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51" r:id="rId2"/>
    <p:sldMasterId id="2147483673" r:id="rId3"/>
  </p:sldMasterIdLst>
  <p:notesMasterIdLst>
    <p:notesMasterId r:id="rId62"/>
  </p:notesMasterIdLst>
  <p:sldIdLst>
    <p:sldId id="349" r:id="rId4"/>
    <p:sldId id="353" r:id="rId5"/>
    <p:sldId id="352" r:id="rId6"/>
    <p:sldId id="259" r:id="rId7"/>
    <p:sldId id="260" r:id="rId8"/>
    <p:sldId id="307" r:id="rId9"/>
    <p:sldId id="298" r:id="rId10"/>
    <p:sldId id="354" r:id="rId11"/>
    <p:sldId id="309" r:id="rId12"/>
    <p:sldId id="310" r:id="rId13"/>
    <p:sldId id="311" r:id="rId14"/>
    <p:sldId id="312" r:id="rId15"/>
    <p:sldId id="313" r:id="rId16"/>
    <p:sldId id="314" r:id="rId17"/>
    <p:sldId id="316" r:id="rId18"/>
    <p:sldId id="315" r:id="rId19"/>
    <p:sldId id="317" r:id="rId20"/>
    <p:sldId id="318" r:id="rId21"/>
    <p:sldId id="319" r:id="rId22"/>
    <p:sldId id="290" r:id="rId23"/>
    <p:sldId id="321" r:id="rId24"/>
    <p:sldId id="322" r:id="rId25"/>
    <p:sldId id="323" r:id="rId26"/>
    <p:sldId id="324" r:id="rId27"/>
    <p:sldId id="325" r:id="rId28"/>
    <p:sldId id="326" r:id="rId29"/>
    <p:sldId id="327" r:id="rId30"/>
    <p:sldId id="328" r:id="rId31"/>
    <p:sldId id="329" r:id="rId32"/>
    <p:sldId id="330" r:id="rId33"/>
    <p:sldId id="331" r:id="rId34"/>
    <p:sldId id="332" r:id="rId35"/>
    <p:sldId id="333" r:id="rId36"/>
    <p:sldId id="334" r:id="rId37"/>
    <p:sldId id="335" r:id="rId38"/>
    <p:sldId id="336" r:id="rId39"/>
    <p:sldId id="337" r:id="rId40"/>
    <p:sldId id="338" r:id="rId41"/>
    <p:sldId id="339" r:id="rId42"/>
    <p:sldId id="340" r:id="rId43"/>
    <p:sldId id="299" r:id="rId44"/>
    <p:sldId id="355" r:id="rId45"/>
    <p:sldId id="346" r:id="rId46"/>
    <p:sldId id="302" r:id="rId47"/>
    <p:sldId id="303" r:id="rId48"/>
    <p:sldId id="368" r:id="rId49"/>
    <p:sldId id="370" r:id="rId50"/>
    <p:sldId id="369" r:id="rId51"/>
    <p:sldId id="292" r:id="rId52"/>
    <p:sldId id="287" r:id="rId53"/>
    <p:sldId id="288" r:id="rId54"/>
    <p:sldId id="294" r:id="rId55"/>
    <p:sldId id="295" r:id="rId56"/>
    <p:sldId id="296" r:id="rId57"/>
    <p:sldId id="297" r:id="rId58"/>
    <p:sldId id="1744" r:id="rId59"/>
    <p:sldId id="1745" r:id="rId60"/>
    <p:sldId id="1746" r:id="rId6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3103" autoAdjust="0"/>
  </p:normalViewPr>
  <p:slideViewPr>
    <p:cSldViewPr snapToGrid="0" showGuides="1">
      <p:cViewPr varScale="1">
        <p:scale>
          <a:sx n="66" d="100"/>
          <a:sy n="66" d="100"/>
        </p:scale>
        <p:origin x="816" y="66"/>
      </p:cViewPr>
      <p:guideLst>
        <p:guide orient="horz" pos="2136"/>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ableStyles" Target="tableStyles.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0"/>
          <c:order val="0"/>
          <c:spPr>
            <a:solidFill>
              <a:schemeClr val="accent2"/>
            </a:solidFill>
          </c:spPr>
          <c:val>
            <c:numRef>
              <c:f>Sheet1!$B$2:$B$8</c:f>
              <c:numCache>
                <c:formatCode>General</c:formatCode>
                <c:ptCount val="7"/>
                <c:pt idx="0">
                  <c:v>32</c:v>
                </c:pt>
                <c:pt idx="1">
                  <c:v>37</c:v>
                </c:pt>
                <c:pt idx="2">
                  <c:v>28</c:v>
                </c:pt>
                <c:pt idx="3">
                  <c:v>42</c:v>
                </c:pt>
                <c:pt idx="4">
                  <c:v>33</c:v>
                </c:pt>
                <c:pt idx="5">
                  <c:v>35</c:v>
                </c:pt>
                <c:pt idx="6">
                  <c:v>22</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c:ext uri="{02D57815-91ED-43cb-92C2-25804820EDAC}">
                        <c15:formulaRef>
                          <c15:sqref>Sheet1!$A$2:$A$8</c15:sqref>
                        </c15:formulaRef>
                      </c:ext>
                    </c:extLst>
                    <c:numCache>
                      <c:formatCode>General</c:formatCode>
                      <c:ptCount val="7"/>
                      <c:pt idx="0">
                        <c:v>2012</c:v>
                      </c:pt>
                      <c:pt idx="1">
                        <c:v>2013</c:v>
                      </c:pt>
                      <c:pt idx="2">
                        <c:v>2014</c:v>
                      </c:pt>
                      <c:pt idx="3">
                        <c:v>2015</c:v>
                      </c:pt>
                      <c:pt idx="4">
                        <c:v>2016</c:v>
                      </c:pt>
                      <c:pt idx="5">
                        <c:v>2017</c:v>
                      </c:pt>
                      <c:pt idx="6">
                        <c:v>2018</c:v>
                      </c:pt>
                    </c:numCache>
                  </c:numRef>
                </c15:cat>
              </c15:filteredCategoryTitle>
            </c:ext>
            <c:ext xmlns:c16="http://schemas.microsoft.com/office/drawing/2014/chart" uri="{C3380CC4-5D6E-409C-BE32-E72D297353CC}">
              <c16:uniqueId val="{00000000-E76A-499D-B606-A7AC7BE80CC9}"/>
            </c:ext>
          </c:extLst>
        </c:ser>
        <c:ser>
          <c:idx val="1"/>
          <c:order val="1"/>
          <c:spPr>
            <a:solidFill>
              <a:schemeClr val="accent4"/>
            </a:solidFill>
          </c:spPr>
          <c:val>
            <c:numRef>
              <c:f>Sheet1!$C$2:$C$8</c:f>
              <c:numCache>
                <c:formatCode>General</c:formatCode>
                <c:ptCount val="7"/>
                <c:pt idx="0">
                  <c:v>12</c:v>
                </c:pt>
                <c:pt idx="1">
                  <c:v>24</c:v>
                </c:pt>
                <c:pt idx="2">
                  <c:v>34</c:v>
                </c:pt>
                <c:pt idx="3">
                  <c:v>21</c:v>
                </c:pt>
                <c:pt idx="4">
                  <c:v>28</c:v>
                </c:pt>
                <c:pt idx="5">
                  <c:v>26</c:v>
                </c:pt>
                <c:pt idx="6">
                  <c:v>35</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numRef>
                    <c:extLst>
                      <c:ext uri="{02D57815-91ED-43cb-92C2-25804820EDAC}">
                        <c15:formulaRef>
                          <c15:sqref>Sheet1!$A$2:$A$8</c15:sqref>
                        </c15:formulaRef>
                      </c:ext>
                    </c:extLst>
                    <c:numCache>
                      <c:formatCode>General</c:formatCode>
                      <c:ptCount val="7"/>
                      <c:pt idx="0">
                        <c:v>2012</c:v>
                      </c:pt>
                      <c:pt idx="1">
                        <c:v>2013</c:v>
                      </c:pt>
                      <c:pt idx="2">
                        <c:v>2014</c:v>
                      </c:pt>
                      <c:pt idx="3">
                        <c:v>2015</c:v>
                      </c:pt>
                      <c:pt idx="4">
                        <c:v>2016</c:v>
                      </c:pt>
                      <c:pt idx="5">
                        <c:v>2017</c:v>
                      </c:pt>
                      <c:pt idx="6">
                        <c:v>2018</c:v>
                      </c:pt>
                    </c:numCache>
                  </c:numRef>
                </c15:cat>
              </c15:filteredCategoryTitle>
            </c:ext>
            <c:ext xmlns:c16="http://schemas.microsoft.com/office/drawing/2014/chart" uri="{C3380CC4-5D6E-409C-BE32-E72D297353CC}">
              <c16:uniqueId val="{00000001-E76A-499D-B606-A7AC7BE80CC9}"/>
            </c:ext>
          </c:extLst>
        </c:ser>
        <c:ser>
          <c:idx val="2"/>
          <c:order val="2"/>
          <c:spPr>
            <a:solidFill>
              <a:schemeClr val="accent1"/>
            </a:solidFill>
            <a:ln w="25400">
              <a:noFill/>
            </a:ln>
          </c:spPr>
          <c:val>
            <c:numRef>
              <c:f>Sheet1!$D$2:$D$8</c:f>
              <c:numCache>
                <c:formatCode>General</c:formatCode>
                <c:ptCount val="7"/>
                <c:pt idx="0">
                  <c:v>25</c:v>
                </c:pt>
                <c:pt idx="1">
                  <c:v>19</c:v>
                </c:pt>
                <c:pt idx="2">
                  <c:v>19</c:v>
                </c:pt>
                <c:pt idx="3">
                  <c:v>15</c:v>
                </c:pt>
                <c:pt idx="4">
                  <c:v>37</c:v>
                </c:pt>
                <c:pt idx="5">
                  <c:v>25</c:v>
                </c:pt>
                <c:pt idx="6">
                  <c:v>15</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22</c:v>
                      </c:pt>
                    </c:strCache>
                  </c:strRef>
                </c15:tx>
              </c15:filteredSeriesTitle>
            </c:ext>
            <c:ext xmlns:c15="http://schemas.microsoft.com/office/drawing/2012/chart" uri="{02D57815-91ED-43cb-92C2-25804820EDAC}">
              <c15:filteredCategoryTitle>
                <c15:cat>
                  <c:numRef>
                    <c:extLst>
                      <c:ext uri="{02D57815-91ED-43cb-92C2-25804820EDAC}">
                        <c15:formulaRef>
                          <c15:sqref>Sheet1!$A$2:$A$8</c15:sqref>
                        </c15:formulaRef>
                      </c:ext>
                    </c:extLst>
                    <c:numCache>
                      <c:formatCode>General</c:formatCode>
                      <c:ptCount val="7"/>
                      <c:pt idx="0">
                        <c:v>2012</c:v>
                      </c:pt>
                      <c:pt idx="1">
                        <c:v>2013</c:v>
                      </c:pt>
                      <c:pt idx="2">
                        <c:v>2014</c:v>
                      </c:pt>
                      <c:pt idx="3">
                        <c:v>2015</c:v>
                      </c:pt>
                      <c:pt idx="4">
                        <c:v>2016</c:v>
                      </c:pt>
                      <c:pt idx="5">
                        <c:v>2017</c:v>
                      </c:pt>
                      <c:pt idx="6">
                        <c:v>2018</c:v>
                      </c:pt>
                    </c:numCache>
                  </c:numRef>
                </c15:cat>
              </c15:filteredCategoryTitle>
            </c:ext>
            <c:ext xmlns:c16="http://schemas.microsoft.com/office/drawing/2014/chart" uri="{C3380CC4-5D6E-409C-BE32-E72D297353CC}">
              <c16:uniqueId val="{00000002-E76A-499D-B606-A7AC7BE80CC9}"/>
            </c:ext>
          </c:extLst>
        </c:ser>
        <c:dLbls>
          <c:showLegendKey val="0"/>
          <c:showVal val="0"/>
          <c:showCatName val="0"/>
          <c:showSerName val="0"/>
          <c:showPercent val="0"/>
          <c:showBubbleSize val="0"/>
        </c:dLbls>
        <c:axId val="153865600"/>
        <c:axId val="154174592"/>
      </c:areaChart>
      <c:catAx>
        <c:axId val="153865600"/>
        <c:scaling>
          <c:orientation val="minMax"/>
        </c:scaling>
        <c:delete val="0"/>
        <c:axPos val="b"/>
        <c:numFmt formatCode="General" sourceLinked="0"/>
        <c:majorTickMark val="out"/>
        <c:minorTickMark val="none"/>
        <c:tickLblPos val="nextTo"/>
        <c:txPr>
          <a:bodyPr/>
          <a:lstStyle/>
          <a:p>
            <a:pPr>
              <a:defRPr sz="1100">
                <a:solidFill>
                  <a:schemeClr val="tx1">
                    <a:lumMod val="75000"/>
                    <a:lumOff val="25000"/>
                  </a:schemeClr>
                </a:solidFill>
              </a:defRPr>
            </a:pPr>
            <a:endParaRPr lang="en-US"/>
          </a:p>
        </c:txPr>
        <c:crossAx val="154174592"/>
        <c:crosses val="autoZero"/>
        <c:auto val="1"/>
        <c:lblAlgn val="ctr"/>
        <c:lblOffset val="100"/>
        <c:noMultiLvlLbl val="0"/>
      </c:catAx>
      <c:valAx>
        <c:axId val="154174592"/>
        <c:scaling>
          <c:orientation val="minMax"/>
        </c:scaling>
        <c:delete val="0"/>
        <c:axPos val="l"/>
        <c:majorGridlines>
          <c:spPr>
            <a:ln>
              <a:solidFill>
                <a:schemeClr val="bg1">
                  <a:lumMod val="85000"/>
                </a:schemeClr>
              </a:solidFill>
              <a:prstDash val="dash"/>
            </a:ln>
          </c:spPr>
        </c:majorGridlines>
        <c:numFmt formatCode="General" sourceLinked="1"/>
        <c:majorTickMark val="out"/>
        <c:minorTickMark val="none"/>
        <c:tickLblPos val="nextTo"/>
        <c:txPr>
          <a:bodyPr/>
          <a:lstStyle/>
          <a:p>
            <a:pPr>
              <a:defRPr sz="1200">
                <a:solidFill>
                  <a:schemeClr val="tx1">
                    <a:lumMod val="75000"/>
                    <a:lumOff val="25000"/>
                  </a:schemeClr>
                </a:solidFill>
              </a:defRPr>
            </a:pPr>
            <a:endParaRPr lang="en-US"/>
          </a:p>
        </c:txPr>
        <c:crossAx val="153865600"/>
        <c:crosses val="autoZero"/>
        <c:crossBetween val="midCat"/>
      </c:valAx>
    </c:plotArea>
    <c:plotVisOnly val="1"/>
    <c:dispBlanksAs val="zero"/>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stacked"/>
        <c:varyColors val="0"/>
        <c:ser>
          <c:idx val="0"/>
          <c:order val="0"/>
          <c:spPr>
            <a:solidFill>
              <a:schemeClr val="accent4"/>
            </a:solidFill>
          </c:spPr>
          <c:invertIfNegative val="0"/>
          <c:val>
            <c:numRef>
              <c:f>Sheet1!$B$2:$B$5</c:f>
              <c:numCache>
                <c:formatCode>General</c:formatCode>
                <c:ptCount val="4"/>
                <c:pt idx="0">
                  <c:v>4</c:v>
                </c:pt>
                <c:pt idx="1">
                  <c:v>5</c:v>
                </c:pt>
                <c:pt idx="2">
                  <c:v>3</c:v>
                </c:pt>
                <c:pt idx="3">
                  <c:v>4</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دسته 1</c:v>
                      </c:pt>
                      <c:pt idx="1">
                        <c:v>دسته 2</c:v>
                      </c:pt>
                      <c:pt idx="2">
                        <c:v>دسته 3</c:v>
                      </c:pt>
                      <c:pt idx="3">
                        <c:v>دسته 4</c:v>
                      </c:pt>
                    </c:strCache>
                  </c:strRef>
                </c15:cat>
              </c15:filteredCategoryTitle>
            </c:ext>
            <c:ext xmlns:c16="http://schemas.microsoft.com/office/drawing/2014/chart" uri="{C3380CC4-5D6E-409C-BE32-E72D297353CC}">
              <c16:uniqueId val="{00000000-C99C-4FA7-906E-DF2D05B70CF5}"/>
            </c:ext>
          </c:extLst>
        </c:ser>
        <c:ser>
          <c:idx val="1"/>
          <c:order val="1"/>
          <c:spPr>
            <a:solidFill>
              <a:schemeClr val="accent3"/>
            </a:solidFill>
          </c:spPr>
          <c:invertIfNegative val="0"/>
          <c:val>
            <c:numRef>
              <c:f>Sheet1!$C$2:$C$5</c:f>
              <c:numCache>
                <c:formatCode>General</c:formatCode>
                <c:ptCount val="4"/>
                <c:pt idx="0">
                  <c:v>3</c:v>
                </c:pt>
                <c:pt idx="1">
                  <c:v>4</c:v>
                </c:pt>
                <c:pt idx="2">
                  <c:v>7</c:v>
                </c:pt>
                <c:pt idx="3">
                  <c:v>3</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دسته 1</c:v>
                      </c:pt>
                      <c:pt idx="1">
                        <c:v>دسته 2</c:v>
                      </c:pt>
                      <c:pt idx="2">
                        <c:v>دسته 3</c:v>
                      </c:pt>
                      <c:pt idx="3">
                        <c:v>دسته 4</c:v>
                      </c:pt>
                    </c:strCache>
                  </c:strRef>
                </c15:cat>
              </c15:filteredCategoryTitle>
            </c:ext>
            <c:ext xmlns:c16="http://schemas.microsoft.com/office/drawing/2014/chart" uri="{C3380CC4-5D6E-409C-BE32-E72D297353CC}">
              <c16:uniqueId val="{00000001-C99C-4FA7-906E-DF2D05B70CF5}"/>
            </c:ext>
          </c:extLst>
        </c:ser>
        <c:ser>
          <c:idx val="2"/>
          <c:order val="2"/>
          <c:spPr>
            <a:solidFill>
              <a:schemeClr val="accent2"/>
            </a:solidFill>
          </c:spPr>
          <c:invertIfNegative val="0"/>
          <c:val>
            <c:numRef>
              <c:f>Sheet1!$D$2:$D$5</c:f>
              <c:numCache>
                <c:formatCode>General</c:formatCode>
                <c:ptCount val="4"/>
                <c:pt idx="0">
                  <c:v>2</c:v>
                </c:pt>
                <c:pt idx="1">
                  <c:v>3</c:v>
                </c:pt>
                <c:pt idx="2">
                  <c:v>3</c:v>
                </c:pt>
                <c:pt idx="3">
                  <c:v>2</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دسته 1</c:v>
                      </c:pt>
                      <c:pt idx="1">
                        <c:v>دسته 2</c:v>
                      </c:pt>
                      <c:pt idx="2">
                        <c:v>دسته 3</c:v>
                      </c:pt>
                      <c:pt idx="3">
                        <c:v>دسته 4</c:v>
                      </c:pt>
                    </c:strCache>
                  </c:strRef>
                </c15:cat>
              </c15:filteredCategoryTitle>
            </c:ext>
            <c:ext xmlns:c16="http://schemas.microsoft.com/office/drawing/2014/chart" uri="{C3380CC4-5D6E-409C-BE32-E72D297353CC}">
              <c16:uniqueId val="{00000002-C99C-4FA7-906E-DF2D05B70CF5}"/>
            </c:ext>
          </c:extLst>
        </c:ser>
        <c:ser>
          <c:idx val="3"/>
          <c:order val="3"/>
          <c:spPr>
            <a:solidFill>
              <a:schemeClr val="accent1"/>
            </a:solidFill>
          </c:spPr>
          <c:invertIfNegative val="0"/>
          <c:val>
            <c:numRef>
              <c:f>Sheet1!$E$2:$E$5</c:f>
              <c:numCache>
                <c:formatCode>General</c:formatCode>
                <c:ptCount val="4"/>
                <c:pt idx="0">
                  <c:v>3</c:v>
                </c:pt>
                <c:pt idx="1">
                  <c:v>7</c:v>
                </c:pt>
                <c:pt idx="2">
                  <c:v>4</c:v>
                </c:pt>
                <c:pt idx="3">
                  <c:v>4</c:v>
                </c:pt>
              </c:numCache>
            </c:numRef>
          </c:val>
          <c:extLst>
            <c:ext xmlns:c15="http://schemas.microsoft.com/office/drawing/2012/chart" uri="{02D57815-91ED-43cb-92C2-25804820EDAC}">
              <c15:filteredSeriesTitle>
                <c15:tx>
                  <c:strRef>
                    <c:extLst>
                      <c:ext uri="{02D57815-91ED-43cb-92C2-25804820EDAC}">
                        <c15:formulaRef>
                          <c15:sqref>Sheet1!$E$1</c15:sqref>
                        </c15:formulaRef>
                      </c:ext>
                    </c:extLst>
                    <c:strCache>
                      <c:ptCount val="1"/>
                      <c:pt idx="0">
                        <c:v>Series 4</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دسته 1</c:v>
                      </c:pt>
                      <c:pt idx="1">
                        <c:v>دسته 2</c:v>
                      </c:pt>
                      <c:pt idx="2">
                        <c:v>دسته 3</c:v>
                      </c:pt>
                      <c:pt idx="3">
                        <c:v>دسته 4</c:v>
                      </c:pt>
                    </c:strCache>
                  </c:strRef>
                </c15:cat>
              </c15:filteredCategoryTitle>
            </c:ext>
            <c:ext xmlns:c16="http://schemas.microsoft.com/office/drawing/2014/chart" uri="{C3380CC4-5D6E-409C-BE32-E72D297353CC}">
              <c16:uniqueId val="{00000003-C99C-4FA7-906E-DF2D05B70CF5}"/>
            </c:ext>
          </c:extLst>
        </c:ser>
        <c:dLbls>
          <c:showLegendKey val="0"/>
          <c:showVal val="0"/>
          <c:showCatName val="0"/>
          <c:showSerName val="0"/>
          <c:showPercent val="0"/>
          <c:showBubbleSize val="0"/>
        </c:dLbls>
        <c:gapWidth val="150"/>
        <c:overlap val="100"/>
        <c:axId val="169896576"/>
        <c:axId val="169898368"/>
      </c:barChart>
      <c:catAx>
        <c:axId val="169896576"/>
        <c:scaling>
          <c:orientation val="minMax"/>
        </c:scaling>
        <c:delete val="0"/>
        <c:axPos val="l"/>
        <c:numFmt formatCode="General" sourceLinked="0"/>
        <c:majorTickMark val="out"/>
        <c:minorTickMark val="none"/>
        <c:tickLblPos val="nextTo"/>
        <c:txPr>
          <a:bodyPr/>
          <a:lstStyle/>
          <a:p>
            <a:pPr>
              <a:defRPr sz="1200">
                <a:solidFill>
                  <a:schemeClr val="tx1">
                    <a:lumMod val="75000"/>
                    <a:lumOff val="25000"/>
                  </a:schemeClr>
                </a:solidFill>
                <a:latin typeface="Arial" pitchFamily="34" charset="0"/>
                <a:cs typeface="Arial" pitchFamily="34" charset="0"/>
              </a:defRPr>
            </a:pPr>
            <a:endParaRPr lang="en-US"/>
          </a:p>
        </c:txPr>
        <c:crossAx val="169898368"/>
        <c:crosses val="autoZero"/>
        <c:auto val="1"/>
        <c:lblAlgn val="ctr"/>
        <c:lblOffset val="100"/>
        <c:noMultiLvlLbl val="0"/>
      </c:catAx>
      <c:valAx>
        <c:axId val="169898368"/>
        <c:scaling>
          <c:orientation val="minMax"/>
        </c:scaling>
        <c:delete val="0"/>
        <c:axPos val="b"/>
        <c:majorGridlines>
          <c:spPr>
            <a:ln>
              <a:noFill/>
            </a:ln>
          </c:spPr>
        </c:majorGridlines>
        <c:numFmt formatCode="General" sourceLinked="1"/>
        <c:majorTickMark val="out"/>
        <c:minorTickMark val="none"/>
        <c:tickLblPos val="nextTo"/>
        <c:txPr>
          <a:bodyPr/>
          <a:lstStyle/>
          <a:p>
            <a:pPr>
              <a:defRPr sz="1200">
                <a:solidFill>
                  <a:schemeClr val="tx1">
                    <a:lumMod val="75000"/>
                    <a:lumOff val="25000"/>
                  </a:schemeClr>
                </a:solidFill>
                <a:latin typeface="Arial" pitchFamily="34" charset="0"/>
                <a:cs typeface="Arial" pitchFamily="34" charset="0"/>
              </a:defRPr>
            </a:pPr>
            <a:endParaRPr lang="en-US"/>
          </a:p>
        </c:txPr>
        <c:crossAx val="16989657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AAF045-FEF6-43EA-9CDC-C84FC3F85E9C}" type="datetimeFigureOut">
              <a:rPr lang="en-US" smtClean="0"/>
              <a:t>1/11/2024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652F1279-6CE4-4169-83D3-4483097B6907}" type="slidenum">
              <a:rPr lang="en-US" smtClean="0"/>
              <a:t>13</a:t>
            </a:fld>
            <a:endParaRPr lang="en-US"/>
          </a:p>
        </p:txBody>
      </p:sp>
    </p:spTree>
    <p:extLst>
      <p:ext uri="{BB962C8B-B14F-4D97-AF65-F5344CB8AC3E}">
        <p14:creationId xmlns:p14="http://schemas.microsoft.com/office/powerpoint/2010/main" val="1214226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4"/>
        <p:cNvGrpSpPr/>
        <p:nvPr/>
      </p:nvGrpSpPr>
      <p:grpSpPr>
        <a:xfrm>
          <a:off x="0" y="0"/>
          <a:ext cx="0" cy="0"/>
          <a:chOff x="0" y="0"/>
          <a:chExt cx="0" cy="0"/>
        </a:xfrm>
      </p:grpSpPr>
      <p:sp>
        <p:nvSpPr>
          <p:cNvPr id="8035" name="Google Shape;8035;g176abbfc273_2_20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6" name="Google Shape;8036;g176abbfc273_2_20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6"/>
        <p:cNvGrpSpPr/>
        <p:nvPr/>
      </p:nvGrpSpPr>
      <p:grpSpPr>
        <a:xfrm>
          <a:off x="0" y="0"/>
          <a:ext cx="0" cy="0"/>
          <a:chOff x="0" y="0"/>
          <a:chExt cx="0" cy="0"/>
        </a:xfrm>
      </p:grpSpPr>
      <p:sp>
        <p:nvSpPr>
          <p:cNvPr id="8437" name="Google Shape;8437;g176abbfc273_2_21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8" name="Google Shape;8438;g176abbfc273_2_21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a:xfrm>
            <a:off x="381000" y="685800"/>
            <a:ext cx="6096000" cy="3429000"/>
          </a:xfrm>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56</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46"/>
        <p:cNvGrpSpPr/>
        <p:nvPr/>
      </p:nvGrpSpPr>
      <p:grpSpPr>
        <a:xfrm>
          <a:off x="0" y="0"/>
          <a:ext cx="0" cy="0"/>
          <a:chOff x="0" y="0"/>
          <a:chExt cx="0" cy="0"/>
        </a:xfrm>
      </p:grpSpPr>
      <p:sp>
        <p:nvSpPr>
          <p:cNvPr id="13547" name="Google Shape;13547;ge25dcd4bc2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48" name="Google Shape;13548;ge25dcd4bc2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0"/>
        <p:cNvGrpSpPr/>
        <p:nvPr/>
      </p:nvGrpSpPr>
      <p:grpSpPr>
        <a:xfrm>
          <a:off x="0" y="0"/>
          <a:ext cx="0" cy="0"/>
          <a:chOff x="0" y="0"/>
          <a:chExt cx="0" cy="0"/>
        </a:xfrm>
      </p:grpSpPr>
      <p:sp>
        <p:nvSpPr>
          <p:cNvPr id="13881" name="Google Shape;13881;ge25dcd4bc2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82" name="Google Shape;13882;ge25dcd4bc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t>46</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47</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48</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9"/>
        <p:cNvGrpSpPr/>
        <p:nvPr/>
      </p:nvGrpSpPr>
      <p:grpSpPr>
        <a:xfrm>
          <a:off x="0" y="0"/>
          <a:ext cx="0" cy="0"/>
          <a:chOff x="0" y="0"/>
          <a:chExt cx="0" cy="0"/>
        </a:xfrm>
      </p:grpSpPr>
      <p:sp>
        <p:nvSpPr>
          <p:cNvPr id="12360" name="Google Shape;12360;ge25dcd4bc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1" name="Google Shape;12361;ge25dcd4bc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4"/>
        <p:cNvGrpSpPr/>
        <p:nvPr/>
      </p:nvGrpSpPr>
      <p:grpSpPr>
        <a:xfrm>
          <a:off x="0" y="0"/>
          <a:ext cx="0" cy="0"/>
          <a:chOff x="0" y="0"/>
          <a:chExt cx="0" cy="0"/>
        </a:xfrm>
      </p:grpSpPr>
      <p:sp>
        <p:nvSpPr>
          <p:cNvPr id="7445" name="Google Shape;7445;g176abbfc273_2_20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6" name="Google Shape;7446;g176abbfc273_2_20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1"/>
        <p:cNvGrpSpPr/>
        <p:nvPr/>
      </p:nvGrpSpPr>
      <p:grpSpPr>
        <a:xfrm>
          <a:off x="0" y="0"/>
          <a:ext cx="0" cy="0"/>
          <a:chOff x="0" y="0"/>
          <a:chExt cx="0" cy="0"/>
        </a:xfrm>
      </p:grpSpPr>
      <p:sp>
        <p:nvSpPr>
          <p:cNvPr id="7872" name="Google Shape;7872;g176abbfc273_2_20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3" name="Google Shape;7873;g176abbfc273_2_20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7691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Contents slide layout">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F949C55-7049-48E6-BF47-20C885196F95}"/>
              </a:ext>
            </a:extLst>
          </p:cNvPr>
          <p:cNvSpPr/>
          <p:nvPr userDrawn="1"/>
        </p:nvSpPr>
        <p:spPr>
          <a:xfrm>
            <a:off x="0" y="5724052"/>
            <a:ext cx="7228116" cy="530052"/>
          </a:xfrm>
          <a:prstGeom prst="ellipse">
            <a:avLst/>
          </a:prstGeom>
          <a:solidFill>
            <a:schemeClr val="tx1">
              <a:lumMod val="50000"/>
              <a:lumOff val="50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3" name="Group 2">
            <a:extLst>
              <a:ext uri="{FF2B5EF4-FFF2-40B4-BE49-F238E27FC236}">
                <a16:creationId xmlns:a16="http://schemas.microsoft.com/office/drawing/2014/main" id="{5B6E9378-3AE8-4175-BFF9-D4A80A07DBEA}"/>
              </a:ext>
            </a:extLst>
          </p:cNvPr>
          <p:cNvGrpSpPr/>
          <p:nvPr userDrawn="1"/>
        </p:nvGrpSpPr>
        <p:grpSpPr>
          <a:xfrm>
            <a:off x="738218" y="2580613"/>
            <a:ext cx="6123410" cy="3364399"/>
            <a:chOff x="-548507" y="477868"/>
            <a:chExt cx="11570449" cy="6357177"/>
          </a:xfrm>
        </p:grpSpPr>
        <p:sp>
          <p:nvSpPr>
            <p:cNvPr id="4" name="Freeform: Shape 3">
              <a:extLst>
                <a:ext uri="{FF2B5EF4-FFF2-40B4-BE49-F238E27FC236}">
                  <a16:creationId xmlns:a16="http://schemas.microsoft.com/office/drawing/2014/main" id="{0910F74B-EC52-4773-BC59-A95B4A2C6E34}"/>
                </a:ext>
              </a:extLst>
            </p:cNvPr>
            <p:cNvSpPr/>
            <p:nvPr/>
          </p:nvSpPr>
          <p:spPr>
            <a:xfrm>
              <a:off x="-482765" y="6440599"/>
              <a:ext cx="11438966" cy="394446"/>
            </a:xfrm>
            <a:custGeom>
              <a:avLst/>
              <a:gdLst>
                <a:gd name="connsiteX0" fmla="*/ 1605439 w 1657350"/>
                <a:gd name="connsiteY0" fmla="*/ 54769 h 57150"/>
                <a:gd name="connsiteX1" fmla="*/ 1652111 w 1657350"/>
                <a:gd name="connsiteY1" fmla="*/ 22384 h 57150"/>
                <a:gd name="connsiteX2" fmla="*/ 1652111 w 1657350"/>
                <a:gd name="connsiteY2" fmla="*/ 22384 h 57150"/>
                <a:gd name="connsiteX3" fmla="*/ 1636871 w 1657350"/>
                <a:gd name="connsiteY3" fmla="*/ 7144 h 57150"/>
                <a:gd name="connsiteX4" fmla="*/ 44291 w 1657350"/>
                <a:gd name="connsiteY4" fmla="*/ 12859 h 57150"/>
                <a:gd name="connsiteX5" fmla="*/ 23336 w 1657350"/>
                <a:gd name="connsiteY5" fmla="*/ 12859 h 57150"/>
                <a:gd name="connsiteX6" fmla="*/ 7144 w 1657350"/>
                <a:gd name="connsiteY6" fmla="*/ 26194 h 57150"/>
                <a:gd name="connsiteX7" fmla="*/ 7144 w 1657350"/>
                <a:gd name="connsiteY7" fmla="*/ 26194 h 57150"/>
                <a:gd name="connsiteX8" fmla="*/ 50959 w 1657350"/>
                <a:gd name="connsiteY8" fmla="*/ 53816 h 57150"/>
                <a:gd name="connsiteX9" fmla="*/ 51911 w 1657350"/>
                <a:gd name="connsiteY9" fmla="*/ 54769 h 57150"/>
                <a:gd name="connsiteX10" fmla="*/ 51911 w 1657350"/>
                <a:gd name="connsiteY10" fmla="*/ 54769 h 57150"/>
                <a:gd name="connsiteX11" fmla="*/ 56674 w 1657350"/>
                <a:gd name="connsiteY11" fmla="*/ 54769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7350" h="57150">
                  <a:moveTo>
                    <a:pt x="1605439" y="54769"/>
                  </a:moveTo>
                  <a:cubicBezTo>
                    <a:pt x="1605439" y="54769"/>
                    <a:pt x="1638776" y="50959"/>
                    <a:pt x="1652111" y="22384"/>
                  </a:cubicBezTo>
                  <a:lnTo>
                    <a:pt x="1652111" y="22384"/>
                  </a:lnTo>
                  <a:cubicBezTo>
                    <a:pt x="1652111" y="13811"/>
                    <a:pt x="1645444" y="7144"/>
                    <a:pt x="1636871" y="7144"/>
                  </a:cubicBezTo>
                  <a:lnTo>
                    <a:pt x="44291" y="12859"/>
                  </a:lnTo>
                  <a:lnTo>
                    <a:pt x="23336" y="12859"/>
                  </a:lnTo>
                  <a:cubicBezTo>
                    <a:pt x="14764" y="12859"/>
                    <a:pt x="7144" y="18574"/>
                    <a:pt x="7144" y="26194"/>
                  </a:cubicBezTo>
                  <a:lnTo>
                    <a:pt x="7144" y="26194"/>
                  </a:lnTo>
                  <a:cubicBezTo>
                    <a:pt x="17621" y="45244"/>
                    <a:pt x="40481" y="51911"/>
                    <a:pt x="50959" y="53816"/>
                  </a:cubicBezTo>
                  <a:lnTo>
                    <a:pt x="51911" y="54769"/>
                  </a:lnTo>
                  <a:cubicBezTo>
                    <a:pt x="51911" y="54769"/>
                    <a:pt x="51911" y="54769"/>
                    <a:pt x="51911" y="54769"/>
                  </a:cubicBezTo>
                  <a:lnTo>
                    <a:pt x="56674" y="54769"/>
                  </a:lnTo>
                </a:path>
              </a:pathLst>
            </a:custGeom>
            <a:solidFill>
              <a:srgbClr val="5F6767"/>
            </a:solidFill>
            <a:ln w="9525"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7FF96CEC-5ECE-4416-AB10-FE34AE7BAF11}"/>
                </a:ext>
              </a:extLst>
            </p:cNvPr>
            <p:cNvSpPr/>
            <p:nvPr/>
          </p:nvSpPr>
          <p:spPr>
            <a:xfrm>
              <a:off x="700575" y="477868"/>
              <a:ext cx="9072285" cy="5916709"/>
            </a:xfrm>
            <a:custGeom>
              <a:avLst/>
              <a:gdLst>
                <a:gd name="connsiteX0" fmla="*/ 1311116 w 1314450"/>
                <a:gd name="connsiteY0" fmla="*/ 813911 h 857250"/>
                <a:gd name="connsiteX1" fmla="*/ 1281589 w 1314450"/>
                <a:gd name="connsiteY1" fmla="*/ 852964 h 857250"/>
                <a:gd name="connsiteX2" fmla="*/ 36671 w 1314450"/>
                <a:gd name="connsiteY2" fmla="*/ 852964 h 857250"/>
                <a:gd name="connsiteX3" fmla="*/ 7144 w 1314450"/>
                <a:gd name="connsiteY3" fmla="*/ 813911 h 857250"/>
                <a:gd name="connsiteX4" fmla="*/ 7144 w 1314450"/>
                <a:gd name="connsiteY4" fmla="*/ 46196 h 857250"/>
                <a:gd name="connsiteX5" fmla="*/ 36671 w 1314450"/>
                <a:gd name="connsiteY5" fmla="*/ 7144 h 857250"/>
                <a:gd name="connsiteX6" fmla="*/ 1281589 w 1314450"/>
                <a:gd name="connsiteY6" fmla="*/ 7144 h 857250"/>
                <a:gd name="connsiteX7" fmla="*/ 1311116 w 1314450"/>
                <a:gd name="connsiteY7" fmla="*/ 46196 h 857250"/>
                <a:gd name="connsiteX8" fmla="*/ 1311116 w 1314450"/>
                <a:gd name="connsiteY8" fmla="*/ 813911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4450" h="857250">
                  <a:moveTo>
                    <a:pt x="1311116" y="813911"/>
                  </a:moveTo>
                  <a:cubicBezTo>
                    <a:pt x="1311116" y="834866"/>
                    <a:pt x="1297781" y="852964"/>
                    <a:pt x="1281589" y="852964"/>
                  </a:cubicBezTo>
                  <a:lnTo>
                    <a:pt x="36671" y="852964"/>
                  </a:lnTo>
                  <a:cubicBezTo>
                    <a:pt x="20479" y="852964"/>
                    <a:pt x="7144" y="835819"/>
                    <a:pt x="7144" y="813911"/>
                  </a:cubicBezTo>
                  <a:lnTo>
                    <a:pt x="7144" y="46196"/>
                  </a:lnTo>
                  <a:cubicBezTo>
                    <a:pt x="7144" y="25241"/>
                    <a:pt x="20479" y="7144"/>
                    <a:pt x="36671" y="7144"/>
                  </a:cubicBezTo>
                  <a:lnTo>
                    <a:pt x="1281589" y="7144"/>
                  </a:lnTo>
                  <a:cubicBezTo>
                    <a:pt x="1297781" y="7144"/>
                    <a:pt x="1311116" y="24289"/>
                    <a:pt x="1311116" y="46196"/>
                  </a:cubicBezTo>
                  <a:lnTo>
                    <a:pt x="1311116" y="813911"/>
                  </a:lnTo>
                  <a:close/>
                </a:path>
              </a:pathLst>
            </a:custGeom>
            <a:solidFill>
              <a:srgbClr val="000000"/>
            </a:solidFill>
            <a:ln w="9525"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7F755C6F-D202-4C89-B564-B246B06F1F6D}"/>
                </a:ext>
              </a:extLst>
            </p:cNvPr>
            <p:cNvSpPr/>
            <p:nvPr/>
          </p:nvSpPr>
          <p:spPr>
            <a:xfrm>
              <a:off x="1088451" y="839448"/>
              <a:ext cx="8283390" cy="5062073"/>
            </a:xfrm>
            <a:custGeom>
              <a:avLst/>
              <a:gdLst>
                <a:gd name="connsiteX0" fmla="*/ 7144 w 1200150"/>
                <a:gd name="connsiteY0" fmla="*/ 7144 h 733425"/>
                <a:gd name="connsiteX1" fmla="*/ 1196816 w 1200150"/>
                <a:gd name="connsiteY1" fmla="*/ 7144 h 733425"/>
                <a:gd name="connsiteX2" fmla="*/ 1196816 w 1200150"/>
                <a:gd name="connsiteY2" fmla="*/ 730091 h 733425"/>
                <a:gd name="connsiteX3" fmla="*/ 7144 w 1200150"/>
                <a:gd name="connsiteY3" fmla="*/ 730091 h 733425"/>
              </a:gdLst>
              <a:ahLst/>
              <a:cxnLst>
                <a:cxn ang="0">
                  <a:pos x="connsiteX0" y="connsiteY0"/>
                </a:cxn>
                <a:cxn ang="0">
                  <a:pos x="connsiteX1" y="connsiteY1"/>
                </a:cxn>
                <a:cxn ang="0">
                  <a:pos x="connsiteX2" y="connsiteY2"/>
                </a:cxn>
                <a:cxn ang="0">
                  <a:pos x="connsiteX3" y="connsiteY3"/>
                </a:cxn>
              </a:cxnLst>
              <a:rect l="l" t="t" r="r" b="b"/>
              <a:pathLst>
                <a:path w="1200150" h="733425">
                  <a:moveTo>
                    <a:pt x="7144" y="7144"/>
                  </a:moveTo>
                  <a:lnTo>
                    <a:pt x="1196816" y="7144"/>
                  </a:lnTo>
                  <a:lnTo>
                    <a:pt x="1196816" y="730091"/>
                  </a:lnTo>
                  <a:lnTo>
                    <a:pt x="7144" y="730091"/>
                  </a:lnTo>
                  <a:close/>
                </a:path>
              </a:pathLst>
            </a:custGeom>
            <a:solidFill>
              <a:srgbClr val="F2F2F2"/>
            </a:solid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662E5B49-F2D4-4500-B669-8FBE9BB58346}"/>
                </a:ext>
              </a:extLst>
            </p:cNvPr>
            <p:cNvSpPr/>
            <p:nvPr/>
          </p:nvSpPr>
          <p:spPr>
            <a:xfrm>
              <a:off x="-548507" y="6164484"/>
              <a:ext cx="11570449" cy="460187"/>
            </a:xfrm>
            <a:custGeom>
              <a:avLst/>
              <a:gdLst>
                <a:gd name="connsiteX0" fmla="*/ 50006 w 1676400"/>
                <a:gd name="connsiteY0" fmla="*/ 7144 h 66675"/>
                <a:gd name="connsiteX1" fmla="*/ 1630204 w 1676400"/>
                <a:gd name="connsiteY1" fmla="*/ 7144 h 66675"/>
                <a:gd name="connsiteX2" fmla="*/ 1672114 w 1676400"/>
                <a:gd name="connsiteY2" fmla="*/ 49054 h 66675"/>
                <a:gd name="connsiteX3" fmla="*/ 1672114 w 1676400"/>
                <a:gd name="connsiteY3" fmla="*/ 57626 h 66675"/>
                <a:gd name="connsiteX4" fmla="*/ 1656874 w 1676400"/>
                <a:gd name="connsiteY4" fmla="*/ 62389 h 66675"/>
                <a:gd name="connsiteX5" fmla="*/ 1654016 w 1676400"/>
                <a:gd name="connsiteY5" fmla="*/ 62389 h 66675"/>
                <a:gd name="connsiteX6" fmla="*/ 29051 w 1676400"/>
                <a:gd name="connsiteY6" fmla="*/ 62389 h 66675"/>
                <a:gd name="connsiteX7" fmla="*/ 21431 w 1676400"/>
                <a:gd name="connsiteY7" fmla="*/ 63341 h 66675"/>
                <a:gd name="connsiteX8" fmla="*/ 7144 w 1676400"/>
                <a:gd name="connsiteY8" fmla="*/ 55721 h 66675"/>
                <a:gd name="connsiteX9" fmla="*/ 7144 w 1676400"/>
                <a:gd name="connsiteY9" fmla="*/ 48101 h 66675"/>
                <a:gd name="connsiteX10" fmla="*/ 50006 w 1676400"/>
                <a:gd name="connsiteY10"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6400" h="66675">
                  <a:moveTo>
                    <a:pt x="50006" y="7144"/>
                  </a:moveTo>
                  <a:lnTo>
                    <a:pt x="1630204" y="7144"/>
                  </a:lnTo>
                  <a:cubicBezTo>
                    <a:pt x="1653064" y="7144"/>
                    <a:pt x="1672114" y="26194"/>
                    <a:pt x="1672114" y="49054"/>
                  </a:cubicBezTo>
                  <a:lnTo>
                    <a:pt x="1672114" y="57626"/>
                  </a:lnTo>
                  <a:cubicBezTo>
                    <a:pt x="1672114" y="57626"/>
                    <a:pt x="1674019" y="64294"/>
                    <a:pt x="1656874" y="62389"/>
                  </a:cubicBezTo>
                  <a:cubicBezTo>
                    <a:pt x="1655921" y="62389"/>
                    <a:pt x="1654969" y="62389"/>
                    <a:pt x="1654016" y="62389"/>
                  </a:cubicBezTo>
                  <a:lnTo>
                    <a:pt x="29051" y="62389"/>
                  </a:lnTo>
                  <a:cubicBezTo>
                    <a:pt x="26194" y="62389"/>
                    <a:pt x="24289" y="62389"/>
                    <a:pt x="21431" y="63341"/>
                  </a:cubicBezTo>
                  <a:cubicBezTo>
                    <a:pt x="16669" y="64294"/>
                    <a:pt x="8096" y="64294"/>
                    <a:pt x="7144" y="55721"/>
                  </a:cubicBezTo>
                  <a:lnTo>
                    <a:pt x="7144" y="48101"/>
                  </a:lnTo>
                  <a:cubicBezTo>
                    <a:pt x="8096" y="25241"/>
                    <a:pt x="26194" y="7144"/>
                    <a:pt x="50006" y="7144"/>
                  </a:cubicBezTo>
                  <a:close/>
                </a:path>
              </a:pathLst>
            </a:custGeom>
            <a:solidFill>
              <a:srgbClr val="CCCCCC"/>
            </a:solidFill>
            <a:ln w="9525" cap="flat">
              <a:noFill/>
              <a:prstDash val="solid"/>
              <a:miter/>
            </a:ln>
          </p:spPr>
          <p:txBody>
            <a:bodyPr rtlCol="0" anchor="ctr"/>
            <a:lstStyle/>
            <a:p>
              <a:endParaRPr lang="en-US" dirty="0"/>
            </a:p>
          </p:txBody>
        </p:sp>
        <p:sp>
          <p:nvSpPr>
            <p:cNvPr id="8" name="Freeform: Shape 7">
              <a:extLst>
                <a:ext uri="{FF2B5EF4-FFF2-40B4-BE49-F238E27FC236}">
                  <a16:creationId xmlns:a16="http://schemas.microsoft.com/office/drawing/2014/main" id="{F77D40F1-5CB3-48EE-924E-6E3223E10226}"/>
                </a:ext>
              </a:extLst>
            </p:cNvPr>
            <p:cNvSpPr/>
            <p:nvPr/>
          </p:nvSpPr>
          <p:spPr>
            <a:xfrm>
              <a:off x="4438629" y="6215033"/>
              <a:ext cx="1618413" cy="184076"/>
            </a:xfrm>
            <a:custGeom>
              <a:avLst/>
              <a:gdLst>
                <a:gd name="connsiteX0" fmla="*/ 1478513 w 1618413"/>
                <a:gd name="connsiteY0" fmla="*/ 177499 h 184076"/>
                <a:gd name="connsiteX1" fmla="*/ 1485084 w 1618413"/>
                <a:gd name="connsiteY1" fmla="*/ 177499 h 184076"/>
                <a:gd name="connsiteX2" fmla="*/ 1502686 w 1618413"/>
                <a:gd name="connsiteY2" fmla="*/ 178122 h 184076"/>
                <a:gd name="connsiteX3" fmla="*/ 1499879 w 1618413"/>
                <a:gd name="connsiteY3" fmla="*/ 178526 h 184076"/>
                <a:gd name="connsiteX4" fmla="*/ 1478513 w 1618413"/>
                <a:gd name="connsiteY4" fmla="*/ 177499 h 184076"/>
                <a:gd name="connsiteX5" fmla="*/ 84799 w 1618413"/>
                <a:gd name="connsiteY5" fmla="*/ 170928 h 184076"/>
                <a:gd name="connsiteX6" fmla="*/ 117666 w 1618413"/>
                <a:gd name="connsiteY6" fmla="*/ 177499 h 184076"/>
                <a:gd name="connsiteX7" fmla="*/ 104518 w 1618413"/>
                <a:gd name="connsiteY7" fmla="*/ 177499 h 184076"/>
                <a:gd name="connsiteX8" fmla="*/ 84799 w 1618413"/>
                <a:gd name="connsiteY8" fmla="*/ 170928 h 184076"/>
                <a:gd name="connsiteX9" fmla="*/ 1603418 w 1618413"/>
                <a:gd name="connsiteY9" fmla="*/ 0 h 184076"/>
                <a:gd name="connsiteX10" fmla="*/ 1616567 w 1618413"/>
                <a:gd name="connsiteY10" fmla="*/ 0 h 184076"/>
                <a:gd name="connsiteX11" fmla="*/ 1511177 w 1618413"/>
                <a:gd name="connsiteY11" fmla="*/ 178423 h 184076"/>
                <a:gd name="connsiteX12" fmla="*/ 1502686 w 1618413"/>
                <a:gd name="connsiteY12" fmla="*/ 178122 h 184076"/>
                <a:gd name="connsiteX13" fmla="*/ 1521501 w 1618413"/>
                <a:gd name="connsiteY13" fmla="*/ 175419 h 184076"/>
                <a:gd name="connsiteX14" fmla="*/ 1603418 w 1618413"/>
                <a:gd name="connsiteY14" fmla="*/ 6571 h 184076"/>
                <a:gd name="connsiteX15" fmla="*/ 5911 w 1618413"/>
                <a:gd name="connsiteY15" fmla="*/ 0 h 184076"/>
                <a:gd name="connsiteX16" fmla="*/ 19060 w 1618413"/>
                <a:gd name="connsiteY16" fmla="*/ 6571 h 184076"/>
                <a:gd name="connsiteX17" fmla="*/ 91379 w 1618413"/>
                <a:gd name="connsiteY17" fmla="*/ 184076 h 184076"/>
                <a:gd name="connsiteX18" fmla="*/ 5911 w 1618413"/>
                <a:gd name="connsiteY18" fmla="*/ 0 h 184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8413" h="184076">
                  <a:moveTo>
                    <a:pt x="1478513" y="177499"/>
                  </a:moveTo>
                  <a:lnTo>
                    <a:pt x="1485084" y="177499"/>
                  </a:lnTo>
                  <a:lnTo>
                    <a:pt x="1502686" y="178122"/>
                  </a:lnTo>
                  <a:lnTo>
                    <a:pt x="1499879" y="178526"/>
                  </a:lnTo>
                  <a:cubicBezTo>
                    <a:pt x="1487142" y="179142"/>
                    <a:pt x="1478513" y="177499"/>
                    <a:pt x="1478513" y="177499"/>
                  </a:cubicBezTo>
                  <a:close/>
                  <a:moveTo>
                    <a:pt x="84799" y="170928"/>
                  </a:moveTo>
                  <a:cubicBezTo>
                    <a:pt x="97947" y="177499"/>
                    <a:pt x="104518" y="177499"/>
                    <a:pt x="117666" y="177499"/>
                  </a:cubicBezTo>
                  <a:lnTo>
                    <a:pt x="104518" y="177499"/>
                  </a:lnTo>
                  <a:cubicBezTo>
                    <a:pt x="97947" y="177499"/>
                    <a:pt x="91370" y="177499"/>
                    <a:pt x="84799" y="170928"/>
                  </a:cubicBezTo>
                  <a:close/>
                  <a:moveTo>
                    <a:pt x="1603418" y="0"/>
                  </a:moveTo>
                  <a:lnTo>
                    <a:pt x="1616567" y="0"/>
                  </a:lnTo>
                  <a:cubicBezTo>
                    <a:pt x="1631361" y="152847"/>
                    <a:pt x="1553705" y="176266"/>
                    <a:pt x="1511177" y="178423"/>
                  </a:cubicBezTo>
                  <a:lnTo>
                    <a:pt x="1502686" y="178122"/>
                  </a:lnTo>
                  <a:lnTo>
                    <a:pt x="1521501" y="175419"/>
                  </a:lnTo>
                  <a:cubicBezTo>
                    <a:pt x="1560791" y="165788"/>
                    <a:pt x="1611636" y="129836"/>
                    <a:pt x="1603418" y="6571"/>
                  </a:cubicBezTo>
                  <a:close/>
                  <a:moveTo>
                    <a:pt x="5911" y="0"/>
                  </a:moveTo>
                  <a:lnTo>
                    <a:pt x="19060" y="6571"/>
                  </a:lnTo>
                  <a:cubicBezTo>
                    <a:pt x="19060" y="6571"/>
                    <a:pt x="-20385" y="144631"/>
                    <a:pt x="91379" y="184076"/>
                  </a:cubicBezTo>
                  <a:cubicBezTo>
                    <a:pt x="-33534" y="151202"/>
                    <a:pt x="5911" y="0"/>
                    <a:pt x="5911" y="0"/>
                  </a:cubicBezTo>
                  <a:close/>
                </a:path>
              </a:pathLst>
            </a:custGeom>
            <a:solidFill>
              <a:srgbClr val="4D4D4D"/>
            </a:solidFill>
            <a:ln w="9525" cap="flat">
              <a:noFill/>
              <a:prstDash val="solid"/>
              <a:miter/>
            </a:ln>
          </p:spPr>
          <p:txBody>
            <a:bodyPr rtlCol="0" anchor="ctr"/>
            <a:lstStyle/>
            <a:p>
              <a:endParaRPr lang="en-US"/>
            </a:p>
          </p:txBody>
        </p:sp>
        <p:grpSp>
          <p:nvGrpSpPr>
            <p:cNvPr id="9" name="Group 8">
              <a:extLst>
                <a:ext uri="{FF2B5EF4-FFF2-40B4-BE49-F238E27FC236}">
                  <a16:creationId xmlns:a16="http://schemas.microsoft.com/office/drawing/2014/main" id="{9AFA37A4-144E-4F6B-A5A4-A8C4BBDC697A}"/>
                </a:ext>
              </a:extLst>
            </p:cNvPr>
            <p:cNvGrpSpPr/>
            <p:nvPr/>
          </p:nvGrpSpPr>
          <p:grpSpPr>
            <a:xfrm>
              <a:off x="1606" y="6382978"/>
              <a:ext cx="413937" cy="115242"/>
              <a:chOff x="5955" y="6353672"/>
              <a:chExt cx="413937" cy="115242"/>
            </a:xfrm>
          </p:grpSpPr>
          <p:sp>
            <p:nvSpPr>
              <p:cNvPr id="14" name="Rectangle: Rounded Corners 13">
                <a:extLst>
                  <a:ext uri="{FF2B5EF4-FFF2-40B4-BE49-F238E27FC236}">
                    <a16:creationId xmlns:a16="http://schemas.microsoft.com/office/drawing/2014/main" id="{BA89A6E2-E8EB-4AD0-85F6-B0A17B2422D0}"/>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F8314224-AFA8-48BD-BEE7-13ED7B48495E}"/>
                  </a:ext>
                </a:extLst>
              </p:cNvPr>
              <p:cNvSpPr/>
              <p:nvPr/>
            </p:nvSpPr>
            <p:spPr>
              <a:xfrm>
                <a:off x="99417" y="6382279"/>
                <a:ext cx="227012"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a:extLst>
                <a:ext uri="{FF2B5EF4-FFF2-40B4-BE49-F238E27FC236}">
                  <a16:creationId xmlns:a16="http://schemas.microsoft.com/office/drawing/2014/main" id="{4E6139F3-8852-433B-9901-75B623701259}"/>
                </a:ext>
              </a:extLst>
            </p:cNvPr>
            <p:cNvGrpSpPr/>
            <p:nvPr/>
          </p:nvGrpSpPr>
          <p:grpSpPr>
            <a:xfrm>
              <a:off x="9855291" y="6381600"/>
              <a:ext cx="885989" cy="115242"/>
              <a:chOff x="5955" y="6353672"/>
              <a:chExt cx="413937" cy="115242"/>
            </a:xfrm>
          </p:grpSpPr>
          <p:sp>
            <p:nvSpPr>
              <p:cNvPr id="12" name="Rectangle: Rounded Corners 11">
                <a:extLst>
                  <a:ext uri="{FF2B5EF4-FFF2-40B4-BE49-F238E27FC236}">
                    <a16:creationId xmlns:a16="http://schemas.microsoft.com/office/drawing/2014/main" id="{8EFA1CC8-0444-4599-AC49-BA67BBF07DD2}"/>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E768C533-0E1A-45D1-A3AF-081C6C4A09E2}"/>
                  </a:ext>
                </a:extLst>
              </p:cNvPr>
              <p:cNvSpPr/>
              <p:nvPr/>
            </p:nvSpPr>
            <p:spPr>
              <a:xfrm>
                <a:off x="84761" y="6382279"/>
                <a:ext cx="256326"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1" name="Freeform: Shape 10">
              <a:extLst>
                <a:ext uri="{FF2B5EF4-FFF2-40B4-BE49-F238E27FC236}">
                  <a16:creationId xmlns:a16="http://schemas.microsoft.com/office/drawing/2014/main" id="{9F295247-3F7C-4048-9891-FA9EC6DCF741}"/>
                </a:ext>
              </a:extLst>
            </p:cNvPr>
            <p:cNvSpPr/>
            <p:nvPr/>
          </p:nvSpPr>
          <p:spPr>
            <a:xfrm>
              <a:off x="3892805" y="496953"/>
              <a:ext cx="5479036" cy="5431217"/>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p>
          </p:txBody>
        </p:sp>
      </p:grpSp>
      <p:sp>
        <p:nvSpPr>
          <p:cNvPr id="16" name="Picture Placeholder 2">
            <a:extLst>
              <a:ext uri="{FF2B5EF4-FFF2-40B4-BE49-F238E27FC236}">
                <a16:creationId xmlns:a16="http://schemas.microsoft.com/office/drawing/2014/main" id="{7BB75F30-01AA-4ED9-8798-66B87A667AAA}"/>
              </a:ext>
            </a:extLst>
          </p:cNvPr>
          <p:cNvSpPr>
            <a:spLocks noGrp="1"/>
          </p:cNvSpPr>
          <p:nvPr>
            <p:ph type="pic" idx="11" hasCustomPrompt="1"/>
          </p:nvPr>
        </p:nvSpPr>
        <p:spPr>
          <a:xfrm>
            <a:off x="1560919" y="2771971"/>
            <a:ext cx="4535081" cy="2723593"/>
          </a:xfrm>
          <a:prstGeom prst="rect">
            <a:avLst/>
          </a:prstGeom>
          <a:solidFill>
            <a:schemeClr val="bg1">
              <a:lumMod val="95000"/>
            </a:schemeClr>
          </a:solidFill>
          <a:ln w="12700">
            <a:noFill/>
          </a:ln>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And Send To Back </a:t>
            </a:r>
            <a:endParaRPr lang="ko-KR" altLang="en-US" dirty="0"/>
          </a:p>
        </p:txBody>
      </p:sp>
      <p:sp>
        <p:nvSpPr>
          <p:cNvPr id="17" name="Text Placeholder 9">
            <a:extLst>
              <a:ext uri="{FF2B5EF4-FFF2-40B4-BE49-F238E27FC236}">
                <a16:creationId xmlns:a16="http://schemas.microsoft.com/office/drawing/2014/main" id="{B3616A90-E1DE-47A7-83AE-E8FD3279FFFD}"/>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199585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26674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Image slide layout">
    <p:spTree>
      <p:nvGrpSpPr>
        <p:cNvPr id="1" name=""/>
        <p:cNvGrpSpPr/>
        <p:nvPr/>
      </p:nvGrpSpPr>
      <p:grpSpPr>
        <a:xfrm>
          <a:off x="0" y="0"/>
          <a:ext cx="0" cy="0"/>
          <a:chOff x="0" y="0"/>
          <a:chExt cx="0" cy="0"/>
        </a:xfrm>
      </p:grpSpPr>
      <p:sp>
        <p:nvSpPr>
          <p:cNvPr id="3" name="그림 개체 틀 2">
            <a:extLst>
              <a:ext uri="{FF2B5EF4-FFF2-40B4-BE49-F238E27FC236}">
                <a16:creationId xmlns:a16="http://schemas.microsoft.com/office/drawing/2014/main" id="{972A6FBE-80C8-41A9-8F01-025A02D5F969}"/>
              </a:ext>
            </a:extLst>
          </p:cNvPr>
          <p:cNvSpPr>
            <a:spLocks noGrp="1"/>
          </p:cNvSpPr>
          <p:nvPr>
            <p:ph type="pic" sz="quarter" idx="14" hasCustomPrompt="1"/>
          </p:nvPr>
        </p:nvSpPr>
        <p:spPr>
          <a:xfrm>
            <a:off x="8133805" y="1987826"/>
            <a:ext cx="3312000" cy="4870174"/>
          </a:xfrm>
          <a:prstGeom prst="rect">
            <a:avLst/>
          </a:prstGeom>
          <a:solidFill>
            <a:schemeClr val="bg1">
              <a:lumMod val="95000"/>
            </a:schemeClr>
          </a:solidFill>
        </p:spPr>
        <p:txBody>
          <a:bodyPr anchor="ctr"/>
          <a:lstStyle>
            <a:lvl1pPr marL="0" indent="0" algn="ctr">
              <a:buNone/>
              <a:defRPr sz="1200">
                <a:solidFill>
                  <a:schemeClr val="tx1"/>
                </a:solidFill>
                <a:latin typeface="+mn-lt"/>
                <a:cs typeface="Arial" pitchFamily="34" charset="0"/>
              </a:defRPr>
            </a:lvl1pPr>
          </a:lstStyle>
          <a:p>
            <a:r>
              <a:rPr lang="en-US" altLang="ko-KR" dirty="0"/>
              <a:t>Place Your Picture Here</a:t>
            </a:r>
            <a:endParaRPr lang="ko-KR" altLang="en-US" dirty="0"/>
          </a:p>
        </p:txBody>
      </p:sp>
      <p:sp>
        <p:nvSpPr>
          <p:cNvPr id="4" name="Rectangle 3">
            <a:extLst>
              <a:ext uri="{FF2B5EF4-FFF2-40B4-BE49-F238E27FC236}">
                <a16:creationId xmlns:a16="http://schemas.microsoft.com/office/drawing/2014/main" id="{B720DE8C-528D-4E98-90AA-3FF5AB518367}"/>
              </a:ext>
            </a:extLst>
          </p:cNvPr>
          <p:cNvSpPr/>
          <p:nvPr userDrawn="1"/>
        </p:nvSpPr>
        <p:spPr>
          <a:xfrm>
            <a:off x="8133805" y="0"/>
            <a:ext cx="3312000" cy="18601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latin typeface="+mn-lt"/>
              <a:cs typeface="Arial" pitchFamily="34" charset="0"/>
            </a:endParaRPr>
          </a:p>
        </p:txBody>
      </p:sp>
      <p:sp>
        <p:nvSpPr>
          <p:cNvPr id="5" name="그림 개체 틀 2">
            <a:extLst>
              <a:ext uri="{FF2B5EF4-FFF2-40B4-BE49-F238E27FC236}">
                <a16:creationId xmlns:a16="http://schemas.microsoft.com/office/drawing/2014/main" id="{0FD44402-6FEA-44E2-B1F9-3D7C76696CC9}"/>
              </a:ext>
            </a:extLst>
          </p:cNvPr>
          <p:cNvSpPr>
            <a:spLocks noGrp="1"/>
          </p:cNvSpPr>
          <p:nvPr>
            <p:ph type="pic" sz="quarter" idx="41" hasCustomPrompt="1"/>
          </p:nvPr>
        </p:nvSpPr>
        <p:spPr>
          <a:xfrm>
            <a:off x="4650651" y="0"/>
            <a:ext cx="3312000" cy="4870174"/>
          </a:xfrm>
          <a:prstGeom prst="rect">
            <a:avLst/>
          </a:prstGeom>
          <a:solidFill>
            <a:schemeClr val="bg1">
              <a:lumMod val="95000"/>
            </a:schemeClr>
          </a:solidFill>
        </p:spPr>
        <p:txBody>
          <a:bodyPr anchor="ctr"/>
          <a:lstStyle>
            <a:lvl1pPr marL="0" indent="0" algn="ctr">
              <a:buNone/>
              <a:defRPr sz="1200">
                <a:solidFill>
                  <a:schemeClr val="tx1"/>
                </a:solidFill>
                <a:latin typeface="+mn-lt"/>
                <a:cs typeface="Arial" pitchFamily="34" charset="0"/>
              </a:defRPr>
            </a:lvl1pPr>
          </a:lstStyle>
          <a:p>
            <a:r>
              <a:rPr lang="en-US" altLang="ko-KR" dirty="0"/>
              <a:t>Place Your Picture Here</a:t>
            </a:r>
            <a:endParaRPr lang="ko-KR" altLang="en-US" dirty="0"/>
          </a:p>
        </p:txBody>
      </p:sp>
      <p:sp>
        <p:nvSpPr>
          <p:cNvPr id="6" name="Rectangle 5">
            <a:extLst>
              <a:ext uri="{FF2B5EF4-FFF2-40B4-BE49-F238E27FC236}">
                <a16:creationId xmlns:a16="http://schemas.microsoft.com/office/drawing/2014/main" id="{E3756DB5-8E07-4BC7-AB2A-BC8D03EDE6CB}"/>
              </a:ext>
            </a:extLst>
          </p:cNvPr>
          <p:cNvSpPr/>
          <p:nvPr userDrawn="1"/>
        </p:nvSpPr>
        <p:spPr>
          <a:xfrm>
            <a:off x="4650651" y="4997807"/>
            <a:ext cx="3312000" cy="186019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latin typeface="+mn-lt"/>
              <a:cs typeface="Arial" pitchFamily="34" charset="0"/>
            </a:endParaRPr>
          </a:p>
        </p:txBody>
      </p:sp>
    </p:spTree>
    <p:extLst>
      <p:ext uri="{BB962C8B-B14F-4D97-AF65-F5344CB8AC3E}">
        <p14:creationId xmlns:p14="http://schemas.microsoft.com/office/powerpoint/2010/main" val="4381407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86846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Contents slide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A45B078-9C2E-4F0F-A743-1BD2E374A3F2}"/>
              </a:ext>
            </a:extLst>
          </p:cNvPr>
          <p:cNvSpPr/>
          <p:nvPr userDrawn="1"/>
        </p:nvSpPr>
        <p:spPr>
          <a:xfrm>
            <a:off x="0" y="3254185"/>
            <a:ext cx="12192000" cy="1296144"/>
          </a:xfrm>
          <a:prstGeom prst="rect">
            <a:avLst/>
          </a:prstGeom>
          <a:solidFill>
            <a:schemeClr val="accent6"/>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nvGrpSpPr>
          <p:cNvPr id="3" name="Group 8">
            <a:extLst>
              <a:ext uri="{FF2B5EF4-FFF2-40B4-BE49-F238E27FC236}">
                <a16:creationId xmlns:a16="http://schemas.microsoft.com/office/drawing/2014/main" id="{346031F5-1B63-4620-8505-DE5C4A40B24C}"/>
              </a:ext>
            </a:extLst>
          </p:cNvPr>
          <p:cNvGrpSpPr/>
          <p:nvPr userDrawn="1"/>
        </p:nvGrpSpPr>
        <p:grpSpPr>
          <a:xfrm>
            <a:off x="741800" y="1570966"/>
            <a:ext cx="2520000" cy="4680000"/>
            <a:chOff x="445712" y="1449040"/>
            <a:chExt cx="2520000" cy="4680000"/>
          </a:xfrm>
        </p:grpSpPr>
        <p:sp>
          <p:nvSpPr>
            <p:cNvPr id="4" name="Rounded Rectangle 3">
              <a:extLst>
                <a:ext uri="{FF2B5EF4-FFF2-40B4-BE49-F238E27FC236}">
                  <a16:creationId xmlns:a16="http://schemas.microsoft.com/office/drawing/2014/main" id="{FC27CB74-33CD-4A23-B325-C122DA66528C}"/>
                </a:ext>
              </a:extLst>
            </p:cNvPr>
            <p:cNvSpPr/>
            <p:nvPr userDrawn="1"/>
          </p:nvSpPr>
          <p:spPr>
            <a:xfrm>
              <a:off x="445712" y="1449040"/>
              <a:ext cx="2520000" cy="4680000"/>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 name="Rectangle 5">
              <a:extLst>
                <a:ext uri="{FF2B5EF4-FFF2-40B4-BE49-F238E27FC236}">
                  <a16:creationId xmlns:a16="http://schemas.microsoft.com/office/drawing/2014/main" id="{58D7BEA8-16EF-49F6-A423-7760EDAB82F5}"/>
                </a:ext>
              </a:extLst>
            </p:cNvPr>
            <p:cNvSpPr/>
            <p:nvPr userDrawn="1"/>
          </p:nvSpPr>
          <p:spPr>
            <a:xfrm>
              <a:off x="1597700" y="1680321"/>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6" name="Group 1">
              <a:extLst>
                <a:ext uri="{FF2B5EF4-FFF2-40B4-BE49-F238E27FC236}">
                  <a16:creationId xmlns:a16="http://schemas.microsoft.com/office/drawing/2014/main" id="{ADA26798-7DB1-4A1B-8875-4A1F787E724F}"/>
                </a:ext>
              </a:extLst>
            </p:cNvPr>
            <p:cNvGrpSpPr/>
            <p:nvPr userDrawn="1"/>
          </p:nvGrpSpPr>
          <p:grpSpPr>
            <a:xfrm>
              <a:off x="1549420" y="5712364"/>
              <a:ext cx="312583" cy="312583"/>
              <a:chOff x="1570727" y="5532687"/>
              <a:chExt cx="312583" cy="312583"/>
            </a:xfrm>
          </p:grpSpPr>
          <p:sp>
            <p:nvSpPr>
              <p:cNvPr id="7" name="Oval 4">
                <a:extLst>
                  <a:ext uri="{FF2B5EF4-FFF2-40B4-BE49-F238E27FC236}">
                    <a16:creationId xmlns:a16="http://schemas.microsoft.com/office/drawing/2014/main" id="{3F0E6646-AD22-4810-B8E0-6B3AA6FA86A2}"/>
                  </a:ext>
                </a:extLst>
              </p:cNvPr>
              <p:cNvSpPr/>
              <p:nvPr userDrawn="1"/>
            </p:nvSpPr>
            <p:spPr>
              <a:xfrm>
                <a:off x="1570727" y="5532687"/>
                <a:ext cx="312583" cy="312583"/>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 name="Rounded Rectangle 7">
                <a:extLst>
                  <a:ext uri="{FF2B5EF4-FFF2-40B4-BE49-F238E27FC236}">
                    <a16:creationId xmlns:a16="http://schemas.microsoft.com/office/drawing/2014/main" id="{84E7817A-50E1-44BF-B5F3-B2BEF3E94706}"/>
                  </a:ext>
                </a:extLst>
              </p:cNvPr>
              <p:cNvSpPr/>
              <p:nvPr userDrawn="1"/>
            </p:nvSpPr>
            <p:spPr>
              <a:xfrm>
                <a:off x="1655532" y="5616970"/>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sp>
        <p:nvSpPr>
          <p:cNvPr id="9" name="Picture Placeholder 9">
            <a:extLst>
              <a:ext uri="{FF2B5EF4-FFF2-40B4-BE49-F238E27FC236}">
                <a16:creationId xmlns:a16="http://schemas.microsoft.com/office/drawing/2014/main" id="{FD8E3FD2-2332-4C3D-A627-541B7AFCAC9B}"/>
              </a:ext>
            </a:extLst>
          </p:cNvPr>
          <p:cNvSpPr>
            <a:spLocks noGrp="1"/>
          </p:cNvSpPr>
          <p:nvPr>
            <p:ph type="pic" sz="quarter" idx="10" hasCustomPrompt="1"/>
          </p:nvPr>
        </p:nvSpPr>
        <p:spPr>
          <a:xfrm>
            <a:off x="921680" y="1930403"/>
            <a:ext cx="2160240" cy="3744416"/>
          </a:xfrm>
          <a:prstGeom prst="rect">
            <a:avLst/>
          </a:prstGeom>
          <a:solidFill>
            <a:schemeClr val="bg1">
              <a:lumMod val="95000"/>
            </a:schemeClr>
          </a:solidFill>
        </p:spPr>
        <p:txBody>
          <a:bodyPr anchor="ctr"/>
          <a:lstStyle>
            <a:lvl1pPr marL="0" marR="0" indent="0" algn="ctr" defTabSz="914446" rtl="0" eaLnBrk="1" fontAlgn="auto" latinLnBrk="1" hangingPunct="1">
              <a:lnSpc>
                <a:spcPct val="100000"/>
              </a:lnSpc>
              <a:spcBef>
                <a:spcPct val="20000"/>
              </a:spcBef>
              <a:spcAft>
                <a:spcPts val="0"/>
              </a:spcAft>
              <a:buClrTx/>
              <a:buSzTx/>
              <a:buFont typeface="Arial" pitchFamily="34" charset="0"/>
              <a:buNone/>
              <a:tabLst/>
              <a:defRPr sz="1200">
                <a:solidFill>
                  <a:schemeClr val="tx1">
                    <a:lumMod val="75000"/>
                    <a:lumOff val="25000"/>
                  </a:schemeClr>
                </a:solidFill>
                <a:latin typeface="+mn-lt"/>
              </a:defRPr>
            </a:lvl1pPr>
          </a:lstStyle>
          <a:p>
            <a:pPr marL="0" lvl="0" algn="ctr"/>
            <a:r>
              <a:rPr lang="en-US" altLang="ko-KR" dirty="0"/>
              <a:t>Place Your Picture Here</a:t>
            </a:r>
            <a:endParaRPr lang="ko-KR" altLang="en-US" dirty="0"/>
          </a:p>
        </p:txBody>
      </p:sp>
      <p:sp>
        <p:nvSpPr>
          <p:cNvPr id="10" name="Text Placeholder 9">
            <a:extLst>
              <a:ext uri="{FF2B5EF4-FFF2-40B4-BE49-F238E27FC236}">
                <a16:creationId xmlns:a16="http://schemas.microsoft.com/office/drawing/2014/main" id="{88439E42-0E0F-4CED-B659-F8D68A350182}"/>
              </a:ext>
            </a:extLst>
          </p:cNvPr>
          <p:cNvSpPr>
            <a:spLocks noGrp="1"/>
          </p:cNvSpPr>
          <p:nvPr>
            <p:ph type="body" sz="quarter" idx="11"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39188379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55743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_Contents slide layout">
    <p:spTree>
      <p:nvGrpSpPr>
        <p:cNvPr id="1" name=""/>
        <p:cNvGrpSpPr/>
        <p:nvPr/>
      </p:nvGrpSpPr>
      <p:grpSpPr>
        <a:xfrm>
          <a:off x="0" y="0"/>
          <a:ext cx="0" cy="0"/>
          <a:chOff x="0" y="0"/>
          <a:chExt cx="0" cy="0"/>
        </a:xfrm>
      </p:grpSpPr>
      <p:sp>
        <p:nvSpPr>
          <p:cNvPr id="2" name="Picture Placeholder 4">
            <a:extLst>
              <a:ext uri="{FF2B5EF4-FFF2-40B4-BE49-F238E27FC236}">
                <a16:creationId xmlns:a16="http://schemas.microsoft.com/office/drawing/2014/main" id="{550C2BD9-6214-4567-96BE-E813DFC881B3}"/>
              </a:ext>
            </a:extLst>
          </p:cNvPr>
          <p:cNvSpPr>
            <a:spLocks noGrp="1"/>
          </p:cNvSpPr>
          <p:nvPr>
            <p:ph type="pic" idx="14" hasCustomPrompt="1"/>
          </p:nvPr>
        </p:nvSpPr>
        <p:spPr>
          <a:xfrm>
            <a:off x="3779656" y="1838324"/>
            <a:ext cx="8412345" cy="4067177"/>
          </a:xfrm>
          <a:custGeom>
            <a:avLst/>
            <a:gdLst>
              <a:gd name="connsiteX0" fmla="*/ 7994333 w 8412345"/>
              <a:gd name="connsiteY0" fmla="*/ 3524256 h 4067177"/>
              <a:gd name="connsiteX1" fmla="*/ 7994333 w 8412345"/>
              <a:gd name="connsiteY1" fmla="*/ 3752847 h 4067177"/>
              <a:gd name="connsiteX2" fmla="*/ 8412344 w 8412345"/>
              <a:gd name="connsiteY2" fmla="*/ 3752847 h 4067177"/>
              <a:gd name="connsiteX3" fmla="*/ 8412344 w 8412345"/>
              <a:gd name="connsiteY3" fmla="*/ 3524256 h 4067177"/>
              <a:gd name="connsiteX4" fmla="*/ 0 w 8412345"/>
              <a:gd name="connsiteY4" fmla="*/ 0 h 4067177"/>
              <a:gd name="connsiteX5" fmla="*/ 8412345 w 8412345"/>
              <a:gd name="connsiteY5" fmla="*/ 0 h 4067177"/>
              <a:gd name="connsiteX6" fmla="*/ 8412345 w 8412345"/>
              <a:gd name="connsiteY6" fmla="*/ 4067177 h 4067177"/>
              <a:gd name="connsiteX7" fmla="*/ 1452936 w 8412345"/>
              <a:gd name="connsiteY7" fmla="*/ 4067177 h 4067177"/>
              <a:gd name="connsiteX8" fmla="*/ 1340647 w 8412345"/>
              <a:gd name="connsiteY8" fmla="*/ 3752847 h 4067177"/>
              <a:gd name="connsiteX9" fmla="*/ 2028961 w 8412345"/>
              <a:gd name="connsiteY9" fmla="*/ 3752847 h 4067177"/>
              <a:gd name="connsiteX10" fmla="*/ 2028961 w 8412345"/>
              <a:gd name="connsiteY10" fmla="*/ 3524256 h 4067177"/>
              <a:gd name="connsiteX11" fmla="*/ 1258986 w 8412345"/>
              <a:gd name="connsiteY11" fmla="*/ 3524256 h 4067177"/>
              <a:gd name="connsiteX0" fmla="*/ 7994333 w 8412345"/>
              <a:gd name="connsiteY0" fmla="*/ 3524256 h 4067177"/>
              <a:gd name="connsiteX1" fmla="*/ 7994333 w 8412345"/>
              <a:gd name="connsiteY1" fmla="*/ 3752847 h 4067177"/>
              <a:gd name="connsiteX2" fmla="*/ 8412344 w 8412345"/>
              <a:gd name="connsiteY2" fmla="*/ 3752847 h 4067177"/>
              <a:gd name="connsiteX3" fmla="*/ 8412344 w 8412345"/>
              <a:gd name="connsiteY3" fmla="*/ 3524256 h 4067177"/>
              <a:gd name="connsiteX4" fmla="*/ 7994333 w 8412345"/>
              <a:gd name="connsiteY4" fmla="*/ 3524256 h 4067177"/>
              <a:gd name="connsiteX5" fmla="*/ 0 w 8412345"/>
              <a:gd name="connsiteY5" fmla="*/ 0 h 4067177"/>
              <a:gd name="connsiteX6" fmla="*/ 8412345 w 8412345"/>
              <a:gd name="connsiteY6" fmla="*/ 0 h 4067177"/>
              <a:gd name="connsiteX7" fmla="*/ 8412345 w 8412345"/>
              <a:gd name="connsiteY7" fmla="*/ 4067177 h 4067177"/>
              <a:gd name="connsiteX8" fmla="*/ 1452936 w 8412345"/>
              <a:gd name="connsiteY8" fmla="*/ 4067177 h 4067177"/>
              <a:gd name="connsiteX9" fmla="*/ 1340647 w 8412345"/>
              <a:gd name="connsiteY9" fmla="*/ 3752847 h 4067177"/>
              <a:gd name="connsiteX10" fmla="*/ 2028961 w 8412345"/>
              <a:gd name="connsiteY10" fmla="*/ 3752847 h 4067177"/>
              <a:gd name="connsiteX11" fmla="*/ 1258986 w 8412345"/>
              <a:gd name="connsiteY11" fmla="*/ 3524256 h 4067177"/>
              <a:gd name="connsiteX12" fmla="*/ 0 w 8412345"/>
              <a:gd name="connsiteY12" fmla="*/ 0 h 4067177"/>
              <a:gd name="connsiteX0" fmla="*/ 7994333 w 8412345"/>
              <a:gd name="connsiteY0" fmla="*/ 3524256 h 4067177"/>
              <a:gd name="connsiteX1" fmla="*/ 7994333 w 8412345"/>
              <a:gd name="connsiteY1" fmla="*/ 3752847 h 4067177"/>
              <a:gd name="connsiteX2" fmla="*/ 8412344 w 8412345"/>
              <a:gd name="connsiteY2" fmla="*/ 3752847 h 4067177"/>
              <a:gd name="connsiteX3" fmla="*/ 8412344 w 8412345"/>
              <a:gd name="connsiteY3" fmla="*/ 3524256 h 4067177"/>
              <a:gd name="connsiteX4" fmla="*/ 7994333 w 8412345"/>
              <a:gd name="connsiteY4" fmla="*/ 3524256 h 4067177"/>
              <a:gd name="connsiteX5" fmla="*/ 0 w 8412345"/>
              <a:gd name="connsiteY5" fmla="*/ 0 h 4067177"/>
              <a:gd name="connsiteX6" fmla="*/ 8412345 w 8412345"/>
              <a:gd name="connsiteY6" fmla="*/ 0 h 4067177"/>
              <a:gd name="connsiteX7" fmla="*/ 8412345 w 8412345"/>
              <a:gd name="connsiteY7" fmla="*/ 4067177 h 4067177"/>
              <a:gd name="connsiteX8" fmla="*/ 1452936 w 8412345"/>
              <a:gd name="connsiteY8" fmla="*/ 4067177 h 4067177"/>
              <a:gd name="connsiteX9" fmla="*/ 1340647 w 8412345"/>
              <a:gd name="connsiteY9" fmla="*/ 3752847 h 4067177"/>
              <a:gd name="connsiteX10" fmla="*/ 1258986 w 8412345"/>
              <a:gd name="connsiteY10" fmla="*/ 3524256 h 4067177"/>
              <a:gd name="connsiteX11" fmla="*/ 0 w 8412345"/>
              <a:gd name="connsiteY11" fmla="*/ 0 h 4067177"/>
              <a:gd name="connsiteX0" fmla="*/ 7994333 w 8412345"/>
              <a:gd name="connsiteY0" fmla="*/ 3524256 h 4067177"/>
              <a:gd name="connsiteX1" fmla="*/ 7994333 w 8412345"/>
              <a:gd name="connsiteY1" fmla="*/ 3752847 h 4067177"/>
              <a:gd name="connsiteX2" fmla="*/ 8412344 w 8412345"/>
              <a:gd name="connsiteY2" fmla="*/ 3752847 h 4067177"/>
              <a:gd name="connsiteX3" fmla="*/ 8412344 w 8412345"/>
              <a:gd name="connsiteY3" fmla="*/ 3524256 h 4067177"/>
              <a:gd name="connsiteX4" fmla="*/ 7994333 w 8412345"/>
              <a:gd name="connsiteY4" fmla="*/ 3524256 h 4067177"/>
              <a:gd name="connsiteX5" fmla="*/ 0 w 8412345"/>
              <a:gd name="connsiteY5" fmla="*/ 0 h 4067177"/>
              <a:gd name="connsiteX6" fmla="*/ 8412345 w 8412345"/>
              <a:gd name="connsiteY6" fmla="*/ 0 h 4067177"/>
              <a:gd name="connsiteX7" fmla="*/ 8412345 w 8412345"/>
              <a:gd name="connsiteY7" fmla="*/ 4067177 h 4067177"/>
              <a:gd name="connsiteX8" fmla="*/ 1452936 w 8412345"/>
              <a:gd name="connsiteY8" fmla="*/ 4067177 h 4067177"/>
              <a:gd name="connsiteX9" fmla="*/ 1258986 w 8412345"/>
              <a:gd name="connsiteY9" fmla="*/ 3524256 h 4067177"/>
              <a:gd name="connsiteX10" fmla="*/ 0 w 8412345"/>
              <a:gd name="connsiteY10" fmla="*/ 0 h 4067177"/>
              <a:gd name="connsiteX0" fmla="*/ 7994333 w 8412345"/>
              <a:gd name="connsiteY0" fmla="*/ 3524256 h 4067177"/>
              <a:gd name="connsiteX1" fmla="*/ 7994333 w 8412345"/>
              <a:gd name="connsiteY1" fmla="*/ 3752847 h 4067177"/>
              <a:gd name="connsiteX2" fmla="*/ 8412344 w 8412345"/>
              <a:gd name="connsiteY2" fmla="*/ 3752847 h 4067177"/>
              <a:gd name="connsiteX3" fmla="*/ 8412344 w 8412345"/>
              <a:gd name="connsiteY3" fmla="*/ 3524256 h 4067177"/>
              <a:gd name="connsiteX4" fmla="*/ 7994333 w 8412345"/>
              <a:gd name="connsiteY4" fmla="*/ 3524256 h 4067177"/>
              <a:gd name="connsiteX5" fmla="*/ 0 w 8412345"/>
              <a:gd name="connsiteY5" fmla="*/ 0 h 4067177"/>
              <a:gd name="connsiteX6" fmla="*/ 8412345 w 8412345"/>
              <a:gd name="connsiteY6" fmla="*/ 0 h 4067177"/>
              <a:gd name="connsiteX7" fmla="*/ 8412345 w 8412345"/>
              <a:gd name="connsiteY7" fmla="*/ 4067177 h 4067177"/>
              <a:gd name="connsiteX8" fmla="*/ 1452936 w 8412345"/>
              <a:gd name="connsiteY8" fmla="*/ 4067177 h 4067177"/>
              <a:gd name="connsiteX9" fmla="*/ 0 w 8412345"/>
              <a:gd name="connsiteY9" fmla="*/ 0 h 4067177"/>
              <a:gd name="connsiteX0" fmla="*/ 8412344 w 8412345"/>
              <a:gd name="connsiteY0" fmla="*/ 3524256 h 4067177"/>
              <a:gd name="connsiteX1" fmla="*/ 7994333 w 8412345"/>
              <a:gd name="connsiteY1" fmla="*/ 3752847 h 4067177"/>
              <a:gd name="connsiteX2" fmla="*/ 8412344 w 8412345"/>
              <a:gd name="connsiteY2" fmla="*/ 3752847 h 4067177"/>
              <a:gd name="connsiteX3" fmla="*/ 8412344 w 8412345"/>
              <a:gd name="connsiteY3" fmla="*/ 3524256 h 4067177"/>
              <a:gd name="connsiteX4" fmla="*/ 0 w 8412345"/>
              <a:gd name="connsiteY4" fmla="*/ 0 h 4067177"/>
              <a:gd name="connsiteX5" fmla="*/ 8412345 w 8412345"/>
              <a:gd name="connsiteY5" fmla="*/ 0 h 4067177"/>
              <a:gd name="connsiteX6" fmla="*/ 8412345 w 8412345"/>
              <a:gd name="connsiteY6" fmla="*/ 4067177 h 4067177"/>
              <a:gd name="connsiteX7" fmla="*/ 1452936 w 8412345"/>
              <a:gd name="connsiteY7" fmla="*/ 4067177 h 4067177"/>
              <a:gd name="connsiteX8" fmla="*/ 0 w 8412345"/>
              <a:gd name="connsiteY8" fmla="*/ 0 h 4067177"/>
              <a:gd name="connsiteX0" fmla="*/ 8412344 w 8412345"/>
              <a:gd name="connsiteY0" fmla="*/ 3524256 h 4067177"/>
              <a:gd name="connsiteX1" fmla="*/ 8412344 w 8412345"/>
              <a:gd name="connsiteY1" fmla="*/ 3752847 h 4067177"/>
              <a:gd name="connsiteX2" fmla="*/ 8412344 w 8412345"/>
              <a:gd name="connsiteY2" fmla="*/ 3524256 h 4067177"/>
              <a:gd name="connsiteX3" fmla="*/ 0 w 8412345"/>
              <a:gd name="connsiteY3" fmla="*/ 0 h 4067177"/>
              <a:gd name="connsiteX4" fmla="*/ 8412345 w 8412345"/>
              <a:gd name="connsiteY4" fmla="*/ 0 h 4067177"/>
              <a:gd name="connsiteX5" fmla="*/ 8412345 w 8412345"/>
              <a:gd name="connsiteY5" fmla="*/ 4067177 h 4067177"/>
              <a:gd name="connsiteX6" fmla="*/ 1452936 w 8412345"/>
              <a:gd name="connsiteY6" fmla="*/ 4067177 h 4067177"/>
              <a:gd name="connsiteX7" fmla="*/ 0 w 8412345"/>
              <a:gd name="connsiteY7" fmla="*/ 0 h 4067177"/>
              <a:gd name="connsiteX0" fmla="*/ 0 w 8412345"/>
              <a:gd name="connsiteY0" fmla="*/ 0 h 4067177"/>
              <a:gd name="connsiteX1" fmla="*/ 8412345 w 8412345"/>
              <a:gd name="connsiteY1" fmla="*/ 0 h 4067177"/>
              <a:gd name="connsiteX2" fmla="*/ 8412345 w 8412345"/>
              <a:gd name="connsiteY2" fmla="*/ 4067177 h 4067177"/>
              <a:gd name="connsiteX3" fmla="*/ 1452936 w 8412345"/>
              <a:gd name="connsiteY3" fmla="*/ 4067177 h 4067177"/>
              <a:gd name="connsiteX4" fmla="*/ 0 w 8412345"/>
              <a:gd name="connsiteY4" fmla="*/ 0 h 4067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2345" h="4067177">
                <a:moveTo>
                  <a:pt x="0" y="0"/>
                </a:moveTo>
                <a:lnTo>
                  <a:pt x="8412345" y="0"/>
                </a:lnTo>
                <a:lnTo>
                  <a:pt x="8412345" y="4067177"/>
                </a:lnTo>
                <a:lnTo>
                  <a:pt x="1452936" y="4067177"/>
                </a:lnTo>
                <a:lnTo>
                  <a:pt x="0" y="0"/>
                </a:lnTo>
                <a:close/>
              </a:path>
            </a:pathLst>
          </a:custGeom>
          <a:solidFill>
            <a:schemeClr val="bg1">
              <a:lumMod val="95000"/>
            </a:schemeClr>
          </a:solidFill>
        </p:spPr>
        <p:txBody>
          <a:bodyPr wrap="square" anchor="ctr">
            <a:noAutofit/>
          </a:bodyPr>
          <a:lstStyle>
            <a:lvl1pPr marL="0" indent="0" algn="ctr">
              <a:buNone/>
              <a:defRPr sz="18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And Send To Back </a:t>
            </a:r>
            <a:endParaRPr lang="ko-KR" altLang="en-US" dirty="0"/>
          </a:p>
        </p:txBody>
      </p:sp>
      <p:sp>
        <p:nvSpPr>
          <p:cNvPr id="3" name="Picture Placeholder 33">
            <a:extLst>
              <a:ext uri="{FF2B5EF4-FFF2-40B4-BE49-F238E27FC236}">
                <a16:creationId xmlns:a16="http://schemas.microsoft.com/office/drawing/2014/main" id="{98249CAB-AC39-4CCE-919B-8382181E4BB3}"/>
              </a:ext>
            </a:extLst>
          </p:cNvPr>
          <p:cNvSpPr>
            <a:spLocks noGrp="1"/>
          </p:cNvSpPr>
          <p:nvPr>
            <p:ph type="pic" idx="15" hasCustomPrompt="1"/>
          </p:nvPr>
        </p:nvSpPr>
        <p:spPr>
          <a:xfrm>
            <a:off x="0" y="1285875"/>
            <a:ext cx="4432248" cy="4067177"/>
          </a:xfrm>
          <a:custGeom>
            <a:avLst/>
            <a:gdLst>
              <a:gd name="connsiteX0" fmla="*/ 0 w 4432248"/>
              <a:gd name="connsiteY0" fmla="*/ 0 h 4067177"/>
              <a:gd name="connsiteX1" fmla="*/ 571500 w 4432248"/>
              <a:gd name="connsiteY1" fmla="*/ 0 h 4067177"/>
              <a:gd name="connsiteX2" fmla="*/ 904875 w 4432248"/>
              <a:gd name="connsiteY2" fmla="*/ 0 h 4067177"/>
              <a:gd name="connsiteX3" fmla="*/ 2979312 w 4432248"/>
              <a:gd name="connsiteY3" fmla="*/ 0 h 4067177"/>
              <a:gd name="connsiteX4" fmla="*/ 4432248 w 4432248"/>
              <a:gd name="connsiteY4" fmla="*/ 4067177 h 4067177"/>
              <a:gd name="connsiteX5" fmla="*/ 571500 w 4432248"/>
              <a:gd name="connsiteY5" fmla="*/ 4067177 h 4067177"/>
              <a:gd name="connsiteX6" fmla="*/ 571500 w 4432248"/>
              <a:gd name="connsiteY6" fmla="*/ 4067175 h 4067177"/>
              <a:gd name="connsiteX7" fmla="*/ 0 w 4432248"/>
              <a:gd name="connsiteY7" fmla="*/ 4067175 h 4067177"/>
              <a:gd name="connsiteX0" fmla="*/ 0 w 4432248"/>
              <a:gd name="connsiteY0" fmla="*/ 0 h 4067177"/>
              <a:gd name="connsiteX1" fmla="*/ 571500 w 4432248"/>
              <a:gd name="connsiteY1" fmla="*/ 0 h 4067177"/>
              <a:gd name="connsiteX2" fmla="*/ 2979312 w 4432248"/>
              <a:gd name="connsiteY2" fmla="*/ 0 h 4067177"/>
              <a:gd name="connsiteX3" fmla="*/ 4432248 w 4432248"/>
              <a:gd name="connsiteY3" fmla="*/ 4067177 h 4067177"/>
              <a:gd name="connsiteX4" fmla="*/ 571500 w 4432248"/>
              <a:gd name="connsiteY4" fmla="*/ 4067177 h 4067177"/>
              <a:gd name="connsiteX5" fmla="*/ 571500 w 4432248"/>
              <a:gd name="connsiteY5" fmla="*/ 4067175 h 4067177"/>
              <a:gd name="connsiteX6" fmla="*/ 0 w 4432248"/>
              <a:gd name="connsiteY6" fmla="*/ 4067175 h 4067177"/>
              <a:gd name="connsiteX7" fmla="*/ 0 w 4432248"/>
              <a:gd name="connsiteY7" fmla="*/ 0 h 4067177"/>
              <a:gd name="connsiteX0" fmla="*/ 0 w 4432248"/>
              <a:gd name="connsiteY0" fmla="*/ 0 h 4067177"/>
              <a:gd name="connsiteX1" fmla="*/ 2979312 w 4432248"/>
              <a:gd name="connsiteY1" fmla="*/ 0 h 4067177"/>
              <a:gd name="connsiteX2" fmla="*/ 4432248 w 4432248"/>
              <a:gd name="connsiteY2" fmla="*/ 4067177 h 4067177"/>
              <a:gd name="connsiteX3" fmla="*/ 571500 w 4432248"/>
              <a:gd name="connsiteY3" fmla="*/ 4067177 h 4067177"/>
              <a:gd name="connsiteX4" fmla="*/ 571500 w 4432248"/>
              <a:gd name="connsiteY4" fmla="*/ 4067175 h 4067177"/>
              <a:gd name="connsiteX5" fmla="*/ 0 w 4432248"/>
              <a:gd name="connsiteY5" fmla="*/ 4067175 h 4067177"/>
              <a:gd name="connsiteX6" fmla="*/ 0 w 4432248"/>
              <a:gd name="connsiteY6" fmla="*/ 0 h 4067177"/>
              <a:gd name="connsiteX0" fmla="*/ 0 w 4432248"/>
              <a:gd name="connsiteY0" fmla="*/ 0 h 4067177"/>
              <a:gd name="connsiteX1" fmla="*/ 2979312 w 4432248"/>
              <a:gd name="connsiteY1" fmla="*/ 0 h 4067177"/>
              <a:gd name="connsiteX2" fmla="*/ 4432248 w 4432248"/>
              <a:gd name="connsiteY2" fmla="*/ 4067177 h 4067177"/>
              <a:gd name="connsiteX3" fmla="*/ 571500 w 4432248"/>
              <a:gd name="connsiteY3" fmla="*/ 4067177 h 4067177"/>
              <a:gd name="connsiteX4" fmla="*/ 0 w 4432248"/>
              <a:gd name="connsiteY4" fmla="*/ 4067175 h 4067177"/>
              <a:gd name="connsiteX5" fmla="*/ 0 w 4432248"/>
              <a:gd name="connsiteY5" fmla="*/ 0 h 4067177"/>
              <a:gd name="connsiteX0" fmla="*/ 0 w 4432248"/>
              <a:gd name="connsiteY0" fmla="*/ 0 h 4067177"/>
              <a:gd name="connsiteX1" fmla="*/ 2979312 w 4432248"/>
              <a:gd name="connsiteY1" fmla="*/ 0 h 4067177"/>
              <a:gd name="connsiteX2" fmla="*/ 4432248 w 4432248"/>
              <a:gd name="connsiteY2" fmla="*/ 4067177 h 4067177"/>
              <a:gd name="connsiteX3" fmla="*/ 0 w 4432248"/>
              <a:gd name="connsiteY3" fmla="*/ 4067175 h 4067177"/>
              <a:gd name="connsiteX4" fmla="*/ 0 w 4432248"/>
              <a:gd name="connsiteY4" fmla="*/ 0 h 4067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2248" h="4067177">
                <a:moveTo>
                  <a:pt x="0" y="0"/>
                </a:moveTo>
                <a:lnTo>
                  <a:pt x="2979312" y="0"/>
                </a:lnTo>
                <a:lnTo>
                  <a:pt x="4432248" y="4067177"/>
                </a:lnTo>
                <a:lnTo>
                  <a:pt x="0" y="4067175"/>
                </a:lnTo>
                <a:lnTo>
                  <a:pt x="0" y="0"/>
                </a:lnTo>
                <a:close/>
              </a:path>
            </a:pathLst>
          </a:custGeom>
          <a:solidFill>
            <a:schemeClr val="bg1">
              <a:lumMod val="95000"/>
            </a:schemeClr>
          </a:solidFill>
        </p:spPr>
        <p:txBody>
          <a:bodyPr wrap="square" anchor="ctr">
            <a:noAutofit/>
          </a:bodyPr>
          <a:lstStyle>
            <a:lvl1pPr marL="0" indent="0" algn="ctr">
              <a:buNone/>
              <a:defRPr sz="18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Tree>
    <p:extLst>
      <p:ext uri="{BB962C8B-B14F-4D97-AF65-F5344CB8AC3E}">
        <p14:creationId xmlns:p14="http://schemas.microsoft.com/office/powerpoint/2010/main" val="37509740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4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63662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5_Contents slide layout">
    <p:spTree>
      <p:nvGrpSpPr>
        <p:cNvPr id="1" name=""/>
        <p:cNvGrpSpPr/>
        <p:nvPr/>
      </p:nvGrpSpPr>
      <p:grpSpPr>
        <a:xfrm>
          <a:off x="0" y="0"/>
          <a:ext cx="0" cy="0"/>
          <a:chOff x="0" y="0"/>
          <a:chExt cx="0" cy="0"/>
        </a:xfrm>
      </p:grpSpPr>
      <p:sp>
        <p:nvSpPr>
          <p:cNvPr id="2" name="Picture Placeholder 9">
            <a:extLst>
              <a:ext uri="{FF2B5EF4-FFF2-40B4-BE49-F238E27FC236}">
                <a16:creationId xmlns:a16="http://schemas.microsoft.com/office/drawing/2014/main" id="{6D0E4AAB-0F04-4DBA-B80B-E677726620AB}"/>
              </a:ext>
            </a:extLst>
          </p:cNvPr>
          <p:cNvSpPr>
            <a:spLocks noGrp="1"/>
          </p:cNvSpPr>
          <p:nvPr>
            <p:ph type="pic" sz="quarter" idx="10" hasCustomPrompt="1"/>
          </p:nvPr>
        </p:nvSpPr>
        <p:spPr>
          <a:xfrm>
            <a:off x="0" y="-1"/>
            <a:ext cx="12192000" cy="4580547"/>
          </a:xfrm>
          <a:prstGeom prst="rect">
            <a:avLst/>
          </a:prstGeom>
          <a:solidFill>
            <a:schemeClr val="bg1">
              <a:lumMod val="95000"/>
            </a:schemeClr>
          </a:solidFill>
        </p:spPr>
        <p:txBody>
          <a:bodyPr anchor="ctr"/>
          <a:lstStyle>
            <a:lvl1pPr marL="0" marR="0" indent="0" algn="ctr" defTabSz="914446" rtl="0" eaLnBrk="1" fontAlgn="auto" latinLnBrk="1" hangingPunct="1">
              <a:lnSpc>
                <a:spcPct val="100000"/>
              </a:lnSpc>
              <a:spcBef>
                <a:spcPct val="20000"/>
              </a:spcBef>
              <a:spcAft>
                <a:spcPts val="0"/>
              </a:spcAft>
              <a:buClrTx/>
              <a:buSzTx/>
              <a:buFont typeface="Arial" pitchFamily="34" charset="0"/>
              <a:buNone/>
              <a:tabLst/>
              <a:defRPr sz="1200">
                <a:solidFill>
                  <a:schemeClr val="tx1">
                    <a:lumMod val="75000"/>
                    <a:lumOff val="25000"/>
                  </a:schemeClr>
                </a:solidFill>
                <a:latin typeface="+mn-lt"/>
              </a:defRPr>
            </a:lvl1pPr>
          </a:lstStyle>
          <a:p>
            <a:pPr marL="0" lvl="0" algn="ctr"/>
            <a:r>
              <a:rPr lang="en-US" altLang="ko-KR" dirty="0"/>
              <a:t>Place Your Picture Here And Send To Back</a:t>
            </a:r>
            <a:endParaRPr lang="ko-KR" altLang="en-US" dirty="0"/>
          </a:p>
        </p:txBody>
      </p:sp>
    </p:spTree>
    <p:extLst>
      <p:ext uri="{BB962C8B-B14F-4D97-AF65-F5344CB8AC3E}">
        <p14:creationId xmlns:p14="http://schemas.microsoft.com/office/powerpoint/2010/main" val="39649280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48309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0667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7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96040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248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24463927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123478"/>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0" y="1131591"/>
            <a:ext cx="3560767"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a16="http://schemas.microsoft.com/office/drawing/2014/main"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3136765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94"/>
        <p:cNvGrpSpPr/>
        <p:nvPr/>
      </p:nvGrpSpPr>
      <p:grpSpPr>
        <a:xfrm>
          <a:off x="0" y="0"/>
          <a:ext cx="0" cy="0"/>
          <a:chOff x="0" y="0"/>
          <a:chExt cx="0" cy="0"/>
        </a:xfrm>
      </p:grpSpPr>
      <p:sp>
        <p:nvSpPr>
          <p:cNvPr id="195" name="Google Shape;195;p33"/>
          <p:cNvSpPr txBox="1">
            <a:spLocks noGrp="1"/>
          </p:cNvSpPr>
          <p:nvPr>
            <p:ph type="title"/>
          </p:nvPr>
        </p:nvSpPr>
        <p:spPr>
          <a:xfrm>
            <a:off x="955700" y="681200"/>
            <a:ext cx="10280800" cy="6432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solidFill>
                  <a:schemeClr val="lt1"/>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Tree>
    <p:extLst>
      <p:ext uri="{BB962C8B-B14F-4D97-AF65-F5344CB8AC3E}">
        <p14:creationId xmlns:p14="http://schemas.microsoft.com/office/powerpoint/2010/main" val="4767408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slide" type="blank">
  <p:cSld name="Blank slide">
    <p:spTree>
      <p:nvGrpSpPr>
        <p:cNvPr id="1" name="Shape 193"/>
        <p:cNvGrpSpPr/>
        <p:nvPr/>
      </p:nvGrpSpPr>
      <p:grpSpPr>
        <a:xfrm>
          <a:off x="0" y="0"/>
          <a:ext cx="0" cy="0"/>
          <a:chOff x="0" y="0"/>
          <a:chExt cx="0" cy="0"/>
        </a:xfrm>
      </p:grpSpPr>
    </p:spTree>
    <p:extLst>
      <p:ext uri="{BB962C8B-B14F-4D97-AF65-F5344CB8AC3E}">
        <p14:creationId xmlns:p14="http://schemas.microsoft.com/office/powerpoint/2010/main" val="24456202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6378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Break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4720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899324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34496944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8394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Agenda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2320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aam slide layout">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EF70765A-4598-4D75-8EBE-B820808F6559}"/>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Our Team LAYOUT</a:t>
            </a:r>
          </a:p>
        </p:txBody>
      </p:sp>
      <p:sp>
        <p:nvSpPr>
          <p:cNvPr id="4" name="Picture Placeholder 2">
            <a:extLst>
              <a:ext uri="{FF2B5EF4-FFF2-40B4-BE49-F238E27FC236}">
                <a16:creationId xmlns:a16="http://schemas.microsoft.com/office/drawing/2014/main" id="{CB93A692-6FE4-459D-971B-4D9666573565}"/>
              </a:ext>
            </a:extLst>
          </p:cNvPr>
          <p:cNvSpPr>
            <a:spLocks noGrp="1"/>
          </p:cNvSpPr>
          <p:nvPr>
            <p:ph type="pic" idx="15" hasCustomPrompt="1"/>
          </p:nvPr>
        </p:nvSpPr>
        <p:spPr>
          <a:xfrm>
            <a:off x="3650190" y="1769412"/>
            <a:ext cx="2124000" cy="2095028"/>
          </a:xfrm>
          <a:prstGeom prst="rect">
            <a:avLst/>
          </a:prstGeom>
          <a:solidFill>
            <a:schemeClr val="bg1">
              <a:lumMod val="95000"/>
            </a:schemeClr>
          </a:solidFill>
          <a:ln w="127000">
            <a:noFill/>
          </a:ln>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5" name="Picture Placeholder 2">
            <a:extLst>
              <a:ext uri="{FF2B5EF4-FFF2-40B4-BE49-F238E27FC236}">
                <a16:creationId xmlns:a16="http://schemas.microsoft.com/office/drawing/2014/main" id="{CE149D9E-74F2-422A-9403-DE25D7880EE3}"/>
              </a:ext>
            </a:extLst>
          </p:cNvPr>
          <p:cNvSpPr>
            <a:spLocks noGrp="1"/>
          </p:cNvSpPr>
          <p:nvPr>
            <p:ph type="pic" idx="16" hasCustomPrompt="1"/>
          </p:nvPr>
        </p:nvSpPr>
        <p:spPr>
          <a:xfrm>
            <a:off x="6403397" y="1769412"/>
            <a:ext cx="2124000" cy="2095028"/>
          </a:xfrm>
          <a:prstGeom prst="rect">
            <a:avLst/>
          </a:prstGeom>
          <a:solidFill>
            <a:schemeClr val="bg1">
              <a:lumMod val="95000"/>
            </a:schemeClr>
          </a:solidFill>
          <a:ln w="127000">
            <a:noFill/>
          </a:ln>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6" name="Picture Placeholder 2">
            <a:extLst>
              <a:ext uri="{FF2B5EF4-FFF2-40B4-BE49-F238E27FC236}">
                <a16:creationId xmlns:a16="http://schemas.microsoft.com/office/drawing/2014/main" id="{0B5A09A4-9D5C-43E2-B67D-0F7F764E33B2}"/>
              </a:ext>
            </a:extLst>
          </p:cNvPr>
          <p:cNvSpPr>
            <a:spLocks noGrp="1"/>
          </p:cNvSpPr>
          <p:nvPr>
            <p:ph type="pic" idx="17" hasCustomPrompt="1"/>
          </p:nvPr>
        </p:nvSpPr>
        <p:spPr>
          <a:xfrm>
            <a:off x="9156603" y="1769412"/>
            <a:ext cx="2124000" cy="2095028"/>
          </a:xfrm>
          <a:prstGeom prst="rect">
            <a:avLst/>
          </a:prstGeom>
          <a:solidFill>
            <a:schemeClr val="bg1">
              <a:lumMod val="95000"/>
            </a:schemeClr>
          </a:solidFill>
          <a:ln w="127000">
            <a:noFill/>
          </a:ln>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7" name="Picture Placeholder 2">
            <a:extLst>
              <a:ext uri="{FF2B5EF4-FFF2-40B4-BE49-F238E27FC236}">
                <a16:creationId xmlns:a16="http://schemas.microsoft.com/office/drawing/2014/main" id="{63E81662-E3DD-4893-A0D0-8BE33B2D3F55}"/>
              </a:ext>
            </a:extLst>
          </p:cNvPr>
          <p:cNvSpPr>
            <a:spLocks noGrp="1"/>
          </p:cNvSpPr>
          <p:nvPr>
            <p:ph type="pic" idx="18" hasCustomPrompt="1"/>
          </p:nvPr>
        </p:nvSpPr>
        <p:spPr>
          <a:xfrm>
            <a:off x="896983" y="1769412"/>
            <a:ext cx="2124000" cy="2095028"/>
          </a:xfrm>
          <a:prstGeom prst="rect">
            <a:avLst/>
          </a:prstGeom>
          <a:solidFill>
            <a:schemeClr val="bg1">
              <a:lumMod val="95000"/>
            </a:schemeClr>
          </a:solidFill>
          <a:ln w="127000">
            <a:noFill/>
          </a:ln>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7686641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8_Contents slide layout">
    <p:bg>
      <p:bgPr>
        <a:solidFill>
          <a:schemeClr val="bg1"/>
        </a:solidFill>
        <a:effectLst/>
      </p:bgPr>
    </p:bg>
    <p:spTree>
      <p:nvGrpSpPr>
        <p:cNvPr id="1" name=""/>
        <p:cNvGrpSpPr/>
        <p:nvPr/>
      </p:nvGrpSpPr>
      <p:grpSpPr>
        <a:xfrm>
          <a:off x="0" y="0"/>
          <a:ext cx="0" cy="0"/>
          <a:chOff x="0" y="0"/>
          <a:chExt cx="0" cy="0"/>
        </a:xfrm>
      </p:grpSpPr>
      <p:sp>
        <p:nvSpPr>
          <p:cNvPr id="2" name="Picture Placeholder 4">
            <a:extLst>
              <a:ext uri="{FF2B5EF4-FFF2-40B4-BE49-F238E27FC236}">
                <a16:creationId xmlns:a16="http://schemas.microsoft.com/office/drawing/2014/main" id="{55DA1A32-608F-4870-B9EC-CDE9C3F551EF}"/>
              </a:ext>
            </a:extLst>
          </p:cNvPr>
          <p:cNvSpPr>
            <a:spLocks noGrp="1"/>
          </p:cNvSpPr>
          <p:nvPr>
            <p:ph type="pic" sz="quarter" idx="11" hasCustomPrompt="1"/>
          </p:nvPr>
        </p:nvSpPr>
        <p:spPr>
          <a:xfrm>
            <a:off x="5622521" y="0"/>
            <a:ext cx="6569479" cy="6858000"/>
          </a:xfrm>
          <a:custGeom>
            <a:avLst/>
            <a:gdLst>
              <a:gd name="connsiteX0" fmla="*/ 3702233 w 9854218"/>
              <a:gd name="connsiteY0" fmla="*/ 10176083 h 10287000"/>
              <a:gd name="connsiteX1" fmla="*/ 3789992 w 9854218"/>
              <a:gd name="connsiteY1" fmla="*/ 10255622 h 10287000"/>
              <a:gd name="connsiteX2" fmla="*/ 3816186 w 9854218"/>
              <a:gd name="connsiteY2" fmla="*/ 10287000 h 10287000"/>
              <a:gd name="connsiteX3" fmla="*/ 3772988 w 9854218"/>
              <a:gd name="connsiteY3" fmla="*/ 10287000 h 10287000"/>
              <a:gd name="connsiteX4" fmla="*/ 3756533 w 9854218"/>
              <a:gd name="connsiteY4" fmla="*/ 10269543 h 10287000"/>
              <a:gd name="connsiteX5" fmla="*/ 3678386 w 9854218"/>
              <a:gd name="connsiteY5" fmla="*/ 10176729 h 10287000"/>
              <a:gd name="connsiteX6" fmla="*/ 3702233 w 9854218"/>
              <a:gd name="connsiteY6" fmla="*/ 10176083 h 10287000"/>
              <a:gd name="connsiteX7" fmla="*/ 3705923 w 9854218"/>
              <a:gd name="connsiteY7" fmla="*/ 10030618 h 10287000"/>
              <a:gd name="connsiteX8" fmla="*/ 3847970 w 9854218"/>
              <a:gd name="connsiteY8" fmla="*/ 10176154 h 10287000"/>
              <a:gd name="connsiteX9" fmla="*/ 3959456 w 9854218"/>
              <a:gd name="connsiteY9" fmla="*/ 10287000 h 10287000"/>
              <a:gd name="connsiteX10" fmla="*/ 3904190 w 9854218"/>
              <a:gd name="connsiteY10" fmla="*/ 10287000 h 10287000"/>
              <a:gd name="connsiteX11" fmla="*/ 3902490 w 9854218"/>
              <a:gd name="connsiteY11" fmla="*/ 10285437 h 10287000"/>
              <a:gd name="connsiteX12" fmla="*/ 3829493 w 9854218"/>
              <a:gd name="connsiteY12" fmla="*/ 10224459 h 10287000"/>
              <a:gd name="connsiteX13" fmla="*/ 3705923 w 9854218"/>
              <a:gd name="connsiteY13" fmla="*/ 10030618 h 10287000"/>
              <a:gd name="connsiteX14" fmla="*/ 1244332 w 9854218"/>
              <a:gd name="connsiteY14" fmla="*/ 9732028 h 10287000"/>
              <a:gd name="connsiteX15" fmla="*/ 1244333 w 9854218"/>
              <a:gd name="connsiteY15" fmla="*/ 9742350 h 10287000"/>
              <a:gd name="connsiteX16" fmla="*/ 1244333 w 9854218"/>
              <a:gd name="connsiteY16" fmla="*/ 9752674 h 10287000"/>
              <a:gd name="connsiteX17" fmla="*/ 1234499 w 9854218"/>
              <a:gd name="connsiteY17" fmla="*/ 9744334 h 10287000"/>
              <a:gd name="connsiteX18" fmla="*/ 1234001 w 9854218"/>
              <a:gd name="connsiteY18" fmla="*/ 9742350 h 10287000"/>
              <a:gd name="connsiteX19" fmla="*/ 1244332 w 9854218"/>
              <a:gd name="connsiteY19" fmla="*/ 9732028 h 10287000"/>
              <a:gd name="connsiteX20" fmla="*/ 3569508 w 9854218"/>
              <a:gd name="connsiteY20" fmla="*/ 9650436 h 10287000"/>
              <a:gd name="connsiteX21" fmla="*/ 3581998 w 9854218"/>
              <a:gd name="connsiteY21" fmla="*/ 9662421 h 10287000"/>
              <a:gd name="connsiteX22" fmla="*/ 3570923 w 9854218"/>
              <a:gd name="connsiteY22" fmla="*/ 9656094 h 10287000"/>
              <a:gd name="connsiteX23" fmla="*/ 3568812 w 9854218"/>
              <a:gd name="connsiteY23" fmla="*/ 9649767 h 10287000"/>
              <a:gd name="connsiteX24" fmla="*/ 3569340 w 9854218"/>
              <a:gd name="connsiteY24" fmla="*/ 9649768 h 10287000"/>
              <a:gd name="connsiteX25" fmla="*/ 3569508 w 9854218"/>
              <a:gd name="connsiteY25" fmla="*/ 9650436 h 10287000"/>
              <a:gd name="connsiteX26" fmla="*/ 3733836 w 9854218"/>
              <a:gd name="connsiteY26" fmla="*/ 9636734 h 10287000"/>
              <a:gd name="connsiteX27" fmla="*/ 3746490 w 9854218"/>
              <a:gd name="connsiteY27" fmla="*/ 9649767 h 10287000"/>
              <a:gd name="connsiteX28" fmla="*/ 3733838 w 9854218"/>
              <a:gd name="connsiteY28" fmla="*/ 9637113 h 10287000"/>
              <a:gd name="connsiteX29" fmla="*/ 3494952 w 9854218"/>
              <a:gd name="connsiteY29" fmla="*/ 9551220 h 10287000"/>
              <a:gd name="connsiteX30" fmla="*/ 3496187 w 9854218"/>
              <a:gd name="connsiteY30" fmla="*/ 9552490 h 10287000"/>
              <a:gd name="connsiteX31" fmla="*/ 3504850 w 9854218"/>
              <a:gd name="connsiteY31" fmla="*/ 9560888 h 10287000"/>
              <a:gd name="connsiteX32" fmla="*/ 3499745 w 9854218"/>
              <a:gd name="connsiteY32" fmla="*/ 9559612 h 10287000"/>
              <a:gd name="connsiteX33" fmla="*/ 3455460 w 9854218"/>
              <a:gd name="connsiteY33" fmla="*/ 9510579 h 10287000"/>
              <a:gd name="connsiteX34" fmla="*/ 3480766 w 9854218"/>
              <a:gd name="connsiteY34" fmla="*/ 9535886 h 10287000"/>
              <a:gd name="connsiteX35" fmla="*/ 3493421 w 9854218"/>
              <a:gd name="connsiteY35" fmla="*/ 9548540 h 10287000"/>
              <a:gd name="connsiteX36" fmla="*/ 3494952 w 9854218"/>
              <a:gd name="connsiteY36" fmla="*/ 9551220 h 10287000"/>
              <a:gd name="connsiteX37" fmla="*/ 3392190 w 9854218"/>
              <a:gd name="connsiteY37" fmla="*/ 9409350 h 10287000"/>
              <a:gd name="connsiteX38" fmla="*/ 3404846 w 9854218"/>
              <a:gd name="connsiteY38" fmla="*/ 9409350 h 10287000"/>
              <a:gd name="connsiteX39" fmla="*/ 3417497 w 9854218"/>
              <a:gd name="connsiteY39" fmla="*/ 9409350 h 10287000"/>
              <a:gd name="connsiteX40" fmla="*/ 3797105 w 9854218"/>
              <a:gd name="connsiteY40" fmla="*/ 9738340 h 10287000"/>
              <a:gd name="connsiteX41" fmla="*/ 3809762 w 9854218"/>
              <a:gd name="connsiteY41" fmla="*/ 9738340 h 10287000"/>
              <a:gd name="connsiteX42" fmla="*/ 3835066 w 9854218"/>
              <a:gd name="connsiteY42" fmla="*/ 9776301 h 10287000"/>
              <a:gd name="connsiteX43" fmla="*/ 3873026 w 9854218"/>
              <a:gd name="connsiteY43" fmla="*/ 9801610 h 10287000"/>
              <a:gd name="connsiteX44" fmla="*/ 3910990 w 9854218"/>
              <a:gd name="connsiteY44" fmla="*/ 9839571 h 10287000"/>
              <a:gd name="connsiteX45" fmla="*/ 3936296 w 9854218"/>
              <a:gd name="connsiteY45" fmla="*/ 9852222 h 10287000"/>
              <a:gd name="connsiteX46" fmla="*/ 3961601 w 9854218"/>
              <a:gd name="connsiteY46" fmla="*/ 9877532 h 10287000"/>
              <a:gd name="connsiteX47" fmla="*/ 3999564 w 9854218"/>
              <a:gd name="connsiteY47" fmla="*/ 9902836 h 10287000"/>
              <a:gd name="connsiteX48" fmla="*/ 4113444 w 9854218"/>
              <a:gd name="connsiteY48" fmla="*/ 10004066 h 10287000"/>
              <a:gd name="connsiteX49" fmla="*/ 4176716 w 9854218"/>
              <a:gd name="connsiteY49" fmla="*/ 10054680 h 10287000"/>
              <a:gd name="connsiteX50" fmla="*/ 4239982 w 9854218"/>
              <a:gd name="connsiteY50" fmla="*/ 10105293 h 10287000"/>
              <a:gd name="connsiteX51" fmla="*/ 4341209 w 9854218"/>
              <a:gd name="connsiteY51" fmla="*/ 10181214 h 10287000"/>
              <a:gd name="connsiteX52" fmla="*/ 4328555 w 9854218"/>
              <a:gd name="connsiteY52" fmla="*/ 10143254 h 10287000"/>
              <a:gd name="connsiteX53" fmla="*/ 4328555 w 9854218"/>
              <a:gd name="connsiteY53" fmla="*/ 10155908 h 10287000"/>
              <a:gd name="connsiteX54" fmla="*/ 4391824 w 9854218"/>
              <a:gd name="connsiteY54" fmla="*/ 10181214 h 10287000"/>
              <a:gd name="connsiteX55" fmla="*/ 4391824 w 9854218"/>
              <a:gd name="connsiteY55" fmla="*/ 10168562 h 10287000"/>
              <a:gd name="connsiteX56" fmla="*/ 4404478 w 9854218"/>
              <a:gd name="connsiteY56" fmla="*/ 10168562 h 10287000"/>
              <a:gd name="connsiteX57" fmla="*/ 4404476 w 9854218"/>
              <a:gd name="connsiteY57" fmla="*/ 10181214 h 10287000"/>
              <a:gd name="connsiteX58" fmla="*/ 4417134 w 9854218"/>
              <a:gd name="connsiteY58" fmla="*/ 10193868 h 10287000"/>
              <a:gd name="connsiteX59" fmla="*/ 4504126 w 9854218"/>
              <a:gd name="connsiteY59" fmla="*/ 10246062 h 10287000"/>
              <a:gd name="connsiteX60" fmla="*/ 4555560 w 9854218"/>
              <a:gd name="connsiteY60" fmla="*/ 10287000 h 10287000"/>
              <a:gd name="connsiteX61" fmla="*/ 4347497 w 9854218"/>
              <a:gd name="connsiteY61" fmla="*/ 10287000 h 10287000"/>
              <a:gd name="connsiteX62" fmla="*/ 4341209 w 9854218"/>
              <a:gd name="connsiteY62" fmla="*/ 10282443 h 10287000"/>
              <a:gd name="connsiteX63" fmla="*/ 4088141 w 9854218"/>
              <a:gd name="connsiteY63" fmla="*/ 10105290 h 10287000"/>
              <a:gd name="connsiteX64" fmla="*/ 4088136 w 9854218"/>
              <a:gd name="connsiteY64" fmla="*/ 10092639 h 10287000"/>
              <a:gd name="connsiteX65" fmla="*/ 3974256 w 9854218"/>
              <a:gd name="connsiteY65" fmla="*/ 10004066 h 10287000"/>
              <a:gd name="connsiteX66" fmla="*/ 3974255 w 9854218"/>
              <a:gd name="connsiteY66" fmla="*/ 9991412 h 10287000"/>
              <a:gd name="connsiteX67" fmla="*/ 3974255 w 9854218"/>
              <a:gd name="connsiteY67" fmla="*/ 9978758 h 10287000"/>
              <a:gd name="connsiteX68" fmla="*/ 3961601 w 9854218"/>
              <a:gd name="connsiteY68" fmla="*/ 9966108 h 10287000"/>
              <a:gd name="connsiteX69" fmla="*/ 3948950 w 9854218"/>
              <a:gd name="connsiteY69" fmla="*/ 9953451 h 10287000"/>
              <a:gd name="connsiteX70" fmla="*/ 3936296 w 9854218"/>
              <a:gd name="connsiteY70" fmla="*/ 9953451 h 10287000"/>
              <a:gd name="connsiteX71" fmla="*/ 3948952 w 9854218"/>
              <a:gd name="connsiteY71" fmla="*/ 9966104 h 10287000"/>
              <a:gd name="connsiteX72" fmla="*/ 3961601 w 9854218"/>
              <a:gd name="connsiteY72" fmla="*/ 9978758 h 10287000"/>
              <a:gd name="connsiteX73" fmla="*/ 3948950 w 9854218"/>
              <a:gd name="connsiteY73" fmla="*/ 9991412 h 10287000"/>
              <a:gd name="connsiteX74" fmla="*/ 3835066 w 9854218"/>
              <a:gd name="connsiteY74" fmla="*/ 9890182 h 10287000"/>
              <a:gd name="connsiteX75" fmla="*/ 3822413 w 9854218"/>
              <a:gd name="connsiteY75" fmla="*/ 9877532 h 10287000"/>
              <a:gd name="connsiteX76" fmla="*/ 3822416 w 9854218"/>
              <a:gd name="connsiteY76" fmla="*/ 9864876 h 10287000"/>
              <a:gd name="connsiteX77" fmla="*/ 3784448 w 9854218"/>
              <a:gd name="connsiteY77" fmla="*/ 9826916 h 10287000"/>
              <a:gd name="connsiteX78" fmla="*/ 3771798 w 9854218"/>
              <a:gd name="connsiteY78" fmla="*/ 9814262 h 10287000"/>
              <a:gd name="connsiteX79" fmla="*/ 3759143 w 9854218"/>
              <a:gd name="connsiteY79" fmla="*/ 9788956 h 10287000"/>
              <a:gd name="connsiteX80" fmla="*/ 3733834 w 9854218"/>
              <a:gd name="connsiteY80" fmla="*/ 9763647 h 10287000"/>
              <a:gd name="connsiteX81" fmla="*/ 3721186 w 9854218"/>
              <a:gd name="connsiteY81" fmla="*/ 9763647 h 10287000"/>
              <a:gd name="connsiteX82" fmla="*/ 3721187 w 9854218"/>
              <a:gd name="connsiteY82" fmla="*/ 9750996 h 10287000"/>
              <a:gd name="connsiteX83" fmla="*/ 3708530 w 9854218"/>
              <a:gd name="connsiteY83" fmla="*/ 9750996 h 10287000"/>
              <a:gd name="connsiteX84" fmla="*/ 3670571 w 9854218"/>
              <a:gd name="connsiteY84" fmla="*/ 9713032 h 10287000"/>
              <a:gd name="connsiteX85" fmla="*/ 3683226 w 9854218"/>
              <a:gd name="connsiteY85" fmla="*/ 9713036 h 10287000"/>
              <a:gd name="connsiteX86" fmla="*/ 3556684 w 9854218"/>
              <a:gd name="connsiteY86" fmla="*/ 9573846 h 10287000"/>
              <a:gd name="connsiteX87" fmla="*/ 3534545 w 9854218"/>
              <a:gd name="connsiteY87" fmla="*/ 9589662 h 10287000"/>
              <a:gd name="connsiteX88" fmla="*/ 3531419 w 9854218"/>
              <a:gd name="connsiteY88" fmla="*/ 9586632 h 10287000"/>
              <a:gd name="connsiteX89" fmla="*/ 3531382 w 9854218"/>
              <a:gd name="connsiteY89" fmla="*/ 9586500 h 10287000"/>
              <a:gd name="connsiteX90" fmla="*/ 3531150 w 9854218"/>
              <a:gd name="connsiteY90" fmla="*/ 9586378 h 10287000"/>
              <a:gd name="connsiteX91" fmla="*/ 3504850 w 9854218"/>
              <a:gd name="connsiteY91" fmla="*/ 9560888 h 10287000"/>
              <a:gd name="connsiteX92" fmla="*/ 3506069 w 9854218"/>
              <a:gd name="connsiteY92" fmla="*/ 9561192 h 10287000"/>
              <a:gd name="connsiteX93" fmla="*/ 3518723 w 9854218"/>
              <a:gd name="connsiteY93" fmla="*/ 9573846 h 10287000"/>
              <a:gd name="connsiteX94" fmla="*/ 3531383 w 9854218"/>
              <a:gd name="connsiteY94" fmla="*/ 9573843 h 10287000"/>
              <a:gd name="connsiteX95" fmla="*/ 3531382 w 9854218"/>
              <a:gd name="connsiteY95" fmla="*/ 9561192 h 10287000"/>
              <a:gd name="connsiteX96" fmla="*/ 3468112 w 9854218"/>
              <a:gd name="connsiteY96" fmla="*/ 9497925 h 10287000"/>
              <a:gd name="connsiteX97" fmla="*/ 3468112 w 9854218"/>
              <a:gd name="connsiteY97" fmla="*/ 9485268 h 10287000"/>
              <a:gd name="connsiteX98" fmla="*/ 3442808 w 9854218"/>
              <a:gd name="connsiteY98" fmla="*/ 9459964 h 10287000"/>
              <a:gd name="connsiteX99" fmla="*/ 3417497 w 9854218"/>
              <a:gd name="connsiteY99" fmla="*/ 9434658 h 10287000"/>
              <a:gd name="connsiteX100" fmla="*/ 3012584 w 9854218"/>
              <a:gd name="connsiteY100" fmla="*/ 9257510 h 10287000"/>
              <a:gd name="connsiteX101" fmla="*/ 3022073 w 9854218"/>
              <a:gd name="connsiteY101" fmla="*/ 9268580 h 10287000"/>
              <a:gd name="connsiteX102" fmla="*/ 3019736 w 9854218"/>
              <a:gd name="connsiteY102" fmla="*/ 9268968 h 10287000"/>
              <a:gd name="connsiteX103" fmla="*/ 2847455 w 9854218"/>
              <a:gd name="connsiteY103" fmla="*/ 8968533 h 10287000"/>
              <a:gd name="connsiteX104" fmla="*/ 2865802 w 9854218"/>
              <a:gd name="connsiteY104" fmla="*/ 8997360 h 10287000"/>
              <a:gd name="connsiteX105" fmla="*/ 2872247 w 9854218"/>
              <a:gd name="connsiteY105" fmla="*/ 9005182 h 10287000"/>
              <a:gd name="connsiteX106" fmla="*/ 2871814 w 9854218"/>
              <a:gd name="connsiteY106" fmla="*/ 9000681 h 10287000"/>
              <a:gd name="connsiteX107" fmla="*/ 2879723 w 9854218"/>
              <a:gd name="connsiteY107" fmla="*/ 8999692 h 10287000"/>
              <a:gd name="connsiteX108" fmla="*/ 2882327 w 9854218"/>
              <a:gd name="connsiteY108" fmla="*/ 9000148 h 10287000"/>
              <a:gd name="connsiteX109" fmla="*/ 2884188 w 9854218"/>
              <a:gd name="connsiteY109" fmla="*/ 8997712 h 10287000"/>
              <a:gd name="connsiteX110" fmla="*/ 2885808 w 9854218"/>
              <a:gd name="connsiteY110" fmla="*/ 9000758 h 10287000"/>
              <a:gd name="connsiteX111" fmla="*/ 2887631 w 9854218"/>
              <a:gd name="connsiteY111" fmla="*/ 9001077 h 10287000"/>
              <a:gd name="connsiteX112" fmla="*/ 2886047 w 9854218"/>
              <a:gd name="connsiteY112" fmla="*/ 8991786 h 10287000"/>
              <a:gd name="connsiteX113" fmla="*/ 2850458 w 9854218"/>
              <a:gd name="connsiteY113" fmla="*/ 8972210 h 10287000"/>
              <a:gd name="connsiteX114" fmla="*/ 1261949 w 9854218"/>
              <a:gd name="connsiteY114" fmla="*/ 8958783 h 10287000"/>
              <a:gd name="connsiteX115" fmla="*/ 1262372 w 9854218"/>
              <a:gd name="connsiteY115" fmla="*/ 8959339 h 10287000"/>
              <a:gd name="connsiteX116" fmla="*/ 1268305 w 9854218"/>
              <a:gd name="connsiteY116" fmla="*/ 8971461 h 10287000"/>
              <a:gd name="connsiteX117" fmla="*/ 1119280 w 9854218"/>
              <a:gd name="connsiteY117" fmla="*/ 8584360 h 10287000"/>
              <a:gd name="connsiteX118" fmla="*/ 1121074 w 9854218"/>
              <a:gd name="connsiteY118" fmla="*/ 8598870 h 10287000"/>
              <a:gd name="connsiteX119" fmla="*/ 1126753 w 9854218"/>
              <a:gd name="connsiteY119" fmla="*/ 8617364 h 10287000"/>
              <a:gd name="connsiteX120" fmla="*/ 1143751 w 9854218"/>
              <a:gd name="connsiteY120" fmla="*/ 8637490 h 10287000"/>
              <a:gd name="connsiteX121" fmla="*/ 1153022 w 9854218"/>
              <a:gd name="connsiteY121" fmla="*/ 8652268 h 10287000"/>
              <a:gd name="connsiteX122" fmla="*/ 993608 w 9854218"/>
              <a:gd name="connsiteY122" fmla="*/ 8563178 h 10287000"/>
              <a:gd name="connsiteX123" fmla="*/ 1001044 w 9854218"/>
              <a:gd name="connsiteY123" fmla="*/ 8596624 h 10287000"/>
              <a:gd name="connsiteX124" fmla="*/ 978638 w 9854218"/>
              <a:gd name="connsiteY124" fmla="*/ 8602694 h 10287000"/>
              <a:gd name="connsiteX125" fmla="*/ 1150966 w 9854218"/>
              <a:gd name="connsiteY125" fmla="*/ 8955356 h 10287000"/>
              <a:gd name="connsiteX126" fmla="*/ 1276850 w 9854218"/>
              <a:gd name="connsiteY126" fmla="*/ 9118520 h 10287000"/>
              <a:gd name="connsiteX127" fmla="*/ 1396570 w 9854218"/>
              <a:gd name="connsiteY127" fmla="*/ 9312225 h 10287000"/>
              <a:gd name="connsiteX128" fmla="*/ 1368209 w 9854218"/>
              <a:gd name="connsiteY128" fmla="*/ 9242926 h 10287000"/>
              <a:gd name="connsiteX129" fmla="*/ 1398731 w 9854218"/>
              <a:gd name="connsiteY129" fmla="*/ 9249092 h 10287000"/>
              <a:gd name="connsiteX130" fmla="*/ 1424824 w 9854218"/>
              <a:gd name="connsiteY130" fmla="*/ 9291942 h 10287000"/>
              <a:gd name="connsiteX131" fmla="*/ 1437577 w 9854218"/>
              <a:gd name="connsiteY131" fmla="*/ 9308271 h 10287000"/>
              <a:gd name="connsiteX132" fmla="*/ 1426300 w 9854218"/>
              <a:gd name="connsiteY132" fmla="*/ 9285122 h 10287000"/>
              <a:gd name="connsiteX133" fmla="*/ 1398241 w 9854218"/>
              <a:gd name="connsiteY133" fmla="*/ 9227676 h 10287000"/>
              <a:gd name="connsiteX134" fmla="*/ 1399595 w 9854218"/>
              <a:gd name="connsiteY134" fmla="*/ 9228166 h 10287000"/>
              <a:gd name="connsiteX135" fmla="*/ 1358393 w 9854218"/>
              <a:gd name="connsiteY135" fmla="*/ 9155026 h 10287000"/>
              <a:gd name="connsiteX136" fmla="*/ 1318568 w 9854218"/>
              <a:gd name="connsiteY136" fmla="*/ 9121743 h 10287000"/>
              <a:gd name="connsiteX137" fmla="*/ 1090468 w 9854218"/>
              <a:gd name="connsiteY137" fmla="*/ 8795770 h 10287000"/>
              <a:gd name="connsiteX138" fmla="*/ 1049606 w 9854218"/>
              <a:gd name="connsiteY138" fmla="*/ 8674704 h 10287000"/>
              <a:gd name="connsiteX139" fmla="*/ 978416 w 9854218"/>
              <a:gd name="connsiteY139" fmla="*/ 8451138 h 10287000"/>
              <a:gd name="connsiteX140" fmla="*/ 1037843 w 9854218"/>
              <a:gd name="connsiteY140" fmla="*/ 8567380 h 10287000"/>
              <a:gd name="connsiteX141" fmla="*/ 1119851 w 9854218"/>
              <a:gd name="connsiteY141" fmla="*/ 8712051 h 10287000"/>
              <a:gd name="connsiteX142" fmla="*/ 1205537 w 9854218"/>
              <a:gd name="connsiteY142" fmla="*/ 8846256 h 10287000"/>
              <a:gd name="connsiteX143" fmla="*/ 1261949 w 9854218"/>
              <a:gd name="connsiteY143" fmla="*/ 8958783 h 10287000"/>
              <a:gd name="connsiteX144" fmla="*/ 1258343 w 9854218"/>
              <a:gd name="connsiteY144" fmla="*/ 8954042 h 10287000"/>
              <a:gd name="connsiteX145" fmla="*/ 1262950 w 9854218"/>
              <a:gd name="connsiteY145" fmla="*/ 8994056 h 10287000"/>
              <a:gd name="connsiteX146" fmla="*/ 1312042 w 9854218"/>
              <a:gd name="connsiteY146" fmla="*/ 9048618 h 10287000"/>
              <a:gd name="connsiteX147" fmla="*/ 1391452 w 9854218"/>
              <a:gd name="connsiteY147" fmla="*/ 9183502 h 10287000"/>
              <a:gd name="connsiteX148" fmla="*/ 1424497 w 9854218"/>
              <a:gd name="connsiteY148" fmla="*/ 9237166 h 10287000"/>
              <a:gd name="connsiteX149" fmla="*/ 1429220 w 9854218"/>
              <a:gd name="connsiteY149" fmla="*/ 9238874 h 10287000"/>
              <a:gd name="connsiteX150" fmla="*/ 1434265 w 9854218"/>
              <a:gd name="connsiteY150" fmla="*/ 9245505 h 10287000"/>
              <a:gd name="connsiteX151" fmla="*/ 1456580 w 9854218"/>
              <a:gd name="connsiteY151" fmla="*/ 9264154 h 10287000"/>
              <a:gd name="connsiteX152" fmla="*/ 1488438 w 9854218"/>
              <a:gd name="connsiteY152" fmla="*/ 9290780 h 10287000"/>
              <a:gd name="connsiteX153" fmla="*/ 1565340 w 9854218"/>
              <a:gd name="connsiteY153" fmla="*/ 9409190 h 10287000"/>
              <a:gd name="connsiteX154" fmla="*/ 1632974 w 9854218"/>
              <a:gd name="connsiteY154" fmla="*/ 9506312 h 10287000"/>
              <a:gd name="connsiteX155" fmla="*/ 1626314 w 9854218"/>
              <a:gd name="connsiteY155" fmla="*/ 9514282 h 10287000"/>
              <a:gd name="connsiteX156" fmla="*/ 1611659 w 9854218"/>
              <a:gd name="connsiteY156" fmla="*/ 9502036 h 10287000"/>
              <a:gd name="connsiteX157" fmla="*/ 1622706 w 9854218"/>
              <a:gd name="connsiteY157" fmla="*/ 9517170 h 10287000"/>
              <a:gd name="connsiteX158" fmla="*/ 1722140 w 9854218"/>
              <a:gd name="connsiteY158" fmla="*/ 9649444 h 10287000"/>
              <a:gd name="connsiteX159" fmla="*/ 1730402 w 9854218"/>
              <a:gd name="connsiteY159" fmla="*/ 9674248 h 10287000"/>
              <a:gd name="connsiteX160" fmla="*/ 1740784 w 9854218"/>
              <a:gd name="connsiteY160" fmla="*/ 9674248 h 10287000"/>
              <a:gd name="connsiteX161" fmla="*/ 1722140 w 9854218"/>
              <a:gd name="connsiteY161" fmla="*/ 9649444 h 10287000"/>
              <a:gd name="connsiteX162" fmla="*/ 1720020 w 9854218"/>
              <a:gd name="connsiteY162" fmla="*/ 9643092 h 10287000"/>
              <a:gd name="connsiteX163" fmla="*/ 1740782 w 9854218"/>
              <a:gd name="connsiteY163" fmla="*/ 9653476 h 10287000"/>
              <a:gd name="connsiteX164" fmla="*/ 1751162 w 9854218"/>
              <a:gd name="connsiteY164" fmla="*/ 9653476 h 10287000"/>
              <a:gd name="connsiteX165" fmla="*/ 1657852 w 9854218"/>
              <a:gd name="connsiteY165" fmla="*/ 9494422 h 10287000"/>
              <a:gd name="connsiteX166" fmla="*/ 1559534 w 9854218"/>
              <a:gd name="connsiteY166" fmla="*/ 9346986 h 10287000"/>
              <a:gd name="connsiteX167" fmla="*/ 1533182 w 9854218"/>
              <a:gd name="connsiteY167" fmla="*/ 9310760 h 10287000"/>
              <a:gd name="connsiteX168" fmla="*/ 1529318 w 9854218"/>
              <a:gd name="connsiteY168" fmla="*/ 9301674 h 10287000"/>
              <a:gd name="connsiteX169" fmla="*/ 1470966 w 9854218"/>
              <a:gd name="connsiteY169" fmla="*/ 9214168 h 10287000"/>
              <a:gd name="connsiteX170" fmla="*/ 1207861 w 9854218"/>
              <a:gd name="connsiteY170" fmla="*/ 8762176 h 10287000"/>
              <a:gd name="connsiteX171" fmla="*/ 1204783 w 9854218"/>
              <a:gd name="connsiteY171" fmla="*/ 8758706 h 10287000"/>
              <a:gd name="connsiteX172" fmla="*/ 1182371 w 9854218"/>
              <a:gd name="connsiteY172" fmla="*/ 8745052 h 10287000"/>
              <a:gd name="connsiteX173" fmla="*/ 1016593 w 9854218"/>
              <a:gd name="connsiteY173" fmla="*/ 8501824 h 10287000"/>
              <a:gd name="connsiteX174" fmla="*/ 490171 w 9854218"/>
              <a:gd name="connsiteY174" fmla="*/ 8276537 h 10287000"/>
              <a:gd name="connsiteX175" fmla="*/ 583148 w 9854218"/>
              <a:gd name="connsiteY175" fmla="*/ 8524276 h 10287000"/>
              <a:gd name="connsiteX176" fmla="*/ 676129 w 9854218"/>
              <a:gd name="connsiteY176" fmla="*/ 8689440 h 10287000"/>
              <a:gd name="connsiteX177" fmla="*/ 676130 w 9854218"/>
              <a:gd name="connsiteY177" fmla="*/ 8699764 h 10287000"/>
              <a:gd name="connsiteX178" fmla="*/ 686459 w 9854218"/>
              <a:gd name="connsiteY178" fmla="*/ 8710083 h 10287000"/>
              <a:gd name="connsiteX179" fmla="*/ 676129 w 9854218"/>
              <a:gd name="connsiteY179" fmla="*/ 8720408 h 10287000"/>
              <a:gd name="connsiteX180" fmla="*/ 670654 w 9854218"/>
              <a:gd name="connsiteY180" fmla="*/ 8717283 h 10287000"/>
              <a:gd name="connsiteX181" fmla="*/ 665797 w 9854218"/>
              <a:gd name="connsiteY181" fmla="*/ 8710086 h 10287000"/>
              <a:gd name="connsiteX182" fmla="*/ 667090 w 9854218"/>
              <a:gd name="connsiteY182" fmla="*/ 8715248 h 10287000"/>
              <a:gd name="connsiteX183" fmla="*/ 670654 w 9854218"/>
              <a:gd name="connsiteY183" fmla="*/ 8717283 h 10287000"/>
              <a:gd name="connsiteX184" fmla="*/ 689203 w 9854218"/>
              <a:gd name="connsiteY184" fmla="*/ 8744763 h 10287000"/>
              <a:gd name="connsiteX185" fmla="*/ 769109 w 9854218"/>
              <a:gd name="connsiteY185" fmla="*/ 8885571 h 10287000"/>
              <a:gd name="connsiteX186" fmla="*/ 779438 w 9854218"/>
              <a:gd name="connsiteY186" fmla="*/ 8906216 h 10287000"/>
              <a:gd name="connsiteX187" fmla="*/ 789766 w 9854218"/>
              <a:gd name="connsiteY187" fmla="*/ 8916537 h 10287000"/>
              <a:gd name="connsiteX188" fmla="*/ 779437 w 9854218"/>
              <a:gd name="connsiteY188" fmla="*/ 8937183 h 10287000"/>
              <a:gd name="connsiteX189" fmla="*/ 820763 w 9854218"/>
              <a:gd name="connsiteY189" fmla="*/ 8988798 h 10287000"/>
              <a:gd name="connsiteX190" fmla="*/ 1027381 w 9854218"/>
              <a:gd name="connsiteY190" fmla="*/ 9401702 h 10287000"/>
              <a:gd name="connsiteX191" fmla="*/ 1017050 w 9854218"/>
              <a:gd name="connsiteY191" fmla="*/ 9387624 h 10287000"/>
              <a:gd name="connsiteX192" fmla="*/ 1017052 w 9854218"/>
              <a:gd name="connsiteY192" fmla="*/ 9381058 h 10287000"/>
              <a:gd name="connsiteX193" fmla="*/ 1006720 w 9854218"/>
              <a:gd name="connsiteY193" fmla="*/ 9370732 h 10287000"/>
              <a:gd name="connsiteX194" fmla="*/ 1013176 w 9854218"/>
              <a:gd name="connsiteY194" fmla="*/ 9382348 h 10287000"/>
              <a:gd name="connsiteX195" fmla="*/ 1017050 w 9854218"/>
              <a:gd name="connsiteY195" fmla="*/ 9387624 h 10287000"/>
              <a:gd name="connsiteX196" fmla="*/ 1017052 w 9854218"/>
              <a:gd name="connsiteY196" fmla="*/ 9391383 h 10287000"/>
              <a:gd name="connsiteX197" fmla="*/ 1027381 w 9854218"/>
              <a:gd name="connsiteY197" fmla="*/ 9412026 h 10287000"/>
              <a:gd name="connsiteX198" fmla="*/ 1017050 w 9854218"/>
              <a:gd name="connsiteY198" fmla="*/ 9412023 h 10287000"/>
              <a:gd name="connsiteX199" fmla="*/ 1008526 w 9854218"/>
              <a:gd name="connsiteY199" fmla="*/ 9402288 h 10287000"/>
              <a:gd name="connsiteX200" fmla="*/ 1006721 w 9854218"/>
              <a:gd name="connsiteY200" fmla="*/ 9391380 h 10287000"/>
              <a:gd name="connsiteX201" fmla="*/ 1008011 w 9854218"/>
              <a:gd name="connsiteY201" fmla="*/ 9401702 h 10287000"/>
              <a:gd name="connsiteX202" fmla="*/ 1008526 w 9854218"/>
              <a:gd name="connsiteY202" fmla="*/ 9402288 h 10287000"/>
              <a:gd name="connsiteX203" fmla="*/ 1010108 w 9854218"/>
              <a:gd name="connsiteY203" fmla="*/ 9411862 h 10287000"/>
              <a:gd name="connsiteX204" fmla="*/ 1037713 w 9854218"/>
              <a:gd name="connsiteY204" fmla="*/ 9494604 h 10287000"/>
              <a:gd name="connsiteX205" fmla="*/ 1037713 w 9854218"/>
              <a:gd name="connsiteY205" fmla="*/ 9484281 h 10287000"/>
              <a:gd name="connsiteX206" fmla="*/ 1048045 w 9854218"/>
              <a:gd name="connsiteY206" fmla="*/ 9504932 h 10287000"/>
              <a:gd name="connsiteX207" fmla="*/ 1058374 w 9854218"/>
              <a:gd name="connsiteY207" fmla="*/ 9515253 h 10287000"/>
              <a:gd name="connsiteX208" fmla="*/ 1192031 w 9854218"/>
              <a:gd name="connsiteY208" fmla="*/ 9708318 h 10287000"/>
              <a:gd name="connsiteX209" fmla="*/ 1234499 w 9854218"/>
              <a:gd name="connsiteY209" fmla="*/ 9744334 h 10287000"/>
              <a:gd name="connsiteX210" fmla="*/ 1235294 w 9854218"/>
              <a:gd name="connsiteY210" fmla="*/ 9747512 h 10287000"/>
              <a:gd name="connsiteX211" fmla="*/ 1244333 w 9854218"/>
              <a:gd name="connsiteY211" fmla="*/ 9752674 h 10287000"/>
              <a:gd name="connsiteX212" fmla="*/ 1254664 w 9854218"/>
              <a:gd name="connsiteY212" fmla="*/ 9762996 h 10287000"/>
              <a:gd name="connsiteX213" fmla="*/ 1306319 w 9854218"/>
              <a:gd name="connsiteY213" fmla="*/ 9814608 h 10287000"/>
              <a:gd name="connsiteX214" fmla="*/ 1285657 w 9854218"/>
              <a:gd name="connsiteY214" fmla="*/ 9804284 h 10287000"/>
              <a:gd name="connsiteX215" fmla="*/ 1285658 w 9854218"/>
              <a:gd name="connsiteY215" fmla="*/ 9814605 h 10287000"/>
              <a:gd name="connsiteX216" fmla="*/ 1285658 w 9854218"/>
              <a:gd name="connsiteY216" fmla="*/ 9824930 h 10287000"/>
              <a:gd name="connsiteX217" fmla="*/ 1275326 w 9854218"/>
              <a:gd name="connsiteY217" fmla="*/ 9814608 h 10287000"/>
              <a:gd name="connsiteX218" fmla="*/ 1316651 w 9854218"/>
              <a:gd name="connsiteY218" fmla="*/ 9886866 h 10287000"/>
              <a:gd name="connsiteX219" fmla="*/ 1316650 w 9854218"/>
              <a:gd name="connsiteY219" fmla="*/ 9876544 h 10287000"/>
              <a:gd name="connsiteX220" fmla="*/ 1306318 w 9854218"/>
              <a:gd name="connsiteY220" fmla="*/ 9866220 h 10287000"/>
              <a:gd name="connsiteX221" fmla="*/ 1306319 w 9854218"/>
              <a:gd name="connsiteY221" fmla="*/ 9855898 h 10287000"/>
              <a:gd name="connsiteX222" fmla="*/ 1326982 w 9854218"/>
              <a:gd name="connsiteY222" fmla="*/ 9876542 h 10287000"/>
              <a:gd name="connsiteX223" fmla="*/ 1337312 w 9854218"/>
              <a:gd name="connsiteY223" fmla="*/ 9886866 h 10287000"/>
              <a:gd name="connsiteX224" fmla="*/ 1430291 w 9854218"/>
              <a:gd name="connsiteY224" fmla="*/ 9959126 h 10287000"/>
              <a:gd name="connsiteX225" fmla="*/ 1502608 w 9854218"/>
              <a:gd name="connsiteY225" fmla="*/ 10082998 h 10287000"/>
              <a:gd name="connsiteX226" fmla="*/ 1512938 w 9854218"/>
              <a:gd name="connsiteY226" fmla="*/ 10082996 h 10287000"/>
              <a:gd name="connsiteX227" fmla="*/ 1523272 w 9854218"/>
              <a:gd name="connsiteY227" fmla="*/ 10103638 h 10287000"/>
              <a:gd name="connsiteX228" fmla="*/ 1533602 w 9854218"/>
              <a:gd name="connsiteY228" fmla="*/ 10103642 h 10287000"/>
              <a:gd name="connsiteX229" fmla="*/ 1533600 w 9854218"/>
              <a:gd name="connsiteY229" fmla="*/ 10113968 h 10287000"/>
              <a:gd name="connsiteX230" fmla="*/ 1585256 w 9854218"/>
              <a:gd name="connsiteY230" fmla="*/ 10175902 h 10287000"/>
              <a:gd name="connsiteX231" fmla="*/ 1554262 w 9854218"/>
              <a:gd name="connsiteY231" fmla="*/ 10165578 h 10287000"/>
              <a:gd name="connsiteX232" fmla="*/ 1554263 w 9854218"/>
              <a:gd name="connsiteY232" fmla="*/ 10175902 h 10287000"/>
              <a:gd name="connsiteX233" fmla="*/ 1543931 w 9854218"/>
              <a:gd name="connsiteY233" fmla="*/ 10165578 h 10287000"/>
              <a:gd name="connsiteX234" fmla="*/ 1533600 w 9854218"/>
              <a:gd name="connsiteY234" fmla="*/ 10165576 h 10287000"/>
              <a:gd name="connsiteX235" fmla="*/ 1605917 w 9854218"/>
              <a:gd name="connsiteY235" fmla="*/ 10248159 h 10287000"/>
              <a:gd name="connsiteX236" fmla="*/ 1626580 w 9854218"/>
              <a:gd name="connsiteY236" fmla="*/ 10227514 h 10287000"/>
              <a:gd name="connsiteX237" fmla="*/ 1705960 w 9854218"/>
              <a:gd name="connsiteY237" fmla="*/ 10287000 h 10287000"/>
              <a:gd name="connsiteX238" fmla="*/ 1582592 w 9854218"/>
              <a:gd name="connsiteY238" fmla="*/ 10287000 h 10287000"/>
              <a:gd name="connsiteX239" fmla="*/ 1543931 w 9854218"/>
              <a:gd name="connsiteY239" fmla="*/ 10237834 h 10287000"/>
              <a:gd name="connsiteX240" fmla="*/ 1430290 w 9854218"/>
              <a:gd name="connsiteY240" fmla="*/ 10093320 h 10287000"/>
              <a:gd name="connsiteX241" fmla="*/ 1275326 w 9854218"/>
              <a:gd name="connsiteY241" fmla="*/ 9897192 h 10287000"/>
              <a:gd name="connsiteX242" fmla="*/ 1151353 w 9854218"/>
              <a:gd name="connsiteY242" fmla="*/ 9690735 h 10287000"/>
              <a:gd name="connsiteX243" fmla="*/ 1048043 w 9854218"/>
              <a:gd name="connsiteY243" fmla="*/ 9525574 h 10287000"/>
              <a:gd name="connsiteX244" fmla="*/ 1037713 w 9854218"/>
              <a:gd name="connsiteY244" fmla="*/ 9515253 h 10287000"/>
              <a:gd name="connsiteX245" fmla="*/ 1027381 w 9854218"/>
              <a:gd name="connsiteY245" fmla="*/ 9494606 h 10287000"/>
              <a:gd name="connsiteX246" fmla="*/ 800101 w 9854218"/>
              <a:gd name="connsiteY246" fmla="*/ 9071380 h 10287000"/>
              <a:gd name="connsiteX247" fmla="*/ 769108 w 9854218"/>
              <a:gd name="connsiteY247" fmla="*/ 9102346 h 10287000"/>
              <a:gd name="connsiteX248" fmla="*/ 717451 w 9854218"/>
              <a:gd name="connsiteY248" fmla="*/ 9050732 h 10287000"/>
              <a:gd name="connsiteX249" fmla="*/ 727783 w 9854218"/>
              <a:gd name="connsiteY249" fmla="*/ 9071378 h 10287000"/>
              <a:gd name="connsiteX250" fmla="*/ 738113 w 9854218"/>
              <a:gd name="connsiteY250" fmla="*/ 9092025 h 10287000"/>
              <a:gd name="connsiteX251" fmla="*/ 727783 w 9854218"/>
              <a:gd name="connsiteY251" fmla="*/ 9081700 h 10287000"/>
              <a:gd name="connsiteX252" fmla="*/ 717451 w 9854218"/>
              <a:gd name="connsiteY252" fmla="*/ 9061056 h 10287000"/>
              <a:gd name="connsiteX253" fmla="*/ 707120 w 9854218"/>
              <a:gd name="connsiteY253" fmla="*/ 9050734 h 10287000"/>
              <a:gd name="connsiteX254" fmla="*/ 676127 w 9854218"/>
              <a:gd name="connsiteY254" fmla="*/ 8999120 h 10287000"/>
              <a:gd name="connsiteX255" fmla="*/ 676127 w 9854218"/>
              <a:gd name="connsiteY255" fmla="*/ 8988798 h 10287000"/>
              <a:gd name="connsiteX256" fmla="*/ 676127 w 9854218"/>
              <a:gd name="connsiteY256" fmla="*/ 8978474 h 10287000"/>
              <a:gd name="connsiteX257" fmla="*/ 683875 w 9854218"/>
              <a:gd name="connsiteY257" fmla="*/ 8978474 h 10287000"/>
              <a:gd name="connsiteX258" fmla="*/ 686458 w 9854218"/>
              <a:gd name="connsiteY258" fmla="*/ 8988795 h 10287000"/>
              <a:gd name="connsiteX259" fmla="*/ 686458 w 9854218"/>
              <a:gd name="connsiteY259" fmla="*/ 8978476 h 10287000"/>
              <a:gd name="connsiteX260" fmla="*/ 683875 w 9854218"/>
              <a:gd name="connsiteY260" fmla="*/ 8978474 h 10287000"/>
              <a:gd name="connsiteX261" fmla="*/ 681293 w 9854218"/>
              <a:gd name="connsiteY261" fmla="*/ 8968152 h 10287000"/>
              <a:gd name="connsiteX262" fmla="*/ 676127 w 9854218"/>
              <a:gd name="connsiteY262" fmla="*/ 8947508 h 10287000"/>
              <a:gd name="connsiteX263" fmla="*/ 727783 w 9854218"/>
              <a:gd name="connsiteY263" fmla="*/ 8978476 h 10287000"/>
              <a:gd name="connsiteX264" fmla="*/ 707120 w 9854218"/>
              <a:gd name="connsiteY264" fmla="*/ 8895896 h 10287000"/>
              <a:gd name="connsiteX265" fmla="*/ 717451 w 9854218"/>
              <a:gd name="connsiteY265" fmla="*/ 8885571 h 10287000"/>
              <a:gd name="connsiteX266" fmla="*/ 707120 w 9854218"/>
              <a:gd name="connsiteY266" fmla="*/ 8885571 h 10287000"/>
              <a:gd name="connsiteX267" fmla="*/ 707120 w 9854218"/>
              <a:gd name="connsiteY267" fmla="*/ 8875250 h 10287000"/>
              <a:gd name="connsiteX268" fmla="*/ 707122 w 9854218"/>
              <a:gd name="connsiteY268" fmla="*/ 8864925 h 10287000"/>
              <a:gd name="connsiteX269" fmla="*/ 707123 w 9854218"/>
              <a:gd name="connsiteY269" fmla="*/ 8854604 h 10287000"/>
              <a:gd name="connsiteX270" fmla="*/ 645137 w 9854218"/>
              <a:gd name="connsiteY270" fmla="*/ 8699764 h 10287000"/>
              <a:gd name="connsiteX271" fmla="*/ 655465 w 9854218"/>
              <a:gd name="connsiteY271" fmla="*/ 8699762 h 10287000"/>
              <a:gd name="connsiteX272" fmla="*/ 645136 w 9854218"/>
              <a:gd name="connsiteY272" fmla="*/ 8689440 h 10287000"/>
              <a:gd name="connsiteX273" fmla="*/ 624473 w 9854218"/>
              <a:gd name="connsiteY273" fmla="*/ 8658474 h 10287000"/>
              <a:gd name="connsiteX274" fmla="*/ 634804 w 9854218"/>
              <a:gd name="connsiteY274" fmla="*/ 8648150 h 10287000"/>
              <a:gd name="connsiteX275" fmla="*/ 541826 w 9854218"/>
              <a:gd name="connsiteY275" fmla="*/ 8493312 h 10287000"/>
              <a:gd name="connsiteX276" fmla="*/ 490171 w 9854218"/>
              <a:gd name="connsiteY276" fmla="*/ 8276537 h 10287000"/>
              <a:gd name="connsiteX277" fmla="*/ 806632 w 9854218"/>
              <a:gd name="connsiteY277" fmla="*/ 8255612 h 10287000"/>
              <a:gd name="connsiteX278" fmla="*/ 850907 w 9854218"/>
              <a:gd name="connsiteY278" fmla="*/ 8343801 h 10287000"/>
              <a:gd name="connsiteX279" fmla="*/ 935992 w 9854218"/>
              <a:gd name="connsiteY279" fmla="*/ 8551696 h 10287000"/>
              <a:gd name="connsiteX280" fmla="*/ 969526 w 9854218"/>
              <a:gd name="connsiteY280" fmla="*/ 8533143 h 10287000"/>
              <a:gd name="connsiteX281" fmla="*/ 976687 w 9854218"/>
              <a:gd name="connsiteY281" fmla="*/ 8531121 h 10287000"/>
              <a:gd name="connsiteX282" fmla="*/ 917057 w 9854218"/>
              <a:gd name="connsiteY282" fmla="*/ 8420546 h 10287000"/>
              <a:gd name="connsiteX283" fmla="*/ 844099 w 9854218"/>
              <a:gd name="connsiteY283" fmla="*/ 8265042 h 10287000"/>
              <a:gd name="connsiteX284" fmla="*/ 808037 w 9854218"/>
              <a:gd name="connsiteY284" fmla="*/ 8255841 h 10287000"/>
              <a:gd name="connsiteX285" fmla="*/ 2503470 w 9854218"/>
              <a:gd name="connsiteY285" fmla="*/ 8056143 h 10287000"/>
              <a:gd name="connsiteX286" fmla="*/ 2519093 w 9854218"/>
              <a:gd name="connsiteY286" fmla="*/ 8080730 h 10287000"/>
              <a:gd name="connsiteX287" fmla="*/ 2503277 w 9854218"/>
              <a:gd name="connsiteY287" fmla="*/ 8057009 h 10287000"/>
              <a:gd name="connsiteX288" fmla="*/ 2503470 w 9854218"/>
              <a:gd name="connsiteY288" fmla="*/ 8056143 h 10287000"/>
              <a:gd name="connsiteX289" fmla="*/ 764668 w 9854218"/>
              <a:gd name="connsiteY289" fmla="*/ 8009342 h 10287000"/>
              <a:gd name="connsiteX290" fmla="*/ 763417 w 9854218"/>
              <a:gd name="connsiteY290" fmla="*/ 8021661 h 10287000"/>
              <a:gd name="connsiteX291" fmla="*/ 834965 w 9854218"/>
              <a:gd name="connsiteY291" fmla="*/ 8162667 h 10287000"/>
              <a:gd name="connsiteX292" fmla="*/ 931577 w 9854218"/>
              <a:gd name="connsiteY292" fmla="*/ 8419358 h 10287000"/>
              <a:gd name="connsiteX293" fmla="*/ 948700 w 9854218"/>
              <a:gd name="connsiteY293" fmla="*/ 8415056 h 10287000"/>
              <a:gd name="connsiteX294" fmla="*/ 953120 w 9854218"/>
              <a:gd name="connsiteY294" fmla="*/ 8415668 h 10287000"/>
              <a:gd name="connsiteX295" fmla="*/ 913409 w 9854218"/>
              <a:gd name="connsiteY295" fmla="*/ 8298012 h 10287000"/>
              <a:gd name="connsiteX296" fmla="*/ 780862 w 9854218"/>
              <a:gd name="connsiteY296" fmla="*/ 8043854 h 10287000"/>
              <a:gd name="connsiteX297" fmla="*/ 2215406 w 9854218"/>
              <a:gd name="connsiteY297" fmla="*/ 7954197 h 10287000"/>
              <a:gd name="connsiteX298" fmla="*/ 2228060 w 9854218"/>
              <a:gd name="connsiteY298" fmla="*/ 7966851 h 10287000"/>
              <a:gd name="connsiteX299" fmla="*/ 2215406 w 9854218"/>
              <a:gd name="connsiteY299" fmla="*/ 7954197 h 10287000"/>
              <a:gd name="connsiteX300" fmla="*/ 3442472 w 9854218"/>
              <a:gd name="connsiteY300" fmla="*/ 7922889 h 10287000"/>
              <a:gd name="connsiteX301" fmla="*/ 3452306 w 9854218"/>
              <a:gd name="connsiteY301" fmla="*/ 7931229 h 10287000"/>
              <a:gd name="connsiteX302" fmla="*/ 3443267 w 9854218"/>
              <a:gd name="connsiteY302" fmla="*/ 7926066 h 10287000"/>
              <a:gd name="connsiteX303" fmla="*/ 633680 w 9854218"/>
              <a:gd name="connsiteY303" fmla="*/ 7810980 h 10287000"/>
              <a:gd name="connsiteX304" fmla="*/ 657178 w 9854218"/>
              <a:gd name="connsiteY304" fmla="*/ 7880034 h 10287000"/>
              <a:gd name="connsiteX305" fmla="*/ 662339 w 9854218"/>
              <a:gd name="connsiteY305" fmla="*/ 7894485 h 10287000"/>
              <a:gd name="connsiteX306" fmla="*/ 663355 w 9854218"/>
              <a:gd name="connsiteY306" fmla="*/ 7877766 h 10287000"/>
              <a:gd name="connsiteX307" fmla="*/ 662722 w 9854218"/>
              <a:gd name="connsiteY307" fmla="*/ 7877663 h 10287000"/>
              <a:gd name="connsiteX308" fmla="*/ 2312033 w 9854218"/>
              <a:gd name="connsiteY308" fmla="*/ 7793150 h 10287000"/>
              <a:gd name="connsiteX309" fmla="*/ 2329289 w 9854218"/>
              <a:gd name="connsiteY309" fmla="*/ 7802352 h 10287000"/>
              <a:gd name="connsiteX310" fmla="*/ 2329290 w 9854218"/>
              <a:gd name="connsiteY310" fmla="*/ 7827662 h 10287000"/>
              <a:gd name="connsiteX311" fmla="*/ 2316635 w 9854218"/>
              <a:gd name="connsiteY311" fmla="*/ 7815006 h 10287000"/>
              <a:gd name="connsiteX312" fmla="*/ 2316636 w 9854218"/>
              <a:gd name="connsiteY312" fmla="*/ 7802355 h 10287000"/>
              <a:gd name="connsiteX313" fmla="*/ 2296450 w 9854218"/>
              <a:gd name="connsiteY313" fmla="*/ 7769516 h 10287000"/>
              <a:gd name="connsiteX314" fmla="*/ 2303980 w 9854218"/>
              <a:gd name="connsiteY314" fmla="*/ 7777047 h 10287000"/>
              <a:gd name="connsiteX315" fmla="*/ 2312033 w 9854218"/>
              <a:gd name="connsiteY315" fmla="*/ 7793150 h 10287000"/>
              <a:gd name="connsiteX316" fmla="*/ 2308530 w 9854218"/>
              <a:gd name="connsiteY316" fmla="*/ 7791284 h 10287000"/>
              <a:gd name="connsiteX317" fmla="*/ 2276478 w 9854218"/>
              <a:gd name="connsiteY317" fmla="*/ 7726433 h 10287000"/>
              <a:gd name="connsiteX318" fmla="*/ 2286584 w 9854218"/>
              <a:gd name="connsiteY318" fmla="*/ 7751738 h 10287000"/>
              <a:gd name="connsiteX319" fmla="*/ 2296450 w 9854218"/>
              <a:gd name="connsiteY319" fmla="*/ 7769516 h 10287000"/>
              <a:gd name="connsiteX320" fmla="*/ 2291328 w 9854218"/>
              <a:gd name="connsiteY320" fmla="*/ 7764395 h 10287000"/>
              <a:gd name="connsiteX321" fmla="*/ 2266022 w 9854218"/>
              <a:gd name="connsiteY321" fmla="*/ 7726434 h 10287000"/>
              <a:gd name="connsiteX322" fmla="*/ 2268472 w 9854218"/>
              <a:gd name="connsiteY322" fmla="*/ 7706363 h 10287000"/>
              <a:gd name="connsiteX323" fmla="*/ 2278674 w 9854218"/>
              <a:gd name="connsiteY323" fmla="*/ 7726434 h 10287000"/>
              <a:gd name="connsiteX324" fmla="*/ 2276478 w 9854218"/>
              <a:gd name="connsiteY324" fmla="*/ 7726433 h 10287000"/>
              <a:gd name="connsiteX325" fmla="*/ 3206446 w 9854218"/>
              <a:gd name="connsiteY325" fmla="*/ 7625214 h 10287000"/>
              <a:gd name="connsiteX326" fmla="*/ 3235355 w 9854218"/>
              <a:gd name="connsiteY326" fmla="*/ 7673157 h 10287000"/>
              <a:gd name="connsiteX327" fmla="*/ 3245688 w 9854218"/>
              <a:gd name="connsiteY327" fmla="*/ 7693805 h 10287000"/>
              <a:gd name="connsiteX328" fmla="*/ 3256018 w 9854218"/>
              <a:gd name="connsiteY328" fmla="*/ 7704129 h 10287000"/>
              <a:gd name="connsiteX329" fmla="*/ 3359327 w 9854218"/>
              <a:gd name="connsiteY329" fmla="*/ 7869293 h 10287000"/>
              <a:gd name="connsiteX330" fmla="*/ 3483299 w 9854218"/>
              <a:gd name="connsiteY330" fmla="*/ 8075745 h 10287000"/>
              <a:gd name="connsiteX331" fmla="*/ 3638266 w 9854218"/>
              <a:gd name="connsiteY331" fmla="*/ 8271875 h 10287000"/>
              <a:gd name="connsiteX332" fmla="*/ 3778586 w 9854218"/>
              <a:gd name="connsiteY332" fmla="*/ 8450318 h 10287000"/>
              <a:gd name="connsiteX333" fmla="*/ 3799856 w 9854218"/>
              <a:gd name="connsiteY333" fmla="*/ 8410686 h 10287000"/>
              <a:gd name="connsiteX334" fmla="*/ 3796932 w 9854218"/>
              <a:gd name="connsiteY334" fmla="*/ 8407347 h 10287000"/>
              <a:gd name="connsiteX335" fmla="*/ 3739514 w 9854218"/>
              <a:gd name="connsiteY335" fmla="*/ 8350320 h 10287000"/>
              <a:gd name="connsiteX336" fmla="*/ 3695316 w 9854218"/>
              <a:gd name="connsiteY336" fmla="*/ 8279910 h 10287000"/>
              <a:gd name="connsiteX337" fmla="*/ 3694056 w 9854218"/>
              <a:gd name="connsiteY337" fmla="*/ 8227773 h 10287000"/>
              <a:gd name="connsiteX338" fmla="*/ 3682170 w 9854218"/>
              <a:gd name="connsiteY338" fmla="*/ 8203487 h 10287000"/>
              <a:gd name="connsiteX339" fmla="*/ 3638266 w 9854218"/>
              <a:gd name="connsiteY339" fmla="*/ 8137679 h 10287000"/>
              <a:gd name="connsiteX340" fmla="*/ 3545285 w 9854218"/>
              <a:gd name="connsiteY340" fmla="*/ 8065419 h 10287000"/>
              <a:gd name="connsiteX341" fmla="*/ 3534954 w 9854218"/>
              <a:gd name="connsiteY341" fmla="*/ 8055099 h 10287000"/>
              <a:gd name="connsiteX342" fmla="*/ 3514292 w 9854218"/>
              <a:gd name="connsiteY342" fmla="*/ 8034456 h 10287000"/>
              <a:gd name="connsiteX343" fmla="*/ 3514294 w 9854218"/>
              <a:gd name="connsiteY343" fmla="*/ 8044778 h 10287000"/>
              <a:gd name="connsiteX344" fmla="*/ 3524627 w 9854218"/>
              <a:gd name="connsiteY344" fmla="*/ 8055099 h 10287000"/>
              <a:gd name="connsiteX345" fmla="*/ 3524626 w 9854218"/>
              <a:gd name="connsiteY345" fmla="*/ 8065421 h 10287000"/>
              <a:gd name="connsiteX346" fmla="*/ 3483299 w 9854218"/>
              <a:gd name="connsiteY346" fmla="*/ 7993160 h 10287000"/>
              <a:gd name="connsiteX347" fmla="*/ 3493632 w 9854218"/>
              <a:gd name="connsiteY347" fmla="*/ 8003487 h 10287000"/>
              <a:gd name="connsiteX348" fmla="*/ 3493634 w 9854218"/>
              <a:gd name="connsiteY348" fmla="*/ 7993163 h 10287000"/>
              <a:gd name="connsiteX349" fmla="*/ 3493632 w 9854218"/>
              <a:gd name="connsiteY349" fmla="*/ 7982841 h 10287000"/>
              <a:gd name="connsiteX350" fmla="*/ 3514292 w 9854218"/>
              <a:gd name="connsiteY350" fmla="*/ 7993163 h 10287000"/>
              <a:gd name="connsiteX351" fmla="*/ 3462640 w 9854218"/>
              <a:gd name="connsiteY351" fmla="*/ 7941551 h 10287000"/>
              <a:gd name="connsiteX352" fmla="*/ 3452306 w 9854218"/>
              <a:gd name="connsiteY352" fmla="*/ 7931229 h 10287000"/>
              <a:gd name="connsiteX353" fmla="*/ 3452306 w 9854218"/>
              <a:gd name="connsiteY353" fmla="*/ 7920905 h 10287000"/>
              <a:gd name="connsiteX354" fmla="*/ 3452306 w 9854218"/>
              <a:gd name="connsiteY354" fmla="*/ 7910582 h 10287000"/>
              <a:gd name="connsiteX355" fmla="*/ 3441976 w 9854218"/>
              <a:gd name="connsiteY355" fmla="*/ 7920905 h 10287000"/>
              <a:gd name="connsiteX356" fmla="*/ 3442472 w 9854218"/>
              <a:gd name="connsiteY356" fmla="*/ 7922889 h 10287000"/>
              <a:gd name="connsiteX357" fmla="*/ 3400006 w 9854218"/>
              <a:gd name="connsiteY357" fmla="*/ 7886874 h 10287000"/>
              <a:gd name="connsiteX358" fmla="*/ 3266348 w 9854218"/>
              <a:gd name="connsiteY358" fmla="*/ 7693805 h 10287000"/>
              <a:gd name="connsiteX359" fmla="*/ 3256018 w 9854218"/>
              <a:gd name="connsiteY359" fmla="*/ 7683485 h 10287000"/>
              <a:gd name="connsiteX360" fmla="*/ 3245690 w 9854218"/>
              <a:gd name="connsiteY360" fmla="*/ 7662839 h 10287000"/>
              <a:gd name="connsiteX361" fmla="*/ 3245688 w 9854218"/>
              <a:gd name="connsiteY361" fmla="*/ 7673162 h 10287000"/>
              <a:gd name="connsiteX362" fmla="*/ 3233204 w 9854218"/>
              <a:gd name="connsiteY362" fmla="*/ 7637403 h 10287000"/>
              <a:gd name="connsiteX363" fmla="*/ 3217256 w 9854218"/>
              <a:gd name="connsiteY363" fmla="*/ 7536666 h 10287000"/>
              <a:gd name="connsiteX364" fmla="*/ 3221402 w 9854218"/>
              <a:gd name="connsiteY364" fmla="*/ 7555992 h 10287000"/>
              <a:gd name="connsiteX365" fmla="*/ 3225024 w 9854218"/>
              <a:gd name="connsiteY365" fmla="*/ 7559613 h 10287000"/>
              <a:gd name="connsiteX366" fmla="*/ 3225026 w 9854218"/>
              <a:gd name="connsiteY366" fmla="*/ 7566182 h 10287000"/>
              <a:gd name="connsiteX367" fmla="*/ 3222992 w 9854218"/>
              <a:gd name="connsiteY367" fmla="*/ 7563411 h 10287000"/>
              <a:gd name="connsiteX368" fmla="*/ 3228820 w 9854218"/>
              <a:gd name="connsiteY368" fmla="*/ 7590581 h 10287000"/>
              <a:gd name="connsiteX369" fmla="*/ 3235356 w 9854218"/>
              <a:gd name="connsiteY369" fmla="*/ 7590581 h 10287000"/>
              <a:gd name="connsiteX370" fmla="*/ 3225026 w 9854218"/>
              <a:gd name="connsiteY370" fmla="*/ 7569936 h 10287000"/>
              <a:gd name="connsiteX371" fmla="*/ 3225026 w 9854218"/>
              <a:gd name="connsiteY371" fmla="*/ 7566182 h 10287000"/>
              <a:gd name="connsiteX372" fmla="*/ 3235356 w 9854218"/>
              <a:gd name="connsiteY372" fmla="*/ 7580259 h 10287000"/>
              <a:gd name="connsiteX373" fmla="*/ 576853 w 9854218"/>
              <a:gd name="connsiteY373" fmla="*/ 7500311 h 10287000"/>
              <a:gd name="connsiteX374" fmla="*/ 576661 w 9854218"/>
              <a:gd name="connsiteY374" fmla="*/ 7505700 h 10287000"/>
              <a:gd name="connsiteX375" fmla="*/ 577664 w 9854218"/>
              <a:gd name="connsiteY375" fmla="*/ 7506488 h 10287000"/>
              <a:gd name="connsiteX376" fmla="*/ 580756 w 9854218"/>
              <a:gd name="connsiteY376" fmla="*/ 7503573 h 10287000"/>
              <a:gd name="connsiteX377" fmla="*/ 3058964 w 9854218"/>
              <a:gd name="connsiteY377" fmla="*/ 7357428 h 10287000"/>
              <a:gd name="connsiteX378" fmla="*/ 3110093 w 9854218"/>
              <a:gd name="connsiteY378" fmla="*/ 7465419 h 10287000"/>
              <a:gd name="connsiteX379" fmla="*/ 3147628 w 9854218"/>
              <a:gd name="connsiteY379" fmla="*/ 7527669 h 10287000"/>
              <a:gd name="connsiteX380" fmla="*/ 1935281 w 9854218"/>
              <a:gd name="connsiteY380" fmla="*/ 7216802 h 10287000"/>
              <a:gd name="connsiteX381" fmla="*/ 1937030 w 9854218"/>
              <a:gd name="connsiteY381" fmla="*/ 7220294 h 10287000"/>
              <a:gd name="connsiteX382" fmla="*/ 1937028 w 9854218"/>
              <a:gd name="connsiteY382" fmla="*/ 7232948 h 10287000"/>
              <a:gd name="connsiteX383" fmla="*/ 1937028 w 9854218"/>
              <a:gd name="connsiteY383" fmla="*/ 7245597 h 10287000"/>
              <a:gd name="connsiteX384" fmla="*/ 1935281 w 9854218"/>
              <a:gd name="connsiteY384" fmla="*/ 7216802 h 10287000"/>
              <a:gd name="connsiteX385" fmla="*/ 2891850 w 9854218"/>
              <a:gd name="connsiteY385" fmla="*/ 7157030 h 10287000"/>
              <a:gd name="connsiteX386" fmla="*/ 2894432 w 9854218"/>
              <a:gd name="connsiteY386" fmla="*/ 7157030 h 10287000"/>
              <a:gd name="connsiteX387" fmla="*/ 2894429 w 9854218"/>
              <a:gd name="connsiteY387" fmla="*/ 7167353 h 10287000"/>
              <a:gd name="connsiteX388" fmla="*/ 404158 w 9854218"/>
              <a:gd name="connsiteY388" fmla="*/ 7137999 h 10287000"/>
              <a:gd name="connsiteX389" fmla="*/ 401374 w 9854218"/>
              <a:gd name="connsiteY389" fmla="*/ 7139007 h 10287000"/>
              <a:gd name="connsiteX390" fmla="*/ 408661 w 9854218"/>
              <a:gd name="connsiteY390" fmla="*/ 7178088 h 10287000"/>
              <a:gd name="connsiteX391" fmla="*/ 412363 w 9854218"/>
              <a:gd name="connsiteY391" fmla="*/ 7181183 h 10287000"/>
              <a:gd name="connsiteX392" fmla="*/ 2918046 w 9854218"/>
              <a:gd name="connsiteY392" fmla="*/ 7071500 h 10287000"/>
              <a:gd name="connsiteX393" fmla="*/ 2915096 w 9854218"/>
              <a:gd name="connsiteY393" fmla="*/ 7074452 h 10287000"/>
              <a:gd name="connsiteX394" fmla="*/ 2935756 w 9854218"/>
              <a:gd name="connsiteY394" fmla="*/ 7157030 h 10287000"/>
              <a:gd name="connsiteX395" fmla="*/ 2884102 w 9854218"/>
              <a:gd name="connsiteY395" fmla="*/ 7126059 h 10287000"/>
              <a:gd name="connsiteX396" fmla="*/ 2889268 w 9854218"/>
              <a:gd name="connsiteY396" fmla="*/ 7146705 h 10287000"/>
              <a:gd name="connsiteX397" fmla="*/ 2891850 w 9854218"/>
              <a:gd name="connsiteY397" fmla="*/ 7157030 h 10287000"/>
              <a:gd name="connsiteX398" fmla="*/ 2884104 w 9854218"/>
              <a:gd name="connsiteY398" fmla="*/ 7157030 h 10287000"/>
              <a:gd name="connsiteX399" fmla="*/ 2884104 w 9854218"/>
              <a:gd name="connsiteY399" fmla="*/ 7167354 h 10287000"/>
              <a:gd name="connsiteX400" fmla="*/ 2884104 w 9854218"/>
              <a:gd name="connsiteY400" fmla="*/ 7177674 h 10287000"/>
              <a:gd name="connsiteX401" fmla="*/ 2915096 w 9854218"/>
              <a:gd name="connsiteY401" fmla="*/ 7229289 h 10287000"/>
              <a:gd name="connsiteX402" fmla="*/ 2925425 w 9854218"/>
              <a:gd name="connsiteY402" fmla="*/ 7239612 h 10287000"/>
              <a:gd name="connsiteX403" fmla="*/ 2935756 w 9854218"/>
              <a:gd name="connsiteY403" fmla="*/ 7260254 h 10287000"/>
              <a:gd name="connsiteX404" fmla="*/ 2946089 w 9854218"/>
              <a:gd name="connsiteY404" fmla="*/ 7270578 h 10287000"/>
              <a:gd name="connsiteX405" fmla="*/ 2935752 w 9854218"/>
              <a:gd name="connsiteY405" fmla="*/ 7249928 h 10287000"/>
              <a:gd name="connsiteX406" fmla="*/ 2925425 w 9854218"/>
              <a:gd name="connsiteY406" fmla="*/ 7229289 h 10287000"/>
              <a:gd name="connsiteX407" fmla="*/ 2977079 w 9854218"/>
              <a:gd name="connsiteY407" fmla="*/ 7280901 h 10287000"/>
              <a:gd name="connsiteX408" fmla="*/ 2984831 w 9854218"/>
              <a:gd name="connsiteY408" fmla="*/ 7257674 h 10287000"/>
              <a:gd name="connsiteX409" fmla="*/ 3003734 w 9854218"/>
              <a:gd name="connsiteY409" fmla="*/ 7251377 h 10287000"/>
              <a:gd name="connsiteX410" fmla="*/ 2942093 w 9854218"/>
              <a:gd name="connsiteY410" fmla="*/ 7133019 h 10287000"/>
              <a:gd name="connsiteX411" fmla="*/ 2915093 w 9854218"/>
              <a:gd name="connsiteY411" fmla="*/ 7063944 h 10287000"/>
              <a:gd name="connsiteX412" fmla="*/ 2915093 w 9854218"/>
              <a:gd name="connsiteY412" fmla="*/ 7064126 h 10287000"/>
              <a:gd name="connsiteX413" fmla="*/ 2915164 w 9854218"/>
              <a:gd name="connsiteY413" fmla="*/ 7064126 h 10287000"/>
              <a:gd name="connsiteX414" fmla="*/ 2915093 w 9854218"/>
              <a:gd name="connsiteY414" fmla="*/ 7063944 h 10287000"/>
              <a:gd name="connsiteX415" fmla="*/ 2849382 w 9854218"/>
              <a:gd name="connsiteY415" fmla="*/ 6895821 h 10287000"/>
              <a:gd name="connsiteX416" fmla="*/ 2848265 w 9854218"/>
              <a:gd name="connsiteY416" fmla="*/ 6901058 h 10287000"/>
              <a:gd name="connsiteX417" fmla="*/ 2860859 w 9854218"/>
              <a:gd name="connsiteY417" fmla="*/ 6936381 h 10287000"/>
              <a:gd name="connsiteX418" fmla="*/ 2875322 w 9854218"/>
              <a:gd name="connsiteY418" fmla="*/ 6962196 h 10287000"/>
              <a:gd name="connsiteX419" fmla="*/ 385241 w 9854218"/>
              <a:gd name="connsiteY419" fmla="*/ 6674598 h 10287000"/>
              <a:gd name="connsiteX420" fmla="*/ 385633 w 9854218"/>
              <a:gd name="connsiteY420" fmla="*/ 6679001 h 10287000"/>
              <a:gd name="connsiteX421" fmla="*/ 390691 w 9854218"/>
              <a:gd name="connsiteY421" fmla="*/ 6735674 h 10287000"/>
              <a:gd name="connsiteX422" fmla="*/ 520061 w 9854218"/>
              <a:gd name="connsiteY422" fmla="*/ 7276901 h 10287000"/>
              <a:gd name="connsiteX423" fmla="*/ 526588 w 9854218"/>
              <a:gd name="connsiteY423" fmla="*/ 7350027 h 10287000"/>
              <a:gd name="connsiteX424" fmla="*/ 553093 w 9854218"/>
              <a:gd name="connsiteY424" fmla="*/ 7399248 h 10287000"/>
              <a:gd name="connsiteX425" fmla="*/ 566546 w 9854218"/>
              <a:gd name="connsiteY425" fmla="*/ 7302215 h 10287000"/>
              <a:gd name="connsiteX426" fmla="*/ 616675 w 9854218"/>
              <a:gd name="connsiteY426" fmla="*/ 7533593 h 10287000"/>
              <a:gd name="connsiteX427" fmla="*/ 614161 w 9854218"/>
              <a:gd name="connsiteY427" fmla="*/ 7546719 h 10287000"/>
              <a:gd name="connsiteX428" fmla="*/ 609307 w 9854218"/>
              <a:gd name="connsiteY428" fmla="*/ 7540304 h 10287000"/>
              <a:gd name="connsiteX429" fmla="*/ 620531 w 9854218"/>
              <a:gd name="connsiteY429" fmla="*/ 7570017 h 10287000"/>
              <a:gd name="connsiteX430" fmla="*/ 648503 w 9854218"/>
              <a:gd name="connsiteY430" fmla="*/ 7635690 h 10287000"/>
              <a:gd name="connsiteX431" fmla="*/ 627220 w 9854218"/>
              <a:gd name="connsiteY431" fmla="*/ 7644969 h 10287000"/>
              <a:gd name="connsiteX432" fmla="*/ 698768 w 9854218"/>
              <a:gd name="connsiteY432" fmla="*/ 7785975 h 10287000"/>
              <a:gd name="connsiteX433" fmla="*/ 705985 w 9854218"/>
              <a:gd name="connsiteY433" fmla="*/ 7842338 h 10287000"/>
              <a:gd name="connsiteX434" fmla="*/ 719231 w 9854218"/>
              <a:gd name="connsiteY434" fmla="*/ 7878117 h 10287000"/>
              <a:gd name="connsiteX435" fmla="*/ 727777 w 9854218"/>
              <a:gd name="connsiteY435" fmla="*/ 7870068 h 10287000"/>
              <a:gd name="connsiteX436" fmla="*/ 784700 w 9854218"/>
              <a:gd name="connsiteY436" fmla="*/ 8012382 h 10287000"/>
              <a:gd name="connsiteX437" fmla="*/ 781397 w 9854218"/>
              <a:gd name="connsiteY437" fmla="*/ 8012736 h 10287000"/>
              <a:gd name="connsiteX438" fmla="*/ 795380 w 9854218"/>
              <a:gd name="connsiteY438" fmla="*/ 8042666 h 10287000"/>
              <a:gd name="connsiteX439" fmla="*/ 824632 w 9854218"/>
              <a:gd name="connsiteY439" fmla="*/ 8040041 h 10287000"/>
              <a:gd name="connsiteX440" fmla="*/ 983654 w 9854218"/>
              <a:gd name="connsiteY440" fmla="*/ 8335359 h 10287000"/>
              <a:gd name="connsiteX441" fmla="*/ 1037300 w 9854218"/>
              <a:gd name="connsiteY441" fmla="*/ 8419382 h 10287000"/>
              <a:gd name="connsiteX442" fmla="*/ 972338 w 9854218"/>
              <a:gd name="connsiteY442" fmla="*/ 8288648 h 10287000"/>
              <a:gd name="connsiteX443" fmla="*/ 580660 w 9854218"/>
              <a:gd name="connsiteY443" fmla="*/ 7306610 h 10287000"/>
              <a:gd name="connsiteX444" fmla="*/ 452429 w 9854218"/>
              <a:gd name="connsiteY444" fmla="*/ 6916037 h 10287000"/>
              <a:gd name="connsiteX445" fmla="*/ 2698146 w 9854218"/>
              <a:gd name="connsiteY445" fmla="*/ 6455090 h 10287000"/>
              <a:gd name="connsiteX446" fmla="*/ 2749798 w 9854218"/>
              <a:gd name="connsiteY446" fmla="*/ 6671862 h 10287000"/>
              <a:gd name="connsiteX447" fmla="*/ 2796288 w 9854218"/>
              <a:gd name="connsiteY447" fmla="*/ 6776381 h 10287000"/>
              <a:gd name="connsiteX448" fmla="*/ 2807396 w 9854218"/>
              <a:gd name="connsiteY448" fmla="*/ 6788406 h 10287000"/>
              <a:gd name="connsiteX449" fmla="*/ 2758038 w 9854218"/>
              <a:gd name="connsiteY449" fmla="*/ 6662120 h 10287000"/>
              <a:gd name="connsiteX450" fmla="*/ 2702070 w 9854218"/>
              <a:gd name="connsiteY450" fmla="*/ 6463778 h 10287000"/>
              <a:gd name="connsiteX451" fmla="*/ 1578806 w 9854218"/>
              <a:gd name="connsiteY451" fmla="*/ 6051324 h 10287000"/>
              <a:gd name="connsiteX452" fmla="*/ 1578095 w 9854218"/>
              <a:gd name="connsiteY452" fmla="*/ 6052265 h 10287000"/>
              <a:gd name="connsiteX453" fmla="*/ 1579340 w 9854218"/>
              <a:gd name="connsiteY453" fmla="*/ 6053457 h 10287000"/>
              <a:gd name="connsiteX454" fmla="*/ 3157676 w 9854218"/>
              <a:gd name="connsiteY454" fmla="*/ 5831444 h 10287000"/>
              <a:gd name="connsiteX455" fmla="*/ 3167154 w 9854218"/>
              <a:gd name="connsiteY455" fmla="*/ 5897463 h 10287000"/>
              <a:gd name="connsiteX456" fmla="*/ 3179536 w 9854218"/>
              <a:gd name="connsiteY456" fmla="*/ 5918415 h 10287000"/>
              <a:gd name="connsiteX457" fmla="*/ 3183389 w 9854218"/>
              <a:gd name="connsiteY457" fmla="*/ 5926548 h 10287000"/>
              <a:gd name="connsiteX458" fmla="*/ 1608035 w 9854218"/>
              <a:gd name="connsiteY458" fmla="*/ 5790446 h 10287000"/>
              <a:gd name="connsiteX459" fmla="*/ 1608806 w 9854218"/>
              <a:gd name="connsiteY459" fmla="*/ 5802330 h 10287000"/>
              <a:gd name="connsiteX460" fmla="*/ 1608036 w 9854218"/>
              <a:gd name="connsiteY460" fmla="*/ 5803103 h 10287000"/>
              <a:gd name="connsiteX461" fmla="*/ 1620094 w 9854218"/>
              <a:gd name="connsiteY461" fmla="*/ 5777793 h 10287000"/>
              <a:gd name="connsiteX462" fmla="*/ 1620690 w 9854218"/>
              <a:gd name="connsiteY462" fmla="*/ 5777793 h 10287000"/>
              <a:gd name="connsiteX463" fmla="*/ 1620689 w 9854218"/>
              <a:gd name="connsiteY463" fmla="*/ 5790449 h 10287000"/>
              <a:gd name="connsiteX464" fmla="*/ 1620094 w 9854218"/>
              <a:gd name="connsiteY464" fmla="*/ 5777793 h 10287000"/>
              <a:gd name="connsiteX465" fmla="*/ 987599 w 9854218"/>
              <a:gd name="connsiteY465" fmla="*/ 5658741 h 10287000"/>
              <a:gd name="connsiteX466" fmla="*/ 986690 w 9854218"/>
              <a:gd name="connsiteY466" fmla="*/ 5662070 h 10287000"/>
              <a:gd name="connsiteX467" fmla="*/ 988007 w 9854218"/>
              <a:gd name="connsiteY467" fmla="*/ 5663910 h 10287000"/>
              <a:gd name="connsiteX468" fmla="*/ 179521 w 9854218"/>
              <a:gd name="connsiteY468" fmla="*/ 5654276 h 10287000"/>
              <a:gd name="connsiteX469" fmla="*/ 170569 w 9854218"/>
              <a:gd name="connsiteY469" fmla="*/ 5666250 h 10287000"/>
              <a:gd name="connsiteX470" fmla="*/ 203464 w 9854218"/>
              <a:gd name="connsiteY470" fmla="*/ 5869691 h 10287000"/>
              <a:gd name="connsiteX471" fmla="*/ 224344 w 9854218"/>
              <a:gd name="connsiteY471" fmla="*/ 6103695 h 10287000"/>
              <a:gd name="connsiteX472" fmla="*/ 211024 w 9854218"/>
              <a:gd name="connsiteY472" fmla="*/ 6119633 h 10287000"/>
              <a:gd name="connsiteX473" fmla="*/ 245357 w 9854218"/>
              <a:gd name="connsiteY473" fmla="*/ 6256604 h 10287000"/>
              <a:gd name="connsiteX474" fmla="*/ 254494 w 9854218"/>
              <a:gd name="connsiteY474" fmla="*/ 6358982 h 10287000"/>
              <a:gd name="connsiteX475" fmla="*/ 266614 w 9854218"/>
              <a:gd name="connsiteY475" fmla="*/ 6397541 h 10287000"/>
              <a:gd name="connsiteX476" fmla="*/ 260396 w 9854218"/>
              <a:gd name="connsiteY476" fmla="*/ 6349323 h 10287000"/>
              <a:gd name="connsiteX477" fmla="*/ 238729 w 9854218"/>
              <a:gd name="connsiteY477" fmla="*/ 6189101 h 10287000"/>
              <a:gd name="connsiteX478" fmla="*/ 245522 w 9854218"/>
              <a:gd name="connsiteY478" fmla="*/ 6100037 h 10287000"/>
              <a:gd name="connsiteX479" fmla="*/ 221948 w 9854218"/>
              <a:gd name="connsiteY479" fmla="*/ 5887466 h 10287000"/>
              <a:gd name="connsiteX480" fmla="*/ 214630 w 9854218"/>
              <a:gd name="connsiteY480" fmla="*/ 5676320 h 10287000"/>
              <a:gd name="connsiteX481" fmla="*/ 200849 w 9854218"/>
              <a:gd name="connsiteY481" fmla="*/ 5668716 h 10287000"/>
              <a:gd name="connsiteX482" fmla="*/ 179521 w 9854218"/>
              <a:gd name="connsiteY482" fmla="*/ 5654276 h 10287000"/>
              <a:gd name="connsiteX483" fmla="*/ 207314 w 9854218"/>
              <a:gd name="connsiteY483" fmla="*/ 5516166 h 10287000"/>
              <a:gd name="connsiteX484" fmla="*/ 207958 w 9854218"/>
              <a:gd name="connsiteY484" fmla="*/ 5528946 h 10287000"/>
              <a:gd name="connsiteX485" fmla="*/ 211150 w 9854218"/>
              <a:gd name="connsiteY485" fmla="*/ 5547980 h 10287000"/>
              <a:gd name="connsiteX486" fmla="*/ 210569 w 9854218"/>
              <a:gd name="connsiteY486" fmla="*/ 5526123 h 10287000"/>
              <a:gd name="connsiteX487" fmla="*/ 192424 w 9854218"/>
              <a:gd name="connsiteY487" fmla="*/ 5257115 h 10287000"/>
              <a:gd name="connsiteX488" fmla="*/ 193628 w 9854218"/>
              <a:gd name="connsiteY488" fmla="*/ 5272157 h 10287000"/>
              <a:gd name="connsiteX489" fmla="*/ 191896 w 9854218"/>
              <a:gd name="connsiteY489" fmla="*/ 5279469 h 10287000"/>
              <a:gd name="connsiteX490" fmla="*/ 193616 w 9854218"/>
              <a:gd name="connsiteY490" fmla="*/ 5297948 h 10287000"/>
              <a:gd name="connsiteX491" fmla="*/ 196162 w 9854218"/>
              <a:gd name="connsiteY491" fmla="*/ 5303711 h 10287000"/>
              <a:gd name="connsiteX492" fmla="*/ 193628 w 9854218"/>
              <a:gd name="connsiteY492" fmla="*/ 5272157 h 10287000"/>
              <a:gd name="connsiteX493" fmla="*/ 193729 w 9854218"/>
              <a:gd name="connsiteY493" fmla="*/ 5271741 h 10287000"/>
              <a:gd name="connsiteX494" fmla="*/ 192424 w 9854218"/>
              <a:gd name="connsiteY494" fmla="*/ 5257115 h 10287000"/>
              <a:gd name="connsiteX495" fmla="*/ 167189 w 9854218"/>
              <a:gd name="connsiteY495" fmla="*/ 5242794 h 10287000"/>
              <a:gd name="connsiteX496" fmla="*/ 169834 w 9854218"/>
              <a:gd name="connsiteY496" fmla="*/ 5251772 h 10287000"/>
              <a:gd name="connsiteX497" fmla="*/ 174181 w 9854218"/>
              <a:gd name="connsiteY497" fmla="*/ 5434740 h 10287000"/>
              <a:gd name="connsiteX498" fmla="*/ 175744 w 9854218"/>
              <a:gd name="connsiteY498" fmla="*/ 5481300 h 10287000"/>
              <a:gd name="connsiteX499" fmla="*/ 176030 w 9854218"/>
              <a:gd name="connsiteY499" fmla="*/ 5479637 h 10287000"/>
              <a:gd name="connsiteX500" fmla="*/ 181550 w 9854218"/>
              <a:gd name="connsiteY500" fmla="*/ 5458872 h 10287000"/>
              <a:gd name="connsiteX501" fmla="*/ 193984 w 9854218"/>
              <a:gd name="connsiteY501" fmla="*/ 5474340 h 10287000"/>
              <a:gd name="connsiteX502" fmla="*/ 201959 w 9854218"/>
              <a:gd name="connsiteY502" fmla="*/ 5477472 h 10287000"/>
              <a:gd name="connsiteX503" fmla="*/ 196402 w 9854218"/>
              <a:gd name="connsiteY503" fmla="*/ 5432868 h 10287000"/>
              <a:gd name="connsiteX504" fmla="*/ 176849 w 9854218"/>
              <a:gd name="connsiteY504" fmla="*/ 5308184 h 10287000"/>
              <a:gd name="connsiteX505" fmla="*/ 173353 w 9854218"/>
              <a:gd name="connsiteY505" fmla="*/ 5243462 h 10287000"/>
              <a:gd name="connsiteX506" fmla="*/ 1645996 w 9854218"/>
              <a:gd name="connsiteY506" fmla="*/ 5183081 h 10287000"/>
              <a:gd name="connsiteX507" fmla="*/ 1645996 w 9854218"/>
              <a:gd name="connsiteY507" fmla="*/ 5195732 h 10287000"/>
              <a:gd name="connsiteX508" fmla="*/ 1633342 w 9854218"/>
              <a:gd name="connsiteY508" fmla="*/ 5195732 h 10287000"/>
              <a:gd name="connsiteX509" fmla="*/ 1620689 w 9854218"/>
              <a:gd name="connsiteY509" fmla="*/ 5043891 h 10287000"/>
              <a:gd name="connsiteX510" fmla="*/ 1633343 w 9854218"/>
              <a:gd name="connsiteY510" fmla="*/ 5119812 h 10287000"/>
              <a:gd name="connsiteX511" fmla="*/ 1620690 w 9854218"/>
              <a:gd name="connsiteY511" fmla="*/ 5145120 h 10287000"/>
              <a:gd name="connsiteX512" fmla="*/ 1633342 w 9854218"/>
              <a:gd name="connsiteY512" fmla="*/ 5170424 h 10287000"/>
              <a:gd name="connsiteX513" fmla="*/ 1633343 w 9854218"/>
              <a:gd name="connsiteY513" fmla="*/ 5183081 h 10287000"/>
              <a:gd name="connsiteX514" fmla="*/ 1633342 w 9854218"/>
              <a:gd name="connsiteY514" fmla="*/ 5195732 h 10287000"/>
              <a:gd name="connsiteX515" fmla="*/ 1633342 w 9854218"/>
              <a:gd name="connsiteY515" fmla="*/ 5208387 h 10287000"/>
              <a:gd name="connsiteX516" fmla="*/ 1633343 w 9854218"/>
              <a:gd name="connsiteY516" fmla="*/ 5221041 h 10287000"/>
              <a:gd name="connsiteX517" fmla="*/ 1645996 w 9854218"/>
              <a:gd name="connsiteY517" fmla="*/ 5221038 h 10287000"/>
              <a:gd name="connsiteX518" fmla="*/ 1620689 w 9854218"/>
              <a:gd name="connsiteY518" fmla="*/ 5233692 h 10287000"/>
              <a:gd name="connsiteX519" fmla="*/ 1633343 w 9854218"/>
              <a:gd name="connsiteY519" fmla="*/ 5246346 h 10287000"/>
              <a:gd name="connsiteX520" fmla="*/ 1620689 w 9854218"/>
              <a:gd name="connsiteY520" fmla="*/ 5284307 h 10287000"/>
              <a:gd name="connsiteX521" fmla="*/ 1620694 w 9854218"/>
              <a:gd name="connsiteY521" fmla="*/ 5360228 h 10287000"/>
              <a:gd name="connsiteX522" fmla="*/ 1608036 w 9854218"/>
              <a:gd name="connsiteY522" fmla="*/ 5372882 h 10287000"/>
              <a:gd name="connsiteX523" fmla="*/ 1620689 w 9854218"/>
              <a:gd name="connsiteY523" fmla="*/ 5385533 h 10287000"/>
              <a:gd name="connsiteX524" fmla="*/ 1608035 w 9854218"/>
              <a:gd name="connsiteY524" fmla="*/ 5385537 h 10287000"/>
              <a:gd name="connsiteX525" fmla="*/ 1620689 w 9854218"/>
              <a:gd name="connsiteY525" fmla="*/ 5512071 h 10287000"/>
              <a:gd name="connsiteX526" fmla="*/ 1620690 w 9854218"/>
              <a:gd name="connsiteY526" fmla="*/ 5524721 h 10287000"/>
              <a:gd name="connsiteX527" fmla="*/ 1620689 w 9854218"/>
              <a:gd name="connsiteY527" fmla="*/ 5550032 h 10287000"/>
              <a:gd name="connsiteX528" fmla="*/ 1633342 w 9854218"/>
              <a:gd name="connsiteY528" fmla="*/ 5550032 h 10287000"/>
              <a:gd name="connsiteX529" fmla="*/ 1620689 w 9854218"/>
              <a:gd name="connsiteY529" fmla="*/ 5651259 h 10287000"/>
              <a:gd name="connsiteX530" fmla="*/ 1608035 w 9854218"/>
              <a:gd name="connsiteY530" fmla="*/ 5651259 h 10287000"/>
              <a:gd name="connsiteX531" fmla="*/ 1608035 w 9854218"/>
              <a:gd name="connsiteY531" fmla="*/ 5663913 h 10287000"/>
              <a:gd name="connsiteX532" fmla="*/ 1620689 w 9854218"/>
              <a:gd name="connsiteY532" fmla="*/ 5676567 h 10287000"/>
              <a:gd name="connsiteX533" fmla="*/ 1620689 w 9854218"/>
              <a:gd name="connsiteY533" fmla="*/ 5689218 h 10287000"/>
              <a:gd name="connsiteX534" fmla="*/ 1633342 w 9854218"/>
              <a:gd name="connsiteY534" fmla="*/ 5701869 h 10287000"/>
              <a:gd name="connsiteX535" fmla="*/ 1619108 w 9854218"/>
              <a:gd name="connsiteY535" fmla="*/ 5757035 h 10287000"/>
              <a:gd name="connsiteX536" fmla="*/ 1620094 w 9854218"/>
              <a:gd name="connsiteY536" fmla="*/ 5777793 h 10287000"/>
              <a:gd name="connsiteX537" fmla="*/ 1608035 w 9854218"/>
              <a:gd name="connsiteY537" fmla="*/ 5777793 h 10287000"/>
              <a:gd name="connsiteX538" fmla="*/ 1608036 w 9854218"/>
              <a:gd name="connsiteY538" fmla="*/ 5765139 h 10287000"/>
              <a:gd name="connsiteX539" fmla="*/ 1595382 w 9854218"/>
              <a:gd name="connsiteY539" fmla="*/ 5714528 h 10287000"/>
              <a:gd name="connsiteX540" fmla="*/ 1595386 w 9854218"/>
              <a:gd name="connsiteY540" fmla="*/ 5701874 h 10287000"/>
              <a:gd name="connsiteX541" fmla="*/ 1582726 w 9854218"/>
              <a:gd name="connsiteY541" fmla="*/ 5714528 h 10287000"/>
              <a:gd name="connsiteX542" fmla="*/ 1557422 w 9854218"/>
              <a:gd name="connsiteY542" fmla="*/ 5499417 h 10287000"/>
              <a:gd name="connsiteX543" fmla="*/ 1570076 w 9854218"/>
              <a:gd name="connsiteY543" fmla="*/ 5372882 h 10287000"/>
              <a:gd name="connsiteX544" fmla="*/ 1608035 w 9854218"/>
              <a:gd name="connsiteY544" fmla="*/ 5271653 h 10287000"/>
              <a:gd name="connsiteX545" fmla="*/ 1620689 w 9854218"/>
              <a:gd name="connsiteY545" fmla="*/ 5043891 h 10287000"/>
              <a:gd name="connsiteX546" fmla="*/ 139210 w 9854218"/>
              <a:gd name="connsiteY546" fmla="*/ 4996022 h 10287000"/>
              <a:gd name="connsiteX547" fmla="*/ 139087 w 9854218"/>
              <a:gd name="connsiteY547" fmla="*/ 5001062 h 10287000"/>
              <a:gd name="connsiteX548" fmla="*/ 127640 w 9854218"/>
              <a:gd name="connsiteY548" fmla="*/ 5102522 h 10287000"/>
              <a:gd name="connsiteX549" fmla="*/ 143042 w 9854218"/>
              <a:gd name="connsiteY549" fmla="*/ 5144790 h 10287000"/>
              <a:gd name="connsiteX550" fmla="*/ 144632 w 9854218"/>
              <a:gd name="connsiteY550" fmla="*/ 5154192 h 10287000"/>
              <a:gd name="connsiteX551" fmla="*/ 142862 w 9854218"/>
              <a:gd name="connsiteY551" fmla="*/ 5083734 h 10287000"/>
              <a:gd name="connsiteX552" fmla="*/ 142894 w 9854218"/>
              <a:gd name="connsiteY552" fmla="*/ 5017103 h 10287000"/>
              <a:gd name="connsiteX553" fmla="*/ 2966222 w 9854218"/>
              <a:gd name="connsiteY553" fmla="*/ 4796178 h 10287000"/>
              <a:gd name="connsiteX554" fmla="*/ 2947385 w 9854218"/>
              <a:gd name="connsiteY554" fmla="*/ 4848713 h 10287000"/>
              <a:gd name="connsiteX555" fmla="*/ 3017699 w 9854218"/>
              <a:gd name="connsiteY555" fmla="*/ 5700701 h 10287000"/>
              <a:gd name="connsiteX556" fmla="*/ 3017195 w 9854218"/>
              <a:gd name="connsiteY556" fmla="*/ 5858349 h 10287000"/>
              <a:gd name="connsiteX557" fmla="*/ 3016649 w 9854218"/>
              <a:gd name="connsiteY557" fmla="*/ 6072003 h 10287000"/>
              <a:gd name="connsiteX558" fmla="*/ 3109499 w 9854218"/>
              <a:gd name="connsiteY558" fmla="*/ 6487352 h 10287000"/>
              <a:gd name="connsiteX559" fmla="*/ 3193523 w 9854218"/>
              <a:gd name="connsiteY559" fmla="*/ 6763580 h 10287000"/>
              <a:gd name="connsiteX560" fmla="*/ 3215621 w 9854218"/>
              <a:gd name="connsiteY560" fmla="*/ 6797463 h 10287000"/>
              <a:gd name="connsiteX561" fmla="*/ 3303474 w 9854218"/>
              <a:gd name="connsiteY561" fmla="*/ 6938549 h 10287000"/>
              <a:gd name="connsiteX562" fmla="*/ 3273834 w 9854218"/>
              <a:gd name="connsiteY562" fmla="*/ 6927000 h 10287000"/>
              <a:gd name="connsiteX563" fmla="*/ 3415644 w 9854218"/>
              <a:gd name="connsiteY563" fmla="*/ 7264004 h 10287000"/>
              <a:gd name="connsiteX564" fmla="*/ 3440762 w 9854218"/>
              <a:gd name="connsiteY564" fmla="*/ 7265252 h 10287000"/>
              <a:gd name="connsiteX565" fmla="*/ 3497912 w 9854218"/>
              <a:gd name="connsiteY565" fmla="*/ 7381436 h 10287000"/>
              <a:gd name="connsiteX566" fmla="*/ 3572770 w 9854218"/>
              <a:gd name="connsiteY566" fmla="*/ 7495980 h 10287000"/>
              <a:gd name="connsiteX567" fmla="*/ 3594125 w 9854218"/>
              <a:gd name="connsiteY567" fmla="*/ 7572603 h 10287000"/>
              <a:gd name="connsiteX568" fmla="*/ 3644740 w 9854218"/>
              <a:gd name="connsiteY568" fmla="*/ 7617936 h 10287000"/>
              <a:gd name="connsiteX569" fmla="*/ 3749616 w 9854218"/>
              <a:gd name="connsiteY569" fmla="*/ 7786866 h 10287000"/>
              <a:gd name="connsiteX570" fmla="*/ 3817064 w 9854218"/>
              <a:gd name="connsiteY570" fmla="*/ 7898523 h 10287000"/>
              <a:gd name="connsiteX571" fmla="*/ 3812542 w 9854218"/>
              <a:gd name="connsiteY571" fmla="*/ 7888224 h 10287000"/>
              <a:gd name="connsiteX572" fmla="*/ 3810908 w 9854218"/>
              <a:gd name="connsiteY572" fmla="*/ 7870512 h 10287000"/>
              <a:gd name="connsiteX573" fmla="*/ 3822840 w 9854218"/>
              <a:gd name="connsiteY573" fmla="*/ 7883699 h 10287000"/>
              <a:gd name="connsiteX574" fmla="*/ 3833136 w 9854218"/>
              <a:gd name="connsiteY574" fmla="*/ 7879172 h 10287000"/>
              <a:gd name="connsiteX575" fmla="*/ 3839292 w 9854218"/>
              <a:gd name="connsiteY575" fmla="*/ 7907186 h 10287000"/>
              <a:gd name="connsiteX576" fmla="*/ 3843814 w 9854218"/>
              <a:gd name="connsiteY576" fmla="*/ 7917485 h 10287000"/>
              <a:gd name="connsiteX577" fmla="*/ 3845448 w 9854218"/>
              <a:gd name="connsiteY577" fmla="*/ 7935197 h 10287000"/>
              <a:gd name="connsiteX578" fmla="*/ 3826106 w 9854218"/>
              <a:gd name="connsiteY578" fmla="*/ 7919123 h 10287000"/>
              <a:gd name="connsiteX579" fmla="*/ 3821928 w 9854218"/>
              <a:gd name="connsiteY579" fmla="*/ 7917495 h 10287000"/>
              <a:gd name="connsiteX580" fmla="*/ 4217118 w 9854218"/>
              <a:gd name="connsiteY580" fmla="*/ 8397302 h 10287000"/>
              <a:gd name="connsiteX581" fmla="*/ 4226942 w 9854218"/>
              <a:gd name="connsiteY581" fmla="*/ 8401994 h 10287000"/>
              <a:gd name="connsiteX582" fmla="*/ 4264216 w 9854218"/>
              <a:gd name="connsiteY582" fmla="*/ 8443161 h 10287000"/>
              <a:gd name="connsiteX583" fmla="*/ 4315950 w 9854218"/>
              <a:gd name="connsiteY583" fmla="*/ 8494650 h 10287000"/>
              <a:gd name="connsiteX584" fmla="*/ 4779590 w 9854218"/>
              <a:gd name="connsiteY584" fmla="*/ 8921636 h 10287000"/>
              <a:gd name="connsiteX585" fmla="*/ 5003136 w 9854218"/>
              <a:gd name="connsiteY585" fmla="*/ 9083376 h 10287000"/>
              <a:gd name="connsiteX586" fmla="*/ 5015632 w 9854218"/>
              <a:gd name="connsiteY586" fmla="*/ 9083552 h 10287000"/>
              <a:gd name="connsiteX587" fmla="*/ 5042230 w 9854218"/>
              <a:gd name="connsiteY587" fmla="*/ 9085005 h 10287000"/>
              <a:gd name="connsiteX588" fmla="*/ 5052194 w 9854218"/>
              <a:gd name="connsiteY588" fmla="*/ 9080643 h 10287000"/>
              <a:gd name="connsiteX589" fmla="*/ 4898326 w 9854218"/>
              <a:gd name="connsiteY589" fmla="*/ 8953278 h 10287000"/>
              <a:gd name="connsiteX590" fmla="*/ 4893268 w 9854218"/>
              <a:gd name="connsiteY590" fmla="*/ 8949717 h 10287000"/>
              <a:gd name="connsiteX591" fmla="*/ 4882082 w 9854218"/>
              <a:gd name="connsiteY591" fmla="*/ 8939832 h 10287000"/>
              <a:gd name="connsiteX592" fmla="*/ 4873380 w 9854218"/>
              <a:gd name="connsiteY592" fmla="*/ 8932628 h 10287000"/>
              <a:gd name="connsiteX593" fmla="*/ 4870010 w 9854218"/>
              <a:gd name="connsiteY593" fmla="*/ 8929164 h 10287000"/>
              <a:gd name="connsiteX594" fmla="*/ 4733957 w 9854218"/>
              <a:gd name="connsiteY594" fmla="*/ 8808936 h 10287000"/>
              <a:gd name="connsiteX595" fmla="*/ 4433788 w 9854218"/>
              <a:gd name="connsiteY595" fmla="*/ 8512905 h 10287000"/>
              <a:gd name="connsiteX596" fmla="*/ 4384469 w 9854218"/>
              <a:gd name="connsiteY596" fmla="*/ 8459937 h 10287000"/>
              <a:gd name="connsiteX597" fmla="*/ 4349390 w 9854218"/>
              <a:gd name="connsiteY597" fmla="*/ 8394454 h 10287000"/>
              <a:gd name="connsiteX598" fmla="*/ 4290320 w 9854218"/>
              <a:gd name="connsiteY598" fmla="*/ 8320214 h 10287000"/>
              <a:gd name="connsiteX599" fmla="*/ 4225055 w 9854218"/>
              <a:gd name="connsiteY599" fmla="*/ 8236626 h 10287000"/>
              <a:gd name="connsiteX600" fmla="*/ 4219649 w 9854218"/>
              <a:gd name="connsiteY600" fmla="*/ 8259875 h 10287000"/>
              <a:gd name="connsiteX601" fmla="*/ 4133375 w 9854218"/>
              <a:gd name="connsiteY601" fmla="*/ 8174462 h 10287000"/>
              <a:gd name="connsiteX602" fmla="*/ 4052508 w 9854218"/>
              <a:gd name="connsiteY602" fmla="*/ 8065806 h 10287000"/>
              <a:gd name="connsiteX603" fmla="*/ 4006766 w 9854218"/>
              <a:gd name="connsiteY603" fmla="*/ 7981653 h 10287000"/>
              <a:gd name="connsiteX604" fmla="*/ 3989472 w 9854218"/>
              <a:gd name="connsiteY604" fmla="*/ 7985799 h 10287000"/>
              <a:gd name="connsiteX605" fmla="*/ 3868270 w 9854218"/>
              <a:gd name="connsiteY605" fmla="*/ 7769745 h 10287000"/>
              <a:gd name="connsiteX606" fmla="*/ 3743464 w 9854218"/>
              <a:gd name="connsiteY606" fmla="*/ 7569188 h 10287000"/>
              <a:gd name="connsiteX607" fmla="*/ 3735718 w 9854218"/>
              <a:gd name="connsiteY607" fmla="*/ 7567386 h 10287000"/>
              <a:gd name="connsiteX608" fmla="*/ 3737522 w 9854218"/>
              <a:gd name="connsiteY608" fmla="*/ 7559636 h 10287000"/>
              <a:gd name="connsiteX609" fmla="*/ 3725634 w 9854218"/>
              <a:gd name="connsiteY609" fmla="*/ 7540536 h 10287000"/>
              <a:gd name="connsiteX610" fmla="*/ 3733379 w 9854218"/>
              <a:gd name="connsiteY610" fmla="*/ 7542338 h 10287000"/>
              <a:gd name="connsiteX611" fmla="*/ 3736644 w 9854218"/>
              <a:gd name="connsiteY611" fmla="*/ 7543607 h 10287000"/>
              <a:gd name="connsiteX612" fmla="*/ 3739324 w 9854218"/>
              <a:gd name="connsiteY612" fmla="*/ 7551888 h 10287000"/>
              <a:gd name="connsiteX613" fmla="*/ 3739932 w 9854218"/>
              <a:gd name="connsiteY613" fmla="*/ 7544883 h 10287000"/>
              <a:gd name="connsiteX614" fmla="*/ 3736644 w 9854218"/>
              <a:gd name="connsiteY614" fmla="*/ 7543607 h 10287000"/>
              <a:gd name="connsiteX615" fmla="*/ 3732942 w 9854218"/>
              <a:gd name="connsiteY615" fmla="*/ 7532154 h 10287000"/>
              <a:gd name="connsiteX616" fmla="*/ 3715014 w 9854218"/>
              <a:gd name="connsiteY616" fmla="*/ 7480890 h 10287000"/>
              <a:gd name="connsiteX617" fmla="*/ 3862522 w 9854218"/>
              <a:gd name="connsiteY617" fmla="*/ 7654056 h 10287000"/>
              <a:gd name="connsiteX618" fmla="*/ 3831539 w 9854218"/>
              <a:gd name="connsiteY618" fmla="*/ 7646849 h 10287000"/>
              <a:gd name="connsiteX619" fmla="*/ 4019918 w 9854218"/>
              <a:gd name="connsiteY619" fmla="*/ 7960209 h 10287000"/>
              <a:gd name="connsiteX620" fmla="*/ 4044958 w 9854218"/>
              <a:gd name="connsiteY620" fmla="*/ 7957865 h 10287000"/>
              <a:gd name="connsiteX621" fmla="*/ 4118078 w 9854218"/>
              <a:gd name="connsiteY621" fmla="*/ 8064722 h 10287000"/>
              <a:gd name="connsiteX622" fmla="*/ 4208492 w 9854218"/>
              <a:gd name="connsiteY622" fmla="*/ 8167431 h 10287000"/>
              <a:gd name="connsiteX623" fmla="*/ 4240546 w 9854218"/>
              <a:gd name="connsiteY623" fmla="*/ 8240231 h 10287000"/>
              <a:gd name="connsiteX624" fmla="*/ 4297103 w 9854218"/>
              <a:gd name="connsiteY624" fmla="*/ 8277890 h 10287000"/>
              <a:gd name="connsiteX625" fmla="*/ 4347194 w 9854218"/>
              <a:gd name="connsiteY625" fmla="*/ 8347739 h 10287000"/>
              <a:gd name="connsiteX626" fmla="*/ 4351784 w 9854218"/>
              <a:gd name="connsiteY626" fmla="*/ 8352600 h 10287000"/>
              <a:gd name="connsiteX627" fmla="*/ 4361840 w 9854218"/>
              <a:gd name="connsiteY627" fmla="*/ 8340473 h 10287000"/>
              <a:gd name="connsiteX628" fmla="*/ 4268230 w 9854218"/>
              <a:gd name="connsiteY628" fmla="*/ 8210715 h 10287000"/>
              <a:gd name="connsiteX629" fmla="*/ 4380947 w 9854218"/>
              <a:gd name="connsiteY629" fmla="*/ 8337401 h 10287000"/>
              <a:gd name="connsiteX630" fmla="*/ 4391542 w 9854218"/>
              <a:gd name="connsiteY630" fmla="*/ 8337747 h 10287000"/>
              <a:gd name="connsiteX631" fmla="*/ 4408034 w 9854218"/>
              <a:gd name="connsiteY631" fmla="*/ 8361078 h 10287000"/>
              <a:gd name="connsiteX632" fmla="*/ 4635240 w 9854218"/>
              <a:gd name="connsiteY632" fmla="*/ 8586590 h 10287000"/>
              <a:gd name="connsiteX633" fmla="*/ 5039628 w 9854218"/>
              <a:gd name="connsiteY633" fmla="*/ 8963541 h 10287000"/>
              <a:gd name="connsiteX634" fmla="*/ 5454780 w 9854218"/>
              <a:gd name="connsiteY634" fmla="*/ 9255388 h 10287000"/>
              <a:gd name="connsiteX635" fmla="*/ 5905180 w 9854218"/>
              <a:gd name="connsiteY635" fmla="*/ 9536937 h 10287000"/>
              <a:gd name="connsiteX636" fmla="*/ 4854150 w 9854218"/>
              <a:gd name="connsiteY636" fmla="*/ 8681319 h 10287000"/>
              <a:gd name="connsiteX637" fmla="*/ 4576214 w 9854218"/>
              <a:gd name="connsiteY637" fmla="*/ 8371013 h 10287000"/>
              <a:gd name="connsiteX638" fmla="*/ 4394212 w 9854218"/>
              <a:gd name="connsiteY638" fmla="*/ 8183049 h 10287000"/>
              <a:gd name="connsiteX639" fmla="*/ 4349627 w 9854218"/>
              <a:gd name="connsiteY639" fmla="*/ 8105747 h 10287000"/>
              <a:gd name="connsiteX640" fmla="*/ 4344314 w 9854218"/>
              <a:gd name="connsiteY640" fmla="*/ 8098556 h 10287000"/>
              <a:gd name="connsiteX641" fmla="*/ 4243772 w 9854218"/>
              <a:gd name="connsiteY641" fmla="*/ 7987931 h 10287000"/>
              <a:gd name="connsiteX642" fmla="*/ 3267006 w 9854218"/>
              <a:gd name="connsiteY642" fmla="*/ 6235823 h 10287000"/>
              <a:gd name="connsiteX643" fmla="*/ 3211728 w 9854218"/>
              <a:gd name="connsiteY643" fmla="*/ 6031370 h 10287000"/>
              <a:gd name="connsiteX644" fmla="*/ 3206867 w 9854218"/>
              <a:gd name="connsiteY644" fmla="*/ 6033956 h 10287000"/>
              <a:gd name="connsiteX645" fmla="*/ 3199584 w 9854218"/>
              <a:gd name="connsiteY645" fmla="*/ 6028499 h 10287000"/>
              <a:gd name="connsiteX646" fmla="*/ 3192322 w 9854218"/>
              <a:gd name="connsiteY646" fmla="*/ 6019941 h 10287000"/>
              <a:gd name="connsiteX647" fmla="*/ 3227930 w 9854218"/>
              <a:gd name="connsiteY647" fmla="*/ 6178428 h 10287000"/>
              <a:gd name="connsiteX648" fmla="*/ 3224717 w 9854218"/>
              <a:gd name="connsiteY648" fmla="*/ 6218504 h 10287000"/>
              <a:gd name="connsiteX649" fmla="*/ 3221740 w 9854218"/>
              <a:gd name="connsiteY649" fmla="*/ 6219554 h 10287000"/>
              <a:gd name="connsiteX650" fmla="*/ 3233850 w 9854218"/>
              <a:gd name="connsiteY650" fmla="*/ 6276857 h 10287000"/>
              <a:gd name="connsiteX651" fmla="*/ 3262542 w 9854218"/>
              <a:gd name="connsiteY651" fmla="*/ 6371084 h 10287000"/>
              <a:gd name="connsiteX652" fmla="*/ 3286976 w 9854218"/>
              <a:gd name="connsiteY652" fmla="*/ 6377040 h 10287000"/>
              <a:gd name="connsiteX653" fmla="*/ 3321210 w 9854218"/>
              <a:gd name="connsiteY653" fmla="*/ 6501911 h 10287000"/>
              <a:gd name="connsiteX654" fmla="*/ 3373146 w 9854218"/>
              <a:gd name="connsiteY654" fmla="*/ 6628508 h 10287000"/>
              <a:gd name="connsiteX655" fmla="*/ 3379682 w 9854218"/>
              <a:gd name="connsiteY655" fmla="*/ 6707784 h 10287000"/>
              <a:gd name="connsiteX656" fmla="*/ 3420848 w 9854218"/>
              <a:gd name="connsiteY656" fmla="*/ 6761841 h 10287000"/>
              <a:gd name="connsiteX657" fmla="*/ 3492018 w 9854218"/>
              <a:gd name="connsiteY657" fmla="*/ 6947505 h 10287000"/>
              <a:gd name="connsiteX658" fmla="*/ 3537221 w 9854218"/>
              <a:gd name="connsiteY658" fmla="*/ 7069871 h 10287000"/>
              <a:gd name="connsiteX659" fmla="*/ 3534720 w 9854218"/>
              <a:gd name="connsiteY659" fmla="*/ 7058904 h 10287000"/>
              <a:gd name="connsiteX660" fmla="*/ 3536454 w 9854218"/>
              <a:gd name="connsiteY660" fmla="*/ 7041201 h 10287000"/>
              <a:gd name="connsiteX661" fmla="*/ 3545687 w 9854218"/>
              <a:gd name="connsiteY661" fmla="*/ 7056398 h 10287000"/>
              <a:gd name="connsiteX662" fmla="*/ 3556652 w 9854218"/>
              <a:gd name="connsiteY662" fmla="*/ 7053894 h 10287000"/>
              <a:gd name="connsiteX663" fmla="*/ 3557422 w 9854218"/>
              <a:gd name="connsiteY663" fmla="*/ 7082565 h 10287000"/>
              <a:gd name="connsiteX664" fmla="*/ 3559922 w 9854218"/>
              <a:gd name="connsiteY664" fmla="*/ 7093532 h 10287000"/>
              <a:gd name="connsiteX665" fmla="*/ 3558190 w 9854218"/>
              <a:gd name="connsiteY665" fmla="*/ 7111235 h 10287000"/>
              <a:gd name="connsiteX666" fmla="*/ 3542222 w 9854218"/>
              <a:gd name="connsiteY666" fmla="*/ 7091805 h 10287000"/>
              <a:gd name="connsiteX667" fmla="*/ 3516058 w 9854218"/>
              <a:gd name="connsiteY667" fmla="*/ 7103550 h 10287000"/>
              <a:gd name="connsiteX668" fmla="*/ 3433152 w 9854218"/>
              <a:gd name="connsiteY668" fmla="*/ 6891720 h 10287000"/>
              <a:gd name="connsiteX669" fmla="*/ 3366216 w 9854218"/>
              <a:gd name="connsiteY669" fmla="*/ 6699320 h 10287000"/>
              <a:gd name="connsiteX670" fmla="*/ 3353518 w 9854218"/>
              <a:gd name="connsiteY670" fmla="*/ 6719529 h 10287000"/>
              <a:gd name="connsiteX671" fmla="*/ 3299850 w 9854218"/>
              <a:gd name="connsiteY671" fmla="*/ 6610635 h 10287000"/>
              <a:gd name="connsiteX672" fmla="*/ 3258880 w 9854218"/>
              <a:gd name="connsiteY672" fmla="*/ 6481532 h 10287000"/>
              <a:gd name="connsiteX673" fmla="*/ 3243110 w 9854218"/>
              <a:gd name="connsiteY673" fmla="*/ 6387060 h 10287000"/>
              <a:gd name="connsiteX674" fmla="*/ 3225413 w 9854218"/>
              <a:gd name="connsiteY674" fmla="*/ 6385334 h 10287000"/>
              <a:gd name="connsiteX675" fmla="*/ 3193292 w 9854218"/>
              <a:gd name="connsiteY675" fmla="*/ 6257094 h 10287000"/>
              <a:gd name="connsiteX676" fmla="*/ 3186686 w 9854218"/>
              <a:gd name="connsiteY676" fmla="*/ 6225378 h 10287000"/>
              <a:gd name="connsiteX677" fmla="*/ 3176492 w 9854218"/>
              <a:gd name="connsiteY677" fmla="*/ 6225662 h 10287000"/>
              <a:gd name="connsiteX678" fmla="*/ 3162320 w 9854218"/>
              <a:gd name="connsiteY678" fmla="*/ 6199470 h 10287000"/>
              <a:gd name="connsiteX679" fmla="*/ 3154300 w 9854218"/>
              <a:gd name="connsiteY679" fmla="*/ 6149984 h 10287000"/>
              <a:gd name="connsiteX680" fmla="*/ 2993406 w 9854218"/>
              <a:gd name="connsiteY680" fmla="*/ 4859490 h 10287000"/>
              <a:gd name="connsiteX681" fmla="*/ 2966222 w 9854218"/>
              <a:gd name="connsiteY681" fmla="*/ 4796178 h 10287000"/>
              <a:gd name="connsiteX682" fmla="*/ 175099 w 9854218"/>
              <a:gd name="connsiteY682" fmla="*/ 4684419 h 10287000"/>
              <a:gd name="connsiteX683" fmla="*/ 171418 w 9854218"/>
              <a:gd name="connsiteY683" fmla="*/ 4693523 h 10287000"/>
              <a:gd name="connsiteX684" fmla="*/ 166832 w 9854218"/>
              <a:gd name="connsiteY684" fmla="*/ 4715702 h 10287000"/>
              <a:gd name="connsiteX685" fmla="*/ 154717 w 9854218"/>
              <a:gd name="connsiteY685" fmla="*/ 4696059 h 10287000"/>
              <a:gd name="connsiteX686" fmla="*/ 153653 w 9854218"/>
              <a:gd name="connsiteY686" fmla="*/ 4696379 h 10287000"/>
              <a:gd name="connsiteX687" fmla="*/ 162041 w 9854218"/>
              <a:gd name="connsiteY687" fmla="*/ 4772906 h 10287000"/>
              <a:gd name="connsiteX688" fmla="*/ 169337 w 9854218"/>
              <a:gd name="connsiteY688" fmla="*/ 4750575 h 10287000"/>
              <a:gd name="connsiteX689" fmla="*/ 174475 w 9854218"/>
              <a:gd name="connsiteY689" fmla="*/ 4695869 h 10287000"/>
              <a:gd name="connsiteX690" fmla="*/ 1004585 w 9854218"/>
              <a:gd name="connsiteY690" fmla="*/ 4636356 h 10287000"/>
              <a:gd name="connsiteX691" fmla="*/ 970019 w 9854218"/>
              <a:gd name="connsiteY691" fmla="*/ 4725380 h 10287000"/>
              <a:gd name="connsiteX692" fmla="*/ 965716 w 9854218"/>
              <a:gd name="connsiteY692" fmla="*/ 4750385 h 10287000"/>
              <a:gd name="connsiteX693" fmla="*/ 970034 w 9854218"/>
              <a:gd name="connsiteY693" fmla="*/ 4774376 h 10287000"/>
              <a:gd name="connsiteX694" fmla="*/ 965494 w 9854218"/>
              <a:gd name="connsiteY694" fmla="*/ 4831253 h 10287000"/>
              <a:gd name="connsiteX695" fmla="*/ 954268 w 9854218"/>
              <a:gd name="connsiteY695" fmla="*/ 4826603 h 10287000"/>
              <a:gd name="connsiteX696" fmla="*/ 953048 w 9854218"/>
              <a:gd name="connsiteY696" fmla="*/ 4824008 h 10287000"/>
              <a:gd name="connsiteX697" fmla="*/ 950050 w 9854218"/>
              <a:gd name="connsiteY697" fmla="*/ 4841435 h 10287000"/>
              <a:gd name="connsiteX698" fmla="*/ 943958 w 9854218"/>
              <a:gd name="connsiteY698" fmla="*/ 4841435 h 10287000"/>
              <a:gd name="connsiteX699" fmla="*/ 931352 w 9854218"/>
              <a:gd name="connsiteY699" fmla="*/ 4963230 h 10287000"/>
              <a:gd name="connsiteX700" fmla="*/ 929729 w 9854218"/>
              <a:gd name="connsiteY700" fmla="*/ 5122931 h 10287000"/>
              <a:gd name="connsiteX701" fmla="*/ 948533 w 9854218"/>
              <a:gd name="connsiteY701" fmla="*/ 5133290 h 10287000"/>
              <a:gd name="connsiteX702" fmla="*/ 948890 w 9854218"/>
              <a:gd name="connsiteY702" fmla="*/ 5243817 h 10287000"/>
              <a:gd name="connsiteX703" fmla="*/ 963448 w 9854218"/>
              <a:gd name="connsiteY703" fmla="*/ 5359716 h 10287000"/>
              <a:gd name="connsiteX704" fmla="*/ 951149 w 9854218"/>
              <a:gd name="connsiteY704" fmla="*/ 5426495 h 10287000"/>
              <a:gd name="connsiteX705" fmla="*/ 973013 w 9854218"/>
              <a:gd name="connsiteY705" fmla="*/ 5480220 h 10287000"/>
              <a:gd name="connsiteX706" fmla="*/ 974866 w 9854218"/>
              <a:gd name="connsiteY706" fmla="*/ 5553570 h 10287000"/>
              <a:gd name="connsiteX707" fmla="*/ 983561 w 9854218"/>
              <a:gd name="connsiteY707" fmla="*/ 5607579 h 10287000"/>
              <a:gd name="connsiteX708" fmla="*/ 983264 w 9854218"/>
              <a:gd name="connsiteY708" fmla="*/ 5603807 h 10287000"/>
              <a:gd name="connsiteX709" fmla="*/ 988007 w 9854218"/>
              <a:gd name="connsiteY709" fmla="*/ 5562681 h 10287000"/>
              <a:gd name="connsiteX710" fmla="*/ 1013318 w 9854218"/>
              <a:gd name="connsiteY710" fmla="*/ 5638604 h 10287000"/>
              <a:gd name="connsiteX711" fmla="*/ 1000663 w 9854218"/>
              <a:gd name="connsiteY711" fmla="*/ 5474109 h 10287000"/>
              <a:gd name="connsiteX712" fmla="*/ 1051279 w 9854218"/>
              <a:gd name="connsiteY712" fmla="*/ 5423496 h 10287000"/>
              <a:gd name="connsiteX713" fmla="*/ 1051136 w 9854218"/>
              <a:gd name="connsiteY713" fmla="*/ 5420049 h 10287000"/>
              <a:gd name="connsiteX714" fmla="*/ 1044272 w 9854218"/>
              <a:gd name="connsiteY714" fmla="*/ 5328966 h 10287000"/>
              <a:gd name="connsiteX715" fmla="*/ 1037272 w 9854218"/>
              <a:gd name="connsiteY715" fmla="*/ 5223147 h 10287000"/>
              <a:gd name="connsiteX716" fmla="*/ 1019735 w 9854218"/>
              <a:gd name="connsiteY716" fmla="*/ 5239334 h 10287000"/>
              <a:gd name="connsiteX717" fmla="*/ 996383 w 9854218"/>
              <a:gd name="connsiteY717" fmla="*/ 5120201 h 10287000"/>
              <a:gd name="connsiteX718" fmla="*/ 990572 w 9854218"/>
              <a:gd name="connsiteY718" fmla="*/ 4984880 h 10287000"/>
              <a:gd name="connsiteX719" fmla="*/ 1000037 w 9854218"/>
              <a:gd name="connsiteY719" fmla="*/ 4889568 h 10287000"/>
              <a:gd name="connsiteX720" fmla="*/ 983404 w 9854218"/>
              <a:gd name="connsiteY720" fmla="*/ 4883276 h 10287000"/>
              <a:gd name="connsiteX721" fmla="*/ 1004594 w 9854218"/>
              <a:gd name="connsiteY721" fmla="*/ 4636457 h 10287000"/>
              <a:gd name="connsiteX722" fmla="*/ 149099 w 9854218"/>
              <a:gd name="connsiteY722" fmla="*/ 4457675 h 10287000"/>
              <a:gd name="connsiteX723" fmla="*/ 143266 w 9854218"/>
              <a:gd name="connsiteY723" fmla="*/ 4491044 h 10287000"/>
              <a:gd name="connsiteX724" fmla="*/ 143735 w 9854218"/>
              <a:gd name="connsiteY724" fmla="*/ 4525754 h 10287000"/>
              <a:gd name="connsiteX725" fmla="*/ 149555 w 9854218"/>
              <a:gd name="connsiteY725" fmla="*/ 4628400 h 10287000"/>
              <a:gd name="connsiteX726" fmla="*/ 152983 w 9854218"/>
              <a:gd name="connsiteY726" fmla="*/ 4628075 h 10287000"/>
              <a:gd name="connsiteX727" fmla="*/ 169382 w 9854218"/>
              <a:gd name="connsiteY727" fmla="*/ 4644875 h 10287000"/>
              <a:gd name="connsiteX728" fmla="*/ 177158 w 9854218"/>
              <a:gd name="connsiteY728" fmla="*/ 4646628 h 10287000"/>
              <a:gd name="connsiteX729" fmla="*/ 178010 w 9854218"/>
              <a:gd name="connsiteY729" fmla="*/ 4630940 h 10287000"/>
              <a:gd name="connsiteX730" fmla="*/ 193639 w 9854218"/>
              <a:gd name="connsiteY730" fmla="*/ 4527261 h 10287000"/>
              <a:gd name="connsiteX731" fmla="*/ 183061 w 9854218"/>
              <a:gd name="connsiteY731" fmla="*/ 4491354 h 10287000"/>
              <a:gd name="connsiteX732" fmla="*/ 184220 w 9854218"/>
              <a:gd name="connsiteY732" fmla="*/ 4484595 h 10287000"/>
              <a:gd name="connsiteX733" fmla="*/ 164446 w 9854218"/>
              <a:gd name="connsiteY733" fmla="*/ 4477784 h 10287000"/>
              <a:gd name="connsiteX734" fmla="*/ 1160026 w 9854218"/>
              <a:gd name="connsiteY734" fmla="*/ 4212987 h 10287000"/>
              <a:gd name="connsiteX735" fmla="*/ 1147762 w 9854218"/>
              <a:gd name="connsiteY735" fmla="*/ 4244943 h 10287000"/>
              <a:gd name="connsiteX736" fmla="*/ 1127200 w 9854218"/>
              <a:gd name="connsiteY736" fmla="*/ 4297337 h 10287000"/>
              <a:gd name="connsiteX737" fmla="*/ 1101892 w 9854218"/>
              <a:gd name="connsiteY737" fmla="*/ 4525101 h 10287000"/>
              <a:gd name="connsiteX738" fmla="*/ 1089239 w 9854218"/>
              <a:gd name="connsiteY738" fmla="*/ 4474485 h 10287000"/>
              <a:gd name="connsiteX739" fmla="*/ 1066336 w 9854218"/>
              <a:gd name="connsiteY739" fmla="*/ 4519083 h 10287000"/>
              <a:gd name="connsiteX740" fmla="*/ 1064863 w 9854218"/>
              <a:gd name="connsiteY740" fmla="*/ 4537541 h 10287000"/>
              <a:gd name="connsiteX741" fmla="*/ 1057318 w 9854218"/>
              <a:gd name="connsiteY741" fmla="*/ 4539261 h 10287000"/>
              <a:gd name="connsiteX742" fmla="*/ 1056508 w 9854218"/>
              <a:gd name="connsiteY742" fmla="*/ 4538223 h 10287000"/>
              <a:gd name="connsiteX743" fmla="*/ 1047917 w 9854218"/>
              <a:gd name="connsiteY743" fmla="*/ 4554953 h 10287000"/>
              <a:gd name="connsiteX744" fmla="*/ 1037087 w 9854218"/>
              <a:gd name="connsiteY744" fmla="*/ 4575152 h 10287000"/>
              <a:gd name="connsiteX745" fmla="*/ 1033973 w 9854218"/>
              <a:gd name="connsiteY745" fmla="*/ 4605788 h 10287000"/>
              <a:gd name="connsiteX746" fmla="*/ 1022969 w 9854218"/>
              <a:gd name="connsiteY746" fmla="*/ 4879224 h 10287000"/>
              <a:gd name="connsiteX747" fmla="*/ 1044995 w 9854218"/>
              <a:gd name="connsiteY747" fmla="*/ 4891359 h 10287000"/>
              <a:gd name="connsiteX748" fmla="*/ 1045415 w 9854218"/>
              <a:gd name="connsiteY748" fmla="*/ 5020836 h 10287000"/>
              <a:gd name="connsiteX749" fmla="*/ 1045849 w 9854218"/>
              <a:gd name="connsiteY749" fmla="*/ 5079956 h 10287000"/>
              <a:gd name="connsiteX750" fmla="*/ 1053521 w 9854218"/>
              <a:gd name="connsiteY750" fmla="*/ 5115344 h 10287000"/>
              <a:gd name="connsiteX751" fmla="*/ 1054442 w 9854218"/>
              <a:gd name="connsiteY751" fmla="*/ 5115068 h 10287000"/>
              <a:gd name="connsiteX752" fmla="*/ 1051282 w 9854218"/>
              <a:gd name="connsiteY752" fmla="*/ 5081852 h 10287000"/>
              <a:gd name="connsiteX753" fmla="*/ 1101892 w 9854218"/>
              <a:gd name="connsiteY753" fmla="*/ 5119812 h 10287000"/>
              <a:gd name="connsiteX754" fmla="*/ 1228429 w 9854218"/>
              <a:gd name="connsiteY754" fmla="*/ 5448803 h 10287000"/>
              <a:gd name="connsiteX755" fmla="*/ 1223684 w 9854218"/>
              <a:gd name="connsiteY755" fmla="*/ 5338083 h 10287000"/>
              <a:gd name="connsiteX756" fmla="*/ 1227343 w 9854218"/>
              <a:gd name="connsiteY756" fmla="*/ 5267367 h 10287000"/>
              <a:gd name="connsiteX757" fmla="*/ 1220456 w 9854218"/>
              <a:gd name="connsiteY757" fmla="*/ 5226296 h 10287000"/>
              <a:gd name="connsiteX758" fmla="*/ 1216210 w 9854218"/>
              <a:gd name="connsiteY758" fmla="*/ 5121995 h 10287000"/>
              <a:gd name="connsiteX759" fmla="*/ 1201873 w 9854218"/>
              <a:gd name="connsiteY759" fmla="*/ 4918788 h 10287000"/>
              <a:gd name="connsiteX760" fmla="*/ 1184335 w 9854218"/>
              <a:gd name="connsiteY760" fmla="*/ 4934976 h 10287000"/>
              <a:gd name="connsiteX761" fmla="*/ 1160984 w 9854218"/>
              <a:gd name="connsiteY761" fmla="*/ 4815842 h 10287000"/>
              <a:gd name="connsiteX762" fmla="*/ 1155173 w 9854218"/>
              <a:gd name="connsiteY762" fmla="*/ 4680522 h 10287000"/>
              <a:gd name="connsiteX763" fmla="*/ 1164637 w 9854218"/>
              <a:gd name="connsiteY763" fmla="*/ 4585209 h 10287000"/>
              <a:gd name="connsiteX764" fmla="*/ 1148003 w 9854218"/>
              <a:gd name="connsiteY764" fmla="*/ 4578918 h 10287000"/>
              <a:gd name="connsiteX765" fmla="*/ 1169194 w 9854218"/>
              <a:gd name="connsiteY765" fmla="*/ 4332098 h 10287000"/>
              <a:gd name="connsiteX766" fmla="*/ 1158937 w 9854218"/>
              <a:gd name="connsiteY766" fmla="*/ 4219817 h 10287000"/>
              <a:gd name="connsiteX767" fmla="*/ 91588 w 9854218"/>
              <a:gd name="connsiteY767" fmla="*/ 4168734 h 10287000"/>
              <a:gd name="connsiteX768" fmla="*/ 83972 w 9854218"/>
              <a:gd name="connsiteY768" fmla="*/ 4316366 h 10287000"/>
              <a:gd name="connsiteX769" fmla="*/ 74405 w 9854218"/>
              <a:gd name="connsiteY769" fmla="*/ 4340697 h 10287000"/>
              <a:gd name="connsiteX770" fmla="*/ 82370 w 9854218"/>
              <a:gd name="connsiteY770" fmla="*/ 4347356 h 10287000"/>
              <a:gd name="connsiteX771" fmla="*/ 83972 w 9854218"/>
              <a:gd name="connsiteY771" fmla="*/ 4316366 h 10287000"/>
              <a:gd name="connsiteX772" fmla="*/ 86419 w 9854218"/>
              <a:gd name="connsiteY772" fmla="*/ 4310133 h 10287000"/>
              <a:gd name="connsiteX773" fmla="*/ 95689 w 9854218"/>
              <a:gd name="connsiteY773" fmla="*/ 4331417 h 10287000"/>
              <a:gd name="connsiteX774" fmla="*/ 100619 w 9854218"/>
              <a:gd name="connsiteY774" fmla="*/ 4335539 h 10287000"/>
              <a:gd name="connsiteX775" fmla="*/ 104017 w 9854218"/>
              <a:gd name="connsiteY775" fmla="*/ 4168869 h 10287000"/>
              <a:gd name="connsiteX776" fmla="*/ 93514 w 9854218"/>
              <a:gd name="connsiteY776" fmla="*/ 4171199 h 10287000"/>
              <a:gd name="connsiteX777" fmla="*/ 1747226 w 9854218"/>
              <a:gd name="connsiteY777" fmla="*/ 4145492 h 10287000"/>
              <a:gd name="connsiteX778" fmla="*/ 1747224 w 9854218"/>
              <a:gd name="connsiteY778" fmla="*/ 4196109 h 10287000"/>
              <a:gd name="connsiteX779" fmla="*/ 1734570 w 9854218"/>
              <a:gd name="connsiteY779" fmla="*/ 4221414 h 10287000"/>
              <a:gd name="connsiteX780" fmla="*/ 1734570 w 9854218"/>
              <a:gd name="connsiteY780" fmla="*/ 4208762 h 10287000"/>
              <a:gd name="connsiteX781" fmla="*/ 1734570 w 9854218"/>
              <a:gd name="connsiteY781" fmla="*/ 4196109 h 10287000"/>
              <a:gd name="connsiteX782" fmla="*/ 1734570 w 9854218"/>
              <a:gd name="connsiteY782" fmla="*/ 4183452 h 10287000"/>
              <a:gd name="connsiteX783" fmla="*/ 1747226 w 9854218"/>
              <a:gd name="connsiteY783" fmla="*/ 4145492 h 10287000"/>
              <a:gd name="connsiteX784" fmla="*/ 302197 w 9854218"/>
              <a:gd name="connsiteY784" fmla="*/ 4128171 h 10287000"/>
              <a:gd name="connsiteX785" fmla="*/ 270673 w 9854218"/>
              <a:gd name="connsiteY785" fmla="*/ 4206978 h 10287000"/>
              <a:gd name="connsiteX786" fmla="*/ 244402 w 9854218"/>
              <a:gd name="connsiteY786" fmla="*/ 4427628 h 10287000"/>
              <a:gd name="connsiteX787" fmla="*/ 233195 w 9854218"/>
              <a:gd name="connsiteY787" fmla="*/ 4459299 h 10287000"/>
              <a:gd name="connsiteX788" fmla="*/ 228695 w 9854218"/>
              <a:gd name="connsiteY788" fmla="*/ 4527801 h 10287000"/>
              <a:gd name="connsiteX789" fmla="*/ 220168 w 9854218"/>
              <a:gd name="connsiteY789" fmla="*/ 4693059 h 10287000"/>
              <a:gd name="connsiteX790" fmla="*/ 210602 w 9854218"/>
              <a:gd name="connsiteY790" fmla="*/ 4717389 h 10287000"/>
              <a:gd name="connsiteX791" fmla="*/ 218566 w 9854218"/>
              <a:gd name="connsiteY791" fmla="*/ 4724043 h 10287000"/>
              <a:gd name="connsiteX792" fmla="*/ 220168 w 9854218"/>
              <a:gd name="connsiteY792" fmla="*/ 4693059 h 10287000"/>
              <a:gd name="connsiteX793" fmla="*/ 222616 w 9854218"/>
              <a:gd name="connsiteY793" fmla="*/ 4686827 h 10287000"/>
              <a:gd name="connsiteX794" fmla="*/ 231886 w 9854218"/>
              <a:gd name="connsiteY794" fmla="*/ 4708109 h 10287000"/>
              <a:gd name="connsiteX795" fmla="*/ 239851 w 9854218"/>
              <a:gd name="connsiteY795" fmla="*/ 4714763 h 10287000"/>
              <a:gd name="connsiteX796" fmla="*/ 292363 w 9854218"/>
              <a:gd name="connsiteY796" fmla="*/ 4312007 h 10287000"/>
              <a:gd name="connsiteX797" fmla="*/ 323828 w 9854218"/>
              <a:gd name="connsiteY797" fmla="*/ 4208169 h 10287000"/>
              <a:gd name="connsiteX798" fmla="*/ 322393 w 9854218"/>
              <a:gd name="connsiteY798" fmla="*/ 4195155 h 10287000"/>
              <a:gd name="connsiteX799" fmla="*/ 302197 w 9854218"/>
              <a:gd name="connsiteY799" fmla="*/ 4128171 h 10287000"/>
              <a:gd name="connsiteX800" fmla="*/ 136856 w 9854218"/>
              <a:gd name="connsiteY800" fmla="*/ 4085625 h 10287000"/>
              <a:gd name="connsiteX801" fmla="*/ 122686 w 9854218"/>
              <a:gd name="connsiteY801" fmla="*/ 4126770 h 10287000"/>
              <a:gd name="connsiteX802" fmla="*/ 116063 w 9854218"/>
              <a:gd name="connsiteY802" fmla="*/ 4254851 h 10287000"/>
              <a:gd name="connsiteX803" fmla="*/ 115835 w 9854218"/>
              <a:gd name="connsiteY803" fmla="*/ 4265180 h 10287000"/>
              <a:gd name="connsiteX804" fmla="*/ 132179 w 9854218"/>
              <a:gd name="connsiteY804" fmla="*/ 4167393 h 10287000"/>
              <a:gd name="connsiteX805" fmla="*/ 132100 w 9854218"/>
              <a:gd name="connsiteY805" fmla="*/ 4159281 h 10287000"/>
              <a:gd name="connsiteX806" fmla="*/ 146296 w 9854218"/>
              <a:gd name="connsiteY806" fmla="*/ 3904146 h 10287000"/>
              <a:gd name="connsiteX807" fmla="*/ 139528 w 9854218"/>
              <a:gd name="connsiteY807" fmla="*/ 3914934 h 10287000"/>
              <a:gd name="connsiteX808" fmla="*/ 142351 w 9854218"/>
              <a:gd name="connsiteY808" fmla="*/ 3988856 h 10287000"/>
              <a:gd name="connsiteX809" fmla="*/ 142147 w 9854218"/>
              <a:gd name="connsiteY809" fmla="*/ 4003731 h 10287000"/>
              <a:gd name="connsiteX810" fmla="*/ 148504 w 9854218"/>
              <a:gd name="connsiteY810" fmla="*/ 3905261 h 10287000"/>
              <a:gd name="connsiteX811" fmla="*/ 166543 w 9854218"/>
              <a:gd name="connsiteY811" fmla="*/ 3359468 h 10287000"/>
              <a:gd name="connsiteX812" fmla="*/ 161255 w 9854218"/>
              <a:gd name="connsiteY812" fmla="*/ 3361278 h 10287000"/>
              <a:gd name="connsiteX813" fmla="*/ 150472 w 9854218"/>
              <a:gd name="connsiteY813" fmla="*/ 3399543 h 10287000"/>
              <a:gd name="connsiteX814" fmla="*/ 154664 w 9854218"/>
              <a:gd name="connsiteY814" fmla="*/ 3409040 h 10287000"/>
              <a:gd name="connsiteX815" fmla="*/ 159973 w 9854218"/>
              <a:gd name="connsiteY815" fmla="*/ 3395351 h 10287000"/>
              <a:gd name="connsiteX816" fmla="*/ 164165 w 9854218"/>
              <a:gd name="connsiteY816" fmla="*/ 3404847 h 10287000"/>
              <a:gd name="connsiteX817" fmla="*/ 168355 w 9854218"/>
              <a:gd name="connsiteY817" fmla="*/ 3414344 h 10287000"/>
              <a:gd name="connsiteX818" fmla="*/ 163045 w 9854218"/>
              <a:gd name="connsiteY818" fmla="*/ 3428033 h 10287000"/>
              <a:gd name="connsiteX819" fmla="*/ 153542 w 9854218"/>
              <a:gd name="connsiteY819" fmla="*/ 3432227 h 10287000"/>
              <a:gd name="connsiteX820" fmla="*/ 150184 w 9854218"/>
              <a:gd name="connsiteY820" fmla="*/ 3501785 h 10287000"/>
              <a:gd name="connsiteX821" fmla="*/ 145991 w 9854218"/>
              <a:gd name="connsiteY821" fmla="*/ 3492288 h 10287000"/>
              <a:gd name="connsiteX822" fmla="*/ 144872 w 9854218"/>
              <a:gd name="connsiteY822" fmla="*/ 3515475 h 10287000"/>
              <a:gd name="connsiteX823" fmla="*/ 139562 w 9854218"/>
              <a:gd name="connsiteY823" fmla="*/ 3529161 h 10287000"/>
              <a:gd name="connsiteX824" fmla="*/ 135371 w 9854218"/>
              <a:gd name="connsiteY824" fmla="*/ 3519663 h 10287000"/>
              <a:gd name="connsiteX825" fmla="*/ 131180 w 9854218"/>
              <a:gd name="connsiteY825" fmla="*/ 3510168 h 10287000"/>
              <a:gd name="connsiteX826" fmla="*/ 85049 w 9854218"/>
              <a:gd name="connsiteY826" fmla="*/ 3791483 h 10287000"/>
              <a:gd name="connsiteX827" fmla="*/ 153794 w 9854218"/>
              <a:gd name="connsiteY827" fmla="*/ 3715758 h 10287000"/>
              <a:gd name="connsiteX828" fmla="*/ 156463 w 9854218"/>
              <a:gd name="connsiteY828" fmla="*/ 3768831 h 10287000"/>
              <a:gd name="connsiteX829" fmla="*/ 166171 w 9854218"/>
              <a:gd name="connsiteY829" fmla="*/ 3765864 h 10287000"/>
              <a:gd name="connsiteX830" fmla="*/ 197119 w 9854218"/>
              <a:gd name="connsiteY830" fmla="*/ 3566031 h 10287000"/>
              <a:gd name="connsiteX831" fmla="*/ 236113 w 9854218"/>
              <a:gd name="connsiteY831" fmla="*/ 3380820 h 10287000"/>
              <a:gd name="connsiteX832" fmla="*/ 224242 w 9854218"/>
              <a:gd name="connsiteY832" fmla="*/ 3412373 h 10287000"/>
              <a:gd name="connsiteX833" fmla="*/ 203290 w 9854218"/>
              <a:gd name="connsiteY833" fmla="*/ 3364890 h 10287000"/>
              <a:gd name="connsiteX834" fmla="*/ 178976 w 9854218"/>
              <a:gd name="connsiteY834" fmla="*/ 3386964 h 10287000"/>
              <a:gd name="connsiteX835" fmla="*/ 166543 w 9854218"/>
              <a:gd name="connsiteY835" fmla="*/ 3359468 h 10287000"/>
              <a:gd name="connsiteX836" fmla="*/ 675232 w 9854218"/>
              <a:gd name="connsiteY836" fmla="*/ 2205345 h 10287000"/>
              <a:gd name="connsiteX837" fmla="*/ 598391 w 9854218"/>
              <a:gd name="connsiteY837" fmla="*/ 2271671 h 10287000"/>
              <a:gd name="connsiteX838" fmla="*/ 595514 w 9854218"/>
              <a:gd name="connsiteY838" fmla="*/ 2273613 h 10287000"/>
              <a:gd name="connsiteX839" fmla="*/ 593956 w 9854218"/>
              <a:gd name="connsiteY839" fmla="*/ 2282829 h 10287000"/>
              <a:gd name="connsiteX840" fmla="*/ 575621 w 9854218"/>
              <a:gd name="connsiteY840" fmla="*/ 2365005 h 10287000"/>
              <a:gd name="connsiteX841" fmla="*/ 513883 w 9854218"/>
              <a:gd name="connsiteY841" fmla="*/ 2537843 h 10287000"/>
              <a:gd name="connsiteX842" fmla="*/ 507934 w 9854218"/>
              <a:gd name="connsiteY842" fmla="*/ 2563505 h 10287000"/>
              <a:gd name="connsiteX843" fmla="*/ 533374 w 9854218"/>
              <a:gd name="connsiteY843" fmla="*/ 2578352 h 10287000"/>
              <a:gd name="connsiteX844" fmla="*/ 580660 w 9854218"/>
              <a:gd name="connsiteY844" fmla="*/ 2562593 h 10287000"/>
              <a:gd name="connsiteX845" fmla="*/ 675232 w 9854218"/>
              <a:gd name="connsiteY845" fmla="*/ 2205345 h 10287000"/>
              <a:gd name="connsiteX846" fmla="*/ 523040 w 9854218"/>
              <a:gd name="connsiteY846" fmla="*/ 2200926 h 10287000"/>
              <a:gd name="connsiteX847" fmla="*/ 513322 w 9854218"/>
              <a:gd name="connsiteY847" fmla="*/ 2228223 h 10287000"/>
              <a:gd name="connsiteX848" fmla="*/ 461300 w 9854218"/>
              <a:gd name="connsiteY848" fmla="*/ 2354711 h 10287000"/>
              <a:gd name="connsiteX849" fmla="*/ 442297 w 9854218"/>
              <a:gd name="connsiteY849" fmla="*/ 2363097 h 10287000"/>
              <a:gd name="connsiteX850" fmla="*/ 412385 w 9854218"/>
              <a:gd name="connsiteY850" fmla="*/ 2501100 h 10287000"/>
              <a:gd name="connsiteX851" fmla="*/ 375211 w 9854218"/>
              <a:gd name="connsiteY851" fmla="*/ 2596926 h 10287000"/>
              <a:gd name="connsiteX852" fmla="*/ 251371 w 9854218"/>
              <a:gd name="connsiteY852" fmla="*/ 3139446 h 10287000"/>
              <a:gd name="connsiteX853" fmla="*/ 224819 w 9854218"/>
              <a:gd name="connsiteY853" fmla="*/ 3207893 h 10287000"/>
              <a:gd name="connsiteX854" fmla="*/ 226771 w 9854218"/>
              <a:gd name="connsiteY854" fmla="*/ 3263763 h 10287000"/>
              <a:gd name="connsiteX855" fmla="*/ 264502 w 9854218"/>
              <a:gd name="connsiteY855" fmla="*/ 3186482 h 10287000"/>
              <a:gd name="connsiteX856" fmla="*/ 277628 w 9854218"/>
              <a:gd name="connsiteY856" fmla="*/ 3183644 h 10287000"/>
              <a:gd name="connsiteX857" fmla="*/ 294317 w 9854218"/>
              <a:gd name="connsiteY857" fmla="*/ 3104372 h 10287000"/>
              <a:gd name="connsiteX858" fmla="*/ 407276 w 9854218"/>
              <a:gd name="connsiteY858" fmla="*/ 2646653 h 10287000"/>
              <a:gd name="connsiteX859" fmla="*/ 478208 w 9854218"/>
              <a:gd name="connsiteY859" fmla="*/ 2553563 h 10287000"/>
              <a:gd name="connsiteX860" fmla="*/ 495008 w 9854218"/>
              <a:gd name="connsiteY860" fmla="*/ 2558340 h 10287000"/>
              <a:gd name="connsiteX861" fmla="*/ 519655 w 9854218"/>
              <a:gd name="connsiteY861" fmla="*/ 2451215 h 10287000"/>
              <a:gd name="connsiteX862" fmla="*/ 490688 w 9854218"/>
              <a:gd name="connsiteY862" fmla="*/ 2414930 h 10287000"/>
              <a:gd name="connsiteX863" fmla="*/ 521407 w 9854218"/>
              <a:gd name="connsiteY863" fmla="*/ 2296610 h 10287000"/>
              <a:gd name="connsiteX864" fmla="*/ 522992 w 9854218"/>
              <a:gd name="connsiteY864" fmla="*/ 2284277 h 10287000"/>
              <a:gd name="connsiteX865" fmla="*/ 518692 w 9854218"/>
              <a:gd name="connsiteY865" fmla="*/ 2290899 h 10287000"/>
              <a:gd name="connsiteX866" fmla="*/ 517693 w 9854218"/>
              <a:gd name="connsiteY866" fmla="*/ 2292438 h 10287000"/>
              <a:gd name="connsiteX867" fmla="*/ 509698 w 9854218"/>
              <a:gd name="connsiteY867" fmla="*/ 2304755 h 10287000"/>
              <a:gd name="connsiteX868" fmla="*/ 503212 w 9854218"/>
              <a:gd name="connsiteY868" fmla="*/ 2274299 h 10287000"/>
              <a:gd name="connsiteX869" fmla="*/ 511207 w 9854218"/>
              <a:gd name="connsiteY869" fmla="*/ 2261982 h 10287000"/>
              <a:gd name="connsiteX870" fmla="*/ 521365 w 9854218"/>
              <a:gd name="connsiteY870" fmla="*/ 2259818 h 10287000"/>
              <a:gd name="connsiteX871" fmla="*/ 517589 w 9854218"/>
              <a:gd name="connsiteY871" fmla="*/ 2227290 h 10287000"/>
              <a:gd name="connsiteX872" fmla="*/ 609370 w 9854218"/>
              <a:gd name="connsiteY872" fmla="*/ 1937486 h 10287000"/>
              <a:gd name="connsiteX873" fmla="*/ 606925 w 9854218"/>
              <a:gd name="connsiteY873" fmla="*/ 1938728 h 10287000"/>
              <a:gd name="connsiteX874" fmla="*/ 600083 w 9854218"/>
              <a:gd name="connsiteY874" fmla="*/ 1963008 h 10287000"/>
              <a:gd name="connsiteX875" fmla="*/ 2354597 w 9854218"/>
              <a:gd name="connsiteY875" fmla="*/ 1627446 h 10287000"/>
              <a:gd name="connsiteX876" fmla="*/ 2353016 w 9854218"/>
              <a:gd name="connsiteY876" fmla="*/ 1638516 h 10287000"/>
              <a:gd name="connsiteX877" fmla="*/ 2347962 w 9854218"/>
              <a:gd name="connsiteY877" fmla="*/ 1639239 h 10287000"/>
              <a:gd name="connsiteX878" fmla="*/ 2453333 w 9854218"/>
              <a:gd name="connsiteY878" fmla="*/ 1504730 h 10287000"/>
              <a:gd name="connsiteX879" fmla="*/ 2443172 w 9854218"/>
              <a:gd name="connsiteY879" fmla="*/ 1513565 h 10287000"/>
              <a:gd name="connsiteX880" fmla="*/ 2433042 w 9854218"/>
              <a:gd name="connsiteY880" fmla="*/ 1543170 h 10287000"/>
              <a:gd name="connsiteX881" fmla="*/ 2455824 w 9854218"/>
              <a:gd name="connsiteY881" fmla="*/ 966746 h 10287000"/>
              <a:gd name="connsiteX882" fmla="*/ 2455824 w 9854218"/>
              <a:gd name="connsiteY882" fmla="*/ 969464 h 10287000"/>
              <a:gd name="connsiteX883" fmla="*/ 2443172 w 9854218"/>
              <a:gd name="connsiteY883" fmla="*/ 982118 h 10287000"/>
              <a:gd name="connsiteX884" fmla="*/ 1481994 w 9854218"/>
              <a:gd name="connsiteY884" fmla="*/ 366944 h 10287000"/>
              <a:gd name="connsiteX885" fmla="*/ 1467562 w 9854218"/>
              <a:gd name="connsiteY885" fmla="*/ 370847 h 10287000"/>
              <a:gd name="connsiteX886" fmla="*/ 1367948 w 9854218"/>
              <a:gd name="connsiteY886" fmla="*/ 551256 h 10287000"/>
              <a:gd name="connsiteX887" fmla="*/ 1240025 w 9854218"/>
              <a:gd name="connsiteY887" fmla="*/ 748308 h 10287000"/>
              <a:gd name="connsiteX888" fmla="*/ 1219709 w 9854218"/>
              <a:gd name="connsiteY888" fmla="*/ 752634 h 10287000"/>
              <a:gd name="connsiteX889" fmla="*/ 1162235 w 9854218"/>
              <a:gd name="connsiteY889" fmla="*/ 881616 h 10287000"/>
              <a:gd name="connsiteX890" fmla="*/ 1106269 w 9854218"/>
              <a:gd name="connsiteY890" fmla="*/ 967827 h 10287000"/>
              <a:gd name="connsiteX891" fmla="*/ 1000045 w 9854218"/>
              <a:gd name="connsiteY891" fmla="*/ 1210668 h 10287000"/>
              <a:gd name="connsiteX892" fmla="*/ 959045 w 9854218"/>
              <a:gd name="connsiteY892" fmla="*/ 1289678 h 10287000"/>
              <a:gd name="connsiteX893" fmla="*/ 939901 w 9854218"/>
              <a:gd name="connsiteY893" fmla="*/ 1370676 h 10287000"/>
              <a:gd name="connsiteX894" fmla="*/ 927422 w 9854218"/>
              <a:gd name="connsiteY894" fmla="*/ 1538138 h 10287000"/>
              <a:gd name="connsiteX895" fmla="*/ 1289950 w 9854218"/>
              <a:gd name="connsiteY895" fmla="*/ 765854 h 10287000"/>
              <a:gd name="connsiteX896" fmla="*/ 1382551 w 9854218"/>
              <a:gd name="connsiteY896" fmla="*/ 560306 h 10287000"/>
              <a:gd name="connsiteX897" fmla="*/ 1487975 w 9854218"/>
              <a:gd name="connsiteY897" fmla="*/ 378446 h 10287000"/>
              <a:gd name="connsiteX898" fmla="*/ 1487231 w 9854218"/>
              <a:gd name="connsiteY898" fmla="*/ 375944 h 10287000"/>
              <a:gd name="connsiteX899" fmla="*/ 1481994 w 9854218"/>
              <a:gd name="connsiteY899" fmla="*/ 366944 h 10287000"/>
              <a:gd name="connsiteX900" fmla="*/ 2896330 w 9854218"/>
              <a:gd name="connsiteY900" fmla="*/ 0 h 10287000"/>
              <a:gd name="connsiteX901" fmla="*/ 3314054 w 9854218"/>
              <a:gd name="connsiteY901" fmla="*/ 0 h 10287000"/>
              <a:gd name="connsiteX902" fmla="*/ 3271984 w 9854218"/>
              <a:gd name="connsiteY902" fmla="*/ 44175 h 10287000"/>
              <a:gd name="connsiteX903" fmla="*/ 3215042 w 9854218"/>
              <a:gd name="connsiteY903" fmla="*/ 134331 h 10287000"/>
              <a:gd name="connsiteX904" fmla="*/ 3164426 w 9854218"/>
              <a:gd name="connsiteY904" fmla="*/ 159642 h 10287000"/>
              <a:gd name="connsiteX905" fmla="*/ 3164426 w 9854218"/>
              <a:gd name="connsiteY905" fmla="*/ 146985 h 10287000"/>
              <a:gd name="connsiteX906" fmla="*/ 3151772 w 9854218"/>
              <a:gd name="connsiteY906" fmla="*/ 146985 h 10287000"/>
              <a:gd name="connsiteX907" fmla="*/ 3139120 w 9854218"/>
              <a:gd name="connsiteY907" fmla="*/ 159641 h 10287000"/>
              <a:gd name="connsiteX908" fmla="*/ 3088506 w 9854218"/>
              <a:gd name="connsiteY908" fmla="*/ 222906 h 10287000"/>
              <a:gd name="connsiteX909" fmla="*/ 3088506 w 9854218"/>
              <a:gd name="connsiteY909" fmla="*/ 210252 h 10287000"/>
              <a:gd name="connsiteX910" fmla="*/ 3075852 w 9854218"/>
              <a:gd name="connsiteY910" fmla="*/ 210252 h 10287000"/>
              <a:gd name="connsiteX911" fmla="*/ 3063198 w 9854218"/>
              <a:gd name="connsiteY911" fmla="*/ 222906 h 10287000"/>
              <a:gd name="connsiteX912" fmla="*/ 3063197 w 9854218"/>
              <a:gd name="connsiteY912" fmla="*/ 235560 h 10287000"/>
              <a:gd name="connsiteX913" fmla="*/ 3037892 w 9854218"/>
              <a:gd name="connsiteY913" fmla="*/ 286175 h 10287000"/>
              <a:gd name="connsiteX914" fmla="*/ 3025236 w 9854218"/>
              <a:gd name="connsiteY914" fmla="*/ 298829 h 10287000"/>
              <a:gd name="connsiteX915" fmla="*/ 3012582 w 9854218"/>
              <a:gd name="connsiteY915" fmla="*/ 298827 h 10287000"/>
              <a:gd name="connsiteX916" fmla="*/ 2999930 w 9854218"/>
              <a:gd name="connsiteY916" fmla="*/ 311481 h 10287000"/>
              <a:gd name="connsiteX917" fmla="*/ 3012582 w 9854218"/>
              <a:gd name="connsiteY917" fmla="*/ 311481 h 10287000"/>
              <a:gd name="connsiteX918" fmla="*/ 3025236 w 9854218"/>
              <a:gd name="connsiteY918" fmla="*/ 311481 h 10287000"/>
              <a:gd name="connsiteX919" fmla="*/ 2936663 w 9854218"/>
              <a:gd name="connsiteY919" fmla="*/ 400056 h 10287000"/>
              <a:gd name="connsiteX920" fmla="*/ 2936662 w 9854218"/>
              <a:gd name="connsiteY920" fmla="*/ 387402 h 10287000"/>
              <a:gd name="connsiteX921" fmla="*/ 2949317 w 9854218"/>
              <a:gd name="connsiteY921" fmla="*/ 374747 h 10287000"/>
              <a:gd name="connsiteX922" fmla="*/ 2936662 w 9854218"/>
              <a:gd name="connsiteY922" fmla="*/ 374750 h 10287000"/>
              <a:gd name="connsiteX923" fmla="*/ 2949318 w 9854218"/>
              <a:gd name="connsiteY923" fmla="*/ 362094 h 10287000"/>
              <a:gd name="connsiteX924" fmla="*/ 2961968 w 9854218"/>
              <a:gd name="connsiteY924" fmla="*/ 362093 h 10287000"/>
              <a:gd name="connsiteX925" fmla="*/ 2961965 w 9854218"/>
              <a:gd name="connsiteY925" fmla="*/ 349442 h 10287000"/>
              <a:gd name="connsiteX926" fmla="*/ 2961968 w 9854218"/>
              <a:gd name="connsiteY926" fmla="*/ 336788 h 10287000"/>
              <a:gd name="connsiteX927" fmla="*/ 2949317 w 9854218"/>
              <a:gd name="connsiteY927" fmla="*/ 349442 h 10287000"/>
              <a:gd name="connsiteX928" fmla="*/ 2961965 w 9854218"/>
              <a:gd name="connsiteY928" fmla="*/ 298827 h 10287000"/>
              <a:gd name="connsiteX929" fmla="*/ 2974624 w 9854218"/>
              <a:gd name="connsiteY929" fmla="*/ 286175 h 10287000"/>
              <a:gd name="connsiteX930" fmla="*/ 2987278 w 9854218"/>
              <a:gd name="connsiteY930" fmla="*/ 286176 h 10287000"/>
              <a:gd name="connsiteX931" fmla="*/ 2999928 w 9854218"/>
              <a:gd name="connsiteY931" fmla="*/ 260870 h 10287000"/>
              <a:gd name="connsiteX932" fmla="*/ 2974622 w 9854218"/>
              <a:gd name="connsiteY932" fmla="*/ 260867 h 10287000"/>
              <a:gd name="connsiteX933" fmla="*/ 2961970 w 9854218"/>
              <a:gd name="connsiteY933" fmla="*/ 273521 h 10287000"/>
              <a:gd name="connsiteX934" fmla="*/ 2949317 w 9854218"/>
              <a:gd name="connsiteY934" fmla="*/ 286175 h 10287000"/>
              <a:gd name="connsiteX935" fmla="*/ 2924008 w 9854218"/>
              <a:gd name="connsiteY935" fmla="*/ 324135 h 10287000"/>
              <a:gd name="connsiteX936" fmla="*/ 2949317 w 9854218"/>
              <a:gd name="connsiteY936" fmla="*/ 311481 h 10287000"/>
              <a:gd name="connsiteX937" fmla="*/ 2961965 w 9854218"/>
              <a:gd name="connsiteY937" fmla="*/ 298827 h 10287000"/>
              <a:gd name="connsiteX938" fmla="*/ 2936662 w 9854218"/>
              <a:gd name="connsiteY938" fmla="*/ 349442 h 10287000"/>
              <a:gd name="connsiteX939" fmla="*/ 2924008 w 9854218"/>
              <a:gd name="connsiteY939" fmla="*/ 362096 h 10287000"/>
              <a:gd name="connsiteX940" fmla="*/ 2898702 w 9854218"/>
              <a:gd name="connsiteY940" fmla="*/ 374747 h 10287000"/>
              <a:gd name="connsiteX941" fmla="*/ 2911350 w 9854218"/>
              <a:gd name="connsiteY941" fmla="*/ 374747 h 10287000"/>
              <a:gd name="connsiteX942" fmla="*/ 2911354 w 9854218"/>
              <a:gd name="connsiteY942" fmla="*/ 387402 h 10287000"/>
              <a:gd name="connsiteX943" fmla="*/ 2911354 w 9854218"/>
              <a:gd name="connsiteY943" fmla="*/ 400059 h 10287000"/>
              <a:gd name="connsiteX944" fmla="*/ 2886048 w 9854218"/>
              <a:gd name="connsiteY944" fmla="*/ 425363 h 10287000"/>
              <a:gd name="connsiteX945" fmla="*/ 2911350 w 9854218"/>
              <a:gd name="connsiteY945" fmla="*/ 425363 h 10287000"/>
              <a:gd name="connsiteX946" fmla="*/ 2924008 w 9854218"/>
              <a:gd name="connsiteY946" fmla="*/ 412712 h 10287000"/>
              <a:gd name="connsiteX947" fmla="*/ 2873394 w 9854218"/>
              <a:gd name="connsiteY947" fmla="*/ 501282 h 10287000"/>
              <a:gd name="connsiteX948" fmla="*/ 2886047 w 9854218"/>
              <a:gd name="connsiteY948" fmla="*/ 450672 h 10287000"/>
              <a:gd name="connsiteX949" fmla="*/ 2848088 w 9854218"/>
              <a:gd name="connsiteY949" fmla="*/ 488633 h 10287000"/>
              <a:gd name="connsiteX950" fmla="*/ 2848086 w 9854218"/>
              <a:gd name="connsiteY950" fmla="*/ 475980 h 10287000"/>
              <a:gd name="connsiteX951" fmla="*/ 2860742 w 9854218"/>
              <a:gd name="connsiteY951" fmla="*/ 450671 h 10287000"/>
              <a:gd name="connsiteX952" fmla="*/ 2822778 w 9854218"/>
              <a:gd name="connsiteY952" fmla="*/ 475977 h 10287000"/>
              <a:gd name="connsiteX953" fmla="*/ 2810128 w 9854218"/>
              <a:gd name="connsiteY953" fmla="*/ 488631 h 10287000"/>
              <a:gd name="connsiteX954" fmla="*/ 2759512 w 9854218"/>
              <a:gd name="connsiteY954" fmla="*/ 539243 h 10287000"/>
              <a:gd name="connsiteX955" fmla="*/ 2797472 w 9854218"/>
              <a:gd name="connsiteY955" fmla="*/ 513938 h 10287000"/>
              <a:gd name="connsiteX956" fmla="*/ 2784818 w 9854218"/>
              <a:gd name="connsiteY956" fmla="*/ 526592 h 10287000"/>
              <a:gd name="connsiteX957" fmla="*/ 2772164 w 9854218"/>
              <a:gd name="connsiteY957" fmla="*/ 551898 h 10287000"/>
              <a:gd name="connsiteX958" fmla="*/ 2797474 w 9854218"/>
              <a:gd name="connsiteY958" fmla="*/ 539243 h 10287000"/>
              <a:gd name="connsiteX959" fmla="*/ 2810128 w 9854218"/>
              <a:gd name="connsiteY959" fmla="*/ 539243 h 10287000"/>
              <a:gd name="connsiteX960" fmla="*/ 2772166 w 9854218"/>
              <a:gd name="connsiteY960" fmla="*/ 602513 h 10287000"/>
              <a:gd name="connsiteX961" fmla="*/ 2721554 w 9854218"/>
              <a:gd name="connsiteY961" fmla="*/ 627818 h 10287000"/>
              <a:gd name="connsiteX962" fmla="*/ 2658284 w 9854218"/>
              <a:gd name="connsiteY962" fmla="*/ 703743 h 10287000"/>
              <a:gd name="connsiteX963" fmla="*/ 2658284 w 9854218"/>
              <a:gd name="connsiteY963" fmla="*/ 741699 h 10287000"/>
              <a:gd name="connsiteX964" fmla="*/ 2595016 w 9854218"/>
              <a:gd name="connsiteY964" fmla="*/ 779661 h 10287000"/>
              <a:gd name="connsiteX965" fmla="*/ 2488250 w 9854218"/>
              <a:gd name="connsiteY965" fmla="*/ 927351 h 10287000"/>
              <a:gd name="connsiteX966" fmla="*/ 2455824 w 9854218"/>
              <a:gd name="connsiteY966" fmla="*/ 966746 h 10287000"/>
              <a:gd name="connsiteX967" fmla="*/ 2455822 w 9854218"/>
              <a:gd name="connsiteY967" fmla="*/ 956810 h 10287000"/>
              <a:gd name="connsiteX968" fmla="*/ 2430518 w 9854218"/>
              <a:gd name="connsiteY968" fmla="*/ 969464 h 10287000"/>
              <a:gd name="connsiteX969" fmla="*/ 2417862 w 9854218"/>
              <a:gd name="connsiteY969" fmla="*/ 994773 h 10287000"/>
              <a:gd name="connsiteX970" fmla="*/ 2316635 w 9854218"/>
              <a:gd name="connsiteY970" fmla="*/ 1133960 h 10287000"/>
              <a:gd name="connsiteX971" fmla="*/ 2316635 w 9854218"/>
              <a:gd name="connsiteY971" fmla="*/ 1121304 h 10287000"/>
              <a:gd name="connsiteX972" fmla="*/ 2303984 w 9854218"/>
              <a:gd name="connsiteY972" fmla="*/ 1121304 h 10287000"/>
              <a:gd name="connsiteX973" fmla="*/ 2303984 w 9854218"/>
              <a:gd name="connsiteY973" fmla="*/ 1133960 h 10287000"/>
              <a:gd name="connsiteX974" fmla="*/ 2291328 w 9854218"/>
              <a:gd name="connsiteY974" fmla="*/ 1146614 h 10287000"/>
              <a:gd name="connsiteX975" fmla="*/ 2291330 w 9854218"/>
              <a:gd name="connsiteY975" fmla="*/ 1171919 h 10287000"/>
              <a:gd name="connsiteX976" fmla="*/ 2266020 w 9854218"/>
              <a:gd name="connsiteY976" fmla="*/ 1171919 h 10287000"/>
              <a:gd name="connsiteX977" fmla="*/ 2253370 w 9854218"/>
              <a:gd name="connsiteY977" fmla="*/ 1209881 h 10287000"/>
              <a:gd name="connsiteX978" fmla="*/ 2253368 w 9854218"/>
              <a:gd name="connsiteY978" fmla="*/ 1197225 h 10287000"/>
              <a:gd name="connsiteX979" fmla="*/ 2240712 w 9854218"/>
              <a:gd name="connsiteY979" fmla="*/ 1197225 h 10287000"/>
              <a:gd name="connsiteX980" fmla="*/ 2228060 w 9854218"/>
              <a:gd name="connsiteY980" fmla="*/ 1222535 h 10287000"/>
              <a:gd name="connsiteX981" fmla="*/ 2228062 w 9854218"/>
              <a:gd name="connsiteY981" fmla="*/ 1235190 h 10287000"/>
              <a:gd name="connsiteX982" fmla="*/ 2190100 w 9854218"/>
              <a:gd name="connsiteY982" fmla="*/ 1285800 h 10287000"/>
              <a:gd name="connsiteX983" fmla="*/ 2177446 w 9854218"/>
              <a:gd name="connsiteY983" fmla="*/ 1298454 h 10287000"/>
              <a:gd name="connsiteX984" fmla="*/ 2164790 w 9854218"/>
              <a:gd name="connsiteY984" fmla="*/ 1323761 h 10287000"/>
              <a:gd name="connsiteX985" fmla="*/ 2177447 w 9854218"/>
              <a:gd name="connsiteY985" fmla="*/ 1311110 h 10287000"/>
              <a:gd name="connsiteX986" fmla="*/ 2190096 w 9854218"/>
              <a:gd name="connsiteY986" fmla="*/ 1311111 h 10287000"/>
              <a:gd name="connsiteX987" fmla="*/ 2164793 w 9854218"/>
              <a:gd name="connsiteY987" fmla="*/ 1374375 h 10287000"/>
              <a:gd name="connsiteX988" fmla="*/ 2152140 w 9854218"/>
              <a:gd name="connsiteY988" fmla="*/ 1399685 h 10287000"/>
              <a:gd name="connsiteX989" fmla="*/ 2139485 w 9854218"/>
              <a:gd name="connsiteY989" fmla="*/ 1399683 h 10287000"/>
              <a:gd name="connsiteX990" fmla="*/ 2139485 w 9854218"/>
              <a:gd name="connsiteY990" fmla="*/ 1412336 h 10287000"/>
              <a:gd name="connsiteX991" fmla="*/ 2126834 w 9854218"/>
              <a:gd name="connsiteY991" fmla="*/ 1424993 h 10287000"/>
              <a:gd name="connsiteX992" fmla="*/ 2126832 w 9854218"/>
              <a:gd name="connsiteY992" fmla="*/ 1437641 h 10287000"/>
              <a:gd name="connsiteX993" fmla="*/ 2076220 w 9854218"/>
              <a:gd name="connsiteY993" fmla="*/ 1475606 h 10287000"/>
              <a:gd name="connsiteX994" fmla="*/ 2076220 w 9854218"/>
              <a:gd name="connsiteY994" fmla="*/ 1513566 h 10287000"/>
              <a:gd name="connsiteX995" fmla="*/ 2063564 w 9854218"/>
              <a:gd name="connsiteY995" fmla="*/ 1538871 h 10287000"/>
              <a:gd name="connsiteX996" fmla="*/ 2076215 w 9854218"/>
              <a:gd name="connsiteY996" fmla="*/ 1538868 h 10287000"/>
              <a:gd name="connsiteX997" fmla="*/ 2076218 w 9854218"/>
              <a:gd name="connsiteY997" fmla="*/ 1526216 h 10287000"/>
              <a:gd name="connsiteX998" fmla="*/ 2088868 w 9854218"/>
              <a:gd name="connsiteY998" fmla="*/ 1551525 h 10287000"/>
              <a:gd name="connsiteX999" fmla="*/ 1734570 w 9854218"/>
              <a:gd name="connsiteY999" fmla="*/ 2285429 h 10287000"/>
              <a:gd name="connsiteX1000" fmla="*/ 1683956 w 9854218"/>
              <a:gd name="connsiteY1000" fmla="*/ 2386655 h 10287000"/>
              <a:gd name="connsiteX1001" fmla="*/ 1645996 w 9854218"/>
              <a:gd name="connsiteY1001" fmla="*/ 2449923 h 10287000"/>
              <a:gd name="connsiteX1002" fmla="*/ 1620689 w 9854218"/>
              <a:gd name="connsiteY1002" fmla="*/ 2551154 h 10287000"/>
              <a:gd name="connsiteX1003" fmla="*/ 1506806 w 9854218"/>
              <a:gd name="connsiteY1003" fmla="*/ 2905451 h 10287000"/>
              <a:gd name="connsiteX1004" fmla="*/ 1494152 w 9854218"/>
              <a:gd name="connsiteY1004" fmla="*/ 2918102 h 10287000"/>
              <a:gd name="connsiteX1005" fmla="*/ 1494154 w 9854218"/>
              <a:gd name="connsiteY1005" fmla="*/ 2930757 h 10287000"/>
              <a:gd name="connsiteX1006" fmla="*/ 1506806 w 9854218"/>
              <a:gd name="connsiteY1006" fmla="*/ 2930756 h 10287000"/>
              <a:gd name="connsiteX1007" fmla="*/ 1506806 w 9854218"/>
              <a:gd name="connsiteY1007" fmla="*/ 2943410 h 10287000"/>
              <a:gd name="connsiteX1008" fmla="*/ 1494152 w 9854218"/>
              <a:gd name="connsiteY1008" fmla="*/ 2943410 h 10287000"/>
              <a:gd name="connsiteX1009" fmla="*/ 1456192 w 9854218"/>
              <a:gd name="connsiteY1009" fmla="*/ 3057288 h 10287000"/>
              <a:gd name="connsiteX1010" fmla="*/ 1443541 w 9854218"/>
              <a:gd name="connsiteY1010" fmla="*/ 3057291 h 10287000"/>
              <a:gd name="connsiteX1011" fmla="*/ 1443536 w 9854218"/>
              <a:gd name="connsiteY1011" fmla="*/ 3082601 h 10287000"/>
              <a:gd name="connsiteX1012" fmla="*/ 1405579 w 9854218"/>
              <a:gd name="connsiteY1012" fmla="*/ 3209135 h 10287000"/>
              <a:gd name="connsiteX1013" fmla="*/ 1392929 w 9854218"/>
              <a:gd name="connsiteY1013" fmla="*/ 3221789 h 10287000"/>
              <a:gd name="connsiteX1014" fmla="*/ 1380271 w 9854218"/>
              <a:gd name="connsiteY1014" fmla="*/ 3272402 h 10287000"/>
              <a:gd name="connsiteX1015" fmla="*/ 1380272 w 9854218"/>
              <a:gd name="connsiteY1015" fmla="*/ 3285053 h 10287000"/>
              <a:gd name="connsiteX1016" fmla="*/ 1380271 w 9854218"/>
              <a:gd name="connsiteY1016" fmla="*/ 3297705 h 10287000"/>
              <a:gd name="connsiteX1017" fmla="*/ 1380271 w 9854218"/>
              <a:gd name="connsiteY1017" fmla="*/ 3310362 h 10287000"/>
              <a:gd name="connsiteX1018" fmla="*/ 1367617 w 9854218"/>
              <a:gd name="connsiteY1018" fmla="*/ 3348326 h 10287000"/>
              <a:gd name="connsiteX1019" fmla="*/ 1392925 w 9854218"/>
              <a:gd name="connsiteY1019" fmla="*/ 3335669 h 10287000"/>
              <a:gd name="connsiteX1020" fmla="*/ 1392928 w 9854218"/>
              <a:gd name="connsiteY1020" fmla="*/ 3360977 h 10287000"/>
              <a:gd name="connsiteX1021" fmla="*/ 1380272 w 9854218"/>
              <a:gd name="connsiteY1021" fmla="*/ 3360974 h 10287000"/>
              <a:gd name="connsiteX1022" fmla="*/ 1380271 w 9854218"/>
              <a:gd name="connsiteY1022" fmla="*/ 3373631 h 10287000"/>
              <a:gd name="connsiteX1023" fmla="*/ 1380271 w 9854218"/>
              <a:gd name="connsiteY1023" fmla="*/ 3386286 h 10287000"/>
              <a:gd name="connsiteX1024" fmla="*/ 1380271 w 9854218"/>
              <a:gd name="connsiteY1024" fmla="*/ 3411591 h 10287000"/>
              <a:gd name="connsiteX1025" fmla="*/ 1329658 w 9854218"/>
              <a:gd name="connsiteY1025" fmla="*/ 3512819 h 10287000"/>
              <a:gd name="connsiteX1026" fmla="*/ 1342310 w 9854218"/>
              <a:gd name="connsiteY1026" fmla="*/ 3512817 h 10287000"/>
              <a:gd name="connsiteX1027" fmla="*/ 1329658 w 9854218"/>
              <a:gd name="connsiteY1027" fmla="*/ 3550775 h 10287000"/>
              <a:gd name="connsiteX1028" fmla="*/ 1354964 w 9854218"/>
              <a:gd name="connsiteY1028" fmla="*/ 3550778 h 10287000"/>
              <a:gd name="connsiteX1029" fmla="*/ 1367618 w 9854218"/>
              <a:gd name="connsiteY1029" fmla="*/ 3500165 h 10287000"/>
              <a:gd name="connsiteX1030" fmla="*/ 1367618 w 9854218"/>
              <a:gd name="connsiteY1030" fmla="*/ 3512819 h 10287000"/>
              <a:gd name="connsiteX1031" fmla="*/ 1380271 w 9854218"/>
              <a:gd name="connsiteY1031" fmla="*/ 3512817 h 10287000"/>
              <a:gd name="connsiteX1032" fmla="*/ 1380271 w 9854218"/>
              <a:gd name="connsiteY1032" fmla="*/ 3500166 h 10287000"/>
              <a:gd name="connsiteX1033" fmla="*/ 1380271 w 9854218"/>
              <a:gd name="connsiteY1033" fmla="*/ 3487512 h 10287000"/>
              <a:gd name="connsiteX1034" fmla="*/ 1418236 w 9854218"/>
              <a:gd name="connsiteY1034" fmla="*/ 3348324 h 10287000"/>
              <a:gd name="connsiteX1035" fmla="*/ 1430885 w 9854218"/>
              <a:gd name="connsiteY1035" fmla="*/ 3335669 h 10287000"/>
              <a:gd name="connsiteX1036" fmla="*/ 1430887 w 9854218"/>
              <a:gd name="connsiteY1036" fmla="*/ 3323013 h 10287000"/>
              <a:gd name="connsiteX1037" fmla="*/ 1418234 w 9854218"/>
              <a:gd name="connsiteY1037" fmla="*/ 3323015 h 10287000"/>
              <a:gd name="connsiteX1038" fmla="*/ 1544766 w 9854218"/>
              <a:gd name="connsiteY1038" fmla="*/ 2918102 h 10287000"/>
              <a:gd name="connsiteX1039" fmla="*/ 1544766 w 9854218"/>
              <a:gd name="connsiteY1039" fmla="*/ 2880141 h 10287000"/>
              <a:gd name="connsiteX1040" fmla="*/ 1595382 w 9854218"/>
              <a:gd name="connsiteY1040" fmla="*/ 2740952 h 10287000"/>
              <a:gd name="connsiteX1041" fmla="*/ 1582726 w 9854218"/>
              <a:gd name="connsiteY1041" fmla="*/ 2753607 h 10287000"/>
              <a:gd name="connsiteX1042" fmla="*/ 1633342 w 9854218"/>
              <a:gd name="connsiteY1042" fmla="*/ 2652380 h 10287000"/>
              <a:gd name="connsiteX1043" fmla="*/ 1785186 w 9854218"/>
              <a:gd name="connsiteY1043" fmla="*/ 2285430 h 10287000"/>
              <a:gd name="connsiteX1044" fmla="*/ 1886414 w 9854218"/>
              <a:gd name="connsiteY1044" fmla="*/ 2007050 h 10287000"/>
              <a:gd name="connsiteX1045" fmla="*/ 1937028 w 9854218"/>
              <a:gd name="connsiteY1045" fmla="*/ 1943783 h 10287000"/>
              <a:gd name="connsiteX1046" fmla="*/ 1987643 w 9854218"/>
              <a:gd name="connsiteY1046" fmla="*/ 1829903 h 10287000"/>
              <a:gd name="connsiteX1047" fmla="*/ 2012950 w 9854218"/>
              <a:gd name="connsiteY1047" fmla="*/ 1804596 h 10287000"/>
              <a:gd name="connsiteX1048" fmla="*/ 2139486 w 9854218"/>
              <a:gd name="connsiteY1048" fmla="*/ 1576833 h 10287000"/>
              <a:gd name="connsiteX1049" fmla="*/ 2139485 w 9854218"/>
              <a:gd name="connsiteY1049" fmla="*/ 1551525 h 10287000"/>
              <a:gd name="connsiteX1050" fmla="*/ 2266022 w 9854218"/>
              <a:gd name="connsiteY1050" fmla="*/ 1349070 h 10287000"/>
              <a:gd name="connsiteX1051" fmla="*/ 2367250 w 9854218"/>
              <a:gd name="connsiteY1051" fmla="*/ 1197225 h 10287000"/>
              <a:gd name="connsiteX1052" fmla="*/ 2430518 w 9854218"/>
              <a:gd name="connsiteY1052" fmla="*/ 1108653 h 10287000"/>
              <a:gd name="connsiteX1053" fmla="*/ 2519094 w 9854218"/>
              <a:gd name="connsiteY1053" fmla="*/ 969464 h 10287000"/>
              <a:gd name="connsiteX1054" fmla="*/ 2531748 w 9854218"/>
              <a:gd name="connsiteY1054" fmla="*/ 982118 h 10287000"/>
              <a:gd name="connsiteX1055" fmla="*/ 2544401 w 9854218"/>
              <a:gd name="connsiteY1055" fmla="*/ 944157 h 10287000"/>
              <a:gd name="connsiteX1056" fmla="*/ 2721552 w 9854218"/>
              <a:gd name="connsiteY1056" fmla="*/ 716393 h 10287000"/>
              <a:gd name="connsiteX1057" fmla="*/ 2898701 w 9854218"/>
              <a:gd name="connsiteY1057" fmla="*/ 501282 h 10287000"/>
              <a:gd name="connsiteX1058" fmla="*/ 2924008 w 9854218"/>
              <a:gd name="connsiteY1058" fmla="*/ 488633 h 10287000"/>
              <a:gd name="connsiteX1059" fmla="*/ 2936662 w 9854218"/>
              <a:gd name="connsiteY1059" fmla="*/ 450671 h 10287000"/>
              <a:gd name="connsiteX1060" fmla="*/ 3177078 w 9854218"/>
              <a:gd name="connsiteY1060" fmla="*/ 210252 h 10287000"/>
              <a:gd name="connsiteX1061" fmla="*/ 3189732 w 9854218"/>
              <a:gd name="connsiteY1061" fmla="*/ 210252 h 10287000"/>
              <a:gd name="connsiteX1062" fmla="*/ 3202388 w 9854218"/>
              <a:gd name="connsiteY1062" fmla="*/ 197600 h 10287000"/>
              <a:gd name="connsiteX1063" fmla="*/ 3278308 w 9854218"/>
              <a:gd name="connsiteY1063" fmla="*/ 121680 h 10287000"/>
              <a:gd name="connsiteX1064" fmla="*/ 3290962 w 9854218"/>
              <a:gd name="connsiteY1064" fmla="*/ 134334 h 10287000"/>
              <a:gd name="connsiteX1065" fmla="*/ 3303617 w 9854218"/>
              <a:gd name="connsiteY1065" fmla="*/ 121682 h 10287000"/>
              <a:gd name="connsiteX1066" fmla="*/ 3316272 w 9854218"/>
              <a:gd name="connsiteY1066" fmla="*/ 96371 h 10287000"/>
              <a:gd name="connsiteX1067" fmla="*/ 3379536 w 9854218"/>
              <a:gd name="connsiteY1067" fmla="*/ 58410 h 10287000"/>
              <a:gd name="connsiteX1068" fmla="*/ 3341576 w 9854218"/>
              <a:gd name="connsiteY1068" fmla="*/ 71066 h 10287000"/>
              <a:gd name="connsiteX1069" fmla="*/ 3354233 w 9854218"/>
              <a:gd name="connsiteY1069" fmla="*/ 58410 h 10287000"/>
              <a:gd name="connsiteX1070" fmla="*/ 3341576 w 9854218"/>
              <a:gd name="connsiteY1070" fmla="*/ 58410 h 10287000"/>
              <a:gd name="connsiteX1071" fmla="*/ 3374990 w 9854218"/>
              <a:gd name="connsiteY1071" fmla="*/ 21242 h 10287000"/>
              <a:gd name="connsiteX1072" fmla="*/ 3398246 w 9854218"/>
              <a:gd name="connsiteY1072" fmla="*/ 0 h 10287000"/>
              <a:gd name="connsiteX1073" fmla="*/ 3467874 w 9854218"/>
              <a:gd name="connsiteY1073" fmla="*/ 0 h 10287000"/>
              <a:gd name="connsiteX1074" fmla="*/ 3444386 w 9854218"/>
              <a:gd name="connsiteY1074" fmla="*/ 25196 h 10287000"/>
              <a:gd name="connsiteX1075" fmla="*/ 3366882 w 9854218"/>
              <a:gd name="connsiteY1075" fmla="*/ 109025 h 10287000"/>
              <a:gd name="connsiteX1076" fmla="*/ 2987278 w 9854218"/>
              <a:gd name="connsiteY1076" fmla="*/ 513935 h 10287000"/>
              <a:gd name="connsiteX1077" fmla="*/ 2961968 w 9854218"/>
              <a:gd name="connsiteY1077" fmla="*/ 564552 h 10287000"/>
              <a:gd name="connsiteX1078" fmla="*/ 2911354 w 9854218"/>
              <a:gd name="connsiteY1078" fmla="*/ 589857 h 10287000"/>
              <a:gd name="connsiteX1079" fmla="*/ 2784818 w 9854218"/>
              <a:gd name="connsiteY1079" fmla="*/ 767007 h 10287000"/>
              <a:gd name="connsiteX1080" fmla="*/ 2759512 w 9854218"/>
              <a:gd name="connsiteY1080" fmla="*/ 779661 h 10287000"/>
              <a:gd name="connsiteX1081" fmla="*/ 2696243 w 9854218"/>
              <a:gd name="connsiteY1081" fmla="*/ 893543 h 10287000"/>
              <a:gd name="connsiteX1082" fmla="*/ 2632974 w 9854218"/>
              <a:gd name="connsiteY1082" fmla="*/ 956810 h 10287000"/>
              <a:gd name="connsiteX1083" fmla="*/ 2392558 w 9854218"/>
              <a:gd name="connsiteY1083" fmla="*/ 1323761 h 10287000"/>
              <a:gd name="connsiteX1084" fmla="*/ 2253366 w 9854218"/>
              <a:gd name="connsiteY1084" fmla="*/ 1538871 h 10287000"/>
              <a:gd name="connsiteX1085" fmla="*/ 2190100 w 9854218"/>
              <a:gd name="connsiteY1085" fmla="*/ 1640100 h 10287000"/>
              <a:gd name="connsiteX1086" fmla="*/ 2038253 w 9854218"/>
              <a:gd name="connsiteY1086" fmla="*/ 1956437 h 10287000"/>
              <a:gd name="connsiteX1087" fmla="*/ 2000296 w 9854218"/>
              <a:gd name="connsiteY1087" fmla="*/ 2019705 h 10287000"/>
              <a:gd name="connsiteX1088" fmla="*/ 1810492 w 9854218"/>
              <a:gd name="connsiteY1088" fmla="*/ 2462576 h 10287000"/>
              <a:gd name="connsiteX1089" fmla="*/ 1633343 w 9854218"/>
              <a:gd name="connsiteY1089" fmla="*/ 2930756 h 10287000"/>
              <a:gd name="connsiteX1090" fmla="*/ 1570074 w 9854218"/>
              <a:gd name="connsiteY1090" fmla="*/ 3133212 h 10287000"/>
              <a:gd name="connsiteX1091" fmla="*/ 1557420 w 9854218"/>
              <a:gd name="connsiteY1091" fmla="*/ 3145868 h 10287000"/>
              <a:gd name="connsiteX1092" fmla="*/ 1557422 w 9854218"/>
              <a:gd name="connsiteY1092" fmla="*/ 3171176 h 10287000"/>
              <a:gd name="connsiteX1093" fmla="*/ 1494154 w 9854218"/>
              <a:gd name="connsiteY1093" fmla="*/ 3323016 h 10287000"/>
              <a:gd name="connsiteX1094" fmla="*/ 1519463 w 9854218"/>
              <a:gd name="connsiteY1094" fmla="*/ 3297708 h 10287000"/>
              <a:gd name="connsiteX1095" fmla="*/ 1544768 w 9854218"/>
              <a:gd name="connsiteY1095" fmla="*/ 3209136 h 10287000"/>
              <a:gd name="connsiteX1096" fmla="*/ 1570074 w 9854218"/>
              <a:gd name="connsiteY1096" fmla="*/ 3196481 h 10287000"/>
              <a:gd name="connsiteX1097" fmla="*/ 1582726 w 9854218"/>
              <a:gd name="connsiteY1097" fmla="*/ 3196481 h 10287000"/>
              <a:gd name="connsiteX1098" fmla="*/ 1582727 w 9854218"/>
              <a:gd name="connsiteY1098" fmla="*/ 3183827 h 10287000"/>
              <a:gd name="connsiteX1099" fmla="*/ 1582726 w 9854218"/>
              <a:gd name="connsiteY1099" fmla="*/ 3171176 h 10287000"/>
              <a:gd name="connsiteX1100" fmla="*/ 1582726 w 9854218"/>
              <a:gd name="connsiteY1100" fmla="*/ 3158520 h 10287000"/>
              <a:gd name="connsiteX1101" fmla="*/ 1633342 w 9854218"/>
              <a:gd name="connsiteY1101" fmla="*/ 3019331 h 10287000"/>
              <a:gd name="connsiteX1102" fmla="*/ 1734570 w 9854218"/>
              <a:gd name="connsiteY1102" fmla="*/ 2766260 h 10287000"/>
              <a:gd name="connsiteX1103" fmla="*/ 1823146 w 9854218"/>
              <a:gd name="connsiteY1103" fmla="*/ 2576459 h 10287000"/>
              <a:gd name="connsiteX1104" fmla="*/ 1835800 w 9854218"/>
              <a:gd name="connsiteY1104" fmla="*/ 2576456 h 10287000"/>
              <a:gd name="connsiteX1105" fmla="*/ 1835800 w 9854218"/>
              <a:gd name="connsiteY1105" fmla="*/ 2551151 h 10287000"/>
              <a:gd name="connsiteX1106" fmla="*/ 1835796 w 9854218"/>
              <a:gd name="connsiteY1106" fmla="*/ 2538498 h 10287000"/>
              <a:gd name="connsiteX1107" fmla="*/ 1899068 w 9854218"/>
              <a:gd name="connsiteY1107" fmla="*/ 2361350 h 10287000"/>
              <a:gd name="connsiteX1108" fmla="*/ 1911720 w 9854218"/>
              <a:gd name="connsiteY1108" fmla="*/ 2336043 h 10287000"/>
              <a:gd name="connsiteX1109" fmla="*/ 1937026 w 9854218"/>
              <a:gd name="connsiteY1109" fmla="*/ 2336043 h 10287000"/>
              <a:gd name="connsiteX1110" fmla="*/ 1937028 w 9854218"/>
              <a:gd name="connsiteY1110" fmla="*/ 2298083 h 10287000"/>
              <a:gd name="connsiteX1111" fmla="*/ 1962336 w 9854218"/>
              <a:gd name="connsiteY1111" fmla="*/ 2260122 h 10287000"/>
              <a:gd name="connsiteX1112" fmla="*/ 2126832 w 9854218"/>
              <a:gd name="connsiteY1112" fmla="*/ 1905822 h 10287000"/>
              <a:gd name="connsiteX1113" fmla="*/ 2126832 w 9854218"/>
              <a:gd name="connsiteY1113" fmla="*/ 1893168 h 10287000"/>
              <a:gd name="connsiteX1114" fmla="*/ 2139485 w 9854218"/>
              <a:gd name="connsiteY1114" fmla="*/ 1880514 h 10287000"/>
              <a:gd name="connsiteX1115" fmla="*/ 2202754 w 9854218"/>
              <a:gd name="connsiteY1115" fmla="*/ 1791941 h 10287000"/>
              <a:gd name="connsiteX1116" fmla="*/ 2202755 w 9854218"/>
              <a:gd name="connsiteY1116" fmla="*/ 1753982 h 10287000"/>
              <a:gd name="connsiteX1117" fmla="*/ 2215408 w 9854218"/>
              <a:gd name="connsiteY1117" fmla="*/ 1741328 h 10287000"/>
              <a:gd name="connsiteX1118" fmla="*/ 2278674 w 9854218"/>
              <a:gd name="connsiteY1118" fmla="*/ 1652753 h 10287000"/>
              <a:gd name="connsiteX1119" fmla="*/ 2291330 w 9854218"/>
              <a:gd name="connsiteY1119" fmla="*/ 1640102 h 10287000"/>
              <a:gd name="connsiteX1120" fmla="*/ 2303982 w 9854218"/>
              <a:gd name="connsiteY1120" fmla="*/ 1602140 h 10287000"/>
              <a:gd name="connsiteX1121" fmla="*/ 2354598 w 9854218"/>
              <a:gd name="connsiteY1121" fmla="*/ 1526214 h 10287000"/>
              <a:gd name="connsiteX1122" fmla="*/ 2367250 w 9854218"/>
              <a:gd name="connsiteY1122" fmla="*/ 1513565 h 10287000"/>
              <a:gd name="connsiteX1123" fmla="*/ 2367251 w 9854218"/>
              <a:gd name="connsiteY1123" fmla="*/ 1500911 h 10287000"/>
              <a:gd name="connsiteX1124" fmla="*/ 2620324 w 9854218"/>
              <a:gd name="connsiteY1124" fmla="*/ 1095999 h 10287000"/>
              <a:gd name="connsiteX1125" fmla="*/ 2632978 w 9854218"/>
              <a:gd name="connsiteY1125" fmla="*/ 1083344 h 10287000"/>
              <a:gd name="connsiteX1126" fmla="*/ 2645628 w 9854218"/>
              <a:gd name="connsiteY1126" fmla="*/ 1070693 h 10287000"/>
              <a:gd name="connsiteX1127" fmla="*/ 2645626 w 9854218"/>
              <a:gd name="connsiteY1127" fmla="*/ 1058039 h 10287000"/>
              <a:gd name="connsiteX1128" fmla="*/ 2658282 w 9854218"/>
              <a:gd name="connsiteY1128" fmla="*/ 1045385 h 10287000"/>
              <a:gd name="connsiteX1129" fmla="*/ 2670936 w 9854218"/>
              <a:gd name="connsiteY1129" fmla="*/ 1045385 h 10287000"/>
              <a:gd name="connsiteX1130" fmla="*/ 2658280 w 9854218"/>
              <a:gd name="connsiteY1130" fmla="*/ 1070693 h 10287000"/>
              <a:gd name="connsiteX1131" fmla="*/ 2670938 w 9854218"/>
              <a:gd name="connsiteY1131" fmla="*/ 1070693 h 10287000"/>
              <a:gd name="connsiteX1132" fmla="*/ 2683589 w 9854218"/>
              <a:gd name="connsiteY1132" fmla="*/ 1070693 h 10287000"/>
              <a:gd name="connsiteX1133" fmla="*/ 2696244 w 9854218"/>
              <a:gd name="connsiteY1133" fmla="*/ 1058040 h 10287000"/>
              <a:gd name="connsiteX1134" fmla="*/ 2632978 w 9854218"/>
              <a:gd name="connsiteY1134" fmla="*/ 1159265 h 10287000"/>
              <a:gd name="connsiteX1135" fmla="*/ 2557054 w 9854218"/>
              <a:gd name="connsiteY1135" fmla="*/ 1235189 h 10287000"/>
              <a:gd name="connsiteX1136" fmla="*/ 2595012 w 9854218"/>
              <a:gd name="connsiteY1136" fmla="*/ 1222535 h 10287000"/>
              <a:gd name="connsiteX1137" fmla="*/ 2531747 w 9854218"/>
              <a:gd name="connsiteY1137" fmla="*/ 1323761 h 10287000"/>
              <a:gd name="connsiteX1138" fmla="*/ 2531747 w 9854218"/>
              <a:gd name="connsiteY1138" fmla="*/ 1311110 h 10287000"/>
              <a:gd name="connsiteX1139" fmla="*/ 2531748 w 9854218"/>
              <a:gd name="connsiteY1139" fmla="*/ 1298457 h 10287000"/>
              <a:gd name="connsiteX1140" fmla="*/ 2519093 w 9854218"/>
              <a:gd name="connsiteY1140" fmla="*/ 1311110 h 10287000"/>
              <a:gd name="connsiteX1141" fmla="*/ 2506440 w 9854218"/>
              <a:gd name="connsiteY1141" fmla="*/ 1336415 h 10287000"/>
              <a:gd name="connsiteX1142" fmla="*/ 2468480 w 9854218"/>
              <a:gd name="connsiteY1142" fmla="*/ 1374375 h 10287000"/>
              <a:gd name="connsiteX1143" fmla="*/ 2455824 w 9854218"/>
              <a:gd name="connsiteY1143" fmla="*/ 1387029 h 10287000"/>
              <a:gd name="connsiteX1144" fmla="*/ 2455826 w 9854218"/>
              <a:gd name="connsiteY1144" fmla="*/ 1399683 h 10287000"/>
              <a:gd name="connsiteX1145" fmla="*/ 2468480 w 9854218"/>
              <a:gd name="connsiteY1145" fmla="*/ 1399685 h 10287000"/>
              <a:gd name="connsiteX1146" fmla="*/ 2417864 w 9854218"/>
              <a:gd name="connsiteY1146" fmla="*/ 1450296 h 10287000"/>
              <a:gd name="connsiteX1147" fmla="*/ 2455824 w 9854218"/>
              <a:gd name="connsiteY1147" fmla="*/ 1450296 h 10287000"/>
              <a:gd name="connsiteX1148" fmla="*/ 2417861 w 9854218"/>
              <a:gd name="connsiteY1148" fmla="*/ 1513565 h 10287000"/>
              <a:gd name="connsiteX1149" fmla="*/ 2379904 w 9854218"/>
              <a:gd name="connsiteY1149" fmla="*/ 1551524 h 10287000"/>
              <a:gd name="connsiteX1150" fmla="*/ 2405212 w 9854218"/>
              <a:gd name="connsiteY1150" fmla="*/ 1538868 h 10287000"/>
              <a:gd name="connsiteX1151" fmla="*/ 2379904 w 9854218"/>
              <a:gd name="connsiteY1151" fmla="*/ 1564179 h 10287000"/>
              <a:gd name="connsiteX1152" fmla="*/ 2367250 w 9854218"/>
              <a:gd name="connsiteY1152" fmla="*/ 1602137 h 10287000"/>
              <a:gd name="connsiteX1153" fmla="*/ 2354598 w 9854218"/>
              <a:gd name="connsiteY1153" fmla="*/ 1614791 h 10287000"/>
              <a:gd name="connsiteX1154" fmla="*/ 2341944 w 9854218"/>
              <a:gd name="connsiteY1154" fmla="*/ 1627446 h 10287000"/>
              <a:gd name="connsiteX1155" fmla="*/ 2341943 w 9854218"/>
              <a:gd name="connsiteY1155" fmla="*/ 1640100 h 10287000"/>
              <a:gd name="connsiteX1156" fmla="*/ 2347962 w 9854218"/>
              <a:gd name="connsiteY1156" fmla="*/ 1639239 h 10287000"/>
              <a:gd name="connsiteX1157" fmla="*/ 2340360 w 9854218"/>
              <a:gd name="connsiteY1157" fmla="*/ 1652750 h 10287000"/>
              <a:gd name="connsiteX1158" fmla="*/ 2316635 w 9854218"/>
              <a:gd name="connsiteY1158" fmla="*/ 1678061 h 10287000"/>
              <a:gd name="connsiteX1159" fmla="*/ 2316636 w 9854218"/>
              <a:gd name="connsiteY1159" fmla="*/ 1690712 h 10287000"/>
              <a:gd name="connsiteX1160" fmla="*/ 2316635 w 9854218"/>
              <a:gd name="connsiteY1160" fmla="*/ 1703367 h 10287000"/>
              <a:gd name="connsiteX1161" fmla="*/ 2278674 w 9854218"/>
              <a:gd name="connsiteY1161" fmla="*/ 1779284 h 10287000"/>
              <a:gd name="connsiteX1162" fmla="*/ 2240716 w 9854218"/>
              <a:gd name="connsiteY1162" fmla="*/ 1829903 h 10287000"/>
              <a:gd name="connsiteX1163" fmla="*/ 2228057 w 9854218"/>
              <a:gd name="connsiteY1163" fmla="*/ 1829903 h 10287000"/>
              <a:gd name="connsiteX1164" fmla="*/ 2215409 w 9854218"/>
              <a:gd name="connsiteY1164" fmla="*/ 1829900 h 10287000"/>
              <a:gd name="connsiteX1165" fmla="*/ 2215409 w 9854218"/>
              <a:gd name="connsiteY1165" fmla="*/ 1855205 h 10287000"/>
              <a:gd name="connsiteX1166" fmla="*/ 2215408 w 9854218"/>
              <a:gd name="connsiteY1166" fmla="*/ 1867862 h 10287000"/>
              <a:gd name="connsiteX1167" fmla="*/ 2215409 w 9854218"/>
              <a:gd name="connsiteY1167" fmla="*/ 1893168 h 10287000"/>
              <a:gd name="connsiteX1168" fmla="*/ 2152139 w 9854218"/>
              <a:gd name="connsiteY1168" fmla="*/ 1994397 h 10287000"/>
              <a:gd name="connsiteX1169" fmla="*/ 2139485 w 9854218"/>
              <a:gd name="connsiteY1169" fmla="*/ 2019704 h 10287000"/>
              <a:gd name="connsiteX1170" fmla="*/ 2139486 w 9854218"/>
              <a:gd name="connsiteY1170" fmla="*/ 2032355 h 10287000"/>
              <a:gd name="connsiteX1171" fmla="*/ 2139485 w 9854218"/>
              <a:gd name="connsiteY1171" fmla="*/ 2045012 h 10287000"/>
              <a:gd name="connsiteX1172" fmla="*/ 2101526 w 9854218"/>
              <a:gd name="connsiteY1172" fmla="*/ 2095623 h 10287000"/>
              <a:gd name="connsiteX1173" fmla="*/ 2083730 w 9854218"/>
              <a:gd name="connsiteY1173" fmla="*/ 2134771 h 10287000"/>
              <a:gd name="connsiteX1174" fmla="*/ 2088130 w 9854218"/>
              <a:gd name="connsiteY1174" fmla="*/ 2144585 h 10287000"/>
              <a:gd name="connsiteX1175" fmla="*/ 2087437 w 9854218"/>
              <a:gd name="connsiteY1175" fmla="*/ 2146015 h 10287000"/>
              <a:gd name="connsiteX1176" fmla="*/ 2088870 w 9854218"/>
              <a:gd name="connsiteY1176" fmla="*/ 2146236 h 10287000"/>
              <a:gd name="connsiteX1177" fmla="*/ 2088130 w 9854218"/>
              <a:gd name="connsiteY1177" fmla="*/ 2144585 h 10287000"/>
              <a:gd name="connsiteX1178" fmla="*/ 2091639 w 9854218"/>
              <a:gd name="connsiteY1178" fmla="*/ 2137342 h 10287000"/>
              <a:gd name="connsiteX1179" fmla="*/ 2152139 w 9854218"/>
              <a:gd name="connsiteY1179" fmla="*/ 2032358 h 10287000"/>
              <a:gd name="connsiteX1180" fmla="*/ 2164793 w 9854218"/>
              <a:gd name="connsiteY1180" fmla="*/ 2019704 h 10287000"/>
              <a:gd name="connsiteX1181" fmla="*/ 2177447 w 9854218"/>
              <a:gd name="connsiteY1181" fmla="*/ 2007050 h 10287000"/>
              <a:gd name="connsiteX1182" fmla="*/ 2164794 w 9854218"/>
              <a:gd name="connsiteY1182" fmla="*/ 1994397 h 10287000"/>
              <a:gd name="connsiteX1183" fmla="*/ 2177447 w 9854218"/>
              <a:gd name="connsiteY1183" fmla="*/ 1969089 h 10287000"/>
              <a:gd name="connsiteX1184" fmla="*/ 2202754 w 9854218"/>
              <a:gd name="connsiteY1184" fmla="*/ 1956437 h 10287000"/>
              <a:gd name="connsiteX1185" fmla="*/ 2228057 w 9854218"/>
              <a:gd name="connsiteY1185" fmla="*/ 1880516 h 10287000"/>
              <a:gd name="connsiteX1186" fmla="*/ 2228060 w 9854218"/>
              <a:gd name="connsiteY1186" fmla="*/ 1867862 h 10287000"/>
              <a:gd name="connsiteX1187" fmla="*/ 2240714 w 9854218"/>
              <a:gd name="connsiteY1187" fmla="*/ 1867862 h 10287000"/>
              <a:gd name="connsiteX1188" fmla="*/ 2253370 w 9854218"/>
              <a:gd name="connsiteY1188" fmla="*/ 1855208 h 10287000"/>
              <a:gd name="connsiteX1189" fmla="*/ 2253370 w 9854218"/>
              <a:gd name="connsiteY1189" fmla="*/ 1842557 h 10287000"/>
              <a:gd name="connsiteX1190" fmla="*/ 2240712 w 9854218"/>
              <a:gd name="connsiteY1190" fmla="*/ 1842554 h 10287000"/>
              <a:gd name="connsiteX1191" fmla="*/ 2329289 w 9854218"/>
              <a:gd name="connsiteY1191" fmla="*/ 1703364 h 10287000"/>
              <a:gd name="connsiteX1192" fmla="*/ 2329290 w 9854218"/>
              <a:gd name="connsiteY1192" fmla="*/ 1716023 h 10287000"/>
              <a:gd name="connsiteX1193" fmla="*/ 2341943 w 9854218"/>
              <a:gd name="connsiteY1193" fmla="*/ 1703366 h 10287000"/>
              <a:gd name="connsiteX1194" fmla="*/ 2341943 w 9854218"/>
              <a:gd name="connsiteY1194" fmla="*/ 1690709 h 10287000"/>
              <a:gd name="connsiteX1195" fmla="*/ 2367250 w 9854218"/>
              <a:gd name="connsiteY1195" fmla="*/ 1627446 h 10287000"/>
              <a:gd name="connsiteX1196" fmla="*/ 2379904 w 9854218"/>
              <a:gd name="connsiteY1196" fmla="*/ 1627443 h 10287000"/>
              <a:gd name="connsiteX1197" fmla="*/ 2379904 w 9854218"/>
              <a:gd name="connsiteY1197" fmla="*/ 1614791 h 10287000"/>
              <a:gd name="connsiteX1198" fmla="*/ 2379900 w 9854218"/>
              <a:gd name="connsiteY1198" fmla="*/ 1602140 h 10287000"/>
              <a:gd name="connsiteX1199" fmla="*/ 2465318 w 9854218"/>
              <a:gd name="connsiteY1199" fmla="*/ 1468683 h 10287000"/>
              <a:gd name="connsiteX1200" fmla="*/ 2481902 w 9854218"/>
              <a:gd name="connsiteY1200" fmla="*/ 1450599 h 10287000"/>
              <a:gd name="connsiteX1201" fmla="*/ 2579830 w 9854218"/>
              <a:gd name="connsiteY1201" fmla="*/ 1265063 h 10287000"/>
              <a:gd name="connsiteX1202" fmla="*/ 3038504 w 9854218"/>
              <a:gd name="connsiteY1202" fmla="*/ 556154 h 10287000"/>
              <a:gd name="connsiteX1203" fmla="*/ 3295808 w 9854218"/>
              <a:gd name="connsiteY1203" fmla="*/ 235523 h 10287000"/>
              <a:gd name="connsiteX1204" fmla="*/ 3509334 w 9854218"/>
              <a:gd name="connsiteY1204" fmla="*/ 0 h 10287000"/>
              <a:gd name="connsiteX1205" fmla="*/ 9854218 w 9854218"/>
              <a:gd name="connsiteY1205" fmla="*/ 0 h 10287000"/>
              <a:gd name="connsiteX1206" fmla="*/ 9854218 w 9854218"/>
              <a:gd name="connsiteY1206" fmla="*/ 10287000 h 10287000"/>
              <a:gd name="connsiteX1207" fmla="*/ 4569194 w 9854218"/>
              <a:gd name="connsiteY1207" fmla="*/ 10287000 h 10287000"/>
              <a:gd name="connsiteX1208" fmla="*/ 4512034 w 9854218"/>
              <a:gd name="connsiteY1208" fmla="*/ 10239735 h 10287000"/>
              <a:gd name="connsiteX1209" fmla="*/ 4429784 w 9854218"/>
              <a:gd name="connsiteY1209" fmla="*/ 10181214 h 10287000"/>
              <a:gd name="connsiteX1210" fmla="*/ 4404479 w 9854218"/>
              <a:gd name="connsiteY1210" fmla="*/ 10143254 h 10287000"/>
              <a:gd name="connsiteX1211" fmla="*/ 4404479 w 9854218"/>
              <a:gd name="connsiteY1211" fmla="*/ 10130601 h 10287000"/>
              <a:gd name="connsiteX1212" fmla="*/ 4366518 w 9854218"/>
              <a:gd name="connsiteY1212" fmla="*/ 10092639 h 10287000"/>
              <a:gd name="connsiteX1213" fmla="*/ 4353864 w 9854218"/>
              <a:gd name="connsiteY1213" fmla="*/ 10079984 h 10287000"/>
              <a:gd name="connsiteX1214" fmla="*/ 4341210 w 9854218"/>
              <a:gd name="connsiteY1214" fmla="*/ 10079986 h 10287000"/>
              <a:gd name="connsiteX1215" fmla="*/ 4366518 w 9854218"/>
              <a:gd name="connsiteY1215" fmla="*/ 10105293 h 10287000"/>
              <a:gd name="connsiteX1216" fmla="*/ 4379172 w 9854218"/>
              <a:gd name="connsiteY1216" fmla="*/ 10130601 h 10287000"/>
              <a:gd name="connsiteX1217" fmla="*/ 4379170 w 9854218"/>
              <a:gd name="connsiteY1217" fmla="*/ 10143254 h 10287000"/>
              <a:gd name="connsiteX1218" fmla="*/ 4366518 w 9854218"/>
              <a:gd name="connsiteY1218" fmla="*/ 10143254 h 10287000"/>
              <a:gd name="connsiteX1219" fmla="*/ 4366518 w 9854218"/>
              <a:gd name="connsiteY1219" fmla="*/ 10130601 h 10287000"/>
              <a:gd name="connsiteX1220" fmla="*/ 4353864 w 9854218"/>
              <a:gd name="connsiteY1220" fmla="*/ 10130602 h 10287000"/>
              <a:gd name="connsiteX1221" fmla="*/ 4341210 w 9854218"/>
              <a:gd name="connsiteY1221" fmla="*/ 10117947 h 10287000"/>
              <a:gd name="connsiteX1222" fmla="*/ 4328555 w 9854218"/>
              <a:gd name="connsiteY1222" fmla="*/ 10105293 h 10287000"/>
              <a:gd name="connsiteX1223" fmla="*/ 4328555 w 9854218"/>
              <a:gd name="connsiteY1223" fmla="*/ 10092639 h 10287000"/>
              <a:gd name="connsiteX1224" fmla="*/ 4315904 w 9854218"/>
              <a:gd name="connsiteY1224" fmla="*/ 10079986 h 10287000"/>
              <a:gd name="connsiteX1225" fmla="*/ 4303250 w 9854218"/>
              <a:gd name="connsiteY1225" fmla="*/ 10079985 h 10287000"/>
              <a:gd name="connsiteX1226" fmla="*/ 4303250 w 9854218"/>
              <a:gd name="connsiteY1226" fmla="*/ 10092639 h 10287000"/>
              <a:gd name="connsiteX1227" fmla="*/ 4315901 w 9854218"/>
              <a:gd name="connsiteY1227" fmla="*/ 10105293 h 10287000"/>
              <a:gd name="connsiteX1228" fmla="*/ 4303250 w 9854218"/>
              <a:gd name="connsiteY1228" fmla="*/ 10117946 h 10287000"/>
              <a:gd name="connsiteX1229" fmla="*/ 4252632 w 9854218"/>
              <a:gd name="connsiteY1229" fmla="*/ 10067332 h 10287000"/>
              <a:gd name="connsiteX1230" fmla="*/ 4252636 w 9854218"/>
              <a:gd name="connsiteY1230" fmla="*/ 10092639 h 10287000"/>
              <a:gd name="connsiteX1231" fmla="*/ 4227329 w 9854218"/>
              <a:gd name="connsiteY1231" fmla="*/ 10079986 h 10287000"/>
              <a:gd name="connsiteX1232" fmla="*/ 4189368 w 9854218"/>
              <a:gd name="connsiteY1232" fmla="*/ 10042026 h 10287000"/>
              <a:gd name="connsiteX1233" fmla="*/ 4138756 w 9854218"/>
              <a:gd name="connsiteY1233" fmla="*/ 10004066 h 10287000"/>
              <a:gd name="connsiteX1234" fmla="*/ 4189368 w 9854218"/>
              <a:gd name="connsiteY1234" fmla="*/ 10016718 h 10287000"/>
              <a:gd name="connsiteX1235" fmla="*/ 4126100 w 9854218"/>
              <a:gd name="connsiteY1235" fmla="*/ 9940797 h 10287000"/>
              <a:gd name="connsiteX1236" fmla="*/ 4113446 w 9854218"/>
              <a:gd name="connsiteY1236" fmla="*/ 9928143 h 10287000"/>
              <a:gd name="connsiteX1237" fmla="*/ 4138754 w 9854218"/>
              <a:gd name="connsiteY1237" fmla="*/ 9928143 h 10287000"/>
              <a:gd name="connsiteX1238" fmla="*/ 4126100 w 9854218"/>
              <a:gd name="connsiteY1238" fmla="*/ 9902836 h 10287000"/>
              <a:gd name="connsiteX1239" fmla="*/ 4113446 w 9854218"/>
              <a:gd name="connsiteY1239" fmla="*/ 9890182 h 10287000"/>
              <a:gd name="connsiteX1240" fmla="*/ 4100792 w 9854218"/>
              <a:gd name="connsiteY1240" fmla="*/ 9877532 h 10287000"/>
              <a:gd name="connsiteX1241" fmla="*/ 4100790 w 9854218"/>
              <a:gd name="connsiteY1241" fmla="*/ 9890182 h 10287000"/>
              <a:gd name="connsiteX1242" fmla="*/ 4113444 w 9854218"/>
              <a:gd name="connsiteY1242" fmla="*/ 9902836 h 10287000"/>
              <a:gd name="connsiteX1243" fmla="*/ 4113446 w 9854218"/>
              <a:gd name="connsiteY1243" fmla="*/ 9915490 h 10287000"/>
              <a:gd name="connsiteX1244" fmla="*/ 4062832 w 9854218"/>
              <a:gd name="connsiteY1244" fmla="*/ 9877532 h 10287000"/>
              <a:gd name="connsiteX1245" fmla="*/ 4062832 w 9854218"/>
              <a:gd name="connsiteY1245" fmla="*/ 9902836 h 10287000"/>
              <a:gd name="connsiteX1246" fmla="*/ 4012217 w 9854218"/>
              <a:gd name="connsiteY1246" fmla="*/ 9877532 h 10287000"/>
              <a:gd name="connsiteX1247" fmla="*/ 4012217 w 9854218"/>
              <a:gd name="connsiteY1247" fmla="*/ 9890182 h 10287000"/>
              <a:gd name="connsiteX1248" fmla="*/ 3999564 w 9854218"/>
              <a:gd name="connsiteY1248" fmla="*/ 9864876 h 10287000"/>
              <a:gd name="connsiteX1249" fmla="*/ 3986910 w 9854218"/>
              <a:gd name="connsiteY1249" fmla="*/ 9852222 h 10287000"/>
              <a:gd name="connsiteX1250" fmla="*/ 3974254 w 9854218"/>
              <a:gd name="connsiteY1250" fmla="*/ 9839571 h 10287000"/>
              <a:gd name="connsiteX1251" fmla="*/ 3974256 w 9854218"/>
              <a:gd name="connsiteY1251" fmla="*/ 9852222 h 10287000"/>
              <a:gd name="connsiteX1252" fmla="*/ 3936298 w 9854218"/>
              <a:gd name="connsiteY1252" fmla="*/ 9826916 h 10287000"/>
              <a:gd name="connsiteX1253" fmla="*/ 3936296 w 9854218"/>
              <a:gd name="connsiteY1253" fmla="*/ 9814262 h 10287000"/>
              <a:gd name="connsiteX1254" fmla="*/ 3936298 w 9854218"/>
              <a:gd name="connsiteY1254" fmla="*/ 9801610 h 10287000"/>
              <a:gd name="connsiteX1255" fmla="*/ 3923640 w 9854218"/>
              <a:gd name="connsiteY1255" fmla="*/ 9801610 h 10287000"/>
              <a:gd name="connsiteX1256" fmla="*/ 3910988 w 9854218"/>
              <a:gd name="connsiteY1256" fmla="*/ 9801610 h 10287000"/>
              <a:gd name="connsiteX1257" fmla="*/ 3898332 w 9854218"/>
              <a:gd name="connsiteY1257" fmla="*/ 9788956 h 10287000"/>
              <a:gd name="connsiteX1258" fmla="*/ 3898336 w 9854218"/>
              <a:gd name="connsiteY1258" fmla="*/ 9776301 h 10287000"/>
              <a:gd name="connsiteX1259" fmla="*/ 3898336 w 9854218"/>
              <a:gd name="connsiteY1259" fmla="*/ 9750996 h 10287000"/>
              <a:gd name="connsiteX1260" fmla="*/ 3885682 w 9854218"/>
              <a:gd name="connsiteY1260" fmla="*/ 9750996 h 10287000"/>
              <a:gd name="connsiteX1261" fmla="*/ 3885680 w 9854218"/>
              <a:gd name="connsiteY1261" fmla="*/ 9763644 h 10287000"/>
              <a:gd name="connsiteX1262" fmla="*/ 3885682 w 9854218"/>
              <a:gd name="connsiteY1262" fmla="*/ 9776301 h 10287000"/>
              <a:gd name="connsiteX1263" fmla="*/ 3847722 w 9854218"/>
              <a:gd name="connsiteY1263" fmla="*/ 9738340 h 10287000"/>
              <a:gd name="connsiteX1264" fmla="*/ 3847722 w 9854218"/>
              <a:gd name="connsiteY1264" fmla="*/ 9763647 h 10287000"/>
              <a:gd name="connsiteX1265" fmla="*/ 3835066 w 9854218"/>
              <a:gd name="connsiteY1265" fmla="*/ 9738340 h 10287000"/>
              <a:gd name="connsiteX1266" fmla="*/ 3835067 w 9854218"/>
              <a:gd name="connsiteY1266" fmla="*/ 9725686 h 10287000"/>
              <a:gd name="connsiteX1267" fmla="*/ 3759146 w 9854218"/>
              <a:gd name="connsiteY1267" fmla="*/ 9649764 h 10287000"/>
              <a:gd name="connsiteX1268" fmla="*/ 3759146 w 9854218"/>
              <a:gd name="connsiteY1268" fmla="*/ 9662421 h 10287000"/>
              <a:gd name="connsiteX1269" fmla="*/ 3746490 w 9854218"/>
              <a:gd name="connsiteY1269" fmla="*/ 9637114 h 10287000"/>
              <a:gd name="connsiteX1270" fmla="*/ 3733836 w 9854218"/>
              <a:gd name="connsiteY1270" fmla="*/ 9624460 h 10287000"/>
              <a:gd name="connsiteX1271" fmla="*/ 3733836 w 9854218"/>
              <a:gd name="connsiteY1271" fmla="*/ 9636734 h 10287000"/>
              <a:gd name="connsiteX1272" fmla="*/ 3640518 w 9854218"/>
              <a:gd name="connsiteY1272" fmla="*/ 9540630 h 10287000"/>
              <a:gd name="connsiteX1273" fmla="*/ 3544034 w 9854218"/>
              <a:gd name="connsiteY1273" fmla="*/ 9459962 h 10287000"/>
              <a:gd name="connsiteX1274" fmla="*/ 3379536 w 9854218"/>
              <a:gd name="connsiteY1274" fmla="*/ 9270158 h 10287000"/>
              <a:gd name="connsiteX1275" fmla="*/ 3240347 w 9854218"/>
              <a:gd name="connsiteY1275" fmla="*/ 9118320 h 10287000"/>
              <a:gd name="connsiteX1276" fmla="*/ 3227696 w 9854218"/>
              <a:gd name="connsiteY1276" fmla="*/ 9118320 h 10287000"/>
              <a:gd name="connsiteX1277" fmla="*/ 3075851 w 9854218"/>
              <a:gd name="connsiteY1277" fmla="*/ 8903210 h 10287000"/>
              <a:gd name="connsiteX1278" fmla="*/ 3063197 w 9854218"/>
              <a:gd name="connsiteY1278" fmla="*/ 8915864 h 10287000"/>
              <a:gd name="connsiteX1279" fmla="*/ 3025236 w 9854218"/>
              <a:gd name="connsiteY1279" fmla="*/ 8827288 h 10287000"/>
              <a:gd name="connsiteX1280" fmla="*/ 3025238 w 9854218"/>
              <a:gd name="connsiteY1280" fmla="*/ 8865246 h 10287000"/>
              <a:gd name="connsiteX1281" fmla="*/ 2924008 w 9854218"/>
              <a:gd name="connsiteY1281" fmla="*/ 8688099 h 10287000"/>
              <a:gd name="connsiteX1282" fmla="*/ 2873393 w 9854218"/>
              <a:gd name="connsiteY1282" fmla="*/ 8650138 h 10287000"/>
              <a:gd name="connsiteX1283" fmla="*/ 2873393 w 9854218"/>
              <a:gd name="connsiteY1283" fmla="*/ 8637488 h 10287000"/>
              <a:gd name="connsiteX1284" fmla="*/ 2873392 w 9854218"/>
              <a:gd name="connsiteY1284" fmla="*/ 8624834 h 10287000"/>
              <a:gd name="connsiteX1285" fmla="*/ 2860744 w 9854218"/>
              <a:gd name="connsiteY1285" fmla="*/ 8624834 h 10287000"/>
              <a:gd name="connsiteX1286" fmla="*/ 2506439 w 9854218"/>
              <a:gd name="connsiteY1286" fmla="*/ 8042772 h 10287000"/>
              <a:gd name="connsiteX1287" fmla="*/ 2503470 w 9854218"/>
              <a:gd name="connsiteY1287" fmla="*/ 8056143 h 10287000"/>
              <a:gd name="connsiteX1288" fmla="*/ 2422608 w 9854218"/>
              <a:gd name="connsiteY1288" fmla="*/ 7928891 h 10287000"/>
              <a:gd name="connsiteX1289" fmla="*/ 2354598 w 9854218"/>
              <a:gd name="connsiteY1289" fmla="*/ 7777047 h 10287000"/>
              <a:gd name="connsiteX1290" fmla="*/ 2316635 w 9854218"/>
              <a:gd name="connsiteY1290" fmla="*/ 7701123 h 10287000"/>
              <a:gd name="connsiteX1291" fmla="*/ 2266022 w 9854218"/>
              <a:gd name="connsiteY1291" fmla="*/ 7637859 h 10287000"/>
              <a:gd name="connsiteX1292" fmla="*/ 2266022 w 9854218"/>
              <a:gd name="connsiteY1292" fmla="*/ 7625202 h 10287000"/>
              <a:gd name="connsiteX1293" fmla="*/ 2164794 w 9854218"/>
              <a:gd name="connsiteY1293" fmla="*/ 7397444 h 10287000"/>
              <a:gd name="connsiteX1294" fmla="*/ 2164793 w 9854218"/>
              <a:gd name="connsiteY1294" fmla="*/ 7384790 h 10287000"/>
              <a:gd name="connsiteX1295" fmla="*/ 2126832 w 9854218"/>
              <a:gd name="connsiteY1295" fmla="*/ 7334175 h 10287000"/>
              <a:gd name="connsiteX1296" fmla="*/ 2114180 w 9854218"/>
              <a:gd name="connsiteY1296" fmla="*/ 7346829 h 10287000"/>
              <a:gd name="connsiteX1297" fmla="*/ 2126832 w 9854218"/>
              <a:gd name="connsiteY1297" fmla="*/ 7372134 h 10287000"/>
              <a:gd name="connsiteX1298" fmla="*/ 2139485 w 9854218"/>
              <a:gd name="connsiteY1298" fmla="*/ 7397444 h 10287000"/>
              <a:gd name="connsiteX1299" fmla="*/ 2202752 w 9854218"/>
              <a:gd name="connsiteY1299" fmla="*/ 7549284 h 10287000"/>
              <a:gd name="connsiteX1300" fmla="*/ 2240714 w 9854218"/>
              <a:gd name="connsiteY1300" fmla="*/ 7637859 h 10287000"/>
              <a:gd name="connsiteX1301" fmla="*/ 2253368 w 9854218"/>
              <a:gd name="connsiteY1301" fmla="*/ 7663166 h 10287000"/>
              <a:gd name="connsiteX1302" fmla="*/ 2267009 w 9854218"/>
              <a:gd name="connsiteY1302" fmla="*/ 7702709 h 10287000"/>
              <a:gd name="connsiteX1303" fmla="*/ 2268472 w 9854218"/>
              <a:gd name="connsiteY1303" fmla="*/ 7706363 h 10287000"/>
              <a:gd name="connsiteX1304" fmla="*/ 2183772 w 9854218"/>
              <a:gd name="connsiteY1304" fmla="*/ 7539792 h 10287000"/>
              <a:gd name="connsiteX1305" fmla="*/ 2088870 w 9854218"/>
              <a:gd name="connsiteY1305" fmla="*/ 7372134 h 10287000"/>
              <a:gd name="connsiteX1306" fmla="*/ 2076218 w 9854218"/>
              <a:gd name="connsiteY1306" fmla="*/ 7359483 h 10287000"/>
              <a:gd name="connsiteX1307" fmla="*/ 2076220 w 9854218"/>
              <a:gd name="connsiteY1307" fmla="*/ 7346829 h 10287000"/>
              <a:gd name="connsiteX1308" fmla="*/ 1911722 w 9854218"/>
              <a:gd name="connsiteY1308" fmla="*/ 6815382 h 10287000"/>
              <a:gd name="connsiteX1309" fmla="*/ 1861103 w 9854218"/>
              <a:gd name="connsiteY1309" fmla="*/ 6676193 h 10287000"/>
              <a:gd name="connsiteX1310" fmla="*/ 1861103 w 9854218"/>
              <a:gd name="connsiteY1310" fmla="*/ 6625580 h 10287000"/>
              <a:gd name="connsiteX1311" fmla="*/ 1861106 w 9854218"/>
              <a:gd name="connsiteY1311" fmla="*/ 6612926 h 10287000"/>
              <a:gd name="connsiteX1312" fmla="*/ 1861106 w 9854218"/>
              <a:gd name="connsiteY1312" fmla="*/ 6574965 h 10287000"/>
              <a:gd name="connsiteX1313" fmla="*/ 1810492 w 9854218"/>
              <a:gd name="connsiteY1313" fmla="*/ 6359856 h 10287000"/>
              <a:gd name="connsiteX1314" fmla="*/ 1810492 w 9854218"/>
              <a:gd name="connsiteY1314" fmla="*/ 6347198 h 10287000"/>
              <a:gd name="connsiteX1315" fmla="*/ 1810493 w 9854218"/>
              <a:gd name="connsiteY1315" fmla="*/ 6334550 h 10287000"/>
              <a:gd name="connsiteX1316" fmla="*/ 1797844 w 9854218"/>
              <a:gd name="connsiteY1316" fmla="*/ 6296589 h 10287000"/>
              <a:gd name="connsiteX1317" fmla="*/ 1797840 w 9854218"/>
              <a:gd name="connsiteY1317" fmla="*/ 6283932 h 10287000"/>
              <a:gd name="connsiteX1318" fmla="*/ 1785185 w 9854218"/>
              <a:gd name="connsiteY1318" fmla="*/ 6208014 h 10287000"/>
              <a:gd name="connsiteX1319" fmla="*/ 1797839 w 9854218"/>
              <a:gd name="connsiteY1319" fmla="*/ 6182706 h 10287000"/>
              <a:gd name="connsiteX1320" fmla="*/ 1785185 w 9854218"/>
              <a:gd name="connsiteY1320" fmla="*/ 6170054 h 10287000"/>
              <a:gd name="connsiteX1321" fmla="*/ 1772531 w 9854218"/>
              <a:gd name="connsiteY1321" fmla="*/ 6106785 h 10287000"/>
              <a:gd name="connsiteX1322" fmla="*/ 1785185 w 9854218"/>
              <a:gd name="connsiteY1322" fmla="*/ 6094131 h 10287000"/>
              <a:gd name="connsiteX1323" fmla="*/ 1759878 w 9854218"/>
              <a:gd name="connsiteY1323" fmla="*/ 5841063 h 10287000"/>
              <a:gd name="connsiteX1324" fmla="*/ 1772531 w 9854218"/>
              <a:gd name="connsiteY1324" fmla="*/ 5853713 h 10287000"/>
              <a:gd name="connsiteX1325" fmla="*/ 1747224 w 9854218"/>
              <a:gd name="connsiteY1325" fmla="*/ 5714525 h 10287000"/>
              <a:gd name="connsiteX1326" fmla="*/ 1747224 w 9854218"/>
              <a:gd name="connsiteY1326" fmla="*/ 5410842 h 10287000"/>
              <a:gd name="connsiteX1327" fmla="*/ 1759878 w 9854218"/>
              <a:gd name="connsiteY1327" fmla="*/ 5398188 h 10287000"/>
              <a:gd name="connsiteX1328" fmla="*/ 1759878 w 9854218"/>
              <a:gd name="connsiteY1328" fmla="*/ 5372882 h 10287000"/>
              <a:gd name="connsiteX1329" fmla="*/ 1747224 w 9854218"/>
              <a:gd name="connsiteY1329" fmla="*/ 5360225 h 10287000"/>
              <a:gd name="connsiteX1330" fmla="*/ 1747224 w 9854218"/>
              <a:gd name="connsiteY1330" fmla="*/ 5347577 h 10287000"/>
              <a:gd name="connsiteX1331" fmla="*/ 1747224 w 9854218"/>
              <a:gd name="connsiteY1331" fmla="*/ 5309616 h 10287000"/>
              <a:gd name="connsiteX1332" fmla="*/ 1747224 w 9854218"/>
              <a:gd name="connsiteY1332" fmla="*/ 5284304 h 10287000"/>
              <a:gd name="connsiteX1333" fmla="*/ 1734570 w 9854218"/>
              <a:gd name="connsiteY1333" fmla="*/ 5221037 h 10287000"/>
              <a:gd name="connsiteX1334" fmla="*/ 1747226 w 9854218"/>
              <a:gd name="connsiteY1334" fmla="*/ 5221038 h 10287000"/>
              <a:gd name="connsiteX1335" fmla="*/ 1747224 w 9854218"/>
              <a:gd name="connsiteY1335" fmla="*/ 5208387 h 10287000"/>
              <a:gd name="connsiteX1336" fmla="*/ 1747224 w 9854218"/>
              <a:gd name="connsiteY1336" fmla="*/ 5195732 h 10287000"/>
              <a:gd name="connsiteX1337" fmla="*/ 1734570 w 9854218"/>
              <a:gd name="connsiteY1337" fmla="*/ 5195730 h 10287000"/>
              <a:gd name="connsiteX1338" fmla="*/ 1734570 w 9854218"/>
              <a:gd name="connsiteY1338" fmla="*/ 5157770 h 10287000"/>
              <a:gd name="connsiteX1339" fmla="*/ 1759878 w 9854218"/>
              <a:gd name="connsiteY1339" fmla="*/ 5183081 h 10287000"/>
              <a:gd name="connsiteX1340" fmla="*/ 1759878 w 9854218"/>
              <a:gd name="connsiteY1340" fmla="*/ 5170424 h 10287000"/>
              <a:gd name="connsiteX1341" fmla="*/ 1861106 w 9854218"/>
              <a:gd name="connsiteY1341" fmla="*/ 5663910 h 10287000"/>
              <a:gd name="connsiteX1342" fmla="*/ 1873760 w 9854218"/>
              <a:gd name="connsiteY1342" fmla="*/ 5676567 h 10287000"/>
              <a:gd name="connsiteX1343" fmla="*/ 1873760 w 9854218"/>
              <a:gd name="connsiteY1343" fmla="*/ 5663913 h 10287000"/>
              <a:gd name="connsiteX1344" fmla="*/ 1873762 w 9854218"/>
              <a:gd name="connsiteY1344" fmla="*/ 5651256 h 10287000"/>
              <a:gd name="connsiteX1345" fmla="*/ 1772531 w 9854218"/>
              <a:gd name="connsiteY1345" fmla="*/ 5145120 h 10287000"/>
              <a:gd name="connsiteX1346" fmla="*/ 1747226 w 9854218"/>
              <a:gd name="connsiteY1346" fmla="*/ 5005928 h 10287000"/>
              <a:gd name="connsiteX1347" fmla="*/ 1709264 w 9854218"/>
              <a:gd name="connsiteY1347" fmla="*/ 4980624 h 10287000"/>
              <a:gd name="connsiteX1348" fmla="*/ 1721916 w 9854218"/>
              <a:gd name="connsiteY1348" fmla="*/ 4828781 h 10287000"/>
              <a:gd name="connsiteX1349" fmla="*/ 1709264 w 9854218"/>
              <a:gd name="connsiteY1349" fmla="*/ 4816124 h 10287000"/>
              <a:gd name="connsiteX1350" fmla="*/ 1709266 w 9854218"/>
              <a:gd name="connsiteY1350" fmla="*/ 4828781 h 10287000"/>
              <a:gd name="connsiteX1351" fmla="*/ 1696613 w 9854218"/>
              <a:gd name="connsiteY1351" fmla="*/ 4980624 h 10287000"/>
              <a:gd name="connsiteX1352" fmla="*/ 1683956 w 9854218"/>
              <a:gd name="connsiteY1352" fmla="*/ 4993277 h 10287000"/>
              <a:gd name="connsiteX1353" fmla="*/ 1671304 w 9854218"/>
              <a:gd name="connsiteY1353" fmla="*/ 4980624 h 10287000"/>
              <a:gd name="connsiteX1354" fmla="*/ 1671304 w 9854218"/>
              <a:gd name="connsiteY1354" fmla="*/ 4917353 h 10287000"/>
              <a:gd name="connsiteX1355" fmla="*/ 1683956 w 9854218"/>
              <a:gd name="connsiteY1355" fmla="*/ 4866741 h 10287000"/>
              <a:gd name="connsiteX1356" fmla="*/ 1683958 w 9854218"/>
              <a:gd name="connsiteY1356" fmla="*/ 4854090 h 10287000"/>
              <a:gd name="connsiteX1357" fmla="*/ 1683956 w 9854218"/>
              <a:gd name="connsiteY1357" fmla="*/ 4841432 h 10287000"/>
              <a:gd name="connsiteX1358" fmla="*/ 1696610 w 9854218"/>
              <a:gd name="connsiteY1358" fmla="*/ 4828776 h 10287000"/>
              <a:gd name="connsiteX1359" fmla="*/ 1696610 w 9854218"/>
              <a:gd name="connsiteY1359" fmla="*/ 4816127 h 10287000"/>
              <a:gd name="connsiteX1360" fmla="*/ 1696610 w 9854218"/>
              <a:gd name="connsiteY1360" fmla="*/ 4803474 h 10287000"/>
              <a:gd name="connsiteX1361" fmla="*/ 1683956 w 9854218"/>
              <a:gd name="connsiteY1361" fmla="*/ 4803471 h 10287000"/>
              <a:gd name="connsiteX1362" fmla="*/ 1671308 w 9854218"/>
              <a:gd name="connsiteY1362" fmla="*/ 4816127 h 10287000"/>
              <a:gd name="connsiteX1363" fmla="*/ 1671304 w 9854218"/>
              <a:gd name="connsiteY1363" fmla="*/ 4752860 h 10287000"/>
              <a:gd name="connsiteX1364" fmla="*/ 1671304 w 9854218"/>
              <a:gd name="connsiteY1364" fmla="*/ 4727555 h 10287000"/>
              <a:gd name="connsiteX1365" fmla="*/ 1658650 w 9854218"/>
              <a:gd name="connsiteY1365" fmla="*/ 4702250 h 10287000"/>
              <a:gd name="connsiteX1366" fmla="*/ 1671304 w 9854218"/>
              <a:gd name="connsiteY1366" fmla="*/ 4626324 h 10287000"/>
              <a:gd name="connsiteX1367" fmla="*/ 1683956 w 9854218"/>
              <a:gd name="connsiteY1367" fmla="*/ 4563062 h 10287000"/>
              <a:gd name="connsiteX1368" fmla="*/ 1683958 w 9854218"/>
              <a:gd name="connsiteY1368" fmla="*/ 4588368 h 10287000"/>
              <a:gd name="connsiteX1369" fmla="*/ 1683960 w 9854218"/>
              <a:gd name="connsiteY1369" fmla="*/ 4638981 h 10287000"/>
              <a:gd name="connsiteX1370" fmla="*/ 1683958 w 9854218"/>
              <a:gd name="connsiteY1370" fmla="*/ 4651632 h 10287000"/>
              <a:gd name="connsiteX1371" fmla="*/ 1696612 w 9854218"/>
              <a:gd name="connsiteY1371" fmla="*/ 4714899 h 10287000"/>
              <a:gd name="connsiteX1372" fmla="*/ 1709264 w 9854218"/>
              <a:gd name="connsiteY1372" fmla="*/ 4714898 h 10287000"/>
              <a:gd name="connsiteX1373" fmla="*/ 1721918 w 9854218"/>
              <a:gd name="connsiteY1373" fmla="*/ 4702250 h 10287000"/>
              <a:gd name="connsiteX1374" fmla="*/ 1734570 w 9854218"/>
              <a:gd name="connsiteY1374" fmla="*/ 4689593 h 10287000"/>
              <a:gd name="connsiteX1375" fmla="*/ 1734570 w 9854218"/>
              <a:gd name="connsiteY1375" fmla="*/ 4676942 h 10287000"/>
              <a:gd name="connsiteX1376" fmla="*/ 1734574 w 9854218"/>
              <a:gd name="connsiteY1376" fmla="*/ 4664288 h 10287000"/>
              <a:gd name="connsiteX1377" fmla="*/ 1721916 w 9854218"/>
              <a:gd name="connsiteY1377" fmla="*/ 4676942 h 10287000"/>
              <a:gd name="connsiteX1378" fmla="*/ 1709264 w 9854218"/>
              <a:gd name="connsiteY1378" fmla="*/ 4689597 h 10287000"/>
              <a:gd name="connsiteX1379" fmla="*/ 1696610 w 9854218"/>
              <a:gd name="connsiteY1379" fmla="*/ 4651632 h 10287000"/>
              <a:gd name="connsiteX1380" fmla="*/ 1696610 w 9854218"/>
              <a:gd name="connsiteY1380" fmla="*/ 4575714 h 10287000"/>
              <a:gd name="connsiteX1381" fmla="*/ 1696610 w 9854218"/>
              <a:gd name="connsiteY1381" fmla="*/ 4537751 h 10287000"/>
              <a:gd name="connsiteX1382" fmla="*/ 1696610 w 9854218"/>
              <a:gd name="connsiteY1382" fmla="*/ 4487138 h 10287000"/>
              <a:gd name="connsiteX1383" fmla="*/ 1709267 w 9854218"/>
              <a:gd name="connsiteY1383" fmla="*/ 4436526 h 10287000"/>
              <a:gd name="connsiteX1384" fmla="*/ 1709264 w 9854218"/>
              <a:gd name="connsiteY1384" fmla="*/ 4423871 h 10287000"/>
              <a:gd name="connsiteX1385" fmla="*/ 1709264 w 9854218"/>
              <a:gd name="connsiteY1385" fmla="*/ 4385910 h 10287000"/>
              <a:gd name="connsiteX1386" fmla="*/ 1721916 w 9854218"/>
              <a:gd name="connsiteY1386" fmla="*/ 4398566 h 10287000"/>
              <a:gd name="connsiteX1387" fmla="*/ 1734570 w 9854218"/>
              <a:gd name="connsiteY1387" fmla="*/ 4373259 h 10287000"/>
              <a:gd name="connsiteX1388" fmla="*/ 1721916 w 9854218"/>
              <a:gd name="connsiteY1388" fmla="*/ 4347947 h 10287000"/>
              <a:gd name="connsiteX1389" fmla="*/ 1734570 w 9854218"/>
              <a:gd name="connsiteY1389" fmla="*/ 4335296 h 10287000"/>
              <a:gd name="connsiteX1390" fmla="*/ 1721916 w 9854218"/>
              <a:gd name="connsiteY1390" fmla="*/ 4322646 h 10287000"/>
              <a:gd name="connsiteX1391" fmla="*/ 1721918 w 9854218"/>
              <a:gd name="connsiteY1391" fmla="*/ 4297335 h 10287000"/>
              <a:gd name="connsiteX1392" fmla="*/ 1734570 w 9854218"/>
              <a:gd name="connsiteY1392" fmla="*/ 4259375 h 10287000"/>
              <a:gd name="connsiteX1393" fmla="*/ 1747226 w 9854218"/>
              <a:gd name="connsiteY1393" fmla="*/ 4246719 h 10287000"/>
              <a:gd name="connsiteX1394" fmla="*/ 1747224 w 9854218"/>
              <a:gd name="connsiteY1394" fmla="*/ 4221419 h 10287000"/>
              <a:gd name="connsiteX1395" fmla="*/ 1759880 w 9854218"/>
              <a:gd name="connsiteY1395" fmla="*/ 4183454 h 10287000"/>
              <a:gd name="connsiteX1396" fmla="*/ 1759880 w 9854218"/>
              <a:gd name="connsiteY1396" fmla="*/ 4158146 h 10287000"/>
              <a:gd name="connsiteX1397" fmla="*/ 1759882 w 9854218"/>
              <a:gd name="connsiteY1397" fmla="*/ 4132838 h 10287000"/>
              <a:gd name="connsiteX1398" fmla="*/ 1747226 w 9854218"/>
              <a:gd name="connsiteY1398" fmla="*/ 4145492 h 10287000"/>
              <a:gd name="connsiteX1399" fmla="*/ 1747224 w 9854218"/>
              <a:gd name="connsiteY1399" fmla="*/ 4094879 h 10287000"/>
              <a:gd name="connsiteX1400" fmla="*/ 1759878 w 9854218"/>
              <a:gd name="connsiteY1400" fmla="*/ 4056920 h 10287000"/>
              <a:gd name="connsiteX1401" fmla="*/ 1759880 w 9854218"/>
              <a:gd name="connsiteY1401" fmla="*/ 4044264 h 10287000"/>
              <a:gd name="connsiteX1402" fmla="*/ 1759878 w 9854218"/>
              <a:gd name="connsiteY1402" fmla="*/ 4018959 h 10287000"/>
              <a:gd name="connsiteX1403" fmla="*/ 1772531 w 9854218"/>
              <a:gd name="connsiteY1403" fmla="*/ 4018959 h 10287000"/>
              <a:gd name="connsiteX1404" fmla="*/ 1759878 w 9854218"/>
              <a:gd name="connsiteY1404" fmla="*/ 4082226 h 10287000"/>
              <a:gd name="connsiteX1405" fmla="*/ 1759878 w 9854218"/>
              <a:gd name="connsiteY1405" fmla="*/ 4094879 h 10287000"/>
              <a:gd name="connsiteX1406" fmla="*/ 1772532 w 9854218"/>
              <a:gd name="connsiteY1406" fmla="*/ 4082226 h 10287000"/>
              <a:gd name="connsiteX1407" fmla="*/ 1772531 w 9854218"/>
              <a:gd name="connsiteY1407" fmla="*/ 4018959 h 10287000"/>
              <a:gd name="connsiteX1408" fmla="*/ 1785185 w 9854218"/>
              <a:gd name="connsiteY1408" fmla="*/ 4018956 h 10287000"/>
              <a:gd name="connsiteX1409" fmla="*/ 1797839 w 9854218"/>
              <a:gd name="connsiteY1409" fmla="*/ 3993647 h 10287000"/>
              <a:gd name="connsiteX1410" fmla="*/ 1797839 w 9854218"/>
              <a:gd name="connsiteY1410" fmla="*/ 3980997 h 10287000"/>
              <a:gd name="connsiteX1411" fmla="*/ 1785185 w 9854218"/>
              <a:gd name="connsiteY1411" fmla="*/ 3943038 h 10287000"/>
              <a:gd name="connsiteX1412" fmla="*/ 1785188 w 9854218"/>
              <a:gd name="connsiteY1412" fmla="*/ 3930384 h 10287000"/>
              <a:gd name="connsiteX1413" fmla="*/ 1797839 w 9854218"/>
              <a:gd name="connsiteY1413" fmla="*/ 3892421 h 10287000"/>
              <a:gd name="connsiteX1414" fmla="*/ 1823146 w 9854218"/>
              <a:gd name="connsiteY1414" fmla="*/ 3803846 h 10287000"/>
              <a:gd name="connsiteX1415" fmla="*/ 1848454 w 9854218"/>
              <a:gd name="connsiteY1415" fmla="*/ 3702623 h 10287000"/>
              <a:gd name="connsiteX1416" fmla="*/ 1848454 w 9854218"/>
              <a:gd name="connsiteY1416" fmla="*/ 3689967 h 10287000"/>
              <a:gd name="connsiteX1417" fmla="*/ 1873760 w 9854218"/>
              <a:gd name="connsiteY1417" fmla="*/ 3614048 h 10287000"/>
              <a:gd name="connsiteX1418" fmla="*/ 1899068 w 9854218"/>
              <a:gd name="connsiteY1418" fmla="*/ 3487509 h 10287000"/>
              <a:gd name="connsiteX1419" fmla="*/ 1924374 w 9854218"/>
              <a:gd name="connsiteY1419" fmla="*/ 3398939 h 10287000"/>
              <a:gd name="connsiteX1420" fmla="*/ 1937030 w 9854218"/>
              <a:gd name="connsiteY1420" fmla="*/ 3323013 h 10287000"/>
              <a:gd name="connsiteX1421" fmla="*/ 1962335 w 9854218"/>
              <a:gd name="connsiteY1421" fmla="*/ 3259749 h 10287000"/>
              <a:gd name="connsiteX1422" fmla="*/ 1991070 w 9854218"/>
              <a:gd name="connsiteY1422" fmla="*/ 3218426 h 10287000"/>
              <a:gd name="connsiteX1423" fmla="*/ 2009375 w 9854218"/>
              <a:gd name="connsiteY1423" fmla="*/ 3131484 h 10287000"/>
              <a:gd name="connsiteX1424" fmla="*/ 2101524 w 9854218"/>
              <a:gd name="connsiteY1424" fmla="*/ 2813634 h 10287000"/>
              <a:gd name="connsiteX1425" fmla="*/ 2101523 w 9854218"/>
              <a:gd name="connsiteY1425" fmla="*/ 2804220 h 10287000"/>
              <a:gd name="connsiteX1426" fmla="*/ 2101522 w 9854218"/>
              <a:gd name="connsiteY1426" fmla="*/ 2791569 h 10287000"/>
              <a:gd name="connsiteX1427" fmla="*/ 2088870 w 9854218"/>
              <a:gd name="connsiteY1427" fmla="*/ 2791569 h 10287000"/>
              <a:gd name="connsiteX1428" fmla="*/ 2088870 w 9854218"/>
              <a:gd name="connsiteY1428" fmla="*/ 2766260 h 10287000"/>
              <a:gd name="connsiteX1429" fmla="*/ 2103107 w 9854218"/>
              <a:gd name="connsiteY1429" fmla="*/ 2764679 h 10287000"/>
              <a:gd name="connsiteX1430" fmla="*/ 2117687 w 9854218"/>
              <a:gd name="connsiteY1430" fmla="*/ 2757873 h 10287000"/>
              <a:gd name="connsiteX1431" fmla="*/ 2150044 w 9854218"/>
              <a:gd name="connsiteY1431" fmla="*/ 2646270 h 10287000"/>
              <a:gd name="connsiteX1432" fmla="*/ 2170826 w 9854218"/>
              <a:gd name="connsiteY1432" fmla="*/ 2589693 h 10287000"/>
              <a:gd name="connsiteX1433" fmla="*/ 2152136 w 9854218"/>
              <a:gd name="connsiteY1433" fmla="*/ 2627073 h 10287000"/>
              <a:gd name="connsiteX1434" fmla="*/ 2139486 w 9854218"/>
              <a:gd name="connsiteY1434" fmla="*/ 2677683 h 10287000"/>
              <a:gd name="connsiteX1435" fmla="*/ 2126832 w 9854218"/>
              <a:gd name="connsiteY1435" fmla="*/ 2677683 h 10287000"/>
              <a:gd name="connsiteX1436" fmla="*/ 2190101 w 9854218"/>
              <a:gd name="connsiteY1436" fmla="*/ 2525843 h 10287000"/>
              <a:gd name="connsiteX1437" fmla="*/ 2193160 w 9854218"/>
              <a:gd name="connsiteY1437" fmla="*/ 2528904 h 10287000"/>
              <a:gd name="connsiteX1438" fmla="*/ 2326253 w 9854218"/>
              <a:gd name="connsiteY1438" fmla="*/ 2166623 h 10287000"/>
              <a:gd name="connsiteX1439" fmla="*/ 2536276 w 9854218"/>
              <a:gd name="connsiteY1439" fmla="*/ 1692287 h 10287000"/>
              <a:gd name="connsiteX1440" fmla="*/ 2779430 w 9854218"/>
              <a:gd name="connsiteY1440" fmla="*/ 1247916 h 10287000"/>
              <a:gd name="connsiteX1441" fmla="*/ 2770664 w 9854218"/>
              <a:gd name="connsiteY1441" fmla="*/ 1177716 h 10287000"/>
              <a:gd name="connsiteX1442" fmla="*/ 2749036 w 9854218"/>
              <a:gd name="connsiteY1442" fmla="*/ 1173831 h 10287000"/>
              <a:gd name="connsiteX1443" fmla="*/ 2722301 w 9854218"/>
              <a:gd name="connsiteY1443" fmla="*/ 1216800 h 10287000"/>
              <a:gd name="connsiteX1444" fmla="*/ 2664288 w 9854218"/>
              <a:gd name="connsiteY1444" fmla="*/ 1332978 h 10287000"/>
              <a:gd name="connsiteX1445" fmla="*/ 2203618 w 9854218"/>
              <a:gd name="connsiteY1445" fmla="*/ 2299605 h 10287000"/>
              <a:gd name="connsiteX1446" fmla="*/ 1707262 w 9854218"/>
              <a:gd name="connsiteY1446" fmla="*/ 4283838 h 10287000"/>
              <a:gd name="connsiteX1447" fmla="*/ 1681160 w 9854218"/>
              <a:gd name="connsiteY1447" fmla="*/ 4307601 h 10287000"/>
              <a:gd name="connsiteX1448" fmla="*/ 1666626 w 9854218"/>
              <a:gd name="connsiteY1448" fmla="*/ 4250051 h 10287000"/>
              <a:gd name="connsiteX1449" fmla="*/ 1755719 w 9854218"/>
              <a:gd name="connsiteY1449" fmla="*/ 3618369 h 10287000"/>
              <a:gd name="connsiteX1450" fmla="*/ 2213906 w 9854218"/>
              <a:gd name="connsiteY1450" fmla="*/ 2011451 h 10287000"/>
              <a:gd name="connsiteX1451" fmla="*/ 2291730 w 9854218"/>
              <a:gd name="connsiteY1451" fmla="*/ 1839899 h 10287000"/>
              <a:gd name="connsiteX1452" fmla="*/ 2270768 w 9854218"/>
              <a:gd name="connsiteY1452" fmla="*/ 1875771 h 10287000"/>
              <a:gd name="connsiteX1453" fmla="*/ 2228062 w 9854218"/>
              <a:gd name="connsiteY1453" fmla="*/ 1969091 h 10287000"/>
              <a:gd name="connsiteX1454" fmla="*/ 2088868 w 9854218"/>
              <a:gd name="connsiteY1454" fmla="*/ 2209505 h 10287000"/>
              <a:gd name="connsiteX1455" fmla="*/ 1987640 w 9854218"/>
              <a:gd name="connsiteY1455" fmla="*/ 2449925 h 10287000"/>
              <a:gd name="connsiteX1456" fmla="*/ 1974989 w 9854218"/>
              <a:gd name="connsiteY1456" fmla="*/ 2462577 h 10287000"/>
              <a:gd name="connsiteX1457" fmla="*/ 1974990 w 9854218"/>
              <a:gd name="connsiteY1457" fmla="*/ 2475228 h 10287000"/>
              <a:gd name="connsiteX1458" fmla="*/ 1987643 w 9854218"/>
              <a:gd name="connsiteY1458" fmla="*/ 2475230 h 10287000"/>
              <a:gd name="connsiteX1459" fmla="*/ 1974989 w 9854218"/>
              <a:gd name="connsiteY1459" fmla="*/ 2538498 h 10287000"/>
              <a:gd name="connsiteX1460" fmla="*/ 1974989 w 9854218"/>
              <a:gd name="connsiteY1460" fmla="*/ 2551151 h 10287000"/>
              <a:gd name="connsiteX1461" fmla="*/ 1987643 w 9854218"/>
              <a:gd name="connsiteY1461" fmla="*/ 2551154 h 10287000"/>
              <a:gd name="connsiteX1462" fmla="*/ 2000297 w 9854218"/>
              <a:gd name="connsiteY1462" fmla="*/ 2551154 h 10287000"/>
              <a:gd name="connsiteX1463" fmla="*/ 2000296 w 9854218"/>
              <a:gd name="connsiteY1463" fmla="*/ 2563802 h 10287000"/>
              <a:gd name="connsiteX1464" fmla="*/ 1962335 w 9854218"/>
              <a:gd name="connsiteY1464" fmla="*/ 2652381 h 10287000"/>
              <a:gd name="connsiteX1465" fmla="*/ 1924374 w 9854218"/>
              <a:gd name="connsiteY1465" fmla="*/ 2690342 h 10287000"/>
              <a:gd name="connsiteX1466" fmla="*/ 1949678 w 9854218"/>
              <a:gd name="connsiteY1466" fmla="*/ 2690340 h 10287000"/>
              <a:gd name="connsiteX1467" fmla="*/ 1873757 w 9854218"/>
              <a:gd name="connsiteY1467" fmla="*/ 2867490 h 10287000"/>
              <a:gd name="connsiteX1468" fmla="*/ 1886414 w 9854218"/>
              <a:gd name="connsiteY1468" fmla="*/ 2880144 h 10287000"/>
              <a:gd name="connsiteX1469" fmla="*/ 1861106 w 9854218"/>
              <a:gd name="connsiteY1469" fmla="*/ 2905451 h 10287000"/>
              <a:gd name="connsiteX1470" fmla="*/ 1861108 w 9854218"/>
              <a:gd name="connsiteY1470" fmla="*/ 2943410 h 10287000"/>
              <a:gd name="connsiteX1471" fmla="*/ 1772531 w 9854218"/>
              <a:gd name="connsiteY1471" fmla="*/ 3196478 h 10287000"/>
              <a:gd name="connsiteX1472" fmla="*/ 1747226 w 9854218"/>
              <a:gd name="connsiteY1472" fmla="*/ 3272402 h 10287000"/>
              <a:gd name="connsiteX1473" fmla="*/ 1645997 w 9854218"/>
              <a:gd name="connsiteY1473" fmla="*/ 3576087 h 10287000"/>
              <a:gd name="connsiteX1474" fmla="*/ 1633342 w 9854218"/>
              <a:gd name="connsiteY1474" fmla="*/ 3689967 h 10287000"/>
              <a:gd name="connsiteX1475" fmla="*/ 1608035 w 9854218"/>
              <a:gd name="connsiteY1475" fmla="*/ 3715275 h 10287000"/>
              <a:gd name="connsiteX1476" fmla="*/ 1595384 w 9854218"/>
              <a:gd name="connsiteY1476" fmla="*/ 3677315 h 10287000"/>
              <a:gd name="connsiteX1477" fmla="*/ 1570074 w 9854218"/>
              <a:gd name="connsiteY1477" fmla="*/ 3727928 h 10287000"/>
              <a:gd name="connsiteX1478" fmla="*/ 1570076 w 9854218"/>
              <a:gd name="connsiteY1478" fmla="*/ 3740582 h 10287000"/>
              <a:gd name="connsiteX1479" fmla="*/ 1557420 w 9854218"/>
              <a:gd name="connsiteY1479" fmla="*/ 3740582 h 10287000"/>
              <a:gd name="connsiteX1480" fmla="*/ 1557422 w 9854218"/>
              <a:gd name="connsiteY1480" fmla="*/ 3753236 h 10287000"/>
              <a:gd name="connsiteX1481" fmla="*/ 1544766 w 9854218"/>
              <a:gd name="connsiteY1481" fmla="*/ 3765888 h 10287000"/>
              <a:gd name="connsiteX1482" fmla="*/ 1532116 w 9854218"/>
              <a:gd name="connsiteY1482" fmla="*/ 3816503 h 10287000"/>
              <a:gd name="connsiteX1483" fmla="*/ 1494154 w 9854218"/>
              <a:gd name="connsiteY1483" fmla="*/ 3955688 h 10287000"/>
              <a:gd name="connsiteX1484" fmla="*/ 1481500 w 9854218"/>
              <a:gd name="connsiteY1484" fmla="*/ 3968345 h 10287000"/>
              <a:gd name="connsiteX1485" fmla="*/ 1481500 w 9854218"/>
              <a:gd name="connsiteY1485" fmla="*/ 3993647 h 10287000"/>
              <a:gd name="connsiteX1486" fmla="*/ 1481501 w 9854218"/>
              <a:gd name="connsiteY1486" fmla="*/ 4006304 h 10287000"/>
              <a:gd name="connsiteX1487" fmla="*/ 1381853 w 9854218"/>
              <a:gd name="connsiteY1487" fmla="*/ 4214495 h 10287000"/>
              <a:gd name="connsiteX1488" fmla="*/ 1368499 w 9854218"/>
              <a:gd name="connsiteY1488" fmla="*/ 4261914 h 10287000"/>
              <a:gd name="connsiteX1489" fmla="*/ 1368140 w 9854218"/>
              <a:gd name="connsiteY1489" fmla="*/ 4265309 h 10287000"/>
              <a:gd name="connsiteX1490" fmla="*/ 1388314 w 9854218"/>
              <a:gd name="connsiteY1490" fmla="*/ 4280324 h 10287000"/>
              <a:gd name="connsiteX1491" fmla="*/ 1371136 w 9854218"/>
              <a:gd name="connsiteY1491" fmla="*/ 4408659 h 10287000"/>
              <a:gd name="connsiteX1492" fmla="*/ 1369580 w 9854218"/>
              <a:gd name="connsiteY1492" fmla="*/ 4545485 h 10287000"/>
              <a:gd name="connsiteX1493" fmla="*/ 1344680 w 9854218"/>
              <a:gd name="connsiteY1493" fmla="*/ 4621031 h 10287000"/>
              <a:gd name="connsiteX1494" fmla="*/ 1361503 w 9854218"/>
              <a:gd name="connsiteY1494" fmla="*/ 4686864 h 10287000"/>
              <a:gd name="connsiteX1495" fmla="*/ 1354621 w 9854218"/>
              <a:gd name="connsiteY1495" fmla="*/ 4885583 h 10287000"/>
              <a:gd name="connsiteX1496" fmla="*/ 1348517 w 9854218"/>
              <a:gd name="connsiteY1496" fmla="*/ 5015886 h 10287000"/>
              <a:gd name="connsiteX1497" fmla="*/ 1350493 w 9854218"/>
              <a:gd name="connsiteY1497" fmla="*/ 5004813 h 10287000"/>
              <a:gd name="connsiteX1498" fmla="*/ 1358993 w 9854218"/>
              <a:gd name="connsiteY1498" fmla="*/ 4989188 h 10287000"/>
              <a:gd name="connsiteX1499" fmla="*/ 1361566 w 9854218"/>
              <a:gd name="connsiteY1499" fmla="*/ 5006784 h 10287000"/>
              <a:gd name="connsiteX1500" fmla="*/ 1372642 w 9854218"/>
              <a:gd name="connsiteY1500" fmla="*/ 5008755 h 10287000"/>
              <a:gd name="connsiteX1501" fmla="*/ 1362166 w 9854218"/>
              <a:gd name="connsiteY1501" fmla="*/ 5035454 h 10287000"/>
              <a:gd name="connsiteX1502" fmla="*/ 1360192 w 9854218"/>
              <a:gd name="connsiteY1502" fmla="*/ 5046527 h 10287000"/>
              <a:gd name="connsiteX1503" fmla="*/ 1351691 w 9854218"/>
              <a:gd name="connsiteY1503" fmla="*/ 5062152 h 10287000"/>
              <a:gd name="connsiteX1504" fmla="*/ 1344566 w 9854218"/>
              <a:gd name="connsiteY1504" fmla="*/ 5038034 h 10287000"/>
              <a:gd name="connsiteX1505" fmla="*/ 1315892 w 9854218"/>
              <a:gd name="connsiteY1505" fmla="*/ 5038644 h 10287000"/>
              <a:gd name="connsiteX1506" fmla="*/ 1322174 w 9854218"/>
              <a:gd name="connsiteY1506" fmla="*/ 4811256 h 10287000"/>
              <a:gd name="connsiteX1507" fmla="*/ 1335581 w 9854218"/>
              <a:gd name="connsiteY1507" fmla="*/ 4607987 h 10287000"/>
              <a:gd name="connsiteX1508" fmla="*/ 1316006 w 9854218"/>
              <a:gd name="connsiteY1508" fmla="*/ 4621641 h 10287000"/>
              <a:gd name="connsiteX1509" fmla="*/ 1309060 w 9854218"/>
              <a:gd name="connsiteY1509" fmla="*/ 4500440 h 10287000"/>
              <a:gd name="connsiteX1510" fmla="*/ 1321690 w 9854218"/>
              <a:gd name="connsiteY1510" fmla="*/ 4365584 h 10287000"/>
              <a:gd name="connsiteX1511" fmla="*/ 1333078 w 9854218"/>
              <a:gd name="connsiteY1511" fmla="*/ 4329764 h 10287000"/>
              <a:gd name="connsiteX1512" fmla="*/ 1339778 w 9854218"/>
              <a:gd name="connsiteY1512" fmla="*/ 4294655 h 10287000"/>
              <a:gd name="connsiteX1513" fmla="*/ 1334128 w 9854218"/>
              <a:gd name="connsiteY1513" fmla="*/ 4283789 h 10287000"/>
              <a:gd name="connsiteX1514" fmla="*/ 1333241 w 9854218"/>
              <a:gd name="connsiteY1514" fmla="*/ 4284804 h 10287000"/>
              <a:gd name="connsiteX1515" fmla="*/ 1329890 w 9854218"/>
              <a:gd name="connsiteY1515" fmla="*/ 4279569 h 10287000"/>
              <a:gd name="connsiteX1516" fmla="*/ 1329440 w 9854218"/>
              <a:gd name="connsiteY1516" fmla="*/ 4274876 h 10287000"/>
              <a:gd name="connsiteX1517" fmla="*/ 1319377 w 9854218"/>
              <a:gd name="connsiteY1517" fmla="*/ 4260165 h 10287000"/>
              <a:gd name="connsiteX1518" fmla="*/ 1304350 w 9854218"/>
              <a:gd name="connsiteY1518" fmla="*/ 4259375 h 10287000"/>
              <a:gd name="connsiteX1519" fmla="*/ 1291700 w 9854218"/>
              <a:gd name="connsiteY1519" fmla="*/ 4411218 h 10287000"/>
              <a:gd name="connsiteX1520" fmla="*/ 1228430 w 9854218"/>
              <a:gd name="connsiteY1520" fmla="*/ 4309989 h 10287000"/>
              <a:gd name="connsiteX1521" fmla="*/ 1228429 w 9854218"/>
              <a:gd name="connsiteY1521" fmla="*/ 4297332 h 10287000"/>
              <a:gd name="connsiteX1522" fmla="*/ 1228429 w 9854218"/>
              <a:gd name="connsiteY1522" fmla="*/ 4259375 h 10287000"/>
              <a:gd name="connsiteX1523" fmla="*/ 1241081 w 9854218"/>
              <a:gd name="connsiteY1523" fmla="*/ 4272029 h 10287000"/>
              <a:gd name="connsiteX1524" fmla="*/ 1241083 w 9854218"/>
              <a:gd name="connsiteY1524" fmla="*/ 4284678 h 10287000"/>
              <a:gd name="connsiteX1525" fmla="*/ 1253735 w 9854218"/>
              <a:gd name="connsiteY1525" fmla="*/ 4272029 h 10287000"/>
              <a:gd name="connsiteX1526" fmla="*/ 1241083 w 9854218"/>
              <a:gd name="connsiteY1526" fmla="*/ 4234070 h 10287000"/>
              <a:gd name="connsiteX1527" fmla="*/ 1241081 w 9854218"/>
              <a:gd name="connsiteY1527" fmla="*/ 4221419 h 10287000"/>
              <a:gd name="connsiteX1528" fmla="*/ 1241081 w 9854218"/>
              <a:gd name="connsiteY1528" fmla="*/ 4208763 h 10287000"/>
              <a:gd name="connsiteX1529" fmla="*/ 1239502 w 9854218"/>
              <a:gd name="connsiteY1529" fmla="*/ 4197690 h 10287000"/>
              <a:gd name="connsiteX1530" fmla="*/ 1232377 w 9854218"/>
              <a:gd name="connsiteY1530" fmla="*/ 4196673 h 10287000"/>
              <a:gd name="connsiteX1531" fmla="*/ 1229462 w 9854218"/>
              <a:gd name="connsiteY1531" fmla="*/ 4233180 h 10287000"/>
              <a:gd name="connsiteX1532" fmla="*/ 1228429 w 9854218"/>
              <a:gd name="connsiteY1532" fmla="*/ 4233416 h 10287000"/>
              <a:gd name="connsiteX1533" fmla="*/ 1228429 w 9854218"/>
              <a:gd name="connsiteY1533" fmla="*/ 4234070 h 10287000"/>
              <a:gd name="connsiteX1534" fmla="*/ 1228429 w 9854218"/>
              <a:gd name="connsiteY1534" fmla="*/ 4246722 h 10287000"/>
              <a:gd name="connsiteX1535" fmla="*/ 1215775 w 9854218"/>
              <a:gd name="connsiteY1535" fmla="*/ 4259375 h 10287000"/>
              <a:gd name="connsiteX1536" fmla="*/ 1214402 w 9854218"/>
              <a:gd name="connsiteY1536" fmla="*/ 4223664 h 10287000"/>
              <a:gd name="connsiteX1537" fmla="*/ 1207888 w 9854218"/>
              <a:gd name="connsiteY1537" fmla="*/ 4209806 h 10287000"/>
              <a:gd name="connsiteX1538" fmla="*/ 1187569 w 9854218"/>
              <a:gd name="connsiteY1538" fmla="*/ 4574865 h 10287000"/>
              <a:gd name="connsiteX1539" fmla="*/ 1209595 w 9854218"/>
              <a:gd name="connsiteY1539" fmla="*/ 4587000 h 10287000"/>
              <a:gd name="connsiteX1540" fmla="*/ 1210015 w 9854218"/>
              <a:gd name="connsiteY1540" fmla="*/ 4716479 h 10287000"/>
              <a:gd name="connsiteX1541" fmla="*/ 1227065 w 9854218"/>
              <a:gd name="connsiteY1541" fmla="*/ 4852247 h 10287000"/>
              <a:gd name="connsiteX1542" fmla="*/ 1212661 w 9854218"/>
              <a:gd name="connsiteY1542" fmla="*/ 4930475 h 10287000"/>
              <a:gd name="connsiteX1543" fmla="*/ 1238272 w 9854218"/>
              <a:gd name="connsiteY1543" fmla="*/ 4993412 h 10287000"/>
              <a:gd name="connsiteX1544" fmla="*/ 1258454 w 9854218"/>
              <a:gd name="connsiteY1544" fmla="*/ 5191223 h 10287000"/>
              <a:gd name="connsiteX1545" fmla="*/ 1253197 w 9854218"/>
              <a:gd name="connsiteY1545" fmla="*/ 5210450 h 10287000"/>
              <a:gd name="connsiteX1546" fmla="*/ 1254044 w 9854218"/>
              <a:gd name="connsiteY1546" fmla="*/ 5240709 h 10287000"/>
              <a:gd name="connsiteX1547" fmla="*/ 1254724 w 9854218"/>
              <a:gd name="connsiteY1547" fmla="*/ 5240415 h 10287000"/>
              <a:gd name="connsiteX1548" fmla="*/ 1317005 w 9854218"/>
              <a:gd name="connsiteY1548" fmla="*/ 5398188 h 10287000"/>
              <a:gd name="connsiteX1549" fmla="*/ 1329656 w 9854218"/>
              <a:gd name="connsiteY1549" fmla="*/ 5372882 h 10287000"/>
              <a:gd name="connsiteX1550" fmla="*/ 1380271 w 9854218"/>
              <a:gd name="connsiteY1550" fmla="*/ 5613296 h 10287000"/>
              <a:gd name="connsiteX1551" fmla="*/ 1380271 w 9854218"/>
              <a:gd name="connsiteY1551" fmla="*/ 5651258 h 10287000"/>
              <a:gd name="connsiteX1552" fmla="*/ 1392926 w 9854218"/>
              <a:gd name="connsiteY1552" fmla="*/ 5638607 h 10287000"/>
              <a:gd name="connsiteX1553" fmla="*/ 1405579 w 9854218"/>
              <a:gd name="connsiteY1553" fmla="*/ 5651259 h 10287000"/>
              <a:gd name="connsiteX1554" fmla="*/ 1418234 w 9854218"/>
              <a:gd name="connsiteY1554" fmla="*/ 5663912 h 10287000"/>
              <a:gd name="connsiteX1555" fmla="*/ 1496526 w 9854218"/>
              <a:gd name="connsiteY1555" fmla="*/ 5884557 h 10287000"/>
              <a:gd name="connsiteX1556" fmla="*/ 1509760 w 9854218"/>
              <a:gd name="connsiteY1556" fmla="*/ 5906024 h 10287000"/>
              <a:gd name="connsiteX1557" fmla="*/ 1508820 w 9854218"/>
              <a:gd name="connsiteY1557" fmla="*/ 5901420 h 10287000"/>
              <a:gd name="connsiteX1558" fmla="*/ 1490338 w 9854218"/>
              <a:gd name="connsiteY1558" fmla="*/ 5825213 h 10287000"/>
              <a:gd name="connsiteX1559" fmla="*/ 1482641 w 9854218"/>
              <a:gd name="connsiteY1559" fmla="*/ 5729742 h 10287000"/>
              <a:gd name="connsiteX1560" fmla="*/ 1465153 w 9854218"/>
              <a:gd name="connsiteY1560" fmla="*/ 5726520 h 10287000"/>
              <a:gd name="connsiteX1561" fmla="*/ 1441958 w 9854218"/>
              <a:gd name="connsiteY1561" fmla="*/ 5479880 h 10287000"/>
              <a:gd name="connsiteX1562" fmla="*/ 1409186 w 9854218"/>
              <a:gd name="connsiteY1562" fmla="*/ 5245944 h 10287000"/>
              <a:gd name="connsiteX1563" fmla="*/ 1402835 w 9854218"/>
              <a:gd name="connsiteY1563" fmla="*/ 5241156 h 10287000"/>
              <a:gd name="connsiteX1564" fmla="*/ 1407625 w 9854218"/>
              <a:gd name="connsiteY1564" fmla="*/ 5234805 h 10287000"/>
              <a:gd name="connsiteX1565" fmla="*/ 1404505 w 9854218"/>
              <a:gd name="connsiteY1565" fmla="*/ 5212524 h 10287000"/>
              <a:gd name="connsiteX1566" fmla="*/ 1410854 w 9854218"/>
              <a:gd name="connsiteY1566" fmla="*/ 5217312 h 10287000"/>
              <a:gd name="connsiteX1567" fmla="*/ 1412483 w 9854218"/>
              <a:gd name="connsiteY1567" fmla="*/ 5218949 h 10287000"/>
              <a:gd name="connsiteX1568" fmla="*/ 1412413 w 9854218"/>
              <a:gd name="connsiteY1568" fmla="*/ 5228451 h 10287000"/>
              <a:gd name="connsiteX1569" fmla="*/ 1415812 w 9854218"/>
              <a:gd name="connsiteY1569" fmla="*/ 5222296 h 10287000"/>
              <a:gd name="connsiteX1570" fmla="*/ 1412483 w 9854218"/>
              <a:gd name="connsiteY1570" fmla="*/ 5218949 h 10287000"/>
              <a:gd name="connsiteX1571" fmla="*/ 1412731 w 9854218"/>
              <a:gd name="connsiteY1571" fmla="*/ 5185101 h 10287000"/>
              <a:gd name="connsiteX1572" fmla="*/ 1418980 w 9854218"/>
              <a:gd name="connsiteY1572" fmla="*/ 5153696 h 10287000"/>
              <a:gd name="connsiteX1573" fmla="*/ 1483608 w 9854218"/>
              <a:gd name="connsiteY1573" fmla="*/ 5371797 h 10287000"/>
              <a:gd name="connsiteX1574" fmla="*/ 1458209 w 9854218"/>
              <a:gd name="connsiteY1574" fmla="*/ 5352647 h 10287000"/>
              <a:gd name="connsiteX1575" fmla="*/ 1503359 w 9854218"/>
              <a:gd name="connsiteY1575" fmla="*/ 5715473 h 10287000"/>
              <a:gd name="connsiteX1576" fmla="*/ 1527197 w 9854218"/>
              <a:gd name="connsiteY1576" fmla="*/ 5723481 h 10287000"/>
              <a:gd name="connsiteX1577" fmla="*/ 1550714 w 9854218"/>
              <a:gd name="connsiteY1577" fmla="*/ 5850807 h 10287000"/>
              <a:gd name="connsiteX1578" fmla="*/ 1591721 w 9854218"/>
              <a:gd name="connsiteY1578" fmla="*/ 5981355 h 10287000"/>
              <a:gd name="connsiteX1579" fmla="*/ 1591505 w 9854218"/>
              <a:gd name="connsiteY1579" fmla="*/ 6060899 h 10287000"/>
              <a:gd name="connsiteX1580" fmla="*/ 1619156 w 9854218"/>
              <a:gd name="connsiteY1580" fmla="*/ 6092955 h 10287000"/>
              <a:gd name="connsiteX1581" fmla="*/ 1620138 w 9854218"/>
              <a:gd name="connsiteY1581" fmla="*/ 6095787 h 10287000"/>
              <a:gd name="connsiteX1582" fmla="*/ 1620689 w 9854218"/>
              <a:gd name="connsiteY1582" fmla="*/ 6081479 h 10287000"/>
              <a:gd name="connsiteX1583" fmla="*/ 1620694 w 9854218"/>
              <a:gd name="connsiteY1583" fmla="*/ 6068825 h 10287000"/>
              <a:gd name="connsiteX1584" fmla="*/ 1608040 w 9854218"/>
              <a:gd name="connsiteY1584" fmla="*/ 6056171 h 10287000"/>
              <a:gd name="connsiteX1585" fmla="*/ 1613374 w 9854218"/>
              <a:gd name="connsiteY1585" fmla="*/ 5872893 h 10287000"/>
              <a:gd name="connsiteX1586" fmla="*/ 1608806 w 9854218"/>
              <a:gd name="connsiteY1586" fmla="*/ 5802330 h 10287000"/>
              <a:gd name="connsiteX1587" fmla="*/ 1620689 w 9854218"/>
              <a:gd name="connsiteY1587" fmla="*/ 5790449 h 10287000"/>
              <a:gd name="connsiteX1588" fmla="*/ 1645996 w 9854218"/>
              <a:gd name="connsiteY1588" fmla="*/ 5790447 h 10287000"/>
              <a:gd name="connsiteX1589" fmla="*/ 1633342 w 9854218"/>
              <a:gd name="connsiteY1589" fmla="*/ 5841060 h 10287000"/>
              <a:gd name="connsiteX1590" fmla="*/ 1633343 w 9854218"/>
              <a:gd name="connsiteY1590" fmla="*/ 5828409 h 10287000"/>
              <a:gd name="connsiteX1591" fmla="*/ 1620689 w 9854218"/>
              <a:gd name="connsiteY1591" fmla="*/ 5828409 h 10287000"/>
              <a:gd name="connsiteX1592" fmla="*/ 1620689 w 9854218"/>
              <a:gd name="connsiteY1592" fmla="*/ 5841063 h 10287000"/>
              <a:gd name="connsiteX1593" fmla="*/ 1633344 w 9854218"/>
              <a:gd name="connsiteY1593" fmla="*/ 5853714 h 10287000"/>
              <a:gd name="connsiteX1594" fmla="*/ 1658651 w 9854218"/>
              <a:gd name="connsiteY1594" fmla="*/ 5904329 h 10287000"/>
              <a:gd name="connsiteX1595" fmla="*/ 1658650 w 9854218"/>
              <a:gd name="connsiteY1595" fmla="*/ 5992904 h 10287000"/>
              <a:gd name="connsiteX1596" fmla="*/ 1658650 w 9854218"/>
              <a:gd name="connsiteY1596" fmla="*/ 6005558 h 10287000"/>
              <a:gd name="connsiteX1597" fmla="*/ 1658650 w 9854218"/>
              <a:gd name="connsiteY1597" fmla="*/ 6030861 h 10287000"/>
              <a:gd name="connsiteX1598" fmla="*/ 1658651 w 9854218"/>
              <a:gd name="connsiteY1598" fmla="*/ 6043518 h 10287000"/>
              <a:gd name="connsiteX1599" fmla="*/ 1658652 w 9854218"/>
              <a:gd name="connsiteY1599" fmla="*/ 6119439 h 10287000"/>
              <a:gd name="connsiteX1600" fmla="*/ 1658650 w 9854218"/>
              <a:gd name="connsiteY1600" fmla="*/ 6132093 h 10287000"/>
              <a:gd name="connsiteX1601" fmla="*/ 1671304 w 9854218"/>
              <a:gd name="connsiteY1601" fmla="*/ 6144746 h 10287000"/>
              <a:gd name="connsiteX1602" fmla="*/ 1671304 w 9854218"/>
              <a:gd name="connsiteY1602" fmla="*/ 6157400 h 10287000"/>
              <a:gd name="connsiteX1603" fmla="*/ 1671304 w 9854218"/>
              <a:gd name="connsiteY1603" fmla="*/ 6182706 h 10287000"/>
              <a:gd name="connsiteX1604" fmla="*/ 1671304 w 9854218"/>
              <a:gd name="connsiteY1604" fmla="*/ 6195360 h 10287000"/>
              <a:gd name="connsiteX1605" fmla="*/ 1696612 w 9854218"/>
              <a:gd name="connsiteY1605" fmla="*/ 6271281 h 10287000"/>
              <a:gd name="connsiteX1606" fmla="*/ 1683956 w 9854218"/>
              <a:gd name="connsiteY1606" fmla="*/ 6271278 h 10287000"/>
              <a:gd name="connsiteX1607" fmla="*/ 1683956 w 9854218"/>
              <a:gd name="connsiteY1607" fmla="*/ 6283935 h 10287000"/>
              <a:gd name="connsiteX1608" fmla="*/ 1696610 w 9854218"/>
              <a:gd name="connsiteY1608" fmla="*/ 6309240 h 10287000"/>
              <a:gd name="connsiteX1609" fmla="*/ 1695425 w 9854218"/>
              <a:gd name="connsiteY1609" fmla="*/ 6372311 h 10287000"/>
              <a:gd name="connsiteX1610" fmla="*/ 1699331 w 9854218"/>
              <a:gd name="connsiteY1610" fmla="*/ 6394962 h 10287000"/>
              <a:gd name="connsiteX1611" fmla="*/ 1701635 w 9854218"/>
              <a:gd name="connsiteY1611" fmla="*/ 6401727 h 10287000"/>
              <a:gd name="connsiteX1612" fmla="*/ 1717750 w 9854218"/>
              <a:gd name="connsiteY1612" fmla="*/ 6435048 h 10287000"/>
              <a:gd name="connsiteX1613" fmla="*/ 1716190 w 9854218"/>
              <a:gd name="connsiteY1613" fmla="*/ 6423909 h 10287000"/>
              <a:gd name="connsiteX1614" fmla="*/ 1719419 w 9854218"/>
              <a:gd name="connsiteY1614" fmla="*/ 6406416 h 10287000"/>
              <a:gd name="connsiteX1615" fmla="*/ 1727328 w 9854218"/>
              <a:gd name="connsiteY1615" fmla="*/ 6422343 h 10287000"/>
              <a:gd name="connsiteX1616" fmla="*/ 1738468 w 9854218"/>
              <a:gd name="connsiteY1616" fmla="*/ 6420779 h 10287000"/>
              <a:gd name="connsiteX1617" fmla="*/ 1736798 w 9854218"/>
              <a:gd name="connsiteY1617" fmla="*/ 6449411 h 10287000"/>
              <a:gd name="connsiteX1618" fmla="*/ 1738361 w 9854218"/>
              <a:gd name="connsiteY1618" fmla="*/ 6460550 h 10287000"/>
              <a:gd name="connsiteX1619" fmla="*/ 1735132 w 9854218"/>
              <a:gd name="connsiteY1619" fmla="*/ 6478043 h 10287000"/>
              <a:gd name="connsiteX1620" fmla="*/ 1720871 w 9854218"/>
              <a:gd name="connsiteY1620" fmla="*/ 6457328 h 10287000"/>
              <a:gd name="connsiteX1621" fmla="*/ 1709114 w 9854218"/>
              <a:gd name="connsiteY1621" fmla="*/ 6447681 h 10287000"/>
              <a:gd name="connsiteX1622" fmla="*/ 1721522 w 9854218"/>
              <a:gd name="connsiteY1622" fmla="*/ 6503195 h 10287000"/>
              <a:gd name="connsiteX1623" fmla="*/ 1734572 w 9854218"/>
              <a:gd name="connsiteY1623" fmla="*/ 6587615 h 10287000"/>
              <a:gd name="connsiteX1624" fmla="*/ 1721918 w 9854218"/>
              <a:gd name="connsiteY1624" fmla="*/ 6600269 h 10287000"/>
              <a:gd name="connsiteX1625" fmla="*/ 1734570 w 9854218"/>
              <a:gd name="connsiteY1625" fmla="*/ 6625580 h 10287000"/>
              <a:gd name="connsiteX1626" fmla="*/ 1747224 w 9854218"/>
              <a:gd name="connsiteY1626" fmla="*/ 6638229 h 10287000"/>
              <a:gd name="connsiteX1627" fmla="*/ 1734570 w 9854218"/>
              <a:gd name="connsiteY1627" fmla="*/ 6638232 h 10287000"/>
              <a:gd name="connsiteX1628" fmla="*/ 1759880 w 9854218"/>
              <a:gd name="connsiteY1628" fmla="*/ 6714153 h 10287000"/>
              <a:gd name="connsiteX1629" fmla="*/ 1759882 w 9854218"/>
              <a:gd name="connsiteY1629" fmla="*/ 6726807 h 10287000"/>
              <a:gd name="connsiteX1630" fmla="*/ 1759880 w 9854218"/>
              <a:gd name="connsiteY1630" fmla="*/ 6739458 h 10287000"/>
              <a:gd name="connsiteX1631" fmla="*/ 1772531 w 9854218"/>
              <a:gd name="connsiteY1631" fmla="*/ 6752112 h 10287000"/>
              <a:gd name="connsiteX1632" fmla="*/ 1810493 w 9854218"/>
              <a:gd name="connsiteY1632" fmla="*/ 6929262 h 10287000"/>
              <a:gd name="connsiteX1633" fmla="*/ 1797839 w 9854218"/>
              <a:gd name="connsiteY1633" fmla="*/ 6929262 h 10287000"/>
              <a:gd name="connsiteX1634" fmla="*/ 1797839 w 9854218"/>
              <a:gd name="connsiteY1634" fmla="*/ 6941918 h 10287000"/>
              <a:gd name="connsiteX1635" fmla="*/ 1810493 w 9854218"/>
              <a:gd name="connsiteY1635" fmla="*/ 6967223 h 10287000"/>
              <a:gd name="connsiteX1636" fmla="*/ 1823147 w 9854218"/>
              <a:gd name="connsiteY1636" fmla="*/ 6979875 h 10287000"/>
              <a:gd name="connsiteX1637" fmla="*/ 1835800 w 9854218"/>
              <a:gd name="connsiteY1637" fmla="*/ 6967220 h 10287000"/>
              <a:gd name="connsiteX1638" fmla="*/ 1835801 w 9854218"/>
              <a:gd name="connsiteY1638" fmla="*/ 6954573 h 10287000"/>
              <a:gd name="connsiteX1639" fmla="*/ 1823147 w 9854218"/>
              <a:gd name="connsiteY1639" fmla="*/ 6941916 h 10287000"/>
              <a:gd name="connsiteX1640" fmla="*/ 1810493 w 9854218"/>
              <a:gd name="connsiteY1640" fmla="*/ 6878645 h 10287000"/>
              <a:gd name="connsiteX1641" fmla="*/ 1835800 w 9854218"/>
              <a:gd name="connsiteY1641" fmla="*/ 6916608 h 10287000"/>
              <a:gd name="connsiteX1642" fmla="*/ 1823146 w 9854218"/>
              <a:gd name="connsiteY1642" fmla="*/ 6865997 h 10287000"/>
              <a:gd name="connsiteX1643" fmla="*/ 1810492 w 9854218"/>
              <a:gd name="connsiteY1643" fmla="*/ 6865997 h 10287000"/>
              <a:gd name="connsiteX1644" fmla="*/ 1785185 w 9854218"/>
              <a:gd name="connsiteY1644" fmla="*/ 6752111 h 10287000"/>
              <a:gd name="connsiteX1645" fmla="*/ 1797840 w 9854218"/>
              <a:gd name="connsiteY1645" fmla="*/ 6739461 h 10287000"/>
              <a:gd name="connsiteX1646" fmla="*/ 1810492 w 9854218"/>
              <a:gd name="connsiteY1646" fmla="*/ 6739458 h 10287000"/>
              <a:gd name="connsiteX1647" fmla="*/ 1810492 w 9854218"/>
              <a:gd name="connsiteY1647" fmla="*/ 6752112 h 10287000"/>
              <a:gd name="connsiteX1648" fmla="*/ 1823146 w 9854218"/>
              <a:gd name="connsiteY1648" fmla="*/ 6739461 h 10287000"/>
              <a:gd name="connsiteX1649" fmla="*/ 1848454 w 9854218"/>
              <a:gd name="connsiteY1649" fmla="*/ 6815379 h 10287000"/>
              <a:gd name="connsiteX1650" fmla="*/ 1848455 w 9854218"/>
              <a:gd name="connsiteY1650" fmla="*/ 6790076 h 10287000"/>
              <a:gd name="connsiteX1651" fmla="*/ 1848455 w 9854218"/>
              <a:gd name="connsiteY1651" fmla="*/ 6865997 h 10287000"/>
              <a:gd name="connsiteX1652" fmla="*/ 1873762 w 9854218"/>
              <a:gd name="connsiteY1652" fmla="*/ 6891303 h 10287000"/>
              <a:gd name="connsiteX1653" fmla="*/ 1861106 w 9854218"/>
              <a:gd name="connsiteY1653" fmla="*/ 6891303 h 10287000"/>
              <a:gd name="connsiteX1654" fmla="*/ 1861106 w 9854218"/>
              <a:gd name="connsiteY1654" fmla="*/ 6903956 h 10287000"/>
              <a:gd name="connsiteX1655" fmla="*/ 1861103 w 9854218"/>
              <a:gd name="connsiteY1655" fmla="*/ 6916605 h 10287000"/>
              <a:gd name="connsiteX1656" fmla="*/ 1873760 w 9854218"/>
              <a:gd name="connsiteY1656" fmla="*/ 6916608 h 10287000"/>
              <a:gd name="connsiteX1657" fmla="*/ 1899070 w 9854218"/>
              <a:gd name="connsiteY1657" fmla="*/ 6967224 h 10287000"/>
              <a:gd name="connsiteX1658" fmla="*/ 1899070 w 9854218"/>
              <a:gd name="connsiteY1658" fmla="*/ 6929262 h 10287000"/>
              <a:gd name="connsiteX1659" fmla="*/ 1911720 w 9854218"/>
              <a:gd name="connsiteY1659" fmla="*/ 6992532 h 10287000"/>
              <a:gd name="connsiteX1660" fmla="*/ 1899068 w 9854218"/>
              <a:gd name="connsiteY1660" fmla="*/ 6979878 h 10287000"/>
              <a:gd name="connsiteX1661" fmla="*/ 1886411 w 9854218"/>
              <a:gd name="connsiteY1661" fmla="*/ 6992532 h 10287000"/>
              <a:gd name="connsiteX1662" fmla="*/ 1861108 w 9854218"/>
              <a:gd name="connsiteY1662" fmla="*/ 7017836 h 10287000"/>
              <a:gd name="connsiteX1663" fmla="*/ 1861108 w 9854218"/>
              <a:gd name="connsiteY1663" fmla="*/ 7043144 h 10287000"/>
              <a:gd name="connsiteX1664" fmla="*/ 1873757 w 9854218"/>
              <a:gd name="connsiteY1664" fmla="*/ 7068452 h 10287000"/>
              <a:gd name="connsiteX1665" fmla="*/ 1886414 w 9854218"/>
              <a:gd name="connsiteY1665" fmla="*/ 7068449 h 10287000"/>
              <a:gd name="connsiteX1666" fmla="*/ 1886414 w 9854218"/>
              <a:gd name="connsiteY1666" fmla="*/ 7043144 h 10287000"/>
              <a:gd name="connsiteX1667" fmla="*/ 1911718 w 9854218"/>
              <a:gd name="connsiteY1667" fmla="*/ 7068452 h 10287000"/>
              <a:gd name="connsiteX1668" fmla="*/ 1911719 w 9854218"/>
              <a:gd name="connsiteY1668" fmla="*/ 7081104 h 10287000"/>
              <a:gd name="connsiteX1669" fmla="*/ 1911720 w 9854218"/>
              <a:gd name="connsiteY1669" fmla="*/ 7106412 h 10287000"/>
              <a:gd name="connsiteX1670" fmla="*/ 1924376 w 9854218"/>
              <a:gd name="connsiteY1670" fmla="*/ 7106412 h 10287000"/>
              <a:gd name="connsiteX1671" fmla="*/ 1937026 w 9854218"/>
              <a:gd name="connsiteY1671" fmla="*/ 7106411 h 10287000"/>
              <a:gd name="connsiteX1672" fmla="*/ 1949682 w 9854218"/>
              <a:gd name="connsiteY1672" fmla="*/ 7093755 h 10287000"/>
              <a:gd name="connsiteX1673" fmla="*/ 1911722 w 9854218"/>
              <a:gd name="connsiteY1673" fmla="*/ 7131719 h 10287000"/>
              <a:gd name="connsiteX1674" fmla="*/ 1933865 w 9854218"/>
              <a:gd name="connsiteY1674" fmla="*/ 7193405 h 10287000"/>
              <a:gd name="connsiteX1675" fmla="*/ 1935281 w 9854218"/>
              <a:gd name="connsiteY1675" fmla="*/ 7216802 h 10287000"/>
              <a:gd name="connsiteX1676" fmla="*/ 1924374 w 9854218"/>
              <a:gd name="connsiteY1676" fmla="*/ 7194987 h 10287000"/>
              <a:gd name="connsiteX1677" fmla="*/ 1911720 w 9854218"/>
              <a:gd name="connsiteY1677" fmla="*/ 7220294 h 10287000"/>
              <a:gd name="connsiteX1678" fmla="*/ 1911720 w 9854218"/>
              <a:gd name="connsiteY1678" fmla="*/ 7232945 h 10287000"/>
              <a:gd name="connsiteX1679" fmla="*/ 1886416 w 9854218"/>
              <a:gd name="connsiteY1679" fmla="*/ 7169676 h 10287000"/>
              <a:gd name="connsiteX1680" fmla="*/ 1873760 w 9854218"/>
              <a:gd name="connsiteY1680" fmla="*/ 7182333 h 10287000"/>
              <a:gd name="connsiteX1681" fmla="*/ 1873760 w 9854218"/>
              <a:gd name="connsiteY1681" fmla="*/ 7220291 h 10287000"/>
              <a:gd name="connsiteX1682" fmla="*/ 1861106 w 9854218"/>
              <a:gd name="connsiteY1682" fmla="*/ 7207640 h 10287000"/>
              <a:gd name="connsiteX1683" fmla="*/ 1861106 w 9854218"/>
              <a:gd name="connsiteY1683" fmla="*/ 7220295 h 10287000"/>
              <a:gd name="connsiteX1684" fmla="*/ 1861106 w 9854218"/>
              <a:gd name="connsiteY1684" fmla="*/ 7232945 h 10287000"/>
              <a:gd name="connsiteX1685" fmla="*/ 1873762 w 9854218"/>
              <a:gd name="connsiteY1685" fmla="*/ 7245600 h 10287000"/>
              <a:gd name="connsiteX1686" fmla="*/ 1911720 w 9854218"/>
              <a:gd name="connsiteY1686" fmla="*/ 7334175 h 10287000"/>
              <a:gd name="connsiteX1687" fmla="*/ 1937030 w 9854218"/>
              <a:gd name="connsiteY1687" fmla="*/ 7321523 h 10287000"/>
              <a:gd name="connsiteX1688" fmla="*/ 1924374 w 9854218"/>
              <a:gd name="connsiteY1688" fmla="*/ 7270908 h 10287000"/>
              <a:gd name="connsiteX1689" fmla="*/ 1937028 w 9854218"/>
              <a:gd name="connsiteY1689" fmla="*/ 7283561 h 10287000"/>
              <a:gd name="connsiteX1690" fmla="*/ 1949678 w 9854218"/>
              <a:gd name="connsiteY1690" fmla="*/ 7308869 h 10287000"/>
              <a:gd name="connsiteX1691" fmla="*/ 1949681 w 9854218"/>
              <a:gd name="connsiteY1691" fmla="*/ 7270908 h 10287000"/>
              <a:gd name="connsiteX1692" fmla="*/ 1949681 w 9854218"/>
              <a:gd name="connsiteY1692" fmla="*/ 7258254 h 10287000"/>
              <a:gd name="connsiteX1693" fmla="*/ 1974986 w 9854218"/>
              <a:gd name="connsiteY1693" fmla="*/ 7346829 h 10287000"/>
              <a:gd name="connsiteX1694" fmla="*/ 1974989 w 9854218"/>
              <a:gd name="connsiteY1694" fmla="*/ 7359480 h 10287000"/>
              <a:gd name="connsiteX1695" fmla="*/ 1987643 w 9854218"/>
              <a:gd name="connsiteY1695" fmla="*/ 7372134 h 10287000"/>
              <a:gd name="connsiteX1696" fmla="*/ 2025602 w 9854218"/>
              <a:gd name="connsiteY1696" fmla="*/ 7460709 h 10287000"/>
              <a:gd name="connsiteX1697" fmla="*/ 2012950 w 9854218"/>
              <a:gd name="connsiteY1697" fmla="*/ 7448058 h 10287000"/>
              <a:gd name="connsiteX1698" fmla="*/ 2012951 w 9854218"/>
              <a:gd name="connsiteY1698" fmla="*/ 7460709 h 10287000"/>
              <a:gd name="connsiteX1699" fmla="*/ 2012946 w 9854218"/>
              <a:gd name="connsiteY1699" fmla="*/ 7486019 h 10287000"/>
              <a:gd name="connsiteX1700" fmla="*/ 2025604 w 9854218"/>
              <a:gd name="connsiteY1700" fmla="*/ 7486019 h 10287000"/>
              <a:gd name="connsiteX1701" fmla="*/ 2076218 w 9854218"/>
              <a:gd name="connsiteY1701" fmla="*/ 7574594 h 10287000"/>
              <a:gd name="connsiteX1702" fmla="*/ 2088870 w 9854218"/>
              <a:gd name="connsiteY1702" fmla="*/ 7625205 h 10287000"/>
              <a:gd name="connsiteX1703" fmla="*/ 2114180 w 9854218"/>
              <a:gd name="connsiteY1703" fmla="*/ 7688474 h 10287000"/>
              <a:gd name="connsiteX1704" fmla="*/ 2114180 w 9854218"/>
              <a:gd name="connsiteY1704" fmla="*/ 7701126 h 10287000"/>
              <a:gd name="connsiteX1705" fmla="*/ 2126834 w 9854218"/>
              <a:gd name="connsiteY1705" fmla="*/ 7713780 h 10287000"/>
              <a:gd name="connsiteX1706" fmla="*/ 2190100 w 9854218"/>
              <a:gd name="connsiteY1706" fmla="*/ 7852970 h 10287000"/>
              <a:gd name="connsiteX1707" fmla="*/ 2228060 w 9854218"/>
              <a:gd name="connsiteY1707" fmla="*/ 7928891 h 10287000"/>
              <a:gd name="connsiteX1708" fmla="*/ 2228060 w 9854218"/>
              <a:gd name="connsiteY1708" fmla="*/ 7954194 h 10287000"/>
              <a:gd name="connsiteX1709" fmla="*/ 2215406 w 9854218"/>
              <a:gd name="connsiteY1709" fmla="*/ 7941545 h 10287000"/>
              <a:gd name="connsiteX1710" fmla="*/ 2202750 w 9854218"/>
              <a:gd name="connsiteY1710" fmla="*/ 7928891 h 10287000"/>
              <a:gd name="connsiteX1711" fmla="*/ 2215406 w 9854218"/>
              <a:gd name="connsiteY1711" fmla="*/ 7954197 h 10287000"/>
              <a:gd name="connsiteX1712" fmla="*/ 2215406 w 9854218"/>
              <a:gd name="connsiteY1712" fmla="*/ 7992155 h 10287000"/>
              <a:gd name="connsiteX1713" fmla="*/ 2228060 w 9854218"/>
              <a:gd name="connsiteY1713" fmla="*/ 8004812 h 10287000"/>
              <a:gd name="connsiteX1714" fmla="*/ 2228060 w 9854218"/>
              <a:gd name="connsiteY1714" fmla="*/ 8030117 h 10287000"/>
              <a:gd name="connsiteX1715" fmla="*/ 2240711 w 9854218"/>
              <a:gd name="connsiteY1715" fmla="*/ 8030117 h 10287000"/>
              <a:gd name="connsiteX1716" fmla="*/ 2240714 w 9854218"/>
              <a:gd name="connsiteY1716" fmla="*/ 8017464 h 10287000"/>
              <a:gd name="connsiteX1717" fmla="*/ 2253366 w 9854218"/>
              <a:gd name="connsiteY1717" fmla="*/ 8042772 h 10287000"/>
              <a:gd name="connsiteX1718" fmla="*/ 2240714 w 9854218"/>
              <a:gd name="connsiteY1718" fmla="*/ 8042772 h 10287000"/>
              <a:gd name="connsiteX1719" fmla="*/ 2240714 w 9854218"/>
              <a:gd name="connsiteY1719" fmla="*/ 8055425 h 10287000"/>
              <a:gd name="connsiteX1720" fmla="*/ 2253370 w 9854218"/>
              <a:gd name="connsiteY1720" fmla="*/ 8068077 h 10287000"/>
              <a:gd name="connsiteX1721" fmla="*/ 2354597 w 9854218"/>
              <a:gd name="connsiteY1721" fmla="*/ 8232576 h 10287000"/>
              <a:gd name="connsiteX1722" fmla="*/ 2341944 w 9854218"/>
              <a:gd name="connsiteY1722" fmla="*/ 8283185 h 10287000"/>
              <a:gd name="connsiteX1723" fmla="*/ 2341943 w 9854218"/>
              <a:gd name="connsiteY1723" fmla="*/ 8245227 h 10287000"/>
              <a:gd name="connsiteX1724" fmla="*/ 2417861 w 9854218"/>
              <a:gd name="connsiteY1724" fmla="*/ 8397070 h 10287000"/>
              <a:gd name="connsiteX1725" fmla="*/ 2430518 w 9854218"/>
              <a:gd name="connsiteY1725" fmla="*/ 8397069 h 10287000"/>
              <a:gd name="connsiteX1726" fmla="*/ 2544400 w 9854218"/>
              <a:gd name="connsiteY1726" fmla="*/ 8624834 h 10287000"/>
              <a:gd name="connsiteX1727" fmla="*/ 2696243 w 9854218"/>
              <a:gd name="connsiteY1727" fmla="*/ 8903206 h 10287000"/>
              <a:gd name="connsiteX1728" fmla="*/ 2679262 w 9854218"/>
              <a:gd name="connsiteY1728" fmla="*/ 8912472 h 10287000"/>
              <a:gd name="connsiteX1729" fmla="*/ 2670938 w 9854218"/>
              <a:gd name="connsiteY1729" fmla="*/ 8903210 h 10287000"/>
              <a:gd name="connsiteX1730" fmla="*/ 2678846 w 9854218"/>
              <a:gd name="connsiteY1730" fmla="*/ 8912698 h 10287000"/>
              <a:gd name="connsiteX1731" fmla="*/ 2679262 w 9854218"/>
              <a:gd name="connsiteY1731" fmla="*/ 8912472 h 10287000"/>
              <a:gd name="connsiteX1732" fmla="*/ 2699010 w 9854218"/>
              <a:gd name="connsiteY1732" fmla="*/ 8934448 h 10287000"/>
              <a:gd name="connsiteX1733" fmla="*/ 2759512 w 9854218"/>
              <a:gd name="connsiteY1733" fmla="*/ 9080360 h 10287000"/>
              <a:gd name="connsiteX1734" fmla="*/ 2784818 w 9854218"/>
              <a:gd name="connsiteY1734" fmla="*/ 9105666 h 10287000"/>
              <a:gd name="connsiteX1735" fmla="*/ 2797472 w 9854218"/>
              <a:gd name="connsiteY1735" fmla="*/ 9105666 h 10287000"/>
              <a:gd name="connsiteX1736" fmla="*/ 2797474 w 9854218"/>
              <a:gd name="connsiteY1736" fmla="*/ 9130974 h 10287000"/>
              <a:gd name="connsiteX1737" fmla="*/ 2822778 w 9854218"/>
              <a:gd name="connsiteY1737" fmla="*/ 9156278 h 10287000"/>
              <a:gd name="connsiteX1738" fmla="*/ 2810126 w 9854218"/>
              <a:gd name="connsiteY1738" fmla="*/ 9156279 h 10287000"/>
              <a:gd name="connsiteX1739" fmla="*/ 2911354 w 9854218"/>
              <a:gd name="connsiteY1739" fmla="*/ 9308124 h 10287000"/>
              <a:gd name="connsiteX1740" fmla="*/ 2949317 w 9854218"/>
              <a:gd name="connsiteY1740" fmla="*/ 9396696 h 10287000"/>
              <a:gd name="connsiteX1741" fmla="*/ 2974622 w 9854218"/>
              <a:gd name="connsiteY1741" fmla="*/ 9396696 h 10287000"/>
              <a:gd name="connsiteX1742" fmla="*/ 2974622 w 9854218"/>
              <a:gd name="connsiteY1742" fmla="*/ 9422004 h 10287000"/>
              <a:gd name="connsiteX1743" fmla="*/ 2999928 w 9854218"/>
              <a:gd name="connsiteY1743" fmla="*/ 9459962 h 10287000"/>
              <a:gd name="connsiteX1744" fmla="*/ 3012582 w 9854218"/>
              <a:gd name="connsiteY1744" fmla="*/ 9472618 h 10287000"/>
              <a:gd name="connsiteX1745" fmla="*/ 3012584 w 9854218"/>
              <a:gd name="connsiteY1745" fmla="*/ 9485268 h 10287000"/>
              <a:gd name="connsiteX1746" fmla="*/ 3025238 w 9854218"/>
              <a:gd name="connsiteY1746" fmla="*/ 9497925 h 10287000"/>
              <a:gd name="connsiteX1747" fmla="*/ 3025235 w 9854218"/>
              <a:gd name="connsiteY1747" fmla="*/ 9485271 h 10287000"/>
              <a:gd name="connsiteX1748" fmla="*/ 3037894 w 9854218"/>
              <a:gd name="connsiteY1748" fmla="*/ 9485271 h 10287000"/>
              <a:gd name="connsiteX1749" fmla="*/ 3063194 w 9854218"/>
              <a:gd name="connsiteY1749" fmla="*/ 9535886 h 10287000"/>
              <a:gd name="connsiteX1750" fmla="*/ 3063197 w 9854218"/>
              <a:gd name="connsiteY1750" fmla="*/ 9510576 h 10287000"/>
              <a:gd name="connsiteX1751" fmla="*/ 3037892 w 9854218"/>
              <a:gd name="connsiteY1751" fmla="*/ 9472620 h 10287000"/>
              <a:gd name="connsiteX1752" fmla="*/ 3025238 w 9854218"/>
              <a:gd name="connsiteY1752" fmla="*/ 9459964 h 10287000"/>
              <a:gd name="connsiteX1753" fmla="*/ 3025236 w 9854218"/>
              <a:gd name="connsiteY1753" fmla="*/ 9447310 h 10287000"/>
              <a:gd name="connsiteX1754" fmla="*/ 3012584 w 9854218"/>
              <a:gd name="connsiteY1754" fmla="*/ 9447308 h 10287000"/>
              <a:gd name="connsiteX1755" fmla="*/ 3012582 w 9854218"/>
              <a:gd name="connsiteY1755" fmla="*/ 9434656 h 10287000"/>
              <a:gd name="connsiteX1756" fmla="*/ 2873393 w 9854218"/>
              <a:gd name="connsiteY1756" fmla="*/ 9219549 h 10287000"/>
              <a:gd name="connsiteX1757" fmla="*/ 2746858 w 9854218"/>
              <a:gd name="connsiteY1757" fmla="*/ 8991784 h 10287000"/>
              <a:gd name="connsiteX1758" fmla="*/ 2759512 w 9854218"/>
              <a:gd name="connsiteY1758" fmla="*/ 8991784 h 10287000"/>
              <a:gd name="connsiteX1759" fmla="*/ 2772164 w 9854218"/>
              <a:gd name="connsiteY1759" fmla="*/ 9004438 h 10287000"/>
              <a:gd name="connsiteX1760" fmla="*/ 2772166 w 9854218"/>
              <a:gd name="connsiteY1760" fmla="*/ 8991782 h 10287000"/>
              <a:gd name="connsiteX1761" fmla="*/ 2734200 w 9854218"/>
              <a:gd name="connsiteY1761" fmla="*/ 8915860 h 10287000"/>
              <a:gd name="connsiteX1762" fmla="*/ 2734204 w 9854218"/>
              <a:gd name="connsiteY1762" fmla="*/ 8903210 h 10287000"/>
              <a:gd name="connsiteX1763" fmla="*/ 2721550 w 9854218"/>
              <a:gd name="connsiteY1763" fmla="*/ 8890558 h 10287000"/>
              <a:gd name="connsiteX1764" fmla="*/ 2721552 w 9854218"/>
              <a:gd name="connsiteY1764" fmla="*/ 8877904 h 10287000"/>
              <a:gd name="connsiteX1765" fmla="*/ 2746858 w 9854218"/>
              <a:gd name="connsiteY1765" fmla="*/ 8890558 h 10287000"/>
              <a:gd name="connsiteX1766" fmla="*/ 2746858 w 9854218"/>
              <a:gd name="connsiteY1766" fmla="*/ 8865246 h 10287000"/>
              <a:gd name="connsiteX1767" fmla="*/ 2759512 w 9854218"/>
              <a:gd name="connsiteY1767" fmla="*/ 8890556 h 10287000"/>
              <a:gd name="connsiteX1768" fmla="*/ 2708897 w 9854218"/>
              <a:gd name="connsiteY1768" fmla="*/ 8776674 h 10287000"/>
              <a:gd name="connsiteX1769" fmla="*/ 2708898 w 9854218"/>
              <a:gd name="connsiteY1769" fmla="*/ 8772040 h 10287000"/>
              <a:gd name="connsiteX1770" fmla="*/ 2698295 w 9854218"/>
              <a:gd name="connsiteY1770" fmla="*/ 8751880 h 10287000"/>
              <a:gd name="connsiteX1771" fmla="*/ 2696243 w 9854218"/>
              <a:gd name="connsiteY1771" fmla="*/ 8751368 h 10287000"/>
              <a:gd name="connsiteX1772" fmla="*/ 2695566 w 9854218"/>
              <a:gd name="connsiteY1772" fmla="*/ 8746690 h 10287000"/>
              <a:gd name="connsiteX1773" fmla="*/ 2671432 w 9854218"/>
              <a:gd name="connsiteY1773" fmla="*/ 8700795 h 10287000"/>
              <a:gd name="connsiteX1774" fmla="*/ 2670936 w 9854218"/>
              <a:gd name="connsiteY1774" fmla="*/ 8700753 h 10287000"/>
              <a:gd name="connsiteX1775" fmla="*/ 2663276 w 9854218"/>
              <a:gd name="connsiteY1775" fmla="*/ 8686708 h 10287000"/>
              <a:gd name="connsiteX1776" fmla="*/ 2658886 w 9854218"/>
              <a:gd name="connsiteY1776" fmla="*/ 8696884 h 10287000"/>
              <a:gd name="connsiteX1777" fmla="*/ 2654159 w 9854218"/>
              <a:gd name="connsiteY1777" fmla="*/ 8707842 h 10287000"/>
              <a:gd name="connsiteX1778" fmla="*/ 2584451 w 9854218"/>
              <a:gd name="connsiteY1778" fmla="*/ 8608449 h 10287000"/>
              <a:gd name="connsiteX1779" fmla="*/ 2524196 w 9854218"/>
              <a:gd name="connsiteY1779" fmla="*/ 8487142 h 10287000"/>
              <a:gd name="connsiteX1780" fmla="*/ 2494148 w 9854218"/>
              <a:gd name="connsiteY1780" fmla="*/ 8396198 h 10287000"/>
              <a:gd name="connsiteX1781" fmla="*/ 2476394 w 9854218"/>
              <a:gd name="connsiteY1781" fmla="*/ 8397201 h 10287000"/>
              <a:gd name="connsiteX1782" fmla="*/ 2395548 w 9854218"/>
              <a:gd name="connsiteY1782" fmla="*/ 8163036 h 10287000"/>
              <a:gd name="connsiteX1783" fmla="*/ 2308400 w 9854218"/>
              <a:gd name="connsiteY1783" fmla="*/ 7943480 h 10287000"/>
              <a:gd name="connsiteX1784" fmla="*/ 2301098 w 9854218"/>
              <a:gd name="connsiteY1784" fmla="*/ 7940328 h 10287000"/>
              <a:gd name="connsiteX1785" fmla="*/ 2304250 w 9854218"/>
              <a:gd name="connsiteY1785" fmla="*/ 7933025 h 10287000"/>
              <a:gd name="connsiteX1786" fmla="*/ 2295948 w 9854218"/>
              <a:gd name="connsiteY1786" fmla="*/ 7912115 h 10287000"/>
              <a:gd name="connsiteX1787" fmla="*/ 2303249 w 9854218"/>
              <a:gd name="connsiteY1787" fmla="*/ 7915265 h 10287000"/>
              <a:gd name="connsiteX1788" fmla="*/ 2305222 w 9854218"/>
              <a:gd name="connsiteY1788" fmla="*/ 7916473 h 10287000"/>
              <a:gd name="connsiteX1789" fmla="*/ 2307401 w 9854218"/>
              <a:gd name="connsiteY1789" fmla="*/ 7925720 h 10287000"/>
              <a:gd name="connsiteX1790" fmla="*/ 2309245 w 9854218"/>
              <a:gd name="connsiteY1790" fmla="*/ 7918935 h 10287000"/>
              <a:gd name="connsiteX1791" fmla="*/ 2305222 w 9854218"/>
              <a:gd name="connsiteY1791" fmla="*/ 7916473 h 10287000"/>
              <a:gd name="connsiteX1792" fmla="*/ 2297459 w 9854218"/>
              <a:gd name="connsiteY1792" fmla="*/ 7883523 h 10287000"/>
              <a:gd name="connsiteX1793" fmla="*/ 2296104 w 9854218"/>
              <a:gd name="connsiteY1793" fmla="*/ 7851531 h 10287000"/>
              <a:gd name="connsiteX1794" fmla="*/ 2410464 w 9854218"/>
              <a:gd name="connsiteY1794" fmla="*/ 8048171 h 10287000"/>
              <a:gd name="connsiteX1795" fmla="*/ 2381258 w 9854218"/>
              <a:gd name="connsiteY1795" fmla="*/ 8035568 h 10287000"/>
              <a:gd name="connsiteX1796" fmla="*/ 2510906 w 9854218"/>
              <a:gd name="connsiteY1796" fmla="*/ 8377434 h 10287000"/>
              <a:gd name="connsiteX1797" fmla="*/ 2535962 w 9854218"/>
              <a:gd name="connsiteY1797" fmla="*/ 8379581 h 10287000"/>
              <a:gd name="connsiteX1798" fmla="*/ 2588914 w 9854218"/>
              <a:gd name="connsiteY1798" fmla="*/ 8497738 h 10287000"/>
              <a:gd name="connsiteX1799" fmla="*/ 2659620 w 9854218"/>
              <a:gd name="connsiteY1799" fmla="*/ 8614888 h 10287000"/>
              <a:gd name="connsiteX1800" fmla="*/ 2664623 w 9854218"/>
              <a:gd name="connsiteY1800" fmla="*/ 8648457 h 10287000"/>
              <a:gd name="connsiteX1801" fmla="*/ 2666112 w 9854218"/>
              <a:gd name="connsiteY1801" fmla="*/ 8659284 h 10287000"/>
              <a:gd name="connsiteX1802" fmla="*/ 2670938 w 9854218"/>
              <a:gd name="connsiteY1802" fmla="*/ 8662794 h 10287000"/>
              <a:gd name="connsiteX1803" fmla="*/ 2702213 w 9854218"/>
              <a:gd name="connsiteY1803" fmla="*/ 8709080 h 10287000"/>
              <a:gd name="connsiteX1804" fmla="*/ 2702321 w 9854218"/>
              <a:gd name="connsiteY1804" fmla="*/ 8709128 h 10287000"/>
              <a:gd name="connsiteX1805" fmla="*/ 2727173 w 9854218"/>
              <a:gd name="connsiteY1805" fmla="*/ 8739346 h 10287000"/>
              <a:gd name="connsiteX1806" fmla="*/ 2731750 w 9854218"/>
              <a:gd name="connsiteY1806" fmla="*/ 8752797 h 10287000"/>
              <a:gd name="connsiteX1807" fmla="*/ 2829106 w 9854218"/>
              <a:gd name="connsiteY1807" fmla="*/ 8896884 h 10287000"/>
              <a:gd name="connsiteX1808" fmla="*/ 2987276 w 9854218"/>
              <a:gd name="connsiteY1808" fmla="*/ 9093014 h 10287000"/>
              <a:gd name="connsiteX1809" fmla="*/ 2999928 w 9854218"/>
              <a:gd name="connsiteY1809" fmla="*/ 9105663 h 10287000"/>
              <a:gd name="connsiteX1810" fmla="*/ 3037892 w 9854218"/>
              <a:gd name="connsiteY1810" fmla="*/ 9156280 h 10287000"/>
              <a:gd name="connsiteX1811" fmla="*/ 3430151 w 9854218"/>
              <a:gd name="connsiteY1811" fmla="*/ 9561192 h 10287000"/>
              <a:gd name="connsiteX1812" fmla="*/ 3379538 w 9854218"/>
              <a:gd name="connsiteY1812" fmla="*/ 9497925 h 10287000"/>
              <a:gd name="connsiteX1813" fmla="*/ 3392189 w 9854218"/>
              <a:gd name="connsiteY1813" fmla="*/ 9497925 h 10287000"/>
              <a:gd name="connsiteX1814" fmla="*/ 3417497 w 9854218"/>
              <a:gd name="connsiteY1814" fmla="*/ 9510579 h 10287000"/>
              <a:gd name="connsiteX1815" fmla="*/ 3404846 w 9854218"/>
              <a:gd name="connsiteY1815" fmla="*/ 9485271 h 10287000"/>
              <a:gd name="connsiteX1816" fmla="*/ 3392190 w 9854218"/>
              <a:gd name="connsiteY1816" fmla="*/ 9472617 h 10287000"/>
              <a:gd name="connsiteX1817" fmla="*/ 3430151 w 9854218"/>
              <a:gd name="connsiteY1817" fmla="*/ 9485271 h 10287000"/>
              <a:gd name="connsiteX1818" fmla="*/ 3430150 w 9854218"/>
              <a:gd name="connsiteY1818" fmla="*/ 9497925 h 10287000"/>
              <a:gd name="connsiteX1819" fmla="*/ 3430152 w 9854218"/>
              <a:gd name="connsiteY1819" fmla="*/ 9510579 h 10287000"/>
              <a:gd name="connsiteX1820" fmla="*/ 3442805 w 9854218"/>
              <a:gd name="connsiteY1820" fmla="*/ 9510579 h 10287000"/>
              <a:gd name="connsiteX1821" fmla="*/ 3487091 w 9854218"/>
              <a:gd name="connsiteY1821" fmla="*/ 9562774 h 10287000"/>
              <a:gd name="connsiteX1822" fmla="*/ 3531150 w 9854218"/>
              <a:gd name="connsiteY1822" fmla="*/ 9586378 h 10287000"/>
              <a:gd name="connsiteX1823" fmla="*/ 3531419 w 9854218"/>
              <a:gd name="connsiteY1823" fmla="*/ 9586632 h 10287000"/>
              <a:gd name="connsiteX1824" fmla="*/ 3542453 w 9854218"/>
              <a:gd name="connsiteY1824" fmla="*/ 9624460 h 10287000"/>
              <a:gd name="connsiteX1825" fmla="*/ 3568812 w 9854218"/>
              <a:gd name="connsiteY1825" fmla="*/ 9649767 h 10287000"/>
              <a:gd name="connsiteX1826" fmla="*/ 3544032 w 9854218"/>
              <a:gd name="connsiteY1826" fmla="*/ 9649767 h 10287000"/>
              <a:gd name="connsiteX1827" fmla="*/ 3556686 w 9854218"/>
              <a:gd name="connsiteY1827" fmla="*/ 9675075 h 10287000"/>
              <a:gd name="connsiteX1828" fmla="*/ 3569339 w 9854218"/>
              <a:gd name="connsiteY1828" fmla="*/ 9687726 h 10287000"/>
              <a:gd name="connsiteX1829" fmla="*/ 3657916 w 9854218"/>
              <a:gd name="connsiteY1829" fmla="*/ 9788956 h 10287000"/>
              <a:gd name="connsiteX1830" fmla="*/ 3657914 w 9854218"/>
              <a:gd name="connsiteY1830" fmla="*/ 9801610 h 10287000"/>
              <a:gd name="connsiteX1831" fmla="*/ 3670571 w 9854218"/>
              <a:gd name="connsiteY1831" fmla="*/ 9814262 h 10287000"/>
              <a:gd name="connsiteX1832" fmla="*/ 3683225 w 9854218"/>
              <a:gd name="connsiteY1832" fmla="*/ 9814262 h 10287000"/>
              <a:gd name="connsiteX1833" fmla="*/ 3708532 w 9854218"/>
              <a:gd name="connsiteY1833" fmla="*/ 9826916 h 10287000"/>
              <a:gd name="connsiteX1834" fmla="*/ 3948950 w 9854218"/>
              <a:gd name="connsiteY1834" fmla="*/ 10042026 h 10287000"/>
              <a:gd name="connsiteX1835" fmla="*/ 3961601 w 9854218"/>
              <a:gd name="connsiteY1835" fmla="*/ 10042026 h 10287000"/>
              <a:gd name="connsiteX1836" fmla="*/ 3961601 w 9854218"/>
              <a:gd name="connsiteY1836" fmla="*/ 10054677 h 10287000"/>
              <a:gd name="connsiteX1837" fmla="*/ 3974255 w 9854218"/>
              <a:gd name="connsiteY1837" fmla="*/ 10067332 h 10287000"/>
              <a:gd name="connsiteX1838" fmla="*/ 3986910 w 9854218"/>
              <a:gd name="connsiteY1838" fmla="*/ 10067332 h 10287000"/>
              <a:gd name="connsiteX1839" fmla="*/ 4050180 w 9854218"/>
              <a:gd name="connsiteY1839" fmla="*/ 10117947 h 10287000"/>
              <a:gd name="connsiteX1840" fmla="*/ 4202020 w 9854218"/>
              <a:gd name="connsiteY1840" fmla="*/ 10231826 h 10287000"/>
              <a:gd name="connsiteX1841" fmla="*/ 4252636 w 9854218"/>
              <a:gd name="connsiteY1841" fmla="*/ 10269788 h 10287000"/>
              <a:gd name="connsiteX1842" fmla="*/ 4273434 w 9854218"/>
              <a:gd name="connsiteY1842" fmla="*/ 10287000 h 10287000"/>
              <a:gd name="connsiteX1843" fmla="*/ 4192550 w 9854218"/>
              <a:gd name="connsiteY1843" fmla="*/ 10287000 h 10287000"/>
              <a:gd name="connsiteX1844" fmla="*/ 4138751 w 9854218"/>
              <a:gd name="connsiteY1844" fmla="*/ 10244482 h 10287000"/>
              <a:gd name="connsiteX1845" fmla="*/ 3822414 w 9854218"/>
              <a:gd name="connsiteY1845" fmla="*/ 9991412 h 10287000"/>
              <a:gd name="connsiteX1846" fmla="*/ 3784452 w 9854218"/>
              <a:gd name="connsiteY1846" fmla="*/ 9978758 h 10287000"/>
              <a:gd name="connsiteX1847" fmla="*/ 3645262 w 9854218"/>
              <a:gd name="connsiteY1847" fmla="*/ 9864876 h 10287000"/>
              <a:gd name="connsiteX1848" fmla="*/ 4100792 w 9854218"/>
              <a:gd name="connsiteY1848" fmla="*/ 10257134 h 10287000"/>
              <a:gd name="connsiteX1849" fmla="*/ 4139230 w 9854218"/>
              <a:gd name="connsiteY1849" fmla="*/ 10287000 h 10287000"/>
              <a:gd name="connsiteX1850" fmla="*/ 4042092 w 9854218"/>
              <a:gd name="connsiteY1850" fmla="*/ 10287000 h 10287000"/>
              <a:gd name="connsiteX1851" fmla="*/ 3979991 w 9854218"/>
              <a:gd name="connsiteY1851" fmla="*/ 10235188 h 10287000"/>
              <a:gd name="connsiteX1852" fmla="*/ 3885682 w 9854218"/>
              <a:gd name="connsiteY1852" fmla="*/ 10143254 h 10287000"/>
              <a:gd name="connsiteX1853" fmla="*/ 3771802 w 9854218"/>
              <a:gd name="connsiteY1853" fmla="*/ 10029369 h 10287000"/>
              <a:gd name="connsiteX1854" fmla="*/ 3657916 w 9854218"/>
              <a:gd name="connsiteY1854" fmla="*/ 9902836 h 10287000"/>
              <a:gd name="connsiteX1855" fmla="*/ 3594650 w 9854218"/>
              <a:gd name="connsiteY1855" fmla="*/ 9852222 h 10287000"/>
              <a:gd name="connsiteX1856" fmla="*/ 3569340 w 9854218"/>
              <a:gd name="connsiteY1856" fmla="*/ 9814263 h 10287000"/>
              <a:gd name="connsiteX1857" fmla="*/ 3493422 w 9854218"/>
              <a:gd name="connsiteY1857" fmla="*/ 9738340 h 10287000"/>
              <a:gd name="connsiteX1858" fmla="*/ 3303617 w 9854218"/>
              <a:gd name="connsiteY1858" fmla="*/ 9535884 h 10287000"/>
              <a:gd name="connsiteX1859" fmla="*/ 3278308 w 9854218"/>
              <a:gd name="connsiteY1859" fmla="*/ 9535886 h 10287000"/>
              <a:gd name="connsiteX1860" fmla="*/ 3101159 w 9854218"/>
              <a:gd name="connsiteY1860" fmla="*/ 9282814 h 10287000"/>
              <a:gd name="connsiteX1861" fmla="*/ 2924009 w 9854218"/>
              <a:gd name="connsiteY1861" fmla="*/ 9055050 h 10287000"/>
              <a:gd name="connsiteX1862" fmla="*/ 2949317 w 9854218"/>
              <a:gd name="connsiteY1862" fmla="*/ 9093010 h 10287000"/>
              <a:gd name="connsiteX1863" fmla="*/ 2916180 w 9854218"/>
              <a:gd name="connsiteY1863" fmla="*/ 9059880 h 10287000"/>
              <a:gd name="connsiteX1864" fmla="*/ 2916390 w 9854218"/>
              <a:gd name="connsiteY1864" fmla="*/ 9063592 h 10287000"/>
              <a:gd name="connsiteX1865" fmla="*/ 2897638 w 9854218"/>
              <a:gd name="connsiteY1865" fmla="*/ 9046838 h 10287000"/>
              <a:gd name="connsiteX1866" fmla="*/ 2868431 w 9854218"/>
              <a:gd name="connsiteY1866" fmla="*/ 9034234 h 10287000"/>
              <a:gd name="connsiteX1867" fmla="*/ 2866349 w 9854218"/>
              <a:gd name="connsiteY1867" fmla="*/ 9036910 h 10287000"/>
              <a:gd name="connsiteX1868" fmla="*/ 2886048 w 9854218"/>
              <a:gd name="connsiteY1868" fmla="*/ 9074034 h 10287000"/>
              <a:gd name="connsiteX1869" fmla="*/ 2936662 w 9854218"/>
              <a:gd name="connsiteY1869" fmla="*/ 9156279 h 10287000"/>
              <a:gd name="connsiteX1870" fmla="*/ 2924008 w 9854218"/>
              <a:gd name="connsiteY1870" fmla="*/ 9156278 h 10287000"/>
              <a:gd name="connsiteX1871" fmla="*/ 2924009 w 9854218"/>
              <a:gd name="connsiteY1871" fmla="*/ 9168934 h 10287000"/>
              <a:gd name="connsiteX1872" fmla="*/ 2949317 w 9854218"/>
              <a:gd name="connsiteY1872" fmla="*/ 9194240 h 10287000"/>
              <a:gd name="connsiteX1873" fmla="*/ 2974624 w 9854218"/>
              <a:gd name="connsiteY1873" fmla="*/ 9257506 h 10287000"/>
              <a:gd name="connsiteX1874" fmla="*/ 2987276 w 9854218"/>
              <a:gd name="connsiteY1874" fmla="*/ 9257510 h 10287000"/>
              <a:gd name="connsiteX1875" fmla="*/ 3012584 w 9854218"/>
              <a:gd name="connsiteY1875" fmla="*/ 9270158 h 10287000"/>
              <a:gd name="connsiteX1876" fmla="*/ 3019736 w 9854218"/>
              <a:gd name="connsiteY1876" fmla="*/ 9268968 h 10287000"/>
              <a:gd name="connsiteX1877" fmla="*/ 3063198 w 9854218"/>
              <a:gd name="connsiteY1877" fmla="*/ 9338571 h 10287000"/>
              <a:gd name="connsiteX1878" fmla="*/ 3177082 w 9854218"/>
              <a:gd name="connsiteY1878" fmla="*/ 9548540 h 10287000"/>
              <a:gd name="connsiteX1879" fmla="*/ 3328922 w 9854218"/>
              <a:gd name="connsiteY1879" fmla="*/ 9826916 h 10287000"/>
              <a:gd name="connsiteX1880" fmla="*/ 3354232 w 9854218"/>
              <a:gd name="connsiteY1880" fmla="*/ 9788956 h 10287000"/>
              <a:gd name="connsiteX1881" fmla="*/ 3619955 w 9854218"/>
              <a:gd name="connsiteY1881" fmla="*/ 10181214 h 10287000"/>
              <a:gd name="connsiteX1882" fmla="*/ 3700596 w 9854218"/>
              <a:gd name="connsiteY1882" fmla="*/ 10287000 h 10287000"/>
              <a:gd name="connsiteX1883" fmla="*/ 3149945 w 9854218"/>
              <a:gd name="connsiteY1883" fmla="*/ 10287000 h 10287000"/>
              <a:gd name="connsiteX1884" fmla="*/ 2970956 w 9854218"/>
              <a:gd name="connsiteY1884" fmla="*/ 10113828 h 10287000"/>
              <a:gd name="connsiteX1885" fmla="*/ 1838543 w 9854218"/>
              <a:gd name="connsiteY1885" fmla="*/ 8560522 h 10287000"/>
              <a:gd name="connsiteX1886" fmla="*/ 1724466 w 9854218"/>
              <a:gd name="connsiteY1886" fmla="*/ 8334921 h 10287000"/>
              <a:gd name="connsiteX1887" fmla="*/ 1746474 w 9854218"/>
              <a:gd name="connsiteY1887" fmla="*/ 8411187 h 10287000"/>
              <a:gd name="connsiteX1888" fmla="*/ 1814813 w 9854218"/>
              <a:gd name="connsiteY1888" fmla="*/ 8585349 h 10287000"/>
              <a:gd name="connsiteX1889" fmla="*/ 1839782 w 9854218"/>
              <a:gd name="connsiteY1889" fmla="*/ 8588348 h 10287000"/>
              <a:gd name="connsiteX1890" fmla="*/ 1888685 w 9854218"/>
              <a:gd name="connsiteY1890" fmla="*/ 8708235 h 10287000"/>
              <a:gd name="connsiteX1891" fmla="*/ 1955369 w 9854218"/>
              <a:gd name="connsiteY1891" fmla="*/ 8827724 h 10287000"/>
              <a:gd name="connsiteX1892" fmla="*/ 1971324 w 9854218"/>
              <a:gd name="connsiteY1892" fmla="*/ 8905650 h 10287000"/>
              <a:gd name="connsiteX1893" fmla="*/ 2018652 w 9854218"/>
              <a:gd name="connsiteY1893" fmla="*/ 8954406 h 10287000"/>
              <a:gd name="connsiteX1894" fmla="*/ 2111486 w 9854218"/>
              <a:gd name="connsiteY1894" fmla="*/ 9130240 h 10287000"/>
              <a:gd name="connsiteX1895" fmla="*/ 2170978 w 9854218"/>
              <a:gd name="connsiteY1895" fmla="*/ 9246333 h 10287000"/>
              <a:gd name="connsiteX1896" fmla="*/ 2167184 w 9854218"/>
              <a:gd name="connsiteY1896" fmla="*/ 9235743 h 10287000"/>
              <a:gd name="connsiteX1897" fmla="*/ 2166791 w 9854218"/>
              <a:gd name="connsiteY1897" fmla="*/ 9217959 h 10287000"/>
              <a:gd name="connsiteX1898" fmla="*/ 2177772 w 9854218"/>
              <a:gd name="connsiteY1898" fmla="*/ 9231946 h 10287000"/>
              <a:gd name="connsiteX1899" fmla="*/ 2188362 w 9854218"/>
              <a:gd name="connsiteY1899" fmla="*/ 9228152 h 10287000"/>
              <a:gd name="connsiteX1900" fmla="*/ 2192548 w 9854218"/>
              <a:gd name="connsiteY1900" fmla="*/ 9256526 h 10287000"/>
              <a:gd name="connsiteX1901" fmla="*/ 2196340 w 9854218"/>
              <a:gd name="connsiteY1901" fmla="*/ 9267114 h 10287000"/>
              <a:gd name="connsiteX1902" fmla="*/ 2196734 w 9854218"/>
              <a:gd name="connsiteY1902" fmla="*/ 9284898 h 10287000"/>
              <a:gd name="connsiteX1903" fmla="*/ 2178560 w 9854218"/>
              <a:gd name="connsiteY1903" fmla="*/ 9267513 h 10287000"/>
              <a:gd name="connsiteX1904" fmla="*/ 2153986 w 9854218"/>
              <a:gd name="connsiteY1904" fmla="*/ 9282300 h 10287000"/>
              <a:gd name="connsiteX1905" fmla="*/ 2046378 w 9854218"/>
              <a:gd name="connsiteY1905" fmla="*/ 9081886 h 10287000"/>
              <a:gd name="connsiteX1906" fmla="*/ 1956944 w 9854218"/>
              <a:gd name="connsiteY1906" fmla="*/ 8898856 h 10287000"/>
              <a:gd name="connsiteX1907" fmla="*/ 1946748 w 9854218"/>
              <a:gd name="connsiteY1907" fmla="*/ 8920437 h 10287000"/>
              <a:gd name="connsiteX1908" fmla="*/ 1880460 w 9854218"/>
              <a:gd name="connsiteY1908" fmla="*/ 8818731 h 10287000"/>
              <a:gd name="connsiteX1909" fmla="*/ 1824366 w 9854218"/>
              <a:gd name="connsiteY1909" fmla="*/ 8695446 h 10287000"/>
              <a:gd name="connsiteX1910" fmla="*/ 1797428 w 9854218"/>
              <a:gd name="connsiteY1910" fmla="*/ 8603534 h 10287000"/>
              <a:gd name="connsiteX1911" fmla="*/ 1779650 w 9854218"/>
              <a:gd name="connsiteY1911" fmla="*/ 8603931 h 10287000"/>
              <a:gd name="connsiteX1912" fmla="*/ 1706812 w 9854218"/>
              <a:gd name="connsiteY1912" fmla="*/ 8367155 h 10287000"/>
              <a:gd name="connsiteX1913" fmla="*/ 1627178 w 9854218"/>
              <a:gd name="connsiteY1913" fmla="*/ 8144760 h 10287000"/>
              <a:gd name="connsiteX1914" fmla="*/ 1619988 w 9854218"/>
              <a:gd name="connsiteY1914" fmla="*/ 8141364 h 10287000"/>
              <a:gd name="connsiteX1915" fmla="*/ 1623386 w 9854218"/>
              <a:gd name="connsiteY1915" fmla="*/ 8134170 h 10287000"/>
              <a:gd name="connsiteX1916" fmla="*/ 1616897 w 9854218"/>
              <a:gd name="connsiteY1916" fmla="*/ 8122308 h 10287000"/>
              <a:gd name="connsiteX1917" fmla="*/ 1616332 w 9854218"/>
              <a:gd name="connsiteY1917" fmla="*/ 8117499 h 10287000"/>
              <a:gd name="connsiteX1918" fmla="*/ 1440302 w 9854218"/>
              <a:gd name="connsiteY1918" fmla="*/ 7705850 h 10287000"/>
              <a:gd name="connsiteX1919" fmla="*/ 1051280 w 9854218"/>
              <a:gd name="connsiteY1919" fmla="*/ 6321893 h 10287000"/>
              <a:gd name="connsiteX1920" fmla="*/ 1038625 w 9854218"/>
              <a:gd name="connsiteY1920" fmla="*/ 6258624 h 10287000"/>
              <a:gd name="connsiteX1921" fmla="*/ 989593 w 9854218"/>
              <a:gd name="connsiteY1921" fmla="*/ 5935962 h 10287000"/>
              <a:gd name="connsiteX1922" fmla="*/ 958919 w 9854218"/>
              <a:gd name="connsiteY1922" fmla="*/ 5685665 h 10287000"/>
              <a:gd name="connsiteX1923" fmla="*/ 957805 w 9854218"/>
              <a:gd name="connsiteY1923" fmla="*/ 5679020 h 10287000"/>
              <a:gd name="connsiteX1924" fmla="*/ 957656 w 9854218"/>
              <a:gd name="connsiteY1924" fmla="*/ 5675358 h 10287000"/>
              <a:gd name="connsiteX1925" fmla="*/ 950050 w 9854218"/>
              <a:gd name="connsiteY1925" fmla="*/ 5613296 h 10287000"/>
              <a:gd name="connsiteX1926" fmla="*/ 955616 w 9854218"/>
              <a:gd name="connsiteY1926" fmla="*/ 5625239 h 10287000"/>
              <a:gd name="connsiteX1927" fmla="*/ 954181 w 9854218"/>
              <a:gd name="connsiteY1927" fmla="*/ 5589986 h 10287000"/>
              <a:gd name="connsiteX1928" fmla="*/ 941941 w 9854218"/>
              <a:gd name="connsiteY1928" fmla="*/ 5416520 h 10287000"/>
              <a:gd name="connsiteX1929" fmla="*/ 926971 w 9854218"/>
              <a:gd name="connsiteY1929" fmla="*/ 5430338 h 10287000"/>
              <a:gd name="connsiteX1930" fmla="*/ 907037 w 9854218"/>
              <a:gd name="connsiteY1930" fmla="*/ 5328639 h 10287000"/>
              <a:gd name="connsiteX1931" fmla="*/ 902077 w 9854218"/>
              <a:gd name="connsiteY1931" fmla="*/ 5213123 h 10287000"/>
              <a:gd name="connsiteX1932" fmla="*/ 910154 w 9854218"/>
              <a:gd name="connsiteY1932" fmla="*/ 5131760 h 10287000"/>
              <a:gd name="connsiteX1933" fmla="*/ 895957 w 9854218"/>
              <a:gd name="connsiteY1933" fmla="*/ 5126390 h 10287000"/>
              <a:gd name="connsiteX1934" fmla="*/ 914044 w 9854218"/>
              <a:gd name="connsiteY1934" fmla="*/ 4915692 h 10287000"/>
              <a:gd name="connsiteX1935" fmla="*/ 922153 w 9854218"/>
              <a:gd name="connsiteY1935" fmla="*/ 4714206 h 10287000"/>
              <a:gd name="connsiteX1936" fmla="*/ 917549 w 9854218"/>
              <a:gd name="connsiteY1936" fmla="*/ 4709220 h 10287000"/>
              <a:gd name="connsiteX1937" fmla="*/ 922538 w 9854218"/>
              <a:gd name="connsiteY1937" fmla="*/ 4704612 h 10287000"/>
              <a:gd name="connsiteX1938" fmla="*/ 923311 w 9854218"/>
              <a:gd name="connsiteY1938" fmla="*/ 4685424 h 10287000"/>
              <a:gd name="connsiteX1939" fmla="*/ 927916 w 9854218"/>
              <a:gd name="connsiteY1939" fmla="*/ 4690412 h 10287000"/>
              <a:gd name="connsiteX1940" fmla="*/ 927530 w 9854218"/>
              <a:gd name="connsiteY1940" fmla="*/ 4700007 h 10287000"/>
              <a:gd name="connsiteX1941" fmla="*/ 933338 w 9854218"/>
              <a:gd name="connsiteY1941" fmla="*/ 4669263 h 10287000"/>
              <a:gd name="connsiteX1942" fmla="*/ 946591 w 9854218"/>
              <a:gd name="connsiteY1942" fmla="*/ 4403777 h 10287000"/>
              <a:gd name="connsiteX1943" fmla="*/ 1747224 w 9854218"/>
              <a:gd name="connsiteY1943" fmla="*/ 1576832 h 10287000"/>
              <a:gd name="connsiteX1944" fmla="*/ 2805480 w 9854218"/>
              <a:gd name="connsiteY1944" fmla="*/ 94493 h 10287000"/>
              <a:gd name="connsiteX1945" fmla="*/ 1640016 w 9854218"/>
              <a:gd name="connsiteY1945" fmla="*/ 0 h 10287000"/>
              <a:gd name="connsiteX1946" fmla="*/ 1735528 w 9854218"/>
              <a:gd name="connsiteY1946" fmla="*/ 0 h 10287000"/>
              <a:gd name="connsiteX1947" fmla="*/ 1681926 w 9854218"/>
              <a:gd name="connsiteY1947" fmla="*/ 81093 h 10287000"/>
              <a:gd name="connsiteX1948" fmla="*/ 1551839 w 9854218"/>
              <a:gd name="connsiteY1948" fmla="*/ 267993 h 10287000"/>
              <a:gd name="connsiteX1949" fmla="*/ 1604135 w 9854218"/>
              <a:gd name="connsiteY1949" fmla="*/ 214406 h 10287000"/>
              <a:gd name="connsiteX1950" fmla="*/ 1604198 w 9854218"/>
              <a:gd name="connsiteY1950" fmla="*/ 219425 h 10287000"/>
              <a:gd name="connsiteX1951" fmla="*/ 1636301 w 9854218"/>
              <a:gd name="connsiteY1951" fmla="*/ 176219 h 10287000"/>
              <a:gd name="connsiteX1952" fmla="*/ 1783350 w 9854218"/>
              <a:gd name="connsiteY1952" fmla="*/ 0 h 10287000"/>
              <a:gd name="connsiteX1953" fmla="*/ 2826772 w 9854218"/>
              <a:gd name="connsiteY1953" fmla="*/ 0 h 10287000"/>
              <a:gd name="connsiteX1954" fmla="*/ 2746859 w 9854218"/>
              <a:gd name="connsiteY1954" fmla="*/ 83717 h 10287000"/>
              <a:gd name="connsiteX1955" fmla="*/ 2658284 w 9854218"/>
              <a:gd name="connsiteY1955" fmla="*/ 172292 h 10287000"/>
              <a:gd name="connsiteX1956" fmla="*/ 2519093 w 9854218"/>
              <a:gd name="connsiteY1956" fmla="*/ 349442 h 10287000"/>
              <a:gd name="connsiteX1957" fmla="*/ 2544401 w 9854218"/>
              <a:gd name="connsiteY1957" fmla="*/ 336788 h 10287000"/>
              <a:gd name="connsiteX1958" fmla="*/ 1747224 w 9854218"/>
              <a:gd name="connsiteY1958" fmla="*/ 1576832 h 10287000"/>
              <a:gd name="connsiteX1959" fmla="*/ 924742 w 9854218"/>
              <a:gd name="connsiteY1959" fmla="*/ 4082226 h 10287000"/>
              <a:gd name="connsiteX1960" fmla="*/ 848822 w 9854218"/>
              <a:gd name="connsiteY1960" fmla="*/ 4904699 h 10287000"/>
              <a:gd name="connsiteX1961" fmla="*/ 848822 w 9854218"/>
              <a:gd name="connsiteY1961" fmla="*/ 5259002 h 10287000"/>
              <a:gd name="connsiteX1962" fmla="*/ 836168 w 9854218"/>
              <a:gd name="connsiteY1962" fmla="*/ 5271650 h 10287000"/>
              <a:gd name="connsiteX1963" fmla="*/ 836167 w 9854218"/>
              <a:gd name="connsiteY1963" fmla="*/ 5309613 h 10287000"/>
              <a:gd name="connsiteX1964" fmla="*/ 848822 w 9854218"/>
              <a:gd name="connsiteY1964" fmla="*/ 5322267 h 10287000"/>
              <a:gd name="connsiteX1965" fmla="*/ 874127 w 9854218"/>
              <a:gd name="connsiteY1965" fmla="*/ 5803103 h 10287000"/>
              <a:gd name="connsiteX1966" fmla="*/ 2714376 w 9854218"/>
              <a:gd name="connsiteY1966" fmla="*/ 10074994 h 10287000"/>
              <a:gd name="connsiteX1967" fmla="*/ 2912543 w 9854218"/>
              <a:gd name="connsiteY1967" fmla="*/ 10287000 h 10287000"/>
              <a:gd name="connsiteX1968" fmla="*/ 2242091 w 9854218"/>
              <a:gd name="connsiteY1968" fmla="*/ 10287000 h 10287000"/>
              <a:gd name="connsiteX1969" fmla="*/ 2206586 w 9854218"/>
              <a:gd name="connsiteY1969" fmla="*/ 10246742 h 10287000"/>
              <a:gd name="connsiteX1970" fmla="*/ 2073134 w 9854218"/>
              <a:gd name="connsiteY1970" fmla="*/ 10110816 h 10287000"/>
              <a:gd name="connsiteX1971" fmla="*/ 2072944 w 9854218"/>
              <a:gd name="connsiteY1971" fmla="*/ 10110432 h 10287000"/>
              <a:gd name="connsiteX1972" fmla="*/ 2062562 w 9854218"/>
              <a:gd name="connsiteY1972" fmla="*/ 10100046 h 10287000"/>
              <a:gd name="connsiteX1973" fmla="*/ 2073134 w 9854218"/>
              <a:gd name="connsiteY1973" fmla="*/ 10110816 h 10287000"/>
              <a:gd name="connsiteX1974" fmla="*/ 2083324 w 9854218"/>
              <a:gd name="connsiteY1974" fmla="*/ 10131204 h 10287000"/>
              <a:gd name="connsiteX1975" fmla="*/ 2052182 w 9854218"/>
              <a:gd name="connsiteY1975" fmla="*/ 10110432 h 10287000"/>
              <a:gd name="connsiteX1976" fmla="*/ 2041802 w 9854218"/>
              <a:gd name="connsiteY1976" fmla="*/ 10100046 h 10287000"/>
              <a:gd name="connsiteX1977" fmla="*/ 2041802 w 9854218"/>
              <a:gd name="connsiteY1977" fmla="*/ 10110432 h 10287000"/>
              <a:gd name="connsiteX1978" fmla="*/ 2162470 w 9854218"/>
              <a:gd name="connsiteY1978" fmla="*/ 10248039 h 10287000"/>
              <a:gd name="connsiteX1979" fmla="*/ 2195141 w 9854218"/>
              <a:gd name="connsiteY1979" fmla="*/ 10287000 h 10287000"/>
              <a:gd name="connsiteX1980" fmla="*/ 2149260 w 9854218"/>
              <a:gd name="connsiteY1980" fmla="*/ 10287000 h 10287000"/>
              <a:gd name="connsiteX1981" fmla="*/ 2124520 w 9854218"/>
              <a:gd name="connsiteY1981" fmla="*/ 10248201 h 10287000"/>
              <a:gd name="connsiteX1982" fmla="*/ 2093704 w 9854218"/>
              <a:gd name="connsiteY1982" fmla="*/ 10203902 h 10287000"/>
              <a:gd name="connsiteX1983" fmla="*/ 1740782 w 9854218"/>
              <a:gd name="connsiteY1983" fmla="*/ 9778100 h 10287000"/>
              <a:gd name="connsiteX1984" fmla="*/ 1720022 w 9854218"/>
              <a:gd name="connsiteY1984" fmla="*/ 9726174 h 10287000"/>
              <a:gd name="connsiteX1985" fmla="*/ 1595462 w 9854218"/>
              <a:gd name="connsiteY1985" fmla="*/ 9539236 h 10287000"/>
              <a:gd name="connsiteX1986" fmla="*/ 1564320 w 9854218"/>
              <a:gd name="connsiteY1986" fmla="*/ 9518468 h 10287000"/>
              <a:gd name="connsiteX1987" fmla="*/ 1512419 w 9854218"/>
              <a:gd name="connsiteY1987" fmla="*/ 9425000 h 10287000"/>
              <a:gd name="connsiteX1988" fmla="*/ 1512419 w 9854218"/>
              <a:gd name="connsiteY1988" fmla="*/ 9445772 h 10287000"/>
              <a:gd name="connsiteX1989" fmla="*/ 1496198 w 9854218"/>
              <a:gd name="connsiteY1989" fmla="*/ 9418281 h 10287000"/>
              <a:gd name="connsiteX1990" fmla="*/ 1485197 w 9854218"/>
              <a:gd name="connsiteY1990" fmla="*/ 9418202 h 10287000"/>
              <a:gd name="connsiteX1991" fmla="*/ 1469904 w 9854218"/>
              <a:gd name="connsiteY1991" fmla="*/ 9414448 h 10287000"/>
              <a:gd name="connsiteX1992" fmla="*/ 1457402 w 9854218"/>
              <a:gd name="connsiteY1992" fmla="*/ 9430466 h 10287000"/>
              <a:gd name="connsiteX1993" fmla="*/ 1583290 w 9854218"/>
              <a:gd name="connsiteY1993" fmla="*/ 9593630 h 10287000"/>
              <a:gd name="connsiteX1994" fmla="*/ 1713180 w 9854218"/>
              <a:gd name="connsiteY1994" fmla="*/ 9789388 h 10287000"/>
              <a:gd name="connsiteX1995" fmla="*/ 1709069 w 9854218"/>
              <a:gd name="connsiteY1995" fmla="*/ 9809750 h 10287000"/>
              <a:gd name="connsiteX1996" fmla="*/ 1804538 w 9854218"/>
              <a:gd name="connsiteY1996" fmla="*/ 9913796 h 10287000"/>
              <a:gd name="connsiteX1997" fmla="*/ 1861366 w 9854218"/>
              <a:gd name="connsiteY1997" fmla="*/ 9999440 h 10287000"/>
              <a:gd name="connsiteX1998" fmla="*/ 2041901 w 9854218"/>
              <a:gd name="connsiteY1998" fmla="*/ 10193510 h 10287000"/>
              <a:gd name="connsiteX1999" fmla="*/ 2117966 w 9854218"/>
              <a:gd name="connsiteY1999" fmla="*/ 10287000 h 10287000"/>
              <a:gd name="connsiteX2000" fmla="*/ 2016236 w 9854218"/>
              <a:gd name="connsiteY2000" fmla="*/ 10287000 h 10287000"/>
              <a:gd name="connsiteX2001" fmla="*/ 1972859 w 9854218"/>
              <a:gd name="connsiteY2001" fmla="*/ 10233862 h 10287000"/>
              <a:gd name="connsiteX2002" fmla="*/ 1940588 w 9854218"/>
              <a:gd name="connsiteY2002" fmla="*/ 10210128 h 10287000"/>
              <a:gd name="connsiteX2003" fmla="*/ 1917792 w 9854218"/>
              <a:gd name="connsiteY2003" fmla="*/ 10186852 h 10287000"/>
              <a:gd name="connsiteX2004" fmla="*/ 1917737 w 9854218"/>
              <a:gd name="connsiteY2004" fmla="*/ 10185646 h 10287000"/>
              <a:gd name="connsiteX2005" fmla="*/ 1909860 w 9854218"/>
              <a:gd name="connsiteY2005" fmla="*/ 10178757 h 10287000"/>
              <a:gd name="connsiteX2006" fmla="*/ 1917792 w 9854218"/>
              <a:gd name="connsiteY2006" fmla="*/ 10186852 h 10287000"/>
              <a:gd name="connsiteX2007" fmla="*/ 1917978 w 9854218"/>
              <a:gd name="connsiteY2007" fmla="*/ 10190992 h 10287000"/>
              <a:gd name="connsiteX2008" fmla="*/ 1924584 w 9854218"/>
              <a:gd name="connsiteY2008" fmla="*/ 10197622 h 10287000"/>
              <a:gd name="connsiteX2009" fmla="*/ 1920834 w 9854218"/>
              <a:gd name="connsiteY2009" fmla="*/ 10199162 h 10287000"/>
              <a:gd name="connsiteX2010" fmla="*/ 1651610 w 9854218"/>
              <a:gd name="connsiteY2010" fmla="*/ 9866038 h 10287000"/>
              <a:gd name="connsiteX2011" fmla="*/ 1658088 w 9854218"/>
              <a:gd name="connsiteY2011" fmla="*/ 9852428 h 10287000"/>
              <a:gd name="connsiteX2012" fmla="*/ 1467258 w 9854218"/>
              <a:gd name="connsiteY2012" fmla="*/ 9591382 h 10287000"/>
              <a:gd name="connsiteX2013" fmla="*/ 1430779 w 9854218"/>
              <a:gd name="connsiteY2013" fmla="*/ 9509848 h 10287000"/>
              <a:gd name="connsiteX2014" fmla="*/ 1197406 w 9854218"/>
              <a:gd name="connsiteY2014" fmla="*/ 9144856 h 10287000"/>
              <a:gd name="connsiteX2015" fmla="*/ 1094453 w 9854218"/>
              <a:gd name="connsiteY2015" fmla="*/ 8966456 h 10287000"/>
              <a:gd name="connsiteX2016" fmla="*/ 990553 w 9854218"/>
              <a:gd name="connsiteY2016" fmla="*/ 8806798 h 10287000"/>
              <a:gd name="connsiteX2017" fmla="*/ 990442 w 9854218"/>
              <a:gd name="connsiteY2017" fmla="*/ 8806383 h 10287000"/>
              <a:gd name="connsiteX2018" fmla="*/ 982324 w 9854218"/>
              <a:gd name="connsiteY2018" fmla="*/ 8794148 h 10287000"/>
              <a:gd name="connsiteX2019" fmla="*/ 990553 w 9854218"/>
              <a:gd name="connsiteY2019" fmla="*/ 8806798 h 10287000"/>
              <a:gd name="connsiteX2020" fmla="*/ 996503 w 9854218"/>
              <a:gd name="connsiteY2020" fmla="*/ 8828799 h 10287000"/>
              <a:gd name="connsiteX2021" fmla="*/ 970094 w 9854218"/>
              <a:gd name="connsiteY2021" fmla="*/ 8802273 h 10287000"/>
              <a:gd name="connsiteX2022" fmla="*/ 961973 w 9854218"/>
              <a:gd name="connsiteY2022" fmla="*/ 8790038 h 10287000"/>
              <a:gd name="connsiteX2023" fmla="*/ 959918 w 9854218"/>
              <a:gd name="connsiteY2023" fmla="*/ 8800218 h 10287000"/>
              <a:gd name="connsiteX2024" fmla="*/ 1146532 w 9854218"/>
              <a:gd name="connsiteY2024" fmla="*/ 9134578 h 10287000"/>
              <a:gd name="connsiteX2025" fmla="*/ 1113953 w 9854218"/>
              <a:gd name="connsiteY2025" fmla="*/ 9138590 h 10287000"/>
              <a:gd name="connsiteX2026" fmla="*/ 1069355 w 9854218"/>
              <a:gd name="connsiteY2026" fmla="*/ 9044823 h 10287000"/>
              <a:gd name="connsiteX2027" fmla="*/ 992285 w 9854218"/>
              <a:gd name="connsiteY2027" fmla="*/ 8902113 h 10287000"/>
              <a:gd name="connsiteX2028" fmla="*/ 730658 w 9854218"/>
              <a:gd name="connsiteY2028" fmla="*/ 8414864 h 10287000"/>
              <a:gd name="connsiteX2029" fmla="*/ 720590 w 9854218"/>
              <a:gd name="connsiteY2029" fmla="*/ 8359856 h 10287000"/>
              <a:gd name="connsiteX2030" fmla="*/ 635510 w 9854218"/>
              <a:gd name="connsiteY2030" fmla="*/ 8151957 h 10287000"/>
              <a:gd name="connsiteX2031" fmla="*/ 609097 w 9854218"/>
              <a:gd name="connsiteY2031" fmla="*/ 8125434 h 10287000"/>
              <a:gd name="connsiteX2032" fmla="*/ 576730 w 9854218"/>
              <a:gd name="connsiteY2032" fmla="*/ 8023539 h 10287000"/>
              <a:gd name="connsiteX2033" fmla="*/ 572618 w 9854218"/>
              <a:gd name="connsiteY2033" fmla="*/ 8043899 h 10287000"/>
              <a:gd name="connsiteX2034" fmla="*/ 503882 w 9854218"/>
              <a:gd name="connsiteY2034" fmla="*/ 7807515 h 10287000"/>
              <a:gd name="connsiteX2035" fmla="*/ 584957 w 9854218"/>
              <a:gd name="connsiteY2035" fmla="*/ 7982819 h 10287000"/>
              <a:gd name="connsiteX2036" fmla="*/ 666584 w 9854218"/>
              <a:gd name="connsiteY2036" fmla="*/ 8135721 h 10287000"/>
              <a:gd name="connsiteX2037" fmla="*/ 737858 w 9854218"/>
              <a:gd name="connsiteY2037" fmla="*/ 8285064 h 10287000"/>
              <a:gd name="connsiteX2038" fmla="*/ 741046 w 9854218"/>
              <a:gd name="connsiteY2038" fmla="*/ 8311013 h 10287000"/>
              <a:gd name="connsiteX2039" fmla="*/ 751222 w 9854218"/>
              <a:gd name="connsiteY2039" fmla="*/ 8313069 h 10287000"/>
              <a:gd name="connsiteX2040" fmla="*/ 737858 w 9854218"/>
              <a:gd name="connsiteY2040" fmla="*/ 8285064 h 10287000"/>
              <a:gd name="connsiteX2041" fmla="*/ 737039 w 9854218"/>
              <a:gd name="connsiteY2041" fmla="*/ 8278418 h 10287000"/>
              <a:gd name="connsiteX2042" fmla="*/ 755335 w 9854218"/>
              <a:gd name="connsiteY2042" fmla="*/ 8292708 h 10287000"/>
              <a:gd name="connsiteX2043" fmla="*/ 765508 w 9854218"/>
              <a:gd name="connsiteY2043" fmla="*/ 8294763 h 10287000"/>
              <a:gd name="connsiteX2044" fmla="*/ 619700 w 9854218"/>
              <a:gd name="connsiteY2044" fmla="*/ 7915673 h 10287000"/>
              <a:gd name="connsiteX2045" fmla="*/ 595768 w 9854218"/>
              <a:gd name="connsiteY2045" fmla="*/ 7799183 h 10287000"/>
              <a:gd name="connsiteX2046" fmla="*/ 566957 w 9854218"/>
              <a:gd name="connsiteY2046" fmla="*/ 7711010 h 10287000"/>
              <a:gd name="connsiteX2047" fmla="*/ 544270 w 9854218"/>
              <a:gd name="connsiteY2047" fmla="*/ 7665315 h 10287000"/>
              <a:gd name="connsiteX2048" fmla="*/ 490513 w 9854218"/>
              <a:gd name="connsiteY2048" fmla="*/ 7517186 h 10287000"/>
              <a:gd name="connsiteX2049" fmla="*/ 368836 w 9854218"/>
              <a:gd name="connsiteY2049" fmla="*/ 7144805 h 10287000"/>
              <a:gd name="connsiteX2050" fmla="*/ 329147 w 9854218"/>
              <a:gd name="connsiteY2050" fmla="*/ 7030430 h 10287000"/>
              <a:gd name="connsiteX2051" fmla="*/ 240769 w 9854218"/>
              <a:gd name="connsiteY2051" fmla="*/ 6618203 h 10287000"/>
              <a:gd name="connsiteX2052" fmla="*/ 223714 w 9854218"/>
              <a:gd name="connsiteY2052" fmla="*/ 6581958 h 10287000"/>
              <a:gd name="connsiteX2053" fmla="*/ 214768 w 9854218"/>
              <a:gd name="connsiteY2053" fmla="*/ 6550631 h 10287000"/>
              <a:gd name="connsiteX2054" fmla="*/ 215294 w 9854218"/>
              <a:gd name="connsiteY2054" fmla="*/ 6549543 h 10287000"/>
              <a:gd name="connsiteX2055" fmla="*/ 211654 w 9854218"/>
              <a:gd name="connsiteY2055" fmla="*/ 6539733 h 10287000"/>
              <a:gd name="connsiteX2056" fmla="*/ 214768 w 9854218"/>
              <a:gd name="connsiteY2056" fmla="*/ 6550631 h 10287000"/>
              <a:gd name="connsiteX2057" fmla="*/ 212959 w 9854218"/>
              <a:gd name="connsiteY2057" fmla="*/ 6554360 h 10287000"/>
              <a:gd name="connsiteX2058" fmla="*/ 215606 w 9854218"/>
              <a:gd name="connsiteY2058" fmla="*/ 6563334 h 10287000"/>
              <a:gd name="connsiteX2059" fmla="*/ 211577 w 9854218"/>
              <a:gd name="connsiteY2059" fmla="*/ 6562901 h 10287000"/>
              <a:gd name="connsiteX2060" fmla="*/ 133682 w 9854218"/>
              <a:gd name="connsiteY2060" fmla="*/ 6141731 h 10287000"/>
              <a:gd name="connsiteX2061" fmla="*/ 145867 w 9854218"/>
              <a:gd name="connsiteY2061" fmla="*/ 6132851 h 10287000"/>
              <a:gd name="connsiteX2062" fmla="*/ 102532 w 9854218"/>
              <a:gd name="connsiteY2062" fmla="*/ 5812410 h 10287000"/>
              <a:gd name="connsiteX2063" fmla="*/ 109325 w 9854218"/>
              <a:gd name="connsiteY2063" fmla="*/ 5723345 h 10287000"/>
              <a:gd name="connsiteX2064" fmla="*/ 78142 w 9854218"/>
              <a:gd name="connsiteY2064" fmla="*/ 5291246 h 10287000"/>
              <a:gd name="connsiteX2065" fmla="*/ 72668 w 9854218"/>
              <a:gd name="connsiteY2065" fmla="*/ 5085344 h 10287000"/>
              <a:gd name="connsiteX2066" fmla="*/ 57433 w 9854218"/>
              <a:gd name="connsiteY2066" fmla="*/ 4895465 h 10287000"/>
              <a:gd name="connsiteX2067" fmla="*/ 57532 w 9854218"/>
              <a:gd name="connsiteY2067" fmla="*/ 4895049 h 10287000"/>
              <a:gd name="connsiteX2068" fmla="*/ 56227 w 9854218"/>
              <a:gd name="connsiteY2068" fmla="*/ 4880423 h 10287000"/>
              <a:gd name="connsiteX2069" fmla="*/ 57433 w 9854218"/>
              <a:gd name="connsiteY2069" fmla="*/ 4895465 h 10287000"/>
              <a:gd name="connsiteX2070" fmla="*/ 52177 w 9854218"/>
              <a:gd name="connsiteY2070" fmla="*/ 4917644 h 10287000"/>
              <a:gd name="connsiteX2071" fmla="*/ 41602 w 9854218"/>
              <a:gd name="connsiteY2071" fmla="*/ 4881735 h 10287000"/>
              <a:gd name="connsiteX2072" fmla="*/ 40297 w 9854218"/>
              <a:gd name="connsiteY2072" fmla="*/ 4867110 h 10287000"/>
              <a:gd name="connsiteX2073" fmla="*/ 33638 w 9854218"/>
              <a:gd name="connsiteY2073" fmla="*/ 4875080 h 10287000"/>
              <a:gd name="connsiteX2074" fmla="*/ 38317 w 9854218"/>
              <a:gd name="connsiteY2074" fmla="*/ 5257962 h 10287000"/>
              <a:gd name="connsiteX2075" fmla="*/ 7763 w 9854218"/>
              <a:gd name="connsiteY2075" fmla="*/ 5245961 h 10287000"/>
              <a:gd name="connsiteX2076" fmla="*/ 13253 w 9854218"/>
              <a:gd name="connsiteY2076" fmla="*/ 5142273 h 10287000"/>
              <a:gd name="connsiteX2077" fmla="*/ 13523 w 9854218"/>
              <a:gd name="connsiteY2077" fmla="*/ 4980081 h 10287000"/>
              <a:gd name="connsiteX2078" fmla="*/ 15772 w 9854218"/>
              <a:gd name="connsiteY2078" fmla="*/ 4427040 h 10287000"/>
              <a:gd name="connsiteX2079" fmla="*/ 33140 w 9854218"/>
              <a:gd name="connsiteY2079" fmla="*/ 4373885 h 10287000"/>
              <a:gd name="connsiteX2080" fmla="*/ 57440 w 9854218"/>
              <a:gd name="connsiteY2080" fmla="*/ 4150566 h 10287000"/>
              <a:gd name="connsiteX2081" fmla="*/ 46864 w 9854218"/>
              <a:gd name="connsiteY2081" fmla="*/ 4114664 h 10287000"/>
              <a:gd name="connsiteX2082" fmla="*/ 67012 w 9854218"/>
              <a:gd name="connsiteY2082" fmla="*/ 4026818 h 10287000"/>
              <a:gd name="connsiteX2083" fmla="*/ 67000 w 9854218"/>
              <a:gd name="connsiteY2083" fmla="*/ 4020699 h 10287000"/>
              <a:gd name="connsiteX2084" fmla="*/ 65014 w 9854218"/>
              <a:gd name="connsiteY2084" fmla="*/ 4025822 h 10287000"/>
              <a:gd name="connsiteX2085" fmla="*/ 64348 w 9854218"/>
              <a:gd name="connsiteY2085" fmla="*/ 4027533 h 10287000"/>
              <a:gd name="connsiteX2086" fmla="*/ 61525 w 9854218"/>
              <a:gd name="connsiteY2086" fmla="*/ 4021134 h 10287000"/>
              <a:gd name="connsiteX2087" fmla="*/ 53659 w 9854218"/>
              <a:gd name="connsiteY2087" fmla="*/ 4025597 h 10287000"/>
              <a:gd name="connsiteX2088" fmla="*/ 56329 w 9854218"/>
              <a:gd name="connsiteY2088" fmla="*/ 4009362 h 10287000"/>
              <a:gd name="connsiteX2089" fmla="*/ 51775 w 9854218"/>
              <a:gd name="connsiteY2089" fmla="*/ 3999042 h 10287000"/>
              <a:gd name="connsiteX2090" fmla="*/ 57086 w 9854218"/>
              <a:gd name="connsiteY2090" fmla="*/ 3985355 h 10287000"/>
              <a:gd name="connsiteX2091" fmla="*/ 58274 w 9854218"/>
              <a:gd name="connsiteY2091" fmla="*/ 3984828 h 10287000"/>
              <a:gd name="connsiteX2092" fmla="*/ 60529 w 9854218"/>
              <a:gd name="connsiteY2092" fmla="*/ 3983834 h 10287000"/>
              <a:gd name="connsiteX2093" fmla="*/ 62828 w 9854218"/>
              <a:gd name="connsiteY2093" fmla="*/ 3969863 h 10287000"/>
              <a:gd name="connsiteX2094" fmla="*/ 56248 w 9854218"/>
              <a:gd name="connsiteY2094" fmla="*/ 3950091 h 10287000"/>
              <a:gd name="connsiteX2095" fmla="*/ 73595 w 9854218"/>
              <a:gd name="connsiteY2095" fmla="*/ 3739805 h 10287000"/>
              <a:gd name="connsiteX2096" fmla="*/ 129517 w 9854218"/>
              <a:gd name="connsiteY2096" fmla="*/ 3352061 h 10287000"/>
              <a:gd name="connsiteX2097" fmla="*/ 144617 w 9854218"/>
              <a:gd name="connsiteY2097" fmla="*/ 3231939 h 10287000"/>
              <a:gd name="connsiteX2098" fmla="*/ 248047 w 9854218"/>
              <a:gd name="connsiteY2098" fmla="*/ 2823230 h 10287000"/>
              <a:gd name="connsiteX2099" fmla="*/ 248816 w 9854218"/>
              <a:gd name="connsiteY2099" fmla="*/ 2783181 h 10287000"/>
              <a:gd name="connsiteX2100" fmla="*/ 254678 w 9854218"/>
              <a:gd name="connsiteY2100" fmla="*/ 2751132 h 10287000"/>
              <a:gd name="connsiteX2101" fmla="*/ 255632 w 9854218"/>
              <a:gd name="connsiteY2101" fmla="*/ 2750391 h 10287000"/>
              <a:gd name="connsiteX2102" fmla="*/ 256715 w 9854218"/>
              <a:gd name="connsiteY2102" fmla="*/ 2739984 h 10287000"/>
              <a:gd name="connsiteX2103" fmla="*/ 254678 w 9854218"/>
              <a:gd name="connsiteY2103" fmla="*/ 2751132 h 10287000"/>
              <a:gd name="connsiteX2104" fmla="*/ 251404 w 9854218"/>
              <a:gd name="connsiteY2104" fmla="*/ 2753673 h 10287000"/>
              <a:gd name="connsiteX2105" fmla="*/ 249802 w 9854218"/>
              <a:gd name="connsiteY2105" fmla="*/ 2762892 h 10287000"/>
              <a:gd name="connsiteX2106" fmla="*/ 246382 w 9854218"/>
              <a:gd name="connsiteY2106" fmla="*/ 2760717 h 10287000"/>
              <a:gd name="connsiteX2107" fmla="*/ 363172 w 9854218"/>
              <a:gd name="connsiteY2107" fmla="*/ 2348637 h 10287000"/>
              <a:gd name="connsiteX2108" fmla="*/ 378028 w 9854218"/>
              <a:gd name="connsiteY2108" fmla="*/ 2346074 h 10287000"/>
              <a:gd name="connsiteX2109" fmla="*/ 481169 w 9854218"/>
              <a:gd name="connsiteY2109" fmla="*/ 2039606 h 10287000"/>
              <a:gd name="connsiteX2110" fmla="*/ 526723 w 9854218"/>
              <a:gd name="connsiteY2110" fmla="*/ 1962774 h 10287000"/>
              <a:gd name="connsiteX2111" fmla="*/ 690233 w 9854218"/>
              <a:gd name="connsiteY2111" fmla="*/ 1561589 h 10287000"/>
              <a:gd name="connsiteX2112" fmla="*/ 776561 w 9854218"/>
              <a:gd name="connsiteY2112" fmla="*/ 1374578 h 10287000"/>
              <a:gd name="connsiteX2113" fmla="*/ 847036 w 9854218"/>
              <a:gd name="connsiteY2113" fmla="*/ 1197606 h 10287000"/>
              <a:gd name="connsiteX2114" fmla="*/ 847310 w 9854218"/>
              <a:gd name="connsiteY2114" fmla="*/ 1197278 h 10287000"/>
              <a:gd name="connsiteX2115" fmla="*/ 852622 w 9854218"/>
              <a:gd name="connsiteY2115" fmla="*/ 1183587 h 10287000"/>
              <a:gd name="connsiteX2116" fmla="*/ 847036 w 9854218"/>
              <a:gd name="connsiteY2116" fmla="*/ 1197606 h 10287000"/>
              <a:gd name="connsiteX2117" fmla="*/ 832498 w 9854218"/>
              <a:gd name="connsiteY2117" fmla="*/ 1215161 h 10287000"/>
              <a:gd name="connsiteX2118" fmla="*/ 838928 w 9854218"/>
              <a:gd name="connsiteY2118" fmla="*/ 1178285 h 10287000"/>
              <a:gd name="connsiteX2119" fmla="*/ 844240 w 9854218"/>
              <a:gd name="connsiteY2119" fmla="*/ 1164594 h 10287000"/>
              <a:gd name="connsiteX2120" fmla="*/ 834739 w 9854218"/>
              <a:gd name="connsiteY2120" fmla="*/ 1168788 h 10287000"/>
              <a:gd name="connsiteX2121" fmla="*/ 669278 w 9854218"/>
              <a:gd name="connsiteY2121" fmla="*/ 1514108 h 10287000"/>
              <a:gd name="connsiteX2122" fmla="*/ 647206 w 9854218"/>
              <a:gd name="connsiteY2122" fmla="*/ 1489808 h 10287000"/>
              <a:gd name="connsiteX2123" fmla="*/ 698071 w 9854218"/>
              <a:gd name="connsiteY2123" fmla="*/ 1399286 h 10287000"/>
              <a:gd name="connsiteX2124" fmla="*/ 770180 w 9854218"/>
              <a:gd name="connsiteY2124" fmla="*/ 1254008 h 10287000"/>
              <a:gd name="connsiteX2125" fmla="*/ 1017248 w 9854218"/>
              <a:gd name="connsiteY2125" fmla="*/ 759218 h 10287000"/>
              <a:gd name="connsiteX2126" fmla="*/ 1056373 w 9854218"/>
              <a:gd name="connsiteY2126" fmla="*/ 719261 h 10287000"/>
              <a:gd name="connsiteX2127" fmla="*/ 1177109 w 9854218"/>
              <a:gd name="connsiteY2127" fmla="*/ 529832 h 10287000"/>
              <a:gd name="connsiteX2128" fmla="*/ 1183537 w 9854218"/>
              <a:gd name="connsiteY2128" fmla="*/ 492956 h 10287000"/>
              <a:gd name="connsiteX2129" fmla="*/ 1248095 w 9854218"/>
              <a:gd name="connsiteY2129" fmla="*/ 407736 h 10287000"/>
              <a:gd name="connsiteX2130" fmla="*/ 1229092 w 9854218"/>
              <a:gd name="connsiteY2130" fmla="*/ 416123 h 10287000"/>
              <a:gd name="connsiteX2131" fmla="*/ 1382525 w 9854218"/>
              <a:gd name="connsiteY2131" fmla="*/ 223613 h 10287000"/>
              <a:gd name="connsiteX2132" fmla="*/ 1286102 w 9854218"/>
              <a:gd name="connsiteY2132" fmla="*/ 390965 h 10287000"/>
              <a:gd name="connsiteX2133" fmla="*/ 1208299 w 9854218"/>
              <a:gd name="connsiteY2133" fmla="*/ 545849 h 10287000"/>
              <a:gd name="connsiteX2134" fmla="*/ 1127428 w 9854218"/>
              <a:gd name="connsiteY2134" fmla="*/ 690221 h 10287000"/>
              <a:gd name="connsiteX2135" fmla="*/ 1108069 w 9854218"/>
              <a:gd name="connsiteY2135" fmla="*/ 707793 h 10287000"/>
              <a:gd name="connsiteX2136" fmla="*/ 1112260 w 9854218"/>
              <a:gd name="connsiteY2136" fmla="*/ 717290 h 10287000"/>
              <a:gd name="connsiteX2137" fmla="*/ 1127428 w 9854218"/>
              <a:gd name="connsiteY2137" fmla="*/ 690221 h 10287000"/>
              <a:gd name="connsiteX2138" fmla="*/ 1132385 w 9854218"/>
              <a:gd name="connsiteY2138" fmla="*/ 685718 h 10287000"/>
              <a:gd name="connsiteX2139" fmla="*/ 1131265 w 9854218"/>
              <a:gd name="connsiteY2139" fmla="*/ 708903 h 10287000"/>
              <a:gd name="connsiteX2140" fmla="*/ 1135454 w 9854218"/>
              <a:gd name="connsiteY2140" fmla="*/ 718400 h 10287000"/>
              <a:gd name="connsiteX2141" fmla="*/ 1256921 w 9854218"/>
              <a:gd name="connsiteY2141" fmla="*/ 549921 h 10287000"/>
              <a:gd name="connsiteX2142" fmla="*/ 1309982 w 9854218"/>
              <a:gd name="connsiteY2142" fmla="*/ 467855 h 10287000"/>
              <a:gd name="connsiteX2143" fmla="*/ 1323848 w 9854218"/>
              <a:gd name="connsiteY2143" fmla="*/ 443909 h 10287000"/>
              <a:gd name="connsiteX2144" fmla="*/ 1324727 w 9854218"/>
              <a:gd name="connsiteY2144" fmla="*/ 443033 h 10287000"/>
              <a:gd name="connsiteX2145" fmla="*/ 1360994 w 9854218"/>
              <a:gd name="connsiteY2145" fmla="*/ 380607 h 10287000"/>
              <a:gd name="connsiteX2146" fmla="*/ 1424365 w 9854218"/>
              <a:gd name="connsiteY2146" fmla="*/ 313029 h 10287000"/>
              <a:gd name="connsiteX2147" fmla="*/ 1496720 w 9854218"/>
              <a:gd name="connsiteY2147" fmla="*/ 196157 h 10287000"/>
              <a:gd name="connsiteX2148" fmla="*/ 1626158 w 9854218"/>
              <a:gd name="connsiteY2148" fmla="*/ 18683 h 1028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Lst>
            <a:rect l="l" t="t" r="r" b="b"/>
            <a:pathLst>
              <a:path w="9854218" h="10287000">
                <a:moveTo>
                  <a:pt x="3702233" y="10176083"/>
                </a:moveTo>
                <a:cubicBezTo>
                  <a:pt x="3728380" y="10185165"/>
                  <a:pt x="3760481" y="10220492"/>
                  <a:pt x="3789992" y="10255622"/>
                </a:cubicBezTo>
                <a:lnTo>
                  <a:pt x="3816186" y="10287000"/>
                </a:lnTo>
                <a:lnTo>
                  <a:pt x="3772988" y="10287000"/>
                </a:lnTo>
                <a:lnTo>
                  <a:pt x="3756533" y="10269543"/>
                </a:lnTo>
                <a:cubicBezTo>
                  <a:pt x="3731954" y="10240912"/>
                  <a:pt x="3708635" y="10211966"/>
                  <a:pt x="3678386" y="10176729"/>
                </a:cubicBezTo>
                <a:cubicBezTo>
                  <a:pt x="3685463" y="10172945"/>
                  <a:pt x="3693517" y="10173056"/>
                  <a:pt x="3702233" y="10176083"/>
                </a:cubicBezTo>
                <a:close/>
                <a:moveTo>
                  <a:pt x="3705923" y="10030618"/>
                </a:moveTo>
                <a:cubicBezTo>
                  <a:pt x="3756330" y="10082211"/>
                  <a:pt x="3803273" y="10130656"/>
                  <a:pt x="3847970" y="10176154"/>
                </a:cubicBezTo>
                <a:lnTo>
                  <a:pt x="3959456" y="10287000"/>
                </a:lnTo>
                <a:lnTo>
                  <a:pt x="3904190" y="10287000"/>
                </a:lnTo>
                <a:lnTo>
                  <a:pt x="3902490" y="10285437"/>
                </a:lnTo>
                <a:cubicBezTo>
                  <a:pt x="3877370" y="10263302"/>
                  <a:pt x="3852800" y="10242700"/>
                  <a:pt x="3829493" y="10224459"/>
                </a:cubicBezTo>
                <a:cubicBezTo>
                  <a:pt x="3781590" y="10161530"/>
                  <a:pt x="3721092" y="10091055"/>
                  <a:pt x="3705923" y="10030618"/>
                </a:cubicBezTo>
                <a:close/>
                <a:moveTo>
                  <a:pt x="1244332" y="9732028"/>
                </a:moveTo>
                <a:lnTo>
                  <a:pt x="1244333" y="9742350"/>
                </a:lnTo>
                <a:lnTo>
                  <a:pt x="1244333" y="9752674"/>
                </a:lnTo>
                <a:lnTo>
                  <a:pt x="1234499" y="9744334"/>
                </a:lnTo>
                <a:cubicBezTo>
                  <a:pt x="1234333" y="9743673"/>
                  <a:pt x="1234166" y="9743012"/>
                  <a:pt x="1234001" y="9742350"/>
                </a:cubicBezTo>
                <a:cubicBezTo>
                  <a:pt x="1234001" y="9732026"/>
                  <a:pt x="1234001" y="9732026"/>
                  <a:pt x="1244332" y="9732028"/>
                </a:cubicBezTo>
                <a:close/>
                <a:moveTo>
                  <a:pt x="3569508" y="9650436"/>
                </a:moveTo>
                <a:lnTo>
                  <a:pt x="3581998" y="9662421"/>
                </a:lnTo>
                <a:cubicBezTo>
                  <a:pt x="3575669" y="9662421"/>
                  <a:pt x="3572504" y="9659258"/>
                  <a:pt x="3570923" y="9656094"/>
                </a:cubicBezTo>
                <a:close/>
                <a:moveTo>
                  <a:pt x="3568812" y="9649767"/>
                </a:moveTo>
                <a:lnTo>
                  <a:pt x="3569340" y="9649768"/>
                </a:lnTo>
                <a:lnTo>
                  <a:pt x="3569508" y="9650436"/>
                </a:lnTo>
                <a:close/>
                <a:moveTo>
                  <a:pt x="3733836" y="9636734"/>
                </a:moveTo>
                <a:lnTo>
                  <a:pt x="3746490" y="9649767"/>
                </a:lnTo>
                <a:lnTo>
                  <a:pt x="3733838" y="9637113"/>
                </a:lnTo>
                <a:close/>
                <a:moveTo>
                  <a:pt x="3494952" y="9551220"/>
                </a:moveTo>
                <a:lnTo>
                  <a:pt x="3496187" y="9552490"/>
                </a:lnTo>
                <a:lnTo>
                  <a:pt x="3504850" y="9560888"/>
                </a:lnTo>
                <a:lnTo>
                  <a:pt x="3499745" y="9559612"/>
                </a:lnTo>
                <a:close/>
                <a:moveTo>
                  <a:pt x="3455460" y="9510579"/>
                </a:moveTo>
                <a:cubicBezTo>
                  <a:pt x="3468112" y="9523228"/>
                  <a:pt x="3480766" y="9523232"/>
                  <a:pt x="3480766" y="9535886"/>
                </a:cubicBezTo>
                <a:lnTo>
                  <a:pt x="3493421" y="9548540"/>
                </a:lnTo>
                <a:lnTo>
                  <a:pt x="3494952" y="9551220"/>
                </a:lnTo>
                <a:close/>
                <a:moveTo>
                  <a:pt x="3392190" y="9409350"/>
                </a:moveTo>
                <a:lnTo>
                  <a:pt x="3404846" y="9409350"/>
                </a:lnTo>
                <a:lnTo>
                  <a:pt x="3417497" y="9409350"/>
                </a:lnTo>
                <a:cubicBezTo>
                  <a:pt x="3518728" y="9510580"/>
                  <a:pt x="3670571" y="9649764"/>
                  <a:pt x="3797105" y="9738340"/>
                </a:cubicBezTo>
                <a:lnTo>
                  <a:pt x="3809762" y="9738340"/>
                </a:lnTo>
                <a:cubicBezTo>
                  <a:pt x="3809762" y="9750993"/>
                  <a:pt x="3822416" y="9763647"/>
                  <a:pt x="3835066" y="9776301"/>
                </a:cubicBezTo>
                <a:cubicBezTo>
                  <a:pt x="3835066" y="9776301"/>
                  <a:pt x="3873026" y="9814262"/>
                  <a:pt x="3873026" y="9801610"/>
                </a:cubicBezTo>
                <a:lnTo>
                  <a:pt x="3910990" y="9839571"/>
                </a:lnTo>
                <a:cubicBezTo>
                  <a:pt x="3923640" y="9852224"/>
                  <a:pt x="3923640" y="9852224"/>
                  <a:pt x="3936296" y="9852222"/>
                </a:cubicBezTo>
                <a:cubicBezTo>
                  <a:pt x="3936298" y="9864876"/>
                  <a:pt x="3948950" y="9864876"/>
                  <a:pt x="3961601" y="9877532"/>
                </a:cubicBezTo>
                <a:cubicBezTo>
                  <a:pt x="3961601" y="9877532"/>
                  <a:pt x="3986910" y="9890182"/>
                  <a:pt x="3999564" y="9902836"/>
                </a:cubicBezTo>
                <a:cubicBezTo>
                  <a:pt x="4037526" y="9953451"/>
                  <a:pt x="4075487" y="9966108"/>
                  <a:pt x="4113444" y="10004066"/>
                </a:cubicBezTo>
                <a:cubicBezTo>
                  <a:pt x="4138752" y="10016718"/>
                  <a:pt x="4164058" y="10042026"/>
                  <a:pt x="4176716" y="10054680"/>
                </a:cubicBezTo>
                <a:cubicBezTo>
                  <a:pt x="4202021" y="10067332"/>
                  <a:pt x="4227329" y="10092639"/>
                  <a:pt x="4239982" y="10105293"/>
                </a:cubicBezTo>
                <a:cubicBezTo>
                  <a:pt x="4277945" y="10143254"/>
                  <a:pt x="4328554" y="10168562"/>
                  <a:pt x="4341209" y="10181214"/>
                </a:cubicBezTo>
                <a:cubicBezTo>
                  <a:pt x="4353864" y="10168563"/>
                  <a:pt x="4290594" y="10155908"/>
                  <a:pt x="4328555" y="10143254"/>
                </a:cubicBezTo>
                <a:lnTo>
                  <a:pt x="4328555" y="10155908"/>
                </a:lnTo>
                <a:cubicBezTo>
                  <a:pt x="4353864" y="10168563"/>
                  <a:pt x="4366518" y="10181214"/>
                  <a:pt x="4391824" y="10181214"/>
                </a:cubicBezTo>
                <a:lnTo>
                  <a:pt x="4391824" y="10168562"/>
                </a:lnTo>
                <a:lnTo>
                  <a:pt x="4404478" y="10168562"/>
                </a:lnTo>
                <a:lnTo>
                  <a:pt x="4404476" y="10181214"/>
                </a:lnTo>
                <a:lnTo>
                  <a:pt x="4417134" y="10193868"/>
                </a:lnTo>
                <a:cubicBezTo>
                  <a:pt x="4448766" y="10206520"/>
                  <a:pt x="4477236" y="10225500"/>
                  <a:pt x="4504126" y="10246062"/>
                </a:cubicBezTo>
                <a:lnTo>
                  <a:pt x="4555560" y="10287000"/>
                </a:lnTo>
                <a:lnTo>
                  <a:pt x="4347497" y="10287000"/>
                </a:lnTo>
                <a:lnTo>
                  <a:pt x="4341209" y="10282443"/>
                </a:lnTo>
                <a:cubicBezTo>
                  <a:pt x="4252636" y="10231826"/>
                  <a:pt x="4176714" y="10168562"/>
                  <a:pt x="4088141" y="10105290"/>
                </a:cubicBezTo>
                <a:cubicBezTo>
                  <a:pt x="4088138" y="10101074"/>
                  <a:pt x="4088140" y="10096856"/>
                  <a:pt x="4088136" y="10092639"/>
                </a:cubicBezTo>
                <a:cubicBezTo>
                  <a:pt x="4050179" y="10067332"/>
                  <a:pt x="4012217" y="10029374"/>
                  <a:pt x="3974256" y="10004066"/>
                </a:cubicBezTo>
                <a:lnTo>
                  <a:pt x="3974255" y="9991412"/>
                </a:lnTo>
                <a:lnTo>
                  <a:pt x="3974255" y="9978758"/>
                </a:lnTo>
                <a:lnTo>
                  <a:pt x="3961601" y="9966108"/>
                </a:lnTo>
                <a:lnTo>
                  <a:pt x="3948950" y="9953451"/>
                </a:lnTo>
                <a:lnTo>
                  <a:pt x="3936296" y="9953451"/>
                </a:lnTo>
                <a:cubicBezTo>
                  <a:pt x="3936296" y="9953451"/>
                  <a:pt x="3936296" y="9966106"/>
                  <a:pt x="3948952" y="9966104"/>
                </a:cubicBezTo>
                <a:lnTo>
                  <a:pt x="3961601" y="9978758"/>
                </a:lnTo>
                <a:lnTo>
                  <a:pt x="3948950" y="9991412"/>
                </a:lnTo>
                <a:cubicBezTo>
                  <a:pt x="3910990" y="9953451"/>
                  <a:pt x="3873028" y="9915490"/>
                  <a:pt x="3835066" y="9890182"/>
                </a:cubicBezTo>
                <a:cubicBezTo>
                  <a:pt x="3835067" y="9877528"/>
                  <a:pt x="3822413" y="9877532"/>
                  <a:pt x="3822413" y="9877532"/>
                </a:cubicBezTo>
                <a:cubicBezTo>
                  <a:pt x="3822414" y="9873314"/>
                  <a:pt x="3822414" y="9869094"/>
                  <a:pt x="3822416" y="9864876"/>
                </a:cubicBezTo>
                <a:lnTo>
                  <a:pt x="3784448" y="9826916"/>
                </a:lnTo>
                <a:cubicBezTo>
                  <a:pt x="3784448" y="9826916"/>
                  <a:pt x="3784451" y="9814262"/>
                  <a:pt x="3771798" y="9814262"/>
                </a:cubicBezTo>
                <a:cubicBezTo>
                  <a:pt x="3771802" y="9801610"/>
                  <a:pt x="3759146" y="9801610"/>
                  <a:pt x="3759143" y="9788956"/>
                </a:cubicBezTo>
                <a:cubicBezTo>
                  <a:pt x="3746490" y="9788956"/>
                  <a:pt x="3746489" y="9776301"/>
                  <a:pt x="3733834" y="9763647"/>
                </a:cubicBezTo>
                <a:lnTo>
                  <a:pt x="3721186" y="9763647"/>
                </a:lnTo>
                <a:lnTo>
                  <a:pt x="3721187" y="9750996"/>
                </a:lnTo>
                <a:lnTo>
                  <a:pt x="3708530" y="9750996"/>
                </a:lnTo>
                <a:lnTo>
                  <a:pt x="3670571" y="9713032"/>
                </a:lnTo>
                <a:lnTo>
                  <a:pt x="3683226" y="9713036"/>
                </a:lnTo>
                <a:cubicBezTo>
                  <a:pt x="3632610" y="9662421"/>
                  <a:pt x="3607301" y="9649768"/>
                  <a:pt x="3556684" y="9573846"/>
                </a:cubicBezTo>
                <a:cubicBezTo>
                  <a:pt x="3569340" y="9611808"/>
                  <a:pt x="3556688" y="9608644"/>
                  <a:pt x="3534545" y="9589662"/>
                </a:cubicBezTo>
                <a:lnTo>
                  <a:pt x="3531419" y="9586632"/>
                </a:lnTo>
                <a:cubicBezTo>
                  <a:pt x="3531408" y="9586588"/>
                  <a:pt x="3531394" y="9586545"/>
                  <a:pt x="3531382" y="9586500"/>
                </a:cubicBezTo>
                <a:lnTo>
                  <a:pt x="3531150" y="9586378"/>
                </a:lnTo>
                <a:lnTo>
                  <a:pt x="3504850" y="9560888"/>
                </a:lnTo>
                <a:lnTo>
                  <a:pt x="3506069" y="9561192"/>
                </a:lnTo>
                <a:lnTo>
                  <a:pt x="3518723" y="9573846"/>
                </a:lnTo>
                <a:cubicBezTo>
                  <a:pt x="3518723" y="9573846"/>
                  <a:pt x="3531382" y="9586500"/>
                  <a:pt x="3531383" y="9573843"/>
                </a:cubicBezTo>
                <a:lnTo>
                  <a:pt x="3531382" y="9561192"/>
                </a:lnTo>
                <a:cubicBezTo>
                  <a:pt x="3506072" y="9535886"/>
                  <a:pt x="3493421" y="9510579"/>
                  <a:pt x="3468112" y="9497925"/>
                </a:cubicBezTo>
                <a:lnTo>
                  <a:pt x="3468112" y="9485268"/>
                </a:lnTo>
                <a:lnTo>
                  <a:pt x="3442808" y="9459964"/>
                </a:lnTo>
                <a:lnTo>
                  <a:pt x="3417497" y="9434658"/>
                </a:lnTo>
                <a:close/>
                <a:moveTo>
                  <a:pt x="3012584" y="9257510"/>
                </a:moveTo>
                <a:cubicBezTo>
                  <a:pt x="3018910" y="9263835"/>
                  <a:pt x="3022073" y="9267000"/>
                  <a:pt x="3022073" y="9268580"/>
                </a:cubicBezTo>
                <a:lnTo>
                  <a:pt x="3019736" y="9268968"/>
                </a:lnTo>
                <a:close/>
                <a:moveTo>
                  <a:pt x="2847455" y="8968533"/>
                </a:moveTo>
                <a:lnTo>
                  <a:pt x="2865802" y="8997360"/>
                </a:lnTo>
                <a:lnTo>
                  <a:pt x="2872247" y="9005182"/>
                </a:lnTo>
                <a:lnTo>
                  <a:pt x="2871814" y="9000681"/>
                </a:lnTo>
                <a:cubicBezTo>
                  <a:pt x="2873394" y="8998506"/>
                  <a:pt x="2876558" y="8998902"/>
                  <a:pt x="2879723" y="8999692"/>
                </a:cubicBezTo>
                <a:lnTo>
                  <a:pt x="2882327" y="9000148"/>
                </a:lnTo>
                <a:lnTo>
                  <a:pt x="2884188" y="8997712"/>
                </a:lnTo>
                <a:lnTo>
                  <a:pt x="2885808" y="9000758"/>
                </a:lnTo>
                <a:lnTo>
                  <a:pt x="2887631" y="9001077"/>
                </a:lnTo>
                <a:cubicBezTo>
                  <a:pt x="2889212" y="9000483"/>
                  <a:pt x="2889210" y="8998112"/>
                  <a:pt x="2886047" y="8991786"/>
                </a:cubicBezTo>
                <a:cubicBezTo>
                  <a:pt x="2867069" y="8972806"/>
                  <a:pt x="2862323" y="8982292"/>
                  <a:pt x="2850458" y="8972210"/>
                </a:cubicBezTo>
                <a:close/>
                <a:moveTo>
                  <a:pt x="1261949" y="8958783"/>
                </a:moveTo>
                <a:lnTo>
                  <a:pt x="1262372" y="8959339"/>
                </a:lnTo>
                <a:cubicBezTo>
                  <a:pt x="1264021" y="8962171"/>
                  <a:pt x="1265987" y="8966141"/>
                  <a:pt x="1268305" y="8971461"/>
                </a:cubicBezTo>
                <a:close/>
                <a:moveTo>
                  <a:pt x="1119280" y="8584360"/>
                </a:moveTo>
                <a:lnTo>
                  <a:pt x="1121074" y="8598870"/>
                </a:lnTo>
                <a:cubicBezTo>
                  <a:pt x="1122452" y="8605311"/>
                  <a:pt x="1124435" y="8612043"/>
                  <a:pt x="1126753" y="8617364"/>
                </a:cubicBezTo>
                <a:cubicBezTo>
                  <a:pt x="1132726" y="8622356"/>
                  <a:pt x="1138447" y="8629674"/>
                  <a:pt x="1143751" y="8637490"/>
                </a:cubicBezTo>
                <a:lnTo>
                  <a:pt x="1153022" y="8652268"/>
                </a:lnTo>
                <a:close/>
                <a:moveTo>
                  <a:pt x="993608" y="8563178"/>
                </a:moveTo>
                <a:lnTo>
                  <a:pt x="1001044" y="8596624"/>
                </a:lnTo>
                <a:cubicBezTo>
                  <a:pt x="1023343" y="8643507"/>
                  <a:pt x="968572" y="8547682"/>
                  <a:pt x="978638" y="8602694"/>
                </a:cubicBezTo>
                <a:cubicBezTo>
                  <a:pt x="1037416" y="8731112"/>
                  <a:pt x="1104418" y="8818810"/>
                  <a:pt x="1150966" y="8955356"/>
                </a:cubicBezTo>
                <a:cubicBezTo>
                  <a:pt x="1197725" y="8985993"/>
                  <a:pt x="1236260" y="9057346"/>
                  <a:pt x="1276850" y="9118520"/>
                </a:cubicBezTo>
                <a:cubicBezTo>
                  <a:pt x="1315387" y="9189874"/>
                  <a:pt x="1353923" y="9261231"/>
                  <a:pt x="1396570" y="9312225"/>
                </a:cubicBezTo>
                <a:cubicBezTo>
                  <a:pt x="1364095" y="9263283"/>
                  <a:pt x="1376327" y="9255160"/>
                  <a:pt x="1368209" y="9242926"/>
                </a:cubicBezTo>
                <a:cubicBezTo>
                  <a:pt x="1386500" y="9257217"/>
                  <a:pt x="1388557" y="9247036"/>
                  <a:pt x="1398731" y="9249092"/>
                </a:cubicBezTo>
                <a:cubicBezTo>
                  <a:pt x="1408364" y="9266931"/>
                  <a:pt x="1416862" y="9280566"/>
                  <a:pt x="1424824" y="9291942"/>
                </a:cubicBezTo>
                <a:lnTo>
                  <a:pt x="1437577" y="9308271"/>
                </a:lnTo>
                <a:lnTo>
                  <a:pt x="1426300" y="9285122"/>
                </a:lnTo>
                <a:cubicBezTo>
                  <a:pt x="1417705" y="9267270"/>
                  <a:pt x="1408622" y="9248446"/>
                  <a:pt x="1398241" y="9227676"/>
                </a:cubicBezTo>
                <a:lnTo>
                  <a:pt x="1399595" y="9228166"/>
                </a:lnTo>
                <a:lnTo>
                  <a:pt x="1358393" y="9155026"/>
                </a:lnTo>
                <a:cubicBezTo>
                  <a:pt x="1350428" y="9148370"/>
                  <a:pt x="1333193" y="9120430"/>
                  <a:pt x="1318568" y="9121743"/>
                </a:cubicBezTo>
                <a:cubicBezTo>
                  <a:pt x="1253680" y="8972774"/>
                  <a:pt x="1175336" y="8920834"/>
                  <a:pt x="1090468" y="8795770"/>
                </a:cubicBezTo>
                <a:cubicBezTo>
                  <a:pt x="1081232" y="8754218"/>
                  <a:pt x="1067092" y="8714482"/>
                  <a:pt x="1049606" y="8674704"/>
                </a:cubicBezTo>
                <a:close/>
                <a:moveTo>
                  <a:pt x="978416" y="8451138"/>
                </a:moveTo>
                <a:lnTo>
                  <a:pt x="1037843" y="8567380"/>
                </a:lnTo>
                <a:cubicBezTo>
                  <a:pt x="1065181" y="8615604"/>
                  <a:pt x="1093349" y="8662830"/>
                  <a:pt x="1119851" y="8712051"/>
                </a:cubicBezTo>
                <a:cubicBezTo>
                  <a:pt x="1149687" y="8757285"/>
                  <a:pt x="1179522" y="8802521"/>
                  <a:pt x="1205537" y="8846256"/>
                </a:cubicBezTo>
                <a:lnTo>
                  <a:pt x="1261949" y="8958783"/>
                </a:lnTo>
                <a:lnTo>
                  <a:pt x="1258343" y="8954042"/>
                </a:lnTo>
                <a:cubicBezTo>
                  <a:pt x="1252057" y="8949424"/>
                  <a:pt x="1255998" y="8978095"/>
                  <a:pt x="1262950" y="8994056"/>
                </a:cubicBezTo>
                <a:cubicBezTo>
                  <a:pt x="1286843" y="9014024"/>
                  <a:pt x="1306687" y="9071212"/>
                  <a:pt x="1312042" y="9048618"/>
                </a:cubicBezTo>
                <a:cubicBezTo>
                  <a:pt x="1344847" y="9106488"/>
                  <a:pt x="1362742" y="9136668"/>
                  <a:pt x="1391452" y="9183502"/>
                </a:cubicBezTo>
                <a:lnTo>
                  <a:pt x="1424497" y="9237166"/>
                </a:lnTo>
                <a:lnTo>
                  <a:pt x="1429220" y="9238874"/>
                </a:lnTo>
                <a:lnTo>
                  <a:pt x="1434265" y="9245505"/>
                </a:lnTo>
                <a:lnTo>
                  <a:pt x="1456580" y="9264154"/>
                </a:lnTo>
                <a:cubicBezTo>
                  <a:pt x="1466537" y="9272475"/>
                  <a:pt x="1476492" y="9280796"/>
                  <a:pt x="1488438" y="9290780"/>
                </a:cubicBezTo>
                <a:cubicBezTo>
                  <a:pt x="1499014" y="9326686"/>
                  <a:pt x="1532177" y="9367938"/>
                  <a:pt x="1565340" y="9409190"/>
                </a:cubicBezTo>
                <a:cubicBezTo>
                  <a:pt x="1605166" y="9442467"/>
                  <a:pt x="1630366" y="9477063"/>
                  <a:pt x="1632974" y="9506312"/>
                </a:cubicBezTo>
                <a:cubicBezTo>
                  <a:pt x="1632974" y="9506312"/>
                  <a:pt x="1632974" y="9506312"/>
                  <a:pt x="1626314" y="9514282"/>
                </a:cubicBezTo>
                <a:lnTo>
                  <a:pt x="1611659" y="9502036"/>
                </a:lnTo>
                <a:lnTo>
                  <a:pt x="1622706" y="9517170"/>
                </a:lnTo>
                <a:lnTo>
                  <a:pt x="1722140" y="9649444"/>
                </a:lnTo>
                <a:lnTo>
                  <a:pt x="1730402" y="9674248"/>
                </a:lnTo>
                <a:cubicBezTo>
                  <a:pt x="1730402" y="9674248"/>
                  <a:pt x="1730402" y="9674248"/>
                  <a:pt x="1740784" y="9674248"/>
                </a:cubicBezTo>
                <a:lnTo>
                  <a:pt x="1722140" y="9649444"/>
                </a:lnTo>
                <a:lnTo>
                  <a:pt x="1720020" y="9643092"/>
                </a:lnTo>
                <a:cubicBezTo>
                  <a:pt x="1730402" y="9632706"/>
                  <a:pt x="1740782" y="9643092"/>
                  <a:pt x="1740782" y="9653476"/>
                </a:cubicBezTo>
                <a:cubicBezTo>
                  <a:pt x="1751162" y="9653476"/>
                  <a:pt x="1751162" y="9653476"/>
                  <a:pt x="1751162" y="9653476"/>
                </a:cubicBezTo>
                <a:lnTo>
                  <a:pt x="1657852" y="9494422"/>
                </a:lnTo>
                <a:lnTo>
                  <a:pt x="1559534" y="9346986"/>
                </a:lnTo>
                <a:lnTo>
                  <a:pt x="1533182" y="9310760"/>
                </a:lnTo>
                <a:lnTo>
                  <a:pt x="1529318" y="9301674"/>
                </a:lnTo>
                <a:lnTo>
                  <a:pt x="1470966" y="9214168"/>
                </a:lnTo>
                <a:lnTo>
                  <a:pt x="1207861" y="8762176"/>
                </a:lnTo>
                <a:lnTo>
                  <a:pt x="1204783" y="8758706"/>
                </a:lnTo>
                <a:cubicBezTo>
                  <a:pt x="1197649" y="8751052"/>
                  <a:pt x="1189684" y="8744396"/>
                  <a:pt x="1182371" y="8745052"/>
                </a:cubicBezTo>
                <a:cubicBezTo>
                  <a:pt x="1133705" y="8633324"/>
                  <a:pt x="1077472" y="8576176"/>
                  <a:pt x="1016593" y="8501824"/>
                </a:cubicBezTo>
                <a:close/>
                <a:moveTo>
                  <a:pt x="490171" y="8276537"/>
                </a:moveTo>
                <a:cubicBezTo>
                  <a:pt x="531494" y="8338470"/>
                  <a:pt x="562486" y="8452023"/>
                  <a:pt x="583148" y="8524276"/>
                </a:cubicBezTo>
                <a:cubicBezTo>
                  <a:pt x="614143" y="8513955"/>
                  <a:pt x="676127" y="8637828"/>
                  <a:pt x="676129" y="8689440"/>
                </a:cubicBezTo>
                <a:cubicBezTo>
                  <a:pt x="676130" y="8692881"/>
                  <a:pt x="676129" y="8696324"/>
                  <a:pt x="676130" y="8699764"/>
                </a:cubicBezTo>
                <a:lnTo>
                  <a:pt x="686459" y="8710083"/>
                </a:lnTo>
                <a:cubicBezTo>
                  <a:pt x="686459" y="8720408"/>
                  <a:pt x="676129" y="8720408"/>
                  <a:pt x="676129" y="8720408"/>
                </a:cubicBezTo>
                <a:lnTo>
                  <a:pt x="670654" y="8717283"/>
                </a:lnTo>
                <a:lnTo>
                  <a:pt x="665797" y="8710086"/>
                </a:lnTo>
                <a:cubicBezTo>
                  <a:pt x="665797" y="8710086"/>
                  <a:pt x="665798" y="8712666"/>
                  <a:pt x="667090" y="8715248"/>
                </a:cubicBezTo>
                <a:lnTo>
                  <a:pt x="670654" y="8717283"/>
                </a:lnTo>
                <a:lnTo>
                  <a:pt x="689203" y="8744763"/>
                </a:lnTo>
                <a:cubicBezTo>
                  <a:pt x="712933" y="8777182"/>
                  <a:pt x="738116" y="8808152"/>
                  <a:pt x="769109" y="8885571"/>
                </a:cubicBezTo>
                <a:cubicBezTo>
                  <a:pt x="769103" y="8895892"/>
                  <a:pt x="779438" y="8895892"/>
                  <a:pt x="779438" y="8906216"/>
                </a:cubicBezTo>
                <a:cubicBezTo>
                  <a:pt x="779438" y="8916540"/>
                  <a:pt x="789766" y="8916537"/>
                  <a:pt x="789766" y="8916537"/>
                </a:cubicBezTo>
                <a:cubicBezTo>
                  <a:pt x="789769" y="8937183"/>
                  <a:pt x="789769" y="8937183"/>
                  <a:pt x="779437" y="8937183"/>
                </a:cubicBezTo>
                <a:cubicBezTo>
                  <a:pt x="789769" y="8947508"/>
                  <a:pt x="810430" y="8988798"/>
                  <a:pt x="820763" y="8988798"/>
                </a:cubicBezTo>
                <a:cubicBezTo>
                  <a:pt x="872417" y="9122992"/>
                  <a:pt x="986057" y="9267507"/>
                  <a:pt x="1027381" y="9401702"/>
                </a:cubicBezTo>
                <a:lnTo>
                  <a:pt x="1017050" y="9387624"/>
                </a:lnTo>
                <a:lnTo>
                  <a:pt x="1017052" y="9381058"/>
                </a:lnTo>
                <a:lnTo>
                  <a:pt x="1006720" y="9370732"/>
                </a:lnTo>
                <a:cubicBezTo>
                  <a:pt x="1006720" y="9375896"/>
                  <a:pt x="1009303" y="9378476"/>
                  <a:pt x="1013176" y="9382348"/>
                </a:cubicBezTo>
                <a:lnTo>
                  <a:pt x="1017050" y="9387624"/>
                </a:lnTo>
                <a:lnTo>
                  <a:pt x="1017052" y="9391383"/>
                </a:lnTo>
                <a:cubicBezTo>
                  <a:pt x="1027381" y="9401702"/>
                  <a:pt x="1027381" y="9401702"/>
                  <a:pt x="1027381" y="9412026"/>
                </a:cubicBezTo>
                <a:lnTo>
                  <a:pt x="1017050" y="9412023"/>
                </a:lnTo>
                <a:lnTo>
                  <a:pt x="1008526" y="9402288"/>
                </a:lnTo>
                <a:lnTo>
                  <a:pt x="1006721" y="9391380"/>
                </a:lnTo>
                <a:cubicBezTo>
                  <a:pt x="1006721" y="9396542"/>
                  <a:pt x="1006720" y="9399122"/>
                  <a:pt x="1008011" y="9401702"/>
                </a:cubicBezTo>
                <a:lnTo>
                  <a:pt x="1008526" y="9402288"/>
                </a:lnTo>
                <a:lnTo>
                  <a:pt x="1010108" y="9411862"/>
                </a:lnTo>
                <a:cubicBezTo>
                  <a:pt x="1016405" y="9436542"/>
                  <a:pt x="1029964" y="9471380"/>
                  <a:pt x="1037713" y="9494604"/>
                </a:cubicBezTo>
                <a:lnTo>
                  <a:pt x="1037713" y="9484281"/>
                </a:lnTo>
                <a:cubicBezTo>
                  <a:pt x="1037713" y="9484281"/>
                  <a:pt x="1048043" y="9494606"/>
                  <a:pt x="1048045" y="9504932"/>
                </a:cubicBezTo>
                <a:lnTo>
                  <a:pt x="1058374" y="9515253"/>
                </a:lnTo>
                <a:cubicBezTo>
                  <a:pt x="1097114" y="9592671"/>
                  <a:pt x="1141667" y="9658476"/>
                  <a:pt x="1192031" y="9708318"/>
                </a:cubicBezTo>
                <a:lnTo>
                  <a:pt x="1234499" y="9744334"/>
                </a:lnTo>
                <a:lnTo>
                  <a:pt x="1235294" y="9747512"/>
                </a:lnTo>
                <a:cubicBezTo>
                  <a:pt x="1236584" y="9750092"/>
                  <a:pt x="1239166" y="9752673"/>
                  <a:pt x="1244333" y="9752674"/>
                </a:cubicBezTo>
                <a:lnTo>
                  <a:pt x="1254664" y="9762996"/>
                </a:lnTo>
                <a:cubicBezTo>
                  <a:pt x="1264996" y="9752672"/>
                  <a:pt x="1285657" y="9783639"/>
                  <a:pt x="1306319" y="9814608"/>
                </a:cubicBezTo>
                <a:cubicBezTo>
                  <a:pt x="1295989" y="9824932"/>
                  <a:pt x="1285657" y="9804284"/>
                  <a:pt x="1285657" y="9804284"/>
                </a:cubicBezTo>
                <a:lnTo>
                  <a:pt x="1285658" y="9814605"/>
                </a:lnTo>
                <a:lnTo>
                  <a:pt x="1285658" y="9824930"/>
                </a:lnTo>
                <a:lnTo>
                  <a:pt x="1275326" y="9814608"/>
                </a:lnTo>
                <a:cubicBezTo>
                  <a:pt x="1295987" y="9845578"/>
                  <a:pt x="1285658" y="9845577"/>
                  <a:pt x="1316651" y="9886866"/>
                </a:cubicBezTo>
                <a:lnTo>
                  <a:pt x="1316650" y="9876544"/>
                </a:lnTo>
                <a:lnTo>
                  <a:pt x="1306318" y="9866220"/>
                </a:lnTo>
                <a:lnTo>
                  <a:pt x="1306319" y="9855898"/>
                </a:lnTo>
                <a:cubicBezTo>
                  <a:pt x="1316650" y="9855898"/>
                  <a:pt x="1326980" y="9866220"/>
                  <a:pt x="1326982" y="9876542"/>
                </a:cubicBezTo>
                <a:lnTo>
                  <a:pt x="1337312" y="9886866"/>
                </a:lnTo>
                <a:cubicBezTo>
                  <a:pt x="1357973" y="9886864"/>
                  <a:pt x="1388966" y="9917835"/>
                  <a:pt x="1430291" y="9959126"/>
                </a:cubicBezTo>
                <a:cubicBezTo>
                  <a:pt x="1461284" y="10000414"/>
                  <a:pt x="1492277" y="10052030"/>
                  <a:pt x="1502608" y="10082998"/>
                </a:cubicBezTo>
                <a:lnTo>
                  <a:pt x="1512938" y="10082996"/>
                </a:lnTo>
                <a:cubicBezTo>
                  <a:pt x="1512938" y="10082996"/>
                  <a:pt x="1523270" y="10093316"/>
                  <a:pt x="1523272" y="10103638"/>
                </a:cubicBezTo>
                <a:lnTo>
                  <a:pt x="1533602" y="10103642"/>
                </a:lnTo>
                <a:lnTo>
                  <a:pt x="1533600" y="10113968"/>
                </a:lnTo>
                <a:cubicBezTo>
                  <a:pt x="1554262" y="10144932"/>
                  <a:pt x="1564594" y="10134608"/>
                  <a:pt x="1585256" y="10175902"/>
                </a:cubicBezTo>
                <a:cubicBezTo>
                  <a:pt x="1585256" y="10196548"/>
                  <a:pt x="1564594" y="10165578"/>
                  <a:pt x="1554262" y="10165578"/>
                </a:cubicBezTo>
                <a:lnTo>
                  <a:pt x="1554263" y="10175902"/>
                </a:lnTo>
                <a:cubicBezTo>
                  <a:pt x="1554262" y="10186224"/>
                  <a:pt x="1543931" y="10175902"/>
                  <a:pt x="1543931" y="10165578"/>
                </a:cubicBezTo>
                <a:lnTo>
                  <a:pt x="1533600" y="10165576"/>
                </a:lnTo>
                <a:cubicBezTo>
                  <a:pt x="1554263" y="10196548"/>
                  <a:pt x="1585254" y="10227514"/>
                  <a:pt x="1605917" y="10248159"/>
                </a:cubicBezTo>
                <a:lnTo>
                  <a:pt x="1626580" y="10227514"/>
                </a:lnTo>
                <a:lnTo>
                  <a:pt x="1705960" y="10287000"/>
                </a:lnTo>
                <a:lnTo>
                  <a:pt x="1582592" y="10287000"/>
                </a:lnTo>
                <a:lnTo>
                  <a:pt x="1543931" y="10237834"/>
                </a:lnTo>
                <a:cubicBezTo>
                  <a:pt x="1505190" y="10188802"/>
                  <a:pt x="1466448" y="10139770"/>
                  <a:pt x="1430290" y="10093320"/>
                </a:cubicBezTo>
                <a:cubicBezTo>
                  <a:pt x="1388968" y="10052031"/>
                  <a:pt x="1326980" y="9979772"/>
                  <a:pt x="1275326" y="9897192"/>
                </a:cubicBezTo>
                <a:cubicBezTo>
                  <a:pt x="1213340" y="9824930"/>
                  <a:pt x="1172015" y="9742350"/>
                  <a:pt x="1151353" y="9690735"/>
                </a:cubicBezTo>
                <a:cubicBezTo>
                  <a:pt x="1110031" y="9639123"/>
                  <a:pt x="1068707" y="9577190"/>
                  <a:pt x="1048043" y="9525574"/>
                </a:cubicBezTo>
                <a:lnTo>
                  <a:pt x="1037713" y="9515253"/>
                </a:lnTo>
                <a:cubicBezTo>
                  <a:pt x="1027381" y="9504928"/>
                  <a:pt x="1027381" y="9504928"/>
                  <a:pt x="1027381" y="9494606"/>
                </a:cubicBezTo>
                <a:cubicBezTo>
                  <a:pt x="924071" y="9350090"/>
                  <a:pt x="872417" y="9226216"/>
                  <a:pt x="800101" y="9071380"/>
                </a:cubicBezTo>
                <a:lnTo>
                  <a:pt x="769108" y="9102346"/>
                </a:lnTo>
                <a:cubicBezTo>
                  <a:pt x="748444" y="9092025"/>
                  <a:pt x="738113" y="9071378"/>
                  <a:pt x="717451" y="9050732"/>
                </a:cubicBezTo>
                <a:cubicBezTo>
                  <a:pt x="727783" y="9061056"/>
                  <a:pt x="727783" y="9071378"/>
                  <a:pt x="727783" y="9071378"/>
                </a:cubicBezTo>
                <a:cubicBezTo>
                  <a:pt x="738113" y="9081700"/>
                  <a:pt x="738113" y="9081700"/>
                  <a:pt x="738113" y="9092025"/>
                </a:cubicBezTo>
                <a:lnTo>
                  <a:pt x="727783" y="9081700"/>
                </a:lnTo>
                <a:cubicBezTo>
                  <a:pt x="717451" y="9071380"/>
                  <a:pt x="717451" y="9061056"/>
                  <a:pt x="717451" y="9061056"/>
                </a:cubicBezTo>
                <a:lnTo>
                  <a:pt x="707120" y="9050734"/>
                </a:lnTo>
                <a:cubicBezTo>
                  <a:pt x="696790" y="9030088"/>
                  <a:pt x="686458" y="9009442"/>
                  <a:pt x="676127" y="8999120"/>
                </a:cubicBezTo>
                <a:lnTo>
                  <a:pt x="676127" y="8988798"/>
                </a:lnTo>
                <a:lnTo>
                  <a:pt x="676127" y="8978474"/>
                </a:lnTo>
                <a:lnTo>
                  <a:pt x="683875" y="8978474"/>
                </a:lnTo>
                <a:lnTo>
                  <a:pt x="686458" y="8988795"/>
                </a:lnTo>
                <a:lnTo>
                  <a:pt x="686458" y="8978476"/>
                </a:lnTo>
                <a:lnTo>
                  <a:pt x="683875" y="8978474"/>
                </a:lnTo>
                <a:lnTo>
                  <a:pt x="681293" y="8968152"/>
                </a:lnTo>
                <a:cubicBezTo>
                  <a:pt x="681292" y="8962992"/>
                  <a:pt x="681292" y="8957829"/>
                  <a:pt x="676127" y="8947508"/>
                </a:cubicBezTo>
                <a:cubicBezTo>
                  <a:pt x="686458" y="8916540"/>
                  <a:pt x="707120" y="8978474"/>
                  <a:pt x="727783" y="8978476"/>
                </a:cubicBezTo>
                <a:cubicBezTo>
                  <a:pt x="707122" y="8926862"/>
                  <a:pt x="717451" y="8916540"/>
                  <a:pt x="707120" y="8895896"/>
                </a:cubicBezTo>
                <a:lnTo>
                  <a:pt x="717451" y="8885571"/>
                </a:lnTo>
                <a:lnTo>
                  <a:pt x="707120" y="8885571"/>
                </a:lnTo>
                <a:lnTo>
                  <a:pt x="707120" y="8875250"/>
                </a:lnTo>
                <a:cubicBezTo>
                  <a:pt x="696791" y="8864928"/>
                  <a:pt x="696791" y="8864928"/>
                  <a:pt x="707122" y="8864925"/>
                </a:cubicBezTo>
                <a:cubicBezTo>
                  <a:pt x="707122" y="8861484"/>
                  <a:pt x="707122" y="8858044"/>
                  <a:pt x="707123" y="8854604"/>
                </a:cubicBezTo>
                <a:cubicBezTo>
                  <a:pt x="665801" y="8782344"/>
                  <a:pt x="624473" y="8720408"/>
                  <a:pt x="645137" y="8699764"/>
                </a:cubicBezTo>
                <a:lnTo>
                  <a:pt x="655465" y="8699762"/>
                </a:lnTo>
                <a:cubicBezTo>
                  <a:pt x="645137" y="8699764"/>
                  <a:pt x="645136" y="8689440"/>
                  <a:pt x="645136" y="8689440"/>
                </a:cubicBezTo>
                <a:cubicBezTo>
                  <a:pt x="634807" y="8689443"/>
                  <a:pt x="634804" y="8668796"/>
                  <a:pt x="624473" y="8658474"/>
                </a:cubicBezTo>
                <a:cubicBezTo>
                  <a:pt x="624472" y="8648150"/>
                  <a:pt x="624472" y="8648150"/>
                  <a:pt x="634804" y="8648150"/>
                </a:cubicBezTo>
                <a:cubicBezTo>
                  <a:pt x="603811" y="8637828"/>
                  <a:pt x="572818" y="8575892"/>
                  <a:pt x="541826" y="8493312"/>
                </a:cubicBezTo>
                <a:cubicBezTo>
                  <a:pt x="510832" y="8410731"/>
                  <a:pt x="500500" y="8328149"/>
                  <a:pt x="490171" y="8276537"/>
                </a:cubicBezTo>
                <a:close/>
                <a:moveTo>
                  <a:pt x="806632" y="8255612"/>
                </a:moveTo>
                <a:lnTo>
                  <a:pt x="850907" y="8343801"/>
                </a:lnTo>
                <a:cubicBezTo>
                  <a:pt x="869095" y="8411044"/>
                  <a:pt x="903518" y="8502760"/>
                  <a:pt x="935992" y="8551696"/>
                </a:cubicBezTo>
                <a:cubicBezTo>
                  <a:pt x="936073" y="8511982"/>
                  <a:pt x="954359" y="8529584"/>
                  <a:pt x="969526" y="8533143"/>
                </a:cubicBezTo>
                <a:lnTo>
                  <a:pt x="976687" y="8531121"/>
                </a:lnTo>
                <a:lnTo>
                  <a:pt x="917057" y="8420546"/>
                </a:lnTo>
                <a:cubicBezTo>
                  <a:pt x="892441" y="8373114"/>
                  <a:pt x="867602" y="8321903"/>
                  <a:pt x="844099" y="8265042"/>
                </a:cubicBezTo>
                <a:cubicBezTo>
                  <a:pt x="840083" y="8281989"/>
                  <a:pt x="820424" y="8263022"/>
                  <a:pt x="808037" y="8255841"/>
                </a:cubicBezTo>
                <a:close/>
                <a:moveTo>
                  <a:pt x="2503470" y="8056143"/>
                </a:moveTo>
                <a:lnTo>
                  <a:pt x="2519093" y="8080730"/>
                </a:lnTo>
                <a:cubicBezTo>
                  <a:pt x="2512766" y="8074404"/>
                  <a:pt x="2506439" y="8064915"/>
                  <a:pt x="2503277" y="8057009"/>
                </a:cubicBezTo>
                <a:cubicBezTo>
                  <a:pt x="2503342" y="8056721"/>
                  <a:pt x="2503406" y="8056431"/>
                  <a:pt x="2503470" y="8056143"/>
                </a:cubicBezTo>
                <a:close/>
                <a:moveTo>
                  <a:pt x="764668" y="8009342"/>
                </a:moveTo>
                <a:lnTo>
                  <a:pt x="763417" y="8021661"/>
                </a:lnTo>
                <a:cubicBezTo>
                  <a:pt x="796582" y="8062913"/>
                  <a:pt x="800495" y="8106791"/>
                  <a:pt x="834965" y="8162667"/>
                </a:cubicBezTo>
                <a:cubicBezTo>
                  <a:pt x="834830" y="8243760"/>
                  <a:pt x="875959" y="8291669"/>
                  <a:pt x="931577" y="8419358"/>
                </a:cubicBezTo>
                <a:cubicBezTo>
                  <a:pt x="938237" y="8411388"/>
                  <a:pt x="943885" y="8412724"/>
                  <a:pt x="948700" y="8415056"/>
                </a:cubicBezTo>
                <a:lnTo>
                  <a:pt x="953120" y="8415668"/>
                </a:lnTo>
                <a:lnTo>
                  <a:pt x="913409" y="8298012"/>
                </a:lnTo>
                <a:cubicBezTo>
                  <a:pt x="878441" y="8218455"/>
                  <a:pt x="830095" y="8138715"/>
                  <a:pt x="780862" y="8043854"/>
                </a:cubicBezTo>
                <a:close/>
                <a:moveTo>
                  <a:pt x="2215406" y="7954197"/>
                </a:moveTo>
                <a:cubicBezTo>
                  <a:pt x="2215409" y="7966851"/>
                  <a:pt x="2215409" y="7966851"/>
                  <a:pt x="2228060" y="7966851"/>
                </a:cubicBezTo>
                <a:cubicBezTo>
                  <a:pt x="2215408" y="7979505"/>
                  <a:pt x="2202754" y="7966848"/>
                  <a:pt x="2215406" y="7954197"/>
                </a:cubicBezTo>
                <a:close/>
                <a:moveTo>
                  <a:pt x="3442472" y="7922889"/>
                </a:moveTo>
                <a:lnTo>
                  <a:pt x="3452306" y="7931229"/>
                </a:lnTo>
                <a:cubicBezTo>
                  <a:pt x="3447140" y="7931228"/>
                  <a:pt x="3444560" y="7928648"/>
                  <a:pt x="3443267" y="7926066"/>
                </a:cubicBezTo>
                <a:close/>
                <a:moveTo>
                  <a:pt x="633680" y="7810980"/>
                </a:moveTo>
                <a:lnTo>
                  <a:pt x="657178" y="7880034"/>
                </a:lnTo>
                <a:lnTo>
                  <a:pt x="662339" y="7894485"/>
                </a:lnTo>
                <a:lnTo>
                  <a:pt x="663355" y="7877766"/>
                </a:lnTo>
                <a:lnTo>
                  <a:pt x="662722" y="7877663"/>
                </a:lnTo>
                <a:close/>
                <a:moveTo>
                  <a:pt x="2312033" y="7793150"/>
                </a:moveTo>
                <a:lnTo>
                  <a:pt x="2329289" y="7802352"/>
                </a:lnTo>
                <a:cubicBezTo>
                  <a:pt x="2316636" y="7802355"/>
                  <a:pt x="2329290" y="7815009"/>
                  <a:pt x="2329290" y="7827662"/>
                </a:cubicBezTo>
                <a:lnTo>
                  <a:pt x="2316635" y="7815006"/>
                </a:lnTo>
                <a:lnTo>
                  <a:pt x="2316636" y="7802355"/>
                </a:lnTo>
                <a:close/>
                <a:moveTo>
                  <a:pt x="2296450" y="7769516"/>
                </a:moveTo>
                <a:lnTo>
                  <a:pt x="2303980" y="7777047"/>
                </a:lnTo>
                <a:lnTo>
                  <a:pt x="2312033" y="7793150"/>
                </a:lnTo>
                <a:lnTo>
                  <a:pt x="2308530" y="7791284"/>
                </a:lnTo>
                <a:close/>
                <a:moveTo>
                  <a:pt x="2276478" y="7726433"/>
                </a:moveTo>
                <a:lnTo>
                  <a:pt x="2286584" y="7751738"/>
                </a:lnTo>
                <a:lnTo>
                  <a:pt x="2296450" y="7769516"/>
                </a:lnTo>
                <a:lnTo>
                  <a:pt x="2291328" y="7764395"/>
                </a:lnTo>
                <a:cubicBezTo>
                  <a:pt x="2291328" y="7751738"/>
                  <a:pt x="2278673" y="7739090"/>
                  <a:pt x="2266022" y="7726434"/>
                </a:cubicBezTo>
                <a:close/>
                <a:moveTo>
                  <a:pt x="2268472" y="7706363"/>
                </a:moveTo>
                <a:lnTo>
                  <a:pt x="2278674" y="7726434"/>
                </a:lnTo>
                <a:lnTo>
                  <a:pt x="2276478" y="7726433"/>
                </a:lnTo>
                <a:close/>
                <a:moveTo>
                  <a:pt x="3206446" y="7625214"/>
                </a:moveTo>
                <a:lnTo>
                  <a:pt x="3235355" y="7673157"/>
                </a:lnTo>
                <a:cubicBezTo>
                  <a:pt x="3235355" y="7683482"/>
                  <a:pt x="3235355" y="7683482"/>
                  <a:pt x="3245688" y="7693805"/>
                </a:cubicBezTo>
                <a:cubicBezTo>
                  <a:pt x="3245688" y="7704126"/>
                  <a:pt x="3256018" y="7704129"/>
                  <a:pt x="3256018" y="7704129"/>
                </a:cubicBezTo>
                <a:cubicBezTo>
                  <a:pt x="3276682" y="7755744"/>
                  <a:pt x="3318005" y="7817678"/>
                  <a:pt x="3359327" y="7869293"/>
                </a:cubicBezTo>
                <a:cubicBezTo>
                  <a:pt x="3379990" y="7920902"/>
                  <a:pt x="3421314" y="8003487"/>
                  <a:pt x="3483299" y="8075745"/>
                </a:cubicBezTo>
                <a:cubicBezTo>
                  <a:pt x="3534956" y="8158326"/>
                  <a:pt x="3596940" y="8230581"/>
                  <a:pt x="3638266" y="8271875"/>
                </a:cubicBezTo>
                <a:lnTo>
                  <a:pt x="3778586" y="8450318"/>
                </a:lnTo>
                <a:lnTo>
                  <a:pt x="3799856" y="8410686"/>
                </a:lnTo>
                <a:lnTo>
                  <a:pt x="3796932" y="8407347"/>
                </a:lnTo>
                <a:lnTo>
                  <a:pt x="3739514" y="8350320"/>
                </a:lnTo>
                <a:cubicBezTo>
                  <a:pt x="3718596" y="8331752"/>
                  <a:pt x="3703464" y="8307914"/>
                  <a:pt x="3695316" y="8279910"/>
                </a:cubicBezTo>
                <a:cubicBezTo>
                  <a:pt x="3694896" y="8262531"/>
                  <a:pt x="3694476" y="8245152"/>
                  <a:pt x="3694056" y="8227773"/>
                </a:cubicBezTo>
                <a:lnTo>
                  <a:pt x="3682170" y="8203487"/>
                </a:lnTo>
                <a:cubicBezTo>
                  <a:pt x="3669258" y="8181552"/>
                  <a:pt x="3653760" y="8158323"/>
                  <a:pt x="3638266" y="8137679"/>
                </a:cubicBezTo>
                <a:cubicBezTo>
                  <a:pt x="3596942" y="8096387"/>
                  <a:pt x="3565948" y="8065419"/>
                  <a:pt x="3545285" y="8065419"/>
                </a:cubicBezTo>
                <a:cubicBezTo>
                  <a:pt x="3545285" y="8055099"/>
                  <a:pt x="3534954" y="8055099"/>
                  <a:pt x="3534954" y="8055099"/>
                </a:cubicBezTo>
                <a:cubicBezTo>
                  <a:pt x="3534956" y="8044778"/>
                  <a:pt x="3524626" y="8034453"/>
                  <a:pt x="3514292" y="8034456"/>
                </a:cubicBezTo>
                <a:lnTo>
                  <a:pt x="3514294" y="8044778"/>
                </a:lnTo>
                <a:lnTo>
                  <a:pt x="3524627" y="8055099"/>
                </a:lnTo>
                <a:lnTo>
                  <a:pt x="3524626" y="8065421"/>
                </a:lnTo>
                <a:cubicBezTo>
                  <a:pt x="3493634" y="8024127"/>
                  <a:pt x="3503962" y="8024130"/>
                  <a:pt x="3483299" y="7993160"/>
                </a:cubicBezTo>
                <a:lnTo>
                  <a:pt x="3493632" y="8003487"/>
                </a:lnTo>
                <a:lnTo>
                  <a:pt x="3493634" y="7993163"/>
                </a:lnTo>
                <a:lnTo>
                  <a:pt x="3493632" y="7982841"/>
                </a:lnTo>
                <a:cubicBezTo>
                  <a:pt x="3493632" y="7982841"/>
                  <a:pt x="3503962" y="8003487"/>
                  <a:pt x="3514292" y="7993163"/>
                </a:cubicBezTo>
                <a:cubicBezTo>
                  <a:pt x="3493632" y="7962194"/>
                  <a:pt x="3472968" y="7931226"/>
                  <a:pt x="3462640" y="7941551"/>
                </a:cubicBezTo>
                <a:cubicBezTo>
                  <a:pt x="3462640" y="7941551"/>
                  <a:pt x="3462640" y="7931229"/>
                  <a:pt x="3452306" y="7931229"/>
                </a:cubicBezTo>
                <a:lnTo>
                  <a:pt x="3452306" y="7920905"/>
                </a:lnTo>
                <a:lnTo>
                  <a:pt x="3452306" y="7910582"/>
                </a:lnTo>
                <a:lnTo>
                  <a:pt x="3441976" y="7920905"/>
                </a:lnTo>
                <a:cubicBezTo>
                  <a:pt x="3442140" y="7921568"/>
                  <a:pt x="3442308" y="7922228"/>
                  <a:pt x="3442472" y="7922889"/>
                </a:cubicBezTo>
                <a:lnTo>
                  <a:pt x="3400006" y="7886874"/>
                </a:lnTo>
                <a:cubicBezTo>
                  <a:pt x="3349642" y="7837032"/>
                  <a:pt x="3305090" y="7771226"/>
                  <a:pt x="3266348" y="7693805"/>
                </a:cubicBezTo>
                <a:cubicBezTo>
                  <a:pt x="3266348" y="7693805"/>
                  <a:pt x="3266348" y="7683482"/>
                  <a:pt x="3256018" y="7683485"/>
                </a:cubicBezTo>
                <a:cubicBezTo>
                  <a:pt x="3256018" y="7673160"/>
                  <a:pt x="3245690" y="7662839"/>
                  <a:pt x="3245690" y="7662839"/>
                </a:cubicBezTo>
                <a:lnTo>
                  <a:pt x="3245688" y="7673162"/>
                </a:lnTo>
                <a:lnTo>
                  <a:pt x="3233204" y="7637403"/>
                </a:lnTo>
                <a:close/>
                <a:moveTo>
                  <a:pt x="3217256" y="7536666"/>
                </a:moveTo>
                <a:lnTo>
                  <a:pt x="3221402" y="7555992"/>
                </a:lnTo>
                <a:lnTo>
                  <a:pt x="3225024" y="7559613"/>
                </a:lnTo>
                <a:lnTo>
                  <a:pt x="3225026" y="7566182"/>
                </a:lnTo>
                <a:lnTo>
                  <a:pt x="3222992" y="7563411"/>
                </a:lnTo>
                <a:lnTo>
                  <a:pt x="3228820" y="7590581"/>
                </a:lnTo>
                <a:lnTo>
                  <a:pt x="3235356" y="7590581"/>
                </a:lnTo>
                <a:cubicBezTo>
                  <a:pt x="3235356" y="7580259"/>
                  <a:pt x="3235356" y="7580259"/>
                  <a:pt x="3225026" y="7569936"/>
                </a:cubicBezTo>
                <a:lnTo>
                  <a:pt x="3225026" y="7566182"/>
                </a:lnTo>
                <a:lnTo>
                  <a:pt x="3235356" y="7580259"/>
                </a:lnTo>
                <a:close/>
                <a:moveTo>
                  <a:pt x="576853" y="7500311"/>
                </a:moveTo>
                <a:lnTo>
                  <a:pt x="576661" y="7505700"/>
                </a:lnTo>
                <a:lnTo>
                  <a:pt x="577664" y="7506488"/>
                </a:lnTo>
                <a:lnTo>
                  <a:pt x="580756" y="7503573"/>
                </a:lnTo>
                <a:close/>
                <a:moveTo>
                  <a:pt x="3058964" y="7357428"/>
                </a:moveTo>
                <a:lnTo>
                  <a:pt x="3110093" y="7465419"/>
                </a:lnTo>
                <a:lnTo>
                  <a:pt x="3147628" y="7527669"/>
                </a:lnTo>
                <a:close/>
                <a:moveTo>
                  <a:pt x="1935281" y="7216802"/>
                </a:moveTo>
                <a:lnTo>
                  <a:pt x="1937030" y="7220294"/>
                </a:lnTo>
                <a:lnTo>
                  <a:pt x="1937028" y="7232948"/>
                </a:lnTo>
                <a:lnTo>
                  <a:pt x="1937028" y="7245597"/>
                </a:lnTo>
                <a:cubicBezTo>
                  <a:pt x="1936446" y="7235999"/>
                  <a:pt x="1935863" y="7226400"/>
                  <a:pt x="1935281" y="7216802"/>
                </a:cubicBezTo>
                <a:close/>
                <a:moveTo>
                  <a:pt x="2891850" y="7157030"/>
                </a:moveTo>
                <a:lnTo>
                  <a:pt x="2894432" y="7157030"/>
                </a:lnTo>
                <a:cubicBezTo>
                  <a:pt x="2894430" y="7160471"/>
                  <a:pt x="2894430" y="7163912"/>
                  <a:pt x="2894429" y="7167353"/>
                </a:cubicBezTo>
                <a:close/>
                <a:moveTo>
                  <a:pt x="404158" y="7137999"/>
                </a:moveTo>
                <a:lnTo>
                  <a:pt x="401374" y="7139007"/>
                </a:lnTo>
                <a:cubicBezTo>
                  <a:pt x="401072" y="7144677"/>
                  <a:pt x="403046" y="7156478"/>
                  <a:pt x="408661" y="7178088"/>
                </a:cubicBezTo>
                <a:lnTo>
                  <a:pt x="412363" y="7181183"/>
                </a:lnTo>
                <a:close/>
                <a:moveTo>
                  <a:pt x="2918046" y="7071500"/>
                </a:moveTo>
                <a:lnTo>
                  <a:pt x="2915096" y="7074452"/>
                </a:lnTo>
                <a:cubicBezTo>
                  <a:pt x="2925426" y="7095093"/>
                  <a:pt x="2915093" y="7105416"/>
                  <a:pt x="2935756" y="7157030"/>
                </a:cubicBezTo>
                <a:cubicBezTo>
                  <a:pt x="2915093" y="7157027"/>
                  <a:pt x="2894432" y="7095093"/>
                  <a:pt x="2884102" y="7126059"/>
                </a:cubicBezTo>
                <a:cubicBezTo>
                  <a:pt x="2889268" y="7136382"/>
                  <a:pt x="2889268" y="7141548"/>
                  <a:pt x="2889268" y="7146705"/>
                </a:cubicBezTo>
                <a:lnTo>
                  <a:pt x="2891850" y="7157030"/>
                </a:lnTo>
                <a:lnTo>
                  <a:pt x="2884104" y="7157030"/>
                </a:lnTo>
                <a:lnTo>
                  <a:pt x="2884104" y="7167354"/>
                </a:lnTo>
                <a:lnTo>
                  <a:pt x="2884104" y="7177674"/>
                </a:lnTo>
                <a:cubicBezTo>
                  <a:pt x="2894432" y="7187996"/>
                  <a:pt x="2904764" y="7208642"/>
                  <a:pt x="2915096" y="7229289"/>
                </a:cubicBezTo>
                <a:lnTo>
                  <a:pt x="2925425" y="7239612"/>
                </a:lnTo>
                <a:cubicBezTo>
                  <a:pt x="2925425" y="7239612"/>
                  <a:pt x="2925425" y="7249932"/>
                  <a:pt x="2935756" y="7260254"/>
                </a:cubicBezTo>
                <a:cubicBezTo>
                  <a:pt x="2935756" y="7260254"/>
                  <a:pt x="2935757" y="7270577"/>
                  <a:pt x="2946089" y="7270578"/>
                </a:cubicBezTo>
                <a:cubicBezTo>
                  <a:pt x="2946089" y="7260257"/>
                  <a:pt x="2946089" y="7260257"/>
                  <a:pt x="2935752" y="7249928"/>
                </a:cubicBezTo>
                <a:cubicBezTo>
                  <a:pt x="2935752" y="7249928"/>
                  <a:pt x="2935756" y="7239608"/>
                  <a:pt x="2925425" y="7229289"/>
                </a:cubicBezTo>
                <a:cubicBezTo>
                  <a:pt x="2946086" y="7249932"/>
                  <a:pt x="2956418" y="7270577"/>
                  <a:pt x="2977079" y="7280901"/>
                </a:cubicBezTo>
                <a:cubicBezTo>
                  <a:pt x="2982244" y="7275741"/>
                  <a:pt x="2982248" y="7265417"/>
                  <a:pt x="2984831" y="7257674"/>
                </a:cubicBezTo>
                <a:lnTo>
                  <a:pt x="3003734" y="7251377"/>
                </a:lnTo>
                <a:lnTo>
                  <a:pt x="2942093" y="7133019"/>
                </a:lnTo>
                <a:close/>
                <a:moveTo>
                  <a:pt x="2915093" y="7063944"/>
                </a:moveTo>
                <a:lnTo>
                  <a:pt x="2915093" y="7064126"/>
                </a:lnTo>
                <a:lnTo>
                  <a:pt x="2915164" y="7064126"/>
                </a:lnTo>
                <a:cubicBezTo>
                  <a:pt x="2915140" y="7064067"/>
                  <a:pt x="2915117" y="7064004"/>
                  <a:pt x="2915093" y="7063944"/>
                </a:cubicBezTo>
                <a:close/>
                <a:moveTo>
                  <a:pt x="2849382" y="6895821"/>
                </a:moveTo>
                <a:lnTo>
                  <a:pt x="2848265" y="6901058"/>
                </a:lnTo>
                <a:cubicBezTo>
                  <a:pt x="2849880" y="6910896"/>
                  <a:pt x="2854398" y="6922835"/>
                  <a:pt x="2860859" y="6936381"/>
                </a:cubicBezTo>
                <a:lnTo>
                  <a:pt x="2875322" y="6962196"/>
                </a:lnTo>
                <a:close/>
                <a:moveTo>
                  <a:pt x="385241" y="6674598"/>
                </a:moveTo>
                <a:lnTo>
                  <a:pt x="385633" y="6679001"/>
                </a:lnTo>
                <a:cubicBezTo>
                  <a:pt x="387103" y="6695453"/>
                  <a:pt x="388735" y="6713736"/>
                  <a:pt x="390691" y="6735674"/>
                </a:cubicBezTo>
                <a:cubicBezTo>
                  <a:pt x="456884" y="6899270"/>
                  <a:pt x="457918" y="7076084"/>
                  <a:pt x="520061" y="7276901"/>
                </a:cubicBezTo>
                <a:cubicBezTo>
                  <a:pt x="513403" y="7284867"/>
                  <a:pt x="523978" y="7320776"/>
                  <a:pt x="526588" y="7350027"/>
                </a:cubicBezTo>
                <a:cubicBezTo>
                  <a:pt x="541213" y="7348715"/>
                  <a:pt x="546431" y="7407216"/>
                  <a:pt x="553093" y="7399248"/>
                </a:cubicBezTo>
                <a:cubicBezTo>
                  <a:pt x="557144" y="7362027"/>
                  <a:pt x="537298" y="7304837"/>
                  <a:pt x="566546" y="7302215"/>
                </a:cubicBezTo>
                <a:cubicBezTo>
                  <a:pt x="606235" y="7416590"/>
                  <a:pt x="611455" y="7475093"/>
                  <a:pt x="616675" y="7533593"/>
                </a:cubicBezTo>
                <a:cubicBezTo>
                  <a:pt x="617654" y="7544562"/>
                  <a:pt x="616568" y="7547885"/>
                  <a:pt x="614161" y="7546719"/>
                </a:cubicBezTo>
                <a:lnTo>
                  <a:pt x="609307" y="7540304"/>
                </a:lnTo>
                <a:lnTo>
                  <a:pt x="620531" y="7570017"/>
                </a:lnTo>
                <a:cubicBezTo>
                  <a:pt x="629965" y="7593128"/>
                  <a:pt x="639236" y="7614408"/>
                  <a:pt x="648503" y="7635690"/>
                </a:cubicBezTo>
                <a:cubicBezTo>
                  <a:pt x="641845" y="7643657"/>
                  <a:pt x="624608" y="7615721"/>
                  <a:pt x="627220" y="7644969"/>
                </a:cubicBezTo>
                <a:cubicBezTo>
                  <a:pt x="660385" y="7686221"/>
                  <a:pt x="664298" y="7730099"/>
                  <a:pt x="698768" y="7785975"/>
                </a:cubicBezTo>
                <a:cubicBezTo>
                  <a:pt x="698737" y="7806249"/>
                  <a:pt x="701281" y="7824449"/>
                  <a:pt x="705985" y="7842338"/>
                </a:cubicBezTo>
                <a:lnTo>
                  <a:pt x="719231" y="7878117"/>
                </a:lnTo>
                <a:lnTo>
                  <a:pt x="727777" y="7870068"/>
                </a:lnTo>
                <a:cubicBezTo>
                  <a:pt x="747623" y="7927256"/>
                  <a:pt x="766162" y="7969820"/>
                  <a:pt x="784700" y="8012382"/>
                </a:cubicBezTo>
                <a:lnTo>
                  <a:pt x="781397" y="8012736"/>
                </a:lnTo>
                <a:lnTo>
                  <a:pt x="795380" y="8042666"/>
                </a:lnTo>
                <a:cubicBezTo>
                  <a:pt x="808700" y="8026727"/>
                  <a:pt x="817970" y="8048009"/>
                  <a:pt x="824632" y="8040041"/>
                </a:cubicBezTo>
                <a:cubicBezTo>
                  <a:pt x="870980" y="8146451"/>
                  <a:pt x="930647" y="8236919"/>
                  <a:pt x="983654" y="8335359"/>
                </a:cubicBezTo>
                <a:lnTo>
                  <a:pt x="1037300" y="8419382"/>
                </a:lnTo>
                <a:lnTo>
                  <a:pt x="972338" y="8288648"/>
                </a:lnTo>
                <a:cubicBezTo>
                  <a:pt x="825709" y="7969799"/>
                  <a:pt x="696904" y="7641530"/>
                  <a:pt x="580660" y="7306610"/>
                </a:cubicBezTo>
                <a:cubicBezTo>
                  <a:pt x="536000" y="7176582"/>
                  <a:pt x="492655" y="7046556"/>
                  <a:pt x="452429" y="6916037"/>
                </a:cubicBezTo>
                <a:close/>
                <a:moveTo>
                  <a:pt x="2698146" y="6455090"/>
                </a:moveTo>
                <a:cubicBezTo>
                  <a:pt x="2708474" y="6506702"/>
                  <a:pt x="2718806" y="6589286"/>
                  <a:pt x="2749798" y="6671862"/>
                </a:cubicBezTo>
                <a:cubicBezTo>
                  <a:pt x="2765296" y="6713156"/>
                  <a:pt x="2780790" y="6749286"/>
                  <a:pt x="2796288" y="6776381"/>
                </a:cubicBezTo>
                <a:lnTo>
                  <a:pt x="2807396" y="6788406"/>
                </a:lnTo>
                <a:lnTo>
                  <a:pt x="2758038" y="6662120"/>
                </a:lnTo>
                <a:lnTo>
                  <a:pt x="2702070" y="6463778"/>
                </a:lnTo>
                <a:close/>
                <a:moveTo>
                  <a:pt x="1578806" y="6051324"/>
                </a:moveTo>
                <a:lnTo>
                  <a:pt x="1578095" y="6052265"/>
                </a:lnTo>
                <a:lnTo>
                  <a:pt x="1579340" y="6053457"/>
                </a:lnTo>
                <a:close/>
                <a:moveTo>
                  <a:pt x="3157676" y="5831444"/>
                </a:moveTo>
                <a:lnTo>
                  <a:pt x="3167154" y="5897463"/>
                </a:lnTo>
                <a:lnTo>
                  <a:pt x="3179536" y="5918415"/>
                </a:lnTo>
                <a:lnTo>
                  <a:pt x="3183389" y="5926548"/>
                </a:lnTo>
                <a:close/>
                <a:moveTo>
                  <a:pt x="1608035" y="5790446"/>
                </a:moveTo>
                <a:lnTo>
                  <a:pt x="1608806" y="5802330"/>
                </a:lnTo>
                <a:lnTo>
                  <a:pt x="1608036" y="5803103"/>
                </a:lnTo>
                <a:close/>
                <a:moveTo>
                  <a:pt x="1620094" y="5777793"/>
                </a:moveTo>
                <a:lnTo>
                  <a:pt x="1620690" y="5777793"/>
                </a:lnTo>
                <a:lnTo>
                  <a:pt x="1620689" y="5790449"/>
                </a:lnTo>
                <a:cubicBezTo>
                  <a:pt x="1620491" y="5786231"/>
                  <a:pt x="1620293" y="5782011"/>
                  <a:pt x="1620094" y="5777793"/>
                </a:cubicBezTo>
                <a:close/>
                <a:moveTo>
                  <a:pt x="987599" y="5658741"/>
                </a:moveTo>
                <a:lnTo>
                  <a:pt x="986690" y="5662070"/>
                </a:lnTo>
                <a:lnTo>
                  <a:pt x="988007" y="5663910"/>
                </a:lnTo>
                <a:close/>
                <a:moveTo>
                  <a:pt x="179521" y="5654276"/>
                </a:moveTo>
                <a:cubicBezTo>
                  <a:pt x="176486" y="5655123"/>
                  <a:pt x="173573" y="5658609"/>
                  <a:pt x="170569" y="5666250"/>
                </a:cubicBezTo>
                <a:cubicBezTo>
                  <a:pt x="185059" y="5746032"/>
                  <a:pt x="196937" y="5796564"/>
                  <a:pt x="203464" y="5869691"/>
                </a:cubicBezTo>
                <a:cubicBezTo>
                  <a:pt x="208685" y="5928194"/>
                  <a:pt x="221867" y="5993349"/>
                  <a:pt x="224344" y="6103695"/>
                </a:cubicBezTo>
                <a:cubicBezTo>
                  <a:pt x="224344" y="6103695"/>
                  <a:pt x="209719" y="6105008"/>
                  <a:pt x="211024" y="6119633"/>
                </a:cubicBezTo>
                <a:cubicBezTo>
                  <a:pt x="233477" y="6206070"/>
                  <a:pt x="224212" y="6184790"/>
                  <a:pt x="245357" y="6256604"/>
                </a:cubicBezTo>
                <a:cubicBezTo>
                  <a:pt x="247969" y="6285855"/>
                  <a:pt x="250579" y="6315104"/>
                  <a:pt x="254494" y="6358982"/>
                </a:cubicBezTo>
                <a:lnTo>
                  <a:pt x="266614" y="6397541"/>
                </a:lnTo>
                <a:lnTo>
                  <a:pt x="260396" y="6349323"/>
                </a:lnTo>
                <a:cubicBezTo>
                  <a:pt x="254164" y="6300128"/>
                  <a:pt x="247931" y="6250931"/>
                  <a:pt x="238729" y="6189101"/>
                </a:cubicBezTo>
                <a:cubicBezTo>
                  <a:pt x="242779" y="6151881"/>
                  <a:pt x="248135" y="6129287"/>
                  <a:pt x="245522" y="6100037"/>
                </a:cubicBezTo>
                <a:cubicBezTo>
                  <a:pt x="235667" y="6030894"/>
                  <a:pt x="227479" y="5959761"/>
                  <a:pt x="221948" y="5887466"/>
                </a:cubicBezTo>
                <a:lnTo>
                  <a:pt x="214630" y="5676320"/>
                </a:lnTo>
                <a:lnTo>
                  <a:pt x="200849" y="5668716"/>
                </a:lnTo>
                <a:cubicBezTo>
                  <a:pt x="192137" y="5661435"/>
                  <a:pt x="185588" y="5652579"/>
                  <a:pt x="179521" y="5654276"/>
                </a:cubicBezTo>
                <a:close/>
                <a:moveTo>
                  <a:pt x="207314" y="5516166"/>
                </a:moveTo>
                <a:lnTo>
                  <a:pt x="207958" y="5528946"/>
                </a:lnTo>
                <a:lnTo>
                  <a:pt x="211150" y="5547980"/>
                </a:lnTo>
                <a:lnTo>
                  <a:pt x="210569" y="5526123"/>
                </a:lnTo>
                <a:close/>
                <a:moveTo>
                  <a:pt x="192424" y="5257115"/>
                </a:moveTo>
                <a:lnTo>
                  <a:pt x="193628" y="5272157"/>
                </a:lnTo>
                <a:lnTo>
                  <a:pt x="191896" y="5279469"/>
                </a:lnTo>
                <a:lnTo>
                  <a:pt x="193616" y="5297948"/>
                </a:lnTo>
                <a:lnTo>
                  <a:pt x="196162" y="5303711"/>
                </a:lnTo>
                <a:lnTo>
                  <a:pt x="193628" y="5272157"/>
                </a:lnTo>
                <a:lnTo>
                  <a:pt x="193729" y="5271741"/>
                </a:lnTo>
                <a:cubicBezTo>
                  <a:pt x="193729" y="5271741"/>
                  <a:pt x="193729" y="5271741"/>
                  <a:pt x="192424" y="5257115"/>
                </a:cubicBezTo>
                <a:close/>
                <a:moveTo>
                  <a:pt x="167189" y="5242794"/>
                </a:moveTo>
                <a:cubicBezTo>
                  <a:pt x="165524" y="5244786"/>
                  <a:pt x="165853" y="5248443"/>
                  <a:pt x="169834" y="5251772"/>
                </a:cubicBezTo>
                <a:cubicBezTo>
                  <a:pt x="167089" y="5303616"/>
                  <a:pt x="170969" y="5367765"/>
                  <a:pt x="174181" y="5434740"/>
                </a:cubicBezTo>
                <a:lnTo>
                  <a:pt x="175744" y="5481300"/>
                </a:lnTo>
                <a:lnTo>
                  <a:pt x="176030" y="5479637"/>
                </a:lnTo>
                <a:cubicBezTo>
                  <a:pt x="178870" y="5470169"/>
                  <a:pt x="182201" y="5466183"/>
                  <a:pt x="181550" y="5458872"/>
                </a:cubicBezTo>
                <a:cubicBezTo>
                  <a:pt x="186184" y="5469513"/>
                  <a:pt x="190166" y="5472840"/>
                  <a:pt x="193984" y="5474340"/>
                </a:cubicBezTo>
                <a:lnTo>
                  <a:pt x="201959" y="5477472"/>
                </a:lnTo>
                <a:lnTo>
                  <a:pt x="196402" y="5432868"/>
                </a:lnTo>
                <a:cubicBezTo>
                  <a:pt x="189137" y="5390691"/>
                  <a:pt x="181877" y="5348513"/>
                  <a:pt x="176849" y="5308184"/>
                </a:cubicBezTo>
                <a:lnTo>
                  <a:pt x="173353" y="5243462"/>
                </a:lnTo>
                <a:close/>
                <a:moveTo>
                  <a:pt x="1645996" y="5183081"/>
                </a:moveTo>
                <a:lnTo>
                  <a:pt x="1645996" y="5195732"/>
                </a:lnTo>
                <a:lnTo>
                  <a:pt x="1633342" y="5195732"/>
                </a:lnTo>
                <a:close/>
                <a:moveTo>
                  <a:pt x="1620689" y="5043891"/>
                </a:moveTo>
                <a:cubicBezTo>
                  <a:pt x="1620690" y="5069196"/>
                  <a:pt x="1620690" y="5107157"/>
                  <a:pt x="1633343" y="5119812"/>
                </a:cubicBezTo>
                <a:cubicBezTo>
                  <a:pt x="1633342" y="5132463"/>
                  <a:pt x="1633343" y="5145120"/>
                  <a:pt x="1620690" y="5145120"/>
                </a:cubicBezTo>
                <a:cubicBezTo>
                  <a:pt x="1620689" y="5157771"/>
                  <a:pt x="1620689" y="5170424"/>
                  <a:pt x="1633342" y="5170424"/>
                </a:cubicBezTo>
                <a:cubicBezTo>
                  <a:pt x="1633343" y="5174643"/>
                  <a:pt x="1633344" y="5178861"/>
                  <a:pt x="1633343" y="5183081"/>
                </a:cubicBezTo>
                <a:cubicBezTo>
                  <a:pt x="1633343" y="5187296"/>
                  <a:pt x="1633342" y="5191514"/>
                  <a:pt x="1633342" y="5195732"/>
                </a:cubicBezTo>
                <a:lnTo>
                  <a:pt x="1633342" y="5208387"/>
                </a:lnTo>
                <a:lnTo>
                  <a:pt x="1633343" y="5221041"/>
                </a:lnTo>
                <a:lnTo>
                  <a:pt x="1645996" y="5221038"/>
                </a:lnTo>
                <a:cubicBezTo>
                  <a:pt x="1645996" y="5284307"/>
                  <a:pt x="1633343" y="5221041"/>
                  <a:pt x="1620689" y="5233692"/>
                </a:cubicBezTo>
                <a:cubicBezTo>
                  <a:pt x="1608036" y="5246345"/>
                  <a:pt x="1620690" y="5259002"/>
                  <a:pt x="1633343" y="5246346"/>
                </a:cubicBezTo>
                <a:cubicBezTo>
                  <a:pt x="1633342" y="5309613"/>
                  <a:pt x="1620689" y="5246345"/>
                  <a:pt x="1620689" y="5284307"/>
                </a:cubicBezTo>
                <a:cubicBezTo>
                  <a:pt x="1620689" y="5284307"/>
                  <a:pt x="1620689" y="5322267"/>
                  <a:pt x="1620694" y="5360228"/>
                </a:cubicBezTo>
                <a:lnTo>
                  <a:pt x="1608036" y="5372882"/>
                </a:lnTo>
                <a:cubicBezTo>
                  <a:pt x="1608036" y="5372882"/>
                  <a:pt x="1608035" y="5385537"/>
                  <a:pt x="1620689" y="5385533"/>
                </a:cubicBezTo>
                <a:lnTo>
                  <a:pt x="1608035" y="5385537"/>
                </a:lnTo>
                <a:cubicBezTo>
                  <a:pt x="1633343" y="5436149"/>
                  <a:pt x="1595381" y="5474111"/>
                  <a:pt x="1620689" y="5512071"/>
                </a:cubicBezTo>
                <a:lnTo>
                  <a:pt x="1620690" y="5524721"/>
                </a:lnTo>
                <a:lnTo>
                  <a:pt x="1620689" y="5550032"/>
                </a:lnTo>
                <a:cubicBezTo>
                  <a:pt x="1620690" y="5562681"/>
                  <a:pt x="1620690" y="5562681"/>
                  <a:pt x="1633342" y="5550032"/>
                </a:cubicBezTo>
                <a:cubicBezTo>
                  <a:pt x="1608035" y="5575335"/>
                  <a:pt x="1620690" y="5613299"/>
                  <a:pt x="1620689" y="5651259"/>
                </a:cubicBezTo>
                <a:cubicBezTo>
                  <a:pt x="1620689" y="5663913"/>
                  <a:pt x="1620689" y="5651259"/>
                  <a:pt x="1608035" y="5651259"/>
                </a:cubicBezTo>
                <a:lnTo>
                  <a:pt x="1608035" y="5663913"/>
                </a:lnTo>
                <a:cubicBezTo>
                  <a:pt x="1608035" y="5676567"/>
                  <a:pt x="1608035" y="5676567"/>
                  <a:pt x="1620689" y="5676567"/>
                </a:cubicBezTo>
                <a:lnTo>
                  <a:pt x="1620689" y="5689218"/>
                </a:lnTo>
                <a:cubicBezTo>
                  <a:pt x="1620690" y="5701871"/>
                  <a:pt x="1620690" y="5701871"/>
                  <a:pt x="1633342" y="5701869"/>
                </a:cubicBezTo>
                <a:cubicBezTo>
                  <a:pt x="1642835" y="5739831"/>
                  <a:pt x="1623851" y="5735088"/>
                  <a:pt x="1619108" y="5757035"/>
                </a:cubicBezTo>
                <a:cubicBezTo>
                  <a:pt x="1619435" y="5763954"/>
                  <a:pt x="1619766" y="5770875"/>
                  <a:pt x="1620094" y="5777793"/>
                </a:cubicBezTo>
                <a:lnTo>
                  <a:pt x="1608035" y="5777793"/>
                </a:lnTo>
                <a:lnTo>
                  <a:pt x="1608036" y="5765139"/>
                </a:lnTo>
                <a:lnTo>
                  <a:pt x="1595382" y="5714528"/>
                </a:lnTo>
                <a:cubicBezTo>
                  <a:pt x="1595382" y="5710310"/>
                  <a:pt x="1595382" y="5706092"/>
                  <a:pt x="1595386" y="5701874"/>
                </a:cubicBezTo>
                <a:lnTo>
                  <a:pt x="1582726" y="5714528"/>
                </a:lnTo>
                <a:cubicBezTo>
                  <a:pt x="1570074" y="5651259"/>
                  <a:pt x="1544766" y="5562684"/>
                  <a:pt x="1557422" y="5499417"/>
                </a:cubicBezTo>
                <a:cubicBezTo>
                  <a:pt x="1570074" y="5499414"/>
                  <a:pt x="1570078" y="5436149"/>
                  <a:pt x="1570076" y="5372882"/>
                </a:cubicBezTo>
                <a:cubicBezTo>
                  <a:pt x="1570076" y="5309618"/>
                  <a:pt x="1582726" y="5259002"/>
                  <a:pt x="1608035" y="5271653"/>
                </a:cubicBezTo>
                <a:cubicBezTo>
                  <a:pt x="1620690" y="5183081"/>
                  <a:pt x="1620690" y="5145120"/>
                  <a:pt x="1620689" y="5043891"/>
                </a:cubicBezTo>
                <a:close/>
                <a:moveTo>
                  <a:pt x="139210" y="4996022"/>
                </a:moveTo>
                <a:lnTo>
                  <a:pt x="139087" y="5001062"/>
                </a:lnTo>
                <a:cubicBezTo>
                  <a:pt x="137144" y="5033484"/>
                  <a:pt x="133681" y="5066966"/>
                  <a:pt x="127640" y="5102522"/>
                </a:cubicBezTo>
                <a:cubicBezTo>
                  <a:pt x="134267" y="5114828"/>
                  <a:pt x="139226" y="5129124"/>
                  <a:pt x="143042" y="5144790"/>
                </a:cubicBezTo>
                <a:lnTo>
                  <a:pt x="144632" y="5154192"/>
                </a:lnTo>
                <a:lnTo>
                  <a:pt x="142862" y="5083734"/>
                </a:lnTo>
                <a:lnTo>
                  <a:pt x="142894" y="5017103"/>
                </a:lnTo>
                <a:close/>
                <a:moveTo>
                  <a:pt x="2966222" y="4796178"/>
                </a:moveTo>
                <a:cubicBezTo>
                  <a:pt x="2943960" y="4811502"/>
                  <a:pt x="2946632" y="4827998"/>
                  <a:pt x="2947385" y="4848713"/>
                </a:cubicBezTo>
                <a:cubicBezTo>
                  <a:pt x="2955606" y="5132568"/>
                  <a:pt x="2968048" y="5418345"/>
                  <a:pt x="3017699" y="5700701"/>
                </a:cubicBezTo>
                <a:cubicBezTo>
                  <a:pt x="3023795" y="5754405"/>
                  <a:pt x="3046768" y="5815799"/>
                  <a:pt x="3017195" y="5858349"/>
                </a:cubicBezTo>
                <a:cubicBezTo>
                  <a:pt x="2968038" y="5932724"/>
                  <a:pt x="2999442" y="5997959"/>
                  <a:pt x="3016649" y="6072003"/>
                </a:cubicBezTo>
                <a:cubicBezTo>
                  <a:pt x="3039366" y="6212220"/>
                  <a:pt x="3071866" y="6350528"/>
                  <a:pt x="3109499" y="6487352"/>
                </a:cubicBezTo>
                <a:lnTo>
                  <a:pt x="3193523" y="6763580"/>
                </a:lnTo>
                <a:lnTo>
                  <a:pt x="3215621" y="6797463"/>
                </a:lnTo>
                <a:cubicBezTo>
                  <a:pt x="3249426" y="6839049"/>
                  <a:pt x="3282842" y="6860072"/>
                  <a:pt x="3303474" y="6938549"/>
                </a:cubicBezTo>
                <a:cubicBezTo>
                  <a:pt x="3297698" y="6953375"/>
                  <a:pt x="3281246" y="6929888"/>
                  <a:pt x="3273834" y="6927000"/>
                </a:cubicBezTo>
                <a:cubicBezTo>
                  <a:pt x="3320687" y="7047710"/>
                  <a:pt x="3343676" y="7142046"/>
                  <a:pt x="3415644" y="7264004"/>
                </a:cubicBezTo>
                <a:cubicBezTo>
                  <a:pt x="3414011" y="7246292"/>
                  <a:pt x="3425944" y="7259478"/>
                  <a:pt x="3440762" y="7265252"/>
                </a:cubicBezTo>
                <a:cubicBezTo>
                  <a:pt x="3473669" y="7312224"/>
                  <a:pt x="3484348" y="7350537"/>
                  <a:pt x="3497912" y="7381436"/>
                </a:cubicBezTo>
                <a:cubicBezTo>
                  <a:pt x="3511478" y="7412334"/>
                  <a:pt x="3529565" y="7453533"/>
                  <a:pt x="3572770" y="7495980"/>
                </a:cubicBezTo>
                <a:cubicBezTo>
                  <a:pt x="3586336" y="7526879"/>
                  <a:pt x="3568628" y="7528518"/>
                  <a:pt x="3594125" y="7572603"/>
                </a:cubicBezTo>
                <a:cubicBezTo>
                  <a:pt x="3617988" y="7598976"/>
                  <a:pt x="3619242" y="7573851"/>
                  <a:pt x="3644740" y="7617936"/>
                </a:cubicBezTo>
                <a:cubicBezTo>
                  <a:pt x="3652529" y="7663661"/>
                  <a:pt x="3707664" y="7719294"/>
                  <a:pt x="3749616" y="7786866"/>
                </a:cubicBezTo>
                <a:cubicBezTo>
                  <a:pt x="3743840" y="7801694"/>
                  <a:pt x="3785789" y="7869264"/>
                  <a:pt x="3817064" y="7898523"/>
                </a:cubicBezTo>
                <a:cubicBezTo>
                  <a:pt x="3812542" y="7888224"/>
                  <a:pt x="3812542" y="7888224"/>
                  <a:pt x="3812542" y="7888224"/>
                </a:cubicBezTo>
                <a:cubicBezTo>
                  <a:pt x="3808019" y="7877925"/>
                  <a:pt x="3800610" y="7875038"/>
                  <a:pt x="3810908" y="7870512"/>
                </a:cubicBezTo>
                <a:cubicBezTo>
                  <a:pt x="3810908" y="7870512"/>
                  <a:pt x="3815429" y="7880811"/>
                  <a:pt x="3822840" y="7883699"/>
                </a:cubicBezTo>
                <a:cubicBezTo>
                  <a:pt x="3833136" y="7879172"/>
                  <a:pt x="3833136" y="7879172"/>
                  <a:pt x="3833136" y="7879172"/>
                </a:cubicBezTo>
                <a:cubicBezTo>
                  <a:pt x="3857000" y="7905546"/>
                  <a:pt x="3848336" y="7927785"/>
                  <a:pt x="3839292" y="7907186"/>
                </a:cubicBezTo>
                <a:cubicBezTo>
                  <a:pt x="3843814" y="7917485"/>
                  <a:pt x="3843814" y="7917485"/>
                  <a:pt x="3843814" y="7917485"/>
                </a:cubicBezTo>
                <a:cubicBezTo>
                  <a:pt x="3848336" y="7927785"/>
                  <a:pt x="3845448" y="7935197"/>
                  <a:pt x="3845448" y="7935197"/>
                </a:cubicBezTo>
                <a:cubicBezTo>
                  <a:pt x="3838038" y="7932311"/>
                  <a:pt x="3833518" y="7922010"/>
                  <a:pt x="3826106" y="7919123"/>
                </a:cubicBezTo>
                <a:lnTo>
                  <a:pt x="3821928" y="7917495"/>
                </a:lnTo>
                <a:lnTo>
                  <a:pt x="4217118" y="8397302"/>
                </a:lnTo>
                <a:lnTo>
                  <a:pt x="4226942" y="8401994"/>
                </a:lnTo>
                <a:cubicBezTo>
                  <a:pt x="4241414" y="8414948"/>
                  <a:pt x="4252336" y="8430108"/>
                  <a:pt x="4264216" y="8443161"/>
                </a:cubicBezTo>
                <a:lnTo>
                  <a:pt x="4315950" y="8494650"/>
                </a:lnTo>
                <a:lnTo>
                  <a:pt x="4779590" y="8921636"/>
                </a:lnTo>
                <a:lnTo>
                  <a:pt x="5003136" y="9083376"/>
                </a:lnTo>
                <a:lnTo>
                  <a:pt x="5015632" y="9083552"/>
                </a:lnTo>
                <a:cubicBezTo>
                  <a:pt x="5024545" y="9085068"/>
                  <a:pt x="5033383" y="9086128"/>
                  <a:pt x="5042230" y="9085005"/>
                </a:cubicBezTo>
                <a:lnTo>
                  <a:pt x="5052194" y="9080643"/>
                </a:lnTo>
                <a:lnTo>
                  <a:pt x="4898326" y="8953278"/>
                </a:lnTo>
                <a:lnTo>
                  <a:pt x="4893268" y="8949717"/>
                </a:lnTo>
                <a:lnTo>
                  <a:pt x="4882082" y="8939832"/>
                </a:lnTo>
                <a:lnTo>
                  <a:pt x="4873380" y="8932628"/>
                </a:lnTo>
                <a:lnTo>
                  <a:pt x="4870010" y="8929164"/>
                </a:lnTo>
                <a:lnTo>
                  <a:pt x="4733957" y="8808936"/>
                </a:lnTo>
                <a:cubicBezTo>
                  <a:pt x="4631488" y="8711421"/>
                  <a:pt x="4534811" y="8608635"/>
                  <a:pt x="4433788" y="8512905"/>
                </a:cubicBezTo>
                <a:cubicBezTo>
                  <a:pt x="4415758" y="8497914"/>
                  <a:pt x="4399007" y="8480116"/>
                  <a:pt x="4384469" y="8459937"/>
                </a:cubicBezTo>
                <a:lnTo>
                  <a:pt x="4349390" y="8394454"/>
                </a:lnTo>
                <a:lnTo>
                  <a:pt x="4290320" y="8320214"/>
                </a:lnTo>
                <a:cubicBezTo>
                  <a:pt x="4270846" y="8294244"/>
                  <a:pt x="4250630" y="8267079"/>
                  <a:pt x="4225055" y="8236626"/>
                </a:cubicBezTo>
                <a:cubicBezTo>
                  <a:pt x="4215508" y="8242574"/>
                  <a:pt x="4229195" y="8253926"/>
                  <a:pt x="4219649" y="8259875"/>
                </a:cubicBezTo>
                <a:cubicBezTo>
                  <a:pt x="4178580" y="8225817"/>
                  <a:pt x="4158950" y="8204915"/>
                  <a:pt x="4133375" y="8174462"/>
                </a:cubicBezTo>
                <a:cubicBezTo>
                  <a:pt x="4115544" y="8145812"/>
                  <a:pt x="4089970" y="8115359"/>
                  <a:pt x="4052508" y="8065806"/>
                </a:cubicBezTo>
                <a:cubicBezTo>
                  <a:pt x="4056113" y="8050307"/>
                  <a:pt x="4022792" y="8018054"/>
                  <a:pt x="4006766" y="7981653"/>
                </a:cubicBezTo>
                <a:cubicBezTo>
                  <a:pt x="4010906" y="7998953"/>
                  <a:pt x="4009104" y="8006702"/>
                  <a:pt x="3989472" y="7985799"/>
                </a:cubicBezTo>
                <a:cubicBezTo>
                  <a:pt x="3955616" y="7920747"/>
                  <a:pt x="3871145" y="7827588"/>
                  <a:pt x="3868270" y="7769745"/>
                </a:cubicBezTo>
                <a:cubicBezTo>
                  <a:pt x="3813515" y="7724337"/>
                  <a:pt x="3773716" y="7649735"/>
                  <a:pt x="3743464" y="7569188"/>
                </a:cubicBezTo>
                <a:cubicBezTo>
                  <a:pt x="3735718" y="7567386"/>
                  <a:pt x="3735718" y="7567386"/>
                  <a:pt x="3735718" y="7567386"/>
                </a:cubicBezTo>
                <a:cubicBezTo>
                  <a:pt x="3735718" y="7567386"/>
                  <a:pt x="3737522" y="7559636"/>
                  <a:pt x="3737522" y="7559636"/>
                </a:cubicBezTo>
                <a:cubicBezTo>
                  <a:pt x="3729776" y="7557836"/>
                  <a:pt x="3725634" y="7540536"/>
                  <a:pt x="3725634" y="7540536"/>
                </a:cubicBezTo>
                <a:cubicBezTo>
                  <a:pt x="3719692" y="7530986"/>
                  <a:pt x="3727436" y="7532787"/>
                  <a:pt x="3733379" y="7542338"/>
                </a:cubicBezTo>
                <a:lnTo>
                  <a:pt x="3736644" y="7543607"/>
                </a:lnTo>
                <a:lnTo>
                  <a:pt x="3739324" y="7551888"/>
                </a:lnTo>
                <a:cubicBezTo>
                  <a:pt x="3740224" y="7548014"/>
                  <a:pt x="3740675" y="7546076"/>
                  <a:pt x="3739932" y="7544883"/>
                </a:cubicBezTo>
                <a:lnTo>
                  <a:pt x="3736644" y="7543607"/>
                </a:lnTo>
                <a:lnTo>
                  <a:pt x="3732942" y="7532154"/>
                </a:lnTo>
                <a:cubicBezTo>
                  <a:pt x="3723116" y="7511873"/>
                  <a:pt x="3706500" y="7491162"/>
                  <a:pt x="3715014" y="7480890"/>
                </a:cubicBezTo>
                <a:cubicBezTo>
                  <a:pt x="3770304" y="7559094"/>
                  <a:pt x="3820384" y="7554407"/>
                  <a:pt x="3862522" y="7654056"/>
                </a:cubicBezTo>
                <a:cubicBezTo>
                  <a:pt x="3858917" y="7669554"/>
                  <a:pt x="3839284" y="7648652"/>
                  <a:pt x="3831539" y="7646849"/>
                </a:cubicBezTo>
                <a:cubicBezTo>
                  <a:pt x="3895112" y="7759652"/>
                  <a:pt x="3931307" y="7849751"/>
                  <a:pt x="4019918" y="7960209"/>
                </a:cubicBezTo>
                <a:cubicBezTo>
                  <a:pt x="4015778" y="7942910"/>
                  <a:pt x="4029467" y="7954263"/>
                  <a:pt x="4044958" y="7957865"/>
                </a:cubicBezTo>
                <a:cubicBezTo>
                  <a:pt x="4084220" y="7999671"/>
                  <a:pt x="4100249" y="8036070"/>
                  <a:pt x="4118078" y="8064722"/>
                </a:cubicBezTo>
                <a:cubicBezTo>
                  <a:pt x="4135908" y="8093373"/>
                  <a:pt x="4159680" y="8131574"/>
                  <a:pt x="4208492" y="8167431"/>
                </a:cubicBezTo>
                <a:cubicBezTo>
                  <a:pt x="4226321" y="8196083"/>
                  <a:pt x="4209028" y="8200229"/>
                  <a:pt x="4240546" y="8240231"/>
                </a:cubicBezTo>
                <a:cubicBezTo>
                  <a:pt x="4267924" y="8262935"/>
                  <a:pt x="4265585" y="8237888"/>
                  <a:pt x="4297103" y="8277890"/>
                </a:cubicBezTo>
                <a:cubicBezTo>
                  <a:pt x="4304214" y="8299964"/>
                  <a:pt x="4323398" y="8322803"/>
                  <a:pt x="4347194" y="8347739"/>
                </a:cubicBezTo>
                <a:lnTo>
                  <a:pt x="4351784" y="8352600"/>
                </a:lnTo>
                <a:lnTo>
                  <a:pt x="4361840" y="8340473"/>
                </a:lnTo>
                <a:lnTo>
                  <a:pt x="4268230" y="8210715"/>
                </a:lnTo>
                <a:lnTo>
                  <a:pt x="4380947" y="8337401"/>
                </a:lnTo>
                <a:lnTo>
                  <a:pt x="4391542" y="8337747"/>
                </a:lnTo>
                <a:cubicBezTo>
                  <a:pt x="4397750" y="8343965"/>
                  <a:pt x="4402250" y="8353925"/>
                  <a:pt x="4408034" y="8361078"/>
                </a:cubicBezTo>
                <a:cubicBezTo>
                  <a:pt x="4482524" y="8435680"/>
                  <a:pt x="4562459" y="8508246"/>
                  <a:pt x="4635240" y="8586590"/>
                </a:cubicBezTo>
                <a:lnTo>
                  <a:pt x="5039628" y="8963541"/>
                </a:lnTo>
                <a:lnTo>
                  <a:pt x="5454780" y="9255388"/>
                </a:lnTo>
                <a:cubicBezTo>
                  <a:pt x="5602636" y="9352022"/>
                  <a:pt x="5753536" y="9444945"/>
                  <a:pt x="5905180" y="9536937"/>
                </a:cubicBezTo>
                <a:cubicBezTo>
                  <a:pt x="5519662" y="9287486"/>
                  <a:pt x="5171191" y="9001436"/>
                  <a:pt x="4854150" y="8681319"/>
                </a:cubicBezTo>
                <a:lnTo>
                  <a:pt x="4576214" y="8371013"/>
                </a:lnTo>
                <a:lnTo>
                  <a:pt x="4394212" y="8183049"/>
                </a:lnTo>
                <a:lnTo>
                  <a:pt x="4349627" y="8105747"/>
                </a:lnTo>
                <a:lnTo>
                  <a:pt x="4344314" y="8098556"/>
                </a:lnTo>
                <a:lnTo>
                  <a:pt x="4243772" y="7987931"/>
                </a:lnTo>
                <a:cubicBezTo>
                  <a:pt x="3819179" y="7473444"/>
                  <a:pt x="3485410" y="6881225"/>
                  <a:pt x="3267006" y="6235823"/>
                </a:cubicBezTo>
                <a:lnTo>
                  <a:pt x="3211728" y="6031370"/>
                </a:lnTo>
                <a:lnTo>
                  <a:pt x="3206867" y="6033956"/>
                </a:lnTo>
                <a:cubicBezTo>
                  <a:pt x="3204473" y="6033330"/>
                  <a:pt x="3202001" y="6031191"/>
                  <a:pt x="3199584" y="6028499"/>
                </a:cubicBezTo>
                <a:lnTo>
                  <a:pt x="3192322" y="6019941"/>
                </a:lnTo>
                <a:lnTo>
                  <a:pt x="3227930" y="6178428"/>
                </a:lnTo>
                <a:cubicBezTo>
                  <a:pt x="3231658" y="6195404"/>
                  <a:pt x="3236465" y="6210009"/>
                  <a:pt x="3224717" y="6218504"/>
                </a:cubicBezTo>
                <a:lnTo>
                  <a:pt x="3221740" y="6219554"/>
                </a:lnTo>
                <a:lnTo>
                  <a:pt x="3233850" y="6276857"/>
                </a:lnTo>
                <a:cubicBezTo>
                  <a:pt x="3241373" y="6306689"/>
                  <a:pt x="3250618" y="6337751"/>
                  <a:pt x="3262542" y="6371084"/>
                </a:cubicBezTo>
                <a:cubicBezTo>
                  <a:pt x="3264276" y="6353381"/>
                  <a:pt x="3273509" y="6368579"/>
                  <a:pt x="3286976" y="6377040"/>
                </a:cubicBezTo>
                <a:cubicBezTo>
                  <a:pt x="3310442" y="6429372"/>
                  <a:pt x="3313712" y="6469010"/>
                  <a:pt x="3321210" y="6501911"/>
                </a:cubicBezTo>
                <a:cubicBezTo>
                  <a:pt x="3328712" y="6534812"/>
                  <a:pt x="3338714" y="6578682"/>
                  <a:pt x="3373146" y="6628508"/>
                </a:cubicBezTo>
                <a:cubicBezTo>
                  <a:pt x="3380648" y="6661410"/>
                  <a:pt x="3362948" y="6659682"/>
                  <a:pt x="3379682" y="6707784"/>
                </a:cubicBezTo>
                <a:cubicBezTo>
                  <a:pt x="3398150" y="6738179"/>
                  <a:pt x="3404116" y="6713741"/>
                  <a:pt x="3420848" y="6761841"/>
                </a:cubicBezTo>
                <a:cubicBezTo>
                  <a:pt x="3419885" y="6808215"/>
                  <a:pt x="3463552" y="6873239"/>
                  <a:pt x="3492018" y="6947505"/>
                </a:cubicBezTo>
                <a:cubicBezTo>
                  <a:pt x="3483552" y="6960977"/>
                  <a:pt x="3512021" y="7035242"/>
                  <a:pt x="3537221" y="7069871"/>
                </a:cubicBezTo>
                <a:cubicBezTo>
                  <a:pt x="3534720" y="7058904"/>
                  <a:pt x="3534720" y="7058904"/>
                  <a:pt x="3534720" y="7058904"/>
                </a:cubicBezTo>
                <a:cubicBezTo>
                  <a:pt x="3532220" y="7047936"/>
                  <a:pt x="3525488" y="7043706"/>
                  <a:pt x="3536454" y="7041201"/>
                </a:cubicBezTo>
                <a:cubicBezTo>
                  <a:pt x="3536454" y="7041201"/>
                  <a:pt x="3538955" y="7052168"/>
                  <a:pt x="3545687" y="7056398"/>
                </a:cubicBezTo>
                <a:cubicBezTo>
                  <a:pt x="3556652" y="7053894"/>
                  <a:pt x="3556652" y="7053894"/>
                  <a:pt x="3556652" y="7053894"/>
                </a:cubicBezTo>
                <a:cubicBezTo>
                  <a:pt x="3575120" y="7084290"/>
                  <a:pt x="3562421" y="7104500"/>
                  <a:pt x="3557422" y="7082565"/>
                </a:cubicBezTo>
                <a:cubicBezTo>
                  <a:pt x="3559922" y="7093532"/>
                  <a:pt x="3559922" y="7093532"/>
                  <a:pt x="3559922" y="7093532"/>
                </a:cubicBezTo>
                <a:cubicBezTo>
                  <a:pt x="3562421" y="7104500"/>
                  <a:pt x="3558190" y="7111235"/>
                  <a:pt x="3558190" y="7111235"/>
                </a:cubicBezTo>
                <a:cubicBezTo>
                  <a:pt x="3551456" y="7107003"/>
                  <a:pt x="3548956" y="7096035"/>
                  <a:pt x="3542222" y="7091805"/>
                </a:cubicBezTo>
                <a:cubicBezTo>
                  <a:pt x="3522022" y="7079111"/>
                  <a:pt x="3499322" y="7055451"/>
                  <a:pt x="3516058" y="7103550"/>
                </a:cubicBezTo>
                <a:cubicBezTo>
                  <a:pt x="3474122" y="7020822"/>
                  <a:pt x="3448154" y="6957524"/>
                  <a:pt x="3433152" y="6891720"/>
                </a:cubicBezTo>
                <a:cubicBezTo>
                  <a:pt x="3407186" y="6828422"/>
                  <a:pt x="3394684" y="6773586"/>
                  <a:pt x="3366216" y="6699320"/>
                </a:cubicBezTo>
                <a:cubicBezTo>
                  <a:pt x="3355248" y="6701825"/>
                  <a:pt x="3364484" y="6717024"/>
                  <a:pt x="3353518" y="6719529"/>
                </a:cubicBezTo>
                <a:cubicBezTo>
                  <a:pt x="3325817" y="6673934"/>
                  <a:pt x="3314084" y="6647768"/>
                  <a:pt x="3299850" y="6610635"/>
                </a:cubicBezTo>
                <a:cubicBezTo>
                  <a:pt x="3292349" y="6577733"/>
                  <a:pt x="3278114" y="6540600"/>
                  <a:pt x="3258880" y="6481532"/>
                </a:cubicBezTo>
                <a:cubicBezTo>
                  <a:pt x="3267346" y="6468062"/>
                  <a:pt x="3246380" y="6426698"/>
                  <a:pt x="3243110" y="6387060"/>
                </a:cubicBezTo>
                <a:cubicBezTo>
                  <a:pt x="3241379" y="6404762"/>
                  <a:pt x="3237146" y="6411498"/>
                  <a:pt x="3225413" y="6385334"/>
                </a:cubicBezTo>
                <a:cubicBezTo>
                  <a:pt x="3220028" y="6349064"/>
                  <a:pt x="3204977" y="6302021"/>
                  <a:pt x="3193292" y="6257094"/>
                </a:cubicBezTo>
                <a:lnTo>
                  <a:pt x="3186686" y="6225378"/>
                </a:lnTo>
                <a:lnTo>
                  <a:pt x="3176492" y="6225662"/>
                </a:lnTo>
                <a:cubicBezTo>
                  <a:pt x="3169302" y="6220476"/>
                  <a:pt x="3164804" y="6210788"/>
                  <a:pt x="3162320" y="6199470"/>
                </a:cubicBezTo>
                <a:lnTo>
                  <a:pt x="3154300" y="6149984"/>
                </a:lnTo>
                <a:cubicBezTo>
                  <a:pt x="3062178" y="5726052"/>
                  <a:pt x="2996910" y="5299074"/>
                  <a:pt x="2993406" y="4859490"/>
                </a:cubicBezTo>
                <a:cubicBezTo>
                  <a:pt x="2992656" y="4838775"/>
                  <a:pt x="3003808" y="4803111"/>
                  <a:pt x="2966222" y="4796178"/>
                </a:cubicBezTo>
                <a:close/>
                <a:moveTo>
                  <a:pt x="175099" y="4684419"/>
                </a:moveTo>
                <a:lnTo>
                  <a:pt x="171418" y="4693523"/>
                </a:lnTo>
                <a:cubicBezTo>
                  <a:pt x="169517" y="4699338"/>
                  <a:pt x="167845" y="4706399"/>
                  <a:pt x="166832" y="4715702"/>
                </a:cubicBezTo>
                <a:cubicBezTo>
                  <a:pt x="164774" y="4754585"/>
                  <a:pt x="162868" y="4702238"/>
                  <a:pt x="154717" y="4696059"/>
                </a:cubicBezTo>
                <a:lnTo>
                  <a:pt x="153653" y="4696379"/>
                </a:lnTo>
                <a:lnTo>
                  <a:pt x="162041" y="4772906"/>
                </a:lnTo>
                <a:lnTo>
                  <a:pt x="169337" y="4750575"/>
                </a:lnTo>
                <a:cubicBezTo>
                  <a:pt x="171688" y="4735623"/>
                  <a:pt x="173215" y="4716597"/>
                  <a:pt x="174475" y="4695869"/>
                </a:cubicBezTo>
                <a:close/>
                <a:moveTo>
                  <a:pt x="1004585" y="4636356"/>
                </a:moveTo>
                <a:lnTo>
                  <a:pt x="970019" y="4725380"/>
                </a:lnTo>
                <a:lnTo>
                  <a:pt x="965716" y="4750385"/>
                </a:lnTo>
                <a:lnTo>
                  <a:pt x="970034" y="4774376"/>
                </a:lnTo>
                <a:cubicBezTo>
                  <a:pt x="971045" y="4790331"/>
                  <a:pt x="970007" y="4808609"/>
                  <a:pt x="965494" y="4831253"/>
                </a:cubicBezTo>
                <a:cubicBezTo>
                  <a:pt x="960503" y="4835858"/>
                  <a:pt x="957050" y="4832117"/>
                  <a:pt x="954268" y="4826603"/>
                </a:cubicBezTo>
                <a:lnTo>
                  <a:pt x="953048" y="4824008"/>
                </a:lnTo>
                <a:lnTo>
                  <a:pt x="950050" y="4841435"/>
                </a:lnTo>
                <a:lnTo>
                  <a:pt x="943958" y="4841435"/>
                </a:lnTo>
                <a:lnTo>
                  <a:pt x="931352" y="4963230"/>
                </a:lnTo>
                <a:cubicBezTo>
                  <a:pt x="926975" y="5012306"/>
                  <a:pt x="924947" y="5062679"/>
                  <a:pt x="929729" y="5122931"/>
                </a:cubicBezTo>
                <a:cubicBezTo>
                  <a:pt x="935108" y="5108730"/>
                  <a:pt x="939325" y="5123313"/>
                  <a:pt x="948533" y="5133290"/>
                </a:cubicBezTo>
                <a:cubicBezTo>
                  <a:pt x="956198" y="5181645"/>
                  <a:pt x="950050" y="5215034"/>
                  <a:pt x="948890" y="5243817"/>
                </a:cubicBezTo>
                <a:cubicBezTo>
                  <a:pt x="947734" y="5272602"/>
                  <a:pt x="946189" y="5310978"/>
                  <a:pt x="963448" y="5359716"/>
                </a:cubicBezTo>
                <a:cubicBezTo>
                  <a:pt x="962288" y="5388500"/>
                  <a:pt x="948089" y="5383130"/>
                  <a:pt x="951149" y="5426495"/>
                </a:cubicBezTo>
                <a:cubicBezTo>
                  <a:pt x="959587" y="5455662"/>
                  <a:pt x="969953" y="5436855"/>
                  <a:pt x="973013" y="5480220"/>
                </a:cubicBezTo>
                <a:cubicBezTo>
                  <a:pt x="967444" y="5499219"/>
                  <a:pt x="970028" y="5524548"/>
                  <a:pt x="974866" y="5553570"/>
                </a:cubicBezTo>
                <a:lnTo>
                  <a:pt x="983561" y="5607579"/>
                </a:lnTo>
                <a:lnTo>
                  <a:pt x="983264" y="5603807"/>
                </a:lnTo>
                <a:cubicBezTo>
                  <a:pt x="984845" y="5587991"/>
                  <a:pt x="988009" y="5575337"/>
                  <a:pt x="988007" y="5562681"/>
                </a:cubicBezTo>
                <a:cubicBezTo>
                  <a:pt x="988010" y="5613299"/>
                  <a:pt x="1000663" y="5638607"/>
                  <a:pt x="1013318" y="5638604"/>
                </a:cubicBezTo>
                <a:cubicBezTo>
                  <a:pt x="1000663" y="5562684"/>
                  <a:pt x="1013318" y="5537375"/>
                  <a:pt x="1000663" y="5474109"/>
                </a:cubicBezTo>
                <a:cubicBezTo>
                  <a:pt x="1025971" y="5423496"/>
                  <a:pt x="1051279" y="5486763"/>
                  <a:pt x="1051279" y="5423496"/>
                </a:cubicBezTo>
                <a:lnTo>
                  <a:pt x="1051136" y="5420049"/>
                </a:lnTo>
                <a:lnTo>
                  <a:pt x="1044272" y="5328966"/>
                </a:lnTo>
                <a:cubicBezTo>
                  <a:pt x="1042762" y="5296539"/>
                  <a:pt x="1041310" y="5262711"/>
                  <a:pt x="1037272" y="5223147"/>
                </a:cubicBezTo>
                <a:cubicBezTo>
                  <a:pt x="1026034" y="5222699"/>
                  <a:pt x="1030975" y="5239784"/>
                  <a:pt x="1019735" y="5239334"/>
                </a:cubicBezTo>
                <a:cubicBezTo>
                  <a:pt x="1004911" y="5188086"/>
                  <a:pt x="1000423" y="5159763"/>
                  <a:pt x="996383" y="5120201"/>
                </a:cubicBezTo>
                <a:cubicBezTo>
                  <a:pt x="997742" y="5086482"/>
                  <a:pt x="993706" y="5046920"/>
                  <a:pt x="990572" y="4984880"/>
                </a:cubicBezTo>
                <a:cubicBezTo>
                  <a:pt x="1002265" y="4974087"/>
                  <a:pt x="992834" y="4928682"/>
                  <a:pt x="1000037" y="4889568"/>
                </a:cubicBezTo>
                <a:cubicBezTo>
                  <a:pt x="993739" y="4906203"/>
                  <a:pt x="987893" y="4911599"/>
                  <a:pt x="983404" y="4883276"/>
                </a:cubicBezTo>
                <a:cubicBezTo>
                  <a:pt x="991964" y="4810443"/>
                  <a:pt x="974461" y="4685915"/>
                  <a:pt x="1004594" y="4636457"/>
                </a:cubicBezTo>
                <a:close/>
                <a:moveTo>
                  <a:pt x="149099" y="4457675"/>
                </a:moveTo>
                <a:lnTo>
                  <a:pt x="143266" y="4491044"/>
                </a:lnTo>
                <a:lnTo>
                  <a:pt x="143735" y="4525754"/>
                </a:lnTo>
                <a:lnTo>
                  <a:pt x="149555" y="4628400"/>
                </a:lnTo>
                <a:lnTo>
                  <a:pt x="152983" y="4628075"/>
                </a:lnTo>
                <a:cubicBezTo>
                  <a:pt x="158735" y="4631058"/>
                  <a:pt x="163564" y="4639694"/>
                  <a:pt x="169382" y="4644875"/>
                </a:cubicBezTo>
                <a:lnTo>
                  <a:pt x="177158" y="4646628"/>
                </a:lnTo>
                <a:lnTo>
                  <a:pt x="178010" y="4630940"/>
                </a:lnTo>
                <a:cubicBezTo>
                  <a:pt x="180575" y="4587402"/>
                  <a:pt x="184301" y="4546529"/>
                  <a:pt x="193639" y="4527261"/>
                </a:cubicBezTo>
                <a:cubicBezTo>
                  <a:pt x="179014" y="4528574"/>
                  <a:pt x="171049" y="4521917"/>
                  <a:pt x="183061" y="4491354"/>
                </a:cubicBezTo>
                <a:lnTo>
                  <a:pt x="184220" y="4484595"/>
                </a:lnTo>
                <a:lnTo>
                  <a:pt x="164446" y="4477784"/>
                </a:lnTo>
                <a:close/>
                <a:moveTo>
                  <a:pt x="1160026" y="4212987"/>
                </a:moveTo>
                <a:lnTo>
                  <a:pt x="1147762" y="4244943"/>
                </a:lnTo>
                <a:cubicBezTo>
                  <a:pt x="1140644" y="4263330"/>
                  <a:pt x="1133527" y="4281519"/>
                  <a:pt x="1127200" y="4297337"/>
                </a:cubicBezTo>
                <a:cubicBezTo>
                  <a:pt x="1114547" y="4373258"/>
                  <a:pt x="1127201" y="4474485"/>
                  <a:pt x="1101892" y="4525101"/>
                </a:cubicBezTo>
                <a:cubicBezTo>
                  <a:pt x="1101892" y="4499793"/>
                  <a:pt x="1089239" y="4474485"/>
                  <a:pt x="1089239" y="4474485"/>
                </a:cubicBezTo>
                <a:lnTo>
                  <a:pt x="1066336" y="4519083"/>
                </a:lnTo>
                <a:lnTo>
                  <a:pt x="1064863" y="4537541"/>
                </a:lnTo>
                <a:cubicBezTo>
                  <a:pt x="1061941" y="4540236"/>
                  <a:pt x="1059469" y="4540491"/>
                  <a:pt x="1057318" y="4539261"/>
                </a:cubicBezTo>
                <a:lnTo>
                  <a:pt x="1056508" y="4538223"/>
                </a:lnTo>
                <a:lnTo>
                  <a:pt x="1047917" y="4554953"/>
                </a:lnTo>
                <a:lnTo>
                  <a:pt x="1037087" y="4575152"/>
                </a:lnTo>
                <a:lnTo>
                  <a:pt x="1033973" y="4605788"/>
                </a:lnTo>
                <a:cubicBezTo>
                  <a:pt x="1024109" y="4693521"/>
                  <a:pt x="1014565" y="4773350"/>
                  <a:pt x="1022969" y="4879224"/>
                </a:cubicBezTo>
                <a:cubicBezTo>
                  <a:pt x="1029266" y="4862589"/>
                  <a:pt x="1034207" y="4879671"/>
                  <a:pt x="1044995" y="4891359"/>
                </a:cubicBezTo>
                <a:cubicBezTo>
                  <a:pt x="1053974" y="4948004"/>
                  <a:pt x="1046771" y="4987119"/>
                  <a:pt x="1045415" y="5020836"/>
                </a:cubicBezTo>
                <a:cubicBezTo>
                  <a:pt x="1044736" y="5037696"/>
                  <a:pt x="1043945" y="5057364"/>
                  <a:pt x="1045849" y="5079956"/>
                </a:cubicBezTo>
                <a:lnTo>
                  <a:pt x="1053521" y="5115344"/>
                </a:lnTo>
                <a:lnTo>
                  <a:pt x="1054442" y="5115068"/>
                </a:lnTo>
                <a:cubicBezTo>
                  <a:pt x="1057606" y="5110323"/>
                  <a:pt x="1057607" y="5100833"/>
                  <a:pt x="1051282" y="5081852"/>
                </a:cubicBezTo>
                <a:cubicBezTo>
                  <a:pt x="1076582" y="5119812"/>
                  <a:pt x="1089239" y="5107157"/>
                  <a:pt x="1101892" y="5119812"/>
                </a:cubicBezTo>
                <a:cubicBezTo>
                  <a:pt x="1114546" y="5296962"/>
                  <a:pt x="1165160" y="5512071"/>
                  <a:pt x="1228429" y="5448803"/>
                </a:cubicBezTo>
                <a:cubicBezTo>
                  <a:pt x="1228429" y="5410842"/>
                  <a:pt x="1225267" y="5372882"/>
                  <a:pt x="1223684" y="5338083"/>
                </a:cubicBezTo>
                <a:lnTo>
                  <a:pt x="1227343" y="5267367"/>
                </a:lnTo>
                <a:lnTo>
                  <a:pt x="1220456" y="5226296"/>
                </a:lnTo>
                <a:cubicBezTo>
                  <a:pt x="1216307" y="5189543"/>
                  <a:pt x="1214854" y="5155712"/>
                  <a:pt x="1216210" y="5121995"/>
                </a:cubicBezTo>
                <a:cubicBezTo>
                  <a:pt x="1207684" y="5054109"/>
                  <a:pt x="1209946" y="4997912"/>
                  <a:pt x="1201873" y="4918788"/>
                </a:cubicBezTo>
                <a:cubicBezTo>
                  <a:pt x="1190633" y="4918341"/>
                  <a:pt x="1195574" y="4935423"/>
                  <a:pt x="1184335" y="4934976"/>
                </a:cubicBezTo>
                <a:cubicBezTo>
                  <a:pt x="1169510" y="4883726"/>
                  <a:pt x="1165021" y="4855404"/>
                  <a:pt x="1160984" y="4815842"/>
                </a:cubicBezTo>
                <a:cubicBezTo>
                  <a:pt x="1162342" y="4782125"/>
                  <a:pt x="1158305" y="4742561"/>
                  <a:pt x="1155173" y="4680522"/>
                </a:cubicBezTo>
                <a:cubicBezTo>
                  <a:pt x="1166864" y="4669728"/>
                  <a:pt x="1157432" y="4624323"/>
                  <a:pt x="1164637" y="4585209"/>
                </a:cubicBezTo>
                <a:cubicBezTo>
                  <a:pt x="1158337" y="4601846"/>
                  <a:pt x="1152493" y="4607240"/>
                  <a:pt x="1148003" y="4578918"/>
                </a:cubicBezTo>
                <a:cubicBezTo>
                  <a:pt x="1156564" y="4506086"/>
                  <a:pt x="1139060" y="4381556"/>
                  <a:pt x="1169194" y="4332098"/>
                </a:cubicBezTo>
                <a:cubicBezTo>
                  <a:pt x="1159310" y="4297931"/>
                  <a:pt x="1156624" y="4259829"/>
                  <a:pt x="1158937" y="4219817"/>
                </a:cubicBezTo>
                <a:close/>
                <a:moveTo>
                  <a:pt x="91588" y="4168734"/>
                </a:moveTo>
                <a:lnTo>
                  <a:pt x="83972" y="4316366"/>
                </a:lnTo>
                <a:lnTo>
                  <a:pt x="74405" y="4340697"/>
                </a:lnTo>
                <a:cubicBezTo>
                  <a:pt x="74405" y="4340697"/>
                  <a:pt x="74405" y="4340697"/>
                  <a:pt x="82370" y="4347356"/>
                </a:cubicBezTo>
                <a:lnTo>
                  <a:pt x="83972" y="4316366"/>
                </a:lnTo>
                <a:lnTo>
                  <a:pt x="86419" y="4310133"/>
                </a:lnTo>
                <a:cubicBezTo>
                  <a:pt x="101044" y="4308821"/>
                  <a:pt x="102349" y="4323447"/>
                  <a:pt x="95689" y="4331417"/>
                </a:cubicBezTo>
                <a:lnTo>
                  <a:pt x="100619" y="4335539"/>
                </a:lnTo>
                <a:lnTo>
                  <a:pt x="104017" y="4168869"/>
                </a:lnTo>
                <a:cubicBezTo>
                  <a:pt x="100312" y="4173339"/>
                  <a:pt x="96818" y="4173462"/>
                  <a:pt x="93514" y="4171199"/>
                </a:cubicBezTo>
                <a:close/>
                <a:moveTo>
                  <a:pt x="1747226" y="4145492"/>
                </a:moveTo>
                <a:lnTo>
                  <a:pt x="1747224" y="4196109"/>
                </a:lnTo>
                <a:cubicBezTo>
                  <a:pt x="1734570" y="4208762"/>
                  <a:pt x="1734570" y="4221414"/>
                  <a:pt x="1734570" y="4221414"/>
                </a:cubicBezTo>
                <a:lnTo>
                  <a:pt x="1734570" y="4208762"/>
                </a:lnTo>
                <a:lnTo>
                  <a:pt x="1734570" y="4196109"/>
                </a:lnTo>
                <a:lnTo>
                  <a:pt x="1734570" y="4183452"/>
                </a:lnTo>
                <a:cubicBezTo>
                  <a:pt x="1734570" y="4170800"/>
                  <a:pt x="1734570" y="4158146"/>
                  <a:pt x="1747226" y="4145492"/>
                </a:cubicBezTo>
                <a:close/>
                <a:moveTo>
                  <a:pt x="302197" y="4128171"/>
                </a:moveTo>
                <a:cubicBezTo>
                  <a:pt x="286436" y="4154439"/>
                  <a:pt x="275927" y="4180709"/>
                  <a:pt x="270673" y="4206978"/>
                </a:cubicBezTo>
                <a:cubicBezTo>
                  <a:pt x="260167" y="4280525"/>
                  <a:pt x="254914" y="4354077"/>
                  <a:pt x="244402" y="4427628"/>
                </a:cubicBezTo>
                <a:lnTo>
                  <a:pt x="233195" y="4459299"/>
                </a:lnTo>
                <a:lnTo>
                  <a:pt x="228695" y="4527801"/>
                </a:lnTo>
                <a:lnTo>
                  <a:pt x="220168" y="4693059"/>
                </a:lnTo>
                <a:lnTo>
                  <a:pt x="210602" y="4717389"/>
                </a:lnTo>
                <a:cubicBezTo>
                  <a:pt x="210602" y="4717389"/>
                  <a:pt x="210602" y="4717389"/>
                  <a:pt x="218566" y="4724043"/>
                </a:cubicBezTo>
                <a:lnTo>
                  <a:pt x="220168" y="4693059"/>
                </a:lnTo>
                <a:lnTo>
                  <a:pt x="222616" y="4686827"/>
                </a:lnTo>
                <a:cubicBezTo>
                  <a:pt x="237241" y="4685514"/>
                  <a:pt x="238546" y="4700138"/>
                  <a:pt x="231886" y="4708109"/>
                </a:cubicBezTo>
                <a:cubicBezTo>
                  <a:pt x="239851" y="4714763"/>
                  <a:pt x="239851" y="4714763"/>
                  <a:pt x="239851" y="4714763"/>
                </a:cubicBezTo>
                <a:cubicBezTo>
                  <a:pt x="265319" y="4587170"/>
                  <a:pt x="288179" y="4430322"/>
                  <a:pt x="292363" y="4312007"/>
                </a:cubicBezTo>
                <a:lnTo>
                  <a:pt x="323828" y="4208169"/>
                </a:lnTo>
                <a:lnTo>
                  <a:pt x="322393" y="4195155"/>
                </a:lnTo>
                <a:cubicBezTo>
                  <a:pt x="317960" y="4172826"/>
                  <a:pt x="311393" y="4150499"/>
                  <a:pt x="302197" y="4128171"/>
                </a:cubicBezTo>
                <a:close/>
                <a:moveTo>
                  <a:pt x="136856" y="4085625"/>
                </a:moveTo>
                <a:lnTo>
                  <a:pt x="122686" y="4126770"/>
                </a:lnTo>
                <a:cubicBezTo>
                  <a:pt x="115268" y="4163018"/>
                  <a:pt x="116146" y="4201986"/>
                  <a:pt x="116063" y="4254851"/>
                </a:cubicBezTo>
                <a:lnTo>
                  <a:pt x="115835" y="4265180"/>
                </a:lnTo>
                <a:lnTo>
                  <a:pt x="132179" y="4167393"/>
                </a:lnTo>
                <a:lnTo>
                  <a:pt x="132100" y="4159281"/>
                </a:lnTo>
                <a:close/>
                <a:moveTo>
                  <a:pt x="146296" y="3904146"/>
                </a:moveTo>
                <a:cubicBezTo>
                  <a:pt x="144367" y="3904998"/>
                  <a:pt x="142183" y="3908090"/>
                  <a:pt x="139528" y="3914934"/>
                </a:cubicBezTo>
                <a:cubicBezTo>
                  <a:pt x="145255" y="3940773"/>
                  <a:pt x="144134" y="3963960"/>
                  <a:pt x="142351" y="3988856"/>
                </a:cubicBezTo>
                <a:lnTo>
                  <a:pt x="142147" y="4003731"/>
                </a:lnTo>
                <a:lnTo>
                  <a:pt x="148504" y="3905261"/>
                </a:lnTo>
                <a:close/>
                <a:moveTo>
                  <a:pt x="166543" y="3359468"/>
                </a:moveTo>
                <a:cubicBezTo>
                  <a:pt x="165046" y="3357510"/>
                  <a:pt x="163340" y="3357566"/>
                  <a:pt x="161255" y="3361278"/>
                </a:cubicBezTo>
                <a:cubicBezTo>
                  <a:pt x="158473" y="3366230"/>
                  <a:pt x="155014" y="3377684"/>
                  <a:pt x="150472" y="3399543"/>
                </a:cubicBezTo>
                <a:cubicBezTo>
                  <a:pt x="154664" y="3409040"/>
                  <a:pt x="154664" y="3409040"/>
                  <a:pt x="154664" y="3409040"/>
                </a:cubicBezTo>
                <a:cubicBezTo>
                  <a:pt x="159973" y="3395351"/>
                  <a:pt x="159973" y="3395351"/>
                  <a:pt x="159973" y="3395351"/>
                </a:cubicBezTo>
                <a:cubicBezTo>
                  <a:pt x="159973" y="3395351"/>
                  <a:pt x="159973" y="3395351"/>
                  <a:pt x="164165" y="3404847"/>
                </a:cubicBezTo>
                <a:cubicBezTo>
                  <a:pt x="164165" y="3404847"/>
                  <a:pt x="168355" y="3414344"/>
                  <a:pt x="168355" y="3414344"/>
                </a:cubicBezTo>
                <a:cubicBezTo>
                  <a:pt x="158852" y="3418536"/>
                  <a:pt x="163045" y="3428033"/>
                  <a:pt x="163045" y="3428033"/>
                </a:cubicBezTo>
                <a:cubicBezTo>
                  <a:pt x="153542" y="3432227"/>
                  <a:pt x="153542" y="3432227"/>
                  <a:pt x="153542" y="3432227"/>
                </a:cubicBezTo>
                <a:cubicBezTo>
                  <a:pt x="172546" y="3423840"/>
                  <a:pt x="154373" y="3511281"/>
                  <a:pt x="150184" y="3501785"/>
                </a:cubicBezTo>
                <a:cubicBezTo>
                  <a:pt x="145991" y="3492288"/>
                  <a:pt x="145991" y="3492288"/>
                  <a:pt x="145991" y="3492288"/>
                </a:cubicBezTo>
                <a:cubicBezTo>
                  <a:pt x="145991" y="3492288"/>
                  <a:pt x="150184" y="3501785"/>
                  <a:pt x="144872" y="3515475"/>
                </a:cubicBezTo>
                <a:cubicBezTo>
                  <a:pt x="144872" y="3515475"/>
                  <a:pt x="139562" y="3529161"/>
                  <a:pt x="139562" y="3529161"/>
                </a:cubicBezTo>
                <a:cubicBezTo>
                  <a:pt x="139562" y="3529161"/>
                  <a:pt x="130060" y="3533354"/>
                  <a:pt x="135371" y="3519663"/>
                </a:cubicBezTo>
                <a:cubicBezTo>
                  <a:pt x="135371" y="3519663"/>
                  <a:pt x="131180" y="3510168"/>
                  <a:pt x="131180" y="3510168"/>
                </a:cubicBezTo>
                <a:cubicBezTo>
                  <a:pt x="123629" y="3570230"/>
                  <a:pt x="73595" y="3739805"/>
                  <a:pt x="85049" y="3791483"/>
                </a:cubicBezTo>
                <a:cubicBezTo>
                  <a:pt x="110482" y="3746220"/>
                  <a:pt x="126413" y="3705153"/>
                  <a:pt x="153794" y="3715758"/>
                </a:cubicBezTo>
                <a:cubicBezTo>
                  <a:pt x="149813" y="3726026"/>
                  <a:pt x="144571" y="3762377"/>
                  <a:pt x="156463" y="3768831"/>
                </a:cubicBezTo>
                <a:lnTo>
                  <a:pt x="166171" y="3765864"/>
                </a:lnTo>
                <a:lnTo>
                  <a:pt x="197119" y="3566031"/>
                </a:lnTo>
                <a:lnTo>
                  <a:pt x="236113" y="3380820"/>
                </a:lnTo>
                <a:lnTo>
                  <a:pt x="224242" y="3412373"/>
                </a:lnTo>
                <a:cubicBezTo>
                  <a:pt x="208309" y="3453441"/>
                  <a:pt x="216980" y="3370194"/>
                  <a:pt x="203290" y="3364890"/>
                </a:cubicBezTo>
                <a:cubicBezTo>
                  <a:pt x="203290" y="3364890"/>
                  <a:pt x="192667" y="3392270"/>
                  <a:pt x="178976" y="3386964"/>
                </a:cubicBezTo>
                <a:cubicBezTo>
                  <a:pt x="173632" y="3389322"/>
                  <a:pt x="171029" y="3365342"/>
                  <a:pt x="166543" y="3359468"/>
                </a:cubicBezTo>
                <a:close/>
                <a:moveTo>
                  <a:pt x="675232" y="2205345"/>
                </a:moveTo>
                <a:cubicBezTo>
                  <a:pt x="646334" y="2226359"/>
                  <a:pt x="622691" y="2250000"/>
                  <a:pt x="598391" y="2271671"/>
                </a:cubicBezTo>
                <a:lnTo>
                  <a:pt x="595514" y="2273613"/>
                </a:lnTo>
                <a:lnTo>
                  <a:pt x="593956" y="2282829"/>
                </a:lnTo>
                <a:cubicBezTo>
                  <a:pt x="587123" y="2306837"/>
                  <a:pt x="579290" y="2332385"/>
                  <a:pt x="575621" y="2365005"/>
                </a:cubicBezTo>
                <a:cubicBezTo>
                  <a:pt x="538019" y="2412810"/>
                  <a:pt x="530204" y="2460243"/>
                  <a:pt x="513883" y="2537843"/>
                </a:cubicBezTo>
                <a:lnTo>
                  <a:pt x="507934" y="2563505"/>
                </a:lnTo>
                <a:lnTo>
                  <a:pt x="533374" y="2578352"/>
                </a:lnTo>
                <a:cubicBezTo>
                  <a:pt x="554392" y="2594111"/>
                  <a:pt x="570152" y="2583605"/>
                  <a:pt x="580660" y="2562593"/>
                </a:cubicBezTo>
                <a:cubicBezTo>
                  <a:pt x="622693" y="2452268"/>
                  <a:pt x="680485" y="2341938"/>
                  <a:pt x="675232" y="2205345"/>
                </a:cubicBezTo>
                <a:close/>
                <a:moveTo>
                  <a:pt x="523040" y="2200926"/>
                </a:moveTo>
                <a:lnTo>
                  <a:pt x="513322" y="2228223"/>
                </a:lnTo>
                <a:cubicBezTo>
                  <a:pt x="500569" y="2263632"/>
                  <a:pt x="484639" y="2304701"/>
                  <a:pt x="461300" y="2354711"/>
                </a:cubicBezTo>
                <a:cubicBezTo>
                  <a:pt x="461300" y="2354711"/>
                  <a:pt x="447608" y="2349407"/>
                  <a:pt x="442297" y="2363097"/>
                </a:cubicBezTo>
                <a:cubicBezTo>
                  <a:pt x="424126" y="2450534"/>
                  <a:pt x="425249" y="2427350"/>
                  <a:pt x="412385" y="2501100"/>
                </a:cubicBezTo>
                <a:cubicBezTo>
                  <a:pt x="401762" y="2528478"/>
                  <a:pt x="391144" y="2555858"/>
                  <a:pt x="375211" y="2596926"/>
                </a:cubicBezTo>
                <a:cubicBezTo>
                  <a:pt x="362063" y="2772915"/>
                  <a:pt x="284644" y="2931885"/>
                  <a:pt x="251371" y="3139446"/>
                </a:cubicBezTo>
                <a:cubicBezTo>
                  <a:pt x="241871" y="3143637"/>
                  <a:pt x="235441" y="3180515"/>
                  <a:pt x="224819" y="3207893"/>
                </a:cubicBezTo>
                <a:cubicBezTo>
                  <a:pt x="238511" y="3213197"/>
                  <a:pt x="217268" y="3267957"/>
                  <a:pt x="226771" y="3263763"/>
                </a:cubicBezTo>
                <a:cubicBezTo>
                  <a:pt x="241862" y="3240084"/>
                  <a:pt x="249883" y="3200378"/>
                  <a:pt x="264502" y="3186482"/>
                </a:cubicBezTo>
                <a:lnTo>
                  <a:pt x="277628" y="3183644"/>
                </a:lnTo>
                <a:lnTo>
                  <a:pt x="294317" y="3104372"/>
                </a:lnTo>
                <a:cubicBezTo>
                  <a:pt x="329782" y="2951360"/>
                  <a:pt x="367873" y="2799006"/>
                  <a:pt x="407276" y="2646653"/>
                </a:cubicBezTo>
                <a:cubicBezTo>
                  <a:pt x="419101" y="2599368"/>
                  <a:pt x="433879" y="2549130"/>
                  <a:pt x="478208" y="2553563"/>
                </a:cubicBezTo>
                <a:lnTo>
                  <a:pt x="495008" y="2558340"/>
                </a:lnTo>
                <a:lnTo>
                  <a:pt x="519655" y="2451215"/>
                </a:lnTo>
                <a:cubicBezTo>
                  <a:pt x="501502" y="2465693"/>
                  <a:pt x="500848" y="2412767"/>
                  <a:pt x="490688" y="2414930"/>
                </a:cubicBezTo>
                <a:lnTo>
                  <a:pt x="521407" y="2296610"/>
                </a:lnTo>
                <a:lnTo>
                  <a:pt x="522992" y="2284277"/>
                </a:lnTo>
                <a:lnTo>
                  <a:pt x="518692" y="2290899"/>
                </a:lnTo>
                <a:cubicBezTo>
                  <a:pt x="517693" y="2292438"/>
                  <a:pt x="517693" y="2292438"/>
                  <a:pt x="517693" y="2292438"/>
                </a:cubicBezTo>
                <a:cubicBezTo>
                  <a:pt x="509698" y="2304755"/>
                  <a:pt x="509698" y="2304755"/>
                  <a:pt x="509698" y="2304755"/>
                </a:cubicBezTo>
                <a:cubicBezTo>
                  <a:pt x="507535" y="2294601"/>
                  <a:pt x="505373" y="2284451"/>
                  <a:pt x="503212" y="2274299"/>
                </a:cubicBezTo>
                <a:cubicBezTo>
                  <a:pt x="511207" y="2261982"/>
                  <a:pt x="511207" y="2261982"/>
                  <a:pt x="511207" y="2261982"/>
                </a:cubicBezTo>
                <a:cubicBezTo>
                  <a:pt x="511207" y="2261982"/>
                  <a:pt x="511207" y="2261982"/>
                  <a:pt x="521365" y="2259818"/>
                </a:cubicBezTo>
                <a:cubicBezTo>
                  <a:pt x="517202" y="2252744"/>
                  <a:pt x="516173" y="2241687"/>
                  <a:pt x="517589" y="2227290"/>
                </a:cubicBezTo>
                <a:close/>
                <a:moveTo>
                  <a:pt x="609370" y="1937486"/>
                </a:moveTo>
                <a:lnTo>
                  <a:pt x="606925" y="1938728"/>
                </a:lnTo>
                <a:lnTo>
                  <a:pt x="600083" y="1963008"/>
                </a:lnTo>
                <a:close/>
                <a:moveTo>
                  <a:pt x="2354597" y="1627446"/>
                </a:moveTo>
                <a:cubicBezTo>
                  <a:pt x="2354598" y="1633772"/>
                  <a:pt x="2354598" y="1636937"/>
                  <a:pt x="2353016" y="1638516"/>
                </a:cubicBezTo>
                <a:lnTo>
                  <a:pt x="2347962" y="1639239"/>
                </a:lnTo>
                <a:close/>
                <a:moveTo>
                  <a:pt x="2453333" y="1504730"/>
                </a:moveTo>
                <a:lnTo>
                  <a:pt x="2443172" y="1513565"/>
                </a:lnTo>
                <a:lnTo>
                  <a:pt x="2433042" y="1543170"/>
                </a:lnTo>
                <a:close/>
                <a:moveTo>
                  <a:pt x="2455824" y="966746"/>
                </a:moveTo>
                <a:lnTo>
                  <a:pt x="2455824" y="969464"/>
                </a:lnTo>
                <a:lnTo>
                  <a:pt x="2443172" y="982118"/>
                </a:lnTo>
                <a:close/>
                <a:moveTo>
                  <a:pt x="1481994" y="366944"/>
                </a:moveTo>
                <a:cubicBezTo>
                  <a:pt x="1479083" y="365739"/>
                  <a:pt x="1474638" y="366686"/>
                  <a:pt x="1467562" y="370847"/>
                </a:cubicBezTo>
                <a:cubicBezTo>
                  <a:pt x="1429750" y="442577"/>
                  <a:pt x="1407925" y="489677"/>
                  <a:pt x="1367948" y="551256"/>
                </a:cubicBezTo>
                <a:cubicBezTo>
                  <a:pt x="1335968" y="600519"/>
                  <a:pt x="1306151" y="659933"/>
                  <a:pt x="1240025" y="748308"/>
                </a:cubicBezTo>
                <a:cubicBezTo>
                  <a:pt x="1240025" y="748308"/>
                  <a:pt x="1227707" y="740318"/>
                  <a:pt x="1219709" y="752634"/>
                </a:cubicBezTo>
                <a:cubicBezTo>
                  <a:pt x="1184059" y="834516"/>
                  <a:pt x="1189894" y="812051"/>
                  <a:pt x="1162235" y="881616"/>
                </a:cubicBezTo>
                <a:cubicBezTo>
                  <a:pt x="1146244" y="906249"/>
                  <a:pt x="1130255" y="930879"/>
                  <a:pt x="1106269" y="967827"/>
                </a:cubicBezTo>
                <a:cubicBezTo>
                  <a:pt x="1081856" y="1052624"/>
                  <a:pt x="1042583" y="1129971"/>
                  <a:pt x="1000045" y="1210668"/>
                </a:cubicBezTo>
                <a:lnTo>
                  <a:pt x="959045" y="1289678"/>
                </a:lnTo>
                <a:lnTo>
                  <a:pt x="939901" y="1370676"/>
                </a:lnTo>
                <a:cubicBezTo>
                  <a:pt x="926111" y="1442258"/>
                  <a:pt x="919541" y="1509242"/>
                  <a:pt x="927422" y="1538138"/>
                </a:cubicBezTo>
                <a:cubicBezTo>
                  <a:pt x="1058777" y="1285962"/>
                  <a:pt x="1190123" y="1033787"/>
                  <a:pt x="1289950" y="765854"/>
                </a:cubicBezTo>
                <a:cubicBezTo>
                  <a:pt x="1316218" y="694929"/>
                  <a:pt x="1347743" y="626631"/>
                  <a:pt x="1382551" y="560306"/>
                </a:cubicBezTo>
                <a:lnTo>
                  <a:pt x="1487975" y="378446"/>
                </a:lnTo>
                <a:lnTo>
                  <a:pt x="1487231" y="375944"/>
                </a:lnTo>
                <a:cubicBezTo>
                  <a:pt x="1486283" y="371502"/>
                  <a:pt x="1484906" y="368148"/>
                  <a:pt x="1481994" y="366944"/>
                </a:cubicBezTo>
                <a:close/>
                <a:moveTo>
                  <a:pt x="2896330" y="0"/>
                </a:moveTo>
                <a:lnTo>
                  <a:pt x="3314054" y="0"/>
                </a:lnTo>
                <a:lnTo>
                  <a:pt x="3271984" y="44175"/>
                </a:lnTo>
                <a:cubicBezTo>
                  <a:pt x="3243512" y="77390"/>
                  <a:pt x="3221369" y="109025"/>
                  <a:pt x="3215042" y="134331"/>
                </a:cubicBezTo>
                <a:cubicBezTo>
                  <a:pt x="3189730" y="134331"/>
                  <a:pt x="3215042" y="71066"/>
                  <a:pt x="3164426" y="159642"/>
                </a:cubicBezTo>
                <a:lnTo>
                  <a:pt x="3164426" y="146985"/>
                </a:lnTo>
                <a:lnTo>
                  <a:pt x="3151772" y="146985"/>
                </a:lnTo>
                <a:cubicBezTo>
                  <a:pt x="3151772" y="159641"/>
                  <a:pt x="3139120" y="159641"/>
                  <a:pt x="3139120" y="159641"/>
                </a:cubicBezTo>
                <a:cubicBezTo>
                  <a:pt x="3113812" y="159641"/>
                  <a:pt x="3113812" y="197601"/>
                  <a:pt x="3088506" y="222906"/>
                </a:cubicBezTo>
                <a:lnTo>
                  <a:pt x="3088506" y="210252"/>
                </a:lnTo>
                <a:lnTo>
                  <a:pt x="3075852" y="210252"/>
                </a:lnTo>
                <a:cubicBezTo>
                  <a:pt x="3075852" y="210252"/>
                  <a:pt x="3075851" y="222906"/>
                  <a:pt x="3063198" y="222906"/>
                </a:cubicBezTo>
                <a:lnTo>
                  <a:pt x="3063197" y="235560"/>
                </a:lnTo>
                <a:cubicBezTo>
                  <a:pt x="3037892" y="260870"/>
                  <a:pt x="3050540" y="273522"/>
                  <a:pt x="3037892" y="286175"/>
                </a:cubicBezTo>
                <a:lnTo>
                  <a:pt x="3025236" y="298829"/>
                </a:lnTo>
                <a:lnTo>
                  <a:pt x="3012582" y="298827"/>
                </a:lnTo>
                <a:lnTo>
                  <a:pt x="2999930" y="311481"/>
                </a:lnTo>
                <a:lnTo>
                  <a:pt x="3012582" y="311481"/>
                </a:lnTo>
                <a:lnTo>
                  <a:pt x="3025236" y="311481"/>
                </a:lnTo>
                <a:cubicBezTo>
                  <a:pt x="2987278" y="362096"/>
                  <a:pt x="2974622" y="387402"/>
                  <a:pt x="2936663" y="400056"/>
                </a:cubicBezTo>
                <a:lnTo>
                  <a:pt x="2936662" y="387402"/>
                </a:lnTo>
                <a:lnTo>
                  <a:pt x="2949317" y="374747"/>
                </a:lnTo>
                <a:lnTo>
                  <a:pt x="2936662" y="374750"/>
                </a:lnTo>
                <a:lnTo>
                  <a:pt x="2949318" y="362094"/>
                </a:lnTo>
                <a:lnTo>
                  <a:pt x="2961968" y="362093"/>
                </a:lnTo>
                <a:cubicBezTo>
                  <a:pt x="2961966" y="357876"/>
                  <a:pt x="2961968" y="353658"/>
                  <a:pt x="2961965" y="349442"/>
                </a:cubicBezTo>
                <a:cubicBezTo>
                  <a:pt x="2961968" y="345224"/>
                  <a:pt x="2961968" y="341007"/>
                  <a:pt x="2961968" y="336788"/>
                </a:cubicBezTo>
                <a:lnTo>
                  <a:pt x="2949317" y="349442"/>
                </a:lnTo>
                <a:cubicBezTo>
                  <a:pt x="2974619" y="311484"/>
                  <a:pt x="3025236" y="273521"/>
                  <a:pt x="2961965" y="298827"/>
                </a:cubicBezTo>
                <a:lnTo>
                  <a:pt x="2974624" y="286175"/>
                </a:lnTo>
                <a:lnTo>
                  <a:pt x="2987278" y="286176"/>
                </a:lnTo>
                <a:cubicBezTo>
                  <a:pt x="2999930" y="273521"/>
                  <a:pt x="2999928" y="260870"/>
                  <a:pt x="2999928" y="260870"/>
                </a:cubicBezTo>
                <a:cubicBezTo>
                  <a:pt x="2999928" y="248213"/>
                  <a:pt x="2987276" y="248213"/>
                  <a:pt x="2974622" y="260867"/>
                </a:cubicBezTo>
                <a:lnTo>
                  <a:pt x="2961970" y="273521"/>
                </a:lnTo>
                <a:lnTo>
                  <a:pt x="2949317" y="286175"/>
                </a:lnTo>
                <a:cubicBezTo>
                  <a:pt x="2936662" y="298827"/>
                  <a:pt x="2924009" y="311484"/>
                  <a:pt x="2924008" y="324135"/>
                </a:cubicBezTo>
                <a:cubicBezTo>
                  <a:pt x="2924008" y="324135"/>
                  <a:pt x="2936663" y="324135"/>
                  <a:pt x="2949317" y="311481"/>
                </a:cubicBezTo>
                <a:lnTo>
                  <a:pt x="2961965" y="298827"/>
                </a:lnTo>
                <a:lnTo>
                  <a:pt x="2936662" y="349442"/>
                </a:lnTo>
                <a:lnTo>
                  <a:pt x="2924008" y="362096"/>
                </a:lnTo>
                <a:cubicBezTo>
                  <a:pt x="2911355" y="362093"/>
                  <a:pt x="2911355" y="362093"/>
                  <a:pt x="2898702" y="374747"/>
                </a:cubicBezTo>
                <a:cubicBezTo>
                  <a:pt x="2898702" y="374747"/>
                  <a:pt x="2898702" y="387402"/>
                  <a:pt x="2911350" y="374747"/>
                </a:cubicBezTo>
                <a:cubicBezTo>
                  <a:pt x="2911352" y="378965"/>
                  <a:pt x="2911352" y="383184"/>
                  <a:pt x="2911354" y="387402"/>
                </a:cubicBezTo>
                <a:cubicBezTo>
                  <a:pt x="2886047" y="400056"/>
                  <a:pt x="2886047" y="412713"/>
                  <a:pt x="2911354" y="400059"/>
                </a:cubicBezTo>
                <a:lnTo>
                  <a:pt x="2886048" y="425363"/>
                </a:lnTo>
                <a:cubicBezTo>
                  <a:pt x="2898704" y="438017"/>
                  <a:pt x="2898704" y="438017"/>
                  <a:pt x="2911350" y="425363"/>
                </a:cubicBezTo>
                <a:cubicBezTo>
                  <a:pt x="2911350" y="425363"/>
                  <a:pt x="2911350" y="412710"/>
                  <a:pt x="2924008" y="412712"/>
                </a:cubicBezTo>
                <a:cubicBezTo>
                  <a:pt x="2898704" y="438017"/>
                  <a:pt x="2911354" y="450671"/>
                  <a:pt x="2873394" y="501282"/>
                </a:cubicBezTo>
                <a:cubicBezTo>
                  <a:pt x="2873393" y="488631"/>
                  <a:pt x="2898702" y="463323"/>
                  <a:pt x="2886047" y="450672"/>
                </a:cubicBezTo>
                <a:cubicBezTo>
                  <a:pt x="2873394" y="501282"/>
                  <a:pt x="2873394" y="475979"/>
                  <a:pt x="2848088" y="488633"/>
                </a:cubicBezTo>
                <a:lnTo>
                  <a:pt x="2848086" y="475980"/>
                </a:lnTo>
                <a:cubicBezTo>
                  <a:pt x="2860742" y="463323"/>
                  <a:pt x="2860742" y="450671"/>
                  <a:pt x="2860742" y="450671"/>
                </a:cubicBezTo>
                <a:cubicBezTo>
                  <a:pt x="2848088" y="450672"/>
                  <a:pt x="2835430" y="463322"/>
                  <a:pt x="2822778" y="475977"/>
                </a:cubicBezTo>
                <a:cubicBezTo>
                  <a:pt x="2822777" y="488633"/>
                  <a:pt x="2822777" y="488633"/>
                  <a:pt x="2810128" y="488631"/>
                </a:cubicBezTo>
                <a:cubicBezTo>
                  <a:pt x="2797472" y="488631"/>
                  <a:pt x="2784820" y="513938"/>
                  <a:pt x="2759512" y="539243"/>
                </a:cubicBezTo>
                <a:cubicBezTo>
                  <a:pt x="2772164" y="551898"/>
                  <a:pt x="2784820" y="513938"/>
                  <a:pt x="2797472" y="513938"/>
                </a:cubicBezTo>
                <a:lnTo>
                  <a:pt x="2784818" y="526592"/>
                </a:lnTo>
                <a:cubicBezTo>
                  <a:pt x="2772164" y="539243"/>
                  <a:pt x="2772164" y="551898"/>
                  <a:pt x="2772164" y="551898"/>
                </a:cubicBezTo>
                <a:cubicBezTo>
                  <a:pt x="2772162" y="564552"/>
                  <a:pt x="2784820" y="551898"/>
                  <a:pt x="2797474" y="539243"/>
                </a:cubicBezTo>
                <a:lnTo>
                  <a:pt x="2810128" y="539243"/>
                </a:lnTo>
                <a:cubicBezTo>
                  <a:pt x="2772164" y="577206"/>
                  <a:pt x="2734204" y="627818"/>
                  <a:pt x="2772166" y="602513"/>
                </a:cubicBezTo>
                <a:cubicBezTo>
                  <a:pt x="2734200" y="653127"/>
                  <a:pt x="2759512" y="589857"/>
                  <a:pt x="2721554" y="627818"/>
                </a:cubicBezTo>
                <a:cubicBezTo>
                  <a:pt x="2683589" y="665778"/>
                  <a:pt x="2683589" y="703739"/>
                  <a:pt x="2658284" y="703743"/>
                </a:cubicBezTo>
                <a:lnTo>
                  <a:pt x="2658284" y="741699"/>
                </a:lnTo>
                <a:cubicBezTo>
                  <a:pt x="2645626" y="741699"/>
                  <a:pt x="2632979" y="754355"/>
                  <a:pt x="2595016" y="779661"/>
                </a:cubicBezTo>
                <a:cubicBezTo>
                  <a:pt x="2538072" y="855582"/>
                  <a:pt x="2523836" y="881681"/>
                  <a:pt x="2488250" y="927351"/>
                </a:cubicBezTo>
                <a:lnTo>
                  <a:pt x="2455824" y="966746"/>
                </a:lnTo>
                <a:cubicBezTo>
                  <a:pt x="2455823" y="963432"/>
                  <a:pt x="2455823" y="960122"/>
                  <a:pt x="2455822" y="956810"/>
                </a:cubicBezTo>
                <a:cubicBezTo>
                  <a:pt x="2443172" y="956810"/>
                  <a:pt x="2443172" y="956810"/>
                  <a:pt x="2430518" y="969464"/>
                </a:cubicBezTo>
                <a:cubicBezTo>
                  <a:pt x="2430518" y="982118"/>
                  <a:pt x="2430518" y="982118"/>
                  <a:pt x="2417862" y="994773"/>
                </a:cubicBezTo>
                <a:cubicBezTo>
                  <a:pt x="2392554" y="1007424"/>
                  <a:pt x="2354597" y="1070693"/>
                  <a:pt x="2316635" y="1133960"/>
                </a:cubicBezTo>
                <a:lnTo>
                  <a:pt x="2316635" y="1121304"/>
                </a:lnTo>
                <a:lnTo>
                  <a:pt x="2303984" y="1121304"/>
                </a:lnTo>
                <a:lnTo>
                  <a:pt x="2303984" y="1133960"/>
                </a:lnTo>
                <a:lnTo>
                  <a:pt x="2291328" y="1146614"/>
                </a:lnTo>
                <a:cubicBezTo>
                  <a:pt x="2291326" y="1159269"/>
                  <a:pt x="2278676" y="1171917"/>
                  <a:pt x="2291330" y="1171919"/>
                </a:cubicBezTo>
                <a:cubicBezTo>
                  <a:pt x="2278672" y="1184574"/>
                  <a:pt x="2266022" y="1184576"/>
                  <a:pt x="2266020" y="1171919"/>
                </a:cubicBezTo>
                <a:cubicBezTo>
                  <a:pt x="2253368" y="1184576"/>
                  <a:pt x="2253368" y="1197225"/>
                  <a:pt x="2253370" y="1209881"/>
                </a:cubicBezTo>
                <a:lnTo>
                  <a:pt x="2253368" y="1197225"/>
                </a:lnTo>
                <a:lnTo>
                  <a:pt x="2240712" y="1197225"/>
                </a:lnTo>
                <a:cubicBezTo>
                  <a:pt x="2228060" y="1209879"/>
                  <a:pt x="2228060" y="1222535"/>
                  <a:pt x="2228060" y="1222535"/>
                </a:cubicBezTo>
                <a:lnTo>
                  <a:pt x="2228062" y="1235190"/>
                </a:lnTo>
                <a:cubicBezTo>
                  <a:pt x="2215408" y="1235189"/>
                  <a:pt x="2202754" y="1260494"/>
                  <a:pt x="2190100" y="1285800"/>
                </a:cubicBezTo>
                <a:lnTo>
                  <a:pt x="2177446" y="1298454"/>
                </a:lnTo>
                <a:cubicBezTo>
                  <a:pt x="2177447" y="1311110"/>
                  <a:pt x="2164793" y="1311110"/>
                  <a:pt x="2164790" y="1323761"/>
                </a:cubicBezTo>
                <a:lnTo>
                  <a:pt x="2177447" y="1311110"/>
                </a:lnTo>
                <a:lnTo>
                  <a:pt x="2190096" y="1311111"/>
                </a:lnTo>
                <a:cubicBezTo>
                  <a:pt x="2202754" y="1311110"/>
                  <a:pt x="2152136" y="1349069"/>
                  <a:pt x="2164793" y="1374375"/>
                </a:cubicBezTo>
                <a:cubicBezTo>
                  <a:pt x="2152139" y="1387029"/>
                  <a:pt x="2152139" y="1387029"/>
                  <a:pt x="2152140" y="1399685"/>
                </a:cubicBezTo>
                <a:lnTo>
                  <a:pt x="2139485" y="1399683"/>
                </a:lnTo>
                <a:lnTo>
                  <a:pt x="2139485" y="1412336"/>
                </a:lnTo>
                <a:cubicBezTo>
                  <a:pt x="2139484" y="1424993"/>
                  <a:pt x="2126834" y="1424993"/>
                  <a:pt x="2126834" y="1424993"/>
                </a:cubicBezTo>
                <a:lnTo>
                  <a:pt x="2126832" y="1437641"/>
                </a:lnTo>
                <a:cubicBezTo>
                  <a:pt x="2101524" y="1475604"/>
                  <a:pt x="2088870" y="1488257"/>
                  <a:pt x="2076220" y="1475606"/>
                </a:cubicBezTo>
                <a:lnTo>
                  <a:pt x="2076220" y="1513566"/>
                </a:lnTo>
                <a:cubicBezTo>
                  <a:pt x="2063566" y="1526216"/>
                  <a:pt x="2063564" y="1538871"/>
                  <a:pt x="2063564" y="1538871"/>
                </a:cubicBezTo>
                <a:lnTo>
                  <a:pt x="2076215" y="1538868"/>
                </a:lnTo>
                <a:cubicBezTo>
                  <a:pt x="2076216" y="1534650"/>
                  <a:pt x="2076216" y="1530434"/>
                  <a:pt x="2076218" y="1526216"/>
                </a:cubicBezTo>
                <a:cubicBezTo>
                  <a:pt x="2076215" y="1538868"/>
                  <a:pt x="2076215" y="1538868"/>
                  <a:pt x="2088868" y="1551525"/>
                </a:cubicBezTo>
                <a:cubicBezTo>
                  <a:pt x="1949682" y="1779284"/>
                  <a:pt x="1810493" y="2045012"/>
                  <a:pt x="1734570" y="2285429"/>
                </a:cubicBezTo>
                <a:cubicBezTo>
                  <a:pt x="1696612" y="2298080"/>
                  <a:pt x="1696612" y="2336040"/>
                  <a:pt x="1683956" y="2386655"/>
                </a:cubicBezTo>
                <a:cubicBezTo>
                  <a:pt x="1671304" y="2411966"/>
                  <a:pt x="1645996" y="2424618"/>
                  <a:pt x="1645996" y="2449923"/>
                </a:cubicBezTo>
                <a:cubicBezTo>
                  <a:pt x="1620690" y="2487884"/>
                  <a:pt x="1633343" y="2500539"/>
                  <a:pt x="1620689" y="2551154"/>
                </a:cubicBezTo>
                <a:cubicBezTo>
                  <a:pt x="1595384" y="2639726"/>
                  <a:pt x="1506806" y="2829530"/>
                  <a:pt x="1506806" y="2905451"/>
                </a:cubicBezTo>
                <a:lnTo>
                  <a:pt x="1494152" y="2918102"/>
                </a:lnTo>
                <a:cubicBezTo>
                  <a:pt x="1494152" y="2922320"/>
                  <a:pt x="1494155" y="2926538"/>
                  <a:pt x="1494154" y="2930757"/>
                </a:cubicBezTo>
                <a:lnTo>
                  <a:pt x="1506806" y="2930756"/>
                </a:lnTo>
                <a:lnTo>
                  <a:pt x="1506806" y="2943410"/>
                </a:lnTo>
                <a:cubicBezTo>
                  <a:pt x="1494155" y="2968719"/>
                  <a:pt x="1481500" y="2968716"/>
                  <a:pt x="1494152" y="2943410"/>
                </a:cubicBezTo>
                <a:cubicBezTo>
                  <a:pt x="1468846" y="2956065"/>
                  <a:pt x="1456192" y="3019331"/>
                  <a:pt x="1456192" y="3057288"/>
                </a:cubicBezTo>
                <a:cubicBezTo>
                  <a:pt x="1456193" y="3044640"/>
                  <a:pt x="1456193" y="3044640"/>
                  <a:pt x="1443541" y="3057291"/>
                </a:cubicBezTo>
                <a:cubicBezTo>
                  <a:pt x="1443536" y="3069942"/>
                  <a:pt x="1443536" y="3069942"/>
                  <a:pt x="1443536" y="3082601"/>
                </a:cubicBezTo>
                <a:cubicBezTo>
                  <a:pt x="1430885" y="3158522"/>
                  <a:pt x="1430888" y="3133214"/>
                  <a:pt x="1405579" y="3209135"/>
                </a:cubicBezTo>
                <a:lnTo>
                  <a:pt x="1392929" y="3221789"/>
                </a:lnTo>
                <a:lnTo>
                  <a:pt x="1380271" y="3272402"/>
                </a:lnTo>
                <a:lnTo>
                  <a:pt x="1380272" y="3285053"/>
                </a:lnTo>
                <a:lnTo>
                  <a:pt x="1380271" y="3297705"/>
                </a:lnTo>
                <a:lnTo>
                  <a:pt x="1380271" y="3310362"/>
                </a:lnTo>
                <a:cubicBezTo>
                  <a:pt x="1380272" y="3323013"/>
                  <a:pt x="1367617" y="3323018"/>
                  <a:pt x="1367617" y="3348326"/>
                </a:cubicBezTo>
                <a:cubicBezTo>
                  <a:pt x="1380274" y="3348326"/>
                  <a:pt x="1380272" y="3323013"/>
                  <a:pt x="1392925" y="3335669"/>
                </a:cubicBezTo>
                <a:cubicBezTo>
                  <a:pt x="1392925" y="3348320"/>
                  <a:pt x="1392925" y="3348320"/>
                  <a:pt x="1392928" y="3360977"/>
                </a:cubicBezTo>
                <a:lnTo>
                  <a:pt x="1380272" y="3360974"/>
                </a:lnTo>
                <a:lnTo>
                  <a:pt x="1380271" y="3373631"/>
                </a:lnTo>
                <a:lnTo>
                  <a:pt x="1380271" y="3386286"/>
                </a:lnTo>
                <a:lnTo>
                  <a:pt x="1380271" y="3411591"/>
                </a:lnTo>
                <a:cubicBezTo>
                  <a:pt x="1354961" y="3449549"/>
                  <a:pt x="1354961" y="3500165"/>
                  <a:pt x="1329658" y="3512819"/>
                </a:cubicBezTo>
                <a:cubicBezTo>
                  <a:pt x="1329656" y="3525473"/>
                  <a:pt x="1329656" y="3538127"/>
                  <a:pt x="1342310" y="3512817"/>
                </a:cubicBezTo>
                <a:cubicBezTo>
                  <a:pt x="1342310" y="3512817"/>
                  <a:pt x="1342310" y="3550779"/>
                  <a:pt x="1329658" y="3550775"/>
                </a:cubicBezTo>
                <a:cubicBezTo>
                  <a:pt x="1317004" y="3601392"/>
                  <a:pt x="1342310" y="3525473"/>
                  <a:pt x="1354964" y="3550778"/>
                </a:cubicBezTo>
                <a:cubicBezTo>
                  <a:pt x="1354961" y="3538127"/>
                  <a:pt x="1342310" y="3487512"/>
                  <a:pt x="1367618" y="3500165"/>
                </a:cubicBezTo>
                <a:lnTo>
                  <a:pt x="1367618" y="3512819"/>
                </a:lnTo>
                <a:lnTo>
                  <a:pt x="1380271" y="3512817"/>
                </a:lnTo>
                <a:lnTo>
                  <a:pt x="1380271" y="3500166"/>
                </a:lnTo>
                <a:lnTo>
                  <a:pt x="1380271" y="3487512"/>
                </a:lnTo>
                <a:cubicBezTo>
                  <a:pt x="1392926" y="3525473"/>
                  <a:pt x="1405579" y="3386286"/>
                  <a:pt x="1418236" y="3348324"/>
                </a:cubicBezTo>
                <a:lnTo>
                  <a:pt x="1430885" y="3335669"/>
                </a:lnTo>
                <a:lnTo>
                  <a:pt x="1430887" y="3323013"/>
                </a:lnTo>
                <a:lnTo>
                  <a:pt x="1418234" y="3323015"/>
                </a:lnTo>
                <a:cubicBezTo>
                  <a:pt x="1456193" y="3209135"/>
                  <a:pt x="1506806" y="3044640"/>
                  <a:pt x="1544766" y="2918102"/>
                </a:cubicBezTo>
                <a:lnTo>
                  <a:pt x="1544766" y="2880141"/>
                </a:lnTo>
                <a:cubicBezTo>
                  <a:pt x="1557422" y="2842184"/>
                  <a:pt x="1582727" y="2791569"/>
                  <a:pt x="1595382" y="2740952"/>
                </a:cubicBezTo>
                <a:lnTo>
                  <a:pt x="1582726" y="2753607"/>
                </a:lnTo>
                <a:cubicBezTo>
                  <a:pt x="1595381" y="2728298"/>
                  <a:pt x="1620689" y="2690340"/>
                  <a:pt x="1633342" y="2652380"/>
                </a:cubicBezTo>
                <a:cubicBezTo>
                  <a:pt x="1683958" y="2538498"/>
                  <a:pt x="1734570" y="2386658"/>
                  <a:pt x="1785186" y="2285430"/>
                </a:cubicBezTo>
                <a:cubicBezTo>
                  <a:pt x="1823146" y="2196854"/>
                  <a:pt x="1848454" y="2082972"/>
                  <a:pt x="1886414" y="2007050"/>
                </a:cubicBezTo>
                <a:cubicBezTo>
                  <a:pt x="1911718" y="1981743"/>
                  <a:pt x="1924376" y="1969092"/>
                  <a:pt x="1937028" y="1943783"/>
                </a:cubicBezTo>
                <a:cubicBezTo>
                  <a:pt x="1962334" y="1905822"/>
                  <a:pt x="1962336" y="1867862"/>
                  <a:pt x="1987643" y="1829903"/>
                </a:cubicBezTo>
                <a:cubicBezTo>
                  <a:pt x="2000292" y="1804598"/>
                  <a:pt x="2000294" y="1817246"/>
                  <a:pt x="2012950" y="1804596"/>
                </a:cubicBezTo>
                <a:cubicBezTo>
                  <a:pt x="2050910" y="1753983"/>
                  <a:pt x="2088870" y="1589486"/>
                  <a:pt x="2139486" y="1576833"/>
                </a:cubicBezTo>
                <a:lnTo>
                  <a:pt x="2139485" y="1551525"/>
                </a:lnTo>
                <a:cubicBezTo>
                  <a:pt x="2202754" y="1475604"/>
                  <a:pt x="2228062" y="1412336"/>
                  <a:pt x="2266022" y="1349070"/>
                </a:cubicBezTo>
                <a:cubicBezTo>
                  <a:pt x="2291328" y="1298457"/>
                  <a:pt x="2316635" y="1247843"/>
                  <a:pt x="2367250" y="1197225"/>
                </a:cubicBezTo>
                <a:cubicBezTo>
                  <a:pt x="2354597" y="1197225"/>
                  <a:pt x="2392558" y="1159265"/>
                  <a:pt x="2430518" y="1108653"/>
                </a:cubicBezTo>
                <a:cubicBezTo>
                  <a:pt x="2468477" y="1058039"/>
                  <a:pt x="2519093" y="994770"/>
                  <a:pt x="2519094" y="969464"/>
                </a:cubicBezTo>
                <a:cubicBezTo>
                  <a:pt x="2531747" y="956810"/>
                  <a:pt x="2544401" y="956810"/>
                  <a:pt x="2531748" y="982118"/>
                </a:cubicBezTo>
                <a:cubicBezTo>
                  <a:pt x="2544401" y="982118"/>
                  <a:pt x="2557055" y="931503"/>
                  <a:pt x="2544401" y="944157"/>
                </a:cubicBezTo>
                <a:cubicBezTo>
                  <a:pt x="2595014" y="880889"/>
                  <a:pt x="2658282" y="792314"/>
                  <a:pt x="2721552" y="716393"/>
                </a:cubicBezTo>
                <a:cubicBezTo>
                  <a:pt x="2784818" y="627818"/>
                  <a:pt x="2860744" y="551898"/>
                  <a:pt x="2898701" y="501282"/>
                </a:cubicBezTo>
                <a:cubicBezTo>
                  <a:pt x="2911355" y="475977"/>
                  <a:pt x="2936662" y="463322"/>
                  <a:pt x="2924008" y="488633"/>
                </a:cubicBezTo>
                <a:cubicBezTo>
                  <a:pt x="2949317" y="501285"/>
                  <a:pt x="2949318" y="450671"/>
                  <a:pt x="2936662" y="450671"/>
                </a:cubicBezTo>
                <a:cubicBezTo>
                  <a:pt x="3012582" y="387402"/>
                  <a:pt x="3088506" y="311481"/>
                  <a:pt x="3177078" y="210252"/>
                </a:cubicBezTo>
                <a:lnTo>
                  <a:pt x="3189732" y="210252"/>
                </a:lnTo>
                <a:lnTo>
                  <a:pt x="3202388" y="197600"/>
                </a:lnTo>
                <a:cubicBezTo>
                  <a:pt x="3240348" y="134331"/>
                  <a:pt x="3265658" y="172292"/>
                  <a:pt x="3278308" y="121680"/>
                </a:cubicBezTo>
                <a:lnTo>
                  <a:pt x="3290962" y="134334"/>
                </a:lnTo>
                <a:cubicBezTo>
                  <a:pt x="3290962" y="134334"/>
                  <a:pt x="3303614" y="134331"/>
                  <a:pt x="3303617" y="121682"/>
                </a:cubicBezTo>
                <a:cubicBezTo>
                  <a:pt x="3316268" y="109025"/>
                  <a:pt x="3316268" y="109025"/>
                  <a:pt x="3316272" y="96371"/>
                </a:cubicBezTo>
                <a:cubicBezTo>
                  <a:pt x="3341574" y="96371"/>
                  <a:pt x="3354233" y="96371"/>
                  <a:pt x="3379536" y="58410"/>
                </a:cubicBezTo>
                <a:cubicBezTo>
                  <a:pt x="3366882" y="58410"/>
                  <a:pt x="3341574" y="96371"/>
                  <a:pt x="3341576" y="71066"/>
                </a:cubicBezTo>
                <a:lnTo>
                  <a:pt x="3354233" y="58410"/>
                </a:lnTo>
                <a:lnTo>
                  <a:pt x="3341576" y="58410"/>
                </a:lnTo>
                <a:cubicBezTo>
                  <a:pt x="3354230" y="42594"/>
                  <a:pt x="3365302" y="30732"/>
                  <a:pt x="3374990" y="21242"/>
                </a:cubicBezTo>
                <a:lnTo>
                  <a:pt x="3398246" y="0"/>
                </a:lnTo>
                <a:lnTo>
                  <a:pt x="3467874" y="0"/>
                </a:lnTo>
                <a:lnTo>
                  <a:pt x="3444386" y="25196"/>
                </a:lnTo>
                <a:cubicBezTo>
                  <a:pt x="3417497" y="55248"/>
                  <a:pt x="3392190" y="83718"/>
                  <a:pt x="3366882" y="109025"/>
                </a:cubicBezTo>
                <a:cubicBezTo>
                  <a:pt x="3253002" y="222906"/>
                  <a:pt x="3088505" y="374747"/>
                  <a:pt x="2987278" y="513935"/>
                </a:cubicBezTo>
                <a:cubicBezTo>
                  <a:pt x="2961968" y="526593"/>
                  <a:pt x="2961968" y="564552"/>
                  <a:pt x="2961968" y="564552"/>
                </a:cubicBezTo>
                <a:cubicBezTo>
                  <a:pt x="2936662" y="589857"/>
                  <a:pt x="2924008" y="577206"/>
                  <a:pt x="2911354" y="589857"/>
                </a:cubicBezTo>
                <a:cubicBezTo>
                  <a:pt x="2848088" y="640473"/>
                  <a:pt x="2822778" y="729050"/>
                  <a:pt x="2784818" y="767007"/>
                </a:cubicBezTo>
                <a:cubicBezTo>
                  <a:pt x="2772164" y="779661"/>
                  <a:pt x="2759512" y="779661"/>
                  <a:pt x="2759512" y="779661"/>
                </a:cubicBezTo>
                <a:cubicBezTo>
                  <a:pt x="2721554" y="817623"/>
                  <a:pt x="2670936" y="880889"/>
                  <a:pt x="2696243" y="893543"/>
                </a:cubicBezTo>
                <a:cubicBezTo>
                  <a:pt x="2670936" y="931505"/>
                  <a:pt x="2658284" y="918849"/>
                  <a:pt x="2632974" y="956810"/>
                </a:cubicBezTo>
                <a:cubicBezTo>
                  <a:pt x="2569709" y="1058039"/>
                  <a:pt x="2443174" y="1209879"/>
                  <a:pt x="2392558" y="1323761"/>
                </a:cubicBezTo>
                <a:cubicBezTo>
                  <a:pt x="2341943" y="1374375"/>
                  <a:pt x="2291328" y="1450299"/>
                  <a:pt x="2253366" y="1538871"/>
                </a:cubicBezTo>
                <a:cubicBezTo>
                  <a:pt x="2215408" y="1614791"/>
                  <a:pt x="2240714" y="1576832"/>
                  <a:pt x="2190100" y="1640100"/>
                </a:cubicBezTo>
                <a:cubicBezTo>
                  <a:pt x="2139485" y="1728675"/>
                  <a:pt x="2101524" y="1842554"/>
                  <a:pt x="2038253" y="1956437"/>
                </a:cubicBezTo>
                <a:cubicBezTo>
                  <a:pt x="2038256" y="1981745"/>
                  <a:pt x="2012950" y="1994399"/>
                  <a:pt x="2000296" y="2019705"/>
                </a:cubicBezTo>
                <a:cubicBezTo>
                  <a:pt x="1911720" y="2171547"/>
                  <a:pt x="1861108" y="2348691"/>
                  <a:pt x="1810492" y="2462576"/>
                </a:cubicBezTo>
                <a:cubicBezTo>
                  <a:pt x="1747226" y="2601765"/>
                  <a:pt x="1696610" y="2766260"/>
                  <a:pt x="1633343" y="2930756"/>
                </a:cubicBezTo>
                <a:cubicBezTo>
                  <a:pt x="1608035" y="2994026"/>
                  <a:pt x="1570074" y="3057291"/>
                  <a:pt x="1570074" y="3133212"/>
                </a:cubicBezTo>
                <a:lnTo>
                  <a:pt x="1557420" y="3145868"/>
                </a:lnTo>
                <a:lnTo>
                  <a:pt x="1557422" y="3171176"/>
                </a:lnTo>
                <a:cubicBezTo>
                  <a:pt x="1532116" y="3183827"/>
                  <a:pt x="1519462" y="3272402"/>
                  <a:pt x="1494154" y="3323016"/>
                </a:cubicBezTo>
                <a:cubicBezTo>
                  <a:pt x="1506809" y="3323016"/>
                  <a:pt x="1506806" y="3285057"/>
                  <a:pt x="1519463" y="3297708"/>
                </a:cubicBezTo>
                <a:cubicBezTo>
                  <a:pt x="1519460" y="3247095"/>
                  <a:pt x="1557424" y="3247095"/>
                  <a:pt x="1544768" y="3209136"/>
                </a:cubicBezTo>
                <a:cubicBezTo>
                  <a:pt x="1557420" y="3209135"/>
                  <a:pt x="1557422" y="3234441"/>
                  <a:pt x="1570074" y="3196481"/>
                </a:cubicBezTo>
                <a:cubicBezTo>
                  <a:pt x="1570074" y="3209135"/>
                  <a:pt x="1570074" y="3209135"/>
                  <a:pt x="1582726" y="3196481"/>
                </a:cubicBezTo>
                <a:lnTo>
                  <a:pt x="1582727" y="3183827"/>
                </a:lnTo>
                <a:lnTo>
                  <a:pt x="1582726" y="3171176"/>
                </a:lnTo>
                <a:lnTo>
                  <a:pt x="1582726" y="3158520"/>
                </a:lnTo>
                <a:cubicBezTo>
                  <a:pt x="1595382" y="3133212"/>
                  <a:pt x="1608035" y="3044642"/>
                  <a:pt x="1633342" y="3019331"/>
                </a:cubicBezTo>
                <a:cubicBezTo>
                  <a:pt x="1671305" y="2918102"/>
                  <a:pt x="1696612" y="2804219"/>
                  <a:pt x="1734570" y="2766260"/>
                </a:cubicBezTo>
                <a:cubicBezTo>
                  <a:pt x="1747224" y="2715648"/>
                  <a:pt x="1785185" y="2652377"/>
                  <a:pt x="1823146" y="2576459"/>
                </a:cubicBezTo>
                <a:lnTo>
                  <a:pt x="1835800" y="2576456"/>
                </a:lnTo>
                <a:lnTo>
                  <a:pt x="1835800" y="2551151"/>
                </a:lnTo>
                <a:cubicBezTo>
                  <a:pt x="1835798" y="2546934"/>
                  <a:pt x="1835798" y="2542716"/>
                  <a:pt x="1835796" y="2538498"/>
                </a:cubicBezTo>
                <a:cubicBezTo>
                  <a:pt x="1861106" y="2487885"/>
                  <a:pt x="1873760" y="2424618"/>
                  <a:pt x="1899068" y="2361350"/>
                </a:cubicBezTo>
                <a:cubicBezTo>
                  <a:pt x="1899068" y="2361350"/>
                  <a:pt x="1911722" y="2348691"/>
                  <a:pt x="1911720" y="2336043"/>
                </a:cubicBezTo>
                <a:cubicBezTo>
                  <a:pt x="1924374" y="2336042"/>
                  <a:pt x="1937030" y="2323389"/>
                  <a:pt x="1937026" y="2336043"/>
                </a:cubicBezTo>
                <a:cubicBezTo>
                  <a:pt x="1937030" y="2323389"/>
                  <a:pt x="1937028" y="2310734"/>
                  <a:pt x="1937028" y="2298083"/>
                </a:cubicBezTo>
                <a:cubicBezTo>
                  <a:pt x="1949682" y="2285426"/>
                  <a:pt x="1962335" y="2272770"/>
                  <a:pt x="1962336" y="2260122"/>
                </a:cubicBezTo>
                <a:cubicBezTo>
                  <a:pt x="2025604" y="2146238"/>
                  <a:pt x="2076220" y="2019704"/>
                  <a:pt x="2126832" y="1905822"/>
                </a:cubicBezTo>
                <a:lnTo>
                  <a:pt x="2126832" y="1893168"/>
                </a:lnTo>
                <a:lnTo>
                  <a:pt x="2139485" y="1880514"/>
                </a:lnTo>
                <a:cubicBezTo>
                  <a:pt x="2164793" y="1855208"/>
                  <a:pt x="2190100" y="1791941"/>
                  <a:pt x="2202754" y="1791941"/>
                </a:cubicBezTo>
                <a:lnTo>
                  <a:pt x="2202755" y="1753982"/>
                </a:lnTo>
                <a:lnTo>
                  <a:pt x="2215408" y="1741328"/>
                </a:lnTo>
                <a:cubicBezTo>
                  <a:pt x="2240714" y="1728675"/>
                  <a:pt x="2253368" y="1690712"/>
                  <a:pt x="2278674" y="1652753"/>
                </a:cubicBezTo>
                <a:lnTo>
                  <a:pt x="2291330" y="1640102"/>
                </a:lnTo>
                <a:cubicBezTo>
                  <a:pt x="2303984" y="1627446"/>
                  <a:pt x="2303982" y="1614791"/>
                  <a:pt x="2303982" y="1602140"/>
                </a:cubicBezTo>
                <a:cubicBezTo>
                  <a:pt x="2329289" y="1564178"/>
                  <a:pt x="2316632" y="1564179"/>
                  <a:pt x="2354598" y="1526214"/>
                </a:cubicBezTo>
                <a:lnTo>
                  <a:pt x="2367250" y="1513565"/>
                </a:lnTo>
                <a:lnTo>
                  <a:pt x="2367251" y="1500911"/>
                </a:lnTo>
                <a:cubicBezTo>
                  <a:pt x="2455824" y="1361721"/>
                  <a:pt x="2531747" y="1235189"/>
                  <a:pt x="2620324" y="1095999"/>
                </a:cubicBezTo>
                <a:lnTo>
                  <a:pt x="2632978" y="1083344"/>
                </a:lnTo>
                <a:lnTo>
                  <a:pt x="2645628" y="1070693"/>
                </a:lnTo>
                <a:cubicBezTo>
                  <a:pt x="2645627" y="1066475"/>
                  <a:pt x="2645627" y="1062257"/>
                  <a:pt x="2645626" y="1058039"/>
                </a:cubicBezTo>
                <a:lnTo>
                  <a:pt x="2658282" y="1045385"/>
                </a:lnTo>
                <a:lnTo>
                  <a:pt x="2670936" y="1045385"/>
                </a:lnTo>
                <a:cubicBezTo>
                  <a:pt x="2658284" y="1058040"/>
                  <a:pt x="2658284" y="1058040"/>
                  <a:pt x="2658280" y="1070693"/>
                </a:cubicBezTo>
                <a:cubicBezTo>
                  <a:pt x="2658280" y="1070693"/>
                  <a:pt x="2658281" y="1083344"/>
                  <a:pt x="2670938" y="1070693"/>
                </a:cubicBezTo>
                <a:lnTo>
                  <a:pt x="2683589" y="1070693"/>
                </a:lnTo>
                <a:cubicBezTo>
                  <a:pt x="2683586" y="1058039"/>
                  <a:pt x="2696244" y="1058040"/>
                  <a:pt x="2696244" y="1058040"/>
                </a:cubicBezTo>
                <a:cubicBezTo>
                  <a:pt x="2658284" y="1095999"/>
                  <a:pt x="2658284" y="1095999"/>
                  <a:pt x="2632978" y="1159265"/>
                </a:cubicBezTo>
                <a:cubicBezTo>
                  <a:pt x="2632978" y="1108656"/>
                  <a:pt x="2595014" y="1171919"/>
                  <a:pt x="2557054" y="1235189"/>
                </a:cubicBezTo>
                <a:cubicBezTo>
                  <a:pt x="2569706" y="1235192"/>
                  <a:pt x="2582362" y="1222536"/>
                  <a:pt x="2595012" y="1222535"/>
                </a:cubicBezTo>
                <a:cubicBezTo>
                  <a:pt x="2582362" y="1247843"/>
                  <a:pt x="2569708" y="1285800"/>
                  <a:pt x="2531747" y="1323761"/>
                </a:cubicBezTo>
                <a:lnTo>
                  <a:pt x="2531747" y="1311110"/>
                </a:lnTo>
                <a:lnTo>
                  <a:pt x="2531748" y="1298457"/>
                </a:lnTo>
                <a:lnTo>
                  <a:pt x="2519093" y="1311110"/>
                </a:lnTo>
                <a:cubicBezTo>
                  <a:pt x="2519090" y="1323761"/>
                  <a:pt x="2506440" y="1336415"/>
                  <a:pt x="2506440" y="1336415"/>
                </a:cubicBezTo>
                <a:cubicBezTo>
                  <a:pt x="2493790" y="1336415"/>
                  <a:pt x="2481130" y="1361721"/>
                  <a:pt x="2468480" y="1374375"/>
                </a:cubicBezTo>
                <a:cubicBezTo>
                  <a:pt x="2468476" y="1387029"/>
                  <a:pt x="2455824" y="1387029"/>
                  <a:pt x="2455824" y="1387029"/>
                </a:cubicBezTo>
                <a:lnTo>
                  <a:pt x="2455826" y="1399683"/>
                </a:lnTo>
                <a:lnTo>
                  <a:pt x="2468480" y="1399685"/>
                </a:lnTo>
                <a:lnTo>
                  <a:pt x="2417864" y="1450296"/>
                </a:lnTo>
                <a:cubicBezTo>
                  <a:pt x="2430520" y="1450296"/>
                  <a:pt x="2443172" y="1437641"/>
                  <a:pt x="2455824" y="1450296"/>
                </a:cubicBezTo>
                <a:cubicBezTo>
                  <a:pt x="2417864" y="1500911"/>
                  <a:pt x="2430520" y="1475606"/>
                  <a:pt x="2417861" y="1513565"/>
                </a:cubicBezTo>
                <a:cubicBezTo>
                  <a:pt x="2405212" y="1538868"/>
                  <a:pt x="2405210" y="1513565"/>
                  <a:pt x="2379904" y="1551524"/>
                </a:cubicBezTo>
                <a:cubicBezTo>
                  <a:pt x="2392558" y="1551525"/>
                  <a:pt x="2392558" y="1538871"/>
                  <a:pt x="2405212" y="1538868"/>
                </a:cubicBezTo>
                <a:cubicBezTo>
                  <a:pt x="2392558" y="1564181"/>
                  <a:pt x="2379904" y="1576832"/>
                  <a:pt x="2379904" y="1564179"/>
                </a:cubicBezTo>
                <a:cubicBezTo>
                  <a:pt x="2367246" y="1589486"/>
                  <a:pt x="2367246" y="1589486"/>
                  <a:pt x="2367250" y="1602137"/>
                </a:cubicBezTo>
                <a:lnTo>
                  <a:pt x="2354598" y="1614791"/>
                </a:lnTo>
                <a:lnTo>
                  <a:pt x="2341944" y="1627446"/>
                </a:lnTo>
                <a:lnTo>
                  <a:pt x="2341943" y="1640100"/>
                </a:lnTo>
                <a:lnTo>
                  <a:pt x="2347962" y="1639239"/>
                </a:lnTo>
                <a:lnTo>
                  <a:pt x="2340360" y="1652750"/>
                </a:lnTo>
                <a:cubicBezTo>
                  <a:pt x="2335613" y="1659078"/>
                  <a:pt x="2329289" y="1665405"/>
                  <a:pt x="2316635" y="1678061"/>
                </a:cubicBezTo>
                <a:lnTo>
                  <a:pt x="2316636" y="1690712"/>
                </a:lnTo>
                <a:lnTo>
                  <a:pt x="2316635" y="1703367"/>
                </a:lnTo>
                <a:cubicBezTo>
                  <a:pt x="2303982" y="1716018"/>
                  <a:pt x="2291328" y="1741328"/>
                  <a:pt x="2278674" y="1779284"/>
                </a:cubicBezTo>
                <a:cubicBezTo>
                  <a:pt x="2266024" y="1804596"/>
                  <a:pt x="2240714" y="1791941"/>
                  <a:pt x="2240716" y="1829903"/>
                </a:cubicBezTo>
                <a:lnTo>
                  <a:pt x="2228057" y="1829903"/>
                </a:lnTo>
                <a:cubicBezTo>
                  <a:pt x="2228060" y="1817244"/>
                  <a:pt x="2228057" y="1829903"/>
                  <a:pt x="2215409" y="1829900"/>
                </a:cubicBezTo>
                <a:lnTo>
                  <a:pt x="2215409" y="1855205"/>
                </a:lnTo>
                <a:lnTo>
                  <a:pt x="2215408" y="1867862"/>
                </a:lnTo>
                <a:cubicBezTo>
                  <a:pt x="2202754" y="1880516"/>
                  <a:pt x="2202754" y="1893173"/>
                  <a:pt x="2215409" y="1893168"/>
                </a:cubicBezTo>
                <a:cubicBezTo>
                  <a:pt x="2190101" y="1943783"/>
                  <a:pt x="2152139" y="1956437"/>
                  <a:pt x="2152139" y="1994397"/>
                </a:cubicBezTo>
                <a:cubicBezTo>
                  <a:pt x="2152139" y="1994397"/>
                  <a:pt x="2139485" y="2007051"/>
                  <a:pt x="2139485" y="2019704"/>
                </a:cubicBezTo>
                <a:lnTo>
                  <a:pt x="2139486" y="2032355"/>
                </a:lnTo>
                <a:lnTo>
                  <a:pt x="2139485" y="2045012"/>
                </a:lnTo>
                <a:cubicBezTo>
                  <a:pt x="2126832" y="2070317"/>
                  <a:pt x="2114180" y="2082972"/>
                  <a:pt x="2101526" y="2095623"/>
                </a:cubicBezTo>
                <a:cubicBezTo>
                  <a:pt x="2120505" y="2105114"/>
                  <a:pt x="2089662" y="2121723"/>
                  <a:pt x="2083730" y="2134771"/>
                </a:cubicBezTo>
                <a:lnTo>
                  <a:pt x="2088130" y="2144585"/>
                </a:lnTo>
                <a:lnTo>
                  <a:pt x="2087437" y="2146015"/>
                </a:lnTo>
                <a:cubicBezTo>
                  <a:pt x="2086893" y="2147621"/>
                  <a:pt x="2087289" y="2147819"/>
                  <a:pt x="2088870" y="2146236"/>
                </a:cubicBezTo>
                <a:lnTo>
                  <a:pt x="2088130" y="2144585"/>
                </a:lnTo>
                <a:lnTo>
                  <a:pt x="2091639" y="2137342"/>
                </a:lnTo>
                <a:cubicBezTo>
                  <a:pt x="2104689" y="2113026"/>
                  <a:pt x="2142649" y="2051340"/>
                  <a:pt x="2152139" y="2032358"/>
                </a:cubicBezTo>
                <a:cubicBezTo>
                  <a:pt x="2164790" y="2032358"/>
                  <a:pt x="2164793" y="2019704"/>
                  <a:pt x="2164793" y="2019704"/>
                </a:cubicBezTo>
                <a:lnTo>
                  <a:pt x="2177447" y="2007050"/>
                </a:lnTo>
                <a:cubicBezTo>
                  <a:pt x="2177447" y="1994397"/>
                  <a:pt x="2177447" y="1994397"/>
                  <a:pt x="2164794" y="1994397"/>
                </a:cubicBezTo>
                <a:cubicBezTo>
                  <a:pt x="2164793" y="1981743"/>
                  <a:pt x="2177446" y="1981743"/>
                  <a:pt x="2177447" y="1969089"/>
                </a:cubicBezTo>
                <a:cubicBezTo>
                  <a:pt x="2190101" y="1943783"/>
                  <a:pt x="2190100" y="1956437"/>
                  <a:pt x="2202754" y="1956437"/>
                </a:cubicBezTo>
                <a:cubicBezTo>
                  <a:pt x="2215408" y="1931130"/>
                  <a:pt x="2202754" y="1918476"/>
                  <a:pt x="2228057" y="1880516"/>
                </a:cubicBezTo>
                <a:cubicBezTo>
                  <a:pt x="2228058" y="1876299"/>
                  <a:pt x="2228058" y="1872080"/>
                  <a:pt x="2228060" y="1867862"/>
                </a:cubicBezTo>
                <a:lnTo>
                  <a:pt x="2240714" y="1867862"/>
                </a:lnTo>
                <a:cubicBezTo>
                  <a:pt x="2240714" y="1867862"/>
                  <a:pt x="2253365" y="1867862"/>
                  <a:pt x="2253370" y="1855208"/>
                </a:cubicBezTo>
                <a:lnTo>
                  <a:pt x="2253370" y="1842557"/>
                </a:lnTo>
                <a:lnTo>
                  <a:pt x="2240712" y="1842554"/>
                </a:lnTo>
                <a:cubicBezTo>
                  <a:pt x="2278674" y="1804596"/>
                  <a:pt x="2291328" y="1766636"/>
                  <a:pt x="2329289" y="1703364"/>
                </a:cubicBezTo>
                <a:lnTo>
                  <a:pt x="2329290" y="1716023"/>
                </a:lnTo>
                <a:lnTo>
                  <a:pt x="2341943" y="1703366"/>
                </a:lnTo>
                <a:lnTo>
                  <a:pt x="2341943" y="1690709"/>
                </a:lnTo>
                <a:cubicBezTo>
                  <a:pt x="2354597" y="1665407"/>
                  <a:pt x="2341944" y="1665407"/>
                  <a:pt x="2367250" y="1627446"/>
                </a:cubicBezTo>
                <a:lnTo>
                  <a:pt x="2379904" y="1627443"/>
                </a:lnTo>
                <a:lnTo>
                  <a:pt x="2379904" y="1614791"/>
                </a:lnTo>
                <a:cubicBezTo>
                  <a:pt x="2379902" y="1610574"/>
                  <a:pt x="2379902" y="1606356"/>
                  <a:pt x="2379900" y="1602140"/>
                </a:cubicBezTo>
                <a:cubicBezTo>
                  <a:pt x="2408372" y="1573670"/>
                  <a:pt x="2436844" y="1509612"/>
                  <a:pt x="2465318" y="1468683"/>
                </a:cubicBezTo>
                <a:lnTo>
                  <a:pt x="2481902" y="1450599"/>
                </a:lnTo>
                <a:lnTo>
                  <a:pt x="2579830" y="1265063"/>
                </a:lnTo>
                <a:cubicBezTo>
                  <a:pt x="2717198" y="1022537"/>
                  <a:pt x="2870026" y="786258"/>
                  <a:pt x="3038504" y="556154"/>
                </a:cubicBezTo>
                <a:cubicBezTo>
                  <a:pt x="3120582" y="445845"/>
                  <a:pt x="3206686" y="339281"/>
                  <a:pt x="3295808" y="235523"/>
                </a:cubicBezTo>
                <a:lnTo>
                  <a:pt x="3509334" y="0"/>
                </a:lnTo>
                <a:lnTo>
                  <a:pt x="9854218" y="0"/>
                </a:lnTo>
                <a:lnTo>
                  <a:pt x="9854218" y="10287000"/>
                </a:lnTo>
                <a:lnTo>
                  <a:pt x="4569194" y="10287000"/>
                </a:lnTo>
                <a:lnTo>
                  <a:pt x="4512034" y="10239735"/>
                </a:lnTo>
                <a:cubicBezTo>
                  <a:pt x="4483562" y="10219173"/>
                  <a:pt x="4455092" y="10200194"/>
                  <a:pt x="4429784" y="10181214"/>
                </a:cubicBezTo>
                <a:cubicBezTo>
                  <a:pt x="4429784" y="10168562"/>
                  <a:pt x="4417133" y="10168558"/>
                  <a:pt x="4404479" y="10143254"/>
                </a:cubicBezTo>
                <a:lnTo>
                  <a:pt x="4404479" y="10130601"/>
                </a:lnTo>
                <a:cubicBezTo>
                  <a:pt x="4391824" y="10117947"/>
                  <a:pt x="4391824" y="10105293"/>
                  <a:pt x="4366518" y="10092639"/>
                </a:cubicBezTo>
                <a:cubicBezTo>
                  <a:pt x="4366518" y="10092639"/>
                  <a:pt x="4366520" y="10079986"/>
                  <a:pt x="4353864" y="10079984"/>
                </a:cubicBezTo>
                <a:lnTo>
                  <a:pt x="4341210" y="10079986"/>
                </a:lnTo>
                <a:cubicBezTo>
                  <a:pt x="4341206" y="10092639"/>
                  <a:pt x="4353864" y="10092639"/>
                  <a:pt x="4366518" y="10105293"/>
                </a:cubicBezTo>
                <a:lnTo>
                  <a:pt x="4379172" y="10130601"/>
                </a:lnTo>
                <a:cubicBezTo>
                  <a:pt x="4379171" y="10134819"/>
                  <a:pt x="4379171" y="10139036"/>
                  <a:pt x="4379170" y="10143254"/>
                </a:cubicBezTo>
                <a:lnTo>
                  <a:pt x="4366518" y="10143254"/>
                </a:lnTo>
                <a:lnTo>
                  <a:pt x="4366518" y="10130601"/>
                </a:lnTo>
                <a:lnTo>
                  <a:pt x="4353864" y="10130602"/>
                </a:lnTo>
                <a:lnTo>
                  <a:pt x="4341210" y="10117947"/>
                </a:lnTo>
                <a:cubicBezTo>
                  <a:pt x="4341209" y="10105293"/>
                  <a:pt x="4328555" y="10105293"/>
                  <a:pt x="4328555" y="10105293"/>
                </a:cubicBezTo>
                <a:lnTo>
                  <a:pt x="4328555" y="10092639"/>
                </a:lnTo>
                <a:cubicBezTo>
                  <a:pt x="4328555" y="10092639"/>
                  <a:pt x="4328555" y="10079986"/>
                  <a:pt x="4315904" y="10079986"/>
                </a:cubicBezTo>
                <a:lnTo>
                  <a:pt x="4303250" y="10079985"/>
                </a:lnTo>
                <a:lnTo>
                  <a:pt x="4303250" y="10092639"/>
                </a:lnTo>
                <a:cubicBezTo>
                  <a:pt x="4315904" y="10092639"/>
                  <a:pt x="4315901" y="10105293"/>
                  <a:pt x="4315901" y="10105293"/>
                </a:cubicBezTo>
                <a:lnTo>
                  <a:pt x="4303250" y="10117946"/>
                </a:lnTo>
                <a:lnTo>
                  <a:pt x="4252632" y="10067332"/>
                </a:lnTo>
                <a:cubicBezTo>
                  <a:pt x="4252636" y="10079986"/>
                  <a:pt x="4265290" y="10092639"/>
                  <a:pt x="4252636" y="10092639"/>
                </a:cubicBezTo>
                <a:cubicBezTo>
                  <a:pt x="4252636" y="10092639"/>
                  <a:pt x="4239980" y="10079986"/>
                  <a:pt x="4227329" y="10079986"/>
                </a:cubicBezTo>
                <a:lnTo>
                  <a:pt x="4189368" y="10042026"/>
                </a:lnTo>
                <a:cubicBezTo>
                  <a:pt x="4176714" y="10029372"/>
                  <a:pt x="4151405" y="10016718"/>
                  <a:pt x="4138756" y="10004066"/>
                </a:cubicBezTo>
                <a:cubicBezTo>
                  <a:pt x="4151405" y="10004066"/>
                  <a:pt x="4164062" y="9991413"/>
                  <a:pt x="4189368" y="10016718"/>
                </a:cubicBezTo>
                <a:cubicBezTo>
                  <a:pt x="4176716" y="9978759"/>
                  <a:pt x="4164062" y="9991413"/>
                  <a:pt x="4126100" y="9940797"/>
                </a:cubicBezTo>
                <a:lnTo>
                  <a:pt x="4113446" y="9928143"/>
                </a:lnTo>
                <a:cubicBezTo>
                  <a:pt x="4126100" y="9940797"/>
                  <a:pt x="4138754" y="9928143"/>
                  <a:pt x="4138754" y="9928143"/>
                </a:cubicBezTo>
                <a:cubicBezTo>
                  <a:pt x="4138751" y="9915490"/>
                  <a:pt x="4126100" y="9915490"/>
                  <a:pt x="4126100" y="9902836"/>
                </a:cubicBezTo>
                <a:lnTo>
                  <a:pt x="4113446" y="9890182"/>
                </a:lnTo>
                <a:lnTo>
                  <a:pt x="4100792" y="9877532"/>
                </a:lnTo>
                <a:cubicBezTo>
                  <a:pt x="4088141" y="9890180"/>
                  <a:pt x="4100790" y="9890182"/>
                  <a:pt x="4100790" y="9890182"/>
                </a:cubicBezTo>
                <a:lnTo>
                  <a:pt x="4113444" y="9902836"/>
                </a:lnTo>
                <a:lnTo>
                  <a:pt x="4113446" y="9915490"/>
                </a:lnTo>
                <a:lnTo>
                  <a:pt x="4062832" y="9877532"/>
                </a:lnTo>
                <a:cubicBezTo>
                  <a:pt x="4075486" y="9902834"/>
                  <a:pt x="4050180" y="9877532"/>
                  <a:pt x="4062832" y="9902836"/>
                </a:cubicBezTo>
                <a:cubicBezTo>
                  <a:pt x="4037526" y="9890182"/>
                  <a:pt x="4024871" y="9877530"/>
                  <a:pt x="4012217" y="9877532"/>
                </a:cubicBezTo>
                <a:lnTo>
                  <a:pt x="4012217" y="9890182"/>
                </a:lnTo>
                <a:cubicBezTo>
                  <a:pt x="4012217" y="9877532"/>
                  <a:pt x="3999564" y="9864876"/>
                  <a:pt x="3999564" y="9864876"/>
                </a:cubicBezTo>
                <a:lnTo>
                  <a:pt x="3986910" y="9852222"/>
                </a:lnTo>
                <a:lnTo>
                  <a:pt x="3974254" y="9839571"/>
                </a:lnTo>
                <a:cubicBezTo>
                  <a:pt x="3974255" y="9843788"/>
                  <a:pt x="3974256" y="9848006"/>
                  <a:pt x="3974256" y="9852222"/>
                </a:cubicBezTo>
                <a:cubicBezTo>
                  <a:pt x="3961601" y="9852219"/>
                  <a:pt x="3948950" y="9839571"/>
                  <a:pt x="3936298" y="9826916"/>
                </a:cubicBezTo>
                <a:lnTo>
                  <a:pt x="3936296" y="9814262"/>
                </a:lnTo>
                <a:lnTo>
                  <a:pt x="3936298" y="9801610"/>
                </a:lnTo>
                <a:lnTo>
                  <a:pt x="3923640" y="9801610"/>
                </a:lnTo>
                <a:lnTo>
                  <a:pt x="3910988" y="9801610"/>
                </a:lnTo>
                <a:lnTo>
                  <a:pt x="3898332" y="9788956"/>
                </a:lnTo>
                <a:cubicBezTo>
                  <a:pt x="3898334" y="9784738"/>
                  <a:pt x="3898336" y="9780520"/>
                  <a:pt x="3898336" y="9776301"/>
                </a:cubicBezTo>
                <a:lnTo>
                  <a:pt x="3898336" y="9750996"/>
                </a:lnTo>
                <a:lnTo>
                  <a:pt x="3885682" y="9750996"/>
                </a:lnTo>
                <a:lnTo>
                  <a:pt x="3885680" y="9763644"/>
                </a:lnTo>
                <a:lnTo>
                  <a:pt x="3885682" y="9776301"/>
                </a:lnTo>
                <a:lnTo>
                  <a:pt x="3847722" y="9738340"/>
                </a:lnTo>
                <a:cubicBezTo>
                  <a:pt x="3835066" y="9738340"/>
                  <a:pt x="3847722" y="9750998"/>
                  <a:pt x="3847722" y="9763647"/>
                </a:cubicBezTo>
                <a:cubicBezTo>
                  <a:pt x="3847722" y="9750998"/>
                  <a:pt x="3835064" y="9750996"/>
                  <a:pt x="3835066" y="9738340"/>
                </a:cubicBezTo>
                <a:lnTo>
                  <a:pt x="3835067" y="9725686"/>
                </a:lnTo>
                <a:cubicBezTo>
                  <a:pt x="3809762" y="9687726"/>
                  <a:pt x="3784452" y="9662421"/>
                  <a:pt x="3759146" y="9649764"/>
                </a:cubicBezTo>
                <a:lnTo>
                  <a:pt x="3759146" y="9662421"/>
                </a:lnTo>
                <a:lnTo>
                  <a:pt x="3746490" y="9637114"/>
                </a:lnTo>
                <a:cubicBezTo>
                  <a:pt x="3746492" y="9624458"/>
                  <a:pt x="3746492" y="9624458"/>
                  <a:pt x="3733836" y="9624460"/>
                </a:cubicBezTo>
                <a:lnTo>
                  <a:pt x="3733836" y="9636734"/>
                </a:lnTo>
                <a:lnTo>
                  <a:pt x="3640518" y="9540630"/>
                </a:lnTo>
                <a:cubicBezTo>
                  <a:pt x="3607301" y="9510579"/>
                  <a:pt x="3575669" y="9485271"/>
                  <a:pt x="3544034" y="9459962"/>
                </a:cubicBezTo>
                <a:cubicBezTo>
                  <a:pt x="3480766" y="9409350"/>
                  <a:pt x="3417497" y="9346084"/>
                  <a:pt x="3379536" y="9270158"/>
                </a:cubicBezTo>
                <a:cubicBezTo>
                  <a:pt x="3328919" y="9219549"/>
                  <a:pt x="3253002" y="9181588"/>
                  <a:pt x="3240347" y="9118320"/>
                </a:cubicBezTo>
                <a:cubicBezTo>
                  <a:pt x="3215042" y="9093014"/>
                  <a:pt x="3227696" y="9118320"/>
                  <a:pt x="3227696" y="9118320"/>
                </a:cubicBezTo>
                <a:cubicBezTo>
                  <a:pt x="3202388" y="9055053"/>
                  <a:pt x="3126467" y="8991784"/>
                  <a:pt x="3075851" y="8903210"/>
                </a:cubicBezTo>
                <a:cubicBezTo>
                  <a:pt x="3063198" y="8903210"/>
                  <a:pt x="3075852" y="8915864"/>
                  <a:pt x="3063197" y="8915864"/>
                </a:cubicBezTo>
                <a:cubicBezTo>
                  <a:pt x="2999926" y="8839942"/>
                  <a:pt x="3088506" y="8890558"/>
                  <a:pt x="3025236" y="8827288"/>
                </a:cubicBezTo>
                <a:cubicBezTo>
                  <a:pt x="3012584" y="8827288"/>
                  <a:pt x="3037889" y="8852592"/>
                  <a:pt x="3025238" y="8865246"/>
                </a:cubicBezTo>
                <a:cubicBezTo>
                  <a:pt x="2987276" y="8801984"/>
                  <a:pt x="2898704" y="8726062"/>
                  <a:pt x="2924008" y="8688099"/>
                </a:cubicBezTo>
                <a:cubicBezTo>
                  <a:pt x="2911354" y="8675448"/>
                  <a:pt x="2886047" y="8662794"/>
                  <a:pt x="2873393" y="8650138"/>
                </a:cubicBezTo>
                <a:lnTo>
                  <a:pt x="2873393" y="8637488"/>
                </a:lnTo>
                <a:cubicBezTo>
                  <a:pt x="2873392" y="8633270"/>
                  <a:pt x="2873393" y="8629052"/>
                  <a:pt x="2873392" y="8624834"/>
                </a:cubicBezTo>
                <a:lnTo>
                  <a:pt x="2860744" y="8624834"/>
                </a:lnTo>
                <a:cubicBezTo>
                  <a:pt x="2721550" y="8422374"/>
                  <a:pt x="2607670" y="8245227"/>
                  <a:pt x="2506439" y="8042772"/>
                </a:cubicBezTo>
                <a:lnTo>
                  <a:pt x="2503470" y="8056143"/>
                </a:lnTo>
                <a:lnTo>
                  <a:pt x="2422608" y="7928891"/>
                </a:lnTo>
                <a:cubicBezTo>
                  <a:pt x="2395720" y="7875114"/>
                  <a:pt x="2373578" y="7821335"/>
                  <a:pt x="2354598" y="7777047"/>
                </a:cubicBezTo>
                <a:lnTo>
                  <a:pt x="2316635" y="7701123"/>
                </a:lnTo>
                <a:cubicBezTo>
                  <a:pt x="2303982" y="7688474"/>
                  <a:pt x="2278672" y="7650515"/>
                  <a:pt x="2266022" y="7637859"/>
                </a:cubicBezTo>
                <a:lnTo>
                  <a:pt x="2266022" y="7625202"/>
                </a:lnTo>
                <a:cubicBezTo>
                  <a:pt x="2240714" y="7536630"/>
                  <a:pt x="2215409" y="7498670"/>
                  <a:pt x="2164794" y="7397444"/>
                </a:cubicBezTo>
                <a:lnTo>
                  <a:pt x="2164793" y="7384790"/>
                </a:lnTo>
                <a:cubicBezTo>
                  <a:pt x="2152139" y="7359483"/>
                  <a:pt x="2139482" y="7334177"/>
                  <a:pt x="2126832" y="7334175"/>
                </a:cubicBezTo>
                <a:lnTo>
                  <a:pt x="2114180" y="7346829"/>
                </a:lnTo>
                <a:cubicBezTo>
                  <a:pt x="2114178" y="7359480"/>
                  <a:pt x="2126832" y="7372134"/>
                  <a:pt x="2126832" y="7372134"/>
                </a:cubicBezTo>
                <a:cubicBezTo>
                  <a:pt x="2139486" y="7372133"/>
                  <a:pt x="2139486" y="7384790"/>
                  <a:pt x="2139485" y="7397444"/>
                </a:cubicBezTo>
                <a:cubicBezTo>
                  <a:pt x="2152139" y="7460709"/>
                  <a:pt x="2177447" y="7536632"/>
                  <a:pt x="2202752" y="7549284"/>
                </a:cubicBezTo>
                <a:cubicBezTo>
                  <a:pt x="2190101" y="7561940"/>
                  <a:pt x="2215408" y="7587245"/>
                  <a:pt x="2240714" y="7637859"/>
                </a:cubicBezTo>
                <a:cubicBezTo>
                  <a:pt x="2240714" y="7637859"/>
                  <a:pt x="2253368" y="7650515"/>
                  <a:pt x="2253368" y="7663166"/>
                </a:cubicBezTo>
                <a:cubicBezTo>
                  <a:pt x="2256530" y="7672658"/>
                  <a:pt x="2261276" y="7686891"/>
                  <a:pt x="2267009" y="7702709"/>
                </a:cubicBezTo>
                <a:lnTo>
                  <a:pt x="2268472" y="7706363"/>
                </a:lnTo>
                <a:lnTo>
                  <a:pt x="2183772" y="7539792"/>
                </a:lnTo>
                <a:cubicBezTo>
                  <a:pt x="2152139" y="7482852"/>
                  <a:pt x="2120506" y="7429077"/>
                  <a:pt x="2088870" y="7372134"/>
                </a:cubicBezTo>
                <a:lnTo>
                  <a:pt x="2076218" y="7359483"/>
                </a:lnTo>
                <a:lnTo>
                  <a:pt x="2076220" y="7346829"/>
                </a:lnTo>
                <a:cubicBezTo>
                  <a:pt x="2025605" y="7194987"/>
                  <a:pt x="1974989" y="7030493"/>
                  <a:pt x="1911722" y="6815382"/>
                </a:cubicBezTo>
                <a:cubicBezTo>
                  <a:pt x="1899066" y="6777419"/>
                  <a:pt x="1873760" y="6726804"/>
                  <a:pt x="1861103" y="6676193"/>
                </a:cubicBezTo>
                <a:cubicBezTo>
                  <a:pt x="1861106" y="6650886"/>
                  <a:pt x="1861106" y="6612926"/>
                  <a:pt x="1861103" y="6625580"/>
                </a:cubicBezTo>
                <a:cubicBezTo>
                  <a:pt x="1861106" y="6621362"/>
                  <a:pt x="1861104" y="6617144"/>
                  <a:pt x="1861106" y="6612926"/>
                </a:cubicBezTo>
                <a:cubicBezTo>
                  <a:pt x="1848454" y="6600269"/>
                  <a:pt x="1861106" y="6574965"/>
                  <a:pt x="1861106" y="6574965"/>
                </a:cubicBezTo>
                <a:cubicBezTo>
                  <a:pt x="1848455" y="6511697"/>
                  <a:pt x="1823146" y="6435776"/>
                  <a:pt x="1810492" y="6359856"/>
                </a:cubicBezTo>
                <a:lnTo>
                  <a:pt x="1810492" y="6347198"/>
                </a:lnTo>
                <a:lnTo>
                  <a:pt x="1810493" y="6334550"/>
                </a:lnTo>
                <a:cubicBezTo>
                  <a:pt x="1810492" y="6321896"/>
                  <a:pt x="1797840" y="6309240"/>
                  <a:pt x="1797844" y="6296589"/>
                </a:cubicBezTo>
                <a:cubicBezTo>
                  <a:pt x="1797840" y="6292370"/>
                  <a:pt x="1797840" y="6288152"/>
                  <a:pt x="1797840" y="6283932"/>
                </a:cubicBezTo>
                <a:cubicBezTo>
                  <a:pt x="1797842" y="6258626"/>
                  <a:pt x="1785185" y="6233319"/>
                  <a:pt x="1785185" y="6208014"/>
                </a:cubicBezTo>
                <a:cubicBezTo>
                  <a:pt x="1785185" y="6195359"/>
                  <a:pt x="1785185" y="6182703"/>
                  <a:pt x="1797839" y="6182706"/>
                </a:cubicBezTo>
                <a:cubicBezTo>
                  <a:pt x="1797839" y="6170052"/>
                  <a:pt x="1785185" y="6157400"/>
                  <a:pt x="1785185" y="6170054"/>
                </a:cubicBezTo>
                <a:cubicBezTo>
                  <a:pt x="1785185" y="6144743"/>
                  <a:pt x="1772532" y="6132092"/>
                  <a:pt x="1772531" y="6106785"/>
                </a:cubicBezTo>
                <a:lnTo>
                  <a:pt x="1785185" y="6094131"/>
                </a:lnTo>
                <a:cubicBezTo>
                  <a:pt x="1772531" y="6005558"/>
                  <a:pt x="1772531" y="5929635"/>
                  <a:pt x="1759878" y="5841063"/>
                </a:cubicBezTo>
                <a:cubicBezTo>
                  <a:pt x="1759878" y="5853714"/>
                  <a:pt x="1772531" y="5853713"/>
                  <a:pt x="1772531" y="5853713"/>
                </a:cubicBezTo>
                <a:cubicBezTo>
                  <a:pt x="1759878" y="5803103"/>
                  <a:pt x="1759878" y="5765139"/>
                  <a:pt x="1747224" y="5714525"/>
                </a:cubicBezTo>
                <a:cubicBezTo>
                  <a:pt x="1734570" y="5613297"/>
                  <a:pt x="1734570" y="5512070"/>
                  <a:pt x="1747224" y="5410842"/>
                </a:cubicBezTo>
                <a:lnTo>
                  <a:pt x="1759878" y="5398188"/>
                </a:lnTo>
                <a:lnTo>
                  <a:pt x="1759878" y="5372882"/>
                </a:lnTo>
                <a:cubicBezTo>
                  <a:pt x="1759882" y="5360228"/>
                  <a:pt x="1759882" y="5360228"/>
                  <a:pt x="1747224" y="5360225"/>
                </a:cubicBezTo>
                <a:lnTo>
                  <a:pt x="1747224" y="5347577"/>
                </a:lnTo>
                <a:cubicBezTo>
                  <a:pt x="1747228" y="5334921"/>
                  <a:pt x="1747224" y="5322264"/>
                  <a:pt x="1747224" y="5309616"/>
                </a:cubicBezTo>
                <a:lnTo>
                  <a:pt x="1747224" y="5284304"/>
                </a:lnTo>
                <a:cubicBezTo>
                  <a:pt x="1747224" y="5271653"/>
                  <a:pt x="1747228" y="5246345"/>
                  <a:pt x="1734570" y="5221037"/>
                </a:cubicBezTo>
                <a:lnTo>
                  <a:pt x="1747226" y="5221038"/>
                </a:lnTo>
                <a:lnTo>
                  <a:pt x="1747224" y="5208387"/>
                </a:lnTo>
                <a:lnTo>
                  <a:pt x="1747224" y="5195732"/>
                </a:lnTo>
                <a:lnTo>
                  <a:pt x="1734570" y="5195730"/>
                </a:lnTo>
                <a:lnTo>
                  <a:pt x="1734570" y="5157770"/>
                </a:lnTo>
                <a:cubicBezTo>
                  <a:pt x="1747224" y="5170427"/>
                  <a:pt x="1747226" y="5183078"/>
                  <a:pt x="1759878" y="5183081"/>
                </a:cubicBezTo>
                <a:lnTo>
                  <a:pt x="1759878" y="5170424"/>
                </a:lnTo>
                <a:cubicBezTo>
                  <a:pt x="1823147" y="5334920"/>
                  <a:pt x="1848455" y="5524721"/>
                  <a:pt x="1861106" y="5663910"/>
                </a:cubicBezTo>
                <a:cubicBezTo>
                  <a:pt x="1861108" y="5676567"/>
                  <a:pt x="1861108" y="5676567"/>
                  <a:pt x="1873760" y="5676567"/>
                </a:cubicBezTo>
                <a:lnTo>
                  <a:pt x="1873760" y="5663913"/>
                </a:lnTo>
                <a:lnTo>
                  <a:pt x="1873762" y="5651256"/>
                </a:lnTo>
                <a:cubicBezTo>
                  <a:pt x="1861106" y="5512070"/>
                  <a:pt x="1835801" y="5309616"/>
                  <a:pt x="1772531" y="5145120"/>
                </a:cubicBezTo>
                <a:cubicBezTo>
                  <a:pt x="1772531" y="5081852"/>
                  <a:pt x="1747226" y="5069196"/>
                  <a:pt x="1747226" y="5005928"/>
                </a:cubicBezTo>
                <a:cubicBezTo>
                  <a:pt x="1734572" y="4980623"/>
                  <a:pt x="1721916" y="4980624"/>
                  <a:pt x="1709264" y="4980624"/>
                </a:cubicBezTo>
                <a:cubicBezTo>
                  <a:pt x="1709266" y="4930010"/>
                  <a:pt x="1709266" y="4879394"/>
                  <a:pt x="1721916" y="4828781"/>
                </a:cubicBezTo>
                <a:cubicBezTo>
                  <a:pt x="1721916" y="4828781"/>
                  <a:pt x="1721916" y="4816124"/>
                  <a:pt x="1709264" y="4816124"/>
                </a:cubicBezTo>
                <a:lnTo>
                  <a:pt x="1709266" y="4828781"/>
                </a:lnTo>
                <a:cubicBezTo>
                  <a:pt x="1696610" y="4879395"/>
                  <a:pt x="1696610" y="4930007"/>
                  <a:pt x="1696613" y="4980624"/>
                </a:cubicBezTo>
                <a:cubicBezTo>
                  <a:pt x="1696613" y="4993277"/>
                  <a:pt x="1683956" y="4993277"/>
                  <a:pt x="1683956" y="4993277"/>
                </a:cubicBezTo>
                <a:cubicBezTo>
                  <a:pt x="1683956" y="4993277"/>
                  <a:pt x="1683956" y="4980623"/>
                  <a:pt x="1671304" y="4980624"/>
                </a:cubicBezTo>
                <a:cubicBezTo>
                  <a:pt x="1658650" y="4967967"/>
                  <a:pt x="1671304" y="4955313"/>
                  <a:pt x="1671304" y="4917353"/>
                </a:cubicBezTo>
                <a:cubicBezTo>
                  <a:pt x="1671305" y="4904702"/>
                  <a:pt x="1683956" y="4879392"/>
                  <a:pt x="1683956" y="4866741"/>
                </a:cubicBezTo>
                <a:lnTo>
                  <a:pt x="1683958" y="4854090"/>
                </a:lnTo>
                <a:lnTo>
                  <a:pt x="1683956" y="4841432"/>
                </a:lnTo>
                <a:lnTo>
                  <a:pt x="1696610" y="4828776"/>
                </a:lnTo>
                <a:lnTo>
                  <a:pt x="1696610" y="4816127"/>
                </a:lnTo>
                <a:lnTo>
                  <a:pt x="1696610" y="4803474"/>
                </a:lnTo>
                <a:cubicBezTo>
                  <a:pt x="1683956" y="4790820"/>
                  <a:pt x="1683956" y="4790820"/>
                  <a:pt x="1683956" y="4803471"/>
                </a:cubicBezTo>
                <a:lnTo>
                  <a:pt x="1671308" y="4816127"/>
                </a:lnTo>
                <a:cubicBezTo>
                  <a:pt x="1671304" y="4790820"/>
                  <a:pt x="1671304" y="4778163"/>
                  <a:pt x="1671304" y="4752860"/>
                </a:cubicBezTo>
                <a:lnTo>
                  <a:pt x="1671304" y="4727555"/>
                </a:lnTo>
                <a:cubicBezTo>
                  <a:pt x="1671304" y="4714899"/>
                  <a:pt x="1658650" y="4714898"/>
                  <a:pt x="1658650" y="4702250"/>
                </a:cubicBezTo>
                <a:cubicBezTo>
                  <a:pt x="1671304" y="4676942"/>
                  <a:pt x="1671304" y="4651632"/>
                  <a:pt x="1671304" y="4626324"/>
                </a:cubicBezTo>
                <a:cubicBezTo>
                  <a:pt x="1671305" y="4601019"/>
                  <a:pt x="1671304" y="4575713"/>
                  <a:pt x="1683956" y="4563062"/>
                </a:cubicBezTo>
                <a:lnTo>
                  <a:pt x="1683958" y="4588368"/>
                </a:lnTo>
                <a:cubicBezTo>
                  <a:pt x="1696612" y="4601021"/>
                  <a:pt x="1683956" y="4626326"/>
                  <a:pt x="1683960" y="4638981"/>
                </a:cubicBezTo>
                <a:cubicBezTo>
                  <a:pt x="1683958" y="4643199"/>
                  <a:pt x="1683958" y="4647417"/>
                  <a:pt x="1683958" y="4651632"/>
                </a:cubicBezTo>
                <a:cubicBezTo>
                  <a:pt x="1683956" y="4676942"/>
                  <a:pt x="1696610" y="4702250"/>
                  <a:pt x="1696612" y="4714899"/>
                </a:cubicBezTo>
                <a:lnTo>
                  <a:pt x="1709264" y="4714898"/>
                </a:lnTo>
                <a:lnTo>
                  <a:pt x="1721918" y="4702250"/>
                </a:lnTo>
                <a:lnTo>
                  <a:pt x="1734570" y="4689593"/>
                </a:lnTo>
                <a:lnTo>
                  <a:pt x="1734570" y="4676942"/>
                </a:lnTo>
                <a:cubicBezTo>
                  <a:pt x="1734572" y="4672725"/>
                  <a:pt x="1734572" y="4668506"/>
                  <a:pt x="1734574" y="4664288"/>
                </a:cubicBezTo>
                <a:lnTo>
                  <a:pt x="1721916" y="4676942"/>
                </a:lnTo>
                <a:lnTo>
                  <a:pt x="1709264" y="4689597"/>
                </a:lnTo>
                <a:cubicBezTo>
                  <a:pt x="1709264" y="4676942"/>
                  <a:pt x="1696613" y="4664288"/>
                  <a:pt x="1696610" y="4651632"/>
                </a:cubicBezTo>
                <a:lnTo>
                  <a:pt x="1696610" y="4575714"/>
                </a:lnTo>
                <a:lnTo>
                  <a:pt x="1696610" y="4537751"/>
                </a:lnTo>
                <a:lnTo>
                  <a:pt x="1696610" y="4487138"/>
                </a:lnTo>
                <a:cubicBezTo>
                  <a:pt x="1696610" y="4474482"/>
                  <a:pt x="1696610" y="4461833"/>
                  <a:pt x="1709267" y="4436526"/>
                </a:cubicBezTo>
                <a:cubicBezTo>
                  <a:pt x="1709266" y="4432308"/>
                  <a:pt x="1709266" y="4428090"/>
                  <a:pt x="1709264" y="4423871"/>
                </a:cubicBezTo>
                <a:lnTo>
                  <a:pt x="1709264" y="4385910"/>
                </a:lnTo>
                <a:lnTo>
                  <a:pt x="1721916" y="4398566"/>
                </a:lnTo>
                <a:lnTo>
                  <a:pt x="1734570" y="4373259"/>
                </a:lnTo>
                <a:cubicBezTo>
                  <a:pt x="1721918" y="4360605"/>
                  <a:pt x="1721916" y="4347947"/>
                  <a:pt x="1721916" y="4347947"/>
                </a:cubicBezTo>
                <a:lnTo>
                  <a:pt x="1734570" y="4335296"/>
                </a:lnTo>
                <a:cubicBezTo>
                  <a:pt x="1734570" y="4322646"/>
                  <a:pt x="1734570" y="4322646"/>
                  <a:pt x="1721916" y="4322646"/>
                </a:cubicBezTo>
                <a:lnTo>
                  <a:pt x="1721918" y="4297335"/>
                </a:lnTo>
                <a:cubicBezTo>
                  <a:pt x="1721918" y="4284683"/>
                  <a:pt x="1734572" y="4272029"/>
                  <a:pt x="1734570" y="4259375"/>
                </a:cubicBezTo>
                <a:lnTo>
                  <a:pt x="1747226" y="4246719"/>
                </a:lnTo>
                <a:lnTo>
                  <a:pt x="1747224" y="4221419"/>
                </a:lnTo>
                <a:cubicBezTo>
                  <a:pt x="1747226" y="4208762"/>
                  <a:pt x="1747224" y="4196109"/>
                  <a:pt x="1759880" y="4183454"/>
                </a:cubicBezTo>
                <a:cubicBezTo>
                  <a:pt x="1759882" y="4170800"/>
                  <a:pt x="1759880" y="4158146"/>
                  <a:pt x="1759880" y="4158146"/>
                </a:cubicBezTo>
                <a:cubicBezTo>
                  <a:pt x="1759878" y="4145495"/>
                  <a:pt x="1759882" y="4132838"/>
                  <a:pt x="1759882" y="4132838"/>
                </a:cubicBezTo>
                <a:lnTo>
                  <a:pt x="1747226" y="4145492"/>
                </a:lnTo>
                <a:lnTo>
                  <a:pt x="1747224" y="4094879"/>
                </a:lnTo>
                <a:cubicBezTo>
                  <a:pt x="1747224" y="4082222"/>
                  <a:pt x="1759878" y="4069572"/>
                  <a:pt x="1759878" y="4056920"/>
                </a:cubicBezTo>
                <a:lnTo>
                  <a:pt x="1759880" y="4044264"/>
                </a:lnTo>
                <a:lnTo>
                  <a:pt x="1759878" y="4018959"/>
                </a:lnTo>
                <a:lnTo>
                  <a:pt x="1772531" y="4018959"/>
                </a:lnTo>
                <a:lnTo>
                  <a:pt x="1759878" y="4082226"/>
                </a:lnTo>
                <a:lnTo>
                  <a:pt x="1759878" y="4094879"/>
                </a:lnTo>
                <a:lnTo>
                  <a:pt x="1772532" y="4082226"/>
                </a:lnTo>
                <a:lnTo>
                  <a:pt x="1772531" y="4018959"/>
                </a:lnTo>
                <a:lnTo>
                  <a:pt x="1785185" y="4018956"/>
                </a:lnTo>
                <a:cubicBezTo>
                  <a:pt x="1797839" y="4006302"/>
                  <a:pt x="1797839" y="4006302"/>
                  <a:pt x="1797839" y="3993647"/>
                </a:cubicBezTo>
                <a:lnTo>
                  <a:pt x="1797839" y="3980997"/>
                </a:lnTo>
                <a:cubicBezTo>
                  <a:pt x="1797839" y="3968345"/>
                  <a:pt x="1785185" y="3955692"/>
                  <a:pt x="1785185" y="3943038"/>
                </a:cubicBezTo>
                <a:cubicBezTo>
                  <a:pt x="1785188" y="3938820"/>
                  <a:pt x="1785186" y="3934605"/>
                  <a:pt x="1785188" y="3930384"/>
                </a:cubicBezTo>
                <a:cubicBezTo>
                  <a:pt x="1797839" y="3930381"/>
                  <a:pt x="1810492" y="3930381"/>
                  <a:pt x="1797839" y="3892421"/>
                </a:cubicBezTo>
                <a:cubicBezTo>
                  <a:pt x="1810492" y="3854460"/>
                  <a:pt x="1823147" y="3829157"/>
                  <a:pt x="1823146" y="3803846"/>
                </a:cubicBezTo>
                <a:cubicBezTo>
                  <a:pt x="1835801" y="3765888"/>
                  <a:pt x="1835800" y="3740582"/>
                  <a:pt x="1848454" y="3702623"/>
                </a:cubicBezTo>
                <a:lnTo>
                  <a:pt x="1848454" y="3689967"/>
                </a:lnTo>
                <a:cubicBezTo>
                  <a:pt x="1861108" y="3677310"/>
                  <a:pt x="1873760" y="3639353"/>
                  <a:pt x="1873760" y="3614048"/>
                </a:cubicBezTo>
                <a:cubicBezTo>
                  <a:pt x="1886414" y="3576086"/>
                  <a:pt x="1886414" y="3525473"/>
                  <a:pt x="1899068" y="3487509"/>
                </a:cubicBezTo>
                <a:cubicBezTo>
                  <a:pt x="1911722" y="3462206"/>
                  <a:pt x="1911720" y="3424242"/>
                  <a:pt x="1924374" y="3398939"/>
                </a:cubicBezTo>
                <a:cubicBezTo>
                  <a:pt x="1937026" y="3373631"/>
                  <a:pt x="1937028" y="3348326"/>
                  <a:pt x="1937030" y="3323013"/>
                </a:cubicBezTo>
                <a:cubicBezTo>
                  <a:pt x="1962336" y="3310359"/>
                  <a:pt x="1974986" y="3297705"/>
                  <a:pt x="1962335" y="3259749"/>
                </a:cubicBezTo>
                <a:lnTo>
                  <a:pt x="1991070" y="3218426"/>
                </a:lnTo>
                <a:lnTo>
                  <a:pt x="2009375" y="3131484"/>
                </a:lnTo>
                <a:lnTo>
                  <a:pt x="2101524" y="2813634"/>
                </a:lnTo>
                <a:cubicBezTo>
                  <a:pt x="2101524" y="2810495"/>
                  <a:pt x="2101523" y="2807357"/>
                  <a:pt x="2101523" y="2804220"/>
                </a:cubicBezTo>
                <a:lnTo>
                  <a:pt x="2101522" y="2791569"/>
                </a:lnTo>
                <a:cubicBezTo>
                  <a:pt x="2101526" y="2778915"/>
                  <a:pt x="2101522" y="2791569"/>
                  <a:pt x="2088870" y="2791569"/>
                </a:cubicBezTo>
                <a:cubicBezTo>
                  <a:pt x="2088870" y="2791569"/>
                  <a:pt x="2088868" y="2778912"/>
                  <a:pt x="2088870" y="2766260"/>
                </a:cubicBezTo>
                <a:cubicBezTo>
                  <a:pt x="2095198" y="2766261"/>
                  <a:pt x="2098360" y="2766260"/>
                  <a:pt x="2103107" y="2764679"/>
                </a:cubicBezTo>
                <a:lnTo>
                  <a:pt x="2117687" y="2757873"/>
                </a:lnTo>
                <a:lnTo>
                  <a:pt x="2150044" y="2646270"/>
                </a:lnTo>
                <a:lnTo>
                  <a:pt x="2170826" y="2589693"/>
                </a:lnTo>
                <a:lnTo>
                  <a:pt x="2152136" y="2627073"/>
                </a:lnTo>
                <a:cubicBezTo>
                  <a:pt x="2152139" y="2639726"/>
                  <a:pt x="2139486" y="2665034"/>
                  <a:pt x="2139486" y="2677683"/>
                </a:cubicBezTo>
                <a:lnTo>
                  <a:pt x="2126832" y="2677683"/>
                </a:lnTo>
                <a:cubicBezTo>
                  <a:pt x="2152136" y="2627073"/>
                  <a:pt x="2164793" y="2576459"/>
                  <a:pt x="2190101" y="2525843"/>
                </a:cubicBezTo>
                <a:lnTo>
                  <a:pt x="2193160" y="2528904"/>
                </a:lnTo>
                <a:lnTo>
                  <a:pt x="2326253" y="2166623"/>
                </a:lnTo>
                <a:cubicBezTo>
                  <a:pt x="2390723" y="2007636"/>
                  <a:pt x="2460824" y="1849539"/>
                  <a:pt x="2536276" y="1692287"/>
                </a:cubicBezTo>
                <a:cubicBezTo>
                  <a:pt x="2609657" y="1542369"/>
                  <a:pt x="2693399" y="1392075"/>
                  <a:pt x="2779430" y="1247916"/>
                </a:cubicBezTo>
                <a:cubicBezTo>
                  <a:pt x="2792879" y="1218395"/>
                  <a:pt x="2808626" y="1195008"/>
                  <a:pt x="2770664" y="1177716"/>
                </a:cubicBezTo>
                <a:cubicBezTo>
                  <a:pt x="2761174" y="1173392"/>
                  <a:pt x="2754269" y="1172477"/>
                  <a:pt x="2749036" y="1173831"/>
                </a:cubicBezTo>
                <a:cubicBezTo>
                  <a:pt x="2733335" y="1177899"/>
                  <a:pt x="2732668" y="1202424"/>
                  <a:pt x="2722301" y="1216800"/>
                </a:cubicBezTo>
                <a:cubicBezTo>
                  <a:pt x="2705008" y="1254761"/>
                  <a:pt x="2685796" y="1296938"/>
                  <a:pt x="2664288" y="1332978"/>
                </a:cubicBezTo>
                <a:cubicBezTo>
                  <a:pt x="2499482" y="1650062"/>
                  <a:pt x="2317805" y="1959462"/>
                  <a:pt x="2203618" y="2299605"/>
                </a:cubicBezTo>
                <a:cubicBezTo>
                  <a:pt x="1980254" y="2946521"/>
                  <a:pt x="1775682" y="3596906"/>
                  <a:pt x="1707262" y="4283838"/>
                </a:cubicBezTo>
                <a:cubicBezTo>
                  <a:pt x="1707638" y="4294197"/>
                  <a:pt x="1704170" y="4312989"/>
                  <a:pt x="1681160" y="4307601"/>
                </a:cubicBezTo>
                <a:cubicBezTo>
                  <a:pt x="1657772" y="4291851"/>
                  <a:pt x="1667380" y="4270763"/>
                  <a:pt x="1666626" y="4250051"/>
                </a:cubicBezTo>
                <a:cubicBezTo>
                  <a:pt x="1662954" y="4034477"/>
                  <a:pt x="1719882" y="3831227"/>
                  <a:pt x="1755719" y="3618369"/>
                </a:cubicBezTo>
                <a:cubicBezTo>
                  <a:pt x="1848402" y="3057074"/>
                  <a:pt x="2000620" y="2521628"/>
                  <a:pt x="2213906" y="2011451"/>
                </a:cubicBezTo>
                <a:lnTo>
                  <a:pt x="2291730" y="1839899"/>
                </a:lnTo>
                <a:lnTo>
                  <a:pt x="2270768" y="1875771"/>
                </a:lnTo>
                <a:cubicBezTo>
                  <a:pt x="2250203" y="1912149"/>
                  <a:pt x="2234388" y="1943786"/>
                  <a:pt x="2228062" y="1969091"/>
                </a:cubicBezTo>
                <a:cubicBezTo>
                  <a:pt x="2190100" y="2032358"/>
                  <a:pt x="2139485" y="2120933"/>
                  <a:pt x="2088868" y="2209505"/>
                </a:cubicBezTo>
                <a:cubicBezTo>
                  <a:pt x="2050910" y="2298083"/>
                  <a:pt x="2012950" y="2386658"/>
                  <a:pt x="1987640" y="2449925"/>
                </a:cubicBezTo>
                <a:lnTo>
                  <a:pt x="1974989" y="2462577"/>
                </a:lnTo>
                <a:lnTo>
                  <a:pt x="1974990" y="2475228"/>
                </a:lnTo>
                <a:lnTo>
                  <a:pt x="1987643" y="2475230"/>
                </a:lnTo>
                <a:cubicBezTo>
                  <a:pt x="1962336" y="2513190"/>
                  <a:pt x="1949678" y="2589114"/>
                  <a:pt x="1974989" y="2538498"/>
                </a:cubicBezTo>
                <a:lnTo>
                  <a:pt x="1974989" y="2551151"/>
                </a:lnTo>
                <a:cubicBezTo>
                  <a:pt x="1974989" y="2551151"/>
                  <a:pt x="1974990" y="2563805"/>
                  <a:pt x="1987643" y="2551154"/>
                </a:cubicBezTo>
                <a:lnTo>
                  <a:pt x="2000297" y="2551154"/>
                </a:lnTo>
                <a:cubicBezTo>
                  <a:pt x="1987644" y="2563805"/>
                  <a:pt x="1987643" y="2576460"/>
                  <a:pt x="2000296" y="2563802"/>
                </a:cubicBezTo>
                <a:cubicBezTo>
                  <a:pt x="1962335" y="2601765"/>
                  <a:pt x="1987643" y="2614421"/>
                  <a:pt x="1962335" y="2652381"/>
                </a:cubicBezTo>
                <a:cubicBezTo>
                  <a:pt x="1962335" y="2601765"/>
                  <a:pt x="1949682" y="2627075"/>
                  <a:pt x="1924374" y="2690342"/>
                </a:cubicBezTo>
                <a:lnTo>
                  <a:pt x="1949678" y="2690340"/>
                </a:lnTo>
                <a:cubicBezTo>
                  <a:pt x="1899068" y="2791571"/>
                  <a:pt x="1911722" y="2804220"/>
                  <a:pt x="1873757" y="2867490"/>
                </a:cubicBezTo>
                <a:lnTo>
                  <a:pt x="1886414" y="2880144"/>
                </a:lnTo>
                <a:cubicBezTo>
                  <a:pt x="1886412" y="2892795"/>
                  <a:pt x="1873760" y="2905448"/>
                  <a:pt x="1861106" y="2905451"/>
                </a:cubicBezTo>
                <a:cubicBezTo>
                  <a:pt x="1861106" y="2930756"/>
                  <a:pt x="1873758" y="2918102"/>
                  <a:pt x="1861108" y="2943410"/>
                </a:cubicBezTo>
                <a:cubicBezTo>
                  <a:pt x="1835796" y="3006680"/>
                  <a:pt x="1810493" y="3082601"/>
                  <a:pt x="1772531" y="3196478"/>
                </a:cubicBezTo>
                <a:cubicBezTo>
                  <a:pt x="1759882" y="3234438"/>
                  <a:pt x="1747226" y="3259749"/>
                  <a:pt x="1747226" y="3272402"/>
                </a:cubicBezTo>
                <a:cubicBezTo>
                  <a:pt x="1709267" y="3398937"/>
                  <a:pt x="1683956" y="3576087"/>
                  <a:pt x="1645997" y="3576087"/>
                </a:cubicBezTo>
                <a:cubicBezTo>
                  <a:pt x="1658652" y="3614048"/>
                  <a:pt x="1645997" y="3614048"/>
                  <a:pt x="1633342" y="3689967"/>
                </a:cubicBezTo>
                <a:cubicBezTo>
                  <a:pt x="1620689" y="3740580"/>
                  <a:pt x="1620690" y="3639353"/>
                  <a:pt x="1608035" y="3715275"/>
                </a:cubicBezTo>
                <a:cubicBezTo>
                  <a:pt x="1595381" y="3689967"/>
                  <a:pt x="1582726" y="3740580"/>
                  <a:pt x="1595384" y="3677315"/>
                </a:cubicBezTo>
                <a:cubicBezTo>
                  <a:pt x="1582727" y="3677310"/>
                  <a:pt x="1582726" y="3727928"/>
                  <a:pt x="1570074" y="3727928"/>
                </a:cubicBezTo>
                <a:lnTo>
                  <a:pt x="1570076" y="3740582"/>
                </a:lnTo>
                <a:cubicBezTo>
                  <a:pt x="1570076" y="3740582"/>
                  <a:pt x="1557422" y="3727925"/>
                  <a:pt x="1557420" y="3740582"/>
                </a:cubicBezTo>
                <a:lnTo>
                  <a:pt x="1557422" y="3753236"/>
                </a:lnTo>
                <a:lnTo>
                  <a:pt x="1544766" y="3765888"/>
                </a:lnTo>
                <a:cubicBezTo>
                  <a:pt x="1544768" y="3778539"/>
                  <a:pt x="1544766" y="3791196"/>
                  <a:pt x="1532116" y="3816503"/>
                </a:cubicBezTo>
                <a:cubicBezTo>
                  <a:pt x="1506806" y="3892424"/>
                  <a:pt x="1506806" y="3930384"/>
                  <a:pt x="1494154" y="3955688"/>
                </a:cubicBezTo>
                <a:cubicBezTo>
                  <a:pt x="1494152" y="3943040"/>
                  <a:pt x="1494154" y="3955688"/>
                  <a:pt x="1481500" y="3968345"/>
                </a:cubicBezTo>
                <a:lnTo>
                  <a:pt x="1481500" y="3993647"/>
                </a:lnTo>
                <a:lnTo>
                  <a:pt x="1481501" y="4006304"/>
                </a:lnTo>
                <a:cubicBezTo>
                  <a:pt x="1434052" y="4006302"/>
                  <a:pt x="1407952" y="4113069"/>
                  <a:pt x="1381853" y="4214495"/>
                </a:cubicBezTo>
                <a:lnTo>
                  <a:pt x="1368499" y="4261914"/>
                </a:lnTo>
                <a:lnTo>
                  <a:pt x="1368140" y="4265309"/>
                </a:lnTo>
                <a:cubicBezTo>
                  <a:pt x="1376641" y="4249685"/>
                  <a:pt x="1379215" y="4267281"/>
                  <a:pt x="1388314" y="4280324"/>
                </a:cubicBezTo>
                <a:cubicBezTo>
                  <a:pt x="1389514" y="4337666"/>
                  <a:pt x="1377062" y="4375437"/>
                  <a:pt x="1371136" y="4408659"/>
                </a:cubicBezTo>
                <a:cubicBezTo>
                  <a:pt x="1365209" y="4441880"/>
                  <a:pt x="1357309" y="4486176"/>
                  <a:pt x="1369580" y="4545485"/>
                </a:cubicBezTo>
                <a:cubicBezTo>
                  <a:pt x="1363655" y="4578707"/>
                  <a:pt x="1348031" y="4570214"/>
                  <a:pt x="1344680" y="4621031"/>
                </a:cubicBezTo>
                <a:cubicBezTo>
                  <a:pt x="1349830" y="4656224"/>
                  <a:pt x="1364854" y="4636049"/>
                  <a:pt x="1361503" y="4686864"/>
                </a:cubicBezTo>
                <a:cubicBezTo>
                  <a:pt x="1342526" y="4729188"/>
                  <a:pt x="1357375" y="4806095"/>
                  <a:pt x="1354621" y="4885583"/>
                </a:cubicBezTo>
                <a:cubicBezTo>
                  <a:pt x="1341572" y="4894685"/>
                  <a:pt x="1338818" y="4974173"/>
                  <a:pt x="1348517" y="5015886"/>
                </a:cubicBezTo>
                <a:cubicBezTo>
                  <a:pt x="1350493" y="5004813"/>
                  <a:pt x="1350493" y="5004813"/>
                  <a:pt x="1350493" y="5004813"/>
                </a:cubicBezTo>
                <a:cubicBezTo>
                  <a:pt x="1352468" y="4993740"/>
                  <a:pt x="1347919" y="4987218"/>
                  <a:pt x="1358993" y="4989188"/>
                </a:cubicBezTo>
                <a:cubicBezTo>
                  <a:pt x="1358993" y="4989188"/>
                  <a:pt x="1357018" y="5000262"/>
                  <a:pt x="1361566" y="5006784"/>
                </a:cubicBezTo>
                <a:cubicBezTo>
                  <a:pt x="1372642" y="5008755"/>
                  <a:pt x="1372642" y="5008755"/>
                  <a:pt x="1372642" y="5008755"/>
                </a:cubicBezTo>
                <a:cubicBezTo>
                  <a:pt x="1377790" y="5043947"/>
                  <a:pt x="1358216" y="5057601"/>
                  <a:pt x="1362166" y="5035454"/>
                </a:cubicBezTo>
                <a:cubicBezTo>
                  <a:pt x="1360192" y="5046527"/>
                  <a:pt x="1360192" y="5046527"/>
                  <a:pt x="1360192" y="5046527"/>
                </a:cubicBezTo>
                <a:cubicBezTo>
                  <a:pt x="1358216" y="5057601"/>
                  <a:pt x="1351691" y="5062152"/>
                  <a:pt x="1351691" y="5062152"/>
                </a:cubicBezTo>
                <a:cubicBezTo>
                  <a:pt x="1347142" y="5055632"/>
                  <a:pt x="1349117" y="5044557"/>
                  <a:pt x="1344566" y="5038034"/>
                </a:cubicBezTo>
                <a:cubicBezTo>
                  <a:pt x="1330918" y="5018466"/>
                  <a:pt x="1319245" y="4987827"/>
                  <a:pt x="1315892" y="5038644"/>
                </a:cubicBezTo>
                <a:cubicBezTo>
                  <a:pt x="1309546" y="4946112"/>
                  <a:pt x="1310323" y="4877700"/>
                  <a:pt x="1322174" y="4811256"/>
                </a:cubicBezTo>
                <a:cubicBezTo>
                  <a:pt x="1322951" y="4742843"/>
                  <a:pt x="1332829" y="4687475"/>
                  <a:pt x="1335581" y="4607987"/>
                </a:cubicBezTo>
                <a:cubicBezTo>
                  <a:pt x="1324507" y="4606016"/>
                  <a:pt x="1327079" y="4623612"/>
                  <a:pt x="1316006" y="4621641"/>
                </a:cubicBezTo>
                <a:cubicBezTo>
                  <a:pt x="1308283" y="4568853"/>
                  <a:pt x="1307684" y="4540185"/>
                  <a:pt x="1309060" y="4500440"/>
                </a:cubicBezTo>
                <a:cubicBezTo>
                  <a:pt x="1314986" y="4467219"/>
                  <a:pt x="1316363" y="4427475"/>
                  <a:pt x="1321690" y="4365584"/>
                </a:cubicBezTo>
                <a:cubicBezTo>
                  <a:pt x="1328215" y="4361031"/>
                  <a:pt x="1330682" y="4347189"/>
                  <a:pt x="1333078" y="4329764"/>
                </a:cubicBezTo>
                <a:lnTo>
                  <a:pt x="1339778" y="4294655"/>
                </a:lnTo>
                <a:lnTo>
                  <a:pt x="1334128" y="4283789"/>
                </a:lnTo>
                <a:lnTo>
                  <a:pt x="1333241" y="4284804"/>
                </a:lnTo>
                <a:cubicBezTo>
                  <a:pt x="1331857" y="4284558"/>
                  <a:pt x="1330718" y="4282928"/>
                  <a:pt x="1329890" y="4279569"/>
                </a:cubicBezTo>
                <a:lnTo>
                  <a:pt x="1329440" y="4274876"/>
                </a:lnTo>
                <a:lnTo>
                  <a:pt x="1319377" y="4260165"/>
                </a:lnTo>
                <a:cubicBezTo>
                  <a:pt x="1315421" y="4257003"/>
                  <a:pt x="1310677" y="4256211"/>
                  <a:pt x="1304350" y="4259375"/>
                </a:cubicBezTo>
                <a:cubicBezTo>
                  <a:pt x="1304350" y="4347948"/>
                  <a:pt x="1291696" y="4347950"/>
                  <a:pt x="1291700" y="4411218"/>
                </a:cubicBezTo>
                <a:cubicBezTo>
                  <a:pt x="1253735" y="4461831"/>
                  <a:pt x="1228429" y="4398561"/>
                  <a:pt x="1228430" y="4309989"/>
                </a:cubicBezTo>
                <a:lnTo>
                  <a:pt x="1228429" y="4297332"/>
                </a:lnTo>
                <a:lnTo>
                  <a:pt x="1228429" y="4259375"/>
                </a:lnTo>
                <a:lnTo>
                  <a:pt x="1241081" y="4272029"/>
                </a:lnTo>
                <a:lnTo>
                  <a:pt x="1241083" y="4284678"/>
                </a:lnTo>
                <a:lnTo>
                  <a:pt x="1253735" y="4272029"/>
                </a:lnTo>
                <a:cubicBezTo>
                  <a:pt x="1266386" y="4259375"/>
                  <a:pt x="1266386" y="4158146"/>
                  <a:pt x="1241083" y="4234070"/>
                </a:cubicBezTo>
                <a:lnTo>
                  <a:pt x="1241081" y="4221419"/>
                </a:lnTo>
                <a:lnTo>
                  <a:pt x="1241081" y="4208763"/>
                </a:lnTo>
                <a:cubicBezTo>
                  <a:pt x="1241083" y="4202436"/>
                  <a:pt x="1241084" y="4199273"/>
                  <a:pt x="1239502" y="4197690"/>
                </a:cubicBezTo>
                <a:lnTo>
                  <a:pt x="1232377" y="4196673"/>
                </a:lnTo>
                <a:lnTo>
                  <a:pt x="1229462" y="4233180"/>
                </a:lnTo>
                <a:lnTo>
                  <a:pt x="1228429" y="4233416"/>
                </a:lnTo>
                <a:lnTo>
                  <a:pt x="1228429" y="4234070"/>
                </a:lnTo>
                <a:lnTo>
                  <a:pt x="1228429" y="4246722"/>
                </a:lnTo>
                <a:cubicBezTo>
                  <a:pt x="1228429" y="4246722"/>
                  <a:pt x="1228429" y="4259375"/>
                  <a:pt x="1215775" y="4259375"/>
                </a:cubicBezTo>
                <a:lnTo>
                  <a:pt x="1214402" y="4223664"/>
                </a:lnTo>
                <a:lnTo>
                  <a:pt x="1207888" y="4209806"/>
                </a:lnTo>
                <a:cubicBezTo>
                  <a:pt x="1197065" y="4338836"/>
                  <a:pt x="1176364" y="4433700"/>
                  <a:pt x="1187569" y="4574865"/>
                </a:cubicBezTo>
                <a:cubicBezTo>
                  <a:pt x="1193866" y="4558230"/>
                  <a:pt x="1198807" y="4575314"/>
                  <a:pt x="1209595" y="4587000"/>
                </a:cubicBezTo>
                <a:cubicBezTo>
                  <a:pt x="1218574" y="4643646"/>
                  <a:pt x="1211371" y="4682760"/>
                  <a:pt x="1210015" y="4716479"/>
                </a:cubicBezTo>
                <a:cubicBezTo>
                  <a:pt x="1208657" y="4750196"/>
                  <a:pt x="1206847" y="4795155"/>
                  <a:pt x="1227065" y="4852247"/>
                </a:cubicBezTo>
                <a:cubicBezTo>
                  <a:pt x="1225708" y="4885965"/>
                  <a:pt x="1209076" y="4879676"/>
                  <a:pt x="1212661" y="4930475"/>
                </a:cubicBezTo>
                <a:cubicBezTo>
                  <a:pt x="1222543" y="4964642"/>
                  <a:pt x="1234687" y="4942611"/>
                  <a:pt x="1238272" y="4993412"/>
                </a:cubicBezTo>
                <a:cubicBezTo>
                  <a:pt x="1225222" y="5037923"/>
                  <a:pt x="1250381" y="5112099"/>
                  <a:pt x="1258454" y="5191223"/>
                </a:cubicBezTo>
                <a:cubicBezTo>
                  <a:pt x="1255532" y="5193920"/>
                  <a:pt x="1253845" y="5200890"/>
                  <a:pt x="1253197" y="5210450"/>
                </a:cubicBezTo>
                <a:lnTo>
                  <a:pt x="1254044" y="5240709"/>
                </a:lnTo>
                <a:lnTo>
                  <a:pt x="1254724" y="5240415"/>
                </a:lnTo>
                <a:cubicBezTo>
                  <a:pt x="1285172" y="5244567"/>
                  <a:pt x="1305932" y="5364974"/>
                  <a:pt x="1317005" y="5398188"/>
                </a:cubicBezTo>
                <a:cubicBezTo>
                  <a:pt x="1317004" y="5385537"/>
                  <a:pt x="1317005" y="5360228"/>
                  <a:pt x="1329656" y="5372882"/>
                </a:cubicBezTo>
                <a:cubicBezTo>
                  <a:pt x="1342310" y="5436149"/>
                  <a:pt x="1354961" y="5537378"/>
                  <a:pt x="1380271" y="5613296"/>
                </a:cubicBezTo>
                <a:lnTo>
                  <a:pt x="1380271" y="5651258"/>
                </a:lnTo>
                <a:lnTo>
                  <a:pt x="1392926" y="5638607"/>
                </a:lnTo>
                <a:cubicBezTo>
                  <a:pt x="1392926" y="5651259"/>
                  <a:pt x="1405579" y="5651259"/>
                  <a:pt x="1405579" y="5651259"/>
                </a:cubicBezTo>
                <a:lnTo>
                  <a:pt x="1418234" y="5663912"/>
                </a:lnTo>
                <a:cubicBezTo>
                  <a:pt x="1437212" y="5730344"/>
                  <a:pt x="1463309" y="5818127"/>
                  <a:pt x="1496526" y="5884557"/>
                </a:cubicBezTo>
                <a:lnTo>
                  <a:pt x="1509760" y="5906024"/>
                </a:lnTo>
                <a:lnTo>
                  <a:pt x="1508820" y="5901420"/>
                </a:lnTo>
                <a:cubicBezTo>
                  <a:pt x="1503708" y="5880129"/>
                  <a:pt x="1497413" y="5855456"/>
                  <a:pt x="1490338" y="5825213"/>
                </a:cubicBezTo>
                <a:cubicBezTo>
                  <a:pt x="1499915" y="5812508"/>
                  <a:pt x="1482533" y="5769515"/>
                  <a:pt x="1482641" y="5729742"/>
                </a:cubicBezTo>
                <a:cubicBezTo>
                  <a:pt x="1479412" y="5747235"/>
                  <a:pt x="1474624" y="5753588"/>
                  <a:pt x="1465153" y="5726520"/>
                </a:cubicBezTo>
                <a:cubicBezTo>
                  <a:pt x="1460578" y="5653329"/>
                  <a:pt x="1421134" y="5533922"/>
                  <a:pt x="1441958" y="5479880"/>
                </a:cubicBezTo>
                <a:cubicBezTo>
                  <a:pt x="1410316" y="5416172"/>
                  <a:pt x="1404182" y="5331840"/>
                  <a:pt x="1409186" y="5245944"/>
                </a:cubicBezTo>
                <a:cubicBezTo>
                  <a:pt x="1402835" y="5241156"/>
                  <a:pt x="1402835" y="5241156"/>
                  <a:pt x="1402835" y="5241156"/>
                </a:cubicBezTo>
                <a:cubicBezTo>
                  <a:pt x="1402835" y="5241156"/>
                  <a:pt x="1407625" y="5234805"/>
                  <a:pt x="1407625" y="5234805"/>
                </a:cubicBezTo>
                <a:cubicBezTo>
                  <a:pt x="1401275" y="5230016"/>
                  <a:pt x="1404505" y="5212524"/>
                  <a:pt x="1404505" y="5212524"/>
                </a:cubicBezTo>
                <a:cubicBezTo>
                  <a:pt x="1402943" y="5201384"/>
                  <a:pt x="1409293" y="5206173"/>
                  <a:pt x="1410854" y="5217312"/>
                </a:cubicBezTo>
                <a:lnTo>
                  <a:pt x="1412483" y="5218949"/>
                </a:lnTo>
                <a:lnTo>
                  <a:pt x="1412413" y="5228451"/>
                </a:lnTo>
                <a:cubicBezTo>
                  <a:pt x="1414809" y="5225276"/>
                  <a:pt x="1416006" y="5223688"/>
                  <a:pt x="1415812" y="5222296"/>
                </a:cubicBezTo>
                <a:lnTo>
                  <a:pt x="1412483" y="5218949"/>
                </a:lnTo>
                <a:lnTo>
                  <a:pt x="1412731" y="5185101"/>
                </a:lnTo>
                <a:cubicBezTo>
                  <a:pt x="1411379" y="5170382"/>
                  <a:pt x="1411015" y="5157654"/>
                  <a:pt x="1418980" y="5153696"/>
                </a:cubicBezTo>
                <a:cubicBezTo>
                  <a:pt x="1437814" y="5247602"/>
                  <a:pt x="1485492" y="5263620"/>
                  <a:pt x="1483608" y="5371797"/>
                </a:cubicBezTo>
                <a:cubicBezTo>
                  <a:pt x="1474030" y="5384501"/>
                  <a:pt x="1464559" y="5357433"/>
                  <a:pt x="1458209" y="5352647"/>
                </a:cubicBezTo>
                <a:cubicBezTo>
                  <a:pt x="1470587" y="5481536"/>
                  <a:pt x="1467142" y="5578572"/>
                  <a:pt x="1503359" y="5715473"/>
                </a:cubicBezTo>
                <a:cubicBezTo>
                  <a:pt x="1506588" y="5697980"/>
                  <a:pt x="1514498" y="5713907"/>
                  <a:pt x="1527197" y="5723481"/>
                </a:cubicBezTo>
                <a:cubicBezTo>
                  <a:pt x="1546139" y="5777618"/>
                  <a:pt x="1546032" y="5817389"/>
                  <a:pt x="1550714" y="5850807"/>
                </a:cubicBezTo>
                <a:cubicBezTo>
                  <a:pt x="1555396" y="5884227"/>
                  <a:pt x="1561638" y="5928786"/>
                  <a:pt x="1591721" y="5981355"/>
                </a:cubicBezTo>
                <a:cubicBezTo>
                  <a:pt x="1596402" y="6014775"/>
                  <a:pt x="1578912" y="6011552"/>
                  <a:pt x="1591505" y="6060899"/>
                </a:cubicBezTo>
                <a:cubicBezTo>
                  <a:pt x="1603372" y="6084789"/>
                  <a:pt x="1610848" y="6077349"/>
                  <a:pt x="1619156" y="6092955"/>
                </a:cubicBezTo>
                <a:lnTo>
                  <a:pt x="1620138" y="6095787"/>
                </a:lnTo>
                <a:lnTo>
                  <a:pt x="1620689" y="6081479"/>
                </a:lnTo>
                <a:cubicBezTo>
                  <a:pt x="1620690" y="6077261"/>
                  <a:pt x="1620690" y="6073043"/>
                  <a:pt x="1620694" y="6068825"/>
                </a:cubicBezTo>
                <a:cubicBezTo>
                  <a:pt x="1620689" y="6056168"/>
                  <a:pt x="1608040" y="6056171"/>
                  <a:pt x="1608040" y="6056171"/>
                </a:cubicBezTo>
                <a:cubicBezTo>
                  <a:pt x="1608035" y="5989739"/>
                  <a:pt x="1615154" y="5944664"/>
                  <a:pt x="1613374" y="5872893"/>
                </a:cubicBezTo>
                <a:lnTo>
                  <a:pt x="1608806" y="5802330"/>
                </a:lnTo>
                <a:lnTo>
                  <a:pt x="1620689" y="5790449"/>
                </a:lnTo>
                <a:cubicBezTo>
                  <a:pt x="1633343" y="5790449"/>
                  <a:pt x="1633344" y="5752488"/>
                  <a:pt x="1645996" y="5790447"/>
                </a:cubicBezTo>
                <a:cubicBezTo>
                  <a:pt x="1633343" y="5790449"/>
                  <a:pt x="1645996" y="5815754"/>
                  <a:pt x="1633342" y="5841060"/>
                </a:cubicBezTo>
                <a:lnTo>
                  <a:pt x="1633343" y="5828409"/>
                </a:lnTo>
                <a:cubicBezTo>
                  <a:pt x="1620689" y="5815751"/>
                  <a:pt x="1620689" y="5815751"/>
                  <a:pt x="1620689" y="5828409"/>
                </a:cubicBezTo>
                <a:lnTo>
                  <a:pt x="1620689" y="5841063"/>
                </a:lnTo>
                <a:cubicBezTo>
                  <a:pt x="1633342" y="5841060"/>
                  <a:pt x="1633344" y="5853714"/>
                  <a:pt x="1633344" y="5853714"/>
                </a:cubicBezTo>
                <a:cubicBezTo>
                  <a:pt x="1633342" y="5891675"/>
                  <a:pt x="1658651" y="5866368"/>
                  <a:pt x="1658651" y="5904329"/>
                </a:cubicBezTo>
                <a:cubicBezTo>
                  <a:pt x="1658650" y="5929632"/>
                  <a:pt x="1633342" y="5980245"/>
                  <a:pt x="1658650" y="5992904"/>
                </a:cubicBezTo>
                <a:lnTo>
                  <a:pt x="1658650" y="6005558"/>
                </a:lnTo>
                <a:lnTo>
                  <a:pt x="1658650" y="6030861"/>
                </a:lnTo>
                <a:lnTo>
                  <a:pt x="1658651" y="6043518"/>
                </a:lnTo>
                <a:cubicBezTo>
                  <a:pt x="1633342" y="6043518"/>
                  <a:pt x="1671304" y="6094128"/>
                  <a:pt x="1658652" y="6119439"/>
                </a:cubicBezTo>
                <a:cubicBezTo>
                  <a:pt x="1658652" y="6123657"/>
                  <a:pt x="1658652" y="6127875"/>
                  <a:pt x="1658650" y="6132093"/>
                </a:cubicBezTo>
                <a:cubicBezTo>
                  <a:pt x="1658650" y="6144743"/>
                  <a:pt x="1671304" y="6144746"/>
                  <a:pt x="1671304" y="6144746"/>
                </a:cubicBezTo>
                <a:lnTo>
                  <a:pt x="1671304" y="6157400"/>
                </a:lnTo>
                <a:lnTo>
                  <a:pt x="1671304" y="6182706"/>
                </a:lnTo>
                <a:lnTo>
                  <a:pt x="1671304" y="6195360"/>
                </a:lnTo>
                <a:cubicBezTo>
                  <a:pt x="1671304" y="6220665"/>
                  <a:pt x="1671304" y="6258626"/>
                  <a:pt x="1696612" y="6271281"/>
                </a:cubicBezTo>
                <a:lnTo>
                  <a:pt x="1683956" y="6271278"/>
                </a:lnTo>
                <a:lnTo>
                  <a:pt x="1683956" y="6283935"/>
                </a:lnTo>
                <a:cubicBezTo>
                  <a:pt x="1683956" y="6296589"/>
                  <a:pt x="1683958" y="6309242"/>
                  <a:pt x="1696610" y="6309240"/>
                </a:cubicBezTo>
                <a:cubicBezTo>
                  <a:pt x="1693446" y="6331385"/>
                  <a:pt x="1693448" y="6351945"/>
                  <a:pt x="1695425" y="6372311"/>
                </a:cubicBezTo>
                <a:lnTo>
                  <a:pt x="1699331" y="6394962"/>
                </a:lnTo>
                <a:lnTo>
                  <a:pt x="1701635" y="6401727"/>
                </a:lnTo>
                <a:cubicBezTo>
                  <a:pt x="1706672" y="6414242"/>
                  <a:pt x="1712208" y="6425888"/>
                  <a:pt x="1717750" y="6435048"/>
                </a:cubicBezTo>
                <a:cubicBezTo>
                  <a:pt x="1716190" y="6423909"/>
                  <a:pt x="1716190" y="6423909"/>
                  <a:pt x="1716190" y="6423909"/>
                </a:cubicBezTo>
                <a:cubicBezTo>
                  <a:pt x="1714628" y="6412769"/>
                  <a:pt x="1708278" y="6407981"/>
                  <a:pt x="1719419" y="6406416"/>
                </a:cubicBezTo>
                <a:cubicBezTo>
                  <a:pt x="1719419" y="6406416"/>
                  <a:pt x="1720979" y="6417557"/>
                  <a:pt x="1727328" y="6422343"/>
                </a:cubicBezTo>
                <a:cubicBezTo>
                  <a:pt x="1738468" y="6420779"/>
                  <a:pt x="1738468" y="6420779"/>
                  <a:pt x="1738468" y="6420779"/>
                </a:cubicBezTo>
                <a:cubicBezTo>
                  <a:pt x="1754290" y="6452633"/>
                  <a:pt x="1739921" y="6471690"/>
                  <a:pt x="1736798" y="6449411"/>
                </a:cubicBezTo>
                <a:cubicBezTo>
                  <a:pt x="1738361" y="6460550"/>
                  <a:pt x="1738361" y="6460550"/>
                  <a:pt x="1738361" y="6460550"/>
                </a:cubicBezTo>
                <a:cubicBezTo>
                  <a:pt x="1739921" y="6471690"/>
                  <a:pt x="1735132" y="6478043"/>
                  <a:pt x="1735132" y="6478043"/>
                </a:cubicBezTo>
                <a:cubicBezTo>
                  <a:pt x="1728782" y="6473255"/>
                  <a:pt x="1727220" y="6462116"/>
                  <a:pt x="1720871" y="6457328"/>
                </a:cubicBezTo>
                <a:lnTo>
                  <a:pt x="1709114" y="6447681"/>
                </a:lnTo>
                <a:lnTo>
                  <a:pt x="1721522" y="6503195"/>
                </a:lnTo>
                <a:cubicBezTo>
                  <a:pt x="1726662" y="6528305"/>
                  <a:pt x="1731407" y="6555983"/>
                  <a:pt x="1734572" y="6587615"/>
                </a:cubicBezTo>
                <a:lnTo>
                  <a:pt x="1721918" y="6600269"/>
                </a:lnTo>
                <a:cubicBezTo>
                  <a:pt x="1721916" y="6612926"/>
                  <a:pt x="1734570" y="6625580"/>
                  <a:pt x="1734570" y="6625580"/>
                </a:cubicBezTo>
                <a:lnTo>
                  <a:pt x="1747224" y="6638229"/>
                </a:lnTo>
                <a:lnTo>
                  <a:pt x="1734570" y="6638232"/>
                </a:lnTo>
                <a:cubicBezTo>
                  <a:pt x="1747224" y="6650886"/>
                  <a:pt x="1759878" y="6688847"/>
                  <a:pt x="1759880" y="6714153"/>
                </a:cubicBezTo>
                <a:cubicBezTo>
                  <a:pt x="1759882" y="6718371"/>
                  <a:pt x="1759882" y="6722589"/>
                  <a:pt x="1759882" y="6726807"/>
                </a:cubicBezTo>
                <a:cubicBezTo>
                  <a:pt x="1759882" y="6731024"/>
                  <a:pt x="1759882" y="6735242"/>
                  <a:pt x="1759880" y="6739458"/>
                </a:cubicBezTo>
                <a:lnTo>
                  <a:pt x="1772531" y="6752112"/>
                </a:lnTo>
                <a:cubicBezTo>
                  <a:pt x="1772531" y="6802725"/>
                  <a:pt x="1810492" y="6891303"/>
                  <a:pt x="1810493" y="6929262"/>
                </a:cubicBezTo>
                <a:lnTo>
                  <a:pt x="1797839" y="6929262"/>
                </a:lnTo>
                <a:lnTo>
                  <a:pt x="1797839" y="6941918"/>
                </a:lnTo>
                <a:cubicBezTo>
                  <a:pt x="1797840" y="6954569"/>
                  <a:pt x="1797842" y="6967223"/>
                  <a:pt x="1810493" y="6967223"/>
                </a:cubicBezTo>
                <a:lnTo>
                  <a:pt x="1823147" y="6979875"/>
                </a:lnTo>
                <a:lnTo>
                  <a:pt x="1835800" y="6967220"/>
                </a:lnTo>
                <a:lnTo>
                  <a:pt x="1835801" y="6954573"/>
                </a:lnTo>
                <a:lnTo>
                  <a:pt x="1823147" y="6941916"/>
                </a:lnTo>
                <a:cubicBezTo>
                  <a:pt x="1810493" y="6916605"/>
                  <a:pt x="1823146" y="6916608"/>
                  <a:pt x="1810493" y="6878645"/>
                </a:cubicBezTo>
                <a:cubicBezTo>
                  <a:pt x="1823146" y="6878648"/>
                  <a:pt x="1823146" y="6891303"/>
                  <a:pt x="1835800" y="6916608"/>
                </a:cubicBezTo>
                <a:cubicBezTo>
                  <a:pt x="1835800" y="6903957"/>
                  <a:pt x="1835801" y="6891300"/>
                  <a:pt x="1823146" y="6865997"/>
                </a:cubicBezTo>
                <a:lnTo>
                  <a:pt x="1810492" y="6865997"/>
                </a:lnTo>
                <a:cubicBezTo>
                  <a:pt x="1810492" y="6828036"/>
                  <a:pt x="1797839" y="6790076"/>
                  <a:pt x="1785185" y="6752111"/>
                </a:cubicBezTo>
                <a:cubicBezTo>
                  <a:pt x="1797839" y="6752112"/>
                  <a:pt x="1823146" y="6815382"/>
                  <a:pt x="1797840" y="6739461"/>
                </a:cubicBezTo>
                <a:lnTo>
                  <a:pt x="1810492" y="6739458"/>
                </a:lnTo>
                <a:lnTo>
                  <a:pt x="1810492" y="6752112"/>
                </a:lnTo>
                <a:lnTo>
                  <a:pt x="1823146" y="6739461"/>
                </a:lnTo>
                <a:cubicBezTo>
                  <a:pt x="1848454" y="6777419"/>
                  <a:pt x="1835800" y="6764768"/>
                  <a:pt x="1848454" y="6815379"/>
                </a:cubicBezTo>
                <a:cubicBezTo>
                  <a:pt x="1848454" y="6815379"/>
                  <a:pt x="1848450" y="6802728"/>
                  <a:pt x="1848455" y="6790076"/>
                </a:cubicBezTo>
                <a:cubicBezTo>
                  <a:pt x="1848454" y="6815379"/>
                  <a:pt x="1861108" y="6840686"/>
                  <a:pt x="1848455" y="6865997"/>
                </a:cubicBezTo>
                <a:lnTo>
                  <a:pt x="1873762" y="6891303"/>
                </a:lnTo>
                <a:lnTo>
                  <a:pt x="1861106" y="6891303"/>
                </a:lnTo>
                <a:lnTo>
                  <a:pt x="1861106" y="6903956"/>
                </a:lnTo>
                <a:cubicBezTo>
                  <a:pt x="1861104" y="6908172"/>
                  <a:pt x="1861106" y="6912389"/>
                  <a:pt x="1861103" y="6916605"/>
                </a:cubicBezTo>
                <a:lnTo>
                  <a:pt x="1873760" y="6916608"/>
                </a:lnTo>
                <a:cubicBezTo>
                  <a:pt x="1899070" y="6929262"/>
                  <a:pt x="1873762" y="6954573"/>
                  <a:pt x="1899070" y="6967224"/>
                </a:cubicBezTo>
                <a:cubicBezTo>
                  <a:pt x="1911719" y="6979875"/>
                  <a:pt x="1899066" y="6954569"/>
                  <a:pt x="1899070" y="6929262"/>
                </a:cubicBezTo>
                <a:cubicBezTo>
                  <a:pt x="1899066" y="6954569"/>
                  <a:pt x="1911719" y="6979875"/>
                  <a:pt x="1911720" y="6992532"/>
                </a:cubicBezTo>
                <a:lnTo>
                  <a:pt x="1899068" y="6979878"/>
                </a:lnTo>
                <a:cubicBezTo>
                  <a:pt x="1886414" y="6979880"/>
                  <a:pt x="1886414" y="6979880"/>
                  <a:pt x="1886411" y="6992532"/>
                </a:cubicBezTo>
                <a:cubicBezTo>
                  <a:pt x="1873760" y="6967220"/>
                  <a:pt x="1861106" y="6992532"/>
                  <a:pt x="1861108" y="7017836"/>
                </a:cubicBezTo>
                <a:lnTo>
                  <a:pt x="1861108" y="7043144"/>
                </a:lnTo>
                <a:cubicBezTo>
                  <a:pt x="1861103" y="7055795"/>
                  <a:pt x="1861108" y="7068452"/>
                  <a:pt x="1873757" y="7068452"/>
                </a:cubicBezTo>
                <a:cubicBezTo>
                  <a:pt x="1873758" y="7081103"/>
                  <a:pt x="1886414" y="7081104"/>
                  <a:pt x="1886414" y="7068449"/>
                </a:cubicBezTo>
                <a:lnTo>
                  <a:pt x="1886414" y="7043144"/>
                </a:lnTo>
                <a:cubicBezTo>
                  <a:pt x="1886414" y="7068449"/>
                  <a:pt x="1899066" y="7055795"/>
                  <a:pt x="1911718" y="7068452"/>
                </a:cubicBezTo>
                <a:lnTo>
                  <a:pt x="1911719" y="7081104"/>
                </a:lnTo>
                <a:cubicBezTo>
                  <a:pt x="1911722" y="7093755"/>
                  <a:pt x="1911720" y="7106412"/>
                  <a:pt x="1911720" y="7106412"/>
                </a:cubicBezTo>
                <a:cubicBezTo>
                  <a:pt x="1924374" y="7119068"/>
                  <a:pt x="1924374" y="7119068"/>
                  <a:pt x="1924376" y="7106412"/>
                </a:cubicBezTo>
                <a:lnTo>
                  <a:pt x="1937026" y="7106411"/>
                </a:lnTo>
                <a:lnTo>
                  <a:pt x="1949682" y="7093755"/>
                </a:lnTo>
                <a:cubicBezTo>
                  <a:pt x="1924374" y="7119068"/>
                  <a:pt x="1962336" y="7207640"/>
                  <a:pt x="1911722" y="7131719"/>
                </a:cubicBezTo>
                <a:cubicBezTo>
                  <a:pt x="1918048" y="7157025"/>
                  <a:pt x="1927536" y="7176006"/>
                  <a:pt x="1933865" y="7193405"/>
                </a:cubicBezTo>
                <a:lnTo>
                  <a:pt x="1935281" y="7216802"/>
                </a:lnTo>
                <a:lnTo>
                  <a:pt x="1924374" y="7194987"/>
                </a:lnTo>
                <a:cubicBezTo>
                  <a:pt x="1911720" y="7194986"/>
                  <a:pt x="1911722" y="7207640"/>
                  <a:pt x="1911720" y="7220294"/>
                </a:cubicBezTo>
                <a:lnTo>
                  <a:pt x="1911720" y="7232945"/>
                </a:lnTo>
                <a:cubicBezTo>
                  <a:pt x="1899068" y="7207640"/>
                  <a:pt x="1899066" y="7194987"/>
                  <a:pt x="1886416" y="7169676"/>
                </a:cubicBezTo>
                <a:lnTo>
                  <a:pt x="1873760" y="7182333"/>
                </a:lnTo>
                <a:cubicBezTo>
                  <a:pt x="1861108" y="7182333"/>
                  <a:pt x="1873762" y="7207640"/>
                  <a:pt x="1873760" y="7220291"/>
                </a:cubicBezTo>
                <a:lnTo>
                  <a:pt x="1861106" y="7207640"/>
                </a:lnTo>
                <a:lnTo>
                  <a:pt x="1861106" y="7220295"/>
                </a:lnTo>
                <a:lnTo>
                  <a:pt x="1861106" y="7232945"/>
                </a:lnTo>
                <a:lnTo>
                  <a:pt x="1873762" y="7245600"/>
                </a:lnTo>
                <a:cubicBezTo>
                  <a:pt x="1861108" y="7296216"/>
                  <a:pt x="1937028" y="7308869"/>
                  <a:pt x="1911720" y="7334175"/>
                </a:cubicBezTo>
                <a:cubicBezTo>
                  <a:pt x="1924376" y="7372134"/>
                  <a:pt x="1911720" y="7308869"/>
                  <a:pt x="1937030" y="7321523"/>
                </a:cubicBezTo>
                <a:cubicBezTo>
                  <a:pt x="1911720" y="7308869"/>
                  <a:pt x="1899068" y="7270905"/>
                  <a:pt x="1924374" y="7270908"/>
                </a:cubicBezTo>
                <a:lnTo>
                  <a:pt x="1937028" y="7283561"/>
                </a:lnTo>
                <a:cubicBezTo>
                  <a:pt x="1937027" y="7296215"/>
                  <a:pt x="1949678" y="7308869"/>
                  <a:pt x="1949678" y="7308869"/>
                </a:cubicBezTo>
                <a:cubicBezTo>
                  <a:pt x="1962335" y="7308869"/>
                  <a:pt x="1962335" y="7296215"/>
                  <a:pt x="1949681" y="7270908"/>
                </a:cubicBezTo>
                <a:lnTo>
                  <a:pt x="1949681" y="7258254"/>
                </a:lnTo>
                <a:cubicBezTo>
                  <a:pt x="1974989" y="7270908"/>
                  <a:pt x="1949678" y="7308869"/>
                  <a:pt x="1974986" y="7346829"/>
                </a:cubicBezTo>
                <a:cubicBezTo>
                  <a:pt x="1974986" y="7346829"/>
                  <a:pt x="1962335" y="7346829"/>
                  <a:pt x="1974989" y="7359480"/>
                </a:cubicBezTo>
                <a:cubicBezTo>
                  <a:pt x="1974989" y="7372134"/>
                  <a:pt x="1974989" y="7372134"/>
                  <a:pt x="1987643" y="7372134"/>
                </a:cubicBezTo>
                <a:cubicBezTo>
                  <a:pt x="1974986" y="7397441"/>
                  <a:pt x="2012950" y="7435401"/>
                  <a:pt x="2025602" y="7460709"/>
                </a:cubicBezTo>
                <a:lnTo>
                  <a:pt x="2012950" y="7448058"/>
                </a:lnTo>
                <a:lnTo>
                  <a:pt x="2012951" y="7460709"/>
                </a:lnTo>
                <a:cubicBezTo>
                  <a:pt x="2012950" y="7473362"/>
                  <a:pt x="2012950" y="7473362"/>
                  <a:pt x="2012946" y="7486019"/>
                </a:cubicBezTo>
                <a:lnTo>
                  <a:pt x="2025604" y="7486019"/>
                </a:lnTo>
                <a:cubicBezTo>
                  <a:pt x="2038256" y="7511325"/>
                  <a:pt x="2063564" y="7549284"/>
                  <a:pt x="2076218" y="7574594"/>
                </a:cubicBezTo>
                <a:cubicBezTo>
                  <a:pt x="2076220" y="7587245"/>
                  <a:pt x="2088872" y="7612554"/>
                  <a:pt x="2088870" y="7625205"/>
                </a:cubicBezTo>
                <a:cubicBezTo>
                  <a:pt x="2101526" y="7637859"/>
                  <a:pt x="2114180" y="7663166"/>
                  <a:pt x="2114180" y="7688474"/>
                </a:cubicBezTo>
                <a:lnTo>
                  <a:pt x="2114180" y="7701126"/>
                </a:lnTo>
                <a:lnTo>
                  <a:pt x="2126834" y="7713780"/>
                </a:lnTo>
                <a:cubicBezTo>
                  <a:pt x="2139484" y="7751741"/>
                  <a:pt x="2164793" y="7802355"/>
                  <a:pt x="2190100" y="7852970"/>
                </a:cubicBezTo>
                <a:cubicBezTo>
                  <a:pt x="2202754" y="7890930"/>
                  <a:pt x="2215408" y="7916237"/>
                  <a:pt x="2228060" y="7928891"/>
                </a:cubicBezTo>
                <a:lnTo>
                  <a:pt x="2228060" y="7954194"/>
                </a:lnTo>
                <a:cubicBezTo>
                  <a:pt x="2228060" y="7941545"/>
                  <a:pt x="2215406" y="7941545"/>
                  <a:pt x="2215406" y="7941545"/>
                </a:cubicBezTo>
                <a:cubicBezTo>
                  <a:pt x="2215409" y="7928891"/>
                  <a:pt x="2202750" y="7928891"/>
                  <a:pt x="2202750" y="7928891"/>
                </a:cubicBezTo>
                <a:cubicBezTo>
                  <a:pt x="2202754" y="7941545"/>
                  <a:pt x="2202754" y="7941545"/>
                  <a:pt x="2215406" y="7954197"/>
                </a:cubicBezTo>
                <a:cubicBezTo>
                  <a:pt x="2177446" y="7916237"/>
                  <a:pt x="2202754" y="7979505"/>
                  <a:pt x="2215406" y="7992155"/>
                </a:cubicBezTo>
                <a:lnTo>
                  <a:pt x="2228060" y="8004812"/>
                </a:lnTo>
                <a:lnTo>
                  <a:pt x="2228060" y="8030117"/>
                </a:lnTo>
                <a:lnTo>
                  <a:pt x="2240711" y="8030117"/>
                </a:lnTo>
                <a:cubicBezTo>
                  <a:pt x="2240712" y="8025900"/>
                  <a:pt x="2240712" y="8021682"/>
                  <a:pt x="2240714" y="8017464"/>
                </a:cubicBezTo>
                <a:cubicBezTo>
                  <a:pt x="2253368" y="8030114"/>
                  <a:pt x="2253366" y="8042772"/>
                  <a:pt x="2253366" y="8042772"/>
                </a:cubicBezTo>
                <a:lnTo>
                  <a:pt x="2240714" y="8042772"/>
                </a:lnTo>
                <a:lnTo>
                  <a:pt x="2240714" y="8055425"/>
                </a:lnTo>
                <a:lnTo>
                  <a:pt x="2253370" y="8068077"/>
                </a:lnTo>
                <a:cubicBezTo>
                  <a:pt x="2303982" y="8118692"/>
                  <a:pt x="2303982" y="8131347"/>
                  <a:pt x="2354597" y="8232576"/>
                </a:cubicBezTo>
                <a:cubicBezTo>
                  <a:pt x="2329289" y="8219921"/>
                  <a:pt x="2316636" y="8194613"/>
                  <a:pt x="2341944" y="8283185"/>
                </a:cubicBezTo>
                <a:cubicBezTo>
                  <a:pt x="2354597" y="8270537"/>
                  <a:pt x="2341943" y="8245227"/>
                  <a:pt x="2341943" y="8245227"/>
                </a:cubicBezTo>
                <a:cubicBezTo>
                  <a:pt x="2367251" y="8283188"/>
                  <a:pt x="2417861" y="8359109"/>
                  <a:pt x="2417861" y="8397070"/>
                </a:cubicBezTo>
                <a:cubicBezTo>
                  <a:pt x="2430518" y="8397069"/>
                  <a:pt x="2417864" y="8371760"/>
                  <a:pt x="2430518" y="8397069"/>
                </a:cubicBezTo>
                <a:cubicBezTo>
                  <a:pt x="2430518" y="8460338"/>
                  <a:pt x="2531747" y="8599527"/>
                  <a:pt x="2544400" y="8624834"/>
                </a:cubicBezTo>
                <a:cubicBezTo>
                  <a:pt x="2557050" y="8675448"/>
                  <a:pt x="2632978" y="8814634"/>
                  <a:pt x="2696243" y="8903206"/>
                </a:cubicBezTo>
                <a:lnTo>
                  <a:pt x="2679262" y="8912472"/>
                </a:lnTo>
                <a:lnTo>
                  <a:pt x="2670938" y="8903210"/>
                </a:lnTo>
                <a:cubicBezTo>
                  <a:pt x="2670936" y="8909536"/>
                  <a:pt x="2674100" y="8912700"/>
                  <a:pt x="2678846" y="8912698"/>
                </a:cubicBezTo>
                <a:lnTo>
                  <a:pt x="2679262" y="8912472"/>
                </a:lnTo>
                <a:lnTo>
                  <a:pt x="2699010" y="8934448"/>
                </a:lnTo>
                <a:cubicBezTo>
                  <a:pt x="2726294" y="8975968"/>
                  <a:pt x="2750022" y="9042399"/>
                  <a:pt x="2759512" y="9080360"/>
                </a:cubicBezTo>
                <a:cubicBezTo>
                  <a:pt x="2784818" y="9067706"/>
                  <a:pt x="2759513" y="9093014"/>
                  <a:pt x="2784818" y="9105666"/>
                </a:cubicBezTo>
                <a:cubicBezTo>
                  <a:pt x="2784815" y="9118320"/>
                  <a:pt x="2784818" y="9093014"/>
                  <a:pt x="2797472" y="9105666"/>
                </a:cubicBezTo>
                <a:lnTo>
                  <a:pt x="2797474" y="9130974"/>
                </a:lnTo>
                <a:cubicBezTo>
                  <a:pt x="2797474" y="9130974"/>
                  <a:pt x="2810126" y="9156279"/>
                  <a:pt x="2822778" y="9156278"/>
                </a:cubicBezTo>
                <a:cubicBezTo>
                  <a:pt x="2810126" y="9156279"/>
                  <a:pt x="2797472" y="9143628"/>
                  <a:pt x="2810126" y="9156279"/>
                </a:cubicBezTo>
                <a:cubicBezTo>
                  <a:pt x="2822778" y="9181588"/>
                  <a:pt x="2886044" y="9257506"/>
                  <a:pt x="2911354" y="9308124"/>
                </a:cubicBezTo>
                <a:cubicBezTo>
                  <a:pt x="2911354" y="9308124"/>
                  <a:pt x="2936662" y="9371390"/>
                  <a:pt x="2949317" y="9396696"/>
                </a:cubicBezTo>
                <a:cubicBezTo>
                  <a:pt x="2961968" y="9396696"/>
                  <a:pt x="2961968" y="9384044"/>
                  <a:pt x="2974622" y="9396696"/>
                </a:cubicBezTo>
                <a:cubicBezTo>
                  <a:pt x="2987276" y="9409350"/>
                  <a:pt x="2949317" y="9409350"/>
                  <a:pt x="2974622" y="9422004"/>
                </a:cubicBezTo>
                <a:cubicBezTo>
                  <a:pt x="2987276" y="9409350"/>
                  <a:pt x="2987276" y="9447310"/>
                  <a:pt x="2999928" y="9459962"/>
                </a:cubicBezTo>
                <a:lnTo>
                  <a:pt x="3012582" y="9472618"/>
                </a:lnTo>
                <a:lnTo>
                  <a:pt x="3012584" y="9485268"/>
                </a:lnTo>
                <a:cubicBezTo>
                  <a:pt x="3012584" y="9485268"/>
                  <a:pt x="3012582" y="9497925"/>
                  <a:pt x="3025238" y="9497925"/>
                </a:cubicBezTo>
                <a:cubicBezTo>
                  <a:pt x="3025236" y="9493707"/>
                  <a:pt x="3025235" y="9489489"/>
                  <a:pt x="3025235" y="9485271"/>
                </a:cubicBezTo>
                <a:lnTo>
                  <a:pt x="3037894" y="9485271"/>
                </a:lnTo>
                <a:cubicBezTo>
                  <a:pt x="3050544" y="9510579"/>
                  <a:pt x="3037892" y="9510580"/>
                  <a:pt x="3063194" y="9535886"/>
                </a:cubicBezTo>
                <a:cubicBezTo>
                  <a:pt x="3063197" y="9523232"/>
                  <a:pt x="3050544" y="9510579"/>
                  <a:pt x="3063197" y="9510576"/>
                </a:cubicBezTo>
                <a:lnTo>
                  <a:pt x="3037892" y="9472620"/>
                </a:lnTo>
                <a:lnTo>
                  <a:pt x="3025238" y="9459964"/>
                </a:lnTo>
                <a:lnTo>
                  <a:pt x="3025236" y="9447310"/>
                </a:lnTo>
                <a:lnTo>
                  <a:pt x="3012584" y="9447308"/>
                </a:lnTo>
                <a:cubicBezTo>
                  <a:pt x="2999928" y="9434655"/>
                  <a:pt x="2999928" y="9422001"/>
                  <a:pt x="3012582" y="9434656"/>
                </a:cubicBezTo>
                <a:cubicBezTo>
                  <a:pt x="2949318" y="9346084"/>
                  <a:pt x="2911355" y="9282814"/>
                  <a:pt x="2873393" y="9219549"/>
                </a:cubicBezTo>
                <a:cubicBezTo>
                  <a:pt x="2835432" y="9143628"/>
                  <a:pt x="2810128" y="9080360"/>
                  <a:pt x="2746858" y="8991784"/>
                </a:cubicBezTo>
                <a:cubicBezTo>
                  <a:pt x="2759512" y="9004438"/>
                  <a:pt x="2772164" y="9004438"/>
                  <a:pt x="2759512" y="8991784"/>
                </a:cubicBezTo>
                <a:lnTo>
                  <a:pt x="2772164" y="9004438"/>
                </a:lnTo>
                <a:lnTo>
                  <a:pt x="2772166" y="8991782"/>
                </a:lnTo>
                <a:cubicBezTo>
                  <a:pt x="2772164" y="8979130"/>
                  <a:pt x="2759512" y="8953824"/>
                  <a:pt x="2734200" y="8915860"/>
                </a:cubicBezTo>
                <a:cubicBezTo>
                  <a:pt x="2734202" y="8911644"/>
                  <a:pt x="2734204" y="8907426"/>
                  <a:pt x="2734204" y="8903210"/>
                </a:cubicBezTo>
                <a:cubicBezTo>
                  <a:pt x="2734204" y="8890557"/>
                  <a:pt x="2721550" y="8890558"/>
                  <a:pt x="2721550" y="8890558"/>
                </a:cubicBezTo>
                <a:cubicBezTo>
                  <a:pt x="2721552" y="8886340"/>
                  <a:pt x="2721552" y="8882121"/>
                  <a:pt x="2721552" y="8877904"/>
                </a:cubicBezTo>
                <a:cubicBezTo>
                  <a:pt x="2734204" y="8890557"/>
                  <a:pt x="2746858" y="8890558"/>
                  <a:pt x="2746858" y="8890558"/>
                </a:cubicBezTo>
                <a:cubicBezTo>
                  <a:pt x="2746858" y="8890558"/>
                  <a:pt x="2746854" y="8877903"/>
                  <a:pt x="2746858" y="8865246"/>
                </a:cubicBezTo>
                <a:cubicBezTo>
                  <a:pt x="2746854" y="8877903"/>
                  <a:pt x="2759512" y="8877903"/>
                  <a:pt x="2759512" y="8890556"/>
                </a:cubicBezTo>
                <a:cubicBezTo>
                  <a:pt x="2772164" y="8903210"/>
                  <a:pt x="2721554" y="8814632"/>
                  <a:pt x="2708897" y="8776674"/>
                </a:cubicBezTo>
                <a:lnTo>
                  <a:pt x="2708898" y="8772040"/>
                </a:lnTo>
                <a:lnTo>
                  <a:pt x="2698295" y="8751880"/>
                </a:lnTo>
                <a:lnTo>
                  <a:pt x="2696243" y="8751368"/>
                </a:lnTo>
                <a:lnTo>
                  <a:pt x="2695566" y="8746690"/>
                </a:lnTo>
                <a:lnTo>
                  <a:pt x="2671432" y="8700795"/>
                </a:lnTo>
                <a:lnTo>
                  <a:pt x="2670936" y="8700753"/>
                </a:lnTo>
                <a:lnTo>
                  <a:pt x="2663276" y="8686708"/>
                </a:lnTo>
                <a:lnTo>
                  <a:pt x="2658886" y="8696884"/>
                </a:lnTo>
                <a:cubicBezTo>
                  <a:pt x="2659136" y="8701324"/>
                  <a:pt x="2659385" y="8705766"/>
                  <a:pt x="2654159" y="8707842"/>
                </a:cubicBezTo>
                <a:cubicBezTo>
                  <a:pt x="2619803" y="8667026"/>
                  <a:pt x="2604202" y="8642964"/>
                  <a:pt x="2584451" y="8608449"/>
                </a:cubicBezTo>
                <a:cubicBezTo>
                  <a:pt x="2572000" y="8577084"/>
                  <a:pt x="2552249" y="8542568"/>
                  <a:pt x="2524196" y="8487142"/>
                </a:cubicBezTo>
                <a:cubicBezTo>
                  <a:pt x="2530500" y="8472534"/>
                  <a:pt x="2503446" y="8434868"/>
                  <a:pt x="2494148" y="8396198"/>
                </a:cubicBezTo>
                <a:cubicBezTo>
                  <a:pt x="2495147" y="8413958"/>
                  <a:pt x="2491996" y="8421262"/>
                  <a:pt x="2476394" y="8397201"/>
                </a:cubicBezTo>
                <a:cubicBezTo>
                  <a:pt x="2454647" y="8327166"/>
                  <a:pt x="2388089" y="8220470"/>
                  <a:pt x="2395548" y="8163036"/>
                </a:cubicBezTo>
                <a:cubicBezTo>
                  <a:pt x="2349740" y="8108615"/>
                  <a:pt x="2323844" y="8028123"/>
                  <a:pt x="2308400" y="7943480"/>
                </a:cubicBezTo>
                <a:cubicBezTo>
                  <a:pt x="2301098" y="7940328"/>
                  <a:pt x="2301098" y="7940328"/>
                  <a:pt x="2301098" y="7940328"/>
                </a:cubicBezTo>
                <a:cubicBezTo>
                  <a:pt x="2301098" y="7940328"/>
                  <a:pt x="2304250" y="7933025"/>
                  <a:pt x="2304250" y="7933025"/>
                </a:cubicBezTo>
                <a:cubicBezTo>
                  <a:pt x="2296948" y="7929873"/>
                  <a:pt x="2295948" y="7912115"/>
                  <a:pt x="2295948" y="7912115"/>
                </a:cubicBezTo>
                <a:cubicBezTo>
                  <a:pt x="2291800" y="7901660"/>
                  <a:pt x="2299102" y="7904810"/>
                  <a:pt x="2303249" y="7915265"/>
                </a:cubicBezTo>
                <a:lnTo>
                  <a:pt x="2305222" y="7916473"/>
                </a:lnTo>
                <a:lnTo>
                  <a:pt x="2307401" y="7925720"/>
                </a:lnTo>
                <a:cubicBezTo>
                  <a:pt x="2308977" y="7922068"/>
                  <a:pt x="2309764" y="7920242"/>
                  <a:pt x="2309245" y="7918935"/>
                </a:cubicBezTo>
                <a:lnTo>
                  <a:pt x="2305222" y="7916473"/>
                </a:lnTo>
                <a:lnTo>
                  <a:pt x="2297459" y="7883523"/>
                </a:lnTo>
                <a:cubicBezTo>
                  <a:pt x="2292665" y="7869541"/>
                  <a:pt x="2289302" y="7857261"/>
                  <a:pt x="2296104" y="7851531"/>
                </a:cubicBezTo>
                <a:cubicBezTo>
                  <a:pt x="2336608" y="7938321"/>
                  <a:pt x="2386721" y="7942616"/>
                  <a:pt x="2410464" y="8048171"/>
                </a:cubicBezTo>
                <a:cubicBezTo>
                  <a:pt x="2404162" y="8062779"/>
                  <a:pt x="2388560" y="8038718"/>
                  <a:pt x="2381258" y="8035568"/>
                </a:cubicBezTo>
                <a:cubicBezTo>
                  <a:pt x="2423758" y="8157878"/>
                  <a:pt x="2443352" y="8252978"/>
                  <a:pt x="2510906" y="8377434"/>
                </a:cubicBezTo>
                <a:cubicBezTo>
                  <a:pt x="2509907" y="8359674"/>
                  <a:pt x="2521360" y="8373279"/>
                  <a:pt x="2535962" y="8379581"/>
                </a:cubicBezTo>
                <a:cubicBezTo>
                  <a:pt x="2567165" y="8427702"/>
                  <a:pt x="2576464" y="8466372"/>
                  <a:pt x="2588914" y="8497738"/>
                </a:cubicBezTo>
                <a:cubicBezTo>
                  <a:pt x="2601364" y="8529102"/>
                  <a:pt x="2617962" y="8570924"/>
                  <a:pt x="2659620" y="8614888"/>
                </a:cubicBezTo>
                <a:cubicBezTo>
                  <a:pt x="2665844" y="8630572"/>
                  <a:pt x="2664518" y="8638665"/>
                  <a:pt x="2664623" y="8648457"/>
                </a:cubicBezTo>
                <a:lnTo>
                  <a:pt x="2666112" y="8659284"/>
                </a:lnTo>
                <a:lnTo>
                  <a:pt x="2670938" y="8662794"/>
                </a:lnTo>
                <a:lnTo>
                  <a:pt x="2702213" y="8709080"/>
                </a:lnTo>
                <a:lnTo>
                  <a:pt x="2702321" y="8709128"/>
                </a:lnTo>
                <a:cubicBezTo>
                  <a:pt x="2708710" y="8711884"/>
                  <a:pt x="2715224" y="8716862"/>
                  <a:pt x="2727173" y="8739346"/>
                </a:cubicBezTo>
                <a:lnTo>
                  <a:pt x="2731750" y="8752797"/>
                </a:lnTo>
                <a:lnTo>
                  <a:pt x="2829106" y="8896884"/>
                </a:lnTo>
                <a:cubicBezTo>
                  <a:pt x="2882884" y="8969642"/>
                  <a:pt x="2936662" y="9036072"/>
                  <a:pt x="2987276" y="9093014"/>
                </a:cubicBezTo>
                <a:lnTo>
                  <a:pt x="2999928" y="9105663"/>
                </a:lnTo>
                <a:cubicBezTo>
                  <a:pt x="3012582" y="9118320"/>
                  <a:pt x="3025238" y="9143625"/>
                  <a:pt x="3037892" y="9156280"/>
                </a:cubicBezTo>
                <a:cubicBezTo>
                  <a:pt x="3164428" y="9295468"/>
                  <a:pt x="3316271" y="9434656"/>
                  <a:pt x="3430151" y="9561192"/>
                </a:cubicBezTo>
                <a:cubicBezTo>
                  <a:pt x="3442806" y="9548540"/>
                  <a:pt x="3379536" y="9510579"/>
                  <a:pt x="3379538" y="9497925"/>
                </a:cubicBezTo>
                <a:lnTo>
                  <a:pt x="3392189" y="9497925"/>
                </a:lnTo>
                <a:cubicBezTo>
                  <a:pt x="3392192" y="9510576"/>
                  <a:pt x="3404843" y="9510579"/>
                  <a:pt x="3417497" y="9510579"/>
                </a:cubicBezTo>
                <a:cubicBezTo>
                  <a:pt x="3417497" y="9510579"/>
                  <a:pt x="3417498" y="9497925"/>
                  <a:pt x="3404846" y="9485271"/>
                </a:cubicBezTo>
                <a:lnTo>
                  <a:pt x="3392190" y="9472617"/>
                </a:lnTo>
                <a:cubicBezTo>
                  <a:pt x="3404846" y="9472618"/>
                  <a:pt x="3417497" y="9472618"/>
                  <a:pt x="3430151" y="9485271"/>
                </a:cubicBezTo>
                <a:cubicBezTo>
                  <a:pt x="3430151" y="9489489"/>
                  <a:pt x="3430150" y="9493707"/>
                  <a:pt x="3430150" y="9497925"/>
                </a:cubicBezTo>
                <a:cubicBezTo>
                  <a:pt x="3417498" y="9497925"/>
                  <a:pt x="3430150" y="9497925"/>
                  <a:pt x="3430152" y="9510579"/>
                </a:cubicBezTo>
                <a:lnTo>
                  <a:pt x="3442805" y="9510579"/>
                </a:lnTo>
                <a:cubicBezTo>
                  <a:pt x="3461784" y="9529557"/>
                  <a:pt x="3474438" y="9548538"/>
                  <a:pt x="3487091" y="9562774"/>
                </a:cubicBezTo>
                <a:lnTo>
                  <a:pt x="3531150" y="9586378"/>
                </a:lnTo>
                <a:cubicBezTo>
                  <a:pt x="3531240" y="9586462"/>
                  <a:pt x="3531329" y="9586548"/>
                  <a:pt x="3531419" y="9586632"/>
                </a:cubicBezTo>
                <a:lnTo>
                  <a:pt x="3542453" y="9624460"/>
                </a:lnTo>
                <a:lnTo>
                  <a:pt x="3568812" y="9649767"/>
                </a:lnTo>
                <a:lnTo>
                  <a:pt x="3544032" y="9649767"/>
                </a:lnTo>
                <a:cubicBezTo>
                  <a:pt x="3544032" y="9649767"/>
                  <a:pt x="3544036" y="9675072"/>
                  <a:pt x="3556686" y="9675075"/>
                </a:cubicBezTo>
                <a:lnTo>
                  <a:pt x="3569339" y="9687726"/>
                </a:lnTo>
                <a:cubicBezTo>
                  <a:pt x="3531380" y="9675075"/>
                  <a:pt x="3619955" y="9750996"/>
                  <a:pt x="3657916" y="9788956"/>
                </a:cubicBezTo>
                <a:cubicBezTo>
                  <a:pt x="3657917" y="9793174"/>
                  <a:pt x="3657916" y="9797392"/>
                  <a:pt x="3657914" y="9801610"/>
                </a:cubicBezTo>
                <a:cubicBezTo>
                  <a:pt x="3657917" y="9814262"/>
                  <a:pt x="3670571" y="9814262"/>
                  <a:pt x="3670571" y="9814262"/>
                </a:cubicBezTo>
                <a:lnTo>
                  <a:pt x="3683225" y="9814262"/>
                </a:lnTo>
                <a:cubicBezTo>
                  <a:pt x="3683225" y="9826916"/>
                  <a:pt x="3695876" y="9826916"/>
                  <a:pt x="3708532" y="9826916"/>
                </a:cubicBezTo>
                <a:cubicBezTo>
                  <a:pt x="3771802" y="9890182"/>
                  <a:pt x="3860375" y="9966106"/>
                  <a:pt x="3948950" y="10042026"/>
                </a:cubicBezTo>
                <a:lnTo>
                  <a:pt x="3961601" y="10042026"/>
                </a:lnTo>
                <a:lnTo>
                  <a:pt x="3961601" y="10054677"/>
                </a:lnTo>
                <a:lnTo>
                  <a:pt x="3974255" y="10067332"/>
                </a:lnTo>
                <a:lnTo>
                  <a:pt x="3986910" y="10067332"/>
                </a:lnTo>
                <a:cubicBezTo>
                  <a:pt x="4012212" y="10079986"/>
                  <a:pt x="4037526" y="10105293"/>
                  <a:pt x="4050180" y="10117947"/>
                </a:cubicBezTo>
                <a:cubicBezTo>
                  <a:pt x="4113444" y="10155908"/>
                  <a:pt x="4164060" y="10193868"/>
                  <a:pt x="4202020" y="10231826"/>
                </a:cubicBezTo>
                <a:cubicBezTo>
                  <a:pt x="4176716" y="10231828"/>
                  <a:pt x="4214675" y="10244482"/>
                  <a:pt x="4252636" y="10269788"/>
                </a:cubicBezTo>
                <a:lnTo>
                  <a:pt x="4273434" y="10287000"/>
                </a:lnTo>
                <a:lnTo>
                  <a:pt x="4192550" y="10287000"/>
                </a:lnTo>
                <a:lnTo>
                  <a:pt x="4138751" y="10244482"/>
                </a:lnTo>
                <a:cubicBezTo>
                  <a:pt x="4024871" y="10168562"/>
                  <a:pt x="3910990" y="10067332"/>
                  <a:pt x="3822414" y="9991412"/>
                </a:cubicBezTo>
                <a:cubicBezTo>
                  <a:pt x="3809762" y="9991413"/>
                  <a:pt x="3784451" y="9991412"/>
                  <a:pt x="3784452" y="9978758"/>
                </a:cubicBezTo>
                <a:cubicBezTo>
                  <a:pt x="3733838" y="9953451"/>
                  <a:pt x="3683225" y="9864876"/>
                  <a:pt x="3645262" y="9864876"/>
                </a:cubicBezTo>
                <a:cubicBezTo>
                  <a:pt x="3784451" y="9991412"/>
                  <a:pt x="3936296" y="10130601"/>
                  <a:pt x="4100792" y="10257134"/>
                </a:cubicBezTo>
                <a:lnTo>
                  <a:pt x="4139230" y="10287000"/>
                </a:lnTo>
                <a:lnTo>
                  <a:pt x="4042092" y="10287000"/>
                </a:lnTo>
                <a:lnTo>
                  <a:pt x="3979991" y="10235188"/>
                </a:lnTo>
                <a:cubicBezTo>
                  <a:pt x="3946577" y="10205730"/>
                  <a:pt x="3914152" y="10174887"/>
                  <a:pt x="3885682" y="10143254"/>
                </a:cubicBezTo>
                <a:cubicBezTo>
                  <a:pt x="3822416" y="10092639"/>
                  <a:pt x="3822416" y="10079986"/>
                  <a:pt x="3771802" y="10029369"/>
                </a:cubicBezTo>
                <a:cubicBezTo>
                  <a:pt x="3733836" y="9991408"/>
                  <a:pt x="3695876" y="9940797"/>
                  <a:pt x="3657916" y="9902836"/>
                </a:cubicBezTo>
                <a:cubicBezTo>
                  <a:pt x="3632610" y="9877532"/>
                  <a:pt x="3594652" y="9864876"/>
                  <a:pt x="3594650" y="9852222"/>
                </a:cubicBezTo>
                <a:cubicBezTo>
                  <a:pt x="3569340" y="9839571"/>
                  <a:pt x="3581998" y="9826916"/>
                  <a:pt x="3569340" y="9814263"/>
                </a:cubicBezTo>
                <a:cubicBezTo>
                  <a:pt x="3544032" y="9788956"/>
                  <a:pt x="3480767" y="9763647"/>
                  <a:pt x="3493422" y="9738340"/>
                </a:cubicBezTo>
                <a:cubicBezTo>
                  <a:pt x="3417498" y="9675075"/>
                  <a:pt x="3366884" y="9611806"/>
                  <a:pt x="3303617" y="9535884"/>
                </a:cubicBezTo>
                <a:cubicBezTo>
                  <a:pt x="3290962" y="9523232"/>
                  <a:pt x="3278309" y="9523228"/>
                  <a:pt x="3278308" y="9535886"/>
                </a:cubicBezTo>
                <a:cubicBezTo>
                  <a:pt x="3227696" y="9459964"/>
                  <a:pt x="3164428" y="9371390"/>
                  <a:pt x="3101159" y="9282814"/>
                </a:cubicBezTo>
                <a:cubicBezTo>
                  <a:pt x="3037892" y="9194240"/>
                  <a:pt x="2974622" y="9118317"/>
                  <a:pt x="2924009" y="9055050"/>
                </a:cubicBezTo>
                <a:cubicBezTo>
                  <a:pt x="2924008" y="9067706"/>
                  <a:pt x="2936662" y="9080360"/>
                  <a:pt x="2949317" y="9093010"/>
                </a:cubicBezTo>
                <a:lnTo>
                  <a:pt x="2916180" y="9059880"/>
                </a:lnTo>
                <a:lnTo>
                  <a:pt x="2916390" y="9063592"/>
                </a:lnTo>
                <a:cubicBezTo>
                  <a:pt x="2909088" y="9060442"/>
                  <a:pt x="2904938" y="9049986"/>
                  <a:pt x="2897638" y="9046838"/>
                </a:cubicBezTo>
                <a:cubicBezTo>
                  <a:pt x="2886684" y="9042111"/>
                  <a:pt x="2874695" y="9034772"/>
                  <a:pt x="2868431" y="9034234"/>
                </a:cubicBezTo>
                <a:lnTo>
                  <a:pt x="2866349" y="9036910"/>
                </a:lnTo>
                <a:lnTo>
                  <a:pt x="2886048" y="9074034"/>
                </a:lnTo>
                <a:cubicBezTo>
                  <a:pt x="2898701" y="9099340"/>
                  <a:pt x="2911355" y="9124647"/>
                  <a:pt x="2936662" y="9156279"/>
                </a:cubicBezTo>
                <a:lnTo>
                  <a:pt x="2924008" y="9156278"/>
                </a:lnTo>
                <a:lnTo>
                  <a:pt x="2924009" y="9168934"/>
                </a:lnTo>
                <a:cubicBezTo>
                  <a:pt x="2924008" y="9181588"/>
                  <a:pt x="2936662" y="9194240"/>
                  <a:pt x="2949317" y="9194240"/>
                </a:cubicBezTo>
                <a:cubicBezTo>
                  <a:pt x="2936662" y="9206894"/>
                  <a:pt x="2961968" y="9232202"/>
                  <a:pt x="2974624" y="9257506"/>
                </a:cubicBezTo>
                <a:lnTo>
                  <a:pt x="2987276" y="9257510"/>
                </a:lnTo>
                <a:cubicBezTo>
                  <a:pt x="2999926" y="9270160"/>
                  <a:pt x="3012584" y="9270158"/>
                  <a:pt x="3012584" y="9270158"/>
                </a:cubicBezTo>
                <a:lnTo>
                  <a:pt x="3019736" y="9268968"/>
                </a:lnTo>
                <a:lnTo>
                  <a:pt x="3063198" y="9338571"/>
                </a:lnTo>
                <a:cubicBezTo>
                  <a:pt x="3108278" y="9415677"/>
                  <a:pt x="3139122" y="9482106"/>
                  <a:pt x="3177082" y="9548540"/>
                </a:cubicBezTo>
                <a:cubicBezTo>
                  <a:pt x="3215040" y="9637114"/>
                  <a:pt x="3265658" y="9713032"/>
                  <a:pt x="3328922" y="9826916"/>
                </a:cubicBezTo>
                <a:cubicBezTo>
                  <a:pt x="3328922" y="9801610"/>
                  <a:pt x="3328919" y="9788956"/>
                  <a:pt x="3354232" y="9788956"/>
                </a:cubicBezTo>
                <a:cubicBezTo>
                  <a:pt x="3442806" y="9915490"/>
                  <a:pt x="3531382" y="10042026"/>
                  <a:pt x="3619955" y="10181214"/>
                </a:cubicBezTo>
                <a:lnTo>
                  <a:pt x="3700596" y="10287000"/>
                </a:lnTo>
                <a:lnTo>
                  <a:pt x="3149945" y="10287000"/>
                </a:lnTo>
                <a:lnTo>
                  <a:pt x="2970956" y="10113828"/>
                </a:lnTo>
                <a:cubicBezTo>
                  <a:pt x="2529670" y="9648770"/>
                  <a:pt x="2148152" y="9127170"/>
                  <a:pt x="1838543" y="8560522"/>
                </a:cubicBezTo>
                <a:lnTo>
                  <a:pt x="1724466" y="8334921"/>
                </a:lnTo>
                <a:lnTo>
                  <a:pt x="1746474" y="8411187"/>
                </a:lnTo>
                <a:cubicBezTo>
                  <a:pt x="1763262" y="8466411"/>
                  <a:pt x="1783170" y="8522008"/>
                  <a:pt x="1814813" y="8585349"/>
                </a:cubicBezTo>
                <a:cubicBezTo>
                  <a:pt x="1814420" y="8567566"/>
                  <a:pt x="1825402" y="8581552"/>
                  <a:pt x="1839782" y="8588348"/>
                </a:cubicBezTo>
                <a:cubicBezTo>
                  <a:pt x="1869330" y="8637501"/>
                  <a:pt x="1877309" y="8676465"/>
                  <a:pt x="1888685" y="8708235"/>
                </a:cubicBezTo>
                <a:cubicBezTo>
                  <a:pt x="1900061" y="8740005"/>
                  <a:pt x="1915230" y="8782365"/>
                  <a:pt x="1955369" y="8827724"/>
                </a:cubicBezTo>
                <a:cubicBezTo>
                  <a:pt x="1966744" y="8859495"/>
                  <a:pt x="1948966" y="8859892"/>
                  <a:pt x="1971324" y="8905650"/>
                </a:cubicBezTo>
                <a:cubicBezTo>
                  <a:pt x="1993288" y="8933625"/>
                  <a:pt x="1996294" y="8908648"/>
                  <a:pt x="2018652" y="8954406"/>
                </a:cubicBezTo>
                <a:cubicBezTo>
                  <a:pt x="2023230" y="9000562"/>
                  <a:pt x="2074352" y="9059907"/>
                  <a:pt x="2111486" y="9130240"/>
                </a:cubicBezTo>
                <a:cubicBezTo>
                  <a:pt x="2104688" y="9144628"/>
                  <a:pt x="2141822" y="9214962"/>
                  <a:pt x="2170978" y="9246333"/>
                </a:cubicBezTo>
                <a:cubicBezTo>
                  <a:pt x="2167184" y="9235743"/>
                  <a:pt x="2167184" y="9235743"/>
                  <a:pt x="2167184" y="9235743"/>
                </a:cubicBezTo>
                <a:cubicBezTo>
                  <a:pt x="2163392" y="9225153"/>
                  <a:pt x="2156202" y="9221756"/>
                  <a:pt x="2166791" y="9217959"/>
                </a:cubicBezTo>
                <a:cubicBezTo>
                  <a:pt x="2166791" y="9217959"/>
                  <a:pt x="2170583" y="9228549"/>
                  <a:pt x="2177772" y="9231946"/>
                </a:cubicBezTo>
                <a:cubicBezTo>
                  <a:pt x="2188362" y="9228152"/>
                  <a:pt x="2188362" y="9228152"/>
                  <a:pt x="2188362" y="9228152"/>
                </a:cubicBezTo>
                <a:cubicBezTo>
                  <a:pt x="2210327" y="9256125"/>
                  <a:pt x="2200132" y="9277704"/>
                  <a:pt x="2192548" y="9256526"/>
                </a:cubicBezTo>
                <a:cubicBezTo>
                  <a:pt x="2196340" y="9267114"/>
                  <a:pt x="2196340" y="9267114"/>
                  <a:pt x="2196340" y="9267114"/>
                </a:cubicBezTo>
                <a:cubicBezTo>
                  <a:pt x="2200132" y="9277704"/>
                  <a:pt x="2196734" y="9284898"/>
                  <a:pt x="2196734" y="9284898"/>
                </a:cubicBezTo>
                <a:cubicBezTo>
                  <a:pt x="2189543" y="9281500"/>
                  <a:pt x="2185751" y="9270910"/>
                  <a:pt x="2178560" y="9267513"/>
                </a:cubicBezTo>
                <a:cubicBezTo>
                  <a:pt x="2156988" y="9257322"/>
                  <a:pt x="2131626" y="9236541"/>
                  <a:pt x="2153986" y="9282300"/>
                </a:cubicBezTo>
                <a:cubicBezTo>
                  <a:pt x="2102471" y="9205172"/>
                  <a:pt x="2069129" y="9145428"/>
                  <a:pt x="2046378" y="9081886"/>
                </a:cubicBezTo>
                <a:cubicBezTo>
                  <a:pt x="2013036" y="9022142"/>
                  <a:pt x="1994076" y="8969192"/>
                  <a:pt x="1956944" y="8898856"/>
                </a:cubicBezTo>
                <a:cubicBezTo>
                  <a:pt x="1946354" y="8902653"/>
                  <a:pt x="1957336" y="8916640"/>
                  <a:pt x="1946748" y="8920437"/>
                </a:cubicBezTo>
                <a:cubicBezTo>
                  <a:pt x="1913802" y="8878476"/>
                  <a:pt x="1899026" y="8853898"/>
                  <a:pt x="1880460" y="8818731"/>
                </a:cubicBezTo>
                <a:cubicBezTo>
                  <a:pt x="1869083" y="8786961"/>
                  <a:pt x="1850518" y="8751794"/>
                  <a:pt x="1824366" y="8695446"/>
                </a:cubicBezTo>
                <a:cubicBezTo>
                  <a:pt x="1831162" y="8681061"/>
                  <a:pt x="1805405" y="8642496"/>
                  <a:pt x="1797428" y="8603534"/>
                </a:cubicBezTo>
                <a:cubicBezTo>
                  <a:pt x="1797821" y="8621314"/>
                  <a:pt x="1794424" y="8628508"/>
                  <a:pt x="1779650" y="8603931"/>
                </a:cubicBezTo>
                <a:cubicBezTo>
                  <a:pt x="1760294" y="8533198"/>
                  <a:pt x="1697405" y="8424298"/>
                  <a:pt x="1706812" y="8367155"/>
                </a:cubicBezTo>
                <a:cubicBezTo>
                  <a:pt x="1662881" y="8311205"/>
                  <a:pt x="1639734" y="8229881"/>
                  <a:pt x="1627178" y="8144760"/>
                </a:cubicBezTo>
                <a:cubicBezTo>
                  <a:pt x="1619988" y="8141364"/>
                  <a:pt x="1619988" y="8141364"/>
                  <a:pt x="1619988" y="8141364"/>
                </a:cubicBezTo>
                <a:cubicBezTo>
                  <a:pt x="1619988" y="8141364"/>
                  <a:pt x="1623386" y="8134170"/>
                  <a:pt x="1623386" y="8134170"/>
                </a:cubicBezTo>
                <a:cubicBezTo>
                  <a:pt x="1619790" y="8132472"/>
                  <a:pt x="1617894" y="8127177"/>
                  <a:pt x="1616897" y="8122308"/>
                </a:cubicBezTo>
                <a:lnTo>
                  <a:pt x="1616332" y="8117499"/>
                </a:lnTo>
                <a:lnTo>
                  <a:pt x="1440302" y="7705850"/>
                </a:lnTo>
                <a:cubicBezTo>
                  <a:pt x="1267922" y="7263938"/>
                  <a:pt x="1136690" y="6801146"/>
                  <a:pt x="1051280" y="6321893"/>
                </a:cubicBezTo>
                <a:cubicBezTo>
                  <a:pt x="1038626" y="6309240"/>
                  <a:pt x="1038625" y="6283935"/>
                  <a:pt x="1038625" y="6258624"/>
                </a:cubicBezTo>
                <a:cubicBezTo>
                  <a:pt x="1019644" y="6151070"/>
                  <a:pt x="1003829" y="6043517"/>
                  <a:pt x="989593" y="5935962"/>
                </a:cubicBezTo>
                <a:lnTo>
                  <a:pt x="958919" y="5685665"/>
                </a:lnTo>
                <a:lnTo>
                  <a:pt x="957805" y="5679020"/>
                </a:lnTo>
                <a:lnTo>
                  <a:pt x="957656" y="5675358"/>
                </a:lnTo>
                <a:lnTo>
                  <a:pt x="950050" y="5613296"/>
                </a:lnTo>
                <a:lnTo>
                  <a:pt x="955616" y="5625239"/>
                </a:lnTo>
                <a:lnTo>
                  <a:pt x="954181" y="5589986"/>
                </a:lnTo>
                <a:cubicBezTo>
                  <a:pt x="946903" y="5532035"/>
                  <a:pt x="948833" y="5484063"/>
                  <a:pt x="941941" y="5416520"/>
                </a:cubicBezTo>
                <a:cubicBezTo>
                  <a:pt x="932347" y="5416137"/>
                  <a:pt x="936565" y="5430720"/>
                  <a:pt x="926971" y="5430338"/>
                </a:cubicBezTo>
                <a:cubicBezTo>
                  <a:pt x="914315" y="5386589"/>
                  <a:pt x="910483" y="5362410"/>
                  <a:pt x="907037" y="5328639"/>
                </a:cubicBezTo>
                <a:cubicBezTo>
                  <a:pt x="908197" y="5299856"/>
                  <a:pt x="904750" y="5266083"/>
                  <a:pt x="902077" y="5213123"/>
                </a:cubicBezTo>
                <a:cubicBezTo>
                  <a:pt x="912058" y="5203910"/>
                  <a:pt x="904006" y="5165150"/>
                  <a:pt x="910154" y="5131760"/>
                </a:cubicBezTo>
                <a:cubicBezTo>
                  <a:pt x="904778" y="5145960"/>
                  <a:pt x="899788" y="5150568"/>
                  <a:pt x="895957" y="5126390"/>
                </a:cubicBezTo>
                <a:cubicBezTo>
                  <a:pt x="903263" y="5064216"/>
                  <a:pt x="888320" y="4957913"/>
                  <a:pt x="914044" y="4915692"/>
                </a:cubicBezTo>
                <a:cubicBezTo>
                  <a:pt x="897173" y="4857362"/>
                  <a:pt x="904864" y="4785593"/>
                  <a:pt x="922153" y="4714206"/>
                </a:cubicBezTo>
                <a:cubicBezTo>
                  <a:pt x="917549" y="4709220"/>
                  <a:pt x="917549" y="4709220"/>
                  <a:pt x="917549" y="4709220"/>
                </a:cubicBezTo>
                <a:cubicBezTo>
                  <a:pt x="917549" y="4709220"/>
                  <a:pt x="922538" y="4704612"/>
                  <a:pt x="922538" y="4704612"/>
                </a:cubicBezTo>
                <a:cubicBezTo>
                  <a:pt x="917933" y="4699626"/>
                  <a:pt x="923311" y="4685424"/>
                  <a:pt x="923311" y="4685424"/>
                </a:cubicBezTo>
                <a:cubicBezTo>
                  <a:pt x="923698" y="4675830"/>
                  <a:pt x="928301" y="4680819"/>
                  <a:pt x="927916" y="4690412"/>
                </a:cubicBezTo>
                <a:cubicBezTo>
                  <a:pt x="932519" y="4695401"/>
                  <a:pt x="932519" y="4695401"/>
                  <a:pt x="927530" y="4700007"/>
                </a:cubicBezTo>
                <a:lnTo>
                  <a:pt x="933338" y="4669263"/>
                </a:lnTo>
                <a:lnTo>
                  <a:pt x="946591" y="4403777"/>
                </a:lnTo>
                <a:cubicBezTo>
                  <a:pt x="1026169" y="3391226"/>
                  <a:pt x="1304350" y="2440434"/>
                  <a:pt x="1747224" y="1576832"/>
                </a:cubicBezTo>
                <a:cubicBezTo>
                  <a:pt x="2039838" y="1039058"/>
                  <a:pt x="2396710" y="540825"/>
                  <a:pt x="2805480" y="94493"/>
                </a:cubicBezTo>
                <a:close/>
                <a:moveTo>
                  <a:pt x="1640016" y="0"/>
                </a:moveTo>
                <a:lnTo>
                  <a:pt x="1735528" y="0"/>
                </a:lnTo>
                <a:lnTo>
                  <a:pt x="1681926" y="81093"/>
                </a:lnTo>
                <a:cubicBezTo>
                  <a:pt x="1631794" y="144839"/>
                  <a:pt x="1581656" y="208580"/>
                  <a:pt x="1551839" y="267993"/>
                </a:cubicBezTo>
                <a:cubicBezTo>
                  <a:pt x="1583820" y="218729"/>
                  <a:pt x="1596140" y="226719"/>
                  <a:pt x="1604135" y="214406"/>
                </a:cubicBezTo>
                <a:lnTo>
                  <a:pt x="1604198" y="219425"/>
                </a:lnTo>
                <a:lnTo>
                  <a:pt x="1636301" y="176219"/>
                </a:lnTo>
                <a:lnTo>
                  <a:pt x="1783350" y="0"/>
                </a:lnTo>
                <a:lnTo>
                  <a:pt x="2826772" y="0"/>
                </a:lnTo>
                <a:lnTo>
                  <a:pt x="2746859" y="83717"/>
                </a:lnTo>
                <a:cubicBezTo>
                  <a:pt x="2721552" y="96371"/>
                  <a:pt x="2696242" y="134334"/>
                  <a:pt x="2658284" y="172292"/>
                </a:cubicBezTo>
                <a:cubicBezTo>
                  <a:pt x="2607670" y="235560"/>
                  <a:pt x="2544398" y="311481"/>
                  <a:pt x="2519093" y="349442"/>
                </a:cubicBezTo>
                <a:cubicBezTo>
                  <a:pt x="2531748" y="349442"/>
                  <a:pt x="2531748" y="349442"/>
                  <a:pt x="2544401" y="336788"/>
                </a:cubicBezTo>
                <a:cubicBezTo>
                  <a:pt x="2240716" y="729048"/>
                  <a:pt x="1962332" y="1146614"/>
                  <a:pt x="1747224" y="1576832"/>
                </a:cubicBezTo>
                <a:cubicBezTo>
                  <a:pt x="1329656" y="2336042"/>
                  <a:pt x="1051279" y="3183824"/>
                  <a:pt x="924742" y="4082226"/>
                </a:cubicBezTo>
                <a:cubicBezTo>
                  <a:pt x="886781" y="4360605"/>
                  <a:pt x="861475" y="4626326"/>
                  <a:pt x="848822" y="4904699"/>
                </a:cubicBezTo>
                <a:lnTo>
                  <a:pt x="848822" y="5259002"/>
                </a:lnTo>
                <a:lnTo>
                  <a:pt x="836168" y="5271650"/>
                </a:lnTo>
                <a:lnTo>
                  <a:pt x="836167" y="5309613"/>
                </a:lnTo>
                <a:cubicBezTo>
                  <a:pt x="836167" y="5322267"/>
                  <a:pt x="848822" y="5322267"/>
                  <a:pt x="848822" y="5322267"/>
                </a:cubicBezTo>
                <a:cubicBezTo>
                  <a:pt x="848821" y="5486760"/>
                  <a:pt x="861475" y="5638607"/>
                  <a:pt x="874127" y="5803103"/>
                </a:cubicBezTo>
                <a:cubicBezTo>
                  <a:pt x="1013315" y="7412471"/>
                  <a:pt x="1678816" y="8902222"/>
                  <a:pt x="2714376" y="10074994"/>
                </a:cubicBezTo>
                <a:lnTo>
                  <a:pt x="2912543" y="10287000"/>
                </a:lnTo>
                <a:lnTo>
                  <a:pt x="2242091" y="10287000"/>
                </a:lnTo>
                <a:lnTo>
                  <a:pt x="2206586" y="10246742"/>
                </a:lnTo>
                <a:lnTo>
                  <a:pt x="2073134" y="10110816"/>
                </a:lnTo>
                <a:lnTo>
                  <a:pt x="2072944" y="10110432"/>
                </a:lnTo>
                <a:cubicBezTo>
                  <a:pt x="2072944" y="10110432"/>
                  <a:pt x="2072944" y="10110432"/>
                  <a:pt x="2062562" y="10100046"/>
                </a:cubicBezTo>
                <a:lnTo>
                  <a:pt x="2073134" y="10110816"/>
                </a:lnTo>
                <a:lnTo>
                  <a:pt x="2083324" y="10131204"/>
                </a:lnTo>
                <a:cubicBezTo>
                  <a:pt x="2072942" y="10131204"/>
                  <a:pt x="2062562" y="10131204"/>
                  <a:pt x="2052182" y="10110432"/>
                </a:cubicBezTo>
                <a:cubicBezTo>
                  <a:pt x="2052182" y="10110432"/>
                  <a:pt x="2041802" y="10100046"/>
                  <a:pt x="2041802" y="10100046"/>
                </a:cubicBezTo>
                <a:cubicBezTo>
                  <a:pt x="2031422" y="10100046"/>
                  <a:pt x="2031422" y="10110432"/>
                  <a:pt x="2041802" y="10110432"/>
                </a:cubicBezTo>
                <a:cubicBezTo>
                  <a:pt x="2072942" y="10151974"/>
                  <a:pt x="2117057" y="10198708"/>
                  <a:pt x="2162470" y="10248039"/>
                </a:cubicBezTo>
                <a:lnTo>
                  <a:pt x="2195141" y="10287000"/>
                </a:lnTo>
                <a:lnTo>
                  <a:pt x="2149260" y="10287000"/>
                </a:lnTo>
                <a:lnTo>
                  <a:pt x="2124520" y="10248201"/>
                </a:lnTo>
                <a:cubicBezTo>
                  <a:pt x="2114464" y="10232460"/>
                  <a:pt x="2104084" y="10216882"/>
                  <a:pt x="2093704" y="10203902"/>
                </a:cubicBezTo>
                <a:cubicBezTo>
                  <a:pt x="1979524" y="10068892"/>
                  <a:pt x="1844580" y="9933880"/>
                  <a:pt x="1740782" y="9778100"/>
                </a:cubicBezTo>
                <a:cubicBezTo>
                  <a:pt x="1730400" y="9757332"/>
                  <a:pt x="1730402" y="9746946"/>
                  <a:pt x="1720022" y="9726174"/>
                </a:cubicBezTo>
                <a:cubicBezTo>
                  <a:pt x="1688880" y="9674248"/>
                  <a:pt x="1605842" y="9580779"/>
                  <a:pt x="1595462" y="9539236"/>
                </a:cubicBezTo>
                <a:cubicBezTo>
                  <a:pt x="1585080" y="9549622"/>
                  <a:pt x="1574700" y="9549622"/>
                  <a:pt x="1564320" y="9518468"/>
                </a:cubicBezTo>
                <a:cubicBezTo>
                  <a:pt x="1553940" y="9508083"/>
                  <a:pt x="1522800" y="9425000"/>
                  <a:pt x="1512419" y="9425000"/>
                </a:cubicBezTo>
                <a:cubicBezTo>
                  <a:pt x="1522800" y="9435384"/>
                  <a:pt x="1512420" y="9435386"/>
                  <a:pt x="1512419" y="9445772"/>
                </a:cubicBezTo>
                <a:lnTo>
                  <a:pt x="1496198" y="9418281"/>
                </a:lnTo>
                <a:lnTo>
                  <a:pt x="1485197" y="9418202"/>
                </a:lnTo>
                <a:cubicBezTo>
                  <a:pt x="1479634" y="9417075"/>
                  <a:pt x="1474356" y="9415347"/>
                  <a:pt x="1469904" y="9414448"/>
                </a:cubicBezTo>
                <a:cubicBezTo>
                  <a:pt x="1461001" y="9412650"/>
                  <a:pt x="1455400" y="9414168"/>
                  <a:pt x="1457402" y="9430466"/>
                </a:cubicBezTo>
                <a:cubicBezTo>
                  <a:pt x="1508168" y="9493694"/>
                  <a:pt x="1542696" y="9532455"/>
                  <a:pt x="1583290" y="9593630"/>
                </a:cubicBezTo>
                <a:cubicBezTo>
                  <a:pt x="1615763" y="9642572"/>
                  <a:pt x="1658408" y="9693564"/>
                  <a:pt x="1713180" y="9789388"/>
                </a:cubicBezTo>
                <a:cubicBezTo>
                  <a:pt x="1713180" y="9789388"/>
                  <a:pt x="1700950" y="9797514"/>
                  <a:pt x="1709069" y="9809750"/>
                </a:cubicBezTo>
                <a:cubicBezTo>
                  <a:pt x="1770008" y="9875034"/>
                  <a:pt x="1751717" y="9860744"/>
                  <a:pt x="1804538" y="9913796"/>
                </a:cubicBezTo>
                <a:cubicBezTo>
                  <a:pt x="1820774" y="9938265"/>
                  <a:pt x="1837012" y="9962733"/>
                  <a:pt x="1861366" y="9999440"/>
                </a:cubicBezTo>
                <a:cubicBezTo>
                  <a:pt x="1929450" y="10055574"/>
                  <a:pt x="1984790" y="10122376"/>
                  <a:pt x="2041901" y="10193510"/>
                </a:cubicBezTo>
                <a:lnTo>
                  <a:pt x="2117966" y="10287000"/>
                </a:lnTo>
                <a:lnTo>
                  <a:pt x="2016236" y="10287000"/>
                </a:lnTo>
                <a:lnTo>
                  <a:pt x="1972859" y="10233862"/>
                </a:lnTo>
                <a:cubicBezTo>
                  <a:pt x="1963714" y="10226716"/>
                  <a:pt x="1952024" y="10219058"/>
                  <a:pt x="1940588" y="10210128"/>
                </a:cubicBezTo>
                <a:lnTo>
                  <a:pt x="1917792" y="10186852"/>
                </a:lnTo>
                <a:lnTo>
                  <a:pt x="1917737" y="10185646"/>
                </a:lnTo>
                <a:cubicBezTo>
                  <a:pt x="1916981" y="10182844"/>
                  <a:pt x="1914948" y="10179784"/>
                  <a:pt x="1909860" y="10178757"/>
                </a:cubicBezTo>
                <a:lnTo>
                  <a:pt x="1917792" y="10186852"/>
                </a:lnTo>
                <a:lnTo>
                  <a:pt x="1917978" y="10190992"/>
                </a:lnTo>
                <a:cubicBezTo>
                  <a:pt x="1923068" y="10192020"/>
                  <a:pt x="1925098" y="10195080"/>
                  <a:pt x="1924584" y="10197622"/>
                </a:cubicBezTo>
                <a:lnTo>
                  <a:pt x="1920834" y="10199162"/>
                </a:lnTo>
                <a:lnTo>
                  <a:pt x="1651610" y="9866038"/>
                </a:lnTo>
                <a:lnTo>
                  <a:pt x="1658088" y="9852428"/>
                </a:lnTo>
                <a:cubicBezTo>
                  <a:pt x="1582968" y="9752492"/>
                  <a:pt x="1542377" y="9691316"/>
                  <a:pt x="1467258" y="9591382"/>
                </a:cubicBezTo>
                <a:cubicBezTo>
                  <a:pt x="1453078" y="9556731"/>
                  <a:pt x="1447015" y="9534316"/>
                  <a:pt x="1430779" y="9509848"/>
                </a:cubicBezTo>
                <a:cubicBezTo>
                  <a:pt x="1347538" y="9397677"/>
                  <a:pt x="1266356" y="9275326"/>
                  <a:pt x="1197406" y="9144856"/>
                </a:cubicBezTo>
                <a:cubicBezTo>
                  <a:pt x="1161901" y="9084705"/>
                  <a:pt x="1128943" y="9025072"/>
                  <a:pt x="1094453" y="8966456"/>
                </a:cubicBezTo>
                <a:lnTo>
                  <a:pt x="990553" y="8806798"/>
                </a:lnTo>
                <a:lnTo>
                  <a:pt x="990442" y="8806383"/>
                </a:lnTo>
                <a:cubicBezTo>
                  <a:pt x="990442" y="8806383"/>
                  <a:pt x="990442" y="8806383"/>
                  <a:pt x="982324" y="8794148"/>
                </a:cubicBezTo>
                <a:lnTo>
                  <a:pt x="990553" y="8806798"/>
                </a:lnTo>
                <a:lnTo>
                  <a:pt x="996503" y="8828799"/>
                </a:lnTo>
                <a:cubicBezTo>
                  <a:pt x="986329" y="8826744"/>
                  <a:pt x="976154" y="8824689"/>
                  <a:pt x="970094" y="8802273"/>
                </a:cubicBezTo>
                <a:cubicBezTo>
                  <a:pt x="970094" y="8802273"/>
                  <a:pt x="961973" y="8790038"/>
                  <a:pt x="961973" y="8790038"/>
                </a:cubicBezTo>
                <a:cubicBezTo>
                  <a:pt x="951800" y="8787982"/>
                  <a:pt x="949744" y="8798163"/>
                  <a:pt x="959918" y="8800218"/>
                </a:cubicBezTo>
                <a:cubicBezTo>
                  <a:pt x="1004516" y="8893988"/>
                  <a:pt x="1095872" y="9018393"/>
                  <a:pt x="1146532" y="9134578"/>
                </a:cubicBezTo>
                <a:cubicBezTo>
                  <a:pt x="1132246" y="9152878"/>
                  <a:pt x="1140364" y="9165116"/>
                  <a:pt x="1113953" y="9138590"/>
                </a:cubicBezTo>
                <a:cubicBezTo>
                  <a:pt x="1118065" y="9118233"/>
                  <a:pt x="1093709" y="9081526"/>
                  <a:pt x="1069355" y="9044823"/>
                </a:cubicBezTo>
                <a:cubicBezTo>
                  <a:pt x="1044893" y="9061070"/>
                  <a:pt x="1022702" y="8961231"/>
                  <a:pt x="992285" y="8902113"/>
                </a:cubicBezTo>
                <a:cubicBezTo>
                  <a:pt x="907099" y="8747169"/>
                  <a:pt x="801557" y="8588112"/>
                  <a:pt x="730658" y="8414864"/>
                </a:cubicBezTo>
                <a:cubicBezTo>
                  <a:pt x="724597" y="8392452"/>
                  <a:pt x="726652" y="8382272"/>
                  <a:pt x="720590" y="8359856"/>
                </a:cubicBezTo>
                <a:cubicBezTo>
                  <a:pt x="700346" y="8302793"/>
                  <a:pt x="637459" y="8194733"/>
                  <a:pt x="635510" y="8151957"/>
                </a:cubicBezTo>
                <a:cubicBezTo>
                  <a:pt x="623279" y="8160081"/>
                  <a:pt x="613103" y="8158026"/>
                  <a:pt x="609097" y="8125434"/>
                </a:cubicBezTo>
                <a:cubicBezTo>
                  <a:pt x="600979" y="8113199"/>
                  <a:pt x="586904" y="8025594"/>
                  <a:pt x="576730" y="8023539"/>
                </a:cubicBezTo>
                <a:cubicBezTo>
                  <a:pt x="584848" y="8035775"/>
                  <a:pt x="574673" y="8033718"/>
                  <a:pt x="572618" y="8043899"/>
                </a:cubicBezTo>
                <a:cubicBezTo>
                  <a:pt x="538196" y="7952186"/>
                  <a:pt x="528128" y="7897175"/>
                  <a:pt x="503882" y="7807515"/>
                </a:cubicBezTo>
                <a:cubicBezTo>
                  <a:pt x="546635" y="7805556"/>
                  <a:pt x="566768" y="7915575"/>
                  <a:pt x="584957" y="7982819"/>
                </a:cubicBezTo>
                <a:cubicBezTo>
                  <a:pt x="618457" y="8026670"/>
                  <a:pt x="642272" y="8079158"/>
                  <a:pt x="666584" y="8135721"/>
                </a:cubicBezTo>
                <a:lnTo>
                  <a:pt x="737858" y="8285064"/>
                </a:lnTo>
                <a:lnTo>
                  <a:pt x="741046" y="8311013"/>
                </a:lnTo>
                <a:cubicBezTo>
                  <a:pt x="741046" y="8311013"/>
                  <a:pt x="741046" y="8311013"/>
                  <a:pt x="751222" y="8313069"/>
                </a:cubicBezTo>
                <a:lnTo>
                  <a:pt x="737858" y="8285064"/>
                </a:lnTo>
                <a:lnTo>
                  <a:pt x="737039" y="8278418"/>
                </a:lnTo>
                <a:cubicBezTo>
                  <a:pt x="749272" y="8270292"/>
                  <a:pt x="757390" y="8282528"/>
                  <a:pt x="755335" y="8292708"/>
                </a:cubicBezTo>
                <a:cubicBezTo>
                  <a:pt x="765508" y="8294763"/>
                  <a:pt x="765508" y="8294763"/>
                  <a:pt x="765508" y="8294763"/>
                </a:cubicBezTo>
                <a:cubicBezTo>
                  <a:pt x="727078" y="8170454"/>
                  <a:pt x="672415" y="8021676"/>
                  <a:pt x="619700" y="7915673"/>
                </a:cubicBezTo>
                <a:lnTo>
                  <a:pt x="595768" y="7799183"/>
                </a:lnTo>
                <a:lnTo>
                  <a:pt x="566957" y="7711010"/>
                </a:lnTo>
                <a:lnTo>
                  <a:pt x="544270" y="7665315"/>
                </a:lnTo>
                <a:cubicBezTo>
                  <a:pt x="527885" y="7626243"/>
                  <a:pt x="510358" y="7574375"/>
                  <a:pt x="490513" y="7517186"/>
                </a:cubicBezTo>
                <a:cubicBezTo>
                  <a:pt x="450826" y="7402809"/>
                  <a:pt x="408526" y="7259183"/>
                  <a:pt x="368836" y="7144805"/>
                </a:cubicBezTo>
                <a:cubicBezTo>
                  <a:pt x="350299" y="7102242"/>
                  <a:pt x="339722" y="7066337"/>
                  <a:pt x="329147" y="7030430"/>
                </a:cubicBezTo>
                <a:cubicBezTo>
                  <a:pt x="286849" y="6886802"/>
                  <a:pt x="267137" y="6748517"/>
                  <a:pt x="240769" y="6618203"/>
                </a:cubicBezTo>
                <a:cubicBezTo>
                  <a:pt x="236137" y="6607562"/>
                  <a:pt x="229510" y="6595259"/>
                  <a:pt x="223714" y="6581958"/>
                </a:cubicBezTo>
                <a:lnTo>
                  <a:pt x="214768" y="6550631"/>
                </a:lnTo>
                <a:lnTo>
                  <a:pt x="215294" y="6549543"/>
                </a:lnTo>
                <a:cubicBezTo>
                  <a:pt x="215963" y="6546719"/>
                  <a:pt x="215638" y="6543062"/>
                  <a:pt x="211654" y="6539733"/>
                </a:cubicBezTo>
                <a:lnTo>
                  <a:pt x="214768" y="6550631"/>
                </a:lnTo>
                <a:lnTo>
                  <a:pt x="212959" y="6554360"/>
                </a:lnTo>
                <a:cubicBezTo>
                  <a:pt x="216941" y="6557687"/>
                  <a:pt x="217270" y="6561345"/>
                  <a:pt x="215606" y="6563334"/>
                </a:cubicBezTo>
                <a:lnTo>
                  <a:pt x="211577" y="6562901"/>
                </a:lnTo>
                <a:lnTo>
                  <a:pt x="133682" y="6141731"/>
                </a:lnTo>
                <a:lnTo>
                  <a:pt x="145867" y="6132851"/>
                </a:lnTo>
                <a:cubicBezTo>
                  <a:pt x="127462" y="6009194"/>
                  <a:pt x="120935" y="5936066"/>
                  <a:pt x="102532" y="5812410"/>
                </a:cubicBezTo>
                <a:cubicBezTo>
                  <a:pt x="106582" y="5775189"/>
                  <a:pt x="111940" y="5752595"/>
                  <a:pt x="109325" y="5723345"/>
                </a:cubicBezTo>
                <a:cubicBezTo>
                  <a:pt x="89617" y="5585060"/>
                  <a:pt x="76567" y="5438808"/>
                  <a:pt x="78142" y="5291246"/>
                </a:cubicBezTo>
                <a:cubicBezTo>
                  <a:pt x="75601" y="5221445"/>
                  <a:pt x="75049" y="5153312"/>
                  <a:pt x="72668" y="5085344"/>
                </a:cubicBezTo>
                <a:lnTo>
                  <a:pt x="57433" y="4895465"/>
                </a:lnTo>
                <a:lnTo>
                  <a:pt x="57532" y="4895049"/>
                </a:lnTo>
                <a:cubicBezTo>
                  <a:pt x="57532" y="4895049"/>
                  <a:pt x="57532" y="4895049"/>
                  <a:pt x="56227" y="4880423"/>
                </a:cubicBezTo>
                <a:lnTo>
                  <a:pt x="57433" y="4895465"/>
                </a:lnTo>
                <a:lnTo>
                  <a:pt x="52177" y="4917644"/>
                </a:lnTo>
                <a:cubicBezTo>
                  <a:pt x="44213" y="4910987"/>
                  <a:pt x="36247" y="4904330"/>
                  <a:pt x="41602" y="4881735"/>
                </a:cubicBezTo>
                <a:cubicBezTo>
                  <a:pt x="41602" y="4881735"/>
                  <a:pt x="40297" y="4867110"/>
                  <a:pt x="40297" y="4867110"/>
                </a:cubicBezTo>
                <a:cubicBezTo>
                  <a:pt x="32332" y="4860453"/>
                  <a:pt x="25672" y="4868423"/>
                  <a:pt x="33638" y="4875080"/>
                </a:cubicBezTo>
                <a:cubicBezTo>
                  <a:pt x="28147" y="4978769"/>
                  <a:pt x="49160" y="5131679"/>
                  <a:pt x="38317" y="5257962"/>
                </a:cubicBezTo>
                <a:cubicBezTo>
                  <a:pt x="17035" y="5267243"/>
                  <a:pt x="18338" y="5281868"/>
                  <a:pt x="7763" y="5245961"/>
                </a:cubicBezTo>
                <a:cubicBezTo>
                  <a:pt x="21083" y="5230025"/>
                  <a:pt x="17167" y="5186145"/>
                  <a:pt x="13253" y="5142273"/>
                </a:cubicBezTo>
                <a:cubicBezTo>
                  <a:pt x="-15996" y="5144895"/>
                  <a:pt x="12085" y="5046551"/>
                  <a:pt x="13523" y="4980081"/>
                </a:cubicBezTo>
                <a:cubicBezTo>
                  <a:pt x="12487" y="4803267"/>
                  <a:pt x="-4477" y="4613139"/>
                  <a:pt x="15772" y="4427040"/>
                </a:cubicBezTo>
                <a:cubicBezTo>
                  <a:pt x="21127" y="4404449"/>
                  <a:pt x="27787" y="4396479"/>
                  <a:pt x="33140" y="4373885"/>
                </a:cubicBezTo>
                <a:cubicBezTo>
                  <a:pt x="42544" y="4314074"/>
                  <a:pt x="38765" y="4189101"/>
                  <a:pt x="57440" y="4150566"/>
                </a:cubicBezTo>
                <a:cubicBezTo>
                  <a:pt x="42815" y="4151882"/>
                  <a:pt x="34852" y="4145225"/>
                  <a:pt x="46864" y="4114664"/>
                </a:cubicBezTo>
                <a:cubicBezTo>
                  <a:pt x="45886" y="4103694"/>
                  <a:pt x="62168" y="4053858"/>
                  <a:pt x="67012" y="4026818"/>
                </a:cubicBezTo>
                <a:lnTo>
                  <a:pt x="67000" y="4020699"/>
                </a:lnTo>
                <a:lnTo>
                  <a:pt x="65014" y="4025822"/>
                </a:lnTo>
                <a:cubicBezTo>
                  <a:pt x="64348" y="4027533"/>
                  <a:pt x="64348" y="4027533"/>
                  <a:pt x="64348" y="4027533"/>
                </a:cubicBezTo>
                <a:lnTo>
                  <a:pt x="61525" y="4021134"/>
                </a:lnTo>
                <a:lnTo>
                  <a:pt x="53659" y="4025597"/>
                </a:lnTo>
                <a:lnTo>
                  <a:pt x="56329" y="4009362"/>
                </a:lnTo>
                <a:lnTo>
                  <a:pt x="51775" y="3999042"/>
                </a:lnTo>
                <a:cubicBezTo>
                  <a:pt x="57086" y="3985355"/>
                  <a:pt x="57086" y="3985355"/>
                  <a:pt x="57086" y="3985355"/>
                </a:cubicBezTo>
                <a:cubicBezTo>
                  <a:pt x="57086" y="3985355"/>
                  <a:pt x="57086" y="3985355"/>
                  <a:pt x="58274" y="3984828"/>
                </a:cubicBezTo>
                <a:lnTo>
                  <a:pt x="60529" y="3983834"/>
                </a:lnTo>
                <a:lnTo>
                  <a:pt x="62828" y="3969863"/>
                </a:lnTo>
                <a:lnTo>
                  <a:pt x="56248" y="3950091"/>
                </a:lnTo>
                <a:cubicBezTo>
                  <a:pt x="51574" y="3906947"/>
                  <a:pt x="62270" y="3829898"/>
                  <a:pt x="73595" y="3739805"/>
                </a:cubicBezTo>
                <a:cubicBezTo>
                  <a:pt x="88697" y="3619683"/>
                  <a:pt x="114418" y="3472184"/>
                  <a:pt x="129517" y="3352061"/>
                </a:cubicBezTo>
                <a:cubicBezTo>
                  <a:pt x="131758" y="3305691"/>
                  <a:pt x="138187" y="3268815"/>
                  <a:pt x="144617" y="3231939"/>
                </a:cubicBezTo>
                <a:cubicBezTo>
                  <a:pt x="170339" y="3084440"/>
                  <a:pt x="213943" y="2951736"/>
                  <a:pt x="248047" y="2823230"/>
                </a:cubicBezTo>
                <a:cubicBezTo>
                  <a:pt x="248606" y="2811638"/>
                  <a:pt x="248120" y="2797671"/>
                  <a:pt x="248816" y="2783181"/>
                </a:cubicBezTo>
                <a:lnTo>
                  <a:pt x="254678" y="2751132"/>
                </a:lnTo>
                <a:lnTo>
                  <a:pt x="255632" y="2750391"/>
                </a:lnTo>
                <a:cubicBezTo>
                  <a:pt x="257483" y="2748155"/>
                  <a:pt x="258811" y="2744733"/>
                  <a:pt x="256715" y="2739984"/>
                </a:cubicBezTo>
                <a:lnTo>
                  <a:pt x="254678" y="2751132"/>
                </a:lnTo>
                <a:lnTo>
                  <a:pt x="251404" y="2753673"/>
                </a:lnTo>
                <a:cubicBezTo>
                  <a:pt x="253499" y="2758421"/>
                  <a:pt x="252173" y="2761847"/>
                  <a:pt x="249802" y="2762892"/>
                </a:cubicBezTo>
                <a:lnTo>
                  <a:pt x="246382" y="2760717"/>
                </a:lnTo>
                <a:lnTo>
                  <a:pt x="363172" y="2348637"/>
                </a:lnTo>
                <a:lnTo>
                  <a:pt x="378028" y="2346074"/>
                </a:lnTo>
                <a:cubicBezTo>
                  <a:pt x="416323" y="2227064"/>
                  <a:pt x="442874" y="2158616"/>
                  <a:pt x="481169" y="2039606"/>
                </a:cubicBezTo>
                <a:cubicBezTo>
                  <a:pt x="501292" y="2008034"/>
                  <a:pt x="516106" y="1990151"/>
                  <a:pt x="526723" y="1962774"/>
                </a:cubicBezTo>
                <a:cubicBezTo>
                  <a:pt x="570329" y="1830071"/>
                  <a:pt x="623435" y="1693178"/>
                  <a:pt x="690233" y="1561589"/>
                </a:cubicBezTo>
                <a:cubicBezTo>
                  <a:pt x="718880" y="1497890"/>
                  <a:pt x="748577" y="1436565"/>
                  <a:pt x="776561" y="1374578"/>
                </a:cubicBezTo>
                <a:lnTo>
                  <a:pt x="847036" y="1197606"/>
                </a:lnTo>
                <a:lnTo>
                  <a:pt x="847310" y="1197278"/>
                </a:lnTo>
                <a:cubicBezTo>
                  <a:pt x="847310" y="1197278"/>
                  <a:pt x="847310" y="1197278"/>
                  <a:pt x="852622" y="1183587"/>
                </a:cubicBezTo>
                <a:lnTo>
                  <a:pt x="847036" y="1197606"/>
                </a:lnTo>
                <a:lnTo>
                  <a:pt x="832498" y="1215161"/>
                </a:lnTo>
                <a:cubicBezTo>
                  <a:pt x="828308" y="1205664"/>
                  <a:pt x="824116" y="1196169"/>
                  <a:pt x="838928" y="1178285"/>
                </a:cubicBezTo>
                <a:cubicBezTo>
                  <a:pt x="838928" y="1178285"/>
                  <a:pt x="844240" y="1164594"/>
                  <a:pt x="844240" y="1164594"/>
                </a:cubicBezTo>
                <a:cubicBezTo>
                  <a:pt x="840050" y="1155098"/>
                  <a:pt x="830546" y="1159292"/>
                  <a:pt x="834739" y="1168788"/>
                </a:cubicBezTo>
                <a:cubicBezTo>
                  <a:pt x="783872" y="1259310"/>
                  <a:pt x="734956" y="1405701"/>
                  <a:pt x="669278" y="1514108"/>
                </a:cubicBezTo>
                <a:cubicBezTo>
                  <a:pt x="646087" y="1512995"/>
                  <a:pt x="640775" y="1526684"/>
                  <a:pt x="647206" y="1489808"/>
                </a:cubicBezTo>
                <a:cubicBezTo>
                  <a:pt x="666206" y="1481423"/>
                  <a:pt x="682141" y="1440354"/>
                  <a:pt x="698071" y="1399286"/>
                </a:cubicBezTo>
                <a:cubicBezTo>
                  <a:pt x="670687" y="1388678"/>
                  <a:pt x="739438" y="1312958"/>
                  <a:pt x="770180" y="1254008"/>
                </a:cubicBezTo>
                <a:cubicBezTo>
                  <a:pt x="847600" y="1095041"/>
                  <a:pt x="916636" y="917075"/>
                  <a:pt x="1017248" y="759218"/>
                </a:cubicBezTo>
                <a:cubicBezTo>
                  <a:pt x="1032058" y="741336"/>
                  <a:pt x="1041560" y="737144"/>
                  <a:pt x="1056373" y="719261"/>
                </a:cubicBezTo>
                <a:cubicBezTo>
                  <a:pt x="1091308" y="669806"/>
                  <a:pt x="1143295" y="556101"/>
                  <a:pt x="1177109" y="529832"/>
                </a:cubicBezTo>
                <a:cubicBezTo>
                  <a:pt x="1163416" y="524528"/>
                  <a:pt x="1159226" y="515031"/>
                  <a:pt x="1183537" y="492956"/>
                </a:cubicBezTo>
                <a:cubicBezTo>
                  <a:pt x="1188850" y="479267"/>
                  <a:pt x="1252286" y="417234"/>
                  <a:pt x="1248095" y="407736"/>
                </a:cubicBezTo>
                <a:cubicBezTo>
                  <a:pt x="1242784" y="421427"/>
                  <a:pt x="1238594" y="411930"/>
                  <a:pt x="1229092" y="416123"/>
                </a:cubicBezTo>
                <a:cubicBezTo>
                  <a:pt x="1284149" y="335099"/>
                  <a:pt x="1323278" y="295140"/>
                  <a:pt x="1382525" y="223613"/>
                </a:cubicBezTo>
                <a:cubicBezTo>
                  <a:pt x="1408789" y="257405"/>
                  <a:pt x="1330538" y="337317"/>
                  <a:pt x="1286102" y="390965"/>
                </a:cubicBezTo>
                <a:cubicBezTo>
                  <a:pt x="1269610" y="443627"/>
                  <a:pt x="1240474" y="493356"/>
                  <a:pt x="1208299" y="545849"/>
                </a:cubicBezTo>
                <a:lnTo>
                  <a:pt x="1127428" y="690221"/>
                </a:lnTo>
                <a:lnTo>
                  <a:pt x="1108069" y="707793"/>
                </a:lnTo>
                <a:cubicBezTo>
                  <a:pt x="1108069" y="707793"/>
                  <a:pt x="1108069" y="707793"/>
                  <a:pt x="1112260" y="717290"/>
                </a:cubicBezTo>
                <a:lnTo>
                  <a:pt x="1127428" y="690221"/>
                </a:lnTo>
                <a:lnTo>
                  <a:pt x="1132385" y="685718"/>
                </a:lnTo>
                <a:cubicBezTo>
                  <a:pt x="1146076" y="691020"/>
                  <a:pt x="1140766" y="704711"/>
                  <a:pt x="1131265" y="708903"/>
                </a:cubicBezTo>
                <a:cubicBezTo>
                  <a:pt x="1135454" y="718400"/>
                  <a:pt x="1135454" y="718400"/>
                  <a:pt x="1135454" y="718400"/>
                </a:cubicBezTo>
                <a:cubicBezTo>
                  <a:pt x="1175140" y="666849"/>
                  <a:pt x="1217480" y="608454"/>
                  <a:pt x="1256921" y="549921"/>
                </a:cubicBezTo>
                <a:lnTo>
                  <a:pt x="1309982" y="467855"/>
                </a:lnTo>
                <a:lnTo>
                  <a:pt x="1323848" y="443909"/>
                </a:lnTo>
                <a:lnTo>
                  <a:pt x="1324727" y="443033"/>
                </a:lnTo>
                <a:lnTo>
                  <a:pt x="1360994" y="380607"/>
                </a:lnTo>
                <a:lnTo>
                  <a:pt x="1424365" y="313029"/>
                </a:lnTo>
                <a:lnTo>
                  <a:pt x="1496720" y="196157"/>
                </a:lnTo>
                <a:cubicBezTo>
                  <a:pt x="1536966" y="135848"/>
                  <a:pt x="1580024" y="76266"/>
                  <a:pt x="1626158" y="18683"/>
                </a:cubicBezTo>
                <a:close/>
              </a:path>
            </a:pathLst>
          </a:custGeom>
          <a:solidFill>
            <a:schemeClr val="bg1">
              <a:lumMod val="95000"/>
            </a:schemeClr>
          </a:solidFill>
          <a:ln w="25400">
            <a:noFill/>
          </a:ln>
          <a:effectLst/>
        </p:spPr>
        <p:txBody>
          <a:bodyPr wrap="square" anchor="ctr">
            <a:noAutofit/>
          </a:bodyPr>
          <a:lstStyle>
            <a:lvl1pPr marL="0" indent="0" algn="ctr">
              <a:buFontTx/>
              <a:buNone/>
              <a:defRPr sz="1200">
                <a:solidFill>
                  <a:schemeClr val="tx1">
                    <a:lumMod val="75000"/>
                    <a:lumOff val="25000"/>
                  </a:schemeClr>
                </a:solidFill>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5583205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044511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slideLayout" Target="../slideLayouts/slideLayout20.xml"/><Relationship Id="rId3" Type="http://schemas.openxmlformats.org/officeDocument/2006/relationships/slideLayout" Target="../slideLayouts/slideLayout5.xml"/><Relationship Id="rId21" Type="http://schemas.openxmlformats.org/officeDocument/2006/relationships/slideLayout" Target="../slideLayouts/slideLayout23.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slideLayout" Target="../slideLayouts/slideLayout22.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24" Type="http://schemas.openxmlformats.org/officeDocument/2006/relationships/theme" Target="../theme/theme2.xml"/><Relationship Id="rId5" Type="http://schemas.openxmlformats.org/officeDocument/2006/relationships/slideLayout" Target="../slideLayouts/slideLayout7.xml"/><Relationship Id="rId15" Type="http://schemas.openxmlformats.org/officeDocument/2006/relationships/slideLayout" Target="../slideLayouts/slideLayout17.xml"/><Relationship Id="rId23" Type="http://schemas.openxmlformats.org/officeDocument/2006/relationships/slideLayout" Target="../slideLayouts/slideLayout25.xml"/><Relationship Id="rId10" Type="http://schemas.openxmlformats.org/officeDocument/2006/relationships/slideLayout" Target="../slideLayouts/slideLayout12.xml"/><Relationship Id="rId19" Type="http://schemas.openxmlformats.org/officeDocument/2006/relationships/slideLayout" Target="../slideLayouts/slideLayout21.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 Id="rId22"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990320"/>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75" r:id="rId4"/>
    <p:sldLayoutId id="2147483676" r:id="rId5"/>
    <p:sldLayoutId id="2147483690" r:id="rId6"/>
    <p:sldLayoutId id="2147483678" r:id="rId7"/>
    <p:sldLayoutId id="2147483679" r:id="rId8"/>
    <p:sldLayoutId id="2147483680" r:id="rId9"/>
    <p:sldLayoutId id="2147483691" r:id="rId10"/>
    <p:sldLayoutId id="2147483682" r:id="rId11"/>
    <p:sldLayoutId id="2147483683" r:id="rId12"/>
    <p:sldLayoutId id="2147483684" r:id="rId13"/>
    <p:sldLayoutId id="2147483685" r:id="rId14"/>
    <p:sldLayoutId id="2147483686" r:id="rId15"/>
    <p:sldLayoutId id="2147483689" r:id="rId16"/>
    <p:sldLayoutId id="2147483687" r:id="rId17"/>
    <p:sldLayoutId id="2147483688" r:id="rId18"/>
    <p:sldLayoutId id="2147483671" r:id="rId19"/>
    <p:sldLayoutId id="2147483672" r:id="rId20"/>
    <p:sldLayoutId id="2147483692" r:id="rId21"/>
    <p:sldLayoutId id="2147483693" r:id="rId22"/>
    <p:sldLayoutId id="2147483694" r:id="rId2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8408049"/>
      </p:ext>
    </p:extLst>
  </p:cSld>
  <p:clrMap bg1="lt1" tx1="dk1" bg2="lt2" tx2="dk2" accent1="accent1" accent2="accent2" accent3="accent3" accent4="accent4" accent5="accent5" accent6="accent6" hlink="hlink" folHlink="folHlink"/>
  <p:sldLayoutIdLst>
    <p:sldLayoutId id="2147483674"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a:extLst>
              <a:ext uri="{FF2B5EF4-FFF2-40B4-BE49-F238E27FC236}">
                <a16:creationId xmlns:a16="http://schemas.microsoft.com/office/drawing/2014/main" id="{AF0D90FD-3E28-4722-97C4-8CCC735E8F08}"/>
              </a:ext>
            </a:extLst>
          </p:cNvPr>
          <p:cNvSpPr txBox="1"/>
          <p:nvPr/>
        </p:nvSpPr>
        <p:spPr>
          <a:xfrm>
            <a:off x="5961709" y="4189254"/>
            <a:ext cx="5741457" cy="923330"/>
          </a:xfrm>
          <a:prstGeom prst="rect">
            <a:avLst/>
          </a:prstGeom>
          <a:noFill/>
        </p:spPr>
        <p:txBody>
          <a:bodyPr wrap="square" rtlCol="0" anchor="ctr">
            <a:spAutoFit/>
          </a:bodyPr>
          <a:lstStyle/>
          <a:p>
            <a:pPr algn="r"/>
            <a:r>
              <a:rPr lang="fa-IR" altLang="ko-KR" sz="5400" dirty="0">
                <a:solidFill>
                  <a:schemeClr val="bg1"/>
                </a:solidFill>
                <a:latin typeface="+mj-lt"/>
                <a:cs typeface="B Nazanin" panose="00000700000000000000" pitchFamily="2" charset="-78"/>
              </a:rPr>
              <a:t>تم : امنیت سایبری</a:t>
            </a:r>
            <a:endParaRPr lang="ko-KR" altLang="en-US" sz="5400" dirty="0">
              <a:solidFill>
                <a:schemeClr val="bg1"/>
              </a:solidFill>
              <a:latin typeface="+mj-lt"/>
              <a:cs typeface="B Nazanin" panose="00000700000000000000" pitchFamily="2" charset="-78"/>
            </a:endParaRPr>
          </a:p>
        </p:txBody>
      </p:sp>
      <p:sp>
        <p:nvSpPr>
          <p:cNvPr id="36" name="TextBox 35">
            <a:extLst>
              <a:ext uri="{FF2B5EF4-FFF2-40B4-BE49-F238E27FC236}">
                <a16:creationId xmlns:a16="http://schemas.microsoft.com/office/drawing/2014/main" id="{12E22EC9-32B2-4C76-BCA0-9B27E0E418E1}"/>
              </a:ext>
            </a:extLst>
          </p:cNvPr>
          <p:cNvSpPr txBox="1"/>
          <p:nvPr/>
        </p:nvSpPr>
        <p:spPr>
          <a:xfrm>
            <a:off x="5961779" y="5961489"/>
            <a:ext cx="5741388" cy="379656"/>
          </a:xfrm>
          <a:prstGeom prst="rect">
            <a:avLst/>
          </a:prstGeom>
          <a:noFill/>
        </p:spPr>
        <p:txBody>
          <a:bodyPr wrap="square" rtlCol="0" anchor="ctr">
            <a:spAutoFit/>
          </a:bodyPr>
          <a:lstStyle/>
          <a:p>
            <a:pPr algn="r"/>
            <a:r>
              <a:rPr lang="fa-IR" altLang="ko-KR" sz="1867" dirty="0">
                <a:solidFill>
                  <a:schemeClr val="bg1"/>
                </a:solidFill>
                <a:cs typeface="B Nazanin" panose="00000700000000000000" pitchFamily="2" charset="-78"/>
              </a:rPr>
              <a:t>زیرنویس ارائه خود را وارد کنید</a:t>
            </a:r>
            <a:endParaRPr lang="ko-KR" altLang="en-US" sz="1867" dirty="0">
              <a:solidFill>
                <a:schemeClr val="bg1"/>
              </a:solidFill>
              <a:cs typeface="B Nazanin" panose="00000700000000000000" pitchFamily="2" charset="-78"/>
            </a:endParaRPr>
          </a:p>
        </p:txBody>
      </p:sp>
      <p:sp>
        <p:nvSpPr>
          <p:cNvPr id="38" name="Freeform: Shape 37">
            <a:extLst>
              <a:ext uri="{FF2B5EF4-FFF2-40B4-BE49-F238E27FC236}">
                <a16:creationId xmlns:a16="http://schemas.microsoft.com/office/drawing/2014/main" id="{115403F7-6EDE-4ABF-892A-E31E207A7DD2}"/>
              </a:ext>
            </a:extLst>
          </p:cNvPr>
          <p:cNvSpPr/>
          <p:nvPr/>
        </p:nvSpPr>
        <p:spPr>
          <a:xfrm>
            <a:off x="9936986" y="295131"/>
            <a:ext cx="1684599" cy="432917"/>
          </a:xfrm>
          <a:custGeom>
            <a:avLst/>
            <a:gdLst>
              <a:gd name="connsiteX0" fmla="*/ 10575608 w 12134850"/>
              <a:gd name="connsiteY0" fmla="*/ 3118485 h 3118484"/>
              <a:gd name="connsiteX1" fmla="*/ 1559243 w 12134850"/>
              <a:gd name="connsiteY1" fmla="*/ 3118485 h 3118484"/>
              <a:gd name="connsiteX2" fmla="*/ 0 w 12134850"/>
              <a:gd name="connsiteY2" fmla="*/ 1559243 h 3118484"/>
              <a:gd name="connsiteX3" fmla="*/ 1559243 w 12134850"/>
              <a:gd name="connsiteY3" fmla="*/ 0 h 3118484"/>
              <a:gd name="connsiteX4" fmla="*/ 10575608 w 12134850"/>
              <a:gd name="connsiteY4" fmla="*/ 0 h 3118484"/>
              <a:gd name="connsiteX5" fmla="*/ 12134850 w 12134850"/>
              <a:gd name="connsiteY5" fmla="*/ 1559243 h 3118484"/>
              <a:gd name="connsiteX6" fmla="*/ 10575608 w 12134850"/>
              <a:gd name="connsiteY6" fmla="*/ 3118485 h 3118484"/>
              <a:gd name="connsiteX7" fmla="*/ 1559243 w 12134850"/>
              <a:gd name="connsiteY7" fmla="*/ 135255 h 3118484"/>
              <a:gd name="connsiteX8" fmla="*/ 135255 w 12134850"/>
              <a:gd name="connsiteY8" fmla="*/ 1559243 h 3118484"/>
              <a:gd name="connsiteX9" fmla="*/ 1559243 w 12134850"/>
              <a:gd name="connsiteY9" fmla="*/ 2983230 h 3118484"/>
              <a:gd name="connsiteX10" fmla="*/ 10575608 w 12134850"/>
              <a:gd name="connsiteY10" fmla="*/ 2983230 h 3118484"/>
              <a:gd name="connsiteX11" fmla="*/ 11999595 w 12134850"/>
              <a:gd name="connsiteY11" fmla="*/ 1559243 h 3118484"/>
              <a:gd name="connsiteX12" fmla="*/ 10575608 w 12134850"/>
              <a:gd name="connsiteY12" fmla="*/ 135255 h 3118484"/>
              <a:gd name="connsiteX13" fmla="*/ 1559243 w 12134850"/>
              <a:gd name="connsiteY13" fmla="*/ 135255 h 3118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34850" h="3118484">
                <a:moveTo>
                  <a:pt x="10575608" y="3118485"/>
                </a:moveTo>
                <a:lnTo>
                  <a:pt x="1559243" y="3118485"/>
                </a:lnTo>
                <a:cubicBezTo>
                  <a:pt x="699135" y="3118485"/>
                  <a:pt x="0" y="2419350"/>
                  <a:pt x="0" y="1559243"/>
                </a:cubicBezTo>
                <a:cubicBezTo>
                  <a:pt x="0" y="699135"/>
                  <a:pt x="699135" y="0"/>
                  <a:pt x="1559243" y="0"/>
                </a:cubicBezTo>
                <a:lnTo>
                  <a:pt x="10575608" y="0"/>
                </a:lnTo>
                <a:cubicBezTo>
                  <a:pt x="11435715" y="0"/>
                  <a:pt x="12134850" y="699135"/>
                  <a:pt x="12134850" y="1559243"/>
                </a:cubicBezTo>
                <a:cubicBezTo>
                  <a:pt x="12134850" y="2419350"/>
                  <a:pt x="11435715" y="3118485"/>
                  <a:pt x="10575608" y="3118485"/>
                </a:cubicBezTo>
                <a:close/>
                <a:moveTo>
                  <a:pt x="1559243" y="135255"/>
                </a:moveTo>
                <a:cubicBezTo>
                  <a:pt x="774383" y="135255"/>
                  <a:pt x="135255" y="774383"/>
                  <a:pt x="135255" y="1559243"/>
                </a:cubicBezTo>
                <a:cubicBezTo>
                  <a:pt x="135255" y="2344103"/>
                  <a:pt x="773430" y="2983230"/>
                  <a:pt x="1559243" y="2983230"/>
                </a:cubicBezTo>
                <a:lnTo>
                  <a:pt x="10575608" y="2983230"/>
                </a:lnTo>
                <a:cubicBezTo>
                  <a:pt x="11360467" y="2983230"/>
                  <a:pt x="11999595" y="2344103"/>
                  <a:pt x="11999595" y="1559243"/>
                </a:cubicBezTo>
                <a:cubicBezTo>
                  <a:pt x="11999595" y="774383"/>
                  <a:pt x="11361420" y="135255"/>
                  <a:pt x="10575608" y="135255"/>
                </a:cubicBezTo>
                <a:lnTo>
                  <a:pt x="1559243" y="135255"/>
                </a:lnTo>
                <a:close/>
              </a:path>
            </a:pathLst>
          </a:custGeom>
          <a:solidFill>
            <a:schemeClr val="bg1"/>
          </a:solidFill>
          <a:ln w="9525" cap="flat">
            <a:noFill/>
            <a:prstDash val="solid"/>
            <a:miter/>
          </a:ln>
        </p:spPr>
        <p:txBody>
          <a:bodyPr rtlCol="0" anchor="ctr"/>
          <a:lstStyle/>
          <a:p>
            <a:endParaRPr lang="en-US">
              <a:cs typeface="B Nazanin" panose="00000700000000000000" pitchFamily="2" charset="-78"/>
            </a:endParaRPr>
          </a:p>
        </p:txBody>
      </p:sp>
      <p:sp>
        <p:nvSpPr>
          <p:cNvPr id="2" name="TextBox 1">
            <a:extLst>
              <a:ext uri="{FF2B5EF4-FFF2-40B4-BE49-F238E27FC236}">
                <a16:creationId xmlns:a16="http://schemas.microsoft.com/office/drawing/2014/main" id="{BB5B6EA4-65BD-6814-8606-90C28DD9443E}"/>
              </a:ext>
            </a:extLst>
          </p:cNvPr>
          <p:cNvSpPr txBox="1"/>
          <p:nvPr/>
        </p:nvSpPr>
        <p:spPr>
          <a:xfrm>
            <a:off x="9855406" y="266383"/>
            <a:ext cx="1766179" cy="461665"/>
          </a:xfrm>
          <a:prstGeom prst="rect">
            <a:avLst/>
          </a:prstGeom>
          <a:noFill/>
        </p:spPr>
        <p:txBody>
          <a:bodyPr wrap="square" rtlCol="0" anchor="ctr">
            <a:spAutoFit/>
          </a:bodyPr>
          <a:lstStyle/>
          <a:p>
            <a:pPr algn="r"/>
            <a:r>
              <a:rPr lang="en-US" altLang="ko-KR" sz="2400" dirty="0">
                <a:solidFill>
                  <a:schemeClr val="bg1"/>
                </a:solidFill>
                <a:latin typeface="+mj-lt"/>
                <a:cs typeface="B Nazanin" panose="00000700000000000000" pitchFamily="2" charset="-78"/>
              </a:rPr>
              <a:t>20begir.com</a:t>
            </a:r>
            <a:endParaRPr lang="ko-KR" altLang="en-US" sz="2400" dirty="0">
              <a:solidFill>
                <a:schemeClr val="bg1"/>
              </a:solidFill>
              <a:latin typeface="+mj-lt"/>
              <a:cs typeface="B Nazanin" panose="00000700000000000000" pitchFamily="2" charset="-78"/>
            </a:endParaRPr>
          </a:p>
        </p:txBody>
      </p:sp>
    </p:spTree>
    <p:extLst>
      <p:ext uri="{BB962C8B-B14F-4D97-AF65-F5344CB8AC3E}">
        <p14:creationId xmlns:p14="http://schemas.microsoft.com/office/powerpoint/2010/main" val="2652863035"/>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algn="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99F4B42B-14CA-4E81-806F-6104B1EFC216}"/>
              </a:ext>
            </a:extLst>
          </p:cNvPr>
          <p:cNvGrpSpPr/>
          <p:nvPr/>
        </p:nvGrpSpPr>
        <p:grpSpPr>
          <a:xfrm>
            <a:off x="7496004" y="1920263"/>
            <a:ext cx="3864628" cy="3896248"/>
            <a:chOff x="7496004" y="1920263"/>
            <a:chExt cx="3864628" cy="3896248"/>
          </a:xfrm>
        </p:grpSpPr>
        <p:sp>
          <p:nvSpPr>
            <p:cNvPr id="4" name="Isosceles Triangle 20">
              <a:extLst>
                <a:ext uri="{FF2B5EF4-FFF2-40B4-BE49-F238E27FC236}">
                  <a16:creationId xmlns:a16="http://schemas.microsoft.com/office/drawing/2014/main" id="{D857AEF3-2BAB-4B10-A92B-50F6B5652C4C}"/>
                </a:ext>
              </a:extLst>
            </p:cNvPr>
            <p:cNvSpPr>
              <a:spLocks noChangeAspect="1"/>
            </p:cNvSpPr>
            <p:nvPr/>
          </p:nvSpPr>
          <p:spPr>
            <a:xfrm rot="8201235">
              <a:off x="10839502" y="4413955"/>
              <a:ext cx="427534" cy="471394"/>
            </a:xfrm>
            <a:custGeom>
              <a:avLst/>
              <a:gdLst/>
              <a:ahLst/>
              <a:cxnLst/>
              <a:rect l="l" t="t" r="r" b="b"/>
              <a:pathLst>
                <a:path w="4285801" h="4725490">
                  <a:moveTo>
                    <a:pt x="1428251" y="4622752"/>
                  </a:moveTo>
                  <a:cubicBezTo>
                    <a:pt x="1313180" y="4505074"/>
                    <a:pt x="1240588" y="4345285"/>
                    <a:pt x="1235771" y="4167715"/>
                  </a:cubicBezTo>
                  <a:cubicBezTo>
                    <a:pt x="1227835" y="3875156"/>
                    <a:pt x="1406218" y="3620819"/>
                    <a:pt x="1664050" y="3520754"/>
                  </a:cubicBezTo>
                  <a:lnTo>
                    <a:pt x="1635892" y="2482688"/>
                  </a:lnTo>
                  <a:lnTo>
                    <a:pt x="1044642" y="2469039"/>
                  </a:lnTo>
                  <a:lnTo>
                    <a:pt x="1044642" y="2667331"/>
                  </a:lnTo>
                  <a:cubicBezTo>
                    <a:pt x="1044642" y="2727000"/>
                    <a:pt x="996271" y="2775371"/>
                    <a:pt x="936601" y="2775372"/>
                  </a:cubicBezTo>
                  <a:lnTo>
                    <a:pt x="657382" y="2775371"/>
                  </a:lnTo>
                  <a:cubicBezTo>
                    <a:pt x="637755" y="2823613"/>
                    <a:pt x="630101" y="2874237"/>
                    <a:pt x="622448" y="2945800"/>
                  </a:cubicBezTo>
                  <a:lnTo>
                    <a:pt x="252030" y="2945800"/>
                  </a:lnTo>
                  <a:cubicBezTo>
                    <a:pt x="256275" y="2883407"/>
                    <a:pt x="252593" y="2828938"/>
                    <a:pt x="235967" y="2775370"/>
                  </a:cubicBezTo>
                  <a:lnTo>
                    <a:pt x="7267" y="2775370"/>
                  </a:lnTo>
                  <a:cubicBezTo>
                    <a:pt x="1003" y="2679903"/>
                    <a:pt x="-1109" y="2594661"/>
                    <a:pt x="535" y="2514852"/>
                  </a:cubicBezTo>
                  <a:cubicBezTo>
                    <a:pt x="5466" y="2275424"/>
                    <a:pt x="44187" y="2084887"/>
                    <a:pt x="105917" y="1813823"/>
                  </a:cubicBezTo>
                  <a:cubicBezTo>
                    <a:pt x="258635" y="1288584"/>
                    <a:pt x="488046" y="911620"/>
                    <a:pt x="870837" y="570445"/>
                  </a:cubicBezTo>
                  <a:cubicBezTo>
                    <a:pt x="674179" y="1284154"/>
                    <a:pt x="622718" y="1497188"/>
                    <a:pt x="741752" y="1669956"/>
                  </a:cubicBezTo>
                  <a:cubicBezTo>
                    <a:pt x="882751" y="1699943"/>
                    <a:pt x="788174" y="1674807"/>
                    <a:pt x="936601" y="1710419"/>
                  </a:cubicBezTo>
                  <a:cubicBezTo>
                    <a:pt x="1001384" y="1730870"/>
                    <a:pt x="1044642" y="1758791"/>
                    <a:pt x="1044642" y="1818460"/>
                  </a:cubicBezTo>
                  <a:lnTo>
                    <a:pt x="1044642" y="1970448"/>
                  </a:lnTo>
                  <a:lnTo>
                    <a:pt x="1621635" y="1957128"/>
                  </a:lnTo>
                  <a:lnTo>
                    <a:pt x="1601569" y="1217379"/>
                  </a:lnTo>
                  <a:cubicBezTo>
                    <a:pt x="1338692" y="1131438"/>
                    <a:pt x="1146783" y="887145"/>
                    <a:pt x="1138847" y="594588"/>
                  </a:cubicBezTo>
                  <a:cubicBezTo>
                    <a:pt x="1132425" y="357828"/>
                    <a:pt x="1248029" y="146099"/>
                    <a:pt x="1428910" y="20243"/>
                  </a:cubicBezTo>
                  <a:lnTo>
                    <a:pt x="1447318" y="698863"/>
                  </a:lnTo>
                  <a:lnTo>
                    <a:pt x="2193594" y="678620"/>
                  </a:lnTo>
                  <a:lnTo>
                    <a:pt x="2175185" y="0"/>
                  </a:lnTo>
                  <a:cubicBezTo>
                    <a:pt x="2362624" y="115865"/>
                    <a:pt x="2489536" y="321015"/>
                    <a:pt x="2495958" y="557775"/>
                  </a:cubicBezTo>
                  <a:cubicBezTo>
                    <a:pt x="2503894" y="850332"/>
                    <a:pt x="2325511" y="1104670"/>
                    <a:pt x="2067679" y="1204735"/>
                  </a:cubicBezTo>
                  <a:lnTo>
                    <a:pt x="2087796" y="1946367"/>
                  </a:lnTo>
                  <a:lnTo>
                    <a:pt x="4285801" y="1895627"/>
                  </a:lnTo>
                  <a:lnTo>
                    <a:pt x="4285801" y="2543859"/>
                  </a:lnTo>
                  <a:lnTo>
                    <a:pt x="2102637" y="2493462"/>
                  </a:lnTo>
                  <a:lnTo>
                    <a:pt x="2130160" y="3508110"/>
                  </a:lnTo>
                  <a:cubicBezTo>
                    <a:pt x="2393037" y="3594051"/>
                    <a:pt x="2584946" y="3838344"/>
                    <a:pt x="2592882" y="4130902"/>
                  </a:cubicBezTo>
                  <a:cubicBezTo>
                    <a:pt x="2599304" y="4367662"/>
                    <a:pt x="2483700" y="4579391"/>
                    <a:pt x="2302820" y="4705247"/>
                  </a:cubicBezTo>
                  <a:lnTo>
                    <a:pt x="2284411" y="4026626"/>
                  </a:lnTo>
                  <a:lnTo>
                    <a:pt x="1538135" y="4046869"/>
                  </a:lnTo>
                  <a:lnTo>
                    <a:pt x="1556544" y="4725490"/>
                  </a:lnTo>
                  <a:cubicBezTo>
                    <a:pt x="1509684" y="4696524"/>
                    <a:pt x="1466607" y="4661977"/>
                    <a:pt x="1428251" y="4622752"/>
                  </a:cubicBezTo>
                  <a:close/>
                  <a:moveTo>
                    <a:pt x="44807" y="3562389"/>
                  </a:moveTo>
                  <a:cubicBezTo>
                    <a:pt x="25255" y="3542837"/>
                    <a:pt x="13162" y="3515827"/>
                    <a:pt x="13162" y="3485992"/>
                  </a:cubicBezTo>
                  <a:lnTo>
                    <a:pt x="13162" y="3053842"/>
                  </a:lnTo>
                  <a:cubicBezTo>
                    <a:pt x="13162" y="2994173"/>
                    <a:pt x="61534" y="2945801"/>
                    <a:pt x="121203" y="2945801"/>
                  </a:cubicBezTo>
                  <a:lnTo>
                    <a:pt x="757287" y="2945801"/>
                  </a:lnTo>
                  <a:cubicBezTo>
                    <a:pt x="816956" y="2945801"/>
                    <a:pt x="865328" y="2994173"/>
                    <a:pt x="865328" y="3053842"/>
                  </a:cubicBezTo>
                  <a:lnTo>
                    <a:pt x="865328" y="3485992"/>
                  </a:lnTo>
                  <a:cubicBezTo>
                    <a:pt x="865328" y="3545662"/>
                    <a:pt x="816956" y="3594033"/>
                    <a:pt x="757287" y="3594033"/>
                  </a:cubicBezTo>
                  <a:lnTo>
                    <a:pt x="121203" y="3594033"/>
                  </a:lnTo>
                  <a:cubicBezTo>
                    <a:pt x="91368" y="3594033"/>
                    <a:pt x="64358" y="3581940"/>
                    <a:pt x="44807" y="356238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cs typeface="B Nazanin" panose="00000400000000000000" pitchFamily="2" charset="-78"/>
              </a:endParaRPr>
            </a:p>
          </p:txBody>
        </p:sp>
        <p:sp>
          <p:nvSpPr>
            <p:cNvPr id="5" name="Oval 21">
              <a:extLst>
                <a:ext uri="{FF2B5EF4-FFF2-40B4-BE49-F238E27FC236}">
                  <a16:creationId xmlns:a16="http://schemas.microsoft.com/office/drawing/2014/main" id="{3E9BF2E0-BB0D-492B-B23D-18525C8DC865}"/>
                </a:ext>
              </a:extLst>
            </p:cNvPr>
            <p:cNvSpPr>
              <a:spLocks noChangeAspect="1"/>
            </p:cNvSpPr>
            <p:nvPr/>
          </p:nvSpPr>
          <p:spPr>
            <a:xfrm rot="20700000">
              <a:off x="7608221" y="2961416"/>
              <a:ext cx="392828" cy="319096"/>
            </a:xfrm>
            <a:custGeom>
              <a:avLst/>
              <a:gdLst/>
              <a:ahLst/>
              <a:cxnLst/>
              <a:rect l="l" t="t" r="r" b="b"/>
              <a:pathLst>
                <a:path w="4088377" h="3321003">
                  <a:moveTo>
                    <a:pt x="1365628" y="1622218"/>
                  </a:moveTo>
                  <a:cubicBezTo>
                    <a:pt x="1121373" y="1556771"/>
                    <a:pt x="870309" y="1701722"/>
                    <a:pt x="804861" y="1945977"/>
                  </a:cubicBezTo>
                  <a:cubicBezTo>
                    <a:pt x="739413" y="2190232"/>
                    <a:pt x="884365" y="2441296"/>
                    <a:pt x="1128620" y="2506744"/>
                  </a:cubicBezTo>
                  <a:cubicBezTo>
                    <a:pt x="1372875" y="2572191"/>
                    <a:pt x="1623939" y="2427240"/>
                    <a:pt x="1689387" y="2182985"/>
                  </a:cubicBezTo>
                  <a:cubicBezTo>
                    <a:pt x="1754835" y="1938730"/>
                    <a:pt x="1609883" y="1687666"/>
                    <a:pt x="1365628" y="1622218"/>
                  </a:cubicBezTo>
                  <a:close/>
                  <a:moveTo>
                    <a:pt x="1447099" y="1318163"/>
                  </a:moveTo>
                  <a:cubicBezTo>
                    <a:pt x="1859279" y="1428606"/>
                    <a:pt x="2103885" y="1852277"/>
                    <a:pt x="1993442" y="2264456"/>
                  </a:cubicBezTo>
                  <a:cubicBezTo>
                    <a:pt x="1882999" y="2676636"/>
                    <a:pt x="1459328" y="2921242"/>
                    <a:pt x="1047149" y="2810799"/>
                  </a:cubicBezTo>
                  <a:cubicBezTo>
                    <a:pt x="634969" y="2700356"/>
                    <a:pt x="390363" y="2276685"/>
                    <a:pt x="500806" y="1864505"/>
                  </a:cubicBezTo>
                  <a:cubicBezTo>
                    <a:pt x="611249" y="1452326"/>
                    <a:pt x="1034920" y="1207720"/>
                    <a:pt x="1447099" y="1318163"/>
                  </a:cubicBezTo>
                  <a:close/>
                  <a:moveTo>
                    <a:pt x="1476725" y="1207597"/>
                  </a:moveTo>
                  <a:cubicBezTo>
                    <a:pt x="1003481" y="1080792"/>
                    <a:pt x="517045" y="1361635"/>
                    <a:pt x="390240" y="1834879"/>
                  </a:cubicBezTo>
                  <a:cubicBezTo>
                    <a:pt x="263435" y="2308124"/>
                    <a:pt x="544279" y="2794559"/>
                    <a:pt x="1017523" y="2921365"/>
                  </a:cubicBezTo>
                  <a:cubicBezTo>
                    <a:pt x="1490767" y="3048170"/>
                    <a:pt x="1977202" y="2767326"/>
                    <a:pt x="2104008" y="2294082"/>
                  </a:cubicBezTo>
                  <a:cubicBezTo>
                    <a:pt x="2230813" y="1820838"/>
                    <a:pt x="1949969" y="1334403"/>
                    <a:pt x="1476725" y="1207597"/>
                  </a:cubicBezTo>
                  <a:close/>
                  <a:moveTo>
                    <a:pt x="3290290" y="1590224"/>
                  </a:moveTo>
                  <a:cubicBezTo>
                    <a:pt x="3269727" y="1586016"/>
                    <a:pt x="3248437" y="1583806"/>
                    <a:pt x="3226630" y="1583806"/>
                  </a:cubicBezTo>
                  <a:cubicBezTo>
                    <a:pt x="3052179" y="1583806"/>
                    <a:pt x="2910758" y="1725227"/>
                    <a:pt x="2910758" y="1899678"/>
                  </a:cubicBezTo>
                  <a:cubicBezTo>
                    <a:pt x="2910758" y="2074130"/>
                    <a:pt x="3052179" y="2215551"/>
                    <a:pt x="3226630" y="2215550"/>
                  </a:cubicBezTo>
                  <a:cubicBezTo>
                    <a:pt x="3401082" y="2215551"/>
                    <a:pt x="3542503" y="2074130"/>
                    <a:pt x="3542502" y="1899678"/>
                  </a:cubicBezTo>
                  <a:cubicBezTo>
                    <a:pt x="3542503" y="1747033"/>
                    <a:pt x="3434228" y="1619677"/>
                    <a:pt x="3290290" y="1590224"/>
                  </a:cubicBezTo>
                  <a:close/>
                  <a:moveTo>
                    <a:pt x="3334055" y="1377473"/>
                  </a:moveTo>
                  <a:cubicBezTo>
                    <a:pt x="3576950" y="1427177"/>
                    <a:pt x="3759665" y="1642090"/>
                    <a:pt x="3759665" y="1899678"/>
                  </a:cubicBezTo>
                  <a:cubicBezTo>
                    <a:pt x="3759665" y="2194064"/>
                    <a:pt x="3521017" y="2432713"/>
                    <a:pt x="3226630" y="2432713"/>
                  </a:cubicBezTo>
                  <a:cubicBezTo>
                    <a:pt x="2932244" y="2432712"/>
                    <a:pt x="2693596" y="2194065"/>
                    <a:pt x="2693596" y="1899678"/>
                  </a:cubicBezTo>
                  <a:cubicBezTo>
                    <a:pt x="2693596" y="1605292"/>
                    <a:pt x="2932244" y="1366644"/>
                    <a:pt x="3226630" y="1366644"/>
                  </a:cubicBezTo>
                  <a:cubicBezTo>
                    <a:pt x="3263429" y="1366644"/>
                    <a:pt x="3299356" y="1370373"/>
                    <a:pt x="3334055" y="1377473"/>
                  </a:cubicBezTo>
                  <a:close/>
                  <a:moveTo>
                    <a:pt x="1391137" y="789478"/>
                  </a:moveTo>
                  <a:lnTo>
                    <a:pt x="1759910" y="888290"/>
                  </a:lnTo>
                  <a:lnTo>
                    <a:pt x="1754625" y="1202375"/>
                  </a:lnTo>
                  <a:lnTo>
                    <a:pt x="1744979" y="1199790"/>
                  </a:lnTo>
                  <a:cubicBezTo>
                    <a:pt x="1823578" y="1244024"/>
                    <a:pt x="1894617" y="1298265"/>
                    <a:pt x="1954704" y="1362586"/>
                  </a:cubicBezTo>
                  <a:lnTo>
                    <a:pt x="2234317" y="1293059"/>
                  </a:lnTo>
                  <a:lnTo>
                    <a:pt x="2413554" y="1630152"/>
                  </a:lnTo>
                  <a:lnTo>
                    <a:pt x="2214321" y="1809770"/>
                  </a:lnTo>
                  <a:cubicBezTo>
                    <a:pt x="2239296" y="1900740"/>
                    <a:pt x="2251067" y="1995997"/>
                    <a:pt x="2246841" y="2092825"/>
                  </a:cubicBezTo>
                  <a:lnTo>
                    <a:pt x="2495698" y="2230974"/>
                  </a:lnTo>
                  <a:lnTo>
                    <a:pt x="2396885" y="2599747"/>
                  </a:lnTo>
                  <a:lnTo>
                    <a:pt x="2094912" y="2594668"/>
                  </a:lnTo>
                  <a:cubicBezTo>
                    <a:pt x="2056732" y="2658461"/>
                    <a:pt x="2010475" y="2715996"/>
                    <a:pt x="1958644" y="2767359"/>
                  </a:cubicBezTo>
                  <a:lnTo>
                    <a:pt x="2057814" y="3026193"/>
                  </a:lnTo>
                  <a:lnTo>
                    <a:pt x="1745078" y="3245174"/>
                  </a:lnTo>
                  <a:lnTo>
                    <a:pt x="1507869" y="3039237"/>
                  </a:lnTo>
                  <a:lnTo>
                    <a:pt x="1536736" y="3019025"/>
                  </a:lnTo>
                  <a:cubicBezTo>
                    <a:pt x="1445878" y="3048429"/>
                    <a:pt x="1349798" y="3062567"/>
                    <a:pt x="1251837" y="3062021"/>
                  </a:cubicBezTo>
                  <a:lnTo>
                    <a:pt x="1108065" y="3321003"/>
                  </a:lnTo>
                  <a:lnTo>
                    <a:pt x="739291" y="3222191"/>
                  </a:lnTo>
                  <a:lnTo>
                    <a:pt x="744274" y="2926021"/>
                  </a:lnTo>
                  <a:cubicBezTo>
                    <a:pt x="666128" y="2881484"/>
                    <a:pt x="595548" y="2827017"/>
                    <a:pt x="535891" y="2762576"/>
                  </a:cubicBezTo>
                  <a:lnTo>
                    <a:pt x="540671" y="2772825"/>
                  </a:lnTo>
                  <a:lnTo>
                    <a:pt x="232276" y="2832568"/>
                  </a:lnTo>
                  <a:lnTo>
                    <a:pt x="70927" y="2486556"/>
                  </a:lnTo>
                  <a:lnTo>
                    <a:pt x="279495" y="2317444"/>
                  </a:lnTo>
                  <a:cubicBezTo>
                    <a:pt x="257233" y="2235849"/>
                    <a:pt x="245603" y="2150814"/>
                    <a:pt x="245586" y="2064274"/>
                  </a:cubicBezTo>
                  <a:lnTo>
                    <a:pt x="0" y="1927940"/>
                  </a:lnTo>
                  <a:lnTo>
                    <a:pt x="98812" y="1559167"/>
                  </a:lnTo>
                  <a:lnTo>
                    <a:pt x="380240" y="1563901"/>
                  </a:lnTo>
                  <a:cubicBezTo>
                    <a:pt x="418421" y="1496524"/>
                    <a:pt x="464524" y="1435092"/>
                    <a:pt x="516679" y="1380105"/>
                  </a:cubicBezTo>
                  <a:lnTo>
                    <a:pt x="422419" y="1089378"/>
                  </a:lnTo>
                  <a:lnTo>
                    <a:pt x="746189" y="887063"/>
                  </a:lnTo>
                  <a:lnTo>
                    <a:pt x="972292" y="1105134"/>
                  </a:lnTo>
                  <a:lnTo>
                    <a:pt x="970019" y="1106554"/>
                  </a:lnTo>
                  <a:cubicBezTo>
                    <a:pt x="1058903" y="1078586"/>
                    <a:pt x="1152743" y="1065659"/>
                    <a:pt x="1248316" y="1066709"/>
                  </a:cubicBezTo>
                  <a:lnTo>
                    <a:pt x="1238669" y="1064125"/>
                  </a:lnTo>
                  <a:close/>
                  <a:moveTo>
                    <a:pt x="3349970" y="1300109"/>
                  </a:moveTo>
                  <a:cubicBezTo>
                    <a:pt x="3310130" y="1291957"/>
                    <a:pt x="3268880" y="1287676"/>
                    <a:pt x="3226630" y="1287676"/>
                  </a:cubicBezTo>
                  <a:cubicBezTo>
                    <a:pt x="2888631" y="1287676"/>
                    <a:pt x="2614628" y="1561679"/>
                    <a:pt x="2614628" y="1899678"/>
                  </a:cubicBezTo>
                  <a:cubicBezTo>
                    <a:pt x="2614628" y="2237678"/>
                    <a:pt x="2888630" y="2511680"/>
                    <a:pt x="3226630" y="2511681"/>
                  </a:cubicBezTo>
                  <a:cubicBezTo>
                    <a:pt x="3564630" y="2511681"/>
                    <a:pt x="3838633" y="2237678"/>
                    <a:pt x="3838633" y="1899678"/>
                  </a:cubicBezTo>
                  <a:cubicBezTo>
                    <a:pt x="3838632" y="1603928"/>
                    <a:pt x="3628849" y="1357176"/>
                    <a:pt x="3349970" y="1300109"/>
                  </a:cubicBezTo>
                  <a:close/>
                  <a:moveTo>
                    <a:pt x="3358324" y="1024334"/>
                  </a:moveTo>
                  <a:lnTo>
                    <a:pt x="3410883" y="1234575"/>
                  </a:lnTo>
                  <a:lnTo>
                    <a:pt x="3403994" y="1234575"/>
                  </a:lnTo>
                  <a:cubicBezTo>
                    <a:pt x="3464268" y="1250018"/>
                    <a:pt x="3521292" y="1273478"/>
                    <a:pt x="3572818" y="1305612"/>
                  </a:cubicBezTo>
                  <a:lnTo>
                    <a:pt x="3746730" y="1209354"/>
                  </a:lnTo>
                  <a:lnTo>
                    <a:pt x="3926358" y="1401981"/>
                  </a:lnTo>
                  <a:lnTo>
                    <a:pt x="3825667" y="1557247"/>
                  </a:lnTo>
                  <a:cubicBezTo>
                    <a:pt x="3858552" y="1613408"/>
                    <a:pt x="3883404" y="1674784"/>
                    <a:pt x="3897877" y="1740062"/>
                  </a:cubicBezTo>
                  <a:lnTo>
                    <a:pt x="4088377" y="1787686"/>
                  </a:lnTo>
                  <a:lnTo>
                    <a:pt x="4088377" y="2051071"/>
                  </a:lnTo>
                  <a:lnTo>
                    <a:pt x="3886243" y="2101605"/>
                  </a:lnTo>
                  <a:cubicBezTo>
                    <a:pt x="3872191" y="2150933"/>
                    <a:pt x="3851639" y="2197531"/>
                    <a:pt x="3826272" y="2241013"/>
                  </a:cubicBezTo>
                  <a:lnTo>
                    <a:pt x="3938572" y="2395786"/>
                  </a:lnTo>
                  <a:lnTo>
                    <a:pt x="3769272" y="2597551"/>
                  </a:lnTo>
                  <a:lnTo>
                    <a:pt x="3574432" y="2502674"/>
                  </a:lnTo>
                  <a:lnTo>
                    <a:pt x="3590059" y="2484050"/>
                  </a:lnTo>
                  <a:cubicBezTo>
                    <a:pt x="3534764" y="2519868"/>
                    <a:pt x="3473263" y="2546445"/>
                    <a:pt x="3407886" y="2563572"/>
                  </a:cubicBezTo>
                  <a:lnTo>
                    <a:pt x="3358323" y="2761823"/>
                  </a:lnTo>
                  <a:lnTo>
                    <a:pt x="3094938" y="2761823"/>
                  </a:lnTo>
                  <a:lnTo>
                    <a:pt x="3045375" y="2563574"/>
                  </a:lnTo>
                  <a:cubicBezTo>
                    <a:pt x="2985349" y="2547848"/>
                    <a:pt x="2928591" y="2524155"/>
                    <a:pt x="2877330" y="2491865"/>
                  </a:cubicBezTo>
                  <a:lnTo>
                    <a:pt x="2882346" y="2497841"/>
                  </a:lnTo>
                  <a:lnTo>
                    <a:pt x="2687507" y="2592718"/>
                  </a:lnTo>
                  <a:lnTo>
                    <a:pt x="2518206" y="2390954"/>
                  </a:lnTo>
                  <a:lnTo>
                    <a:pt x="2626994" y="2241021"/>
                  </a:lnTo>
                  <a:cubicBezTo>
                    <a:pt x="2597591" y="2190623"/>
                    <a:pt x="2574657" y="2136035"/>
                    <a:pt x="2559194" y="2078370"/>
                  </a:cubicBezTo>
                  <a:lnTo>
                    <a:pt x="2371198" y="2031371"/>
                  </a:lnTo>
                  <a:lnTo>
                    <a:pt x="2371198" y="1767986"/>
                  </a:lnTo>
                  <a:lnTo>
                    <a:pt x="2559579" y="1720890"/>
                  </a:lnTo>
                  <a:cubicBezTo>
                    <a:pt x="2572992" y="1669175"/>
                    <a:pt x="2592745" y="1620006"/>
                    <a:pt x="2617681" y="1574051"/>
                  </a:cubicBezTo>
                  <a:lnTo>
                    <a:pt x="2502958" y="1397149"/>
                  </a:lnTo>
                  <a:lnTo>
                    <a:pt x="2682587" y="1204520"/>
                  </a:lnTo>
                  <a:lnTo>
                    <a:pt x="2872193" y="1309466"/>
                  </a:lnTo>
                  <a:lnTo>
                    <a:pt x="2870932" y="1310818"/>
                  </a:lnTo>
                  <a:cubicBezTo>
                    <a:pt x="2925169" y="1276310"/>
                    <a:pt x="2985393" y="1250941"/>
                    <a:pt x="3049268" y="1234575"/>
                  </a:cubicBezTo>
                  <a:lnTo>
                    <a:pt x="3042378" y="1234576"/>
                  </a:lnTo>
                  <a:lnTo>
                    <a:pt x="3094939" y="1024334"/>
                  </a:lnTo>
                  <a:close/>
                  <a:moveTo>
                    <a:pt x="2786480" y="402820"/>
                  </a:moveTo>
                  <a:cubicBezTo>
                    <a:pt x="2745900" y="389943"/>
                    <a:pt x="2701172" y="388627"/>
                    <a:pt x="2657264" y="401580"/>
                  </a:cubicBezTo>
                  <a:cubicBezTo>
                    <a:pt x="2540176" y="436121"/>
                    <a:pt x="2473258" y="559041"/>
                    <a:pt x="2507800" y="676128"/>
                  </a:cubicBezTo>
                  <a:cubicBezTo>
                    <a:pt x="2542340" y="793216"/>
                    <a:pt x="2665260" y="860133"/>
                    <a:pt x="2782348" y="825592"/>
                  </a:cubicBezTo>
                  <a:cubicBezTo>
                    <a:pt x="2899435" y="791051"/>
                    <a:pt x="2966353" y="668132"/>
                    <a:pt x="2931812" y="551045"/>
                  </a:cubicBezTo>
                  <a:cubicBezTo>
                    <a:pt x="2910223" y="477864"/>
                    <a:pt x="2854113" y="424282"/>
                    <a:pt x="2786480" y="402820"/>
                  </a:cubicBezTo>
                  <a:close/>
                  <a:moveTo>
                    <a:pt x="2932202" y="47278"/>
                  </a:moveTo>
                  <a:lnTo>
                    <a:pt x="3090904" y="140999"/>
                  </a:lnTo>
                  <a:lnTo>
                    <a:pt x="3054065" y="265147"/>
                  </a:lnTo>
                  <a:cubicBezTo>
                    <a:pt x="3087256" y="296329"/>
                    <a:pt x="3116089" y="332603"/>
                    <a:pt x="3138727" y="373550"/>
                  </a:cubicBezTo>
                  <a:lnTo>
                    <a:pt x="3276016" y="367796"/>
                  </a:lnTo>
                  <a:lnTo>
                    <a:pt x="3328165" y="544574"/>
                  </a:lnTo>
                  <a:lnTo>
                    <a:pt x="3202503" y="618514"/>
                  </a:lnTo>
                  <a:cubicBezTo>
                    <a:pt x="3202838" y="654403"/>
                    <a:pt x="3198271" y="689748"/>
                    <a:pt x="3189855" y="723955"/>
                  </a:cubicBezTo>
                  <a:lnTo>
                    <a:pt x="3295873" y="805599"/>
                  </a:lnTo>
                  <a:lnTo>
                    <a:pt x="3222192" y="974540"/>
                  </a:lnTo>
                  <a:lnTo>
                    <a:pt x="3072634" y="949439"/>
                  </a:lnTo>
                  <a:lnTo>
                    <a:pt x="3079435" y="933845"/>
                  </a:lnTo>
                  <a:cubicBezTo>
                    <a:pt x="3049413" y="968833"/>
                    <a:pt x="3013398" y="998848"/>
                    <a:pt x="2972910" y="1023288"/>
                  </a:cubicBezTo>
                  <a:lnTo>
                    <a:pt x="2978897" y="1166163"/>
                  </a:lnTo>
                  <a:lnTo>
                    <a:pt x="2802119" y="1218312"/>
                  </a:lnTo>
                  <a:lnTo>
                    <a:pt x="2729602" y="1095065"/>
                  </a:lnTo>
                  <a:cubicBezTo>
                    <a:pt x="2686199" y="1096396"/>
                    <a:pt x="2643414" y="1091732"/>
                    <a:pt x="2602615" y="1080209"/>
                  </a:cubicBezTo>
                  <a:lnTo>
                    <a:pt x="2607165" y="1083226"/>
                  </a:lnTo>
                  <a:lnTo>
                    <a:pt x="2495179" y="1185484"/>
                  </a:lnTo>
                  <a:lnTo>
                    <a:pt x="2341599" y="1083585"/>
                  </a:lnTo>
                  <a:lnTo>
                    <a:pt x="2384929" y="961414"/>
                  </a:lnTo>
                  <a:cubicBezTo>
                    <a:pt x="2355215" y="933409"/>
                    <a:pt x="2329015" y="901312"/>
                    <a:pt x="2307218" y="865670"/>
                  </a:cubicBezTo>
                  <a:lnTo>
                    <a:pt x="2171734" y="871348"/>
                  </a:lnTo>
                  <a:lnTo>
                    <a:pt x="2119584" y="694571"/>
                  </a:lnTo>
                  <a:lnTo>
                    <a:pt x="2236697" y="625662"/>
                  </a:lnTo>
                  <a:cubicBezTo>
                    <a:pt x="2235459" y="588297"/>
                    <a:pt x="2238982" y="551385"/>
                    <a:pt x="2246620" y="515603"/>
                  </a:cubicBezTo>
                  <a:lnTo>
                    <a:pt x="2134594" y="419585"/>
                  </a:lnTo>
                  <a:lnTo>
                    <a:pt x="2217016" y="254732"/>
                  </a:lnTo>
                  <a:lnTo>
                    <a:pt x="2365055" y="287627"/>
                  </a:lnTo>
                  <a:lnTo>
                    <a:pt x="2364476" y="288784"/>
                  </a:lnTo>
                  <a:cubicBezTo>
                    <a:pt x="2394046" y="254885"/>
                    <a:pt x="2429444" y="225933"/>
                    <a:pt x="2469075" y="202302"/>
                  </a:cubicBezTo>
                  <a:lnTo>
                    <a:pt x="2464452" y="203666"/>
                  </a:lnTo>
                  <a:lnTo>
                    <a:pt x="2458102" y="52150"/>
                  </a:lnTo>
                  <a:lnTo>
                    <a:pt x="2634880" y="0"/>
                  </a:lnTo>
                  <a:lnTo>
                    <a:pt x="2711784" y="130703"/>
                  </a:lnTo>
                  <a:lnTo>
                    <a:pt x="2707159" y="132067"/>
                  </a:lnTo>
                  <a:cubicBezTo>
                    <a:pt x="2750672" y="130497"/>
                    <a:pt x="2793590" y="134953"/>
                    <a:pt x="2834535" y="14631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cs typeface="B Nazanin" panose="00000400000000000000" pitchFamily="2" charset="-78"/>
              </a:endParaRPr>
            </a:p>
          </p:txBody>
        </p:sp>
        <p:sp>
          <p:nvSpPr>
            <p:cNvPr id="6" name="Round Same Side Corner Rectangle 2">
              <a:extLst>
                <a:ext uri="{FF2B5EF4-FFF2-40B4-BE49-F238E27FC236}">
                  <a16:creationId xmlns:a16="http://schemas.microsoft.com/office/drawing/2014/main" id="{F874CADC-9EE2-4426-B491-ED504626F9E7}"/>
                </a:ext>
              </a:extLst>
            </p:cNvPr>
            <p:cNvSpPr/>
            <p:nvPr/>
          </p:nvSpPr>
          <p:spPr>
            <a:xfrm rot="5400000" flipH="1">
              <a:off x="10824557" y="2917080"/>
              <a:ext cx="392828" cy="392828"/>
            </a:xfrm>
            <a:custGeom>
              <a:avLst/>
              <a:gdLst/>
              <a:ahLst/>
              <a:cxnLst/>
              <a:rect l="l" t="t" r="r" b="b"/>
              <a:pathLst>
                <a:path w="3287892" h="3786923">
                  <a:moveTo>
                    <a:pt x="2574092" y="3411971"/>
                  </a:moveTo>
                  <a:cubicBezTo>
                    <a:pt x="2577477" y="3551838"/>
                    <a:pt x="2489596" y="3681234"/>
                    <a:pt x="2347458" y="3745664"/>
                  </a:cubicBezTo>
                  <a:cubicBezTo>
                    <a:pt x="2228355" y="3799653"/>
                    <a:pt x="2086904" y="3800713"/>
                    <a:pt x="1966757" y="3748519"/>
                  </a:cubicBezTo>
                  <a:cubicBezTo>
                    <a:pt x="1823914" y="3686464"/>
                    <a:pt x="1733597" y="3559106"/>
                    <a:pt x="1733597" y="3419734"/>
                  </a:cubicBezTo>
                  <a:cubicBezTo>
                    <a:pt x="2013762" y="3417146"/>
                    <a:pt x="2293927" y="3414559"/>
                    <a:pt x="2574092" y="3411971"/>
                  </a:cubicBezTo>
                  <a:close/>
                  <a:moveTo>
                    <a:pt x="2574187" y="367189"/>
                  </a:moveTo>
                  <a:cubicBezTo>
                    <a:pt x="2294022" y="369777"/>
                    <a:pt x="2013857" y="372364"/>
                    <a:pt x="1733692" y="374952"/>
                  </a:cubicBezTo>
                  <a:cubicBezTo>
                    <a:pt x="1730307" y="235085"/>
                    <a:pt x="1818188" y="105689"/>
                    <a:pt x="1960326" y="41259"/>
                  </a:cubicBezTo>
                  <a:cubicBezTo>
                    <a:pt x="2079429" y="-12730"/>
                    <a:pt x="2220880" y="-13790"/>
                    <a:pt x="2341027" y="38404"/>
                  </a:cubicBezTo>
                  <a:cubicBezTo>
                    <a:pt x="2483870" y="100459"/>
                    <a:pt x="2574187" y="227817"/>
                    <a:pt x="2574187" y="367189"/>
                  </a:cubicBezTo>
                  <a:close/>
                  <a:moveTo>
                    <a:pt x="2688290" y="635445"/>
                  </a:moveTo>
                  <a:lnTo>
                    <a:pt x="2688290" y="1612884"/>
                  </a:lnTo>
                  <a:lnTo>
                    <a:pt x="1619492" y="1612884"/>
                  </a:lnTo>
                  <a:lnTo>
                    <a:pt x="1619492" y="1396859"/>
                  </a:lnTo>
                  <a:lnTo>
                    <a:pt x="201708" y="1396859"/>
                  </a:lnTo>
                  <a:cubicBezTo>
                    <a:pt x="90308" y="1396859"/>
                    <a:pt x="0" y="1306551"/>
                    <a:pt x="0" y="1195151"/>
                  </a:cubicBezTo>
                  <a:lnTo>
                    <a:pt x="0" y="907003"/>
                  </a:lnTo>
                  <a:cubicBezTo>
                    <a:pt x="0" y="795603"/>
                    <a:pt x="90308" y="705295"/>
                    <a:pt x="201708" y="705295"/>
                  </a:cubicBezTo>
                  <a:lnTo>
                    <a:pt x="1619492" y="705295"/>
                  </a:lnTo>
                  <a:lnTo>
                    <a:pt x="1619492" y="635445"/>
                  </a:lnTo>
                  <a:cubicBezTo>
                    <a:pt x="1619492" y="537063"/>
                    <a:pt x="1699247" y="457308"/>
                    <a:pt x="1797629" y="457308"/>
                  </a:cubicBezTo>
                  <a:lnTo>
                    <a:pt x="2510153" y="457308"/>
                  </a:lnTo>
                  <a:cubicBezTo>
                    <a:pt x="2608535" y="457308"/>
                    <a:pt x="2688290" y="537063"/>
                    <a:pt x="2688290" y="635445"/>
                  </a:cubicBezTo>
                  <a:close/>
                  <a:moveTo>
                    <a:pt x="3177333" y="2901044"/>
                  </a:moveTo>
                  <a:lnTo>
                    <a:pt x="1130451" y="2901044"/>
                  </a:lnTo>
                  <a:cubicBezTo>
                    <a:pt x="1350134" y="2526253"/>
                    <a:pt x="1481437" y="2165059"/>
                    <a:pt x="1605942" y="1684892"/>
                  </a:cubicBezTo>
                  <a:lnTo>
                    <a:pt x="2701842" y="1684892"/>
                  </a:lnTo>
                  <a:cubicBezTo>
                    <a:pt x="2809350" y="2117470"/>
                    <a:pt x="2933855" y="2516056"/>
                    <a:pt x="3177333" y="2901044"/>
                  </a:cubicBezTo>
                  <a:close/>
                  <a:moveTo>
                    <a:pt x="3287892" y="3137537"/>
                  </a:moveTo>
                  <a:lnTo>
                    <a:pt x="3287892" y="3248909"/>
                  </a:lnTo>
                  <a:cubicBezTo>
                    <a:pt x="3287892" y="3295849"/>
                    <a:pt x="3249839" y="3333902"/>
                    <a:pt x="3202899" y="3333902"/>
                  </a:cubicBezTo>
                  <a:lnTo>
                    <a:pt x="1104885" y="3333902"/>
                  </a:lnTo>
                  <a:cubicBezTo>
                    <a:pt x="1057945" y="3333902"/>
                    <a:pt x="1019892" y="3295849"/>
                    <a:pt x="1019892" y="3248909"/>
                  </a:cubicBezTo>
                  <a:lnTo>
                    <a:pt x="1019892" y="3137537"/>
                  </a:lnTo>
                  <a:cubicBezTo>
                    <a:pt x="1019892" y="3090597"/>
                    <a:pt x="1057945" y="3052544"/>
                    <a:pt x="1104885" y="3052544"/>
                  </a:cubicBezTo>
                  <a:lnTo>
                    <a:pt x="3202899" y="3052544"/>
                  </a:lnTo>
                  <a:cubicBezTo>
                    <a:pt x="3249839" y="3052544"/>
                    <a:pt x="3287892" y="3090597"/>
                    <a:pt x="3287892" y="313753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cs typeface="B Nazanin" panose="00000400000000000000" pitchFamily="2" charset="-78"/>
              </a:endParaRPr>
            </a:p>
          </p:txBody>
        </p:sp>
        <p:sp>
          <p:nvSpPr>
            <p:cNvPr id="7" name="Trapezoid 6">
              <a:extLst>
                <a:ext uri="{FF2B5EF4-FFF2-40B4-BE49-F238E27FC236}">
                  <a16:creationId xmlns:a16="http://schemas.microsoft.com/office/drawing/2014/main" id="{CF6CB40C-AAE3-4BC0-BE1A-A2168066A4DC}"/>
                </a:ext>
              </a:extLst>
            </p:cNvPr>
            <p:cNvSpPr>
              <a:spLocks/>
            </p:cNvSpPr>
            <p:nvPr/>
          </p:nvSpPr>
          <p:spPr>
            <a:xfrm>
              <a:off x="11062223" y="3784811"/>
              <a:ext cx="285020" cy="285020"/>
            </a:xfrm>
            <a:custGeom>
              <a:avLst/>
              <a:gdLst/>
              <a:ahLst/>
              <a:cxnLst/>
              <a:rect l="l" t="t" r="r" b="b"/>
              <a:pathLst>
                <a:path w="2801488" h="2964099">
                  <a:moveTo>
                    <a:pt x="1393788" y="2251706"/>
                  </a:moveTo>
                  <a:cubicBezTo>
                    <a:pt x="1338380" y="2251706"/>
                    <a:pt x="1293463" y="2296623"/>
                    <a:pt x="1293463" y="2352031"/>
                  </a:cubicBezTo>
                  <a:cubicBezTo>
                    <a:pt x="1293463" y="2407439"/>
                    <a:pt x="1338380" y="2452356"/>
                    <a:pt x="1393788" y="2452356"/>
                  </a:cubicBezTo>
                  <a:cubicBezTo>
                    <a:pt x="1449196" y="2452356"/>
                    <a:pt x="1494113" y="2407439"/>
                    <a:pt x="1494113" y="2352031"/>
                  </a:cubicBezTo>
                  <a:cubicBezTo>
                    <a:pt x="1494113" y="2296623"/>
                    <a:pt x="1449196" y="2251706"/>
                    <a:pt x="1393788" y="2251706"/>
                  </a:cubicBezTo>
                  <a:close/>
                  <a:moveTo>
                    <a:pt x="2189420" y="1936547"/>
                  </a:moveTo>
                  <a:cubicBezTo>
                    <a:pt x="1959955" y="1936547"/>
                    <a:pt x="1773936" y="2122566"/>
                    <a:pt x="1773936" y="2352031"/>
                  </a:cubicBezTo>
                  <a:cubicBezTo>
                    <a:pt x="1773936" y="2581496"/>
                    <a:pt x="1959955" y="2767515"/>
                    <a:pt x="2189420" y="2767515"/>
                  </a:cubicBezTo>
                  <a:cubicBezTo>
                    <a:pt x="2418885" y="2767515"/>
                    <a:pt x="2604904" y="2581496"/>
                    <a:pt x="2604904" y="2352031"/>
                  </a:cubicBezTo>
                  <a:cubicBezTo>
                    <a:pt x="2604904" y="2122566"/>
                    <a:pt x="2418885" y="1936547"/>
                    <a:pt x="2189420" y="1936547"/>
                  </a:cubicBezTo>
                  <a:close/>
                  <a:moveTo>
                    <a:pt x="612068" y="1936547"/>
                  </a:moveTo>
                  <a:cubicBezTo>
                    <a:pt x="382603" y="1936547"/>
                    <a:pt x="196584" y="2122566"/>
                    <a:pt x="196584" y="2352031"/>
                  </a:cubicBezTo>
                  <a:cubicBezTo>
                    <a:pt x="196584" y="2581496"/>
                    <a:pt x="382603" y="2767515"/>
                    <a:pt x="612068" y="2767515"/>
                  </a:cubicBezTo>
                  <a:cubicBezTo>
                    <a:pt x="841533" y="2767515"/>
                    <a:pt x="1027552" y="2581496"/>
                    <a:pt x="1027552" y="2352031"/>
                  </a:cubicBezTo>
                  <a:cubicBezTo>
                    <a:pt x="1027552" y="2122566"/>
                    <a:pt x="841533" y="1936547"/>
                    <a:pt x="612068" y="1936547"/>
                  </a:cubicBezTo>
                  <a:close/>
                  <a:moveTo>
                    <a:pt x="845776" y="315"/>
                  </a:moveTo>
                  <a:cubicBezTo>
                    <a:pt x="1032101" y="7965"/>
                    <a:pt x="1181399" y="153129"/>
                    <a:pt x="1195696" y="335717"/>
                  </a:cubicBezTo>
                  <a:lnTo>
                    <a:pt x="1198885" y="335806"/>
                  </a:lnTo>
                  <a:lnTo>
                    <a:pt x="1198706" y="366401"/>
                  </a:lnTo>
                  <a:cubicBezTo>
                    <a:pt x="1198883" y="367005"/>
                    <a:pt x="1198884" y="367612"/>
                    <a:pt x="1198884" y="368218"/>
                  </a:cubicBezTo>
                  <a:lnTo>
                    <a:pt x="1198695" y="368210"/>
                  </a:lnTo>
                  <a:lnTo>
                    <a:pt x="1197421" y="585651"/>
                  </a:lnTo>
                  <a:cubicBezTo>
                    <a:pt x="1245519" y="531733"/>
                    <a:pt x="1316597" y="499778"/>
                    <a:pt x="1394104" y="502960"/>
                  </a:cubicBezTo>
                  <a:cubicBezTo>
                    <a:pt x="1472998" y="506199"/>
                    <a:pt x="1542269" y="545176"/>
                    <a:pt x="1585751" y="604519"/>
                  </a:cubicBezTo>
                  <a:cubicBezTo>
                    <a:pt x="1585226" y="514948"/>
                    <a:pt x="1584701" y="425377"/>
                    <a:pt x="1584176" y="335806"/>
                  </a:cubicBezTo>
                  <a:lnTo>
                    <a:pt x="1585829" y="335760"/>
                  </a:lnTo>
                  <a:cubicBezTo>
                    <a:pt x="1602915" y="140060"/>
                    <a:pt x="1770945" y="-7755"/>
                    <a:pt x="1967493" y="315"/>
                  </a:cubicBezTo>
                  <a:cubicBezTo>
                    <a:pt x="2146853" y="7679"/>
                    <a:pt x="2291902" y="142468"/>
                    <a:pt x="2315427" y="315465"/>
                  </a:cubicBezTo>
                  <a:lnTo>
                    <a:pt x="2320109" y="315335"/>
                  </a:lnTo>
                  <a:lnTo>
                    <a:pt x="2729306" y="2069418"/>
                  </a:lnTo>
                  <a:cubicBezTo>
                    <a:pt x="2776307" y="2152970"/>
                    <a:pt x="2801488" y="2249560"/>
                    <a:pt x="2801488" y="2352031"/>
                  </a:cubicBezTo>
                  <a:cubicBezTo>
                    <a:pt x="2801488" y="2690067"/>
                    <a:pt x="2527456" y="2964099"/>
                    <a:pt x="2189420" y="2964099"/>
                  </a:cubicBezTo>
                  <a:cubicBezTo>
                    <a:pt x="1922036" y="2964099"/>
                    <a:pt x="1694697" y="2792645"/>
                    <a:pt x="1613824" y="2552817"/>
                  </a:cubicBezTo>
                  <a:cubicBezTo>
                    <a:pt x="1559905" y="2613347"/>
                    <a:pt x="1481232" y="2650901"/>
                    <a:pt x="1393788" y="2650901"/>
                  </a:cubicBezTo>
                  <a:cubicBezTo>
                    <a:pt x="1311973" y="2650901"/>
                    <a:pt x="1237837" y="2618027"/>
                    <a:pt x="1183996" y="2564635"/>
                  </a:cubicBezTo>
                  <a:cubicBezTo>
                    <a:pt x="1099341" y="2798210"/>
                    <a:pt x="875077" y="2964099"/>
                    <a:pt x="612068" y="2964099"/>
                  </a:cubicBezTo>
                  <a:cubicBezTo>
                    <a:pt x="274032" y="2964099"/>
                    <a:pt x="0" y="2690067"/>
                    <a:pt x="0" y="2352031"/>
                  </a:cubicBezTo>
                  <a:cubicBezTo>
                    <a:pt x="0" y="2288533"/>
                    <a:pt x="9669" y="2227293"/>
                    <a:pt x="30466" y="2170591"/>
                  </a:cubicBezTo>
                  <a:lnTo>
                    <a:pt x="30153" y="2170591"/>
                  </a:lnTo>
                  <a:lnTo>
                    <a:pt x="462952" y="315335"/>
                  </a:lnTo>
                  <a:lnTo>
                    <a:pt x="467801" y="315470"/>
                  </a:lnTo>
                  <a:cubicBezTo>
                    <a:pt x="493068" y="129842"/>
                    <a:pt x="656149" y="-7470"/>
                    <a:pt x="845776" y="31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cs typeface="B Nazanin" panose="00000400000000000000" pitchFamily="2" charset="-78"/>
              </a:endParaRPr>
            </a:p>
          </p:txBody>
        </p:sp>
        <p:sp>
          <p:nvSpPr>
            <p:cNvPr id="8" name="Rounded Rectangle 24">
              <a:extLst>
                <a:ext uri="{FF2B5EF4-FFF2-40B4-BE49-F238E27FC236}">
                  <a16:creationId xmlns:a16="http://schemas.microsoft.com/office/drawing/2014/main" id="{FD6FAF72-CA89-49D3-B9C9-BC90661F2795}"/>
                </a:ext>
              </a:extLst>
            </p:cNvPr>
            <p:cNvSpPr>
              <a:spLocks noChangeAspect="1"/>
            </p:cNvSpPr>
            <p:nvPr/>
          </p:nvSpPr>
          <p:spPr>
            <a:xfrm>
              <a:off x="8077159" y="2346892"/>
              <a:ext cx="392828" cy="303948"/>
            </a:xfrm>
            <a:custGeom>
              <a:avLst/>
              <a:gdLst/>
              <a:ahLst/>
              <a:cxnLst/>
              <a:rect l="l" t="t" r="r" b="b"/>
              <a:pathLst>
                <a:path w="3960000" h="3064028">
                  <a:moveTo>
                    <a:pt x="1955333" y="1285185"/>
                  </a:moveTo>
                  <a:cubicBezTo>
                    <a:pt x="2192176" y="1285185"/>
                    <a:pt x="2384176" y="1477185"/>
                    <a:pt x="2384176" y="1714028"/>
                  </a:cubicBezTo>
                  <a:cubicBezTo>
                    <a:pt x="2384176" y="1950871"/>
                    <a:pt x="2192176" y="2142871"/>
                    <a:pt x="1955333" y="2142871"/>
                  </a:cubicBezTo>
                  <a:cubicBezTo>
                    <a:pt x="1718490" y="2142871"/>
                    <a:pt x="1526490" y="1950871"/>
                    <a:pt x="1526490" y="1714028"/>
                  </a:cubicBezTo>
                  <a:cubicBezTo>
                    <a:pt x="1526490" y="1477185"/>
                    <a:pt x="1718490" y="1285185"/>
                    <a:pt x="1955333" y="1285185"/>
                  </a:cubicBezTo>
                  <a:close/>
                  <a:moveTo>
                    <a:pt x="1955333" y="1074136"/>
                  </a:moveTo>
                  <a:cubicBezTo>
                    <a:pt x="1601930" y="1074136"/>
                    <a:pt x="1315441" y="1360625"/>
                    <a:pt x="1315441" y="1714028"/>
                  </a:cubicBezTo>
                  <a:cubicBezTo>
                    <a:pt x="1315441" y="2067431"/>
                    <a:pt x="1601930" y="2353920"/>
                    <a:pt x="1955333" y="2353920"/>
                  </a:cubicBezTo>
                  <a:cubicBezTo>
                    <a:pt x="2308736" y="2353920"/>
                    <a:pt x="2595225" y="2067431"/>
                    <a:pt x="2595225" y="1714028"/>
                  </a:cubicBezTo>
                  <a:cubicBezTo>
                    <a:pt x="2595225" y="1360625"/>
                    <a:pt x="2308736" y="1074136"/>
                    <a:pt x="1955333" y="1074136"/>
                  </a:cubicBezTo>
                  <a:close/>
                  <a:moveTo>
                    <a:pt x="1955333" y="849503"/>
                  </a:moveTo>
                  <a:cubicBezTo>
                    <a:pt x="2432797" y="849503"/>
                    <a:pt x="2819858" y="1236564"/>
                    <a:pt x="2819858" y="1714028"/>
                  </a:cubicBezTo>
                  <a:cubicBezTo>
                    <a:pt x="2819858" y="2191492"/>
                    <a:pt x="2432797" y="2578553"/>
                    <a:pt x="1955333" y="2578553"/>
                  </a:cubicBezTo>
                  <a:cubicBezTo>
                    <a:pt x="1477869" y="2578553"/>
                    <a:pt x="1090808" y="2191492"/>
                    <a:pt x="1090808" y="1714028"/>
                  </a:cubicBezTo>
                  <a:cubicBezTo>
                    <a:pt x="1090808" y="1236564"/>
                    <a:pt x="1477869" y="849503"/>
                    <a:pt x="1955333" y="849503"/>
                  </a:cubicBezTo>
                  <a:close/>
                  <a:moveTo>
                    <a:pt x="3253503" y="756254"/>
                  </a:moveTo>
                  <a:cubicBezTo>
                    <a:pt x="3162525" y="756254"/>
                    <a:pt x="3088773" y="830006"/>
                    <a:pt x="3088773" y="920984"/>
                  </a:cubicBezTo>
                  <a:cubicBezTo>
                    <a:pt x="3088773" y="1011962"/>
                    <a:pt x="3162525" y="1085714"/>
                    <a:pt x="3253503" y="1085714"/>
                  </a:cubicBezTo>
                  <a:cubicBezTo>
                    <a:pt x="3344481" y="1085714"/>
                    <a:pt x="3418233" y="1011962"/>
                    <a:pt x="3418233" y="920984"/>
                  </a:cubicBezTo>
                  <a:cubicBezTo>
                    <a:pt x="3418233" y="830006"/>
                    <a:pt x="3344481" y="756254"/>
                    <a:pt x="3253503" y="756254"/>
                  </a:cubicBezTo>
                  <a:close/>
                  <a:moveTo>
                    <a:pt x="1955333" y="744677"/>
                  </a:moveTo>
                  <a:cubicBezTo>
                    <a:pt x="1419975" y="744677"/>
                    <a:pt x="985982" y="1178670"/>
                    <a:pt x="985982" y="1714028"/>
                  </a:cubicBezTo>
                  <a:cubicBezTo>
                    <a:pt x="985982" y="2249386"/>
                    <a:pt x="1419975" y="2683379"/>
                    <a:pt x="1955333" y="2683379"/>
                  </a:cubicBezTo>
                  <a:cubicBezTo>
                    <a:pt x="2490691" y="2683379"/>
                    <a:pt x="2924684" y="2249386"/>
                    <a:pt x="2924684" y="1714028"/>
                  </a:cubicBezTo>
                  <a:cubicBezTo>
                    <a:pt x="2924684" y="1178670"/>
                    <a:pt x="2490691" y="744677"/>
                    <a:pt x="1955333" y="744677"/>
                  </a:cubicBezTo>
                  <a:close/>
                  <a:moveTo>
                    <a:pt x="1333922" y="0"/>
                  </a:moveTo>
                  <a:lnTo>
                    <a:pt x="2626078" y="0"/>
                  </a:lnTo>
                  <a:lnTo>
                    <a:pt x="2717085" y="364028"/>
                  </a:lnTo>
                  <a:lnTo>
                    <a:pt x="3699990" y="364028"/>
                  </a:lnTo>
                  <a:cubicBezTo>
                    <a:pt x="3843590" y="364028"/>
                    <a:pt x="3960000" y="480438"/>
                    <a:pt x="3960000" y="624038"/>
                  </a:cubicBezTo>
                  <a:lnTo>
                    <a:pt x="3960000" y="2804018"/>
                  </a:lnTo>
                  <a:cubicBezTo>
                    <a:pt x="3960000" y="2947618"/>
                    <a:pt x="3843590" y="3064028"/>
                    <a:pt x="3699990" y="3064028"/>
                  </a:cubicBezTo>
                  <a:lnTo>
                    <a:pt x="260010" y="3064028"/>
                  </a:lnTo>
                  <a:cubicBezTo>
                    <a:pt x="116410" y="3064028"/>
                    <a:pt x="0" y="2947618"/>
                    <a:pt x="0" y="2804018"/>
                  </a:cubicBezTo>
                  <a:lnTo>
                    <a:pt x="0" y="624038"/>
                  </a:lnTo>
                  <a:cubicBezTo>
                    <a:pt x="0" y="480438"/>
                    <a:pt x="116410" y="364028"/>
                    <a:pt x="260010" y="364028"/>
                  </a:cubicBezTo>
                  <a:lnTo>
                    <a:pt x="443165" y="364028"/>
                  </a:lnTo>
                  <a:lnTo>
                    <a:pt x="443165" y="237982"/>
                  </a:lnTo>
                  <a:cubicBezTo>
                    <a:pt x="443165" y="195266"/>
                    <a:pt x="477794" y="160637"/>
                    <a:pt x="520510" y="160637"/>
                  </a:cubicBezTo>
                  <a:lnTo>
                    <a:pt x="1049896" y="160637"/>
                  </a:lnTo>
                  <a:cubicBezTo>
                    <a:pt x="1092612" y="160637"/>
                    <a:pt x="1127241" y="195266"/>
                    <a:pt x="1127241" y="237982"/>
                  </a:cubicBezTo>
                  <a:lnTo>
                    <a:pt x="1127241" y="364028"/>
                  </a:lnTo>
                  <a:lnTo>
                    <a:pt x="1242915" y="36402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cs typeface="B Nazanin" panose="00000400000000000000" pitchFamily="2" charset="-78"/>
              </a:endParaRPr>
            </a:p>
          </p:txBody>
        </p:sp>
        <p:sp>
          <p:nvSpPr>
            <p:cNvPr id="9" name="Isosceles Triangle 7">
              <a:extLst>
                <a:ext uri="{FF2B5EF4-FFF2-40B4-BE49-F238E27FC236}">
                  <a16:creationId xmlns:a16="http://schemas.microsoft.com/office/drawing/2014/main" id="{0A45748F-6022-4AD8-BF16-FE4B5FA61E0E}"/>
                </a:ext>
              </a:extLst>
            </p:cNvPr>
            <p:cNvSpPr>
              <a:spLocks noChangeAspect="1"/>
            </p:cNvSpPr>
            <p:nvPr/>
          </p:nvSpPr>
          <p:spPr>
            <a:xfrm>
              <a:off x="8560619" y="5355763"/>
              <a:ext cx="372889" cy="259826"/>
            </a:xfrm>
            <a:custGeom>
              <a:avLst/>
              <a:gdLst/>
              <a:ahLst/>
              <a:cxnLst/>
              <a:rect l="l" t="t" r="r" b="b"/>
              <a:pathLst>
                <a:path w="3974643" h="2769493">
                  <a:moveTo>
                    <a:pt x="2571683" y="1503312"/>
                  </a:moveTo>
                  <a:lnTo>
                    <a:pt x="3971139" y="2769493"/>
                  </a:lnTo>
                  <a:lnTo>
                    <a:pt x="11139" y="2769493"/>
                  </a:lnTo>
                  <a:lnTo>
                    <a:pt x="1379949" y="1519144"/>
                  </a:lnTo>
                  <a:lnTo>
                    <a:pt x="1958490" y="2051854"/>
                  </a:lnTo>
                  <a:close/>
                  <a:moveTo>
                    <a:pt x="3937314" y="281663"/>
                  </a:moveTo>
                  <a:lnTo>
                    <a:pt x="3937314" y="2593551"/>
                  </a:lnTo>
                  <a:lnTo>
                    <a:pt x="2677314" y="1415127"/>
                  </a:lnTo>
                  <a:lnTo>
                    <a:pt x="2832378" y="1270103"/>
                  </a:lnTo>
                  <a:close/>
                  <a:moveTo>
                    <a:pt x="0" y="248514"/>
                  </a:moveTo>
                  <a:lnTo>
                    <a:pt x="1254302" y="1403451"/>
                  </a:lnTo>
                  <a:lnTo>
                    <a:pt x="0" y="2576545"/>
                  </a:lnTo>
                  <a:close/>
                  <a:moveTo>
                    <a:pt x="7636" y="0"/>
                  </a:moveTo>
                  <a:lnTo>
                    <a:pt x="3974643" y="0"/>
                  </a:lnTo>
                  <a:lnTo>
                    <a:pt x="1962498" y="18000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solidFill>
                  <a:schemeClr val="tx1"/>
                </a:solidFill>
                <a:cs typeface="B Nazanin" panose="00000400000000000000" pitchFamily="2" charset="-78"/>
              </a:endParaRPr>
            </a:p>
          </p:txBody>
        </p:sp>
        <p:sp>
          <p:nvSpPr>
            <p:cNvPr id="10" name="Isosceles Triangle 2">
              <a:extLst>
                <a:ext uri="{FF2B5EF4-FFF2-40B4-BE49-F238E27FC236}">
                  <a16:creationId xmlns:a16="http://schemas.microsoft.com/office/drawing/2014/main" id="{D4BD8663-EF58-4C8A-AD10-8B9671E1C8E3}"/>
                </a:ext>
              </a:extLst>
            </p:cNvPr>
            <p:cNvSpPr>
              <a:spLocks/>
            </p:cNvSpPr>
            <p:nvPr/>
          </p:nvSpPr>
          <p:spPr>
            <a:xfrm rot="2498363">
              <a:off x="8831623" y="1920263"/>
              <a:ext cx="392828" cy="392828"/>
            </a:xfrm>
            <a:custGeom>
              <a:avLst/>
              <a:gdLst/>
              <a:ahLst/>
              <a:cxnLst/>
              <a:rect l="l" t="t" r="r" b="b"/>
              <a:pathLst>
                <a:path w="3860438" h="3938940">
                  <a:moveTo>
                    <a:pt x="1862067" y="2433815"/>
                  </a:moveTo>
                  <a:lnTo>
                    <a:pt x="1970067" y="2433815"/>
                  </a:lnTo>
                  <a:lnTo>
                    <a:pt x="1970067" y="3362873"/>
                  </a:lnTo>
                  <a:lnTo>
                    <a:pt x="2004792" y="3362873"/>
                  </a:lnTo>
                  <a:lnTo>
                    <a:pt x="2004792" y="3650907"/>
                  </a:lnTo>
                  <a:cubicBezTo>
                    <a:pt x="2004792" y="3808349"/>
                    <a:pt x="1878374" y="3936619"/>
                    <a:pt x="1720949" y="3938909"/>
                  </a:cubicBezTo>
                  <a:cubicBezTo>
                    <a:pt x="1564029" y="3941192"/>
                    <a:pt x="1434265" y="3817458"/>
                    <a:pt x="1429045" y="3660794"/>
                  </a:cubicBezTo>
                  <a:lnTo>
                    <a:pt x="1428727" y="3660794"/>
                  </a:lnTo>
                  <a:lnTo>
                    <a:pt x="1428727" y="3588794"/>
                  </a:lnTo>
                  <a:cubicBezTo>
                    <a:pt x="1428727" y="3549029"/>
                    <a:pt x="1460962" y="3516794"/>
                    <a:pt x="1500727" y="3516794"/>
                  </a:cubicBezTo>
                  <a:lnTo>
                    <a:pt x="1536727" y="3516794"/>
                  </a:lnTo>
                  <a:cubicBezTo>
                    <a:pt x="1576492" y="3516794"/>
                    <a:pt x="1608727" y="3549029"/>
                    <a:pt x="1608727" y="3588794"/>
                  </a:cubicBezTo>
                  <a:lnTo>
                    <a:pt x="1608727" y="3654789"/>
                  </a:lnTo>
                  <a:cubicBezTo>
                    <a:pt x="1610687" y="3713589"/>
                    <a:pt x="1659418" y="3760001"/>
                    <a:pt x="1718334" y="3759144"/>
                  </a:cubicBezTo>
                  <a:cubicBezTo>
                    <a:pt x="1777498" y="3758284"/>
                    <a:pt x="1825008" y="3710077"/>
                    <a:pt x="1825008" y="3650907"/>
                  </a:cubicBezTo>
                  <a:lnTo>
                    <a:pt x="1824792" y="3650907"/>
                  </a:lnTo>
                  <a:lnTo>
                    <a:pt x="1824792" y="3362873"/>
                  </a:lnTo>
                  <a:lnTo>
                    <a:pt x="1862067" y="3362873"/>
                  </a:lnTo>
                  <a:close/>
                  <a:moveTo>
                    <a:pt x="1963773" y="341826"/>
                  </a:moveTo>
                  <a:cubicBezTo>
                    <a:pt x="2603866" y="1105515"/>
                    <a:pt x="2803203" y="1464631"/>
                    <a:pt x="2867684" y="2396069"/>
                  </a:cubicBezTo>
                  <a:cubicBezTo>
                    <a:pt x="2523234" y="2107144"/>
                    <a:pt x="2324834" y="2107144"/>
                    <a:pt x="1967684" y="2396069"/>
                  </a:cubicBezTo>
                  <a:cubicBezTo>
                    <a:pt x="1966380" y="1713514"/>
                    <a:pt x="1965077" y="1024381"/>
                    <a:pt x="1963773" y="341826"/>
                  </a:cubicBezTo>
                  <a:close/>
                  <a:moveTo>
                    <a:pt x="1882676" y="341826"/>
                  </a:moveTo>
                  <a:cubicBezTo>
                    <a:pt x="1881372" y="1024381"/>
                    <a:pt x="1880069" y="1713514"/>
                    <a:pt x="1878765" y="2396069"/>
                  </a:cubicBezTo>
                  <a:cubicBezTo>
                    <a:pt x="1521615" y="2107144"/>
                    <a:pt x="1323215" y="2107144"/>
                    <a:pt x="978765" y="2396069"/>
                  </a:cubicBezTo>
                  <a:cubicBezTo>
                    <a:pt x="1043246" y="1464631"/>
                    <a:pt x="1242583" y="1105515"/>
                    <a:pt x="1882676" y="341826"/>
                  </a:cubicBezTo>
                  <a:close/>
                  <a:moveTo>
                    <a:pt x="2058573" y="335248"/>
                  </a:moveTo>
                  <a:cubicBezTo>
                    <a:pt x="3026489" y="598978"/>
                    <a:pt x="3714825" y="1273857"/>
                    <a:pt x="3860438" y="2396070"/>
                  </a:cubicBezTo>
                  <a:cubicBezTo>
                    <a:pt x="3515988" y="2107145"/>
                    <a:pt x="3317588" y="2107145"/>
                    <a:pt x="2960438" y="2396070"/>
                  </a:cubicBezTo>
                  <a:cubicBezTo>
                    <a:pt x="2910892" y="1313327"/>
                    <a:pt x="2647549" y="1036442"/>
                    <a:pt x="2058573" y="335248"/>
                  </a:cubicBezTo>
                  <a:close/>
                  <a:moveTo>
                    <a:pt x="1801865" y="335248"/>
                  </a:moveTo>
                  <a:cubicBezTo>
                    <a:pt x="1212889" y="1036442"/>
                    <a:pt x="949546" y="1313327"/>
                    <a:pt x="900000" y="2396070"/>
                  </a:cubicBezTo>
                  <a:cubicBezTo>
                    <a:pt x="542850" y="2107145"/>
                    <a:pt x="344450" y="2107145"/>
                    <a:pt x="0" y="2396070"/>
                  </a:cubicBezTo>
                  <a:cubicBezTo>
                    <a:pt x="145613" y="1273857"/>
                    <a:pt x="833949" y="598978"/>
                    <a:pt x="1801865" y="335248"/>
                  </a:cubicBezTo>
                  <a:close/>
                  <a:moveTo>
                    <a:pt x="1902679" y="0"/>
                  </a:moveTo>
                  <a:lnTo>
                    <a:pt x="1929455" y="0"/>
                  </a:lnTo>
                  <a:lnTo>
                    <a:pt x="1970067" y="288000"/>
                  </a:lnTo>
                  <a:lnTo>
                    <a:pt x="1862067" y="2880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cs typeface="B Nazanin" panose="00000400000000000000" pitchFamily="2" charset="-78"/>
              </a:endParaRPr>
            </a:p>
          </p:txBody>
        </p:sp>
        <p:sp>
          <p:nvSpPr>
            <p:cNvPr id="11" name="Rounded Rectangle 2">
              <a:extLst>
                <a:ext uri="{FF2B5EF4-FFF2-40B4-BE49-F238E27FC236}">
                  <a16:creationId xmlns:a16="http://schemas.microsoft.com/office/drawing/2014/main" id="{A76A8299-3263-47DF-B0DC-CFD8E87EA586}"/>
                </a:ext>
              </a:extLst>
            </p:cNvPr>
            <p:cNvSpPr/>
            <p:nvPr/>
          </p:nvSpPr>
          <p:spPr>
            <a:xfrm rot="19470155">
              <a:off x="10110329" y="1972655"/>
              <a:ext cx="132806" cy="502999"/>
            </a:xfrm>
            <a:custGeom>
              <a:avLst/>
              <a:gdLst/>
              <a:ahLst/>
              <a:cxnLst/>
              <a:rect l="l" t="t" r="r" b="b"/>
              <a:pathLst>
                <a:path w="1323851" h="5014044">
                  <a:moveTo>
                    <a:pt x="797140" y="4503940"/>
                  </a:moveTo>
                  <a:cubicBezTo>
                    <a:pt x="732770" y="4439570"/>
                    <a:pt x="628407" y="4439570"/>
                    <a:pt x="564037" y="4503940"/>
                  </a:cubicBezTo>
                  <a:cubicBezTo>
                    <a:pt x="499667" y="4568310"/>
                    <a:pt x="499667" y="4672672"/>
                    <a:pt x="564037" y="4737042"/>
                  </a:cubicBezTo>
                  <a:cubicBezTo>
                    <a:pt x="628407" y="4801412"/>
                    <a:pt x="732770" y="4801413"/>
                    <a:pt x="797140" y="4737043"/>
                  </a:cubicBezTo>
                  <a:cubicBezTo>
                    <a:pt x="861510" y="4672673"/>
                    <a:pt x="861510" y="4568310"/>
                    <a:pt x="797140" y="4503940"/>
                  </a:cubicBezTo>
                  <a:close/>
                  <a:moveTo>
                    <a:pt x="1019859" y="4396571"/>
                  </a:moveTo>
                  <a:lnTo>
                    <a:pt x="1019859" y="4844408"/>
                  </a:lnTo>
                  <a:lnTo>
                    <a:pt x="680589" y="5014044"/>
                  </a:lnTo>
                  <a:lnTo>
                    <a:pt x="341319" y="4844409"/>
                  </a:lnTo>
                  <a:lnTo>
                    <a:pt x="341319" y="4396572"/>
                  </a:lnTo>
                  <a:lnTo>
                    <a:pt x="680589" y="4226937"/>
                  </a:lnTo>
                  <a:close/>
                  <a:moveTo>
                    <a:pt x="800624" y="237293"/>
                  </a:moveTo>
                  <a:cubicBezTo>
                    <a:pt x="730322" y="166991"/>
                    <a:pt x="616339" y="166991"/>
                    <a:pt x="546037" y="237293"/>
                  </a:cubicBezTo>
                  <a:cubicBezTo>
                    <a:pt x="475735" y="307595"/>
                    <a:pt x="475735" y="421577"/>
                    <a:pt x="546037" y="491879"/>
                  </a:cubicBezTo>
                  <a:cubicBezTo>
                    <a:pt x="616339" y="562181"/>
                    <a:pt x="730322" y="562181"/>
                    <a:pt x="800624" y="491879"/>
                  </a:cubicBezTo>
                  <a:cubicBezTo>
                    <a:pt x="870926" y="421577"/>
                    <a:pt x="870926" y="307595"/>
                    <a:pt x="800624" y="237293"/>
                  </a:cubicBezTo>
                  <a:close/>
                  <a:moveTo>
                    <a:pt x="1079384" y="68015"/>
                  </a:moveTo>
                  <a:cubicBezTo>
                    <a:pt x="1121407" y="110039"/>
                    <a:pt x="1147399" y="168093"/>
                    <a:pt x="1147399" y="232219"/>
                  </a:cubicBezTo>
                  <a:cubicBezTo>
                    <a:pt x="1147399" y="1159793"/>
                    <a:pt x="1034554" y="2087367"/>
                    <a:pt x="1023948" y="3014957"/>
                  </a:cubicBezTo>
                  <a:cubicBezTo>
                    <a:pt x="1133082" y="3060182"/>
                    <a:pt x="1235152" y="3127360"/>
                    <a:pt x="1323851" y="3216059"/>
                  </a:cubicBezTo>
                  <a:cubicBezTo>
                    <a:pt x="1689423" y="3581630"/>
                    <a:pt x="1689423" y="4174338"/>
                    <a:pt x="1323851" y="4539910"/>
                  </a:cubicBezTo>
                  <a:cubicBezTo>
                    <a:pt x="1261218" y="4602543"/>
                    <a:pt x="1191917" y="4654446"/>
                    <a:pt x="1117803" y="4694845"/>
                  </a:cubicBezTo>
                  <a:lnTo>
                    <a:pt x="1117303" y="3872699"/>
                  </a:lnTo>
                  <a:lnTo>
                    <a:pt x="684319" y="3565900"/>
                  </a:lnTo>
                  <a:lnTo>
                    <a:pt x="251709" y="3873225"/>
                  </a:lnTo>
                  <a:lnTo>
                    <a:pt x="252223" y="4718882"/>
                  </a:lnTo>
                  <a:cubicBezTo>
                    <a:pt x="160837" y="4675423"/>
                    <a:pt x="75567" y="4615476"/>
                    <a:pt x="0" y="4539910"/>
                  </a:cubicBezTo>
                  <a:cubicBezTo>
                    <a:pt x="-365571" y="4174338"/>
                    <a:pt x="-365571" y="3581630"/>
                    <a:pt x="0" y="3216059"/>
                  </a:cubicBezTo>
                  <a:cubicBezTo>
                    <a:pt x="100968" y="3115091"/>
                    <a:pt x="219261" y="3042010"/>
                    <a:pt x="345675" y="2997831"/>
                  </a:cubicBezTo>
                  <a:lnTo>
                    <a:pt x="211295" y="232219"/>
                  </a:lnTo>
                  <a:cubicBezTo>
                    <a:pt x="211295" y="103968"/>
                    <a:pt x="315263" y="0"/>
                    <a:pt x="443514" y="0"/>
                  </a:cubicBezTo>
                  <a:lnTo>
                    <a:pt x="915180" y="0"/>
                  </a:lnTo>
                  <a:cubicBezTo>
                    <a:pt x="979305" y="0"/>
                    <a:pt x="1037360" y="25992"/>
                    <a:pt x="1079384" y="6801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solidFill>
                  <a:schemeClr val="tx1"/>
                </a:solidFill>
                <a:cs typeface="B Nazanin" panose="00000400000000000000" pitchFamily="2" charset="-78"/>
              </a:endParaRPr>
            </a:p>
          </p:txBody>
        </p:sp>
        <p:sp>
          <p:nvSpPr>
            <p:cNvPr id="12" name="자유형: 도형 94">
              <a:extLst>
                <a:ext uri="{FF2B5EF4-FFF2-40B4-BE49-F238E27FC236}">
                  <a16:creationId xmlns:a16="http://schemas.microsoft.com/office/drawing/2014/main" id="{1DAE9AE7-5A5C-4C0B-A820-235CA68F560D}"/>
                </a:ext>
              </a:extLst>
            </p:cNvPr>
            <p:cNvSpPr/>
            <p:nvPr/>
          </p:nvSpPr>
          <p:spPr>
            <a:xfrm rot="13500000">
              <a:off x="9503918" y="5364438"/>
              <a:ext cx="71616" cy="502304"/>
            </a:xfrm>
            <a:custGeom>
              <a:avLst/>
              <a:gdLst>
                <a:gd name="connsiteX0" fmla="*/ 42919 w 65631"/>
                <a:gd name="connsiteY0" fmla="*/ 215685 h 460327"/>
                <a:gd name="connsiteX1" fmla="*/ 22708 w 65631"/>
                <a:gd name="connsiteY1" fmla="*/ 215685 h 460327"/>
                <a:gd name="connsiteX2" fmla="*/ 0 w 65631"/>
                <a:gd name="connsiteY2" fmla="*/ 185855 h 460327"/>
                <a:gd name="connsiteX3" fmla="*/ 3 w 65631"/>
                <a:gd name="connsiteY3" fmla="*/ 185856 h 460327"/>
                <a:gd name="connsiteX4" fmla="*/ 3 w 65631"/>
                <a:gd name="connsiteY4" fmla="*/ 32814 h 460327"/>
                <a:gd name="connsiteX5" fmla="*/ 32817 w 65631"/>
                <a:gd name="connsiteY5" fmla="*/ 0 h 460327"/>
                <a:gd name="connsiteX6" fmla="*/ 65631 w 65631"/>
                <a:gd name="connsiteY6" fmla="*/ 32814 h 460327"/>
                <a:gd name="connsiteX7" fmla="*/ 65631 w 65631"/>
                <a:gd name="connsiteY7" fmla="*/ 185856 h 460327"/>
                <a:gd name="connsiteX8" fmla="*/ 65626 w 65631"/>
                <a:gd name="connsiteY8" fmla="*/ 185856 h 460327"/>
                <a:gd name="connsiteX9" fmla="*/ 57234 w 65631"/>
                <a:gd name="connsiteY9" fmla="*/ 460327 h 460327"/>
                <a:gd name="connsiteX10" fmla="*/ 11300 w 65631"/>
                <a:gd name="connsiteY10" fmla="*/ 460327 h 460327"/>
                <a:gd name="connsiteX11" fmla="*/ 11300 w 65631"/>
                <a:gd name="connsiteY11" fmla="*/ 366559 h 460327"/>
                <a:gd name="connsiteX12" fmla="*/ 25452 w 65631"/>
                <a:gd name="connsiteY12" fmla="*/ 346112 h 460327"/>
                <a:gd name="connsiteX13" fmla="*/ 24960 w 65631"/>
                <a:gd name="connsiteY13" fmla="*/ 216553 h 460327"/>
                <a:gd name="connsiteX14" fmla="*/ 42858 w 65631"/>
                <a:gd name="connsiteY14" fmla="*/ 216553 h 460327"/>
                <a:gd name="connsiteX15" fmla="*/ 42366 w 65631"/>
                <a:gd name="connsiteY15" fmla="*/ 345621 h 460327"/>
                <a:gd name="connsiteX16" fmla="*/ 57234 w 65631"/>
                <a:gd name="connsiteY16" fmla="*/ 366559 h 46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5631" h="460327">
                  <a:moveTo>
                    <a:pt x="42919" y="215685"/>
                  </a:moveTo>
                  <a:lnTo>
                    <a:pt x="22708" y="215685"/>
                  </a:lnTo>
                  <a:lnTo>
                    <a:pt x="0" y="185855"/>
                  </a:lnTo>
                  <a:lnTo>
                    <a:pt x="3" y="185856"/>
                  </a:lnTo>
                  <a:lnTo>
                    <a:pt x="3" y="32814"/>
                  </a:lnTo>
                  <a:cubicBezTo>
                    <a:pt x="3" y="14690"/>
                    <a:pt x="14694" y="0"/>
                    <a:pt x="32817" y="0"/>
                  </a:cubicBezTo>
                  <a:cubicBezTo>
                    <a:pt x="50940" y="0"/>
                    <a:pt x="65631" y="14690"/>
                    <a:pt x="65631" y="32814"/>
                  </a:cubicBezTo>
                  <a:lnTo>
                    <a:pt x="65631" y="185856"/>
                  </a:lnTo>
                  <a:lnTo>
                    <a:pt x="65626" y="185856"/>
                  </a:lnTo>
                  <a:close/>
                  <a:moveTo>
                    <a:pt x="57234" y="460327"/>
                  </a:moveTo>
                  <a:lnTo>
                    <a:pt x="11300" y="460327"/>
                  </a:lnTo>
                  <a:lnTo>
                    <a:pt x="11300" y="366559"/>
                  </a:lnTo>
                  <a:cubicBezTo>
                    <a:pt x="13577" y="349655"/>
                    <a:pt x="25635" y="358815"/>
                    <a:pt x="25452" y="346112"/>
                  </a:cubicBezTo>
                  <a:cubicBezTo>
                    <a:pt x="25288" y="302926"/>
                    <a:pt x="25124" y="259739"/>
                    <a:pt x="24960" y="216553"/>
                  </a:cubicBezTo>
                  <a:lnTo>
                    <a:pt x="42858" y="216553"/>
                  </a:lnTo>
                  <a:cubicBezTo>
                    <a:pt x="42694" y="259576"/>
                    <a:pt x="42530" y="302598"/>
                    <a:pt x="42366" y="345621"/>
                  </a:cubicBezTo>
                  <a:cubicBezTo>
                    <a:pt x="39843" y="359799"/>
                    <a:pt x="54756" y="347441"/>
                    <a:pt x="57234" y="36655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dirty="0">
                <a:solidFill>
                  <a:schemeClr val="tx1"/>
                </a:solidFill>
                <a:cs typeface="B Nazanin" panose="00000400000000000000" pitchFamily="2" charset="-78"/>
              </a:endParaRPr>
            </a:p>
          </p:txBody>
        </p:sp>
        <p:sp>
          <p:nvSpPr>
            <p:cNvPr id="13" name="Rectangle 4">
              <a:extLst>
                <a:ext uri="{FF2B5EF4-FFF2-40B4-BE49-F238E27FC236}">
                  <a16:creationId xmlns:a16="http://schemas.microsoft.com/office/drawing/2014/main" id="{C623668A-E552-4FA0-A1ED-1AFADAD250F9}"/>
                </a:ext>
              </a:extLst>
            </p:cNvPr>
            <p:cNvSpPr>
              <a:spLocks noChangeAspect="1"/>
            </p:cNvSpPr>
            <p:nvPr/>
          </p:nvSpPr>
          <p:spPr>
            <a:xfrm>
              <a:off x="10146073" y="5282722"/>
              <a:ext cx="141778" cy="392828"/>
            </a:xfrm>
            <a:custGeom>
              <a:avLst/>
              <a:gdLst/>
              <a:ahLst/>
              <a:cxnLst/>
              <a:rect l="l" t="t" r="r" b="b"/>
              <a:pathLst>
                <a:path w="1397263" h="3871427">
                  <a:moveTo>
                    <a:pt x="698631" y="1778701"/>
                  </a:moveTo>
                  <a:cubicBezTo>
                    <a:pt x="609151" y="1778701"/>
                    <a:pt x="536613" y="1851239"/>
                    <a:pt x="536613" y="1940719"/>
                  </a:cubicBezTo>
                  <a:cubicBezTo>
                    <a:pt x="536613" y="2030199"/>
                    <a:pt x="609151" y="2102737"/>
                    <a:pt x="698631" y="2102737"/>
                  </a:cubicBezTo>
                  <a:cubicBezTo>
                    <a:pt x="788111" y="2102737"/>
                    <a:pt x="860649" y="2030199"/>
                    <a:pt x="860649" y="1940719"/>
                  </a:cubicBezTo>
                  <a:cubicBezTo>
                    <a:pt x="860649" y="1851239"/>
                    <a:pt x="788111" y="1778701"/>
                    <a:pt x="698631" y="1778701"/>
                  </a:cubicBezTo>
                  <a:close/>
                  <a:moveTo>
                    <a:pt x="999594" y="0"/>
                  </a:moveTo>
                  <a:lnTo>
                    <a:pt x="1321063" y="0"/>
                  </a:lnTo>
                  <a:lnTo>
                    <a:pt x="1390119" y="95250"/>
                  </a:lnTo>
                  <a:cubicBezTo>
                    <a:pt x="1392500" y="284956"/>
                    <a:pt x="1394882" y="474663"/>
                    <a:pt x="1397263" y="664369"/>
                  </a:cubicBezTo>
                  <a:lnTo>
                    <a:pt x="1256769" y="833438"/>
                  </a:lnTo>
                  <a:lnTo>
                    <a:pt x="921013" y="978694"/>
                  </a:lnTo>
                  <a:lnTo>
                    <a:pt x="913199" y="978651"/>
                  </a:lnTo>
                  <a:lnTo>
                    <a:pt x="913199" y="1700779"/>
                  </a:lnTo>
                  <a:cubicBezTo>
                    <a:pt x="979823" y="1759212"/>
                    <a:pt x="1021211" y="1845132"/>
                    <a:pt x="1021211" y="1940719"/>
                  </a:cubicBezTo>
                  <a:cubicBezTo>
                    <a:pt x="1021211" y="2036306"/>
                    <a:pt x="979823" y="2122226"/>
                    <a:pt x="913199" y="2180659"/>
                  </a:cubicBezTo>
                  <a:lnTo>
                    <a:pt x="913199" y="2896482"/>
                  </a:lnTo>
                  <a:lnTo>
                    <a:pt x="1238250" y="3021320"/>
                  </a:lnTo>
                  <a:lnTo>
                    <a:pt x="1390650" y="3199914"/>
                  </a:lnTo>
                  <a:lnTo>
                    <a:pt x="1393032" y="3764270"/>
                  </a:lnTo>
                  <a:lnTo>
                    <a:pt x="1316832" y="3869045"/>
                  </a:lnTo>
                  <a:lnTo>
                    <a:pt x="997744" y="3869045"/>
                  </a:lnTo>
                  <a:lnTo>
                    <a:pt x="995363" y="3276114"/>
                  </a:lnTo>
                  <a:lnTo>
                    <a:pt x="700088" y="3111808"/>
                  </a:lnTo>
                  <a:lnTo>
                    <a:pt x="409575" y="3288020"/>
                  </a:lnTo>
                  <a:lnTo>
                    <a:pt x="397669" y="3871427"/>
                  </a:lnTo>
                  <a:lnTo>
                    <a:pt x="76200" y="3871427"/>
                  </a:lnTo>
                  <a:lnTo>
                    <a:pt x="7144" y="3776177"/>
                  </a:lnTo>
                  <a:cubicBezTo>
                    <a:pt x="4763" y="3586471"/>
                    <a:pt x="2381" y="3396764"/>
                    <a:pt x="0" y="3207058"/>
                  </a:cubicBezTo>
                  <a:lnTo>
                    <a:pt x="140494" y="3037989"/>
                  </a:lnTo>
                  <a:lnTo>
                    <a:pt x="476250" y="2892733"/>
                  </a:lnTo>
                  <a:lnTo>
                    <a:pt x="481151" y="2892760"/>
                  </a:lnTo>
                  <a:lnTo>
                    <a:pt x="481151" y="2180659"/>
                  </a:lnTo>
                  <a:cubicBezTo>
                    <a:pt x="414527" y="2122226"/>
                    <a:pt x="373139" y="2036306"/>
                    <a:pt x="373139" y="1940719"/>
                  </a:cubicBezTo>
                  <a:cubicBezTo>
                    <a:pt x="373139" y="1845132"/>
                    <a:pt x="414527" y="1759212"/>
                    <a:pt x="481151" y="1700779"/>
                  </a:cubicBezTo>
                  <a:lnTo>
                    <a:pt x="481151" y="973827"/>
                  </a:lnTo>
                  <a:lnTo>
                    <a:pt x="159013" y="850107"/>
                  </a:lnTo>
                  <a:lnTo>
                    <a:pt x="6613" y="671513"/>
                  </a:lnTo>
                  <a:lnTo>
                    <a:pt x="4231" y="107157"/>
                  </a:lnTo>
                  <a:lnTo>
                    <a:pt x="80431" y="2382"/>
                  </a:lnTo>
                  <a:lnTo>
                    <a:pt x="399519" y="2382"/>
                  </a:lnTo>
                  <a:cubicBezTo>
                    <a:pt x="400313" y="198438"/>
                    <a:pt x="401106" y="396875"/>
                    <a:pt x="401900" y="595313"/>
                  </a:cubicBezTo>
                  <a:lnTo>
                    <a:pt x="697175" y="759619"/>
                  </a:lnTo>
                  <a:lnTo>
                    <a:pt x="987688" y="58340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solidFill>
                  <a:schemeClr val="tx1"/>
                </a:solidFill>
                <a:cs typeface="B Nazanin" panose="00000400000000000000" pitchFamily="2" charset="-78"/>
              </a:endParaRPr>
            </a:p>
          </p:txBody>
        </p:sp>
        <p:sp>
          <p:nvSpPr>
            <p:cNvPr id="14" name="Isosceles Triangle 33">
              <a:extLst>
                <a:ext uri="{FF2B5EF4-FFF2-40B4-BE49-F238E27FC236}">
                  <a16:creationId xmlns:a16="http://schemas.microsoft.com/office/drawing/2014/main" id="{02331B79-8E44-4749-B2E2-C6816EB456CB}"/>
                </a:ext>
              </a:extLst>
            </p:cNvPr>
            <p:cNvSpPr>
              <a:spLocks/>
            </p:cNvSpPr>
            <p:nvPr/>
          </p:nvSpPr>
          <p:spPr>
            <a:xfrm rot="10800000">
              <a:off x="9233259" y="1922064"/>
              <a:ext cx="351266" cy="351266"/>
            </a:xfrm>
            <a:custGeom>
              <a:avLst/>
              <a:gdLst/>
              <a:ahLst/>
              <a:cxnLst/>
              <a:rect l="l" t="t" r="r" b="b"/>
              <a:pathLst>
                <a:path w="3982665" h="3915008">
                  <a:moveTo>
                    <a:pt x="0" y="2664000"/>
                  </a:moveTo>
                  <a:lnTo>
                    <a:pt x="1911318" y="72000"/>
                  </a:lnTo>
                  <a:lnTo>
                    <a:pt x="1142725" y="2655962"/>
                  </a:lnTo>
                  <a:close/>
                  <a:moveTo>
                    <a:pt x="3982665" y="2664000"/>
                  </a:moveTo>
                  <a:lnTo>
                    <a:pt x="2839940" y="2655962"/>
                  </a:lnTo>
                  <a:lnTo>
                    <a:pt x="2071347" y="72000"/>
                  </a:lnTo>
                  <a:close/>
                  <a:moveTo>
                    <a:pt x="2621333" y="2664000"/>
                  </a:moveTo>
                  <a:lnTo>
                    <a:pt x="1361333" y="2664000"/>
                  </a:lnTo>
                  <a:lnTo>
                    <a:pt x="1991333" y="0"/>
                  </a:lnTo>
                  <a:close/>
                  <a:moveTo>
                    <a:pt x="1806654" y="3915007"/>
                  </a:moveTo>
                  <a:lnTo>
                    <a:pt x="726654" y="3915007"/>
                  </a:lnTo>
                  <a:lnTo>
                    <a:pt x="1266654" y="2835007"/>
                  </a:lnTo>
                  <a:close/>
                  <a:moveTo>
                    <a:pt x="555902" y="3915008"/>
                  </a:moveTo>
                  <a:lnTo>
                    <a:pt x="15902" y="2835008"/>
                  </a:lnTo>
                  <a:lnTo>
                    <a:pt x="1095902" y="2835008"/>
                  </a:lnTo>
                  <a:close/>
                  <a:moveTo>
                    <a:pt x="1977406" y="3915008"/>
                  </a:moveTo>
                  <a:lnTo>
                    <a:pt x="1437406" y="2835008"/>
                  </a:lnTo>
                  <a:lnTo>
                    <a:pt x="2517406" y="2835008"/>
                  </a:lnTo>
                  <a:close/>
                  <a:moveTo>
                    <a:pt x="3228158" y="3915008"/>
                  </a:moveTo>
                  <a:lnTo>
                    <a:pt x="2148158" y="3915008"/>
                  </a:lnTo>
                  <a:lnTo>
                    <a:pt x="2688158" y="2835008"/>
                  </a:lnTo>
                  <a:close/>
                  <a:moveTo>
                    <a:pt x="3398910" y="3915008"/>
                  </a:moveTo>
                  <a:lnTo>
                    <a:pt x="2858910" y="2835008"/>
                  </a:lnTo>
                  <a:lnTo>
                    <a:pt x="3938910" y="283500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cs typeface="B Nazanin" panose="00000400000000000000" pitchFamily="2" charset="-78"/>
              </a:endParaRPr>
            </a:p>
          </p:txBody>
        </p:sp>
        <p:sp>
          <p:nvSpPr>
            <p:cNvPr id="15" name="Rounded Rectangle 5">
              <a:extLst>
                <a:ext uri="{FF2B5EF4-FFF2-40B4-BE49-F238E27FC236}">
                  <a16:creationId xmlns:a16="http://schemas.microsoft.com/office/drawing/2014/main" id="{30243713-6F14-4FF0-949D-ABED94C7AA9C}"/>
                </a:ext>
              </a:extLst>
            </p:cNvPr>
            <p:cNvSpPr>
              <a:spLocks/>
            </p:cNvSpPr>
            <p:nvPr/>
          </p:nvSpPr>
          <p:spPr>
            <a:xfrm>
              <a:off x="8136976" y="5049647"/>
              <a:ext cx="351266" cy="351266"/>
            </a:xfrm>
            <a:custGeom>
              <a:avLst/>
              <a:gdLst/>
              <a:ahLst/>
              <a:cxnLst/>
              <a:rect l="l" t="t" r="r" b="b"/>
              <a:pathLst>
                <a:path w="3928707" h="3954781">
                  <a:moveTo>
                    <a:pt x="2773336" y="2238726"/>
                  </a:moveTo>
                  <a:cubicBezTo>
                    <a:pt x="2746826" y="2238726"/>
                    <a:pt x="2725335" y="2260217"/>
                    <a:pt x="2725335" y="2286727"/>
                  </a:cubicBezTo>
                  <a:lnTo>
                    <a:pt x="2725335" y="2478725"/>
                  </a:lnTo>
                  <a:cubicBezTo>
                    <a:pt x="2725335" y="2505235"/>
                    <a:pt x="2746826" y="2526726"/>
                    <a:pt x="2773336" y="2526726"/>
                  </a:cubicBezTo>
                  <a:lnTo>
                    <a:pt x="2965334" y="2526726"/>
                  </a:lnTo>
                  <a:cubicBezTo>
                    <a:pt x="2991844" y="2526726"/>
                    <a:pt x="3013335" y="2505235"/>
                    <a:pt x="3013335" y="2478725"/>
                  </a:cubicBezTo>
                  <a:lnTo>
                    <a:pt x="3013335" y="2286727"/>
                  </a:lnTo>
                  <a:cubicBezTo>
                    <a:pt x="3013335" y="2260217"/>
                    <a:pt x="2991844" y="2238726"/>
                    <a:pt x="2965334" y="2238726"/>
                  </a:cubicBezTo>
                  <a:close/>
                  <a:moveTo>
                    <a:pt x="2313922" y="2238726"/>
                  </a:moveTo>
                  <a:cubicBezTo>
                    <a:pt x="2287412" y="2238726"/>
                    <a:pt x="2265921" y="2260217"/>
                    <a:pt x="2265921" y="2286727"/>
                  </a:cubicBezTo>
                  <a:lnTo>
                    <a:pt x="2265921" y="2478725"/>
                  </a:lnTo>
                  <a:cubicBezTo>
                    <a:pt x="2265921" y="2505235"/>
                    <a:pt x="2287412" y="2526726"/>
                    <a:pt x="2313922" y="2526726"/>
                  </a:cubicBezTo>
                  <a:lnTo>
                    <a:pt x="2505920" y="2526726"/>
                  </a:lnTo>
                  <a:cubicBezTo>
                    <a:pt x="2532430" y="2526726"/>
                    <a:pt x="2553921" y="2505235"/>
                    <a:pt x="2553921" y="2478725"/>
                  </a:cubicBezTo>
                  <a:lnTo>
                    <a:pt x="2553921" y="2286727"/>
                  </a:lnTo>
                  <a:cubicBezTo>
                    <a:pt x="2553921" y="2260217"/>
                    <a:pt x="2532430" y="2238726"/>
                    <a:pt x="2505920" y="2238726"/>
                  </a:cubicBezTo>
                  <a:close/>
                  <a:moveTo>
                    <a:pt x="1854508" y="2238726"/>
                  </a:moveTo>
                  <a:cubicBezTo>
                    <a:pt x="1827998" y="2238726"/>
                    <a:pt x="1806507" y="2260217"/>
                    <a:pt x="1806507" y="2286727"/>
                  </a:cubicBezTo>
                  <a:lnTo>
                    <a:pt x="1806507" y="2478725"/>
                  </a:lnTo>
                  <a:cubicBezTo>
                    <a:pt x="1806507" y="2505235"/>
                    <a:pt x="1827998" y="2526726"/>
                    <a:pt x="1854508" y="2526726"/>
                  </a:cubicBezTo>
                  <a:lnTo>
                    <a:pt x="2046506" y="2526726"/>
                  </a:lnTo>
                  <a:cubicBezTo>
                    <a:pt x="2073016" y="2526726"/>
                    <a:pt x="2094507" y="2505235"/>
                    <a:pt x="2094507" y="2478725"/>
                  </a:cubicBezTo>
                  <a:lnTo>
                    <a:pt x="2094507" y="2286727"/>
                  </a:lnTo>
                  <a:cubicBezTo>
                    <a:pt x="2094507" y="2260217"/>
                    <a:pt x="2073016" y="2238726"/>
                    <a:pt x="2046506" y="2238726"/>
                  </a:cubicBezTo>
                  <a:close/>
                  <a:moveTo>
                    <a:pt x="879732" y="2133675"/>
                  </a:moveTo>
                  <a:cubicBezTo>
                    <a:pt x="767330" y="2133675"/>
                    <a:pt x="676210" y="2224795"/>
                    <a:pt x="676210" y="2337197"/>
                  </a:cubicBezTo>
                  <a:cubicBezTo>
                    <a:pt x="676210" y="2449599"/>
                    <a:pt x="767330" y="2540719"/>
                    <a:pt x="879732" y="2540719"/>
                  </a:cubicBezTo>
                  <a:cubicBezTo>
                    <a:pt x="956121" y="2540719"/>
                    <a:pt x="1022681" y="2498634"/>
                    <a:pt x="1054808" y="2434886"/>
                  </a:cubicBezTo>
                  <a:lnTo>
                    <a:pt x="1469273" y="2434887"/>
                  </a:lnTo>
                  <a:cubicBezTo>
                    <a:pt x="1529381" y="2434887"/>
                    <a:pt x="1578108" y="2386160"/>
                    <a:pt x="1578108" y="2326052"/>
                  </a:cubicBezTo>
                  <a:cubicBezTo>
                    <a:pt x="1578108" y="2265944"/>
                    <a:pt x="1529381" y="2217217"/>
                    <a:pt x="1469273" y="2217217"/>
                  </a:cubicBezTo>
                  <a:lnTo>
                    <a:pt x="1039779" y="2217217"/>
                  </a:lnTo>
                  <a:cubicBezTo>
                    <a:pt x="1005455" y="2165662"/>
                    <a:pt x="946329" y="2133675"/>
                    <a:pt x="879732" y="2133675"/>
                  </a:cubicBezTo>
                  <a:close/>
                  <a:moveTo>
                    <a:pt x="2773336" y="1699178"/>
                  </a:moveTo>
                  <a:cubicBezTo>
                    <a:pt x="2746826" y="1699178"/>
                    <a:pt x="2725335" y="1720669"/>
                    <a:pt x="2725335" y="1747179"/>
                  </a:cubicBezTo>
                  <a:lnTo>
                    <a:pt x="2725335" y="1939177"/>
                  </a:lnTo>
                  <a:cubicBezTo>
                    <a:pt x="2725335" y="1965687"/>
                    <a:pt x="2746826" y="1987178"/>
                    <a:pt x="2773336" y="1987178"/>
                  </a:cubicBezTo>
                  <a:lnTo>
                    <a:pt x="2965334" y="1987178"/>
                  </a:lnTo>
                  <a:cubicBezTo>
                    <a:pt x="2991844" y="1987178"/>
                    <a:pt x="3013335" y="1965687"/>
                    <a:pt x="3013335" y="1939177"/>
                  </a:cubicBezTo>
                  <a:lnTo>
                    <a:pt x="3013335" y="1747179"/>
                  </a:lnTo>
                  <a:cubicBezTo>
                    <a:pt x="3013335" y="1720669"/>
                    <a:pt x="2991844" y="1699178"/>
                    <a:pt x="2965334" y="1699178"/>
                  </a:cubicBezTo>
                  <a:close/>
                  <a:moveTo>
                    <a:pt x="2313922" y="1699178"/>
                  </a:moveTo>
                  <a:cubicBezTo>
                    <a:pt x="2287412" y="1699178"/>
                    <a:pt x="2265921" y="1720669"/>
                    <a:pt x="2265921" y="1747179"/>
                  </a:cubicBezTo>
                  <a:lnTo>
                    <a:pt x="2265921" y="1939177"/>
                  </a:lnTo>
                  <a:cubicBezTo>
                    <a:pt x="2265921" y="1965687"/>
                    <a:pt x="2287412" y="1987178"/>
                    <a:pt x="2313922" y="1987178"/>
                  </a:cubicBezTo>
                  <a:lnTo>
                    <a:pt x="2505920" y="1987178"/>
                  </a:lnTo>
                  <a:cubicBezTo>
                    <a:pt x="2532430" y="1987178"/>
                    <a:pt x="2553921" y="1965687"/>
                    <a:pt x="2553921" y="1939177"/>
                  </a:cubicBezTo>
                  <a:lnTo>
                    <a:pt x="2553921" y="1747179"/>
                  </a:lnTo>
                  <a:cubicBezTo>
                    <a:pt x="2553921" y="1720669"/>
                    <a:pt x="2532430" y="1699178"/>
                    <a:pt x="2505920" y="1699178"/>
                  </a:cubicBezTo>
                  <a:close/>
                  <a:moveTo>
                    <a:pt x="1854508" y="1699178"/>
                  </a:moveTo>
                  <a:cubicBezTo>
                    <a:pt x="1827998" y="1699178"/>
                    <a:pt x="1806507" y="1720669"/>
                    <a:pt x="1806507" y="1747179"/>
                  </a:cubicBezTo>
                  <a:lnTo>
                    <a:pt x="1806507" y="1939177"/>
                  </a:lnTo>
                  <a:cubicBezTo>
                    <a:pt x="1806507" y="1965687"/>
                    <a:pt x="1827998" y="1987178"/>
                    <a:pt x="1854508" y="1987178"/>
                  </a:cubicBezTo>
                  <a:lnTo>
                    <a:pt x="2046506" y="1987178"/>
                  </a:lnTo>
                  <a:cubicBezTo>
                    <a:pt x="2073016" y="1987178"/>
                    <a:pt x="2094507" y="1965687"/>
                    <a:pt x="2094507" y="1939177"/>
                  </a:cubicBezTo>
                  <a:lnTo>
                    <a:pt x="2094507" y="1747179"/>
                  </a:lnTo>
                  <a:cubicBezTo>
                    <a:pt x="2094507" y="1720669"/>
                    <a:pt x="2073016" y="1699178"/>
                    <a:pt x="2046506" y="1699178"/>
                  </a:cubicBezTo>
                  <a:close/>
                  <a:moveTo>
                    <a:pt x="1035948" y="1186216"/>
                  </a:moveTo>
                  <a:cubicBezTo>
                    <a:pt x="1165960" y="1186216"/>
                    <a:pt x="1271356" y="1291612"/>
                    <a:pt x="1271356" y="1421624"/>
                  </a:cubicBezTo>
                  <a:cubicBezTo>
                    <a:pt x="1271356" y="1551636"/>
                    <a:pt x="1165960" y="1657032"/>
                    <a:pt x="1035948" y="1657032"/>
                  </a:cubicBezTo>
                  <a:cubicBezTo>
                    <a:pt x="905936" y="1657032"/>
                    <a:pt x="800540" y="1551636"/>
                    <a:pt x="800540" y="1421624"/>
                  </a:cubicBezTo>
                  <a:cubicBezTo>
                    <a:pt x="800540" y="1291612"/>
                    <a:pt x="905936" y="1186216"/>
                    <a:pt x="1035948" y="1186216"/>
                  </a:cubicBezTo>
                  <a:close/>
                  <a:moveTo>
                    <a:pt x="2773336" y="1159631"/>
                  </a:moveTo>
                  <a:cubicBezTo>
                    <a:pt x="2746826" y="1159631"/>
                    <a:pt x="2725335" y="1181122"/>
                    <a:pt x="2725335" y="1207632"/>
                  </a:cubicBezTo>
                  <a:lnTo>
                    <a:pt x="2725335" y="1399630"/>
                  </a:lnTo>
                  <a:cubicBezTo>
                    <a:pt x="2725335" y="1426140"/>
                    <a:pt x="2746826" y="1447631"/>
                    <a:pt x="2773336" y="1447631"/>
                  </a:cubicBezTo>
                  <a:lnTo>
                    <a:pt x="2965334" y="1447631"/>
                  </a:lnTo>
                  <a:cubicBezTo>
                    <a:pt x="2991844" y="1447631"/>
                    <a:pt x="3013335" y="1426140"/>
                    <a:pt x="3013335" y="1399630"/>
                  </a:cubicBezTo>
                  <a:lnTo>
                    <a:pt x="3013335" y="1207632"/>
                  </a:lnTo>
                  <a:cubicBezTo>
                    <a:pt x="3013335" y="1181122"/>
                    <a:pt x="2991844" y="1159631"/>
                    <a:pt x="2965334" y="1159631"/>
                  </a:cubicBezTo>
                  <a:close/>
                  <a:moveTo>
                    <a:pt x="2313922" y="1159631"/>
                  </a:moveTo>
                  <a:cubicBezTo>
                    <a:pt x="2287412" y="1159631"/>
                    <a:pt x="2265921" y="1181122"/>
                    <a:pt x="2265921" y="1207632"/>
                  </a:cubicBezTo>
                  <a:lnTo>
                    <a:pt x="2265921" y="1399630"/>
                  </a:lnTo>
                  <a:cubicBezTo>
                    <a:pt x="2265921" y="1426140"/>
                    <a:pt x="2287412" y="1447631"/>
                    <a:pt x="2313922" y="1447631"/>
                  </a:cubicBezTo>
                  <a:lnTo>
                    <a:pt x="2505920" y="1447631"/>
                  </a:lnTo>
                  <a:cubicBezTo>
                    <a:pt x="2532430" y="1447631"/>
                    <a:pt x="2553921" y="1426140"/>
                    <a:pt x="2553921" y="1399630"/>
                  </a:cubicBezTo>
                  <a:lnTo>
                    <a:pt x="2553921" y="1207632"/>
                  </a:lnTo>
                  <a:cubicBezTo>
                    <a:pt x="2553921" y="1181122"/>
                    <a:pt x="2532430" y="1159631"/>
                    <a:pt x="2505920" y="1159631"/>
                  </a:cubicBezTo>
                  <a:close/>
                  <a:moveTo>
                    <a:pt x="1854508" y="1159631"/>
                  </a:moveTo>
                  <a:cubicBezTo>
                    <a:pt x="1827998" y="1159631"/>
                    <a:pt x="1806507" y="1181122"/>
                    <a:pt x="1806507" y="1207632"/>
                  </a:cubicBezTo>
                  <a:lnTo>
                    <a:pt x="1806507" y="1399630"/>
                  </a:lnTo>
                  <a:cubicBezTo>
                    <a:pt x="1806507" y="1426140"/>
                    <a:pt x="1827998" y="1447631"/>
                    <a:pt x="1854508" y="1447631"/>
                  </a:cubicBezTo>
                  <a:lnTo>
                    <a:pt x="2046506" y="1447631"/>
                  </a:lnTo>
                  <a:cubicBezTo>
                    <a:pt x="2073016" y="1447631"/>
                    <a:pt x="2094507" y="1426140"/>
                    <a:pt x="2094507" y="1399630"/>
                  </a:cubicBezTo>
                  <a:lnTo>
                    <a:pt x="2094507" y="1207632"/>
                  </a:lnTo>
                  <a:cubicBezTo>
                    <a:pt x="2094507" y="1181122"/>
                    <a:pt x="2073016" y="1159631"/>
                    <a:pt x="2046506" y="1159631"/>
                  </a:cubicBezTo>
                  <a:close/>
                  <a:moveTo>
                    <a:pt x="1035947" y="1097587"/>
                  </a:moveTo>
                  <a:cubicBezTo>
                    <a:pt x="856987" y="1097587"/>
                    <a:pt x="711911" y="1242663"/>
                    <a:pt x="711911" y="1421623"/>
                  </a:cubicBezTo>
                  <a:cubicBezTo>
                    <a:pt x="711911" y="1600583"/>
                    <a:pt x="856987" y="1745659"/>
                    <a:pt x="1035947" y="1745659"/>
                  </a:cubicBezTo>
                  <a:cubicBezTo>
                    <a:pt x="1214907" y="1745659"/>
                    <a:pt x="1359983" y="1600583"/>
                    <a:pt x="1359983" y="1421623"/>
                  </a:cubicBezTo>
                  <a:cubicBezTo>
                    <a:pt x="1359983" y="1242663"/>
                    <a:pt x="1214907" y="1097587"/>
                    <a:pt x="1035947" y="1097587"/>
                  </a:cubicBezTo>
                  <a:close/>
                  <a:moveTo>
                    <a:pt x="593124" y="376367"/>
                  </a:moveTo>
                  <a:lnTo>
                    <a:pt x="3225543" y="376367"/>
                  </a:lnTo>
                  <a:cubicBezTo>
                    <a:pt x="3328637" y="376367"/>
                    <a:pt x="3412211" y="459941"/>
                    <a:pt x="3412211" y="563035"/>
                  </a:cubicBezTo>
                  <a:lnTo>
                    <a:pt x="3412211" y="3074837"/>
                  </a:lnTo>
                  <a:cubicBezTo>
                    <a:pt x="3412211" y="3177931"/>
                    <a:pt x="3328637" y="3261505"/>
                    <a:pt x="3225543" y="3261505"/>
                  </a:cubicBezTo>
                  <a:lnTo>
                    <a:pt x="593124" y="3261505"/>
                  </a:lnTo>
                  <a:cubicBezTo>
                    <a:pt x="490030" y="3261505"/>
                    <a:pt x="406456" y="3177931"/>
                    <a:pt x="406456" y="3074837"/>
                  </a:cubicBezTo>
                  <a:lnTo>
                    <a:pt x="406456" y="563035"/>
                  </a:lnTo>
                  <a:cubicBezTo>
                    <a:pt x="406456" y="459941"/>
                    <a:pt x="490030" y="376367"/>
                    <a:pt x="593124" y="376367"/>
                  </a:cubicBezTo>
                  <a:close/>
                  <a:moveTo>
                    <a:pt x="466365" y="263607"/>
                  </a:moveTo>
                  <a:cubicBezTo>
                    <a:pt x="353740" y="263607"/>
                    <a:pt x="262440" y="354907"/>
                    <a:pt x="262440" y="467532"/>
                  </a:cubicBezTo>
                  <a:lnTo>
                    <a:pt x="262440" y="3211530"/>
                  </a:lnTo>
                  <a:cubicBezTo>
                    <a:pt x="262440" y="3324155"/>
                    <a:pt x="353740" y="3415455"/>
                    <a:pt x="466365" y="3415455"/>
                  </a:cubicBezTo>
                  <a:lnTo>
                    <a:pt x="3352302" y="3415455"/>
                  </a:lnTo>
                  <a:cubicBezTo>
                    <a:pt x="3464927" y="3415455"/>
                    <a:pt x="3556227" y="3324155"/>
                    <a:pt x="3556227" y="3211530"/>
                  </a:cubicBezTo>
                  <a:lnTo>
                    <a:pt x="3556227" y="2945906"/>
                  </a:lnTo>
                  <a:lnTo>
                    <a:pt x="3604113" y="2945906"/>
                  </a:lnTo>
                  <a:cubicBezTo>
                    <a:pt x="3647262" y="2945906"/>
                    <a:pt x="3682241" y="2910927"/>
                    <a:pt x="3682241" y="2867778"/>
                  </a:cubicBezTo>
                  <a:lnTo>
                    <a:pt x="3682241" y="2555278"/>
                  </a:lnTo>
                  <a:cubicBezTo>
                    <a:pt x="3682241" y="2512129"/>
                    <a:pt x="3647262" y="2477150"/>
                    <a:pt x="3604113" y="2477150"/>
                  </a:cubicBezTo>
                  <a:lnTo>
                    <a:pt x="3556227" y="2477150"/>
                  </a:lnTo>
                  <a:lnTo>
                    <a:pt x="3556227" y="1181006"/>
                  </a:lnTo>
                  <a:lnTo>
                    <a:pt x="3604113" y="1181006"/>
                  </a:lnTo>
                  <a:cubicBezTo>
                    <a:pt x="3647262" y="1181006"/>
                    <a:pt x="3682241" y="1146027"/>
                    <a:pt x="3682241" y="1102878"/>
                  </a:cubicBezTo>
                  <a:lnTo>
                    <a:pt x="3682241" y="790378"/>
                  </a:lnTo>
                  <a:cubicBezTo>
                    <a:pt x="3682241" y="747229"/>
                    <a:pt x="3647262" y="712250"/>
                    <a:pt x="3604113" y="712250"/>
                  </a:cubicBezTo>
                  <a:lnTo>
                    <a:pt x="3556227" y="712250"/>
                  </a:lnTo>
                  <a:lnTo>
                    <a:pt x="3556227" y="467532"/>
                  </a:lnTo>
                  <a:cubicBezTo>
                    <a:pt x="3556227" y="354907"/>
                    <a:pt x="3464927" y="263607"/>
                    <a:pt x="3352302" y="263607"/>
                  </a:cubicBezTo>
                  <a:close/>
                  <a:moveTo>
                    <a:pt x="235370" y="0"/>
                  </a:moveTo>
                  <a:lnTo>
                    <a:pt x="3693337" y="0"/>
                  </a:lnTo>
                  <a:cubicBezTo>
                    <a:pt x="3823328" y="0"/>
                    <a:pt x="3928707" y="105379"/>
                    <a:pt x="3928707" y="235370"/>
                  </a:cubicBezTo>
                  <a:lnTo>
                    <a:pt x="3928707" y="3402502"/>
                  </a:lnTo>
                  <a:cubicBezTo>
                    <a:pt x="3928707" y="3485210"/>
                    <a:pt x="3886047" y="3557954"/>
                    <a:pt x="3821334" y="3599629"/>
                  </a:cubicBezTo>
                  <a:lnTo>
                    <a:pt x="3732546" y="3954781"/>
                  </a:lnTo>
                  <a:lnTo>
                    <a:pt x="2998166" y="3954781"/>
                  </a:lnTo>
                  <a:lnTo>
                    <a:pt x="2918939" y="3637872"/>
                  </a:lnTo>
                  <a:lnTo>
                    <a:pt x="1025164" y="3637872"/>
                  </a:lnTo>
                  <a:lnTo>
                    <a:pt x="945937" y="3954781"/>
                  </a:lnTo>
                  <a:lnTo>
                    <a:pt x="211557" y="3954781"/>
                  </a:lnTo>
                  <a:lnTo>
                    <a:pt x="125186" y="3609298"/>
                  </a:lnTo>
                  <a:cubicBezTo>
                    <a:pt x="50483" y="3570656"/>
                    <a:pt x="0" y="3492475"/>
                    <a:pt x="0" y="3402502"/>
                  </a:cubicBezTo>
                  <a:lnTo>
                    <a:pt x="0" y="235370"/>
                  </a:lnTo>
                  <a:cubicBezTo>
                    <a:pt x="0" y="105379"/>
                    <a:pt x="105379" y="0"/>
                    <a:pt x="2353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cs typeface="B Nazanin" panose="00000400000000000000" pitchFamily="2" charset="-78"/>
              </a:endParaRPr>
            </a:p>
          </p:txBody>
        </p:sp>
        <p:sp>
          <p:nvSpPr>
            <p:cNvPr id="16" name="Rectangle 14">
              <a:extLst>
                <a:ext uri="{FF2B5EF4-FFF2-40B4-BE49-F238E27FC236}">
                  <a16:creationId xmlns:a16="http://schemas.microsoft.com/office/drawing/2014/main" id="{85CB07C1-BE6E-406A-AB6E-734C2C1E8101}"/>
                </a:ext>
              </a:extLst>
            </p:cNvPr>
            <p:cNvSpPr/>
            <p:nvPr/>
          </p:nvSpPr>
          <p:spPr>
            <a:xfrm>
              <a:off x="9626515" y="1969444"/>
              <a:ext cx="330976" cy="339180"/>
            </a:xfrm>
            <a:custGeom>
              <a:avLst/>
              <a:gdLst/>
              <a:ahLst/>
              <a:cxnLst/>
              <a:rect l="l" t="t" r="r" b="b"/>
              <a:pathLst>
                <a:path w="3888432" h="3984815">
                  <a:moveTo>
                    <a:pt x="3131805" y="2156163"/>
                  </a:moveTo>
                  <a:lnTo>
                    <a:pt x="3132791" y="2156712"/>
                  </a:lnTo>
                  <a:lnTo>
                    <a:pt x="3132791" y="3458037"/>
                  </a:lnTo>
                  <a:lnTo>
                    <a:pt x="2592791" y="3458037"/>
                  </a:lnTo>
                  <a:lnTo>
                    <a:pt x="2592791" y="2392416"/>
                  </a:lnTo>
                  <a:lnTo>
                    <a:pt x="3131805" y="2392416"/>
                  </a:lnTo>
                  <a:close/>
                  <a:moveTo>
                    <a:pt x="1894806" y="1447696"/>
                  </a:moveTo>
                  <a:lnTo>
                    <a:pt x="2434806" y="1447696"/>
                  </a:lnTo>
                  <a:lnTo>
                    <a:pt x="2434806" y="3067696"/>
                  </a:lnTo>
                  <a:lnTo>
                    <a:pt x="2425859" y="3067696"/>
                  </a:lnTo>
                  <a:lnTo>
                    <a:pt x="2425859" y="3458037"/>
                  </a:lnTo>
                  <a:lnTo>
                    <a:pt x="1885859" y="3458037"/>
                  </a:lnTo>
                  <a:lnTo>
                    <a:pt x="1885859" y="1462222"/>
                  </a:lnTo>
                  <a:lnTo>
                    <a:pt x="1894806" y="1467205"/>
                  </a:lnTo>
                  <a:close/>
                  <a:moveTo>
                    <a:pt x="1178927" y="1068489"/>
                  </a:moveTo>
                  <a:lnTo>
                    <a:pt x="1179306" y="1068700"/>
                  </a:lnTo>
                  <a:lnTo>
                    <a:pt x="1179306" y="1992407"/>
                  </a:lnTo>
                  <a:lnTo>
                    <a:pt x="1718927" y="1992407"/>
                  </a:lnTo>
                  <a:lnTo>
                    <a:pt x="1718927" y="3458037"/>
                  </a:lnTo>
                  <a:lnTo>
                    <a:pt x="1178927" y="3458037"/>
                  </a:lnTo>
                  <a:close/>
                  <a:moveTo>
                    <a:pt x="471995" y="674757"/>
                  </a:moveTo>
                  <a:lnTo>
                    <a:pt x="482407" y="680556"/>
                  </a:lnTo>
                  <a:lnTo>
                    <a:pt x="1022307" y="680556"/>
                  </a:lnTo>
                  <a:lnTo>
                    <a:pt x="1022307" y="2085638"/>
                  </a:lnTo>
                  <a:lnTo>
                    <a:pt x="1011995" y="2085638"/>
                  </a:lnTo>
                  <a:lnTo>
                    <a:pt x="1011995" y="3458037"/>
                  </a:lnTo>
                  <a:lnTo>
                    <a:pt x="471995" y="3458037"/>
                  </a:lnTo>
                  <a:close/>
                  <a:moveTo>
                    <a:pt x="3301860" y="259154"/>
                  </a:moveTo>
                  <a:lnTo>
                    <a:pt x="3841860" y="259154"/>
                  </a:lnTo>
                  <a:lnTo>
                    <a:pt x="3841860" y="2548347"/>
                  </a:lnTo>
                  <a:lnTo>
                    <a:pt x="3835956" y="2548347"/>
                  </a:lnTo>
                  <a:lnTo>
                    <a:pt x="3839723" y="2550445"/>
                  </a:lnTo>
                  <a:lnTo>
                    <a:pt x="3839723" y="3458037"/>
                  </a:lnTo>
                  <a:lnTo>
                    <a:pt x="3299723" y="3458037"/>
                  </a:lnTo>
                  <a:lnTo>
                    <a:pt x="3299723" y="2249687"/>
                  </a:lnTo>
                  <a:lnTo>
                    <a:pt x="3301860" y="2250877"/>
                  </a:lnTo>
                  <a:close/>
                  <a:moveTo>
                    <a:pt x="0" y="0"/>
                  </a:moveTo>
                  <a:lnTo>
                    <a:pt x="360000" y="0"/>
                  </a:lnTo>
                  <a:lnTo>
                    <a:pt x="360000" y="3624815"/>
                  </a:lnTo>
                  <a:lnTo>
                    <a:pt x="3888432" y="3624815"/>
                  </a:lnTo>
                  <a:lnTo>
                    <a:pt x="3888432" y="3984815"/>
                  </a:lnTo>
                  <a:lnTo>
                    <a:pt x="0" y="3984815"/>
                  </a:lnTo>
                  <a:lnTo>
                    <a:pt x="0" y="3888432"/>
                  </a:lnTo>
                  <a:lnTo>
                    <a:pt x="0" y="362481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cs typeface="B Nazanin" panose="00000400000000000000" pitchFamily="2" charset="-78"/>
              </a:endParaRPr>
            </a:p>
          </p:txBody>
        </p:sp>
        <p:sp>
          <p:nvSpPr>
            <p:cNvPr id="17" name="Rounded Rectangle 4">
              <a:extLst>
                <a:ext uri="{FF2B5EF4-FFF2-40B4-BE49-F238E27FC236}">
                  <a16:creationId xmlns:a16="http://schemas.microsoft.com/office/drawing/2014/main" id="{2C0B57BA-B464-44AF-84E3-35CE5FDD7B43}"/>
                </a:ext>
              </a:extLst>
            </p:cNvPr>
            <p:cNvSpPr>
              <a:spLocks noChangeAspect="1"/>
            </p:cNvSpPr>
            <p:nvPr/>
          </p:nvSpPr>
          <p:spPr>
            <a:xfrm>
              <a:off x="10765361" y="4863776"/>
              <a:ext cx="330939" cy="234666"/>
            </a:xfrm>
            <a:custGeom>
              <a:avLst/>
              <a:gdLst/>
              <a:ahLst/>
              <a:cxnLst/>
              <a:rect l="l" t="t" r="r" b="b"/>
              <a:pathLst>
                <a:path w="3960000" h="2808000">
                  <a:moveTo>
                    <a:pt x="2137982" y="2165237"/>
                  </a:moveTo>
                  <a:lnTo>
                    <a:pt x="2111402" y="2204211"/>
                  </a:lnTo>
                  <a:lnTo>
                    <a:pt x="2137982" y="2204211"/>
                  </a:lnTo>
                  <a:close/>
                  <a:moveTo>
                    <a:pt x="2635730" y="2101964"/>
                  </a:moveTo>
                  <a:cubicBezTo>
                    <a:pt x="2615812" y="2101964"/>
                    <a:pt x="2599666" y="2142287"/>
                    <a:pt x="2599666" y="2192028"/>
                  </a:cubicBezTo>
                  <a:cubicBezTo>
                    <a:pt x="2599666" y="2241769"/>
                    <a:pt x="2615812" y="2282092"/>
                    <a:pt x="2635730" y="2282092"/>
                  </a:cubicBezTo>
                  <a:cubicBezTo>
                    <a:pt x="2655648" y="2282092"/>
                    <a:pt x="2671794" y="2241769"/>
                    <a:pt x="2671794" y="2192028"/>
                  </a:cubicBezTo>
                  <a:cubicBezTo>
                    <a:pt x="2671794" y="2142287"/>
                    <a:pt x="2655648" y="2101964"/>
                    <a:pt x="2635730" y="2101964"/>
                  </a:cubicBezTo>
                  <a:close/>
                  <a:moveTo>
                    <a:pt x="1280012" y="2101964"/>
                  </a:moveTo>
                  <a:cubicBezTo>
                    <a:pt x="1260094" y="2101964"/>
                    <a:pt x="1243948" y="2142287"/>
                    <a:pt x="1243948" y="2192028"/>
                  </a:cubicBezTo>
                  <a:cubicBezTo>
                    <a:pt x="1243948" y="2241769"/>
                    <a:pt x="1260094" y="2282092"/>
                    <a:pt x="1280012" y="2282092"/>
                  </a:cubicBezTo>
                  <a:cubicBezTo>
                    <a:pt x="1299930" y="2282092"/>
                    <a:pt x="1316076" y="2241769"/>
                    <a:pt x="1316076" y="2192028"/>
                  </a:cubicBezTo>
                  <a:cubicBezTo>
                    <a:pt x="1316076" y="2142287"/>
                    <a:pt x="1299930" y="2101964"/>
                    <a:pt x="1280012" y="2101964"/>
                  </a:cubicBezTo>
                  <a:close/>
                  <a:moveTo>
                    <a:pt x="2138296" y="2025749"/>
                  </a:moveTo>
                  <a:lnTo>
                    <a:pt x="2139137" y="2026323"/>
                  </a:lnTo>
                  <a:lnTo>
                    <a:pt x="2216315" y="2026323"/>
                  </a:lnTo>
                  <a:lnTo>
                    <a:pt x="2216315" y="2204211"/>
                  </a:lnTo>
                  <a:lnTo>
                    <a:pt x="2256063" y="2204211"/>
                  </a:lnTo>
                  <a:lnTo>
                    <a:pt x="2256063" y="2282544"/>
                  </a:lnTo>
                  <a:lnTo>
                    <a:pt x="2216315" y="2282544"/>
                  </a:lnTo>
                  <a:lnTo>
                    <a:pt x="2216315" y="2357732"/>
                  </a:lnTo>
                  <a:lnTo>
                    <a:pt x="2137982" y="2357732"/>
                  </a:lnTo>
                  <a:lnTo>
                    <a:pt x="2137982" y="2282544"/>
                  </a:lnTo>
                  <a:lnTo>
                    <a:pt x="2015039" y="2282544"/>
                  </a:lnTo>
                  <a:lnTo>
                    <a:pt x="2015039" y="2208059"/>
                  </a:lnTo>
                  <a:lnTo>
                    <a:pt x="2014304" y="2207558"/>
                  </a:lnTo>
                  <a:lnTo>
                    <a:pt x="2015039" y="2206481"/>
                  </a:lnTo>
                  <a:lnTo>
                    <a:pt x="2015039" y="2204211"/>
                  </a:lnTo>
                  <a:lnTo>
                    <a:pt x="2016587" y="2204211"/>
                  </a:lnTo>
                  <a:close/>
                  <a:moveTo>
                    <a:pt x="1855876" y="2017651"/>
                  </a:moveTo>
                  <a:cubicBezTo>
                    <a:pt x="1914135" y="2017257"/>
                    <a:pt x="1961791" y="2063958"/>
                    <a:pt x="1962577" y="2122214"/>
                  </a:cubicBezTo>
                  <a:cubicBezTo>
                    <a:pt x="1962954" y="2150145"/>
                    <a:pt x="1952489" y="2175712"/>
                    <a:pt x="1934995" y="2194820"/>
                  </a:cubicBezTo>
                  <a:cubicBezTo>
                    <a:pt x="1952694" y="2214184"/>
                    <a:pt x="1963194" y="2240138"/>
                    <a:pt x="1962560" y="2268406"/>
                  </a:cubicBezTo>
                  <a:cubicBezTo>
                    <a:pt x="1961260" y="2326468"/>
                    <a:pt x="1913477" y="2372672"/>
                    <a:pt x="1855404" y="2372021"/>
                  </a:cubicBezTo>
                  <a:cubicBezTo>
                    <a:pt x="1797331" y="2371371"/>
                    <a:pt x="1750595" y="2324109"/>
                    <a:pt x="1750595" y="2266032"/>
                  </a:cubicBezTo>
                  <a:lnTo>
                    <a:pt x="1826499" y="2266032"/>
                  </a:lnTo>
                  <a:cubicBezTo>
                    <a:pt x="1826499" y="2282520"/>
                    <a:pt x="1839767" y="2295938"/>
                    <a:pt x="1856254" y="2296122"/>
                  </a:cubicBezTo>
                  <a:cubicBezTo>
                    <a:pt x="1872741" y="2296307"/>
                    <a:pt x="1886306" y="2283190"/>
                    <a:pt x="1886676" y="2266706"/>
                  </a:cubicBezTo>
                  <a:cubicBezTo>
                    <a:pt x="1887039" y="2250493"/>
                    <a:pt x="1874503" y="2236962"/>
                    <a:pt x="1858407" y="2236065"/>
                  </a:cubicBezTo>
                  <a:lnTo>
                    <a:pt x="1814193" y="2236065"/>
                  </a:lnTo>
                  <a:lnTo>
                    <a:pt x="1814193" y="2152552"/>
                  </a:lnTo>
                  <a:lnTo>
                    <a:pt x="1857384" y="2152552"/>
                  </a:lnTo>
                  <a:cubicBezTo>
                    <a:pt x="1873190" y="2152141"/>
                    <a:pt x="1885741" y="2139089"/>
                    <a:pt x="1885527" y="2123254"/>
                  </a:cubicBezTo>
                  <a:cubicBezTo>
                    <a:pt x="1885313" y="2107349"/>
                    <a:pt x="1872302" y="2094598"/>
                    <a:pt x="1856396" y="2094706"/>
                  </a:cubicBezTo>
                  <a:cubicBezTo>
                    <a:pt x="1840490" y="2094813"/>
                    <a:pt x="1827652" y="2107738"/>
                    <a:pt x="1827652" y="2123644"/>
                  </a:cubicBezTo>
                  <a:lnTo>
                    <a:pt x="1750595" y="2123644"/>
                  </a:lnTo>
                  <a:cubicBezTo>
                    <a:pt x="1750595" y="2065383"/>
                    <a:pt x="1797616" y="2018044"/>
                    <a:pt x="1855876" y="2017651"/>
                  </a:cubicBezTo>
                  <a:close/>
                  <a:moveTo>
                    <a:pt x="2930344" y="2012028"/>
                  </a:moveTo>
                  <a:cubicBezTo>
                    <a:pt x="2996416" y="2014229"/>
                    <a:pt x="3045968" y="2074602"/>
                    <a:pt x="3038901" y="2136479"/>
                  </a:cubicBezTo>
                  <a:cubicBezTo>
                    <a:pt x="3029916" y="2202312"/>
                    <a:pt x="2982346" y="2231435"/>
                    <a:pt x="2939412" y="2275597"/>
                  </a:cubicBezTo>
                  <a:lnTo>
                    <a:pt x="3031192" y="2275597"/>
                  </a:lnTo>
                  <a:lnTo>
                    <a:pt x="3031192" y="2357732"/>
                  </a:lnTo>
                  <a:lnTo>
                    <a:pt x="2819358" y="2357732"/>
                  </a:lnTo>
                  <a:cubicBezTo>
                    <a:pt x="2819409" y="2335416"/>
                    <a:pt x="2820521" y="2314113"/>
                    <a:pt x="2820571" y="2291797"/>
                  </a:cubicBezTo>
                  <a:cubicBezTo>
                    <a:pt x="2870625" y="2240158"/>
                    <a:pt x="2905662" y="2213324"/>
                    <a:pt x="2965770" y="2143601"/>
                  </a:cubicBezTo>
                  <a:cubicBezTo>
                    <a:pt x="2980233" y="2116927"/>
                    <a:pt x="2957264" y="2092452"/>
                    <a:pt x="2931831" y="2093607"/>
                  </a:cubicBezTo>
                  <a:cubicBezTo>
                    <a:pt x="2910102" y="2094595"/>
                    <a:pt x="2891536" y="2110969"/>
                    <a:pt x="2889885" y="2139461"/>
                  </a:cubicBezTo>
                  <a:lnTo>
                    <a:pt x="2818945" y="2139461"/>
                  </a:lnTo>
                  <a:cubicBezTo>
                    <a:pt x="2821421" y="2064364"/>
                    <a:pt x="2869776" y="2012037"/>
                    <a:pt x="2930344" y="2012028"/>
                  </a:cubicBezTo>
                  <a:close/>
                  <a:moveTo>
                    <a:pt x="2635730" y="2012028"/>
                  </a:moveTo>
                  <a:cubicBezTo>
                    <a:pt x="2705318" y="2012028"/>
                    <a:pt x="2761730" y="2092617"/>
                    <a:pt x="2761730" y="2192028"/>
                  </a:cubicBezTo>
                  <a:cubicBezTo>
                    <a:pt x="2761730" y="2291439"/>
                    <a:pt x="2705318" y="2372028"/>
                    <a:pt x="2635730" y="2372028"/>
                  </a:cubicBezTo>
                  <a:cubicBezTo>
                    <a:pt x="2566142" y="2372028"/>
                    <a:pt x="2509730" y="2291439"/>
                    <a:pt x="2509730" y="2192028"/>
                  </a:cubicBezTo>
                  <a:cubicBezTo>
                    <a:pt x="2509730" y="2092617"/>
                    <a:pt x="2566142" y="2012028"/>
                    <a:pt x="2635730" y="2012028"/>
                  </a:cubicBezTo>
                  <a:close/>
                  <a:moveTo>
                    <a:pt x="2436237" y="2012028"/>
                  </a:moveTo>
                  <a:lnTo>
                    <a:pt x="2436206" y="2012510"/>
                  </a:lnTo>
                  <a:lnTo>
                    <a:pt x="2452515" y="2012510"/>
                  </a:lnTo>
                  <a:lnTo>
                    <a:pt x="2452515" y="2372028"/>
                  </a:lnTo>
                  <a:lnTo>
                    <a:pt x="2364870" y="2372028"/>
                  </a:lnTo>
                  <a:lnTo>
                    <a:pt x="2364870" y="2101874"/>
                  </a:lnTo>
                  <a:cubicBezTo>
                    <a:pt x="2347394" y="2108434"/>
                    <a:pt x="2328091" y="2111607"/>
                    <a:pt x="2308515" y="2111039"/>
                  </a:cubicBezTo>
                  <a:lnTo>
                    <a:pt x="2311564" y="2043892"/>
                  </a:lnTo>
                  <a:cubicBezTo>
                    <a:pt x="2321741" y="2044066"/>
                    <a:pt x="2331771" y="2042373"/>
                    <a:pt x="2340372" y="2039030"/>
                  </a:cubicBezTo>
                  <a:cubicBezTo>
                    <a:pt x="2355279" y="2033236"/>
                    <a:pt x="2364268" y="2023137"/>
                    <a:pt x="2364156" y="2012310"/>
                  </a:cubicBezTo>
                  <a:cubicBezTo>
                    <a:pt x="2388183" y="2012216"/>
                    <a:pt x="2412210" y="2012122"/>
                    <a:pt x="2436237" y="2012028"/>
                  </a:cubicBezTo>
                  <a:close/>
                  <a:moveTo>
                    <a:pt x="1574625" y="2012028"/>
                  </a:moveTo>
                  <a:cubicBezTo>
                    <a:pt x="1640698" y="2014229"/>
                    <a:pt x="1690250" y="2074602"/>
                    <a:pt x="1683183" y="2136479"/>
                  </a:cubicBezTo>
                  <a:cubicBezTo>
                    <a:pt x="1674198" y="2202312"/>
                    <a:pt x="1626628" y="2231435"/>
                    <a:pt x="1583694" y="2275597"/>
                  </a:cubicBezTo>
                  <a:lnTo>
                    <a:pt x="1675474" y="2275597"/>
                  </a:lnTo>
                  <a:lnTo>
                    <a:pt x="1675474" y="2357732"/>
                  </a:lnTo>
                  <a:lnTo>
                    <a:pt x="1463640" y="2357732"/>
                  </a:lnTo>
                  <a:cubicBezTo>
                    <a:pt x="1463691" y="2335416"/>
                    <a:pt x="1464802" y="2314113"/>
                    <a:pt x="1464853" y="2291797"/>
                  </a:cubicBezTo>
                  <a:cubicBezTo>
                    <a:pt x="1514907" y="2240158"/>
                    <a:pt x="1549943" y="2213324"/>
                    <a:pt x="1610052" y="2143601"/>
                  </a:cubicBezTo>
                  <a:cubicBezTo>
                    <a:pt x="1624515" y="2116927"/>
                    <a:pt x="1601546" y="2092452"/>
                    <a:pt x="1576112" y="2093607"/>
                  </a:cubicBezTo>
                  <a:cubicBezTo>
                    <a:pt x="1554383" y="2094595"/>
                    <a:pt x="1535817" y="2110969"/>
                    <a:pt x="1534167" y="2139461"/>
                  </a:cubicBezTo>
                  <a:lnTo>
                    <a:pt x="1463227" y="2139461"/>
                  </a:lnTo>
                  <a:cubicBezTo>
                    <a:pt x="1465703" y="2064364"/>
                    <a:pt x="1514058" y="2012037"/>
                    <a:pt x="1574625" y="2012028"/>
                  </a:cubicBezTo>
                  <a:close/>
                  <a:moveTo>
                    <a:pt x="1280012" y="2012028"/>
                  </a:moveTo>
                  <a:cubicBezTo>
                    <a:pt x="1349600" y="2012028"/>
                    <a:pt x="1406012" y="2092617"/>
                    <a:pt x="1406012" y="2192028"/>
                  </a:cubicBezTo>
                  <a:cubicBezTo>
                    <a:pt x="1406012" y="2291439"/>
                    <a:pt x="1349600" y="2372028"/>
                    <a:pt x="1280012" y="2372028"/>
                  </a:cubicBezTo>
                  <a:cubicBezTo>
                    <a:pt x="1210424" y="2372028"/>
                    <a:pt x="1154012" y="2291439"/>
                    <a:pt x="1154012" y="2192028"/>
                  </a:cubicBezTo>
                  <a:cubicBezTo>
                    <a:pt x="1154012" y="2092617"/>
                    <a:pt x="1210424" y="2012028"/>
                    <a:pt x="1280012" y="2012028"/>
                  </a:cubicBezTo>
                  <a:close/>
                  <a:moveTo>
                    <a:pt x="1080519" y="2012028"/>
                  </a:moveTo>
                  <a:lnTo>
                    <a:pt x="1080488" y="2012510"/>
                  </a:lnTo>
                  <a:lnTo>
                    <a:pt x="1096797" y="2012510"/>
                  </a:lnTo>
                  <a:lnTo>
                    <a:pt x="1096797" y="2372028"/>
                  </a:lnTo>
                  <a:lnTo>
                    <a:pt x="1009152" y="2372028"/>
                  </a:lnTo>
                  <a:lnTo>
                    <a:pt x="1009152" y="2101874"/>
                  </a:lnTo>
                  <a:cubicBezTo>
                    <a:pt x="991676" y="2108434"/>
                    <a:pt x="972373" y="2111607"/>
                    <a:pt x="952797" y="2111039"/>
                  </a:cubicBezTo>
                  <a:lnTo>
                    <a:pt x="955846" y="2043892"/>
                  </a:lnTo>
                  <a:cubicBezTo>
                    <a:pt x="966023" y="2044066"/>
                    <a:pt x="976053" y="2042373"/>
                    <a:pt x="984654" y="2039030"/>
                  </a:cubicBezTo>
                  <a:cubicBezTo>
                    <a:pt x="999561" y="2033236"/>
                    <a:pt x="1008550" y="2023137"/>
                    <a:pt x="1008438" y="2012310"/>
                  </a:cubicBezTo>
                  <a:cubicBezTo>
                    <a:pt x="1032465" y="2012216"/>
                    <a:pt x="1056492" y="2012122"/>
                    <a:pt x="1080519" y="2012028"/>
                  </a:cubicBezTo>
                  <a:close/>
                  <a:moveTo>
                    <a:pt x="3373743" y="362438"/>
                  </a:moveTo>
                  <a:lnTo>
                    <a:pt x="3553743" y="362438"/>
                  </a:lnTo>
                  <a:lnTo>
                    <a:pt x="3553743" y="2414438"/>
                  </a:lnTo>
                  <a:lnTo>
                    <a:pt x="3373743" y="2414438"/>
                  </a:lnTo>
                  <a:close/>
                  <a:moveTo>
                    <a:pt x="3129580" y="362438"/>
                  </a:moveTo>
                  <a:lnTo>
                    <a:pt x="3273580" y="362438"/>
                  </a:lnTo>
                  <a:lnTo>
                    <a:pt x="3273580" y="2414438"/>
                  </a:lnTo>
                  <a:lnTo>
                    <a:pt x="3129580" y="2414438"/>
                  </a:lnTo>
                  <a:close/>
                  <a:moveTo>
                    <a:pt x="2939411" y="362438"/>
                  </a:moveTo>
                  <a:lnTo>
                    <a:pt x="3029411" y="362438"/>
                  </a:lnTo>
                  <a:lnTo>
                    <a:pt x="3029411" y="1957238"/>
                  </a:lnTo>
                  <a:lnTo>
                    <a:pt x="2939411" y="1957238"/>
                  </a:lnTo>
                  <a:close/>
                  <a:moveTo>
                    <a:pt x="2731242" y="362438"/>
                  </a:moveTo>
                  <a:lnTo>
                    <a:pt x="2839242" y="362438"/>
                  </a:lnTo>
                  <a:lnTo>
                    <a:pt x="2839242" y="1957238"/>
                  </a:lnTo>
                  <a:lnTo>
                    <a:pt x="2731242" y="1957238"/>
                  </a:lnTo>
                  <a:close/>
                  <a:moveTo>
                    <a:pt x="2487073" y="362438"/>
                  </a:moveTo>
                  <a:lnTo>
                    <a:pt x="2631073" y="362438"/>
                  </a:lnTo>
                  <a:lnTo>
                    <a:pt x="2631073" y="1957238"/>
                  </a:lnTo>
                  <a:lnTo>
                    <a:pt x="2487073" y="1957238"/>
                  </a:lnTo>
                  <a:close/>
                  <a:moveTo>
                    <a:pt x="2296904" y="362438"/>
                  </a:moveTo>
                  <a:lnTo>
                    <a:pt x="2386904" y="362438"/>
                  </a:lnTo>
                  <a:lnTo>
                    <a:pt x="2386904" y="1957238"/>
                  </a:lnTo>
                  <a:lnTo>
                    <a:pt x="2296904" y="1957238"/>
                  </a:lnTo>
                  <a:close/>
                  <a:moveTo>
                    <a:pt x="2016735" y="362438"/>
                  </a:moveTo>
                  <a:lnTo>
                    <a:pt x="2196735" y="362438"/>
                  </a:lnTo>
                  <a:lnTo>
                    <a:pt x="2196735" y="1957238"/>
                  </a:lnTo>
                  <a:lnTo>
                    <a:pt x="2016735" y="1957238"/>
                  </a:lnTo>
                  <a:close/>
                  <a:moveTo>
                    <a:pt x="1826566" y="362438"/>
                  </a:moveTo>
                  <a:lnTo>
                    <a:pt x="1916566" y="362438"/>
                  </a:lnTo>
                  <a:lnTo>
                    <a:pt x="1916566" y="1957238"/>
                  </a:lnTo>
                  <a:lnTo>
                    <a:pt x="1826566" y="1957238"/>
                  </a:lnTo>
                  <a:close/>
                  <a:moveTo>
                    <a:pt x="1582397" y="362438"/>
                  </a:moveTo>
                  <a:lnTo>
                    <a:pt x="1726397" y="362438"/>
                  </a:lnTo>
                  <a:lnTo>
                    <a:pt x="1726397" y="1957238"/>
                  </a:lnTo>
                  <a:lnTo>
                    <a:pt x="1582397" y="1957238"/>
                  </a:lnTo>
                  <a:close/>
                  <a:moveTo>
                    <a:pt x="1302228" y="362438"/>
                  </a:moveTo>
                  <a:lnTo>
                    <a:pt x="1482228" y="362438"/>
                  </a:lnTo>
                  <a:lnTo>
                    <a:pt x="1482228" y="1957238"/>
                  </a:lnTo>
                  <a:lnTo>
                    <a:pt x="1302228" y="1957238"/>
                  </a:lnTo>
                  <a:close/>
                  <a:moveTo>
                    <a:pt x="1094059" y="362438"/>
                  </a:moveTo>
                  <a:lnTo>
                    <a:pt x="1202059" y="362438"/>
                  </a:lnTo>
                  <a:lnTo>
                    <a:pt x="1202059" y="1957238"/>
                  </a:lnTo>
                  <a:lnTo>
                    <a:pt x="1094059" y="1957238"/>
                  </a:lnTo>
                  <a:close/>
                  <a:moveTo>
                    <a:pt x="903890" y="362438"/>
                  </a:moveTo>
                  <a:lnTo>
                    <a:pt x="993890" y="362438"/>
                  </a:lnTo>
                  <a:lnTo>
                    <a:pt x="993890" y="1957238"/>
                  </a:lnTo>
                  <a:lnTo>
                    <a:pt x="903890" y="1957238"/>
                  </a:lnTo>
                  <a:close/>
                  <a:moveTo>
                    <a:pt x="623721" y="362438"/>
                  </a:moveTo>
                  <a:lnTo>
                    <a:pt x="803721" y="362438"/>
                  </a:lnTo>
                  <a:lnTo>
                    <a:pt x="803721" y="2414438"/>
                  </a:lnTo>
                  <a:lnTo>
                    <a:pt x="623721" y="2414438"/>
                  </a:lnTo>
                  <a:close/>
                  <a:moveTo>
                    <a:pt x="433552" y="362438"/>
                  </a:moveTo>
                  <a:lnTo>
                    <a:pt x="523552" y="362438"/>
                  </a:lnTo>
                  <a:lnTo>
                    <a:pt x="523552" y="2414438"/>
                  </a:lnTo>
                  <a:lnTo>
                    <a:pt x="433552" y="2414438"/>
                  </a:lnTo>
                  <a:close/>
                  <a:moveTo>
                    <a:pt x="303674" y="216000"/>
                  </a:moveTo>
                  <a:cubicBezTo>
                    <a:pt x="255253" y="216000"/>
                    <a:pt x="216000" y="255253"/>
                    <a:pt x="216000" y="303674"/>
                  </a:cubicBezTo>
                  <a:lnTo>
                    <a:pt x="216000" y="2504326"/>
                  </a:lnTo>
                  <a:cubicBezTo>
                    <a:pt x="216000" y="2552747"/>
                    <a:pt x="255253" y="2592000"/>
                    <a:pt x="303674" y="2592000"/>
                  </a:cubicBezTo>
                  <a:lnTo>
                    <a:pt x="3656326" y="2592000"/>
                  </a:lnTo>
                  <a:cubicBezTo>
                    <a:pt x="3704747" y="2592000"/>
                    <a:pt x="3744000" y="2552747"/>
                    <a:pt x="3744000" y="2504326"/>
                  </a:cubicBezTo>
                  <a:lnTo>
                    <a:pt x="3744000" y="303674"/>
                  </a:lnTo>
                  <a:cubicBezTo>
                    <a:pt x="3744000" y="255253"/>
                    <a:pt x="3704747" y="216000"/>
                    <a:pt x="3656326" y="216000"/>
                  </a:cubicBezTo>
                  <a:close/>
                  <a:moveTo>
                    <a:pt x="149021" y="0"/>
                  </a:moveTo>
                  <a:lnTo>
                    <a:pt x="3810979" y="0"/>
                  </a:lnTo>
                  <a:cubicBezTo>
                    <a:pt x="3893281" y="0"/>
                    <a:pt x="3960000" y="66719"/>
                    <a:pt x="3960000" y="149021"/>
                  </a:cubicBezTo>
                  <a:lnTo>
                    <a:pt x="3960000" y="2658979"/>
                  </a:lnTo>
                  <a:cubicBezTo>
                    <a:pt x="3960000" y="2741281"/>
                    <a:pt x="3893281" y="2808000"/>
                    <a:pt x="3810979" y="2808000"/>
                  </a:cubicBezTo>
                  <a:lnTo>
                    <a:pt x="149021" y="2808000"/>
                  </a:lnTo>
                  <a:cubicBezTo>
                    <a:pt x="66719" y="2808000"/>
                    <a:pt x="0" y="2741281"/>
                    <a:pt x="0" y="2658979"/>
                  </a:cubicBezTo>
                  <a:lnTo>
                    <a:pt x="0" y="149021"/>
                  </a:lnTo>
                  <a:cubicBezTo>
                    <a:pt x="0" y="66719"/>
                    <a:pt x="66719" y="0"/>
                    <a:pt x="14902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cs typeface="B Nazanin" panose="00000400000000000000" pitchFamily="2" charset="-78"/>
              </a:endParaRPr>
            </a:p>
          </p:txBody>
        </p:sp>
        <p:sp>
          <p:nvSpPr>
            <p:cNvPr id="18" name="Rectangle 5">
              <a:extLst>
                <a:ext uri="{FF2B5EF4-FFF2-40B4-BE49-F238E27FC236}">
                  <a16:creationId xmlns:a16="http://schemas.microsoft.com/office/drawing/2014/main" id="{7D2BFFAC-4745-4323-A6BF-5D92BA1E2DB9}"/>
                </a:ext>
              </a:extLst>
            </p:cNvPr>
            <p:cNvSpPr>
              <a:spLocks noChangeAspect="1"/>
            </p:cNvSpPr>
            <p:nvPr/>
          </p:nvSpPr>
          <p:spPr>
            <a:xfrm>
              <a:off x="7818475" y="4673961"/>
              <a:ext cx="330939" cy="330692"/>
            </a:xfrm>
            <a:custGeom>
              <a:avLst/>
              <a:gdLst/>
              <a:ahLst/>
              <a:cxnLst/>
              <a:rect l="l" t="t" r="r" b="b"/>
              <a:pathLst>
                <a:path w="3971162" h="3968213">
                  <a:moveTo>
                    <a:pt x="808855" y="2815607"/>
                  </a:moveTo>
                  <a:lnTo>
                    <a:pt x="1168895" y="2815607"/>
                  </a:lnTo>
                  <a:lnTo>
                    <a:pt x="1168895" y="3175607"/>
                  </a:lnTo>
                  <a:lnTo>
                    <a:pt x="808855" y="3175607"/>
                  </a:lnTo>
                  <a:close/>
                  <a:moveTo>
                    <a:pt x="697665" y="2704397"/>
                  </a:moveTo>
                  <a:lnTo>
                    <a:pt x="697665" y="3286817"/>
                  </a:lnTo>
                  <a:lnTo>
                    <a:pt x="1280085" y="3286817"/>
                  </a:lnTo>
                  <a:lnTo>
                    <a:pt x="1280085" y="2704397"/>
                  </a:lnTo>
                  <a:close/>
                  <a:moveTo>
                    <a:pt x="537750" y="2544482"/>
                  </a:moveTo>
                  <a:lnTo>
                    <a:pt x="1440000" y="2544482"/>
                  </a:lnTo>
                  <a:lnTo>
                    <a:pt x="1440000" y="3446732"/>
                  </a:lnTo>
                  <a:lnTo>
                    <a:pt x="537750" y="3446732"/>
                  </a:lnTo>
                  <a:close/>
                  <a:moveTo>
                    <a:pt x="0" y="2528213"/>
                  </a:moveTo>
                  <a:lnTo>
                    <a:pt x="360000" y="2528213"/>
                  </a:lnTo>
                  <a:lnTo>
                    <a:pt x="360000" y="3608213"/>
                  </a:lnTo>
                  <a:lnTo>
                    <a:pt x="1440000" y="3608213"/>
                  </a:lnTo>
                  <a:lnTo>
                    <a:pt x="1440000" y="3968213"/>
                  </a:lnTo>
                  <a:lnTo>
                    <a:pt x="360000" y="3968213"/>
                  </a:lnTo>
                  <a:lnTo>
                    <a:pt x="0" y="3968213"/>
                  </a:lnTo>
                  <a:lnTo>
                    <a:pt x="0" y="3608213"/>
                  </a:lnTo>
                  <a:close/>
                  <a:moveTo>
                    <a:pt x="3605829" y="2524046"/>
                  </a:moveTo>
                  <a:lnTo>
                    <a:pt x="3965829" y="2524046"/>
                  </a:lnTo>
                  <a:lnTo>
                    <a:pt x="3965829" y="3604046"/>
                  </a:lnTo>
                  <a:lnTo>
                    <a:pt x="3965829" y="3964046"/>
                  </a:lnTo>
                  <a:lnTo>
                    <a:pt x="3605829" y="3964046"/>
                  </a:lnTo>
                  <a:lnTo>
                    <a:pt x="2525829" y="3964046"/>
                  </a:lnTo>
                  <a:lnTo>
                    <a:pt x="2525829" y="3604046"/>
                  </a:lnTo>
                  <a:lnTo>
                    <a:pt x="3605829" y="3604046"/>
                  </a:lnTo>
                  <a:close/>
                  <a:moveTo>
                    <a:pt x="1542677" y="2468095"/>
                  </a:moveTo>
                  <a:lnTo>
                    <a:pt x="1758701" y="2468095"/>
                  </a:lnTo>
                  <a:lnTo>
                    <a:pt x="1758701" y="2835684"/>
                  </a:lnTo>
                  <a:lnTo>
                    <a:pt x="1542677" y="2835684"/>
                  </a:lnTo>
                  <a:close/>
                  <a:moveTo>
                    <a:pt x="3174101" y="2437460"/>
                  </a:moveTo>
                  <a:lnTo>
                    <a:pt x="3390125" y="2437460"/>
                  </a:lnTo>
                  <a:lnTo>
                    <a:pt x="3390125" y="2663201"/>
                  </a:lnTo>
                  <a:lnTo>
                    <a:pt x="3174101" y="2663201"/>
                  </a:lnTo>
                  <a:close/>
                  <a:moveTo>
                    <a:pt x="2809842" y="2295613"/>
                  </a:moveTo>
                  <a:lnTo>
                    <a:pt x="3025866" y="2295613"/>
                  </a:lnTo>
                  <a:lnTo>
                    <a:pt x="3025866" y="2663202"/>
                  </a:lnTo>
                  <a:lnTo>
                    <a:pt x="3389097" y="2663202"/>
                  </a:lnTo>
                  <a:lnTo>
                    <a:pt x="3389097" y="2873898"/>
                  </a:lnTo>
                  <a:lnTo>
                    <a:pt x="3389097" y="2873898"/>
                  </a:lnTo>
                  <a:lnTo>
                    <a:pt x="3389097" y="3446732"/>
                  </a:lnTo>
                  <a:lnTo>
                    <a:pt x="3173073" y="3446732"/>
                  </a:lnTo>
                  <a:lnTo>
                    <a:pt x="3173073" y="2879226"/>
                  </a:lnTo>
                  <a:lnTo>
                    <a:pt x="3021508" y="2879226"/>
                  </a:lnTo>
                  <a:lnTo>
                    <a:pt x="3021508" y="2663202"/>
                  </a:lnTo>
                  <a:lnTo>
                    <a:pt x="2809842" y="2663202"/>
                  </a:lnTo>
                  <a:close/>
                  <a:moveTo>
                    <a:pt x="2093780" y="2089306"/>
                  </a:moveTo>
                  <a:lnTo>
                    <a:pt x="2309804" y="2089306"/>
                  </a:lnTo>
                  <a:lnTo>
                    <a:pt x="2309804" y="2315047"/>
                  </a:lnTo>
                  <a:lnTo>
                    <a:pt x="2093780" y="2315047"/>
                  </a:lnTo>
                  <a:close/>
                  <a:moveTo>
                    <a:pt x="2656492" y="1853849"/>
                  </a:moveTo>
                  <a:lnTo>
                    <a:pt x="2872516" y="1853849"/>
                  </a:lnTo>
                  <a:lnTo>
                    <a:pt x="2872516" y="2038657"/>
                  </a:lnTo>
                  <a:lnTo>
                    <a:pt x="2989835" y="2038657"/>
                  </a:lnTo>
                  <a:lnTo>
                    <a:pt x="2989835" y="1887092"/>
                  </a:lnTo>
                  <a:lnTo>
                    <a:pt x="3205859" y="1887092"/>
                  </a:lnTo>
                  <a:lnTo>
                    <a:pt x="3205859" y="2028940"/>
                  </a:lnTo>
                  <a:lnTo>
                    <a:pt x="3390125" y="2028940"/>
                  </a:lnTo>
                  <a:lnTo>
                    <a:pt x="3390125" y="2254681"/>
                  </a:lnTo>
                  <a:lnTo>
                    <a:pt x="3205859" y="2254681"/>
                  </a:lnTo>
                  <a:lnTo>
                    <a:pt x="3174101" y="2254681"/>
                  </a:lnTo>
                  <a:lnTo>
                    <a:pt x="3005149" y="2254681"/>
                  </a:lnTo>
                  <a:lnTo>
                    <a:pt x="2989835" y="2254681"/>
                  </a:lnTo>
                  <a:lnTo>
                    <a:pt x="2688721" y="2254681"/>
                  </a:lnTo>
                  <a:lnTo>
                    <a:pt x="2688721" y="2447179"/>
                  </a:lnTo>
                  <a:lnTo>
                    <a:pt x="2488606" y="2447179"/>
                  </a:lnTo>
                  <a:lnTo>
                    <a:pt x="2488606" y="2663841"/>
                  </a:lnTo>
                  <a:lnTo>
                    <a:pt x="2486018" y="2663841"/>
                  </a:lnTo>
                  <a:lnTo>
                    <a:pt x="2486018" y="2846997"/>
                  </a:lnTo>
                  <a:lnTo>
                    <a:pt x="2840287" y="2846997"/>
                  </a:lnTo>
                  <a:lnTo>
                    <a:pt x="2840287" y="3046907"/>
                  </a:lnTo>
                  <a:lnTo>
                    <a:pt x="3045880" y="3046907"/>
                  </a:lnTo>
                  <a:lnTo>
                    <a:pt x="3045880" y="3272648"/>
                  </a:lnTo>
                  <a:lnTo>
                    <a:pt x="2829856" y="3272648"/>
                  </a:lnTo>
                  <a:lnTo>
                    <a:pt x="2829856" y="3063021"/>
                  </a:lnTo>
                  <a:lnTo>
                    <a:pt x="2472698" y="3063021"/>
                  </a:lnTo>
                  <a:lnTo>
                    <a:pt x="2472698" y="2847499"/>
                  </a:lnTo>
                  <a:lnTo>
                    <a:pt x="2093780" y="2847499"/>
                  </a:lnTo>
                  <a:lnTo>
                    <a:pt x="2088510" y="2847499"/>
                  </a:lnTo>
                  <a:lnTo>
                    <a:pt x="1910267" y="2847499"/>
                  </a:lnTo>
                  <a:lnTo>
                    <a:pt x="1910267" y="3028023"/>
                  </a:lnTo>
                  <a:lnTo>
                    <a:pt x="2277575" y="3028023"/>
                  </a:lnTo>
                  <a:lnTo>
                    <a:pt x="2277575" y="3241488"/>
                  </a:lnTo>
                  <a:lnTo>
                    <a:pt x="2829855" y="3241488"/>
                  </a:lnTo>
                  <a:lnTo>
                    <a:pt x="2829855" y="3457512"/>
                  </a:lnTo>
                  <a:lnTo>
                    <a:pt x="2269993" y="3457512"/>
                  </a:lnTo>
                  <a:lnTo>
                    <a:pt x="2269993" y="3244047"/>
                  </a:lnTo>
                  <a:lnTo>
                    <a:pt x="2111604" y="3244047"/>
                  </a:lnTo>
                  <a:lnTo>
                    <a:pt x="2111604" y="3446733"/>
                  </a:lnTo>
                  <a:lnTo>
                    <a:pt x="1744015" y="3446733"/>
                  </a:lnTo>
                  <a:lnTo>
                    <a:pt x="1744015" y="3230709"/>
                  </a:lnTo>
                  <a:lnTo>
                    <a:pt x="1909986" y="3230709"/>
                  </a:lnTo>
                  <a:lnTo>
                    <a:pt x="1909986" y="3051709"/>
                  </a:lnTo>
                  <a:lnTo>
                    <a:pt x="1542678" y="3051709"/>
                  </a:lnTo>
                  <a:lnTo>
                    <a:pt x="1542678" y="2835685"/>
                  </a:lnTo>
                  <a:lnTo>
                    <a:pt x="1877756" y="2835685"/>
                  </a:lnTo>
                  <a:lnTo>
                    <a:pt x="1877756" y="2315047"/>
                  </a:lnTo>
                  <a:lnTo>
                    <a:pt x="2093780" y="2315047"/>
                  </a:lnTo>
                  <a:lnTo>
                    <a:pt x="2093780" y="2631475"/>
                  </a:lnTo>
                  <a:lnTo>
                    <a:pt x="2272582" y="2631475"/>
                  </a:lnTo>
                  <a:lnTo>
                    <a:pt x="2272582" y="2438100"/>
                  </a:lnTo>
                  <a:lnTo>
                    <a:pt x="2472697" y="2438100"/>
                  </a:lnTo>
                  <a:lnTo>
                    <a:pt x="2472697" y="2254681"/>
                  </a:lnTo>
                  <a:lnTo>
                    <a:pt x="2472697" y="2221438"/>
                  </a:lnTo>
                  <a:lnTo>
                    <a:pt x="2472697" y="2038657"/>
                  </a:lnTo>
                  <a:lnTo>
                    <a:pt x="2656492" y="2038657"/>
                  </a:lnTo>
                  <a:close/>
                  <a:moveTo>
                    <a:pt x="2989836" y="1667759"/>
                  </a:moveTo>
                  <a:lnTo>
                    <a:pt x="3357425" y="1667759"/>
                  </a:lnTo>
                  <a:lnTo>
                    <a:pt x="3357425" y="1883783"/>
                  </a:lnTo>
                  <a:lnTo>
                    <a:pt x="2989836" y="1883783"/>
                  </a:lnTo>
                  <a:close/>
                  <a:moveTo>
                    <a:pt x="2309586" y="1554888"/>
                  </a:moveTo>
                  <a:lnTo>
                    <a:pt x="2829824" y="1554888"/>
                  </a:lnTo>
                  <a:lnTo>
                    <a:pt x="2829824" y="1770912"/>
                  </a:lnTo>
                  <a:lnTo>
                    <a:pt x="2525643" y="1770912"/>
                  </a:lnTo>
                  <a:lnTo>
                    <a:pt x="2525643" y="1927296"/>
                  </a:lnTo>
                  <a:lnTo>
                    <a:pt x="2309619" y="1927296"/>
                  </a:lnTo>
                  <a:lnTo>
                    <a:pt x="2309619" y="1770912"/>
                  </a:lnTo>
                  <a:lnTo>
                    <a:pt x="2309586" y="1770912"/>
                  </a:lnTo>
                  <a:close/>
                  <a:moveTo>
                    <a:pt x="616397" y="1550030"/>
                  </a:moveTo>
                  <a:lnTo>
                    <a:pt x="808855" y="1550030"/>
                  </a:lnTo>
                  <a:lnTo>
                    <a:pt x="832421" y="1550030"/>
                  </a:lnTo>
                  <a:lnTo>
                    <a:pt x="1024879" y="1550030"/>
                  </a:lnTo>
                  <a:lnTo>
                    <a:pt x="1024879" y="1775771"/>
                  </a:lnTo>
                  <a:lnTo>
                    <a:pt x="832421" y="1775771"/>
                  </a:lnTo>
                  <a:lnTo>
                    <a:pt x="832421" y="2079590"/>
                  </a:lnTo>
                  <a:lnTo>
                    <a:pt x="1028931" y="2079590"/>
                  </a:lnTo>
                  <a:lnTo>
                    <a:pt x="1192537" y="2079590"/>
                  </a:lnTo>
                  <a:lnTo>
                    <a:pt x="1244955" y="2079590"/>
                  </a:lnTo>
                  <a:lnTo>
                    <a:pt x="1244955" y="2231155"/>
                  </a:lnTo>
                  <a:lnTo>
                    <a:pt x="1468668" y="2231155"/>
                  </a:lnTo>
                  <a:lnTo>
                    <a:pt x="1468668" y="2447179"/>
                  </a:lnTo>
                  <a:lnTo>
                    <a:pt x="1244955" y="2447179"/>
                  </a:lnTo>
                  <a:lnTo>
                    <a:pt x="1244955" y="2447179"/>
                  </a:lnTo>
                  <a:lnTo>
                    <a:pt x="1028931" y="2447179"/>
                  </a:lnTo>
                  <a:lnTo>
                    <a:pt x="1028931" y="2295614"/>
                  </a:lnTo>
                  <a:lnTo>
                    <a:pt x="619703" y="2295614"/>
                  </a:lnTo>
                  <a:lnTo>
                    <a:pt x="619703" y="2082482"/>
                  </a:lnTo>
                  <a:lnTo>
                    <a:pt x="616397" y="2082482"/>
                  </a:lnTo>
                  <a:close/>
                  <a:moveTo>
                    <a:pt x="1747452" y="1324289"/>
                  </a:moveTo>
                  <a:lnTo>
                    <a:pt x="1963476" y="1324289"/>
                  </a:lnTo>
                  <a:lnTo>
                    <a:pt x="1963476" y="1528779"/>
                  </a:lnTo>
                  <a:lnTo>
                    <a:pt x="2151955" y="1528779"/>
                  </a:lnTo>
                  <a:lnTo>
                    <a:pt x="2151955" y="1754520"/>
                  </a:lnTo>
                  <a:lnTo>
                    <a:pt x="1935931" y="1754520"/>
                  </a:lnTo>
                  <a:lnTo>
                    <a:pt x="1935931" y="1550030"/>
                  </a:lnTo>
                  <a:lnTo>
                    <a:pt x="1758702" y="1550030"/>
                  </a:lnTo>
                  <a:lnTo>
                    <a:pt x="1758702" y="1863566"/>
                  </a:lnTo>
                  <a:lnTo>
                    <a:pt x="2119726" y="1863566"/>
                  </a:lnTo>
                  <a:lnTo>
                    <a:pt x="2119726" y="2079590"/>
                  </a:lnTo>
                  <a:lnTo>
                    <a:pt x="1761543" y="2079590"/>
                  </a:lnTo>
                  <a:lnTo>
                    <a:pt x="1761543" y="2259540"/>
                  </a:lnTo>
                  <a:lnTo>
                    <a:pt x="1545519" y="2259540"/>
                  </a:lnTo>
                  <a:lnTo>
                    <a:pt x="1545519" y="2082482"/>
                  </a:lnTo>
                  <a:lnTo>
                    <a:pt x="1542678" y="2082482"/>
                  </a:lnTo>
                  <a:lnTo>
                    <a:pt x="1542678" y="2079589"/>
                  </a:lnTo>
                  <a:lnTo>
                    <a:pt x="1030691" y="2079589"/>
                  </a:lnTo>
                  <a:lnTo>
                    <a:pt x="1030691" y="1863565"/>
                  </a:lnTo>
                  <a:lnTo>
                    <a:pt x="1192537" y="1863565"/>
                  </a:lnTo>
                  <a:lnTo>
                    <a:pt x="1192537" y="1662900"/>
                  </a:lnTo>
                  <a:lnTo>
                    <a:pt x="1440000" y="1662900"/>
                  </a:lnTo>
                  <a:lnTo>
                    <a:pt x="1440000" y="1863565"/>
                  </a:lnTo>
                  <a:lnTo>
                    <a:pt x="1542678" y="1863565"/>
                  </a:lnTo>
                  <a:lnTo>
                    <a:pt x="1542678" y="1550030"/>
                  </a:lnTo>
                  <a:lnTo>
                    <a:pt x="1747452" y="1550030"/>
                  </a:lnTo>
                  <a:close/>
                  <a:moveTo>
                    <a:pt x="2802267" y="814725"/>
                  </a:moveTo>
                  <a:lnTo>
                    <a:pt x="3162307" y="814725"/>
                  </a:lnTo>
                  <a:lnTo>
                    <a:pt x="3162307" y="1174725"/>
                  </a:lnTo>
                  <a:lnTo>
                    <a:pt x="2802267" y="1174725"/>
                  </a:lnTo>
                  <a:close/>
                  <a:moveTo>
                    <a:pt x="884915" y="814725"/>
                  </a:moveTo>
                  <a:lnTo>
                    <a:pt x="1244955" y="814725"/>
                  </a:lnTo>
                  <a:lnTo>
                    <a:pt x="1244955" y="1174725"/>
                  </a:lnTo>
                  <a:lnTo>
                    <a:pt x="884915" y="1174725"/>
                  </a:lnTo>
                  <a:close/>
                  <a:moveTo>
                    <a:pt x="2691077" y="703515"/>
                  </a:moveTo>
                  <a:lnTo>
                    <a:pt x="2691077" y="1285935"/>
                  </a:lnTo>
                  <a:lnTo>
                    <a:pt x="3273497" y="1285935"/>
                  </a:lnTo>
                  <a:lnTo>
                    <a:pt x="3273497" y="703515"/>
                  </a:lnTo>
                  <a:close/>
                  <a:moveTo>
                    <a:pt x="773725" y="703515"/>
                  </a:moveTo>
                  <a:lnTo>
                    <a:pt x="773725" y="1285935"/>
                  </a:lnTo>
                  <a:lnTo>
                    <a:pt x="1356145" y="1285935"/>
                  </a:lnTo>
                  <a:lnTo>
                    <a:pt x="1356145" y="703515"/>
                  </a:lnTo>
                  <a:close/>
                  <a:moveTo>
                    <a:pt x="2531162" y="543600"/>
                  </a:moveTo>
                  <a:lnTo>
                    <a:pt x="3433412" y="543600"/>
                  </a:lnTo>
                  <a:lnTo>
                    <a:pt x="3433412" y="1445850"/>
                  </a:lnTo>
                  <a:lnTo>
                    <a:pt x="2531162" y="1445850"/>
                  </a:lnTo>
                  <a:close/>
                  <a:moveTo>
                    <a:pt x="613810" y="543600"/>
                  </a:moveTo>
                  <a:lnTo>
                    <a:pt x="1516060" y="543600"/>
                  </a:lnTo>
                  <a:lnTo>
                    <a:pt x="1516060" y="1445850"/>
                  </a:lnTo>
                  <a:lnTo>
                    <a:pt x="613810" y="1445850"/>
                  </a:lnTo>
                  <a:close/>
                  <a:moveTo>
                    <a:pt x="2088509" y="543244"/>
                  </a:moveTo>
                  <a:lnTo>
                    <a:pt x="2283187" y="543244"/>
                  </a:lnTo>
                  <a:lnTo>
                    <a:pt x="2283187" y="759268"/>
                  </a:lnTo>
                  <a:lnTo>
                    <a:pt x="2088509" y="759268"/>
                  </a:lnTo>
                  <a:close/>
                  <a:moveTo>
                    <a:pt x="1751276" y="543243"/>
                  </a:moveTo>
                  <a:lnTo>
                    <a:pt x="1967300" y="543243"/>
                  </a:lnTo>
                  <a:lnTo>
                    <a:pt x="1967300" y="986389"/>
                  </a:lnTo>
                  <a:lnTo>
                    <a:pt x="2119726" y="986389"/>
                  </a:lnTo>
                  <a:lnTo>
                    <a:pt x="2119726" y="986388"/>
                  </a:lnTo>
                  <a:lnTo>
                    <a:pt x="2335750" y="986388"/>
                  </a:lnTo>
                  <a:lnTo>
                    <a:pt x="2335750" y="1491348"/>
                  </a:lnTo>
                  <a:lnTo>
                    <a:pt x="2119726" y="1491348"/>
                  </a:lnTo>
                  <a:lnTo>
                    <a:pt x="2119726" y="1202413"/>
                  </a:lnTo>
                  <a:lnTo>
                    <a:pt x="1747396" y="1202413"/>
                  </a:lnTo>
                  <a:lnTo>
                    <a:pt x="1747396" y="986389"/>
                  </a:lnTo>
                  <a:lnTo>
                    <a:pt x="1751276" y="986389"/>
                  </a:lnTo>
                  <a:close/>
                  <a:moveTo>
                    <a:pt x="4409" y="5850"/>
                  </a:moveTo>
                  <a:lnTo>
                    <a:pt x="364409" y="5850"/>
                  </a:lnTo>
                  <a:lnTo>
                    <a:pt x="1444409" y="5850"/>
                  </a:lnTo>
                  <a:lnTo>
                    <a:pt x="1444409" y="365850"/>
                  </a:lnTo>
                  <a:lnTo>
                    <a:pt x="364409" y="365850"/>
                  </a:lnTo>
                  <a:lnTo>
                    <a:pt x="364409" y="1445850"/>
                  </a:lnTo>
                  <a:lnTo>
                    <a:pt x="4409" y="1445850"/>
                  </a:lnTo>
                  <a:lnTo>
                    <a:pt x="4409" y="365850"/>
                  </a:lnTo>
                  <a:close/>
                  <a:moveTo>
                    <a:pt x="2531162" y="0"/>
                  </a:moveTo>
                  <a:lnTo>
                    <a:pt x="3611162" y="0"/>
                  </a:lnTo>
                  <a:lnTo>
                    <a:pt x="3971162" y="0"/>
                  </a:lnTo>
                  <a:lnTo>
                    <a:pt x="3971162" y="360000"/>
                  </a:lnTo>
                  <a:lnTo>
                    <a:pt x="3971162" y="1440000"/>
                  </a:lnTo>
                  <a:lnTo>
                    <a:pt x="3611162" y="1440000"/>
                  </a:lnTo>
                  <a:lnTo>
                    <a:pt x="3611162" y="360000"/>
                  </a:lnTo>
                  <a:lnTo>
                    <a:pt x="2531162" y="36000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cs typeface="B Nazanin" panose="00000400000000000000" pitchFamily="2" charset="-78"/>
              </a:endParaRPr>
            </a:p>
          </p:txBody>
        </p:sp>
        <p:sp>
          <p:nvSpPr>
            <p:cNvPr id="19" name="Rounded Rectangle 16">
              <a:extLst>
                <a:ext uri="{FF2B5EF4-FFF2-40B4-BE49-F238E27FC236}">
                  <a16:creationId xmlns:a16="http://schemas.microsoft.com/office/drawing/2014/main" id="{B52C9B96-B6E8-4A0F-B777-A4F587CA6ECD}"/>
                </a:ext>
              </a:extLst>
            </p:cNvPr>
            <p:cNvSpPr>
              <a:spLocks noChangeAspect="1"/>
            </p:cNvSpPr>
            <p:nvPr/>
          </p:nvSpPr>
          <p:spPr>
            <a:xfrm>
              <a:off x="10999746" y="4139499"/>
              <a:ext cx="330940" cy="232884"/>
            </a:xfrm>
            <a:custGeom>
              <a:avLst/>
              <a:gdLst/>
              <a:ahLst/>
              <a:cxnLst/>
              <a:rect l="l" t="t" r="r" b="b"/>
              <a:pathLst>
                <a:path w="3888432" h="2736304">
                  <a:moveTo>
                    <a:pt x="1324542" y="1693069"/>
                  </a:moveTo>
                  <a:lnTo>
                    <a:pt x="1371242" y="1693069"/>
                  </a:lnTo>
                  <a:cubicBezTo>
                    <a:pt x="1385857" y="1693069"/>
                    <a:pt x="1397704" y="1704917"/>
                    <a:pt x="1397704" y="1719531"/>
                  </a:cubicBezTo>
                  <a:lnTo>
                    <a:pt x="1397704" y="1766231"/>
                  </a:lnTo>
                  <a:cubicBezTo>
                    <a:pt x="1397704" y="1780846"/>
                    <a:pt x="1385857" y="1792693"/>
                    <a:pt x="1371242" y="1792693"/>
                  </a:cubicBezTo>
                  <a:lnTo>
                    <a:pt x="1324542" y="1792693"/>
                  </a:lnTo>
                  <a:cubicBezTo>
                    <a:pt x="1309928" y="1792693"/>
                    <a:pt x="1298080" y="1780846"/>
                    <a:pt x="1298080" y="1766231"/>
                  </a:cubicBezTo>
                  <a:lnTo>
                    <a:pt x="1298080" y="1719531"/>
                  </a:lnTo>
                  <a:cubicBezTo>
                    <a:pt x="1298080" y="1704917"/>
                    <a:pt x="1309928" y="1693069"/>
                    <a:pt x="1324542" y="1693069"/>
                  </a:cubicBezTo>
                  <a:close/>
                  <a:moveTo>
                    <a:pt x="1174792" y="1693069"/>
                  </a:moveTo>
                  <a:lnTo>
                    <a:pt x="1221492" y="1693069"/>
                  </a:lnTo>
                  <a:cubicBezTo>
                    <a:pt x="1236107" y="1693069"/>
                    <a:pt x="1247954" y="1704917"/>
                    <a:pt x="1247954" y="1719531"/>
                  </a:cubicBezTo>
                  <a:lnTo>
                    <a:pt x="1247954" y="1766231"/>
                  </a:lnTo>
                  <a:cubicBezTo>
                    <a:pt x="1247954" y="1780846"/>
                    <a:pt x="1236107" y="1792693"/>
                    <a:pt x="1221492" y="1792693"/>
                  </a:cubicBezTo>
                  <a:lnTo>
                    <a:pt x="1174792" y="1792693"/>
                  </a:lnTo>
                  <a:cubicBezTo>
                    <a:pt x="1160178" y="1792693"/>
                    <a:pt x="1148330" y="1780846"/>
                    <a:pt x="1148330" y="1766231"/>
                  </a:cubicBezTo>
                  <a:lnTo>
                    <a:pt x="1148330" y="1719531"/>
                  </a:lnTo>
                  <a:cubicBezTo>
                    <a:pt x="1148330" y="1704917"/>
                    <a:pt x="1160178" y="1693069"/>
                    <a:pt x="1174792" y="1693069"/>
                  </a:cubicBezTo>
                  <a:close/>
                  <a:moveTo>
                    <a:pt x="1025670" y="1693069"/>
                  </a:moveTo>
                  <a:lnTo>
                    <a:pt x="1072369" y="1693069"/>
                  </a:lnTo>
                  <a:cubicBezTo>
                    <a:pt x="1086984" y="1693069"/>
                    <a:pt x="1098832" y="1704917"/>
                    <a:pt x="1098832" y="1719531"/>
                  </a:cubicBezTo>
                  <a:lnTo>
                    <a:pt x="1098832" y="1766231"/>
                  </a:lnTo>
                  <a:cubicBezTo>
                    <a:pt x="1098832" y="1780846"/>
                    <a:pt x="1086984" y="1792693"/>
                    <a:pt x="1072369" y="1792693"/>
                  </a:cubicBezTo>
                  <a:lnTo>
                    <a:pt x="1025670" y="1792693"/>
                  </a:lnTo>
                  <a:cubicBezTo>
                    <a:pt x="1011055" y="1792693"/>
                    <a:pt x="999207" y="1780846"/>
                    <a:pt x="999207" y="1766231"/>
                  </a:cubicBezTo>
                  <a:lnTo>
                    <a:pt x="999207" y="1719531"/>
                  </a:lnTo>
                  <a:cubicBezTo>
                    <a:pt x="999207" y="1704917"/>
                    <a:pt x="1011055" y="1693069"/>
                    <a:pt x="1025670" y="1693069"/>
                  </a:cubicBezTo>
                  <a:close/>
                  <a:moveTo>
                    <a:pt x="2538530" y="1609316"/>
                  </a:moveTo>
                  <a:lnTo>
                    <a:pt x="2133002" y="1939195"/>
                  </a:lnTo>
                  <a:lnTo>
                    <a:pt x="3272021" y="1939195"/>
                  </a:lnTo>
                  <a:lnTo>
                    <a:pt x="2866494" y="1609316"/>
                  </a:lnTo>
                  <a:close/>
                  <a:moveTo>
                    <a:pt x="1324542" y="1547147"/>
                  </a:moveTo>
                  <a:lnTo>
                    <a:pt x="1371242" y="1547147"/>
                  </a:lnTo>
                  <a:cubicBezTo>
                    <a:pt x="1385857" y="1547147"/>
                    <a:pt x="1397704" y="1558995"/>
                    <a:pt x="1397704" y="1573609"/>
                  </a:cubicBezTo>
                  <a:lnTo>
                    <a:pt x="1397704" y="1620309"/>
                  </a:lnTo>
                  <a:cubicBezTo>
                    <a:pt x="1397704" y="1634924"/>
                    <a:pt x="1385857" y="1646771"/>
                    <a:pt x="1371242" y="1646771"/>
                  </a:cubicBezTo>
                  <a:lnTo>
                    <a:pt x="1324542" y="1646771"/>
                  </a:lnTo>
                  <a:cubicBezTo>
                    <a:pt x="1309928" y="1646771"/>
                    <a:pt x="1298080" y="1634924"/>
                    <a:pt x="1298080" y="1620309"/>
                  </a:cubicBezTo>
                  <a:lnTo>
                    <a:pt x="1298080" y="1573609"/>
                  </a:lnTo>
                  <a:cubicBezTo>
                    <a:pt x="1298080" y="1558995"/>
                    <a:pt x="1309928" y="1547147"/>
                    <a:pt x="1324542" y="1547147"/>
                  </a:cubicBezTo>
                  <a:close/>
                  <a:moveTo>
                    <a:pt x="1174792" y="1547147"/>
                  </a:moveTo>
                  <a:lnTo>
                    <a:pt x="1221492" y="1547147"/>
                  </a:lnTo>
                  <a:cubicBezTo>
                    <a:pt x="1236107" y="1547147"/>
                    <a:pt x="1247954" y="1558995"/>
                    <a:pt x="1247954" y="1573609"/>
                  </a:cubicBezTo>
                  <a:lnTo>
                    <a:pt x="1247954" y="1620309"/>
                  </a:lnTo>
                  <a:cubicBezTo>
                    <a:pt x="1247954" y="1634924"/>
                    <a:pt x="1236107" y="1646771"/>
                    <a:pt x="1221492" y="1646771"/>
                  </a:cubicBezTo>
                  <a:lnTo>
                    <a:pt x="1174792" y="1646771"/>
                  </a:lnTo>
                  <a:cubicBezTo>
                    <a:pt x="1160178" y="1646771"/>
                    <a:pt x="1148330" y="1634924"/>
                    <a:pt x="1148330" y="1620309"/>
                  </a:cubicBezTo>
                  <a:lnTo>
                    <a:pt x="1148330" y="1573609"/>
                  </a:lnTo>
                  <a:cubicBezTo>
                    <a:pt x="1148330" y="1558995"/>
                    <a:pt x="1160178" y="1547147"/>
                    <a:pt x="1174792" y="1547147"/>
                  </a:cubicBezTo>
                  <a:close/>
                  <a:moveTo>
                    <a:pt x="1025670" y="1547147"/>
                  </a:moveTo>
                  <a:lnTo>
                    <a:pt x="1072369" y="1547147"/>
                  </a:lnTo>
                  <a:cubicBezTo>
                    <a:pt x="1086984" y="1547147"/>
                    <a:pt x="1098832" y="1558995"/>
                    <a:pt x="1098832" y="1573609"/>
                  </a:cubicBezTo>
                  <a:lnTo>
                    <a:pt x="1098832" y="1620309"/>
                  </a:lnTo>
                  <a:cubicBezTo>
                    <a:pt x="1098832" y="1634924"/>
                    <a:pt x="1086984" y="1646771"/>
                    <a:pt x="1072369" y="1646771"/>
                  </a:cubicBezTo>
                  <a:lnTo>
                    <a:pt x="1025670" y="1646771"/>
                  </a:lnTo>
                  <a:cubicBezTo>
                    <a:pt x="1011055" y="1646771"/>
                    <a:pt x="999207" y="1634924"/>
                    <a:pt x="999207" y="1620309"/>
                  </a:cubicBezTo>
                  <a:lnTo>
                    <a:pt x="999207" y="1573609"/>
                  </a:lnTo>
                  <a:cubicBezTo>
                    <a:pt x="999207" y="1558995"/>
                    <a:pt x="1011055" y="1547147"/>
                    <a:pt x="1025670" y="1547147"/>
                  </a:cubicBezTo>
                  <a:close/>
                  <a:moveTo>
                    <a:pt x="2504665" y="1505875"/>
                  </a:moveTo>
                  <a:cubicBezTo>
                    <a:pt x="2501347" y="1505875"/>
                    <a:pt x="2498657" y="1508565"/>
                    <a:pt x="2498657" y="1511883"/>
                  </a:cubicBezTo>
                  <a:lnTo>
                    <a:pt x="2498657" y="1535912"/>
                  </a:lnTo>
                  <a:cubicBezTo>
                    <a:pt x="2498657" y="1539230"/>
                    <a:pt x="2501347" y="1541920"/>
                    <a:pt x="2504665" y="1541920"/>
                  </a:cubicBezTo>
                  <a:lnTo>
                    <a:pt x="2893211" y="1541920"/>
                  </a:lnTo>
                  <a:cubicBezTo>
                    <a:pt x="2896529" y="1541920"/>
                    <a:pt x="2899219" y="1539230"/>
                    <a:pt x="2899219" y="1535912"/>
                  </a:cubicBezTo>
                  <a:lnTo>
                    <a:pt x="2899219" y="1511883"/>
                  </a:lnTo>
                  <a:cubicBezTo>
                    <a:pt x="2899219" y="1508565"/>
                    <a:pt x="2896529" y="1505875"/>
                    <a:pt x="2893211" y="1505875"/>
                  </a:cubicBezTo>
                  <a:close/>
                  <a:moveTo>
                    <a:pt x="2504665" y="1422733"/>
                  </a:moveTo>
                  <a:cubicBezTo>
                    <a:pt x="2501347" y="1422733"/>
                    <a:pt x="2498657" y="1425422"/>
                    <a:pt x="2498657" y="1428740"/>
                  </a:cubicBezTo>
                  <a:lnTo>
                    <a:pt x="2498657" y="1452770"/>
                  </a:lnTo>
                  <a:cubicBezTo>
                    <a:pt x="2498657" y="1456088"/>
                    <a:pt x="2501347" y="1458777"/>
                    <a:pt x="2504665" y="1458777"/>
                  </a:cubicBezTo>
                  <a:lnTo>
                    <a:pt x="2893211" y="1458777"/>
                  </a:lnTo>
                  <a:cubicBezTo>
                    <a:pt x="2896529" y="1458777"/>
                    <a:pt x="2899219" y="1456088"/>
                    <a:pt x="2899219" y="1452770"/>
                  </a:cubicBezTo>
                  <a:lnTo>
                    <a:pt x="2899219" y="1428740"/>
                  </a:lnTo>
                  <a:cubicBezTo>
                    <a:pt x="2899219" y="1425422"/>
                    <a:pt x="2896529" y="1422733"/>
                    <a:pt x="2893211" y="1422733"/>
                  </a:cubicBezTo>
                  <a:close/>
                  <a:moveTo>
                    <a:pt x="1324542" y="1401225"/>
                  </a:moveTo>
                  <a:lnTo>
                    <a:pt x="1371242" y="1401225"/>
                  </a:lnTo>
                  <a:cubicBezTo>
                    <a:pt x="1385857" y="1401225"/>
                    <a:pt x="1397704" y="1413073"/>
                    <a:pt x="1397704" y="1427687"/>
                  </a:cubicBezTo>
                  <a:lnTo>
                    <a:pt x="1397704" y="1474387"/>
                  </a:lnTo>
                  <a:cubicBezTo>
                    <a:pt x="1397704" y="1489001"/>
                    <a:pt x="1385857" y="1500849"/>
                    <a:pt x="1371242" y="1500849"/>
                  </a:cubicBezTo>
                  <a:lnTo>
                    <a:pt x="1324542" y="1500849"/>
                  </a:lnTo>
                  <a:cubicBezTo>
                    <a:pt x="1309928" y="1500849"/>
                    <a:pt x="1298080" y="1489001"/>
                    <a:pt x="1298080" y="1474387"/>
                  </a:cubicBezTo>
                  <a:lnTo>
                    <a:pt x="1298080" y="1427687"/>
                  </a:lnTo>
                  <a:cubicBezTo>
                    <a:pt x="1298080" y="1413073"/>
                    <a:pt x="1309928" y="1401225"/>
                    <a:pt x="1324542" y="1401225"/>
                  </a:cubicBezTo>
                  <a:close/>
                  <a:moveTo>
                    <a:pt x="1174792" y="1401225"/>
                  </a:moveTo>
                  <a:lnTo>
                    <a:pt x="1221492" y="1401225"/>
                  </a:lnTo>
                  <a:cubicBezTo>
                    <a:pt x="1236107" y="1401225"/>
                    <a:pt x="1247954" y="1413073"/>
                    <a:pt x="1247954" y="1427687"/>
                  </a:cubicBezTo>
                  <a:lnTo>
                    <a:pt x="1247954" y="1474387"/>
                  </a:lnTo>
                  <a:cubicBezTo>
                    <a:pt x="1247954" y="1489001"/>
                    <a:pt x="1236107" y="1500849"/>
                    <a:pt x="1221492" y="1500849"/>
                  </a:cubicBezTo>
                  <a:lnTo>
                    <a:pt x="1174792" y="1500849"/>
                  </a:lnTo>
                  <a:cubicBezTo>
                    <a:pt x="1160178" y="1500849"/>
                    <a:pt x="1148330" y="1489001"/>
                    <a:pt x="1148330" y="1474387"/>
                  </a:cubicBezTo>
                  <a:lnTo>
                    <a:pt x="1148330" y="1427687"/>
                  </a:lnTo>
                  <a:cubicBezTo>
                    <a:pt x="1148330" y="1413073"/>
                    <a:pt x="1160178" y="1401225"/>
                    <a:pt x="1174792" y="1401225"/>
                  </a:cubicBezTo>
                  <a:close/>
                  <a:moveTo>
                    <a:pt x="1025670" y="1401225"/>
                  </a:moveTo>
                  <a:lnTo>
                    <a:pt x="1072369" y="1401225"/>
                  </a:lnTo>
                  <a:cubicBezTo>
                    <a:pt x="1086984" y="1401225"/>
                    <a:pt x="1098832" y="1413073"/>
                    <a:pt x="1098832" y="1427687"/>
                  </a:cubicBezTo>
                  <a:lnTo>
                    <a:pt x="1098832" y="1474387"/>
                  </a:lnTo>
                  <a:cubicBezTo>
                    <a:pt x="1098832" y="1489001"/>
                    <a:pt x="1086984" y="1500849"/>
                    <a:pt x="1072369" y="1500849"/>
                  </a:cubicBezTo>
                  <a:lnTo>
                    <a:pt x="1025670" y="1500849"/>
                  </a:lnTo>
                  <a:cubicBezTo>
                    <a:pt x="1011055" y="1500849"/>
                    <a:pt x="999207" y="1489001"/>
                    <a:pt x="999207" y="1474387"/>
                  </a:cubicBezTo>
                  <a:lnTo>
                    <a:pt x="999207" y="1427687"/>
                  </a:lnTo>
                  <a:cubicBezTo>
                    <a:pt x="999207" y="1413073"/>
                    <a:pt x="1011055" y="1401225"/>
                    <a:pt x="1025670" y="1401225"/>
                  </a:cubicBezTo>
                  <a:close/>
                  <a:moveTo>
                    <a:pt x="2504665" y="1339590"/>
                  </a:moveTo>
                  <a:cubicBezTo>
                    <a:pt x="2501347" y="1339590"/>
                    <a:pt x="2498657" y="1342280"/>
                    <a:pt x="2498657" y="1345598"/>
                  </a:cubicBezTo>
                  <a:lnTo>
                    <a:pt x="2498657" y="1369628"/>
                  </a:lnTo>
                  <a:cubicBezTo>
                    <a:pt x="2498657" y="1372945"/>
                    <a:pt x="2501347" y="1375635"/>
                    <a:pt x="2504665" y="1375635"/>
                  </a:cubicBezTo>
                  <a:lnTo>
                    <a:pt x="2893211" y="1375635"/>
                  </a:lnTo>
                  <a:cubicBezTo>
                    <a:pt x="2896529" y="1375635"/>
                    <a:pt x="2899219" y="1372945"/>
                    <a:pt x="2899219" y="1369628"/>
                  </a:cubicBezTo>
                  <a:lnTo>
                    <a:pt x="2899219" y="1345598"/>
                  </a:lnTo>
                  <a:cubicBezTo>
                    <a:pt x="2899219" y="1342280"/>
                    <a:pt x="2896529" y="1339590"/>
                    <a:pt x="2893211" y="1339590"/>
                  </a:cubicBezTo>
                  <a:close/>
                  <a:moveTo>
                    <a:pt x="2088232" y="1285358"/>
                  </a:moveTo>
                  <a:lnTo>
                    <a:pt x="2088232" y="1938513"/>
                  </a:lnTo>
                  <a:lnTo>
                    <a:pt x="2504773" y="1611936"/>
                  </a:lnTo>
                  <a:close/>
                  <a:moveTo>
                    <a:pt x="3314199" y="1280118"/>
                  </a:moveTo>
                  <a:lnTo>
                    <a:pt x="2897658" y="1608841"/>
                  </a:lnTo>
                  <a:lnTo>
                    <a:pt x="3314199" y="1937564"/>
                  </a:lnTo>
                  <a:close/>
                  <a:moveTo>
                    <a:pt x="1527230" y="1221901"/>
                  </a:moveTo>
                  <a:cubicBezTo>
                    <a:pt x="1521727" y="1221901"/>
                    <a:pt x="1517267" y="1226362"/>
                    <a:pt x="1517267" y="1231864"/>
                  </a:cubicBezTo>
                  <a:lnTo>
                    <a:pt x="1517267" y="1271713"/>
                  </a:lnTo>
                  <a:cubicBezTo>
                    <a:pt x="1517267" y="1277215"/>
                    <a:pt x="1521727" y="1281676"/>
                    <a:pt x="1527230" y="1281676"/>
                  </a:cubicBezTo>
                  <a:lnTo>
                    <a:pt x="1732319" y="1281676"/>
                  </a:lnTo>
                  <a:cubicBezTo>
                    <a:pt x="1737821" y="1281676"/>
                    <a:pt x="1742281" y="1277215"/>
                    <a:pt x="1742281" y="1271713"/>
                  </a:cubicBezTo>
                  <a:lnTo>
                    <a:pt x="1742281" y="1231864"/>
                  </a:lnTo>
                  <a:cubicBezTo>
                    <a:pt x="1742281" y="1226362"/>
                    <a:pt x="1737821" y="1221901"/>
                    <a:pt x="1732319" y="1221901"/>
                  </a:cubicBezTo>
                  <a:close/>
                  <a:moveTo>
                    <a:pt x="666834" y="1221901"/>
                  </a:moveTo>
                  <a:cubicBezTo>
                    <a:pt x="661332" y="1221901"/>
                    <a:pt x="656871" y="1226362"/>
                    <a:pt x="656871" y="1231864"/>
                  </a:cubicBezTo>
                  <a:lnTo>
                    <a:pt x="656871" y="1271713"/>
                  </a:lnTo>
                  <a:cubicBezTo>
                    <a:pt x="656871" y="1277215"/>
                    <a:pt x="661332" y="1281676"/>
                    <a:pt x="666834" y="1281676"/>
                  </a:cubicBezTo>
                  <a:lnTo>
                    <a:pt x="871923" y="1281676"/>
                  </a:lnTo>
                  <a:cubicBezTo>
                    <a:pt x="877425" y="1281676"/>
                    <a:pt x="881885" y="1277215"/>
                    <a:pt x="881885" y="1271713"/>
                  </a:cubicBezTo>
                  <a:lnTo>
                    <a:pt x="881885" y="1231864"/>
                  </a:lnTo>
                  <a:cubicBezTo>
                    <a:pt x="881885" y="1226362"/>
                    <a:pt x="877425" y="1221901"/>
                    <a:pt x="871923" y="1221901"/>
                  </a:cubicBezTo>
                  <a:close/>
                  <a:moveTo>
                    <a:pt x="1052149" y="1111644"/>
                  </a:moveTo>
                  <a:cubicBezTo>
                    <a:pt x="1044919" y="1111644"/>
                    <a:pt x="1039057" y="1117506"/>
                    <a:pt x="1039057" y="1124736"/>
                  </a:cubicBezTo>
                  <a:lnTo>
                    <a:pt x="1039057" y="1168203"/>
                  </a:lnTo>
                  <a:lnTo>
                    <a:pt x="1009466" y="1168203"/>
                  </a:lnTo>
                  <a:cubicBezTo>
                    <a:pt x="969193" y="1174775"/>
                    <a:pt x="956437" y="1243393"/>
                    <a:pt x="940007" y="1277093"/>
                  </a:cubicBezTo>
                  <a:cubicBezTo>
                    <a:pt x="776268" y="1309492"/>
                    <a:pt x="775043" y="1328679"/>
                    <a:pt x="736793" y="1421744"/>
                  </a:cubicBezTo>
                  <a:lnTo>
                    <a:pt x="648072" y="1812480"/>
                  </a:lnTo>
                  <a:cubicBezTo>
                    <a:pt x="648072" y="1882463"/>
                    <a:pt x="704805" y="1939195"/>
                    <a:pt x="774788" y="1939195"/>
                  </a:cubicBezTo>
                  <a:lnTo>
                    <a:pt x="1183772" y="1939195"/>
                  </a:lnTo>
                  <a:lnTo>
                    <a:pt x="1198456" y="1939195"/>
                  </a:lnTo>
                  <a:lnTo>
                    <a:pt x="1607440" y="1939195"/>
                  </a:lnTo>
                  <a:cubicBezTo>
                    <a:pt x="1677423" y="1939195"/>
                    <a:pt x="1734156" y="1882463"/>
                    <a:pt x="1734156" y="1812480"/>
                  </a:cubicBezTo>
                  <a:lnTo>
                    <a:pt x="1645435" y="1421744"/>
                  </a:lnTo>
                  <a:cubicBezTo>
                    <a:pt x="1607185" y="1328679"/>
                    <a:pt x="1605960" y="1309492"/>
                    <a:pt x="1442221" y="1277093"/>
                  </a:cubicBezTo>
                  <a:cubicBezTo>
                    <a:pt x="1425791" y="1243393"/>
                    <a:pt x="1413035" y="1174775"/>
                    <a:pt x="1372762" y="1168203"/>
                  </a:cubicBezTo>
                  <a:lnTo>
                    <a:pt x="1357854" y="1168203"/>
                  </a:lnTo>
                  <a:lnTo>
                    <a:pt x="1357854" y="1124736"/>
                  </a:lnTo>
                  <a:cubicBezTo>
                    <a:pt x="1357854" y="1117506"/>
                    <a:pt x="1351993" y="1111644"/>
                    <a:pt x="1344762" y="1111644"/>
                  </a:cubicBezTo>
                  <a:lnTo>
                    <a:pt x="1268702" y="1111644"/>
                  </a:lnTo>
                  <a:cubicBezTo>
                    <a:pt x="1261471" y="1111644"/>
                    <a:pt x="1255610" y="1117506"/>
                    <a:pt x="1255610" y="1124736"/>
                  </a:cubicBezTo>
                  <a:lnTo>
                    <a:pt x="1255610" y="1168203"/>
                  </a:lnTo>
                  <a:lnTo>
                    <a:pt x="1198456" y="1168203"/>
                  </a:lnTo>
                  <a:lnTo>
                    <a:pt x="1183772" y="1168203"/>
                  </a:lnTo>
                  <a:lnTo>
                    <a:pt x="1141302" y="1168203"/>
                  </a:lnTo>
                  <a:lnTo>
                    <a:pt x="1141302" y="1124736"/>
                  </a:lnTo>
                  <a:cubicBezTo>
                    <a:pt x="1141302" y="1117506"/>
                    <a:pt x="1135440" y="1111644"/>
                    <a:pt x="1128210" y="1111644"/>
                  </a:cubicBezTo>
                  <a:close/>
                  <a:moveTo>
                    <a:pt x="2705133" y="840243"/>
                  </a:moveTo>
                  <a:lnTo>
                    <a:pt x="2088233" y="1255464"/>
                  </a:lnTo>
                  <a:lnTo>
                    <a:pt x="2299068" y="1414858"/>
                  </a:lnTo>
                  <a:lnTo>
                    <a:pt x="2299068" y="1228076"/>
                  </a:lnTo>
                  <a:lnTo>
                    <a:pt x="3108494" y="1228076"/>
                  </a:lnTo>
                  <a:lnTo>
                    <a:pt x="3108494" y="1416902"/>
                  </a:lnTo>
                  <a:lnTo>
                    <a:pt x="3322033" y="1255464"/>
                  </a:lnTo>
                  <a:lnTo>
                    <a:pt x="3322033" y="1255464"/>
                  </a:lnTo>
                  <a:close/>
                  <a:moveTo>
                    <a:pt x="1195706" y="835207"/>
                  </a:moveTo>
                  <a:lnTo>
                    <a:pt x="1195706" y="835221"/>
                  </a:lnTo>
                  <a:cubicBezTo>
                    <a:pt x="866618" y="834160"/>
                    <a:pt x="692194" y="969423"/>
                    <a:pt x="665970" y="1132153"/>
                  </a:cubicBezTo>
                  <a:cubicBezTo>
                    <a:pt x="665970" y="1145595"/>
                    <a:pt x="659622" y="1181725"/>
                    <a:pt x="663418" y="1194550"/>
                  </a:cubicBezTo>
                  <a:lnTo>
                    <a:pt x="878440" y="1194550"/>
                  </a:lnTo>
                  <a:cubicBezTo>
                    <a:pt x="887485" y="1007425"/>
                    <a:pt x="1085027" y="1006045"/>
                    <a:pt x="1195706" y="1007712"/>
                  </a:cubicBezTo>
                  <a:lnTo>
                    <a:pt x="1195706" y="1007714"/>
                  </a:lnTo>
                  <a:cubicBezTo>
                    <a:pt x="1195809" y="1007712"/>
                    <a:pt x="1195911" y="1007710"/>
                    <a:pt x="1196014" y="1007712"/>
                  </a:cubicBezTo>
                  <a:lnTo>
                    <a:pt x="1196322" y="1007714"/>
                  </a:lnTo>
                  <a:lnTo>
                    <a:pt x="1196322" y="1007712"/>
                  </a:lnTo>
                  <a:cubicBezTo>
                    <a:pt x="1307001" y="1006045"/>
                    <a:pt x="1504542" y="1007425"/>
                    <a:pt x="1513587" y="1194550"/>
                  </a:cubicBezTo>
                  <a:lnTo>
                    <a:pt x="1728609" y="1194550"/>
                  </a:lnTo>
                  <a:cubicBezTo>
                    <a:pt x="1732405" y="1181725"/>
                    <a:pt x="1726057" y="1145595"/>
                    <a:pt x="1726057" y="1132153"/>
                  </a:cubicBezTo>
                  <a:cubicBezTo>
                    <a:pt x="1699834" y="969423"/>
                    <a:pt x="1525410" y="834160"/>
                    <a:pt x="1196322" y="835221"/>
                  </a:cubicBezTo>
                  <a:lnTo>
                    <a:pt x="1196322" y="835207"/>
                  </a:lnTo>
                  <a:cubicBezTo>
                    <a:pt x="1196219" y="835207"/>
                    <a:pt x="1196117" y="835206"/>
                    <a:pt x="1196014" y="835214"/>
                  </a:cubicBezTo>
                  <a:close/>
                  <a:moveTo>
                    <a:pt x="713043" y="263029"/>
                  </a:moveTo>
                  <a:lnTo>
                    <a:pt x="3158596" y="263029"/>
                  </a:lnTo>
                  <a:cubicBezTo>
                    <a:pt x="3365555" y="263029"/>
                    <a:pt x="3533328" y="430802"/>
                    <a:pt x="3533328" y="637761"/>
                  </a:cubicBezTo>
                  <a:lnTo>
                    <a:pt x="3533328" y="2136642"/>
                  </a:lnTo>
                  <a:cubicBezTo>
                    <a:pt x="3533328" y="2343601"/>
                    <a:pt x="3365555" y="2511374"/>
                    <a:pt x="3158596" y="2511374"/>
                  </a:cubicBezTo>
                  <a:lnTo>
                    <a:pt x="713043" y="2511374"/>
                  </a:lnTo>
                  <a:cubicBezTo>
                    <a:pt x="506084" y="2511374"/>
                    <a:pt x="338311" y="2343601"/>
                    <a:pt x="338311" y="2136642"/>
                  </a:cubicBezTo>
                  <a:lnTo>
                    <a:pt x="338311" y="637761"/>
                  </a:lnTo>
                  <a:cubicBezTo>
                    <a:pt x="338311" y="430802"/>
                    <a:pt x="506084" y="263029"/>
                    <a:pt x="713043" y="263029"/>
                  </a:cubicBezTo>
                  <a:close/>
                  <a:moveTo>
                    <a:pt x="593824" y="142875"/>
                  </a:moveTo>
                  <a:cubicBezTo>
                    <a:pt x="365814" y="142875"/>
                    <a:pt x="180975" y="327714"/>
                    <a:pt x="180975" y="555724"/>
                  </a:cubicBezTo>
                  <a:lnTo>
                    <a:pt x="180975" y="2207068"/>
                  </a:lnTo>
                  <a:cubicBezTo>
                    <a:pt x="180975" y="2435078"/>
                    <a:pt x="365814" y="2619917"/>
                    <a:pt x="593824" y="2619917"/>
                  </a:cubicBezTo>
                  <a:lnTo>
                    <a:pt x="3288134" y="2619917"/>
                  </a:lnTo>
                  <a:cubicBezTo>
                    <a:pt x="3516144" y="2619917"/>
                    <a:pt x="3700983" y="2435078"/>
                    <a:pt x="3700983" y="2207068"/>
                  </a:cubicBezTo>
                  <a:lnTo>
                    <a:pt x="3700983" y="555724"/>
                  </a:lnTo>
                  <a:cubicBezTo>
                    <a:pt x="3700983" y="327714"/>
                    <a:pt x="3516144" y="142875"/>
                    <a:pt x="3288134" y="142875"/>
                  </a:cubicBezTo>
                  <a:close/>
                  <a:moveTo>
                    <a:pt x="456060" y="0"/>
                  </a:moveTo>
                  <a:lnTo>
                    <a:pt x="3432372" y="0"/>
                  </a:lnTo>
                  <a:cubicBezTo>
                    <a:pt x="3684247" y="0"/>
                    <a:pt x="3888432" y="204185"/>
                    <a:pt x="3888432" y="456060"/>
                  </a:cubicBezTo>
                  <a:lnTo>
                    <a:pt x="3888432" y="2280244"/>
                  </a:lnTo>
                  <a:cubicBezTo>
                    <a:pt x="3888432" y="2532119"/>
                    <a:pt x="3684247" y="2736304"/>
                    <a:pt x="3432372" y="2736304"/>
                  </a:cubicBezTo>
                  <a:lnTo>
                    <a:pt x="456060" y="2736304"/>
                  </a:lnTo>
                  <a:cubicBezTo>
                    <a:pt x="204185" y="2736304"/>
                    <a:pt x="0" y="2532119"/>
                    <a:pt x="0" y="2280244"/>
                  </a:cubicBezTo>
                  <a:lnTo>
                    <a:pt x="0" y="456060"/>
                  </a:lnTo>
                  <a:cubicBezTo>
                    <a:pt x="0" y="204185"/>
                    <a:pt x="204185" y="0"/>
                    <a:pt x="45606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cs typeface="B Nazanin" panose="00000400000000000000" pitchFamily="2" charset="-78"/>
              </a:endParaRPr>
            </a:p>
          </p:txBody>
        </p:sp>
        <p:sp>
          <p:nvSpPr>
            <p:cNvPr id="20" name="Freeform 25">
              <a:extLst>
                <a:ext uri="{FF2B5EF4-FFF2-40B4-BE49-F238E27FC236}">
                  <a16:creationId xmlns:a16="http://schemas.microsoft.com/office/drawing/2014/main" id="{66C83CF2-9280-44CE-88E6-50B6B5A58CB3}"/>
                </a:ext>
              </a:extLst>
            </p:cNvPr>
            <p:cNvSpPr>
              <a:spLocks noChangeAspect="1"/>
            </p:cNvSpPr>
            <p:nvPr/>
          </p:nvSpPr>
          <p:spPr>
            <a:xfrm>
              <a:off x="9698244" y="5398653"/>
              <a:ext cx="300703" cy="366439"/>
            </a:xfrm>
            <a:custGeom>
              <a:avLst/>
              <a:gdLst/>
              <a:ahLst/>
              <a:cxnLst/>
              <a:rect l="l" t="t" r="r" b="b"/>
              <a:pathLst>
                <a:path w="3240944" h="3949460">
                  <a:moveTo>
                    <a:pt x="2411668" y="919204"/>
                  </a:moveTo>
                  <a:cubicBezTo>
                    <a:pt x="2652037" y="921566"/>
                    <a:pt x="2997179" y="1088232"/>
                    <a:pt x="3147060" y="1333480"/>
                  </a:cubicBezTo>
                  <a:cubicBezTo>
                    <a:pt x="2837519" y="1559133"/>
                    <a:pt x="2713715" y="1818123"/>
                    <a:pt x="2716116" y="2148550"/>
                  </a:cubicBezTo>
                  <a:cubicBezTo>
                    <a:pt x="2724370" y="2506677"/>
                    <a:pt x="2937416" y="2788602"/>
                    <a:pt x="3240944" y="2908604"/>
                  </a:cubicBezTo>
                  <a:cubicBezTo>
                    <a:pt x="3111039" y="3296832"/>
                    <a:pt x="2835874" y="3920800"/>
                    <a:pt x="2360688" y="3949460"/>
                  </a:cubicBezTo>
                  <a:cubicBezTo>
                    <a:pt x="2104982" y="3948826"/>
                    <a:pt x="1887379" y="3871989"/>
                    <a:pt x="1655487" y="3790391"/>
                  </a:cubicBezTo>
                  <a:cubicBezTo>
                    <a:pt x="1465920" y="3881513"/>
                    <a:pt x="1178719" y="3984543"/>
                    <a:pt x="936764" y="3932790"/>
                  </a:cubicBezTo>
                  <a:cubicBezTo>
                    <a:pt x="634032" y="3867349"/>
                    <a:pt x="33306" y="3304229"/>
                    <a:pt x="0" y="2002921"/>
                  </a:cubicBezTo>
                  <a:cubicBezTo>
                    <a:pt x="5122" y="1625861"/>
                    <a:pt x="224231" y="988116"/>
                    <a:pt x="1004287" y="951010"/>
                  </a:cubicBezTo>
                  <a:cubicBezTo>
                    <a:pt x="1237754" y="955627"/>
                    <a:pt x="1430737" y="1013358"/>
                    <a:pt x="1654678" y="1150601"/>
                  </a:cubicBezTo>
                  <a:cubicBezTo>
                    <a:pt x="1907007" y="1025844"/>
                    <a:pt x="2042657" y="934423"/>
                    <a:pt x="2411668" y="919204"/>
                  </a:cubicBezTo>
                  <a:close/>
                  <a:moveTo>
                    <a:pt x="2423572" y="0"/>
                  </a:moveTo>
                  <a:cubicBezTo>
                    <a:pt x="2449670" y="236641"/>
                    <a:pt x="2449574" y="370890"/>
                    <a:pt x="2275646" y="605149"/>
                  </a:cubicBezTo>
                  <a:cubicBezTo>
                    <a:pt x="2098536" y="787863"/>
                    <a:pt x="1909519" y="903902"/>
                    <a:pt x="1627634" y="908022"/>
                  </a:cubicBezTo>
                  <a:cubicBezTo>
                    <a:pt x="1601565" y="662380"/>
                    <a:pt x="1689794" y="371496"/>
                    <a:pt x="1823269" y="256823"/>
                  </a:cubicBezTo>
                  <a:cubicBezTo>
                    <a:pt x="1945582" y="131527"/>
                    <a:pt x="2156003" y="39571"/>
                    <a:pt x="2423572"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a:solidFill>
                  <a:schemeClr val="tx1"/>
                </a:solidFill>
                <a:cs typeface="B Nazanin" panose="00000400000000000000" pitchFamily="2" charset="-78"/>
              </a:endParaRPr>
            </a:p>
          </p:txBody>
        </p:sp>
        <p:sp>
          <p:nvSpPr>
            <p:cNvPr id="21" name="Rounded Rectangle 8">
              <a:extLst>
                <a:ext uri="{FF2B5EF4-FFF2-40B4-BE49-F238E27FC236}">
                  <a16:creationId xmlns:a16="http://schemas.microsoft.com/office/drawing/2014/main" id="{4A3EBE81-5E07-4BBC-98BC-BA89E0429850}"/>
                </a:ext>
              </a:extLst>
            </p:cNvPr>
            <p:cNvSpPr>
              <a:spLocks noChangeAspect="1"/>
            </p:cNvSpPr>
            <p:nvPr/>
          </p:nvSpPr>
          <p:spPr>
            <a:xfrm>
              <a:off x="7800500" y="2582839"/>
              <a:ext cx="300170" cy="347427"/>
            </a:xfrm>
            <a:custGeom>
              <a:avLst/>
              <a:gdLst/>
              <a:ahLst/>
              <a:cxnLst/>
              <a:rect l="l" t="t" r="r" b="b"/>
              <a:pathLst>
                <a:path w="3319870" h="3842533">
                  <a:moveTo>
                    <a:pt x="579936" y="1296382"/>
                  </a:moveTo>
                  <a:lnTo>
                    <a:pt x="2739936" y="1296382"/>
                  </a:lnTo>
                  <a:lnTo>
                    <a:pt x="2739936" y="2796543"/>
                  </a:lnTo>
                  <a:cubicBezTo>
                    <a:pt x="2739936" y="2962250"/>
                    <a:pt x="2605604" y="3096582"/>
                    <a:pt x="2439897" y="3096582"/>
                  </a:cubicBezTo>
                  <a:lnTo>
                    <a:pt x="2272003" y="3096582"/>
                  </a:lnTo>
                  <a:lnTo>
                    <a:pt x="2272003" y="3590505"/>
                  </a:lnTo>
                  <a:cubicBezTo>
                    <a:pt x="2272003" y="3729696"/>
                    <a:pt x="2159166" y="3842533"/>
                    <a:pt x="2019975" y="3842533"/>
                  </a:cubicBezTo>
                  <a:cubicBezTo>
                    <a:pt x="1880784" y="3842533"/>
                    <a:pt x="1767947" y="3729696"/>
                    <a:pt x="1767947" y="3590505"/>
                  </a:cubicBezTo>
                  <a:lnTo>
                    <a:pt x="1767947" y="3096582"/>
                  </a:lnTo>
                  <a:lnTo>
                    <a:pt x="1492066" y="3096582"/>
                  </a:lnTo>
                  <a:lnTo>
                    <a:pt x="1492066" y="3590505"/>
                  </a:lnTo>
                  <a:cubicBezTo>
                    <a:pt x="1492066" y="3729696"/>
                    <a:pt x="1379229" y="3842533"/>
                    <a:pt x="1240038" y="3842533"/>
                  </a:cubicBezTo>
                  <a:cubicBezTo>
                    <a:pt x="1100847" y="3842533"/>
                    <a:pt x="988010" y="3729696"/>
                    <a:pt x="988010" y="3590505"/>
                  </a:cubicBezTo>
                  <a:lnTo>
                    <a:pt x="988010" y="3096582"/>
                  </a:lnTo>
                  <a:lnTo>
                    <a:pt x="879975" y="3096582"/>
                  </a:lnTo>
                  <a:cubicBezTo>
                    <a:pt x="714268" y="3096582"/>
                    <a:pt x="579936" y="2962250"/>
                    <a:pt x="579936" y="2796543"/>
                  </a:cubicBezTo>
                  <a:close/>
                  <a:moveTo>
                    <a:pt x="3067842" y="1281925"/>
                  </a:moveTo>
                  <a:cubicBezTo>
                    <a:pt x="3207033" y="1281925"/>
                    <a:pt x="3319870" y="1394762"/>
                    <a:pt x="3319870" y="1533953"/>
                  </a:cubicBezTo>
                  <a:lnTo>
                    <a:pt x="3319870" y="2505897"/>
                  </a:lnTo>
                  <a:cubicBezTo>
                    <a:pt x="3319870" y="2645088"/>
                    <a:pt x="3207033" y="2757925"/>
                    <a:pt x="3067842" y="2757925"/>
                  </a:cubicBezTo>
                  <a:cubicBezTo>
                    <a:pt x="2928651" y="2757925"/>
                    <a:pt x="2815814" y="2645088"/>
                    <a:pt x="2815814" y="2505897"/>
                  </a:cubicBezTo>
                  <a:lnTo>
                    <a:pt x="2815814" y="1533953"/>
                  </a:lnTo>
                  <a:cubicBezTo>
                    <a:pt x="2815814" y="1394762"/>
                    <a:pt x="2928651" y="1281925"/>
                    <a:pt x="3067842" y="1281925"/>
                  </a:cubicBezTo>
                  <a:close/>
                  <a:moveTo>
                    <a:pt x="252028" y="1281925"/>
                  </a:moveTo>
                  <a:cubicBezTo>
                    <a:pt x="391219" y="1281925"/>
                    <a:pt x="504056" y="1394762"/>
                    <a:pt x="504056" y="1533953"/>
                  </a:cubicBezTo>
                  <a:lnTo>
                    <a:pt x="504056" y="2505897"/>
                  </a:lnTo>
                  <a:cubicBezTo>
                    <a:pt x="504056" y="2645088"/>
                    <a:pt x="391219" y="2757925"/>
                    <a:pt x="252028" y="2757925"/>
                  </a:cubicBezTo>
                  <a:cubicBezTo>
                    <a:pt x="112837" y="2757925"/>
                    <a:pt x="0" y="2645088"/>
                    <a:pt x="0" y="2505897"/>
                  </a:cubicBezTo>
                  <a:lnTo>
                    <a:pt x="0" y="1533953"/>
                  </a:lnTo>
                  <a:cubicBezTo>
                    <a:pt x="0" y="1394762"/>
                    <a:pt x="112837" y="1281925"/>
                    <a:pt x="252028" y="1281925"/>
                  </a:cubicBezTo>
                  <a:close/>
                  <a:moveTo>
                    <a:pt x="2134062" y="558521"/>
                  </a:moveTo>
                  <a:cubicBezTo>
                    <a:pt x="2073373" y="558521"/>
                    <a:pt x="2024174" y="607720"/>
                    <a:pt x="2024174" y="668409"/>
                  </a:cubicBezTo>
                  <a:cubicBezTo>
                    <a:pt x="2024174" y="729098"/>
                    <a:pt x="2073373" y="778297"/>
                    <a:pt x="2134062" y="778297"/>
                  </a:cubicBezTo>
                  <a:cubicBezTo>
                    <a:pt x="2194751" y="778297"/>
                    <a:pt x="2243950" y="729098"/>
                    <a:pt x="2243950" y="668409"/>
                  </a:cubicBezTo>
                  <a:cubicBezTo>
                    <a:pt x="2243950" y="607720"/>
                    <a:pt x="2194751" y="558521"/>
                    <a:pt x="2134062" y="558521"/>
                  </a:cubicBezTo>
                  <a:close/>
                  <a:moveTo>
                    <a:pt x="1177409" y="558521"/>
                  </a:moveTo>
                  <a:cubicBezTo>
                    <a:pt x="1116720" y="558521"/>
                    <a:pt x="1067521" y="607720"/>
                    <a:pt x="1067521" y="668409"/>
                  </a:cubicBezTo>
                  <a:cubicBezTo>
                    <a:pt x="1067521" y="729098"/>
                    <a:pt x="1116720" y="778297"/>
                    <a:pt x="1177409" y="778297"/>
                  </a:cubicBezTo>
                  <a:cubicBezTo>
                    <a:pt x="1238098" y="778297"/>
                    <a:pt x="1287297" y="729098"/>
                    <a:pt x="1287297" y="668409"/>
                  </a:cubicBezTo>
                  <a:cubicBezTo>
                    <a:pt x="1287297" y="607720"/>
                    <a:pt x="1238098" y="558521"/>
                    <a:pt x="1177409" y="558521"/>
                  </a:cubicBezTo>
                  <a:close/>
                  <a:moveTo>
                    <a:pt x="1041854" y="0"/>
                  </a:moveTo>
                  <a:lnTo>
                    <a:pt x="1215617" y="300965"/>
                  </a:lnTo>
                  <a:cubicBezTo>
                    <a:pt x="1350827" y="238508"/>
                    <a:pt x="1501239" y="204386"/>
                    <a:pt x="1659158" y="204272"/>
                  </a:cubicBezTo>
                  <a:cubicBezTo>
                    <a:pt x="1823689" y="204153"/>
                    <a:pt x="1980124" y="240963"/>
                    <a:pt x="2119837" y="308065"/>
                  </a:cubicBezTo>
                  <a:lnTo>
                    <a:pt x="2297698" y="0"/>
                  </a:lnTo>
                  <a:lnTo>
                    <a:pt x="2391229" y="54000"/>
                  </a:lnTo>
                  <a:lnTo>
                    <a:pt x="2215205" y="358882"/>
                  </a:lnTo>
                  <a:cubicBezTo>
                    <a:pt x="2507692" y="533629"/>
                    <a:pt x="2710924" y="843756"/>
                    <a:pt x="2737127" y="1206450"/>
                  </a:cubicBezTo>
                  <a:cubicBezTo>
                    <a:pt x="2018962" y="1206967"/>
                    <a:pt x="1300797" y="1207483"/>
                    <a:pt x="582632" y="1208000"/>
                  </a:cubicBezTo>
                  <a:cubicBezTo>
                    <a:pt x="608780" y="838665"/>
                    <a:pt x="818541" y="523565"/>
                    <a:pt x="1119462" y="350420"/>
                  </a:cubicBezTo>
                  <a:lnTo>
                    <a:pt x="948323" y="5400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a:solidFill>
                  <a:schemeClr val="tx1"/>
                </a:solidFill>
                <a:cs typeface="B Nazanin" panose="00000400000000000000" pitchFamily="2" charset="-78"/>
              </a:endParaRPr>
            </a:p>
          </p:txBody>
        </p:sp>
        <p:sp>
          <p:nvSpPr>
            <p:cNvPr id="22" name="Oval 10">
              <a:extLst>
                <a:ext uri="{FF2B5EF4-FFF2-40B4-BE49-F238E27FC236}">
                  <a16:creationId xmlns:a16="http://schemas.microsoft.com/office/drawing/2014/main" id="{C0C7969F-A090-4D7D-AE69-3189145127B2}"/>
                </a:ext>
              </a:extLst>
            </p:cNvPr>
            <p:cNvSpPr>
              <a:spLocks noChangeAspect="1"/>
            </p:cNvSpPr>
            <p:nvPr/>
          </p:nvSpPr>
          <p:spPr>
            <a:xfrm>
              <a:off x="10645011" y="2518278"/>
              <a:ext cx="340001" cy="338281"/>
            </a:xfrm>
            <a:custGeom>
              <a:avLst/>
              <a:gdLst/>
              <a:ahLst/>
              <a:cxnLst/>
              <a:rect l="l" t="t" r="r" b="b"/>
              <a:pathLst>
                <a:path w="2956013" h="2941055">
                  <a:moveTo>
                    <a:pt x="2169165" y="2259549"/>
                  </a:moveTo>
                  <a:cubicBezTo>
                    <a:pt x="2305163" y="2320579"/>
                    <a:pt x="2430502" y="2400997"/>
                    <a:pt x="2542352" y="2496872"/>
                  </a:cubicBezTo>
                  <a:cubicBezTo>
                    <a:pt x="2303978" y="2744099"/>
                    <a:pt x="1979593" y="2907447"/>
                    <a:pt x="1617206" y="2939204"/>
                  </a:cubicBezTo>
                  <a:lnTo>
                    <a:pt x="1588575" y="2925411"/>
                  </a:lnTo>
                  <a:cubicBezTo>
                    <a:pt x="1835671" y="2758142"/>
                    <a:pt x="2037335" y="2529257"/>
                    <a:pt x="2169165" y="2259549"/>
                  </a:cubicBezTo>
                  <a:close/>
                  <a:moveTo>
                    <a:pt x="797309" y="2254509"/>
                  </a:moveTo>
                  <a:cubicBezTo>
                    <a:pt x="928512" y="2525684"/>
                    <a:pt x="1129977" y="2756161"/>
                    <a:pt x="1376879" y="2925229"/>
                  </a:cubicBezTo>
                  <a:cubicBezTo>
                    <a:pt x="1367940" y="2931748"/>
                    <a:pt x="1358086" y="2936536"/>
                    <a:pt x="1348086" y="2941055"/>
                  </a:cubicBezTo>
                  <a:cubicBezTo>
                    <a:pt x="981929" y="2910776"/>
                    <a:pt x="654006" y="2746454"/>
                    <a:pt x="413461" y="2497054"/>
                  </a:cubicBezTo>
                  <a:cubicBezTo>
                    <a:pt x="528278" y="2398621"/>
                    <a:pt x="657289" y="2316447"/>
                    <a:pt x="797309" y="2254509"/>
                  </a:cubicBezTo>
                  <a:close/>
                  <a:moveTo>
                    <a:pt x="1426305" y="2108791"/>
                  </a:moveTo>
                  <a:lnTo>
                    <a:pt x="1426305" y="2824067"/>
                  </a:lnTo>
                  <a:cubicBezTo>
                    <a:pt x="1203050" y="2668305"/>
                    <a:pt x="1020431" y="2458508"/>
                    <a:pt x="899682" y="2212532"/>
                  </a:cubicBezTo>
                  <a:cubicBezTo>
                    <a:pt x="1063835" y="2148883"/>
                    <a:pt x="1241204" y="2112683"/>
                    <a:pt x="1426305" y="2108791"/>
                  </a:cubicBezTo>
                  <a:close/>
                  <a:moveTo>
                    <a:pt x="1527809" y="2108695"/>
                  </a:moveTo>
                  <a:cubicBezTo>
                    <a:pt x="1717707" y="2112557"/>
                    <a:pt x="1899494" y="2150291"/>
                    <a:pt x="2067336" y="2216559"/>
                  </a:cubicBezTo>
                  <a:cubicBezTo>
                    <a:pt x="1943936" y="2466549"/>
                    <a:pt x="1756622" y="2679032"/>
                    <a:pt x="1527809" y="2835300"/>
                  </a:cubicBezTo>
                  <a:close/>
                  <a:moveTo>
                    <a:pt x="2354776" y="1530125"/>
                  </a:moveTo>
                  <a:lnTo>
                    <a:pt x="2955077" y="1530125"/>
                  </a:lnTo>
                  <a:cubicBezTo>
                    <a:pt x="2942393" y="1866074"/>
                    <a:pt x="2817414" y="2173186"/>
                    <a:pt x="2615767" y="2414127"/>
                  </a:cubicBezTo>
                  <a:cubicBezTo>
                    <a:pt x="2496453" y="2311434"/>
                    <a:pt x="2362630" y="2225327"/>
                    <a:pt x="2217376" y="2159975"/>
                  </a:cubicBezTo>
                  <a:cubicBezTo>
                    <a:pt x="2300477" y="1965771"/>
                    <a:pt x="2348521" y="1753185"/>
                    <a:pt x="2354776" y="1530125"/>
                  </a:cubicBezTo>
                  <a:close/>
                  <a:moveTo>
                    <a:pt x="1527809" y="1530125"/>
                  </a:moveTo>
                  <a:lnTo>
                    <a:pt x="2244039" y="1530125"/>
                  </a:lnTo>
                  <a:cubicBezTo>
                    <a:pt x="2237819" y="1737690"/>
                    <a:pt x="2192963" y="1935525"/>
                    <a:pt x="2115825" y="2116496"/>
                  </a:cubicBezTo>
                  <a:cubicBezTo>
                    <a:pt x="1933189" y="2043464"/>
                    <a:pt x="1735000" y="2001899"/>
                    <a:pt x="1527809" y="1997958"/>
                  </a:cubicBezTo>
                  <a:close/>
                  <a:moveTo>
                    <a:pt x="725097" y="1530125"/>
                  </a:moveTo>
                  <a:lnTo>
                    <a:pt x="1426305" y="1530125"/>
                  </a:lnTo>
                  <a:lnTo>
                    <a:pt x="1426305" y="1998054"/>
                  </a:lnTo>
                  <a:cubicBezTo>
                    <a:pt x="1224105" y="2002029"/>
                    <a:pt x="1030504" y="2041966"/>
                    <a:pt x="851699" y="2112283"/>
                  </a:cubicBezTo>
                  <a:cubicBezTo>
                    <a:pt x="775482" y="1932518"/>
                    <a:pt x="731260" y="1736112"/>
                    <a:pt x="725097" y="1530125"/>
                  </a:cubicBezTo>
                  <a:close/>
                  <a:moveTo>
                    <a:pt x="934" y="1530125"/>
                  </a:moveTo>
                  <a:lnTo>
                    <a:pt x="614360" y="1530125"/>
                  </a:lnTo>
                  <a:cubicBezTo>
                    <a:pt x="620543" y="1751166"/>
                    <a:pt x="667772" y="1961919"/>
                    <a:pt x="749235" y="2154869"/>
                  </a:cubicBezTo>
                  <a:cubicBezTo>
                    <a:pt x="599936" y="2221117"/>
                    <a:pt x="462426" y="2308980"/>
                    <a:pt x="340129" y="2414234"/>
                  </a:cubicBezTo>
                  <a:cubicBezTo>
                    <a:pt x="138582" y="2173144"/>
                    <a:pt x="13619" y="1866051"/>
                    <a:pt x="934" y="1530125"/>
                  </a:cubicBezTo>
                  <a:close/>
                  <a:moveTo>
                    <a:pt x="883886" y="768586"/>
                  </a:moveTo>
                  <a:cubicBezTo>
                    <a:pt x="1053566" y="831753"/>
                    <a:pt x="1236128" y="867407"/>
                    <a:pt x="1426305" y="871035"/>
                  </a:cubicBezTo>
                  <a:lnTo>
                    <a:pt x="1426305" y="1428622"/>
                  </a:lnTo>
                  <a:lnTo>
                    <a:pt x="724559" y="1428622"/>
                  </a:lnTo>
                  <a:cubicBezTo>
                    <a:pt x="730221" y="1192426"/>
                    <a:pt x="785872" y="968634"/>
                    <a:pt x="883886" y="768586"/>
                  </a:cubicBezTo>
                  <a:close/>
                  <a:moveTo>
                    <a:pt x="2083288" y="764501"/>
                  </a:moveTo>
                  <a:cubicBezTo>
                    <a:pt x="2182501" y="965616"/>
                    <a:pt x="2238869" y="1190833"/>
                    <a:pt x="2244577" y="1428622"/>
                  </a:cubicBezTo>
                  <a:lnTo>
                    <a:pt x="1527809" y="1428622"/>
                  </a:lnTo>
                  <a:lnTo>
                    <a:pt x="1527809" y="871130"/>
                  </a:lnTo>
                  <a:cubicBezTo>
                    <a:pt x="1722835" y="867528"/>
                    <a:pt x="1909881" y="830382"/>
                    <a:pt x="2083288" y="764501"/>
                  </a:cubicBezTo>
                  <a:close/>
                  <a:moveTo>
                    <a:pt x="375750" y="484510"/>
                  </a:moveTo>
                  <a:cubicBezTo>
                    <a:pt x="497688" y="583858"/>
                    <a:pt x="633678" y="666438"/>
                    <a:pt x="780212" y="729142"/>
                  </a:cubicBezTo>
                  <a:cubicBezTo>
                    <a:pt x="677519" y="941475"/>
                    <a:pt x="619429" y="1178562"/>
                    <a:pt x="613822" y="1428622"/>
                  </a:cubicBezTo>
                  <a:lnTo>
                    <a:pt x="0" y="1428622"/>
                  </a:lnTo>
                  <a:cubicBezTo>
                    <a:pt x="9263" y="1065848"/>
                    <a:pt x="149371" y="735691"/>
                    <a:pt x="375750" y="484510"/>
                  </a:cubicBezTo>
                  <a:close/>
                  <a:moveTo>
                    <a:pt x="2580304" y="484479"/>
                  </a:moveTo>
                  <a:cubicBezTo>
                    <a:pt x="2806628" y="735651"/>
                    <a:pt x="2946750" y="1065827"/>
                    <a:pt x="2956013" y="1428622"/>
                  </a:cubicBezTo>
                  <a:lnTo>
                    <a:pt x="2355314" y="1428622"/>
                  </a:lnTo>
                  <a:cubicBezTo>
                    <a:pt x="2349636" y="1176504"/>
                    <a:pt x="2290630" y="937573"/>
                    <a:pt x="2186241" y="724113"/>
                  </a:cubicBezTo>
                  <a:cubicBezTo>
                    <a:pt x="2328935" y="662418"/>
                    <a:pt x="2461323" y="581449"/>
                    <a:pt x="2580304" y="484479"/>
                  </a:cubicBezTo>
                  <a:close/>
                  <a:moveTo>
                    <a:pt x="1426305" y="124032"/>
                  </a:moveTo>
                  <a:lnTo>
                    <a:pt x="1426305" y="760298"/>
                  </a:lnTo>
                  <a:cubicBezTo>
                    <a:pt x="1253727" y="756791"/>
                    <a:pt x="1087879" y="724966"/>
                    <a:pt x="933247" y="668842"/>
                  </a:cubicBezTo>
                  <a:cubicBezTo>
                    <a:pt x="1054039" y="451822"/>
                    <a:pt x="1223389" y="265609"/>
                    <a:pt x="1426305" y="124032"/>
                  </a:cubicBezTo>
                  <a:close/>
                  <a:moveTo>
                    <a:pt x="1527809" y="112799"/>
                  </a:moveTo>
                  <a:cubicBezTo>
                    <a:pt x="1736145" y="255085"/>
                    <a:pt x="1910079" y="443973"/>
                    <a:pt x="2033951" y="664748"/>
                  </a:cubicBezTo>
                  <a:cubicBezTo>
                    <a:pt x="1875578" y="723616"/>
                    <a:pt x="1705238" y="756901"/>
                    <a:pt x="1527809" y="760394"/>
                  </a:cubicBezTo>
                  <a:close/>
                  <a:moveTo>
                    <a:pt x="1632157" y="1693"/>
                  </a:moveTo>
                  <a:cubicBezTo>
                    <a:pt x="1969090" y="34839"/>
                    <a:pt x="2272411" y="181752"/>
                    <a:pt x="2502559" y="404493"/>
                  </a:cubicBezTo>
                  <a:cubicBezTo>
                    <a:pt x="2392455" y="493535"/>
                    <a:pt x="2270018" y="567692"/>
                    <a:pt x="2138287" y="624414"/>
                  </a:cubicBezTo>
                  <a:cubicBezTo>
                    <a:pt x="2004803" y="382989"/>
                    <a:pt x="1815448" y="176841"/>
                    <a:pt x="1587368" y="23269"/>
                  </a:cubicBezTo>
                  <a:close/>
                  <a:moveTo>
                    <a:pt x="1333466" y="0"/>
                  </a:moveTo>
                  <a:lnTo>
                    <a:pt x="1376468" y="23177"/>
                  </a:lnTo>
                  <a:cubicBezTo>
                    <a:pt x="1149236" y="178863"/>
                    <a:pt x="960516" y="386575"/>
                    <a:pt x="827965" y="629347"/>
                  </a:cubicBezTo>
                  <a:cubicBezTo>
                    <a:pt x="692459" y="571593"/>
                    <a:pt x="566467" y="495851"/>
                    <a:pt x="453430" y="404475"/>
                  </a:cubicBezTo>
                  <a:cubicBezTo>
                    <a:pt x="685742" y="179438"/>
                    <a:pt x="992667" y="31629"/>
                    <a:pt x="133346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a:cs typeface="B Nazanin" panose="00000400000000000000" pitchFamily="2" charset="-78"/>
              </a:endParaRPr>
            </a:p>
          </p:txBody>
        </p:sp>
        <p:sp>
          <p:nvSpPr>
            <p:cNvPr id="23" name="Freeform 23">
              <a:extLst>
                <a:ext uri="{FF2B5EF4-FFF2-40B4-BE49-F238E27FC236}">
                  <a16:creationId xmlns:a16="http://schemas.microsoft.com/office/drawing/2014/main" id="{6B9186B4-3CAE-4B1B-9EE5-82556E22D24C}"/>
                </a:ext>
              </a:extLst>
            </p:cNvPr>
            <p:cNvSpPr>
              <a:spLocks noChangeAspect="1"/>
            </p:cNvSpPr>
            <p:nvPr/>
          </p:nvSpPr>
          <p:spPr>
            <a:xfrm flipH="1">
              <a:off x="10345251" y="2251006"/>
              <a:ext cx="441966" cy="281210"/>
            </a:xfrm>
            <a:custGeom>
              <a:avLst/>
              <a:gdLst/>
              <a:ahLst/>
              <a:cxnLst/>
              <a:rect l="l" t="t" r="r" b="b"/>
              <a:pathLst>
                <a:path w="3980365" h="2532594">
                  <a:moveTo>
                    <a:pt x="1988360" y="58973"/>
                  </a:moveTo>
                  <a:cubicBezTo>
                    <a:pt x="1988306" y="58975"/>
                    <a:pt x="1988252" y="58977"/>
                    <a:pt x="1988199" y="58995"/>
                  </a:cubicBezTo>
                  <a:cubicBezTo>
                    <a:pt x="1988145" y="58977"/>
                    <a:pt x="1988091" y="58975"/>
                    <a:pt x="1988037" y="58973"/>
                  </a:cubicBezTo>
                  <a:lnTo>
                    <a:pt x="1988037" y="59017"/>
                  </a:lnTo>
                  <a:cubicBezTo>
                    <a:pt x="1574406" y="74019"/>
                    <a:pt x="1375335" y="406725"/>
                    <a:pt x="1370318" y="708381"/>
                  </a:cubicBezTo>
                  <a:cubicBezTo>
                    <a:pt x="1362506" y="1089140"/>
                    <a:pt x="1497435" y="1312904"/>
                    <a:pt x="1568575" y="1407072"/>
                  </a:cubicBezTo>
                  <a:cubicBezTo>
                    <a:pt x="1631785" y="1490670"/>
                    <a:pt x="1727890" y="1649476"/>
                    <a:pt x="1617443" y="1704159"/>
                  </a:cubicBezTo>
                  <a:cubicBezTo>
                    <a:pt x="1318592" y="1846636"/>
                    <a:pt x="1062028" y="1946829"/>
                    <a:pt x="927030" y="2049664"/>
                  </a:cubicBezTo>
                  <a:cubicBezTo>
                    <a:pt x="705669" y="2234426"/>
                    <a:pt x="740656" y="2445615"/>
                    <a:pt x="754501" y="2532594"/>
                  </a:cubicBezTo>
                  <a:lnTo>
                    <a:pt x="1988199" y="2531551"/>
                  </a:lnTo>
                  <a:lnTo>
                    <a:pt x="3221896" y="2532594"/>
                  </a:lnTo>
                  <a:cubicBezTo>
                    <a:pt x="3235741" y="2445615"/>
                    <a:pt x="3270728" y="2234426"/>
                    <a:pt x="3049367" y="2049664"/>
                  </a:cubicBezTo>
                  <a:cubicBezTo>
                    <a:pt x="2914369" y="1946829"/>
                    <a:pt x="2657805" y="1846636"/>
                    <a:pt x="2358954" y="1704159"/>
                  </a:cubicBezTo>
                  <a:cubicBezTo>
                    <a:pt x="2248507" y="1649476"/>
                    <a:pt x="2344612" y="1490670"/>
                    <a:pt x="2407822" y="1407072"/>
                  </a:cubicBezTo>
                  <a:cubicBezTo>
                    <a:pt x="2478962" y="1312904"/>
                    <a:pt x="2613891" y="1089140"/>
                    <a:pt x="2606079" y="708381"/>
                  </a:cubicBezTo>
                  <a:cubicBezTo>
                    <a:pt x="2601062" y="406725"/>
                    <a:pt x="2401991" y="74019"/>
                    <a:pt x="1988360" y="59017"/>
                  </a:cubicBezTo>
                  <a:close/>
                  <a:moveTo>
                    <a:pt x="1093515" y="0"/>
                  </a:moveTo>
                  <a:cubicBezTo>
                    <a:pt x="736613" y="12826"/>
                    <a:pt x="553627" y="327881"/>
                    <a:pt x="549299" y="588096"/>
                  </a:cubicBezTo>
                  <a:cubicBezTo>
                    <a:pt x="542562" y="916461"/>
                    <a:pt x="658924" y="1109434"/>
                    <a:pt x="720275" y="1190644"/>
                  </a:cubicBezTo>
                  <a:cubicBezTo>
                    <a:pt x="774787" y="1262738"/>
                    <a:pt x="857667" y="1399692"/>
                    <a:pt x="762418" y="1446850"/>
                  </a:cubicBezTo>
                  <a:cubicBezTo>
                    <a:pt x="504691" y="1569722"/>
                    <a:pt x="283431" y="1656128"/>
                    <a:pt x="167010" y="1744812"/>
                  </a:cubicBezTo>
                  <a:cubicBezTo>
                    <a:pt x="-23891" y="1904150"/>
                    <a:pt x="672" y="2013351"/>
                    <a:pt x="1392" y="2161289"/>
                  </a:cubicBezTo>
                  <a:cubicBezTo>
                    <a:pt x="356083" y="2160989"/>
                    <a:pt x="261990" y="2166300"/>
                    <a:pt x="616681" y="2166000"/>
                  </a:cubicBezTo>
                  <a:cubicBezTo>
                    <a:pt x="794788" y="1846239"/>
                    <a:pt x="1045824" y="1778915"/>
                    <a:pt x="1453932" y="1593789"/>
                  </a:cubicBezTo>
                  <a:cubicBezTo>
                    <a:pt x="1171572" y="1115084"/>
                    <a:pt x="1046285" y="714919"/>
                    <a:pt x="1414663" y="124017"/>
                  </a:cubicBezTo>
                  <a:cubicBezTo>
                    <a:pt x="1309485" y="41539"/>
                    <a:pt x="1305280" y="26381"/>
                    <a:pt x="1093515" y="0"/>
                  </a:cubicBezTo>
                  <a:close/>
                  <a:moveTo>
                    <a:pt x="2886850" y="0"/>
                  </a:moveTo>
                  <a:cubicBezTo>
                    <a:pt x="2675085" y="26381"/>
                    <a:pt x="2670880" y="41539"/>
                    <a:pt x="2565702" y="124017"/>
                  </a:cubicBezTo>
                  <a:cubicBezTo>
                    <a:pt x="2934080" y="714919"/>
                    <a:pt x="2808793" y="1115084"/>
                    <a:pt x="2526433" y="1593789"/>
                  </a:cubicBezTo>
                  <a:cubicBezTo>
                    <a:pt x="2934542" y="1778915"/>
                    <a:pt x="3185577" y="1846239"/>
                    <a:pt x="3363685" y="2166000"/>
                  </a:cubicBezTo>
                  <a:cubicBezTo>
                    <a:pt x="3718376" y="2166300"/>
                    <a:pt x="3624282" y="2160989"/>
                    <a:pt x="3978973" y="2161289"/>
                  </a:cubicBezTo>
                  <a:cubicBezTo>
                    <a:pt x="3979693" y="2013351"/>
                    <a:pt x="4004256" y="1904150"/>
                    <a:pt x="3813355" y="1744812"/>
                  </a:cubicBezTo>
                  <a:cubicBezTo>
                    <a:pt x="3696934" y="1656128"/>
                    <a:pt x="3475674" y="1569722"/>
                    <a:pt x="3217947" y="1446850"/>
                  </a:cubicBezTo>
                  <a:cubicBezTo>
                    <a:pt x="3122698" y="1399692"/>
                    <a:pt x="3205579" y="1262738"/>
                    <a:pt x="3260090" y="1190644"/>
                  </a:cubicBezTo>
                  <a:cubicBezTo>
                    <a:pt x="3321441" y="1109434"/>
                    <a:pt x="3437803" y="916461"/>
                    <a:pt x="3431066" y="588096"/>
                  </a:cubicBezTo>
                  <a:cubicBezTo>
                    <a:pt x="3426739" y="327881"/>
                    <a:pt x="3243752" y="12826"/>
                    <a:pt x="288685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a:solidFill>
                  <a:schemeClr val="tx1"/>
                </a:solidFill>
                <a:cs typeface="B Nazanin" panose="00000400000000000000" pitchFamily="2" charset="-78"/>
              </a:endParaRPr>
            </a:p>
          </p:txBody>
        </p:sp>
        <p:sp>
          <p:nvSpPr>
            <p:cNvPr id="24" name="Rectangle 6">
              <a:extLst>
                <a:ext uri="{FF2B5EF4-FFF2-40B4-BE49-F238E27FC236}">
                  <a16:creationId xmlns:a16="http://schemas.microsoft.com/office/drawing/2014/main" id="{1AE4B125-6999-45DF-B3C8-56A855BA5E73}"/>
                </a:ext>
              </a:extLst>
            </p:cNvPr>
            <p:cNvSpPr>
              <a:spLocks noChangeAspect="1"/>
            </p:cNvSpPr>
            <p:nvPr/>
          </p:nvSpPr>
          <p:spPr>
            <a:xfrm>
              <a:off x="11003273" y="3365017"/>
              <a:ext cx="357359" cy="364685"/>
            </a:xfrm>
            <a:custGeom>
              <a:avLst/>
              <a:gdLst/>
              <a:ahLst/>
              <a:cxnLst/>
              <a:rect l="l" t="t" r="r" b="b"/>
              <a:pathLst>
                <a:path w="3860876" h="3940019">
                  <a:moveTo>
                    <a:pt x="3248876" y="1942264"/>
                  </a:moveTo>
                  <a:lnTo>
                    <a:pt x="3860876" y="1942264"/>
                  </a:lnTo>
                  <a:lnTo>
                    <a:pt x="3860876" y="2090815"/>
                  </a:lnTo>
                  <a:lnTo>
                    <a:pt x="3859023" y="2090815"/>
                  </a:lnTo>
                  <a:cubicBezTo>
                    <a:pt x="3817225" y="2949620"/>
                    <a:pt x="3215273" y="3679864"/>
                    <a:pt x="2378197" y="3884304"/>
                  </a:cubicBezTo>
                  <a:cubicBezTo>
                    <a:pt x="2219818" y="3922985"/>
                    <a:pt x="2060231" y="3941082"/>
                    <a:pt x="1902626" y="3939971"/>
                  </a:cubicBezTo>
                  <a:cubicBezTo>
                    <a:pt x="1286982" y="3935631"/>
                    <a:pt x="701577" y="3638194"/>
                    <a:pt x="337583" y="3128887"/>
                  </a:cubicBezTo>
                  <a:lnTo>
                    <a:pt x="30667" y="3435803"/>
                  </a:lnTo>
                  <a:lnTo>
                    <a:pt x="30667" y="2342045"/>
                  </a:lnTo>
                  <a:lnTo>
                    <a:pt x="1124425" y="2342045"/>
                  </a:lnTo>
                  <a:lnTo>
                    <a:pt x="781340" y="2685130"/>
                  </a:lnTo>
                  <a:cubicBezTo>
                    <a:pt x="1079782" y="3180935"/>
                    <a:pt x="1667379" y="3425841"/>
                    <a:pt x="2232517" y="3287817"/>
                  </a:cubicBezTo>
                  <a:cubicBezTo>
                    <a:pt x="2810639" y="3146622"/>
                    <a:pt x="3224897" y="2638979"/>
                    <a:pt x="3247291" y="2044286"/>
                  </a:cubicBezTo>
                  <a:lnTo>
                    <a:pt x="3248876" y="2044345"/>
                  </a:lnTo>
                  <a:close/>
                  <a:moveTo>
                    <a:pt x="1958249" y="48"/>
                  </a:moveTo>
                  <a:cubicBezTo>
                    <a:pt x="2573893" y="4388"/>
                    <a:pt x="3159298" y="301825"/>
                    <a:pt x="3523293" y="811132"/>
                  </a:cubicBezTo>
                  <a:lnTo>
                    <a:pt x="3830209" y="504216"/>
                  </a:lnTo>
                  <a:lnTo>
                    <a:pt x="3830209" y="1597974"/>
                  </a:lnTo>
                  <a:lnTo>
                    <a:pt x="2736450" y="1597974"/>
                  </a:lnTo>
                  <a:lnTo>
                    <a:pt x="3079535" y="1254889"/>
                  </a:lnTo>
                  <a:cubicBezTo>
                    <a:pt x="2781093" y="759084"/>
                    <a:pt x="2193496" y="514178"/>
                    <a:pt x="1628358" y="652202"/>
                  </a:cubicBezTo>
                  <a:cubicBezTo>
                    <a:pt x="1050236" y="793397"/>
                    <a:pt x="635978" y="1301040"/>
                    <a:pt x="613584" y="1895733"/>
                  </a:cubicBezTo>
                  <a:lnTo>
                    <a:pt x="612000" y="1895674"/>
                  </a:lnTo>
                  <a:lnTo>
                    <a:pt x="612000" y="1985958"/>
                  </a:lnTo>
                  <a:lnTo>
                    <a:pt x="0" y="1985958"/>
                  </a:lnTo>
                  <a:lnTo>
                    <a:pt x="0" y="1837407"/>
                  </a:lnTo>
                  <a:lnTo>
                    <a:pt x="2787" y="1837407"/>
                  </a:lnTo>
                  <a:cubicBezTo>
                    <a:pt x="49183" y="983705"/>
                    <a:pt x="649445" y="259216"/>
                    <a:pt x="1482678" y="55715"/>
                  </a:cubicBezTo>
                  <a:cubicBezTo>
                    <a:pt x="1641057" y="17034"/>
                    <a:pt x="1800644" y="-1063"/>
                    <a:pt x="1958249" y="4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a:solidFill>
                  <a:schemeClr val="tx1"/>
                </a:solidFill>
                <a:cs typeface="B Nazanin" panose="00000400000000000000" pitchFamily="2" charset="-78"/>
              </a:endParaRPr>
            </a:p>
          </p:txBody>
        </p:sp>
        <p:sp>
          <p:nvSpPr>
            <p:cNvPr id="25" name="자유형: 도형 16">
              <a:extLst>
                <a:ext uri="{FF2B5EF4-FFF2-40B4-BE49-F238E27FC236}">
                  <a16:creationId xmlns:a16="http://schemas.microsoft.com/office/drawing/2014/main" id="{A1F6F3B5-823E-442B-809C-F7DFF41F2024}"/>
                </a:ext>
              </a:extLst>
            </p:cNvPr>
            <p:cNvSpPr>
              <a:spLocks noChangeAspect="1"/>
            </p:cNvSpPr>
            <p:nvPr/>
          </p:nvSpPr>
          <p:spPr>
            <a:xfrm>
              <a:off x="9028038" y="5418963"/>
              <a:ext cx="353455" cy="397548"/>
            </a:xfrm>
            <a:custGeom>
              <a:avLst/>
              <a:gdLst>
                <a:gd name="connsiteX0" fmla="*/ 1376433 w 2765122"/>
                <a:gd name="connsiteY0" fmla="*/ 2257187 h 3110058"/>
                <a:gd name="connsiteX1" fmla="*/ 1145400 w 2765122"/>
                <a:gd name="connsiteY1" fmla="*/ 2354829 h 3110058"/>
                <a:gd name="connsiteX2" fmla="*/ 1036105 w 2765122"/>
                <a:gd name="connsiteY2" fmla="*/ 2389775 h 3110058"/>
                <a:gd name="connsiteX3" fmla="*/ 1040146 w 2765122"/>
                <a:gd name="connsiteY3" fmla="*/ 2406930 h 3110058"/>
                <a:gd name="connsiteX4" fmla="*/ 1382560 w 2765122"/>
                <a:gd name="connsiteY4" fmla="*/ 2894301 h 3110058"/>
                <a:gd name="connsiteX5" fmla="*/ 1724974 w 2765122"/>
                <a:gd name="connsiteY5" fmla="*/ 2406930 h 3110058"/>
                <a:gd name="connsiteX6" fmla="*/ 1726723 w 2765122"/>
                <a:gd name="connsiteY6" fmla="*/ 2399874 h 3110058"/>
                <a:gd name="connsiteX7" fmla="*/ 1605728 w 2765122"/>
                <a:gd name="connsiteY7" fmla="*/ 2358846 h 3110058"/>
                <a:gd name="connsiteX8" fmla="*/ 1795887 w 2765122"/>
                <a:gd name="connsiteY8" fmla="*/ 2033026 h 3110058"/>
                <a:gd name="connsiteX9" fmla="*/ 1694075 w 2765122"/>
                <a:gd name="connsiteY9" fmla="*/ 2094586 h 3110058"/>
                <a:gd name="connsiteX10" fmla="*/ 1578650 w 2765122"/>
                <a:gd name="connsiteY10" fmla="*/ 2155153 h 3110058"/>
                <a:gd name="connsiteX11" fmla="*/ 1618821 w 2765122"/>
                <a:gd name="connsiteY11" fmla="*/ 2173994 h 3110058"/>
                <a:gd name="connsiteX12" fmla="*/ 1763952 w 2765122"/>
                <a:gd name="connsiteY12" fmla="*/ 2229138 h 3110058"/>
                <a:gd name="connsiteX13" fmla="*/ 1791432 w 2765122"/>
                <a:gd name="connsiteY13" fmla="*/ 2076334 h 3110058"/>
                <a:gd name="connsiteX14" fmla="*/ 969005 w 2765122"/>
                <a:gd name="connsiteY14" fmla="*/ 2030800 h 3110058"/>
                <a:gd name="connsiteX15" fmla="*/ 973688 w 2765122"/>
                <a:gd name="connsiteY15" fmla="*/ 2076334 h 3110058"/>
                <a:gd name="connsiteX16" fmla="*/ 997942 w 2765122"/>
                <a:gd name="connsiteY16" fmla="*/ 2219324 h 3110058"/>
                <a:gd name="connsiteX17" fmla="*/ 1135534 w 2765122"/>
                <a:gd name="connsiteY17" fmla="*/ 2169774 h 3110058"/>
                <a:gd name="connsiteX18" fmla="*/ 1176026 w 2765122"/>
                <a:gd name="connsiteY18" fmla="*/ 2151638 h 3110058"/>
                <a:gd name="connsiteX19" fmla="*/ 1061678 w 2765122"/>
                <a:gd name="connsiteY19" fmla="*/ 2089068 h 3110058"/>
                <a:gd name="connsiteX20" fmla="*/ 2270995 w 2765122"/>
                <a:gd name="connsiteY20" fmla="*/ 1682607 h 3110058"/>
                <a:gd name="connsiteX21" fmla="*/ 2193789 w 2765122"/>
                <a:gd name="connsiteY21" fmla="*/ 1749541 h 3110058"/>
                <a:gd name="connsiteX22" fmla="*/ 2080535 w 2765122"/>
                <a:gd name="connsiteY22" fmla="*/ 1839120 h 3110058"/>
                <a:gd name="connsiteX23" fmla="*/ 1988274 w 2765122"/>
                <a:gd name="connsiteY23" fmla="*/ 1905861 h 3110058"/>
                <a:gd name="connsiteX24" fmla="*/ 1956628 w 2765122"/>
                <a:gd name="connsiteY24" fmla="*/ 2160317 h 3110058"/>
                <a:gd name="connsiteX25" fmla="*/ 1929983 w 2765122"/>
                <a:gd name="connsiteY25" fmla="*/ 2282840 h 3110058"/>
                <a:gd name="connsiteX26" fmla="*/ 2032699 w 2765122"/>
                <a:gd name="connsiteY26" fmla="*/ 2311732 h 3110058"/>
                <a:gd name="connsiteX27" fmla="*/ 2530541 w 2765122"/>
                <a:gd name="connsiteY27" fmla="*/ 2244806 h 3110058"/>
                <a:gd name="connsiteX28" fmla="*/ 2289139 w 2765122"/>
                <a:gd name="connsiteY28" fmla="*/ 1700285 h 3110058"/>
                <a:gd name="connsiteX29" fmla="*/ 491768 w 2765122"/>
                <a:gd name="connsiteY29" fmla="*/ 1666932 h 3110058"/>
                <a:gd name="connsiteX30" fmla="*/ 473585 w 2765122"/>
                <a:gd name="connsiteY30" fmla="*/ 1684439 h 3110058"/>
                <a:gd name="connsiteX31" fmla="*/ 222717 w 2765122"/>
                <a:gd name="connsiteY31" fmla="*/ 2224664 h 3110058"/>
                <a:gd name="connsiteX32" fmla="*/ 719315 w 2765122"/>
                <a:gd name="connsiteY32" fmla="*/ 2300269 h 3110058"/>
                <a:gd name="connsiteX33" fmla="*/ 831176 w 2765122"/>
                <a:gd name="connsiteY33" fmla="*/ 2270901 h 3110058"/>
                <a:gd name="connsiteX34" fmla="*/ 808495 w 2765122"/>
                <a:gd name="connsiteY34" fmla="*/ 2160317 h 3110058"/>
                <a:gd name="connsiteX35" fmla="*/ 776012 w 2765122"/>
                <a:gd name="connsiteY35" fmla="*/ 1899134 h 3110058"/>
                <a:gd name="connsiteX36" fmla="*/ 679735 w 2765122"/>
                <a:gd name="connsiteY36" fmla="*/ 1826895 h 3110058"/>
                <a:gd name="connsiteX37" fmla="*/ 502637 w 2765122"/>
                <a:gd name="connsiteY37" fmla="*/ 1677612 h 3110058"/>
                <a:gd name="connsiteX38" fmla="*/ 2001099 w 2765122"/>
                <a:gd name="connsiteY38" fmla="*/ 1443878 h 3110058"/>
                <a:gd name="connsiteX39" fmla="*/ 2005588 w 2765122"/>
                <a:gd name="connsiteY39" fmla="*/ 1555029 h 3110058"/>
                <a:gd name="connsiteX40" fmla="*/ 2000712 w 2765122"/>
                <a:gd name="connsiteY40" fmla="*/ 1675767 h 3110058"/>
                <a:gd name="connsiteX41" fmla="*/ 2038461 w 2765122"/>
                <a:gd name="connsiteY41" fmla="*/ 1648469 h 3110058"/>
                <a:gd name="connsiteX42" fmla="*/ 2130505 w 2765122"/>
                <a:gd name="connsiteY42" fmla="*/ 1573751 h 3110058"/>
                <a:gd name="connsiteX43" fmla="*/ 2143759 w 2765122"/>
                <a:gd name="connsiteY43" fmla="*/ 1562074 h 3110058"/>
                <a:gd name="connsiteX44" fmla="*/ 2039991 w 2765122"/>
                <a:gd name="connsiteY44" fmla="*/ 1473050 h 3110058"/>
                <a:gd name="connsiteX45" fmla="*/ 764411 w 2765122"/>
                <a:gd name="connsiteY45" fmla="*/ 1434288 h 3110058"/>
                <a:gd name="connsiteX46" fmla="*/ 726661 w 2765122"/>
                <a:gd name="connsiteY46" fmla="*/ 1461587 h 3110058"/>
                <a:gd name="connsiteX47" fmla="*/ 634617 w 2765122"/>
                <a:gd name="connsiteY47" fmla="*/ 1536305 h 3110058"/>
                <a:gd name="connsiteX48" fmla="*/ 621360 w 2765122"/>
                <a:gd name="connsiteY48" fmla="*/ 1547985 h 3110058"/>
                <a:gd name="connsiteX49" fmla="*/ 725129 w 2765122"/>
                <a:gd name="connsiteY49" fmla="*/ 1637009 h 3110058"/>
                <a:gd name="connsiteX50" fmla="*/ 764024 w 2765122"/>
                <a:gd name="connsiteY50" fmla="*/ 1666183 h 3110058"/>
                <a:gd name="connsiteX51" fmla="*/ 759534 w 2765122"/>
                <a:gd name="connsiteY51" fmla="*/ 1555029 h 3110058"/>
                <a:gd name="connsiteX52" fmla="*/ 1386966 w 2765122"/>
                <a:gd name="connsiteY52" fmla="*/ 1049980 h 3110058"/>
                <a:gd name="connsiteX53" fmla="*/ 1160689 w 2765122"/>
                <a:gd name="connsiteY53" fmla="*/ 1170734 h 3110058"/>
                <a:gd name="connsiteX54" fmla="*/ 947211 w 2765122"/>
                <a:gd name="connsiteY54" fmla="*/ 1303680 h 3110058"/>
                <a:gd name="connsiteX55" fmla="*/ 938816 w 2765122"/>
                <a:gd name="connsiteY55" fmla="*/ 1555028 h 3110058"/>
                <a:gd name="connsiteX56" fmla="*/ 947046 w 2765122"/>
                <a:gd name="connsiteY56" fmla="*/ 1801432 h 3110058"/>
                <a:gd name="connsiteX57" fmla="*/ 1154015 w 2765122"/>
                <a:gd name="connsiteY57" fmla="*/ 1935392 h 3110058"/>
                <a:gd name="connsiteX58" fmla="*/ 1378151 w 2765122"/>
                <a:gd name="connsiteY58" fmla="*/ 2060078 h 3110058"/>
                <a:gd name="connsiteX59" fmla="*/ 1604433 w 2765122"/>
                <a:gd name="connsiteY59" fmla="*/ 1939321 h 3110058"/>
                <a:gd name="connsiteX60" fmla="*/ 1817909 w 2765122"/>
                <a:gd name="connsiteY60" fmla="*/ 1806377 h 3110058"/>
                <a:gd name="connsiteX61" fmla="*/ 1826304 w 2765122"/>
                <a:gd name="connsiteY61" fmla="*/ 1555028 h 3110058"/>
                <a:gd name="connsiteX62" fmla="*/ 1818074 w 2765122"/>
                <a:gd name="connsiteY62" fmla="*/ 1308628 h 3110058"/>
                <a:gd name="connsiteX63" fmla="*/ 1611105 w 2765122"/>
                <a:gd name="connsiteY63" fmla="*/ 1174667 h 3110058"/>
                <a:gd name="connsiteX64" fmla="*/ 1767179 w 2765122"/>
                <a:gd name="connsiteY64" fmla="*/ 890733 h 3110058"/>
                <a:gd name="connsiteX65" fmla="*/ 1629589 w 2765122"/>
                <a:gd name="connsiteY65" fmla="*/ 940281 h 3110058"/>
                <a:gd name="connsiteX66" fmla="*/ 1589093 w 2765122"/>
                <a:gd name="connsiteY66" fmla="*/ 958419 h 3110058"/>
                <a:gd name="connsiteX67" fmla="*/ 1703444 w 2765122"/>
                <a:gd name="connsiteY67" fmla="*/ 1020991 h 3110058"/>
                <a:gd name="connsiteX68" fmla="*/ 1796116 w 2765122"/>
                <a:gd name="connsiteY68" fmla="*/ 1079257 h 3110058"/>
                <a:gd name="connsiteX69" fmla="*/ 1791432 w 2765122"/>
                <a:gd name="connsiteY69" fmla="*/ 1033723 h 3110058"/>
                <a:gd name="connsiteX70" fmla="*/ 1001168 w 2765122"/>
                <a:gd name="connsiteY70" fmla="*/ 880921 h 3110058"/>
                <a:gd name="connsiteX71" fmla="*/ 973688 w 2765122"/>
                <a:gd name="connsiteY71" fmla="*/ 1033723 h 3110058"/>
                <a:gd name="connsiteX72" fmla="*/ 969233 w 2765122"/>
                <a:gd name="connsiteY72" fmla="*/ 1077033 h 3110058"/>
                <a:gd name="connsiteX73" fmla="*/ 1071048 w 2765122"/>
                <a:gd name="connsiteY73" fmla="*/ 1015472 h 3110058"/>
                <a:gd name="connsiteX74" fmla="*/ 1186470 w 2765122"/>
                <a:gd name="connsiteY74" fmla="*/ 954907 h 3110058"/>
                <a:gd name="connsiteX75" fmla="*/ 1146299 w 2765122"/>
                <a:gd name="connsiteY75" fmla="*/ 936065 h 3110058"/>
                <a:gd name="connsiteX76" fmla="*/ 2296662 w 2765122"/>
                <a:gd name="connsiteY76" fmla="*/ 783036 h 3110058"/>
                <a:gd name="connsiteX77" fmla="*/ 2045808 w 2765122"/>
                <a:gd name="connsiteY77" fmla="*/ 809787 h 3110058"/>
                <a:gd name="connsiteX78" fmla="*/ 1933945 w 2765122"/>
                <a:gd name="connsiteY78" fmla="*/ 839155 h 3110058"/>
                <a:gd name="connsiteX79" fmla="*/ 1956628 w 2765122"/>
                <a:gd name="connsiteY79" fmla="*/ 949742 h 3110058"/>
                <a:gd name="connsiteX80" fmla="*/ 1989111 w 2765122"/>
                <a:gd name="connsiteY80" fmla="*/ 1210925 h 3110058"/>
                <a:gd name="connsiteX81" fmla="*/ 2085387 w 2765122"/>
                <a:gd name="connsiteY81" fmla="*/ 1283163 h 3110058"/>
                <a:gd name="connsiteX82" fmla="*/ 2262485 w 2765122"/>
                <a:gd name="connsiteY82" fmla="*/ 1432446 h 3110058"/>
                <a:gd name="connsiteX83" fmla="*/ 2273353 w 2765122"/>
                <a:gd name="connsiteY83" fmla="*/ 1443125 h 3110058"/>
                <a:gd name="connsiteX84" fmla="*/ 2291537 w 2765122"/>
                <a:gd name="connsiteY84" fmla="*/ 1425616 h 3110058"/>
                <a:gd name="connsiteX85" fmla="*/ 2542406 w 2765122"/>
                <a:gd name="connsiteY85" fmla="*/ 885391 h 3110058"/>
                <a:gd name="connsiteX86" fmla="*/ 2296662 w 2765122"/>
                <a:gd name="connsiteY86" fmla="*/ 783036 h 3110058"/>
                <a:gd name="connsiteX87" fmla="*/ 482072 w 2765122"/>
                <a:gd name="connsiteY87" fmla="*/ 767202 h 3110058"/>
                <a:gd name="connsiteX88" fmla="*/ 234579 w 2765122"/>
                <a:gd name="connsiteY88" fmla="*/ 865253 h 3110058"/>
                <a:gd name="connsiteX89" fmla="*/ 475981 w 2765122"/>
                <a:gd name="connsiteY89" fmla="*/ 1409774 h 3110058"/>
                <a:gd name="connsiteX90" fmla="*/ 494126 w 2765122"/>
                <a:gd name="connsiteY90" fmla="*/ 1427453 h 3110058"/>
                <a:gd name="connsiteX91" fmla="*/ 571333 w 2765122"/>
                <a:gd name="connsiteY91" fmla="*/ 1360517 h 3110058"/>
                <a:gd name="connsiteX92" fmla="*/ 684587 w 2765122"/>
                <a:gd name="connsiteY92" fmla="*/ 1270938 h 3110058"/>
                <a:gd name="connsiteX93" fmla="*/ 776848 w 2765122"/>
                <a:gd name="connsiteY93" fmla="*/ 1204197 h 3110058"/>
                <a:gd name="connsiteX94" fmla="*/ 808495 w 2765122"/>
                <a:gd name="connsiteY94" fmla="*/ 949742 h 3110058"/>
                <a:gd name="connsiteX95" fmla="*/ 835139 w 2765122"/>
                <a:gd name="connsiteY95" fmla="*/ 827220 h 3110058"/>
                <a:gd name="connsiteX96" fmla="*/ 732420 w 2765122"/>
                <a:gd name="connsiteY96" fmla="*/ 798327 h 3110058"/>
                <a:gd name="connsiteX97" fmla="*/ 482072 w 2765122"/>
                <a:gd name="connsiteY97" fmla="*/ 767202 h 3110058"/>
                <a:gd name="connsiteX98" fmla="*/ 1382560 w 2765122"/>
                <a:gd name="connsiteY98" fmla="*/ 215755 h 3110058"/>
                <a:gd name="connsiteX99" fmla="*/ 1040146 w 2765122"/>
                <a:gd name="connsiteY99" fmla="*/ 703126 h 3110058"/>
                <a:gd name="connsiteX100" fmla="*/ 1038397 w 2765122"/>
                <a:gd name="connsiteY100" fmla="*/ 710184 h 3110058"/>
                <a:gd name="connsiteX101" fmla="*/ 1159394 w 2765122"/>
                <a:gd name="connsiteY101" fmla="*/ 751212 h 3110058"/>
                <a:gd name="connsiteX102" fmla="*/ 1388689 w 2765122"/>
                <a:gd name="connsiteY102" fmla="*/ 852872 h 3110058"/>
                <a:gd name="connsiteX103" fmla="*/ 1619722 w 2765122"/>
                <a:gd name="connsiteY103" fmla="*/ 755229 h 3110058"/>
                <a:gd name="connsiteX104" fmla="*/ 1729016 w 2765122"/>
                <a:gd name="connsiteY104" fmla="*/ 720284 h 3110058"/>
                <a:gd name="connsiteX105" fmla="*/ 1724974 w 2765122"/>
                <a:gd name="connsiteY105" fmla="*/ 703126 h 3110058"/>
                <a:gd name="connsiteX106" fmla="*/ 1382560 w 2765122"/>
                <a:gd name="connsiteY106" fmla="*/ 215755 h 3110058"/>
                <a:gd name="connsiteX107" fmla="*/ 1382561 w 2765122"/>
                <a:gd name="connsiteY107" fmla="*/ 0 h 3110058"/>
                <a:gd name="connsiteX108" fmla="*/ 1863319 w 2765122"/>
                <a:gd name="connsiteY108" fmla="*/ 565886 h 3110058"/>
                <a:gd name="connsiteX109" fmla="*/ 1892754 w 2765122"/>
                <a:gd name="connsiteY109" fmla="*/ 669221 h 3110058"/>
                <a:gd name="connsiteX110" fmla="*/ 1998805 w 2765122"/>
                <a:gd name="connsiteY110" fmla="*/ 644109 h 3110058"/>
                <a:gd name="connsiteX111" fmla="*/ 2729256 w 2765122"/>
                <a:gd name="connsiteY111" fmla="*/ 777515 h 3110058"/>
                <a:gd name="connsiteX112" fmla="*/ 2479563 w 2765122"/>
                <a:gd name="connsiteY112" fmla="*/ 1476806 h 3110058"/>
                <a:gd name="connsiteX113" fmla="*/ 2396868 w 2765122"/>
                <a:gd name="connsiteY113" fmla="*/ 1564493 h 3110058"/>
                <a:gd name="connsiteX114" fmla="*/ 2415853 w 2765122"/>
                <a:gd name="connsiteY114" fmla="*/ 1583149 h 3110058"/>
                <a:gd name="connsiteX115" fmla="*/ 2715481 w 2765122"/>
                <a:gd name="connsiteY115" fmla="*/ 2355928 h 3110058"/>
                <a:gd name="connsiteX116" fmla="*/ 1982813 w 2765122"/>
                <a:gd name="connsiteY116" fmla="*/ 2476565 h 3110058"/>
                <a:gd name="connsiteX117" fmla="*/ 1890625 w 2765122"/>
                <a:gd name="connsiteY117" fmla="*/ 2453030 h 3110058"/>
                <a:gd name="connsiteX118" fmla="*/ 1863319 w 2765122"/>
                <a:gd name="connsiteY118" fmla="*/ 2544172 h 3110058"/>
                <a:gd name="connsiteX119" fmla="*/ 1382561 w 2765122"/>
                <a:gd name="connsiteY119" fmla="*/ 3110058 h 3110058"/>
                <a:gd name="connsiteX120" fmla="*/ 901803 w 2765122"/>
                <a:gd name="connsiteY120" fmla="*/ 2544172 h 3110058"/>
                <a:gd name="connsiteX121" fmla="*/ 872368 w 2765122"/>
                <a:gd name="connsiteY121" fmla="*/ 2440837 h 3110058"/>
                <a:gd name="connsiteX122" fmla="*/ 766317 w 2765122"/>
                <a:gd name="connsiteY122" fmla="*/ 2465949 h 3110058"/>
                <a:gd name="connsiteX123" fmla="*/ 35866 w 2765122"/>
                <a:gd name="connsiteY123" fmla="*/ 2332544 h 3110058"/>
                <a:gd name="connsiteX124" fmla="*/ 285559 w 2765122"/>
                <a:gd name="connsiteY124" fmla="*/ 1633252 h 3110058"/>
                <a:gd name="connsiteX125" fmla="*/ 368254 w 2765122"/>
                <a:gd name="connsiteY125" fmla="*/ 1545565 h 3110058"/>
                <a:gd name="connsiteX126" fmla="*/ 349269 w 2765122"/>
                <a:gd name="connsiteY126" fmla="*/ 1526910 h 3110058"/>
                <a:gd name="connsiteX127" fmla="*/ 49641 w 2765122"/>
                <a:gd name="connsiteY127" fmla="*/ 754130 h 3110058"/>
                <a:gd name="connsiteX128" fmla="*/ 782309 w 2765122"/>
                <a:gd name="connsiteY128" fmla="*/ 633493 h 3110058"/>
                <a:gd name="connsiteX129" fmla="*/ 874497 w 2765122"/>
                <a:gd name="connsiteY129" fmla="*/ 657029 h 3110058"/>
                <a:gd name="connsiteX130" fmla="*/ 901803 w 2765122"/>
                <a:gd name="connsiteY130" fmla="*/ 565886 h 3110058"/>
                <a:gd name="connsiteX131" fmla="*/ 1382561 w 2765122"/>
                <a:gd name="connsiteY131" fmla="*/ 0 h 311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2765122" h="3110058">
                  <a:moveTo>
                    <a:pt x="1376433" y="2257187"/>
                  </a:moveTo>
                  <a:lnTo>
                    <a:pt x="1145400" y="2354829"/>
                  </a:lnTo>
                  <a:lnTo>
                    <a:pt x="1036105" y="2389775"/>
                  </a:lnTo>
                  <a:lnTo>
                    <a:pt x="1040146" y="2406930"/>
                  </a:lnTo>
                  <a:cubicBezTo>
                    <a:pt x="1121535" y="2704580"/>
                    <a:pt x="1244707" y="2894301"/>
                    <a:pt x="1382560" y="2894301"/>
                  </a:cubicBezTo>
                  <a:cubicBezTo>
                    <a:pt x="1520414" y="2894301"/>
                    <a:pt x="1643585" y="2704580"/>
                    <a:pt x="1724974" y="2406930"/>
                  </a:cubicBezTo>
                  <a:lnTo>
                    <a:pt x="1726723" y="2399874"/>
                  </a:lnTo>
                  <a:lnTo>
                    <a:pt x="1605728" y="2358846"/>
                  </a:lnTo>
                  <a:close/>
                  <a:moveTo>
                    <a:pt x="1795887" y="2033026"/>
                  </a:moveTo>
                  <a:lnTo>
                    <a:pt x="1694075" y="2094586"/>
                  </a:lnTo>
                  <a:lnTo>
                    <a:pt x="1578650" y="2155153"/>
                  </a:lnTo>
                  <a:lnTo>
                    <a:pt x="1618821" y="2173994"/>
                  </a:lnTo>
                  <a:lnTo>
                    <a:pt x="1763952" y="2229138"/>
                  </a:lnTo>
                  <a:lnTo>
                    <a:pt x="1791432" y="2076334"/>
                  </a:lnTo>
                  <a:close/>
                  <a:moveTo>
                    <a:pt x="969005" y="2030800"/>
                  </a:moveTo>
                  <a:lnTo>
                    <a:pt x="973688" y="2076334"/>
                  </a:lnTo>
                  <a:lnTo>
                    <a:pt x="997942" y="2219324"/>
                  </a:lnTo>
                  <a:lnTo>
                    <a:pt x="1135534" y="2169774"/>
                  </a:lnTo>
                  <a:lnTo>
                    <a:pt x="1176026" y="2151638"/>
                  </a:lnTo>
                  <a:lnTo>
                    <a:pt x="1061678" y="2089068"/>
                  </a:lnTo>
                  <a:close/>
                  <a:moveTo>
                    <a:pt x="2270995" y="1682607"/>
                  </a:moveTo>
                  <a:lnTo>
                    <a:pt x="2193789" y="1749541"/>
                  </a:lnTo>
                  <a:cubicBezTo>
                    <a:pt x="2157450" y="1779622"/>
                    <a:pt x="2119670" y="1809519"/>
                    <a:pt x="2080535" y="1839120"/>
                  </a:cubicBezTo>
                  <a:lnTo>
                    <a:pt x="1988274" y="1905861"/>
                  </a:lnTo>
                  <a:lnTo>
                    <a:pt x="1956628" y="2160317"/>
                  </a:lnTo>
                  <a:lnTo>
                    <a:pt x="1929983" y="2282840"/>
                  </a:lnTo>
                  <a:lnTo>
                    <a:pt x="2032699" y="2311732"/>
                  </a:lnTo>
                  <a:cubicBezTo>
                    <a:pt x="2281801" y="2367725"/>
                    <a:pt x="2467430" y="2349840"/>
                    <a:pt x="2530541" y="2244806"/>
                  </a:cubicBezTo>
                  <a:cubicBezTo>
                    <a:pt x="2601541" y="2126643"/>
                    <a:pt x="2502356" y="1923350"/>
                    <a:pt x="2289139" y="1700285"/>
                  </a:cubicBezTo>
                  <a:close/>
                  <a:moveTo>
                    <a:pt x="491768" y="1666932"/>
                  </a:moveTo>
                  <a:lnTo>
                    <a:pt x="473585" y="1684439"/>
                  </a:lnTo>
                  <a:cubicBezTo>
                    <a:pt x="256508" y="1903749"/>
                    <a:pt x="153790" y="2105280"/>
                    <a:pt x="222717" y="2224664"/>
                  </a:cubicBezTo>
                  <a:cubicBezTo>
                    <a:pt x="283985" y="2330784"/>
                    <a:pt x="469273" y="2351906"/>
                    <a:pt x="719315" y="2300269"/>
                  </a:cubicBezTo>
                  <a:lnTo>
                    <a:pt x="831176" y="2270901"/>
                  </a:lnTo>
                  <a:lnTo>
                    <a:pt x="808495" y="2160317"/>
                  </a:lnTo>
                  <a:lnTo>
                    <a:pt x="776012" y="1899134"/>
                  </a:lnTo>
                  <a:lnTo>
                    <a:pt x="679735" y="1826895"/>
                  </a:lnTo>
                  <a:cubicBezTo>
                    <a:pt x="616990" y="1777691"/>
                    <a:pt x="557836" y="1727770"/>
                    <a:pt x="502637" y="1677612"/>
                  </a:cubicBezTo>
                  <a:close/>
                  <a:moveTo>
                    <a:pt x="2001099" y="1443878"/>
                  </a:moveTo>
                  <a:lnTo>
                    <a:pt x="2005588" y="1555029"/>
                  </a:lnTo>
                  <a:lnTo>
                    <a:pt x="2000712" y="1675767"/>
                  </a:lnTo>
                  <a:lnTo>
                    <a:pt x="2038461" y="1648469"/>
                  </a:lnTo>
                  <a:cubicBezTo>
                    <a:pt x="2070345" y="1623579"/>
                    <a:pt x="2101053" y="1598643"/>
                    <a:pt x="2130505" y="1573751"/>
                  </a:cubicBezTo>
                  <a:lnTo>
                    <a:pt x="2143759" y="1562074"/>
                  </a:lnTo>
                  <a:lnTo>
                    <a:pt x="2039991" y="1473050"/>
                  </a:lnTo>
                  <a:close/>
                  <a:moveTo>
                    <a:pt x="764411" y="1434288"/>
                  </a:moveTo>
                  <a:lnTo>
                    <a:pt x="726661" y="1461587"/>
                  </a:lnTo>
                  <a:cubicBezTo>
                    <a:pt x="694778" y="1486477"/>
                    <a:pt x="664070" y="1511412"/>
                    <a:pt x="634617" y="1536305"/>
                  </a:cubicBezTo>
                  <a:lnTo>
                    <a:pt x="621360" y="1547985"/>
                  </a:lnTo>
                  <a:lnTo>
                    <a:pt x="725129" y="1637009"/>
                  </a:lnTo>
                  <a:lnTo>
                    <a:pt x="764024" y="1666183"/>
                  </a:lnTo>
                  <a:lnTo>
                    <a:pt x="759534" y="1555029"/>
                  </a:lnTo>
                  <a:close/>
                  <a:moveTo>
                    <a:pt x="1386966" y="1049980"/>
                  </a:moveTo>
                  <a:lnTo>
                    <a:pt x="1160689" y="1170734"/>
                  </a:lnTo>
                  <a:lnTo>
                    <a:pt x="947211" y="1303680"/>
                  </a:lnTo>
                  <a:lnTo>
                    <a:pt x="938816" y="1555028"/>
                  </a:lnTo>
                  <a:lnTo>
                    <a:pt x="947046" y="1801432"/>
                  </a:lnTo>
                  <a:lnTo>
                    <a:pt x="1154015" y="1935392"/>
                  </a:lnTo>
                  <a:lnTo>
                    <a:pt x="1378151" y="2060078"/>
                  </a:lnTo>
                  <a:lnTo>
                    <a:pt x="1604433" y="1939321"/>
                  </a:lnTo>
                  <a:lnTo>
                    <a:pt x="1817909" y="1806377"/>
                  </a:lnTo>
                  <a:lnTo>
                    <a:pt x="1826304" y="1555028"/>
                  </a:lnTo>
                  <a:lnTo>
                    <a:pt x="1818074" y="1308628"/>
                  </a:lnTo>
                  <a:lnTo>
                    <a:pt x="1611105" y="1174667"/>
                  </a:lnTo>
                  <a:close/>
                  <a:moveTo>
                    <a:pt x="1767179" y="890733"/>
                  </a:moveTo>
                  <a:lnTo>
                    <a:pt x="1629589" y="940281"/>
                  </a:lnTo>
                  <a:lnTo>
                    <a:pt x="1589093" y="958419"/>
                  </a:lnTo>
                  <a:lnTo>
                    <a:pt x="1703444" y="1020991"/>
                  </a:lnTo>
                  <a:lnTo>
                    <a:pt x="1796116" y="1079257"/>
                  </a:lnTo>
                  <a:lnTo>
                    <a:pt x="1791432" y="1033723"/>
                  </a:lnTo>
                  <a:close/>
                  <a:moveTo>
                    <a:pt x="1001168" y="880921"/>
                  </a:moveTo>
                  <a:lnTo>
                    <a:pt x="973688" y="1033723"/>
                  </a:lnTo>
                  <a:lnTo>
                    <a:pt x="969233" y="1077033"/>
                  </a:lnTo>
                  <a:lnTo>
                    <a:pt x="1071048" y="1015472"/>
                  </a:lnTo>
                  <a:lnTo>
                    <a:pt x="1186470" y="954907"/>
                  </a:lnTo>
                  <a:lnTo>
                    <a:pt x="1146299" y="936065"/>
                  </a:lnTo>
                  <a:close/>
                  <a:moveTo>
                    <a:pt x="2296662" y="783036"/>
                  </a:moveTo>
                  <a:cubicBezTo>
                    <a:pt x="2224233" y="781291"/>
                    <a:pt x="2139574" y="790423"/>
                    <a:pt x="2045808" y="809787"/>
                  </a:cubicBezTo>
                  <a:lnTo>
                    <a:pt x="1933945" y="839155"/>
                  </a:lnTo>
                  <a:lnTo>
                    <a:pt x="1956628" y="949742"/>
                  </a:lnTo>
                  <a:lnTo>
                    <a:pt x="1989111" y="1210925"/>
                  </a:lnTo>
                  <a:lnTo>
                    <a:pt x="2085387" y="1283163"/>
                  </a:lnTo>
                  <a:cubicBezTo>
                    <a:pt x="2148132" y="1332368"/>
                    <a:pt x="2207286" y="1382289"/>
                    <a:pt x="2262485" y="1432446"/>
                  </a:cubicBezTo>
                  <a:lnTo>
                    <a:pt x="2273353" y="1443125"/>
                  </a:lnTo>
                  <a:lnTo>
                    <a:pt x="2291537" y="1425616"/>
                  </a:lnTo>
                  <a:cubicBezTo>
                    <a:pt x="2508615" y="1206306"/>
                    <a:pt x="2611333" y="1004776"/>
                    <a:pt x="2542406" y="885391"/>
                  </a:cubicBezTo>
                  <a:cubicBezTo>
                    <a:pt x="2504113" y="819067"/>
                    <a:pt x="2417375" y="785944"/>
                    <a:pt x="2296662" y="783036"/>
                  </a:cubicBezTo>
                  <a:close/>
                  <a:moveTo>
                    <a:pt x="482072" y="767202"/>
                  </a:moveTo>
                  <a:cubicBezTo>
                    <a:pt x="361326" y="768003"/>
                    <a:pt x="274023" y="799606"/>
                    <a:pt x="234579" y="865253"/>
                  </a:cubicBezTo>
                  <a:cubicBezTo>
                    <a:pt x="163579" y="983417"/>
                    <a:pt x="262764" y="1186709"/>
                    <a:pt x="475981" y="1409774"/>
                  </a:cubicBezTo>
                  <a:lnTo>
                    <a:pt x="494126" y="1427453"/>
                  </a:lnTo>
                  <a:lnTo>
                    <a:pt x="571333" y="1360517"/>
                  </a:lnTo>
                  <a:cubicBezTo>
                    <a:pt x="607672" y="1330436"/>
                    <a:pt x="645452" y="1300540"/>
                    <a:pt x="684587" y="1270938"/>
                  </a:cubicBezTo>
                  <a:lnTo>
                    <a:pt x="776848" y="1204197"/>
                  </a:lnTo>
                  <a:lnTo>
                    <a:pt x="808495" y="949742"/>
                  </a:lnTo>
                  <a:lnTo>
                    <a:pt x="835139" y="827220"/>
                  </a:lnTo>
                  <a:lnTo>
                    <a:pt x="732420" y="798327"/>
                  </a:lnTo>
                  <a:cubicBezTo>
                    <a:pt x="639007" y="777329"/>
                    <a:pt x="554520" y="766721"/>
                    <a:pt x="482072" y="767202"/>
                  </a:cubicBezTo>
                  <a:close/>
                  <a:moveTo>
                    <a:pt x="1382560" y="215755"/>
                  </a:moveTo>
                  <a:cubicBezTo>
                    <a:pt x="1244707" y="215755"/>
                    <a:pt x="1121535" y="405476"/>
                    <a:pt x="1040146" y="703126"/>
                  </a:cubicBezTo>
                  <a:lnTo>
                    <a:pt x="1038397" y="710184"/>
                  </a:lnTo>
                  <a:lnTo>
                    <a:pt x="1159394" y="751212"/>
                  </a:lnTo>
                  <a:lnTo>
                    <a:pt x="1388689" y="852872"/>
                  </a:lnTo>
                  <a:lnTo>
                    <a:pt x="1619722" y="755229"/>
                  </a:lnTo>
                  <a:lnTo>
                    <a:pt x="1729016" y="720284"/>
                  </a:lnTo>
                  <a:lnTo>
                    <a:pt x="1724974" y="703126"/>
                  </a:lnTo>
                  <a:cubicBezTo>
                    <a:pt x="1643585" y="405476"/>
                    <a:pt x="1520414" y="215755"/>
                    <a:pt x="1382560" y="215755"/>
                  </a:cubicBezTo>
                  <a:close/>
                  <a:moveTo>
                    <a:pt x="1382561" y="0"/>
                  </a:moveTo>
                  <a:cubicBezTo>
                    <a:pt x="1576111" y="0"/>
                    <a:pt x="1749046" y="220285"/>
                    <a:pt x="1863319" y="565886"/>
                  </a:cubicBezTo>
                  <a:lnTo>
                    <a:pt x="1892754" y="669221"/>
                  </a:lnTo>
                  <a:lnTo>
                    <a:pt x="1998805" y="644109"/>
                  </a:lnTo>
                  <a:cubicBezTo>
                    <a:pt x="2355240" y="570272"/>
                    <a:pt x="2632481" y="609896"/>
                    <a:pt x="2729256" y="777515"/>
                  </a:cubicBezTo>
                  <a:cubicBezTo>
                    <a:pt x="2826030" y="945133"/>
                    <a:pt x="2721726" y="1205043"/>
                    <a:pt x="2479563" y="1476806"/>
                  </a:cubicBezTo>
                  <a:lnTo>
                    <a:pt x="2396868" y="1564493"/>
                  </a:lnTo>
                  <a:lnTo>
                    <a:pt x="2415853" y="1583149"/>
                  </a:lnTo>
                  <a:cubicBezTo>
                    <a:pt x="2697403" y="1884053"/>
                    <a:pt x="2823474" y="2176199"/>
                    <a:pt x="2715481" y="2355928"/>
                  </a:cubicBezTo>
                  <a:cubicBezTo>
                    <a:pt x="2615796" y="2521833"/>
                    <a:pt x="2337906" y="2556612"/>
                    <a:pt x="1982813" y="2476565"/>
                  </a:cubicBezTo>
                  <a:lnTo>
                    <a:pt x="1890625" y="2453030"/>
                  </a:lnTo>
                  <a:lnTo>
                    <a:pt x="1863319" y="2544172"/>
                  </a:lnTo>
                  <a:cubicBezTo>
                    <a:pt x="1749047" y="2889773"/>
                    <a:pt x="1576111" y="3110058"/>
                    <a:pt x="1382561" y="3110058"/>
                  </a:cubicBezTo>
                  <a:cubicBezTo>
                    <a:pt x="1189012" y="3110058"/>
                    <a:pt x="1016076" y="2889773"/>
                    <a:pt x="901803" y="2544172"/>
                  </a:cubicBezTo>
                  <a:lnTo>
                    <a:pt x="872368" y="2440837"/>
                  </a:lnTo>
                  <a:lnTo>
                    <a:pt x="766317" y="2465949"/>
                  </a:lnTo>
                  <a:cubicBezTo>
                    <a:pt x="409882" y="2539787"/>
                    <a:pt x="132641" y="2500163"/>
                    <a:pt x="35866" y="2332544"/>
                  </a:cubicBezTo>
                  <a:cubicBezTo>
                    <a:pt x="-60908" y="2164925"/>
                    <a:pt x="43396" y="1905015"/>
                    <a:pt x="285559" y="1633252"/>
                  </a:cubicBezTo>
                  <a:lnTo>
                    <a:pt x="368254" y="1545565"/>
                  </a:lnTo>
                  <a:lnTo>
                    <a:pt x="349269" y="1526910"/>
                  </a:lnTo>
                  <a:cubicBezTo>
                    <a:pt x="67719" y="1226005"/>
                    <a:pt x="-58351" y="933860"/>
                    <a:pt x="49641" y="754130"/>
                  </a:cubicBezTo>
                  <a:cubicBezTo>
                    <a:pt x="149326" y="588226"/>
                    <a:pt x="427216" y="553446"/>
                    <a:pt x="782309" y="633493"/>
                  </a:cubicBezTo>
                  <a:lnTo>
                    <a:pt x="874497" y="657029"/>
                  </a:lnTo>
                  <a:lnTo>
                    <a:pt x="901803" y="565886"/>
                  </a:lnTo>
                  <a:cubicBezTo>
                    <a:pt x="1016076" y="220285"/>
                    <a:pt x="1189012" y="0"/>
                    <a:pt x="1382561"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sp>
          <p:nvSpPr>
            <p:cNvPr id="26" name="Rounded Rectangle 1">
              <a:extLst>
                <a:ext uri="{FF2B5EF4-FFF2-40B4-BE49-F238E27FC236}">
                  <a16:creationId xmlns:a16="http://schemas.microsoft.com/office/drawing/2014/main" id="{9C9A370C-239C-46DD-B40B-9E055DB257F8}"/>
                </a:ext>
              </a:extLst>
            </p:cNvPr>
            <p:cNvSpPr>
              <a:spLocks noChangeAspect="1"/>
            </p:cNvSpPr>
            <p:nvPr/>
          </p:nvSpPr>
          <p:spPr>
            <a:xfrm>
              <a:off x="7496004" y="3682990"/>
              <a:ext cx="320490" cy="269438"/>
            </a:xfrm>
            <a:custGeom>
              <a:avLst/>
              <a:gdLst/>
              <a:ahLst/>
              <a:cxnLst/>
              <a:rect l="l" t="t" r="r" b="b"/>
              <a:pathLst>
                <a:path w="3985089" h="3350285">
                  <a:moveTo>
                    <a:pt x="1489879" y="1687056"/>
                  </a:moveTo>
                  <a:cubicBezTo>
                    <a:pt x="1413602" y="1687056"/>
                    <a:pt x="1351768" y="1748890"/>
                    <a:pt x="1351768" y="1825167"/>
                  </a:cubicBezTo>
                  <a:lnTo>
                    <a:pt x="1351768" y="1828965"/>
                  </a:lnTo>
                  <a:cubicBezTo>
                    <a:pt x="1351768" y="1905242"/>
                    <a:pt x="1413602" y="1967076"/>
                    <a:pt x="1489879" y="1967076"/>
                  </a:cubicBezTo>
                  <a:lnTo>
                    <a:pt x="1717713" y="1967076"/>
                  </a:lnTo>
                  <a:cubicBezTo>
                    <a:pt x="1793990" y="1967076"/>
                    <a:pt x="1855824" y="1905242"/>
                    <a:pt x="1855824" y="1828965"/>
                  </a:cubicBezTo>
                  <a:lnTo>
                    <a:pt x="1855824" y="1825167"/>
                  </a:lnTo>
                  <a:cubicBezTo>
                    <a:pt x="1855824" y="1748890"/>
                    <a:pt x="1793990" y="1687056"/>
                    <a:pt x="1717713" y="1687056"/>
                  </a:cubicBezTo>
                  <a:close/>
                  <a:moveTo>
                    <a:pt x="2281462" y="1675141"/>
                  </a:moveTo>
                  <a:cubicBezTo>
                    <a:pt x="2205185" y="1675141"/>
                    <a:pt x="2143351" y="1736975"/>
                    <a:pt x="2143351" y="1813252"/>
                  </a:cubicBezTo>
                  <a:lnTo>
                    <a:pt x="2143351" y="1817050"/>
                  </a:lnTo>
                  <a:cubicBezTo>
                    <a:pt x="2143351" y="1893327"/>
                    <a:pt x="2205185" y="1955161"/>
                    <a:pt x="2281462" y="1955161"/>
                  </a:cubicBezTo>
                  <a:lnTo>
                    <a:pt x="2509296" y="1955161"/>
                  </a:lnTo>
                  <a:cubicBezTo>
                    <a:pt x="2585573" y="1955161"/>
                    <a:pt x="2647407" y="1893327"/>
                    <a:pt x="2647407" y="1817050"/>
                  </a:cubicBezTo>
                  <a:lnTo>
                    <a:pt x="2647407" y="1813252"/>
                  </a:lnTo>
                  <a:cubicBezTo>
                    <a:pt x="2647407" y="1736975"/>
                    <a:pt x="2585573" y="1675141"/>
                    <a:pt x="2509296" y="1675141"/>
                  </a:cubicBezTo>
                  <a:close/>
                  <a:moveTo>
                    <a:pt x="2837535" y="1159396"/>
                  </a:moveTo>
                  <a:cubicBezTo>
                    <a:pt x="2731595" y="1159396"/>
                    <a:pt x="2645713" y="1245278"/>
                    <a:pt x="2645713" y="1351218"/>
                  </a:cubicBezTo>
                  <a:cubicBezTo>
                    <a:pt x="2645713" y="1457158"/>
                    <a:pt x="2731595" y="1543040"/>
                    <a:pt x="2837535" y="1543040"/>
                  </a:cubicBezTo>
                  <a:cubicBezTo>
                    <a:pt x="2943475" y="1543040"/>
                    <a:pt x="3029357" y="1457158"/>
                    <a:pt x="3029357" y="1351218"/>
                  </a:cubicBezTo>
                  <a:cubicBezTo>
                    <a:pt x="3029357" y="1245278"/>
                    <a:pt x="2943475" y="1159396"/>
                    <a:pt x="2837535" y="1159396"/>
                  </a:cubicBezTo>
                  <a:close/>
                  <a:moveTo>
                    <a:pt x="3235655" y="750352"/>
                  </a:moveTo>
                  <a:cubicBezTo>
                    <a:pt x="3129715" y="750352"/>
                    <a:pt x="3043833" y="836234"/>
                    <a:pt x="3043833" y="942174"/>
                  </a:cubicBezTo>
                  <a:cubicBezTo>
                    <a:pt x="3043833" y="1048114"/>
                    <a:pt x="3129715" y="1133996"/>
                    <a:pt x="3235655" y="1133996"/>
                  </a:cubicBezTo>
                  <a:cubicBezTo>
                    <a:pt x="3341595" y="1133996"/>
                    <a:pt x="3427477" y="1048114"/>
                    <a:pt x="3427477" y="942174"/>
                  </a:cubicBezTo>
                  <a:cubicBezTo>
                    <a:pt x="3427477" y="836234"/>
                    <a:pt x="3341595" y="750352"/>
                    <a:pt x="3235655" y="750352"/>
                  </a:cubicBezTo>
                  <a:close/>
                  <a:moveTo>
                    <a:pt x="2455585" y="750352"/>
                  </a:moveTo>
                  <a:cubicBezTo>
                    <a:pt x="2349645" y="750352"/>
                    <a:pt x="2263763" y="836234"/>
                    <a:pt x="2263763" y="942174"/>
                  </a:cubicBezTo>
                  <a:cubicBezTo>
                    <a:pt x="2263763" y="1048114"/>
                    <a:pt x="2349645" y="1133996"/>
                    <a:pt x="2455585" y="1133996"/>
                  </a:cubicBezTo>
                  <a:cubicBezTo>
                    <a:pt x="2561525" y="1133996"/>
                    <a:pt x="2647407" y="1048114"/>
                    <a:pt x="2647407" y="942174"/>
                  </a:cubicBezTo>
                  <a:cubicBezTo>
                    <a:pt x="2647407" y="836234"/>
                    <a:pt x="2561525" y="750352"/>
                    <a:pt x="2455585" y="750352"/>
                  </a:cubicBezTo>
                  <a:close/>
                  <a:moveTo>
                    <a:pt x="941776" y="640989"/>
                  </a:moveTo>
                  <a:lnTo>
                    <a:pt x="1181794" y="640989"/>
                  </a:lnTo>
                  <a:lnTo>
                    <a:pt x="1181794" y="881020"/>
                  </a:lnTo>
                  <a:lnTo>
                    <a:pt x="1421825" y="881020"/>
                  </a:lnTo>
                  <a:lnTo>
                    <a:pt x="1421825" y="1121038"/>
                  </a:lnTo>
                  <a:lnTo>
                    <a:pt x="1181794" y="1121038"/>
                  </a:lnTo>
                  <a:lnTo>
                    <a:pt x="1181794" y="1361069"/>
                  </a:lnTo>
                  <a:lnTo>
                    <a:pt x="941776" y="1361069"/>
                  </a:lnTo>
                  <a:lnTo>
                    <a:pt x="941776" y="1121038"/>
                  </a:lnTo>
                  <a:lnTo>
                    <a:pt x="701745" y="1121038"/>
                  </a:lnTo>
                  <a:lnTo>
                    <a:pt x="701745" y="881020"/>
                  </a:lnTo>
                  <a:lnTo>
                    <a:pt x="941776" y="881020"/>
                  </a:lnTo>
                  <a:close/>
                  <a:moveTo>
                    <a:pt x="1061785" y="459017"/>
                  </a:moveTo>
                  <a:cubicBezTo>
                    <a:pt x="762440" y="459017"/>
                    <a:pt x="519773" y="701684"/>
                    <a:pt x="519773" y="1001029"/>
                  </a:cubicBezTo>
                  <a:cubicBezTo>
                    <a:pt x="519773" y="1300374"/>
                    <a:pt x="762440" y="1543041"/>
                    <a:pt x="1061785" y="1543041"/>
                  </a:cubicBezTo>
                  <a:cubicBezTo>
                    <a:pt x="1361130" y="1543041"/>
                    <a:pt x="1603797" y="1300374"/>
                    <a:pt x="1603797" y="1001029"/>
                  </a:cubicBezTo>
                  <a:cubicBezTo>
                    <a:pt x="1603797" y="701684"/>
                    <a:pt x="1361130" y="459017"/>
                    <a:pt x="1061785" y="459017"/>
                  </a:cubicBezTo>
                  <a:close/>
                  <a:moveTo>
                    <a:pt x="2837535" y="359296"/>
                  </a:moveTo>
                  <a:cubicBezTo>
                    <a:pt x="2731595" y="359296"/>
                    <a:pt x="2645713" y="445178"/>
                    <a:pt x="2645713" y="551118"/>
                  </a:cubicBezTo>
                  <a:cubicBezTo>
                    <a:pt x="2645713" y="657058"/>
                    <a:pt x="2731595" y="742940"/>
                    <a:pt x="2837535" y="742940"/>
                  </a:cubicBezTo>
                  <a:cubicBezTo>
                    <a:pt x="2943475" y="742940"/>
                    <a:pt x="3029357" y="657058"/>
                    <a:pt x="3029357" y="551118"/>
                  </a:cubicBezTo>
                  <a:cubicBezTo>
                    <a:pt x="3029357" y="445178"/>
                    <a:pt x="2943475" y="359296"/>
                    <a:pt x="2837535" y="359296"/>
                  </a:cubicBezTo>
                  <a:close/>
                  <a:moveTo>
                    <a:pt x="927799" y="0"/>
                  </a:moveTo>
                  <a:lnTo>
                    <a:pt x="2978398" y="0"/>
                  </a:lnTo>
                  <a:cubicBezTo>
                    <a:pt x="3447374" y="0"/>
                    <a:pt x="3902811" y="418280"/>
                    <a:pt x="3926614" y="887256"/>
                  </a:cubicBezTo>
                  <a:cubicBezTo>
                    <a:pt x="4011721" y="1784310"/>
                    <a:pt x="4065643" y="3326870"/>
                    <a:pt x="3630620" y="3349891"/>
                  </a:cubicBezTo>
                  <a:cubicBezTo>
                    <a:pt x="3101375" y="3362701"/>
                    <a:pt x="2778421" y="2566209"/>
                    <a:pt x="2352321" y="2174369"/>
                  </a:cubicBezTo>
                  <a:lnTo>
                    <a:pt x="1572952" y="2174369"/>
                  </a:lnTo>
                  <a:cubicBezTo>
                    <a:pt x="1161652" y="2566210"/>
                    <a:pt x="901104" y="3370635"/>
                    <a:pt x="339051" y="3349892"/>
                  </a:cubicBezTo>
                  <a:cubicBezTo>
                    <a:pt x="-171518" y="3349299"/>
                    <a:pt x="45251" y="1463012"/>
                    <a:pt x="48163" y="849156"/>
                  </a:cubicBezTo>
                  <a:cubicBezTo>
                    <a:pt x="48163" y="380180"/>
                    <a:pt x="458823" y="0"/>
                    <a:pt x="92779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a:solidFill>
                  <a:schemeClr val="tx1"/>
                </a:solidFill>
                <a:cs typeface="B Nazanin" panose="00000400000000000000" pitchFamily="2" charset="-78"/>
              </a:endParaRPr>
            </a:p>
          </p:txBody>
        </p:sp>
        <p:sp>
          <p:nvSpPr>
            <p:cNvPr id="27" name="Oval 2">
              <a:extLst>
                <a:ext uri="{FF2B5EF4-FFF2-40B4-BE49-F238E27FC236}">
                  <a16:creationId xmlns:a16="http://schemas.microsoft.com/office/drawing/2014/main" id="{D87D4543-E180-4DF6-A62E-340B16086EE0}"/>
                </a:ext>
              </a:extLst>
            </p:cNvPr>
            <p:cNvSpPr>
              <a:spLocks noChangeAspect="1"/>
            </p:cNvSpPr>
            <p:nvPr/>
          </p:nvSpPr>
          <p:spPr>
            <a:xfrm>
              <a:off x="7501595" y="3961380"/>
              <a:ext cx="348693" cy="269437"/>
            </a:xfrm>
            <a:custGeom>
              <a:avLst/>
              <a:gdLst/>
              <a:ahLst/>
              <a:cxnLst/>
              <a:rect l="l" t="t" r="r" b="b"/>
              <a:pathLst>
                <a:path w="3949160" h="3051548">
                  <a:moveTo>
                    <a:pt x="2339911" y="638678"/>
                  </a:moveTo>
                  <a:cubicBezTo>
                    <a:pt x="3228675" y="638678"/>
                    <a:pt x="3949160" y="1138384"/>
                    <a:pt x="3949160" y="1754802"/>
                  </a:cubicBezTo>
                  <a:cubicBezTo>
                    <a:pt x="3949160" y="2075792"/>
                    <a:pt x="3753790" y="2365135"/>
                    <a:pt x="3440317" y="2567662"/>
                  </a:cubicBezTo>
                  <a:lnTo>
                    <a:pt x="3655878" y="3051548"/>
                  </a:lnTo>
                  <a:lnTo>
                    <a:pt x="2882697" y="2804439"/>
                  </a:lnTo>
                  <a:cubicBezTo>
                    <a:pt x="2713357" y="2847946"/>
                    <a:pt x="2530504" y="2870926"/>
                    <a:pt x="2339911" y="2870926"/>
                  </a:cubicBezTo>
                  <a:cubicBezTo>
                    <a:pt x="1451147" y="2870926"/>
                    <a:pt x="730662" y="2371220"/>
                    <a:pt x="730662" y="1754802"/>
                  </a:cubicBezTo>
                  <a:cubicBezTo>
                    <a:pt x="730662" y="1138384"/>
                    <a:pt x="1451147" y="638678"/>
                    <a:pt x="2339911" y="638678"/>
                  </a:cubicBezTo>
                  <a:close/>
                  <a:moveTo>
                    <a:pt x="1609249" y="0"/>
                  </a:moveTo>
                  <a:cubicBezTo>
                    <a:pt x="2214487" y="0"/>
                    <a:pt x="2741687" y="231736"/>
                    <a:pt x="3015976" y="574644"/>
                  </a:cubicBezTo>
                  <a:cubicBezTo>
                    <a:pt x="2789246" y="488504"/>
                    <a:pt x="2533611" y="440957"/>
                    <a:pt x="2263344" y="440957"/>
                  </a:cubicBezTo>
                  <a:cubicBezTo>
                    <a:pt x="1318096" y="440957"/>
                    <a:pt x="551821" y="1022559"/>
                    <a:pt x="551821" y="1740001"/>
                  </a:cubicBezTo>
                  <a:cubicBezTo>
                    <a:pt x="551821" y="1819940"/>
                    <a:pt x="561334" y="1898193"/>
                    <a:pt x="580963" y="1973803"/>
                  </a:cubicBezTo>
                  <a:cubicBezTo>
                    <a:pt x="578579" y="1972737"/>
                    <a:pt x="677277" y="2155498"/>
                    <a:pt x="675039" y="2154187"/>
                  </a:cubicBezTo>
                  <a:lnTo>
                    <a:pt x="502119" y="2089690"/>
                  </a:lnTo>
                  <a:lnTo>
                    <a:pt x="213774" y="2502637"/>
                  </a:lnTo>
                  <a:cubicBezTo>
                    <a:pt x="162937" y="2145510"/>
                    <a:pt x="82414" y="1758692"/>
                    <a:pt x="31577" y="1383752"/>
                  </a:cubicBezTo>
                  <a:cubicBezTo>
                    <a:pt x="6733" y="1307252"/>
                    <a:pt x="0" y="1197870"/>
                    <a:pt x="0" y="1116124"/>
                  </a:cubicBezTo>
                  <a:cubicBezTo>
                    <a:pt x="0" y="499706"/>
                    <a:pt x="720485" y="0"/>
                    <a:pt x="160924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a:solidFill>
                  <a:schemeClr val="tx1"/>
                </a:solidFill>
                <a:cs typeface="B Nazanin" panose="00000400000000000000" pitchFamily="2" charset="-78"/>
              </a:endParaRPr>
            </a:p>
          </p:txBody>
        </p:sp>
        <p:sp>
          <p:nvSpPr>
            <p:cNvPr id="28" name="Block Arc 5">
              <a:extLst>
                <a:ext uri="{FF2B5EF4-FFF2-40B4-BE49-F238E27FC236}">
                  <a16:creationId xmlns:a16="http://schemas.microsoft.com/office/drawing/2014/main" id="{42E01154-688D-4F5A-ACE4-7E1F6AF2E458}"/>
                </a:ext>
              </a:extLst>
            </p:cNvPr>
            <p:cNvSpPr>
              <a:spLocks noChangeAspect="1"/>
            </p:cNvSpPr>
            <p:nvPr/>
          </p:nvSpPr>
          <p:spPr>
            <a:xfrm rot="10800000">
              <a:off x="7556822" y="3332187"/>
              <a:ext cx="299221" cy="322665"/>
            </a:xfrm>
            <a:custGeom>
              <a:avLst/>
              <a:gdLst/>
              <a:ahLst/>
              <a:cxnLst/>
              <a:rect l="l" t="t" r="r" b="b"/>
              <a:pathLst>
                <a:path w="3672275" h="3963955">
                  <a:moveTo>
                    <a:pt x="984766" y="3417555"/>
                  </a:moveTo>
                  <a:cubicBezTo>
                    <a:pt x="932254" y="3417555"/>
                    <a:pt x="882982" y="3403623"/>
                    <a:pt x="841068" y="3378104"/>
                  </a:cubicBezTo>
                  <a:lnTo>
                    <a:pt x="840676" y="3378710"/>
                  </a:lnTo>
                  <a:lnTo>
                    <a:pt x="835545" y="3375094"/>
                  </a:lnTo>
                  <a:cubicBezTo>
                    <a:pt x="823791" y="3369308"/>
                    <a:pt x="813094" y="3361844"/>
                    <a:pt x="803763" y="3352697"/>
                  </a:cubicBezTo>
                  <a:cubicBezTo>
                    <a:pt x="147868" y="2908007"/>
                    <a:pt x="-148746" y="2089941"/>
                    <a:pt x="72539" y="1325492"/>
                  </a:cubicBezTo>
                  <a:cubicBezTo>
                    <a:pt x="298018" y="546553"/>
                    <a:pt x="1007805" y="7791"/>
                    <a:pt x="1818686" y="83"/>
                  </a:cubicBezTo>
                  <a:cubicBezTo>
                    <a:pt x="2629567" y="-7624"/>
                    <a:pt x="3349467" y="517549"/>
                    <a:pt x="3589711" y="1292061"/>
                  </a:cubicBezTo>
                  <a:cubicBezTo>
                    <a:pt x="3828334" y="2061344"/>
                    <a:pt x="3537615" y="2895621"/>
                    <a:pt x="2873980" y="3349798"/>
                  </a:cubicBezTo>
                  <a:cubicBezTo>
                    <a:pt x="2824845" y="3391084"/>
                    <a:pt x="2761401" y="3415171"/>
                    <a:pt x="2692355" y="3415171"/>
                  </a:cubicBezTo>
                  <a:cubicBezTo>
                    <a:pt x="2531252" y="3415171"/>
                    <a:pt x="2400652" y="3284038"/>
                    <a:pt x="2400652" y="3122277"/>
                  </a:cubicBezTo>
                  <a:cubicBezTo>
                    <a:pt x="2400652" y="3018609"/>
                    <a:pt x="2454292" y="2927520"/>
                    <a:pt x="2535552" y="2875976"/>
                  </a:cubicBezTo>
                  <a:lnTo>
                    <a:pt x="2534959" y="2875094"/>
                  </a:lnTo>
                  <a:cubicBezTo>
                    <a:pt x="2993902" y="2566441"/>
                    <a:pt x="3196002" y="1993261"/>
                    <a:pt x="3032146" y="1465012"/>
                  </a:cubicBezTo>
                  <a:cubicBezTo>
                    <a:pt x="2868290" y="936764"/>
                    <a:pt x="2377289" y="578575"/>
                    <a:pt x="1824236" y="583831"/>
                  </a:cubicBezTo>
                  <a:cubicBezTo>
                    <a:pt x="1271183" y="589088"/>
                    <a:pt x="787080" y="956545"/>
                    <a:pt x="633294" y="1487812"/>
                  </a:cubicBezTo>
                  <a:cubicBezTo>
                    <a:pt x="479508" y="2019079"/>
                    <a:pt x="692467" y="2588315"/>
                    <a:pt x="1157194" y="2888188"/>
                  </a:cubicBezTo>
                  <a:lnTo>
                    <a:pt x="1156634" y="2889057"/>
                  </a:lnTo>
                  <a:cubicBezTo>
                    <a:pt x="1229500" y="2941659"/>
                    <a:pt x="1276469" y="3027652"/>
                    <a:pt x="1276469" y="3124661"/>
                  </a:cubicBezTo>
                  <a:cubicBezTo>
                    <a:pt x="1276469" y="3286422"/>
                    <a:pt x="1145869" y="3417555"/>
                    <a:pt x="984766" y="3417555"/>
                  </a:cubicBezTo>
                  <a:close/>
                  <a:moveTo>
                    <a:pt x="1836138" y="3963955"/>
                  </a:moveTo>
                  <a:cubicBezTo>
                    <a:pt x="1677062" y="3963955"/>
                    <a:pt x="1548106" y="3834999"/>
                    <a:pt x="1548106" y="3675923"/>
                  </a:cubicBezTo>
                  <a:lnTo>
                    <a:pt x="1548106" y="1958036"/>
                  </a:lnTo>
                  <a:cubicBezTo>
                    <a:pt x="1548106" y="1798960"/>
                    <a:pt x="1677062" y="1670004"/>
                    <a:pt x="1836138" y="1670004"/>
                  </a:cubicBezTo>
                  <a:cubicBezTo>
                    <a:pt x="1995214" y="1670004"/>
                    <a:pt x="2124170" y="1798960"/>
                    <a:pt x="2124170" y="1958036"/>
                  </a:cubicBezTo>
                  <a:lnTo>
                    <a:pt x="2124170" y="3675923"/>
                  </a:lnTo>
                  <a:cubicBezTo>
                    <a:pt x="2124170" y="3834999"/>
                    <a:pt x="1995214" y="3963955"/>
                    <a:pt x="1836138" y="396395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a:solidFill>
                  <a:schemeClr val="tx1"/>
                </a:solidFill>
                <a:cs typeface="B Nazanin" panose="00000400000000000000" pitchFamily="2" charset="-78"/>
              </a:endParaRPr>
            </a:p>
          </p:txBody>
        </p:sp>
        <p:sp>
          <p:nvSpPr>
            <p:cNvPr id="29" name="Rounded Rectangle 9">
              <a:extLst>
                <a:ext uri="{FF2B5EF4-FFF2-40B4-BE49-F238E27FC236}">
                  <a16:creationId xmlns:a16="http://schemas.microsoft.com/office/drawing/2014/main" id="{083C078B-CB36-4448-B100-8BECDC3262A7}"/>
                </a:ext>
              </a:extLst>
            </p:cNvPr>
            <p:cNvSpPr>
              <a:spLocks noChangeAspect="1"/>
            </p:cNvSpPr>
            <p:nvPr/>
          </p:nvSpPr>
          <p:spPr>
            <a:xfrm>
              <a:off x="8516432" y="2099615"/>
              <a:ext cx="296548" cy="296548"/>
            </a:xfrm>
            <a:custGeom>
              <a:avLst/>
              <a:gdLst/>
              <a:ahLst/>
              <a:cxnLst/>
              <a:rect l="l" t="t" r="r" b="b"/>
              <a:pathLst>
                <a:path w="3960440" h="3960000">
                  <a:moveTo>
                    <a:pt x="1588743" y="1414211"/>
                  </a:moveTo>
                  <a:cubicBezTo>
                    <a:pt x="1540407" y="1411706"/>
                    <a:pt x="1506842" y="1440258"/>
                    <a:pt x="1506842" y="1478573"/>
                  </a:cubicBezTo>
                  <a:lnTo>
                    <a:pt x="1506842" y="2462752"/>
                  </a:lnTo>
                  <a:cubicBezTo>
                    <a:pt x="1506842" y="2484086"/>
                    <a:pt x="1516471" y="2503171"/>
                    <a:pt x="1532201" y="2515206"/>
                  </a:cubicBezTo>
                  <a:cubicBezTo>
                    <a:pt x="1552351" y="2541621"/>
                    <a:pt x="1589483" y="2548946"/>
                    <a:pt x="1619199" y="2531790"/>
                  </a:cubicBezTo>
                  <a:lnTo>
                    <a:pt x="2471524" y="2039700"/>
                  </a:lnTo>
                  <a:cubicBezTo>
                    <a:pt x="2509339" y="2017643"/>
                    <a:pt x="2509577" y="1945490"/>
                    <a:pt x="2464719" y="1913406"/>
                  </a:cubicBezTo>
                  <a:cubicBezTo>
                    <a:pt x="2315501" y="1808322"/>
                    <a:pt x="1748389" y="1486683"/>
                    <a:pt x="1588743" y="1414211"/>
                  </a:cubicBezTo>
                  <a:close/>
                  <a:moveTo>
                    <a:pt x="1982320" y="904379"/>
                  </a:moveTo>
                  <a:cubicBezTo>
                    <a:pt x="2575020" y="904379"/>
                    <a:pt x="3055498" y="1384857"/>
                    <a:pt x="3055498" y="1977557"/>
                  </a:cubicBezTo>
                  <a:cubicBezTo>
                    <a:pt x="3055498" y="2570257"/>
                    <a:pt x="2575020" y="3050735"/>
                    <a:pt x="1982320" y="3050735"/>
                  </a:cubicBezTo>
                  <a:cubicBezTo>
                    <a:pt x="1389620" y="3050735"/>
                    <a:pt x="909142" y="2570257"/>
                    <a:pt x="909142" y="1977557"/>
                  </a:cubicBezTo>
                  <a:cubicBezTo>
                    <a:pt x="909142" y="1384857"/>
                    <a:pt x="1389620" y="904379"/>
                    <a:pt x="1982320" y="904379"/>
                  </a:cubicBezTo>
                  <a:close/>
                  <a:moveTo>
                    <a:pt x="1982320" y="537397"/>
                  </a:moveTo>
                  <a:cubicBezTo>
                    <a:pt x="1186942" y="537397"/>
                    <a:pt x="542160" y="1182179"/>
                    <a:pt x="542160" y="1977557"/>
                  </a:cubicBezTo>
                  <a:cubicBezTo>
                    <a:pt x="542160" y="2772935"/>
                    <a:pt x="1186942" y="3417717"/>
                    <a:pt x="1982320" y="3417717"/>
                  </a:cubicBezTo>
                  <a:cubicBezTo>
                    <a:pt x="2777698" y="3417717"/>
                    <a:pt x="3422480" y="2772935"/>
                    <a:pt x="3422480" y="1977557"/>
                  </a:cubicBezTo>
                  <a:cubicBezTo>
                    <a:pt x="3422480" y="1182179"/>
                    <a:pt x="2777698" y="537397"/>
                    <a:pt x="1982320" y="537397"/>
                  </a:cubicBezTo>
                  <a:close/>
                  <a:moveTo>
                    <a:pt x="436907" y="0"/>
                  </a:moveTo>
                  <a:lnTo>
                    <a:pt x="3523533" y="0"/>
                  </a:lnTo>
                  <a:cubicBezTo>
                    <a:pt x="3764830" y="0"/>
                    <a:pt x="3960440" y="195610"/>
                    <a:pt x="3960440" y="436907"/>
                  </a:cubicBezTo>
                  <a:lnTo>
                    <a:pt x="3960440" y="3523093"/>
                  </a:lnTo>
                  <a:cubicBezTo>
                    <a:pt x="3960440" y="3764390"/>
                    <a:pt x="3764830" y="3960000"/>
                    <a:pt x="3523533" y="3960000"/>
                  </a:cubicBezTo>
                  <a:lnTo>
                    <a:pt x="436907" y="3960000"/>
                  </a:lnTo>
                  <a:cubicBezTo>
                    <a:pt x="195610" y="3960000"/>
                    <a:pt x="0" y="3764390"/>
                    <a:pt x="0" y="3523093"/>
                  </a:cubicBezTo>
                  <a:lnTo>
                    <a:pt x="0" y="436907"/>
                  </a:lnTo>
                  <a:cubicBezTo>
                    <a:pt x="0" y="195610"/>
                    <a:pt x="195610" y="0"/>
                    <a:pt x="436907"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a:solidFill>
                  <a:schemeClr val="tx1"/>
                </a:solidFill>
                <a:cs typeface="B Nazanin" panose="00000400000000000000" pitchFamily="2" charset="-78"/>
              </a:endParaRPr>
            </a:p>
          </p:txBody>
        </p:sp>
        <p:sp>
          <p:nvSpPr>
            <p:cNvPr id="30" name="Freeform 20">
              <a:extLst>
                <a:ext uri="{FF2B5EF4-FFF2-40B4-BE49-F238E27FC236}">
                  <a16:creationId xmlns:a16="http://schemas.microsoft.com/office/drawing/2014/main" id="{F28508A6-2707-40ED-98D7-03C1932691BA}"/>
                </a:ext>
              </a:extLst>
            </p:cNvPr>
            <p:cNvSpPr>
              <a:spLocks noChangeAspect="1"/>
            </p:cNvSpPr>
            <p:nvPr/>
          </p:nvSpPr>
          <p:spPr>
            <a:xfrm flipH="1">
              <a:off x="7608791" y="4297323"/>
              <a:ext cx="336694" cy="323742"/>
            </a:xfrm>
            <a:custGeom>
              <a:avLst/>
              <a:gdLst/>
              <a:ahLst/>
              <a:cxnLst/>
              <a:rect l="l" t="t" r="r" b="b"/>
              <a:pathLst>
                <a:path w="3948393" h="3817544">
                  <a:moveTo>
                    <a:pt x="1888045" y="2370407"/>
                  </a:moveTo>
                  <a:lnTo>
                    <a:pt x="1180379" y="2998560"/>
                  </a:lnTo>
                  <a:lnTo>
                    <a:pt x="695350" y="2712314"/>
                  </a:lnTo>
                  <a:lnTo>
                    <a:pt x="703301" y="3014463"/>
                  </a:lnTo>
                  <a:lnTo>
                    <a:pt x="1888044" y="3817544"/>
                  </a:lnTo>
                  <a:cubicBezTo>
                    <a:pt x="1885393" y="3356368"/>
                    <a:pt x="1874793" y="2911096"/>
                    <a:pt x="1888045" y="2370407"/>
                  </a:cubicBezTo>
                  <a:close/>
                  <a:moveTo>
                    <a:pt x="2059390" y="2370407"/>
                  </a:moveTo>
                  <a:cubicBezTo>
                    <a:pt x="2072642" y="2911096"/>
                    <a:pt x="2062042" y="3356368"/>
                    <a:pt x="2059391" y="3817544"/>
                  </a:cubicBezTo>
                  <a:lnTo>
                    <a:pt x="3244134" y="3014463"/>
                  </a:lnTo>
                  <a:lnTo>
                    <a:pt x="3252085" y="2712314"/>
                  </a:lnTo>
                  <a:lnTo>
                    <a:pt x="2767056" y="2998560"/>
                  </a:lnTo>
                  <a:close/>
                  <a:moveTo>
                    <a:pt x="733907" y="1451867"/>
                  </a:moveTo>
                  <a:lnTo>
                    <a:pt x="0" y="2113471"/>
                  </a:lnTo>
                  <a:lnTo>
                    <a:pt x="1170450" y="2848461"/>
                  </a:lnTo>
                  <a:lnTo>
                    <a:pt x="1919327" y="2170968"/>
                  </a:lnTo>
                  <a:close/>
                  <a:moveTo>
                    <a:pt x="3206900" y="1451867"/>
                  </a:moveTo>
                  <a:lnTo>
                    <a:pt x="2021479" y="2170968"/>
                  </a:lnTo>
                  <a:lnTo>
                    <a:pt x="2770356" y="2848461"/>
                  </a:lnTo>
                  <a:lnTo>
                    <a:pt x="3940806" y="2113471"/>
                  </a:lnTo>
                  <a:close/>
                  <a:moveTo>
                    <a:pt x="1195981" y="0"/>
                  </a:moveTo>
                  <a:lnTo>
                    <a:pt x="10560" y="719101"/>
                  </a:lnTo>
                  <a:lnTo>
                    <a:pt x="759438" y="1396594"/>
                  </a:lnTo>
                  <a:lnTo>
                    <a:pt x="1929887" y="661605"/>
                  </a:lnTo>
                  <a:close/>
                  <a:moveTo>
                    <a:pt x="2762973" y="0"/>
                  </a:moveTo>
                  <a:lnTo>
                    <a:pt x="2029067" y="661605"/>
                  </a:lnTo>
                  <a:lnTo>
                    <a:pt x="3199516" y="1396594"/>
                  </a:lnTo>
                  <a:lnTo>
                    <a:pt x="3948393" y="71910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a:solidFill>
                  <a:schemeClr val="tx1"/>
                </a:solidFill>
                <a:cs typeface="B Nazanin" panose="00000400000000000000" pitchFamily="2" charset="-78"/>
              </a:endParaRPr>
            </a:p>
          </p:txBody>
        </p:sp>
      </p:grpSp>
      <p:sp>
        <p:nvSpPr>
          <p:cNvPr id="31" name="Donut 93">
            <a:extLst>
              <a:ext uri="{FF2B5EF4-FFF2-40B4-BE49-F238E27FC236}">
                <a16:creationId xmlns:a16="http://schemas.microsoft.com/office/drawing/2014/main" id="{0315BCAD-63A7-487F-9761-42B651CD051C}"/>
              </a:ext>
            </a:extLst>
          </p:cNvPr>
          <p:cNvSpPr/>
          <p:nvPr/>
        </p:nvSpPr>
        <p:spPr>
          <a:xfrm>
            <a:off x="7350231" y="1734252"/>
            <a:ext cx="4243993" cy="4243993"/>
          </a:xfrm>
          <a:prstGeom prst="donut">
            <a:avLst>
              <a:gd name="adj" fmla="val 14003"/>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1" dirty="0">
              <a:solidFill>
                <a:schemeClr val="tx1"/>
              </a:solidFill>
              <a:cs typeface="B Nazanin" panose="00000400000000000000" pitchFamily="2" charset="-78"/>
            </a:endParaRPr>
          </a:p>
        </p:txBody>
      </p:sp>
      <p:sp>
        <p:nvSpPr>
          <p:cNvPr id="32" name="TextBox 31">
            <a:extLst>
              <a:ext uri="{FF2B5EF4-FFF2-40B4-BE49-F238E27FC236}">
                <a16:creationId xmlns:a16="http://schemas.microsoft.com/office/drawing/2014/main" id="{3229ED16-E476-4E17-A34C-B1B46D12815D}"/>
              </a:ext>
            </a:extLst>
          </p:cNvPr>
          <p:cNvSpPr txBox="1"/>
          <p:nvPr/>
        </p:nvSpPr>
        <p:spPr>
          <a:xfrm>
            <a:off x="8705632" y="4148811"/>
            <a:ext cx="1644632"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grpSp>
        <p:nvGrpSpPr>
          <p:cNvPr id="33" name="Group 32">
            <a:extLst>
              <a:ext uri="{FF2B5EF4-FFF2-40B4-BE49-F238E27FC236}">
                <a16:creationId xmlns:a16="http://schemas.microsoft.com/office/drawing/2014/main" id="{009BFDD0-4923-4D76-A2E0-18E0CC660462}"/>
              </a:ext>
            </a:extLst>
          </p:cNvPr>
          <p:cNvGrpSpPr/>
          <p:nvPr/>
        </p:nvGrpSpPr>
        <p:grpSpPr>
          <a:xfrm>
            <a:off x="7907899" y="2308624"/>
            <a:ext cx="3597749" cy="4951423"/>
            <a:chOff x="7907899" y="2308624"/>
            <a:chExt cx="3597749" cy="4951423"/>
          </a:xfrm>
        </p:grpSpPr>
        <p:sp>
          <p:nvSpPr>
            <p:cNvPr id="34" name="자유형: 도형 96">
              <a:extLst>
                <a:ext uri="{FF2B5EF4-FFF2-40B4-BE49-F238E27FC236}">
                  <a16:creationId xmlns:a16="http://schemas.microsoft.com/office/drawing/2014/main" id="{FBC0F355-2D4B-4EBE-838F-0690108AA72F}"/>
                </a:ext>
              </a:extLst>
            </p:cNvPr>
            <p:cNvSpPr/>
            <p:nvPr/>
          </p:nvSpPr>
          <p:spPr>
            <a:xfrm rot="8348922">
              <a:off x="11198871" y="4958370"/>
              <a:ext cx="306777" cy="2301677"/>
            </a:xfrm>
            <a:custGeom>
              <a:avLst/>
              <a:gdLst>
                <a:gd name="connsiteX0" fmla="*/ 0 w 281140"/>
                <a:gd name="connsiteY0" fmla="*/ 2109328 h 2109330"/>
                <a:gd name="connsiteX1" fmla="*/ 0 w 281140"/>
                <a:gd name="connsiteY1" fmla="*/ 0 h 2109330"/>
                <a:gd name="connsiteX2" fmla="*/ 281140 w 281140"/>
                <a:gd name="connsiteY2" fmla="*/ 243113 h 2109330"/>
                <a:gd name="connsiteX3" fmla="*/ 281140 w 281140"/>
                <a:gd name="connsiteY3" fmla="*/ 2109330 h 2109330"/>
              </a:gdLst>
              <a:ahLst/>
              <a:cxnLst>
                <a:cxn ang="0">
                  <a:pos x="connsiteX0" y="connsiteY0"/>
                </a:cxn>
                <a:cxn ang="0">
                  <a:pos x="connsiteX1" y="connsiteY1"/>
                </a:cxn>
                <a:cxn ang="0">
                  <a:pos x="connsiteX2" y="connsiteY2"/>
                </a:cxn>
                <a:cxn ang="0">
                  <a:pos x="connsiteX3" y="connsiteY3"/>
                </a:cxn>
              </a:cxnLst>
              <a:rect l="l" t="t" r="r" b="b"/>
              <a:pathLst>
                <a:path w="281140" h="2109330">
                  <a:moveTo>
                    <a:pt x="0" y="2109328"/>
                  </a:moveTo>
                  <a:lnTo>
                    <a:pt x="0" y="0"/>
                  </a:lnTo>
                  <a:lnTo>
                    <a:pt x="281140" y="243113"/>
                  </a:lnTo>
                  <a:lnTo>
                    <a:pt x="281140" y="210933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rtl="1"/>
              <a:endParaRPr lang="ko-KR" altLang="en-US" sz="2701">
                <a:cs typeface="B Nazanin" panose="00000400000000000000" pitchFamily="2" charset="-78"/>
              </a:endParaRPr>
            </a:p>
          </p:txBody>
        </p:sp>
        <p:sp>
          <p:nvSpPr>
            <p:cNvPr id="35" name="Donut 4">
              <a:extLst>
                <a:ext uri="{FF2B5EF4-FFF2-40B4-BE49-F238E27FC236}">
                  <a16:creationId xmlns:a16="http://schemas.microsoft.com/office/drawing/2014/main" id="{3152BDFF-172A-43EE-8C1E-F67F44872127}"/>
                </a:ext>
              </a:extLst>
            </p:cNvPr>
            <p:cNvSpPr/>
            <p:nvPr/>
          </p:nvSpPr>
          <p:spPr>
            <a:xfrm>
              <a:off x="7907899" y="2308624"/>
              <a:ext cx="3099805" cy="3099806"/>
            </a:xfrm>
            <a:prstGeom prst="donut">
              <a:avLst>
                <a:gd name="adj" fmla="val 366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1">
                <a:solidFill>
                  <a:schemeClr val="tx1"/>
                </a:solidFill>
                <a:cs typeface="B Nazanin" panose="00000400000000000000" pitchFamily="2" charset="-78"/>
              </a:endParaRPr>
            </a:p>
          </p:txBody>
        </p:sp>
        <p:sp>
          <p:nvSpPr>
            <p:cNvPr id="36" name="Round Same Side Corner Rectangle 5">
              <a:extLst>
                <a:ext uri="{FF2B5EF4-FFF2-40B4-BE49-F238E27FC236}">
                  <a16:creationId xmlns:a16="http://schemas.microsoft.com/office/drawing/2014/main" id="{2FBB1A01-C531-4B1F-9261-E0AEC7CD7387}"/>
                </a:ext>
              </a:extLst>
            </p:cNvPr>
            <p:cNvSpPr/>
            <p:nvPr/>
          </p:nvSpPr>
          <p:spPr>
            <a:xfrm rot="8399802">
              <a:off x="10257449" y="4979836"/>
              <a:ext cx="498891" cy="307559"/>
            </a:xfrm>
            <a:prstGeom prst="round2SameRect">
              <a:avLst>
                <a:gd name="adj1" fmla="val 31004"/>
                <a:gd name="adj2" fmla="val 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1">
                <a:cs typeface="B Nazanin" panose="00000400000000000000" pitchFamily="2" charset="-78"/>
              </a:endParaRPr>
            </a:p>
          </p:txBody>
        </p:sp>
      </p:grpSp>
      <p:grpSp>
        <p:nvGrpSpPr>
          <p:cNvPr id="37" name="Group 36">
            <a:extLst>
              <a:ext uri="{FF2B5EF4-FFF2-40B4-BE49-F238E27FC236}">
                <a16:creationId xmlns:a16="http://schemas.microsoft.com/office/drawing/2014/main" id="{96275C19-BA54-4650-B131-3F27D4E65004}"/>
              </a:ext>
            </a:extLst>
          </p:cNvPr>
          <p:cNvGrpSpPr/>
          <p:nvPr/>
        </p:nvGrpSpPr>
        <p:grpSpPr>
          <a:xfrm>
            <a:off x="8045579" y="2409380"/>
            <a:ext cx="2811142" cy="2844985"/>
            <a:chOff x="8045579" y="2409380"/>
            <a:chExt cx="2811142" cy="2844985"/>
          </a:xfrm>
        </p:grpSpPr>
        <p:sp>
          <p:nvSpPr>
            <p:cNvPr id="38" name="Freeform 43">
              <a:extLst>
                <a:ext uri="{FF2B5EF4-FFF2-40B4-BE49-F238E27FC236}">
                  <a16:creationId xmlns:a16="http://schemas.microsoft.com/office/drawing/2014/main" id="{D5FFF734-6862-424E-A388-EF245D0D57E5}"/>
                </a:ext>
              </a:extLst>
            </p:cNvPr>
            <p:cNvSpPr>
              <a:spLocks/>
            </p:cNvSpPr>
            <p:nvPr/>
          </p:nvSpPr>
          <p:spPr>
            <a:xfrm>
              <a:off x="10509374" y="3444941"/>
              <a:ext cx="343339" cy="343339"/>
            </a:xfrm>
            <a:custGeom>
              <a:avLst/>
              <a:gdLst/>
              <a:ahLst/>
              <a:cxnLst/>
              <a:rect l="l" t="t" r="r" b="b"/>
              <a:pathLst>
                <a:path w="2376266" h="2700265">
                  <a:moveTo>
                    <a:pt x="1656387" y="1972892"/>
                  </a:moveTo>
                  <a:cubicBezTo>
                    <a:pt x="1611887" y="1973356"/>
                    <a:pt x="1563385" y="2005080"/>
                    <a:pt x="1534629" y="2057337"/>
                  </a:cubicBezTo>
                  <a:cubicBezTo>
                    <a:pt x="1496288" y="2127013"/>
                    <a:pt x="1507568" y="2206808"/>
                    <a:pt x="1559826" y="2235565"/>
                  </a:cubicBezTo>
                  <a:cubicBezTo>
                    <a:pt x="1612084" y="2264320"/>
                    <a:pt x="1685527" y="2231149"/>
                    <a:pt x="1723869" y="2161473"/>
                  </a:cubicBezTo>
                  <a:cubicBezTo>
                    <a:pt x="1762211" y="2091796"/>
                    <a:pt x="1750931" y="2012000"/>
                    <a:pt x="1698673" y="1983245"/>
                  </a:cubicBezTo>
                  <a:cubicBezTo>
                    <a:pt x="1685608" y="1976055"/>
                    <a:pt x="1671220" y="1972736"/>
                    <a:pt x="1656387" y="1972892"/>
                  </a:cubicBezTo>
                  <a:close/>
                  <a:moveTo>
                    <a:pt x="312688" y="1634792"/>
                  </a:moveTo>
                  <a:cubicBezTo>
                    <a:pt x="281116" y="1626772"/>
                    <a:pt x="249981" y="1631172"/>
                    <a:pt x="226763" y="1649891"/>
                  </a:cubicBezTo>
                  <a:cubicBezTo>
                    <a:pt x="180329" y="1687329"/>
                    <a:pt x="183153" y="1767868"/>
                    <a:pt x="233071" y="1829780"/>
                  </a:cubicBezTo>
                  <a:cubicBezTo>
                    <a:pt x="282989" y="1891692"/>
                    <a:pt x="361097" y="1911533"/>
                    <a:pt x="407532" y="1874094"/>
                  </a:cubicBezTo>
                  <a:cubicBezTo>
                    <a:pt x="453966" y="1836657"/>
                    <a:pt x="451142" y="1756118"/>
                    <a:pt x="401224" y="1694205"/>
                  </a:cubicBezTo>
                  <a:cubicBezTo>
                    <a:pt x="376265" y="1663249"/>
                    <a:pt x="344258" y="1642811"/>
                    <a:pt x="312688" y="1634792"/>
                  </a:cubicBezTo>
                  <a:close/>
                  <a:moveTo>
                    <a:pt x="1869299" y="1519920"/>
                  </a:moveTo>
                  <a:cubicBezTo>
                    <a:pt x="1824865" y="1522388"/>
                    <a:pt x="1777842" y="1556264"/>
                    <a:pt x="1751468" y="1609764"/>
                  </a:cubicBezTo>
                  <a:cubicBezTo>
                    <a:pt x="1716305" y="1681096"/>
                    <a:pt x="1731168" y="1760303"/>
                    <a:pt x="1784668" y="1786676"/>
                  </a:cubicBezTo>
                  <a:cubicBezTo>
                    <a:pt x="1838168" y="1813049"/>
                    <a:pt x="1910044" y="1776602"/>
                    <a:pt x="1945208" y="1705269"/>
                  </a:cubicBezTo>
                  <a:cubicBezTo>
                    <a:pt x="1980371" y="1633937"/>
                    <a:pt x="1965508" y="1554730"/>
                    <a:pt x="1912008" y="1528357"/>
                  </a:cubicBezTo>
                  <a:cubicBezTo>
                    <a:pt x="1898633" y="1521764"/>
                    <a:pt x="1884109" y="1519097"/>
                    <a:pt x="1869299" y="1519920"/>
                  </a:cubicBezTo>
                  <a:close/>
                  <a:moveTo>
                    <a:pt x="741251" y="1329992"/>
                  </a:moveTo>
                  <a:cubicBezTo>
                    <a:pt x="709680" y="1321974"/>
                    <a:pt x="678544" y="1326372"/>
                    <a:pt x="655326" y="1345092"/>
                  </a:cubicBezTo>
                  <a:cubicBezTo>
                    <a:pt x="608892" y="1382530"/>
                    <a:pt x="611716" y="1463069"/>
                    <a:pt x="661634" y="1524981"/>
                  </a:cubicBezTo>
                  <a:cubicBezTo>
                    <a:pt x="711552" y="1586893"/>
                    <a:pt x="789660" y="1606734"/>
                    <a:pt x="836094" y="1569294"/>
                  </a:cubicBezTo>
                  <a:cubicBezTo>
                    <a:pt x="882529" y="1531856"/>
                    <a:pt x="879704" y="1451317"/>
                    <a:pt x="829787" y="1389406"/>
                  </a:cubicBezTo>
                  <a:cubicBezTo>
                    <a:pt x="804828" y="1358450"/>
                    <a:pt x="772822" y="1338012"/>
                    <a:pt x="741251" y="1329992"/>
                  </a:cubicBezTo>
                  <a:close/>
                  <a:moveTo>
                    <a:pt x="2079316" y="1065457"/>
                  </a:moveTo>
                  <a:cubicBezTo>
                    <a:pt x="2035146" y="1070876"/>
                    <a:pt x="1990481" y="1107807"/>
                    <a:pt x="1967725" y="1162943"/>
                  </a:cubicBezTo>
                  <a:cubicBezTo>
                    <a:pt x="1937386" y="1236457"/>
                    <a:pt x="1957487" y="1314499"/>
                    <a:pt x="2012623" y="1337253"/>
                  </a:cubicBezTo>
                  <a:cubicBezTo>
                    <a:pt x="2067759" y="1360009"/>
                    <a:pt x="2137051" y="1318860"/>
                    <a:pt x="2167391" y="1245345"/>
                  </a:cubicBezTo>
                  <a:cubicBezTo>
                    <a:pt x="2197730" y="1171831"/>
                    <a:pt x="2177629" y="1093789"/>
                    <a:pt x="2122493" y="1071035"/>
                  </a:cubicBezTo>
                  <a:cubicBezTo>
                    <a:pt x="2108709" y="1065345"/>
                    <a:pt x="2094040" y="1063650"/>
                    <a:pt x="2079316" y="1065457"/>
                  </a:cubicBezTo>
                  <a:close/>
                  <a:moveTo>
                    <a:pt x="0" y="654162"/>
                  </a:moveTo>
                  <a:lnTo>
                    <a:pt x="1082073" y="1244384"/>
                  </a:lnTo>
                  <a:lnTo>
                    <a:pt x="1121421" y="2700265"/>
                  </a:lnTo>
                  <a:lnTo>
                    <a:pt x="4918" y="1923139"/>
                  </a:lnTo>
                  <a:cubicBezTo>
                    <a:pt x="3279" y="1498508"/>
                    <a:pt x="1639" y="1073875"/>
                    <a:pt x="0" y="654162"/>
                  </a:cubicBezTo>
                  <a:close/>
                  <a:moveTo>
                    <a:pt x="2375644" y="688592"/>
                  </a:moveTo>
                  <a:lnTo>
                    <a:pt x="2360889" y="1967406"/>
                  </a:lnTo>
                  <a:lnTo>
                    <a:pt x="1293570" y="2700265"/>
                  </a:lnTo>
                  <a:lnTo>
                    <a:pt x="1249303" y="1239466"/>
                  </a:lnTo>
                  <a:close/>
                  <a:moveTo>
                    <a:pt x="1214923" y="371219"/>
                  </a:moveTo>
                  <a:cubicBezTo>
                    <a:pt x="1197013" y="368793"/>
                    <a:pt x="1177834" y="369067"/>
                    <a:pt x="1158247" y="372480"/>
                  </a:cubicBezTo>
                  <a:cubicBezTo>
                    <a:pt x="1079899" y="386133"/>
                    <a:pt x="1024686" y="444836"/>
                    <a:pt x="1034926" y="503598"/>
                  </a:cubicBezTo>
                  <a:cubicBezTo>
                    <a:pt x="1045165" y="562359"/>
                    <a:pt x="1116980" y="598927"/>
                    <a:pt x="1195328" y="585274"/>
                  </a:cubicBezTo>
                  <a:cubicBezTo>
                    <a:pt x="1273676" y="571621"/>
                    <a:pt x="1328889" y="512918"/>
                    <a:pt x="1318650" y="454156"/>
                  </a:cubicBezTo>
                  <a:cubicBezTo>
                    <a:pt x="1310970" y="410086"/>
                    <a:pt x="1268654" y="378499"/>
                    <a:pt x="1214923" y="371219"/>
                  </a:cubicBezTo>
                  <a:close/>
                  <a:moveTo>
                    <a:pt x="1185985" y="0"/>
                  </a:moveTo>
                  <a:lnTo>
                    <a:pt x="2376266" y="506608"/>
                  </a:lnTo>
                  <a:lnTo>
                    <a:pt x="1161392" y="1101748"/>
                  </a:lnTo>
                  <a:lnTo>
                    <a:pt x="10460" y="49185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cs typeface="B Nazanin" panose="00000400000000000000" pitchFamily="2" charset="-78"/>
              </a:endParaRPr>
            </a:p>
          </p:txBody>
        </p:sp>
        <p:sp>
          <p:nvSpPr>
            <p:cNvPr id="39" name="Rectangle 15">
              <a:extLst>
                <a:ext uri="{FF2B5EF4-FFF2-40B4-BE49-F238E27FC236}">
                  <a16:creationId xmlns:a16="http://schemas.microsoft.com/office/drawing/2014/main" id="{39952090-A2AE-4DA8-A3DA-62986F260D10}"/>
                </a:ext>
              </a:extLst>
            </p:cNvPr>
            <p:cNvSpPr>
              <a:spLocks/>
            </p:cNvSpPr>
            <p:nvPr/>
          </p:nvSpPr>
          <p:spPr>
            <a:xfrm>
              <a:off x="8174482" y="4174830"/>
              <a:ext cx="392828" cy="392828"/>
            </a:xfrm>
            <a:custGeom>
              <a:avLst/>
              <a:gdLst/>
              <a:ahLst/>
              <a:cxnLst/>
              <a:rect l="l" t="t" r="r" b="b"/>
              <a:pathLst>
                <a:path w="4088964" h="4259405">
                  <a:moveTo>
                    <a:pt x="1480605" y="2231940"/>
                  </a:moveTo>
                  <a:lnTo>
                    <a:pt x="1199818" y="2044620"/>
                  </a:lnTo>
                  <a:lnTo>
                    <a:pt x="761621" y="2687221"/>
                  </a:lnTo>
                  <a:cubicBezTo>
                    <a:pt x="501536" y="2652619"/>
                    <a:pt x="265323" y="2467912"/>
                    <a:pt x="39127" y="2272940"/>
                  </a:cubicBezTo>
                  <a:cubicBezTo>
                    <a:pt x="-80639" y="2070133"/>
                    <a:pt x="269496" y="1743507"/>
                    <a:pt x="374515" y="1494038"/>
                  </a:cubicBezTo>
                  <a:lnTo>
                    <a:pt x="93728" y="1306717"/>
                  </a:lnTo>
                  <a:lnTo>
                    <a:pt x="1091841" y="1312633"/>
                  </a:lnTo>
                  <a:close/>
                  <a:moveTo>
                    <a:pt x="2759566" y="226796"/>
                  </a:moveTo>
                  <a:cubicBezTo>
                    <a:pt x="2331051" y="377379"/>
                    <a:pt x="2150002" y="492309"/>
                    <a:pt x="1991062" y="643648"/>
                  </a:cubicBezTo>
                  <a:lnTo>
                    <a:pt x="1463599" y="1446568"/>
                  </a:lnTo>
                  <a:lnTo>
                    <a:pt x="610317" y="909936"/>
                  </a:lnTo>
                  <a:cubicBezTo>
                    <a:pt x="810411" y="627556"/>
                    <a:pt x="1020899" y="239191"/>
                    <a:pt x="1244930" y="61882"/>
                  </a:cubicBezTo>
                  <a:cubicBezTo>
                    <a:pt x="1491876" y="-75367"/>
                    <a:pt x="1697752" y="31605"/>
                    <a:pt x="2759566" y="226796"/>
                  </a:cubicBezTo>
                  <a:close/>
                  <a:moveTo>
                    <a:pt x="1722488" y="3820535"/>
                  </a:moveTo>
                  <a:cubicBezTo>
                    <a:pt x="1376925" y="3801485"/>
                    <a:pt x="936112" y="3830060"/>
                    <a:pt x="666750" y="3734810"/>
                  </a:cubicBezTo>
                  <a:cubicBezTo>
                    <a:pt x="419100" y="3598835"/>
                    <a:pt x="400050" y="3367610"/>
                    <a:pt x="0" y="2364860"/>
                  </a:cubicBezTo>
                  <a:cubicBezTo>
                    <a:pt x="355600" y="2647435"/>
                    <a:pt x="549276" y="2739510"/>
                    <a:pt x="762000" y="2793485"/>
                  </a:cubicBezTo>
                  <a:lnTo>
                    <a:pt x="1722487" y="2812535"/>
                  </a:lnTo>
                  <a:close/>
                  <a:moveTo>
                    <a:pt x="3605396" y="869465"/>
                  </a:moveTo>
                  <a:lnTo>
                    <a:pt x="3069019" y="1711228"/>
                  </a:lnTo>
                  <a:lnTo>
                    <a:pt x="2083849" y="1550906"/>
                  </a:lnTo>
                  <a:lnTo>
                    <a:pt x="2391902" y="1412941"/>
                  </a:lnTo>
                  <a:lnTo>
                    <a:pt x="2081217" y="699900"/>
                  </a:lnTo>
                  <a:cubicBezTo>
                    <a:pt x="2248971" y="498156"/>
                    <a:pt x="2531081" y="396532"/>
                    <a:pt x="2816547" y="308854"/>
                  </a:cubicBezTo>
                  <a:cubicBezTo>
                    <a:pt x="3051986" y="315439"/>
                    <a:pt x="3142075" y="785719"/>
                    <a:pt x="3297344" y="1007430"/>
                  </a:cubicBezTo>
                  <a:close/>
                  <a:moveTo>
                    <a:pt x="3222215" y="3788662"/>
                  </a:moveTo>
                  <a:cubicBezTo>
                    <a:pt x="3089072" y="3954283"/>
                    <a:pt x="2662122" y="3869088"/>
                    <a:pt x="2413930" y="3921936"/>
                  </a:cubicBezTo>
                  <a:lnTo>
                    <a:pt x="2420658" y="4259405"/>
                  </a:lnTo>
                  <a:lnTo>
                    <a:pt x="1855155" y="3436926"/>
                  </a:lnTo>
                  <a:lnTo>
                    <a:pt x="2387428" y="2592563"/>
                  </a:lnTo>
                  <a:lnTo>
                    <a:pt x="2394156" y="2930032"/>
                  </a:lnTo>
                  <a:lnTo>
                    <a:pt x="3171906" y="2922431"/>
                  </a:lnTo>
                  <a:cubicBezTo>
                    <a:pt x="3292132" y="3155642"/>
                    <a:pt x="3275533" y="3455038"/>
                    <a:pt x="3244786" y="3752078"/>
                  </a:cubicBezTo>
                  <a:cubicBezTo>
                    <a:pt x="3238662" y="3765464"/>
                    <a:pt x="3231091" y="3777620"/>
                    <a:pt x="3222215" y="3788662"/>
                  </a:cubicBezTo>
                  <a:close/>
                  <a:moveTo>
                    <a:pt x="3948285" y="2834020"/>
                  </a:moveTo>
                  <a:cubicBezTo>
                    <a:pt x="3833022" y="3018741"/>
                    <a:pt x="3639730" y="3281008"/>
                    <a:pt x="3342579" y="3731662"/>
                  </a:cubicBezTo>
                  <a:cubicBezTo>
                    <a:pt x="3371271" y="3278367"/>
                    <a:pt x="3336159" y="3066813"/>
                    <a:pt x="3258895" y="2861397"/>
                  </a:cubicBezTo>
                  <a:lnTo>
                    <a:pt x="2725671" y="2062291"/>
                  </a:lnTo>
                  <a:lnTo>
                    <a:pt x="3552883" y="1486284"/>
                  </a:lnTo>
                  <a:cubicBezTo>
                    <a:pt x="3734716" y="1780754"/>
                    <a:pt x="4010062" y="2126176"/>
                    <a:pt x="4085819" y="2401657"/>
                  </a:cubicBezTo>
                  <a:cubicBezTo>
                    <a:pt x="4100783" y="2542124"/>
                    <a:pt x="4063549" y="2649298"/>
                    <a:pt x="3948285" y="283402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cs typeface="B Nazanin" panose="00000400000000000000" pitchFamily="2" charset="-78"/>
              </a:endParaRPr>
            </a:p>
          </p:txBody>
        </p:sp>
        <p:sp>
          <p:nvSpPr>
            <p:cNvPr id="40" name="Rectangle 1">
              <a:extLst>
                <a:ext uri="{FF2B5EF4-FFF2-40B4-BE49-F238E27FC236}">
                  <a16:creationId xmlns:a16="http://schemas.microsoft.com/office/drawing/2014/main" id="{C9A03E33-5D13-4BFE-9600-571F01E84D19}"/>
                </a:ext>
              </a:extLst>
            </p:cNvPr>
            <p:cNvSpPr>
              <a:spLocks noChangeAspect="1"/>
            </p:cNvSpPr>
            <p:nvPr/>
          </p:nvSpPr>
          <p:spPr>
            <a:xfrm>
              <a:off x="9225535" y="2409380"/>
              <a:ext cx="393582" cy="392828"/>
            </a:xfrm>
            <a:custGeom>
              <a:avLst/>
              <a:gdLst/>
              <a:ahLst/>
              <a:cxnLst/>
              <a:rect l="l" t="t" r="r" b="b"/>
              <a:pathLst>
                <a:path w="4020621" h="4012920">
                  <a:moveTo>
                    <a:pt x="780213" y="3724888"/>
                  </a:moveTo>
                  <a:lnTo>
                    <a:pt x="2868445" y="3724888"/>
                  </a:lnTo>
                  <a:lnTo>
                    <a:pt x="2868445" y="4012920"/>
                  </a:lnTo>
                  <a:lnTo>
                    <a:pt x="780213" y="4012920"/>
                  </a:lnTo>
                  <a:close/>
                  <a:moveTo>
                    <a:pt x="4020621" y="2152587"/>
                  </a:moveTo>
                  <a:lnTo>
                    <a:pt x="4020621" y="3448731"/>
                  </a:lnTo>
                  <a:lnTo>
                    <a:pt x="3903908" y="3386593"/>
                  </a:lnTo>
                  <a:lnTo>
                    <a:pt x="3903908" y="2214725"/>
                  </a:lnTo>
                  <a:close/>
                  <a:moveTo>
                    <a:pt x="1582587" y="1544569"/>
                  </a:moveTo>
                  <a:cubicBezTo>
                    <a:pt x="1525677" y="1652847"/>
                    <a:pt x="1434945" y="1739939"/>
                    <a:pt x="1324158" y="1792547"/>
                  </a:cubicBezTo>
                  <a:lnTo>
                    <a:pt x="1790243" y="1792547"/>
                  </a:lnTo>
                  <a:cubicBezTo>
                    <a:pt x="1708293" y="1721838"/>
                    <a:pt x="1638004" y="1638154"/>
                    <a:pt x="1582587" y="1544569"/>
                  </a:cubicBezTo>
                  <a:close/>
                  <a:moveTo>
                    <a:pt x="1238323" y="1312673"/>
                  </a:moveTo>
                  <a:cubicBezTo>
                    <a:pt x="1173622" y="1312673"/>
                    <a:pt x="1121172" y="1365123"/>
                    <a:pt x="1121172" y="1429824"/>
                  </a:cubicBezTo>
                  <a:cubicBezTo>
                    <a:pt x="1121172" y="1494525"/>
                    <a:pt x="1173622" y="1546975"/>
                    <a:pt x="1238323" y="1546975"/>
                  </a:cubicBezTo>
                  <a:cubicBezTo>
                    <a:pt x="1303024" y="1546975"/>
                    <a:pt x="1355474" y="1494525"/>
                    <a:pt x="1355474" y="1429824"/>
                  </a:cubicBezTo>
                  <a:cubicBezTo>
                    <a:pt x="1355474" y="1365123"/>
                    <a:pt x="1303024" y="1312673"/>
                    <a:pt x="1238323" y="1312673"/>
                  </a:cubicBezTo>
                  <a:close/>
                  <a:moveTo>
                    <a:pt x="870057" y="1312673"/>
                  </a:moveTo>
                  <a:cubicBezTo>
                    <a:pt x="805356" y="1312673"/>
                    <a:pt x="752906" y="1365123"/>
                    <a:pt x="752906" y="1429824"/>
                  </a:cubicBezTo>
                  <a:cubicBezTo>
                    <a:pt x="752906" y="1494525"/>
                    <a:pt x="805356" y="1546975"/>
                    <a:pt x="870057" y="1546975"/>
                  </a:cubicBezTo>
                  <a:cubicBezTo>
                    <a:pt x="934758" y="1546975"/>
                    <a:pt x="987208" y="1494525"/>
                    <a:pt x="987208" y="1429824"/>
                  </a:cubicBezTo>
                  <a:cubicBezTo>
                    <a:pt x="987208" y="1365123"/>
                    <a:pt x="934758" y="1312673"/>
                    <a:pt x="870057" y="1312673"/>
                  </a:cubicBezTo>
                  <a:close/>
                  <a:moveTo>
                    <a:pt x="2775838" y="1127627"/>
                  </a:moveTo>
                  <a:cubicBezTo>
                    <a:pt x="2666578" y="1127627"/>
                    <a:pt x="2578006" y="1216199"/>
                    <a:pt x="2578006" y="1325459"/>
                  </a:cubicBezTo>
                  <a:cubicBezTo>
                    <a:pt x="2578006" y="1434719"/>
                    <a:pt x="2666578" y="1523291"/>
                    <a:pt x="2775838" y="1523291"/>
                  </a:cubicBezTo>
                  <a:cubicBezTo>
                    <a:pt x="2885098" y="1523291"/>
                    <a:pt x="2973670" y="1434719"/>
                    <a:pt x="2973670" y="1325459"/>
                  </a:cubicBezTo>
                  <a:cubicBezTo>
                    <a:pt x="2973670" y="1216199"/>
                    <a:pt x="2885098" y="1127627"/>
                    <a:pt x="2775838" y="1127627"/>
                  </a:cubicBezTo>
                  <a:close/>
                  <a:moveTo>
                    <a:pt x="2153949" y="1127627"/>
                  </a:moveTo>
                  <a:cubicBezTo>
                    <a:pt x="2044689" y="1127627"/>
                    <a:pt x="1956117" y="1216199"/>
                    <a:pt x="1956117" y="1325459"/>
                  </a:cubicBezTo>
                  <a:cubicBezTo>
                    <a:pt x="1956117" y="1434719"/>
                    <a:pt x="2044689" y="1523291"/>
                    <a:pt x="2153949" y="1523291"/>
                  </a:cubicBezTo>
                  <a:cubicBezTo>
                    <a:pt x="2263209" y="1523291"/>
                    <a:pt x="2351781" y="1434719"/>
                    <a:pt x="2351781" y="1325459"/>
                  </a:cubicBezTo>
                  <a:cubicBezTo>
                    <a:pt x="2351781" y="1216199"/>
                    <a:pt x="2263209" y="1127627"/>
                    <a:pt x="2153949" y="1127627"/>
                  </a:cubicBezTo>
                  <a:close/>
                  <a:moveTo>
                    <a:pt x="1238323" y="956510"/>
                  </a:moveTo>
                  <a:cubicBezTo>
                    <a:pt x="1173622" y="956510"/>
                    <a:pt x="1121172" y="1008960"/>
                    <a:pt x="1121172" y="1073661"/>
                  </a:cubicBezTo>
                  <a:cubicBezTo>
                    <a:pt x="1121172" y="1138362"/>
                    <a:pt x="1173622" y="1190812"/>
                    <a:pt x="1238323" y="1190812"/>
                  </a:cubicBezTo>
                  <a:cubicBezTo>
                    <a:pt x="1303024" y="1190812"/>
                    <a:pt x="1355474" y="1138362"/>
                    <a:pt x="1355474" y="1073661"/>
                  </a:cubicBezTo>
                  <a:cubicBezTo>
                    <a:pt x="1355474" y="1008960"/>
                    <a:pt x="1303024" y="956510"/>
                    <a:pt x="1238323" y="956510"/>
                  </a:cubicBezTo>
                  <a:close/>
                  <a:moveTo>
                    <a:pt x="870057" y="956510"/>
                  </a:moveTo>
                  <a:cubicBezTo>
                    <a:pt x="805356" y="956510"/>
                    <a:pt x="752906" y="1008960"/>
                    <a:pt x="752906" y="1073661"/>
                  </a:cubicBezTo>
                  <a:cubicBezTo>
                    <a:pt x="752906" y="1138362"/>
                    <a:pt x="805356" y="1190812"/>
                    <a:pt x="870057" y="1190812"/>
                  </a:cubicBezTo>
                  <a:cubicBezTo>
                    <a:pt x="934758" y="1190812"/>
                    <a:pt x="987208" y="1138362"/>
                    <a:pt x="987208" y="1073661"/>
                  </a:cubicBezTo>
                  <a:cubicBezTo>
                    <a:pt x="987208" y="1008960"/>
                    <a:pt x="934758" y="956510"/>
                    <a:pt x="870057" y="956510"/>
                  </a:cubicBezTo>
                  <a:close/>
                  <a:moveTo>
                    <a:pt x="2775838" y="526176"/>
                  </a:moveTo>
                  <a:cubicBezTo>
                    <a:pt x="2666578" y="526176"/>
                    <a:pt x="2578006" y="614748"/>
                    <a:pt x="2578006" y="724008"/>
                  </a:cubicBezTo>
                  <a:cubicBezTo>
                    <a:pt x="2578006" y="833268"/>
                    <a:pt x="2666578" y="921840"/>
                    <a:pt x="2775838" y="921840"/>
                  </a:cubicBezTo>
                  <a:cubicBezTo>
                    <a:pt x="2885098" y="921840"/>
                    <a:pt x="2973670" y="833268"/>
                    <a:pt x="2973670" y="724008"/>
                  </a:cubicBezTo>
                  <a:cubicBezTo>
                    <a:pt x="2973670" y="614748"/>
                    <a:pt x="2885098" y="526176"/>
                    <a:pt x="2775838" y="526176"/>
                  </a:cubicBezTo>
                  <a:close/>
                  <a:moveTo>
                    <a:pt x="2153949" y="526176"/>
                  </a:moveTo>
                  <a:cubicBezTo>
                    <a:pt x="2044689" y="526176"/>
                    <a:pt x="1956117" y="614748"/>
                    <a:pt x="1956117" y="724008"/>
                  </a:cubicBezTo>
                  <a:cubicBezTo>
                    <a:pt x="1956117" y="833268"/>
                    <a:pt x="2044689" y="921840"/>
                    <a:pt x="2153949" y="921840"/>
                  </a:cubicBezTo>
                  <a:cubicBezTo>
                    <a:pt x="2263209" y="921840"/>
                    <a:pt x="2351781" y="833268"/>
                    <a:pt x="2351781" y="724008"/>
                  </a:cubicBezTo>
                  <a:cubicBezTo>
                    <a:pt x="2351781" y="614748"/>
                    <a:pt x="2263209" y="526176"/>
                    <a:pt x="2153949" y="526176"/>
                  </a:cubicBezTo>
                  <a:close/>
                  <a:moveTo>
                    <a:pt x="2464893" y="0"/>
                  </a:moveTo>
                  <a:cubicBezTo>
                    <a:pt x="3030837" y="0"/>
                    <a:pt x="3489626" y="458789"/>
                    <a:pt x="3489626" y="1024733"/>
                  </a:cubicBezTo>
                  <a:cubicBezTo>
                    <a:pt x="3489626" y="1442455"/>
                    <a:pt x="3239684" y="1801800"/>
                    <a:pt x="2880320" y="1959209"/>
                  </a:cubicBezTo>
                  <a:lnTo>
                    <a:pt x="2880320" y="2008571"/>
                  </a:lnTo>
                  <a:lnTo>
                    <a:pt x="3250857" y="2008571"/>
                  </a:lnTo>
                  <a:lnTo>
                    <a:pt x="3250857" y="2359970"/>
                  </a:lnTo>
                  <a:lnTo>
                    <a:pt x="3437294" y="2359970"/>
                  </a:lnTo>
                  <a:lnTo>
                    <a:pt x="3437294" y="2360694"/>
                  </a:lnTo>
                  <a:lnTo>
                    <a:pt x="3852060" y="2233461"/>
                  </a:lnTo>
                  <a:lnTo>
                    <a:pt x="3852060" y="3367858"/>
                  </a:lnTo>
                  <a:lnTo>
                    <a:pt x="3437294" y="3240624"/>
                  </a:lnTo>
                  <a:lnTo>
                    <a:pt x="3437294" y="3241349"/>
                  </a:lnTo>
                  <a:lnTo>
                    <a:pt x="3250857" y="3241349"/>
                  </a:lnTo>
                  <a:lnTo>
                    <a:pt x="3250857" y="3633063"/>
                  </a:lnTo>
                  <a:lnTo>
                    <a:pt x="298529" y="3633063"/>
                  </a:lnTo>
                  <a:lnTo>
                    <a:pt x="298529" y="2431730"/>
                  </a:lnTo>
                  <a:lnTo>
                    <a:pt x="0" y="2008571"/>
                  </a:lnTo>
                  <a:lnTo>
                    <a:pt x="298529" y="2008571"/>
                  </a:lnTo>
                  <a:lnTo>
                    <a:pt x="792088" y="2008571"/>
                  </a:lnTo>
                  <a:lnTo>
                    <a:pt x="792088" y="1796817"/>
                  </a:lnTo>
                  <a:cubicBezTo>
                    <a:pt x="587745" y="1700755"/>
                    <a:pt x="447370" y="1492642"/>
                    <a:pt x="447370" y="1251742"/>
                  </a:cubicBezTo>
                  <a:cubicBezTo>
                    <a:pt x="447370" y="916605"/>
                    <a:pt x="719053" y="644923"/>
                    <a:pt x="1054190" y="644923"/>
                  </a:cubicBezTo>
                  <a:cubicBezTo>
                    <a:pt x="1212753" y="644923"/>
                    <a:pt x="1357112" y="705740"/>
                    <a:pt x="1463939" y="806702"/>
                  </a:cubicBezTo>
                  <a:cubicBezTo>
                    <a:pt x="1563407" y="345444"/>
                    <a:pt x="1973809" y="0"/>
                    <a:pt x="246489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cs typeface="B Nazanin" panose="00000400000000000000" pitchFamily="2" charset="-78"/>
              </a:endParaRPr>
            </a:p>
          </p:txBody>
        </p:sp>
        <p:sp>
          <p:nvSpPr>
            <p:cNvPr id="41" name="Trapezoid 11">
              <a:extLst>
                <a:ext uri="{FF2B5EF4-FFF2-40B4-BE49-F238E27FC236}">
                  <a16:creationId xmlns:a16="http://schemas.microsoft.com/office/drawing/2014/main" id="{3DD1CF70-6406-4C32-BF96-0C20604B317A}"/>
                </a:ext>
              </a:extLst>
            </p:cNvPr>
            <p:cNvSpPr>
              <a:spLocks noChangeAspect="1"/>
            </p:cNvSpPr>
            <p:nvPr/>
          </p:nvSpPr>
          <p:spPr>
            <a:xfrm rot="9900000">
              <a:off x="10073915" y="2714730"/>
              <a:ext cx="351357" cy="423598"/>
            </a:xfrm>
            <a:custGeom>
              <a:avLst/>
              <a:gdLst/>
              <a:ahLst/>
              <a:cxnLst/>
              <a:rect l="l" t="t" r="r" b="b"/>
              <a:pathLst>
                <a:path w="3370953" h="4064034">
                  <a:moveTo>
                    <a:pt x="307836" y="3226369"/>
                  </a:moveTo>
                  <a:lnTo>
                    <a:pt x="307836" y="2810144"/>
                  </a:lnTo>
                  <a:lnTo>
                    <a:pt x="1258549" y="2810144"/>
                  </a:lnTo>
                  <a:lnTo>
                    <a:pt x="1331954" y="2516524"/>
                  </a:lnTo>
                  <a:lnTo>
                    <a:pt x="1639161" y="2516524"/>
                  </a:lnTo>
                  <a:lnTo>
                    <a:pt x="1806826" y="1890788"/>
                  </a:lnTo>
                  <a:cubicBezTo>
                    <a:pt x="1709407" y="1836984"/>
                    <a:pt x="1651662" y="1730051"/>
                    <a:pt x="1660897" y="1618049"/>
                  </a:cubicBezTo>
                  <a:lnTo>
                    <a:pt x="497736" y="946498"/>
                  </a:lnTo>
                  <a:lnTo>
                    <a:pt x="415801" y="1252284"/>
                  </a:lnTo>
                  <a:cubicBezTo>
                    <a:pt x="388670" y="1353539"/>
                    <a:pt x="284592" y="1413628"/>
                    <a:pt x="183338" y="1386497"/>
                  </a:cubicBezTo>
                  <a:lnTo>
                    <a:pt x="0" y="1337372"/>
                  </a:lnTo>
                  <a:lnTo>
                    <a:pt x="358348" y="0"/>
                  </a:lnTo>
                  <a:lnTo>
                    <a:pt x="541685" y="49125"/>
                  </a:lnTo>
                  <a:cubicBezTo>
                    <a:pt x="642940" y="76256"/>
                    <a:pt x="703029" y="180334"/>
                    <a:pt x="675898" y="281588"/>
                  </a:cubicBezTo>
                  <a:lnTo>
                    <a:pt x="574914" y="658466"/>
                  </a:lnTo>
                  <a:lnTo>
                    <a:pt x="1826395" y="1381009"/>
                  </a:lnTo>
                  <a:cubicBezTo>
                    <a:pt x="1885142" y="1352063"/>
                    <a:pt x="1954182" y="1344264"/>
                    <a:pt x="2022379" y="1362537"/>
                  </a:cubicBezTo>
                  <a:cubicBezTo>
                    <a:pt x="2176035" y="1403709"/>
                    <a:pt x="2267221" y="1561647"/>
                    <a:pt x="2226049" y="1715303"/>
                  </a:cubicBezTo>
                  <a:cubicBezTo>
                    <a:pt x="2207347" y="1785100"/>
                    <a:pt x="2164552" y="1842007"/>
                    <a:pt x="2108323" y="1878457"/>
                  </a:cubicBezTo>
                  <a:lnTo>
                    <a:pt x="1937353" y="2516524"/>
                  </a:lnTo>
                  <a:lnTo>
                    <a:pt x="2236046" y="2516524"/>
                  </a:lnTo>
                  <a:lnTo>
                    <a:pt x="2309451" y="2810144"/>
                  </a:lnTo>
                  <a:lnTo>
                    <a:pt x="2828116" y="2810144"/>
                  </a:lnTo>
                  <a:lnTo>
                    <a:pt x="2828116" y="2930119"/>
                  </a:lnTo>
                  <a:lnTo>
                    <a:pt x="2945247" y="2930119"/>
                  </a:lnTo>
                  <a:lnTo>
                    <a:pt x="3109201" y="2856867"/>
                  </a:lnTo>
                  <a:cubicBezTo>
                    <a:pt x="3112004" y="2849082"/>
                    <a:pt x="3119624" y="2844415"/>
                    <a:pt x="3128335" y="2844415"/>
                  </a:cubicBezTo>
                  <a:lnTo>
                    <a:pt x="3223771" y="2844415"/>
                  </a:lnTo>
                  <a:cubicBezTo>
                    <a:pt x="3236949" y="2844415"/>
                    <a:pt x="3247631" y="2855097"/>
                    <a:pt x="3247631" y="2868275"/>
                  </a:cubicBezTo>
                  <a:lnTo>
                    <a:pt x="3247631" y="3606750"/>
                  </a:lnTo>
                  <a:cubicBezTo>
                    <a:pt x="3247631" y="3619928"/>
                    <a:pt x="3236949" y="3630610"/>
                    <a:pt x="3223771" y="3630610"/>
                  </a:cubicBezTo>
                  <a:lnTo>
                    <a:pt x="3128335" y="3630610"/>
                  </a:lnTo>
                  <a:cubicBezTo>
                    <a:pt x="3120852" y="3630610"/>
                    <a:pt x="3114174" y="3627166"/>
                    <a:pt x="3110472" y="3621230"/>
                  </a:cubicBezTo>
                  <a:lnTo>
                    <a:pt x="3110472" y="3624351"/>
                  </a:lnTo>
                  <a:lnTo>
                    <a:pt x="2954172" y="3554518"/>
                  </a:lnTo>
                  <a:lnTo>
                    <a:pt x="2954172" y="3558788"/>
                  </a:lnTo>
                  <a:lnTo>
                    <a:pt x="2828116" y="3558788"/>
                  </a:lnTo>
                  <a:lnTo>
                    <a:pt x="2828116" y="3630610"/>
                  </a:lnTo>
                  <a:lnTo>
                    <a:pt x="2038337" y="3226369"/>
                  </a:lnTo>
                  <a:close/>
                  <a:moveTo>
                    <a:pt x="77048" y="4064034"/>
                  </a:moveTo>
                  <a:lnTo>
                    <a:pt x="77048" y="3342578"/>
                  </a:lnTo>
                  <a:lnTo>
                    <a:pt x="2050947" y="3342578"/>
                  </a:lnTo>
                  <a:lnTo>
                    <a:pt x="3370953" y="4058524"/>
                  </a:lnTo>
                  <a:lnTo>
                    <a:pt x="3370953" y="406403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cs typeface="B Nazanin" panose="00000400000000000000" pitchFamily="2" charset="-78"/>
              </a:endParaRPr>
            </a:p>
          </p:txBody>
        </p:sp>
        <p:sp>
          <p:nvSpPr>
            <p:cNvPr id="42" name="Rectangle 3">
              <a:extLst>
                <a:ext uri="{FF2B5EF4-FFF2-40B4-BE49-F238E27FC236}">
                  <a16:creationId xmlns:a16="http://schemas.microsoft.com/office/drawing/2014/main" id="{5905C8AA-7159-4608-899A-6C22426D61BE}"/>
                </a:ext>
              </a:extLst>
            </p:cNvPr>
            <p:cNvSpPr/>
            <p:nvPr/>
          </p:nvSpPr>
          <p:spPr>
            <a:xfrm rot="3600000">
              <a:off x="8507130" y="4424299"/>
              <a:ext cx="162074" cy="478539"/>
            </a:xfrm>
            <a:custGeom>
              <a:avLst/>
              <a:gdLst/>
              <a:ahLst/>
              <a:cxnLst/>
              <a:rect l="l" t="t" r="r" b="b"/>
              <a:pathLst>
                <a:path w="1327763" h="3920353">
                  <a:moveTo>
                    <a:pt x="483881" y="2840232"/>
                  </a:moveTo>
                  <a:lnTo>
                    <a:pt x="843881" y="2840232"/>
                  </a:lnTo>
                  <a:lnTo>
                    <a:pt x="843881" y="3920353"/>
                  </a:lnTo>
                  <a:lnTo>
                    <a:pt x="483881" y="3920353"/>
                  </a:lnTo>
                  <a:close/>
                  <a:moveTo>
                    <a:pt x="757697" y="168239"/>
                  </a:moveTo>
                  <a:lnTo>
                    <a:pt x="757697" y="384263"/>
                  </a:lnTo>
                  <a:lnTo>
                    <a:pt x="930062" y="384263"/>
                  </a:lnTo>
                  <a:lnTo>
                    <a:pt x="930062" y="168239"/>
                  </a:lnTo>
                  <a:close/>
                  <a:moveTo>
                    <a:pt x="432932" y="168239"/>
                  </a:moveTo>
                  <a:lnTo>
                    <a:pt x="432932" y="384263"/>
                  </a:lnTo>
                  <a:lnTo>
                    <a:pt x="605297" y="384263"/>
                  </a:lnTo>
                  <a:lnTo>
                    <a:pt x="605297" y="168239"/>
                  </a:lnTo>
                  <a:close/>
                  <a:moveTo>
                    <a:pt x="168643" y="0"/>
                  </a:moveTo>
                  <a:lnTo>
                    <a:pt x="1159119" y="0"/>
                  </a:lnTo>
                  <a:lnTo>
                    <a:pt x="1159119" y="539093"/>
                  </a:lnTo>
                  <a:lnTo>
                    <a:pt x="1327763" y="539093"/>
                  </a:lnTo>
                  <a:lnTo>
                    <a:pt x="1327763" y="2245406"/>
                  </a:lnTo>
                  <a:lnTo>
                    <a:pt x="1318300" y="2245406"/>
                  </a:lnTo>
                  <a:lnTo>
                    <a:pt x="1127664" y="2719000"/>
                  </a:lnTo>
                  <a:lnTo>
                    <a:pt x="200100" y="2719000"/>
                  </a:lnTo>
                  <a:lnTo>
                    <a:pt x="9464" y="2245406"/>
                  </a:lnTo>
                  <a:lnTo>
                    <a:pt x="0" y="2245406"/>
                  </a:lnTo>
                  <a:lnTo>
                    <a:pt x="0" y="539093"/>
                  </a:lnTo>
                  <a:lnTo>
                    <a:pt x="168643" y="53909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solidFill>
                  <a:schemeClr val="tx1"/>
                </a:solidFill>
                <a:cs typeface="B Nazanin" panose="00000400000000000000" pitchFamily="2" charset="-78"/>
              </a:endParaRPr>
            </a:p>
          </p:txBody>
        </p:sp>
        <p:sp>
          <p:nvSpPr>
            <p:cNvPr id="43" name="Rectangle 15">
              <a:extLst>
                <a:ext uri="{FF2B5EF4-FFF2-40B4-BE49-F238E27FC236}">
                  <a16:creationId xmlns:a16="http://schemas.microsoft.com/office/drawing/2014/main" id="{61DFCD4A-250D-4565-B9BF-3EB2727DFC08}"/>
                </a:ext>
              </a:extLst>
            </p:cNvPr>
            <p:cNvSpPr>
              <a:spLocks noChangeAspect="1"/>
            </p:cNvSpPr>
            <p:nvPr/>
          </p:nvSpPr>
          <p:spPr>
            <a:xfrm>
              <a:off x="8045579" y="3848133"/>
              <a:ext cx="330939" cy="260933"/>
            </a:xfrm>
            <a:custGeom>
              <a:avLst/>
              <a:gdLst/>
              <a:ahLst/>
              <a:cxnLst/>
              <a:rect l="l" t="t" r="r" b="b"/>
              <a:pathLst>
                <a:path w="3744416" h="2952328">
                  <a:moveTo>
                    <a:pt x="184806" y="576064"/>
                  </a:moveTo>
                  <a:lnTo>
                    <a:pt x="895314" y="576064"/>
                  </a:lnTo>
                  <a:cubicBezTo>
                    <a:pt x="997380" y="576064"/>
                    <a:pt x="1080120" y="658804"/>
                    <a:pt x="1080120" y="760870"/>
                  </a:cubicBezTo>
                  <a:lnTo>
                    <a:pt x="1080120" y="792088"/>
                  </a:lnTo>
                  <a:lnTo>
                    <a:pt x="3312368" y="792088"/>
                  </a:lnTo>
                  <a:lnTo>
                    <a:pt x="3312368" y="2952328"/>
                  </a:lnTo>
                  <a:lnTo>
                    <a:pt x="0" y="2952328"/>
                  </a:lnTo>
                  <a:lnTo>
                    <a:pt x="0" y="1072569"/>
                  </a:lnTo>
                  <a:lnTo>
                    <a:pt x="0" y="792088"/>
                  </a:lnTo>
                  <a:lnTo>
                    <a:pt x="0" y="760870"/>
                  </a:lnTo>
                  <a:cubicBezTo>
                    <a:pt x="0" y="658804"/>
                    <a:pt x="82740" y="576064"/>
                    <a:pt x="184806" y="576064"/>
                  </a:cubicBezTo>
                  <a:close/>
                  <a:moveTo>
                    <a:pt x="616854" y="0"/>
                  </a:moveTo>
                  <a:lnTo>
                    <a:pt x="1327362" y="0"/>
                  </a:lnTo>
                  <a:cubicBezTo>
                    <a:pt x="1429428" y="0"/>
                    <a:pt x="1512168" y="82740"/>
                    <a:pt x="1512168" y="184806"/>
                  </a:cubicBezTo>
                  <a:lnTo>
                    <a:pt x="1512168" y="216024"/>
                  </a:lnTo>
                  <a:lnTo>
                    <a:pt x="3744416" y="216024"/>
                  </a:lnTo>
                  <a:lnTo>
                    <a:pt x="3744416" y="2376264"/>
                  </a:lnTo>
                  <a:lnTo>
                    <a:pt x="3464768" y="2376264"/>
                  </a:lnTo>
                  <a:lnTo>
                    <a:pt x="3464768" y="648072"/>
                  </a:lnTo>
                  <a:lnTo>
                    <a:pt x="1232520" y="648072"/>
                  </a:lnTo>
                  <a:lnTo>
                    <a:pt x="1232520" y="616854"/>
                  </a:lnTo>
                  <a:cubicBezTo>
                    <a:pt x="1232520" y="514788"/>
                    <a:pt x="1149780" y="432048"/>
                    <a:pt x="1047714" y="432048"/>
                  </a:cubicBezTo>
                  <a:lnTo>
                    <a:pt x="432048" y="432048"/>
                  </a:lnTo>
                  <a:lnTo>
                    <a:pt x="432048" y="216024"/>
                  </a:lnTo>
                  <a:lnTo>
                    <a:pt x="432048" y="184806"/>
                  </a:lnTo>
                  <a:cubicBezTo>
                    <a:pt x="432048" y="82740"/>
                    <a:pt x="514788" y="0"/>
                    <a:pt x="61685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cs typeface="B Nazanin" panose="00000400000000000000" pitchFamily="2" charset="-78"/>
              </a:endParaRPr>
            </a:p>
          </p:txBody>
        </p:sp>
        <p:sp>
          <p:nvSpPr>
            <p:cNvPr id="44" name="Donut 2">
              <a:extLst>
                <a:ext uri="{FF2B5EF4-FFF2-40B4-BE49-F238E27FC236}">
                  <a16:creationId xmlns:a16="http://schemas.microsoft.com/office/drawing/2014/main" id="{077F0151-42C6-4168-9205-DCA71719DA31}"/>
                </a:ext>
              </a:extLst>
            </p:cNvPr>
            <p:cNvSpPr>
              <a:spLocks noChangeAspect="1"/>
            </p:cNvSpPr>
            <p:nvPr/>
          </p:nvSpPr>
          <p:spPr>
            <a:xfrm>
              <a:off x="9003511" y="4923426"/>
              <a:ext cx="304410" cy="330939"/>
            </a:xfrm>
            <a:custGeom>
              <a:avLst/>
              <a:gdLst/>
              <a:ahLst/>
              <a:cxnLst/>
              <a:rect l="l" t="t" r="r" b="b"/>
              <a:pathLst>
                <a:path w="3708000" h="4031150">
                  <a:moveTo>
                    <a:pt x="2226025" y="2078010"/>
                  </a:moveTo>
                  <a:lnTo>
                    <a:pt x="1976753" y="2339372"/>
                  </a:lnTo>
                  <a:lnTo>
                    <a:pt x="1976910" y="2339581"/>
                  </a:lnTo>
                  <a:lnTo>
                    <a:pt x="1976204" y="2339948"/>
                  </a:lnTo>
                  <a:lnTo>
                    <a:pt x="1975656" y="2340523"/>
                  </a:lnTo>
                  <a:lnTo>
                    <a:pt x="1975499" y="2340314"/>
                  </a:lnTo>
                  <a:lnTo>
                    <a:pt x="1688579" y="2489240"/>
                  </a:lnTo>
                  <a:cubicBezTo>
                    <a:pt x="1740712" y="2519877"/>
                    <a:pt x="1801557" y="2536438"/>
                    <a:pt x="1866270" y="2536438"/>
                  </a:cubicBezTo>
                  <a:cubicBezTo>
                    <a:pt x="2071258" y="2536438"/>
                    <a:pt x="2237434" y="2370262"/>
                    <a:pt x="2237434" y="2165274"/>
                  </a:cubicBezTo>
                  <a:cubicBezTo>
                    <a:pt x="2237434" y="2135129"/>
                    <a:pt x="2233840" y="2105822"/>
                    <a:pt x="2226025" y="2078010"/>
                  </a:cubicBezTo>
                  <a:close/>
                  <a:moveTo>
                    <a:pt x="1866270" y="1794110"/>
                  </a:moveTo>
                  <a:cubicBezTo>
                    <a:pt x="1661282" y="1794110"/>
                    <a:pt x="1495106" y="1960286"/>
                    <a:pt x="1495106" y="2165274"/>
                  </a:cubicBezTo>
                  <a:cubicBezTo>
                    <a:pt x="1495106" y="2194876"/>
                    <a:pt x="1498572" y="2223668"/>
                    <a:pt x="1506052" y="2251046"/>
                  </a:cubicBezTo>
                  <a:lnTo>
                    <a:pt x="1731247" y="2014929"/>
                  </a:lnTo>
                  <a:lnTo>
                    <a:pt x="1731090" y="2014720"/>
                  </a:lnTo>
                  <a:lnTo>
                    <a:pt x="1731796" y="2014353"/>
                  </a:lnTo>
                  <a:lnTo>
                    <a:pt x="1732344" y="2013778"/>
                  </a:lnTo>
                  <a:lnTo>
                    <a:pt x="1732501" y="2013987"/>
                  </a:lnTo>
                  <a:lnTo>
                    <a:pt x="2054335" y="1846939"/>
                  </a:lnTo>
                  <a:cubicBezTo>
                    <a:pt x="1999773" y="1812909"/>
                    <a:pt x="1935217" y="1794110"/>
                    <a:pt x="1866270" y="1794110"/>
                  </a:cubicBezTo>
                  <a:close/>
                  <a:moveTo>
                    <a:pt x="1866270" y="1281021"/>
                  </a:moveTo>
                  <a:lnTo>
                    <a:pt x="1995916" y="1728077"/>
                  </a:lnTo>
                  <a:cubicBezTo>
                    <a:pt x="2049420" y="1742880"/>
                    <a:pt x="2098387" y="1768442"/>
                    <a:pt x="2141027" y="1801941"/>
                  </a:cubicBezTo>
                  <a:lnTo>
                    <a:pt x="2830781" y="1443923"/>
                  </a:lnTo>
                  <a:lnTo>
                    <a:pt x="2293677" y="2007077"/>
                  </a:lnTo>
                  <a:lnTo>
                    <a:pt x="2302169" y="2036187"/>
                  </a:lnTo>
                  <a:lnTo>
                    <a:pt x="2755181" y="2167560"/>
                  </a:lnTo>
                  <a:lnTo>
                    <a:pt x="2301207" y="2299213"/>
                  </a:lnTo>
                  <a:cubicBezTo>
                    <a:pt x="2288949" y="2340747"/>
                    <a:pt x="2270868" y="2379745"/>
                    <a:pt x="2246307" y="2414255"/>
                  </a:cubicBezTo>
                  <a:lnTo>
                    <a:pt x="2368615" y="2636476"/>
                  </a:lnTo>
                  <a:lnTo>
                    <a:pt x="2152396" y="2517472"/>
                  </a:lnTo>
                  <a:cubicBezTo>
                    <a:pt x="2112986" y="2553805"/>
                    <a:pt x="2065424" y="2580505"/>
                    <a:pt x="2013636" y="2598144"/>
                  </a:cubicBezTo>
                  <a:lnTo>
                    <a:pt x="1875846" y="3073280"/>
                  </a:lnTo>
                  <a:lnTo>
                    <a:pt x="1739624" y="2603548"/>
                  </a:lnTo>
                  <a:cubicBezTo>
                    <a:pt x="1688445" y="2589723"/>
                    <a:pt x="1641302" y="2566161"/>
                    <a:pt x="1599709" y="2535368"/>
                  </a:cubicBezTo>
                  <a:lnTo>
                    <a:pt x="877219" y="2910378"/>
                  </a:lnTo>
                  <a:lnTo>
                    <a:pt x="1438400" y="2321979"/>
                  </a:lnTo>
                  <a:lnTo>
                    <a:pt x="1437655" y="2319411"/>
                  </a:lnTo>
                  <a:lnTo>
                    <a:pt x="963153" y="2181805"/>
                  </a:lnTo>
                  <a:lnTo>
                    <a:pt x="1425898" y="2047609"/>
                  </a:lnTo>
                  <a:cubicBezTo>
                    <a:pt x="1440318" y="1991458"/>
                    <a:pt x="1465316" y="1939627"/>
                    <a:pt x="1501635" y="1896529"/>
                  </a:cubicBezTo>
                  <a:lnTo>
                    <a:pt x="1375628" y="1667588"/>
                  </a:lnTo>
                  <a:lnTo>
                    <a:pt x="1605635" y="1794181"/>
                  </a:lnTo>
                  <a:cubicBezTo>
                    <a:pt x="1643852" y="1764149"/>
                    <a:pt x="1688437" y="1742763"/>
                    <a:pt x="1736328" y="1729097"/>
                  </a:cubicBezTo>
                  <a:close/>
                  <a:moveTo>
                    <a:pt x="1801446" y="873772"/>
                  </a:moveTo>
                  <a:cubicBezTo>
                    <a:pt x="1122607" y="899096"/>
                    <a:pt x="577020" y="1443990"/>
                    <a:pt x="550657" y="2122563"/>
                  </a:cubicBezTo>
                  <a:lnTo>
                    <a:pt x="754935" y="2181804"/>
                  </a:lnTo>
                  <a:lnTo>
                    <a:pt x="551187" y="2240891"/>
                  </a:lnTo>
                  <a:cubicBezTo>
                    <a:pt x="582476" y="2925954"/>
                    <a:pt x="1143118" y="3472541"/>
                    <a:pt x="1833783" y="3482192"/>
                  </a:cubicBezTo>
                  <a:lnTo>
                    <a:pt x="1883029" y="3312376"/>
                  </a:lnTo>
                  <a:lnTo>
                    <a:pt x="1931451" y="3479348"/>
                  </a:lnTo>
                  <a:cubicBezTo>
                    <a:pt x="2602724" y="3441618"/>
                    <a:pt x="3137685" y="2895457"/>
                    <a:pt x="3157888" y="2219621"/>
                  </a:cubicBezTo>
                  <a:lnTo>
                    <a:pt x="2970483" y="2165273"/>
                  </a:lnTo>
                  <a:lnTo>
                    <a:pt x="3156785" y="2111246"/>
                  </a:lnTo>
                  <a:cubicBezTo>
                    <a:pt x="3124894" y="1437932"/>
                    <a:pt x="2581609" y="898954"/>
                    <a:pt x="1906553" y="873772"/>
                  </a:cubicBezTo>
                  <a:lnTo>
                    <a:pt x="1853999" y="1054992"/>
                  </a:lnTo>
                  <a:close/>
                  <a:moveTo>
                    <a:pt x="1842112" y="204015"/>
                  </a:moveTo>
                  <a:cubicBezTo>
                    <a:pt x="1750186" y="208331"/>
                    <a:pt x="1671595" y="261235"/>
                    <a:pt x="1631665" y="337724"/>
                  </a:cubicBezTo>
                  <a:cubicBezTo>
                    <a:pt x="1704451" y="327639"/>
                    <a:pt x="1778701" y="323150"/>
                    <a:pt x="1854000" y="323150"/>
                  </a:cubicBezTo>
                  <a:cubicBezTo>
                    <a:pt x="1929687" y="323150"/>
                    <a:pt x="2004315" y="327685"/>
                    <a:pt x="2077458" y="337895"/>
                  </a:cubicBezTo>
                  <a:cubicBezTo>
                    <a:pt x="2032849" y="253989"/>
                    <a:pt x="1942703" y="199292"/>
                    <a:pt x="1842112" y="204015"/>
                  </a:cubicBezTo>
                  <a:close/>
                  <a:moveTo>
                    <a:pt x="1832557" y="511"/>
                  </a:moveTo>
                  <a:cubicBezTo>
                    <a:pt x="2064724" y="-10390"/>
                    <a:pt x="2266043" y="154192"/>
                    <a:pt x="2302551" y="380077"/>
                  </a:cubicBezTo>
                  <a:cubicBezTo>
                    <a:pt x="3110034" y="578670"/>
                    <a:pt x="3708000" y="1308079"/>
                    <a:pt x="3708000" y="2177150"/>
                  </a:cubicBezTo>
                  <a:cubicBezTo>
                    <a:pt x="3708000" y="3201086"/>
                    <a:pt x="2877936" y="4031150"/>
                    <a:pt x="1854000" y="4031150"/>
                  </a:cubicBezTo>
                  <a:cubicBezTo>
                    <a:pt x="830064" y="4031150"/>
                    <a:pt x="0" y="3201086"/>
                    <a:pt x="0" y="2177150"/>
                  </a:cubicBezTo>
                  <a:cubicBezTo>
                    <a:pt x="0" y="1308490"/>
                    <a:pt x="597400" y="579361"/>
                    <a:pt x="1404307" y="380371"/>
                  </a:cubicBezTo>
                  <a:cubicBezTo>
                    <a:pt x="1438620" y="172028"/>
                    <a:pt x="1614858" y="10733"/>
                    <a:pt x="1832557" y="511"/>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solidFill>
                  <a:schemeClr val="tx1"/>
                </a:solidFill>
                <a:cs typeface="B Nazanin" panose="00000400000000000000" pitchFamily="2" charset="-78"/>
              </a:endParaRPr>
            </a:p>
          </p:txBody>
        </p:sp>
        <p:sp>
          <p:nvSpPr>
            <p:cNvPr id="45" name="Rectangle 19">
              <a:extLst>
                <a:ext uri="{FF2B5EF4-FFF2-40B4-BE49-F238E27FC236}">
                  <a16:creationId xmlns:a16="http://schemas.microsoft.com/office/drawing/2014/main" id="{225AE540-4E33-4C43-BCFF-ACE56AD8C7D4}"/>
                </a:ext>
              </a:extLst>
            </p:cNvPr>
            <p:cNvSpPr>
              <a:spLocks noChangeAspect="1"/>
            </p:cNvSpPr>
            <p:nvPr/>
          </p:nvSpPr>
          <p:spPr>
            <a:xfrm>
              <a:off x="9848127" y="4821478"/>
              <a:ext cx="257012" cy="330939"/>
            </a:xfrm>
            <a:custGeom>
              <a:avLst/>
              <a:gdLst/>
              <a:ahLst/>
              <a:cxnLst/>
              <a:rect l="l" t="t" r="r" b="b"/>
              <a:pathLst>
                <a:path w="3039346" h="3913585">
                  <a:moveTo>
                    <a:pt x="1527178" y="2618567"/>
                  </a:moveTo>
                  <a:cubicBezTo>
                    <a:pt x="1429201" y="2618567"/>
                    <a:pt x="1349775" y="2697993"/>
                    <a:pt x="1349775" y="2795971"/>
                  </a:cubicBezTo>
                  <a:cubicBezTo>
                    <a:pt x="1349775" y="2861110"/>
                    <a:pt x="1384883" y="2918050"/>
                    <a:pt x="1437574" y="2948279"/>
                  </a:cubicBezTo>
                  <a:lnTo>
                    <a:pt x="1275150" y="3311239"/>
                  </a:lnTo>
                  <a:lnTo>
                    <a:pt x="1779206" y="3311239"/>
                  </a:lnTo>
                  <a:lnTo>
                    <a:pt x="1616782" y="2948279"/>
                  </a:lnTo>
                  <a:cubicBezTo>
                    <a:pt x="1669475" y="2918050"/>
                    <a:pt x="1704582" y="2861110"/>
                    <a:pt x="1704582" y="2795971"/>
                  </a:cubicBezTo>
                  <a:cubicBezTo>
                    <a:pt x="1704582" y="2697993"/>
                    <a:pt x="1625156" y="2618567"/>
                    <a:pt x="1527178" y="2618567"/>
                  </a:cubicBezTo>
                  <a:close/>
                  <a:moveTo>
                    <a:pt x="1527178" y="0"/>
                  </a:moveTo>
                  <a:cubicBezTo>
                    <a:pt x="2026975" y="0"/>
                    <a:pt x="2435288" y="391686"/>
                    <a:pt x="2460697" y="884907"/>
                  </a:cubicBezTo>
                  <a:lnTo>
                    <a:pt x="2463282" y="884907"/>
                  </a:lnTo>
                  <a:lnTo>
                    <a:pt x="2463282" y="936104"/>
                  </a:lnTo>
                  <a:lnTo>
                    <a:pt x="2463282" y="1656184"/>
                  </a:lnTo>
                  <a:lnTo>
                    <a:pt x="2067282" y="1656184"/>
                  </a:lnTo>
                  <a:lnTo>
                    <a:pt x="2067282" y="1427425"/>
                  </a:lnTo>
                  <a:lnTo>
                    <a:pt x="2310132" y="1427584"/>
                  </a:lnTo>
                  <a:cubicBezTo>
                    <a:pt x="2310132" y="1320268"/>
                    <a:pt x="2206785" y="1230216"/>
                    <a:pt x="2067282" y="1206340"/>
                  </a:cubicBezTo>
                  <a:lnTo>
                    <a:pt x="2067282" y="936104"/>
                  </a:lnTo>
                  <a:lnTo>
                    <a:pt x="2066786" y="936104"/>
                  </a:lnTo>
                  <a:cubicBezTo>
                    <a:pt x="2066786" y="638087"/>
                    <a:pt x="1825195" y="396496"/>
                    <a:pt x="1527178" y="396496"/>
                  </a:cubicBezTo>
                  <a:cubicBezTo>
                    <a:pt x="1229161" y="396496"/>
                    <a:pt x="987570" y="638087"/>
                    <a:pt x="987570" y="936104"/>
                  </a:cubicBezTo>
                  <a:lnTo>
                    <a:pt x="987074" y="936104"/>
                  </a:lnTo>
                  <a:lnTo>
                    <a:pt x="987074" y="1872209"/>
                  </a:lnTo>
                  <a:lnTo>
                    <a:pt x="2699110" y="1872209"/>
                  </a:lnTo>
                  <a:cubicBezTo>
                    <a:pt x="2887017" y="1872209"/>
                    <a:pt x="3039346" y="2024538"/>
                    <a:pt x="3039346" y="2212445"/>
                  </a:cubicBezTo>
                  <a:lnTo>
                    <a:pt x="3039346" y="3573349"/>
                  </a:lnTo>
                  <a:cubicBezTo>
                    <a:pt x="3039346" y="3761256"/>
                    <a:pt x="2887017" y="3913585"/>
                    <a:pt x="2699110" y="3913585"/>
                  </a:cubicBezTo>
                  <a:lnTo>
                    <a:pt x="340236" y="3913585"/>
                  </a:lnTo>
                  <a:cubicBezTo>
                    <a:pt x="152329" y="3913585"/>
                    <a:pt x="0" y="3761256"/>
                    <a:pt x="0" y="3573349"/>
                  </a:cubicBezTo>
                  <a:lnTo>
                    <a:pt x="0" y="2212445"/>
                  </a:lnTo>
                  <a:cubicBezTo>
                    <a:pt x="0" y="2024538"/>
                    <a:pt x="152329" y="1872209"/>
                    <a:pt x="340236" y="1872209"/>
                  </a:cubicBezTo>
                  <a:lnTo>
                    <a:pt x="591074" y="1872209"/>
                  </a:lnTo>
                  <a:lnTo>
                    <a:pt x="591074" y="936104"/>
                  </a:lnTo>
                  <a:cubicBezTo>
                    <a:pt x="591074" y="419108"/>
                    <a:pt x="1010182" y="0"/>
                    <a:pt x="1527178"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cs typeface="B Nazanin" panose="00000400000000000000" pitchFamily="2" charset="-78"/>
              </a:endParaRPr>
            </a:p>
          </p:txBody>
        </p:sp>
        <p:sp>
          <p:nvSpPr>
            <p:cNvPr id="46" name="Rounded Rectangle 12">
              <a:extLst>
                <a:ext uri="{FF2B5EF4-FFF2-40B4-BE49-F238E27FC236}">
                  <a16:creationId xmlns:a16="http://schemas.microsoft.com/office/drawing/2014/main" id="{B08C69BE-22CC-4031-8AD6-A8B0C2C8A56F}"/>
                </a:ext>
              </a:extLst>
            </p:cNvPr>
            <p:cNvSpPr>
              <a:spLocks noChangeAspect="1"/>
            </p:cNvSpPr>
            <p:nvPr/>
          </p:nvSpPr>
          <p:spPr>
            <a:xfrm>
              <a:off x="10547386" y="3842640"/>
              <a:ext cx="309335" cy="309300"/>
            </a:xfrm>
            <a:custGeom>
              <a:avLst/>
              <a:gdLst/>
              <a:ahLst/>
              <a:cxnLst/>
              <a:rect l="l" t="t" r="r" b="b"/>
              <a:pathLst>
                <a:path w="3960440" h="3960000">
                  <a:moveTo>
                    <a:pt x="2117745" y="2289258"/>
                  </a:moveTo>
                  <a:cubicBezTo>
                    <a:pt x="2253931" y="2373161"/>
                    <a:pt x="2290104" y="2397532"/>
                    <a:pt x="2392952" y="2510010"/>
                  </a:cubicBezTo>
                  <a:cubicBezTo>
                    <a:pt x="2551302" y="2699530"/>
                    <a:pt x="2456894" y="2911213"/>
                    <a:pt x="2285214" y="2987744"/>
                  </a:cubicBezTo>
                  <a:cubicBezTo>
                    <a:pt x="2046443" y="3084914"/>
                    <a:pt x="1864058" y="3073352"/>
                    <a:pt x="1634211" y="2962065"/>
                  </a:cubicBezTo>
                  <a:cubicBezTo>
                    <a:pt x="1390134" y="2803501"/>
                    <a:pt x="1391670" y="2463226"/>
                    <a:pt x="1703848" y="2355742"/>
                  </a:cubicBezTo>
                  <a:cubicBezTo>
                    <a:pt x="1867216" y="2309770"/>
                    <a:pt x="1932946" y="2304275"/>
                    <a:pt x="2117745" y="2289258"/>
                  </a:cubicBezTo>
                  <a:close/>
                  <a:moveTo>
                    <a:pt x="1895201" y="880902"/>
                  </a:moveTo>
                  <a:cubicBezTo>
                    <a:pt x="2049819" y="878570"/>
                    <a:pt x="2210983" y="1023567"/>
                    <a:pt x="2276065" y="1236504"/>
                  </a:cubicBezTo>
                  <a:cubicBezTo>
                    <a:pt x="2350446" y="1479859"/>
                    <a:pt x="2271166" y="1719799"/>
                    <a:pt x="2098990" y="1772423"/>
                  </a:cubicBezTo>
                  <a:cubicBezTo>
                    <a:pt x="1926813" y="1825048"/>
                    <a:pt x="1726940" y="1670429"/>
                    <a:pt x="1652559" y="1427074"/>
                  </a:cubicBezTo>
                  <a:cubicBezTo>
                    <a:pt x="1578180" y="1183717"/>
                    <a:pt x="1657458" y="943778"/>
                    <a:pt x="1829635" y="891153"/>
                  </a:cubicBezTo>
                  <a:close/>
                  <a:moveTo>
                    <a:pt x="2577034" y="759541"/>
                  </a:moveTo>
                  <a:lnTo>
                    <a:pt x="1972441" y="767241"/>
                  </a:lnTo>
                  <a:cubicBezTo>
                    <a:pt x="1929619" y="768623"/>
                    <a:pt x="1886068" y="773785"/>
                    <a:pt x="1842289" y="783004"/>
                  </a:cubicBezTo>
                  <a:cubicBezTo>
                    <a:pt x="1492048" y="856758"/>
                    <a:pt x="1259862" y="1162246"/>
                    <a:pt x="1323686" y="1465331"/>
                  </a:cubicBezTo>
                  <a:cubicBezTo>
                    <a:pt x="1380617" y="1735681"/>
                    <a:pt x="1653838" y="1912801"/>
                    <a:pt x="1960688" y="1894227"/>
                  </a:cubicBezTo>
                  <a:lnTo>
                    <a:pt x="1954787" y="1896039"/>
                  </a:lnTo>
                  <a:cubicBezTo>
                    <a:pt x="1858317" y="2000800"/>
                    <a:pt x="1978682" y="2148499"/>
                    <a:pt x="2028445" y="2210716"/>
                  </a:cubicBezTo>
                  <a:lnTo>
                    <a:pt x="1914361" y="2213518"/>
                  </a:lnTo>
                  <a:cubicBezTo>
                    <a:pt x="1373805" y="2249742"/>
                    <a:pt x="1143478" y="2466102"/>
                    <a:pt x="1177422" y="2809298"/>
                  </a:cubicBezTo>
                  <a:cubicBezTo>
                    <a:pt x="1211366" y="3152493"/>
                    <a:pt x="1741992" y="3244646"/>
                    <a:pt x="2060873" y="3229704"/>
                  </a:cubicBezTo>
                  <a:cubicBezTo>
                    <a:pt x="2379755" y="3214763"/>
                    <a:pt x="2698110" y="2930571"/>
                    <a:pt x="2719230" y="2648210"/>
                  </a:cubicBezTo>
                  <a:cubicBezTo>
                    <a:pt x="2699867" y="2070575"/>
                    <a:pt x="2052418" y="2112562"/>
                    <a:pt x="2282832" y="1799863"/>
                  </a:cubicBezTo>
                  <a:cubicBezTo>
                    <a:pt x="2510843" y="1673695"/>
                    <a:pt x="2641919" y="1435236"/>
                    <a:pt x="2592014" y="1198247"/>
                  </a:cubicBezTo>
                  <a:cubicBezTo>
                    <a:pt x="2566015" y="1074781"/>
                    <a:pt x="2494906" y="970760"/>
                    <a:pt x="2395028" y="897200"/>
                  </a:cubicBezTo>
                  <a:lnTo>
                    <a:pt x="2564389" y="891152"/>
                  </a:lnTo>
                  <a:cubicBezTo>
                    <a:pt x="2644558" y="859402"/>
                    <a:pt x="2739013" y="796695"/>
                    <a:pt x="2769176" y="767327"/>
                  </a:cubicBezTo>
                  <a:cubicBezTo>
                    <a:pt x="2755484" y="761968"/>
                    <a:pt x="2680847" y="759625"/>
                    <a:pt x="2577034" y="759541"/>
                  </a:cubicBezTo>
                  <a:close/>
                  <a:moveTo>
                    <a:pt x="436907" y="0"/>
                  </a:moveTo>
                  <a:lnTo>
                    <a:pt x="3523533" y="0"/>
                  </a:lnTo>
                  <a:cubicBezTo>
                    <a:pt x="3764830" y="0"/>
                    <a:pt x="3960440" y="195610"/>
                    <a:pt x="3960440" y="436907"/>
                  </a:cubicBezTo>
                  <a:lnTo>
                    <a:pt x="3960440" y="3523093"/>
                  </a:lnTo>
                  <a:cubicBezTo>
                    <a:pt x="3960440" y="3764390"/>
                    <a:pt x="3764830" y="3960000"/>
                    <a:pt x="3523533" y="3960000"/>
                  </a:cubicBezTo>
                  <a:lnTo>
                    <a:pt x="436907" y="3960000"/>
                  </a:lnTo>
                  <a:cubicBezTo>
                    <a:pt x="195610" y="3960000"/>
                    <a:pt x="0" y="3764390"/>
                    <a:pt x="0" y="3523093"/>
                  </a:cubicBezTo>
                  <a:lnTo>
                    <a:pt x="0" y="436907"/>
                  </a:lnTo>
                  <a:cubicBezTo>
                    <a:pt x="0" y="195610"/>
                    <a:pt x="195610" y="0"/>
                    <a:pt x="43690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a:solidFill>
                  <a:schemeClr val="tx1"/>
                </a:solidFill>
                <a:cs typeface="B Nazanin" panose="00000400000000000000" pitchFamily="2" charset="-78"/>
              </a:endParaRPr>
            </a:p>
          </p:txBody>
        </p:sp>
        <p:sp>
          <p:nvSpPr>
            <p:cNvPr id="47" name="Down Arrow 1">
              <a:extLst>
                <a:ext uri="{FF2B5EF4-FFF2-40B4-BE49-F238E27FC236}">
                  <a16:creationId xmlns:a16="http://schemas.microsoft.com/office/drawing/2014/main" id="{B1349248-BC3E-4DCD-9051-D2CF537FC163}"/>
                </a:ext>
              </a:extLst>
            </p:cNvPr>
            <p:cNvSpPr>
              <a:spLocks noChangeAspect="1"/>
            </p:cNvSpPr>
            <p:nvPr/>
          </p:nvSpPr>
          <p:spPr>
            <a:xfrm>
              <a:off x="10401733" y="3025716"/>
              <a:ext cx="257188" cy="377708"/>
            </a:xfrm>
            <a:custGeom>
              <a:avLst/>
              <a:gdLst/>
              <a:ahLst/>
              <a:cxnLst/>
              <a:rect l="l" t="t" r="r" b="b"/>
              <a:pathLst>
                <a:path w="2745756" h="4032448">
                  <a:moveTo>
                    <a:pt x="1622229" y="1008112"/>
                  </a:moveTo>
                  <a:lnTo>
                    <a:pt x="2371247" y="1008112"/>
                  </a:lnTo>
                  <a:lnTo>
                    <a:pt x="2371247" y="3081405"/>
                  </a:lnTo>
                  <a:lnTo>
                    <a:pt x="2745756" y="3081405"/>
                  </a:lnTo>
                  <a:lnTo>
                    <a:pt x="1996738" y="4032448"/>
                  </a:lnTo>
                  <a:lnTo>
                    <a:pt x="1247720" y="3081405"/>
                  </a:lnTo>
                  <a:lnTo>
                    <a:pt x="1622229" y="3081405"/>
                  </a:lnTo>
                  <a:close/>
                  <a:moveTo>
                    <a:pt x="749018" y="0"/>
                  </a:moveTo>
                  <a:lnTo>
                    <a:pt x="1498036" y="951043"/>
                  </a:lnTo>
                  <a:lnTo>
                    <a:pt x="1123527" y="951043"/>
                  </a:lnTo>
                  <a:lnTo>
                    <a:pt x="1123527" y="3024336"/>
                  </a:lnTo>
                  <a:lnTo>
                    <a:pt x="374509" y="3024336"/>
                  </a:lnTo>
                  <a:lnTo>
                    <a:pt x="374509" y="951043"/>
                  </a:lnTo>
                  <a:lnTo>
                    <a:pt x="0" y="951043"/>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a:solidFill>
                  <a:schemeClr val="tx1"/>
                </a:solidFill>
                <a:cs typeface="B Nazanin" panose="00000400000000000000" pitchFamily="2" charset="-78"/>
              </a:endParaRPr>
            </a:p>
          </p:txBody>
        </p:sp>
        <p:sp>
          <p:nvSpPr>
            <p:cNvPr id="48" name="Isosceles Triangle 7">
              <a:extLst>
                <a:ext uri="{FF2B5EF4-FFF2-40B4-BE49-F238E27FC236}">
                  <a16:creationId xmlns:a16="http://schemas.microsoft.com/office/drawing/2014/main" id="{BE07520C-E6FE-4F09-A947-EA6F68046DCD}"/>
                </a:ext>
              </a:extLst>
            </p:cNvPr>
            <p:cNvSpPr>
              <a:spLocks noChangeAspect="1"/>
            </p:cNvSpPr>
            <p:nvPr/>
          </p:nvSpPr>
          <p:spPr>
            <a:xfrm>
              <a:off x="9438297" y="5013963"/>
              <a:ext cx="300437" cy="209342"/>
            </a:xfrm>
            <a:custGeom>
              <a:avLst/>
              <a:gdLst/>
              <a:ahLst/>
              <a:cxnLst/>
              <a:rect l="l" t="t" r="r" b="b"/>
              <a:pathLst>
                <a:path w="3974643" h="2769493">
                  <a:moveTo>
                    <a:pt x="2571683" y="1503312"/>
                  </a:moveTo>
                  <a:lnTo>
                    <a:pt x="3971139" y="2769493"/>
                  </a:lnTo>
                  <a:lnTo>
                    <a:pt x="11139" y="2769493"/>
                  </a:lnTo>
                  <a:lnTo>
                    <a:pt x="1379949" y="1519144"/>
                  </a:lnTo>
                  <a:lnTo>
                    <a:pt x="1958490" y="2051854"/>
                  </a:lnTo>
                  <a:close/>
                  <a:moveTo>
                    <a:pt x="3937314" y="281663"/>
                  </a:moveTo>
                  <a:lnTo>
                    <a:pt x="3937314" y="2593551"/>
                  </a:lnTo>
                  <a:lnTo>
                    <a:pt x="2677314" y="1415127"/>
                  </a:lnTo>
                  <a:lnTo>
                    <a:pt x="2832378" y="1270103"/>
                  </a:lnTo>
                  <a:close/>
                  <a:moveTo>
                    <a:pt x="0" y="248514"/>
                  </a:moveTo>
                  <a:lnTo>
                    <a:pt x="1254302" y="1403451"/>
                  </a:lnTo>
                  <a:lnTo>
                    <a:pt x="0" y="2576545"/>
                  </a:lnTo>
                  <a:close/>
                  <a:moveTo>
                    <a:pt x="7636" y="0"/>
                  </a:moveTo>
                  <a:lnTo>
                    <a:pt x="3974643" y="0"/>
                  </a:lnTo>
                  <a:lnTo>
                    <a:pt x="1962498" y="1800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a:solidFill>
                  <a:schemeClr val="tx1"/>
                </a:solidFill>
                <a:cs typeface="B Nazanin" panose="00000400000000000000" pitchFamily="2" charset="-78"/>
              </a:endParaRPr>
            </a:p>
          </p:txBody>
        </p:sp>
        <p:sp>
          <p:nvSpPr>
            <p:cNvPr id="49" name="Oval 6">
              <a:extLst>
                <a:ext uri="{FF2B5EF4-FFF2-40B4-BE49-F238E27FC236}">
                  <a16:creationId xmlns:a16="http://schemas.microsoft.com/office/drawing/2014/main" id="{3A5724F3-C522-4B0D-93EE-ECF44EBFB9F6}"/>
                </a:ext>
              </a:extLst>
            </p:cNvPr>
            <p:cNvSpPr>
              <a:spLocks noChangeAspect="1"/>
            </p:cNvSpPr>
            <p:nvPr/>
          </p:nvSpPr>
          <p:spPr>
            <a:xfrm rot="678773">
              <a:off x="10108027" y="4569149"/>
              <a:ext cx="338104" cy="343148"/>
            </a:xfrm>
            <a:custGeom>
              <a:avLst/>
              <a:gdLst>
                <a:gd name="connsiteX0" fmla="*/ 1853384 w 3897869"/>
                <a:gd name="connsiteY0" fmla="*/ 1388405 h 3965243"/>
                <a:gd name="connsiteX1" fmla="*/ 1768767 w 3897869"/>
                <a:gd name="connsiteY1" fmla="*/ 1407105 h 3965243"/>
                <a:gd name="connsiteX2" fmla="*/ 1517577 w 3897869"/>
                <a:gd name="connsiteY2" fmla="*/ 2058791 h 3965243"/>
                <a:gd name="connsiteX3" fmla="*/ 1936464 w 3897869"/>
                <a:gd name="connsiteY3" fmla="*/ 2693888 h 3965243"/>
                <a:gd name="connsiteX4" fmla="*/ 2318674 w 3897869"/>
                <a:gd name="connsiteY4" fmla="*/ 2023139 h 3965243"/>
                <a:gd name="connsiteX5" fmla="*/ 2293344 w 3897869"/>
                <a:gd name="connsiteY5" fmla="*/ 1851009 h 3965243"/>
                <a:gd name="connsiteX6" fmla="*/ 1853384 w 3897869"/>
                <a:gd name="connsiteY6" fmla="*/ 1388405 h 3965243"/>
                <a:gd name="connsiteX7" fmla="*/ 1594841 w 3897869"/>
                <a:gd name="connsiteY7" fmla="*/ 62434 h 3965243"/>
                <a:gd name="connsiteX8" fmla="*/ 3869632 w 3897869"/>
                <a:gd name="connsiteY8" fmla="*/ 1534104 h 3965243"/>
                <a:gd name="connsiteX9" fmla="*/ 3670773 w 3897869"/>
                <a:gd name="connsiteY9" fmla="*/ 2442221 h 3965243"/>
                <a:gd name="connsiteX10" fmla="*/ 3671055 w 3897869"/>
                <a:gd name="connsiteY10" fmla="*/ 2443164 h 3965243"/>
                <a:gd name="connsiteX11" fmla="*/ 3164582 w 3897869"/>
                <a:gd name="connsiteY11" fmla="*/ 2847840 h 3965243"/>
                <a:gd name="connsiteX12" fmla="*/ 3176822 w 3897869"/>
                <a:gd name="connsiteY12" fmla="*/ 2861767 h 3965243"/>
                <a:gd name="connsiteX13" fmla="*/ 3146203 w 3897869"/>
                <a:gd name="connsiteY13" fmla="*/ 2860537 h 3965243"/>
                <a:gd name="connsiteX14" fmla="*/ 3151211 w 3897869"/>
                <a:gd name="connsiteY14" fmla="*/ 2852936 h 3965243"/>
                <a:gd name="connsiteX15" fmla="*/ 2397082 w 3897869"/>
                <a:gd name="connsiteY15" fmla="*/ 2581462 h 3965243"/>
                <a:gd name="connsiteX16" fmla="*/ 2396219 w 3897869"/>
                <a:gd name="connsiteY16" fmla="*/ 2574988 h 3965243"/>
                <a:gd name="connsiteX17" fmla="*/ 1746058 w 3897869"/>
                <a:gd name="connsiteY17" fmla="*/ 3110355 h 3965243"/>
                <a:gd name="connsiteX18" fmla="*/ 990519 w 3897869"/>
                <a:gd name="connsiteY18" fmla="*/ 2036564 h 3965243"/>
                <a:gd name="connsiteX19" fmla="*/ 1593790 w 3897869"/>
                <a:gd name="connsiteY19" fmla="*/ 984589 h 3965243"/>
                <a:gd name="connsiteX20" fmla="*/ 1746058 w 3897869"/>
                <a:gd name="connsiteY20" fmla="*/ 962773 h 3965243"/>
                <a:gd name="connsiteX21" fmla="*/ 2206475 w 3897869"/>
                <a:gd name="connsiteY21" fmla="*/ 1190705 h 3965243"/>
                <a:gd name="connsiteX22" fmla="*/ 2185910 w 3897869"/>
                <a:gd name="connsiteY22" fmla="*/ 894663 h 3965243"/>
                <a:gd name="connsiteX23" fmla="*/ 2656644 w 3897869"/>
                <a:gd name="connsiteY23" fmla="*/ 819919 h 3965243"/>
                <a:gd name="connsiteX24" fmla="*/ 2828567 w 3897869"/>
                <a:gd name="connsiteY24" fmla="*/ 2116306 h 3965243"/>
                <a:gd name="connsiteX25" fmla="*/ 3312378 w 3897869"/>
                <a:gd name="connsiteY25" fmla="*/ 2058373 h 3965243"/>
                <a:gd name="connsiteX26" fmla="*/ 3289926 w 3897869"/>
                <a:gd name="connsiteY26" fmla="*/ 1363476 h 3965243"/>
                <a:gd name="connsiteX27" fmla="*/ 3290031 w 3897869"/>
                <a:gd name="connsiteY27" fmla="*/ 1363579 h 3965243"/>
                <a:gd name="connsiteX28" fmla="*/ 1700745 w 3897869"/>
                <a:gd name="connsiteY28" fmla="*/ 591812 h 3965243"/>
                <a:gd name="connsiteX29" fmla="*/ 571995 w 3897869"/>
                <a:gd name="connsiteY29" fmla="*/ 2290946 h 3965243"/>
                <a:gd name="connsiteX30" fmla="*/ 2267548 w 3897869"/>
                <a:gd name="connsiteY30" fmla="*/ 3425067 h 3965243"/>
                <a:gd name="connsiteX31" fmla="*/ 3194376 w 3897869"/>
                <a:gd name="connsiteY31" fmla="*/ 3089434 h 3965243"/>
                <a:gd name="connsiteX32" fmla="*/ 3268026 w 3897869"/>
                <a:gd name="connsiteY32" fmla="*/ 3526326 h 3965243"/>
                <a:gd name="connsiteX33" fmla="*/ 2347298 w 3897869"/>
                <a:gd name="connsiteY33" fmla="*/ 3920822 h 3965243"/>
                <a:gd name="connsiteX34" fmla="*/ 42617 w 3897869"/>
                <a:gd name="connsiteY34" fmla="*/ 2396849 h 3965243"/>
                <a:gd name="connsiteX35" fmla="*/ 1594841 w 3897869"/>
                <a:gd name="connsiteY35" fmla="*/ 62434 h 3965243"/>
                <a:gd name="connsiteX0" fmla="*/ 1853384 w 3897869"/>
                <a:gd name="connsiteY0" fmla="*/ 1388405 h 3965243"/>
                <a:gd name="connsiteX1" fmla="*/ 1768767 w 3897869"/>
                <a:gd name="connsiteY1" fmla="*/ 1407105 h 3965243"/>
                <a:gd name="connsiteX2" fmla="*/ 1517577 w 3897869"/>
                <a:gd name="connsiteY2" fmla="*/ 2058791 h 3965243"/>
                <a:gd name="connsiteX3" fmla="*/ 1936464 w 3897869"/>
                <a:gd name="connsiteY3" fmla="*/ 2693888 h 3965243"/>
                <a:gd name="connsiteX4" fmla="*/ 2318674 w 3897869"/>
                <a:gd name="connsiteY4" fmla="*/ 2023139 h 3965243"/>
                <a:gd name="connsiteX5" fmla="*/ 2293344 w 3897869"/>
                <a:gd name="connsiteY5" fmla="*/ 1851009 h 3965243"/>
                <a:gd name="connsiteX6" fmla="*/ 1853384 w 3897869"/>
                <a:gd name="connsiteY6" fmla="*/ 1388405 h 3965243"/>
                <a:gd name="connsiteX7" fmla="*/ 1594841 w 3897869"/>
                <a:gd name="connsiteY7" fmla="*/ 62434 h 3965243"/>
                <a:gd name="connsiteX8" fmla="*/ 3869632 w 3897869"/>
                <a:gd name="connsiteY8" fmla="*/ 1534104 h 3965243"/>
                <a:gd name="connsiteX9" fmla="*/ 3670773 w 3897869"/>
                <a:gd name="connsiteY9" fmla="*/ 2442221 h 3965243"/>
                <a:gd name="connsiteX10" fmla="*/ 3671055 w 3897869"/>
                <a:gd name="connsiteY10" fmla="*/ 2443164 h 3965243"/>
                <a:gd name="connsiteX11" fmla="*/ 3164582 w 3897869"/>
                <a:gd name="connsiteY11" fmla="*/ 2847840 h 3965243"/>
                <a:gd name="connsiteX12" fmla="*/ 3176822 w 3897869"/>
                <a:gd name="connsiteY12" fmla="*/ 2861767 h 3965243"/>
                <a:gd name="connsiteX13" fmla="*/ 3146203 w 3897869"/>
                <a:gd name="connsiteY13" fmla="*/ 2860537 h 3965243"/>
                <a:gd name="connsiteX14" fmla="*/ 3151211 w 3897869"/>
                <a:gd name="connsiteY14" fmla="*/ 2852936 h 3965243"/>
                <a:gd name="connsiteX15" fmla="*/ 2397082 w 3897869"/>
                <a:gd name="connsiteY15" fmla="*/ 2581462 h 3965243"/>
                <a:gd name="connsiteX16" fmla="*/ 2396219 w 3897869"/>
                <a:gd name="connsiteY16" fmla="*/ 2574988 h 3965243"/>
                <a:gd name="connsiteX17" fmla="*/ 1746058 w 3897869"/>
                <a:gd name="connsiteY17" fmla="*/ 3110355 h 3965243"/>
                <a:gd name="connsiteX18" fmla="*/ 990519 w 3897869"/>
                <a:gd name="connsiteY18" fmla="*/ 2036564 h 3965243"/>
                <a:gd name="connsiteX19" fmla="*/ 1593790 w 3897869"/>
                <a:gd name="connsiteY19" fmla="*/ 984589 h 3965243"/>
                <a:gd name="connsiteX20" fmla="*/ 1746058 w 3897869"/>
                <a:gd name="connsiteY20" fmla="*/ 962773 h 3965243"/>
                <a:gd name="connsiteX21" fmla="*/ 2206475 w 3897869"/>
                <a:gd name="connsiteY21" fmla="*/ 1190705 h 3965243"/>
                <a:gd name="connsiteX22" fmla="*/ 2185910 w 3897869"/>
                <a:gd name="connsiteY22" fmla="*/ 894663 h 3965243"/>
                <a:gd name="connsiteX23" fmla="*/ 2656644 w 3897869"/>
                <a:gd name="connsiteY23" fmla="*/ 819919 h 3965243"/>
                <a:gd name="connsiteX24" fmla="*/ 2828567 w 3897869"/>
                <a:gd name="connsiteY24" fmla="*/ 2116306 h 3965243"/>
                <a:gd name="connsiteX25" fmla="*/ 3312378 w 3897869"/>
                <a:gd name="connsiteY25" fmla="*/ 2058373 h 3965243"/>
                <a:gd name="connsiteX26" fmla="*/ 3289926 w 3897869"/>
                <a:gd name="connsiteY26" fmla="*/ 1363476 h 3965243"/>
                <a:gd name="connsiteX27" fmla="*/ 3290031 w 3897869"/>
                <a:gd name="connsiteY27" fmla="*/ 1363579 h 3965243"/>
                <a:gd name="connsiteX28" fmla="*/ 1700745 w 3897869"/>
                <a:gd name="connsiteY28" fmla="*/ 591812 h 3965243"/>
                <a:gd name="connsiteX29" fmla="*/ 571995 w 3897869"/>
                <a:gd name="connsiteY29" fmla="*/ 2290946 h 3965243"/>
                <a:gd name="connsiteX30" fmla="*/ 2267548 w 3897869"/>
                <a:gd name="connsiteY30" fmla="*/ 3425067 h 3965243"/>
                <a:gd name="connsiteX31" fmla="*/ 3194376 w 3897869"/>
                <a:gd name="connsiteY31" fmla="*/ 3089434 h 3965243"/>
                <a:gd name="connsiteX32" fmla="*/ 3268026 w 3897869"/>
                <a:gd name="connsiteY32" fmla="*/ 3526326 h 3965243"/>
                <a:gd name="connsiteX33" fmla="*/ 2347298 w 3897869"/>
                <a:gd name="connsiteY33" fmla="*/ 3920822 h 3965243"/>
                <a:gd name="connsiteX34" fmla="*/ 42617 w 3897869"/>
                <a:gd name="connsiteY34" fmla="*/ 2396849 h 3965243"/>
                <a:gd name="connsiteX35" fmla="*/ 1594841 w 3897869"/>
                <a:gd name="connsiteY35" fmla="*/ 62434 h 3965243"/>
                <a:gd name="connsiteX0" fmla="*/ 1853384 w 3897869"/>
                <a:gd name="connsiteY0" fmla="*/ 1388405 h 3965243"/>
                <a:gd name="connsiteX1" fmla="*/ 1768767 w 3897869"/>
                <a:gd name="connsiteY1" fmla="*/ 1407105 h 3965243"/>
                <a:gd name="connsiteX2" fmla="*/ 1517577 w 3897869"/>
                <a:gd name="connsiteY2" fmla="*/ 2058791 h 3965243"/>
                <a:gd name="connsiteX3" fmla="*/ 1936464 w 3897869"/>
                <a:gd name="connsiteY3" fmla="*/ 2693888 h 3965243"/>
                <a:gd name="connsiteX4" fmla="*/ 2318674 w 3897869"/>
                <a:gd name="connsiteY4" fmla="*/ 2023139 h 3965243"/>
                <a:gd name="connsiteX5" fmla="*/ 2293344 w 3897869"/>
                <a:gd name="connsiteY5" fmla="*/ 1851009 h 3965243"/>
                <a:gd name="connsiteX6" fmla="*/ 1853384 w 3897869"/>
                <a:gd name="connsiteY6" fmla="*/ 1388405 h 3965243"/>
                <a:gd name="connsiteX7" fmla="*/ 1594841 w 3897869"/>
                <a:gd name="connsiteY7" fmla="*/ 62434 h 3965243"/>
                <a:gd name="connsiteX8" fmla="*/ 3869632 w 3897869"/>
                <a:gd name="connsiteY8" fmla="*/ 1534104 h 3965243"/>
                <a:gd name="connsiteX9" fmla="*/ 3670773 w 3897869"/>
                <a:gd name="connsiteY9" fmla="*/ 2442221 h 3965243"/>
                <a:gd name="connsiteX10" fmla="*/ 3671055 w 3897869"/>
                <a:gd name="connsiteY10" fmla="*/ 2443164 h 3965243"/>
                <a:gd name="connsiteX11" fmla="*/ 3164582 w 3897869"/>
                <a:gd name="connsiteY11" fmla="*/ 2847840 h 3965243"/>
                <a:gd name="connsiteX12" fmla="*/ 3176822 w 3897869"/>
                <a:gd name="connsiteY12" fmla="*/ 2861767 h 3965243"/>
                <a:gd name="connsiteX13" fmla="*/ 3146203 w 3897869"/>
                <a:gd name="connsiteY13" fmla="*/ 2860537 h 3965243"/>
                <a:gd name="connsiteX14" fmla="*/ 3151211 w 3897869"/>
                <a:gd name="connsiteY14" fmla="*/ 2852936 h 3965243"/>
                <a:gd name="connsiteX15" fmla="*/ 2397082 w 3897869"/>
                <a:gd name="connsiteY15" fmla="*/ 2581462 h 3965243"/>
                <a:gd name="connsiteX16" fmla="*/ 2396219 w 3897869"/>
                <a:gd name="connsiteY16" fmla="*/ 2574988 h 3965243"/>
                <a:gd name="connsiteX17" fmla="*/ 1746058 w 3897869"/>
                <a:gd name="connsiteY17" fmla="*/ 3110355 h 3965243"/>
                <a:gd name="connsiteX18" fmla="*/ 990519 w 3897869"/>
                <a:gd name="connsiteY18" fmla="*/ 2036564 h 3965243"/>
                <a:gd name="connsiteX19" fmla="*/ 1593790 w 3897869"/>
                <a:gd name="connsiteY19" fmla="*/ 984589 h 3965243"/>
                <a:gd name="connsiteX20" fmla="*/ 1746058 w 3897869"/>
                <a:gd name="connsiteY20" fmla="*/ 962773 h 3965243"/>
                <a:gd name="connsiteX21" fmla="*/ 2206475 w 3897869"/>
                <a:gd name="connsiteY21" fmla="*/ 1190705 h 3965243"/>
                <a:gd name="connsiteX22" fmla="*/ 2185910 w 3897869"/>
                <a:gd name="connsiteY22" fmla="*/ 894663 h 3965243"/>
                <a:gd name="connsiteX23" fmla="*/ 2656644 w 3897869"/>
                <a:gd name="connsiteY23" fmla="*/ 819919 h 3965243"/>
                <a:gd name="connsiteX24" fmla="*/ 2828567 w 3897869"/>
                <a:gd name="connsiteY24" fmla="*/ 2116306 h 3965243"/>
                <a:gd name="connsiteX25" fmla="*/ 3312378 w 3897869"/>
                <a:gd name="connsiteY25" fmla="*/ 2058373 h 3965243"/>
                <a:gd name="connsiteX26" fmla="*/ 3289926 w 3897869"/>
                <a:gd name="connsiteY26" fmla="*/ 1363476 h 3965243"/>
                <a:gd name="connsiteX27" fmla="*/ 3290031 w 3897869"/>
                <a:gd name="connsiteY27" fmla="*/ 1363579 h 3965243"/>
                <a:gd name="connsiteX28" fmla="*/ 1700745 w 3897869"/>
                <a:gd name="connsiteY28" fmla="*/ 591812 h 3965243"/>
                <a:gd name="connsiteX29" fmla="*/ 571995 w 3897869"/>
                <a:gd name="connsiteY29" fmla="*/ 2290946 h 3965243"/>
                <a:gd name="connsiteX30" fmla="*/ 2267548 w 3897869"/>
                <a:gd name="connsiteY30" fmla="*/ 3425067 h 3965243"/>
                <a:gd name="connsiteX31" fmla="*/ 3194376 w 3897869"/>
                <a:gd name="connsiteY31" fmla="*/ 3089434 h 3965243"/>
                <a:gd name="connsiteX32" fmla="*/ 3268026 w 3897869"/>
                <a:gd name="connsiteY32" fmla="*/ 3526326 h 3965243"/>
                <a:gd name="connsiteX33" fmla="*/ 2347298 w 3897869"/>
                <a:gd name="connsiteY33" fmla="*/ 3920822 h 3965243"/>
                <a:gd name="connsiteX34" fmla="*/ 42617 w 3897869"/>
                <a:gd name="connsiteY34" fmla="*/ 2396849 h 3965243"/>
                <a:gd name="connsiteX35" fmla="*/ 1594841 w 3897869"/>
                <a:gd name="connsiteY35" fmla="*/ 62434 h 3965243"/>
                <a:gd name="connsiteX0" fmla="*/ 1853384 w 3897869"/>
                <a:gd name="connsiteY0" fmla="*/ 1388405 h 3965243"/>
                <a:gd name="connsiteX1" fmla="*/ 1768767 w 3897869"/>
                <a:gd name="connsiteY1" fmla="*/ 1407105 h 3965243"/>
                <a:gd name="connsiteX2" fmla="*/ 1517577 w 3897869"/>
                <a:gd name="connsiteY2" fmla="*/ 2058791 h 3965243"/>
                <a:gd name="connsiteX3" fmla="*/ 1936464 w 3897869"/>
                <a:gd name="connsiteY3" fmla="*/ 2693888 h 3965243"/>
                <a:gd name="connsiteX4" fmla="*/ 2318674 w 3897869"/>
                <a:gd name="connsiteY4" fmla="*/ 2023139 h 3965243"/>
                <a:gd name="connsiteX5" fmla="*/ 2293344 w 3897869"/>
                <a:gd name="connsiteY5" fmla="*/ 1851009 h 3965243"/>
                <a:gd name="connsiteX6" fmla="*/ 1853384 w 3897869"/>
                <a:gd name="connsiteY6" fmla="*/ 1388405 h 3965243"/>
                <a:gd name="connsiteX7" fmla="*/ 1594841 w 3897869"/>
                <a:gd name="connsiteY7" fmla="*/ 62434 h 3965243"/>
                <a:gd name="connsiteX8" fmla="*/ 3869632 w 3897869"/>
                <a:gd name="connsiteY8" fmla="*/ 1534104 h 3965243"/>
                <a:gd name="connsiteX9" fmla="*/ 3670773 w 3897869"/>
                <a:gd name="connsiteY9" fmla="*/ 2442221 h 3965243"/>
                <a:gd name="connsiteX10" fmla="*/ 3671055 w 3897869"/>
                <a:gd name="connsiteY10" fmla="*/ 2443164 h 3965243"/>
                <a:gd name="connsiteX11" fmla="*/ 3164582 w 3897869"/>
                <a:gd name="connsiteY11" fmla="*/ 2847840 h 3965243"/>
                <a:gd name="connsiteX12" fmla="*/ 3176822 w 3897869"/>
                <a:gd name="connsiteY12" fmla="*/ 2861767 h 3965243"/>
                <a:gd name="connsiteX13" fmla="*/ 3146203 w 3897869"/>
                <a:gd name="connsiteY13" fmla="*/ 2860537 h 3965243"/>
                <a:gd name="connsiteX14" fmla="*/ 3151211 w 3897869"/>
                <a:gd name="connsiteY14" fmla="*/ 2852936 h 3965243"/>
                <a:gd name="connsiteX15" fmla="*/ 2397082 w 3897869"/>
                <a:gd name="connsiteY15" fmla="*/ 2581462 h 3965243"/>
                <a:gd name="connsiteX16" fmla="*/ 2396219 w 3897869"/>
                <a:gd name="connsiteY16" fmla="*/ 2574988 h 3965243"/>
                <a:gd name="connsiteX17" fmla="*/ 1746058 w 3897869"/>
                <a:gd name="connsiteY17" fmla="*/ 3110355 h 3965243"/>
                <a:gd name="connsiteX18" fmla="*/ 990519 w 3897869"/>
                <a:gd name="connsiteY18" fmla="*/ 2036564 h 3965243"/>
                <a:gd name="connsiteX19" fmla="*/ 1593790 w 3897869"/>
                <a:gd name="connsiteY19" fmla="*/ 984589 h 3965243"/>
                <a:gd name="connsiteX20" fmla="*/ 1746058 w 3897869"/>
                <a:gd name="connsiteY20" fmla="*/ 962773 h 3965243"/>
                <a:gd name="connsiteX21" fmla="*/ 2206475 w 3897869"/>
                <a:gd name="connsiteY21" fmla="*/ 1190705 h 3965243"/>
                <a:gd name="connsiteX22" fmla="*/ 2185910 w 3897869"/>
                <a:gd name="connsiteY22" fmla="*/ 894663 h 3965243"/>
                <a:gd name="connsiteX23" fmla="*/ 2656644 w 3897869"/>
                <a:gd name="connsiteY23" fmla="*/ 819919 h 3965243"/>
                <a:gd name="connsiteX24" fmla="*/ 2828567 w 3897869"/>
                <a:gd name="connsiteY24" fmla="*/ 2116306 h 3965243"/>
                <a:gd name="connsiteX25" fmla="*/ 3312378 w 3897869"/>
                <a:gd name="connsiteY25" fmla="*/ 2058373 h 3965243"/>
                <a:gd name="connsiteX26" fmla="*/ 3289926 w 3897869"/>
                <a:gd name="connsiteY26" fmla="*/ 1363476 h 3965243"/>
                <a:gd name="connsiteX27" fmla="*/ 3290031 w 3897869"/>
                <a:gd name="connsiteY27" fmla="*/ 1363579 h 3965243"/>
                <a:gd name="connsiteX28" fmla="*/ 1700745 w 3897869"/>
                <a:gd name="connsiteY28" fmla="*/ 591812 h 3965243"/>
                <a:gd name="connsiteX29" fmla="*/ 571995 w 3897869"/>
                <a:gd name="connsiteY29" fmla="*/ 2290946 h 3965243"/>
                <a:gd name="connsiteX30" fmla="*/ 2267548 w 3897869"/>
                <a:gd name="connsiteY30" fmla="*/ 3425067 h 3965243"/>
                <a:gd name="connsiteX31" fmla="*/ 3194376 w 3897869"/>
                <a:gd name="connsiteY31" fmla="*/ 3089434 h 3965243"/>
                <a:gd name="connsiteX32" fmla="*/ 3268026 w 3897869"/>
                <a:gd name="connsiteY32" fmla="*/ 3526326 h 3965243"/>
                <a:gd name="connsiteX33" fmla="*/ 2347298 w 3897869"/>
                <a:gd name="connsiteY33" fmla="*/ 3920822 h 3965243"/>
                <a:gd name="connsiteX34" fmla="*/ 42617 w 3897869"/>
                <a:gd name="connsiteY34" fmla="*/ 2396849 h 3965243"/>
                <a:gd name="connsiteX35" fmla="*/ 1594841 w 3897869"/>
                <a:gd name="connsiteY35" fmla="*/ 62434 h 3965243"/>
                <a:gd name="connsiteX0" fmla="*/ 1853384 w 3897869"/>
                <a:gd name="connsiteY0" fmla="*/ 1388405 h 3965243"/>
                <a:gd name="connsiteX1" fmla="*/ 1768767 w 3897869"/>
                <a:gd name="connsiteY1" fmla="*/ 1407105 h 3965243"/>
                <a:gd name="connsiteX2" fmla="*/ 1517577 w 3897869"/>
                <a:gd name="connsiteY2" fmla="*/ 2058791 h 3965243"/>
                <a:gd name="connsiteX3" fmla="*/ 1936464 w 3897869"/>
                <a:gd name="connsiteY3" fmla="*/ 2693888 h 3965243"/>
                <a:gd name="connsiteX4" fmla="*/ 2318674 w 3897869"/>
                <a:gd name="connsiteY4" fmla="*/ 2023139 h 3965243"/>
                <a:gd name="connsiteX5" fmla="*/ 2293344 w 3897869"/>
                <a:gd name="connsiteY5" fmla="*/ 1851009 h 3965243"/>
                <a:gd name="connsiteX6" fmla="*/ 1853384 w 3897869"/>
                <a:gd name="connsiteY6" fmla="*/ 1388405 h 3965243"/>
                <a:gd name="connsiteX7" fmla="*/ 1594841 w 3897869"/>
                <a:gd name="connsiteY7" fmla="*/ 62434 h 3965243"/>
                <a:gd name="connsiteX8" fmla="*/ 3869632 w 3897869"/>
                <a:gd name="connsiteY8" fmla="*/ 1534104 h 3965243"/>
                <a:gd name="connsiteX9" fmla="*/ 3670773 w 3897869"/>
                <a:gd name="connsiteY9" fmla="*/ 2442221 h 3965243"/>
                <a:gd name="connsiteX10" fmla="*/ 3671055 w 3897869"/>
                <a:gd name="connsiteY10" fmla="*/ 2443164 h 3965243"/>
                <a:gd name="connsiteX11" fmla="*/ 3164582 w 3897869"/>
                <a:gd name="connsiteY11" fmla="*/ 2847840 h 3965243"/>
                <a:gd name="connsiteX12" fmla="*/ 3176822 w 3897869"/>
                <a:gd name="connsiteY12" fmla="*/ 2861767 h 3965243"/>
                <a:gd name="connsiteX13" fmla="*/ 3146203 w 3897869"/>
                <a:gd name="connsiteY13" fmla="*/ 2860537 h 3965243"/>
                <a:gd name="connsiteX14" fmla="*/ 3151211 w 3897869"/>
                <a:gd name="connsiteY14" fmla="*/ 2852936 h 3965243"/>
                <a:gd name="connsiteX15" fmla="*/ 2397082 w 3897869"/>
                <a:gd name="connsiteY15" fmla="*/ 2581462 h 3965243"/>
                <a:gd name="connsiteX16" fmla="*/ 2396219 w 3897869"/>
                <a:gd name="connsiteY16" fmla="*/ 2574988 h 3965243"/>
                <a:gd name="connsiteX17" fmla="*/ 1746058 w 3897869"/>
                <a:gd name="connsiteY17" fmla="*/ 3110355 h 3965243"/>
                <a:gd name="connsiteX18" fmla="*/ 990519 w 3897869"/>
                <a:gd name="connsiteY18" fmla="*/ 2036564 h 3965243"/>
                <a:gd name="connsiteX19" fmla="*/ 1593790 w 3897869"/>
                <a:gd name="connsiteY19" fmla="*/ 984589 h 3965243"/>
                <a:gd name="connsiteX20" fmla="*/ 1746058 w 3897869"/>
                <a:gd name="connsiteY20" fmla="*/ 962773 h 3965243"/>
                <a:gd name="connsiteX21" fmla="*/ 2206475 w 3897869"/>
                <a:gd name="connsiteY21" fmla="*/ 1190705 h 3965243"/>
                <a:gd name="connsiteX22" fmla="*/ 2185910 w 3897869"/>
                <a:gd name="connsiteY22" fmla="*/ 894663 h 3965243"/>
                <a:gd name="connsiteX23" fmla="*/ 2656644 w 3897869"/>
                <a:gd name="connsiteY23" fmla="*/ 819919 h 3965243"/>
                <a:gd name="connsiteX24" fmla="*/ 2828567 w 3897869"/>
                <a:gd name="connsiteY24" fmla="*/ 2116306 h 3965243"/>
                <a:gd name="connsiteX25" fmla="*/ 3312378 w 3897869"/>
                <a:gd name="connsiteY25" fmla="*/ 2058373 h 3965243"/>
                <a:gd name="connsiteX26" fmla="*/ 3289926 w 3897869"/>
                <a:gd name="connsiteY26" fmla="*/ 1363476 h 3965243"/>
                <a:gd name="connsiteX27" fmla="*/ 3290031 w 3897869"/>
                <a:gd name="connsiteY27" fmla="*/ 1363579 h 3965243"/>
                <a:gd name="connsiteX28" fmla="*/ 1700745 w 3897869"/>
                <a:gd name="connsiteY28" fmla="*/ 591812 h 3965243"/>
                <a:gd name="connsiteX29" fmla="*/ 571995 w 3897869"/>
                <a:gd name="connsiteY29" fmla="*/ 2290946 h 3965243"/>
                <a:gd name="connsiteX30" fmla="*/ 2267548 w 3897869"/>
                <a:gd name="connsiteY30" fmla="*/ 3425067 h 3965243"/>
                <a:gd name="connsiteX31" fmla="*/ 3194376 w 3897869"/>
                <a:gd name="connsiteY31" fmla="*/ 3089434 h 3965243"/>
                <a:gd name="connsiteX32" fmla="*/ 3268026 w 3897869"/>
                <a:gd name="connsiteY32" fmla="*/ 3526326 h 3965243"/>
                <a:gd name="connsiteX33" fmla="*/ 2347298 w 3897869"/>
                <a:gd name="connsiteY33" fmla="*/ 3920822 h 3965243"/>
                <a:gd name="connsiteX34" fmla="*/ 42617 w 3897869"/>
                <a:gd name="connsiteY34" fmla="*/ 2396849 h 3965243"/>
                <a:gd name="connsiteX35" fmla="*/ 1594841 w 3897869"/>
                <a:gd name="connsiteY35" fmla="*/ 62434 h 3965243"/>
                <a:gd name="connsiteX0" fmla="*/ 1853384 w 3897869"/>
                <a:gd name="connsiteY0" fmla="*/ 1388405 h 3965243"/>
                <a:gd name="connsiteX1" fmla="*/ 1768767 w 3897869"/>
                <a:gd name="connsiteY1" fmla="*/ 1407105 h 3965243"/>
                <a:gd name="connsiteX2" fmla="*/ 1517577 w 3897869"/>
                <a:gd name="connsiteY2" fmla="*/ 2058791 h 3965243"/>
                <a:gd name="connsiteX3" fmla="*/ 1928990 w 3897869"/>
                <a:gd name="connsiteY3" fmla="*/ 2656528 h 3965243"/>
                <a:gd name="connsiteX4" fmla="*/ 2318674 w 3897869"/>
                <a:gd name="connsiteY4" fmla="*/ 2023139 h 3965243"/>
                <a:gd name="connsiteX5" fmla="*/ 2293344 w 3897869"/>
                <a:gd name="connsiteY5" fmla="*/ 1851009 h 3965243"/>
                <a:gd name="connsiteX6" fmla="*/ 1853384 w 3897869"/>
                <a:gd name="connsiteY6" fmla="*/ 1388405 h 3965243"/>
                <a:gd name="connsiteX7" fmla="*/ 1594841 w 3897869"/>
                <a:gd name="connsiteY7" fmla="*/ 62434 h 3965243"/>
                <a:gd name="connsiteX8" fmla="*/ 3869632 w 3897869"/>
                <a:gd name="connsiteY8" fmla="*/ 1534104 h 3965243"/>
                <a:gd name="connsiteX9" fmla="*/ 3670773 w 3897869"/>
                <a:gd name="connsiteY9" fmla="*/ 2442221 h 3965243"/>
                <a:gd name="connsiteX10" fmla="*/ 3671055 w 3897869"/>
                <a:gd name="connsiteY10" fmla="*/ 2443164 h 3965243"/>
                <a:gd name="connsiteX11" fmla="*/ 3164582 w 3897869"/>
                <a:gd name="connsiteY11" fmla="*/ 2847840 h 3965243"/>
                <a:gd name="connsiteX12" fmla="*/ 3176822 w 3897869"/>
                <a:gd name="connsiteY12" fmla="*/ 2861767 h 3965243"/>
                <a:gd name="connsiteX13" fmla="*/ 3146203 w 3897869"/>
                <a:gd name="connsiteY13" fmla="*/ 2860537 h 3965243"/>
                <a:gd name="connsiteX14" fmla="*/ 3151211 w 3897869"/>
                <a:gd name="connsiteY14" fmla="*/ 2852936 h 3965243"/>
                <a:gd name="connsiteX15" fmla="*/ 2397082 w 3897869"/>
                <a:gd name="connsiteY15" fmla="*/ 2581462 h 3965243"/>
                <a:gd name="connsiteX16" fmla="*/ 2396219 w 3897869"/>
                <a:gd name="connsiteY16" fmla="*/ 2574988 h 3965243"/>
                <a:gd name="connsiteX17" fmla="*/ 1746058 w 3897869"/>
                <a:gd name="connsiteY17" fmla="*/ 3110355 h 3965243"/>
                <a:gd name="connsiteX18" fmla="*/ 990519 w 3897869"/>
                <a:gd name="connsiteY18" fmla="*/ 2036564 h 3965243"/>
                <a:gd name="connsiteX19" fmla="*/ 1593790 w 3897869"/>
                <a:gd name="connsiteY19" fmla="*/ 984589 h 3965243"/>
                <a:gd name="connsiteX20" fmla="*/ 1746058 w 3897869"/>
                <a:gd name="connsiteY20" fmla="*/ 962773 h 3965243"/>
                <a:gd name="connsiteX21" fmla="*/ 2206475 w 3897869"/>
                <a:gd name="connsiteY21" fmla="*/ 1190705 h 3965243"/>
                <a:gd name="connsiteX22" fmla="*/ 2185910 w 3897869"/>
                <a:gd name="connsiteY22" fmla="*/ 894663 h 3965243"/>
                <a:gd name="connsiteX23" fmla="*/ 2656644 w 3897869"/>
                <a:gd name="connsiteY23" fmla="*/ 819919 h 3965243"/>
                <a:gd name="connsiteX24" fmla="*/ 2828567 w 3897869"/>
                <a:gd name="connsiteY24" fmla="*/ 2116306 h 3965243"/>
                <a:gd name="connsiteX25" fmla="*/ 3312378 w 3897869"/>
                <a:gd name="connsiteY25" fmla="*/ 2058373 h 3965243"/>
                <a:gd name="connsiteX26" fmla="*/ 3289926 w 3897869"/>
                <a:gd name="connsiteY26" fmla="*/ 1363476 h 3965243"/>
                <a:gd name="connsiteX27" fmla="*/ 3290031 w 3897869"/>
                <a:gd name="connsiteY27" fmla="*/ 1363579 h 3965243"/>
                <a:gd name="connsiteX28" fmla="*/ 1700745 w 3897869"/>
                <a:gd name="connsiteY28" fmla="*/ 591812 h 3965243"/>
                <a:gd name="connsiteX29" fmla="*/ 571995 w 3897869"/>
                <a:gd name="connsiteY29" fmla="*/ 2290946 h 3965243"/>
                <a:gd name="connsiteX30" fmla="*/ 2267548 w 3897869"/>
                <a:gd name="connsiteY30" fmla="*/ 3425067 h 3965243"/>
                <a:gd name="connsiteX31" fmla="*/ 3194376 w 3897869"/>
                <a:gd name="connsiteY31" fmla="*/ 3089434 h 3965243"/>
                <a:gd name="connsiteX32" fmla="*/ 3268026 w 3897869"/>
                <a:gd name="connsiteY32" fmla="*/ 3526326 h 3965243"/>
                <a:gd name="connsiteX33" fmla="*/ 2347298 w 3897869"/>
                <a:gd name="connsiteY33" fmla="*/ 3920822 h 3965243"/>
                <a:gd name="connsiteX34" fmla="*/ 42617 w 3897869"/>
                <a:gd name="connsiteY34" fmla="*/ 2396849 h 3965243"/>
                <a:gd name="connsiteX35" fmla="*/ 1594841 w 3897869"/>
                <a:gd name="connsiteY35" fmla="*/ 62434 h 3965243"/>
                <a:gd name="connsiteX0" fmla="*/ 1853384 w 3897869"/>
                <a:gd name="connsiteY0" fmla="*/ 1388405 h 3965243"/>
                <a:gd name="connsiteX1" fmla="*/ 1768767 w 3897869"/>
                <a:gd name="connsiteY1" fmla="*/ 1407105 h 3965243"/>
                <a:gd name="connsiteX2" fmla="*/ 1517577 w 3897869"/>
                <a:gd name="connsiteY2" fmla="*/ 2058791 h 3965243"/>
                <a:gd name="connsiteX3" fmla="*/ 1928990 w 3897869"/>
                <a:gd name="connsiteY3" fmla="*/ 2656528 h 3965243"/>
                <a:gd name="connsiteX4" fmla="*/ 2318674 w 3897869"/>
                <a:gd name="connsiteY4" fmla="*/ 2023139 h 3965243"/>
                <a:gd name="connsiteX5" fmla="*/ 2293344 w 3897869"/>
                <a:gd name="connsiteY5" fmla="*/ 1851009 h 3965243"/>
                <a:gd name="connsiteX6" fmla="*/ 1853384 w 3897869"/>
                <a:gd name="connsiteY6" fmla="*/ 1388405 h 3965243"/>
                <a:gd name="connsiteX7" fmla="*/ 1594841 w 3897869"/>
                <a:gd name="connsiteY7" fmla="*/ 62434 h 3965243"/>
                <a:gd name="connsiteX8" fmla="*/ 3869632 w 3897869"/>
                <a:gd name="connsiteY8" fmla="*/ 1534104 h 3965243"/>
                <a:gd name="connsiteX9" fmla="*/ 3670773 w 3897869"/>
                <a:gd name="connsiteY9" fmla="*/ 2442221 h 3965243"/>
                <a:gd name="connsiteX10" fmla="*/ 3671055 w 3897869"/>
                <a:gd name="connsiteY10" fmla="*/ 2443164 h 3965243"/>
                <a:gd name="connsiteX11" fmla="*/ 3164582 w 3897869"/>
                <a:gd name="connsiteY11" fmla="*/ 2847840 h 3965243"/>
                <a:gd name="connsiteX12" fmla="*/ 3176822 w 3897869"/>
                <a:gd name="connsiteY12" fmla="*/ 2861767 h 3965243"/>
                <a:gd name="connsiteX13" fmla="*/ 3146203 w 3897869"/>
                <a:gd name="connsiteY13" fmla="*/ 2860537 h 3965243"/>
                <a:gd name="connsiteX14" fmla="*/ 3151211 w 3897869"/>
                <a:gd name="connsiteY14" fmla="*/ 2852936 h 3965243"/>
                <a:gd name="connsiteX15" fmla="*/ 2397082 w 3897869"/>
                <a:gd name="connsiteY15" fmla="*/ 2581462 h 3965243"/>
                <a:gd name="connsiteX16" fmla="*/ 2396219 w 3897869"/>
                <a:gd name="connsiteY16" fmla="*/ 2574988 h 3965243"/>
                <a:gd name="connsiteX17" fmla="*/ 1746058 w 3897869"/>
                <a:gd name="connsiteY17" fmla="*/ 3110355 h 3965243"/>
                <a:gd name="connsiteX18" fmla="*/ 990519 w 3897869"/>
                <a:gd name="connsiteY18" fmla="*/ 2036564 h 3965243"/>
                <a:gd name="connsiteX19" fmla="*/ 1593790 w 3897869"/>
                <a:gd name="connsiteY19" fmla="*/ 984589 h 3965243"/>
                <a:gd name="connsiteX20" fmla="*/ 1746058 w 3897869"/>
                <a:gd name="connsiteY20" fmla="*/ 962773 h 3965243"/>
                <a:gd name="connsiteX21" fmla="*/ 2206475 w 3897869"/>
                <a:gd name="connsiteY21" fmla="*/ 1190705 h 3965243"/>
                <a:gd name="connsiteX22" fmla="*/ 2185910 w 3897869"/>
                <a:gd name="connsiteY22" fmla="*/ 894663 h 3965243"/>
                <a:gd name="connsiteX23" fmla="*/ 2656644 w 3897869"/>
                <a:gd name="connsiteY23" fmla="*/ 819919 h 3965243"/>
                <a:gd name="connsiteX24" fmla="*/ 2828567 w 3897869"/>
                <a:gd name="connsiteY24" fmla="*/ 2116306 h 3965243"/>
                <a:gd name="connsiteX25" fmla="*/ 3312378 w 3897869"/>
                <a:gd name="connsiteY25" fmla="*/ 2058373 h 3965243"/>
                <a:gd name="connsiteX26" fmla="*/ 3289926 w 3897869"/>
                <a:gd name="connsiteY26" fmla="*/ 1363476 h 3965243"/>
                <a:gd name="connsiteX27" fmla="*/ 3290031 w 3897869"/>
                <a:gd name="connsiteY27" fmla="*/ 1363579 h 3965243"/>
                <a:gd name="connsiteX28" fmla="*/ 1700745 w 3897869"/>
                <a:gd name="connsiteY28" fmla="*/ 591812 h 3965243"/>
                <a:gd name="connsiteX29" fmla="*/ 571995 w 3897869"/>
                <a:gd name="connsiteY29" fmla="*/ 2290946 h 3965243"/>
                <a:gd name="connsiteX30" fmla="*/ 2267548 w 3897869"/>
                <a:gd name="connsiteY30" fmla="*/ 3425067 h 3965243"/>
                <a:gd name="connsiteX31" fmla="*/ 3194376 w 3897869"/>
                <a:gd name="connsiteY31" fmla="*/ 3089434 h 3965243"/>
                <a:gd name="connsiteX32" fmla="*/ 3268026 w 3897869"/>
                <a:gd name="connsiteY32" fmla="*/ 3526326 h 3965243"/>
                <a:gd name="connsiteX33" fmla="*/ 2347298 w 3897869"/>
                <a:gd name="connsiteY33" fmla="*/ 3920822 h 3965243"/>
                <a:gd name="connsiteX34" fmla="*/ 42617 w 3897869"/>
                <a:gd name="connsiteY34" fmla="*/ 2396849 h 3965243"/>
                <a:gd name="connsiteX35" fmla="*/ 1594841 w 3897869"/>
                <a:gd name="connsiteY35" fmla="*/ 62434 h 3965243"/>
                <a:gd name="connsiteX0" fmla="*/ 1853384 w 3897869"/>
                <a:gd name="connsiteY0" fmla="*/ 1388405 h 3965243"/>
                <a:gd name="connsiteX1" fmla="*/ 1768767 w 3897869"/>
                <a:gd name="connsiteY1" fmla="*/ 1407105 h 3965243"/>
                <a:gd name="connsiteX2" fmla="*/ 1517577 w 3897869"/>
                <a:gd name="connsiteY2" fmla="*/ 2058791 h 3965243"/>
                <a:gd name="connsiteX3" fmla="*/ 1928990 w 3897869"/>
                <a:gd name="connsiteY3" fmla="*/ 2656528 h 3965243"/>
                <a:gd name="connsiteX4" fmla="*/ 2318674 w 3897869"/>
                <a:gd name="connsiteY4" fmla="*/ 2023139 h 3965243"/>
                <a:gd name="connsiteX5" fmla="*/ 2293344 w 3897869"/>
                <a:gd name="connsiteY5" fmla="*/ 1851009 h 3965243"/>
                <a:gd name="connsiteX6" fmla="*/ 1853384 w 3897869"/>
                <a:gd name="connsiteY6" fmla="*/ 1388405 h 3965243"/>
                <a:gd name="connsiteX7" fmla="*/ 1594841 w 3897869"/>
                <a:gd name="connsiteY7" fmla="*/ 62434 h 3965243"/>
                <a:gd name="connsiteX8" fmla="*/ 3869632 w 3897869"/>
                <a:gd name="connsiteY8" fmla="*/ 1534104 h 3965243"/>
                <a:gd name="connsiteX9" fmla="*/ 3670773 w 3897869"/>
                <a:gd name="connsiteY9" fmla="*/ 2442221 h 3965243"/>
                <a:gd name="connsiteX10" fmla="*/ 3671055 w 3897869"/>
                <a:gd name="connsiteY10" fmla="*/ 2443164 h 3965243"/>
                <a:gd name="connsiteX11" fmla="*/ 3164582 w 3897869"/>
                <a:gd name="connsiteY11" fmla="*/ 2847840 h 3965243"/>
                <a:gd name="connsiteX12" fmla="*/ 3176822 w 3897869"/>
                <a:gd name="connsiteY12" fmla="*/ 2861767 h 3965243"/>
                <a:gd name="connsiteX13" fmla="*/ 3146203 w 3897869"/>
                <a:gd name="connsiteY13" fmla="*/ 2860537 h 3965243"/>
                <a:gd name="connsiteX14" fmla="*/ 3151211 w 3897869"/>
                <a:gd name="connsiteY14" fmla="*/ 2852936 h 3965243"/>
                <a:gd name="connsiteX15" fmla="*/ 2397082 w 3897869"/>
                <a:gd name="connsiteY15" fmla="*/ 2581462 h 3965243"/>
                <a:gd name="connsiteX16" fmla="*/ 2396219 w 3897869"/>
                <a:gd name="connsiteY16" fmla="*/ 2574988 h 3965243"/>
                <a:gd name="connsiteX17" fmla="*/ 1746058 w 3897869"/>
                <a:gd name="connsiteY17" fmla="*/ 3110355 h 3965243"/>
                <a:gd name="connsiteX18" fmla="*/ 990519 w 3897869"/>
                <a:gd name="connsiteY18" fmla="*/ 2036564 h 3965243"/>
                <a:gd name="connsiteX19" fmla="*/ 1593790 w 3897869"/>
                <a:gd name="connsiteY19" fmla="*/ 984589 h 3965243"/>
                <a:gd name="connsiteX20" fmla="*/ 1746058 w 3897869"/>
                <a:gd name="connsiteY20" fmla="*/ 962773 h 3965243"/>
                <a:gd name="connsiteX21" fmla="*/ 2206475 w 3897869"/>
                <a:gd name="connsiteY21" fmla="*/ 1190705 h 3965243"/>
                <a:gd name="connsiteX22" fmla="*/ 2185910 w 3897869"/>
                <a:gd name="connsiteY22" fmla="*/ 894663 h 3965243"/>
                <a:gd name="connsiteX23" fmla="*/ 2656644 w 3897869"/>
                <a:gd name="connsiteY23" fmla="*/ 819919 h 3965243"/>
                <a:gd name="connsiteX24" fmla="*/ 2828567 w 3897869"/>
                <a:gd name="connsiteY24" fmla="*/ 2116306 h 3965243"/>
                <a:gd name="connsiteX25" fmla="*/ 3312378 w 3897869"/>
                <a:gd name="connsiteY25" fmla="*/ 2058373 h 3965243"/>
                <a:gd name="connsiteX26" fmla="*/ 3289926 w 3897869"/>
                <a:gd name="connsiteY26" fmla="*/ 1363476 h 3965243"/>
                <a:gd name="connsiteX27" fmla="*/ 3290031 w 3897869"/>
                <a:gd name="connsiteY27" fmla="*/ 1363579 h 3965243"/>
                <a:gd name="connsiteX28" fmla="*/ 1700745 w 3897869"/>
                <a:gd name="connsiteY28" fmla="*/ 591812 h 3965243"/>
                <a:gd name="connsiteX29" fmla="*/ 571995 w 3897869"/>
                <a:gd name="connsiteY29" fmla="*/ 2290946 h 3965243"/>
                <a:gd name="connsiteX30" fmla="*/ 2267548 w 3897869"/>
                <a:gd name="connsiteY30" fmla="*/ 3425067 h 3965243"/>
                <a:gd name="connsiteX31" fmla="*/ 3194376 w 3897869"/>
                <a:gd name="connsiteY31" fmla="*/ 3089434 h 3965243"/>
                <a:gd name="connsiteX32" fmla="*/ 3268026 w 3897869"/>
                <a:gd name="connsiteY32" fmla="*/ 3526326 h 3965243"/>
                <a:gd name="connsiteX33" fmla="*/ 2347298 w 3897869"/>
                <a:gd name="connsiteY33" fmla="*/ 3920822 h 3965243"/>
                <a:gd name="connsiteX34" fmla="*/ 42617 w 3897869"/>
                <a:gd name="connsiteY34" fmla="*/ 2396849 h 3965243"/>
                <a:gd name="connsiteX35" fmla="*/ 1594841 w 3897869"/>
                <a:gd name="connsiteY35" fmla="*/ 62434 h 3965243"/>
                <a:gd name="connsiteX0" fmla="*/ 1853384 w 3897869"/>
                <a:gd name="connsiteY0" fmla="*/ 1388405 h 3965243"/>
                <a:gd name="connsiteX1" fmla="*/ 1768767 w 3897869"/>
                <a:gd name="connsiteY1" fmla="*/ 1407105 h 3965243"/>
                <a:gd name="connsiteX2" fmla="*/ 1517577 w 3897869"/>
                <a:gd name="connsiteY2" fmla="*/ 2058791 h 3965243"/>
                <a:gd name="connsiteX3" fmla="*/ 1928990 w 3897869"/>
                <a:gd name="connsiteY3" fmla="*/ 2656528 h 3965243"/>
                <a:gd name="connsiteX4" fmla="*/ 2318674 w 3897869"/>
                <a:gd name="connsiteY4" fmla="*/ 2023139 h 3965243"/>
                <a:gd name="connsiteX5" fmla="*/ 2293344 w 3897869"/>
                <a:gd name="connsiteY5" fmla="*/ 1851009 h 3965243"/>
                <a:gd name="connsiteX6" fmla="*/ 1853384 w 3897869"/>
                <a:gd name="connsiteY6" fmla="*/ 1388405 h 3965243"/>
                <a:gd name="connsiteX7" fmla="*/ 1594841 w 3897869"/>
                <a:gd name="connsiteY7" fmla="*/ 62434 h 3965243"/>
                <a:gd name="connsiteX8" fmla="*/ 3869632 w 3897869"/>
                <a:gd name="connsiteY8" fmla="*/ 1534104 h 3965243"/>
                <a:gd name="connsiteX9" fmla="*/ 3670773 w 3897869"/>
                <a:gd name="connsiteY9" fmla="*/ 2442221 h 3965243"/>
                <a:gd name="connsiteX10" fmla="*/ 3671055 w 3897869"/>
                <a:gd name="connsiteY10" fmla="*/ 2443164 h 3965243"/>
                <a:gd name="connsiteX11" fmla="*/ 3164582 w 3897869"/>
                <a:gd name="connsiteY11" fmla="*/ 2847840 h 3965243"/>
                <a:gd name="connsiteX12" fmla="*/ 3176822 w 3897869"/>
                <a:gd name="connsiteY12" fmla="*/ 2861767 h 3965243"/>
                <a:gd name="connsiteX13" fmla="*/ 3146203 w 3897869"/>
                <a:gd name="connsiteY13" fmla="*/ 2860537 h 3965243"/>
                <a:gd name="connsiteX14" fmla="*/ 3151211 w 3897869"/>
                <a:gd name="connsiteY14" fmla="*/ 2852936 h 3965243"/>
                <a:gd name="connsiteX15" fmla="*/ 2397082 w 3897869"/>
                <a:gd name="connsiteY15" fmla="*/ 2581462 h 3965243"/>
                <a:gd name="connsiteX16" fmla="*/ 2396219 w 3897869"/>
                <a:gd name="connsiteY16" fmla="*/ 2574988 h 3965243"/>
                <a:gd name="connsiteX17" fmla="*/ 1746058 w 3897869"/>
                <a:gd name="connsiteY17" fmla="*/ 3110355 h 3965243"/>
                <a:gd name="connsiteX18" fmla="*/ 990519 w 3897869"/>
                <a:gd name="connsiteY18" fmla="*/ 2036564 h 3965243"/>
                <a:gd name="connsiteX19" fmla="*/ 1593790 w 3897869"/>
                <a:gd name="connsiteY19" fmla="*/ 984589 h 3965243"/>
                <a:gd name="connsiteX20" fmla="*/ 1746058 w 3897869"/>
                <a:gd name="connsiteY20" fmla="*/ 962773 h 3965243"/>
                <a:gd name="connsiteX21" fmla="*/ 2206475 w 3897869"/>
                <a:gd name="connsiteY21" fmla="*/ 1190705 h 3965243"/>
                <a:gd name="connsiteX22" fmla="*/ 2185910 w 3897869"/>
                <a:gd name="connsiteY22" fmla="*/ 894663 h 3965243"/>
                <a:gd name="connsiteX23" fmla="*/ 2656644 w 3897869"/>
                <a:gd name="connsiteY23" fmla="*/ 819919 h 3965243"/>
                <a:gd name="connsiteX24" fmla="*/ 2828567 w 3897869"/>
                <a:gd name="connsiteY24" fmla="*/ 2116306 h 3965243"/>
                <a:gd name="connsiteX25" fmla="*/ 3312378 w 3897869"/>
                <a:gd name="connsiteY25" fmla="*/ 2058373 h 3965243"/>
                <a:gd name="connsiteX26" fmla="*/ 3289926 w 3897869"/>
                <a:gd name="connsiteY26" fmla="*/ 1363476 h 3965243"/>
                <a:gd name="connsiteX27" fmla="*/ 3290031 w 3897869"/>
                <a:gd name="connsiteY27" fmla="*/ 1363579 h 3965243"/>
                <a:gd name="connsiteX28" fmla="*/ 1700745 w 3897869"/>
                <a:gd name="connsiteY28" fmla="*/ 591812 h 3965243"/>
                <a:gd name="connsiteX29" fmla="*/ 571995 w 3897869"/>
                <a:gd name="connsiteY29" fmla="*/ 2290946 h 3965243"/>
                <a:gd name="connsiteX30" fmla="*/ 2267548 w 3897869"/>
                <a:gd name="connsiteY30" fmla="*/ 3425067 h 3965243"/>
                <a:gd name="connsiteX31" fmla="*/ 3194376 w 3897869"/>
                <a:gd name="connsiteY31" fmla="*/ 3089434 h 3965243"/>
                <a:gd name="connsiteX32" fmla="*/ 3268026 w 3897869"/>
                <a:gd name="connsiteY32" fmla="*/ 3526326 h 3965243"/>
                <a:gd name="connsiteX33" fmla="*/ 2347298 w 3897869"/>
                <a:gd name="connsiteY33" fmla="*/ 3920822 h 3965243"/>
                <a:gd name="connsiteX34" fmla="*/ 42617 w 3897869"/>
                <a:gd name="connsiteY34" fmla="*/ 2396849 h 3965243"/>
                <a:gd name="connsiteX35" fmla="*/ 1594841 w 3897869"/>
                <a:gd name="connsiteY35" fmla="*/ 62434 h 3965243"/>
                <a:gd name="connsiteX0" fmla="*/ 1853384 w 3897869"/>
                <a:gd name="connsiteY0" fmla="*/ 1388405 h 3965243"/>
                <a:gd name="connsiteX1" fmla="*/ 1768767 w 3897869"/>
                <a:gd name="connsiteY1" fmla="*/ 1407105 h 3965243"/>
                <a:gd name="connsiteX2" fmla="*/ 1517577 w 3897869"/>
                <a:gd name="connsiteY2" fmla="*/ 2058791 h 3965243"/>
                <a:gd name="connsiteX3" fmla="*/ 1928990 w 3897869"/>
                <a:gd name="connsiteY3" fmla="*/ 2656528 h 3965243"/>
                <a:gd name="connsiteX4" fmla="*/ 2318674 w 3897869"/>
                <a:gd name="connsiteY4" fmla="*/ 2023139 h 3965243"/>
                <a:gd name="connsiteX5" fmla="*/ 2293344 w 3897869"/>
                <a:gd name="connsiteY5" fmla="*/ 1851009 h 3965243"/>
                <a:gd name="connsiteX6" fmla="*/ 1853384 w 3897869"/>
                <a:gd name="connsiteY6" fmla="*/ 1388405 h 3965243"/>
                <a:gd name="connsiteX7" fmla="*/ 1594841 w 3897869"/>
                <a:gd name="connsiteY7" fmla="*/ 62434 h 3965243"/>
                <a:gd name="connsiteX8" fmla="*/ 3869632 w 3897869"/>
                <a:gd name="connsiteY8" fmla="*/ 1534104 h 3965243"/>
                <a:gd name="connsiteX9" fmla="*/ 3670773 w 3897869"/>
                <a:gd name="connsiteY9" fmla="*/ 2442221 h 3965243"/>
                <a:gd name="connsiteX10" fmla="*/ 3671055 w 3897869"/>
                <a:gd name="connsiteY10" fmla="*/ 2443164 h 3965243"/>
                <a:gd name="connsiteX11" fmla="*/ 3164582 w 3897869"/>
                <a:gd name="connsiteY11" fmla="*/ 2847840 h 3965243"/>
                <a:gd name="connsiteX12" fmla="*/ 3176822 w 3897869"/>
                <a:gd name="connsiteY12" fmla="*/ 2861767 h 3965243"/>
                <a:gd name="connsiteX13" fmla="*/ 3146203 w 3897869"/>
                <a:gd name="connsiteY13" fmla="*/ 2860537 h 3965243"/>
                <a:gd name="connsiteX14" fmla="*/ 3151211 w 3897869"/>
                <a:gd name="connsiteY14" fmla="*/ 2852936 h 3965243"/>
                <a:gd name="connsiteX15" fmla="*/ 2397082 w 3897869"/>
                <a:gd name="connsiteY15" fmla="*/ 2581462 h 3965243"/>
                <a:gd name="connsiteX16" fmla="*/ 2396219 w 3897869"/>
                <a:gd name="connsiteY16" fmla="*/ 2574988 h 3965243"/>
                <a:gd name="connsiteX17" fmla="*/ 1746058 w 3897869"/>
                <a:gd name="connsiteY17" fmla="*/ 3110355 h 3965243"/>
                <a:gd name="connsiteX18" fmla="*/ 990519 w 3897869"/>
                <a:gd name="connsiteY18" fmla="*/ 2036564 h 3965243"/>
                <a:gd name="connsiteX19" fmla="*/ 1593790 w 3897869"/>
                <a:gd name="connsiteY19" fmla="*/ 984589 h 3965243"/>
                <a:gd name="connsiteX20" fmla="*/ 1746058 w 3897869"/>
                <a:gd name="connsiteY20" fmla="*/ 962773 h 3965243"/>
                <a:gd name="connsiteX21" fmla="*/ 2206475 w 3897869"/>
                <a:gd name="connsiteY21" fmla="*/ 1190705 h 3965243"/>
                <a:gd name="connsiteX22" fmla="*/ 2185910 w 3897869"/>
                <a:gd name="connsiteY22" fmla="*/ 894663 h 3965243"/>
                <a:gd name="connsiteX23" fmla="*/ 2656644 w 3897869"/>
                <a:gd name="connsiteY23" fmla="*/ 819919 h 3965243"/>
                <a:gd name="connsiteX24" fmla="*/ 2828567 w 3897869"/>
                <a:gd name="connsiteY24" fmla="*/ 2116306 h 3965243"/>
                <a:gd name="connsiteX25" fmla="*/ 3312378 w 3897869"/>
                <a:gd name="connsiteY25" fmla="*/ 2058373 h 3965243"/>
                <a:gd name="connsiteX26" fmla="*/ 3289926 w 3897869"/>
                <a:gd name="connsiteY26" fmla="*/ 1363476 h 3965243"/>
                <a:gd name="connsiteX27" fmla="*/ 3290031 w 3897869"/>
                <a:gd name="connsiteY27" fmla="*/ 1363579 h 3965243"/>
                <a:gd name="connsiteX28" fmla="*/ 1700745 w 3897869"/>
                <a:gd name="connsiteY28" fmla="*/ 591812 h 3965243"/>
                <a:gd name="connsiteX29" fmla="*/ 571995 w 3897869"/>
                <a:gd name="connsiteY29" fmla="*/ 2290946 h 3965243"/>
                <a:gd name="connsiteX30" fmla="*/ 2267548 w 3897869"/>
                <a:gd name="connsiteY30" fmla="*/ 3425067 h 3965243"/>
                <a:gd name="connsiteX31" fmla="*/ 3194376 w 3897869"/>
                <a:gd name="connsiteY31" fmla="*/ 3089434 h 3965243"/>
                <a:gd name="connsiteX32" fmla="*/ 3268026 w 3897869"/>
                <a:gd name="connsiteY32" fmla="*/ 3526326 h 3965243"/>
                <a:gd name="connsiteX33" fmla="*/ 2347298 w 3897869"/>
                <a:gd name="connsiteY33" fmla="*/ 3920822 h 3965243"/>
                <a:gd name="connsiteX34" fmla="*/ 42617 w 3897869"/>
                <a:gd name="connsiteY34" fmla="*/ 2396849 h 3965243"/>
                <a:gd name="connsiteX35" fmla="*/ 1594841 w 3897869"/>
                <a:gd name="connsiteY35" fmla="*/ 62434 h 3965243"/>
                <a:gd name="connsiteX0" fmla="*/ 1853384 w 3897869"/>
                <a:gd name="connsiteY0" fmla="*/ 1388405 h 3965243"/>
                <a:gd name="connsiteX1" fmla="*/ 1768767 w 3897869"/>
                <a:gd name="connsiteY1" fmla="*/ 1407105 h 3965243"/>
                <a:gd name="connsiteX2" fmla="*/ 1517577 w 3897869"/>
                <a:gd name="connsiteY2" fmla="*/ 2058791 h 3965243"/>
                <a:gd name="connsiteX3" fmla="*/ 1928990 w 3897869"/>
                <a:gd name="connsiteY3" fmla="*/ 2656528 h 3965243"/>
                <a:gd name="connsiteX4" fmla="*/ 2318674 w 3897869"/>
                <a:gd name="connsiteY4" fmla="*/ 2023139 h 3965243"/>
                <a:gd name="connsiteX5" fmla="*/ 2293344 w 3897869"/>
                <a:gd name="connsiteY5" fmla="*/ 1851009 h 3965243"/>
                <a:gd name="connsiteX6" fmla="*/ 1853384 w 3897869"/>
                <a:gd name="connsiteY6" fmla="*/ 1388405 h 3965243"/>
                <a:gd name="connsiteX7" fmla="*/ 1594841 w 3897869"/>
                <a:gd name="connsiteY7" fmla="*/ 62434 h 3965243"/>
                <a:gd name="connsiteX8" fmla="*/ 3869632 w 3897869"/>
                <a:gd name="connsiteY8" fmla="*/ 1534104 h 3965243"/>
                <a:gd name="connsiteX9" fmla="*/ 3670773 w 3897869"/>
                <a:gd name="connsiteY9" fmla="*/ 2442221 h 3965243"/>
                <a:gd name="connsiteX10" fmla="*/ 3671055 w 3897869"/>
                <a:gd name="connsiteY10" fmla="*/ 2443164 h 3965243"/>
                <a:gd name="connsiteX11" fmla="*/ 3164582 w 3897869"/>
                <a:gd name="connsiteY11" fmla="*/ 2847840 h 3965243"/>
                <a:gd name="connsiteX12" fmla="*/ 3176822 w 3897869"/>
                <a:gd name="connsiteY12" fmla="*/ 2861767 h 3965243"/>
                <a:gd name="connsiteX13" fmla="*/ 3146203 w 3897869"/>
                <a:gd name="connsiteY13" fmla="*/ 2860537 h 3965243"/>
                <a:gd name="connsiteX14" fmla="*/ 3151211 w 3897869"/>
                <a:gd name="connsiteY14" fmla="*/ 2852936 h 3965243"/>
                <a:gd name="connsiteX15" fmla="*/ 2397082 w 3897869"/>
                <a:gd name="connsiteY15" fmla="*/ 2581462 h 3965243"/>
                <a:gd name="connsiteX16" fmla="*/ 2396219 w 3897869"/>
                <a:gd name="connsiteY16" fmla="*/ 2574988 h 3965243"/>
                <a:gd name="connsiteX17" fmla="*/ 1746058 w 3897869"/>
                <a:gd name="connsiteY17" fmla="*/ 3110355 h 3965243"/>
                <a:gd name="connsiteX18" fmla="*/ 990519 w 3897869"/>
                <a:gd name="connsiteY18" fmla="*/ 2036564 h 3965243"/>
                <a:gd name="connsiteX19" fmla="*/ 1593790 w 3897869"/>
                <a:gd name="connsiteY19" fmla="*/ 984589 h 3965243"/>
                <a:gd name="connsiteX20" fmla="*/ 1746058 w 3897869"/>
                <a:gd name="connsiteY20" fmla="*/ 962773 h 3965243"/>
                <a:gd name="connsiteX21" fmla="*/ 2206475 w 3897869"/>
                <a:gd name="connsiteY21" fmla="*/ 1190705 h 3965243"/>
                <a:gd name="connsiteX22" fmla="*/ 2185910 w 3897869"/>
                <a:gd name="connsiteY22" fmla="*/ 894663 h 3965243"/>
                <a:gd name="connsiteX23" fmla="*/ 2656644 w 3897869"/>
                <a:gd name="connsiteY23" fmla="*/ 819919 h 3965243"/>
                <a:gd name="connsiteX24" fmla="*/ 2828567 w 3897869"/>
                <a:gd name="connsiteY24" fmla="*/ 2116306 h 3965243"/>
                <a:gd name="connsiteX25" fmla="*/ 3312378 w 3897869"/>
                <a:gd name="connsiteY25" fmla="*/ 2058373 h 3965243"/>
                <a:gd name="connsiteX26" fmla="*/ 3289926 w 3897869"/>
                <a:gd name="connsiteY26" fmla="*/ 1363476 h 3965243"/>
                <a:gd name="connsiteX27" fmla="*/ 3290031 w 3897869"/>
                <a:gd name="connsiteY27" fmla="*/ 1363579 h 3965243"/>
                <a:gd name="connsiteX28" fmla="*/ 1700745 w 3897869"/>
                <a:gd name="connsiteY28" fmla="*/ 591812 h 3965243"/>
                <a:gd name="connsiteX29" fmla="*/ 571995 w 3897869"/>
                <a:gd name="connsiteY29" fmla="*/ 2290946 h 3965243"/>
                <a:gd name="connsiteX30" fmla="*/ 2267548 w 3897869"/>
                <a:gd name="connsiteY30" fmla="*/ 3425067 h 3965243"/>
                <a:gd name="connsiteX31" fmla="*/ 3194376 w 3897869"/>
                <a:gd name="connsiteY31" fmla="*/ 3089434 h 3965243"/>
                <a:gd name="connsiteX32" fmla="*/ 3268026 w 3897869"/>
                <a:gd name="connsiteY32" fmla="*/ 3526326 h 3965243"/>
                <a:gd name="connsiteX33" fmla="*/ 2347298 w 3897869"/>
                <a:gd name="connsiteY33" fmla="*/ 3920822 h 3965243"/>
                <a:gd name="connsiteX34" fmla="*/ 42617 w 3897869"/>
                <a:gd name="connsiteY34" fmla="*/ 2396849 h 3965243"/>
                <a:gd name="connsiteX35" fmla="*/ 1594841 w 3897869"/>
                <a:gd name="connsiteY35" fmla="*/ 62434 h 3965243"/>
                <a:gd name="connsiteX0" fmla="*/ 1853384 w 3897869"/>
                <a:gd name="connsiteY0" fmla="*/ 1370964 h 3947802"/>
                <a:gd name="connsiteX1" fmla="*/ 1768767 w 3897869"/>
                <a:gd name="connsiteY1" fmla="*/ 1389664 h 3947802"/>
                <a:gd name="connsiteX2" fmla="*/ 1517577 w 3897869"/>
                <a:gd name="connsiteY2" fmla="*/ 2041350 h 3947802"/>
                <a:gd name="connsiteX3" fmla="*/ 1928990 w 3897869"/>
                <a:gd name="connsiteY3" fmla="*/ 2639087 h 3947802"/>
                <a:gd name="connsiteX4" fmla="*/ 2318674 w 3897869"/>
                <a:gd name="connsiteY4" fmla="*/ 2005698 h 3947802"/>
                <a:gd name="connsiteX5" fmla="*/ 2293344 w 3897869"/>
                <a:gd name="connsiteY5" fmla="*/ 1833568 h 3947802"/>
                <a:gd name="connsiteX6" fmla="*/ 1853384 w 3897869"/>
                <a:gd name="connsiteY6" fmla="*/ 1370964 h 3947802"/>
                <a:gd name="connsiteX7" fmla="*/ 1594841 w 3897869"/>
                <a:gd name="connsiteY7" fmla="*/ 44993 h 3947802"/>
                <a:gd name="connsiteX8" fmla="*/ 3869632 w 3897869"/>
                <a:gd name="connsiteY8" fmla="*/ 1516663 h 3947802"/>
                <a:gd name="connsiteX9" fmla="*/ 3670773 w 3897869"/>
                <a:gd name="connsiteY9" fmla="*/ 2424780 h 3947802"/>
                <a:gd name="connsiteX10" fmla="*/ 3671055 w 3897869"/>
                <a:gd name="connsiteY10" fmla="*/ 2425723 h 3947802"/>
                <a:gd name="connsiteX11" fmla="*/ 3164582 w 3897869"/>
                <a:gd name="connsiteY11" fmla="*/ 2830399 h 3947802"/>
                <a:gd name="connsiteX12" fmla="*/ 3176822 w 3897869"/>
                <a:gd name="connsiteY12" fmla="*/ 2844326 h 3947802"/>
                <a:gd name="connsiteX13" fmla="*/ 3146203 w 3897869"/>
                <a:gd name="connsiteY13" fmla="*/ 2843096 h 3947802"/>
                <a:gd name="connsiteX14" fmla="*/ 3151211 w 3897869"/>
                <a:gd name="connsiteY14" fmla="*/ 2835495 h 3947802"/>
                <a:gd name="connsiteX15" fmla="*/ 2397082 w 3897869"/>
                <a:gd name="connsiteY15" fmla="*/ 2564021 h 3947802"/>
                <a:gd name="connsiteX16" fmla="*/ 2396219 w 3897869"/>
                <a:gd name="connsiteY16" fmla="*/ 2557547 h 3947802"/>
                <a:gd name="connsiteX17" fmla="*/ 1746058 w 3897869"/>
                <a:gd name="connsiteY17" fmla="*/ 3092914 h 3947802"/>
                <a:gd name="connsiteX18" fmla="*/ 990519 w 3897869"/>
                <a:gd name="connsiteY18" fmla="*/ 2019123 h 3947802"/>
                <a:gd name="connsiteX19" fmla="*/ 1593790 w 3897869"/>
                <a:gd name="connsiteY19" fmla="*/ 967148 h 3947802"/>
                <a:gd name="connsiteX20" fmla="*/ 1746058 w 3897869"/>
                <a:gd name="connsiteY20" fmla="*/ 945332 h 3947802"/>
                <a:gd name="connsiteX21" fmla="*/ 2206475 w 3897869"/>
                <a:gd name="connsiteY21" fmla="*/ 1173264 h 3947802"/>
                <a:gd name="connsiteX22" fmla="*/ 2185910 w 3897869"/>
                <a:gd name="connsiteY22" fmla="*/ 877222 h 3947802"/>
                <a:gd name="connsiteX23" fmla="*/ 2656644 w 3897869"/>
                <a:gd name="connsiteY23" fmla="*/ 802478 h 3947802"/>
                <a:gd name="connsiteX24" fmla="*/ 2828567 w 3897869"/>
                <a:gd name="connsiteY24" fmla="*/ 2098865 h 3947802"/>
                <a:gd name="connsiteX25" fmla="*/ 3312378 w 3897869"/>
                <a:gd name="connsiteY25" fmla="*/ 2040932 h 3947802"/>
                <a:gd name="connsiteX26" fmla="*/ 3289926 w 3897869"/>
                <a:gd name="connsiteY26" fmla="*/ 1346035 h 3947802"/>
                <a:gd name="connsiteX27" fmla="*/ 3290031 w 3897869"/>
                <a:gd name="connsiteY27" fmla="*/ 1346138 h 3947802"/>
                <a:gd name="connsiteX28" fmla="*/ 1700745 w 3897869"/>
                <a:gd name="connsiteY28" fmla="*/ 574371 h 3947802"/>
                <a:gd name="connsiteX29" fmla="*/ 571995 w 3897869"/>
                <a:gd name="connsiteY29" fmla="*/ 2273505 h 3947802"/>
                <a:gd name="connsiteX30" fmla="*/ 2267548 w 3897869"/>
                <a:gd name="connsiteY30" fmla="*/ 3407626 h 3947802"/>
                <a:gd name="connsiteX31" fmla="*/ 3194376 w 3897869"/>
                <a:gd name="connsiteY31" fmla="*/ 3071993 h 3947802"/>
                <a:gd name="connsiteX32" fmla="*/ 3268026 w 3897869"/>
                <a:gd name="connsiteY32" fmla="*/ 3508885 h 3947802"/>
                <a:gd name="connsiteX33" fmla="*/ 2347298 w 3897869"/>
                <a:gd name="connsiteY33" fmla="*/ 3903381 h 3947802"/>
                <a:gd name="connsiteX34" fmla="*/ 42617 w 3897869"/>
                <a:gd name="connsiteY34" fmla="*/ 2379408 h 3947802"/>
                <a:gd name="connsiteX35" fmla="*/ 1594841 w 3897869"/>
                <a:gd name="connsiteY35" fmla="*/ 44993 h 3947802"/>
                <a:gd name="connsiteX0" fmla="*/ 1853384 w 3897869"/>
                <a:gd name="connsiteY0" fmla="*/ 1370964 h 3947802"/>
                <a:gd name="connsiteX1" fmla="*/ 1768767 w 3897869"/>
                <a:gd name="connsiteY1" fmla="*/ 1389664 h 3947802"/>
                <a:gd name="connsiteX2" fmla="*/ 1517577 w 3897869"/>
                <a:gd name="connsiteY2" fmla="*/ 2041350 h 3947802"/>
                <a:gd name="connsiteX3" fmla="*/ 1928990 w 3897869"/>
                <a:gd name="connsiteY3" fmla="*/ 2639087 h 3947802"/>
                <a:gd name="connsiteX4" fmla="*/ 2318674 w 3897869"/>
                <a:gd name="connsiteY4" fmla="*/ 2005698 h 3947802"/>
                <a:gd name="connsiteX5" fmla="*/ 2293344 w 3897869"/>
                <a:gd name="connsiteY5" fmla="*/ 1833568 h 3947802"/>
                <a:gd name="connsiteX6" fmla="*/ 1853384 w 3897869"/>
                <a:gd name="connsiteY6" fmla="*/ 1370964 h 3947802"/>
                <a:gd name="connsiteX7" fmla="*/ 1594841 w 3897869"/>
                <a:gd name="connsiteY7" fmla="*/ 44993 h 3947802"/>
                <a:gd name="connsiteX8" fmla="*/ 3869632 w 3897869"/>
                <a:gd name="connsiteY8" fmla="*/ 1516663 h 3947802"/>
                <a:gd name="connsiteX9" fmla="*/ 3670773 w 3897869"/>
                <a:gd name="connsiteY9" fmla="*/ 2424780 h 3947802"/>
                <a:gd name="connsiteX10" fmla="*/ 3671055 w 3897869"/>
                <a:gd name="connsiteY10" fmla="*/ 2425723 h 3947802"/>
                <a:gd name="connsiteX11" fmla="*/ 3164582 w 3897869"/>
                <a:gd name="connsiteY11" fmla="*/ 2830399 h 3947802"/>
                <a:gd name="connsiteX12" fmla="*/ 3176822 w 3897869"/>
                <a:gd name="connsiteY12" fmla="*/ 2844326 h 3947802"/>
                <a:gd name="connsiteX13" fmla="*/ 3146203 w 3897869"/>
                <a:gd name="connsiteY13" fmla="*/ 2843096 h 3947802"/>
                <a:gd name="connsiteX14" fmla="*/ 3151211 w 3897869"/>
                <a:gd name="connsiteY14" fmla="*/ 2835495 h 3947802"/>
                <a:gd name="connsiteX15" fmla="*/ 2397082 w 3897869"/>
                <a:gd name="connsiteY15" fmla="*/ 2564021 h 3947802"/>
                <a:gd name="connsiteX16" fmla="*/ 2396219 w 3897869"/>
                <a:gd name="connsiteY16" fmla="*/ 2557547 h 3947802"/>
                <a:gd name="connsiteX17" fmla="*/ 1746058 w 3897869"/>
                <a:gd name="connsiteY17" fmla="*/ 3092914 h 3947802"/>
                <a:gd name="connsiteX18" fmla="*/ 990519 w 3897869"/>
                <a:gd name="connsiteY18" fmla="*/ 2019123 h 3947802"/>
                <a:gd name="connsiteX19" fmla="*/ 1593790 w 3897869"/>
                <a:gd name="connsiteY19" fmla="*/ 967148 h 3947802"/>
                <a:gd name="connsiteX20" fmla="*/ 1746058 w 3897869"/>
                <a:gd name="connsiteY20" fmla="*/ 945332 h 3947802"/>
                <a:gd name="connsiteX21" fmla="*/ 2206475 w 3897869"/>
                <a:gd name="connsiteY21" fmla="*/ 1173264 h 3947802"/>
                <a:gd name="connsiteX22" fmla="*/ 2185910 w 3897869"/>
                <a:gd name="connsiteY22" fmla="*/ 877222 h 3947802"/>
                <a:gd name="connsiteX23" fmla="*/ 2656644 w 3897869"/>
                <a:gd name="connsiteY23" fmla="*/ 802478 h 3947802"/>
                <a:gd name="connsiteX24" fmla="*/ 2828567 w 3897869"/>
                <a:gd name="connsiteY24" fmla="*/ 2098865 h 3947802"/>
                <a:gd name="connsiteX25" fmla="*/ 3312378 w 3897869"/>
                <a:gd name="connsiteY25" fmla="*/ 2040932 h 3947802"/>
                <a:gd name="connsiteX26" fmla="*/ 3289926 w 3897869"/>
                <a:gd name="connsiteY26" fmla="*/ 1346035 h 3947802"/>
                <a:gd name="connsiteX27" fmla="*/ 3290031 w 3897869"/>
                <a:gd name="connsiteY27" fmla="*/ 1346138 h 3947802"/>
                <a:gd name="connsiteX28" fmla="*/ 1700745 w 3897869"/>
                <a:gd name="connsiteY28" fmla="*/ 574371 h 3947802"/>
                <a:gd name="connsiteX29" fmla="*/ 571995 w 3897869"/>
                <a:gd name="connsiteY29" fmla="*/ 2273505 h 3947802"/>
                <a:gd name="connsiteX30" fmla="*/ 2267548 w 3897869"/>
                <a:gd name="connsiteY30" fmla="*/ 3407626 h 3947802"/>
                <a:gd name="connsiteX31" fmla="*/ 3194376 w 3897869"/>
                <a:gd name="connsiteY31" fmla="*/ 3071993 h 3947802"/>
                <a:gd name="connsiteX32" fmla="*/ 3268026 w 3897869"/>
                <a:gd name="connsiteY32" fmla="*/ 3508885 h 3947802"/>
                <a:gd name="connsiteX33" fmla="*/ 2347298 w 3897869"/>
                <a:gd name="connsiteY33" fmla="*/ 3903381 h 3947802"/>
                <a:gd name="connsiteX34" fmla="*/ 42617 w 3897869"/>
                <a:gd name="connsiteY34" fmla="*/ 2379408 h 3947802"/>
                <a:gd name="connsiteX35" fmla="*/ 1594841 w 3897869"/>
                <a:gd name="connsiteY35" fmla="*/ 44993 h 3947802"/>
                <a:gd name="connsiteX0" fmla="*/ 1853384 w 3897869"/>
                <a:gd name="connsiteY0" fmla="*/ 1370964 h 3947802"/>
                <a:gd name="connsiteX1" fmla="*/ 1768767 w 3897869"/>
                <a:gd name="connsiteY1" fmla="*/ 1389664 h 3947802"/>
                <a:gd name="connsiteX2" fmla="*/ 1517577 w 3897869"/>
                <a:gd name="connsiteY2" fmla="*/ 2041350 h 3947802"/>
                <a:gd name="connsiteX3" fmla="*/ 1928990 w 3897869"/>
                <a:gd name="connsiteY3" fmla="*/ 2639087 h 3947802"/>
                <a:gd name="connsiteX4" fmla="*/ 2318674 w 3897869"/>
                <a:gd name="connsiteY4" fmla="*/ 2005698 h 3947802"/>
                <a:gd name="connsiteX5" fmla="*/ 2293344 w 3897869"/>
                <a:gd name="connsiteY5" fmla="*/ 1833568 h 3947802"/>
                <a:gd name="connsiteX6" fmla="*/ 1853384 w 3897869"/>
                <a:gd name="connsiteY6" fmla="*/ 1370964 h 3947802"/>
                <a:gd name="connsiteX7" fmla="*/ 1594841 w 3897869"/>
                <a:gd name="connsiteY7" fmla="*/ 44993 h 3947802"/>
                <a:gd name="connsiteX8" fmla="*/ 3869632 w 3897869"/>
                <a:gd name="connsiteY8" fmla="*/ 1516663 h 3947802"/>
                <a:gd name="connsiteX9" fmla="*/ 3670773 w 3897869"/>
                <a:gd name="connsiteY9" fmla="*/ 2424780 h 3947802"/>
                <a:gd name="connsiteX10" fmla="*/ 3671055 w 3897869"/>
                <a:gd name="connsiteY10" fmla="*/ 2425723 h 3947802"/>
                <a:gd name="connsiteX11" fmla="*/ 3164582 w 3897869"/>
                <a:gd name="connsiteY11" fmla="*/ 2830399 h 3947802"/>
                <a:gd name="connsiteX12" fmla="*/ 3176822 w 3897869"/>
                <a:gd name="connsiteY12" fmla="*/ 2844326 h 3947802"/>
                <a:gd name="connsiteX13" fmla="*/ 3146203 w 3897869"/>
                <a:gd name="connsiteY13" fmla="*/ 2843096 h 3947802"/>
                <a:gd name="connsiteX14" fmla="*/ 3151211 w 3897869"/>
                <a:gd name="connsiteY14" fmla="*/ 2835495 h 3947802"/>
                <a:gd name="connsiteX15" fmla="*/ 2397082 w 3897869"/>
                <a:gd name="connsiteY15" fmla="*/ 2564021 h 3947802"/>
                <a:gd name="connsiteX16" fmla="*/ 2396219 w 3897869"/>
                <a:gd name="connsiteY16" fmla="*/ 2557547 h 3947802"/>
                <a:gd name="connsiteX17" fmla="*/ 1746058 w 3897869"/>
                <a:gd name="connsiteY17" fmla="*/ 3092914 h 3947802"/>
                <a:gd name="connsiteX18" fmla="*/ 990519 w 3897869"/>
                <a:gd name="connsiteY18" fmla="*/ 2019123 h 3947802"/>
                <a:gd name="connsiteX19" fmla="*/ 1593790 w 3897869"/>
                <a:gd name="connsiteY19" fmla="*/ 967148 h 3947802"/>
                <a:gd name="connsiteX20" fmla="*/ 1746058 w 3897869"/>
                <a:gd name="connsiteY20" fmla="*/ 945332 h 3947802"/>
                <a:gd name="connsiteX21" fmla="*/ 2206475 w 3897869"/>
                <a:gd name="connsiteY21" fmla="*/ 1173264 h 3947802"/>
                <a:gd name="connsiteX22" fmla="*/ 2185910 w 3897869"/>
                <a:gd name="connsiteY22" fmla="*/ 877222 h 3947802"/>
                <a:gd name="connsiteX23" fmla="*/ 2656644 w 3897869"/>
                <a:gd name="connsiteY23" fmla="*/ 802478 h 3947802"/>
                <a:gd name="connsiteX24" fmla="*/ 2828567 w 3897869"/>
                <a:gd name="connsiteY24" fmla="*/ 2098865 h 3947802"/>
                <a:gd name="connsiteX25" fmla="*/ 3312378 w 3897869"/>
                <a:gd name="connsiteY25" fmla="*/ 2040932 h 3947802"/>
                <a:gd name="connsiteX26" fmla="*/ 3289926 w 3897869"/>
                <a:gd name="connsiteY26" fmla="*/ 1346035 h 3947802"/>
                <a:gd name="connsiteX27" fmla="*/ 3290031 w 3897869"/>
                <a:gd name="connsiteY27" fmla="*/ 1346138 h 3947802"/>
                <a:gd name="connsiteX28" fmla="*/ 1700745 w 3897869"/>
                <a:gd name="connsiteY28" fmla="*/ 574371 h 3947802"/>
                <a:gd name="connsiteX29" fmla="*/ 571995 w 3897869"/>
                <a:gd name="connsiteY29" fmla="*/ 2273505 h 3947802"/>
                <a:gd name="connsiteX30" fmla="*/ 2267548 w 3897869"/>
                <a:gd name="connsiteY30" fmla="*/ 3407626 h 3947802"/>
                <a:gd name="connsiteX31" fmla="*/ 3194376 w 3897869"/>
                <a:gd name="connsiteY31" fmla="*/ 3071993 h 3947802"/>
                <a:gd name="connsiteX32" fmla="*/ 3268026 w 3897869"/>
                <a:gd name="connsiteY32" fmla="*/ 3508885 h 3947802"/>
                <a:gd name="connsiteX33" fmla="*/ 2347298 w 3897869"/>
                <a:gd name="connsiteY33" fmla="*/ 3903381 h 3947802"/>
                <a:gd name="connsiteX34" fmla="*/ 42617 w 3897869"/>
                <a:gd name="connsiteY34" fmla="*/ 2379408 h 3947802"/>
                <a:gd name="connsiteX35" fmla="*/ 1594841 w 3897869"/>
                <a:gd name="connsiteY35" fmla="*/ 44993 h 3947802"/>
                <a:gd name="connsiteX0" fmla="*/ 1853384 w 3897869"/>
                <a:gd name="connsiteY0" fmla="*/ 1362894 h 3939732"/>
                <a:gd name="connsiteX1" fmla="*/ 1768767 w 3897869"/>
                <a:gd name="connsiteY1" fmla="*/ 1381594 h 3939732"/>
                <a:gd name="connsiteX2" fmla="*/ 1517577 w 3897869"/>
                <a:gd name="connsiteY2" fmla="*/ 2033280 h 3939732"/>
                <a:gd name="connsiteX3" fmla="*/ 1928990 w 3897869"/>
                <a:gd name="connsiteY3" fmla="*/ 2631017 h 3939732"/>
                <a:gd name="connsiteX4" fmla="*/ 2318674 w 3897869"/>
                <a:gd name="connsiteY4" fmla="*/ 1997628 h 3939732"/>
                <a:gd name="connsiteX5" fmla="*/ 2293344 w 3897869"/>
                <a:gd name="connsiteY5" fmla="*/ 1825498 h 3939732"/>
                <a:gd name="connsiteX6" fmla="*/ 1853384 w 3897869"/>
                <a:gd name="connsiteY6" fmla="*/ 1362894 h 3939732"/>
                <a:gd name="connsiteX7" fmla="*/ 1594841 w 3897869"/>
                <a:gd name="connsiteY7" fmla="*/ 36923 h 3939732"/>
                <a:gd name="connsiteX8" fmla="*/ 3869632 w 3897869"/>
                <a:gd name="connsiteY8" fmla="*/ 1508593 h 3939732"/>
                <a:gd name="connsiteX9" fmla="*/ 3670773 w 3897869"/>
                <a:gd name="connsiteY9" fmla="*/ 2416710 h 3939732"/>
                <a:gd name="connsiteX10" fmla="*/ 3671055 w 3897869"/>
                <a:gd name="connsiteY10" fmla="*/ 2417653 h 3939732"/>
                <a:gd name="connsiteX11" fmla="*/ 3164582 w 3897869"/>
                <a:gd name="connsiteY11" fmla="*/ 2822329 h 3939732"/>
                <a:gd name="connsiteX12" fmla="*/ 3176822 w 3897869"/>
                <a:gd name="connsiteY12" fmla="*/ 2836256 h 3939732"/>
                <a:gd name="connsiteX13" fmla="*/ 3146203 w 3897869"/>
                <a:gd name="connsiteY13" fmla="*/ 2835026 h 3939732"/>
                <a:gd name="connsiteX14" fmla="*/ 3151211 w 3897869"/>
                <a:gd name="connsiteY14" fmla="*/ 2827425 h 3939732"/>
                <a:gd name="connsiteX15" fmla="*/ 2397082 w 3897869"/>
                <a:gd name="connsiteY15" fmla="*/ 2555951 h 3939732"/>
                <a:gd name="connsiteX16" fmla="*/ 2396219 w 3897869"/>
                <a:gd name="connsiteY16" fmla="*/ 2549477 h 3939732"/>
                <a:gd name="connsiteX17" fmla="*/ 1746058 w 3897869"/>
                <a:gd name="connsiteY17" fmla="*/ 3084844 h 3939732"/>
                <a:gd name="connsiteX18" fmla="*/ 990519 w 3897869"/>
                <a:gd name="connsiteY18" fmla="*/ 2011053 h 3939732"/>
                <a:gd name="connsiteX19" fmla="*/ 1593790 w 3897869"/>
                <a:gd name="connsiteY19" fmla="*/ 959078 h 3939732"/>
                <a:gd name="connsiteX20" fmla="*/ 1746058 w 3897869"/>
                <a:gd name="connsiteY20" fmla="*/ 937262 h 3939732"/>
                <a:gd name="connsiteX21" fmla="*/ 2206475 w 3897869"/>
                <a:gd name="connsiteY21" fmla="*/ 1165194 h 3939732"/>
                <a:gd name="connsiteX22" fmla="*/ 2185910 w 3897869"/>
                <a:gd name="connsiteY22" fmla="*/ 869152 h 3939732"/>
                <a:gd name="connsiteX23" fmla="*/ 2656644 w 3897869"/>
                <a:gd name="connsiteY23" fmla="*/ 794408 h 3939732"/>
                <a:gd name="connsiteX24" fmla="*/ 2828567 w 3897869"/>
                <a:gd name="connsiteY24" fmla="*/ 2090795 h 3939732"/>
                <a:gd name="connsiteX25" fmla="*/ 3312378 w 3897869"/>
                <a:gd name="connsiteY25" fmla="*/ 2032862 h 3939732"/>
                <a:gd name="connsiteX26" fmla="*/ 3289926 w 3897869"/>
                <a:gd name="connsiteY26" fmla="*/ 1337965 h 3939732"/>
                <a:gd name="connsiteX27" fmla="*/ 3290031 w 3897869"/>
                <a:gd name="connsiteY27" fmla="*/ 1338068 h 3939732"/>
                <a:gd name="connsiteX28" fmla="*/ 1700745 w 3897869"/>
                <a:gd name="connsiteY28" fmla="*/ 566301 h 3939732"/>
                <a:gd name="connsiteX29" fmla="*/ 571995 w 3897869"/>
                <a:gd name="connsiteY29" fmla="*/ 2265435 h 3939732"/>
                <a:gd name="connsiteX30" fmla="*/ 2267548 w 3897869"/>
                <a:gd name="connsiteY30" fmla="*/ 3399556 h 3939732"/>
                <a:gd name="connsiteX31" fmla="*/ 3194376 w 3897869"/>
                <a:gd name="connsiteY31" fmla="*/ 3063923 h 3939732"/>
                <a:gd name="connsiteX32" fmla="*/ 3268026 w 3897869"/>
                <a:gd name="connsiteY32" fmla="*/ 3500815 h 3939732"/>
                <a:gd name="connsiteX33" fmla="*/ 2347298 w 3897869"/>
                <a:gd name="connsiteY33" fmla="*/ 3895311 h 3939732"/>
                <a:gd name="connsiteX34" fmla="*/ 42617 w 3897869"/>
                <a:gd name="connsiteY34" fmla="*/ 2371338 h 3939732"/>
                <a:gd name="connsiteX35" fmla="*/ 1594841 w 3897869"/>
                <a:gd name="connsiteY35" fmla="*/ 36923 h 3939732"/>
                <a:gd name="connsiteX0" fmla="*/ 1853384 w 3897869"/>
                <a:gd name="connsiteY0" fmla="*/ 1371624 h 3948462"/>
                <a:gd name="connsiteX1" fmla="*/ 1768767 w 3897869"/>
                <a:gd name="connsiteY1" fmla="*/ 1390324 h 3948462"/>
                <a:gd name="connsiteX2" fmla="*/ 1517577 w 3897869"/>
                <a:gd name="connsiteY2" fmla="*/ 2042010 h 3948462"/>
                <a:gd name="connsiteX3" fmla="*/ 1928990 w 3897869"/>
                <a:gd name="connsiteY3" fmla="*/ 2639747 h 3948462"/>
                <a:gd name="connsiteX4" fmla="*/ 2318674 w 3897869"/>
                <a:gd name="connsiteY4" fmla="*/ 2006358 h 3948462"/>
                <a:gd name="connsiteX5" fmla="*/ 2293344 w 3897869"/>
                <a:gd name="connsiteY5" fmla="*/ 1834228 h 3948462"/>
                <a:gd name="connsiteX6" fmla="*/ 1853384 w 3897869"/>
                <a:gd name="connsiteY6" fmla="*/ 1371624 h 3948462"/>
                <a:gd name="connsiteX7" fmla="*/ 1594841 w 3897869"/>
                <a:gd name="connsiteY7" fmla="*/ 45653 h 3948462"/>
                <a:gd name="connsiteX8" fmla="*/ 3869632 w 3897869"/>
                <a:gd name="connsiteY8" fmla="*/ 1517323 h 3948462"/>
                <a:gd name="connsiteX9" fmla="*/ 3670773 w 3897869"/>
                <a:gd name="connsiteY9" fmla="*/ 2425440 h 3948462"/>
                <a:gd name="connsiteX10" fmla="*/ 3671055 w 3897869"/>
                <a:gd name="connsiteY10" fmla="*/ 2426383 h 3948462"/>
                <a:gd name="connsiteX11" fmla="*/ 3164582 w 3897869"/>
                <a:gd name="connsiteY11" fmla="*/ 2831059 h 3948462"/>
                <a:gd name="connsiteX12" fmla="*/ 3176822 w 3897869"/>
                <a:gd name="connsiteY12" fmla="*/ 2844986 h 3948462"/>
                <a:gd name="connsiteX13" fmla="*/ 3146203 w 3897869"/>
                <a:gd name="connsiteY13" fmla="*/ 2843756 h 3948462"/>
                <a:gd name="connsiteX14" fmla="*/ 3151211 w 3897869"/>
                <a:gd name="connsiteY14" fmla="*/ 2836155 h 3948462"/>
                <a:gd name="connsiteX15" fmla="*/ 2397082 w 3897869"/>
                <a:gd name="connsiteY15" fmla="*/ 2564681 h 3948462"/>
                <a:gd name="connsiteX16" fmla="*/ 2396219 w 3897869"/>
                <a:gd name="connsiteY16" fmla="*/ 2558207 h 3948462"/>
                <a:gd name="connsiteX17" fmla="*/ 1746058 w 3897869"/>
                <a:gd name="connsiteY17" fmla="*/ 3093574 h 3948462"/>
                <a:gd name="connsiteX18" fmla="*/ 990519 w 3897869"/>
                <a:gd name="connsiteY18" fmla="*/ 2019783 h 3948462"/>
                <a:gd name="connsiteX19" fmla="*/ 1593790 w 3897869"/>
                <a:gd name="connsiteY19" fmla="*/ 967808 h 3948462"/>
                <a:gd name="connsiteX20" fmla="*/ 1746058 w 3897869"/>
                <a:gd name="connsiteY20" fmla="*/ 945992 h 3948462"/>
                <a:gd name="connsiteX21" fmla="*/ 2206475 w 3897869"/>
                <a:gd name="connsiteY21" fmla="*/ 1173924 h 3948462"/>
                <a:gd name="connsiteX22" fmla="*/ 2185910 w 3897869"/>
                <a:gd name="connsiteY22" fmla="*/ 877882 h 3948462"/>
                <a:gd name="connsiteX23" fmla="*/ 2656644 w 3897869"/>
                <a:gd name="connsiteY23" fmla="*/ 803138 h 3948462"/>
                <a:gd name="connsiteX24" fmla="*/ 2828567 w 3897869"/>
                <a:gd name="connsiteY24" fmla="*/ 2099525 h 3948462"/>
                <a:gd name="connsiteX25" fmla="*/ 3312378 w 3897869"/>
                <a:gd name="connsiteY25" fmla="*/ 2041592 h 3948462"/>
                <a:gd name="connsiteX26" fmla="*/ 3289926 w 3897869"/>
                <a:gd name="connsiteY26" fmla="*/ 1346695 h 3948462"/>
                <a:gd name="connsiteX27" fmla="*/ 3290031 w 3897869"/>
                <a:gd name="connsiteY27" fmla="*/ 1346798 h 3948462"/>
                <a:gd name="connsiteX28" fmla="*/ 1700745 w 3897869"/>
                <a:gd name="connsiteY28" fmla="*/ 575031 h 3948462"/>
                <a:gd name="connsiteX29" fmla="*/ 571995 w 3897869"/>
                <a:gd name="connsiteY29" fmla="*/ 2274165 h 3948462"/>
                <a:gd name="connsiteX30" fmla="*/ 2267548 w 3897869"/>
                <a:gd name="connsiteY30" fmla="*/ 3408286 h 3948462"/>
                <a:gd name="connsiteX31" fmla="*/ 3194376 w 3897869"/>
                <a:gd name="connsiteY31" fmla="*/ 3072653 h 3948462"/>
                <a:gd name="connsiteX32" fmla="*/ 3268026 w 3897869"/>
                <a:gd name="connsiteY32" fmla="*/ 3509545 h 3948462"/>
                <a:gd name="connsiteX33" fmla="*/ 2347298 w 3897869"/>
                <a:gd name="connsiteY33" fmla="*/ 3904041 h 3948462"/>
                <a:gd name="connsiteX34" fmla="*/ 42617 w 3897869"/>
                <a:gd name="connsiteY34" fmla="*/ 2380068 h 3948462"/>
                <a:gd name="connsiteX35" fmla="*/ 1594841 w 3897869"/>
                <a:gd name="connsiteY35" fmla="*/ 45653 h 3948462"/>
                <a:gd name="connsiteX0" fmla="*/ 1853384 w 3876965"/>
                <a:gd name="connsiteY0" fmla="*/ 1371624 h 3948462"/>
                <a:gd name="connsiteX1" fmla="*/ 1768767 w 3876965"/>
                <a:gd name="connsiteY1" fmla="*/ 1390324 h 3948462"/>
                <a:gd name="connsiteX2" fmla="*/ 1517577 w 3876965"/>
                <a:gd name="connsiteY2" fmla="*/ 2042010 h 3948462"/>
                <a:gd name="connsiteX3" fmla="*/ 1928990 w 3876965"/>
                <a:gd name="connsiteY3" fmla="*/ 2639747 h 3948462"/>
                <a:gd name="connsiteX4" fmla="*/ 2318674 w 3876965"/>
                <a:gd name="connsiteY4" fmla="*/ 2006358 h 3948462"/>
                <a:gd name="connsiteX5" fmla="*/ 2293344 w 3876965"/>
                <a:gd name="connsiteY5" fmla="*/ 1834228 h 3948462"/>
                <a:gd name="connsiteX6" fmla="*/ 1853384 w 3876965"/>
                <a:gd name="connsiteY6" fmla="*/ 1371624 h 3948462"/>
                <a:gd name="connsiteX7" fmla="*/ 1594841 w 3876965"/>
                <a:gd name="connsiteY7" fmla="*/ 45653 h 3948462"/>
                <a:gd name="connsiteX8" fmla="*/ 3869632 w 3876965"/>
                <a:gd name="connsiteY8" fmla="*/ 1517323 h 3948462"/>
                <a:gd name="connsiteX9" fmla="*/ 3670773 w 3876965"/>
                <a:gd name="connsiteY9" fmla="*/ 2425440 h 3948462"/>
                <a:gd name="connsiteX10" fmla="*/ 3671055 w 3876965"/>
                <a:gd name="connsiteY10" fmla="*/ 2426383 h 3948462"/>
                <a:gd name="connsiteX11" fmla="*/ 3164582 w 3876965"/>
                <a:gd name="connsiteY11" fmla="*/ 2831059 h 3948462"/>
                <a:gd name="connsiteX12" fmla="*/ 3176822 w 3876965"/>
                <a:gd name="connsiteY12" fmla="*/ 2844986 h 3948462"/>
                <a:gd name="connsiteX13" fmla="*/ 3146203 w 3876965"/>
                <a:gd name="connsiteY13" fmla="*/ 2843756 h 3948462"/>
                <a:gd name="connsiteX14" fmla="*/ 3151211 w 3876965"/>
                <a:gd name="connsiteY14" fmla="*/ 2836155 h 3948462"/>
                <a:gd name="connsiteX15" fmla="*/ 2397082 w 3876965"/>
                <a:gd name="connsiteY15" fmla="*/ 2564681 h 3948462"/>
                <a:gd name="connsiteX16" fmla="*/ 2396219 w 3876965"/>
                <a:gd name="connsiteY16" fmla="*/ 2558207 h 3948462"/>
                <a:gd name="connsiteX17" fmla="*/ 1746058 w 3876965"/>
                <a:gd name="connsiteY17" fmla="*/ 3093574 h 3948462"/>
                <a:gd name="connsiteX18" fmla="*/ 990519 w 3876965"/>
                <a:gd name="connsiteY18" fmla="*/ 2019783 h 3948462"/>
                <a:gd name="connsiteX19" fmla="*/ 1593790 w 3876965"/>
                <a:gd name="connsiteY19" fmla="*/ 967808 h 3948462"/>
                <a:gd name="connsiteX20" fmla="*/ 1746058 w 3876965"/>
                <a:gd name="connsiteY20" fmla="*/ 945992 h 3948462"/>
                <a:gd name="connsiteX21" fmla="*/ 2206475 w 3876965"/>
                <a:gd name="connsiteY21" fmla="*/ 1173924 h 3948462"/>
                <a:gd name="connsiteX22" fmla="*/ 2185910 w 3876965"/>
                <a:gd name="connsiteY22" fmla="*/ 877882 h 3948462"/>
                <a:gd name="connsiteX23" fmla="*/ 2656644 w 3876965"/>
                <a:gd name="connsiteY23" fmla="*/ 803138 h 3948462"/>
                <a:gd name="connsiteX24" fmla="*/ 2828567 w 3876965"/>
                <a:gd name="connsiteY24" fmla="*/ 2099525 h 3948462"/>
                <a:gd name="connsiteX25" fmla="*/ 3312378 w 3876965"/>
                <a:gd name="connsiteY25" fmla="*/ 2041592 h 3948462"/>
                <a:gd name="connsiteX26" fmla="*/ 3289926 w 3876965"/>
                <a:gd name="connsiteY26" fmla="*/ 1346695 h 3948462"/>
                <a:gd name="connsiteX27" fmla="*/ 3290031 w 3876965"/>
                <a:gd name="connsiteY27" fmla="*/ 1346798 h 3948462"/>
                <a:gd name="connsiteX28" fmla="*/ 1700745 w 3876965"/>
                <a:gd name="connsiteY28" fmla="*/ 575031 h 3948462"/>
                <a:gd name="connsiteX29" fmla="*/ 571995 w 3876965"/>
                <a:gd name="connsiteY29" fmla="*/ 2274165 h 3948462"/>
                <a:gd name="connsiteX30" fmla="*/ 2267548 w 3876965"/>
                <a:gd name="connsiteY30" fmla="*/ 3408286 h 3948462"/>
                <a:gd name="connsiteX31" fmla="*/ 3194376 w 3876965"/>
                <a:gd name="connsiteY31" fmla="*/ 3072653 h 3948462"/>
                <a:gd name="connsiteX32" fmla="*/ 3268026 w 3876965"/>
                <a:gd name="connsiteY32" fmla="*/ 3509545 h 3948462"/>
                <a:gd name="connsiteX33" fmla="*/ 2347298 w 3876965"/>
                <a:gd name="connsiteY33" fmla="*/ 3904041 h 3948462"/>
                <a:gd name="connsiteX34" fmla="*/ 42617 w 3876965"/>
                <a:gd name="connsiteY34" fmla="*/ 2380068 h 3948462"/>
                <a:gd name="connsiteX35" fmla="*/ 1594841 w 3876965"/>
                <a:gd name="connsiteY35" fmla="*/ 45653 h 3948462"/>
                <a:gd name="connsiteX0" fmla="*/ 1853384 w 3869632"/>
                <a:gd name="connsiteY0" fmla="*/ 1371624 h 3948462"/>
                <a:gd name="connsiteX1" fmla="*/ 1768767 w 3869632"/>
                <a:gd name="connsiteY1" fmla="*/ 1390324 h 3948462"/>
                <a:gd name="connsiteX2" fmla="*/ 1517577 w 3869632"/>
                <a:gd name="connsiteY2" fmla="*/ 2042010 h 3948462"/>
                <a:gd name="connsiteX3" fmla="*/ 1928990 w 3869632"/>
                <a:gd name="connsiteY3" fmla="*/ 2639747 h 3948462"/>
                <a:gd name="connsiteX4" fmla="*/ 2318674 w 3869632"/>
                <a:gd name="connsiteY4" fmla="*/ 2006358 h 3948462"/>
                <a:gd name="connsiteX5" fmla="*/ 2293344 w 3869632"/>
                <a:gd name="connsiteY5" fmla="*/ 1834228 h 3948462"/>
                <a:gd name="connsiteX6" fmla="*/ 1853384 w 3869632"/>
                <a:gd name="connsiteY6" fmla="*/ 1371624 h 3948462"/>
                <a:gd name="connsiteX7" fmla="*/ 1594841 w 3869632"/>
                <a:gd name="connsiteY7" fmla="*/ 45653 h 3948462"/>
                <a:gd name="connsiteX8" fmla="*/ 3869632 w 3869632"/>
                <a:gd name="connsiteY8" fmla="*/ 1517323 h 3948462"/>
                <a:gd name="connsiteX9" fmla="*/ 3670773 w 3869632"/>
                <a:gd name="connsiteY9" fmla="*/ 2425440 h 3948462"/>
                <a:gd name="connsiteX10" fmla="*/ 3671055 w 3869632"/>
                <a:gd name="connsiteY10" fmla="*/ 2426383 h 3948462"/>
                <a:gd name="connsiteX11" fmla="*/ 3164582 w 3869632"/>
                <a:gd name="connsiteY11" fmla="*/ 2831059 h 3948462"/>
                <a:gd name="connsiteX12" fmla="*/ 3176822 w 3869632"/>
                <a:gd name="connsiteY12" fmla="*/ 2844986 h 3948462"/>
                <a:gd name="connsiteX13" fmla="*/ 3146203 w 3869632"/>
                <a:gd name="connsiteY13" fmla="*/ 2843756 h 3948462"/>
                <a:gd name="connsiteX14" fmla="*/ 3151211 w 3869632"/>
                <a:gd name="connsiteY14" fmla="*/ 2836155 h 3948462"/>
                <a:gd name="connsiteX15" fmla="*/ 2397082 w 3869632"/>
                <a:gd name="connsiteY15" fmla="*/ 2564681 h 3948462"/>
                <a:gd name="connsiteX16" fmla="*/ 2396219 w 3869632"/>
                <a:gd name="connsiteY16" fmla="*/ 2558207 h 3948462"/>
                <a:gd name="connsiteX17" fmla="*/ 1746058 w 3869632"/>
                <a:gd name="connsiteY17" fmla="*/ 3093574 h 3948462"/>
                <a:gd name="connsiteX18" fmla="*/ 990519 w 3869632"/>
                <a:gd name="connsiteY18" fmla="*/ 2019783 h 3948462"/>
                <a:gd name="connsiteX19" fmla="*/ 1593790 w 3869632"/>
                <a:gd name="connsiteY19" fmla="*/ 967808 h 3948462"/>
                <a:gd name="connsiteX20" fmla="*/ 1746058 w 3869632"/>
                <a:gd name="connsiteY20" fmla="*/ 945992 h 3948462"/>
                <a:gd name="connsiteX21" fmla="*/ 2206475 w 3869632"/>
                <a:gd name="connsiteY21" fmla="*/ 1173924 h 3948462"/>
                <a:gd name="connsiteX22" fmla="*/ 2185910 w 3869632"/>
                <a:gd name="connsiteY22" fmla="*/ 877882 h 3948462"/>
                <a:gd name="connsiteX23" fmla="*/ 2656644 w 3869632"/>
                <a:gd name="connsiteY23" fmla="*/ 803138 h 3948462"/>
                <a:gd name="connsiteX24" fmla="*/ 2828567 w 3869632"/>
                <a:gd name="connsiteY24" fmla="*/ 2099525 h 3948462"/>
                <a:gd name="connsiteX25" fmla="*/ 3312378 w 3869632"/>
                <a:gd name="connsiteY25" fmla="*/ 2041592 h 3948462"/>
                <a:gd name="connsiteX26" fmla="*/ 3289926 w 3869632"/>
                <a:gd name="connsiteY26" fmla="*/ 1346695 h 3948462"/>
                <a:gd name="connsiteX27" fmla="*/ 3290031 w 3869632"/>
                <a:gd name="connsiteY27" fmla="*/ 1346798 h 3948462"/>
                <a:gd name="connsiteX28" fmla="*/ 1700745 w 3869632"/>
                <a:gd name="connsiteY28" fmla="*/ 575031 h 3948462"/>
                <a:gd name="connsiteX29" fmla="*/ 571995 w 3869632"/>
                <a:gd name="connsiteY29" fmla="*/ 2274165 h 3948462"/>
                <a:gd name="connsiteX30" fmla="*/ 2267548 w 3869632"/>
                <a:gd name="connsiteY30" fmla="*/ 3408286 h 3948462"/>
                <a:gd name="connsiteX31" fmla="*/ 3194376 w 3869632"/>
                <a:gd name="connsiteY31" fmla="*/ 3072653 h 3948462"/>
                <a:gd name="connsiteX32" fmla="*/ 3268026 w 3869632"/>
                <a:gd name="connsiteY32" fmla="*/ 3509545 h 3948462"/>
                <a:gd name="connsiteX33" fmla="*/ 2347298 w 3869632"/>
                <a:gd name="connsiteY33" fmla="*/ 3904041 h 3948462"/>
                <a:gd name="connsiteX34" fmla="*/ 42617 w 3869632"/>
                <a:gd name="connsiteY34" fmla="*/ 2380068 h 3948462"/>
                <a:gd name="connsiteX35" fmla="*/ 1594841 w 3869632"/>
                <a:gd name="connsiteY35" fmla="*/ 45653 h 3948462"/>
                <a:gd name="connsiteX0" fmla="*/ 1853384 w 3869632"/>
                <a:gd name="connsiteY0" fmla="*/ 1371624 h 3948462"/>
                <a:gd name="connsiteX1" fmla="*/ 1768767 w 3869632"/>
                <a:gd name="connsiteY1" fmla="*/ 1390324 h 3948462"/>
                <a:gd name="connsiteX2" fmla="*/ 1517577 w 3869632"/>
                <a:gd name="connsiteY2" fmla="*/ 2042010 h 3948462"/>
                <a:gd name="connsiteX3" fmla="*/ 1928990 w 3869632"/>
                <a:gd name="connsiteY3" fmla="*/ 2639747 h 3948462"/>
                <a:gd name="connsiteX4" fmla="*/ 2318674 w 3869632"/>
                <a:gd name="connsiteY4" fmla="*/ 2006358 h 3948462"/>
                <a:gd name="connsiteX5" fmla="*/ 2293344 w 3869632"/>
                <a:gd name="connsiteY5" fmla="*/ 1834228 h 3948462"/>
                <a:gd name="connsiteX6" fmla="*/ 1853384 w 3869632"/>
                <a:gd name="connsiteY6" fmla="*/ 1371624 h 3948462"/>
                <a:gd name="connsiteX7" fmla="*/ 1594841 w 3869632"/>
                <a:gd name="connsiteY7" fmla="*/ 45653 h 3948462"/>
                <a:gd name="connsiteX8" fmla="*/ 3869632 w 3869632"/>
                <a:gd name="connsiteY8" fmla="*/ 1517323 h 3948462"/>
                <a:gd name="connsiteX9" fmla="*/ 3670773 w 3869632"/>
                <a:gd name="connsiteY9" fmla="*/ 2425440 h 3948462"/>
                <a:gd name="connsiteX10" fmla="*/ 3671055 w 3869632"/>
                <a:gd name="connsiteY10" fmla="*/ 2426383 h 3948462"/>
                <a:gd name="connsiteX11" fmla="*/ 3164582 w 3869632"/>
                <a:gd name="connsiteY11" fmla="*/ 2831059 h 3948462"/>
                <a:gd name="connsiteX12" fmla="*/ 3176822 w 3869632"/>
                <a:gd name="connsiteY12" fmla="*/ 2844986 h 3948462"/>
                <a:gd name="connsiteX13" fmla="*/ 3146203 w 3869632"/>
                <a:gd name="connsiteY13" fmla="*/ 2843756 h 3948462"/>
                <a:gd name="connsiteX14" fmla="*/ 3151211 w 3869632"/>
                <a:gd name="connsiteY14" fmla="*/ 2836155 h 3948462"/>
                <a:gd name="connsiteX15" fmla="*/ 2397082 w 3869632"/>
                <a:gd name="connsiteY15" fmla="*/ 2564681 h 3948462"/>
                <a:gd name="connsiteX16" fmla="*/ 2396219 w 3869632"/>
                <a:gd name="connsiteY16" fmla="*/ 2558207 h 3948462"/>
                <a:gd name="connsiteX17" fmla="*/ 1746058 w 3869632"/>
                <a:gd name="connsiteY17" fmla="*/ 3093574 h 3948462"/>
                <a:gd name="connsiteX18" fmla="*/ 990519 w 3869632"/>
                <a:gd name="connsiteY18" fmla="*/ 2019783 h 3948462"/>
                <a:gd name="connsiteX19" fmla="*/ 1593790 w 3869632"/>
                <a:gd name="connsiteY19" fmla="*/ 967808 h 3948462"/>
                <a:gd name="connsiteX20" fmla="*/ 1746058 w 3869632"/>
                <a:gd name="connsiteY20" fmla="*/ 945992 h 3948462"/>
                <a:gd name="connsiteX21" fmla="*/ 2206475 w 3869632"/>
                <a:gd name="connsiteY21" fmla="*/ 1173924 h 3948462"/>
                <a:gd name="connsiteX22" fmla="*/ 2185910 w 3869632"/>
                <a:gd name="connsiteY22" fmla="*/ 877882 h 3948462"/>
                <a:gd name="connsiteX23" fmla="*/ 2656644 w 3869632"/>
                <a:gd name="connsiteY23" fmla="*/ 803138 h 3948462"/>
                <a:gd name="connsiteX24" fmla="*/ 2828567 w 3869632"/>
                <a:gd name="connsiteY24" fmla="*/ 2099525 h 3948462"/>
                <a:gd name="connsiteX25" fmla="*/ 3312378 w 3869632"/>
                <a:gd name="connsiteY25" fmla="*/ 2041592 h 3948462"/>
                <a:gd name="connsiteX26" fmla="*/ 3289926 w 3869632"/>
                <a:gd name="connsiteY26" fmla="*/ 1346695 h 3948462"/>
                <a:gd name="connsiteX27" fmla="*/ 3290031 w 3869632"/>
                <a:gd name="connsiteY27" fmla="*/ 1346798 h 3948462"/>
                <a:gd name="connsiteX28" fmla="*/ 1700745 w 3869632"/>
                <a:gd name="connsiteY28" fmla="*/ 575031 h 3948462"/>
                <a:gd name="connsiteX29" fmla="*/ 571995 w 3869632"/>
                <a:gd name="connsiteY29" fmla="*/ 2274165 h 3948462"/>
                <a:gd name="connsiteX30" fmla="*/ 2267548 w 3869632"/>
                <a:gd name="connsiteY30" fmla="*/ 3408286 h 3948462"/>
                <a:gd name="connsiteX31" fmla="*/ 3194376 w 3869632"/>
                <a:gd name="connsiteY31" fmla="*/ 3072653 h 3948462"/>
                <a:gd name="connsiteX32" fmla="*/ 3268026 w 3869632"/>
                <a:gd name="connsiteY32" fmla="*/ 3509545 h 3948462"/>
                <a:gd name="connsiteX33" fmla="*/ 2347298 w 3869632"/>
                <a:gd name="connsiteY33" fmla="*/ 3904041 h 3948462"/>
                <a:gd name="connsiteX34" fmla="*/ 42617 w 3869632"/>
                <a:gd name="connsiteY34" fmla="*/ 2380068 h 3948462"/>
                <a:gd name="connsiteX35" fmla="*/ 1594841 w 3869632"/>
                <a:gd name="connsiteY35" fmla="*/ 45653 h 3948462"/>
                <a:gd name="connsiteX0" fmla="*/ 1853384 w 3869632"/>
                <a:gd name="connsiteY0" fmla="*/ 1371624 h 3948462"/>
                <a:gd name="connsiteX1" fmla="*/ 1768767 w 3869632"/>
                <a:gd name="connsiteY1" fmla="*/ 1390324 h 3948462"/>
                <a:gd name="connsiteX2" fmla="*/ 1517577 w 3869632"/>
                <a:gd name="connsiteY2" fmla="*/ 2042010 h 3948462"/>
                <a:gd name="connsiteX3" fmla="*/ 1928990 w 3869632"/>
                <a:gd name="connsiteY3" fmla="*/ 2639747 h 3948462"/>
                <a:gd name="connsiteX4" fmla="*/ 2318674 w 3869632"/>
                <a:gd name="connsiteY4" fmla="*/ 2006358 h 3948462"/>
                <a:gd name="connsiteX5" fmla="*/ 2293344 w 3869632"/>
                <a:gd name="connsiteY5" fmla="*/ 1834228 h 3948462"/>
                <a:gd name="connsiteX6" fmla="*/ 1853384 w 3869632"/>
                <a:gd name="connsiteY6" fmla="*/ 1371624 h 3948462"/>
                <a:gd name="connsiteX7" fmla="*/ 1594841 w 3869632"/>
                <a:gd name="connsiteY7" fmla="*/ 45653 h 3948462"/>
                <a:gd name="connsiteX8" fmla="*/ 3869632 w 3869632"/>
                <a:gd name="connsiteY8" fmla="*/ 1517323 h 3948462"/>
                <a:gd name="connsiteX9" fmla="*/ 3670773 w 3869632"/>
                <a:gd name="connsiteY9" fmla="*/ 2425440 h 3948462"/>
                <a:gd name="connsiteX10" fmla="*/ 3671055 w 3869632"/>
                <a:gd name="connsiteY10" fmla="*/ 2426383 h 3948462"/>
                <a:gd name="connsiteX11" fmla="*/ 3164582 w 3869632"/>
                <a:gd name="connsiteY11" fmla="*/ 2831059 h 3948462"/>
                <a:gd name="connsiteX12" fmla="*/ 3176822 w 3869632"/>
                <a:gd name="connsiteY12" fmla="*/ 2844986 h 3948462"/>
                <a:gd name="connsiteX13" fmla="*/ 3146203 w 3869632"/>
                <a:gd name="connsiteY13" fmla="*/ 2843756 h 3948462"/>
                <a:gd name="connsiteX14" fmla="*/ 3151211 w 3869632"/>
                <a:gd name="connsiteY14" fmla="*/ 2836155 h 3948462"/>
                <a:gd name="connsiteX15" fmla="*/ 2397082 w 3869632"/>
                <a:gd name="connsiteY15" fmla="*/ 2564681 h 3948462"/>
                <a:gd name="connsiteX16" fmla="*/ 2396219 w 3869632"/>
                <a:gd name="connsiteY16" fmla="*/ 2558207 h 3948462"/>
                <a:gd name="connsiteX17" fmla="*/ 1746058 w 3869632"/>
                <a:gd name="connsiteY17" fmla="*/ 3093574 h 3948462"/>
                <a:gd name="connsiteX18" fmla="*/ 990519 w 3869632"/>
                <a:gd name="connsiteY18" fmla="*/ 2019783 h 3948462"/>
                <a:gd name="connsiteX19" fmla="*/ 1593790 w 3869632"/>
                <a:gd name="connsiteY19" fmla="*/ 967808 h 3948462"/>
                <a:gd name="connsiteX20" fmla="*/ 1746058 w 3869632"/>
                <a:gd name="connsiteY20" fmla="*/ 945992 h 3948462"/>
                <a:gd name="connsiteX21" fmla="*/ 2206475 w 3869632"/>
                <a:gd name="connsiteY21" fmla="*/ 1173924 h 3948462"/>
                <a:gd name="connsiteX22" fmla="*/ 2185910 w 3869632"/>
                <a:gd name="connsiteY22" fmla="*/ 877882 h 3948462"/>
                <a:gd name="connsiteX23" fmla="*/ 2656644 w 3869632"/>
                <a:gd name="connsiteY23" fmla="*/ 803138 h 3948462"/>
                <a:gd name="connsiteX24" fmla="*/ 2828567 w 3869632"/>
                <a:gd name="connsiteY24" fmla="*/ 2099525 h 3948462"/>
                <a:gd name="connsiteX25" fmla="*/ 3312378 w 3869632"/>
                <a:gd name="connsiteY25" fmla="*/ 2041592 h 3948462"/>
                <a:gd name="connsiteX26" fmla="*/ 3289926 w 3869632"/>
                <a:gd name="connsiteY26" fmla="*/ 1346695 h 3948462"/>
                <a:gd name="connsiteX27" fmla="*/ 3290031 w 3869632"/>
                <a:gd name="connsiteY27" fmla="*/ 1346798 h 3948462"/>
                <a:gd name="connsiteX28" fmla="*/ 1700745 w 3869632"/>
                <a:gd name="connsiteY28" fmla="*/ 575031 h 3948462"/>
                <a:gd name="connsiteX29" fmla="*/ 571995 w 3869632"/>
                <a:gd name="connsiteY29" fmla="*/ 2274165 h 3948462"/>
                <a:gd name="connsiteX30" fmla="*/ 2267548 w 3869632"/>
                <a:gd name="connsiteY30" fmla="*/ 3408286 h 3948462"/>
                <a:gd name="connsiteX31" fmla="*/ 3194376 w 3869632"/>
                <a:gd name="connsiteY31" fmla="*/ 3072653 h 3948462"/>
                <a:gd name="connsiteX32" fmla="*/ 3268026 w 3869632"/>
                <a:gd name="connsiteY32" fmla="*/ 3509545 h 3948462"/>
                <a:gd name="connsiteX33" fmla="*/ 2347298 w 3869632"/>
                <a:gd name="connsiteY33" fmla="*/ 3904041 h 3948462"/>
                <a:gd name="connsiteX34" fmla="*/ 42617 w 3869632"/>
                <a:gd name="connsiteY34" fmla="*/ 2380068 h 3948462"/>
                <a:gd name="connsiteX35" fmla="*/ 1594841 w 3869632"/>
                <a:gd name="connsiteY35" fmla="*/ 45653 h 3948462"/>
                <a:gd name="connsiteX0" fmla="*/ 1853384 w 3869632"/>
                <a:gd name="connsiteY0" fmla="*/ 1371624 h 3948462"/>
                <a:gd name="connsiteX1" fmla="*/ 1768767 w 3869632"/>
                <a:gd name="connsiteY1" fmla="*/ 1390324 h 3948462"/>
                <a:gd name="connsiteX2" fmla="*/ 1517577 w 3869632"/>
                <a:gd name="connsiteY2" fmla="*/ 2042010 h 3948462"/>
                <a:gd name="connsiteX3" fmla="*/ 1928990 w 3869632"/>
                <a:gd name="connsiteY3" fmla="*/ 2639747 h 3948462"/>
                <a:gd name="connsiteX4" fmla="*/ 2318674 w 3869632"/>
                <a:gd name="connsiteY4" fmla="*/ 2006358 h 3948462"/>
                <a:gd name="connsiteX5" fmla="*/ 2293344 w 3869632"/>
                <a:gd name="connsiteY5" fmla="*/ 1834228 h 3948462"/>
                <a:gd name="connsiteX6" fmla="*/ 1853384 w 3869632"/>
                <a:gd name="connsiteY6" fmla="*/ 1371624 h 3948462"/>
                <a:gd name="connsiteX7" fmla="*/ 1594841 w 3869632"/>
                <a:gd name="connsiteY7" fmla="*/ 45653 h 3948462"/>
                <a:gd name="connsiteX8" fmla="*/ 3869632 w 3869632"/>
                <a:gd name="connsiteY8" fmla="*/ 1517323 h 3948462"/>
                <a:gd name="connsiteX9" fmla="*/ 3670773 w 3869632"/>
                <a:gd name="connsiteY9" fmla="*/ 2425440 h 3948462"/>
                <a:gd name="connsiteX10" fmla="*/ 3671055 w 3869632"/>
                <a:gd name="connsiteY10" fmla="*/ 2426383 h 3948462"/>
                <a:gd name="connsiteX11" fmla="*/ 3164582 w 3869632"/>
                <a:gd name="connsiteY11" fmla="*/ 2831059 h 3948462"/>
                <a:gd name="connsiteX12" fmla="*/ 3176822 w 3869632"/>
                <a:gd name="connsiteY12" fmla="*/ 2844986 h 3948462"/>
                <a:gd name="connsiteX13" fmla="*/ 3146203 w 3869632"/>
                <a:gd name="connsiteY13" fmla="*/ 2843756 h 3948462"/>
                <a:gd name="connsiteX14" fmla="*/ 3151211 w 3869632"/>
                <a:gd name="connsiteY14" fmla="*/ 2836155 h 3948462"/>
                <a:gd name="connsiteX15" fmla="*/ 2397082 w 3869632"/>
                <a:gd name="connsiteY15" fmla="*/ 2564681 h 3948462"/>
                <a:gd name="connsiteX16" fmla="*/ 2396219 w 3869632"/>
                <a:gd name="connsiteY16" fmla="*/ 2558207 h 3948462"/>
                <a:gd name="connsiteX17" fmla="*/ 1746058 w 3869632"/>
                <a:gd name="connsiteY17" fmla="*/ 3093574 h 3948462"/>
                <a:gd name="connsiteX18" fmla="*/ 990519 w 3869632"/>
                <a:gd name="connsiteY18" fmla="*/ 2019783 h 3948462"/>
                <a:gd name="connsiteX19" fmla="*/ 1593790 w 3869632"/>
                <a:gd name="connsiteY19" fmla="*/ 967808 h 3948462"/>
                <a:gd name="connsiteX20" fmla="*/ 1746058 w 3869632"/>
                <a:gd name="connsiteY20" fmla="*/ 945992 h 3948462"/>
                <a:gd name="connsiteX21" fmla="*/ 2206475 w 3869632"/>
                <a:gd name="connsiteY21" fmla="*/ 1173924 h 3948462"/>
                <a:gd name="connsiteX22" fmla="*/ 2185910 w 3869632"/>
                <a:gd name="connsiteY22" fmla="*/ 877882 h 3948462"/>
                <a:gd name="connsiteX23" fmla="*/ 2656644 w 3869632"/>
                <a:gd name="connsiteY23" fmla="*/ 803138 h 3948462"/>
                <a:gd name="connsiteX24" fmla="*/ 2828567 w 3869632"/>
                <a:gd name="connsiteY24" fmla="*/ 2099525 h 3948462"/>
                <a:gd name="connsiteX25" fmla="*/ 3312378 w 3869632"/>
                <a:gd name="connsiteY25" fmla="*/ 2041592 h 3948462"/>
                <a:gd name="connsiteX26" fmla="*/ 3289926 w 3869632"/>
                <a:gd name="connsiteY26" fmla="*/ 1346695 h 3948462"/>
                <a:gd name="connsiteX27" fmla="*/ 3290031 w 3869632"/>
                <a:gd name="connsiteY27" fmla="*/ 1346798 h 3948462"/>
                <a:gd name="connsiteX28" fmla="*/ 1700745 w 3869632"/>
                <a:gd name="connsiteY28" fmla="*/ 575031 h 3948462"/>
                <a:gd name="connsiteX29" fmla="*/ 571995 w 3869632"/>
                <a:gd name="connsiteY29" fmla="*/ 2274165 h 3948462"/>
                <a:gd name="connsiteX30" fmla="*/ 2267548 w 3869632"/>
                <a:gd name="connsiteY30" fmla="*/ 3408286 h 3948462"/>
                <a:gd name="connsiteX31" fmla="*/ 3194376 w 3869632"/>
                <a:gd name="connsiteY31" fmla="*/ 3072653 h 3948462"/>
                <a:gd name="connsiteX32" fmla="*/ 3268026 w 3869632"/>
                <a:gd name="connsiteY32" fmla="*/ 3509545 h 3948462"/>
                <a:gd name="connsiteX33" fmla="*/ 2347298 w 3869632"/>
                <a:gd name="connsiteY33" fmla="*/ 3904041 h 3948462"/>
                <a:gd name="connsiteX34" fmla="*/ 42617 w 3869632"/>
                <a:gd name="connsiteY34" fmla="*/ 2380068 h 3948462"/>
                <a:gd name="connsiteX35" fmla="*/ 1594841 w 3869632"/>
                <a:gd name="connsiteY35" fmla="*/ 45653 h 3948462"/>
                <a:gd name="connsiteX0" fmla="*/ 1853384 w 3869632"/>
                <a:gd name="connsiteY0" fmla="*/ 1371624 h 3948462"/>
                <a:gd name="connsiteX1" fmla="*/ 1768767 w 3869632"/>
                <a:gd name="connsiteY1" fmla="*/ 1390324 h 3948462"/>
                <a:gd name="connsiteX2" fmla="*/ 1517577 w 3869632"/>
                <a:gd name="connsiteY2" fmla="*/ 2042010 h 3948462"/>
                <a:gd name="connsiteX3" fmla="*/ 1928990 w 3869632"/>
                <a:gd name="connsiteY3" fmla="*/ 2639747 h 3948462"/>
                <a:gd name="connsiteX4" fmla="*/ 2318674 w 3869632"/>
                <a:gd name="connsiteY4" fmla="*/ 2006358 h 3948462"/>
                <a:gd name="connsiteX5" fmla="*/ 2293344 w 3869632"/>
                <a:gd name="connsiteY5" fmla="*/ 1834228 h 3948462"/>
                <a:gd name="connsiteX6" fmla="*/ 1853384 w 3869632"/>
                <a:gd name="connsiteY6" fmla="*/ 1371624 h 3948462"/>
                <a:gd name="connsiteX7" fmla="*/ 1594841 w 3869632"/>
                <a:gd name="connsiteY7" fmla="*/ 45653 h 3948462"/>
                <a:gd name="connsiteX8" fmla="*/ 3869632 w 3869632"/>
                <a:gd name="connsiteY8" fmla="*/ 1517323 h 3948462"/>
                <a:gd name="connsiteX9" fmla="*/ 3670773 w 3869632"/>
                <a:gd name="connsiteY9" fmla="*/ 2425440 h 3948462"/>
                <a:gd name="connsiteX10" fmla="*/ 3671055 w 3869632"/>
                <a:gd name="connsiteY10" fmla="*/ 2426383 h 3948462"/>
                <a:gd name="connsiteX11" fmla="*/ 3164582 w 3869632"/>
                <a:gd name="connsiteY11" fmla="*/ 2831059 h 3948462"/>
                <a:gd name="connsiteX12" fmla="*/ 3176822 w 3869632"/>
                <a:gd name="connsiteY12" fmla="*/ 2844986 h 3948462"/>
                <a:gd name="connsiteX13" fmla="*/ 3146203 w 3869632"/>
                <a:gd name="connsiteY13" fmla="*/ 2843756 h 3948462"/>
                <a:gd name="connsiteX14" fmla="*/ 3151211 w 3869632"/>
                <a:gd name="connsiteY14" fmla="*/ 2836155 h 3948462"/>
                <a:gd name="connsiteX15" fmla="*/ 2397082 w 3869632"/>
                <a:gd name="connsiteY15" fmla="*/ 2564681 h 3948462"/>
                <a:gd name="connsiteX16" fmla="*/ 2396219 w 3869632"/>
                <a:gd name="connsiteY16" fmla="*/ 2558207 h 3948462"/>
                <a:gd name="connsiteX17" fmla="*/ 1746058 w 3869632"/>
                <a:gd name="connsiteY17" fmla="*/ 3093574 h 3948462"/>
                <a:gd name="connsiteX18" fmla="*/ 990519 w 3869632"/>
                <a:gd name="connsiteY18" fmla="*/ 2019783 h 3948462"/>
                <a:gd name="connsiteX19" fmla="*/ 1593790 w 3869632"/>
                <a:gd name="connsiteY19" fmla="*/ 967808 h 3948462"/>
                <a:gd name="connsiteX20" fmla="*/ 1746058 w 3869632"/>
                <a:gd name="connsiteY20" fmla="*/ 945992 h 3948462"/>
                <a:gd name="connsiteX21" fmla="*/ 2206475 w 3869632"/>
                <a:gd name="connsiteY21" fmla="*/ 1173924 h 3948462"/>
                <a:gd name="connsiteX22" fmla="*/ 2185910 w 3869632"/>
                <a:gd name="connsiteY22" fmla="*/ 877882 h 3948462"/>
                <a:gd name="connsiteX23" fmla="*/ 2656644 w 3869632"/>
                <a:gd name="connsiteY23" fmla="*/ 803138 h 3948462"/>
                <a:gd name="connsiteX24" fmla="*/ 2828567 w 3869632"/>
                <a:gd name="connsiteY24" fmla="*/ 2099525 h 3948462"/>
                <a:gd name="connsiteX25" fmla="*/ 3364683 w 3869632"/>
                <a:gd name="connsiteY25" fmla="*/ 2060269 h 3948462"/>
                <a:gd name="connsiteX26" fmla="*/ 3289926 w 3869632"/>
                <a:gd name="connsiteY26" fmla="*/ 1346695 h 3948462"/>
                <a:gd name="connsiteX27" fmla="*/ 3290031 w 3869632"/>
                <a:gd name="connsiteY27" fmla="*/ 1346798 h 3948462"/>
                <a:gd name="connsiteX28" fmla="*/ 1700745 w 3869632"/>
                <a:gd name="connsiteY28" fmla="*/ 575031 h 3948462"/>
                <a:gd name="connsiteX29" fmla="*/ 571995 w 3869632"/>
                <a:gd name="connsiteY29" fmla="*/ 2274165 h 3948462"/>
                <a:gd name="connsiteX30" fmla="*/ 2267548 w 3869632"/>
                <a:gd name="connsiteY30" fmla="*/ 3408286 h 3948462"/>
                <a:gd name="connsiteX31" fmla="*/ 3194376 w 3869632"/>
                <a:gd name="connsiteY31" fmla="*/ 3072653 h 3948462"/>
                <a:gd name="connsiteX32" fmla="*/ 3268026 w 3869632"/>
                <a:gd name="connsiteY32" fmla="*/ 3509545 h 3948462"/>
                <a:gd name="connsiteX33" fmla="*/ 2347298 w 3869632"/>
                <a:gd name="connsiteY33" fmla="*/ 3904041 h 3948462"/>
                <a:gd name="connsiteX34" fmla="*/ 42617 w 3869632"/>
                <a:gd name="connsiteY34" fmla="*/ 2380068 h 3948462"/>
                <a:gd name="connsiteX35" fmla="*/ 1594841 w 3869632"/>
                <a:gd name="connsiteY35" fmla="*/ 45653 h 3948462"/>
                <a:gd name="connsiteX0" fmla="*/ 1853384 w 3869632"/>
                <a:gd name="connsiteY0" fmla="*/ 1371624 h 3948462"/>
                <a:gd name="connsiteX1" fmla="*/ 1768767 w 3869632"/>
                <a:gd name="connsiteY1" fmla="*/ 1390324 h 3948462"/>
                <a:gd name="connsiteX2" fmla="*/ 1517577 w 3869632"/>
                <a:gd name="connsiteY2" fmla="*/ 2042010 h 3948462"/>
                <a:gd name="connsiteX3" fmla="*/ 1928990 w 3869632"/>
                <a:gd name="connsiteY3" fmla="*/ 2639747 h 3948462"/>
                <a:gd name="connsiteX4" fmla="*/ 2318674 w 3869632"/>
                <a:gd name="connsiteY4" fmla="*/ 2006358 h 3948462"/>
                <a:gd name="connsiteX5" fmla="*/ 2293344 w 3869632"/>
                <a:gd name="connsiteY5" fmla="*/ 1834228 h 3948462"/>
                <a:gd name="connsiteX6" fmla="*/ 1853384 w 3869632"/>
                <a:gd name="connsiteY6" fmla="*/ 1371624 h 3948462"/>
                <a:gd name="connsiteX7" fmla="*/ 1594841 w 3869632"/>
                <a:gd name="connsiteY7" fmla="*/ 45653 h 3948462"/>
                <a:gd name="connsiteX8" fmla="*/ 3869632 w 3869632"/>
                <a:gd name="connsiteY8" fmla="*/ 1517323 h 3948462"/>
                <a:gd name="connsiteX9" fmla="*/ 3670773 w 3869632"/>
                <a:gd name="connsiteY9" fmla="*/ 2425440 h 3948462"/>
                <a:gd name="connsiteX10" fmla="*/ 3671055 w 3869632"/>
                <a:gd name="connsiteY10" fmla="*/ 2426383 h 3948462"/>
                <a:gd name="connsiteX11" fmla="*/ 3164582 w 3869632"/>
                <a:gd name="connsiteY11" fmla="*/ 2831059 h 3948462"/>
                <a:gd name="connsiteX12" fmla="*/ 3176822 w 3869632"/>
                <a:gd name="connsiteY12" fmla="*/ 2844986 h 3948462"/>
                <a:gd name="connsiteX13" fmla="*/ 3146203 w 3869632"/>
                <a:gd name="connsiteY13" fmla="*/ 2843756 h 3948462"/>
                <a:gd name="connsiteX14" fmla="*/ 3151211 w 3869632"/>
                <a:gd name="connsiteY14" fmla="*/ 2836155 h 3948462"/>
                <a:gd name="connsiteX15" fmla="*/ 2397082 w 3869632"/>
                <a:gd name="connsiteY15" fmla="*/ 2564681 h 3948462"/>
                <a:gd name="connsiteX16" fmla="*/ 2396219 w 3869632"/>
                <a:gd name="connsiteY16" fmla="*/ 2558207 h 3948462"/>
                <a:gd name="connsiteX17" fmla="*/ 1746058 w 3869632"/>
                <a:gd name="connsiteY17" fmla="*/ 3093574 h 3948462"/>
                <a:gd name="connsiteX18" fmla="*/ 990519 w 3869632"/>
                <a:gd name="connsiteY18" fmla="*/ 2019783 h 3948462"/>
                <a:gd name="connsiteX19" fmla="*/ 1593790 w 3869632"/>
                <a:gd name="connsiteY19" fmla="*/ 967808 h 3948462"/>
                <a:gd name="connsiteX20" fmla="*/ 1746058 w 3869632"/>
                <a:gd name="connsiteY20" fmla="*/ 945992 h 3948462"/>
                <a:gd name="connsiteX21" fmla="*/ 2206475 w 3869632"/>
                <a:gd name="connsiteY21" fmla="*/ 1173924 h 3948462"/>
                <a:gd name="connsiteX22" fmla="*/ 2185910 w 3869632"/>
                <a:gd name="connsiteY22" fmla="*/ 877882 h 3948462"/>
                <a:gd name="connsiteX23" fmla="*/ 2656644 w 3869632"/>
                <a:gd name="connsiteY23" fmla="*/ 803138 h 3948462"/>
                <a:gd name="connsiteX24" fmla="*/ 2828567 w 3869632"/>
                <a:gd name="connsiteY24" fmla="*/ 2099525 h 3948462"/>
                <a:gd name="connsiteX25" fmla="*/ 3364683 w 3869632"/>
                <a:gd name="connsiteY25" fmla="*/ 2060269 h 3948462"/>
                <a:gd name="connsiteX26" fmla="*/ 3289926 w 3869632"/>
                <a:gd name="connsiteY26" fmla="*/ 1346695 h 3948462"/>
                <a:gd name="connsiteX27" fmla="*/ 3290031 w 3869632"/>
                <a:gd name="connsiteY27" fmla="*/ 1346798 h 3948462"/>
                <a:gd name="connsiteX28" fmla="*/ 1700745 w 3869632"/>
                <a:gd name="connsiteY28" fmla="*/ 575031 h 3948462"/>
                <a:gd name="connsiteX29" fmla="*/ 571995 w 3869632"/>
                <a:gd name="connsiteY29" fmla="*/ 2274165 h 3948462"/>
                <a:gd name="connsiteX30" fmla="*/ 2267548 w 3869632"/>
                <a:gd name="connsiteY30" fmla="*/ 3408286 h 3948462"/>
                <a:gd name="connsiteX31" fmla="*/ 3194376 w 3869632"/>
                <a:gd name="connsiteY31" fmla="*/ 3072653 h 3948462"/>
                <a:gd name="connsiteX32" fmla="*/ 3268026 w 3869632"/>
                <a:gd name="connsiteY32" fmla="*/ 3509545 h 3948462"/>
                <a:gd name="connsiteX33" fmla="*/ 2347298 w 3869632"/>
                <a:gd name="connsiteY33" fmla="*/ 3904041 h 3948462"/>
                <a:gd name="connsiteX34" fmla="*/ 42617 w 3869632"/>
                <a:gd name="connsiteY34" fmla="*/ 2380068 h 3948462"/>
                <a:gd name="connsiteX35" fmla="*/ 1594841 w 3869632"/>
                <a:gd name="connsiteY35" fmla="*/ 45653 h 3948462"/>
                <a:gd name="connsiteX0" fmla="*/ 1853384 w 3869632"/>
                <a:gd name="connsiteY0" fmla="*/ 1371624 h 3948462"/>
                <a:gd name="connsiteX1" fmla="*/ 1768767 w 3869632"/>
                <a:gd name="connsiteY1" fmla="*/ 1390324 h 3948462"/>
                <a:gd name="connsiteX2" fmla="*/ 1517577 w 3869632"/>
                <a:gd name="connsiteY2" fmla="*/ 2042010 h 3948462"/>
                <a:gd name="connsiteX3" fmla="*/ 1928990 w 3869632"/>
                <a:gd name="connsiteY3" fmla="*/ 2639747 h 3948462"/>
                <a:gd name="connsiteX4" fmla="*/ 2318674 w 3869632"/>
                <a:gd name="connsiteY4" fmla="*/ 2006358 h 3948462"/>
                <a:gd name="connsiteX5" fmla="*/ 2293344 w 3869632"/>
                <a:gd name="connsiteY5" fmla="*/ 1834228 h 3948462"/>
                <a:gd name="connsiteX6" fmla="*/ 1853384 w 3869632"/>
                <a:gd name="connsiteY6" fmla="*/ 1371624 h 3948462"/>
                <a:gd name="connsiteX7" fmla="*/ 1594841 w 3869632"/>
                <a:gd name="connsiteY7" fmla="*/ 45653 h 3948462"/>
                <a:gd name="connsiteX8" fmla="*/ 3869632 w 3869632"/>
                <a:gd name="connsiteY8" fmla="*/ 1517323 h 3948462"/>
                <a:gd name="connsiteX9" fmla="*/ 3670773 w 3869632"/>
                <a:gd name="connsiteY9" fmla="*/ 2425440 h 3948462"/>
                <a:gd name="connsiteX10" fmla="*/ 3671055 w 3869632"/>
                <a:gd name="connsiteY10" fmla="*/ 2426383 h 3948462"/>
                <a:gd name="connsiteX11" fmla="*/ 3164582 w 3869632"/>
                <a:gd name="connsiteY11" fmla="*/ 2831059 h 3948462"/>
                <a:gd name="connsiteX12" fmla="*/ 3176822 w 3869632"/>
                <a:gd name="connsiteY12" fmla="*/ 2844986 h 3948462"/>
                <a:gd name="connsiteX13" fmla="*/ 3146203 w 3869632"/>
                <a:gd name="connsiteY13" fmla="*/ 2843756 h 3948462"/>
                <a:gd name="connsiteX14" fmla="*/ 3151211 w 3869632"/>
                <a:gd name="connsiteY14" fmla="*/ 2836155 h 3948462"/>
                <a:gd name="connsiteX15" fmla="*/ 2397082 w 3869632"/>
                <a:gd name="connsiteY15" fmla="*/ 2564681 h 3948462"/>
                <a:gd name="connsiteX16" fmla="*/ 2396219 w 3869632"/>
                <a:gd name="connsiteY16" fmla="*/ 2558207 h 3948462"/>
                <a:gd name="connsiteX17" fmla="*/ 1746058 w 3869632"/>
                <a:gd name="connsiteY17" fmla="*/ 3093574 h 3948462"/>
                <a:gd name="connsiteX18" fmla="*/ 990519 w 3869632"/>
                <a:gd name="connsiteY18" fmla="*/ 2019783 h 3948462"/>
                <a:gd name="connsiteX19" fmla="*/ 1593790 w 3869632"/>
                <a:gd name="connsiteY19" fmla="*/ 967808 h 3948462"/>
                <a:gd name="connsiteX20" fmla="*/ 1746058 w 3869632"/>
                <a:gd name="connsiteY20" fmla="*/ 945992 h 3948462"/>
                <a:gd name="connsiteX21" fmla="*/ 2206475 w 3869632"/>
                <a:gd name="connsiteY21" fmla="*/ 1173924 h 3948462"/>
                <a:gd name="connsiteX22" fmla="*/ 2185910 w 3869632"/>
                <a:gd name="connsiteY22" fmla="*/ 877882 h 3948462"/>
                <a:gd name="connsiteX23" fmla="*/ 2656644 w 3869632"/>
                <a:gd name="connsiteY23" fmla="*/ 803138 h 3948462"/>
                <a:gd name="connsiteX24" fmla="*/ 2828567 w 3869632"/>
                <a:gd name="connsiteY24" fmla="*/ 2099525 h 3948462"/>
                <a:gd name="connsiteX25" fmla="*/ 3364683 w 3869632"/>
                <a:gd name="connsiteY25" fmla="*/ 2060269 h 3948462"/>
                <a:gd name="connsiteX26" fmla="*/ 3289926 w 3869632"/>
                <a:gd name="connsiteY26" fmla="*/ 1346695 h 3948462"/>
                <a:gd name="connsiteX27" fmla="*/ 3290031 w 3869632"/>
                <a:gd name="connsiteY27" fmla="*/ 1346798 h 3948462"/>
                <a:gd name="connsiteX28" fmla="*/ 1700745 w 3869632"/>
                <a:gd name="connsiteY28" fmla="*/ 575031 h 3948462"/>
                <a:gd name="connsiteX29" fmla="*/ 571995 w 3869632"/>
                <a:gd name="connsiteY29" fmla="*/ 2274165 h 3948462"/>
                <a:gd name="connsiteX30" fmla="*/ 2267548 w 3869632"/>
                <a:gd name="connsiteY30" fmla="*/ 3408286 h 3948462"/>
                <a:gd name="connsiteX31" fmla="*/ 3194376 w 3869632"/>
                <a:gd name="connsiteY31" fmla="*/ 3072653 h 3948462"/>
                <a:gd name="connsiteX32" fmla="*/ 3268026 w 3869632"/>
                <a:gd name="connsiteY32" fmla="*/ 3509545 h 3948462"/>
                <a:gd name="connsiteX33" fmla="*/ 2347298 w 3869632"/>
                <a:gd name="connsiteY33" fmla="*/ 3904041 h 3948462"/>
                <a:gd name="connsiteX34" fmla="*/ 42617 w 3869632"/>
                <a:gd name="connsiteY34" fmla="*/ 2380068 h 3948462"/>
                <a:gd name="connsiteX35" fmla="*/ 1594841 w 3869632"/>
                <a:gd name="connsiteY35" fmla="*/ 45653 h 3948462"/>
                <a:gd name="connsiteX0" fmla="*/ 1853384 w 3869632"/>
                <a:gd name="connsiteY0" fmla="*/ 1371624 h 3948462"/>
                <a:gd name="connsiteX1" fmla="*/ 1768767 w 3869632"/>
                <a:gd name="connsiteY1" fmla="*/ 1390324 h 3948462"/>
                <a:gd name="connsiteX2" fmla="*/ 1517577 w 3869632"/>
                <a:gd name="connsiteY2" fmla="*/ 2042010 h 3948462"/>
                <a:gd name="connsiteX3" fmla="*/ 1928990 w 3869632"/>
                <a:gd name="connsiteY3" fmla="*/ 2639747 h 3948462"/>
                <a:gd name="connsiteX4" fmla="*/ 2318674 w 3869632"/>
                <a:gd name="connsiteY4" fmla="*/ 2006358 h 3948462"/>
                <a:gd name="connsiteX5" fmla="*/ 2293344 w 3869632"/>
                <a:gd name="connsiteY5" fmla="*/ 1834228 h 3948462"/>
                <a:gd name="connsiteX6" fmla="*/ 1853384 w 3869632"/>
                <a:gd name="connsiteY6" fmla="*/ 1371624 h 3948462"/>
                <a:gd name="connsiteX7" fmla="*/ 1594841 w 3869632"/>
                <a:gd name="connsiteY7" fmla="*/ 45653 h 3948462"/>
                <a:gd name="connsiteX8" fmla="*/ 3869632 w 3869632"/>
                <a:gd name="connsiteY8" fmla="*/ 1517323 h 3948462"/>
                <a:gd name="connsiteX9" fmla="*/ 3670773 w 3869632"/>
                <a:gd name="connsiteY9" fmla="*/ 2425440 h 3948462"/>
                <a:gd name="connsiteX10" fmla="*/ 3671055 w 3869632"/>
                <a:gd name="connsiteY10" fmla="*/ 2426383 h 3948462"/>
                <a:gd name="connsiteX11" fmla="*/ 3164582 w 3869632"/>
                <a:gd name="connsiteY11" fmla="*/ 2831059 h 3948462"/>
                <a:gd name="connsiteX12" fmla="*/ 3176822 w 3869632"/>
                <a:gd name="connsiteY12" fmla="*/ 2844986 h 3948462"/>
                <a:gd name="connsiteX13" fmla="*/ 3146203 w 3869632"/>
                <a:gd name="connsiteY13" fmla="*/ 2843756 h 3948462"/>
                <a:gd name="connsiteX14" fmla="*/ 3151211 w 3869632"/>
                <a:gd name="connsiteY14" fmla="*/ 2836155 h 3948462"/>
                <a:gd name="connsiteX15" fmla="*/ 2397082 w 3869632"/>
                <a:gd name="connsiteY15" fmla="*/ 2564681 h 3948462"/>
                <a:gd name="connsiteX16" fmla="*/ 2396219 w 3869632"/>
                <a:gd name="connsiteY16" fmla="*/ 2558207 h 3948462"/>
                <a:gd name="connsiteX17" fmla="*/ 1746058 w 3869632"/>
                <a:gd name="connsiteY17" fmla="*/ 3093574 h 3948462"/>
                <a:gd name="connsiteX18" fmla="*/ 990519 w 3869632"/>
                <a:gd name="connsiteY18" fmla="*/ 2019783 h 3948462"/>
                <a:gd name="connsiteX19" fmla="*/ 1593790 w 3869632"/>
                <a:gd name="connsiteY19" fmla="*/ 967808 h 3948462"/>
                <a:gd name="connsiteX20" fmla="*/ 1746058 w 3869632"/>
                <a:gd name="connsiteY20" fmla="*/ 945992 h 3948462"/>
                <a:gd name="connsiteX21" fmla="*/ 2206475 w 3869632"/>
                <a:gd name="connsiteY21" fmla="*/ 1173924 h 3948462"/>
                <a:gd name="connsiteX22" fmla="*/ 2185910 w 3869632"/>
                <a:gd name="connsiteY22" fmla="*/ 877882 h 3948462"/>
                <a:gd name="connsiteX23" fmla="*/ 2656644 w 3869632"/>
                <a:gd name="connsiteY23" fmla="*/ 803138 h 3948462"/>
                <a:gd name="connsiteX24" fmla="*/ 2828567 w 3869632"/>
                <a:gd name="connsiteY24" fmla="*/ 2099525 h 3948462"/>
                <a:gd name="connsiteX25" fmla="*/ 3364683 w 3869632"/>
                <a:gd name="connsiteY25" fmla="*/ 2060269 h 3948462"/>
                <a:gd name="connsiteX26" fmla="*/ 3289926 w 3869632"/>
                <a:gd name="connsiteY26" fmla="*/ 1346695 h 3948462"/>
                <a:gd name="connsiteX27" fmla="*/ 3290031 w 3869632"/>
                <a:gd name="connsiteY27" fmla="*/ 1346798 h 3948462"/>
                <a:gd name="connsiteX28" fmla="*/ 1700745 w 3869632"/>
                <a:gd name="connsiteY28" fmla="*/ 575031 h 3948462"/>
                <a:gd name="connsiteX29" fmla="*/ 571995 w 3869632"/>
                <a:gd name="connsiteY29" fmla="*/ 2274165 h 3948462"/>
                <a:gd name="connsiteX30" fmla="*/ 2267548 w 3869632"/>
                <a:gd name="connsiteY30" fmla="*/ 3408286 h 3948462"/>
                <a:gd name="connsiteX31" fmla="*/ 3194376 w 3869632"/>
                <a:gd name="connsiteY31" fmla="*/ 3072653 h 3948462"/>
                <a:gd name="connsiteX32" fmla="*/ 3268026 w 3869632"/>
                <a:gd name="connsiteY32" fmla="*/ 3509545 h 3948462"/>
                <a:gd name="connsiteX33" fmla="*/ 2347298 w 3869632"/>
                <a:gd name="connsiteY33" fmla="*/ 3904041 h 3948462"/>
                <a:gd name="connsiteX34" fmla="*/ 42617 w 3869632"/>
                <a:gd name="connsiteY34" fmla="*/ 2380068 h 3948462"/>
                <a:gd name="connsiteX35" fmla="*/ 1594841 w 3869632"/>
                <a:gd name="connsiteY35" fmla="*/ 45653 h 3948462"/>
                <a:gd name="connsiteX0" fmla="*/ 1853384 w 3869632"/>
                <a:gd name="connsiteY0" fmla="*/ 1371624 h 3948462"/>
                <a:gd name="connsiteX1" fmla="*/ 1768767 w 3869632"/>
                <a:gd name="connsiteY1" fmla="*/ 1390324 h 3948462"/>
                <a:gd name="connsiteX2" fmla="*/ 1517577 w 3869632"/>
                <a:gd name="connsiteY2" fmla="*/ 2042010 h 3948462"/>
                <a:gd name="connsiteX3" fmla="*/ 1928990 w 3869632"/>
                <a:gd name="connsiteY3" fmla="*/ 2639747 h 3948462"/>
                <a:gd name="connsiteX4" fmla="*/ 2318674 w 3869632"/>
                <a:gd name="connsiteY4" fmla="*/ 2006358 h 3948462"/>
                <a:gd name="connsiteX5" fmla="*/ 2293344 w 3869632"/>
                <a:gd name="connsiteY5" fmla="*/ 1834228 h 3948462"/>
                <a:gd name="connsiteX6" fmla="*/ 1853384 w 3869632"/>
                <a:gd name="connsiteY6" fmla="*/ 1371624 h 3948462"/>
                <a:gd name="connsiteX7" fmla="*/ 1594841 w 3869632"/>
                <a:gd name="connsiteY7" fmla="*/ 45653 h 3948462"/>
                <a:gd name="connsiteX8" fmla="*/ 3869632 w 3869632"/>
                <a:gd name="connsiteY8" fmla="*/ 1517323 h 3948462"/>
                <a:gd name="connsiteX9" fmla="*/ 3670773 w 3869632"/>
                <a:gd name="connsiteY9" fmla="*/ 2425440 h 3948462"/>
                <a:gd name="connsiteX10" fmla="*/ 3671055 w 3869632"/>
                <a:gd name="connsiteY10" fmla="*/ 2426383 h 3948462"/>
                <a:gd name="connsiteX11" fmla="*/ 3164582 w 3869632"/>
                <a:gd name="connsiteY11" fmla="*/ 2831059 h 3948462"/>
                <a:gd name="connsiteX12" fmla="*/ 3176822 w 3869632"/>
                <a:gd name="connsiteY12" fmla="*/ 2844986 h 3948462"/>
                <a:gd name="connsiteX13" fmla="*/ 3146203 w 3869632"/>
                <a:gd name="connsiteY13" fmla="*/ 2843756 h 3948462"/>
                <a:gd name="connsiteX14" fmla="*/ 3151211 w 3869632"/>
                <a:gd name="connsiteY14" fmla="*/ 2836155 h 3948462"/>
                <a:gd name="connsiteX15" fmla="*/ 2397082 w 3869632"/>
                <a:gd name="connsiteY15" fmla="*/ 2564681 h 3948462"/>
                <a:gd name="connsiteX16" fmla="*/ 2396219 w 3869632"/>
                <a:gd name="connsiteY16" fmla="*/ 2558207 h 3948462"/>
                <a:gd name="connsiteX17" fmla="*/ 1746058 w 3869632"/>
                <a:gd name="connsiteY17" fmla="*/ 3093574 h 3948462"/>
                <a:gd name="connsiteX18" fmla="*/ 990519 w 3869632"/>
                <a:gd name="connsiteY18" fmla="*/ 2019783 h 3948462"/>
                <a:gd name="connsiteX19" fmla="*/ 1593790 w 3869632"/>
                <a:gd name="connsiteY19" fmla="*/ 967808 h 3948462"/>
                <a:gd name="connsiteX20" fmla="*/ 1746058 w 3869632"/>
                <a:gd name="connsiteY20" fmla="*/ 945992 h 3948462"/>
                <a:gd name="connsiteX21" fmla="*/ 2206475 w 3869632"/>
                <a:gd name="connsiteY21" fmla="*/ 1173924 h 3948462"/>
                <a:gd name="connsiteX22" fmla="*/ 2185910 w 3869632"/>
                <a:gd name="connsiteY22" fmla="*/ 877882 h 3948462"/>
                <a:gd name="connsiteX23" fmla="*/ 2656644 w 3869632"/>
                <a:gd name="connsiteY23" fmla="*/ 803138 h 3948462"/>
                <a:gd name="connsiteX24" fmla="*/ 2828567 w 3869632"/>
                <a:gd name="connsiteY24" fmla="*/ 2099525 h 3948462"/>
                <a:gd name="connsiteX25" fmla="*/ 3362812 w 3869632"/>
                <a:gd name="connsiteY25" fmla="*/ 2002360 h 3948462"/>
                <a:gd name="connsiteX26" fmla="*/ 3289926 w 3869632"/>
                <a:gd name="connsiteY26" fmla="*/ 1346695 h 3948462"/>
                <a:gd name="connsiteX27" fmla="*/ 3290031 w 3869632"/>
                <a:gd name="connsiteY27" fmla="*/ 1346798 h 3948462"/>
                <a:gd name="connsiteX28" fmla="*/ 1700745 w 3869632"/>
                <a:gd name="connsiteY28" fmla="*/ 575031 h 3948462"/>
                <a:gd name="connsiteX29" fmla="*/ 571995 w 3869632"/>
                <a:gd name="connsiteY29" fmla="*/ 2274165 h 3948462"/>
                <a:gd name="connsiteX30" fmla="*/ 2267548 w 3869632"/>
                <a:gd name="connsiteY30" fmla="*/ 3408286 h 3948462"/>
                <a:gd name="connsiteX31" fmla="*/ 3194376 w 3869632"/>
                <a:gd name="connsiteY31" fmla="*/ 3072653 h 3948462"/>
                <a:gd name="connsiteX32" fmla="*/ 3268026 w 3869632"/>
                <a:gd name="connsiteY32" fmla="*/ 3509545 h 3948462"/>
                <a:gd name="connsiteX33" fmla="*/ 2347298 w 3869632"/>
                <a:gd name="connsiteY33" fmla="*/ 3904041 h 3948462"/>
                <a:gd name="connsiteX34" fmla="*/ 42617 w 3869632"/>
                <a:gd name="connsiteY34" fmla="*/ 2380068 h 3948462"/>
                <a:gd name="connsiteX35" fmla="*/ 1594841 w 3869632"/>
                <a:gd name="connsiteY35" fmla="*/ 45653 h 3948462"/>
                <a:gd name="connsiteX0" fmla="*/ 1853384 w 3869632"/>
                <a:gd name="connsiteY0" fmla="*/ 1371624 h 3948462"/>
                <a:gd name="connsiteX1" fmla="*/ 1768767 w 3869632"/>
                <a:gd name="connsiteY1" fmla="*/ 1390324 h 3948462"/>
                <a:gd name="connsiteX2" fmla="*/ 1517577 w 3869632"/>
                <a:gd name="connsiteY2" fmla="*/ 2042010 h 3948462"/>
                <a:gd name="connsiteX3" fmla="*/ 1928990 w 3869632"/>
                <a:gd name="connsiteY3" fmla="*/ 2639747 h 3948462"/>
                <a:gd name="connsiteX4" fmla="*/ 2318674 w 3869632"/>
                <a:gd name="connsiteY4" fmla="*/ 2006358 h 3948462"/>
                <a:gd name="connsiteX5" fmla="*/ 2293344 w 3869632"/>
                <a:gd name="connsiteY5" fmla="*/ 1834228 h 3948462"/>
                <a:gd name="connsiteX6" fmla="*/ 1853384 w 3869632"/>
                <a:gd name="connsiteY6" fmla="*/ 1371624 h 3948462"/>
                <a:gd name="connsiteX7" fmla="*/ 1594841 w 3869632"/>
                <a:gd name="connsiteY7" fmla="*/ 45653 h 3948462"/>
                <a:gd name="connsiteX8" fmla="*/ 3869632 w 3869632"/>
                <a:gd name="connsiteY8" fmla="*/ 1517323 h 3948462"/>
                <a:gd name="connsiteX9" fmla="*/ 3670773 w 3869632"/>
                <a:gd name="connsiteY9" fmla="*/ 2425440 h 3948462"/>
                <a:gd name="connsiteX10" fmla="*/ 3671055 w 3869632"/>
                <a:gd name="connsiteY10" fmla="*/ 2426383 h 3948462"/>
                <a:gd name="connsiteX11" fmla="*/ 3164582 w 3869632"/>
                <a:gd name="connsiteY11" fmla="*/ 2831059 h 3948462"/>
                <a:gd name="connsiteX12" fmla="*/ 3176822 w 3869632"/>
                <a:gd name="connsiteY12" fmla="*/ 2844986 h 3948462"/>
                <a:gd name="connsiteX13" fmla="*/ 3146203 w 3869632"/>
                <a:gd name="connsiteY13" fmla="*/ 2843756 h 3948462"/>
                <a:gd name="connsiteX14" fmla="*/ 3151211 w 3869632"/>
                <a:gd name="connsiteY14" fmla="*/ 2836155 h 3948462"/>
                <a:gd name="connsiteX15" fmla="*/ 2397082 w 3869632"/>
                <a:gd name="connsiteY15" fmla="*/ 2564681 h 3948462"/>
                <a:gd name="connsiteX16" fmla="*/ 2396219 w 3869632"/>
                <a:gd name="connsiteY16" fmla="*/ 2558207 h 3948462"/>
                <a:gd name="connsiteX17" fmla="*/ 1746058 w 3869632"/>
                <a:gd name="connsiteY17" fmla="*/ 3093574 h 3948462"/>
                <a:gd name="connsiteX18" fmla="*/ 990519 w 3869632"/>
                <a:gd name="connsiteY18" fmla="*/ 2019783 h 3948462"/>
                <a:gd name="connsiteX19" fmla="*/ 1593790 w 3869632"/>
                <a:gd name="connsiteY19" fmla="*/ 967808 h 3948462"/>
                <a:gd name="connsiteX20" fmla="*/ 1746058 w 3869632"/>
                <a:gd name="connsiteY20" fmla="*/ 945992 h 3948462"/>
                <a:gd name="connsiteX21" fmla="*/ 2206475 w 3869632"/>
                <a:gd name="connsiteY21" fmla="*/ 1173924 h 3948462"/>
                <a:gd name="connsiteX22" fmla="*/ 2185910 w 3869632"/>
                <a:gd name="connsiteY22" fmla="*/ 877882 h 3948462"/>
                <a:gd name="connsiteX23" fmla="*/ 2656644 w 3869632"/>
                <a:gd name="connsiteY23" fmla="*/ 803138 h 3948462"/>
                <a:gd name="connsiteX24" fmla="*/ 2828567 w 3869632"/>
                <a:gd name="connsiteY24" fmla="*/ 2099525 h 3948462"/>
                <a:gd name="connsiteX25" fmla="*/ 3362812 w 3869632"/>
                <a:gd name="connsiteY25" fmla="*/ 2002360 h 3948462"/>
                <a:gd name="connsiteX26" fmla="*/ 3289926 w 3869632"/>
                <a:gd name="connsiteY26" fmla="*/ 1346695 h 3948462"/>
                <a:gd name="connsiteX27" fmla="*/ 3290031 w 3869632"/>
                <a:gd name="connsiteY27" fmla="*/ 1346798 h 3948462"/>
                <a:gd name="connsiteX28" fmla="*/ 1700745 w 3869632"/>
                <a:gd name="connsiteY28" fmla="*/ 575031 h 3948462"/>
                <a:gd name="connsiteX29" fmla="*/ 571995 w 3869632"/>
                <a:gd name="connsiteY29" fmla="*/ 2274165 h 3948462"/>
                <a:gd name="connsiteX30" fmla="*/ 2267548 w 3869632"/>
                <a:gd name="connsiteY30" fmla="*/ 3408286 h 3948462"/>
                <a:gd name="connsiteX31" fmla="*/ 3194376 w 3869632"/>
                <a:gd name="connsiteY31" fmla="*/ 3072653 h 3948462"/>
                <a:gd name="connsiteX32" fmla="*/ 3268026 w 3869632"/>
                <a:gd name="connsiteY32" fmla="*/ 3509545 h 3948462"/>
                <a:gd name="connsiteX33" fmla="*/ 2347298 w 3869632"/>
                <a:gd name="connsiteY33" fmla="*/ 3904041 h 3948462"/>
                <a:gd name="connsiteX34" fmla="*/ 42617 w 3869632"/>
                <a:gd name="connsiteY34" fmla="*/ 2380068 h 3948462"/>
                <a:gd name="connsiteX35" fmla="*/ 1594841 w 3869632"/>
                <a:gd name="connsiteY35" fmla="*/ 45653 h 3948462"/>
                <a:gd name="connsiteX0" fmla="*/ 1853384 w 3888568"/>
                <a:gd name="connsiteY0" fmla="*/ 1371624 h 3948462"/>
                <a:gd name="connsiteX1" fmla="*/ 1768767 w 3888568"/>
                <a:gd name="connsiteY1" fmla="*/ 1390324 h 3948462"/>
                <a:gd name="connsiteX2" fmla="*/ 1517577 w 3888568"/>
                <a:gd name="connsiteY2" fmla="*/ 2042010 h 3948462"/>
                <a:gd name="connsiteX3" fmla="*/ 1928990 w 3888568"/>
                <a:gd name="connsiteY3" fmla="*/ 2639747 h 3948462"/>
                <a:gd name="connsiteX4" fmla="*/ 2318674 w 3888568"/>
                <a:gd name="connsiteY4" fmla="*/ 2006358 h 3948462"/>
                <a:gd name="connsiteX5" fmla="*/ 2293344 w 3888568"/>
                <a:gd name="connsiteY5" fmla="*/ 1834228 h 3948462"/>
                <a:gd name="connsiteX6" fmla="*/ 1853384 w 3888568"/>
                <a:gd name="connsiteY6" fmla="*/ 1371624 h 3948462"/>
                <a:gd name="connsiteX7" fmla="*/ 1594841 w 3888568"/>
                <a:gd name="connsiteY7" fmla="*/ 45653 h 3948462"/>
                <a:gd name="connsiteX8" fmla="*/ 3869632 w 3888568"/>
                <a:gd name="connsiteY8" fmla="*/ 1517323 h 3948462"/>
                <a:gd name="connsiteX9" fmla="*/ 3670773 w 3888568"/>
                <a:gd name="connsiteY9" fmla="*/ 2425440 h 3948462"/>
                <a:gd name="connsiteX10" fmla="*/ 3671055 w 3888568"/>
                <a:gd name="connsiteY10" fmla="*/ 2426383 h 3948462"/>
                <a:gd name="connsiteX11" fmla="*/ 3164582 w 3888568"/>
                <a:gd name="connsiteY11" fmla="*/ 2831059 h 3948462"/>
                <a:gd name="connsiteX12" fmla="*/ 3176822 w 3888568"/>
                <a:gd name="connsiteY12" fmla="*/ 2844986 h 3948462"/>
                <a:gd name="connsiteX13" fmla="*/ 3146203 w 3888568"/>
                <a:gd name="connsiteY13" fmla="*/ 2843756 h 3948462"/>
                <a:gd name="connsiteX14" fmla="*/ 3151211 w 3888568"/>
                <a:gd name="connsiteY14" fmla="*/ 2836155 h 3948462"/>
                <a:gd name="connsiteX15" fmla="*/ 2397082 w 3888568"/>
                <a:gd name="connsiteY15" fmla="*/ 2564681 h 3948462"/>
                <a:gd name="connsiteX16" fmla="*/ 2396219 w 3888568"/>
                <a:gd name="connsiteY16" fmla="*/ 2558207 h 3948462"/>
                <a:gd name="connsiteX17" fmla="*/ 1746058 w 3888568"/>
                <a:gd name="connsiteY17" fmla="*/ 3093574 h 3948462"/>
                <a:gd name="connsiteX18" fmla="*/ 990519 w 3888568"/>
                <a:gd name="connsiteY18" fmla="*/ 2019783 h 3948462"/>
                <a:gd name="connsiteX19" fmla="*/ 1593790 w 3888568"/>
                <a:gd name="connsiteY19" fmla="*/ 967808 h 3948462"/>
                <a:gd name="connsiteX20" fmla="*/ 1746058 w 3888568"/>
                <a:gd name="connsiteY20" fmla="*/ 945992 h 3948462"/>
                <a:gd name="connsiteX21" fmla="*/ 2206475 w 3888568"/>
                <a:gd name="connsiteY21" fmla="*/ 1173924 h 3948462"/>
                <a:gd name="connsiteX22" fmla="*/ 2185910 w 3888568"/>
                <a:gd name="connsiteY22" fmla="*/ 877882 h 3948462"/>
                <a:gd name="connsiteX23" fmla="*/ 2656644 w 3888568"/>
                <a:gd name="connsiteY23" fmla="*/ 803138 h 3948462"/>
                <a:gd name="connsiteX24" fmla="*/ 2828567 w 3888568"/>
                <a:gd name="connsiteY24" fmla="*/ 2099525 h 3948462"/>
                <a:gd name="connsiteX25" fmla="*/ 3362812 w 3888568"/>
                <a:gd name="connsiteY25" fmla="*/ 2002360 h 3948462"/>
                <a:gd name="connsiteX26" fmla="*/ 3289926 w 3888568"/>
                <a:gd name="connsiteY26" fmla="*/ 1346695 h 3948462"/>
                <a:gd name="connsiteX27" fmla="*/ 3290031 w 3888568"/>
                <a:gd name="connsiteY27" fmla="*/ 1346798 h 3948462"/>
                <a:gd name="connsiteX28" fmla="*/ 1700745 w 3888568"/>
                <a:gd name="connsiteY28" fmla="*/ 575031 h 3948462"/>
                <a:gd name="connsiteX29" fmla="*/ 571995 w 3888568"/>
                <a:gd name="connsiteY29" fmla="*/ 2274165 h 3948462"/>
                <a:gd name="connsiteX30" fmla="*/ 2267548 w 3888568"/>
                <a:gd name="connsiteY30" fmla="*/ 3408286 h 3948462"/>
                <a:gd name="connsiteX31" fmla="*/ 3194376 w 3888568"/>
                <a:gd name="connsiteY31" fmla="*/ 3072653 h 3948462"/>
                <a:gd name="connsiteX32" fmla="*/ 3268026 w 3888568"/>
                <a:gd name="connsiteY32" fmla="*/ 3509545 h 3948462"/>
                <a:gd name="connsiteX33" fmla="*/ 2347298 w 3888568"/>
                <a:gd name="connsiteY33" fmla="*/ 3904041 h 3948462"/>
                <a:gd name="connsiteX34" fmla="*/ 42617 w 3888568"/>
                <a:gd name="connsiteY34" fmla="*/ 2380068 h 3948462"/>
                <a:gd name="connsiteX35" fmla="*/ 1594841 w 3888568"/>
                <a:gd name="connsiteY35" fmla="*/ 45653 h 3948462"/>
                <a:gd name="connsiteX0" fmla="*/ 1853384 w 3888568"/>
                <a:gd name="connsiteY0" fmla="*/ 1371624 h 3948462"/>
                <a:gd name="connsiteX1" fmla="*/ 1768767 w 3888568"/>
                <a:gd name="connsiteY1" fmla="*/ 1390324 h 3948462"/>
                <a:gd name="connsiteX2" fmla="*/ 1517577 w 3888568"/>
                <a:gd name="connsiteY2" fmla="*/ 2042010 h 3948462"/>
                <a:gd name="connsiteX3" fmla="*/ 1928990 w 3888568"/>
                <a:gd name="connsiteY3" fmla="*/ 2639747 h 3948462"/>
                <a:gd name="connsiteX4" fmla="*/ 2318674 w 3888568"/>
                <a:gd name="connsiteY4" fmla="*/ 2006358 h 3948462"/>
                <a:gd name="connsiteX5" fmla="*/ 2293344 w 3888568"/>
                <a:gd name="connsiteY5" fmla="*/ 1834228 h 3948462"/>
                <a:gd name="connsiteX6" fmla="*/ 1853384 w 3888568"/>
                <a:gd name="connsiteY6" fmla="*/ 1371624 h 3948462"/>
                <a:gd name="connsiteX7" fmla="*/ 1594841 w 3888568"/>
                <a:gd name="connsiteY7" fmla="*/ 45653 h 3948462"/>
                <a:gd name="connsiteX8" fmla="*/ 3869632 w 3888568"/>
                <a:gd name="connsiteY8" fmla="*/ 1517323 h 3948462"/>
                <a:gd name="connsiteX9" fmla="*/ 3670773 w 3888568"/>
                <a:gd name="connsiteY9" fmla="*/ 2425440 h 3948462"/>
                <a:gd name="connsiteX10" fmla="*/ 3704679 w 3888568"/>
                <a:gd name="connsiteY10" fmla="*/ 2448797 h 3948462"/>
                <a:gd name="connsiteX11" fmla="*/ 3164582 w 3888568"/>
                <a:gd name="connsiteY11" fmla="*/ 2831059 h 3948462"/>
                <a:gd name="connsiteX12" fmla="*/ 3176822 w 3888568"/>
                <a:gd name="connsiteY12" fmla="*/ 2844986 h 3948462"/>
                <a:gd name="connsiteX13" fmla="*/ 3146203 w 3888568"/>
                <a:gd name="connsiteY13" fmla="*/ 2843756 h 3948462"/>
                <a:gd name="connsiteX14" fmla="*/ 3151211 w 3888568"/>
                <a:gd name="connsiteY14" fmla="*/ 2836155 h 3948462"/>
                <a:gd name="connsiteX15" fmla="*/ 2397082 w 3888568"/>
                <a:gd name="connsiteY15" fmla="*/ 2564681 h 3948462"/>
                <a:gd name="connsiteX16" fmla="*/ 2396219 w 3888568"/>
                <a:gd name="connsiteY16" fmla="*/ 2558207 h 3948462"/>
                <a:gd name="connsiteX17" fmla="*/ 1746058 w 3888568"/>
                <a:gd name="connsiteY17" fmla="*/ 3093574 h 3948462"/>
                <a:gd name="connsiteX18" fmla="*/ 990519 w 3888568"/>
                <a:gd name="connsiteY18" fmla="*/ 2019783 h 3948462"/>
                <a:gd name="connsiteX19" fmla="*/ 1593790 w 3888568"/>
                <a:gd name="connsiteY19" fmla="*/ 967808 h 3948462"/>
                <a:gd name="connsiteX20" fmla="*/ 1746058 w 3888568"/>
                <a:gd name="connsiteY20" fmla="*/ 945992 h 3948462"/>
                <a:gd name="connsiteX21" fmla="*/ 2206475 w 3888568"/>
                <a:gd name="connsiteY21" fmla="*/ 1173924 h 3948462"/>
                <a:gd name="connsiteX22" fmla="*/ 2185910 w 3888568"/>
                <a:gd name="connsiteY22" fmla="*/ 877882 h 3948462"/>
                <a:gd name="connsiteX23" fmla="*/ 2656644 w 3888568"/>
                <a:gd name="connsiteY23" fmla="*/ 803138 h 3948462"/>
                <a:gd name="connsiteX24" fmla="*/ 2828567 w 3888568"/>
                <a:gd name="connsiteY24" fmla="*/ 2099525 h 3948462"/>
                <a:gd name="connsiteX25" fmla="*/ 3362812 w 3888568"/>
                <a:gd name="connsiteY25" fmla="*/ 2002360 h 3948462"/>
                <a:gd name="connsiteX26" fmla="*/ 3289926 w 3888568"/>
                <a:gd name="connsiteY26" fmla="*/ 1346695 h 3948462"/>
                <a:gd name="connsiteX27" fmla="*/ 3290031 w 3888568"/>
                <a:gd name="connsiteY27" fmla="*/ 1346798 h 3948462"/>
                <a:gd name="connsiteX28" fmla="*/ 1700745 w 3888568"/>
                <a:gd name="connsiteY28" fmla="*/ 575031 h 3948462"/>
                <a:gd name="connsiteX29" fmla="*/ 571995 w 3888568"/>
                <a:gd name="connsiteY29" fmla="*/ 2274165 h 3948462"/>
                <a:gd name="connsiteX30" fmla="*/ 2267548 w 3888568"/>
                <a:gd name="connsiteY30" fmla="*/ 3408286 h 3948462"/>
                <a:gd name="connsiteX31" fmla="*/ 3194376 w 3888568"/>
                <a:gd name="connsiteY31" fmla="*/ 3072653 h 3948462"/>
                <a:gd name="connsiteX32" fmla="*/ 3268026 w 3888568"/>
                <a:gd name="connsiteY32" fmla="*/ 3509545 h 3948462"/>
                <a:gd name="connsiteX33" fmla="*/ 2347298 w 3888568"/>
                <a:gd name="connsiteY33" fmla="*/ 3904041 h 3948462"/>
                <a:gd name="connsiteX34" fmla="*/ 42617 w 3888568"/>
                <a:gd name="connsiteY34" fmla="*/ 2380068 h 3948462"/>
                <a:gd name="connsiteX35" fmla="*/ 1594841 w 3888568"/>
                <a:gd name="connsiteY35" fmla="*/ 45653 h 3948462"/>
                <a:gd name="connsiteX0" fmla="*/ 1853384 w 3888568"/>
                <a:gd name="connsiteY0" fmla="*/ 1371624 h 3948462"/>
                <a:gd name="connsiteX1" fmla="*/ 1768767 w 3888568"/>
                <a:gd name="connsiteY1" fmla="*/ 1390324 h 3948462"/>
                <a:gd name="connsiteX2" fmla="*/ 1517577 w 3888568"/>
                <a:gd name="connsiteY2" fmla="*/ 2042010 h 3948462"/>
                <a:gd name="connsiteX3" fmla="*/ 1928990 w 3888568"/>
                <a:gd name="connsiteY3" fmla="*/ 2639747 h 3948462"/>
                <a:gd name="connsiteX4" fmla="*/ 2318674 w 3888568"/>
                <a:gd name="connsiteY4" fmla="*/ 2006358 h 3948462"/>
                <a:gd name="connsiteX5" fmla="*/ 2293344 w 3888568"/>
                <a:gd name="connsiteY5" fmla="*/ 1834228 h 3948462"/>
                <a:gd name="connsiteX6" fmla="*/ 1853384 w 3888568"/>
                <a:gd name="connsiteY6" fmla="*/ 1371624 h 3948462"/>
                <a:gd name="connsiteX7" fmla="*/ 1594841 w 3888568"/>
                <a:gd name="connsiteY7" fmla="*/ 45653 h 3948462"/>
                <a:gd name="connsiteX8" fmla="*/ 3869632 w 3888568"/>
                <a:gd name="connsiteY8" fmla="*/ 1517323 h 3948462"/>
                <a:gd name="connsiteX9" fmla="*/ 3670773 w 3888568"/>
                <a:gd name="connsiteY9" fmla="*/ 2425440 h 3948462"/>
                <a:gd name="connsiteX10" fmla="*/ 3164582 w 3888568"/>
                <a:gd name="connsiteY10" fmla="*/ 2831059 h 3948462"/>
                <a:gd name="connsiteX11" fmla="*/ 3176822 w 3888568"/>
                <a:gd name="connsiteY11" fmla="*/ 2844986 h 3948462"/>
                <a:gd name="connsiteX12" fmla="*/ 3146203 w 3888568"/>
                <a:gd name="connsiteY12" fmla="*/ 2843756 h 3948462"/>
                <a:gd name="connsiteX13" fmla="*/ 3151211 w 3888568"/>
                <a:gd name="connsiteY13" fmla="*/ 2836155 h 3948462"/>
                <a:gd name="connsiteX14" fmla="*/ 2397082 w 3888568"/>
                <a:gd name="connsiteY14" fmla="*/ 2564681 h 3948462"/>
                <a:gd name="connsiteX15" fmla="*/ 2396219 w 3888568"/>
                <a:gd name="connsiteY15" fmla="*/ 2558207 h 3948462"/>
                <a:gd name="connsiteX16" fmla="*/ 1746058 w 3888568"/>
                <a:gd name="connsiteY16" fmla="*/ 3093574 h 3948462"/>
                <a:gd name="connsiteX17" fmla="*/ 990519 w 3888568"/>
                <a:gd name="connsiteY17" fmla="*/ 2019783 h 3948462"/>
                <a:gd name="connsiteX18" fmla="*/ 1593790 w 3888568"/>
                <a:gd name="connsiteY18" fmla="*/ 967808 h 3948462"/>
                <a:gd name="connsiteX19" fmla="*/ 1746058 w 3888568"/>
                <a:gd name="connsiteY19" fmla="*/ 945992 h 3948462"/>
                <a:gd name="connsiteX20" fmla="*/ 2206475 w 3888568"/>
                <a:gd name="connsiteY20" fmla="*/ 1173924 h 3948462"/>
                <a:gd name="connsiteX21" fmla="*/ 2185910 w 3888568"/>
                <a:gd name="connsiteY21" fmla="*/ 877882 h 3948462"/>
                <a:gd name="connsiteX22" fmla="*/ 2656644 w 3888568"/>
                <a:gd name="connsiteY22" fmla="*/ 803138 h 3948462"/>
                <a:gd name="connsiteX23" fmla="*/ 2828567 w 3888568"/>
                <a:gd name="connsiteY23" fmla="*/ 2099525 h 3948462"/>
                <a:gd name="connsiteX24" fmla="*/ 3362812 w 3888568"/>
                <a:gd name="connsiteY24" fmla="*/ 2002360 h 3948462"/>
                <a:gd name="connsiteX25" fmla="*/ 3289926 w 3888568"/>
                <a:gd name="connsiteY25" fmla="*/ 1346695 h 3948462"/>
                <a:gd name="connsiteX26" fmla="*/ 3290031 w 3888568"/>
                <a:gd name="connsiteY26" fmla="*/ 1346798 h 3948462"/>
                <a:gd name="connsiteX27" fmla="*/ 1700745 w 3888568"/>
                <a:gd name="connsiteY27" fmla="*/ 575031 h 3948462"/>
                <a:gd name="connsiteX28" fmla="*/ 571995 w 3888568"/>
                <a:gd name="connsiteY28" fmla="*/ 2274165 h 3948462"/>
                <a:gd name="connsiteX29" fmla="*/ 2267548 w 3888568"/>
                <a:gd name="connsiteY29" fmla="*/ 3408286 h 3948462"/>
                <a:gd name="connsiteX30" fmla="*/ 3194376 w 3888568"/>
                <a:gd name="connsiteY30" fmla="*/ 3072653 h 3948462"/>
                <a:gd name="connsiteX31" fmla="*/ 3268026 w 3888568"/>
                <a:gd name="connsiteY31" fmla="*/ 3509545 h 3948462"/>
                <a:gd name="connsiteX32" fmla="*/ 2347298 w 3888568"/>
                <a:gd name="connsiteY32" fmla="*/ 3904041 h 3948462"/>
                <a:gd name="connsiteX33" fmla="*/ 42617 w 3888568"/>
                <a:gd name="connsiteY33" fmla="*/ 2380068 h 3948462"/>
                <a:gd name="connsiteX34" fmla="*/ 1594841 w 3888568"/>
                <a:gd name="connsiteY34" fmla="*/ 45653 h 3948462"/>
                <a:gd name="connsiteX0" fmla="*/ 1853384 w 3892469"/>
                <a:gd name="connsiteY0" fmla="*/ 1371624 h 3948462"/>
                <a:gd name="connsiteX1" fmla="*/ 1768767 w 3892469"/>
                <a:gd name="connsiteY1" fmla="*/ 1390324 h 3948462"/>
                <a:gd name="connsiteX2" fmla="*/ 1517577 w 3892469"/>
                <a:gd name="connsiteY2" fmla="*/ 2042010 h 3948462"/>
                <a:gd name="connsiteX3" fmla="*/ 1928990 w 3892469"/>
                <a:gd name="connsiteY3" fmla="*/ 2639747 h 3948462"/>
                <a:gd name="connsiteX4" fmla="*/ 2318674 w 3892469"/>
                <a:gd name="connsiteY4" fmla="*/ 2006358 h 3948462"/>
                <a:gd name="connsiteX5" fmla="*/ 2293344 w 3892469"/>
                <a:gd name="connsiteY5" fmla="*/ 1834228 h 3948462"/>
                <a:gd name="connsiteX6" fmla="*/ 1853384 w 3892469"/>
                <a:gd name="connsiteY6" fmla="*/ 1371624 h 3948462"/>
                <a:gd name="connsiteX7" fmla="*/ 1594841 w 3892469"/>
                <a:gd name="connsiteY7" fmla="*/ 45653 h 3948462"/>
                <a:gd name="connsiteX8" fmla="*/ 3869632 w 3892469"/>
                <a:gd name="connsiteY8" fmla="*/ 1517323 h 3948462"/>
                <a:gd name="connsiteX9" fmla="*/ 3706266 w 3892469"/>
                <a:gd name="connsiteY9" fmla="*/ 2457195 h 3948462"/>
                <a:gd name="connsiteX10" fmla="*/ 3164582 w 3892469"/>
                <a:gd name="connsiteY10" fmla="*/ 2831059 h 3948462"/>
                <a:gd name="connsiteX11" fmla="*/ 3176822 w 3892469"/>
                <a:gd name="connsiteY11" fmla="*/ 2844986 h 3948462"/>
                <a:gd name="connsiteX12" fmla="*/ 3146203 w 3892469"/>
                <a:gd name="connsiteY12" fmla="*/ 2843756 h 3948462"/>
                <a:gd name="connsiteX13" fmla="*/ 3151211 w 3892469"/>
                <a:gd name="connsiteY13" fmla="*/ 2836155 h 3948462"/>
                <a:gd name="connsiteX14" fmla="*/ 2397082 w 3892469"/>
                <a:gd name="connsiteY14" fmla="*/ 2564681 h 3948462"/>
                <a:gd name="connsiteX15" fmla="*/ 2396219 w 3892469"/>
                <a:gd name="connsiteY15" fmla="*/ 2558207 h 3948462"/>
                <a:gd name="connsiteX16" fmla="*/ 1746058 w 3892469"/>
                <a:gd name="connsiteY16" fmla="*/ 3093574 h 3948462"/>
                <a:gd name="connsiteX17" fmla="*/ 990519 w 3892469"/>
                <a:gd name="connsiteY17" fmla="*/ 2019783 h 3948462"/>
                <a:gd name="connsiteX18" fmla="*/ 1593790 w 3892469"/>
                <a:gd name="connsiteY18" fmla="*/ 967808 h 3948462"/>
                <a:gd name="connsiteX19" fmla="*/ 1746058 w 3892469"/>
                <a:gd name="connsiteY19" fmla="*/ 945992 h 3948462"/>
                <a:gd name="connsiteX20" fmla="*/ 2206475 w 3892469"/>
                <a:gd name="connsiteY20" fmla="*/ 1173924 h 3948462"/>
                <a:gd name="connsiteX21" fmla="*/ 2185910 w 3892469"/>
                <a:gd name="connsiteY21" fmla="*/ 877882 h 3948462"/>
                <a:gd name="connsiteX22" fmla="*/ 2656644 w 3892469"/>
                <a:gd name="connsiteY22" fmla="*/ 803138 h 3948462"/>
                <a:gd name="connsiteX23" fmla="*/ 2828567 w 3892469"/>
                <a:gd name="connsiteY23" fmla="*/ 2099525 h 3948462"/>
                <a:gd name="connsiteX24" fmla="*/ 3362812 w 3892469"/>
                <a:gd name="connsiteY24" fmla="*/ 2002360 h 3948462"/>
                <a:gd name="connsiteX25" fmla="*/ 3289926 w 3892469"/>
                <a:gd name="connsiteY25" fmla="*/ 1346695 h 3948462"/>
                <a:gd name="connsiteX26" fmla="*/ 3290031 w 3892469"/>
                <a:gd name="connsiteY26" fmla="*/ 1346798 h 3948462"/>
                <a:gd name="connsiteX27" fmla="*/ 1700745 w 3892469"/>
                <a:gd name="connsiteY27" fmla="*/ 575031 h 3948462"/>
                <a:gd name="connsiteX28" fmla="*/ 571995 w 3892469"/>
                <a:gd name="connsiteY28" fmla="*/ 2274165 h 3948462"/>
                <a:gd name="connsiteX29" fmla="*/ 2267548 w 3892469"/>
                <a:gd name="connsiteY29" fmla="*/ 3408286 h 3948462"/>
                <a:gd name="connsiteX30" fmla="*/ 3194376 w 3892469"/>
                <a:gd name="connsiteY30" fmla="*/ 3072653 h 3948462"/>
                <a:gd name="connsiteX31" fmla="*/ 3268026 w 3892469"/>
                <a:gd name="connsiteY31" fmla="*/ 3509545 h 3948462"/>
                <a:gd name="connsiteX32" fmla="*/ 2347298 w 3892469"/>
                <a:gd name="connsiteY32" fmla="*/ 3904041 h 3948462"/>
                <a:gd name="connsiteX33" fmla="*/ 42617 w 3892469"/>
                <a:gd name="connsiteY33" fmla="*/ 2380068 h 3948462"/>
                <a:gd name="connsiteX34" fmla="*/ 1594841 w 3892469"/>
                <a:gd name="connsiteY34"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3164582 w 3890413"/>
                <a:gd name="connsiteY10" fmla="*/ 2831059 h 3948462"/>
                <a:gd name="connsiteX11" fmla="*/ 3176822 w 3890413"/>
                <a:gd name="connsiteY11" fmla="*/ 2844986 h 3948462"/>
                <a:gd name="connsiteX12" fmla="*/ 3146203 w 3890413"/>
                <a:gd name="connsiteY12" fmla="*/ 2843756 h 3948462"/>
                <a:gd name="connsiteX13" fmla="*/ 3151211 w 3890413"/>
                <a:gd name="connsiteY13" fmla="*/ 2836155 h 3948462"/>
                <a:gd name="connsiteX14" fmla="*/ 2397082 w 3890413"/>
                <a:gd name="connsiteY14" fmla="*/ 2564681 h 3948462"/>
                <a:gd name="connsiteX15" fmla="*/ 2396219 w 3890413"/>
                <a:gd name="connsiteY15" fmla="*/ 2558207 h 3948462"/>
                <a:gd name="connsiteX16" fmla="*/ 1746058 w 3890413"/>
                <a:gd name="connsiteY16" fmla="*/ 3093574 h 3948462"/>
                <a:gd name="connsiteX17" fmla="*/ 990519 w 3890413"/>
                <a:gd name="connsiteY17" fmla="*/ 2019783 h 3948462"/>
                <a:gd name="connsiteX18" fmla="*/ 1593790 w 3890413"/>
                <a:gd name="connsiteY18" fmla="*/ 967808 h 3948462"/>
                <a:gd name="connsiteX19" fmla="*/ 1746058 w 3890413"/>
                <a:gd name="connsiteY19" fmla="*/ 945992 h 3948462"/>
                <a:gd name="connsiteX20" fmla="*/ 2206475 w 3890413"/>
                <a:gd name="connsiteY20" fmla="*/ 1173924 h 3948462"/>
                <a:gd name="connsiteX21" fmla="*/ 2185910 w 3890413"/>
                <a:gd name="connsiteY21" fmla="*/ 877882 h 3948462"/>
                <a:gd name="connsiteX22" fmla="*/ 2656644 w 3890413"/>
                <a:gd name="connsiteY22" fmla="*/ 803138 h 3948462"/>
                <a:gd name="connsiteX23" fmla="*/ 2828567 w 3890413"/>
                <a:gd name="connsiteY23" fmla="*/ 2099525 h 3948462"/>
                <a:gd name="connsiteX24" fmla="*/ 3362812 w 3890413"/>
                <a:gd name="connsiteY24" fmla="*/ 2002360 h 3948462"/>
                <a:gd name="connsiteX25" fmla="*/ 3289926 w 3890413"/>
                <a:gd name="connsiteY25" fmla="*/ 1346695 h 3948462"/>
                <a:gd name="connsiteX26" fmla="*/ 3290031 w 3890413"/>
                <a:gd name="connsiteY26" fmla="*/ 1346798 h 3948462"/>
                <a:gd name="connsiteX27" fmla="*/ 1700745 w 3890413"/>
                <a:gd name="connsiteY27" fmla="*/ 575031 h 3948462"/>
                <a:gd name="connsiteX28" fmla="*/ 571995 w 3890413"/>
                <a:gd name="connsiteY28" fmla="*/ 2274165 h 3948462"/>
                <a:gd name="connsiteX29" fmla="*/ 2267548 w 3890413"/>
                <a:gd name="connsiteY29" fmla="*/ 3408286 h 3948462"/>
                <a:gd name="connsiteX30" fmla="*/ 3194376 w 3890413"/>
                <a:gd name="connsiteY30" fmla="*/ 3072653 h 3948462"/>
                <a:gd name="connsiteX31" fmla="*/ 3268026 w 3890413"/>
                <a:gd name="connsiteY31" fmla="*/ 3509545 h 3948462"/>
                <a:gd name="connsiteX32" fmla="*/ 2347298 w 3890413"/>
                <a:gd name="connsiteY32" fmla="*/ 3904041 h 3948462"/>
                <a:gd name="connsiteX33" fmla="*/ 42617 w 3890413"/>
                <a:gd name="connsiteY33" fmla="*/ 2380068 h 3948462"/>
                <a:gd name="connsiteX34" fmla="*/ 1594841 w 3890413"/>
                <a:gd name="connsiteY34"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3164582 w 3890413"/>
                <a:gd name="connsiteY10" fmla="*/ 2831059 h 3948462"/>
                <a:gd name="connsiteX11" fmla="*/ 3176822 w 3890413"/>
                <a:gd name="connsiteY11" fmla="*/ 2844986 h 3948462"/>
                <a:gd name="connsiteX12" fmla="*/ 3146203 w 3890413"/>
                <a:gd name="connsiteY12" fmla="*/ 2843756 h 3948462"/>
                <a:gd name="connsiteX13" fmla="*/ 3151211 w 3890413"/>
                <a:gd name="connsiteY13" fmla="*/ 2836155 h 3948462"/>
                <a:gd name="connsiteX14" fmla="*/ 2397082 w 3890413"/>
                <a:gd name="connsiteY14" fmla="*/ 2564681 h 3948462"/>
                <a:gd name="connsiteX15" fmla="*/ 2396219 w 3890413"/>
                <a:gd name="connsiteY15" fmla="*/ 2558207 h 3948462"/>
                <a:gd name="connsiteX16" fmla="*/ 1746058 w 3890413"/>
                <a:gd name="connsiteY16" fmla="*/ 3093574 h 3948462"/>
                <a:gd name="connsiteX17" fmla="*/ 990519 w 3890413"/>
                <a:gd name="connsiteY17" fmla="*/ 2019783 h 3948462"/>
                <a:gd name="connsiteX18" fmla="*/ 1593790 w 3890413"/>
                <a:gd name="connsiteY18" fmla="*/ 967808 h 3948462"/>
                <a:gd name="connsiteX19" fmla="*/ 1746058 w 3890413"/>
                <a:gd name="connsiteY19" fmla="*/ 945992 h 3948462"/>
                <a:gd name="connsiteX20" fmla="*/ 2206475 w 3890413"/>
                <a:gd name="connsiteY20" fmla="*/ 1173924 h 3948462"/>
                <a:gd name="connsiteX21" fmla="*/ 2185910 w 3890413"/>
                <a:gd name="connsiteY21" fmla="*/ 877882 h 3948462"/>
                <a:gd name="connsiteX22" fmla="*/ 2656644 w 3890413"/>
                <a:gd name="connsiteY22" fmla="*/ 803138 h 3948462"/>
                <a:gd name="connsiteX23" fmla="*/ 2828567 w 3890413"/>
                <a:gd name="connsiteY23" fmla="*/ 2099525 h 3948462"/>
                <a:gd name="connsiteX24" fmla="*/ 3362812 w 3890413"/>
                <a:gd name="connsiteY24" fmla="*/ 2002360 h 3948462"/>
                <a:gd name="connsiteX25" fmla="*/ 3289926 w 3890413"/>
                <a:gd name="connsiteY25" fmla="*/ 1346695 h 3948462"/>
                <a:gd name="connsiteX26" fmla="*/ 3290031 w 3890413"/>
                <a:gd name="connsiteY26" fmla="*/ 1346798 h 3948462"/>
                <a:gd name="connsiteX27" fmla="*/ 1700745 w 3890413"/>
                <a:gd name="connsiteY27" fmla="*/ 575031 h 3948462"/>
                <a:gd name="connsiteX28" fmla="*/ 571995 w 3890413"/>
                <a:gd name="connsiteY28" fmla="*/ 2274165 h 3948462"/>
                <a:gd name="connsiteX29" fmla="*/ 2267548 w 3890413"/>
                <a:gd name="connsiteY29" fmla="*/ 3408286 h 3948462"/>
                <a:gd name="connsiteX30" fmla="*/ 3194376 w 3890413"/>
                <a:gd name="connsiteY30" fmla="*/ 3072653 h 3948462"/>
                <a:gd name="connsiteX31" fmla="*/ 3268026 w 3890413"/>
                <a:gd name="connsiteY31" fmla="*/ 3509545 h 3948462"/>
                <a:gd name="connsiteX32" fmla="*/ 2347298 w 3890413"/>
                <a:gd name="connsiteY32" fmla="*/ 3904041 h 3948462"/>
                <a:gd name="connsiteX33" fmla="*/ 42617 w 3890413"/>
                <a:gd name="connsiteY33" fmla="*/ 2380068 h 3948462"/>
                <a:gd name="connsiteX34" fmla="*/ 1594841 w 3890413"/>
                <a:gd name="connsiteY34"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3164582 w 3890413"/>
                <a:gd name="connsiteY10" fmla="*/ 2831059 h 3948462"/>
                <a:gd name="connsiteX11" fmla="*/ 3176822 w 3890413"/>
                <a:gd name="connsiteY11" fmla="*/ 2844986 h 3948462"/>
                <a:gd name="connsiteX12" fmla="*/ 3146203 w 3890413"/>
                <a:gd name="connsiteY12" fmla="*/ 2843756 h 3948462"/>
                <a:gd name="connsiteX13" fmla="*/ 2397082 w 3890413"/>
                <a:gd name="connsiteY13" fmla="*/ 2564681 h 3948462"/>
                <a:gd name="connsiteX14" fmla="*/ 2396219 w 3890413"/>
                <a:gd name="connsiteY14" fmla="*/ 2558207 h 3948462"/>
                <a:gd name="connsiteX15" fmla="*/ 1746058 w 3890413"/>
                <a:gd name="connsiteY15" fmla="*/ 3093574 h 3948462"/>
                <a:gd name="connsiteX16" fmla="*/ 990519 w 3890413"/>
                <a:gd name="connsiteY16" fmla="*/ 2019783 h 3948462"/>
                <a:gd name="connsiteX17" fmla="*/ 1593790 w 3890413"/>
                <a:gd name="connsiteY17" fmla="*/ 967808 h 3948462"/>
                <a:gd name="connsiteX18" fmla="*/ 1746058 w 3890413"/>
                <a:gd name="connsiteY18" fmla="*/ 945992 h 3948462"/>
                <a:gd name="connsiteX19" fmla="*/ 2206475 w 3890413"/>
                <a:gd name="connsiteY19" fmla="*/ 1173924 h 3948462"/>
                <a:gd name="connsiteX20" fmla="*/ 2185910 w 3890413"/>
                <a:gd name="connsiteY20" fmla="*/ 877882 h 3948462"/>
                <a:gd name="connsiteX21" fmla="*/ 2656644 w 3890413"/>
                <a:gd name="connsiteY21" fmla="*/ 803138 h 3948462"/>
                <a:gd name="connsiteX22" fmla="*/ 2828567 w 3890413"/>
                <a:gd name="connsiteY22" fmla="*/ 2099525 h 3948462"/>
                <a:gd name="connsiteX23" fmla="*/ 3362812 w 3890413"/>
                <a:gd name="connsiteY23" fmla="*/ 2002360 h 3948462"/>
                <a:gd name="connsiteX24" fmla="*/ 3289926 w 3890413"/>
                <a:gd name="connsiteY24" fmla="*/ 1346695 h 3948462"/>
                <a:gd name="connsiteX25" fmla="*/ 3290031 w 3890413"/>
                <a:gd name="connsiteY25" fmla="*/ 1346798 h 3948462"/>
                <a:gd name="connsiteX26" fmla="*/ 1700745 w 3890413"/>
                <a:gd name="connsiteY26" fmla="*/ 575031 h 3948462"/>
                <a:gd name="connsiteX27" fmla="*/ 571995 w 3890413"/>
                <a:gd name="connsiteY27" fmla="*/ 2274165 h 3948462"/>
                <a:gd name="connsiteX28" fmla="*/ 2267548 w 3890413"/>
                <a:gd name="connsiteY28" fmla="*/ 3408286 h 3948462"/>
                <a:gd name="connsiteX29" fmla="*/ 3194376 w 3890413"/>
                <a:gd name="connsiteY29" fmla="*/ 3072653 h 3948462"/>
                <a:gd name="connsiteX30" fmla="*/ 3268026 w 3890413"/>
                <a:gd name="connsiteY30" fmla="*/ 3509545 h 3948462"/>
                <a:gd name="connsiteX31" fmla="*/ 2347298 w 3890413"/>
                <a:gd name="connsiteY31" fmla="*/ 3904041 h 3948462"/>
                <a:gd name="connsiteX32" fmla="*/ 42617 w 3890413"/>
                <a:gd name="connsiteY32" fmla="*/ 2380068 h 3948462"/>
                <a:gd name="connsiteX33" fmla="*/ 1594841 w 3890413"/>
                <a:gd name="connsiteY33"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3164582 w 3890413"/>
                <a:gd name="connsiteY10" fmla="*/ 2831059 h 3948462"/>
                <a:gd name="connsiteX11" fmla="*/ 3176822 w 3890413"/>
                <a:gd name="connsiteY11" fmla="*/ 2844986 h 3948462"/>
                <a:gd name="connsiteX12" fmla="*/ 2397082 w 3890413"/>
                <a:gd name="connsiteY12" fmla="*/ 2564681 h 3948462"/>
                <a:gd name="connsiteX13" fmla="*/ 2396219 w 3890413"/>
                <a:gd name="connsiteY13" fmla="*/ 2558207 h 3948462"/>
                <a:gd name="connsiteX14" fmla="*/ 1746058 w 3890413"/>
                <a:gd name="connsiteY14" fmla="*/ 3093574 h 3948462"/>
                <a:gd name="connsiteX15" fmla="*/ 990519 w 3890413"/>
                <a:gd name="connsiteY15" fmla="*/ 2019783 h 3948462"/>
                <a:gd name="connsiteX16" fmla="*/ 1593790 w 3890413"/>
                <a:gd name="connsiteY16" fmla="*/ 967808 h 3948462"/>
                <a:gd name="connsiteX17" fmla="*/ 1746058 w 3890413"/>
                <a:gd name="connsiteY17" fmla="*/ 945992 h 3948462"/>
                <a:gd name="connsiteX18" fmla="*/ 2206475 w 3890413"/>
                <a:gd name="connsiteY18" fmla="*/ 1173924 h 3948462"/>
                <a:gd name="connsiteX19" fmla="*/ 2185910 w 3890413"/>
                <a:gd name="connsiteY19" fmla="*/ 877882 h 3948462"/>
                <a:gd name="connsiteX20" fmla="*/ 2656644 w 3890413"/>
                <a:gd name="connsiteY20" fmla="*/ 803138 h 3948462"/>
                <a:gd name="connsiteX21" fmla="*/ 2828567 w 3890413"/>
                <a:gd name="connsiteY21" fmla="*/ 2099525 h 3948462"/>
                <a:gd name="connsiteX22" fmla="*/ 3362812 w 3890413"/>
                <a:gd name="connsiteY22" fmla="*/ 2002360 h 3948462"/>
                <a:gd name="connsiteX23" fmla="*/ 3289926 w 3890413"/>
                <a:gd name="connsiteY23" fmla="*/ 1346695 h 3948462"/>
                <a:gd name="connsiteX24" fmla="*/ 3290031 w 3890413"/>
                <a:gd name="connsiteY24" fmla="*/ 1346798 h 3948462"/>
                <a:gd name="connsiteX25" fmla="*/ 1700745 w 3890413"/>
                <a:gd name="connsiteY25" fmla="*/ 575031 h 3948462"/>
                <a:gd name="connsiteX26" fmla="*/ 571995 w 3890413"/>
                <a:gd name="connsiteY26" fmla="*/ 2274165 h 3948462"/>
                <a:gd name="connsiteX27" fmla="*/ 2267548 w 3890413"/>
                <a:gd name="connsiteY27" fmla="*/ 3408286 h 3948462"/>
                <a:gd name="connsiteX28" fmla="*/ 3194376 w 3890413"/>
                <a:gd name="connsiteY28" fmla="*/ 3072653 h 3948462"/>
                <a:gd name="connsiteX29" fmla="*/ 3268026 w 3890413"/>
                <a:gd name="connsiteY29" fmla="*/ 3509545 h 3948462"/>
                <a:gd name="connsiteX30" fmla="*/ 2347298 w 3890413"/>
                <a:gd name="connsiteY30" fmla="*/ 3904041 h 3948462"/>
                <a:gd name="connsiteX31" fmla="*/ 42617 w 3890413"/>
                <a:gd name="connsiteY31" fmla="*/ 2380068 h 3948462"/>
                <a:gd name="connsiteX32" fmla="*/ 1594841 w 3890413"/>
                <a:gd name="connsiteY32"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3164582 w 3890413"/>
                <a:gd name="connsiteY10" fmla="*/ 2831059 h 3948462"/>
                <a:gd name="connsiteX11" fmla="*/ 2397082 w 3890413"/>
                <a:gd name="connsiteY11" fmla="*/ 2564681 h 3948462"/>
                <a:gd name="connsiteX12" fmla="*/ 2396219 w 3890413"/>
                <a:gd name="connsiteY12" fmla="*/ 2558207 h 3948462"/>
                <a:gd name="connsiteX13" fmla="*/ 1746058 w 3890413"/>
                <a:gd name="connsiteY13" fmla="*/ 3093574 h 3948462"/>
                <a:gd name="connsiteX14" fmla="*/ 990519 w 3890413"/>
                <a:gd name="connsiteY14" fmla="*/ 2019783 h 3948462"/>
                <a:gd name="connsiteX15" fmla="*/ 1593790 w 3890413"/>
                <a:gd name="connsiteY15" fmla="*/ 967808 h 3948462"/>
                <a:gd name="connsiteX16" fmla="*/ 1746058 w 3890413"/>
                <a:gd name="connsiteY16" fmla="*/ 945992 h 3948462"/>
                <a:gd name="connsiteX17" fmla="*/ 2206475 w 3890413"/>
                <a:gd name="connsiteY17" fmla="*/ 1173924 h 3948462"/>
                <a:gd name="connsiteX18" fmla="*/ 2185910 w 3890413"/>
                <a:gd name="connsiteY18" fmla="*/ 877882 h 3948462"/>
                <a:gd name="connsiteX19" fmla="*/ 2656644 w 3890413"/>
                <a:gd name="connsiteY19" fmla="*/ 803138 h 3948462"/>
                <a:gd name="connsiteX20" fmla="*/ 2828567 w 3890413"/>
                <a:gd name="connsiteY20" fmla="*/ 2099525 h 3948462"/>
                <a:gd name="connsiteX21" fmla="*/ 3362812 w 3890413"/>
                <a:gd name="connsiteY21" fmla="*/ 2002360 h 3948462"/>
                <a:gd name="connsiteX22" fmla="*/ 3289926 w 3890413"/>
                <a:gd name="connsiteY22" fmla="*/ 1346695 h 3948462"/>
                <a:gd name="connsiteX23" fmla="*/ 3290031 w 3890413"/>
                <a:gd name="connsiteY23" fmla="*/ 1346798 h 3948462"/>
                <a:gd name="connsiteX24" fmla="*/ 1700745 w 3890413"/>
                <a:gd name="connsiteY24" fmla="*/ 575031 h 3948462"/>
                <a:gd name="connsiteX25" fmla="*/ 571995 w 3890413"/>
                <a:gd name="connsiteY25" fmla="*/ 2274165 h 3948462"/>
                <a:gd name="connsiteX26" fmla="*/ 2267548 w 3890413"/>
                <a:gd name="connsiteY26" fmla="*/ 3408286 h 3948462"/>
                <a:gd name="connsiteX27" fmla="*/ 3194376 w 3890413"/>
                <a:gd name="connsiteY27" fmla="*/ 3072653 h 3948462"/>
                <a:gd name="connsiteX28" fmla="*/ 3268026 w 3890413"/>
                <a:gd name="connsiteY28" fmla="*/ 3509545 h 3948462"/>
                <a:gd name="connsiteX29" fmla="*/ 2347298 w 3890413"/>
                <a:gd name="connsiteY29" fmla="*/ 3904041 h 3948462"/>
                <a:gd name="connsiteX30" fmla="*/ 42617 w 3890413"/>
                <a:gd name="connsiteY30" fmla="*/ 2380068 h 3948462"/>
                <a:gd name="connsiteX31" fmla="*/ 1594841 w 3890413"/>
                <a:gd name="connsiteY31"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397082 w 3890413"/>
                <a:gd name="connsiteY10" fmla="*/ 2564681 h 3948462"/>
                <a:gd name="connsiteX11" fmla="*/ 2396219 w 3890413"/>
                <a:gd name="connsiteY11" fmla="*/ 2558207 h 3948462"/>
                <a:gd name="connsiteX12" fmla="*/ 1746058 w 3890413"/>
                <a:gd name="connsiteY12" fmla="*/ 3093574 h 3948462"/>
                <a:gd name="connsiteX13" fmla="*/ 990519 w 3890413"/>
                <a:gd name="connsiteY13" fmla="*/ 2019783 h 3948462"/>
                <a:gd name="connsiteX14" fmla="*/ 1593790 w 3890413"/>
                <a:gd name="connsiteY14" fmla="*/ 967808 h 3948462"/>
                <a:gd name="connsiteX15" fmla="*/ 1746058 w 3890413"/>
                <a:gd name="connsiteY15" fmla="*/ 945992 h 3948462"/>
                <a:gd name="connsiteX16" fmla="*/ 2206475 w 3890413"/>
                <a:gd name="connsiteY16" fmla="*/ 1173924 h 3948462"/>
                <a:gd name="connsiteX17" fmla="*/ 2185910 w 3890413"/>
                <a:gd name="connsiteY17" fmla="*/ 877882 h 3948462"/>
                <a:gd name="connsiteX18" fmla="*/ 2656644 w 3890413"/>
                <a:gd name="connsiteY18" fmla="*/ 803138 h 3948462"/>
                <a:gd name="connsiteX19" fmla="*/ 2828567 w 3890413"/>
                <a:gd name="connsiteY19" fmla="*/ 2099525 h 3948462"/>
                <a:gd name="connsiteX20" fmla="*/ 3362812 w 3890413"/>
                <a:gd name="connsiteY20" fmla="*/ 2002360 h 3948462"/>
                <a:gd name="connsiteX21" fmla="*/ 3289926 w 3890413"/>
                <a:gd name="connsiteY21" fmla="*/ 1346695 h 3948462"/>
                <a:gd name="connsiteX22" fmla="*/ 3290031 w 3890413"/>
                <a:gd name="connsiteY22" fmla="*/ 1346798 h 3948462"/>
                <a:gd name="connsiteX23" fmla="*/ 1700745 w 3890413"/>
                <a:gd name="connsiteY23" fmla="*/ 575031 h 3948462"/>
                <a:gd name="connsiteX24" fmla="*/ 571995 w 3890413"/>
                <a:gd name="connsiteY24" fmla="*/ 2274165 h 3948462"/>
                <a:gd name="connsiteX25" fmla="*/ 2267548 w 3890413"/>
                <a:gd name="connsiteY25" fmla="*/ 3408286 h 3948462"/>
                <a:gd name="connsiteX26" fmla="*/ 3194376 w 3890413"/>
                <a:gd name="connsiteY26" fmla="*/ 3072653 h 3948462"/>
                <a:gd name="connsiteX27" fmla="*/ 3268026 w 3890413"/>
                <a:gd name="connsiteY27" fmla="*/ 3509545 h 3948462"/>
                <a:gd name="connsiteX28" fmla="*/ 2347298 w 3890413"/>
                <a:gd name="connsiteY28" fmla="*/ 3904041 h 3948462"/>
                <a:gd name="connsiteX29" fmla="*/ 42617 w 3890413"/>
                <a:gd name="connsiteY29" fmla="*/ 2380068 h 3948462"/>
                <a:gd name="connsiteX30" fmla="*/ 1594841 w 3890413"/>
                <a:gd name="connsiteY30"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397082 w 3890413"/>
                <a:gd name="connsiteY10" fmla="*/ 2564681 h 3948462"/>
                <a:gd name="connsiteX11" fmla="*/ 2396219 w 3890413"/>
                <a:gd name="connsiteY11" fmla="*/ 2558207 h 3948462"/>
                <a:gd name="connsiteX12" fmla="*/ 1746058 w 3890413"/>
                <a:gd name="connsiteY12" fmla="*/ 3093574 h 3948462"/>
                <a:gd name="connsiteX13" fmla="*/ 990519 w 3890413"/>
                <a:gd name="connsiteY13" fmla="*/ 2019783 h 3948462"/>
                <a:gd name="connsiteX14" fmla="*/ 1593790 w 3890413"/>
                <a:gd name="connsiteY14" fmla="*/ 967808 h 3948462"/>
                <a:gd name="connsiteX15" fmla="*/ 1746058 w 3890413"/>
                <a:gd name="connsiteY15" fmla="*/ 945992 h 3948462"/>
                <a:gd name="connsiteX16" fmla="*/ 2206475 w 3890413"/>
                <a:gd name="connsiteY16" fmla="*/ 1173924 h 3948462"/>
                <a:gd name="connsiteX17" fmla="*/ 2185910 w 3890413"/>
                <a:gd name="connsiteY17" fmla="*/ 877882 h 3948462"/>
                <a:gd name="connsiteX18" fmla="*/ 2656644 w 3890413"/>
                <a:gd name="connsiteY18" fmla="*/ 803138 h 3948462"/>
                <a:gd name="connsiteX19" fmla="*/ 2828567 w 3890413"/>
                <a:gd name="connsiteY19" fmla="*/ 2099525 h 3948462"/>
                <a:gd name="connsiteX20" fmla="*/ 3362812 w 3890413"/>
                <a:gd name="connsiteY20" fmla="*/ 2002360 h 3948462"/>
                <a:gd name="connsiteX21" fmla="*/ 3289926 w 3890413"/>
                <a:gd name="connsiteY21" fmla="*/ 1346695 h 3948462"/>
                <a:gd name="connsiteX22" fmla="*/ 3290031 w 3890413"/>
                <a:gd name="connsiteY22" fmla="*/ 1346798 h 3948462"/>
                <a:gd name="connsiteX23" fmla="*/ 1700745 w 3890413"/>
                <a:gd name="connsiteY23" fmla="*/ 575031 h 3948462"/>
                <a:gd name="connsiteX24" fmla="*/ 571995 w 3890413"/>
                <a:gd name="connsiteY24" fmla="*/ 2274165 h 3948462"/>
                <a:gd name="connsiteX25" fmla="*/ 2267548 w 3890413"/>
                <a:gd name="connsiteY25" fmla="*/ 3408286 h 3948462"/>
                <a:gd name="connsiteX26" fmla="*/ 3194376 w 3890413"/>
                <a:gd name="connsiteY26" fmla="*/ 3072653 h 3948462"/>
                <a:gd name="connsiteX27" fmla="*/ 3268026 w 3890413"/>
                <a:gd name="connsiteY27" fmla="*/ 3509545 h 3948462"/>
                <a:gd name="connsiteX28" fmla="*/ 2347298 w 3890413"/>
                <a:gd name="connsiteY28" fmla="*/ 3904041 h 3948462"/>
                <a:gd name="connsiteX29" fmla="*/ 42617 w 3890413"/>
                <a:gd name="connsiteY29" fmla="*/ 2380068 h 3948462"/>
                <a:gd name="connsiteX30" fmla="*/ 1594841 w 3890413"/>
                <a:gd name="connsiteY30"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397082 w 3890413"/>
                <a:gd name="connsiteY10" fmla="*/ 2564681 h 3948462"/>
                <a:gd name="connsiteX11" fmla="*/ 1746058 w 3890413"/>
                <a:gd name="connsiteY11" fmla="*/ 3093574 h 3948462"/>
                <a:gd name="connsiteX12" fmla="*/ 990519 w 3890413"/>
                <a:gd name="connsiteY12" fmla="*/ 2019783 h 3948462"/>
                <a:gd name="connsiteX13" fmla="*/ 1593790 w 3890413"/>
                <a:gd name="connsiteY13" fmla="*/ 967808 h 3948462"/>
                <a:gd name="connsiteX14" fmla="*/ 1746058 w 3890413"/>
                <a:gd name="connsiteY14" fmla="*/ 945992 h 3948462"/>
                <a:gd name="connsiteX15" fmla="*/ 2206475 w 3890413"/>
                <a:gd name="connsiteY15" fmla="*/ 1173924 h 3948462"/>
                <a:gd name="connsiteX16" fmla="*/ 2185910 w 3890413"/>
                <a:gd name="connsiteY16" fmla="*/ 877882 h 3948462"/>
                <a:gd name="connsiteX17" fmla="*/ 2656644 w 3890413"/>
                <a:gd name="connsiteY17" fmla="*/ 803138 h 3948462"/>
                <a:gd name="connsiteX18" fmla="*/ 2828567 w 3890413"/>
                <a:gd name="connsiteY18" fmla="*/ 2099525 h 3948462"/>
                <a:gd name="connsiteX19" fmla="*/ 3362812 w 3890413"/>
                <a:gd name="connsiteY19" fmla="*/ 2002360 h 3948462"/>
                <a:gd name="connsiteX20" fmla="*/ 3289926 w 3890413"/>
                <a:gd name="connsiteY20" fmla="*/ 1346695 h 3948462"/>
                <a:gd name="connsiteX21" fmla="*/ 3290031 w 3890413"/>
                <a:gd name="connsiteY21" fmla="*/ 1346798 h 3948462"/>
                <a:gd name="connsiteX22" fmla="*/ 1700745 w 3890413"/>
                <a:gd name="connsiteY22" fmla="*/ 575031 h 3948462"/>
                <a:gd name="connsiteX23" fmla="*/ 571995 w 3890413"/>
                <a:gd name="connsiteY23" fmla="*/ 2274165 h 3948462"/>
                <a:gd name="connsiteX24" fmla="*/ 2267548 w 3890413"/>
                <a:gd name="connsiteY24" fmla="*/ 3408286 h 3948462"/>
                <a:gd name="connsiteX25" fmla="*/ 3194376 w 3890413"/>
                <a:gd name="connsiteY25" fmla="*/ 3072653 h 3948462"/>
                <a:gd name="connsiteX26" fmla="*/ 3268026 w 3890413"/>
                <a:gd name="connsiteY26" fmla="*/ 3509545 h 3948462"/>
                <a:gd name="connsiteX27" fmla="*/ 2347298 w 3890413"/>
                <a:gd name="connsiteY27" fmla="*/ 3904041 h 3948462"/>
                <a:gd name="connsiteX28" fmla="*/ 42617 w 3890413"/>
                <a:gd name="connsiteY28" fmla="*/ 2380068 h 3948462"/>
                <a:gd name="connsiteX29" fmla="*/ 1594841 w 3890413"/>
                <a:gd name="connsiteY29"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397082 w 3890413"/>
                <a:gd name="connsiteY10" fmla="*/ 2564681 h 3948462"/>
                <a:gd name="connsiteX11" fmla="*/ 1746058 w 3890413"/>
                <a:gd name="connsiteY11" fmla="*/ 3093574 h 3948462"/>
                <a:gd name="connsiteX12" fmla="*/ 990519 w 3890413"/>
                <a:gd name="connsiteY12" fmla="*/ 2019783 h 3948462"/>
                <a:gd name="connsiteX13" fmla="*/ 1593790 w 3890413"/>
                <a:gd name="connsiteY13" fmla="*/ 967808 h 3948462"/>
                <a:gd name="connsiteX14" fmla="*/ 1746058 w 3890413"/>
                <a:gd name="connsiteY14" fmla="*/ 945992 h 3948462"/>
                <a:gd name="connsiteX15" fmla="*/ 2206475 w 3890413"/>
                <a:gd name="connsiteY15" fmla="*/ 1173924 h 3948462"/>
                <a:gd name="connsiteX16" fmla="*/ 2185910 w 3890413"/>
                <a:gd name="connsiteY16" fmla="*/ 877882 h 3948462"/>
                <a:gd name="connsiteX17" fmla="*/ 2656644 w 3890413"/>
                <a:gd name="connsiteY17" fmla="*/ 803138 h 3948462"/>
                <a:gd name="connsiteX18" fmla="*/ 2828567 w 3890413"/>
                <a:gd name="connsiteY18" fmla="*/ 2099525 h 3948462"/>
                <a:gd name="connsiteX19" fmla="*/ 3362812 w 3890413"/>
                <a:gd name="connsiteY19" fmla="*/ 2002360 h 3948462"/>
                <a:gd name="connsiteX20" fmla="*/ 3289926 w 3890413"/>
                <a:gd name="connsiteY20" fmla="*/ 1346695 h 3948462"/>
                <a:gd name="connsiteX21" fmla="*/ 3290031 w 3890413"/>
                <a:gd name="connsiteY21" fmla="*/ 1346798 h 3948462"/>
                <a:gd name="connsiteX22" fmla="*/ 1700745 w 3890413"/>
                <a:gd name="connsiteY22" fmla="*/ 575031 h 3948462"/>
                <a:gd name="connsiteX23" fmla="*/ 571995 w 3890413"/>
                <a:gd name="connsiteY23" fmla="*/ 2274165 h 3948462"/>
                <a:gd name="connsiteX24" fmla="*/ 2267548 w 3890413"/>
                <a:gd name="connsiteY24" fmla="*/ 3408286 h 3948462"/>
                <a:gd name="connsiteX25" fmla="*/ 3194376 w 3890413"/>
                <a:gd name="connsiteY25" fmla="*/ 3072653 h 3948462"/>
                <a:gd name="connsiteX26" fmla="*/ 3268026 w 3890413"/>
                <a:gd name="connsiteY26" fmla="*/ 3509545 h 3948462"/>
                <a:gd name="connsiteX27" fmla="*/ 2347298 w 3890413"/>
                <a:gd name="connsiteY27" fmla="*/ 3904041 h 3948462"/>
                <a:gd name="connsiteX28" fmla="*/ 42617 w 3890413"/>
                <a:gd name="connsiteY28" fmla="*/ 2380068 h 3948462"/>
                <a:gd name="connsiteX29" fmla="*/ 1594841 w 3890413"/>
                <a:gd name="connsiteY29"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397082 w 3890413"/>
                <a:gd name="connsiteY10" fmla="*/ 2564681 h 3948462"/>
                <a:gd name="connsiteX11" fmla="*/ 1746058 w 3890413"/>
                <a:gd name="connsiteY11" fmla="*/ 3093574 h 3948462"/>
                <a:gd name="connsiteX12" fmla="*/ 990519 w 3890413"/>
                <a:gd name="connsiteY12" fmla="*/ 2019783 h 3948462"/>
                <a:gd name="connsiteX13" fmla="*/ 1593790 w 3890413"/>
                <a:gd name="connsiteY13" fmla="*/ 967808 h 3948462"/>
                <a:gd name="connsiteX14" fmla="*/ 1746058 w 3890413"/>
                <a:gd name="connsiteY14" fmla="*/ 945992 h 3948462"/>
                <a:gd name="connsiteX15" fmla="*/ 2206475 w 3890413"/>
                <a:gd name="connsiteY15" fmla="*/ 1173924 h 3948462"/>
                <a:gd name="connsiteX16" fmla="*/ 2185910 w 3890413"/>
                <a:gd name="connsiteY16" fmla="*/ 877882 h 3948462"/>
                <a:gd name="connsiteX17" fmla="*/ 2656644 w 3890413"/>
                <a:gd name="connsiteY17" fmla="*/ 803138 h 3948462"/>
                <a:gd name="connsiteX18" fmla="*/ 2828567 w 3890413"/>
                <a:gd name="connsiteY18" fmla="*/ 2099525 h 3948462"/>
                <a:gd name="connsiteX19" fmla="*/ 3362812 w 3890413"/>
                <a:gd name="connsiteY19" fmla="*/ 2002360 h 3948462"/>
                <a:gd name="connsiteX20" fmla="*/ 3289926 w 3890413"/>
                <a:gd name="connsiteY20" fmla="*/ 1346695 h 3948462"/>
                <a:gd name="connsiteX21" fmla="*/ 3290031 w 3890413"/>
                <a:gd name="connsiteY21" fmla="*/ 1346798 h 3948462"/>
                <a:gd name="connsiteX22" fmla="*/ 1700745 w 3890413"/>
                <a:gd name="connsiteY22" fmla="*/ 575031 h 3948462"/>
                <a:gd name="connsiteX23" fmla="*/ 571995 w 3890413"/>
                <a:gd name="connsiteY23" fmla="*/ 2274165 h 3948462"/>
                <a:gd name="connsiteX24" fmla="*/ 2267548 w 3890413"/>
                <a:gd name="connsiteY24" fmla="*/ 3408286 h 3948462"/>
                <a:gd name="connsiteX25" fmla="*/ 3194376 w 3890413"/>
                <a:gd name="connsiteY25" fmla="*/ 3072653 h 3948462"/>
                <a:gd name="connsiteX26" fmla="*/ 3268026 w 3890413"/>
                <a:gd name="connsiteY26" fmla="*/ 3509545 h 3948462"/>
                <a:gd name="connsiteX27" fmla="*/ 2347298 w 3890413"/>
                <a:gd name="connsiteY27" fmla="*/ 3904041 h 3948462"/>
                <a:gd name="connsiteX28" fmla="*/ 42617 w 3890413"/>
                <a:gd name="connsiteY28" fmla="*/ 2380068 h 3948462"/>
                <a:gd name="connsiteX29" fmla="*/ 1594841 w 3890413"/>
                <a:gd name="connsiteY29"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525973 w 3890413"/>
                <a:gd name="connsiteY10" fmla="*/ 2529182 h 3948462"/>
                <a:gd name="connsiteX11" fmla="*/ 1746058 w 3890413"/>
                <a:gd name="connsiteY11" fmla="*/ 3093574 h 3948462"/>
                <a:gd name="connsiteX12" fmla="*/ 990519 w 3890413"/>
                <a:gd name="connsiteY12" fmla="*/ 2019783 h 3948462"/>
                <a:gd name="connsiteX13" fmla="*/ 1593790 w 3890413"/>
                <a:gd name="connsiteY13" fmla="*/ 967808 h 3948462"/>
                <a:gd name="connsiteX14" fmla="*/ 1746058 w 3890413"/>
                <a:gd name="connsiteY14" fmla="*/ 945992 h 3948462"/>
                <a:gd name="connsiteX15" fmla="*/ 2206475 w 3890413"/>
                <a:gd name="connsiteY15" fmla="*/ 1173924 h 3948462"/>
                <a:gd name="connsiteX16" fmla="*/ 2185910 w 3890413"/>
                <a:gd name="connsiteY16" fmla="*/ 877882 h 3948462"/>
                <a:gd name="connsiteX17" fmla="*/ 2656644 w 3890413"/>
                <a:gd name="connsiteY17" fmla="*/ 803138 h 3948462"/>
                <a:gd name="connsiteX18" fmla="*/ 2828567 w 3890413"/>
                <a:gd name="connsiteY18" fmla="*/ 2099525 h 3948462"/>
                <a:gd name="connsiteX19" fmla="*/ 3362812 w 3890413"/>
                <a:gd name="connsiteY19" fmla="*/ 2002360 h 3948462"/>
                <a:gd name="connsiteX20" fmla="*/ 3289926 w 3890413"/>
                <a:gd name="connsiteY20" fmla="*/ 1346695 h 3948462"/>
                <a:gd name="connsiteX21" fmla="*/ 3290031 w 3890413"/>
                <a:gd name="connsiteY21" fmla="*/ 1346798 h 3948462"/>
                <a:gd name="connsiteX22" fmla="*/ 1700745 w 3890413"/>
                <a:gd name="connsiteY22" fmla="*/ 575031 h 3948462"/>
                <a:gd name="connsiteX23" fmla="*/ 571995 w 3890413"/>
                <a:gd name="connsiteY23" fmla="*/ 2274165 h 3948462"/>
                <a:gd name="connsiteX24" fmla="*/ 2267548 w 3890413"/>
                <a:gd name="connsiteY24" fmla="*/ 3408286 h 3948462"/>
                <a:gd name="connsiteX25" fmla="*/ 3194376 w 3890413"/>
                <a:gd name="connsiteY25" fmla="*/ 3072653 h 3948462"/>
                <a:gd name="connsiteX26" fmla="*/ 3268026 w 3890413"/>
                <a:gd name="connsiteY26" fmla="*/ 3509545 h 3948462"/>
                <a:gd name="connsiteX27" fmla="*/ 2347298 w 3890413"/>
                <a:gd name="connsiteY27" fmla="*/ 3904041 h 3948462"/>
                <a:gd name="connsiteX28" fmla="*/ 42617 w 3890413"/>
                <a:gd name="connsiteY28" fmla="*/ 2380068 h 3948462"/>
                <a:gd name="connsiteX29" fmla="*/ 1594841 w 3890413"/>
                <a:gd name="connsiteY29"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525973 w 3890413"/>
                <a:gd name="connsiteY10" fmla="*/ 2529182 h 3948462"/>
                <a:gd name="connsiteX11" fmla="*/ 1746058 w 3890413"/>
                <a:gd name="connsiteY11" fmla="*/ 3093574 h 3948462"/>
                <a:gd name="connsiteX12" fmla="*/ 990519 w 3890413"/>
                <a:gd name="connsiteY12" fmla="*/ 2019783 h 3948462"/>
                <a:gd name="connsiteX13" fmla="*/ 1593790 w 3890413"/>
                <a:gd name="connsiteY13" fmla="*/ 967808 h 3948462"/>
                <a:gd name="connsiteX14" fmla="*/ 1746058 w 3890413"/>
                <a:gd name="connsiteY14" fmla="*/ 945992 h 3948462"/>
                <a:gd name="connsiteX15" fmla="*/ 2206475 w 3890413"/>
                <a:gd name="connsiteY15" fmla="*/ 1173924 h 3948462"/>
                <a:gd name="connsiteX16" fmla="*/ 2185910 w 3890413"/>
                <a:gd name="connsiteY16" fmla="*/ 877882 h 3948462"/>
                <a:gd name="connsiteX17" fmla="*/ 2656644 w 3890413"/>
                <a:gd name="connsiteY17" fmla="*/ 803138 h 3948462"/>
                <a:gd name="connsiteX18" fmla="*/ 2828567 w 3890413"/>
                <a:gd name="connsiteY18" fmla="*/ 2099525 h 3948462"/>
                <a:gd name="connsiteX19" fmla="*/ 3362812 w 3890413"/>
                <a:gd name="connsiteY19" fmla="*/ 2002360 h 3948462"/>
                <a:gd name="connsiteX20" fmla="*/ 3289926 w 3890413"/>
                <a:gd name="connsiteY20" fmla="*/ 1346695 h 3948462"/>
                <a:gd name="connsiteX21" fmla="*/ 3290031 w 3890413"/>
                <a:gd name="connsiteY21" fmla="*/ 1346798 h 3948462"/>
                <a:gd name="connsiteX22" fmla="*/ 1700745 w 3890413"/>
                <a:gd name="connsiteY22" fmla="*/ 575031 h 3948462"/>
                <a:gd name="connsiteX23" fmla="*/ 571995 w 3890413"/>
                <a:gd name="connsiteY23" fmla="*/ 2274165 h 3948462"/>
                <a:gd name="connsiteX24" fmla="*/ 2267548 w 3890413"/>
                <a:gd name="connsiteY24" fmla="*/ 3408286 h 3948462"/>
                <a:gd name="connsiteX25" fmla="*/ 3194376 w 3890413"/>
                <a:gd name="connsiteY25" fmla="*/ 3072653 h 3948462"/>
                <a:gd name="connsiteX26" fmla="*/ 3268026 w 3890413"/>
                <a:gd name="connsiteY26" fmla="*/ 3509545 h 3948462"/>
                <a:gd name="connsiteX27" fmla="*/ 2347298 w 3890413"/>
                <a:gd name="connsiteY27" fmla="*/ 3904041 h 3948462"/>
                <a:gd name="connsiteX28" fmla="*/ 42617 w 3890413"/>
                <a:gd name="connsiteY28" fmla="*/ 2380068 h 3948462"/>
                <a:gd name="connsiteX29" fmla="*/ 1594841 w 3890413"/>
                <a:gd name="connsiteY29"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525973 w 3890413"/>
                <a:gd name="connsiteY10" fmla="*/ 2529182 h 3948462"/>
                <a:gd name="connsiteX11" fmla="*/ 1746058 w 3890413"/>
                <a:gd name="connsiteY11" fmla="*/ 3093574 h 3948462"/>
                <a:gd name="connsiteX12" fmla="*/ 990519 w 3890413"/>
                <a:gd name="connsiteY12" fmla="*/ 2019783 h 3948462"/>
                <a:gd name="connsiteX13" fmla="*/ 1593790 w 3890413"/>
                <a:gd name="connsiteY13" fmla="*/ 967808 h 3948462"/>
                <a:gd name="connsiteX14" fmla="*/ 1746058 w 3890413"/>
                <a:gd name="connsiteY14" fmla="*/ 945992 h 3948462"/>
                <a:gd name="connsiteX15" fmla="*/ 2206475 w 3890413"/>
                <a:gd name="connsiteY15" fmla="*/ 1173924 h 3948462"/>
                <a:gd name="connsiteX16" fmla="*/ 2185910 w 3890413"/>
                <a:gd name="connsiteY16" fmla="*/ 877882 h 3948462"/>
                <a:gd name="connsiteX17" fmla="*/ 2656644 w 3890413"/>
                <a:gd name="connsiteY17" fmla="*/ 803138 h 3948462"/>
                <a:gd name="connsiteX18" fmla="*/ 2828567 w 3890413"/>
                <a:gd name="connsiteY18" fmla="*/ 2099525 h 3948462"/>
                <a:gd name="connsiteX19" fmla="*/ 3362812 w 3890413"/>
                <a:gd name="connsiteY19" fmla="*/ 2002360 h 3948462"/>
                <a:gd name="connsiteX20" fmla="*/ 3289926 w 3890413"/>
                <a:gd name="connsiteY20" fmla="*/ 1346695 h 3948462"/>
                <a:gd name="connsiteX21" fmla="*/ 3290031 w 3890413"/>
                <a:gd name="connsiteY21" fmla="*/ 1346798 h 3948462"/>
                <a:gd name="connsiteX22" fmla="*/ 1700745 w 3890413"/>
                <a:gd name="connsiteY22" fmla="*/ 575031 h 3948462"/>
                <a:gd name="connsiteX23" fmla="*/ 571995 w 3890413"/>
                <a:gd name="connsiteY23" fmla="*/ 2274165 h 3948462"/>
                <a:gd name="connsiteX24" fmla="*/ 2267548 w 3890413"/>
                <a:gd name="connsiteY24" fmla="*/ 3408286 h 3948462"/>
                <a:gd name="connsiteX25" fmla="*/ 3194376 w 3890413"/>
                <a:gd name="connsiteY25" fmla="*/ 3072653 h 3948462"/>
                <a:gd name="connsiteX26" fmla="*/ 3268026 w 3890413"/>
                <a:gd name="connsiteY26" fmla="*/ 3509545 h 3948462"/>
                <a:gd name="connsiteX27" fmla="*/ 2347298 w 3890413"/>
                <a:gd name="connsiteY27" fmla="*/ 3904041 h 3948462"/>
                <a:gd name="connsiteX28" fmla="*/ 42617 w 3890413"/>
                <a:gd name="connsiteY28" fmla="*/ 2380068 h 3948462"/>
                <a:gd name="connsiteX29" fmla="*/ 1594841 w 3890413"/>
                <a:gd name="connsiteY29"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561464 w 3890413"/>
                <a:gd name="connsiteY10" fmla="*/ 2512368 h 3948462"/>
                <a:gd name="connsiteX11" fmla="*/ 1746058 w 3890413"/>
                <a:gd name="connsiteY11" fmla="*/ 3093574 h 3948462"/>
                <a:gd name="connsiteX12" fmla="*/ 990519 w 3890413"/>
                <a:gd name="connsiteY12" fmla="*/ 2019783 h 3948462"/>
                <a:gd name="connsiteX13" fmla="*/ 1593790 w 3890413"/>
                <a:gd name="connsiteY13" fmla="*/ 967808 h 3948462"/>
                <a:gd name="connsiteX14" fmla="*/ 1746058 w 3890413"/>
                <a:gd name="connsiteY14" fmla="*/ 945992 h 3948462"/>
                <a:gd name="connsiteX15" fmla="*/ 2206475 w 3890413"/>
                <a:gd name="connsiteY15" fmla="*/ 1173924 h 3948462"/>
                <a:gd name="connsiteX16" fmla="*/ 2185910 w 3890413"/>
                <a:gd name="connsiteY16" fmla="*/ 877882 h 3948462"/>
                <a:gd name="connsiteX17" fmla="*/ 2656644 w 3890413"/>
                <a:gd name="connsiteY17" fmla="*/ 803138 h 3948462"/>
                <a:gd name="connsiteX18" fmla="*/ 2828567 w 3890413"/>
                <a:gd name="connsiteY18" fmla="*/ 2099525 h 3948462"/>
                <a:gd name="connsiteX19" fmla="*/ 3362812 w 3890413"/>
                <a:gd name="connsiteY19" fmla="*/ 2002360 h 3948462"/>
                <a:gd name="connsiteX20" fmla="*/ 3289926 w 3890413"/>
                <a:gd name="connsiteY20" fmla="*/ 1346695 h 3948462"/>
                <a:gd name="connsiteX21" fmla="*/ 3290031 w 3890413"/>
                <a:gd name="connsiteY21" fmla="*/ 1346798 h 3948462"/>
                <a:gd name="connsiteX22" fmla="*/ 1700745 w 3890413"/>
                <a:gd name="connsiteY22" fmla="*/ 575031 h 3948462"/>
                <a:gd name="connsiteX23" fmla="*/ 571995 w 3890413"/>
                <a:gd name="connsiteY23" fmla="*/ 2274165 h 3948462"/>
                <a:gd name="connsiteX24" fmla="*/ 2267548 w 3890413"/>
                <a:gd name="connsiteY24" fmla="*/ 3408286 h 3948462"/>
                <a:gd name="connsiteX25" fmla="*/ 3194376 w 3890413"/>
                <a:gd name="connsiteY25" fmla="*/ 3072653 h 3948462"/>
                <a:gd name="connsiteX26" fmla="*/ 3268026 w 3890413"/>
                <a:gd name="connsiteY26" fmla="*/ 3509545 h 3948462"/>
                <a:gd name="connsiteX27" fmla="*/ 2347298 w 3890413"/>
                <a:gd name="connsiteY27" fmla="*/ 3904041 h 3948462"/>
                <a:gd name="connsiteX28" fmla="*/ 42617 w 3890413"/>
                <a:gd name="connsiteY28" fmla="*/ 2380068 h 3948462"/>
                <a:gd name="connsiteX29" fmla="*/ 1594841 w 3890413"/>
                <a:gd name="connsiteY29"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561464 w 3890413"/>
                <a:gd name="connsiteY10" fmla="*/ 2512368 h 3948462"/>
                <a:gd name="connsiteX11" fmla="*/ 1746058 w 3890413"/>
                <a:gd name="connsiteY11" fmla="*/ 3093574 h 3948462"/>
                <a:gd name="connsiteX12" fmla="*/ 990519 w 3890413"/>
                <a:gd name="connsiteY12" fmla="*/ 2019783 h 3948462"/>
                <a:gd name="connsiteX13" fmla="*/ 1593790 w 3890413"/>
                <a:gd name="connsiteY13" fmla="*/ 967808 h 3948462"/>
                <a:gd name="connsiteX14" fmla="*/ 1746058 w 3890413"/>
                <a:gd name="connsiteY14" fmla="*/ 945992 h 3948462"/>
                <a:gd name="connsiteX15" fmla="*/ 2206475 w 3890413"/>
                <a:gd name="connsiteY15" fmla="*/ 1173924 h 3948462"/>
                <a:gd name="connsiteX16" fmla="*/ 2185910 w 3890413"/>
                <a:gd name="connsiteY16" fmla="*/ 877882 h 3948462"/>
                <a:gd name="connsiteX17" fmla="*/ 2656644 w 3890413"/>
                <a:gd name="connsiteY17" fmla="*/ 803138 h 3948462"/>
                <a:gd name="connsiteX18" fmla="*/ 2828567 w 3890413"/>
                <a:gd name="connsiteY18" fmla="*/ 2099525 h 3948462"/>
                <a:gd name="connsiteX19" fmla="*/ 3362812 w 3890413"/>
                <a:gd name="connsiteY19" fmla="*/ 2002360 h 3948462"/>
                <a:gd name="connsiteX20" fmla="*/ 3289926 w 3890413"/>
                <a:gd name="connsiteY20" fmla="*/ 1346695 h 3948462"/>
                <a:gd name="connsiteX21" fmla="*/ 3290031 w 3890413"/>
                <a:gd name="connsiteY21" fmla="*/ 1346798 h 3948462"/>
                <a:gd name="connsiteX22" fmla="*/ 1700745 w 3890413"/>
                <a:gd name="connsiteY22" fmla="*/ 575031 h 3948462"/>
                <a:gd name="connsiteX23" fmla="*/ 571995 w 3890413"/>
                <a:gd name="connsiteY23" fmla="*/ 2274165 h 3948462"/>
                <a:gd name="connsiteX24" fmla="*/ 2267548 w 3890413"/>
                <a:gd name="connsiteY24" fmla="*/ 3408286 h 3948462"/>
                <a:gd name="connsiteX25" fmla="*/ 3194376 w 3890413"/>
                <a:gd name="connsiteY25" fmla="*/ 3072653 h 3948462"/>
                <a:gd name="connsiteX26" fmla="*/ 3268026 w 3890413"/>
                <a:gd name="connsiteY26" fmla="*/ 3509545 h 3948462"/>
                <a:gd name="connsiteX27" fmla="*/ 2347298 w 3890413"/>
                <a:gd name="connsiteY27" fmla="*/ 3904041 h 3948462"/>
                <a:gd name="connsiteX28" fmla="*/ 42617 w 3890413"/>
                <a:gd name="connsiteY28" fmla="*/ 2380068 h 3948462"/>
                <a:gd name="connsiteX29" fmla="*/ 1594841 w 3890413"/>
                <a:gd name="connsiteY29"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548384 w 3890413"/>
                <a:gd name="connsiteY10" fmla="*/ 2446988 h 3948462"/>
                <a:gd name="connsiteX11" fmla="*/ 1746058 w 3890413"/>
                <a:gd name="connsiteY11" fmla="*/ 3093574 h 3948462"/>
                <a:gd name="connsiteX12" fmla="*/ 990519 w 3890413"/>
                <a:gd name="connsiteY12" fmla="*/ 2019783 h 3948462"/>
                <a:gd name="connsiteX13" fmla="*/ 1593790 w 3890413"/>
                <a:gd name="connsiteY13" fmla="*/ 967808 h 3948462"/>
                <a:gd name="connsiteX14" fmla="*/ 1746058 w 3890413"/>
                <a:gd name="connsiteY14" fmla="*/ 945992 h 3948462"/>
                <a:gd name="connsiteX15" fmla="*/ 2206475 w 3890413"/>
                <a:gd name="connsiteY15" fmla="*/ 1173924 h 3948462"/>
                <a:gd name="connsiteX16" fmla="*/ 2185910 w 3890413"/>
                <a:gd name="connsiteY16" fmla="*/ 877882 h 3948462"/>
                <a:gd name="connsiteX17" fmla="*/ 2656644 w 3890413"/>
                <a:gd name="connsiteY17" fmla="*/ 803138 h 3948462"/>
                <a:gd name="connsiteX18" fmla="*/ 2828567 w 3890413"/>
                <a:gd name="connsiteY18" fmla="*/ 2099525 h 3948462"/>
                <a:gd name="connsiteX19" fmla="*/ 3362812 w 3890413"/>
                <a:gd name="connsiteY19" fmla="*/ 2002360 h 3948462"/>
                <a:gd name="connsiteX20" fmla="*/ 3289926 w 3890413"/>
                <a:gd name="connsiteY20" fmla="*/ 1346695 h 3948462"/>
                <a:gd name="connsiteX21" fmla="*/ 3290031 w 3890413"/>
                <a:gd name="connsiteY21" fmla="*/ 1346798 h 3948462"/>
                <a:gd name="connsiteX22" fmla="*/ 1700745 w 3890413"/>
                <a:gd name="connsiteY22" fmla="*/ 575031 h 3948462"/>
                <a:gd name="connsiteX23" fmla="*/ 571995 w 3890413"/>
                <a:gd name="connsiteY23" fmla="*/ 2274165 h 3948462"/>
                <a:gd name="connsiteX24" fmla="*/ 2267548 w 3890413"/>
                <a:gd name="connsiteY24" fmla="*/ 3408286 h 3948462"/>
                <a:gd name="connsiteX25" fmla="*/ 3194376 w 3890413"/>
                <a:gd name="connsiteY25" fmla="*/ 3072653 h 3948462"/>
                <a:gd name="connsiteX26" fmla="*/ 3268026 w 3890413"/>
                <a:gd name="connsiteY26" fmla="*/ 3509545 h 3948462"/>
                <a:gd name="connsiteX27" fmla="*/ 2347298 w 3890413"/>
                <a:gd name="connsiteY27" fmla="*/ 3904041 h 3948462"/>
                <a:gd name="connsiteX28" fmla="*/ 42617 w 3890413"/>
                <a:gd name="connsiteY28" fmla="*/ 2380068 h 3948462"/>
                <a:gd name="connsiteX29" fmla="*/ 1594841 w 3890413"/>
                <a:gd name="connsiteY29"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548384 w 3890413"/>
                <a:gd name="connsiteY10" fmla="*/ 2446988 h 3948462"/>
                <a:gd name="connsiteX11" fmla="*/ 1746058 w 3890413"/>
                <a:gd name="connsiteY11" fmla="*/ 3093574 h 3948462"/>
                <a:gd name="connsiteX12" fmla="*/ 990519 w 3890413"/>
                <a:gd name="connsiteY12" fmla="*/ 2019783 h 3948462"/>
                <a:gd name="connsiteX13" fmla="*/ 1593790 w 3890413"/>
                <a:gd name="connsiteY13" fmla="*/ 967808 h 3948462"/>
                <a:gd name="connsiteX14" fmla="*/ 1746058 w 3890413"/>
                <a:gd name="connsiteY14" fmla="*/ 945992 h 3948462"/>
                <a:gd name="connsiteX15" fmla="*/ 2206475 w 3890413"/>
                <a:gd name="connsiteY15" fmla="*/ 1173924 h 3948462"/>
                <a:gd name="connsiteX16" fmla="*/ 2185910 w 3890413"/>
                <a:gd name="connsiteY16" fmla="*/ 877882 h 3948462"/>
                <a:gd name="connsiteX17" fmla="*/ 2656644 w 3890413"/>
                <a:gd name="connsiteY17" fmla="*/ 803138 h 3948462"/>
                <a:gd name="connsiteX18" fmla="*/ 2828567 w 3890413"/>
                <a:gd name="connsiteY18" fmla="*/ 2099525 h 3948462"/>
                <a:gd name="connsiteX19" fmla="*/ 3362812 w 3890413"/>
                <a:gd name="connsiteY19" fmla="*/ 2002360 h 3948462"/>
                <a:gd name="connsiteX20" fmla="*/ 3289926 w 3890413"/>
                <a:gd name="connsiteY20" fmla="*/ 1346695 h 3948462"/>
                <a:gd name="connsiteX21" fmla="*/ 3290031 w 3890413"/>
                <a:gd name="connsiteY21" fmla="*/ 1346798 h 3948462"/>
                <a:gd name="connsiteX22" fmla="*/ 1700745 w 3890413"/>
                <a:gd name="connsiteY22" fmla="*/ 575031 h 3948462"/>
                <a:gd name="connsiteX23" fmla="*/ 571995 w 3890413"/>
                <a:gd name="connsiteY23" fmla="*/ 2274165 h 3948462"/>
                <a:gd name="connsiteX24" fmla="*/ 2267548 w 3890413"/>
                <a:gd name="connsiteY24" fmla="*/ 3408286 h 3948462"/>
                <a:gd name="connsiteX25" fmla="*/ 3194376 w 3890413"/>
                <a:gd name="connsiteY25" fmla="*/ 3072653 h 3948462"/>
                <a:gd name="connsiteX26" fmla="*/ 3268026 w 3890413"/>
                <a:gd name="connsiteY26" fmla="*/ 3509545 h 3948462"/>
                <a:gd name="connsiteX27" fmla="*/ 2347298 w 3890413"/>
                <a:gd name="connsiteY27" fmla="*/ 3904041 h 3948462"/>
                <a:gd name="connsiteX28" fmla="*/ 42617 w 3890413"/>
                <a:gd name="connsiteY28" fmla="*/ 2380068 h 3948462"/>
                <a:gd name="connsiteX29" fmla="*/ 1594841 w 3890413"/>
                <a:gd name="connsiteY29"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548384 w 3890413"/>
                <a:gd name="connsiteY10" fmla="*/ 2446988 h 3948462"/>
                <a:gd name="connsiteX11" fmla="*/ 1746058 w 3890413"/>
                <a:gd name="connsiteY11" fmla="*/ 3093574 h 3948462"/>
                <a:gd name="connsiteX12" fmla="*/ 990519 w 3890413"/>
                <a:gd name="connsiteY12" fmla="*/ 2019783 h 3948462"/>
                <a:gd name="connsiteX13" fmla="*/ 1593790 w 3890413"/>
                <a:gd name="connsiteY13" fmla="*/ 967808 h 3948462"/>
                <a:gd name="connsiteX14" fmla="*/ 1746058 w 3890413"/>
                <a:gd name="connsiteY14" fmla="*/ 945992 h 3948462"/>
                <a:gd name="connsiteX15" fmla="*/ 2206475 w 3890413"/>
                <a:gd name="connsiteY15" fmla="*/ 1173924 h 3948462"/>
                <a:gd name="connsiteX16" fmla="*/ 2185910 w 3890413"/>
                <a:gd name="connsiteY16" fmla="*/ 877882 h 3948462"/>
                <a:gd name="connsiteX17" fmla="*/ 2656644 w 3890413"/>
                <a:gd name="connsiteY17" fmla="*/ 803138 h 3948462"/>
                <a:gd name="connsiteX18" fmla="*/ 2828567 w 3890413"/>
                <a:gd name="connsiteY18" fmla="*/ 2099525 h 3948462"/>
                <a:gd name="connsiteX19" fmla="*/ 3362812 w 3890413"/>
                <a:gd name="connsiteY19" fmla="*/ 2002360 h 3948462"/>
                <a:gd name="connsiteX20" fmla="*/ 3289926 w 3890413"/>
                <a:gd name="connsiteY20" fmla="*/ 1346695 h 3948462"/>
                <a:gd name="connsiteX21" fmla="*/ 3290031 w 3890413"/>
                <a:gd name="connsiteY21" fmla="*/ 1346798 h 3948462"/>
                <a:gd name="connsiteX22" fmla="*/ 1700745 w 3890413"/>
                <a:gd name="connsiteY22" fmla="*/ 575031 h 3948462"/>
                <a:gd name="connsiteX23" fmla="*/ 571995 w 3890413"/>
                <a:gd name="connsiteY23" fmla="*/ 2274165 h 3948462"/>
                <a:gd name="connsiteX24" fmla="*/ 2267548 w 3890413"/>
                <a:gd name="connsiteY24" fmla="*/ 3408286 h 3948462"/>
                <a:gd name="connsiteX25" fmla="*/ 3194376 w 3890413"/>
                <a:gd name="connsiteY25" fmla="*/ 3072653 h 3948462"/>
                <a:gd name="connsiteX26" fmla="*/ 3268026 w 3890413"/>
                <a:gd name="connsiteY26" fmla="*/ 3509545 h 3948462"/>
                <a:gd name="connsiteX27" fmla="*/ 2347298 w 3890413"/>
                <a:gd name="connsiteY27" fmla="*/ 3904041 h 3948462"/>
                <a:gd name="connsiteX28" fmla="*/ 42617 w 3890413"/>
                <a:gd name="connsiteY28" fmla="*/ 2380068 h 3948462"/>
                <a:gd name="connsiteX29" fmla="*/ 1594841 w 3890413"/>
                <a:gd name="connsiteY29"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548384 w 3890413"/>
                <a:gd name="connsiteY10" fmla="*/ 2446988 h 3948462"/>
                <a:gd name="connsiteX11" fmla="*/ 1746058 w 3890413"/>
                <a:gd name="connsiteY11" fmla="*/ 3093574 h 3948462"/>
                <a:gd name="connsiteX12" fmla="*/ 990519 w 3890413"/>
                <a:gd name="connsiteY12" fmla="*/ 2019783 h 3948462"/>
                <a:gd name="connsiteX13" fmla="*/ 1593790 w 3890413"/>
                <a:gd name="connsiteY13" fmla="*/ 967808 h 3948462"/>
                <a:gd name="connsiteX14" fmla="*/ 1746058 w 3890413"/>
                <a:gd name="connsiteY14" fmla="*/ 945992 h 3948462"/>
                <a:gd name="connsiteX15" fmla="*/ 2206475 w 3890413"/>
                <a:gd name="connsiteY15" fmla="*/ 1173924 h 3948462"/>
                <a:gd name="connsiteX16" fmla="*/ 2185910 w 3890413"/>
                <a:gd name="connsiteY16" fmla="*/ 877882 h 3948462"/>
                <a:gd name="connsiteX17" fmla="*/ 2656644 w 3890413"/>
                <a:gd name="connsiteY17" fmla="*/ 803138 h 3948462"/>
                <a:gd name="connsiteX18" fmla="*/ 2828567 w 3890413"/>
                <a:gd name="connsiteY18" fmla="*/ 2099525 h 3948462"/>
                <a:gd name="connsiteX19" fmla="*/ 3362812 w 3890413"/>
                <a:gd name="connsiteY19" fmla="*/ 2002360 h 3948462"/>
                <a:gd name="connsiteX20" fmla="*/ 3289926 w 3890413"/>
                <a:gd name="connsiteY20" fmla="*/ 1346695 h 3948462"/>
                <a:gd name="connsiteX21" fmla="*/ 3290031 w 3890413"/>
                <a:gd name="connsiteY21" fmla="*/ 1346798 h 3948462"/>
                <a:gd name="connsiteX22" fmla="*/ 1700745 w 3890413"/>
                <a:gd name="connsiteY22" fmla="*/ 575031 h 3948462"/>
                <a:gd name="connsiteX23" fmla="*/ 571995 w 3890413"/>
                <a:gd name="connsiteY23" fmla="*/ 2274165 h 3948462"/>
                <a:gd name="connsiteX24" fmla="*/ 2267548 w 3890413"/>
                <a:gd name="connsiteY24" fmla="*/ 3408286 h 3948462"/>
                <a:gd name="connsiteX25" fmla="*/ 3194376 w 3890413"/>
                <a:gd name="connsiteY25" fmla="*/ 3072653 h 3948462"/>
                <a:gd name="connsiteX26" fmla="*/ 3268026 w 3890413"/>
                <a:gd name="connsiteY26" fmla="*/ 3509545 h 3948462"/>
                <a:gd name="connsiteX27" fmla="*/ 2347298 w 3890413"/>
                <a:gd name="connsiteY27" fmla="*/ 3904041 h 3948462"/>
                <a:gd name="connsiteX28" fmla="*/ 42617 w 3890413"/>
                <a:gd name="connsiteY28" fmla="*/ 2380068 h 3948462"/>
                <a:gd name="connsiteX29" fmla="*/ 1594841 w 3890413"/>
                <a:gd name="connsiteY29"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548384 w 3890413"/>
                <a:gd name="connsiteY10" fmla="*/ 2446988 h 3948462"/>
                <a:gd name="connsiteX11" fmla="*/ 1746058 w 3890413"/>
                <a:gd name="connsiteY11" fmla="*/ 3093574 h 3948462"/>
                <a:gd name="connsiteX12" fmla="*/ 990519 w 3890413"/>
                <a:gd name="connsiteY12" fmla="*/ 2019783 h 3948462"/>
                <a:gd name="connsiteX13" fmla="*/ 1593790 w 3890413"/>
                <a:gd name="connsiteY13" fmla="*/ 967808 h 3948462"/>
                <a:gd name="connsiteX14" fmla="*/ 1746058 w 3890413"/>
                <a:gd name="connsiteY14" fmla="*/ 945992 h 3948462"/>
                <a:gd name="connsiteX15" fmla="*/ 2206475 w 3890413"/>
                <a:gd name="connsiteY15" fmla="*/ 1173924 h 3948462"/>
                <a:gd name="connsiteX16" fmla="*/ 2185910 w 3890413"/>
                <a:gd name="connsiteY16" fmla="*/ 877882 h 3948462"/>
                <a:gd name="connsiteX17" fmla="*/ 2656644 w 3890413"/>
                <a:gd name="connsiteY17" fmla="*/ 803138 h 3948462"/>
                <a:gd name="connsiteX18" fmla="*/ 2828567 w 3890413"/>
                <a:gd name="connsiteY18" fmla="*/ 2099525 h 3948462"/>
                <a:gd name="connsiteX19" fmla="*/ 3362812 w 3890413"/>
                <a:gd name="connsiteY19" fmla="*/ 2002360 h 3948462"/>
                <a:gd name="connsiteX20" fmla="*/ 3289926 w 3890413"/>
                <a:gd name="connsiteY20" fmla="*/ 1346695 h 3948462"/>
                <a:gd name="connsiteX21" fmla="*/ 3290031 w 3890413"/>
                <a:gd name="connsiteY21" fmla="*/ 1346798 h 3948462"/>
                <a:gd name="connsiteX22" fmla="*/ 1700745 w 3890413"/>
                <a:gd name="connsiteY22" fmla="*/ 575031 h 3948462"/>
                <a:gd name="connsiteX23" fmla="*/ 571995 w 3890413"/>
                <a:gd name="connsiteY23" fmla="*/ 2274165 h 3948462"/>
                <a:gd name="connsiteX24" fmla="*/ 2267548 w 3890413"/>
                <a:gd name="connsiteY24" fmla="*/ 3408286 h 3948462"/>
                <a:gd name="connsiteX25" fmla="*/ 3194376 w 3890413"/>
                <a:gd name="connsiteY25" fmla="*/ 3072653 h 3948462"/>
                <a:gd name="connsiteX26" fmla="*/ 3268026 w 3890413"/>
                <a:gd name="connsiteY26" fmla="*/ 3509545 h 3948462"/>
                <a:gd name="connsiteX27" fmla="*/ 2347298 w 3890413"/>
                <a:gd name="connsiteY27" fmla="*/ 3904041 h 3948462"/>
                <a:gd name="connsiteX28" fmla="*/ 42617 w 3890413"/>
                <a:gd name="connsiteY28" fmla="*/ 2380068 h 3948462"/>
                <a:gd name="connsiteX29" fmla="*/ 1594841 w 3890413"/>
                <a:gd name="connsiteY29" fmla="*/ 45653 h 3948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890413" h="3948462">
                  <a:moveTo>
                    <a:pt x="1853384" y="1371624"/>
                  </a:moveTo>
                  <a:lnTo>
                    <a:pt x="1768767" y="1390324"/>
                  </a:lnTo>
                  <a:cubicBezTo>
                    <a:pt x="1579409" y="1463487"/>
                    <a:pt x="1490873" y="1833773"/>
                    <a:pt x="1517577" y="2042010"/>
                  </a:cubicBezTo>
                  <a:cubicBezTo>
                    <a:pt x="1544281" y="2250247"/>
                    <a:pt x="1644086" y="2624290"/>
                    <a:pt x="1928990" y="2639747"/>
                  </a:cubicBezTo>
                  <a:cubicBezTo>
                    <a:pt x="2177093" y="2653207"/>
                    <a:pt x="2337423" y="2363017"/>
                    <a:pt x="2318674" y="2006358"/>
                  </a:cubicBezTo>
                  <a:cubicBezTo>
                    <a:pt x="2310210" y="1948950"/>
                    <a:pt x="2301678" y="1891436"/>
                    <a:pt x="2293344" y="1834228"/>
                  </a:cubicBezTo>
                  <a:cubicBezTo>
                    <a:pt x="2229725" y="1555945"/>
                    <a:pt x="2050691" y="1359067"/>
                    <a:pt x="1853384" y="1371624"/>
                  </a:cubicBezTo>
                  <a:close/>
                  <a:moveTo>
                    <a:pt x="1594841" y="45653"/>
                  </a:moveTo>
                  <a:cubicBezTo>
                    <a:pt x="2527821" y="-128041"/>
                    <a:pt x="3626282" y="158796"/>
                    <a:pt x="3869632" y="1517323"/>
                  </a:cubicBezTo>
                  <a:cubicBezTo>
                    <a:pt x="3939308" y="2058696"/>
                    <a:pt x="3820785" y="2251376"/>
                    <a:pt x="3706266" y="2457195"/>
                  </a:cubicBezTo>
                  <a:cubicBezTo>
                    <a:pt x="3132098" y="3124925"/>
                    <a:pt x="2589274" y="2611359"/>
                    <a:pt x="2548384" y="2446988"/>
                  </a:cubicBezTo>
                  <a:cubicBezTo>
                    <a:pt x="2411721" y="3024903"/>
                    <a:pt x="2005702" y="3164775"/>
                    <a:pt x="1746058" y="3093574"/>
                  </a:cubicBezTo>
                  <a:cubicBezTo>
                    <a:pt x="1486414" y="3022373"/>
                    <a:pt x="990519" y="2612821"/>
                    <a:pt x="990519" y="2019783"/>
                  </a:cubicBezTo>
                  <a:cubicBezTo>
                    <a:pt x="990519" y="1500875"/>
                    <a:pt x="1249504" y="1067935"/>
                    <a:pt x="1593790" y="967808"/>
                  </a:cubicBezTo>
                  <a:cubicBezTo>
                    <a:pt x="1642974" y="953504"/>
                    <a:pt x="1694009" y="949376"/>
                    <a:pt x="1746058" y="945992"/>
                  </a:cubicBezTo>
                  <a:cubicBezTo>
                    <a:pt x="2004670" y="929176"/>
                    <a:pt x="2081338" y="1030119"/>
                    <a:pt x="2206475" y="1173924"/>
                  </a:cubicBezTo>
                  <a:cubicBezTo>
                    <a:pt x="2194343" y="1061758"/>
                    <a:pt x="2187003" y="961165"/>
                    <a:pt x="2185910" y="877882"/>
                  </a:cubicBezTo>
                  <a:lnTo>
                    <a:pt x="2656644" y="803138"/>
                  </a:lnTo>
                  <a:lnTo>
                    <a:pt x="2828567" y="2099525"/>
                  </a:lnTo>
                  <a:cubicBezTo>
                    <a:pt x="2888366" y="2544108"/>
                    <a:pt x="3261961" y="2420799"/>
                    <a:pt x="3362812" y="2002360"/>
                  </a:cubicBezTo>
                  <a:cubicBezTo>
                    <a:pt x="3355320" y="1625023"/>
                    <a:pt x="3366534" y="1729632"/>
                    <a:pt x="3289926" y="1346695"/>
                  </a:cubicBezTo>
                  <a:lnTo>
                    <a:pt x="3290031" y="1346798"/>
                  </a:lnTo>
                  <a:cubicBezTo>
                    <a:pt x="3068547" y="637774"/>
                    <a:pt x="2419129" y="439933"/>
                    <a:pt x="1700745" y="575031"/>
                  </a:cubicBezTo>
                  <a:cubicBezTo>
                    <a:pt x="890947" y="727320"/>
                    <a:pt x="415476" y="1491783"/>
                    <a:pt x="571995" y="2274165"/>
                  </a:cubicBezTo>
                  <a:cubicBezTo>
                    <a:pt x="728513" y="3056546"/>
                    <a:pt x="1580131" y="3572543"/>
                    <a:pt x="2267548" y="3408286"/>
                  </a:cubicBezTo>
                  <a:cubicBezTo>
                    <a:pt x="2796517" y="3281890"/>
                    <a:pt x="2641988" y="3320887"/>
                    <a:pt x="3194376" y="3072653"/>
                  </a:cubicBezTo>
                  <a:cubicBezTo>
                    <a:pt x="3249441" y="3306078"/>
                    <a:pt x="3239115" y="3309742"/>
                    <a:pt x="3268026" y="3509545"/>
                  </a:cubicBezTo>
                  <a:cubicBezTo>
                    <a:pt x="3021841" y="3717756"/>
                    <a:pt x="2685602" y="3836362"/>
                    <a:pt x="2347298" y="3904041"/>
                  </a:cubicBezTo>
                  <a:cubicBezTo>
                    <a:pt x="1157336" y="4112956"/>
                    <a:pt x="289475" y="3581660"/>
                    <a:pt x="42617" y="2380068"/>
                  </a:cubicBezTo>
                  <a:cubicBezTo>
                    <a:pt x="-204242" y="1178477"/>
                    <a:pt x="661862" y="219348"/>
                    <a:pt x="1594841" y="45653"/>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a:solidFill>
                  <a:schemeClr val="tx1"/>
                </a:solidFill>
                <a:cs typeface="B Nazanin" panose="00000400000000000000" pitchFamily="2" charset="-78"/>
              </a:endParaRPr>
            </a:p>
          </p:txBody>
        </p:sp>
        <p:sp>
          <p:nvSpPr>
            <p:cNvPr id="50" name="Freeform 14">
              <a:extLst>
                <a:ext uri="{FF2B5EF4-FFF2-40B4-BE49-F238E27FC236}">
                  <a16:creationId xmlns:a16="http://schemas.microsoft.com/office/drawing/2014/main" id="{914E2E14-9B57-4A66-85E1-221EAEE1794D}"/>
                </a:ext>
              </a:extLst>
            </p:cNvPr>
            <p:cNvSpPr>
              <a:spLocks noChangeAspect="1"/>
            </p:cNvSpPr>
            <p:nvPr/>
          </p:nvSpPr>
          <p:spPr>
            <a:xfrm>
              <a:off x="8506880" y="2771935"/>
              <a:ext cx="315652" cy="359610"/>
            </a:xfrm>
            <a:custGeom>
              <a:avLst/>
              <a:gdLst/>
              <a:ahLst/>
              <a:cxnLst/>
              <a:rect l="l" t="t" r="r" b="b"/>
              <a:pathLst>
                <a:path w="3456727" h="3938119">
                  <a:moveTo>
                    <a:pt x="1728364" y="1961325"/>
                  </a:moveTo>
                  <a:cubicBezTo>
                    <a:pt x="1726089" y="2407152"/>
                    <a:pt x="1737463" y="2812034"/>
                    <a:pt x="1735188" y="3257861"/>
                  </a:cubicBezTo>
                  <a:cubicBezTo>
                    <a:pt x="2394830" y="3057694"/>
                    <a:pt x="2610919" y="2352560"/>
                    <a:pt x="2765594" y="1981796"/>
                  </a:cubicBezTo>
                  <a:close/>
                  <a:moveTo>
                    <a:pt x="1728362" y="682044"/>
                  </a:moveTo>
                  <a:cubicBezTo>
                    <a:pt x="1355324" y="868563"/>
                    <a:pt x="1166530" y="952725"/>
                    <a:pt x="609247" y="1002767"/>
                  </a:cubicBezTo>
                  <a:cubicBezTo>
                    <a:pt x="606972" y="1330312"/>
                    <a:pt x="631992" y="1623739"/>
                    <a:pt x="704780" y="1964933"/>
                  </a:cubicBezTo>
                  <a:lnTo>
                    <a:pt x="1728363" y="1971757"/>
                  </a:lnTo>
                  <a:cubicBezTo>
                    <a:pt x="1728363" y="1541853"/>
                    <a:pt x="1728362" y="1111948"/>
                    <a:pt x="1728362" y="682044"/>
                  </a:cubicBezTo>
                  <a:close/>
                  <a:moveTo>
                    <a:pt x="1723409" y="487996"/>
                  </a:moveTo>
                  <a:cubicBezTo>
                    <a:pt x="1725062" y="488690"/>
                    <a:pt x="1726712" y="489384"/>
                    <a:pt x="1728363" y="490064"/>
                  </a:cubicBezTo>
                  <a:cubicBezTo>
                    <a:pt x="1730015" y="489384"/>
                    <a:pt x="1731666" y="488690"/>
                    <a:pt x="1733319" y="487996"/>
                  </a:cubicBezTo>
                  <a:lnTo>
                    <a:pt x="1733319" y="492131"/>
                  </a:lnTo>
                  <a:cubicBezTo>
                    <a:pt x="2179467" y="679460"/>
                    <a:pt x="2405896" y="769409"/>
                    <a:pt x="2817789" y="813808"/>
                  </a:cubicBezTo>
                  <a:cubicBezTo>
                    <a:pt x="2971516" y="823489"/>
                    <a:pt x="3036247" y="875307"/>
                    <a:pt x="3033236" y="1061333"/>
                  </a:cubicBezTo>
                  <a:cubicBezTo>
                    <a:pt x="3015439" y="2441328"/>
                    <a:pt x="2363638" y="3359629"/>
                    <a:pt x="1733319" y="3448048"/>
                  </a:cubicBezTo>
                  <a:lnTo>
                    <a:pt x="1733319" y="3450123"/>
                  </a:lnTo>
                  <a:lnTo>
                    <a:pt x="1728363" y="3449086"/>
                  </a:lnTo>
                  <a:lnTo>
                    <a:pt x="1723409" y="3450123"/>
                  </a:lnTo>
                  <a:lnTo>
                    <a:pt x="1723409" y="3448048"/>
                  </a:lnTo>
                  <a:cubicBezTo>
                    <a:pt x="1093089" y="3359629"/>
                    <a:pt x="441289" y="2441328"/>
                    <a:pt x="423491" y="1061333"/>
                  </a:cubicBezTo>
                  <a:cubicBezTo>
                    <a:pt x="420479" y="875307"/>
                    <a:pt x="485211" y="823489"/>
                    <a:pt x="638937" y="813808"/>
                  </a:cubicBezTo>
                  <a:cubicBezTo>
                    <a:pt x="1050832" y="769409"/>
                    <a:pt x="1277261" y="679460"/>
                    <a:pt x="1723409" y="492131"/>
                  </a:cubicBezTo>
                  <a:close/>
                  <a:moveTo>
                    <a:pt x="1722802" y="306889"/>
                  </a:moveTo>
                  <a:lnTo>
                    <a:pt x="1722802" y="311530"/>
                  </a:lnTo>
                  <a:cubicBezTo>
                    <a:pt x="1222099" y="521767"/>
                    <a:pt x="967982" y="622713"/>
                    <a:pt x="505720" y="672542"/>
                  </a:cubicBezTo>
                  <a:cubicBezTo>
                    <a:pt x="333196" y="683408"/>
                    <a:pt x="260550" y="741561"/>
                    <a:pt x="263929" y="950334"/>
                  </a:cubicBezTo>
                  <a:cubicBezTo>
                    <a:pt x="283902" y="2499079"/>
                    <a:pt x="1015407" y="3529669"/>
                    <a:pt x="1722802" y="3628902"/>
                  </a:cubicBezTo>
                  <a:lnTo>
                    <a:pt x="1722802" y="3631230"/>
                  </a:lnTo>
                  <a:lnTo>
                    <a:pt x="1728365" y="3630065"/>
                  </a:lnTo>
                  <a:lnTo>
                    <a:pt x="1733925" y="3631230"/>
                  </a:lnTo>
                  <a:lnTo>
                    <a:pt x="1733925" y="3628902"/>
                  </a:lnTo>
                  <a:cubicBezTo>
                    <a:pt x="2441322" y="3529669"/>
                    <a:pt x="3172826" y="2499079"/>
                    <a:pt x="3192800" y="950334"/>
                  </a:cubicBezTo>
                  <a:cubicBezTo>
                    <a:pt x="3196179" y="741561"/>
                    <a:pt x="3123532" y="683408"/>
                    <a:pt x="2951007" y="672542"/>
                  </a:cubicBezTo>
                  <a:cubicBezTo>
                    <a:pt x="2488747" y="622713"/>
                    <a:pt x="2234630" y="521767"/>
                    <a:pt x="1733925" y="311530"/>
                  </a:cubicBezTo>
                  <a:lnTo>
                    <a:pt x="1733925" y="306889"/>
                  </a:lnTo>
                  <a:cubicBezTo>
                    <a:pt x="1732071" y="307669"/>
                    <a:pt x="1730218" y="308445"/>
                    <a:pt x="1728365" y="309209"/>
                  </a:cubicBezTo>
                  <a:cubicBezTo>
                    <a:pt x="1726510" y="308445"/>
                    <a:pt x="1724659" y="307669"/>
                    <a:pt x="1722802" y="306889"/>
                  </a:cubicBezTo>
                  <a:close/>
                  <a:moveTo>
                    <a:pt x="1721800" y="0"/>
                  </a:moveTo>
                  <a:cubicBezTo>
                    <a:pt x="1723991" y="923"/>
                    <a:pt x="1726176" y="1844"/>
                    <a:pt x="1728363" y="2749"/>
                  </a:cubicBezTo>
                  <a:cubicBezTo>
                    <a:pt x="1730551" y="1844"/>
                    <a:pt x="1732737" y="923"/>
                    <a:pt x="1734926" y="0"/>
                  </a:cubicBezTo>
                  <a:lnTo>
                    <a:pt x="1734926" y="5497"/>
                  </a:lnTo>
                  <a:cubicBezTo>
                    <a:pt x="2325825" y="254550"/>
                    <a:pt x="2625718" y="374136"/>
                    <a:pt x="3171248" y="433164"/>
                  </a:cubicBezTo>
                  <a:cubicBezTo>
                    <a:pt x="3374850" y="446035"/>
                    <a:pt x="3460584" y="514926"/>
                    <a:pt x="3456595" y="762245"/>
                  </a:cubicBezTo>
                  <a:cubicBezTo>
                    <a:pt x="3433024" y="2596936"/>
                    <a:pt x="2569749" y="3817807"/>
                    <a:pt x="1734926" y="3935360"/>
                  </a:cubicBezTo>
                  <a:lnTo>
                    <a:pt x="1734926" y="3938119"/>
                  </a:lnTo>
                  <a:lnTo>
                    <a:pt x="1728363" y="3936740"/>
                  </a:lnTo>
                  <a:lnTo>
                    <a:pt x="1721800" y="3938119"/>
                  </a:lnTo>
                  <a:lnTo>
                    <a:pt x="1721800" y="3935360"/>
                  </a:lnTo>
                  <a:cubicBezTo>
                    <a:pt x="886977" y="3817807"/>
                    <a:pt x="23703" y="2596936"/>
                    <a:pt x="132" y="762245"/>
                  </a:cubicBezTo>
                  <a:cubicBezTo>
                    <a:pt x="-3858" y="514926"/>
                    <a:pt x="81876" y="446035"/>
                    <a:pt x="285478" y="433164"/>
                  </a:cubicBezTo>
                  <a:cubicBezTo>
                    <a:pt x="831010" y="374136"/>
                    <a:pt x="1130903" y="254550"/>
                    <a:pt x="1721800" y="549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dirty="0">
                <a:solidFill>
                  <a:schemeClr val="tx1"/>
                </a:solidFill>
                <a:cs typeface="B Nazanin" panose="00000400000000000000" pitchFamily="2" charset="-78"/>
              </a:endParaRPr>
            </a:p>
          </p:txBody>
        </p:sp>
        <p:sp>
          <p:nvSpPr>
            <p:cNvPr id="51" name="Rounded Rectangle 7">
              <a:extLst>
                <a:ext uri="{FF2B5EF4-FFF2-40B4-BE49-F238E27FC236}">
                  <a16:creationId xmlns:a16="http://schemas.microsoft.com/office/drawing/2014/main" id="{6065040D-3594-4BAC-A8C1-673E9B9D97CC}"/>
                </a:ext>
              </a:extLst>
            </p:cNvPr>
            <p:cNvSpPr>
              <a:spLocks noChangeAspect="1"/>
            </p:cNvSpPr>
            <p:nvPr/>
          </p:nvSpPr>
          <p:spPr>
            <a:xfrm>
              <a:off x="9655543" y="2519661"/>
              <a:ext cx="338578" cy="338540"/>
            </a:xfrm>
            <a:custGeom>
              <a:avLst/>
              <a:gdLst/>
              <a:ahLst/>
              <a:cxnLst/>
              <a:rect l="l" t="t" r="r" b="b"/>
              <a:pathLst>
                <a:path w="3960440" h="3960000">
                  <a:moveTo>
                    <a:pt x="2764687" y="782779"/>
                  </a:moveTo>
                  <a:cubicBezTo>
                    <a:pt x="2512183" y="782779"/>
                    <a:pt x="2307488" y="987475"/>
                    <a:pt x="2307487" y="1239980"/>
                  </a:cubicBezTo>
                  <a:cubicBezTo>
                    <a:pt x="2307487" y="1241985"/>
                    <a:pt x="2307500" y="1243987"/>
                    <a:pt x="2308092" y="1245978"/>
                  </a:cubicBezTo>
                  <a:lnTo>
                    <a:pt x="1570677" y="1632536"/>
                  </a:lnTo>
                  <a:cubicBezTo>
                    <a:pt x="1488749" y="1552118"/>
                    <a:pt x="1376387" y="1502860"/>
                    <a:pt x="1252520" y="1502859"/>
                  </a:cubicBezTo>
                  <a:cubicBezTo>
                    <a:pt x="1000014" y="1502859"/>
                    <a:pt x="795319" y="1707555"/>
                    <a:pt x="795319" y="1960060"/>
                  </a:cubicBezTo>
                  <a:cubicBezTo>
                    <a:pt x="795319" y="2212565"/>
                    <a:pt x="1000014" y="2417260"/>
                    <a:pt x="1252520" y="2417260"/>
                  </a:cubicBezTo>
                  <a:cubicBezTo>
                    <a:pt x="1361432" y="2417260"/>
                    <a:pt x="1461449" y="2379178"/>
                    <a:pt x="1538674" y="2313987"/>
                  </a:cubicBezTo>
                  <a:lnTo>
                    <a:pt x="2308734" y="2717656"/>
                  </a:lnTo>
                  <a:cubicBezTo>
                    <a:pt x="2314220" y="2964461"/>
                    <a:pt x="2516327" y="3162492"/>
                    <a:pt x="2764688" y="3162492"/>
                  </a:cubicBezTo>
                  <a:cubicBezTo>
                    <a:pt x="3017192" y="3162492"/>
                    <a:pt x="3221888" y="2957797"/>
                    <a:pt x="3221887" y="2705292"/>
                  </a:cubicBezTo>
                  <a:cubicBezTo>
                    <a:pt x="3221887" y="2452786"/>
                    <a:pt x="3017192" y="2248092"/>
                    <a:pt x="2764688" y="2248092"/>
                  </a:cubicBezTo>
                  <a:cubicBezTo>
                    <a:pt x="2638870" y="2248092"/>
                    <a:pt x="2524924" y="2298913"/>
                    <a:pt x="2442337" y="2381228"/>
                  </a:cubicBezTo>
                  <a:lnTo>
                    <a:pt x="1706164" y="1995322"/>
                  </a:lnTo>
                  <a:lnTo>
                    <a:pt x="1709074" y="1966451"/>
                  </a:lnTo>
                  <a:lnTo>
                    <a:pt x="2455698" y="1575067"/>
                  </a:lnTo>
                  <a:cubicBezTo>
                    <a:pt x="2536225" y="1651261"/>
                    <a:pt x="2645094" y="1697180"/>
                    <a:pt x="2764687" y="1697179"/>
                  </a:cubicBezTo>
                  <a:cubicBezTo>
                    <a:pt x="3017193" y="1697180"/>
                    <a:pt x="3221887" y="1492485"/>
                    <a:pt x="3221888" y="1239980"/>
                  </a:cubicBezTo>
                  <a:cubicBezTo>
                    <a:pt x="3221887" y="987475"/>
                    <a:pt x="3017193" y="782779"/>
                    <a:pt x="2764687" y="782779"/>
                  </a:cubicBezTo>
                  <a:close/>
                  <a:moveTo>
                    <a:pt x="436907" y="0"/>
                  </a:moveTo>
                  <a:lnTo>
                    <a:pt x="3523533" y="0"/>
                  </a:lnTo>
                  <a:cubicBezTo>
                    <a:pt x="3764830" y="0"/>
                    <a:pt x="3960440" y="195610"/>
                    <a:pt x="3960440" y="436907"/>
                  </a:cubicBezTo>
                  <a:lnTo>
                    <a:pt x="3960440" y="3523093"/>
                  </a:lnTo>
                  <a:cubicBezTo>
                    <a:pt x="3960440" y="3764390"/>
                    <a:pt x="3764830" y="3960000"/>
                    <a:pt x="3523533" y="3960000"/>
                  </a:cubicBezTo>
                  <a:lnTo>
                    <a:pt x="436907" y="3960000"/>
                  </a:lnTo>
                  <a:cubicBezTo>
                    <a:pt x="195610" y="3960000"/>
                    <a:pt x="0" y="3764390"/>
                    <a:pt x="0" y="3523093"/>
                  </a:cubicBezTo>
                  <a:lnTo>
                    <a:pt x="0" y="436907"/>
                  </a:lnTo>
                  <a:cubicBezTo>
                    <a:pt x="0" y="195610"/>
                    <a:pt x="195610" y="0"/>
                    <a:pt x="436907"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a:solidFill>
                  <a:schemeClr val="tx1"/>
                </a:solidFill>
                <a:cs typeface="B Nazanin" panose="00000400000000000000" pitchFamily="2" charset="-78"/>
              </a:endParaRPr>
            </a:p>
          </p:txBody>
        </p:sp>
        <p:sp>
          <p:nvSpPr>
            <p:cNvPr id="52" name="Rounded Rectangle 1">
              <a:extLst>
                <a:ext uri="{FF2B5EF4-FFF2-40B4-BE49-F238E27FC236}">
                  <a16:creationId xmlns:a16="http://schemas.microsoft.com/office/drawing/2014/main" id="{2612BCB4-6800-4D3F-84A7-B411A2B0064A}"/>
                </a:ext>
              </a:extLst>
            </p:cNvPr>
            <p:cNvSpPr>
              <a:spLocks noChangeAspect="1"/>
            </p:cNvSpPr>
            <p:nvPr/>
          </p:nvSpPr>
          <p:spPr>
            <a:xfrm rot="2648398">
              <a:off x="8942310" y="2514803"/>
              <a:ext cx="148930" cy="380894"/>
            </a:xfrm>
            <a:custGeom>
              <a:avLst/>
              <a:gdLst/>
              <a:ahLst/>
              <a:cxnLst/>
              <a:rect l="l" t="t" r="r" b="b"/>
              <a:pathLst>
                <a:path w="1862952" h="4764557">
                  <a:moveTo>
                    <a:pt x="289679" y="2004751"/>
                  </a:moveTo>
                  <a:cubicBezTo>
                    <a:pt x="458860" y="1838972"/>
                    <a:pt x="691283" y="1737733"/>
                    <a:pt x="946849" y="1740329"/>
                  </a:cubicBezTo>
                  <a:cubicBezTo>
                    <a:pt x="982916" y="1740695"/>
                    <a:pt x="1018481" y="1743119"/>
                    <a:pt x="1053366" y="1748014"/>
                  </a:cubicBezTo>
                  <a:cubicBezTo>
                    <a:pt x="1317748" y="1888655"/>
                    <a:pt x="1203170" y="2165630"/>
                    <a:pt x="978473" y="2204473"/>
                  </a:cubicBezTo>
                  <a:cubicBezTo>
                    <a:pt x="966642" y="2201190"/>
                    <a:pt x="954470" y="2200566"/>
                    <a:pt x="942176" y="2200441"/>
                  </a:cubicBezTo>
                  <a:cubicBezTo>
                    <a:pt x="697403" y="2197955"/>
                    <a:pt x="496962" y="2394367"/>
                    <a:pt x="494475" y="2639137"/>
                  </a:cubicBezTo>
                  <a:lnTo>
                    <a:pt x="482110" y="3856696"/>
                  </a:lnTo>
                  <a:cubicBezTo>
                    <a:pt x="479624" y="4101467"/>
                    <a:pt x="676035" y="4301910"/>
                    <a:pt x="920807" y="4304396"/>
                  </a:cubicBezTo>
                  <a:cubicBezTo>
                    <a:pt x="1043193" y="4305639"/>
                    <a:pt x="1154496" y="4257158"/>
                    <a:pt x="1235513" y="4177768"/>
                  </a:cubicBezTo>
                  <a:cubicBezTo>
                    <a:pt x="1316531" y="4098380"/>
                    <a:pt x="1367262" y="3988084"/>
                    <a:pt x="1368506" y="3865699"/>
                  </a:cubicBezTo>
                  <a:lnTo>
                    <a:pt x="1375662" y="3161156"/>
                  </a:lnTo>
                  <a:cubicBezTo>
                    <a:pt x="1504082" y="3167548"/>
                    <a:pt x="1792622" y="2981572"/>
                    <a:pt x="1861834" y="2783546"/>
                  </a:cubicBezTo>
                  <a:lnTo>
                    <a:pt x="1851019" y="3848423"/>
                  </a:lnTo>
                  <a:cubicBezTo>
                    <a:pt x="1848423" y="4103989"/>
                    <a:pt x="1742485" y="4334308"/>
                    <a:pt x="1573304" y="4500088"/>
                  </a:cubicBezTo>
                  <a:cubicBezTo>
                    <a:pt x="1404123" y="4665866"/>
                    <a:pt x="1171700" y="4767105"/>
                    <a:pt x="916134" y="4764509"/>
                  </a:cubicBezTo>
                  <a:cubicBezTo>
                    <a:pt x="405002" y="4759318"/>
                    <a:pt x="-5143" y="4340756"/>
                    <a:pt x="48" y="3829624"/>
                  </a:cubicBezTo>
                  <a:lnTo>
                    <a:pt x="11964" y="2656415"/>
                  </a:lnTo>
                  <a:cubicBezTo>
                    <a:pt x="14559" y="2400849"/>
                    <a:pt x="120498" y="2170529"/>
                    <a:pt x="289679" y="2004751"/>
                  </a:cubicBezTo>
                  <a:close/>
                  <a:moveTo>
                    <a:pt x="282968" y="271082"/>
                  </a:moveTo>
                  <a:cubicBezTo>
                    <a:pt x="450457" y="103594"/>
                    <a:pt x="681840" y="0"/>
                    <a:pt x="937419" y="0"/>
                  </a:cubicBezTo>
                  <a:cubicBezTo>
                    <a:pt x="1448577" y="0"/>
                    <a:pt x="1862952" y="414375"/>
                    <a:pt x="1862952" y="925533"/>
                  </a:cubicBezTo>
                  <a:lnTo>
                    <a:pt x="1862952" y="2098803"/>
                  </a:lnTo>
                  <a:cubicBezTo>
                    <a:pt x="1862952" y="2609961"/>
                    <a:pt x="1448577" y="3024336"/>
                    <a:pt x="937419" y="3024336"/>
                  </a:cubicBezTo>
                  <a:cubicBezTo>
                    <a:pt x="901350" y="3024336"/>
                    <a:pt x="865762" y="3022273"/>
                    <a:pt x="830829" y="3017733"/>
                  </a:cubicBezTo>
                  <a:cubicBezTo>
                    <a:pt x="565032" y="2879784"/>
                    <a:pt x="676792" y="2601660"/>
                    <a:pt x="901083" y="2560538"/>
                  </a:cubicBezTo>
                  <a:cubicBezTo>
                    <a:pt x="912947" y="2563700"/>
                    <a:pt x="925124" y="2564200"/>
                    <a:pt x="937419" y="2564200"/>
                  </a:cubicBezTo>
                  <a:cubicBezTo>
                    <a:pt x="1182204" y="2564200"/>
                    <a:pt x="1380640" y="2365763"/>
                    <a:pt x="1380641" y="2120980"/>
                  </a:cubicBezTo>
                  <a:lnTo>
                    <a:pt x="1380640" y="903358"/>
                  </a:lnTo>
                  <a:cubicBezTo>
                    <a:pt x="1380640" y="658574"/>
                    <a:pt x="1182204" y="460137"/>
                    <a:pt x="937419" y="460137"/>
                  </a:cubicBezTo>
                  <a:cubicBezTo>
                    <a:pt x="815027" y="460137"/>
                    <a:pt x="704222" y="509746"/>
                    <a:pt x="624015" y="589954"/>
                  </a:cubicBezTo>
                  <a:cubicBezTo>
                    <a:pt x="543808" y="670161"/>
                    <a:pt x="494199" y="780966"/>
                    <a:pt x="494199" y="903358"/>
                  </a:cubicBezTo>
                  <a:lnTo>
                    <a:pt x="494198" y="1607937"/>
                  </a:lnTo>
                  <a:cubicBezTo>
                    <a:pt x="365720" y="1602850"/>
                    <a:pt x="79084" y="1791747"/>
                    <a:pt x="11886" y="1990465"/>
                  </a:cubicBezTo>
                  <a:lnTo>
                    <a:pt x="11886" y="925533"/>
                  </a:lnTo>
                  <a:cubicBezTo>
                    <a:pt x="11886" y="669954"/>
                    <a:pt x="115480" y="438571"/>
                    <a:pt x="282968" y="27108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a:solidFill>
                  <a:schemeClr val="tx1"/>
                </a:solidFill>
                <a:cs typeface="B Nazanin" panose="00000400000000000000" pitchFamily="2" charset="-78"/>
              </a:endParaRPr>
            </a:p>
          </p:txBody>
        </p:sp>
        <p:sp>
          <p:nvSpPr>
            <p:cNvPr id="53" name="Freeform 22">
              <a:extLst>
                <a:ext uri="{FF2B5EF4-FFF2-40B4-BE49-F238E27FC236}">
                  <a16:creationId xmlns:a16="http://schemas.microsoft.com/office/drawing/2014/main" id="{7806EA61-FF58-47E3-B6B3-7DE8F13A1EEA}"/>
                </a:ext>
              </a:extLst>
            </p:cNvPr>
            <p:cNvSpPr>
              <a:spLocks noChangeAspect="1"/>
            </p:cNvSpPr>
            <p:nvPr/>
          </p:nvSpPr>
          <p:spPr>
            <a:xfrm rot="8580000">
              <a:off x="8651645" y="4749636"/>
              <a:ext cx="318301" cy="317452"/>
            </a:xfrm>
            <a:custGeom>
              <a:avLst/>
              <a:gdLst/>
              <a:ahLst/>
              <a:cxnLst/>
              <a:rect l="l" t="t" r="r" b="b"/>
              <a:pathLst>
                <a:path w="3872365" h="3862045">
                  <a:moveTo>
                    <a:pt x="1786489" y="808318"/>
                  </a:moveTo>
                  <a:cubicBezTo>
                    <a:pt x="1525809" y="610106"/>
                    <a:pt x="1257124" y="397966"/>
                    <a:pt x="1040385" y="230829"/>
                  </a:cubicBezTo>
                  <a:cubicBezTo>
                    <a:pt x="1905215" y="-194386"/>
                    <a:pt x="2650439" y="24572"/>
                    <a:pt x="3162062" y="429660"/>
                  </a:cubicBezTo>
                  <a:cubicBezTo>
                    <a:pt x="3007351" y="875340"/>
                    <a:pt x="2905932" y="1443216"/>
                    <a:pt x="2745609" y="1410478"/>
                  </a:cubicBezTo>
                  <a:cubicBezTo>
                    <a:pt x="2633182" y="1430335"/>
                    <a:pt x="2220955" y="1138671"/>
                    <a:pt x="1786489" y="808318"/>
                  </a:cubicBezTo>
                  <a:close/>
                  <a:moveTo>
                    <a:pt x="2701004" y="2590217"/>
                  </a:moveTo>
                  <a:cubicBezTo>
                    <a:pt x="2682933" y="2576481"/>
                    <a:pt x="2672282" y="2559744"/>
                    <a:pt x="2670336" y="2539383"/>
                  </a:cubicBezTo>
                  <a:cubicBezTo>
                    <a:pt x="2587360" y="2376647"/>
                    <a:pt x="3042640" y="1246798"/>
                    <a:pt x="3299881" y="563773"/>
                  </a:cubicBezTo>
                  <a:cubicBezTo>
                    <a:pt x="3959368" y="1266493"/>
                    <a:pt x="3967860" y="2043171"/>
                    <a:pt x="3730056" y="2650875"/>
                  </a:cubicBezTo>
                  <a:cubicBezTo>
                    <a:pt x="3317547" y="2635434"/>
                    <a:pt x="2827499" y="2686366"/>
                    <a:pt x="2701004" y="2590217"/>
                  </a:cubicBezTo>
                  <a:close/>
                  <a:moveTo>
                    <a:pt x="19691" y="2248546"/>
                  </a:moveTo>
                  <a:cubicBezTo>
                    <a:pt x="-100797" y="1292396"/>
                    <a:pt x="348853" y="659059"/>
                    <a:pt x="898439" y="307194"/>
                  </a:cubicBezTo>
                  <a:cubicBezTo>
                    <a:pt x="1269469" y="598575"/>
                    <a:pt x="1773388" y="879352"/>
                    <a:pt x="1690237" y="1020281"/>
                  </a:cubicBezTo>
                  <a:cubicBezTo>
                    <a:pt x="1661713" y="1200709"/>
                    <a:pt x="629275" y="1847170"/>
                    <a:pt x="19691" y="2248546"/>
                  </a:cubicBezTo>
                  <a:close/>
                  <a:moveTo>
                    <a:pt x="1805382" y="3858278"/>
                  </a:moveTo>
                  <a:cubicBezTo>
                    <a:pt x="1676483" y="3404460"/>
                    <a:pt x="1433840" y="2881111"/>
                    <a:pt x="1583946" y="2815971"/>
                  </a:cubicBezTo>
                  <a:cubicBezTo>
                    <a:pt x="1713076" y="2686769"/>
                    <a:pt x="2928316" y="2770622"/>
                    <a:pt x="3657403" y="2804207"/>
                  </a:cubicBezTo>
                  <a:cubicBezTo>
                    <a:pt x="3192869" y="3648569"/>
                    <a:pt x="2456828" y="3896652"/>
                    <a:pt x="1805382" y="3858278"/>
                  </a:cubicBezTo>
                  <a:close/>
                  <a:moveTo>
                    <a:pt x="762284" y="3480575"/>
                  </a:moveTo>
                  <a:cubicBezTo>
                    <a:pt x="380940" y="3198297"/>
                    <a:pt x="161300" y="2806810"/>
                    <a:pt x="58293" y="2412172"/>
                  </a:cubicBezTo>
                  <a:cubicBezTo>
                    <a:pt x="450067" y="2149344"/>
                    <a:pt x="872820" y="1756853"/>
                    <a:pt x="981158" y="1879484"/>
                  </a:cubicBezTo>
                  <a:cubicBezTo>
                    <a:pt x="1143940" y="1962367"/>
                    <a:pt x="1439720" y="3144041"/>
                    <a:pt x="1633080" y="3847823"/>
                  </a:cubicBezTo>
                  <a:cubicBezTo>
                    <a:pt x="1278110" y="3779994"/>
                    <a:pt x="991090" y="3649942"/>
                    <a:pt x="762284" y="348057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a:solidFill>
                  <a:schemeClr val="tx1"/>
                </a:solidFill>
                <a:cs typeface="B Nazanin" panose="00000400000000000000" pitchFamily="2" charset="-78"/>
              </a:endParaRPr>
            </a:p>
          </p:txBody>
        </p:sp>
        <p:sp>
          <p:nvSpPr>
            <p:cNvPr id="54" name="Freeform: Shape 53">
              <a:extLst>
                <a:ext uri="{FF2B5EF4-FFF2-40B4-BE49-F238E27FC236}">
                  <a16:creationId xmlns:a16="http://schemas.microsoft.com/office/drawing/2014/main" id="{B99B57F1-325B-4FFB-91E0-0B240A518703}"/>
                </a:ext>
              </a:extLst>
            </p:cNvPr>
            <p:cNvSpPr/>
            <p:nvPr/>
          </p:nvSpPr>
          <p:spPr>
            <a:xfrm>
              <a:off x="8268788" y="3120081"/>
              <a:ext cx="291831" cy="251871"/>
            </a:xfrm>
            <a:custGeom>
              <a:avLst/>
              <a:gdLst>
                <a:gd name="connsiteX0" fmla="*/ 241139 w 366142"/>
                <a:gd name="connsiteY0" fmla="*/ 0 h 316007"/>
                <a:gd name="connsiteX1" fmla="*/ 306633 w 366142"/>
                <a:gd name="connsiteY1" fmla="*/ 31202 h 316007"/>
                <a:gd name="connsiteX2" fmla="*/ 349699 w 366142"/>
                <a:gd name="connsiteY2" fmla="*/ 10558 h 316007"/>
                <a:gd name="connsiteX3" fmla="*/ 325569 w 366142"/>
                <a:gd name="connsiteY3" fmla="*/ 59830 h 316007"/>
                <a:gd name="connsiteX4" fmla="*/ 366142 w 366142"/>
                <a:gd name="connsiteY4" fmla="*/ 52395 h 316007"/>
                <a:gd name="connsiteX5" fmla="*/ 334454 w 366142"/>
                <a:gd name="connsiteY5" fmla="*/ 94697 h 316007"/>
                <a:gd name="connsiteX6" fmla="*/ 316939 w 366142"/>
                <a:gd name="connsiteY6" fmla="*/ 174999 h 316007"/>
                <a:gd name="connsiteX7" fmla="*/ 184305 w 366142"/>
                <a:gd name="connsiteY7" fmla="*/ 311458 h 316007"/>
                <a:gd name="connsiteX8" fmla="*/ 27716 w 366142"/>
                <a:gd name="connsiteY8" fmla="*/ 295316 h 316007"/>
                <a:gd name="connsiteX9" fmla="*/ 0 w 366142"/>
                <a:gd name="connsiteY9" fmla="*/ 281129 h 316007"/>
                <a:gd name="connsiteX10" fmla="*/ 0 w 366142"/>
                <a:gd name="connsiteY10" fmla="*/ 268036 h 316007"/>
                <a:gd name="connsiteX11" fmla="*/ 23178 w 366142"/>
                <a:gd name="connsiteY11" fmla="*/ 266110 h 316007"/>
                <a:gd name="connsiteX12" fmla="*/ 108726 w 366142"/>
                <a:gd name="connsiteY12" fmla="*/ 240807 h 316007"/>
                <a:gd name="connsiteX13" fmla="*/ 20535 w 366142"/>
                <a:gd name="connsiteY13" fmla="*/ 200079 h 316007"/>
                <a:gd name="connsiteX14" fmla="*/ 70653 w 366142"/>
                <a:gd name="connsiteY14" fmla="*/ 194871 h 316007"/>
                <a:gd name="connsiteX15" fmla="*/ 20899 w 366142"/>
                <a:gd name="connsiteY15" fmla="*/ 168840 h 316007"/>
                <a:gd name="connsiteX16" fmla="*/ 0 w 366142"/>
                <a:gd name="connsiteY16" fmla="*/ 146258 h 316007"/>
                <a:gd name="connsiteX17" fmla="*/ 0 w 366142"/>
                <a:gd name="connsiteY17" fmla="*/ 116697 h 316007"/>
                <a:gd name="connsiteX18" fmla="*/ 14104 w 366142"/>
                <a:gd name="connsiteY18" fmla="*/ 121836 h 316007"/>
                <a:gd name="connsiteX19" fmla="*/ 40441 w 366142"/>
                <a:gd name="connsiteY19" fmla="*/ 126434 h 316007"/>
                <a:gd name="connsiteX20" fmla="*/ 20722 w 366142"/>
                <a:gd name="connsiteY20" fmla="*/ 8541 h 316007"/>
                <a:gd name="connsiteX21" fmla="*/ 168525 w 366142"/>
                <a:gd name="connsiteY21" fmla="*/ 104817 h 316007"/>
                <a:gd name="connsiteX22" fmla="*/ 165796 w 366142"/>
                <a:gd name="connsiteY22" fmla="*/ 68430 h 316007"/>
                <a:gd name="connsiteX23" fmla="*/ 241139 w 366142"/>
                <a:gd name="connsiteY23" fmla="*/ 0 h 316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6142" h="316007">
                  <a:moveTo>
                    <a:pt x="241139" y="0"/>
                  </a:moveTo>
                  <a:cubicBezTo>
                    <a:pt x="265040" y="0"/>
                    <a:pt x="292051" y="14516"/>
                    <a:pt x="306633" y="31202"/>
                  </a:cubicBezTo>
                  <a:cubicBezTo>
                    <a:pt x="327151" y="29858"/>
                    <a:pt x="335397" y="19692"/>
                    <a:pt x="349699" y="10558"/>
                  </a:cubicBezTo>
                  <a:cubicBezTo>
                    <a:pt x="343170" y="29574"/>
                    <a:pt x="336047" y="54091"/>
                    <a:pt x="325569" y="59830"/>
                  </a:cubicBezTo>
                  <a:cubicBezTo>
                    <a:pt x="340338" y="61437"/>
                    <a:pt x="353079" y="55334"/>
                    <a:pt x="366142" y="52395"/>
                  </a:cubicBezTo>
                  <a:cubicBezTo>
                    <a:pt x="361514" y="66282"/>
                    <a:pt x="342655" y="74263"/>
                    <a:pt x="334454" y="94697"/>
                  </a:cubicBezTo>
                  <a:cubicBezTo>
                    <a:pt x="326254" y="115131"/>
                    <a:pt x="329982" y="126199"/>
                    <a:pt x="316939" y="174999"/>
                  </a:cubicBezTo>
                  <a:cubicBezTo>
                    <a:pt x="296102" y="242622"/>
                    <a:pt x="276174" y="279635"/>
                    <a:pt x="184305" y="311458"/>
                  </a:cubicBezTo>
                  <a:cubicBezTo>
                    <a:pt x="152057" y="320905"/>
                    <a:pt x="83508" y="315693"/>
                    <a:pt x="27716" y="295316"/>
                  </a:cubicBezTo>
                  <a:lnTo>
                    <a:pt x="0" y="281129"/>
                  </a:lnTo>
                  <a:lnTo>
                    <a:pt x="0" y="268036"/>
                  </a:lnTo>
                  <a:lnTo>
                    <a:pt x="23178" y="266110"/>
                  </a:lnTo>
                  <a:cubicBezTo>
                    <a:pt x="63548" y="261698"/>
                    <a:pt x="90116" y="254801"/>
                    <a:pt x="108726" y="240807"/>
                  </a:cubicBezTo>
                  <a:cubicBezTo>
                    <a:pt x="87700" y="241375"/>
                    <a:pt x="35310" y="244403"/>
                    <a:pt x="20535" y="200079"/>
                  </a:cubicBezTo>
                  <a:cubicBezTo>
                    <a:pt x="37583" y="203299"/>
                    <a:pt x="59856" y="197334"/>
                    <a:pt x="70653" y="194871"/>
                  </a:cubicBezTo>
                  <a:cubicBezTo>
                    <a:pt x="57204" y="189662"/>
                    <a:pt x="37595" y="181773"/>
                    <a:pt x="20899" y="168840"/>
                  </a:cubicBezTo>
                  <a:lnTo>
                    <a:pt x="0" y="146258"/>
                  </a:lnTo>
                  <a:lnTo>
                    <a:pt x="0" y="116697"/>
                  </a:lnTo>
                  <a:lnTo>
                    <a:pt x="14104" y="121836"/>
                  </a:lnTo>
                  <a:cubicBezTo>
                    <a:pt x="23887" y="123910"/>
                    <a:pt x="33812" y="125203"/>
                    <a:pt x="40441" y="126434"/>
                  </a:cubicBezTo>
                  <a:cubicBezTo>
                    <a:pt x="9945" y="103325"/>
                    <a:pt x="-5039" y="60063"/>
                    <a:pt x="20722" y="8541"/>
                  </a:cubicBezTo>
                  <a:cubicBezTo>
                    <a:pt x="76047" y="73391"/>
                    <a:pt x="116697" y="97001"/>
                    <a:pt x="168525" y="104817"/>
                  </a:cubicBezTo>
                  <a:cubicBezTo>
                    <a:pt x="166649" y="98530"/>
                    <a:pt x="164888" y="89662"/>
                    <a:pt x="165796" y="68430"/>
                  </a:cubicBezTo>
                  <a:cubicBezTo>
                    <a:pt x="166838" y="44047"/>
                    <a:pt x="190944" y="0"/>
                    <a:pt x="24113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solidFill>
                  <a:schemeClr val="tx1"/>
                </a:solidFill>
                <a:cs typeface="B Nazanin" panose="00000400000000000000" pitchFamily="2" charset="-78"/>
              </a:endParaRPr>
            </a:p>
          </p:txBody>
        </p:sp>
        <p:sp>
          <p:nvSpPr>
            <p:cNvPr id="55" name="Freeform: Shape 54">
              <a:extLst>
                <a:ext uri="{FF2B5EF4-FFF2-40B4-BE49-F238E27FC236}">
                  <a16:creationId xmlns:a16="http://schemas.microsoft.com/office/drawing/2014/main" id="{61CDE015-9AA0-4BE4-A6D9-52CC6CFD282D}"/>
                </a:ext>
              </a:extLst>
            </p:cNvPr>
            <p:cNvSpPr>
              <a:spLocks noChangeAspect="1"/>
            </p:cNvSpPr>
            <p:nvPr/>
          </p:nvSpPr>
          <p:spPr>
            <a:xfrm>
              <a:off x="10509375" y="4197069"/>
              <a:ext cx="172150" cy="348350"/>
            </a:xfrm>
            <a:custGeom>
              <a:avLst/>
              <a:gdLst>
                <a:gd name="connsiteX0" fmla="*/ 313271 w 432915"/>
                <a:gd name="connsiteY0" fmla="*/ 455355 h 455920"/>
                <a:gd name="connsiteX1" fmla="*/ 432915 w 432915"/>
                <a:gd name="connsiteY1" fmla="*/ 455355 h 455920"/>
                <a:gd name="connsiteX2" fmla="*/ 432915 w 432915"/>
                <a:gd name="connsiteY2" fmla="*/ 455920 h 455920"/>
                <a:gd name="connsiteX3" fmla="*/ 313271 w 432915"/>
                <a:gd name="connsiteY3" fmla="*/ 455920 h 455920"/>
                <a:gd name="connsiteX4" fmla="*/ 0 w 432915"/>
                <a:gd name="connsiteY4" fmla="*/ 455355 h 455920"/>
                <a:gd name="connsiteX5" fmla="*/ 228291 w 432915"/>
                <a:gd name="connsiteY5" fmla="*/ 455355 h 455920"/>
                <a:gd name="connsiteX6" fmla="*/ 228291 w 432915"/>
                <a:gd name="connsiteY6" fmla="*/ 455920 h 455920"/>
                <a:gd name="connsiteX7" fmla="*/ 0 w 432915"/>
                <a:gd name="connsiteY7" fmla="*/ 455920 h 455920"/>
                <a:gd name="connsiteX8" fmla="*/ 367184 w 432915"/>
                <a:gd name="connsiteY8" fmla="*/ 6 h 455920"/>
                <a:gd name="connsiteX9" fmla="*/ 399197 w 432915"/>
                <a:gd name="connsiteY9" fmla="*/ 2823 h 455920"/>
                <a:gd name="connsiteX10" fmla="*/ 393797 w 432915"/>
                <a:gd name="connsiteY10" fmla="*/ 69600 h 455920"/>
                <a:gd name="connsiteX11" fmla="*/ 313271 w 432915"/>
                <a:gd name="connsiteY11" fmla="*/ 96177 h 455920"/>
                <a:gd name="connsiteX12" fmla="*/ 313271 w 432915"/>
                <a:gd name="connsiteY12" fmla="*/ 140898 h 455920"/>
                <a:gd name="connsiteX13" fmla="*/ 391059 w 432915"/>
                <a:gd name="connsiteY13" fmla="*/ 140898 h 455920"/>
                <a:gd name="connsiteX14" fmla="*/ 385514 w 432915"/>
                <a:gd name="connsiteY14" fmla="*/ 215050 h 455920"/>
                <a:gd name="connsiteX15" fmla="*/ 313271 w 432915"/>
                <a:gd name="connsiteY15" fmla="*/ 216436 h 455920"/>
                <a:gd name="connsiteX16" fmla="*/ 313271 w 432915"/>
                <a:gd name="connsiteY16" fmla="*/ 455355 h 455920"/>
                <a:gd name="connsiteX17" fmla="*/ 228291 w 432915"/>
                <a:gd name="connsiteY17" fmla="*/ 455355 h 455920"/>
                <a:gd name="connsiteX18" fmla="*/ 228291 w 432915"/>
                <a:gd name="connsiteY18" fmla="*/ 216436 h 455920"/>
                <a:gd name="connsiteX19" fmla="*/ 173888 w 432915"/>
                <a:gd name="connsiteY19" fmla="*/ 216436 h 455920"/>
                <a:gd name="connsiteX20" fmla="*/ 173888 w 432915"/>
                <a:gd name="connsiteY20" fmla="*/ 140898 h 455920"/>
                <a:gd name="connsiteX21" fmla="*/ 228291 w 432915"/>
                <a:gd name="connsiteY21" fmla="*/ 140898 h 455920"/>
                <a:gd name="connsiteX22" fmla="*/ 228291 w 432915"/>
                <a:gd name="connsiteY22" fmla="*/ 90429 h 455920"/>
                <a:gd name="connsiteX23" fmla="*/ 228151 w 432915"/>
                <a:gd name="connsiteY23" fmla="*/ 89940 h 455920"/>
                <a:gd name="connsiteX24" fmla="*/ 324674 w 432915"/>
                <a:gd name="connsiteY24" fmla="*/ 971 h 455920"/>
                <a:gd name="connsiteX25" fmla="*/ 367184 w 432915"/>
                <a:gd name="connsiteY25" fmla="*/ 6 h 455920"/>
                <a:gd name="connsiteX0" fmla="*/ 313271 w 432915"/>
                <a:gd name="connsiteY0" fmla="*/ 455355 h 455920"/>
                <a:gd name="connsiteX1" fmla="*/ 432915 w 432915"/>
                <a:gd name="connsiteY1" fmla="*/ 455355 h 455920"/>
                <a:gd name="connsiteX2" fmla="*/ 313271 w 432915"/>
                <a:gd name="connsiteY2" fmla="*/ 455920 h 455920"/>
                <a:gd name="connsiteX3" fmla="*/ 313271 w 432915"/>
                <a:gd name="connsiteY3" fmla="*/ 455355 h 455920"/>
                <a:gd name="connsiteX4" fmla="*/ 0 w 432915"/>
                <a:gd name="connsiteY4" fmla="*/ 455355 h 455920"/>
                <a:gd name="connsiteX5" fmla="*/ 228291 w 432915"/>
                <a:gd name="connsiteY5" fmla="*/ 455355 h 455920"/>
                <a:gd name="connsiteX6" fmla="*/ 228291 w 432915"/>
                <a:gd name="connsiteY6" fmla="*/ 455920 h 455920"/>
                <a:gd name="connsiteX7" fmla="*/ 0 w 432915"/>
                <a:gd name="connsiteY7" fmla="*/ 455920 h 455920"/>
                <a:gd name="connsiteX8" fmla="*/ 0 w 432915"/>
                <a:gd name="connsiteY8" fmla="*/ 455355 h 455920"/>
                <a:gd name="connsiteX9" fmla="*/ 367184 w 432915"/>
                <a:gd name="connsiteY9" fmla="*/ 6 h 455920"/>
                <a:gd name="connsiteX10" fmla="*/ 399197 w 432915"/>
                <a:gd name="connsiteY10" fmla="*/ 2823 h 455920"/>
                <a:gd name="connsiteX11" fmla="*/ 393797 w 432915"/>
                <a:gd name="connsiteY11" fmla="*/ 69600 h 455920"/>
                <a:gd name="connsiteX12" fmla="*/ 313271 w 432915"/>
                <a:gd name="connsiteY12" fmla="*/ 96177 h 455920"/>
                <a:gd name="connsiteX13" fmla="*/ 313271 w 432915"/>
                <a:gd name="connsiteY13" fmla="*/ 140898 h 455920"/>
                <a:gd name="connsiteX14" fmla="*/ 391059 w 432915"/>
                <a:gd name="connsiteY14" fmla="*/ 140898 h 455920"/>
                <a:gd name="connsiteX15" fmla="*/ 385514 w 432915"/>
                <a:gd name="connsiteY15" fmla="*/ 215050 h 455920"/>
                <a:gd name="connsiteX16" fmla="*/ 313271 w 432915"/>
                <a:gd name="connsiteY16" fmla="*/ 216436 h 455920"/>
                <a:gd name="connsiteX17" fmla="*/ 313271 w 432915"/>
                <a:gd name="connsiteY17" fmla="*/ 455355 h 455920"/>
                <a:gd name="connsiteX18" fmla="*/ 228291 w 432915"/>
                <a:gd name="connsiteY18" fmla="*/ 455355 h 455920"/>
                <a:gd name="connsiteX19" fmla="*/ 228291 w 432915"/>
                <a:gd name="connsiteY19" fmla="*/ 216436 h 455920"/>
                <a:gd name="connsiteX20" fmla="*/ 173888 w 432915"/>
                <a:gd name="connsiteY20" fmla="*/ 216436 h 455920"/>
                <a:gd name="connsiteX21" fmla="*/ 173888 w 432915"/>
                <a:gd name="connsiteY21" fmla="*/ 140898 h 455920"/>
                <a:gd name="connsiteX22" fmla="*/ 228291 w 432915"/>
                <a:gd name="connsiteY22" fmla="*/ 140898 h 455920"/>
                <a:gd name="connsiteX23" fmla="*/ 228291 w 432915"/>
                <a:gd name="connsiteY23" fmla="*/ 90429 h 455920"/>
                <a:gd name="connsiteX24" fmla="*/ 228151 w 432915"/>
                <a:gd name="connsiteY24" fmla="*/ 89940 h 455920"/>
                <a:gd name="connsiteX25" fmla="*/ 324674 w 432915"/>
                <a:gd name="connsiteY25" fmla="*/ 971 h 455920"/>
                <a:gd name="connsiteX26" fmla="*/ 367184 w 432915"/>
                <a:gd name="connsiteY26" fmla="*/ 6 h 455920"/>
                <a:gd name="connsiteX0" fmla="*/ 313271 w 399197"/>
                <a:gd name="connsiteY0" fmla="*/ 455355 h 455920"/>
                <a:gd name="connsiteX1" fmla="*/ 313271 w 399197"/>
                <a:gd name="connsiteY1" fmla="*/ 455920 h 455920"/>
                <a:gd name="connsiteX2" fmla="*/ 313271 w 399197"/>
                <a:gd name="connsiteY2" fmla="*/ 455355 h 455920"/>
                <a:gd name="connsiteX3" fmla="*/ 0 w 399197"/>
                <a:gd name="connsiteY3" fmla="*/ 455355 h 455920"/>
                <a:gd name="connsiteX4" fmla="*/ 228291 w 399197"/>
                <a:gd name="connsiteY4" fmla="*/ 455355 h 455920"/>
                <a:gd name="connsiteX5" fmla="*/ 228291 w 399197"/>
                <a:gd name="connsiteY5" fmla="*/ 455920 h 455920"/>
                <a:gd name="connsiteX6" fmla="*/ 0 w 399197"/>
                <a:gd name="connsiteY6" fmla="*/ 455920 h 455920"/>
                <a:gd name="connsiteX7" fmla="*/ 0 w 399197"/>
                <a:gd name="connsiteY7" fmla="*/ 455355 h 455920"/>
                <a:gd name="connsiteX8" fmla="*/ 367184 w 399197"/>
                <a:gd name="connsiteY8" fmla="*/ 6 h 455920"/>
                <a:gd name="connsiteX9" fmla="*/ 399197 w 399197"/>
                <a:gd name="connsiteY9" fmla="*/ 2823 h 455920"/>
                <a:gd name="connsiteX10" fmla="*/ 393797 w 399197"/>
                <a:gd name="connsiteY10" fmla="*/ 69600 h 455920"/>
                <a:gd name="connsiteX11" fmla="*/ 313271 w 399197"/>
                <a:gd name="connsiteY11" fmla="*/ 96177 h 455920"/>
                <a:gd name="connsiteX12" fmla="*/ 313271 w 399197"/>
                <a:gd name="connsiteY12" fmla="*/ 140898 h 455920"/>
                <a:gd name="connsiteX13" fmla="*/ 391059 w 399197"/>
                <a:gd name="connsiteY13" fmla="*/ 140898 h 455920"/>
                <a:gd name="connsiteX14" fmla="*/ 385514 w 399197"/>
                <a:gd name="connsiteY14" fmla="*/ 215050 h 455920"/>
                <a:gd name="connsiteX15" fmla="*/ 313271 w 399197"/>
                <a:gd name="connsiteY15" fmla="*/ 216436 h 455920"/>
                <a:gd name="connsiteX16" fmla="*/ 313271 w 399197"/>
                <a:gd name="connsiteY16" fmla="*/ 455355 h 455920"/>
                <a:gd name="connsiteX17" fmla="*/ 228291 w 399197"/>
                <a:gd name="connsiteY17" fmla="*/ 455355 h 455920"/>
                <a:gd name="connsiteX18" fmla="*/ 228291 w 399197"/>
                <a:gd name="connsiteY18" fmla="*/ 216436 h 455920"/>
                <a:gd name="connsiteX19" fmla="*/ 173888 w 399197"/>
                <a:gd name="connsiteY19" fmla="*/ 216436 h 455920"/>
                <a:gd name="connsiteX20" fmla="*/ 173888 w 399197"/>
                <a:gd name="connsiteY20" fmla="*/ 140898 h 455920"/>
                <a:gd name="connsiteX21" fmla="*/ 228291 w 399197"/>
                <a:gd name="connsiteY21" fmla="*/ 140898 h 455920"/>
                <a:gd name="connsiteX22" fmla="*/ 228291 w 399197"/>
                <a:gd name="connsiteY22" fmla="*/ 90429 h 455920"/>
                <a:gd name="connsiteX23" fmla="*/ 228151 w 399197"/>
                <a:gd name="connsiteY23" fmla="*/ 89940 h 455920"/>
                <a:gd name="connsiteX24" fmla="*/ 324674 w 399197"/>
                <a:gd name="connsiteY24" fmla="*/ 971 h 455920"/>
                <a:gd name="connsiteX25" fmla="*/ 367184 w 399197"/>
                <a:gd name="connsiteY25" fmla="*/ 6 h 455920"/>
                <a:gd name="connsiteX0" fmla="*/ 313271 w 399197"/>
                <a:gd name="connsiteY0" fmla="*/ 455355 h 455920"/>
                <a:gd name="connsiteX1" fmla="*/ 313271 w 399197"/>
                <a:gd name="connsiteY1" fmla="*/ 455920 h 455920"/>
                <a:gd name="connsiteX2" fmla="*/ 313271 w 399197"/>
                <a:gd name="connsiteY2" fmla="*/ 455355 h 455920"/>
                <a:gd name="connsiteX3" fmla="*/ 0 w 399197"/>
                <a:gd name="connsiteY3" fmla="*/ 455920 h 455920"/>
                <a:gd name="connsiteX4" fmla="*/ 228291 w 399197"/>
                <a:gd name="connsiteY4" fmla="*/ 455355 h 455920"/>
                <a:gd name="connsiteX5" fmla="*/ 228291 w 399197"/>
                <a:gd name="connsiteY5" fmla="*/ 455920 h 455920"/>
                <a:gd name="connsiteX6" fmla="*/ 0 w 399197"/>
                <a:gd name="connsiteY6" fmla="*/ 455920 h 455920"/>
                <a:gd name="connsiteX7" fmla="*/ 367184 w 399197"/>
                <a:gd name="connsiteY7" fmla="*/ 6 h 455920"/>
                <a:gd name="connsiteX8" fmla="*/ 399197 w 399197"/>
                <a:gd name="connsiteY8" fmla="*/ 2823 h 455920"/>
                <a:gd name="connsiteX9" fmla="*/ 393797 w 399197"/>
                <a:gd name="connsiteY9" fmla="*/ 69600 h 455920"/>
                <a:gd name="connsiteX10" fmla="*/ 313271 w 399197"/>
                <a:gd name="connsiteY10" fmla="*/ 96177 h 455920"/>
                <a:gd name="connsiteX11" fmla="*/ 313271 w 399197"/>
                <a:gd name="connsiteY11" fmla="*/ 140898 h 455920"/>
                <a:gd name="connsiteX12" fmla="*/ 391059 w 399197"/>
                <a:gd name="connsiteY12" fmla="*/ 140898 h 455920"/>
                <a:gd name="connsiteX13" fmla="*/ 385514 w 399197"/>
                <a:gd name="connsiteY13" fmla="*/ 215050 h 455920"/>
                <a:gd name="connsiteX14" fmla="*/ 313271 w 399197"/>
                <a:gd name="connsiteY14" fmla="*/ 216436 h 455920"/>
                <a:gd name="connsiteX15" fmla="*/ 313271 w 399197"/>
                <a:gd name="connsiteY15" fmla="*/ 455355 h 455920"/>
                <a:gd name="connsiteX16" fmla="*/ 228291 w 399197"/>
                <a:gd name="connsiteY16" fmla="*/ 455355 h 455920"/>
                <a:gd name="connsiteX17" fmla="*/ 228291 w 399197"/>
                <a:gd name="connsiteY17" fmla="*/ 216436 h 455920"/>
                <a:gd name="connsiteX18" fmla="*/ 173888 w 399197"/>
                <a:gd name="connsiteY18" fmla="*/ 216436 h 455920"/>
                <a:gd name="connsiteX19" fmla="*/ 173888 w 399197"/>
                <a:gd name="connsiteY19" fmla="*/ 140898 h 455920"/>
                <a:gd name="connsiteX20" fmla="*/ 228291 w 399197"/>
                <a:gd name="connsiteY20" fmla="*/ 140898 h 455920"/>
                <a:gd name="connsiteX21" fmla="*/ 228291 w 399197"/>
                <a:gd name="connsiteY21" fmla="*/ 90429 h 455920"/>
                <a:gd name="connsiteX22" fmla="*/ 228151 w 399197"/>
                <a:gd name="connsiteY22" fmla="*/ 89940 h 455920"/>
                <a:gd name="connsiteX23" fmla="*/ 324674 w 399197"/>
                <a:gd name="connsiteY23" fmla="*/ 971 h 455920"/>
                <a:gd name="connsiteX24" fmla="*/ 367184 w 399197"/>
                <a:gd name="connsiteY24" fmla="*/ 6 h 455920"/>
                <a:gd name="connsiteX0" fmla="*/ 139383 w 225309"/>
                <a:gd name="connsiteY0" fmla="*/ 455355 h 455920"/>
                <a:gd name="connsiteX1" fmla="*/ 139383 w 225309"/>
                <a:gd name="connsiteY1" fmla="*/ 455920 h 455920"/>
                <a:gd name="connsiteX2" fmla="*/ 139383 w 225309"/>
                <a:gd name="connsiteY2" fmla="*/ 455355 h 455920"/>
                <a:gd name="connsiteX3" fmla="*/ 54403 w 225309"/>
                <a:gd name="connsiteY3" fmla="*/ 455920 h 455920"/>
                <a:gd name="connsiteX4" fmla="*/ 54403 w 225309"/>
                <a:gd name="connsiteY4" fmla="*/ 455355 h 455920"/>
                <a:gd name="connsiteX5" fmla="*/ 54403 w 225309"/>
                <a:gd name="connsiteY5" fmla="*/ 455920 h 455920"/>
                <a:gd name="connsiteX6" fmla="*/ 193296 w 225309"/>
                <a:gd name="connsiteY6" fmla="*/ 6 h 455920"/>
                <a:gd name="connsiteX7" fmla="*/ 225309 w 225309"/>
                <a:gd name="connsiteY7" fmla="*/ 2823 h 455920"/>
                <a:gd name="connsiteX8" fmla="*/ 219909 w 225309"/>
                <a:gd name="connsiteY8" fmla="*/ 69600 h 455920"/>
                <a:gd name="connsiteX9" fmla="*/ 139383 w 225309"/>
                <a:gd name="connsiteY9" fmla="*/ 96177 h 455920"/>
                <a:gd name="connsiteX10" fmla="*/ 139383 w 225309"/>
                <a:gd name="connsiteY10" fmla="*/ 140898 h 455920"/>
                <a:gd name="connsiteX11" fmla="*/ 217171 w 225309"/>
                <a:gd name="connsiteY11" fmla="*/ 140898 h 455920"/>
                <a:gd name="connsiteX12" fmla="*/ 211626 w 225309"/>
                <a:gd name="connsiteY12" fmla="*/ 215050 h 455920"/>
                <a:gd name="connsiteX13" fmla="*/ 139383 w 225309"/>
                <a:gd name="connsiteY13" fmla="*/ 216436 h 455920"/>
                <a:gd name="connsiteX14" fmla="*/ 139383 w 225309"/>
                <a:gd name="connsiteY14" fmla="*/ 455355 h 455920"/>
                <a:gd name="connsiteX15" fmla="*/ 54403 w 225309"/>
                <a:gd name="connsiteY15" fmla="*/ 455355 h 455920"/>
                <a:gd name="connsiteX16" fmla="*/ 54403 w 225309"/>
                <a:gd name="connsiteY16" fmla="*/ 216436 h 455920"/>
                <a:gd name="connsiteX17" fmla="*/ 0 w 225309"/>
                <a:gd name="connsiteY17" fmla="*/ 216436 h 455920"/>
                <a:gd name="connsiteX18" fmla="*/ 0 w 225309"/>
                <a:gd name="connsiteY18" fmla="*/ 140898 h 455920"/>
                <a:gd name="connsiteX19" fmla="*/ 54403 w 225309"/>
                <a:gd name="connsiteY19" fmla="*/ 140898 h 455920"/>
                <a:gd name="connsiteX20" fmla="*/ 54403 w 225309"/>
                <a:gd name="connsiteY20" fmla="*/ 90429 h 455920"/>
                <a:gd name="connsiteX21" fmla="*/ 54263 w 225309"/>
                <a:gd name="connsiteY21" fmla="*/ 89940 h 455920"/>
                <a:gd name="connsiteX22" fmla="*/ 150786 w 225309"/>
                <a:gd name="connsiteY22" fmla="*/ 971 h 455920"/>
                <a:gd name="connsiteX23" fmla="*/ 193296 w 225309"/>
                <a:gd name="connsiteY23" fmla="*/ 6 h 455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5309" h="455920">
                  <a:moveTo>
                    <a:pt x="139383" y="455355"/>
                  </a:moveTo>
                  <a:lnTo>
                    <a:pt x="139383" y="455920"/>
                  </a:lnTo>
                  <a:lnTo>
                    <a:pt x="139383" y="455355"/>
                  </a:lnTo>
                  <a:close/>
                  <a:moveTo>
                    <a:pt x="54403" y="455920"/>
                  </a:moveTo>
                  <a:lnTo>
                    <a:pt x="54403" y="455355"/>
                  </a:lnTo>
                  <a:lnTo>
                    <a:pt x="54403" y="455920"/>
                  </a:lnTo>
                  <a:close/>
                  <a:moveTo>
                    <a:pt x="193296" y="6"/>
                  </a:moveTo>
                  <a:cubicBezTo>
                    <a:pt x="204595" y="73"/>
                    <a:pt x="214144" y="770"/>
                    <a:pt x="225309" y="2823"/>
                  </a:cubicBezTo>
                  <a:cubicBezTo>
                    <a:pt x="225271" y="27274"/>
                    <a:pt x="222913" y="50194"/>
                    <a:pt x="219909" y="69600"/>
                  </a:cubicBezTo>
                  <a:cubicBezTo>
                    <a:pt x="188141" y="67117"/>
                    <a:pt x="138250" y="66776"/>
                    <a:pt x="139383" y="96177"/>
                  </a:cubicBezTo>
                  <a:lnTo>
                    <a:pt x="139383" y="140898"/>
                  </a:lnTo>
                  <a:lnTo>
                    <a:pt x="217171" y="140898"/>
                  </a:lnTo>
                  <a:lnTo>
                    <a:pt x="211626" y="215050"/>
                  </a:lnTo>
                  <a:lnTo>
                    <a:pt x="139383" y="216436"/>
                  </a:lnTo>
                  <a:lnTo>
                    <a:pt x="139383" y="455355"/>
                  </a:lnTo>
                  <a:lnTo>
                    <a:pt x="54403" y="455355"/>
                  </a:lnTo>
                  <a:lnTo>
                    <a:pt x="54403" y="216436"/>
                  </a:lnTo>
                  <a:lnTo>
                    <a:pt x="0" y="216436"/>
                  </a:lnTo>
                  <a:lnTo>
                    <a:pt x="0" y="140898"/>
                  </a:lnTo>
                  <a:lnTo>
                    <a:pt x="54403" y="140898"/>
                  </a:lnTo>
                  <a:lnTo>
                    <a:pt x="54403" y="90429"/>
                  </a:lnTo>
                  <a:cubicBezTo>
                    <a:pt x="54356" y="90266"/>
                    <a:pt x="54310" y="90103"/>
                    <a:pt x="54263" y="89940"/>
                  </a:cubicBezTo>
                  <a:cubicBezTo>
                    <a:pt x="54393" y="21715"/>
                    <a:pt x="104084" y="2174"/>
                    <a:pt x="150786" y="971"/>
                  </a:cubicBezTo>
                  <a:cubicBezTo>
                    <a:pt x="168948" y="503"/>
                    <a:pt x="181997" y="-60"/>
                    <a:pt x="193296" y="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solidFill>
                  <a:schemeClr val="tx1"/>
                </a:solidFill>
                <a:cs typeface="B Nazanin" panose="00000400000000000000" pitchFamily="2" charset="-78"/>
              </a:endParaRPr>
            </a:p>
          </p:txBody>
        </p:sp>
        <p:sp>
          <p:nvSpPr>
            <p:cNvPr id="56" name="Freeform: Shape 55">
              <a:extLst>
                <a:ext uri="{FF2B5EF4-FFF2-40B4-BE49-F238E27FC236}">
                  <a16:creationId xmlns:a16="http://schemas.microsoft.com/office/drawing/2014/main" id="{5C5435E4-A5D2-465D-AC14-AC1BE0EA5AAA}"/>
                </a:ext>
              </a:extLst>
            </p:cNvPr>
            <p:cNvSpPr/>
            <p:nvPr/>
          </p:nvSpPr>
          <p:spPr>
            <a:xfrm>
              <a:off x="8105957" y="3478924"/>
              <a:ext cx="284621" cy="282605"/>
            </a:xfrm>
            <a:custGeom>
              <a:avLst/>
              <a:gdLst>
                <a:gd name="connsiteX0" fmla="*/ 249204 w 299575"/>
                <a:gd name="connsiteY0" fmla="*/ 123541 h 297454"/>
                <a:gd name="connsiteX1" fmla="*/ 241250 w 299575"/>
                <a:gd name="connsiteY1" fmla="*/ 136266 h 297454"/>
                <a:gd name="connsiteX2" fmla="*/ 229055 w 299575"/>
                <a:gd name="connsiteY2" fmla="*/ 198302 h 297454"/>
                <a:gd name="connsiteX3" fmla="*/ 116648 w 299575"/>
                <a:gd name="connsiteY3" fmla="*/ 234888 h 297454"/>
                <a:gd name="connsiteX4" fmla="*/ 59914 w 299575"/>
                <a:gd name="connsiteY4" fmla="*/ 135736 h 297454"/>
                <a:gd name="connsiteX5" fmla="*/ 58324 w 299575"/>
                <a:gd name="connsiteY5" fmla="*/ 125662 h 297454"/>
                <a:gd name="connsiteX6" fmla="*/ 36585 w 299575"/>
                <a:gd name="connsiteY6" fmla="*/ 125131 h 297454"/>
                <a:gd name="connsiteX7" fmla="*/ 31813 w 299575"/>
                <a:gd name="connsiteY7" fmla="*/ 137857 h 297454"/>
                <a:gd name="connsiteX8" fmla="*/ 31813 w 299575"/>
                <a:gd name="connsiteY8" fmla="*/ 247082 h 297454"/>
                <a:gd name="connsiteX9" fmla="*/ 51961 w 299575"/>
                <a:gd name="connsiteY9" fmla="*/ 266701 h 297454"/>
                <a:gd name="connsiteX10" fmla="*/ 150052 w 299575"/>
                <a:gd name="connsiteY10" fmla="*/ 266701 h 297454"/>
                <a:gd name="connsiteX11" fmla="*/ 250794 w 299575"/>
                <a:gd name="connsiteY11" fmla="*/ 266701 h 297454"/>
                <a:gd name="connsiteX12" fmla="*/ 269352 w 299575"/>
                <a:gd name="connsiteY12" fmla="*/ 250264 h 297454"/>
                <a:gd name="connsiteX13" fmla="*/ 269352 w 299575"/>
                <a:gd name="connsiteY13" fmla="*/ 134675 h 297454"/>
                <a:gd name="connsiteX14" fmla="*/ 261863 w 299575"/>
                <a:gd name="connsiteY14" fmla="*/ 123541 h 297454"/>
                <a:gd name="connsiteX15" fmla="*/ 249204 w 299575"/>
                <a:gd name="connsiteY15" fmla="*/ 123541 h 297454"/>
                <a:gd name="connsiteX16" fmla="*/ 151642 w 299575"/>
                <a:gd name="connsiteY16" fmla="*/ 88016 h 297454"/>
                <a:gd name="connsiteX17" fmla="*/ 89076 w 299575"/>
                <a:gd name="connsiteY17" fmla="*/ 147931 h 297454"/>
                <a:gd name="connsiteX18" fmla="*/ 150582 w 299575"/>
                <a:gd name="connsiteY18" fmla="*/ 208377 h 297454"/>
                <a:gd name="connsiteX19" fmla="*/ 212088 w 299575"/>
                <a:gd name="connsiteY19" fmla="*/ 148461 h 297454"/>
                <a:gd name="connsiteX20" fmla="*/ 151642 w 299575"/>
                <a:gd name="connsiteY20" fmla="*/ 88016 h 297454"/>
                <a:gd name="connsiteX21" fmla="*/ 234357 w 299575"/>
                <a:gd name="connsiteY21" fmla="*/ 29162 h 297454"/>
                <a:gd name="connsiteX22" fmla="*/ 203605 w 299575"/>
                <a:gd name="connsiteY22" fmla="*/ 60444 h 297454"/>
                <a:gd name="connsiteX23" fmla="*/ 235948 w 299575"/>
                <a:gd name="connsiteY23" fmla="*/ 92258 h 297454"/>
                <a:gd name="connsiteX24" fmla="*/ 268822 w 299575"/>
                <a:gd name="connsiteY24" fmla="*/ 59914 h 297454"/>
                <a:gd name="connsiteX25" fmla="*/ 268822 w 299575"/>
                <a:gd name="connsiteY25" fmla="*/ 53552 h 297454"/>
                <a:gd name="connsiteX26" fmla="*/ 245492 w 299575"/>
                <a:gd name="connsiteY26" fmla="*/ 29162 h 297454"/>
                <a:gd name="connsiteX27" fmla="*/ 234357 w 299575"/>
                <a:gd name="connsiteY27" fmla="*/ 29162 h 297454"/>
                <a:gd name="connsiteX28" fmla="*/ 41887 w 299575"/>
                <a:gd name="connsiteY28" fmla="*/ 0 h 297454"/>
                <a:gd name="connsiteX29" fmla="*/ 258217 w 299575"/>
                <a:gd name="connsiteY29" fmla="*/ 0 h 297454"/>
                <a:gd name="connsiteX30" fmla="*/ 299575 w 299575"/>
                <a:gd name="connsiteY30" fmla="*/ 41887 h 297454"/>
                <a:gd name="connsiteX31" fmla="*/ 299575 w 299575"/>
                <a:gd name="connsiteY31" fmla="*/ 255567 h 297454"/>
                <a:gd name="connsiteX32" fmla="*/ 257687 w 299575"/>
                <a:gd name="connsiteY32" fmla="*/ 297454 h 297454"/>
                <a:gd name="connsiteX33" fmla="*/ 149522 w 299575"/>
                <a:gd name="connsiteY33" fmla="*/ 297454 h 297454"/>
                <a:gd name="connsiteX34" fmla="*/ 41357 w 299575"/>
                <a:gd name="connsiteY34" fmla="*/ 297454 h 297454"/>
                <a:gd name="connsiteX35" fmla="*/ 0 w 299575"/>
                <a:gd name="connsiteY35" fmla="*/ 256096 h 297454"/>
                <a:gd name="connsiteX36" fmla="*/ 0 w 299575"/>
                <a:gd name="connsiteY36" fmla="*/ 41357 h 297454"/>
                <a:gd name="connsiteX37" fmla="*/ 41887 w 299575"/>
                <a:gd name="connsiteY37" fmla="*/ 0 h 29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99575" h="297454">
                  <a:moveTo>
                    <a:pt x="249204" y="123541"/>
                  </a:moveTo>
                  <a:cubicBezTo>
                    <a:pt x="240190" y="123011"/>
                    <a:pt x="239659" y="128843"/>
                    <a:pt x="241250" y="136266"/>
                  </a:cubicBezTo>
                  <a:cubicBezTo>
                    <a:pt x="245492" y="158536"/>
                    <a:pt x="240720" y="179214"/>
                    <a:pt x="229055" y="198302"/>
                  </a:cubicBezTo>
                  <a:cubicBezTo>
                    <a:pt x="206255" y="234888"/>
                    <a:pt x="158536" y="250264"/>
                    <a:pt x="116648" y="234888"/>
                  </a:cubicBezTo>
                  <a:cubicBezTo>
                    <a:pt x="83774" y="222692"/>
                    <a:pt x="50901" y="185577"/>
                    <a:pt x="59914" y="135736"/>
                  </a:cubicBezTo>
                  <a:cubicBezTo>
                    <a:pt x="60444" y="132555"/>
                    <a:pt x="62565" y="127252"/>
                    <a:pt x="58324" y="125662"/>
                  </a:cubicBezTo>
                  <a:cubicBezTo>
                    <a:pt x="51431" y="122481"/>
                    <a:pt x="43477" y="123541"/>
                    <a:pt x="36585" y="125131"/>
                  </a:cubicBezTo>
                  <a:cubicBezTo>
                    <a:pt x="30222" y="126722"/>
                    <a:pt x="31813" y="133085"/>
                    <a:pt x="31813" y="137857"/>
                  </a:cubicBezTo>
                  <a:cubicBezTo>
                    <a:pt x="31813" y="174442"/>
                    <a:pt x="31813" y="210497"/>
                    <a:pt x="31813" y="247082"/>
                  </a:cubicBezTo>
                  <a:cubicBezTo>
                    <a:pt x="31813" y="262989"/>
                    <a:pt x="35524" y="266701"/>
                    <a:pt x="51961" y="266701"/>
                  </a:cubicBezTo>
                  <a:cubicBezTo>
                    <a:pt x="84835" y="266701"/>
                    <a:pt x="117178" y="266701"/>
                    <a:pt x="150052" y="266701"/>
                  </a:cubicBezTo>
                  <a:cubicBezTo>
                    <a:pt x="183456" y="266701"/>
                    <a:pt x="217390" y="266701"/>
                    <a:pt x="250794" y="266701"/>
                  </a:cubicBezTo>
                  <a:cubicBezTo>
                    <a:pt x="262459" y="266701"/>
                    <a:pt x="269352" y="261929"/>
                    <a:pt x="269352" y="250264"/>
                  </a:cubicBezTo>
                  <a:cubicBezTo>
                    <a:pt x="269352" y="211558"/>
                    <a:pt x="269352" y="173382"/>
                    <a:pt x="269352" y="134675"/>
                  </a:cubicBezTo>
                  <a:cubicBezTo>
                    <a:pt x="268822" y="126987"/>
                    <a:pt x="265773" y="124337"/>
                    <a:pt x="261863" y="123541"/>
                  </a:cubicBezTo>
                  <a:cubicBezTo>
                    <a:pt x="257952" y="122746"/>
                    <a:pt x="253180" y="123806"/>
                    <a:pt x="249204" y="123541"/>
                  </a:cubicBezTo>
                  <a:close/>
                  <a:moveTo>
                    <a:pt x="151642" y="88016"/>
                  </a:moveTo>
                  <a:cubicBezTo>
                    <a:pt x="116648" y="87486"/>
                    <a:pt x="89076" y="113997"/>
                    <a:pt x="89076" y="147931"/>
                  </a:cubicBezTo>
                  <a:cubicBezTo>
                    <a:pt x="89076" y="180805"/>
                    <a:pt x="117178" y="208377"/>
                    <a:pt x="150582" y="208377"/>
                  </a:cubicBezTo>
                  <a:cubicBezTo>
                    <a:pt x="183986" y="208377"/>
                    <a:pt x="212088" y="181335"/>
                    <a:pt x="212088" y="148461"/>
                  </a:cubicBezTo>
                  <a:cubicBezTo>
                    <a:pt x="212088" y="115058"/>
                    <a:pt x="185577" y="88546"/>
                    <a:pt x="151642" y="88016"/>
                  </a:cubicBezTo>
                  <a:close/>
                  <a:moveTo>
                    <a:pt x="234357" y="29162"/>
                  </a:moveTo>
                  <a:cubicBezTo>
                    <a:pt x="207846" y="29162"/>
                    <a:pt x="204135" y="32873"/>
                    <a:pt x="203605" y="60444"/>
                  </a:cubicBezTo>
                  <a:cubicBezTo>
                    <a:pt x="203605" y="90137"/>
                    <a:pt x="205195" y="92258"/>
                    <a:pt x="235948" y="92258"/>
                  </a:cubicBezTo>
                  <a:cubicBezTo>
                    <a:pt x="267762" y="92258"/>
                    <a:pt x="268822" y="91197"/>
                    <a:pt x="268822" y="59914"/>
                  </a:cubicBezTo>
                  <a:cubicBezTo>
                    <a:pt x="268822" y="57794"/>
                    <a:pt x="268822" y="55673"/>
                    <a:pt x="268822" y="53552"/>
                  </a:cubicBezTo>
                  <a:cubicBezTo>
                    <a:pt x="268822" y="35524"/>
                    <a:pt x="263519" y="29692"/>
                    <a:pt x="245492" y="29162"/>
                  </a:cubicBezTo>
                  <a:cubicBezTo>
                    <a:pt x="241781" y="29162"/>
                    <a:pt x="238069" y="29162"/>
                    <a:pt x="234357" y="29162"/>
                  </a:cubicBezTo>
                  <a:close/>
                  <a:moveTo>
                    <a:pt x="41887" y="0"/>
                  </a:moveTo>
                  <a:cubicBezTo>
                    <a:pt x="113998" y="0"/>
                    <a:pt x="186108" y="0"/>
                    <a:pt x="258217" y="0"/>
                  </a:cubicBezTo>
                  <a:cubicBezTo>
                    <a:pt x="284728" y="0"/>
                    <a:pt x="299575" y="14846"/>
                    <a:pt x="299575" y="41887"/>
                  </a:cubicBezTo>
                  <a:cubicBezTo>
                    <a:pt x="299575" y="112937"/>
                    <a:pt x="299575" y="184517"/>
                    <a:pt x="299575" y="255567"/>
                  </a:cubicBezTo>
                  <a:cubicBezTo>
                    <a:pt x="299575" y="283138"/>
                    <a:pt x="285789" y="297454"/>
                    <a:pt x="257687" y="297454"/>
                  </a:cubicBezTo>
                  <a:cubicBezTo>
                    <a:pt x="221632" y="297454"/>
                    <a:pt x="185577" y="297454"/>
                    <a:pt x="149522" y="297454"/>
                  </a:cubicBezTo>
                  <a:cubicBezTo>
                    <a:pt x="113467" y="297454"/>
                    <a:pt x="77412" y="297454"/>
                    <a:pt x="41357" y="297454"/>
                  </a:cubicBezTo>
                  <a:cubicBezTo>
                    <a:pt x="14315" y="297454"/>
                    <a:pt x="0" y="283138"/>
                    <a:pt x="0" y="256096"/>
                  </a:cubicBezTo>
                  <a:cubicBezTo>
                    <a:pt x="0" y="184517"/>
                    <a:pt x="0" y="112937"/>
                    <a:pt x="0" y="41357"/>
                  </a:cubicBezTo>
                  <a:cubicBezTo>
                    <a:pt x="0" y="14315"/>
                    <a:pt x="14846" y="0"/>
                    <a:pt x="4188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sp>
        <p:nvSpPr>
          <p:cNvPr id="57" name="TextBox 56">
            <a:extLst>
              <a:ext uri="{FF2B5EF4-FFF2-40B4-BE49-F238E27FC236}">
                <a16:creationId xmlns:a16="http://schemas.microsoft.com/office/drawing/2014/main" id="{B32D70F0-F5AD-417D-A95D-1EBA385A7C8E}"/>
              </a:ext>
            </a:extLst>
          </p:cNvPr>
          <p:cNvSpPr txBox="1"/>
          <p:nvPr/>
        </p:nvSpPr>
        <p:spPr>
          <a:xfrm>
            <a:off x="230725" y="1810730"/>
            <a:ext cx="2827032" cy="1231106"/>
          </a:xfrm>
          <a:prstGeom prst="rect">
            <a:avLst/>
          </a:prstGeom>
          <a:noFill/>
        </p:spPr>
        <p:txBody>
          <a:bodyPr wrap="square" lIns="36000" tIns="0" rIns="36000" bIns="0" rtlCol="0">
            <a:spAutoFit/>
          </a:bodyPr>
          <a:lstStyle/>
          <a:p>
            <a:pPr algn="r" rtl="1"/>
            <a:r>
              <a:rPr lang="fa-IR" altLang="ko-KR" sz="2000" b="1" dirty="0">
                <a:solidFill>
                  <a:schemeClr val="tx1">
                    <a:lumMod val="85000"/>
                    <a:lumOff val="15000"/>
                  </a:schemeClr>
                </a:solidFill>
                <a:cs typeface="B Nazanin" panose="00000400000000000000" pitchFamily="2" charset="-78"/>
              </a:rPr>
              <a:t>ما </a:t>
            </a:r>
          </a:p>
          <a:p>
            <a:pPr algn="r" rtl="1"/>
            <a:r>
              <a:rPr lang="fa-IR" altLang="ko-KR" sz="2000" b="1" dirty="0">
                <a:solidFill>
                  <a:schemeClr val="tx1">
                    <a:lumMod val="85000"/>
                    <a:lumOff val="15000"/>
                  </a:schemeClr>
                </a:solidFill>
                <a:cs typeface="B Nazanin" panose="00000400000000000000" pitchFamily="2" charset="-78"/>
              </a:rPr>
              <a:t>ارائه </a:t>
            </a:r>
            <a:r>
              <a:rPr lang="en-US" altLang="ko-KR" sz="2000" b="1" dirty="0">
                <a:solidFill>
                  <a:schemeClr val="tx1">
                    <a:lumMod val="85000"/>
                    <a:lumOff val="15000"/>
                  </a:schemeClr>
                </a:solidFill>
                <a:cs typeface="B Nazanin" panose="00000400000000000000" pitchFamily="2" charset="-78"/>
              </a:rPr>
              <a:t>PPT</a:t>
            </a:r>
          </a:p>
          <a:p>
            <a:pPr algn="r" rtl="1"/>
            <a:r>
              <a:rPr lang="en-US" altLang="ko-KR" sz="2000" b="1" dirty="0">
                <a:solidFill>
                  <a:schemeClr val="tx1">
                    <a:lumMod val="85000"/>
                    <a:lumOff val="15000"/>
                  </a:schemeClr>
                </a:solidFill>
                <a:cs typeface="B Nazanin" panose="00000400000000000000" pitchFamily="2" charset="-78"/>
              </a:rPr>
              <a:t> </a:t>
            </a:r>
            <a:r>
              <a:rPr lang="fa-IR" altLang="ko-KR" sz="2000" b="1" dirty="0">
                <a:solidFill>
                  <a:schemeClr val="tx1">
                    <a:lumMod val="85000"/>
                    <a:lumOff val="15000"/>
                  </a:schemeClr>
                </a:solidFill>
                <a:cs typeface="B Nazanin" panose="00000400000000000000" pitchFamily="2" charset="-78"/>
              </a:rPr>
              <a:t>حرفه ای با کیفیت </a:t>
            </a:r>
          </a:p>
          <a:p>
            <a:pPr algn="r" rtl="1"/>
            <a:r>
              <a:rPr lang="fa-IR" altLang="ko-KR" sz="2000" b="1" dirty="0">
                <a:solidFill>
                  <a:schemeClr val="tx1">
                    <a:lumMod val="85000"/>
                    <a:lumOff val="15000"/>
                  </a:schemeClr>
                </a:solidFill>
                <a:cs typeface="B Nazanin" panose="00000400000000000000" pitchFamily="2" charset="-78"/>
              </a:rPr>
              <a:t>ایجاد می کنیم</a:t>
            </a:r>
            <a:endParaRPr lang="ko-KR" altLang="en-US" sz="2000" b="1" dirty="0">
              <a:solidFill>
                <a:schemeClr val="tx1">
                  <a:lumMod val="85000"/>
                  <a:lumOff val="15000"/>
                </a:schemeClr>
              </a:solidFill>
              <a:cs typeface="B Nazanin" panose="00000400000000000000" pitchFamily="2" charset="-78"/>
            </a:endParaRPr>
          </a:p>
        </p:txBody>
      </p:sp>
      <p:sp>
        <p:nvSpPr>
          <p:cNvPr id="58" name="TextBox 57">
            <a:extLst>
              <a:ext uri="{FF2B5EF4-FFF2-40B4-BE49-F238E27FC236}">
                <a16:creationId xmlns:a16="http://schemas.microsoft.com/office/drawing/2014/main" id="{C81F1D8B-6785-4299-836F-AD06C303E29A}"/>
              </a:ext>
            </a:extLst>
          </p:cNvPr>
          <p:cNvSpPr txBox="1"/>
          <p:nvPr/>
        </p:nvSpPr>
        <p:spPr>
          <a:xfrm>
            <a:off x="323529" y="3150007"/>
            <a:ext cx="2827032" cy="3393237"/>
          </a:xfrm>
          <a:prstGeom prst="rect">
            <a:avLst/>
          </a:prstGeom>
          <a:noFill/>
        </p:spPr>
        <p:txBody>
          <a:bodyPr wrap="square" rtlCol="0">
            <a:spAutoFit/>
          </a:bodyPr>
          <a:lstStyle/>
          <a:p>
            <a:pPr algn="r" rtl="1">
              <a:lnSpc>
                <a:spcPct val="150000"/>
              </a:lnSpc>
            </a:pPr>
            <a:r>
              <a:rPr lang="fa-IR" altLang="ko-KR" sz="1200" dirty="0">
                <a:solidFill>
                  <a:schemeClr val="tx1">
                    <a:lumMod val="85000"/>
                    <a:lumOff val="15000"/>
                  </a:schemeClr>
                </a:solidFill>
                <a:cs typeface="B Nazanin" panose="000004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آسان برای تغییر رنگ، عکس و متن.</a:t>
            </a:r>
          </a:p>
          <a:p>
            <a:pPr algn="r" rtl="1">
              <a:lnSpc>
                <a:spcPct val="150000"/>
              </a:lnSpc>
            </a:pPr>
            <a:endParaRPr lang="fa-IR" altLang="ko-KR" sz="1200" dirty="0">
              <a:solidFill>
                <a:schemeClr val="tx1">
                  <a:lumMod val="85000"/>
                  <a:lumOff val="15000"/>
                </a:schemeClr>
              </a:solidFill>
              <a:cs typeface="B Nazanin" panose="00000400000000000000" pitchFamily="2" charset="-78"/>
            </a:endParaRPr>
          </a:p>
          <a:p>
            <a:pPr algn="r" rtl="1">
              <a:lnSpc>
                <a:spcPct val="150000"/>
              </a:lnSpc>
            </a:pPr>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85000"/>
                  <a:lumOff val="15000"/>
                </a:schemeClr>
              </a:solidFill>
              <a:cs typeface="B Nazanin" panose="00000400000000000000" pitchFamily="2" charset="-78"/>
            </a:endParaRPr>
          </a:p>
        </p:txBody>
      </p:sp>
      <p:sp>
        <p:nvSpPr>
          <p:cNvPr id="60" name="Text Placeholder 12">
            <a:extLst>
              <a:ext uri="{FF2B5EF4-FFF2-40B4-BE49-F238E27FC236}">
                <a16:creationId xmlns:a16="http://schemas.microsoft.com/office/drawing/2014/main" id="{928F208C-AF91-44B8-8CAF-FB65B03B43B8}"/>
              </a:ext>
            </a:extLst>
          </p:cNvPr>
          <p:cNvSpPr txBox="1">
            <a:spLocks/>
          </p:cNvSpPr>
          <p:nvPr/>
        </p:nvSpPr>
        <p:spPr>
          <a:xfrm>
            <a:off x="3192849" y="2021792"/>
            <a:ext cx="336941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85000"/>
                  <a:lumOff val="15000"/>
                </a:schemeClr>
              </a:solidFill>
              <a:cs typeface="B Nazanin" panose="00000400000000000000" pitchFamily="2" charset="-78"/>
            </a:endParaRPr>
          </a:p>
        </p:txBody>
      </p:sp>
      <p:sp>
        <p:nvSpPr>
          <p:cNvPr id="62" name="Text Placeholder 12">
            <a:extLst>
              <a:ext uri="{FF2B5EF4-FFF2-40B4-BE49-F238E27FC236}">
                <a16:creationId xmlns:a16="http://schemas.microsoft.com/office/drawing/2014/main" id="{3F18A70B-5854-4E91-ADFC-AD93420AACD9}"/>
              </a:ext>
            </a:extLst>
          </p:cNvPr>
          <p:cNvSpPr txBox="1">
            <a:spLocks/>
          </p:cNvSpPr>
          <p:nvPr/>
        </p:nvSpPr>
        <p:spPr>
          <a:xfrm>
            <a:off x="3192849" y="2926291"/>
            <a:ext cx="336941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85000"/>
                  <a:lumOff val="15000"/>
                </a:schemeClr>
              </a:solidFill>
              <a:cs typeface="B Nazanin" panose="00000400000000000000" pitchFamily="2" charset="-78"/>
            </a:endParaRPr>
          </a:p>
        </p:txBody>
      </p:sp>
      <p:sp>
        <p:nvSpPr>
          <p:cNvPr id="64" name="Text Placeholder 12">
            <a:extLst>
              <a:ext uri="{FF2B5EF4-FFF2-40B4-BE49-F238E27FC236}">
                <a16:creationId xmlns:a16="http://schemas.microsoft.com/office/drawing/2014/main" id="{A40CA6BC-3150-4694-A4EF-8A2749E80EC9}"/>
              </a:ext>
            </a:extLst>
          </p:cNvPr>
          <p:cNvSpPr txBox="1">
            <a:spLocks/>
          </p:cNvSpPr>
          <p:nvPr/>
        </p:nvSpPr>
        <p:spPr>
          <a:xfrm>
            <a:off x="3192849" y="3830790"/>
            <a:ext cx="336941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85000"/>
                  <a:lumOff val="15000"/>
                </a:schemeClr>
              </a:solidFill>
              <a:cs typeface="B Nazanin" panose="00000400000000000000" pitchFamily="2" charset="-78"/>
            </a:endParaRPr>
          </a:p>
        </p:txBody>
      </p:sp>
      <p:sp>
        <p:nvSpPr>
          <p:cNvPr id="66" name="Text Placeholder 12">
            <a:extLst>
              <a:ext uri="{FF2B5EF4-FFF2-40B4-BE49-F238E27FC236}">
                <a16:creationId xmlns:a16="http://schemas.microsoft.com/office/drawing/2014/main" id="{9679AA74-5FB9-4610-AD98-A188BF3A5431}"/>
              </a:ext>
            </a:extLst>
          </p:cNvPr>
          <p:cNvSpPr txBox="1">
            <a:spLocks/>
          </p:cNvSpPr>
          <p:nvPr/>
        </p:nvSpPr>
        <p:spPr>
          <a:xfrm>
            <a:off x="3192849" y="4735289"/>
            <a:ext cx="336941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85000"/>
                  <a:lumOff val="15000"/>
                </a:schemeClr>
              </a:solidFill>
              <a:cs typeface="B Nazanin" panose="00000400000000000000" pitchFamily="2" charset="-78"/>
            </a:endParaRPr>
          </a:p>
        </p:txBody>
      </p:sp>
      <p:sp>
        <p:nvSpPr>
          <p:cNvPr id="68" name="Text Placeholder 12">
            <a:extLst>
              <a:ext uri="{FF2B5EF4-FFF2-40B4-BE49-F238E27FC236}">
                <a16:creationId xmlns:a16="http://schemas.microsoft.com/office/drawing/2014/main" id="{EA95C295-E7A7-4593-866B-7691ABA8E677}"/>
              </a:ext>
            </a:extLst>
          </p:cNvPr>
          <p:cNvSpPr txBox="1">
            <a:spLocks/>
          </p:cNvSpPr>
          <p:nvPr/>
        </p:nvSpPr>
        <p:spPr>
          <a:xfrm>
            <a:off x="3192849" y="5639787"/>
            <a:ext cx="336941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85000"/>
                  <a:lumOff val="15000"/>
                </a:schemeClr>
              </a:solidFill>
              <a:cs typeface="B Nazanin" panose="00000400000000000000" pitchFamily="2" charset="-78"/>
            </a:endParaRPr>
          </a:p>
        </p:txBody>
      </p:sp>
      <p:grpSp>
        <p:nvGrpSpPr>
          <p:cNvPr id="69" name="Graphic 21">
            <a:extLst>
              <a:ext uri="{FF2B5EF4-FFF2-40B4-BE49-F238E27FC236}">
                <a16:creationId xmlns:a16="http://schemas.microsoft.com/office/drawing/2014/main" id="{136A6F70-EC0E-44A0-92BC-82B2BEB44690}"/>
              </a:ext>
            </a:extLst>
          </p:cNvPr>
          <p:cNvGrpSpPr/>
          <p:nvPr/>
        </p:nvGrpSpPr>
        <p:grpSpPr>
          <a:xfrm>
            <a:off x="9151902" y="3174330"/>
            <a:ext cx="687792" cy="883022"/>
            <a:chOff x="3425127" y="0"/>
            <a:chExt cx="5341746" cy="6858000"/>
          </a:xfrm>
        </p:grpSpPr>
        <p:sp>
          <p:nvSpPr>
            <p:cNvPr id="70" name="Freeform: Shape 69">
              <a:extLst>
                <a:ext uri="{FF2B5EF4-FFF2-40B4-BE49-F238E27FC236}">
                  <a16:creationId xmlns:a16="http://schemas.microsoft.com/office/drawing/2014/main" id="{299BCC67-341C-42B6-8A43-DD85BF186024}"/>
                </a:ext>
              </a:extLst>
            </p:cNvPr>
            <p:cNvSpPr/>
            <p:nvPr/>
          </p:nvSpPr>
          <p:spPr>
            <a:xfrm>
              <a:off x="3425013" y="0"/>
              <a:ext cx="5341478" cy="6856954"/>
            </a:xfrm>
            <a:custGeom>
              <a:avLst/>
              <a:gdLst>
                <a:gd name="connsiteX0" fmla="*/ 2688415 w 5341478"/>
                <a:gd name="connsiteY0" fmla="*/ 0 h 6856954"/>
                <a:gd name="connsiteX1" fmla="*/ 25123 w 5341478"/>
                <a:gd name="connsiteY1" fmla="*/ 1019550 h 6856954"/>
                <a:gd name="connsiteX2" fmla="*/ 25123 w 5341478"/>
                <a:gd name="connsiteY2" fmla="*/ 3846231 h 6856954"/>
                <a:gd name="connsiteX3" fmla="*/ 2642056 w 5341478"/>
                <a:gd name="connsiteY3" fmla="*/ 6856955 h 6856954"/>
                <a:gd name="connsiteX4" fmla="*/ 5338636 w 5341478"/>
                <a:gd name="connsiteY4" fmla="*/ 3952543 h 6856954"/>
                <a:gd name="connsiteX5" fmla="*/ 5338636 w 5341478"/>
                <a:gd name="connsiteY5" fmla="*/ 1048917 h 6856954"/>
                <a:gd name="connsiteX6" fmla="*/ 2688415 w 5341478"/>
                <a:gd name="connsiteY6" fmla="*/ 0 h 685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41478" h="6856954">
                  <a:moveTo>
                    <a:pt x="2688415" y="0"/>
                  </a:moveTo>
                  <a:cubicBezTo>
                    <a:pt x="2688415" y="0"/>
                    <a:pt x="956487" y="1166644"/>
                    <a:pt x="25123" y="1019550"/>
                  </a:cubicBezTo>
                  <a:cubicBezTo>
                    <a:pt x="-26116" y="2058707"/>
                    <a:pt x="15276" y="3058651"/>
                    <a:pt x="25123" y="3846231"/>
                  </a:cubicBezTo>
                  <a:cubicBezTo>
                    <a:pt x="54577" y="5744861"/>
                    <a:pt x="2642056" y="6856955"/>
                    <a:pt x="2642056" y="6856955"/>
                  </a:cubicBezTo>
                  <a:cubicBezTo>
                    <a:pt x="2642056" y="6856955"/>
                    <a:pt x="5064141" y="5921234"/>
                    <a:pt x="5338636" y="3952543"/>
                  </a:cubicBezTo>
                  <a:cubicBezTo>
                    <a:pt x="5328789" y="2980224"/>
                    <a:pt x="5348483" y="1950827"/>
                    <a:pt x="5338636" y="1048917"/>
                  </a:cubicBezTo>
                  <a:cubicBezTo>
                    <a:pt x="3593636" y="764663"/>
                    <a:pt x="2688415" y="0"/>
                    <a:pt x="2688415" y="0"/>
                  </a:cubicBezTo>
                  <a:close/>
                </a:path>
              </a:pathLst>
            </a:custGeom>
            <a:noFill/>
            <a:ln w="31750" cap="flat">
              <a:solidFill>
                <a:schemeClr val="accent1"/>
              </a:solidFill>
              <a:prstDash val="solid"/>
              <a:miter/>
            </a:ln>
          </p:spPr>
          <p:txBody>
            <a:bodyPr rtlCol="0" anchor="ctr"/>
            <a:lstStyle/>
            <a:p>
              <a:pPr algn="r" rtl="1"/>
              <a:endParaRPr lang="en-US">
                <a:cs typeface="B Nazanin" panose="00000400000000000000" pitchFamily="2" charset="-78"/>
              </a:endParaRPr>
            </a:p>
          </p:txBody>
        </p:sp>
        <p:sp>
          <p:nvSpPr>
            <p:cNvPr id="71" name="Freeform: Shape 70">
              <a:extLst>
                <a:ext uri="{FF2B5EF4-FFF2-40B4-BE49-F238E27FC236}">
                  <a16:creationId xmlns:a16="http://schemas.microsoft.com/office/drawing/2014/main" id="{F8AFCEAF-F4F5-4EF4-A7E9-9C9498ACDDF2}"/>
                </a:ext>
              </a:extLst>
            </p:cNvPr>
            <p:cNvSpPr/>
            <p:nvPr/>
          </p:nvSpPr>
          <p:spPr>
            <a:xfrm>
              <a:off x="3692070" y="321376"/>
              <a:ext cx="4817313" cy="6184138"/>
            </a:xfrm>
            <a:custGeom>
              <a:avLst/>
              <a:gdLst>
                <a:gd name="connsiteX0" fmla="*/ 2424582 w 4817313"/>
                <a:gd name="connsiteY0" fmla="*/ 0 h 6184138"/>
                <a:gd name="connsiteX1" fmla="*/ 22626 w 4817313"/>
                <a:gd name="connsiteY1" fmla="*/ 919512 h 6184138"/>
                <a:gd name="connsiteX2" fmla="*/ 22626 w 4817313"/>
                <a:gd name="connsiteY2" fmla="*/ 3468824 h 6184138"/>
                <a:gd name="connsiteX3" fmla="*/ 2382841 w 4817313"/>
                <a:gd name="connsiteY3" fmla="*/ 6184138 h 6184138"/>
                <a:gd name="connsiteX4" fmla="*/ 4814773 w 4817313"/>
                <a:gd name="connsiteY4" fmla="*/ 3564766 h 6184138"/>
                <a:gd name="connsiteX5" fmla="*/ 4814773 w 4817313"/>
                <a:gd name="connsiteY5" fmla="*/ 946003 h 6184138"/>
                <a:gd name="connsiteX6" fmla="*/ 2424582 w 4817313"/>
                <a:gd name="connsiteY6" fmla="*/ 0 h 618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7313" h="6184138">
                  <a:moveTo>
                    <a:pt x="2424582" y="0"/>
                  </a:moveTo>
                  <a:cubicBezTo>
                    <a:pt x="2424582" y="0"/>
                    <a:pt x="862578" y="1052141"/>
                    <a:pt x="22626" y="919512"/>
                  </a:cubicBezTo>
                  <a:cubicBezTo>
                    <a:pt x="-23559" y="1856714"/>
                    <a:pt x="13825" y="2758537"/>
                    <a:pt x="22626" y="3468824"/>
                  </a:cubicBezTo>
                  <a:cubicBezTo>
                    <a:pt x="49117" y="5181145"/>
                    <a:pt x="2382841" y="6184138"/>
                    <a:pt x="2382841" y="6184138"/>
                  </a:cubicBezTo>
                  <a:cubicBezTo>
                    <a:pt x="2382841" y="6184138"/>
                    <a:pt x="4567206" y="5340265"/>
                    <a:pt x="4814773" y="3564766"/>
                  </a:cubicBezTo>
                  <a:cubicBezTo>
                    <a:pt x="4805973" y="2687778"/>
                    <a:pt x="4823575" y="1759465"/>
                    <a:pt x="4814773" y="946003"/>
                  </a:cubicBezTo>
                  <a:cubicBezTo>
                    <a:pt x="3240919" y="689634"/>
                    <a:pt x="2424582" y="0"/>
                    <a:pt x="2424582" y="0"/>
                  </a:cubicBezTo>
                  <a:close/>
                </a:path>
              </a:pathLst>
            </a:custGeom>
            <a:solidFill>
              <a:schemeClr val="accent1"/>
            </a:solidFill>
            <a:ln w="8701" cap="flat">
              <a:noFill/>
              <a:prstDash val="solid"/>
              <a:miter/>
            </a:ln>
          </p:spPr>
          <p:txBody>
            <a:bodyPr rtlCol="0" anchor="ctr"/>
            <a:lstStyle/>
            <a:p>
              <a:pPr algn="r" rtl="1"/>
              <a:endParaRPr lang="en-US">
                <a:cs typeface="B Nazanin" panose="00000400000000000000" pitchFamily="2" charset="-78"/>
              </a:endParaRPr>
            </a:p>
          </p:txBody>
        </p:sp>
        <p:sp>
          <p:nvSpPr>
            <p:cNvPr id="72" name="Freeform: Shape 71">
              <a:extLst>
                <a:ext uri="{FF2B5EF4-FFF2-40B4-BE49-F238E27FC236}">
                  <a16:creationId xmlns:a16="http://schemas.microsoft.com/office/drawing/2014/main" id="{5197606A-71FB-4B0F-8F14-0903161DE588}"/>
                </a:ext>
              </a:extLst>
            </p:cNvPr>
            <p:cNvSpPr/>
            <p:nvPr/>
          </p:nvSpPr>
          <p:spPr>
            <a:xfrm>
              <a:off x="5077582" y="3107623"/>
              <a:ext cx="1971904" cy="1813799"/>
            </a:xfrm>
            <a:custGeom>
              <a:avLst/>
              <a:gdLst>
                <a:gd name="connsiteX0" fmla="*/ 1970433 w 1971904"/>
                <a:gd name="connsiteY0" fmla="*/ 1441139 h 1813799"/>
                <a:gd name="connsiteX1" fmla="*/ 0 w 1971904"/>
                <a:gd name="connsiteY1" fmla="*/ 1441139 h 1813799"/>
                <a:gd name="connsiteX2" fmla="*/ 0 w 1971904"/>
                <a:gd name="connsiteY2" fmla="*/ 0 h 1813799"/>
                <a:gd name="connsiteX3" fmla="*/ 1970433 w 1971904"/>
                <a:gd name="connsiteY3" fmla="*/ 0 h 1813799"/>
                <a:gd name="connsiteX4" fmla="*/ 1970433 w 1971904"/>
                <a:gd name="connsiteY4" fmla="*/ 1441139 h 18137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1904" h="1813799">
                  <a:moveTo>
                    <a:pt x="1970433" y="1441139"/>
                  </a:moveTo>
                  <a:cubicBezTo>
                    <a:pt x="1467194" y="1954225"/>
                    <a:pt x="555524" y="1921547"/>
                    <a:pt x="0" y="1441139"/>
                  </a:cubicBezTo>
                  <a:cubicBezTo>
                    <a:pt x="0" y="1079329"/>
                    <a:pt x="0" y="0"/>
                    <a:pt x="0" y="0"/>
                  </a:cubicBezTo>
                  <a:lnTo>
                    <a:pt x="1970433" y="0"/>
                  </a:lnTo>
                  <a:cubicBezTo>
                    <a:pt x="1970433" y="87"/>
                    <a:pt x="1973745" y="1079329"/>
                    <a:pt x="1970433" y="1441139"/>
                  </a:cubicBezTo>
                  <a:close/>
                </a:path>
              </a:pathLst>
            </a:custGeom>
            <a:solidFill>
              <a:srgbClr val="FFFFFF"/>
            </a:solidFill>
            <a:ln w="8701" cap="flat">
              <a:noFill/>
              <a:prstDash val="solid"/>
              <a:miter/>
            </a:ln>
          </p:spPr>
          <p:txBody>
            <a:bodyPr rtlCol="0" anchor="ctr"/>
            <a:lstStyle/>
            <a:p>
              <a:pPr algn="r" rtl="1"/>
              <a:endParaRPr lang="en-US">
                <a:cs typeface="B Nazanin" panose="00000400000000000000" pitchFamily="2" charset="-78"/>
              </a:endParaRPr>
            </a:p>
          </p:txBody>
        </p:sp>
        <p:sp>
          <p:nvSpPr>
            <p:cNvPr id="73" name="Freeform: Shape 72">
              <a:extLst>
                <a:ext uri="{FF2B5EF4-FFF2-40B4-BE49-F238E27FC236}">
                  <a16:creationId xmlns:a16="http://schemas.microsoft.com/office/drawing/2014/main" id="{5A038230-1B10-40D1-88FC-2BB96F9ABBB2}"/>
                </a:ext>
              </a:extLst>
            </p:cNvPr>
            <p:cNvSpPr/>
            <p:nvPr/>
          </p:nvSpPr>
          <p:spPr>
            <a:xfrm>
              <a:off x="5332382" y="1718072"/>
              <a:ext cx="1483576" cy="1261366"/>
            </a:xfrm>
            <a:custGeom>
              <a:avLst/>
              <a:gdLst>
                <a:gd name="connsiteX0" fmla="*/ 741832 w 1483576"/>
                <a:gd name="connsiteY0" fmla="*/ 0 h 1261366"/>
                <a:gd name="connsiteX1" fmla="*/ 741832 w 1483576"/>
                <a:gd name="connsiteY1" fmla="*/ 0 h 1261366"/>
                <a:gd name="connsiteX2" fmla="*/ 0 w 1483576"/>
                <a:gd name="connsiteY2" fmla="*/ 741745 h 1261366"/>
                <a:gd name="connsiteX3" fmla="*/ 0 w 1483576"/>
                <a:gd name="connsiteY3" fmla="*/ 1261367 h 1261366"/>
                <a:gd name="connsiteX4" fmla="*/ 292445 w 1483576"/>
                <a:gd name="connsiteY4" fmla="*/ 1261367 h 1261366"/>
                <a:gd name="connsiteX5" fmla="*/ 292445 w 1483576"/>
                <a:gd name="connsiteY5" fmla="*/ 735209 h 1261366"/>
                <a:gd name="connsiteX6" fmla="*/ 719698 w 1483576"/>
                <a:gd name="connsiteY6" fmla="*/ 307956 h 1261366"/>
                <a:gd name="connsiteX7" fmla="*/ 719698 w 1483576"/>
                <a:gd name="connsiteY7" fmla="*/ 307956 h 1261366"/>
                <a:gd name="connsiteX8" fmla="*/ 1146950 w 1483576"/>
                <a:gd name="connsiteY8" fmla="*/ 735209 h 1261366"/>
                <a:gd name="connsiteX9" fmla="*/ 1146950 w 1483576"/>
                <a:gd name="connsiteY9" fmla="*/ 1261367 h 1261366"/>
                <a:gd name="connsiteX10" fmla="*/ 1483576 w 1483576"/>
                <a:gd name="connsiteY10" fmla="*/ 1261367 h 1261366"/>
                <a:gd name="connsiteX11" fmla="*/ 1483576 w 1483576"/>
                <a:gd name="connsiteY11" fmla="*/ 741745 h 1261366"/>
                <a:gd name="connsiteX12" fmla="*/ 741832 w 1483576"/>
                <a:gd name="connsiteY12" fmla="*/ 0 h 1261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3576" h="1261366">
                  <a:moveTo>
                    <a:pt x="741832" y="0"/>
                  </a:moveTo>
                  <a:lnTo>
                    <a:pt x="741832" y="0"/>
                  </a:lnTo>
                  <a:cubicBezTo>
                    <a:pt x="332182" y="0"/>
                    <a:pt x="0" y="332095"/>
                    <a:pt x="0" y="741745"/>
                  </a:cubicBezTo>
                  <a:lnTo>
                    <a:pt x="0" y="1261367"/>
                  </a:lnTo>
                  <a:lnTo>
                    <a:pt x="292445" y="1261367"/>
                  </a:lnTo>
                  <a:lnTo>
                    <a:pt x="292445" y="735209"/>
                  </a:lnTo>
                  <a:cubicBezTo>
                    <a:pt x="292445" y="499231"/>
                    <a:pt x="483720" y="307956"/>
                    <a:pt x="719698" y="307956"/>
                  </a:cubicBezTo>
                  <a:lnTo>
                    <a:pt x="719698" y="307956"/>
                  </a:lnTo>
                  <a:cubicBezTo>
                    <a:pt x="955676" y="307956"/>
                    <a:pt x="1146950" y="499231"/>
                    <a:pt x="1146950" y="735209"/>
                  </a:cubicBezTo>
                  <a:lnTo>
                    <a:pt x="1146950" y="1261367"/>
                  </a:lnTo>
                  <a:lnTo>
                    <a:pt x="1483576" y="1261367"/>
                  </a:lnTo>
                  <a:lnTo>
                    <a:pt x="1483576" y="741745"/>
                  </a:lnTo>
                  <a:cubicBezTo>
                    <a:pt x="1483664" y="332095"/>
                    <a:pt x="1151569" y="0"/>
                    <a:pt x="741832" y="0"/>
                  </a:cubicBezTo>
                  <a:close/>
                </a:path>
              </a:pathLst>
            </a:custGeom>
            <a:solidFill>
              <a:srgbClr val="FFFFFF"/>
            </a:solidFill>
            <a:ln w="8701" cap="flat">
              <a:noFill/>
              <a:prstDash val="solid"/>
              <a:miter/>
            </a:ln>
          </p:spPr>
          <p:txBody>
            <a:bodyPr rtlCol="0" anchor="ctr"/>
            <a:lstStyle/>
            <a:p>
              <a:pPr algn="r" rtl="1"/>
              <a:endParaRPr lang="en-US">
                <a:cs typeface="B Nazanin" panose="00000400000000000000" pitchFamily="2" charset="-78"/>
              </a:endParaRPr>
            </a:p>
          </p:txBody>
        </p:sp>
        <p:sp>
          <p:nvSpPr>
            <p:cNvPr id="74" name="Freeform: Shape 73">
              <a:extLst>
                <a:ext uri="{FF2B5EF4-FFF2-40B4-BE49-F238E27FC236}">
                  <a16:creationId xmlns:a16="http://schemas.microsoft.com/office/drawing/2014/main" id="{4FCB2FB4-751A-4CF8-AB19-A88C8FA55DA2}"/>
                </a:ext>
              </a:extLst>
            </p:cNvPr>
            <p:cNvSpPr/>
            <p:nvPr/>
          </p:nvSpPr>
          <p:spPr>
            <a:xfrm>
              <a:off x="5864640" y="3547424"/>
              <a:ext cx="405205" cy="796469"/>
            </a:xfrm>
            <a:custGeom>
              <a:avLst/>
              <a:gdLst>
                <a:gd name="connsiteX0" fmla="*/ 353618 w 405205"/>
                <a:gd name="connsiteY0" fmla="*/ 639528 h 796469"/>
                <a:gd name="connsiteX1" fmla="*/ 310135 w 405205"/>
                <a:gd name="connsiteY1" fmla="*/ 639528 h 796469"/>
                <a:gd name="connsiteX2" fmla="*/ 311529 w 405205"/>
                <a:gd name="connsiteY2" fmla="*/ 628026 h 796469"/>
                <a:gd name="connsiteX3" fmla="*/ 311529 w 405205"/>
                <a:gd name="connsiteY3" fmla="*/ 570861 h 796469"/>
                <a:gd name="connsiteX4" fmla="*/ 261685 w 405205"/>
                <a:gd name="connsiteY4" fmla="*/ 521016 h 796469"/>
                <a:gd name="connsiteX5" fmla="*/ 261423 w 405205"/>
                <a:gd name="connsiteY5" fmla="*/ 521016 h 796469"/>
                <a:gd name="connsiteX6" fmla="*/ 261423 w 405205"/>
                <a:gd name="connsiteY6" fmla="*/ 396492 h 796469"/>
                <a:gd name="connsiteX7" fmla="*/ 405206 w 405205"/>
                <a:gd name="connsiteY7" fmla="*/ 202603 h 796469"/>
                <a:gd name="connsiteX8" fmla="*/ 202603 w 405205"/>
                <a:gd name="connsiteY8" fmla="*/ 0 h 796469"/>
                <a:gd name="connsiteX9" fmla="*/ 0 w 405205"/>
                <a:gd name="connsiteY9" fmla="*/ 202603 h 796469"/>
                <a:gd name="connsiteX10" fmla="*/ 143783 w 405205"/>
                <a:gd name="connsiteY10" fmla="*/ 396492 h 796469"/>
                <a:gd name="connsiteX11" fmla="*/ 143783 w 405205"/>
                <a:gd name="connsiteY11" fmla="*/ 521016 h 796469"/>
                <a:gd name="connsiteX12" fmla="*/ 143521 w 405205"/>
                <a:gd name="connsiteY12" fmla="*/ 521016 h 796469"/>
                <a:gd name="connsiteX13" fmla="*/ 93677 w 405205"/>
                <a:gd name="connsiteY13" fmla="*/ 570861 h 796469"/>
                <a:gd name="connsiteX14" fmla="*/ 93677 w 405205"/>
                <a:gd name="connsiteY14" fmla="*/ 628026 h 796469"/>
                <a:gd name="connsiteX15" fmla="*/ 95071 w 405205"/>
                <a:gd name="connsiteY15" fmla="*/ 639528 h 796469"/>
                <a:gd name="connsiteX16" fmla="*/ 51587 w 405205"/>
                <a:gd name="connsiteY16" fmla="*/ 639528 h 796469"/>
                <a:gd name="connsiteX17" fmla="*/ 21785 w 405205"/>
                <a:gd name="connsiteY17" fmla="*/ 669330 h 796469"/>
                <a:gd name="connsiteX18" fmla="*/ 21785 w 405205"/>
                <a:gd name="connsiteY18" fmla="*/ 766667 h 796469"/>
                <a:gd name="connsiteX19" fmla="*/ 51587 w 405205"/>
                <a:gd name="connsiteY19" fmla="*/ 796469 h 796469"/>
                <a:gd name="connsiteX20" fmla="*/ 353705 w 405205"/>
                <a:gd name="connsiteY20" fmla="*/ 796469 h 796469"/>
                <a:gd name="connsiteX21" fmla="*/ 383508 w 405205"/>
                <a:gd name="connsiteY21" fmla="*/ 766667 h 796469"/>
                <a:gd name="connsiteX22" fmla="*/ 383508 w 405205"/>
                <a:gd name="connsiteY22" fmla="*/ 669330 h 796469"/>
                <a:gd name="connsiteX23" fmla="*/ 353618 w 405205"/>
                <a:gd name="connsiteY23" fmla="*/ 639528 h 796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05205" h="796469">
                  <a:moveTo>
                    <a:pt x="353618" y="639528"/>
                  </a:moveTo>
                  <a:lnTo>
                    <a:pt x="310135" y="639528"/>
                  </a:lnTo>
                  <a:cubicBezTo>
                    <a:pt x="311006" y="635781"/>
                    <a:pt x="311529" y="631947"/>
                    <a:pt x="311529" y="628026"/>
                  </a:cubicBezTo>
                  <a:lnTo>
                    <a:pt x="311529" y="570861"/>
                  </a:lnTo>
                  <a:cubicBezTo>
                    <a:pt x="311529" y="543324"/>
                    <a:pt x="289221" y="521016"/>
                    <a:pt x="261685" y="521016"/>
                  </a:cubicBezTo>
                  <a:lnTo>
                    <a:pt x="261423" y="521016"/>
                  </a:lnTo>
                  <a:lnTo>
                    <a:pt x="261423" y="396492"/>
                  </a:lnTo>
                  <a:cubicBezTo>
                    <a:pt x="344643" y="371308"/>
                    <a:pt x="405206" y="294014"/>
                    <a:pt x="405206" y="202603"/>
                  </a:cubicBezTo>
                  <a:cubicBezTo>
                    <a:pt x="405206" y="90714"/>
                    <a:pt x="314492" y="0"/>
                    <a:pt x="202603" y="0"/>
                  </a:cubicBezTo>
                  <a:cubicBezTo>
                    <a:pt x="90714" y="0"/>
                    <a:pt x="0" y="90714"/>
                    <a:pt x="0" y="202603"/>
                  </a:cubicBezTo>
                  <a:cubicBezTo>
                    <a:pt x="0" y="294014"/>
                    <a:pt x="60563" y="371308"/>
                    <a:pt x="143783" y="396492"/>
                  </a:cubicBezTo>
                  <a:lnTo>
                    <a:pt x="143783" y="521016"/>
                  </a:lnTo>
                  <a:lnTo>
                    <a:pt x="143521" y="521016"/>
                  </a:lnTo>
                  <a:cubicBezTo>
                    <a:pt x="115985" y="521016"/>
                    <a:pt x="93677" y="543324"/>
                    <a:pt x="93677" y="570861"/>
                  </a:cubicBezTo>
                  <a:lnTo>
                    <a:pt x="93677" y="628026"/>
                  </a:lnTo>
                  <a:cubicBezTo>
                    <a:pt x="93677" y="632034"/>
                    <a:pt x="94199" y="635868"/>
                    <a:pt x="95071" y="639528"/>
                  </a:cubicBezTo>
                  <a:lnTo>
                    <a:pt x="51587" y="639528"/>
                  </a:lnTo>
                  <a:cubicBezTo>
                    <a:pt x="35118" y="639528"/>
                    <a:pt x="21785" y="652861"/>
                    <a:pt x="21785" y="669330"/>
                  </a:cubicBezTo>
                  <a:lnTo>
                    <a:pt x="21785" y="766667"/>
                  </a:lnTo>
                  <a:cubicBezTo>
                    <a:pt x="21785" y="783137"/>
                    <a:pt x="35118" y="796469"/>
                    <a:pt x="51587" y="796469"/>
                  </a:cubicBezTo>
                  <a:lnTo>
                    <a:pt x="353705" y="796469"/>
                  </a:lnTo>
                  <a:cubicBezTo>
                    <a:pt x="370175" y="796469"/>
                    <a:pt x="383508" y="783137"/>
                    <a:pt x="383508" y="766667"/>
                  </a:cubicBezTo>
                  <a:lnTo>
                    <a:pt x="383508" y="669330"/>
                  </a:lnTo>
                  <a:cubicBezTo>
                    <a:pt x="383333" y="652861"/>
                    <a:pt x="370001" y="639528"/>
                    <a:pt x="353618" y="639528"/>
                  </a:cubicBezTo>
                  <a:close/>
                </a:path>
              </a:pathLst>
            </a:custGeom>
            <a:solidFill>
              <a:schemeClr val="accent1"/>
            </a:solidFill>
            <a:ln w="8701" cap="flat">
              <a:noFill/>
              <a:prstDash val="solid"/>
              <a:miter/>
            </a:ln>
          </p:spPr>
          <p:txBody>
            <a:bodyPr rtlCol="0" anchor="ctr"/>
            <a:lstStyle/>
            <a:p>
              <a:pPr algn="r" rtl="1"/>
              <a:endParaRPr lang="en-US">
                <a:cs typeface="B Nazanin" panose="00000400000000000000" pitchFamily="2" charset="-78"/>
              </a:endParaRPr>
            </a:p>
          </p:txBody>
        </p:sp>
      </p:grpSp>
      <p:sp>
        <p:nvSpPr>
          <p:cNvPr id="75" name="TextBox 74">
            <a:extLst>
              <a:ext uri="{FF2B5EF4-FFF2-40B4-BE49-F238E27FC236}">
                <a16:creationId xmlns:a16="http://schemas.microsoft.com/office/drawing/2014/main" id="{09C9AC61-1FD0-DB4F-E693-562B0CB92ADA}"/>
              </a:ext>
            </a:extLst>
          </p:cNvPr>
          <p:cNvSpPr txBox="1"/>
          <p:nvPr/>
        </p:nvSpPr>
        <p:spPr>
          <a:xfrm>
            <a:off x="6509226" y="1861101"/>
            <a:ext cx="878954" cy="523220"/>
          </a:xfrm>
          <a:prstGeom prst="rect">
            <a:avLst/>
          </a:prstGeom>
          <a:noFill/>
        </p:spPr>
        <p:txBody>
          <a:bodyPr wrap="square" rtlCol="0" anchor="ctr">
            <a:spAutoFit/>
          </a:bodyPr>
          <a:lstStyle/>
          <a:p>
            <a:pPr algn="r" rtl="1"/>
            <a:r>
              <a:rPr lang="en-US" altLang="ko-KR" sz="2800" b="1" dirty="0">
                <a:solidFill>
                  <a:schemeClr val="accent1"/>
                </a:solidFill>
                <a:cs typeface="B Nazanin" panose="00000400000000000000" pitchFamily="2" charset="-78"/>
              </a:rPr>
              <a:t>85</a:t>
            </a:r>
            <a:r>
              <a:rPr lang="en-US" altLang="ko-KR" b="1" dirty="0">
                <a:solidFill>
                  <a:schemeClr val="accent1"/>
                </a:solidFill>
                <a:cs typeface="B Nazanin" panose="00000400000000000000" pitchFamily="2" charset="-78"/>
              </a:rPr>
              <a:t>%</a:t>
            </a:r>
            <a:endParaRPr lang="ko-KR" altLang="en-US" b="1" dirty="0">
              <a:solidFill>
                <a:schemeClr val="accent1"/>
              </a:solidFill>
              <a:cs typeface="B Nazanin" panose="00000400000000000000" pitchFamily="2" charset="-78"/>
            </a:endParaRPr>
          </a:p>
        </p:txBody>
      </p:sp>
      <p:sp>
        <p:nvSpPr>
          <p:cNvPr id="76" name="TextBox 75">
            <a:extLst>
              <a:ext uri="{FF2B5EF4-FFF2-40B4-BE49-F238E27FC236}">
                <a16:creationId xmlns:a16="http://schemas.microsoft.com/office/drawing/2014/main" id="{F69B5067-3D2D-4456-CEEF-DFC4F14AE3BF}"/>
              </a:ext>
            </a:extLst>
          </p:cNvPr>
          <p:cNvSpPr txBox="1"/>
          <p:nvPr/>
        </p:nvSpPr>
        <p:spPr>
          <a:xfrm>
            <a:off x="6509226" y="2765600"/>
            <a:ext cx="878954" cy="523220"/>
          </a:xfrm>
          <a:prstGeom prst="rect">
            <a:avLst/>
          </a:prstGeom>
          <a:noFill/>
        </p:spPr>
        <p:txBody>
          <a:bodyPr wrap="square" rtlCol="0" anchor="ctr">
            <a:spAutoFit/>
          </a:bodyPr>
          <a:lstStyle/>
          <a:p>
            <a:pPr algn="r" rtl="1"/>
            <a:r>
              <a:rPr lang="en-US" altLang="ko-KR" sz="2800" b="1" dirty="0">
                <a:solidFill>
                  <a:schemeClr val="accent2"/>
                </a:solidFill>
                <a:cs typeface="B Nazanin" panose="00000400000000000000" pitchFamily="2" charset="-78"/>
              </a:rPr>
              <a:t>70</a:t>
            </a:r>
            <a:r>
              <a:rPr lang="en-US" altLang="ko-KR" b="1" dirty="0">
                <a:solidFill>
                  <a:schemeClr val="accent2"/>
                </a:solidFill>
                <a:cs typeface="B Nazanin" panose="00000400000000000000" pitchFamily="2" charset="-78"/>
              </a:rPr>
              <a:t>%</a:t>
            </a:r>
            <a:endParaRPr lang="ko-KR" altLang="en-US" b="1" dirty="0">
              <a:solidFill>
                <a:schemeClr val="accent2"/>
              </a:solidFill>
              <a:cs typeface="B Nazanin" panose="00000400000000000000" pitchFamily="2" charset="-78"/>
            </a:endParaRPr>
          </a:p>
        </p:txBody>
      </p:sp>
      <p:sp>
        <p:nvSpPr>
          <p:cNvPr id="77" name="TextBox 76">
            <a:extLst>
              <a:ext uri="{FF2B5EF4-FFF2-40B4-BE49-F238E27FC236}">
                <a16:creationId xmlns:a16="http://schemas.microsoft.com/office/drawing/2014/main" id="{DB5C35D1-1C7B-FC80-1522-B63BB1555D1D}"/>
              </a:ext>
            </a:extLst>
          </p:cNvPr>
          <p:cNvSpPr txBox="1"/>
          <p:nvPr/>
        </p:nvSpPr>
        <p:spPr>
          <a:xfrm>
            <a:off x="6509226" y="3670099"/>
            <a:ext cx="878954" cy="523220"/>
          </a:xfrm>
          <a:prstGeom prst="rect">
            <a:avLst/>
          </a:prstGeom>
          <a:noFill/>
        </p:spPr>
        <p:txBody>
          <a:bodyPr wrap="square" rtlCol="0" anchor="ctr">
            <a:spAutoFit/>
          </a:bodyPr>
          <a:lstStyle/>
          <a:p>
            <a:pPr algn="r" rtl="1"/>
            <a:r>
              <a:rPr lang="en-US" altLang="ko-KR" sz="2800" b="1" dirty="0">
                <a:solidFill>
                  <a:schemeClr val="accent3"/>
                </a:solidFill>
                <a:cs typeface="B Nazanin" panose="00000400000000000000" pitchFamily="2" charset="-78"/>
              </a:rPr>
              <a:t>65</a:t>
            </a:r>
            <a:r>
              <a:rPr lang="en-US" altLang="ko-KR" b="1" dirty="0">
                <a:solidFill>
                  <a:schemeClr val="accent3"/>
                </a:solidFill>
                <a:cs typeface="B Nazanin" panose="00000400000000000000" pitchFamily="2" charset="-78"/>
              </a:rPr>
              <a:t>%</a:t>
            </a:r>
            <a:endParaRPr lang="ko-KR" altLang="en-US" b="1" dirty="0">
              <a:solidFill>
                <a:schemeClr val="accent3"/>
              </a:solidFill>
              <a:cs typeface="B Nazanin" panose="00000400000000000000" pitchFamily="2" charset="-78"/>
            </a:endParaRPr>
          </a:p>
        </p:txBody>
      </p:sp>
      <p:sp>
        <p:nvSpPr>
          <p:cNvPr id="78" name="TextBox 77">
            <a:extLst>
              <a:ext uri="{FF2B5EF4-FFF2-40B4-BE49-F238E27FC236}">
                <a16:creationId xmlns:a16="http://schemas.microsoft.com/office/drawing/2014/main" id="{24A6647F-EE94-6016-0E4C-3D8C7EE633EE}"/>
              </a:ext>
            </a:extLst>
          </p:cNvPr>
          <p:cNvSpPr txBox="1"/>
          <p:nvPr/>
        </p:nvSpPr>
        <p:spPr>
          <a:xfrm>
            <a:off x="6509226" y="4574598"/>
            <a:ext cx="878954" cy="523220"/>
          </a:xfrm>
          <a:prstGeom prst="rect">
            <a:avLst/>
          </a:prstGeom>
          <a:noFill/>
        </p:spPr>
        <p:txBody>
          <a:bodyPr wrap="square" rtlCol="0" anchor="ctr">
            <a:spAutoFit/>
          </a:bodyPr>
          <a:lstStyle/>
          <a:p>
            <a:pPr algn="r" rtl="1"/>
            <a:r>
              <a:rPr lang="en-US" altLang="ko-KR" sz="2800" b="1" dirty="0">
                <a:solidFill>
                  <a:schemeClr val="accent4"/>
                </a:solidFill>
                <a:cs typeface="B Nazanin" panose="00000400000000000000" pitchFamily="2" charset="-78"/>
              </a:rPr>
              <a:t>55</a:t>
            </a:r>
            <a:r>
              <a:rPr lang="en-US" altLang="ko-KR" b="1" dirty="0">
                <a:solidFill>
                  <a:schemeClr val="accent4"/>
                </a:solidFill>
                <a:cs typeface="B Nazanin" panose="00000400000000000000" pitchFamily="2" charset="-78"/>
              </a:rPr>
              <a:t>%</a:t>
            </a:r>
            <a:endParaRPr lang="ko-KR" altLang="en-US" b="1" dirty="0">
              <a:solidFill>
                <a:schemeClr val="accent4"/>
              </a:solidFill>
              <a:cs typeface="B Nazanin" panose="00000400000000000000" pitchFamily="2" charset="-78"/>
            </a:endParaRPr>
          </a:p>
        </p:txBody>
      </p:sp>
      <p:sp>
        <p:nvSpPr>
          <p:cNvPr id="79" name="TextBox 78">
            <a:extLst>
              <a:ext uri="{FF2B5EF4-FFF2-40B4-BE49-F238E27FC236}">
                <a16:creationId xmlns:a16="http://schemas.microsoft.com/office/drawing/2014/main" id="{885EDB95-9B79-A74B-2100-0F7B75545F64}"/>
              </a:ext>
            </a:extLst>
          </p:cNvPr>
          <p:cNvSpPr txBox="1"/>
          <p:nvPr/>
        </p:nvSpPr>
        <p:spPr>
          <a:xfrm>
            <a:off x="6509226" y="5479096"/>
            <a:ext cx="878954" cy="523220"/>
          </a:xfrm>
          <a:prstGeom prst="rect">
            <a:avLst/>
          </a:prstGeom>
          <a:noFill/>
        </p:spPr>
        <p:txBody>
          <a:bodyPr wrap="square" rtlCol="0" anchor="ctr">
            <a:spAutoFit/>
          </a:bodyPr>
          <a:lstStyle/>
          <a:p>
            <a:pPr algn="r" rtl="1"/>
            <a:r>
              <a:rPr lang="en-US" altLang="ko-KR" sz="2800" b="1" dirty="0">
                <a:solidFill>
                  <a:schemeClr val="accent5"/>
                </a:solidFill>
                <a:cs typeface="B Nazanin" panose="00000400000000000000" pitchFamily="2" charset="-78"/>
              </a:rPr>
              <a:t>42</a:t>
            </a:r>
            <a:r>
              <a:rPr lang="en-US" altLang="ko-KR" b="1" dirty="0">
                <a:solidFill>
                  <a:schemeClr val="accent5"/>
                </a:solidFill>
                <a:cs typeface="B Nazanin" panose="00000400000000000000" pitchFamily="2" charset="-78"/>
              </a:rPr>
              <a:t>%</a:t>
            </a:r>
            <a:endParaRPr lang="ko-KR" altLang="en-US" b="1" dirty="0">
              <a:solidFill>
                <a:schemeClr val="accent5"/>
              </a:solidFill>
              <a:cs typeface="B Nazanin" panose="00000400000000000000" pitchFamily="2" charset="-78"/>
            </a:endParaRPr>
          </a:p>
        </p:txBody>
      </p:sp>
    </p:spTree>
    <p:extLst>
      <p:ext uri="{BB962C8B-B14F-4D97-AF65-F5344CB8AC3E}">
        <p14:creationId xmlns:p14="http://schemas.microsoft.com/office/powerpoint/2010/main" val="155730978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1C9910F-BC82-4EF6-ADCF-458C7D61617F}"/>
              </a:ext>
            </a:extLst>
          </p:cNvPr>
          <p:cNvSpPr txBox="1"/>
          <p:nvPr/>
        </p:nvSpPr>
        <p:spPr>
          <a:xfrm>
            <a:off x="6819737" y="5554569"/>
            <a:ext cx="4792988" cy="646331"/>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a:t>
            </a:r>
            <a:endParaRPr lang="ko-KR" altLang="en-US" sz="1200" dirty="0">
              <a:solidFill>
                <a:schemeClr val="bg1"/>
              </a:solidFill>
              <a:cs typeface="B Nazanin" panose="00000400000000000000" pitchFamily="2" charset="-78"/>
            </a:endParaRPr>
          </a:p>
        </p:txBody>
      </p:sp>
      <p:sp>
        <p:nvSpPr>
          <p:cNvPr id="5" name="TextBox 4">
            <a:extLst>
              <a:ext uri="{FF2B5EF4-FFF2-40B4-BE49-F238E27FC236}">
                <a16:creationId xmlns:a16="http://schemas.microsoft.com/office/drawing/2014/main" id="{987952A8-EA21-418A-B242-1761A401F028}"/>
              </a:ext>
            </a:extLst>
          </p:cNvPr>
          <p:cNvSpPr txBox="1"/>
          <p:nvPr/>
        </p:nvSpPr>
        <p:spPr>
          <a:xfrm>
            <a:off x="6819737" y="5187256"/>
            <a:ext cx="4792987" cy="276999"/>
          </a:xfrm>
          <a:prstGeom prst="rect">
            <a:avLst/>
          </a:prstGeom>
          <a:noFill/>
        </p:spPr>
        <p:txBody>
          <a:bodyPr wrap="square" rtlCol="0" anchor="ctr">
            <a:spAutoFit/>
          </a:bodyPr>
          <a:lstStyle/>
          <a:p>
            <a:pPr algn="r" rtl="1"/>
            <a:r>
              <a:rPr lang="fa-IR" altLang="ko-KR" sz="1200" dirty="0">
                <a:solidFill>
                  <a:schemeClr val="bg1"/>
                </a:solidFill>
                <a:cs typeface="B Nazanin" panose="00000400000000000000" pitchFamily="2" charset="-78"/>
              </a:rPr>
              <a:t>قالب پاورپوینت مهندسی کامپیوتر قابل ویرایش می باشد.</a:t>
            </a:r>
            <a:endParaRPr lang="ko-KR" altLang="en-US" sz="1200" dirty="0">
              <a:solidFill>
                <a:schemeClr val="bg1"/>
              </a:solidFill>
              <a:cs typeface="B Nazanin" panose="00000400000000000000" pitchFamily="2" charset="-78"/>
            </a:endParaRPr>
          </a:p>
        </p:txBody>
      </p:sp>
      <p:sp>
        <p:nvSpPr>
          <p:cNvPr id="6" name="TextBox 5">
            <a:extLst>
              <a:ext uri="{FF2B5EF4-FFF2-40B4-BE49-F238E27FC236}">
                <a16:creationId xmlns:a16="http://schemas.microsoft.com/office/drawing/2014/main" id="{1175660C-A2BC-4136-B457-4ED81D5CD4EE}"/>
              </a:ext>
            </a:extLst>
          </p:cNvPr>
          <p:cNvSpPr txBox="1"/>
          <p:nvPr/>
        </p:nvSpPr>
        <p:spPr>
          <a:xfrm>
            <a:off x="6819737" y="4235167"/>
            <a:ext cx="4792987" cy="1015663"/>
          </a:xfrm>
          <a:prstGeom prst="rect">
            <a:avLst/>
          </a:prstGeom>
          <a:noFill/>
        </p:spPr>
        <p:txBody>
          <a:bodyPr wrap="square" rtlCol="0" anchor="ctr">
            <a:spAutoFit/>
          </a:bodyPr>
          <a:lstStyle/>
          <a:p>
            <a:pPr algn="r" rtl="1"/>
            <a:r>
              <a:rPr lang="en-GB" altLang="ko-KR" sz="2000" dirty="0">
                <a:solidFill>
                  <a:schemeClr val="accent2"/>
                </a:solidFill>
                <a:cs typeface="B Nazanin" panose="00000400000000000000" pitchFamily="2" charset="-78"/>
              </a:rPr>
              <a:t>L</a:t>
            </a:r>
            <a:r>
              <a:rPr lang="fa-IR" altLang="ko-KR" sz="2000" dirty="0">
                <a:solidFill>
                  <a:schemeClr val="accent2"/>
                </a:solidFill>
                <a:cs typeface="B Nazanin" panose="00000400000000000000" pitchFamily="2" charset="-78"/>
              </a:rPr>
              <a:t>قالب پاورپوینت حرفه ای، قابل ویرایش، جهت استفاده در جلسات دفاع رساله، پایان نامه، پروپوزال و سمینار و... می باشد.</a:t>
            </a:r>
            <a:endParaRPr lang="ko-KR" altLang="en-US" sz="2000" dirty="0">
              <a:solidFill>
                <a:schemeClr val="accent2"/>
              </a:solidFill>
              <a:cs typeface="B Nazanin" panose="00000400000000000000" pitchFamily="2" charset="-78"/>
            </a:endParaRPr>
          </a:p>
        </p:txBody>
      </p:sp>
      <p:sp>
        <p:nvSpPr>
          <p:cNvPr id="7" name="TextBox 6">
            <a:extLst>
              <a:ext uri="{FF2B5EF4-FFF2-40B4-BE49-F238E27FC236}">
                <a16:creationId xmlns:a16="http://schemas.microsoft.com/office/drawing/2014/main" id="{164726B5-1457-4EF4-AABF-DAD8CB54FDCE}"/>
              </a:ext>
            </a:extLst>
          </p:cNvPr>
          <p:cNvSpPr txBox="1"/>
          <p:nvPr/>
        </p:nvSpPr>
        <p:spPr>
          <a:xfrm>
            <a:off x="8424235" y="176043"/>
            <a:ext cx="3336114" cy="769441"/>
          </a:xfrm>
          <a:prstGeom prst="rect">
            <a:avLst/>
          </a:prstGeom>
          <a:noFill/>
        </p:spPr>
        <p:txBody>
          <a:bodyPr wrap="square" rtlCol="0" anchor="ctr">
            <a:spAutoFit/>
          </a:bodyPr>
          <a:lstStyle/>
          <a:p>
            <a:pPr algn="r" rtl="1"/>
            <a:r>
              <a:rPr lang="fa-IR" altLang="ko-KR" sz="4400" b="1" dirty="0">
                <a:solidFill>
                  <a:schemeClr val="bg1"/>
                </a:solidFill>
                <a:latin typeface="+mj-lt"/>
                <a:cs typeface="B Nazanin" panose="00000400000000000000" pitchFamily="2" charset="-78"/>
              </a:rPr>
              <a:t>ارائه</a:t>
            </a:r>
            <a:endParaRPr lang="en-US" altLang="ko-KR" sz="4400" b="1" dirty="0">
              <a:solidFill>
                <a:schemeClr val="bg1"/>
              </a:solidFill>
              <a:latin typeface="+mj-lt"/>
              <a:cs typeface="B Nazanin" panose="00000400000000000000" pitchFamily="2" charset="-78"/>
            </a:endParaRPr>
          </a:p>
        </p:txBody>
      </p:sp>
      <p:sp>
        <p:nvSpPr>
          <p:cNvPr id="8" name="TextBox 7">
            <a:extLst>
              <a:ext uri="{FF2B5EF4-FFF2-40B4-BE49-F238E27FC236}">
                <a16:creationId xmlns:a16="http://schemas.microsoft.com/office/drawing/2014/main" id="{E2F15413-E477-45AA-96B9-9316F6EBAF20}"/>
              </a:ext>
            </a:extLst>
          </p:cNvPr>
          <p:cNvSpPr txBox="1"/>
          <p:nvPr/>
        </p:nvSpPr>
        <p:spPr>
          <a:xfrm>
            <a:off x="7639973" y="1101357"/>
            <a:ext cx="3336114" cy="584775"/>
          </a:xfrm>
          <a:prstGeom prst="rect">
            <a:avLst/>
          </a:prstGeom>
          <a:noFill/>
        </p:spPr>
        <p:txBody>
          <a:bodyPr wrap="square" rtlCol="0" anchor="ctr">
            <a:spAutoFit/>
          </a:bodyPr>
          <a:lstStyle/>
          <a:p>
            <a:pPr algn="r" rtl="1"/>
            <a:r>
              <a:rPr lang="fa-IR" altLang="ko-KR" sz="3200" b="1" dirty="0">
                <a:solidFill>
                  <a:schemeClr val="bg1"/>
                </a:solidFill>
                <a:cs typeface="B Nazanin" panose="00000400000000000000" pitchFamily="2" charset="-78"/>
              </a:rPr>
              <a:t>عالی</a:t>
            </a:r>
            <a:endParaRPr lang="ko-KR" altLang="en-US" sz="32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49816107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F033311C-99CA-4FDE-A387-DA26C41D50FE}"/>
              </a:ext>
            </a:extLst>
          </p:cNvPr>
          <p:cNvGrpSpPr/>
          <p:nvPr/>
        </p:nvGrpSpPr>
        <p:grpSpPr>
          <a:xfrm>
            <a:off x="2928282" y="1416015"/>
            <a:ext cx="6335436" cy="3718071"/>
            <a:chOff x="2687161" y="3731096"/>
            <a:chExt cx="5158677" cy="3027467"/>
          </a:xfrm>
        </p:grpSpPr>
        <p:sp>
          <p:nvSpPr>
            <p:cNvPr id="25" name="Freeform: Shape 24">
              <a:extLst>
                <a:ext uri="{FF2B5EF4-FFF2-40B4-BE49-F238E27FC236}">
                  <a16:creationId xmlns:a16="http://schemas.microsoft.com/office/drawing/2014/main" id="{DFFF9188-C2D3-488D-8BBE-ADAFC95CCDAD}"/>
                </a:ext>
              </a:extLst>
            </p:cNvPr>
            <p:cNvSpPr/>
            <p:nvPr/>
          </p:nvSpPr>
          <p:spPr>
            <a:xfrm>
              <a:off x="2725967" y="4290519"/>
              <a:ext cx="1906137" cy="2468044"/>
            </a:xfrm>
            <a:custGeom>
              <a:avLst/>
              <a:gdLst>
                <a:gd name="connsiteX0" fmla="*/ 1901480 w 1906136"/>
                <a:gd name="connsiteY0" fmla="*/ 1594450 h 2468044"/>
                <a:gd name="connsiteX1" fmla="*/ 1898376 w 1906136"/>
                <a:gd name="connsiteY1" fmla="*/ 1588241 h 2468044"/>
                <a:gd name="connsiteX2" fmla="*/ 1892167 w 1906136"/>
                <a:gd name="connsiteY2" fmla="*/ 1582963 h 2468044"/>
                <a:gd name="connsiteX3" fmla="*/ 1886889 w 1906136"/>
                <a:gd name="connsiteY3" fmla="*/ 1575513 h 2468044"/>
                <a:gd name="connsiteX4" fmla="*/ 1879749 w 1906136"/>
                <a:gd name="connsiteY4" fmla="*/ 1577686 h 2468044"/>
                <a:gd name="connsiteX5" fmla="*/ 1870436 w 1906136"/>
                <a:gd name="connsiteY5" fmla="*/ 1577686 h 2468044"/>
                <a:gd name="connsiteX6" fmla="*/ 1862054 w 1906136"/>
                <a:gd name="connsiteY6" fmla="*/ 1575513 h 2468044"/>
                <a:gd name="connsiteX7" fmla="*/ 1855845 w 1906136"/>
                <a:gd name="connsiteY7" fmla="*/ 1568062 h 2468044"/>
                <a:gd name="connsiteX8" fmla="*/ 1854913 w 1906136"/>
                <a:gd name="connsiteY8" fmla="*/ 1558748 h 2468044"/>
                <a:gd name="connsiteX9" fmla="*/ 1850878 w 1906136"/>
                <a:gd name="connsiteY9" fmla="*/ 1548193 h 2468044"/>
                <a:gd name="connsiteX10" fmla="*/ 1845600 w 1906136"/>
                <a:gd name="connsiteY10" fmla="*/ 1542916 h 2468044"/>
                <a:gd name="connsiteX11" fmla="*/ 1789410 w 1906136"/>
                <a:gd name="connsiteY11" fmla="*/ 1538569 h 2468044"/>
                <a:gd name="connsiteX12" fmla="*/ 1785374 w 1906136"/>
                <a:gd name="connsiteY12" fmla="*/ 1537638 h 2468044"/>
                <a:gd name="connsiteX13" fmla="*/ 1782269 w 1906136"/>
                <a:gd name="connsiteY13" fmla="*/ 1535465 h 2468044"/>
                <a:gd name="connsiteX14" fmla="*/ 1778233 w 1906136"/>
                <a:gd name="connsiteY14" fmla="*/ 1533292 h 2468044"/>
                <a:gd name="connsiteX15" fmla="*/ 1777302 w 1906136"/>
                <a:gd name="connsiteY15" fmla="*/ 1533292 h 2468044"/>
                <a:gd name="connsiteX16" fmla="*/ 1771093 w 1906136"/>
                <a:gd name="connsiteY16" fmla="*/ 1531119 h 2468044"/>
                <a:gd name="connsiteX17" fmla="*/ 1767989 w 1906136"/>
                <a:gd name="connsiteY17" fmla="*/ 1533292 h 2468044"/>
                <a:gd name="connsiteX18" fmla="*/ 1762711 w 1906136"/>
                <a:gd name="connsiteY18" fmla="*/ 1535465 h 2468044"/>
                <a:gd name="connsiteX19" fmla="*/ 1758675 w 1906136"/>
                <a:gd name="connsiteY19" fmla="*/ 1522737 h 2468044"/>
                <a:gd name="connsiteX20" fmla="*/ 1736944 w 1906136"/>
                <a:gd name="connsiteY20" fmla="*/ 1515286 h 2468044"/>
                <a:gd name="connsiteX21" fmla="*/ 1713971 w 1906136"/>
                <a:gd name="connsiteY21" fmla="*/ 1515286 h 2468044"/>
                <a:gd name="connsiteX22" fmla="*/ 1717075 w 1906136"/>
                <a:gd name="connsiteY22" fmla="*/ 1509077 h 2468044"/>
                <a:gd name="connsiteX23" fmla="*/ 1721111 w 1906136"/>
                <a:gd name="connsiteY23" fmla="*/ 1505973 h 2468044"/>
                <a:gd name="connsiteX24" fmla="*/ 1724216 w 1906136"/>
                <a:gd name="connsiteY24" fmla="*/ 1500695 h 2468044"/>
                <a:gd name="connsiteX25" fmla="*/ 1728252 w 1906136"/>
                <a:gd name="connsiteY25" fmla="*/ 1496349 h 2468044"/>
                <a:gd name="connsiteX26" fmla="*/ 1729183 w 1906136"/>
                <a:gd name="connsiteY26" fmla="*/ 1488898 h 2468044"/>
                <a:gd name="connsiteX27" fmla="*/ 1704037 w 1906136"/>
                <a:gd name="connsiteY27" fmla="*/ 1476170 h 2468044"/>
                <a:gd name="connsiteX28" fmla="*/ 1682306 w 1906136"/>
                <a:gd name="connsiteY28" fmla="*/ 1459406 h 2468044"/>
                <a:gd name="connsiteX29" fmla="*/ 1662437 w 1906136"/>
                <a:gd name="connsiteY29" fmla="*/ 1439537 h 2468044"/>
                <a:gd name="connsiteX30" fmla="*/ 1645673 w 1906136"/>
                <a:gd name="connsiteY30" fmla="*/ 1417496 h 2468044"/>
                <a:gd name="connsiteX31" fmla="*/ 1621769 w 1906136"/>
                <a:gd name="connsiteY31" fmla="*/ 1415322 h 2468044"/>
                <a:gd name="connsiteX32" fmla="*/ 1604073 w 1906136"/>
                <a:gd name="connsiteY32" fmla="*/ 1414391 h 2468044"/>
                <a:gd name="connsiteX33" fmla="*/ 1582342 w 1906136"/>
                <a:gd name="connsiteY33" fmla="*/ 1412218 h 2468044"/>
                <a:gd name="connsiteX34" fmla="*/ 1578306 w 1906136"/>
                <a:gd name="connsiteY34" fmla="*/ 1400732 h 2468044"/>
                <a:gd name="connsiteX35" fmla="*/ 1571166 w 1906136"/>
                <a:gd name="connsiteY35" fmla="*/ 1393281 h 2468044"/>
                <a:gd name="connsiteX36" fmla="*/ 1562784 w 1906136"/>
                <a:gd name="connsiteY36" fmla="*/ 1392350 h 2468044"/>
                <a:gd name="connsiteX37" fmla="*/ 1549124 w 1906136"/>
                <a:gd name="connsiteY37" fmla="*/ 1388003 h 2468044"/>
                <a:gd name="connsiteX38" fmla="*/ 1549124 w 1906136"/>
                <a:gd name="connsiteY38" fmla="*/ 1377448 h 2468044"/>
                <a:gd name="connsiteX39" fmla="*/ 1536707 w 1906136"/>
                <a:gd name="connsiteY39" fmla="*/ 1371239 h 2468044"/>
                <a:gd name="connsiteX40" fmla="*/ 1529566 w 1906136"/>
                <a:gd name="connsiteY40" fmla="*/ 1365962 h 2468044"/>
                <a:gd name="connsiteX41" fmla="*/ 1522426 w 1906136"/>
                <a:gd name="connsiteY41" fmla="*/ 1360684 h 2468044"/>
                <a:gd name="connsiteX42" fmla="*/ 1510008 w 1906136"/>
                <a:gd name="connsiteY42" fmla="*/ 1356338 h 2468044"/>
                <a:gd name="connsiteX43" fmla="*/ 1512181 w 1906136"/>
                <a:gd name="connsiteY43" fmla="*/ 1353233 h 2468044"/>
                <a:gd name="connsiteX44" fmla="*/ 1512181 w 1906136"/>
                <a:gd name="connsiteY44" fmla="*/ 1351060 h 2468044"/>
                <a:gd name="connsiteX45" fmla="*/ 1514354 w 1906136"/>
                <a:gd name="connsiteY45" fmla="*/ 1350129 h 2468044"/>
                <a:gd name="connsiteX46" fmla="*/ 1514354 w 1906136"/>
                <a:gd name="connsiteY46" fmla="*/ 1347956 h 2468044"/>
                <a:gd name="connsiteX47" fmla="*/ 1514354 w 1906136"/>
                <a:gd name="connsiteY47" fmla="*/ 1343609 h 2468044"/>
                <a:gd name="connsiteX48" fmla="*/ 1488277 w 1906136"/>
                <a:gd name="connsiteY48" fmla="*/ 1345783 h 2468044"/>
                <a:gd name="connsiteX49" fmla="*/ 1463131 w 1906136"/>
                <a:gd name="connsiteY49" fmla="*/ 1347956 h 2468044"/>
                <a:gd name="connsiteX50" fmla="*/ 1441400 w 1906136"/>
                <a:gd name="connsiteY50" fmla="*/ 1345783 h 2468044"/>
                <a:gd name="connsiteX51" fmla="*/ 1419668 w 1906136"/>
                <a:gd name="connsiteY51" fmla="*/ 1338332 h 2468044"/>
                <a:gd name="connsiteX52" fmla="*/ 1402904 w 1906136"/>
                <a:gd name="connsiteY52" fmla="*/ 1323741 h 2468044"/>
                <a:gd name="connsiteX53" fmla="*/ 1399800 w 1906136"/>
                <a:gd name="connsiteY53" fmla="*/ 1325914 h 2468044"/>
                <a:gd name="connsiteX54" fmla="*/ 1395764 w 1906136"/>
                <a:gd name="connsiteY54" fmla="*/ 1328087 h 2468044"/>
                <a:gd name="connsiteX55" fmla="*/ 1393591 w 1906136"/>
                <a:gd name="connsiteY55" fmla="*/ 1329019 h 2468044"/>
                <a:gd name="connsiteX56" fmla="*/ 1392660 w 1906136"/>
                <a:gd name="connsiteY56" fmla="*/ 1331192 h 2468044"/>
                <a:gd name="connsiteX57" fmla="*/ 1390487 w 1906136"/>
                <a:gd name="connsiteY57" fmla="*/ 1333365 h 2468044"/>
                <a:gd name="connsiteX58" fmla="*/ 1386451 w 1906136"/>
                <a:gd name="connsiteY58" fmla="*/ 1336469 h 2468044"/>
                <a:gd name="connsiteX59" fmla="*/ 1386451 w 1906136"/>
                <a:gd name="connsiteY59" fmla="*/ 1340815 h 2468044"/>
                <a:gd name="connsiteX60" fmla="*/ 1383346 w 1906136"/>
                <a:gd name="connsiteY60" fmla="*/ 1338642 h 2468044"/>
                <a:gd name="connsiteX61" fmla="*/ 1381173 w 1906136"/>
                <a:gd name="connsiteY61" fmla="*/ 1336469 h 2468044"/>
                <a:gd name="connsiteX62" fmla="*/ 1379000 w 1906136"/>
                <a:gd name="connsiteY62" fmla="*/ 1336469 h 2468044"/>
                <a:gd name="connsiteX63" fmla="*/ 1379000 w 1906136"/>
                <a:gd name="connsiteY63" fmla="*/ 1335538 h 2468044"/>
                <a:gd name="connsiteX64" fmla="*/ 1381173 w 1906136"/>
                <a:gd name="connsiteY64" fmla="*/ 1335538 h 2468044"/>
                <a:gd name="connsiteX65" fmla="*/ 1381173 w 1906136"/>
                <a:gd name="connsiteY65" fmla="*/ 1331192 h 2468044"/>
                <a:gd name="connsiteX66" fmla="*/ 1383346 w 1906136"/>
                <a:gd name="connsiteY66" fmla="*/ 1328087 h 2468044"/>
                <a:gd name="connsiteX67" fmla="*/ 1378069 w 1906136"/>
                <a:gd name="connsiteY67" fmla="*/ 1328087 h 2468044"/>
                <a:gd name="connsiteX68" fmla="*/ 1374033 w 1906136"/>
                <a:gd name="connsiteY68" fmla="*/ 1325914 h 2468044"/>
                <a:gd name="connsiteX69" fmla="*/ 1371860 w 1906136"/>
                <a:gd name="connsiteY69" fmla="*/ 1325914 h 2468044"/>
                <a:gd name="connsiteX70" fmla="*/ 1368755 w 1906136"/>
                <a:gd name="connsiteY70" fmla="*/ 1325914 h 2468044"/>
                <a:gd name="connsiteX71" fmla="*/ 1366582 w 1906136"/>
                <a:gd name="connsiteY71" fmla="*/ 1325914 h 2468044"/>
                <a:gd name="connsiteX72" fmla="*/ 1363478 w 1906136"/>
                <a:gd name="connsiteY72" fmla="*/ 1328087 h 2468044"/>
                <a:gd name="connsiteX73" fmla="*/ 1343609 w 1906136"/>
                <a:gd name="connsiteY73" fmla="*/ 1331192 h 2468044"/>
                <a:gd name="connsiteX74" fmla="*/ 1329950 w 1906136"/>
                <a:gd name="connsiteY74" fmla="*/ 1338642 h 2468044"/>
                <a:gd name="connsiteX75" fmla="*/ 1319395 w 1906136"/>
                <a:gd name="connsiteY75" fmla="*/ 1347956 h 2468044"/>
                <a:gd name="connsiteX76" fmla="*/ 1310081 w 1906136"/>
                <a:gd name="connsiteY76" fmla="*/ 1358511 h 2468044"/>
                <a:gd name="connsiteX77" fmla="*/ 1302941 w 1906136"/>
                <a:gd name="connsiteY77" fmla="*/ 1373102 h 2468044"/>
                <a:gd name="connsiteX78" fmla="*/ 1296111 w 1906136"/>
                <a:gd name="connsiteY78" fmla="*/ 1371550 h 2468044"/>
                <a:gd name="connsiteX79" fmla="*/ 1290833 w 1906136"/>
                <a:gd name="connsiteY79" fmla="*/ 1370618 h 2468044"/>
                <a:gd name="connsiteX80" fmla="*/ 1288660 w 1906136"/>
                <a:gd name="connsiteY80" fmla="*/ 1370618 h 2468044"/>
                <a:gd name="connsiteX81" fmla="*/ 1286798 w 1906136"/>
                <a:gd name="connsiteY81" fmla="*/ 1368445 h 2468044"/>
                <a:gd name="connsiteX82" fmla="*/ 1283693 w 1906136"/>
                <a:gd name="connsiteY82" fmla="*/ 1364099 h 2468044"/>
                <a:gd name="connsiteX83" fmla="*/ 1281520 w 1906136"/>
                <a:gd name="connsiteY83" fmla="*/ 1360994 h 2468044"/>
                <a:gd name="connsiteX84" fmla="*/ 1264756 w 1906136"/>
                <a:gd name="connsiteY84" fmla="*/ 1360994 h 2468044"/>
                <a:gd name="connsiteX85" fmla="*/ 1255443 w 1906136"/>
                <a:gd name="connsiteY85" fmla="*/ 1364099 h 2468044"/>
                <a:gd name="connsiteX86" fmla="*/ 1248302 w 1906136"/>
                <a:gd name="connsiteY86" fmla="*/ 1373412 h 2468044"/>
                <a:gd name="connsiteX87" fmla="*/ 1234643 w 1906136"/>
                <a:gd name="connsiteY87" fmla="*/ 1370308 h 2468044"/>
                <a:gd name="connsiteX88" fmla="*/ 1223156 w 1906136"/>
                <a:gd name="connsiteY88" fmla="*/ 1364099 h 2468044"/>
                <a:gd name="connsiteX89" fmla="*/ 1216016 w 1906136"/>
                <a:gd name="connsiteY89" fmla="*/ 1356648 h 2468044"/>
                <a:gd name="connsiteX90" fmla="*/ 1210739 w 1906136"/>
                <a:gd name="connsiteY90" fmla="*/ 1350439 h 2468044"/>
                <a:gd name="connsiteX91" fmla="*/ 1201425 w 1906136"/>
                <a:gd name="connsiteY91" fmla="*/ 1341126 h 2468044"/>
                <a:gd name="connsiteX92" fmla="*/ 1201425 w 1906136"/>
                <a:gd name="connsiteY92" fmla="*/ 1326535 h 2468044"/>
                <a:gd name="connsiteX93" fmla="*/ 1205461 w 1906136"/>
                <a:gd name="connsiteY93" fmla="*/ 1311944 h 2468044"/>
                <a:gd name="connsiteX94" fmla="*/ 1208565 w 1906136"/>
                <a:gd name="connsiteY94" fmla="*/ 1300457 h 2468044"/>
                <a:gd name="connsiteX95" fmla="*/ 1206392 w 1906136"/>
                <a:gd name="connsiteY95" fmla="*/ 1284625 h 2468044"/>
                <a:gd name="connsiteX96" fmla="*/ 1199252 w 1906136"/>
                <a:gd name="connsiteY96" fmla="*/ 1273138 h 2468044"/>
                <a:gd name="connsiteX97" fmla="*/ 1190870 w 1906136"/>
                <a:gd name="connsiteY97" fmla="*/ 1267861 h 2468044"/>
                <a:gd name="connsiteX98" fmla="*/ 1177210 w 1906136"/>
                <a:gd name="connsiteY98" fmla="*/ 1265688 h 2468044"/>
                <a:gd name="connsiteX99" fmla="*/ 1162619 w 1906136"/>
                <a:gd name="connsiteY99" fmla="*/ 1265688 h 2468044"/>
                <a:gd name="connsiteX100" fmla="*/ 1147097 w 1906136"/>
                <a:gd name="connsiteY100" fmla="*/ 1267861 h 2468044"/>
                <a:gd name="connsiteX101" fmla="*/ 1128470 w 1906136"/>
                <a:gd name="connsiteY101" fmla="*/ 1267861 h 2468044"/>
                <a:gd name="connsiteX102" fmla="*/ 1134679 w 1906136"/>
                <a:gd name="connsiteY102" fmla="*/ 1255132 h 2468044"/>
                <a:gd name="connsiteX103" fmla="*/ 1139957 w 1906136"/>
                <a:gd name="connsiteY103" fmla="*/ 1238368 h 2468044"/>
                <a:gd name="connsiteX104" fmla="*/ 1145234 w 1906136"/>
                <a:gd name="connsiteY104" fmla="*/ 1220362 h 2468044"/>
                <a:gd name="connsiteX105" fmla="*/ 1150512 w 1906136"/>
                <a:gd name="connsiteY105" fmla="*/ 1206703 h 2468044"/>
                <a:gd name="connsiteX106" fmla="*/ 1157652 w 1906136"/>
                <a:gd name="connsiteY106" fmla="*/ 1199252 h 2468044"/>
                <a:gd name="connsiteX107" fmla="*/ 1157652 w 1906136"/>
                <a:gd name="connsiteY107" fmla="*/ 1183420 h 2468044"/>
                <a:gd name="connsiteX108" fmla="*/ 1152375 w 1906136"/>
                <a:gd name="connsiteY108" fmla="*/ 1184351 h 2468044"/>
                <a:gd name="connsiteX109" fmla="*/ 1148339 w 1906136"/>
                <a:gd name="connsiteY109" fmla="*/ 1184351 h 2468044"/>
                <a:gd name="connsiteX110" fmla="*/ 1147097 w 1906136"/>
                <a:gd name="connsiteY110" fmla="*/ 1184351 h 2468044"/>
                <a:gd name="connsiteX111" fmla="*/ 1147097 w 1906136"/>
                <a:gd name="connsiteY111" fmla="*/ 1186524 h 2468044"/>
                <a:gd name="connsiteX112" fmla="*/ 1144924 w 1906136"/>
                <a:gd name="connsiteY112" fmla="*/ 1186524 h 2468044"/>
                <a:gd name="connsiteX113" fmla="*/ 1144924 w 1906136"/>
                <a:gd name="connsiteY113" fmla="*/ 1184351 h 2468044"/>
                <a:gd name="connsiteX114" fmla="*/ 1142751 w 1906136"/>
                <a:gd name="connsiteY114" fmla="*/ 1183420 h 2468044"/>
                <a:gd name="connsiteX115" fmla="*/ 1141820 w 1906136"/>
                <a:gd name="connsiteY115" fmla="*/ 1179073 h 2468044"/>
                <a:gd name="connsiteX116" fmla="*/ 1125055 w 1906136"/>
                <a:gd name="connsiteY116" fmla="*/ 1181246 h 2468044"/>
                <a:gd name="connsiteX117" fmla="*/ 1113569 w 1906136"/>
                <a:gd name="connsiteY117" fmla="*/ 1186524 h 2468044"/>
                <a:gd name="connsiteX118" fmla="*/ 1105187 w 1906136"/>
                <a:gd name="connsiteY118" fmla="*/ 1195837 h 2468044"/>
                <a:gd name="connsiteX119" fmla="*/ 1103014 w 1906136"/>
                <a:gd name="connsiteY119" fmla="*/ 1198942 h 2468044"/>
                <a:gd name="connsiteX120" fmla="*/ 1100841 w 1906136"/>
                <a:gd name="connsiteY120" fmla="*/ 1205151 h 2468044"/>
                <a:gd name="connsiteX121" fmla="*/ 1098668 w 1906136"/>
                <a:gd name="connsiteY121" fmla="*/ 1210428 h 2468044"/>
                <a:gd name="connsiteX122" fmla="*/ 1097736 w 1906136"/>
                <a:gd name="connsiteY122" fmla="*/ 1215706 h 2468044"/>
                <a:gd name="connsiteX123" fmla="*/ 1093700 w 1906136"/>
                <a:gd name="connsiteY123" fmla="*/ 1220052 h 2468044"/>
                <a:gd name="connsiteX124" fmla="*/ 1093700 w 1906136"/>
                <a:gd name="connsiteY124" fmla="*/ 1220983 h 2468044"/>
                <a:gd name="connsiteX125" fmla="*/ 1091527 w 1906136"/>
                <a:gd name="connsiteY125" fmla="*/ 1220983 h 2468044"/>
                <a:gd name="connsiteX126" fmla="*/ 1090596 w 1906136"/>
                <a:gd name="connsiteY126" fmla="*/ 1220983 h 2468044"/>
                <a:gd name="connsiteX127" fmla="*/ 1086560 w 1906136"/>
                <a:gd name="connsiteY127" fmla="*/ 1220983 h 2468044"/>
                <a:gd name="connsiteX128" fmla="*/ 1084387 w 1906136"/>
                <a:gd name="connsiteY128" fmla="*/ 1220983 h 2468044"/>
                <a:gd name="connsiteX129" fmla="*/ 1081283 w 1906136"/>
                <a:gd name="connsiteY129" fmla="*/ 1223157 h 2468044"/>
                <a:gd name="connsiteX130" fmla="*/ 1066692 w 1906136"/>
                <a:gd name="connsiteY130" fmla="*/ 1230607 h 2468044"/>
                <a:gd name="connsiteX131" fmla="*/ 1057378 w 1906136"/>
                <a:gd name="connsiteY131" fmla="*/ 1234953 h 2468044"/>
                <a:gd name="connsiteX132" fmla="*/ 1052101 w 1906136"/>
                <a:gd name="connsiteY132" fmla="*/ 1232780 h 2468044"/>
                <a:gd name="connsiteX133" fmla="*/ 1048065 w 1906136"/>
                <a:gd name="connsiteY133" fmla="*/ 1230607 h 2468044"/>
                <a:gd name="connsiteX134" fmla="*/ 1044960 w 1906136"/>
                <a:gd name="connsiteY134" fmla="*/ 1227503 h 2468044"/>
                <a:gd name="connsiteX135" fmla="*/ 1037820 w 1906136"/>
                <a:gd name="connsiteY135" fmla="*/ 1225330 h 2468044"/>
                <a:gd name="connsiteX136" fmla="*/ 1025402 w 1906136"/>
                <a:gd name="connsiteY136" fmla="*/ 1223157 h 2468044"/>
                <a:gd name="connsiteX137" fmla="*/ 1013916 w 1906136"/>
                <a:gd name="connsiteY137" fmla="*/ 1201115 h 2468044"/>
                <a:gd name="connsiteX138" fmla="*/ 1006776 w 1906136"/>
                <a:gd name="connsiteY138" fmla="*/ 1183109 h 2468044"/>
                <a:gd name="connsiteX139" fmla="*/ 1005844 w 1906136"/>
                <a:gd name="connsiteY139" fmla="*/ 1164172 h 2468044"/>
                <a:gd name="connsiteX140" fmla="*/ 1005844 w 1906136"/>
                <a:gd name="connsiteY140" fmla="*/ 1146166 h 2468044"/>
                <a:gd name="connsiteX141" fmla="*/ 1012985 w 1906136"/>
                <a:gd name="connsiteY141" fmla="*/ 1121951 h 2468044"/>
                <a:gd name="connsiteX142" fmla="*/ 1016089 w 1906136"/>
                <a:gd name="connsiteY142" fmla="*/ 1111396 h 2468044"/>
                <a:gd name="connsiteX143" fmla="*/ 1016089 w 1906136"/>
                <a:gd name="connsiteY143" fmla="*/ 1102083 h 2468044"/>
                <a:gd name="connsiteX144" fmla="*/ 1013916 w 1906136"/>
                <a:gd name="connsiteY144" fmla="*/ 1094632 h 2468044"/>
                <a:gd name="connsiteX145" fmla="*/ 1017952 w 1906136"/>
                <a:gd name="connsiteY145" fmla="*/ 1085319 h 2468044"/>
                <a:gd name="connsiteX146" fmla="*/ 1025092 w 1906136"/>
                <a:gd name="connsiteY146" fmla="*/ 1074764 h 2468044"/>
                <a:gd name="connsiteX147" fmla="*/ 1035647 w 1906136"/>
                <a:gd name="connsiteY147" fmla="*/ 1067313 h 2468044"/>
                <a:gd name="connsiteX148" fmla="*/ 1048065 w 1906136"/>
                <a:gd name="connsiteY148" fmla="*/ 1061104 h 2468044"/>
                <a:gd name="connsiteX149" fmla="*/ 1059551 w 1906136"/>
                <a:gd name="connsiteY149" fmla="*/ 1057999 h 2468044"/>
                <a:gd name="connsiteX150" fmla="*/ 1076316 w 1906136"/>
                <a:gd name="connsiteY150" fmla="*/ 1055826 h 2468044"/>
                <a:gd name="connsiteX151" fmla="*/ 1091838 w 1906136"/>
                <a:gd name="connsiteY151" fmla="*/ 1055826 h 2468044"/>
                <a:gd name="connsiteX152" fmla="*/ 1108602 w 1906136"/>
                <a:gd name="connsiteY152" fmla="*/ 1060173 h 2468044"/>
                <a:gd name="connsiteX153" fmla="*/ 1121020 w 1906136"/>
                <a:gd name="connsiteY153" fmla="*/ 1065450 h 2468044"/>
                <a:gd name="connsiteX154" fmla="*/ 1137784 w 1906136"/>
                <a:gd name="connsiteY154" fmla="*/ 1065450 h 2468044"/>
                <a:gd name="connsiteX155" fmla="*/ 1134679 w 1906136"/>
                <a:gd name="connsiteY155" fmla="*/ 1060173 h 2468044"/>
                <a:gd name="connsiteX156" fmla="*/ 1132506 w 1906136"/>
                <a:gd name="connsiteY156" fmla="*/ 1055826 h 2468044"/>
                <a:gd name="connsiteX157" fmla="*/ 1130333 w 1906136"/>
                <a:gd name="connsiteY157" fmla="*/ 1052722 h 2468044"/>
                <a:gd name="connsiteX158" fmla="*/ 1127229 w 1906136"/>
                <a:gd name="connsiteY158" fmla="*/ 1047444 h 2468044"/>
                <a:gd name="connsiteX159" fmla="*/ 1125055 w 1906136"/>
                <a:gd name="connsiteY159" fmla="*/ 1041235 h 2468044"/>
                <a:gd name="connsiteX160" fmla="*/ 1128160 w 1906136"/>
                <a:gd name="connsiteY160" fmla="*/ 1041235 h 2468044"/>
                <a:gd name="connsiteX161" fmla="*/ 1128160 w 1906136"/>
                <a:gd name="connsiteY161" fmla="*/ 1038131 h 2468044"/>
                <a:gd name="connsiteX162" fmla="*/ 1149891 w 1906136"/>
                <a:gd name="connsiteY162" fmla="*/ 1041235 h 2468044"/>
                <a:gd name="connsiteX163" fmla="*/ 1168518 w 1906136"/>
                <a:gd name="connsiteY163" fmla="*/ 1048686 h 2468044"/>
                <a:gd name="connsiteX164" fmla="*/ 1184040 w 1906136"/>
                <a:gd name="connsiteY164" fmla="*/ 1056137 h 2468044"/>
                <a:gd name="connsiteX165" fmla="*/ 1197700 w 1906136"/>
                <a:gd name="connsiteY165" fmla="*/ 1058310 h 2468044"/>
                <a:gd name="connsiteX166" fmla="*/ 1208255 w 1906136"/>
                <a:gd name="connsiteY166" fmla="*/ 1067623 h 2468044"/>
                <a:gd name="connsiteX167" fmla="*/ 1219741 w 1906136"/>
                <a:gd name="connsiteY167" fmla="*/ 1083456 h 2468044"/>
                <a:gd name="connsiteX168" fmla="*/ 1230297 w 1906136"/>
                <a:gd name="connsiteY168" fmla="*/ 1105498 h 2468044"/>
                <a:gd name="connsiteX169" fmla="*/ 1239610 w 1906136"/>
                <a:gd name="connsiteY169" fmla="*/ 1126608 h 2468044"/>
                <a:gd name="connsiteX170" fmla="*/ 1244888 w 1906136"/>
                <a:gd name="connsiteY170" fmla="*/ 1142441 h 2468044"/>
                <a:gd name="connsiteX171" fmla="*/ 1257305 w 1906136"/>
                <a:gd name="connsiteY171" fmla="*/ 1146787 h 2468044"/>
                <a:gd name="connsiteX172" fmla="*/ 1257305 w 1906136"/>
                <a:gd name="connsiteY172" fmla="*/ 1142441 h 2468044"/>
                <a:gd name="connsiteX173" fmla="*/ 1261341 w 1906136"/>
                <a:gd name="connsiteY173" fmla="*/ 1142441 h 2468044"/>
                <a:gd name="connsiteX174" fmla="*/ 1257305 w 1906136"/>
                <a:gd name="connsiteY174" fmla="*/ 1124435 h 2468044"/>
                <a:gd name="connsiteX175" fmla="*/ 1250165 w 1906136"/>
                <a:gd name="connsiteY175" fmla="*/ 1104566 h 2468044"/>
                <a:gd name="connsiteX176" fmla="*/ 1243025 w 1906136"/>
                <a:gd name="connsiteY176" fmla="*/ 1083456 h 2468044"/>
                <a:gd name="connsiteX177" fmla="*/ 1237747 w 1906136"/>
                <a:gd name="connsiteY177" fmla="*/ 1063587 h 2468044"/>
                <a:gd name="connsiteX178" fmla="*/ 1235574 w 1906136"/>
                <a:gd name="connsiteY178" fmla="*/ 1045581 h 2468044"/>
                <a:gd name="connsiteX179" fmla="*/ 1241783 w 1906136"/>
                <a:gd name="connsiteY179" fmla="*/ 1030991 h 2468044"/>
                <a:gd name="connsiteX180" fmla="*/ 1247061 w 1906136"/>
                <a:gd name="connsiteY180" fmla="*/ 1012053 h 2468044"/>
                <a:gd name="connsiteX181" fmla="*/ 1257616 w 1906136"/>
                <a:gd name="connsiteY181" fmla="*/ 997462 h 2468044"/>
                <a:gd name="connsiteX182" fmla="*/ 1274380 w 1906136"/>
                <a:gd name="connsiteY182" fmla="*/ 986907 h 2468044"/>
                <a:gd name="connsiteX183" fmla="*/ 1291144 w 1906136"/>
                <a:gd name="connsiteY183" fmla="*/ 975421 h 2468044"/>
                <a:gd name="connsiteX184" fmla="*/ 1306666 w 1906136"/>
                <a:gd name="connsiteY184" fmla="*/ 967039 h 2468044"/>
                <a:gd name="connsiteX185" fmla="*/ 1321257 w 1906136"/>
                <a:gd name="connsiteY185" fmla="*/ 957725 h 2468044"/>
                <a:gd name="connsiteX186" fmla="*/ 1321257 w 1906136"/>
                <a:gd name="connsiteY186" fmla="*/ 952448 h 2468044"/>
                <a:gd name="connsiteX187" fmla="*/ 1318153 w 1906136"/>
                <a:gd name="connsiteY187" fmla="*/ 940961 h 2468044"/>
                <a:gd name="connsiteX188" fmla="*/ 1314117 w 1906136"/>
                <a:gd name="connsiteY188" fmla="*/ 928233 h 2468044"/>
                <a:gd name="connsiteX189" fmla="*/ 1311012 w 1906136"/>
                <a:gd name="connsiteY189" fmla="*/ 917678 h 2468044"/>
                <a:gd name="connsiteX190" fmla="*/ 1308839 w 1906136"/>
                <a:gd name="connsiteY190" fmla="*/ 913332 h 2468044"/>
                <a:gd name="connsiteX191" fmla="*/ 1308839 w 1906136"/>
                <a:gd name="connsiteY191" fmla="*/ 904018 h 2468044"/>
                <a:gd name="connsiteX192" fmla="*/ 1314117 w 1906136"/>
                <a:gd name="connsiteY192" fmla="*/ 908364 h 2468044"/>
                <a:gd name="connsiteX193" fmla="*/ 1316290 w 1906136"/>
                <a:gd name="connsiteY193" fmla="*/ 910538 h 2468044"/>
                <a:gd name="connsiteX194" fmla="*/ 1320326 w 1906136"/>
                <a:gd name="connsiteY194" fmla="*/ 911469 h 2468044"/>
                <a:gd name="connsiteX195" fmla="*/ 1321257 w 1906136"/>
                <a:gd name="connsiteY195" fmla="*/ 913642 h 2468044"/>
                <a:gd name="connsiteX196" fmla="*/ 1325293 w 1906136"/>
                <a:gd name="connsiteY196" fmla="*/ 917988 h 2468044"/>
                <a:gd name="connsiteX197" fmla="*/ 1337711 w 1906136"/>
                <a:gd name="connsiteY197" fmla="*/ 886633 h 2468044"/>
                <a:gd name="connsiteX198" fmla="*/ 1348266 w 1906136"/>
                <a:gd name="connsiteY198" fmla="*/ 857141 h 2468044"/>
                <a:gd name="connsiteX199" fmla="*/ 1362857 w 1906136"/>
                <a:gd name="connsiteY199" fmla="*/ 854968 h 2468044"/>
                <a:gd name="connsiteX200" fmla="*/ 1376517 w 1906136"/>
                <a:gd name="connsiteY200" fmla="*/ 852795 h 2468044"/>
                <a:gd name="connsiteX201" fmla="*/ 1391108 w 1906136"/>
                <a:gd name="connsiteY201" fmla="*/ 849690 h 2468044"/>
                <a:gd name="connsiteX202" fmla="*/ 1401663 w 1906136"/>
                <a:gd name="connsiteY202" fmla="*/ 840377 h 2468044"/>
                <a:gd name="connsiteX203" fmla="*/ 1408803 w 1906136"/>
                <a:gd name="connsiteY203" fmla="*/ 840377 h 2468044"/>
                <a:gd name="connsiteX204" fmla="*/ 1405698 w 1906136"/>
                <a:gd name="connsiteY204" fmla="*/ 837272 h 2468044"/>
                <a:gd name="connsiteX205" fmla="*/ 1398558 w 1906136"/>
                <a:gd name="connsiteY205" fmla="*/ 835099 h 2468044"/>
                <a:gd name="connsiteX206" fmla="*/ 1392349 w 1906136"/>
                <a:gd name="connsiteY206" fmla="*/ 832926 h 2468044"/>
                <a:gd name="connsiteX207" fmla="*/ 1398558 w 1906136"/>
                <a:gd name="connsiteY207" fmla="*/ 814920 h 2468044"/>
                <a:gd name="connsiteX208" fmla="*/ 1406940 w 1906136"/>
                <a:gd name="connsiteY208" fmla="*/ 802192 h 2468044"/>
                <a:gd name="connsiteX209" fmla="*/ 1420600 w 1906136"/>
                <a:gd name="connsiteY209" fmla="*/ 792879 h 2468044"/>
                <a:gd name="connsiteX210" fmla="*/ 1435191 w 1906136"/>
                <a:gd name="connsiteY210" fmla="*/ 785428 h 2468044"/>
                <a:gd name="connsiteX211" fmla="*/ 1448850 w 1906136"/>
                <a:gd name="connsiteY211" fmla="*/ 780150 h 2468044"/>
                <a:gd name="connsiteX212" fmla="*/ 1465615 w 1906136"/>
                <a:gd name="connsiteY212" fmla="*/ 772700 h 2468044"/>
                <a:gd name="connsiteX213" fmla="*/ 1478032 w 1906136"/>
                <a:gd name="connsiteY213" fmla="*/ 763386 h 2468044"/>
                <a:gd name="connsiteX214" fmla="*/ 1478032 w 1906136"/>
                <a:gd name="connsiteY214" fmla="*/ 761213 h 2468044"/>
                <a:gd name="connsiteX215" fmla="*/ 1478032 w 1906136"/>
                <a:gd name="connsiteY215" fmla="*/ 759040 h 2468044"/>
                <a:gd name="connsiteX216" fmla="*/ 1480205 w 1906136"/>
                <a:gd name="connsiteY216" fmla="*/ 759040 h 2468044"/>
                <a:gd name="connsiteX217" fmla="*/ 1482379 w 1906136"/>
                <a:gd name="connsiteY217" fmla="*/ 759040 h 2468044"/>
                <a:gd name="connsiteX218" fmla="*/ 1482379 w 1906136"/>
                <a:gd name="connsiteY218" fmla="*/ 763386 h 2468044"/>
                <a:gd name="connsiteX219" fmla="*/ 1489519 w 1906136"/>
                <a:gd name="connsiteY219" fmla="*/ 766491 h 2468044"/>
                <a:gd name="connsiteX220" fmla="*/ 1482379 w 1906136"/>
                <a:gd name="connsiteY220" fmla="*/ 775804 h 2468044"/>
                <a:gd name="connsiteX221" fmla="*/ 1475238 w 1906136"/>
                <a:gd name="connsiteY221" fmla="*/ 781082 h 2468044"/>
                <a:gd name="connsiteX222" fmla="*/ 1465925 w 1906136"/>
                <a:gd name="connsiteY222" fmla="*/ 787291 h 2468044"/>
                <a:gd name="connsiteX223" fmla="*/ 1465925 w 1906136"/>
                <a:gd name="connsiteY223" fmla="*/ 803123 h 2468044"/>
                <a:gd name="connsiteX224" fmla="*/ 1484552 w 1906136"/>
                <a:gd name="connsiteY224" fmla="*/ 795673 h 2468044"/>
                <a:gd name="connsiteX225" fmla="*/ 1499143 w 1906136"/>
                <a:gd name="connsiteY225" fmla="*/ 785117 h 2468044"/>
                <a:gd name="connsiteX226" fmla="*/ 1509698 w 1906136"/>
                <a:gd name="connsiteY226" fmla="*/ 772389 h 2468044"/>
                <a:gd name="connsiteX227" fmla="*/ 1511871 w 1906136"/>
                <a:gd name="connsiteY227" fmla="*/ 770216 h 2468044"/>
                <a:gd name="connsiteX228" fmla="*/ 1511871 w 1906136"/>
                <a:gd name="connsiteY228" fmla="*/ 768043 h 2468044"/>
                <a:gd name="connsiteX229" fmla="*/ 1514044 w 1906136"/>
                <a:gd name="connsiteY229" fmla="*/ 768043 h 2468044"/>
                <a:gd name="connsiteX230" fmla="*/ 1514044 w 1906136"/>
                <a:gd name="connsiteY230" fmla="*/ 765870 h 2468044"/>
                <a:gd name="connsiteX231" fmla="*/ 1514044 w 1906136"/>
                <a:gd name="connsiteY231" fmla="*/ 762765 h 2468044"/>
                <a:gd name="connsiteX232" fmla="*/ 1504731 w 1906136"/>
                <a:gd name="connsiteY232" fmla="*/ 751279 h 2468044"/>
                <a:gd name="connsiteX233" fmla="*/ 1497590 w 1906136"/>
                <a:gd name="connsiteY233" fmla="*/ 740724 h 2468044"/>
                <a:gd name="connsiteX234" fmla="*/ 1488277 w 1906136"/>
                <a:gd name="connsiteY234" fmla="*/ 730169 h 2468044"/>
                <a:gd name="connsiteX235" fmla="*/ 1473686 w 1906136"/>
                <a:gd name="connsiteY235" fmla="*/ 722718 h 2468044"/>
                <a:gd name="connsiteX236" fmla="*/ 1475859 w 1906136"/>
                <a:gd name="connsiteY236" fmla="*/ 711231 h 2468044"/>
                <a:gd name="connsiteX237" fmla="*/ 1478032 w 1906136"/>
                <a:gd name="connsiteY237" fmla="*/ 703781 h 2468044"/>
                <a:gd name="connsiteX238" fmla="*/ 1481137 w 1906136"/>
                <a:gd name="connsiteY238" fmla="*/ 696330 h 2468044"/>
                <a:gd name="connsiteX239" fmla="*/ 1486414 w 1906136"/>
                <a:gd name="connsiteY239" fmla="*/ 687017 h 2468044"/>
                <a:gd name="connsiteX240" fmla="*/ 1483310 w 1906136"/>
                <a:gd name="connsiteY240" fmla="*/ 683912 h 2468044"/>
                <a:gd name="connsiteX241" fmla="*/ 1479274 w 1906136"/>
                <a:gd name="connsiteY241" fmla="*/ 681739 h 2468044"/>
                <a:gd name="connsiteX242" fmla="*/ 1476170 w 1906136"/>
                <a:gd name="connsiteY242" fmla="*/ 679566 h 2468044"/>
                <a:gd name="connsiteX243" fmla="*/ 1473996 w 1906136"/>
                <a:gd name="connsiteY243" fmla="*/ 678635 h 2468044"/>
                <a:gd name="connsiteX244" fmla="*/ 1471823 w 1906136"/>
                <a:gd name="connsiteY244" fmla="*/ 674288 h 2468044"/>
                <a:gd name="connsiteX245" fmla="*/ 1470892 w 1906136"/>
                <a:gd name="connsiteY245" fmla="*/ 671184 h 2468044"/>
                <a:gd name="connsiteX246" fmla="*/ 1446988 w 1906136"/>
                <a:gd name="connsiteY246" fmla="*/ 676461 h 2468044"/>
                <a:gd name="connsiteX247" fmla="*/ 1425257 w 1906136"/>
                <a:gd name="connsiteY247" fmla="*/ 685775 h 2468044"/>
                <a:gd name="connsiteX248" fmla="*/ 1407561 w 1906136"/>
                <a:gd name="connsiteY248" fmla="*/ 698503 h 2468044"/>
                <a:gd name="connsiteX249" fmla="*/ 1403525 w 1906136"/>
                <a:gd name="connsiteY249" fmla="*/ 698503 h 2468044"/>
                <a:gd name="connsiteX250" fmla="*/ 1418116 w 1906136"/>
                <a:gd name="connsiteY250" fmla="*/ 681739 h 2468044"/>
                <a:gd name="connsiteX251" fmla="*/ 1437985 w 1906136"/>
                <a:gd name="connsiteY251" fmla="*/ 672426 h 2468044"/>
                <a:gd name="connsiteX252" fmla="*/ 1459716 w 1906136"/>
                <a:gd name="connsiteY252" fmla="*/ 664975 h 2468044"/>
                <a:gd name="connsiteX253" fmla="*/ 1485793 w 1906136"/>
                <a:gd name="connsiteY253" fmla="*/ 661870 h 2468044"/>
                <a:gd name="connsiteX254" fmla="*/ 1510940 w 1906136"/>
                <a:gd name="connsiteY254" fmla="*/ 657524 h 2468044"/>
                <a:gd name="connsiteX255" fmla="*/ 1537017 w 1906136"/>
                <a:gd name="connsiteY255" fmla="*/ 654420 h 2468044"/>
                <a:gd name="connsiteX256" fmla="*/ 1562163 w 1906136"/>
                <a:gd name="connsiteY256" fmla="*/ 649142 h 2468044"/>
                <a:gd name="connsiteX257" fmla="*/ 1583894 w 1906136"/>
                <a:gd name="connsiteY257" fmla="*/ 639829 h 2468044"/>
                <a:gd name="connsiteX258" fmla="*/ 1603763 w 1906136"/>
                <a:gd name="connsiteY258" fmla="*/ 625238 h 2468044"/>
                <a:gd name="connsiteX259" fmla="*/ 1603763 w 1906136"/>
                <a:gd name="connsiteY259" fmla="*/ 622133 h 2468044"/>
                <a:gd name="connsiteX260" fmla="*/ 1603763 w 1906136"/>
                <a:gd name="connsiteY260" fmla="*/ 619960 h 2468044"/>
                <a:gd name="connsiteX261" fmla="*/ 1603763 w 1906136"/>
                <a:gd name="connsiteY261" fmla="*/ 615614 h 2468044"/>
                <a:gd name="connsiteX262" fmla="*/ 1601590 w 1906136"/>
                <a:gd name="connsiteY262" fmla="*/ 614683 h 2468044"/>
                <a:gd name="connsiteX263" fmla="*/ 1601590 w 1906136"/>
                <a:gd name="connsiteY263" fmla="*/ 610336 h 2468044"/>
                <a:gd name="connsiteX264" fmla="*/ 1601590 w 1906136"/>
                <a:gd name="connsiteY264" fmla="*/ 607232 h 2468044"/>
                <a:gd name="connsiteX265" fmla="*/ 1603763 w 1906136"/>
                <a:gd name="connsiteY265" fmla="*/ 601023 h 2468044"/>
                <a:gd name="connsiteX266" fmla="*/ 1601590 w 1906136"/>
                <a:gd name="connsiteY266" fmla="*/ 595746 h 2468044"/>
                <a:gd name="connsiteX267" fmla="*/ 1601590 w 1906136"/>
                <a:gd name="connsiteY267" fmla="*/ 590468 h 2468044"/>
                <a:gd name="connsiteX268" fmla="*/ 1600658 w 1906136"/>
                <a:gd name="connsiteY268" fmla="*/ 586122 h 2468044"/>
                <a:gd name="connsiteX269" fmla="*/ 1600658 w 1906136"/>
                <a:gd name="connsiteY269" fmla="*/ 580844 h 2468044"/>
                <a:gd name="connsiteX270" fmla="*/ 1581721 w 1906136"/>
                <a:gd name="connsiteY270" fmla="*/ 580844 h 2468044"/>
                <a:gd name="connsiteX271" fmla="*/ 1579548 w 1906136"/>
                <a:gd name="connsiteY271" fmla="*/ 566253 h 2468044"/>
                <a:gd name="connsiteX272" fmla="*/ 1572408 w 1906136"/>
                <a:gd name="connsiteY272" fmla="*/ 556940 h 2468044"/>
                <a:gd name="connsiteX273" fmla="*/ 1565268 w 1906136"/>
                <a:gd name="connsiteY273" fmla="*/ 549489 h 2468044"/>
                <a:gd name="connsiteX274" fmla="*/ 1552850 w 1906136"/>
                <a:gd name="connsiteY274" fmla="*/ 546385 h 2468044"/>
                <a:gd name="connsiteX275" fmla="*/ 1543536 w 1906136"/>
                <a:gd name="connsiteY275" fmla="*/ 556940 h 2468044"/>
                <a:gd name="connsiteX276" fmla="*/ 1532981 w 1906136"/>
                <a:gd name="connsiteY276" fmla="*/ 566253 h 2468044"/>
                <a:gd name="connsiteX277" fmla="*/ 1521495 w 1906136"/>
                <a:gd name="connsiteY277" fmla="*/ 577740 h 2468044"/>
                <a:gd name="connsiteX278" fmla="*/ 1518390 w 1906136"/>
                <a:gd name="connsiteY278" fmla="*/ 577740 h 2468044"/>
                <a:gd name="connsiteX279" fmla="*/ 1530808 w 1906136"/>
                <a:gd name="connsiteY279" fmla="*/ 558803 h 2468044"/>
                <a:gd name="connsiteX280" fmla="*/ 1542295 w 1906136"/>
                <a:gd name="connsiteY280" fmla="*/ 536761 h 2468044"/>
                <a:gd name="connsiteX281" fmla="*/ 1528635 w 1906136"/>
                <a:gd name="connsiteY281" fmla="*/ 526206 h 2468044"/>
                <a:gd name="connsiteX282" fmla="*/ 1525531 w 1906136"/>
                <a:gd name="connsiteY282" fmla="*/ 516892 h 2468044"/>
                <a:gd name="connsiteX283" fmla="*/ 1527704 w 1906136"/>
                <a:gd name="connsiteY283" fmla="*/ 506337 h 2468044"/>
                <a:gd name="connsiteX284" fmla="*/ 1527704 w 1906136"/>
                <a:gd name="connsiteY284" fmla="*/ 494851 h 2468044"/>
                <a:gd name="connsiteX285" fmla="*/ 1521495 w 1906136"/>
                <a:gd name="connsiteY285" fmla="*/ 480260 h 2468044"/>
                <a:gd name="connsiteX286" fmla="*/ 1520563 w 1906136"/>
                <a:gd name="connsiteY286" fmla="*/ 478087 h 2468044"/>
                <a:gd name="connsiteX287" fmla="*/ 1516528 w 1906136"/>
                <a:gd name="connsiteY287" fmla="*/ 478087 h 2468044"/>
                <a:gd name="connsiteX288" fmla="*/ 1514354 w 1906136"/>
                <a:gd name="connsiteY288" fmla="*/ 478087 h 2468044"/>
                <a:gd name="connsiteX289" fmla="*/ 1511250 w 1906136"/>
                <a:gd name="connsiteY289" fmla="*/ 478087 h 2468044"/>
                <a:gd name="connsiteX290" fmla="*/ 1507214 w 1906136"/>
                <a:gd name="connsiteY290" fmla="*/ 478087 h 2468044"/>
                <a:gd name="connsiteX291" fmla="*/ 1506283 w 1906136"/>
                <a:gd name="connsiteY291" fmla="*/ 477155 h 2468044"/>
                <a:gd name="connsiteX292" fmla="*/ 1504110 w 1906136"/>
                <a:gd name="connsiteY292" fmla="*/ 472809 h 2468044"/>
                <a:gd name="connsiteX293" fmla="*/ 1501937 w 1906136"/>
                <a:gd name="connsiteY293" fmla="*/ 469705 h 2468044"/>
                <a:gd name="connsiteX294" fmla="*/ 1504110 w 1906136"/>
                <a:gd name="connsiteY294" fmla="*/ 465358 h 2468044"/>
                <a:gd name="connsiteX295" fmla="*/ 1504110 w 1906136"/>
                <a:gd name="connsiteY295" fmla="*/ 462254 h 2468044"/>
                <a:gd name="connsiteX296" fmla="*/ 1506283 w 1906136"/>
                <a:gd name="connsiteY296" fmla="*/ 460081 h 2468044"/>
                <a:gd name="connsiteX297" fmla="*/ 1506283 w 1906136"/>
                <a:gd name="connsiteY297" fmla="*/ 455734 h 2468044"/>
                <a:gd name="connsiteX298" fmla="*/ 1506283 w 1906136"/>
                <a:gd name="connsiteY298" fmla="*/ 452630 h 2468044"/>
                <a:gd name="connsiteX299" fmla="*/ 1500074 w 1906136"/>
                <a:gd name="connsiteY299" fmla="*/ 443317 h 2468044"/>
                <a:gd name="connsiteX300" fmla="*/ 1492934 w 1906136"/>
                <a:gd name="connsiteY300" fmla="*/ 435866 h 2468044"/>
                <a:gd name="connsiteX301" fmla="*/ 1485793 w 1906136"/>
                <a:gd name="connsiteY301" fmla="*/ 428415 h 2468044"/>
                <a:gd name="connsiteX302" fmla="*/ 1480516 w 1906136"/>
                <a:gd name="connsiteY302" fmla="*/ 420964 h 2468044"/>
                <a:gd name="connsiteX303" fmla="*/ 1478343 w 1906136"/>
                <a:gd name="connsiteY303" fmla="*/ 408236 h 2468044"/>
                <a:gd name="connsiteX304" fmla="*/ 1463752 w 1906136"/>
                <a:gd name="connsiteY304" fmla="*/ 419723 h 2468044"/>
                <a:gd name="connsiteX305" fmla="*/ 1455370 w 1906136"/>
                <a:gd name="connsiteY305" fmla="*/ 434314 h 2468044"/>
                <a:gd name="connsiteX306" fmla="*/ 1443883 w 1906136"/>
                <a:gd name="connsiteY306" fmla="*/ 447973 h 2468044"/>
                <a:gd name="connsiteX307" fmla="*/ 1429292 w 1906136"/>
                <a:gd name="connsiteY307" fmla="*/ 459460 h 2468044"/>
                <a:gd name="connsiteX308" fmla="*/ 1428361 w 1906136"/>
                <a:gd name="connsiteY308" fmla="*/ 455114 h 2468044"/>
                <a:gd name="connsiteX309" fmla="*/ 1422152 w 1906136"/>
                <a:gd name="connsiteY309" fmla="*/ 454182 h 2468044"/>
                <a:gd name="connsiteX310" fmla="*/ 1419048 w 1906136"/>
                <a:gd name="connsiteY310" fmla="*/ 449836 h 2468044"/>
                <a:gd name="connsiteX311" fmla="*/ 1415012 w 1906136"/>
                <a:gd name="connsiteY311" fmla="*/ 447663 h 2468044"/>
                <a:gd name="connsiteX312" fmla="*/ 1411907 w 1906136"/>
                <a:gd name="connsiteY312" fmla="*/ 444558 h 2468044"/>
                <a:gd name="connsiteX313" fmla="*/ 1409734 w 1906136"/>
                <a:gd name="connsiteY313" fmla="*/ 442385 h 2468044"/>
                <a:gd name="connsiteX314" fmla="*/ 1406630 w 1906136"/>
                <a:gd name="connsiteY314" fmla="*/ 431830 h 2468044"/>
                <a:gd name="connsiteX315" fmla="*/ 1404457 w 1906136"/>
                <a:gd name="connsiteY315" fmla="*/ 417239 h 2468044"/>
                <a:gd name="connsiteX316" fmla="*/ 1400421 w 1906136"/>
                <a:gd name="connsiteY316" fmla="*/ 400475 h 2468044"/>
                <a:gd name="connsiteX317" fmla="*/ 1399490 w 1906136"/>
                <a:gd name="connsiteY317" fmla="*/ 391162 h 2468044"/>
                <a:gd name="connsiteX318" fmla="*/ 1395454 w 1906136"/>
                <a:gd name="connsiteY318" fmla="*/ 388057 h 2468044"/>
                <a:gd name="connsiteX319" fmla="*/ 1390176 w 1906136"/>
                <a:gd name="connsiteY319" fmla="*/ 385884 h 2468044"/>
                <a:gd name="connsiteX320" fmla="*/ 1384899 w 1906136"/>
                <a:gd name="connsiteY320" fmla="*/ 383711 h 2468044"/>
                <a:gd name="connsiteX321" fmla="*/ 1378690 w 1906136"/>
                <a:gd name="connsiteY321" fmla="*/ 383711 h 2468044"/>
                <a:gd name="connsiteX322" fmla="*/ 1375585 w 1906136"/>
                <a:gd name="connsiteY322" fmla="*/ 382780 h 2468044"/>
                <a:gd name="connsiteX323" fmla="*/ 1370308 w 1906136"/>
                <a:gd name="connsiteY323" fmla="*/ 378433 h 2468044"/>
                <a:gd name="connsiteX324" fmla="*/ 1364099 w 1906136"/>
                <a:gd name="connsiteY324" fmla="*/ 369120 h 2468044"/>
                <a:gd name="connsiteX325" fmla="*/ 1358821 w 1906136"/>
                <a:gd name="connsiteY325" fmla="*/ 356392 h 2468044"/>
                <a:gd name="connsiteX326" fmla="*/ 1353544 w 1906136"/>
                <a:gd name="connsiteY326" fmla="*/ 347078 h 2468044"/>
                <a:gd name="connsiteX327" fmla="*/ 1329639 w 1906136"/>
                <a:gd name="connsiteY327" fmla="*/ 351425 h 2468044"/>
                <a:gd name="connsiteX328" fmla="*/ 1307908 w 1906136"/>
                <a:gd name="connsiteY328" fmla="*/ 351425 h 2468044"/>
                <a:gd name="connsiteX329" fmla="*/ 1282762 w 1906136"/>
                <a:gd name="connsiteY329" fmla="*/ 347078 h 2468044"/>
                <a:gd name="connsiteX330" fmla="*/ 1282762 w 1906136"/>
                <a:gd name="connsiteY330" fmla="*/ 351425 h 2468044"/>
                <a:gd name="connsiteX331" fmla="*/ 1278726 w 1906136"/>
                <a:gd name="connsiteY331" fmla="*/ 351425 h 2468044"/>
                <a:gd name="connsiteX332" fmla="*/ 1280899 w 1906136"/>
                <a:gd name="connsiteY332" fmla="*/ 369431 h 2468044"/>
                <a:gd name="connsiteX333" fmla="*/ 1286177 w 1906136"/>
                <a:gd name="connsiteY333" fmla="*/ 388368 h 2468044"/>
                <a:gd name="connsiteX334" fmla="*/ 1290213 w 1906136"/>
                <a:gd name="connsiteY334" fmla="*/ 405132 h 2468044"/>
                <a:gd name="connsiteX335" fmla="*/ 1293317 w 1906136"/>
                <a:gd name="connsiteY335" fmla="*/ 420964 h 2468044"/>
                <a:gd name="connsiteX336" fmla="*/ 1290213 w 1906136"/>
                <a:gd name="connsiteY336" fmla="*/ 435555 h 2468044"/>
                <a:gd name="connsiteX337" fmla="*/ 1283072 w 1906136"/>
                <a:gd name="connsiteY337" fmla="*/ 448284 h 2468044"/>
                <a:gd name="connsiteX338" fmla="*/ 1285246 w 1906136"/>
                <a:gd name="connsiteY338" fmla="*/ 454493 h 2468044"/>
                <a:gd name="connsiteX339" fmla="*/ 1288350 w 1906136"/>
                <a:gd name="connsiteY339" fmla="*/ 457597 h 2468044"/>
                <a:gd name="connsiteX340" fmla="*/ 1292386 w 1906136"/>
                <a:gd name="connsiteY340" fmla="*/ 459770 h 2468044"/>
                <a:gd name="connsiteX341" fmla="*/ 1295490 w 1906136"/>
                <a:gd name="connsiteY341" fmla="*/ 461943 h 2468044"/>
                <a:gd name="connsiteX342" fmla="*/ 1302630 w 1906136"/>
                <a:gd name="connsiteY342" fmla="*/ 465048 h 2468044"/>
                <a:gd name="connsiteX343" fmla="*/ 1302630 w 1906136"/>
                <a:gd name="connsiteY343" fmla="*/ 481812 h 2468044"/>
                <a:gd name="connsiteX344" fmla="*/ 1304804 w 1906136"/>
                <a:gd name="connsiteY344" fmla="*/ 498576 h 2468044"/>
                <a:gd name="connsiteX345" fmla="*/ 1302630 w 1906136"/>
                <a:gd name="connsiteY345" fmla="*/ 509131 h 2468044"/>
                <a:gd name="connsiteX346" fmla="*/ 1297353 w 1906136"/>
                <a:gd name="connsiteY346" fmla="*/ 528068 h 2468044"/>
                <a:gd name="connsiteX347" fmla="*/ 1288040 w 1906136"/>
                <a:gd name="connsiteY347" fmla="*/ 542659 h 2468044"/>
                <a:gd name="connsiteX348" fmla="*/ 1273449 w 1906136"/>
                <a:gd name="connsiteY348" fmla="*/ 553214 h 2468044"/>
                <a:gd name="connsiteX349" fmla="*/ 1258858 w 1906136"/>
                <a:gd name="connsiteY349" fmla="*/ 560665 h 2468044"/>
                <a:gd name="connsiteX350" fmla="*/ 1264135 w 1906136"/>
                <a:gd name="connsiteY350" fmla="*/ 577429 h 2468044"/>
                <a:gd name="connsiteX351" fmla="*/ 1268171 w 1906136"/>
                <a:gd name="connsiteY351" fmla="*/ 595435 h 2468044"/>
                <a:gd name="connsiteX352" fmla="*/ 1270344 w 1906136"/>
                <a:gd name="connsiteY352" fmla="*/ 610026 h 2468044"/>
                <a:gd name="connsiteX353" fmla="*/ 1270344 w 1906136"/>
                <a:gd name="connsiteY353" fmla="*/ 621513 h 2468044"/>
                <a:gd name="connsiteX354" fmla="*/ 1268171 w 1906136"/>
                <a:gd name="connsiteY354" fmla="*/ 624617 h 2468044"/>
                <a:gd name="connsiteX355" fmla="*/ 1268171 w 1906136"/>
                <a:gd name="connsiteY355" fmla="*/ 626790 h 2468044"/>
                <a:gd name="connsiteX356" fmla="*/ 1268171 w 1906136"/>
                <a:gd name="connsiteY356" fmla="*/ 628963 h 2468044"/>
                <a:gd name="connsiteX357" fmla="*/ 1265998 w 1906136"/>
                <a:gd name="connsiteY357" fmla="*/ 628963 h 2468044"/>
                <a:gd name="connsiteX358" fmla="*/ 1262893 w 1906136"/>
                <a:gd name="connsiteY358" fmla="*/ 629895 h 2468044"/>
                <a:gd name="connsiteX359" fmla="*/ 1260720 w 1906136"/>
                <a:gd name="connsiteY359" fmla="*/ 629895 h 2468044"/>
                <a:gd name="connsiteX360" fmla="*/ 1258547 w 1906136"/>
                <a:gd name="connsiteY360" fmla="*/ 632068 h 2468044"/>
                <a:gd name="connsiteX361" fmla="*/ 1256374 w 1906136"/>
                <a:gd name="connsiteY361" fmla="*/ 632068 h 2468044"/>
                <a:gd name="connsiteX362" fmla="*/ 1253270 w 1906136"/>
                <a:gd name="connsiteY362" fmla="*/ 634241 h 2468044"/>
                <a:gd name="connsiteX363" fmla="*/ 1242714 w 1906136"/>
                <a:gd name="connsiteY363" fmla="*/ 617477 h 2468044"/>
                <a:gd name="connsiteX364" fmla="*/ 1233401 w 1906136"/>
                <a:gd name="connsiteY364" fmla="*/ 604748 h 2468044"/>
                <a:gd name="connsiteX365" fmla="*/ 1229365 w 1906136"/>
                <a:gd name="connsiteY365" fmla="*/ 593262 h 2468044"/>
                <a:gd name="connsiteX366" fmla="*/ 1228434 w 1906136"/>
                <a:gd name="connsiteY366" fmla="*/ 582707 h 2468044"/>
                <a:gd name="connsiteX367" fmla="*/ 1226261 w 1906136"/>
                <a:gd name="connsiteY367" fmla="*/ 571220 h 2468044"/>
                <a:gd name="connsiteX368" fmla="*/ 1222225 w 1906136"/>
                <a:gd name="connsiteY368" fmla="*/ 556629 h 2468044"/>
                <a:gd name="connsiteX369" fmla="*/ 1219121 w 1906136"/>
                <a:gd name="connsiteY369" fmla="*/ 536761 h 2468044"/>
                <a:gd name="connsiteX370" fmla="*/ 1189939 w 1906136"/>
                <a:gd name="connsiteY370" fmla="*/ 529310 h 2468044"/>
                <a:gd name="connsiteX371" fmla="*/ 1185903 w 1906136"/>
                <a:gd name="connsiteY371" fmla="*/ 529310 h 2468044"/>
                <a:gd name="connsiteX372" fmla="*/ 1184972 w 1906136"/>
                <a:gd name="connsiteY372" fmla="*/ 531483 h 2468044"/>
                <a:gd name="connsiteX373" fmla="*/ 1180936 w 1906136"/>
                <a:gd name="connsiteY373" fmla="*/ 533656 h 2468044"/>
                <a:gd name="connsiteX374" fmla="*/ 1178763 w 1906136"/>
                <a:gd name="connsiteY374" fmla="*/ 535829 h 2468044"/>
                <a:gd name="connsiteX375" fmla="*/ 1175658 w 1906136"/>
                <a:gd name="connsiteY375" fmla="*/ 535829 h 2468044"/>
                <a:gd name="connsiteX376" fmla="*/ 1171622 w 1906136"/>
                <a:gd name="connsiteY376" fmla="*/ 536761 h 2468044"/>
                <a:gd name="connsiteX377" fmla="*/ 1168518 w 1906136"/>
                <a:gd name="connsiteY377" fmla="*/ 535829 h 2468044"/>
                <a:gd name="connsiteX378" fmla="*/ 1163240 w 1906136"/>
                <a:gd name="connsiteY378" fmla="*/ 533656 h 2468044"/>
                <a:gd name="connsiteX379" fmla="*/ 1150202 w 1906136"/>
                <a:gd name="connsiteY379" fmla="*/ 527137 h 2468044"/>
                <a:gd name="connsiteX380" fmla="*/ 1139646 w 1906136"/>
                <a:gd name="connsiteY380" fmla="*/ 515650 h 2468044"/>
                <a:gd name="connsiteX381" fmla="*/ 1127229 w 1906136"/>
                <a:gd name="connsiteY381" fmla="*/ 502922 h 2468044"/>
                <a:gd name="connsiteX382" fmla="*/ 1113569 w 1906136"/>
                <a:gd name="connsiteY382" fmla="*/ 493609 h 2468044"/>
                <a:gd name="connsiteX383" fmla="*/ 1101151 w 1906136"/>
                <a:gd name="connsiteY383" fmla="*/ 488331 h 2468044"/>
                <a:gd name="connsiteX384" fmla="*/ 1088733 w 1906136"/>
                <a:gd name="connsiteY384" fmla="*/ 490504 h 2468044"/>
                <a:gd name="connsiteX385" fmla="*/ 1083456 w 1906136"/>
                <a:gd name="connsiteY385" fmla="*/ 488331 h 2468044"/>
                <a:gd name="connsiteX386" fmla="*/ 1077247 w 1906136"/>
                <a:gd name="connsiteY386" fmla="*/ 488331 h 2468044"/>
                <a:gd name="connsiteX387" fmla="*/ 1076316 w 1906136"/>
                <a:gd name="connsiteY387" fmla="*/ 486158 h 2468044"/>
                <a:gd name="connsiteX388" fmla="*/ 1076316 w 1906136"/>
                <a:gd name="connsiteY388" fmla="*/ 485227 h 2468044"/>
                <a:gd name="connsiteX389" fmla="*/ 1076316 w 1906136"/>
                <a:gd name="connsiteY389" fmla="*/ 483054 h 2468044"/>
                <a:gd name="connsiteX390" fmla="*/ 1076316 w 1906136"/>
                <a:gd name="connsiteY390" fmla="*/ 480881 h 2468044"/>
                <a:gd name="connsiteX391" fmla="*/ 1076316 w 1906136"/>
                <a:gd name="connsiteY391" fmla="*/ 477776 h 2468044"/>
                <a:gd name="connsiteX392" fmla="*/ 1076316 w 1906136"/>
                <a:gd name="connsiteY392" fmla="*/ 473430 h 2468044"/>
                <a:gd name="connsiteX393" fmla="*/ 1072280 w 1906136"/>
                <a:gd name="connsiteY393" fmla="*/ 470325 h 2468044"/>
                <a:gd name="connsiteX394" fmla="*/ 1072280 w 1906136"/>
                <a:gd name="connsiteY394" fmla="*/ 461012 h 2468044"/>
                <a:gd name="connsiteX395" fmla="*/ 1052411 w 1906136"/>
                <a:gd name="connsiteY395" fmla="*/ 461012 h 2468044"/>
                <a:gd name="connsiteX396" fmla="*/ 1052411 w 1906136"/>
                <a:gd name="connsiteY396" fmla="*/ 441143 h 2468044"/>
                <a:gd name="connsiteX397" fmla="*/ 1048375 w 1906136"/>
                <a:gd name="connsiteY397" fmla="*/ 421275 h 2468044"/>
                <a:gd name="connsiteX398" fmla="*/ 1042166 w 1906136"/>
                <a:gd name="connsiteY398" fmla="*/ 406684 h 2468044"/>
                <a:gd name="connsiteX399" fmla="*/ 1042166 w 1906136"/>
                <a:gd name="connsiteY399" fmla="*/ 382469 h 2468044"/>
                <a:gd name="connsiteX400" fmla="*/ 1048375 w 1906136"/>
                <a:gd name="connsiteY400" fmla="*/ 365705 h 2468044"/>
                <a:gd name="connsiteX401" fmla="*/ 1057689 w 1906136"/>
                <a:gd name="connsiteY401" fmla="*/ 355150 h 2468044"/>
                <a:gd name="connsiteX402" fmla="*/ 1072280 w 1906136"/>
                <a:gd name="connsiteY402" fmla="*/ 345837 h 2468044"/>
                <a:gd name="connsiteX403" fmla="*/ 1089044 w 1906136"/>
                <a:gd name="connsiteY403" fmla="*/ 340559 h 2468044"/>
                <a:gd name="connsiteX404" fmla="*/ 1089044 w 1906136"/>
                <a:gd name="connsiteY404" fmla="*/ 335282 h 2468044"/>
                <a:gd name="connsiteX405" fmla="*/ 1086871 w 1906136"/>
                <a:gd name="connsiteY405" fmla="*/ 329073 h 2468044"/>
                <a:gd name="connsiteX406" fmla="*/ 1086871 w 1906136"/>
                <a:gd name="connsiteY406" fmla="*/ 325968 h 2468044"/>
                <a:gd name="connsiteX407" fmla="*/ 1084698 w 1906136"/>
                <a:gd name="connsiteY407" fmla="*/ 323795 h 2468044"/>
                <a:gd name="connsiteX408" fmla="*/ 1083766 w 1906136"/>
                <a:gd name="connsiteY408" fmla="*/ 320691 h 2468044"/>
                <a:gd name="connsiteX409" fmla="*/ 1081593 w 1906136"/>
                <a:gd name="connsiteY409" fmla="*/ 316344 h 2468044"/>
                <a:gd name="connsiteX410" fmla="*/ 1072280 w 1906136"/>
                <a:gd name="connsiteY410" fmla="*/ 316344 h 2468044"/>
                <a:gd name="connsiteX411" fmla="*/ 1072280 w 1906136"/>
                <a:gd name="connsiteY411" fmla="*/ 313240 h 2468044"/>
                <a:gd name="connsiteX412" fmla="*/ 1079420 w 1906136"/>
                <a:gd name="connsiteY412" fmla="*/ 314171 h 2468044"/>
                <a:gd name="connsiteX413" fmla="*/ 1083456 w 1906136"/>
                <a:gd name="connsiteY413" fmla="*/ 316344 h 2468044"/>
                <a:gd name="connsiteX414" fmla="*/ 1088733 w 1906136"/>
                <a:gd name="connsiteY414" fmla="*/ 318517 h 2468044"/>
                <a:gd name="connsiteX415" fmla="*/ 1094011 w 1906136"/>
                <a:gd name="connsiteY415" fmla="*/ 320691 h 2468044"/>
                <a:gd name="connsiteX416" fmla="*/ 1101151 w 1906136"/>
                <a:gd name="connsiteY416" fmla="*/ 320691 h 2468044"/>
                <a:gd name="connsiteX417" fmla="*/ 1105187 w 1906136"/>
                <a:gd name="connsiteY417" fmla="*/ 307031 h 2468044"/>
                <a:gd name="connsiteX418" fmla="*/ 1108291 w 1906136"/>
                <a:gd name="connsiteY418" fmla="*/ 298649 h 2468044"/>
                <a:gd name="connsiteX419" fmla="*/ 1115432 w 1906136"/>
                <a:gd name="connsiteY419" fmla="*/ 291198 h 2468044"/>
                <a:gd name="connsiteX420" fmla="*/ 1124745 w 1906136"/>
                <a:gd name="connsiteY420" fmla="*/ 283748 h 2468044"/>
                <a:gd name="connsiteX421" fmla="*/ 1126918 w 1906136"/>
                <a:gd name="connsiteY421" fmla="*/ 279401 h 2468044"/>
                <a:gd name="connsiteX422" fmla="*/ 1130023 w 1906136"/>
                <a:gd name="connsiteY422" fmla="*/ 276297 h 2468044"/>
                <a:gd name="connsiteX423" fmla="*/ 1132196 w 1906136"/>
                <a:gd name="connsiteY423" fmla="*/ 271951 h 2468044"/>
                <a:gd name="connsiteX424" fmla="*/ 1132196 w 1906136"/>
                <a:gd name="connsiteY424" fmla="*/ 266673 h 2468044"/>
                <a:gd name="connsiteX425" fmla="*/ 1130023 w 1906136"/>
                <a:gd name="connsiteY425" fmla="*/ 261395 h 2468044"/>
                <a:gd name="connsiteX426" fmla="*/ 1127849 w 1906136"/>
                <a:gd name="connsiteY426" fmla="*/ 259222 h 2468044"/>
                <a:gd name="connsiteX427" fmla="*/ 1126918 w 1906136"/>
                <a:gd name="connsiteY427" fmla="*/ 257049 h 2468044"/>
                <a:gd name="connsiteX428" fmla="*/ 1124745 w 1906136"/>
                <a:gd name="connsiteY428" fmla="*/ 254876 h 2468044"/>
                <a:gd name="connsiteX429" fmla="*/ 1120709 w 1906136"/>
                <a:gd name="connsiteY429" fmla="*/ 251772 h 2468044"/>
                <a:gd name="connsiteX430" fmla="*/ 1117605 w 1906136"/>
                <a:gd name="connsiteY430" fmla="*/ 251772 h 2468044"/>
                <a:gd name="connsiteX431" fmla="*/ 1117605 w 1906136"/>
                <a:gd name="connsiteY431" fmla="*/ 247736 h 2468044"/>
                <a:gd name="connsiteX432" fmla="*/ 1135300 w 1906136"/>
                <a:gd name="connsiteY432" fmla="*/ 252082 h 2468044"/>
                <a:gd name="connsiteX433" fmla="*/ 1147718 w 1906136"/>
                <a:gd name="connsiteY433" fmla="*/ 259533 h 2468044"/>
                <a:gd name="connsiteX434" fmla="*/ 1157031 w 1906136"/>
                <a:gd name="connsiteY434" fmla="*/ 259533 h 2468044"/>
                <a:gd name="connsiteX435" fmla="*/ 1159205 w 1906136"/>
                <a:gd name="connsiteY435" fmla="*/ 241527 h 2468044"/>
                <a:gd name="connsiteX436" fmla="*/ 1161378 w 1906136"/>
                <a:gd name="connsiteY436" fmla="*/ 230040 h 2468044"/>
                <a:gd name="connsiteX437" fmla="*/ 1157342 w 1906136"/>
                <a:gd name="connsiteY437" fmla="*/ 219485 h 2468044"/>
                <a:gd name="connsiteX438" fmla="*/ 1157342 w 1906136"/>
                <a:gd name="connsiteY438" fmla="*/ 215139 h 2468044"/>
                <a:gd name="connsiteX439" fmla="*/ 1208255 w 1906136"/>
                <a:gd name="connsiteY439" fmla="*/ 212034 h 2468044"/>
                <a:gd name="connsiteX440" fmla="*/ 1208255 w 1906136"/>
                <a:gd name="connsiteY440" fmla="*/ 205826 h 2468044"/>
                <a:gd name="connsiteX441" fmla="*/ 1206082 w 1906136"/>
                <a:gd name="connsiteY441" fmla="*/ 202721 h 2468044"/>
                <a:gd name="connsiteX442" fmla="*/ 1206082 w 1906136"/>
                <a:gd name="connsiteY442" fmla="*/ 200548 h 2468044"/>
                <a:gd name="connsiteX443" fmla="*/ 1205151 w 1906136"/>
                <a:gd name="connsiteY443" fmla="*/ 198375 h 2468044"/>
                <a:gd name="connsiteX444" fmla="*/ 1202977 w 1906136"/>
                <a:gd name="connsiteY444" fmla="*/ 197444 h 2468044"/>
                <a:gd name="connsiteX445" fmla="*/ 1200804 w 1906136"/>
                <a:gd name="connsiteY445" fmla="*/ 195270 h 2468044"/>
                <a:gd name="connsiteX446" fmla="*/ 1200804 w 1906136"/>
                <a:gd name="connsiteY446" fmla="*/ 190924 h 2468044"/>
                <a:gd name="connsiteX447" fmla="*/ 1206082 w 1906136"/>
                <a:gd name="connsiteY447" fmla="*/ 193097 h 2468044"/>
                <a:gd name="connsiteX448" fmla="*/ 1210118 w 1906136"/>
                <a:gd name="connsiteY448" fmla="*/ 195270 h 2468044"/>
                <a:gd name="connsiteX449" fmla="*/ 1213222 w 1906136"/>
                <a:gd name="connsiteY449" fmla="*/ 197444 h 2468044"/>
                <a:gd name="connsiteX450" fmla="*/ 1217258 w 1906136"/>
                <a:gd name="connsiteY450" fmla="*/ 198375 h 2468044"/>
                <a:gd name="connsiteX451" fmla="*/ 1224398 w 1906136"/>
                <a:gd name="connsiteY451" fmla="*/ 198375 h 2468044"/>
                <a:gd name="connsiteX452" fmla="*/ 1226571 w 1906136"/>
                <a:gd name="connsiteY452" fmla="*/ 187820 h 2468044"/>
                <a:gd name="connsiteX453" fmla="*/ 1229676 w 1906136"/>
                <a:gd name="connsiteY453" fmla="*/ 173229 h 2468044"/>
                <a:gd name="connsiteX454" fmla="*/ 1233711 w 1906136"/>
                <a:gd name="connsiteY454" fmla="*/ 154292 h 2468044"/>
                <a:gd name="connsiteX455" fmla="*/ 1234643 w 1906136"/>
                <a:gd name="connsiteY455" fmla="*/ 138459 h 2468044"/>
                <a:gd name="connsiteX456" fmla="*/ 1236816 w 1906136"/>
                <a:gd name="connsiteY456" fmla="*/ 125731 h 2468044"/>
                <a:gd name="connsiteX457" fmla="*/ 1236816 w 1906136"/>
                <a:gd name="connsiteY457" fmla="*/ 118280 h 2468044"/>
                <a:gd name="connsiteX458" fmla="*/ 1236816 w 1906136"/>
                <a:gd name="connsiteY458" fmla="*/ 103689 h 2468044"/>
                <a:gd name="connsiteX459" fmla="*/ 1229676 w 1906136"/>
                <a:gd name="connsiteY459" fmla="*/ 97480 h 2468044"/>
                <a:gd name="connsiteX460" fmla="*/ 1220362 w 1906136"/>
                <a:gd name="connsiteY460" fmla="*/ 99653 h 2468044"/>
                <a:gd name="connsiteX461" fmla="*/ 1211980 w 1906136"/>
                <a:gd name="connsiteY461" fmla="*/ 103999 h 2468044"/>
                <a:gd name="connsiteX462" fmla="*/ 1204840 w 1906136"/>
                <a:gd name="connsiteY462" fmla="*/ 103999 h 2468044"/>
                <a:gd name="connsiteX463" fmla="*/ 1202667 w 1906136"/>
                <a:gd name="connsiteY463" fmla="*/ 99653 h 2468044"/>
                <a:gd name="connsiteX464" fmla="*/ 1198631 w 1906136"/>
                <a:gd name="connsiteY464" fmla="*/ 97480 h 2468044"/>
                <a:gd name="connsiteX465" fmla="*/ 1197700 w 1906136"/>
                <a:gd name="connsiteY465" fmla="*/ 94376 h 2468044"/>
                <a:gd name="connsiteX466" fmla="*/ 1193664 w 1906136"/>
                <a:gd name="connsiteY466" fmla="*/ 90029 h 2468044"/>
                <a:gd name="connsiteX467" fmla="*/ 1191491 w 1906136"/>
                <a:gd name="connsiteY467" fmla="*/ 86925 h 2468044"/>
                <a:gd name="connsiteX468" fmla="*/ 1188386 w 1906136"/>
                <a:gd name="connsiteY468" fmla="*/ 84752 h 2468044"/>
                <a:gd name="connsiteX469" fmla="*/ 1184351 w 1906136"/>
                <a:gd name="connsiteY469" fmla="*/ 82579 h 2468044"/>
                <a:gd name="connsiteX470" fmla="*/ 1181246 w 1906136"/>
                <a:gd name="connsiteY470" fmla="*/ 82579 h 2468044"/>
                <a:gd name="connsiteX471" fmla="*/ 1177210 w 1906136"/>
                <a:gd name="connsiteY471" fmla="*/ 86925 h 2468044"/>
                <a:gd name="connsiteX472" fmla="*/ 1166655 w 1906136"/>
                <a:gd name="connsiteY472" fmla="*/ 96238 h 2468044"/>
                <a:gd name="connsiteX473" fmla="*/ 1162619 w 1906136"/>
                <a:gd name="connsiteY473" fmla="*/ 108966 h 2468044"/>
                <a:gd name="connsiteX474" fmla="*/ 1162619 w 1906136"/>
                <a:gd name="connsiteY474" fmla="*/ 121695 h 2468044"/>
                <a:gd name="connsiteX475" fmla="*/ 1164793 w 1906136"/>
                <a:gd name="connsiteY475" fmla="*/ 134423 h 2468044"/>
                <a:gd name="connsiteX476" fmla="*/ 1164793 w 1906136"/>
                <a:gd name="connsiteY476" fmla="*/ 147151 h 2468044"/>
                <a:gd name="connsiteX477" fmla="*/ 1157652 w 1906136"/>
                <a:gd name="connsiteY477" fmla="*/ 163915 h 2468044"/>
                <a:gd name="connsiteX478" fmla="*/ 1148339 w 1906136"/>
                <a:gd name="connsiteY478" fmla="*/ 178506 h 2468044"/>
                <a:gd name="connsiteX479" fmla="*/ 1143061 w 1906136"/>
                <a:gd name="connsiteY479" fmla="*/ 176333 h 2468044"/>
                <a:gd name="connsiteX480" fmla="*/ 1139957 w 1906136"/>
                <a:gd name="connsiteY480" fmla="*/ 175402 h 2468044"/>
                <a:gd name="connsiteX481" fmla="*/ 1137784 w 1906136"/>
                <a:gd name="connsiteY481" fmla="*/ 173229 h 2468044"/>
                <a:gd name="connsiteX482" fmla="*/ 1135611 w 1906136"/>
                <a:gd name="connsiteY482" fmla="*/ 171056 h 2468044"/>
                <a:gd name="connsiteX483" fmla="*/ 1132506 w 1906136"/>
                <a:gd name="connsiteY483" fmla="*/ 167951 h 2468044"/>
                <a:gd name="connsiteX484" fmla="*/ 1134679 w 1906136"/>
                <a:gd name="connsiteY484" fmla="*/ 161742 h 2468044"/>
                <a:gd name="connsiteX485" fmla="*/ 1134679 w 1906136"/>
                <a:gd name="connsiteY485" fmla="*/ 153360 h 2468044"/>
                <a:gd name="connsiteX486" fmla="*/ 1135611 w 1906136"/>
                <a:gd name="connsiteY486" fmla="*/ 140632 h 2468044"/>
                <a:gd name="connsiteX487" fmla="*/ 1137784 w 1906136"/>
                <a:gd name="connsiteY487" fmla="*/ 126041 h 2468044"/>
                <a:gd name="connsiteX488" fmla="*/ 1137784 w 1906136"/>
                <a:gd name="connsiteY488" fmla="*/ 114244 h 2468044"/>
                <a:gd name="connsiteX489" fmla="*/ 1128470 w 1906136"/>
                <a:gd name="connsiteY489" fmla="*/ 118590 h 2468044"/>
                <a:gd name="connsiteX490" fmla="*/ 1123193 w 1906136"/>
                <a:gd name="connsiteY490" fmla="*/ 123868 h 2468044"/>
                <a:gd name="connsiteX491" fmla="*/ 1117915 w 1906136"/>
                <a:gd name="connsiteY491" fmla="*/ 129145 h 2468044"/>
                <a:gd name="connsiteX492" fmla="*/ 1112638 w 1906136"/>
                <a:gd name="connsiteY492" fmla="*/ 134423 h 2468044"/>
                <a:gd name="connsiteX493" fmla="*/ 1101151 w 1906136"/>
                <a:gd name="connsiteY493" fmla="*/ 134423 h 2468044"/>
                <a:gd name="connsiteX494" fmla="*/ 1098047 w 1906136"/>
                <a:gd name="connsiteY494" fmla="*/ 119832 h 2468044"/>
                <a:gd name="connsiteX495" fmla="*/ 1098047 w 1906136"/>
                <a:gd name="connsiteY495" fmla="*/ 103999 h 2468044"/>
                <a:gd name="connsiteX496" fmla="*/ 1071969 w 1906136"/>
                <a:gd name="connsiteY496" fmla="*/ 103999 h 2468044"/>
                <a:gd name="connsiteX497" fmla="*/ 1076005 w 1906136"/>
                <a:gd name="connsiteY497" fmla="*/ 96549 h 2468044"/>
                <a:gd name="connsiteX498" fmla="*/ 1076936 w 1906136"/>
                <a:gd name="connsiteY498" fmla="*/ 90340 h 2468044"/>
                <a:gd name="connsiteX499" fmla="*/ 1079110 w 1906136"/>
                <a:gd name="connsiteY499" fmla="*/ 85062 h 2468044"/>
                <a:gd name="connsiteX500" fmla="*/ 1083145 w 1906136"/>
                <a:gd name="connsiteY500" fmla="*/ 81958 h 2468044"/>
                <a:gd name="connsiteX501" fmla="*/ 1088423 w 1906136"/>
                <a:gd name="connsiteY501" fmla="*/ 77611 h 2468044"/>
                <a:gd name="connsiteX502" fmla="*/ 1088423 w 1906136"/>
                <a:gd name="connsiteY502" fmla="*/ 70161 h 2468044"/>
                <a:gd name="connsiteX503" fmla="*/ 1088423 w 1906136"/>
                <a:gd name="connsiteY503" fmla="*/ 62710 h 2468044"/>
                <a:gd name="connsiteX504" fmla="*/ 1086250 w 1906136"/>
                <a:gd name="connsiteY504" fmla="*/ 59606 h 2468044"/>
                <a:gd name="connsiteX505" fmla="*/ 1083145 w 1906136"/>
                <a:gd name="connsiteY505" fmla="*/ 55259 h 2468044"/>
                <a:gd name="connsiteX506" fmla="*/ 1079110 w 1906136"/>
                <a:gd name="connsiteY506" fmla="*/ 52155 h 2468044"/>
                <a:gd name="connsiteX507" fmla="*/ 1071969 w 1906136"/>
                <a:gd name="connsiteY507" fmla="*/ 49982 h 2468044"/>
                <a:gd name="connsiteX508" fmla="*/ 1074142 w 1906136"/>
                <a:gd name="connsiteY508" fmla="*/ 42531 h 2468044"/>
                <a:gd name="connsiteX509" fmla="*/ 1076316 w 1906136"/>
                <a:gd name="connsiteY509" fmla="*/ 39427 h 2468044"/>
                <a:gd name="connsiteX510" fmla="*/ 1077247 w 1906136"/>
                <a:gd name="connsiteY510" fmla="*/ 35080 h 2468044"/>
                <a:gd name="connsiteX511" fmla="*/ 1079420 w 1906136"/>
                <a:gd name="connsiteY511" fmla="*/ 29803 h 2468044"/>
                <a:gd name="connsiteX512" fmla="*/ 1081593 w 1906136"/>
                <a:gd name="connsiteY512" fmla="*/ 25457 h 2468044"/>
                <a:gd name="connsiteX513" fmla="*/ 1079420 w 1906136"/>
                <a:gd name="connsiteY513" fmla="*/ 22352 h 2468044"/>
                <a:gd name="connsiteX514" fmla="*/ 1076316 w 1906136"/>
                <a:gd name="connsiteY514" fmla="*/ 18006 h 2468044"/>
                <a:gd name="connsiteX515" fmla="*/ 1074142 w 1906136"/>
                <a:gd name="connsiteY515" fmla="*/ 17075 h 2468044"/>
                <a:gd name="connsiteX516" fmla="*/ 1071969 w 1906136"/>
                <a:gd name="connsiteY516" fmla="*/ 14901 h 2468044"/>
                <a:gd name="connsiteX517" fmla="*/ 1069796 w 1906136"/>
                <a:gd name="connsiteY517" fmla="*/ 12728 h 2468044"/>
                <a:gd name="connsiteX518" fmla="*/ 1069796 w 1906136"/>
                <a:gd name="connsiteY518" fmla="*/ 7451 h 2468044"/>
                <a:gd name="connsiteX519" fmla="*/ 1068865 w 1906136"/>
                <a:gd name="connsiteY519" fmla="*/ 0 h 2468044"/>
                <a:gd name="connsiteX520" fmla="*/ 1057378 w 1906136"/>
                <a:gd name="connsiteY520" fmla="*/ 2173 h 2468044"/>
                <a:gd name="connsiteX521" fmla="*/ 1046823 w 1906136"/>
                <a:gd name="connsiteY521" fmla="*/ 5278 h 2468044"/>
                <a:gd name="connsiteX522" fmla="*/ 1037510 w 1906136"/>
                <a:gd name="connsiteY522" fmla="*/ 9624 h 2468044"/>
                <a:gd name="connsiteX523" fmla="*/ 1025092 w 1906136"/>
                <a:gd name="connsiteY523" fmla="*/ 29492 h 2468044"/>
                <a:gd name="connsiteX524" fmla="*/ 1021056 w 1906136"/>
                <a:gd name="connsiteY524" fmla="*/ 47498 h 2468044"/>
                <a:gd name="connsiteX525" fmla="*/ 1023229 w 1906136"/>
                <a:gd name="connsiteY525" fmla="*/ 66435 h 2468044"/>
                <a:gd name="connsiteX526" fmla="*/ 1032543 w 1906136"/>
                <a:gd name="connsiteY526" fmla="*/ 82268 h 2468044"/>
                <a:gd name="connsiteX527" fmla="*/ 1044960 w 1906136"/>
                <a:gd name="connsiteY527" fmla="*/ 96859 h 2468044"/>
                <a:gd name="connsiteX528" fmla="*/ 1047134 w 1906136"/>
                <a:gd name="connsiteY528" fmla="*/ 104310 h 2468044"/>
                <a:gd name="connsiteX529" fmla="*/ 1044960 w 1906136"/>
                <a:gd name="connsiteY529" fmla="*/ 118901 h 2468044"/>
                <a:gd name="connsiteX530" fmla="*/ 1044960 w 1906136"/>
                <a:gd name="connsiteY530" fmla="*/ 135665 h 2468044"/>
                <a:gd name="connsiteX531" fmla="*/ 1044960 w 1906136"/>
                <a:gd name="connsiteY531" fmla="*/ 150256 h 2468044"/>
                <a:gd name="connsiteX532" fmla="*/ 1032543 w 1906136"/>
                <a:gd name="connsiteY532" fmla="*/ 150256 h 2468044"/>
                <a:gd name="connsiteX533" fmla="*/ 1032543 w 1906136"/>
                <a:gd name="connsiteY533" fmla="*/ 153360 h 2468044"/>
                <a:gd name="connsiteX534" fmla="*/ 1030369 w 1906136"/>
                <a:gd name="connsiteY534" fmla="*/ 159569 h 2468044"/>
                <a:gd name="connsiteX535" fmla="*/ 1030369 w 1906136"/>
                <a:gd name="connsiteY535" fmla="*/ 162674 h 2468044"/>
                <a:gd name="connsiteX536" fmla="*/ 1028196 w 1906136"/>
                <a:gd name="connsiteY536" fmla="*/ 170124 h 2468044"/>
                <a:gd name="connsiteX537" fmla="*/ 1019814 w 1906136"/>
                <a:gd name="connsiteY537" fmla="*/ 153360 h 2468044"/>
                <a:gd name="connsiteX538" fmla="*/ 1012674 w 1906136"/>
                <a:gd name="connsiteY538" fmla="*/ 137528 h 2468044"/>
                <a:gd name="connsiteX539" fmla="*/ 988770 w 1906136"/>
                <a:gd name="connsiteY539" fmla="*/ 137528 h 2468044"/>
                <a:gd name="connsiteX540" fmla="*/ 988770 w 1906136"/>
                <a:gd name="connsiteY540" fmla="*/ 150256 h 2468044"/>
                <a:gd name="connsiteX541" fmla="*/ 986597 w 1906136"/>
                <a:gd name="connsiteY541" fmla="*/ 152429 h 2468044"/>
                <a:gd name="connsiteX542" fmla="*/ 984424 w 1906136"/>
                <a:gd name="connsiteY542" fmla="*/ 153360 h 2468044"/>
                <a:gd name="connsiteX543" fmla="*/ 983492 w 1906136"/>
                <a:gd name="connsiteY543" fmla="*/ 155533 h 2468044"/>
                <a:gd name="connsiteX544" fmla="*/ 981319 w 1906136"/>
                <a:gd name="connsiteY544" fmla="*/ 157706 h 2468044"/>
                <a:gd name="connsiteX545" fmla="*/ 962692 w 1906136"/>
                <a:gd name="connsiteY545" fmla="*/ 157706 h 2468044"/>
                <a:gd name="connsiteX546" fmla="*/ 950275 w 1906136"/>
                <a:gd name="connsiteY546" fmla="*/ 155533 h 2468044"/>
                <a:gd name="connsiteX547" fmla="*/ 937857 w 1906136"/>
                <a:gd name="connsiteY547" fmla="*/ 153360 h 2468044"/>
                <a:gd name="connsiteX548" fmla="*/ 925439 w 1906136"/>
                <a:gd name="connsiteY548" fmla="*/ 150256 h 2468044"/>
                <a:gd name="connsiteX549" fmla="*/ 905570 w 1906136"/>
                <a:gd name="connsiteY549" fmla="*/ 150256 h 2468044"/>
                <a:gd name="connsiteX550" fmla="*/ 901535 w 1906136"/>
                <a:gd name="connsiteY550" fmla="*/ 142805 h 2468044"/>
                <a:gd name="connsiteX551" fmla="*/ 898430 w 1906136"/>
                <a:gd name="connsiteY551" fmla="*/ 139701 h 2468044"/>
                <a:gd name="connsiteX552" fmla="*/ 894394 w 1906136"/>
                <a:gd name="connsiteY552" fmla="*/ 133492 h 2468044"/>
                <a:gd name="connsiteX553" fmla="*/ 889117 w 1906136"/>
                <a:gd name="connsiteY553" fmla="*/ 130387 h 2468044"/>
                <a:gd name="connsiteX554" fmla="*/ 889117 w 1906136"/>
                <a:gd name="connsiteY554" fmla="*/ 117659 h 2468044"/>
                <a:gd name="connsiteX555" fmla="*/ 842239 w 1906136"/>
                <a:gd name="connsiteY555" fmla="*/ 122937 h 2468044"/>
                <a:gd name="connsiteX556" fmla="*/ 842239 w 1906136"/>
                <a:gd name="connsiteY556" fmla="*/ 126041 h 2468044"/>
                <a:gd name="connsiteX557" fmla="*/ 838204 w 1906136"/>
                <a:gd name="connsiteY557" fmla="*/ 126041 h 2468044"/>
                <a:gd name="connsiteX558" fmla="*/ 838204 w 1906136"/>
                <a:gd name="connsiteY558" fmla="*/ 132250 h 2468044"/>
                <a:gd name="connsiteX559" fmla="*/ 840377 w 1906136"/>
                <a:gd name="connsiteY559" fmla="*/ 135354 h 2468044"/>
                <a:gd name="connsiteX560" fmla="*/ 842550 w 1906136"/>
                <a:gd name="connsiteY560" fmla="*/ 139701 h 2468044"/>
                <a:gd name="connsiteX561" fmla="*/ 843481 w 1906136"/>
                <a:gd name="connsiteY561" fmla="*/ 140632 h 2468044"/>
                <a:gd name="connsiteX562" fmla="*/ 845654 w 1906136"/>
                <a:gd name="connsiteY562" fmla="*/ 145910 h 2468044"/>
                <a:gd name="connsiteX563" fmla="*/ 877941 w 1906136"/>
                <a:gd name="connsiteY563" fmla="*/ 145910 h 2468044"/>
                <a:gd name="connsiteX564" fmla="*/ 877941 w 1906136"/>
                <a:gd name="connsiteY564" fmla="*/ 150256 h 2468044"/>
                <a:gd name="connsiteX565" fmla="*/ 870800 w 1906136"/>
                <a:gd name="connsiteY565" fmla="*/ 152429 h 2468044"/>
                <a:gd name="connsiteX566" fmla="*/ 865523 w 1906136"/>
                <a:gd name="connsiteY566" fmla="*/ 153360 h 2468044"/>
                <a:gd name="connsiteX567" fmla="*/ 858383 w 1906136"/>
                <a:gd name="connsiteY567" fmla="*/ 153360 h 2468044"/>
                <a:gd name="connsiteX568" fmla="*/ 849069 w 1906136"/>
                <a:gd name="connsiteY568" fmla="*/ 153360 h 2468044"/>
                <a:gd name="connsiteX569" fmla="*/ 849069 w 1906136"/>
                <a:gd name="connsiteY569" fmla="*/ 189993 h 2468044"/>
                <a:gd name="connsiteX570" fmla="*/ 840687 w 1906136"/>
                <a:gd name="connsiteY570" fmla="*/ 179438 h 2468044"/>
                <a:gd name="connsiteX571" fmla="*/ 831374 w 1906136"/>
                <a:gd name="connsiteY571" fmla="*/ 167951 h 2468044"/>
                <a:gd name="connsiteX572" fmla="*/ 822060 w 1906136"/>
                <a:gd name="connsiteY572" fmla="*/ 157396 h 2468044"/>
                <a:gd name="connsiteX573" fmla="*/ 813678 w 1906136"/>
                <a:gd name="connsiteY573" fmla="*/ 155223 h 2468044"/>
                <a:gd name="connsiteX574" fmla="*/ 799087 w 1906136"/>
                <a:gd name="connsiteY574" fmla="*/ 155223 h 2468044"/>
                <a:gd name="connsiteX575" fmla="*/ 782323 w 1906136"/>
                <a:gd name="connsiteY575" fmla="*/ 155223 h 2468044"/>
                <a:gd name="connsiteX576" fmla="*/ 765559 w 1906136"/>
                <a:gd name="connsiteY576" fmla="*/ 153050 h 2468044"/>
                <a:gd name="connsiteX577" fmla="*/ 753141 w 1906136"/>
                <a:gd name="connsiteY577" fmla="*/ 153050 h 2468044"/>
                <a:gd name="connsiteX578" fmla="*/ 755315 w 1906136"/>
                <a:gd name="connsiteY578" fmla="*/ 149945 h 2468044"/>
                <a:gd name="connsiteX579" fmla="*/ 756246 w 1906136"/>
                <a:gd name="connsiteY579" fmla="*/ 147772 h 2468044"/>
                <a:gd name="connsiteX580" fmla="*/ 756246 w 1906136"/>
                <a:gd name="connsiteY580" fmla="*/ 145599 h 2468044"/>
                <a:gd name="connsiteX581" fmla="*/ 758419 w 1906136"/>
                <a:gd name="connsiteY581" fmla="*/ 144668 h 2468044"/>
                <a:gd name="connsiteX582" fmla="*/ 762455 w 1906136"/>
                <a:gd name="connsiteY582" fmla="*/ 142495 h 2468044"/>
                <a:gd name="connsiteX583" fmla="*/ 765559 w 1906136"/>
                <a:gd name="connsiteY583" fmla="*/ 140321 h 2468044"/>
                <a:gd name="connsiteX584" fmla="*/ 763386 w 1906136"/>
                <a:gd name="connsiteY584" fmla="*/ 137217 h 2468044"/>
                <a:gd name="connsiteX585" fmla="*/ 760282 w 1906136"/>
                <a:gd name="connsiteY585" fmla="*/ 129766 h 2468044"/>
                <a:gd name="connsiteX586" fmla="*/ 756246 w 1906136"/>
                <a:gd name="connsiteY586" fmla="*/ 124489 h 2468044"/>
                <a:gd name="connsiteX587" fmla="*/ 753141 w 1906136"/>
                <a:gd name="connsiteY587" fmla="*/ 120143 h 2468044"/>
                <a:gd name="connsiteX588" fmla="*/ 749106 w 1906136"/>
                <a:gd name="connsiteY588" fmla="*/ 117038 h 2468044"/>
                <a:gd name="connsiteX589" fmla="*/ 746001 w 1906136"/>
                <a:gd name="connsiteY589" fmla="*/ 117038 h 2468044"/>
                <a:gd name="connsiteX590" fmla="*/ 742897 w 1906136"/>
                <a:gd name="connsiteY590" fmla="*/ 117969 h 2468044"/>
                <a:gd name="connsiteX591" fmla="*/ 736688 w 1906136"/>
                <a:gd name="connsiteY591" fmla="*/ 120143 h 2468044"/>
                <a:gd name="connsiteX592" fmla="*/ 733583 w 1906136"/>
                <a:gd name="connsiteY592" fmla="*/ 122316 h 2468044"/>
                <a:gd name="connsiteX593" fmla="*/ 728306 w 1906136"/>
                <a:gd name="connsiteY593" fmla="*/ 122316 h 2468044"/>
                <a:gd name="connsiteX594" fmla="*/ 722097 w 1906136"/>
                <a:gd name="connsiteY594" fmla="*/ 122316 h 2468044"/>
                <a:gd name="connsiteX595" fmla="*/ 706575 w 1906136"/>
                <a:gd name="connsiteY595" fmla="*/ 110829 h 2468044"/>
                <a:gd name="connsiteX596" fmla="*/ 689811 w 1906136"/>
                <a:gd name="connsiteY596" fmla="*/ 98101 h 2468044"/>
                <a:gd name="connsiteX597" fmla="*/ 673046 w 1906136"/>
                <a:gd name="connsiteY597" fmla="*/ 85373 h 2468044"/>
                <a:gd name="connsiteX598" fmla="*/ 653178 w 1906136"/>
                <a:gd name="connsiteY598" fmla="*/ 80095 h 2468044"/>
                <a:gd name="connsiteX599" fmla="*/ 649142 w 1906136"/>
                <a:gd name="connsiteY599" fmla="*/ 81026 h 2468044"/>
                <a:gd name="connsiteX600" fmla="*/ 643865 w 1906136"/>
                <a:gd name="connsiteY600" fmla="*/ 83199 h 2468044"/>
                <a:gd name="connsiteX601" fmla="*/ 640760 w 1906136"/>
                <a:gd name="connsiteY601" fmla="*/ 87546 h 2468044"/>
                <a:gd name="connsiteX602" fmla="*/ 635482 w 1906136"/>
                <a:gd name="connsiteY602" fmla="*/ 90650 h 2468044"/>
                <a:gd name="connsiteX603" fmla="*/ 629274 w 1906136"/>
                <a:gd name="connsiteY603" fmla="*/ 92823 h 2468044"/>
                <a:gd name="connsiteX604" fmla="*/ 628342 w 1906136"/>
                <a:gd name="connsiteY604" fmla="*/ 88477 h 2468044"/>
                <a:gd name="connsiteX605" fmla="*/ 626169 w 1906136"/>
                <a:gd name="connsiteY605" fmla="*/ 85373 h 2468044"/>
                <a:gd name="connsiteX606" fmla="*/ 622133 w 1906136"/>
                <a:gd name="connsiteY606" fmla="*/ 80095 h 2468044"/>
                <a:gd name="connsiteX607" fmla="*/ 621202 w 1906136"/>
                <a:gd name="connsiteY607" fmla="*/ 80095 h 2468044"/>
                <a:gd name="connsiteX608" fmla="*/ 617166 w 1906136"/>
                <a:gd name="connsiteY608" fmla="*/ 80095 h 2468044"/>
                <a:gd name="connsiteX609" fmla="*/ 614993 w 1906136"/>
                <a:gd name="connsiteY609" fmla="*/ 81026 h 2468044"/>
                <a:gd name="connsiteX610" fmla="*/ 611889 w 1906136"/>
                <a:gd name="connsiteY610" fmla="*/ 83199 h 2468044"/>
                <a:gd name="connsiteX611" fmla="*/ 609715 w 1906136"/>
                <a:gd name="connsiteY611" fmla="*/ 85373 h 2468044"/>
                <a:gd name="connsiteX612" fmla="*/ 606611 w 1906136"/>
                <a:gd name="connsiteY612" fmla="*/ 88477 h 2468044"/>
                <a:gd name="connsiteX613" fmla="*/ 592951 w 1906136"/>
                <a:gd name="connsiteY613" fmla="*/ 85373 h 2468044"/>
                <a:gd name="connsiteX614" fmla="*/ 584569 w 1906136"/>
                <a:gd name="connsiteY614" fmla="*/ 77922 h 2468044"/>
                <a:gd name="connsiteX615" fmla="*/ 578360 w 1906136"/>
                <a:gd name="connsiteY615" fmla="*/ 68609 h 2468044"/>
                <a:gd name="connsiteX616" fmla="*/ 573083 w 1906136"/>
                <a:gd name="connsiteY616" fmla="*/ 55880 h 2468044"/>
                <a:gd name="connsiteX617" fmla="*/ 569978 w 1906136"/>
                <a:gd name="connsiteY617" fmla="*/ 58985 h 2468044"/>
                <a:gd name="connsiteX618" fmla="*/ 565943 w 1906136"/>
                <a:gd name="connsiteY618" fmla="*/ 65194 h 2468044"/>
                <a:gd name="connsiteX619" fmla="*/ 563770 w 1906136"/>
                <a:gd name="connsiteY619" fmla="*/ 70471 h 2468044"/>
                <a:gd name="connsiteX620" fmla="*/ 562838 w 1906136"/>
                <a:gd name="connsiteY620" fmla="*/ 75749 h 2468044"/>
                <a:gd name="connsiteX621" fmla="*/ 546074 w 1906136"/>
                <a:gd name="connsiteY621" fmla="*/ 77922 h 2468044"/>
                <a:gd name="connsiteX622" fmla="*/ 533656 w 1906136"/>
                <a:gd name="connsiteY622" fmla="*/ 77922 h 2468044"/>
                <a:gd name="connsiteX623" fmla="*/ 521238 w 1906136"/>
                <a:gd name="connsiteY623" fmla="*/ 80095 h 2468044"/>
                <a:gd name="connsiteX624" fmla="*/ 511925 w 1906136"/>
                <a:gd name="connsiteY624" fmla="*/ 85373 h 2468044"/>
                <a:gd name="connsiteX625" fmla="*/ 502612 w 1906136"/>
                <a:gd name="connsiteY625" fmla="*/ 95928 h 2468044"/>
                <a:gd name="connsiteX626" fmla="*/ 482743 w 1906136"/>
                <a:gd name="connsiteY626" fmla="*/ 92823 h 2468044"/>
                <a:gd name="connsiteX627" fmla="*/ 482743 w 1906136"/>
                <a:gd name="connsiteY627" fmla="*/ 85373 h 2468044"/>
                <a:gd name="connsiteX628" fmla="*/ 504474 w 1906136"/>
                <a:gd name="connsiteY628" fmla="*/ 76059 h 2468044"/>
                <a:gd name="connsiteX629" fmla="*/ 524343 w 1906136"/>
                <a:gd name="connsiteY629" fmla="*/ 63331 h 2468044"/>
                <a:gd name="connsiteX630" fmla="*/ 542970 w 1906136"/>
                <a:gd name="connsiteY630" fmla="*/ 48740 h 2468044"/>
                <a:gd name="connsiteX631" fmla="*/ 549179 w 1906136"/>
                <a:gd name="connsiteY631" fmla="*/ 48740 h 2468044"/>
                <a:gd name="connsiteX632" fmla="*/ 546074 w 1906136"/>
                <a:gd name="connsiteY632" fmla="*/ 46567 h 2468044"/>
                <a:gd name="connsiteX633" fmla="*/ 542970 w 1906136"/>
                <a:gd name="connsiteY633" fmla="*/ 44394 h 2468044"/>
                <a:gd name="connsiteX634" fmla="*/ 536761 w 1906136"/>
                <a:gd name="connsiteY634" fmla="*/ 43462 h 2468044"/>
                <a:gd name="connsiteX635" fmla="*/ 533656 w 1906136"/>
                <a:gd name="connsiteY635" fmla="*/ 41289 h 2468044"/>
                <a:gd name="connsiteX636" fmla="*/ 516892 w 1906136"/>
                <a:gd name="connsiteY636" fmla="*/ 44394 h 2468044"/>
                <a:gd name="connsiteX637" fmla="*/ 504474 w 1906136"/>
                <a:gd name="connsiteY637" fmla="*/ 50603 h 2468044"/>
                <a:gd name="connsiteX638" fmla="*/ 492988 w 1906136"/>
                <a:gd name="connsiteY638" fmla="*/ 58985 h 2468044"/>
                <a:gd name="connsiteX639" fmla="*/ 482433 w 1906136"/>
                <a:gd name="connsiteY639" fmla="*/ 66435 h 2468044"/>
                <a:gd name="connsiteX640" fmla="*/ 470015 w 1906136"/>
                <a:gd name="connsiteY640" fmla="*/ 73886 h 2468044"/>
                <a:gd name="connsiteX641" fmla="*/ 455424 w 1906136"/>
                <a:gd name="connsiteY641" fmla="*/ 78232 h 2468044"/>
                <a:gd name="connsiteX642" fmla="*/ 433693 w 1906136"/>
                <a:gd name="connsiteY642" fmla="*/ 80405 h 2468044"/>
                <a:gd name="connsiteX643" fmla="*/ 436797 w 1906136"/>
                <a:gd name="connsiteY643" fmla="*/ 88788 h 2468044"/>
                <a:gd name="connsiteX644" fmla="*/ 443006 w 1906136"/>
                <a:gd name="connsiteY644" fmla="*/ 96238 h 2468044"/>
                <a:gd name="connsiteX645" fmla="*/ 448284 w 1906136"/>
                <a:gd name="connsiteY645" fmla="*/ 103689 h 2468044"/>
                <a:gd name="connsiteX646" fmla="*/ 453561 w 1906136"/>
                <a:gd name="connsiteY646" fmla="*/ 109898 h 2468044"/>
                <a:gd name="connsiteX647" fmla="*/ 453561 w 1906136"/>
                <a:gd name="connsiteY647" fmla="*/ 117349 h 2468044"/>
                <a:gd name="connsiteX648" fmla="*/ 429657 w 1906136"/>
                <a:gd name="connsiteY648" fmla="*/ 113002 h 2468044"/>
                <a:gd name="connsiteX649" fmla="*/ 409788 w 1906136"/>
                <a:gd name="connsiteY649" fmla="*/ 102447 h 2468044"/>
                <a:gd name="connsiteX650" fmla="*/ 392093 w 1906136"/>
                <a:gd name="connsiteY650" fmla="*/ 90961 h 2468044"/>
                <a:gd name="connsiteX651" fmla="*/ 373466 w 1906136"/>
                <a:gd name="connsiteY651" fmla="*/ 78232 h 2468044"/>
                <a:gd name="connsiteX652" fmla="*/ 353598 w 1906136"/>
                <a:gd name="connsiteY652" fmla="*/ 68919 h 2468044"/>
                <a:gd name="connsiteX653" fmla="*/ 322243 w 1906136"/>
                <a:gd name="connsiteY653" fmla="*/ 73265 h 2468044"/>
                <a:gd name="connsiteX654" fmla="*/ 307652 w 1906136"/>
                <a:gd name="connsiteY654" fmla="*/ 68919 h 2468044"/>
                <a:gd name="connsiteX655" fmla="*/ 293061 w 1906136"/>
                <a:gd name="connsiteY655" fmla="*/ 61468 h 2468044"/>
                <a:gd name="connsiteX656" fmla="*/ 277539 w 1906136"/>
                <a:gd name="connsiteY656" fmla="*/ 56191 h 2468044"/>
                <a:gd name="connsiteX657" fmla="*/ 266052 w 1906136"/>
                <a:gd name="connsiteY657" fmla="*/ 51844 h 2468044"/>
                <a:gd name="connsiteX658" fmla="*/ 262948 w 1906136"/>
                <a:gd name="connsiteY658" fmla="*/ 51844 h 2468044"/>
                <a:gd name="connsiteX659" fmla="*/ 256739 w 1906136"/>
                <a:gd name="connsiteY659" fmla="*/ 54018 h 2468044"/>
                <a:gd name="connsiteX660" fmla="*/ 253634 w 1906136"/>
                <a:gd name="connsiteY660" fmla="*/ 56191 h 2468044"/>
                <a:gd name="connsiteX661" fmla="*/ 249598 w 1906136"/>
                <a:gd name="connsiteY661" fmla="*/ 56191 h 2468044"/>
                <a:gd name="connsiteX662" fmla="*/ 244321 w 1906136"/>
                <a:gd name="connsiteY662" fmla="*/ 58364 h 2468044"/>
                <a:gd name="connsiteX663" fmla="*/ 239043 w 1906136"/>
                <a:gd name="connsiteY663" fmla="*/ 56191 h 2468044"/>
                <a:gd name="connsiteX664" fmla="*/ 233766 w 1906136"/>
                <a:gd name="connsiteY664" fmla="*/ 54018 h 2468044"/>
                <a:gd name="connsiteX665" fmla="*/ 229730 w 1906136"/>
                <a:gd name="connsiteY665" fmla="*/ 50913 h 2468044"/>
                <a:gd name="connsiteX666" fmla="*/ 226625 w 1906136"/>
                <a:gd name="connsiteY666" fmla="*/ 46567 h 2468044"/>
                <a:gd name="connsiteX667" fmla="*/ 221348 w 1906136"/>
                <a:gd name="connsiteY667" fmla="*/ 41289 h 2468044"/>
                <a:gd name="connsiteX668" fmla="*/ 217312 w 1906136"/>
                <a:gd name="connsiteY668" fmla="*/ 38185 h 2468044"/>
                <a:gd name="connsiteX669" fmla="*/ 214208 w 1906136"/>
                <a:gd name="connsiteY669" fmla="*/ 36012 h 2468044"/>
                <a:gd name="connsiteX670" fmla="*/ 210172 w 1906136"/>
                <a:gd name="connsiteY670" fmla="*/ 36012 h 2468044"/>
                <a:gd name="connsiteX671" fmla="*/ 207067 w 1906136"/>
                <a:gd name="connsiteY671" fmla="*/ 36012 h 2468044"/>
                <a:gd name="connsiteX672" fmla="*/ 203032 w 1906136"/>
                <a:gd name="connsiteY672" fmla="*/ 38185 h 2468044"/>
                <a:gd name="connsiteX673" fmla="*/ 199927 w 1906136"/>
                <a:gd name="connsiteY673" fmla="*/ 39116 h 2468044"/>
                <a:gd name="connsiteX674" fmla="*/ 195891 w 1906136"/>
                <a:gd name="connsiteY674" fmla="*/ 39116 h 2468044"/>
                <a:gd name="connsiteX675" fmla="*/ 190614 w 1906136"/>
                <a:gd name="connsiteY675" fmla="*/ 39116 h 2468044"/>
                <a:gd name="connsiteX676" fmla="*/ 186578 w 1906136"/>
                <a:gd name="connsiteY676" fmla="*/ 36012 h 2468044"/>
                <a:gd name="connsiteX677" fmla="*/ 183473 w 1906136"/>
                <a:gd name="connsiteY677" fmla="*/ 31665 h 2468044"/>
                <a:gd name="connsiteX678" fmla="*/ 181300 w 1906136"/>
                <a:gd name="connsiteY678" fmla="*/ 30734 h 2468044"/>
                <a:gd name="connsiteX679" fmla="*/ 181300 w 1906136"/>
                <a:gd name="connsiteY679" fmla="*/ 26388 h 2468044"/>
                <a:gd name="connsiteX680" fmla="*/ 179127 w 1906136"/>
                <a:gd name="connsiteY680" fmla="*/ 24215 h 2468044"/>
                <a:gd name="connsiteX681" fmla="*/ 179127 w 1906136"/>
                <a:gd name="connsiteY681" fmla="*/ 21110 h 2468044"/>
                <a:gd name="connsiteX682" fmla="*/ 176023 w 1906136"/>
                <a:gd name="connsiteY682" fmla="*/ 18937 h 2468044"/>
                <a:gd name="connsiteX683" fmla="*/ 170745 w 1906136"/>
                <a:gd name="connsiteY683" fmla="*/ 15833 h 2468044"/>
                <a:gd name="connsiteX684" fmla="*/ 153981 w 1906136"/>
                <a:gd name="connsiteY684" fmla="*/ 26388 h 2468044"/>
                <a:gd name="connsiteX685" fmla="*/ 137217 w 1906136"/>
                <a:gd name="connsiteY685" fmla="*/ 33839 h 2468044"/>
                <a:gd name="connsiteX686" fmla="*/ 117348 w 1906136"/>
                <a:gd name="connsiteY686" fmla="*/ 39116 h 2468044"/>
                <a:gd name="connsiteX687" fmla="*/ 99653 w 1906136"/>
                <a:gd name="connsiteY687" fmla="*/ 48430 h 2468044"/>
                <a:gd name="connsiteX688" fmla="*/ 85993 w 1906136"/>
                <a:gd name="connsiteY688" fmla="*/ 58985 h 2468044"/>
                <a:gd name="connsiteX689" fmla="*/ 82889 w 1906136"/>
                <a:gd name="connsiteY689" fmla="*/ 70471 h 2468044"/>
                <a:gd name="connsiteX690" fmla="*/ 78853 w 1906136"/>
                <a:gd name="connsiteY690" fmla="*/ 83199 h 2468044"/>
                <a:gd name="connsiteX691" fmla="*/ 73576 w 1906136"/>
                <a:gd name="connsiteY691" fmla="*/ 95928 h 2468044"/>
                <a:gd name="connsiteX692" fmla="*/ 56812 w 1906136"/>
                <a:gd name="connsiteY692" fmla="*/ 105241 h 2468044"/>
                <a:gd name="connsiteX693" fmla="*/ 36012 w 1906136"/>
                <a:gd name="connsiteY693" fmla="*/ 107414 h 2468044"/>
                <a:gd name="connsiteX694" fmla="*/ 14281 w 1906136"/>
                <a:gd name="connsiteY694" fmla="*/ 105241 h 2468044"/>
                <a:gd name="connsiteX695" fmla="*/ 12107 w 1906136"/>
                <a:gd name="connsiteY695" fmla="*/ 110519 h 2468044"/>
                <a:gd name="connsiteX696" fmla="*/ 9934 w 1906136"/>
                <a:gd name="connsiteY696" fmla="*/ 116728 h 2468044"/>
                <a:gd name="connsiteX697" fmla="*/ 6830 w 1906136"/>
                <a:gd name="connsiteY697" fmla="*/ 122005 h 2468044"/>
                <a:gd name="connsiteX698" fmla="*/ 15212 w 1906136"/>
                <a:gd name="connsiteY698" fmla="*/ 138769 h 2468044"/>
                <a:gd name="connsiteX699" fmla="*/ 29803 w 1906136"/>
                <a:gd name="connsiteY699" fmla="*/ 149324 h 2468044"/>
                <a:gd name="connsiteX700" fmla="*/ 46567 w 1906136"/>
                <a:gd name="connsiteY700" fmla="*/ 159880 h 2468044"/>
                <a:gd name="connsiteX701" fmla="*/ 61158 w 1906136"/>
                <a:gd name="connsiteY701" fmla="*/ 171366 h 2468044"/>
                <a:gd name="connsiteX702" fmla="*/ 73576 w 1906136"/>
                <a:gd name="connsiteY702" fmla="*/ 185957 h 2468044"/>
                <a:gd name="connsiteX703" fmla="*/ 77611 w 1906136"/>
                <a:gd name="connsiteY703" fmla="*/ 191235 h 2468044"/>
                <a:gd name="connsiteX704" fmla="*/ 78543 w 1906136"/>
                <a:gd name="connsiteY704" fmla="*/ 196512 h 2468044"/>
                <a:gd name="connsiteX705" fmla="*/ 80716 w 1906136"/>
                <a:gd name="connsiteY705" fmla="*/ 202721 h 2468044"/>
                <a:gd name="connsiteX706" fmla="*/ 82889 w 1906136"/>
                <a:gd name="connsiteY706" fmla="*/ 207999 h 2468044"/>
                <a:gd name="connsiteX707" fmla="*/ 85993 w 1906136"/>
                <a:gd name="connsiteY707" fmla="*/ 213276 h 2468044"/>
                <a:gd name="connsiteX708" fmla="*/ 85993 w 1906136"/>
                <a:gd name="connsiteY708" fmla="*/ 220727 h 2468044"/>
                <a:gd name="connsiteX709" fmla="*/ 73576 w 1906136"/>
                <a:gd name="connsiteY709" fmla="*/ 226005 h 2468044"/>
                <a:gd name="connsiteX710" fmla="*/ 70471 w 1906136"/>
                <a:gd name="connsiteY710" fmla="*/ 220727 h 2468044"/>
                <a:gd name="connsiteX711" fmla="*/ 64262 w 1906136"/>
                <a:gd name="connsiteY711" fmla="*/ 215449 h 2468044"/>
                <a:gd name="connsiteX712" fmla="*/ 58985 w 1906136"/>
                <a:gd name="connsiteY712" fmla="*/ 211103 h 2468044"/>
                <a:gd name="connsiteX713" fmla="*/ 53707 w 1906136"/>
                <a:gd name="connsiteY713" fmla="*/ 205826 h 2468044"/>
                <a:gd name="connsiteX714" fmla="*/ 49671 w 1906136"/>
                <a:gd name="connsiteY714" fmla="*/ 205826 h 2468044"/>
                <a:gd name="connsiteX715" fmla="*/ 48740 w 1906136"/>
                <a:gd name="connsiteY715" fmla="*/ 205826 h 2468044"/>
                <a:gd name="connsiteX716" fmla="*/ 46567 w 1906136"/>
                <a:gd name="connsiteY716" fmla="*/ 207999 h 2468044"/>
                <a:gd name="connsiteX717" fmla="*/ 44394 w 1906136"/>
                <a:gd name="connsiteY717" fmla="*/ 207999 h 2468044"/>
                <a:gd name="connsiteX718" fmla="*/ 43462 w 1906136"/>
                <a:gd name="connsiteY718" fmla="*/ 210172 h 2468044"/>
                <a:gd name="connsiteX719" fmla="*/ 26698 w 1906136"/>
                <a:gd name="connsiteY719" fmla="*/ 210172 h 2468044"/>
                <a:gd name="connsiteX720" fmla="*/ 28871 w 1906136"/>
                <a:gd name="connsiteY720" fmla="*/ 213276 h 2468044"/>
                <a:gd name="connsiteX721" fmla="*/ 28871 w 1906136"/>
                <a:gd name="connsiteY721" fmla="*/ 215449 h 2468044"/>
                <a:gd name="connsiteX722" fmla="*/ 29803 w 1906136"/>
                <a:gd name="connsiteY722" fmla="*/ 217623 h 2468044"/>
                <a:gd name="connsiteX723" fmla="*/ 26698 w 1906136"/>
                <a:gd name="connsiteY723" fmla="*/ 220727 h 2468044"/>
                <a:gd name="connsiteX724" fmla="*/ 22663 w 1906136"/>
                <a:gd name="connsiteY724" fmla="*/ 225073 h 2468044"/>
                <a:gd name="connsiteX725" fmla="*/ 19558 w 1906136"/>
                <a:gd name="connsiteY725" fmla="*/ 225073 h 2468044"/>
                <a:gd name="connsiteX726" fmla="*/ 15522 w 1906136"/>
                <a:gd name="connsiteY726" fmla="*/ 226005 h 2468044"/>
                <a:gd name="connsiteX727" fmla="*/ 10245 w 1906136"/>
                <a:gd name="connsiteY727" fmla="*/ 228178 h 2468044"/>
                <a:gd name="connsiteX728" fmla="*/ 7140 w 1906136"/>
                <a:gd name="connsiteY728" fmla="*/ 230351 h 2468044"/>
                <a:gd name="connsiteX729" fmla="*/ 0 w 1906136"/>
                <a:gd name="connsiteY729" fmla="*/ 230351 h 2468044"/>
                <a:gd name="connsiteX730" fmla="*/ 3104 w 1906136"/>
                <a:gd name="connsiteY730" fmla="*/ 257670 h 2468044"/>
                <a:gd name="connsiteX731" fmla="*/ 17695 w 1906136"/>
                <a:gd name="connsiteY731" fmla="*/ 265121 h 2468044"/>
                <a:gd name="connsiteX732" fmla="*/ 36322 w 1906136"/>
                <a:gd name="connsiteY732" fmla="*/ 268225 h 2468044"/>
                <a:gd name="connsiteX733" fmla="*/ 51844 w 1906136"/>
                <a:gd name="connsiteY733" fmla="*/ 274434 h 2468044"/>
                <a:gd name="connsiteX734" fmla="*/ 63331 w 1906136"/>
                <a:gd name="connsiteY734" fmla="*/ 277539 h 2468044"/>
                <a:gd name="connsiteX735" fmla="*/ 68609 w 1906136"/>
                <a:gd name="connsiteY735" fmla="*/ 277539 h 2468044"/>
                <a:gd name="connsiteX736" fmla="*/ 71713 w 1906136"/>
                <a:gd name="connsiteY736" fmla="*/ 275365 h 2468044"/>
                <a:gd name="connsiteX737" fmla="*/ 75749 w 1906136"/>
                <a:gd name="connsiteY737" fmla="*/ 274434 h 2468044"/>
                <a:gd name="connsiteX738" fmla="*/ 77922 w 1906136"/>
                <a:gd name="connsiteY738" fmla="*/ 272261 h 2468044"/>
                <a:gd name="connsiteX739" fmla="*/ 78853 w 1906136"/>
                <a:gd name="connsiteY739" fmla="*/ 270088 h 2468044"/>
                <a:gd name="connsiteX740" fmla="*/ 82889 w 1906136"/>
                <a:gd name="connsiteY740" fmla="*/ 266983 h 2468044"/>
                <a:gd name="connsiteX741" fmla="*/ 97790 w 1906136"/>
                <a:gd name="connsiteY741" fmla="*/ 266983 h 2468044"/>
                <a:gd name="connsiteX742" fmla="*/ 95617 w 1906136"/>
                <a:gd name="connsiteY742" fmla="*/ 267915 h 2468044"/>
                <a:gd name="connsiteX743" fmla="*/ 95617 w 1906136"/>
                <a:gd name="connsiteY743" fmla="*/ 270088 h 2468044"/>
                <a:gd name="connsiteX744" fmla="*/ 95617 w 1906136"/>
                <a:gd name="connsiteY744" fmla="*/ 272261 h 2468044"/>
                <a:gd name="connsiteX745" fmla="*/ 93444 w 1906136"/>
                <a:gd name="connsiteY745" fmla="*/ 272261 h 2468044"/>
                <a:gd name="connsiteX746" fmla="*/ 91271 w 1906136"/>
                <a:gd name="connsiteY746" fmla="*/ 274434 h 2468044"/>
                <a:gd name="connsiteX747" fmla="*/ 91271 w 1906136"/>
                <a:gd name="connsiteY747" fmla="*/ 292440 h 2468044"/>
                <a:gd name="connsiteX748" fmla="*/ 85993 w 1906136"/>
                <a:gd name="connsiteY748" fmla="*/ 303926 h 2468044"/>
                <a:gd name="connsiteX749" fmla="*/ 78853 w 1906136"/>
                <a:gd name="connsiteY749" fmla="*/ 311377 h 2468044"/>
                <a:gd name="connsiteX750" fmla="*/ 68298 w 1906136"/>
                <a:gd name="connsiteY750" fmla="*/ 316655 h 2468044"/>
                <a:gd name="connsiteX751" fmla="*/ 56812 w 1906136"/>
                <a:gd name="connsiteY751" fmla="*/ 319759 h 2468044"/>
                <a:gd name="connsiteX752" fmla="*/ 44394 w 1906136"/>
                <a:gd name="connsiteY752" fmla="*/ 327210 h 2468044"/>
                <a:gd name="connsiteX753" fmla="*/ 37253 w 1906136"/>
                <a:gd name="connsiteY753" fmla="*/ 336523 h 2468044"/>
                <a:gd name="connsiteX754" fmla="*/ 31976 w 1906136"/>
                <a:gd name="connsiteY754" fmla="*/ 347078 h 2468044"/>
                <a:gd name="connsiteX755" fmla="*/ 26698 w 1906136"/>
                <a:gd name="connsiteY755" fmla="*/ 360738 h 2468044"/>
                <a:gd name="connsiteX756" fmla="*/ 20489 w 1906136"/>
                <a:gd name="connsiteY756" fmla="*/ 371293 h 2468044"/>
                <a:gd name="connsiteX757" fmla="*/ 31976 w 1906136"/>
                <a:gd name="connsiteY757" fmla="*/ 391162 h 2468044"/>
                <a:gd name="connsiteX758" fmla="*/ 46567 w 1906136"/>
                <a:gd name="connsiteY758" fmla="*/ 410099 h 2468044"/>
                <a:gd name="connsiteX759" fmla="*/ 64262 w 1906136"/>
                <a:gd name="connsiteY759" fmla="*/ 422827 h 2468044"/>
                <a:gd name="connsiteX760" fmla="*/ 66435 w 1906136"/>
                <a:gd name="connsiteY760" fmla="*/ 425000 h 2468044"/>
                <a:gd name="connsiteX761" fmla="*/ 69540 w 1906136"/>
                <a:gd name="connsiteY761" fmla="*/ 425000 h 2468044"/>
                <a:gd name="connsiteX762" fmla="*/ 71713 w 1906136"/>
                <a:gd name="connsiteY762" fmla="*/ 425000 h 2468044"/>
                <a:gd name="connsiteX763" fmla="*/ 73886 w 1906136"/>
                <a:gd name="connsiteY763" fmla="*/ 422827 h 2468044"/>
                <a:gd name="connsiteX764" fmla="*/ 76991 w 1906136"/>
                <a:gd name="connsiteY764" fmla="*/ 419723 h 2468044"/>
                <a:gd name="connsiteX765" fmla="*/ 81026 w 1906136"/>
                <a:gd name="connsiteY765" fmla="*/ 430278 h 2468044"/>
                <a:gd name="connsiteX766" fmla="*/ 86304 w 1906136"/>
                <a:gd name="connsiteY766" fmla="*/ 444869 h 2468044"/>
                <a:gd name="connsiteX767" fmla="*/ 88477 w 1906136"/>
                <a:gd name="connsiteY767" fmla="*/ 455424 h 2468044"/>
                <a:gd name="connsiteX768" fmla="*/ 93755 w 1906136"/>
                <a:gd name="connsiteY768" fmla="*/ 455424 h 2468044"/>
                <a:gd name="connsiteX769" fmla="*/ 97790 w 1906136"/>
                <a:gd name="connsiteY769" fmla="*/ 455734 h 2468044"/>
                <a:gd name="connsiteX770" fmla="*/ 98722 w 1906136"/>
                <a:gd name="connsiteY770" fmla="*/ 455734 h 2468044"/>
                <a:gd name="connsiteX771" fmla="*/ 100895 w 1906136"/>
                <a:gd name="connsiteY771" fmla="*/ 453561 h 2468044"/>
                <a:gd name="connsiteX772" fmla="*/ 103068 w 1906136"/>
                <a:gd name="connsiteY772" fmla="*/ 451388 h 2468044"/>
                <a:gd name="connsiteX773" fmla="*/ 105241 w 1906136"/>
                <a:gd name="connsiteY773" fmla="*/ 449215 h 2468044"/>
                <a:gd name="connsiteX774" fmla="*/ 108346 w 1906136"/>
                <a:gd name="connsiteY774" fmla="*/ 451388 h 2468044"/>
                <a:gd name="connsiteX775" fmla="*/ 110208 w 1906136"/>
                <a:gd name="connsiteY775" fmla="*/ 451388 h 2468044"/>
                <a:gd name="connsiteX776" fmla="*/ 112381 w 1906136"/>
                <a:gd name="connsiteY776" fmla="*/ 453561 h 2468044"/>
                <a:gd name="connsiteX777" fmla="*/ 112381 w 1906136"/>
                <a:gd name="connsiteY777" fmla="*/ 456666 h 2468044"/>
                <a:gd name="connsiteX778" fmla="*/ 112381 w 1906136"/>
                <a:gd name="connsiteY778" fmla="*/ 461012 h 2468044"/>
                <a:gd name="connsiteX779" fmla="*/ 124799 w 1906136"/>
                <a:gd name="connsiteY779" fmla="*/ 456666 h 2468044"/>
                <a:gd name="connsiteX780" fmla="*/ 134113 w 1906136"/>
                <a:gd name="connsiteY780" fmla="*/ 453561 h 2468044"/>
                <a:gd name="connsiteX781" fmla="*/ 147772 w 1906136"/>
                <a:gd name="connsiteY781" fmla="*/ 449215 h 2468044"/>
                <a:gd name="connsiteX782" fmla="*/ 144668 w 1906136"/>
                <a:gd name="connsiteY782" fmla="*/ 471257 h 2468044"/>
                <a:gd name="connsiteX783" fmla="*/ 135354 w 1906136"/>
                <a:gd name="connsiteY783" fmla="*/ 488021 h 2468044"/>
                <a:gd name="connsiteX784" fmla="*/ 122937 w 1906136"/>
                <a:gd name="connsiteY784" fmla="*/ 502612 h 2468044"/>
                <a:gd name="connsiteX785" fmla="*/ 106172 w 1906136"/>
                <a:gd name="connsiteY785" fmla="*/ 515340 h 2468044"/>
                <a:gd name="connsiteX786" fmla="*/ 88477 w 1906136"/>
                <a:gd name="connsiteY786" fmla="*/ 527137 h 2468044"/>
                <a:gd name="connsiteX787" fmla="*/ 69850 w 1906136"/>
                <a:gd name="connsiteY787" fmla="*/ 537692 h 2468044"/>
                <a:gd name="connsiteX788" fmla="*/ 54328 w 1906136"/>
                <a:gd name="connsiteY788" fmla="*/ 549179 h 2468044"/>
                <a:gd name="connsiteX789" fmla="*/ 41910 w 1906136"/>
                <a:gd name="connsiteY789" fmla="*/ 561907 h 2468044"/>
                <a:gd name="connsiteX790" fmla="*/ 37874 w 1906136"/>
                <a:gd name="connsiteY790" fmla="*/ 561907 h 2468044"/>
                <a:gd name="connsiteX791" fmla="*/ 37874 w 1906136"/>
                <a:gd name="connsiteY791" fmla="*/ 565011 h 2468044"/>
                <a:gd name="connsiteX792" fmla="*/ 48430 w 1906136"/>
                <a:gd name="connsiteY792" fmla="*/ 561907 h 2468044"/>
                <a:gd name="connsiteX793" fmla="*/ 65194 w 1906136"/>
                <a:gd name="connsiteY793" fmla="*/ 554456 h 2468044"/>
                <a:gd name="connsiteX794" fmla="*/ 86925 w 1906136"/>
                <a:gd name="connsiteY794" fmla="*/ 543901 h 2468044"/>
                <a:gd name="connsiteX795" fmla="*/ 108656 w 1906136"/>
                <a:gd name="connsiteY795" fmla="*/ 530241 h 2468044"/>
                <a:gd name="connsiteX796" fmla="*/ 130387 w 1906136"/>
                <a:gd name="connsiteY796" fmla="*/ 515650 h 2468044"/>
                <a:gd name="connsiteX797" fmla="*/ 152118 w 1906136"/>
                <a:gd name="connsiteY797" fmla="*/ 502922 h 2468044"/>
                <a:gd name="connsiteX798" fmla="*/ 169814 w 1906136"/>
                <a:gd name="connsiteY798" fmla="*/ 492367 h 2468044"/>
                <a:gd name="connsiteX799" fmla="*/ 184405 w 1906136"/>
                <a:gd name="connsiteY799" fmla="*/ 480881 h 2468044"/>
                <a:gd name="connsiteX800" fmla="*/ 191545 w 1906136"/>
                <a:gd name="connsiteY800" fmla="*/ 473430 h 2468044"/>
                <a:gd name="connsiteX801" fmla="*/ 203032 w 1906136"/>
                <a:gd name="connsiteY801" fmla="*/ 456666 h 2468044"/>
                <a:gd name="connsiteX802" fmla="*/ 210172 w 1906136"/>
                <a:gd name="connsiteY802" fmla="*/ 438660 h 2468044"/>
                <a:gd name="connsiteX803" fmla="*/ 215449 w 1906136"/>
                <a:gd name="connsiteY803" fmla="*/ 421896 h 2468044"/>
                <a:gd name="connsiteX804" fmla="*/ 222590 w 1906136"/>
                <a:gd name="connsiteY804" fmla="*/ 406063 h 2468044"/>
                <a:gd name="connsiteX805" fmla="*/ 234076 w 1906136"/>
                <a:gd name="connsiteY805" fmla="*/ 391472 h 2468044"/>
                <a:gd name="connsiteX806" fmla="*/ 247736 w 1906136"/>
                <a:gd name="connsiteY806" fmla="*/ 379986 h 2468044"/>
                <a:gd name="connsiteX807" fmla="*/ 247736 w 1906136"/>
                <a:gd name="connsiteY807" fmla="*/ 376881 h 2468044"/>
                <a:gd name="connsiteX808" fmla="*/ 257049 w 1906136"/>
                <a:gd name="connsiteY808" fmla="*/ 376881 h 2468044"/>
                <a:gd name="connsiteX809" fmla="*/ 247736 w 1906136"/>
                <a:gd name="connsiteY809" fmla="*/ 392714 h 2468044"/>
                <a:gd name="connsiteX810" fmla="*/ 237181 w 1906136"/>
                <a:gd name="connsiteY810" fmla="*/ 407305 h 2468044"/>
                <a:gd name="connsiteX811" fmla="*/ 230040 w 1906136"/>
                <a:gd name="connsiteY811" fmla="*/ 424069 h 2468044"/>
                <a:gd name="connsiteX812" fmla="*/ 224763 w 1906136"/>
                <a:gd name="connsiteY812" fmla="*/ 440833 h 2468044"/>
                <a:gd name="connsiteX813" fmla="*/ 246494 w 1906136"/>
                <a:gd name="connsiteY813" fmla="*/ 435555 h 2468044"/>
                <a:gd name="connsiteX814" fmla="*/ 262016 w 1906136"/>
                <a:gd name="connsiteY814" fmla="*/ 426242 h 2468044"/>
                <a:gd name="connsiteX815" fmla="*/ 280643 w 1906136"/>
                <a:gd name="connsiteY815" fmla="*/ 416929 h 2468044"/>
                <a:gd name="connsiteX816" fmla="*/ 280643 w 1906136"/>
                <a:gd name="connsiteY816" fmla="*/ 392714 h 2468044"/>
                <a:gd name="connsiteX817" fmla="*/ 297407 w 1906136"/>
                <a:gd name="connsiteY817" fmla="*/ 394887 h 2468044"/>
                <a:gd name="connsiteX818" fmla="*/ 307962 w 1906136"/>
                <a:gd name="connsiteY818" fmla="*/ 400165 h 2468044"/>
                <a:gd name="connsiteX819" fmla="*/ 317276 w 1906136"/>
                <a:gd name="connsiteY819" fmla="*/ 407615 h 2468044"/>
                <a:gd name="connsiteX820" fmla="*/ 327831 w 1906136"/>
                <a:gd name="connsiteY820" fmla="*/ 413824 h 2468044"/>
                <a:gd name="connsiteX821" fmla="*/ 361048 w 1906136"/>
                <a:gd name="connsiteY821" fmla="*/ 413824 h 2468044"/>
                <a:gd name="connsiteX822" fmla="*/ 376571 w 1906136"/>
                <a:gd name="connsiteY822" fmla="*/ 422206 h 2468044"/>
                <a:gd name="connsiteX823" fmla="*/ 393335 w 1906136"/>
                <a:gd name="connsiteY823" fmla="*/ 436797 h 2468044"/>
                <a:gd name="connsiteX824" fmla="*/ 407926 w 1906136"/>
                <a:gd name="connsiteY824" fmla="*/ 449526 h 2468044"/>
                <a:gd name="connsiteX825" fmla="*/ 427794 w 1906136"/>
                <a:gd name="connsiteY825" fmla="*/ 458839 h 2468044"/>
                <a:gd name="connsiteX826" fmla="*/ 451699 w 1906136"/>
                <a:gd name="connsiteY826" fmla="*/ 464117 h 2468044"/>
                <a:gd name="connsiteX827" fmla="*/ 471567 w 1906136"/>
                <a:gd name="connsiteY827" fmla="*/ 473430 h 2468044"/>
                <a:gd name="connsiteX828" fmla="*/ 486158 w 1906136"/>
                <a:gd name="connsiteY828" fmla="*/ 486158 h 2468044"/>
                <a:gd name="connsiteX829" fmla="*/ 498576 w 1906136"/>
                <a:gd name="connsiteY829" fmla="*/ 502922 h 2468044"/>
                <a:gd name="connsiteX830" fmla="*/ 507889 w 1906136"/>
                <a:gd name="connsiteY830" fmla="*/ 519686 h 2468044"/>
                <a:gd name="connsiteX831" fmla="*/ 519376 w 1906136"/>
                <a:gd name="connsiteY831" fmla="*/ 536450 h 2468044"/>
                <a:gd name="connsiteX832" fmla="*/ 531794 w 1906136"/>
                <a:gd name="connsiteY832" fmla="*/ 550110 h 2468044"/>
                <a:gd name="connsiteX833" fmla="*/ 527758 w 1906136"/>
                <a:gd name="connsiteY833" fmla="*/ 574325 h 2468044"/>
                <a:gd name="connsiteX834" fmla="*/ 539244 w 1906136"/>
                <a:gd name="connsiteY834" fmla="*/ 579602 h 2468044"/>
                <a:gd name="connsiteX835" fmla="*/ 546385 w 1906136"/>
                <a:gd name="connsiteY835" fmla="*/ 588916 h 2468044"/>
                <a:gd name="connsiteX836" fmla="*/ 551662 w 1906136"/>
                <a:gd name="connsiteY836" fmla="*/ 600402 h 2468044"/>
                <a:gd name="connsiteX837" fmla="*/ 554767 w 1906136"/>
                <a:gd name="connsiteY837" fmla="*/ 613131 h 2468044"/>
                <a:gd name="connsiteX838" fmla="*/ 560976 w 1906136"/>
                <a:gd name="connsiteY838" fmla="*/ 625859 h 2468044"/>
                <a:gd name="connsiteX839" fmla="*/ 568116 w 1906136"/>
                <a:gd name="connsiteY839" fmla="*/ 637345 h 2468044"/>
                <a:gd name="connsiteX840" fmla="*/ 576498 w 1906136"/>
                <a:gd name="connsiteY840" fmla="*/ 645727 h 2468044"/>
                <a:gd name="connsiteX841" fmla="*/ 591089 w 1906136"/>
                <a:gd name="connsiteY841" fmla="*/ 651005 h 2468044"/>
                <a:gd name="connsiteX842" fmla="*/ 587984 w 1906136"/>
                <a:gd name="connsiteY842" fmla="*/ 653178 h 2468044"/>
                <a:gd name="connsiteX843" fmla="*/ 583949 w 1906136"/>
                <a:gd name="connsiteY843" fmla="*/ 653178 h 2468044"/>
                <a:gd name="connsiteX844" fmla="*/ 580844 w 1906136"/>
                <a:gd name="connsiteY844" fmla="*/ 653178 h 2468044"/>
                <a:gd name="connsiteX845" fmla="*/ 576808 w 1906136"/>
                <a:gd name="connsiteY845" fmla="*/ 651005 h 2468044"/>
                <a:gd name="connsiteX846" fmla="*/ 568426 w 1906136"/>
                <a:gd name="connsiteY846" fmla="*/ 651005 h 2468044"/>
                <a:gd name="connsiteX847" fmla="*/ 576808 w 1906136"/>
                <a:gd name="connsiteY847" fmla="*/ 669942 h 2468044"/>
                <a:gd name="connsiteX848" fmla="*/ 588295 w 1906136"/>
                <a:gd name="connsiteY848" fmla="*/ 686706 h 2468044"/>
                <a:gd name="connsiteX849" fmla="*/ 600713 w 1906136"/>
                <a:gd name="connsiteY849" fmla="*/ 702539 h 2468044"/>
                <a:gd name="connsiteX850" fmla="*/ 604748 w 1906136"/>
                <a:gd name="connsiteY850" fmla="*/ 704712 h 2468044"/>
                <a:gd name="connsiteX851" fmla="*/ 605680 w 1906136"/>
                <a:gd name="connsiteY851" fmla="*/ 704712 h 2468044"/>
                <a:gd name="connsiteX852" fmla="*/ 605680 w 1906136"/>
                <a:gd name="connsiteY852" fmla="*/ 706885 h 2468044"/>
                <a:gd name="connsiteX853" fmla="*/ 607853 w 1906136"/>
                <a:gd name="connsiteY853" fmla="*/ 706885 h 2468044"/>
                <a:gd name="connsiteX854" fmla="*/ 613130 w 1906136"/>
                <a:gd name="connsiteY854" fmla="*/ 706885 h 2468044"/>
                <a:gd name="connsiteX855" fmla="*/ 619339 w 1906136"/>
                <a:gd name="connsiteY855" fmla="*/ 706885 h 2468044"/>
                <a:gd name="connsiteX856" fmla="*/ 620271 w 1906136"/>
                <a:gd name="connsiteY856" fmla="*/ 704712 h 2468044"/>
                <a:gd name="connsiteX857" fmla="*/ 624306 w 1906136"/>
                <a:gd name="connsiteY857" fmla="*/ 702539 h 2468044"/>
                <a:gd name="connsiteX858" fmla="*/ 626480 w 1906136"/>
                <a:gd name="connsiteY858" fmla="*/ 701608 h 2468044"/>
                <a:gd name="connsiteX859" fmla="*/ 626480 w 1906136"/>
                <a:gd name="connsiteY859" fmla="*/ 699434 h 2468044"/>
                <a:gd name="connsiteX860" fmla="*/ 627411 w 1906136"/>
                <a:gd name="connsiteY860" fmla="*/ 699434 h 2468044"/>
                <a:gd name="connsiteX861" fmla="*/ 627411 w 1906136"/>
                <a:gd name="connsiteY861" fmla="*/ 695088 h 2468044"/>
                <a:gd name="connsiteX862" fmla="*/ 622133 w 1906136"/>
                <a:gd name="connsiteY862" fmla="*/ 687638 h 2468044"/>
                <a:gd name="connsiteX863" fmla="*/ 614993 w 1906136"/>
                <a:gd name="connsiteY863" fmla="*/ 682360 h 2468044"/>
                <a:gd name="connsiteX864" fmla="*/ 607853 w 1906136"/>
                <a:gd name="connsiteY864" fmla="*/ 677082 h 2468044"/>
                <a:gd name="connsiteX865" fmla="*/ 600713 w 1906136"/>
                <a:gd name="connsiteY865" fmla="*/ 671805 h 2468044"/>
                <a:gd name="connsiteX866" fmla="*/ 600713 w 1906136"/>
                <a:gd name="connsiteY866" fmla="*/ 662491 h 2468044"/>
                <a:gd name="connsiteX867" fmla="*/ 617477 w 1906136"/>
                <a:gd name="connsiteY867" fmla="*/ 673047 h 2468044"/>
                <a:gd name="connsiteX868" fmla="*/ 632068 w 1906136"/>
                <a:gd name="connsiteY868" fmla="*/ 687638 h 2468044"/>
                <a:gd name="connsiteX869" fmla="*/ 644485 w 1906136"/>
                <a:gd name="connsiteY869" fmla="*/ 702228 h 2468044"/>
                <a:gd name="connsiteX870" fmla="*/ 644485 w 1906136"/>
                <a:gd name="connsiteY870" fmla="*/ 723339 h 2468044"/>
                <a:gd name="connsiteX871" fmla="*/ 642312 w 1906136"/>
                <a:gd name="connsiteY871" fmla="*/ 718992 h 2468044"/>
                <a:gd name="connsiteX872" fmla="*/ 639208 w 1906136"/>
                <a:gd name="connsiteY872" fmla="*/ 715888 h 2468044"/>
                <a:gd name="connsiteX873" fmla="*/ 637035 w 1906136"/>
                <a:gd name="connsiteY873" fmla="*/ 711542 h 2468044"/>
                <a:gd name="connsiteX874" fmla="*/ 633930 w 1906136"/>
                <a:gd name="connsiteY874" fmla="*/ 709369 h 2468044"/>
                <a:gd name="connsiteX875" fmla="*/ 629894 w 1906136"/>
                <a:gd name="connsiteY875" fmla="*/ 709369 h 2468044"/>
                <a:gd name="connsiteX876" fmla="*/ 626790 w 1906136"/>
                <a:gd name="connsiteY876" fmla="*/ 709369 h 2468044"/>
                <a:gd name="connsiteX877" fmla="*/ 622754 w 1906136"/>
                <a:gd name="connsiteY877" fmla="*/ 709369 h 2468044"/>
                <a:gd name="connsiteX878" fmla="*/ 617477 w 1906136"/>
                <a:gd name="connsiteY878" fmla="*/ 711542 h 2468044"/>
                <a:gd name="connsiteX879" fmla="*/ 615304 w 1906136"/>
                <a:gd name="connsiteY879" fmla="*/ 723028 h 2468044"/>
                <a:gd name="connsiteX880" fmla="*/ 613130 w 1906136"/>
                <a:gd name="connsiteY880" fmla="*/ 741034 h 2468044"/>
                <a:gd name="connsiteX881" fmla="*/ 613130 w 1906136"/>
                <a:gd name="connsiteY881" fmla="*/ 763076 h 2468044"/>
                <a:gd name="connsiteX882" fmla="*/ 613130 w 1906136"/>
                <a:gd name="connsiteY882" fmla="*/ 787291 h 2468044"/>
                <a:gd name="connsiteX883" fmla="*/ 613130 w 1906136"/>
                <a:gd name="connsiteY883" fmla="*/ 807159 h 2468044"/>
                <a:gd name="connsiteX884" fmla="*/ 612199 w 1906136"/>
                <a:gd name="connsiteY884" fmla="*/ 821750 h 2468044"/>
                <a:gd name="connsiteX885" fmla="*/ 612199 w 1906136"/>
                <a:gd name="connsiteY885" fmla="*/ 829201 h 2468044"/>
                <a:gd name="connsiteX886" fmla="*/ 613130 w 1906136"/>
                <a:gd name="connsiteY886" fmla="*/ 859624 h 2468044"/>
                <a:gd name="connsiteX887" fmla="*/ 617166 w 1906136"/>
                <a:gd name="connsiteY887" fmla="*/ 881666 h 2468044"/>
                <a:gd name="connsiteX888" fmla="*/ 622444 w 1906136"/>
                <a:gd name="connsiteY888" fmla="*/ 898430 h 2468044"/>
                <a:gd name="connsiteX889" fmla="*/ 629584 w 1906136"/>
                <a:gd name="connsiteY889" fmla="*/ 911158 h 2468044"/>
                <a:gd name="connsiteX890" fmla="*/ 641071 w 1906136"/>
                <a:gd name="connsiteY890" fmla="*/ 922645 h 2468044"/>
                <a:gd name="connsiteX891" fmla="*/ 651626 w 1906136"/>
                <a:gd name="connsiteY891" fmla="*/ 935373 h 2468044"/>
                <a:gd name="connsiteX892" fmla="*/ 664043 w 1906136"/>
                <a:gd name="connsiteY892" fmla="*/ 953379 h 2468044"/>
                <a:gd name="connsiteX893" fmla="*/ 669321 w 1906136"/>
                <a:gd name="connsiteY893" fmla="*/ 964866 h 2468044"/>
                <a:gd name="connsiteX894" fmla="*/ 673357 w 1906136"/>
                <a:gd name="connsiteY894" fmla="*/ 975421 h 2468044"/>
                <a:gd name="connsiteX895" fmla="*/ 680497 w 1906136"/>
                <a:gd name="connsiteY895" fmla="*/ 984734 h 2468044"/>
                <a:gd name="connsiteX896" fmla="*/ 691052 w 1906136"/>
                <a:gd name="connsiteY896" fmla="*/ 992185 h 2468044"/>
                <a:gd name="connsiteX897" fmla="*/ 704712 w 1906136"/>
                <a:gd name="connsiteY897" fmla="*/ 997462 h 2468044"/>
                <a:gd name="connsiteX898" fmla="*/ 715267 w 1906136"/>
                <a:gd name="connsiteY898" fmla="*/ 1003671 h 2468044"/>
                <a:gd name="connsiteX899" fmla="*/ 724580 w 1906136"/>
                <a:gd name="connsiteY899" fmla="*/ 1014226 h 2468044"/>
                <a:gd name="connsiteX900" fmla="*/ 731721 w 1906136"/>
                <a:gd name="connsiteY900" fmla="*/ 1026955 h 2468044"/>
                <a:gd name="connsiteX901" fmla="*/ 734825 w 1906136"/>
                <a:gd name="connsiteY901" fmla="*/ 1041546 h 2468044"/>
                <a:gd name="connsiteX902" fmla="*/ 741034 w 1906136"/>
                <a:gd name="connsiteY902" fmla="*/ 1054274 h 2468044"/>
                <a:gd name="connsiteX903" fmla="*/ 747243 w 1906136"/>
                <a:gd name="connsiteY903" fmla="*/ 1065761 h 2468044"/>
                <a:gd name="connsiteX904" fmla="*/ 760903 w 1906136"/>
                <a:gd name="connsiteY904" fmla="*/ 1075074 h 2468044"/>
                <a:gd name="connsiteX905" fmla="*/ 758729 w 1906136"/>
                <a:gd name="connsiteY905" fmla="*/ 1076005 h 2468044"/>
                <a:gd name="connsiteX906" fmla="*/ 758729 w 1906136"/>
                <a:gd name="connsiteY906" fmla="*/ 1078178 h 2468044"/>
                <a:gd name="connsiteX907" fmla="*/ 758729 w 1906136"/>
                <a:gd name="connsiteY907" fmla="*/ 1080351 h 2468044"/>
                <a:gd name="connsiteX908" fmla="*/ 756556 w 1906136"/>
                <a:gd name="connsiteY908" fmla="*/ 1080351 h 2468044"/>
                <a:gd name="connsiteX909" fmla="*/ 754383 w 1906136"/>
                <a:gd name="connsiteY909" fmla="*/ 1080351 h 2468044"/>
                <a:gd name="connsiteX910" fmla="*/ 751279 w 1906136"/>
                <a:gd name="connsiteY910" fmla="*/ 1082525 h 2468044"/>
                <a:gd name="connsiteX911" fmla="*/ 760592 w 1906136"/>
                <a:gd name="connsiteY911" fmla="*/ 1095253 h 2468044"/>
                <a:gd name="connsiteX912" fmla="*/ 771147 w 1906136"/>
                <a:gd name="connsiteY912" fmla="*/ 1102704 h 2468044"/>
                <a:gd name="connsiteX913" fmla="*/ 782634 w 1906136"/>
                <a:gd name="connsiteY913" fmla="*/ 1110154 h 2468044"/>
                <a:gd name="connsiteX914" fmla="*/ 791016 w 1906136"/>
                <a:gd name="connsiteY914" fmla="*/ 1119468 h 2468044"/>
                <a:gd name="connsiteX915" fmla="*/ 797225 w 1906136"/>
                <a:gd name="connsiteY915" fmla="*/ 1130023 h 2468044"/>
                <a:gd name="connsiteX916" fmla="*/ 800329 w 1906136"/>
                <a:gd name="connsiteY916" fmla="*/ 1142751 h 2468044"/>
                <a:gd name="connsiteX917" fmla="*/ 804365 w 1906136"/>
                <a:gd name="connsiteY917" fmla="*/ 1155479 h 2468044"/>
                <a:gd name="connsiteX918" fmla="*/ 809643 w 1906136"/>
                <a:gd name="connsiteY918" fmla="*/ 1155479 h 2468044"/>
                <a:gd name="connsiteX919" fmla="*/ 811816 w 1906136"/>
                <a:gd name="connsiteY919" fmla="*/ 1155479 h 2468044"/>
                <a:gd name="connsiteX920" fmla="*/ 812747 w 1906136"/>
                <a:gd name="connsiteY920" fmla="*/ 1155479 h 2468044"/>
                <a:gd name="connsiteX921" fmla="*/ 814920 w 1906136"/>
                <a:gd name="connsiteY921" fmla="*/ 1155479 h 2468044"/>
                <a:gd name="connsiteX922" fmla="*/ 817093 w 1906136"/>
                <a:gd name="connsiteY922" fmla="*/ 1155479 h 2468044"/>
                <a:gd name="connsiteX923" fmla="*/ 820198 w 1906136"/>
                <a:gd name="connsiteY923" fmla="*/ 1155479 h 2468044"/>
                <a:gd name="connsiteX924" fmla="*/ 822371 w 1906136"/>
                <a:gd name="connsiteY924" fmla="*/ 1159826 h 2468044"/>
                <a:gd name="connsiteX925" fmla="*/ 822371 w 1906136"/>
                <a:gd name="connsiteY925" fmla="*/ 1162930 h 2468044"/>
                <a:gd name="connsiteX926" fmla="*/ 824544 w 1906136"/>
                <a:gd name="connsiteY926" fmla="*/ 1169139 h 2468044"/>
                <a:gd name="connsiteX927" fmla="*/ 824544 w 1906136"/>
                <a:gd name="connsiteY927" fmla="*/ 1176590 h 2468044"/>
                <a:gd name="connsiteX928" fmla="*/ 827648 w 1906136"/>
                <a:gd name="connsiteY928" fmla="*/ 1174417 h 2468044"/>
                <a:gd name="connsiteX929" fmla="*/ 827648 w 1906136"/>
                <a:gd name="connsiteY929" fmla="*/ 1172243 h 2468044"/>
                <a:gd name="connsiteX930" fmla="*/ 829822 w 1906136"/>
                <a:gd name="connsiteY930" fmla="*/ 1170070 h 2468044"/>
                <a:gd name="connsiteX931" fmla="*/ 831995 w 1906136"/>
                <a:gd name="connsiteY931" fmla="*/ 1166966 h 2468044"/>
                <a:gd name="connsiteX932" fmla="*/ 831995 w 1906136"/>
                <a:gd name="connsiteY932" fmla="*/ 1159515 h 2468044"/>
                <a:gd name="connsiteX933" fmla="*/ 827959 w 1906136"/>
                <a:gd name="connsiteY933" fmla="*/ 1148960 h 2468044"/>
                <a:gd name="connsiteX934" fmla="*/ 819577 w 1906136"/>
                <a:gd name="connsiteY934" fmla="*/ 1132196 h 2468044"/>
                <a:gd name="connsiteX935" fmla="*/ 808090 w 1906136"/>
                <a:gd name="connsiteY935" fmla="*/ 1113259 h 2468044"/>
                <a:gd name="connsiteX936" fmla="*/ 797535 w 1906136"/>
                <a:gd name="connsiteY936" fmla="*/ 1095253 h 2468044"/>
                <a:gd name="connsiteX937" fmla="*/ 783876 w 1906136"/>
                <a:gd name="connsiteY937" fmla="*/ 1076316 h 2468044"/>
                <a:gd name="connsiteX938" fmla="*/ 773320 w 1906136"/>
                <a:gd name="connsiteY938" fmla="*/ 1061725 h 2468044"/>
                <a:gd name="connsiteX939" fmla="*/ 761834 w 1906136"/>
                <a:gd name="connsiteY939" fmla="*/ 1048996 h 2468044"/>
                <a:gd name="connsiteX940" fmla="*/ 756556 w 1906136"/>
                <a:gd name="connsiteY940" fmla="*/ 1041546 h 2468044"/>
                <a:gd name="connsiteX941" fmla="*/ 756556 w 1906136"/>
                <a:gd name="connsiteY941" fmla="*/ 1021677 h 2468044"/>
                <a:gd name="connsiteX942" fmla="*/ 760592 w 1906136"/>
                <a:gd name="connsiteY942" fmla="*/ 1023850 h 2468044"/>
                <a:gd name="connsiteX943" fmla="*/ 763697 w 1906136"/>
                <a:gd name="connsiteY943" fmla="*/ 1026955 h 2468044"/>
                <a:gd name="connsiteX944" fmla="*/ 767732 w 1906136"/>
                <a:gd name="connsiteY944" fmla="*/ 1031301 h 2468044"/>
                <a:gd name="connsiteX945" fmla="*/ 776114 w 1906136"/>
                <a:gd name="connsiteY945" fmla="*/ 1036578 h 2468044"/>
                <a:gd name="connsiteX946" fmla="*/ 782323 w 1906136"/>
                <a:gd name="connsiteY946" fmla="*/ 1048065 h 2468044"/>
                <a:gd name="connsiteX947" fmla="*/ 785428 w 1906136"/>
                <a:gd name="connsiteY947" fmla="*/ 1058620 h 2468044"/>
                <a:gd name="connsiteX948" fmla="*/ 789464 w 1906136"/>
                <a:gd name="connsiteY948" fmla="*/ 1069175 h 2468044"/>
                <a:gd name="connsiteX949" fmla="*/ 796604 w 1906136"/>
                <a:gd name="connsiteY949" fmla="*/ 1078489 h 2468044"/>
                <a:gd name="connsiteX950" fmla="*/ 797535 w 1906136"/>
                <a:gd name="connsiteY950" fmla="*/ 1080662 h 2468044"/>
                <a:gd name="connsiteX951" fmla="*/ 803744 w 1906136"/>
                <a:gd name="connsiteY951" fmla="*/ 1082835 h 2468044"/>
                <a:gd name="connsiteX952" fmla="*/ 806849 w 1906136"/>
                <a:gd name="connsiteY952" fmla="*/ 1082835 h 2468044"/>
                <a:gd name="connsiteX953" fmla="*/ 812126 w 1906136"/>
                <a:gd name="connsiteY953" fmla="*/ 1083766 h 2468044"/>
                <a:gd name="connsiteX954" fmla="*/ 816162 w 1906136"/>
                <a:gd name="connsiteY954" fmla="*/ 1085939 h 2468044"/>
                <a:gd name="connsiteX955" fmla="*/ 833857 w 1906136"/>
                <a:gd name="connsiteY955" fmla="*/ 1112327 h 2468044"/>
                <a:gd name="connsiteX956" fmla="*/ 852484 w 1906136"/>
                <a:gd name="connsiteY956" fmla="*/ 1137473 h 2468044"/>
                <a:gd name="connsiteX957" fmla="*/ 870179 w 1906136"/>
                <a:gd name="connsiteY957" fmla="*/ 1161688 h 2468044"/>
                <a:gd name="connsiteX958" fmla="*/ 890048 w 1906136"/>
                <a:gd name="connsiteY958" fmla="*/ 1183730 h 2468044"/>
                <a:gd name="connsiteX959" fmla="*/ 882908 w 1906136"/>
                <a:gd name="connsiteY959" fmla="*/ 1206703 h 2468044"/>
                <a:gd name="connsiteX960" fmla="*/ 886944 w 1906136"/>
                <a:gd name="connsiteY960" fmla="*/ 1211049 h 2468044"/>
                <a:gd name="connsiteX961" fmla="*/ 894084 w 1906136"/>
                <a:gd name="connsiteY961" fmla="*/ 1218500 h 2468044"/>
                <a:gd name="connsiteX962" fmla="*/ 901224 w 1906136"/>
                <a:gd name="connsiteY962" fmla="*/ 1227813 h 2468044"/>
                <a:gd name="connsiteX963" fmla="*/ 910537 w 1906136"/>
                <a:gd name="connsiteY963" fmla="*/ 1235264 h 2468044"/>
                <a:gd name="connsiteX964" fmla="*/ 915815 w 1906136"/>
                <a:gd name="connsiteY964" fmla="*/ 1242715 h 2468044"/>
                <a:gd name="connsiteX965" fmla="*/ 918919 w 1906136"/>
                <a:gd name="connsiteY965" fmla="*/ 1243646 h 2468044"/>
                <a:gd name="connsiteX966" fmla="*/ 939719 w 1906136"/>
                <a:gd name="connsiteY966" fmla="*/ 1240541 h 2468044"/>
                <a:gd name="connsiteX967" fmla="*/ 940651 w 1906136"/>
                <a:gd name="connsiteY967" fmla="*/ 1242715 h 2468044"/>
                <a:gd name="connsiteX968" fmla="*/ 944686 w 1906136"/>
                <a:gd name="connsiteY968" fmla="*/ 1245819 h 2468044"/>
                <a:gd name="connsiteX969" fmla="*/ 947791 w 1906136"/>
                <a:gd name="connsiteY969" fmla="*/ 1250165 h 2468044"/>
                <a:gd name="connsiteX970" fmla="*/ 951827 w 1906136"/>
                <a:gd name="connsiteY970" fmla="*/ 1253270 h 2468044"/>
                <a:gd name="connsiteX971" fmla="*/ 954931 w 1906136"/>
                <a:gd name="connsiteY971" fmla="*/ 1256374 h 2468044"/>
                <a:gd name="connsiteX972" fmla="*/ 978835 w 1906136"/>
                <a:gd name="connsiteY972" fmla="*/ 1260720 h 2468044"/>
                <a:gd name="connsiteX973" fmla="*/ 981940 w 1906136"/>
                <a:gd name="connsiteY973" fmla="*/ 1262894 h 2468044"/>
                <a:gd name="connsiteX974" fmla="*/ 985976 w 1906136"/>
                <a:gd name="connsiteY974" fmla="*/ 1265998 h 2468044"/>
                <a:gd name="connsiteX975" fmla="*/ 991253 w 1906136"/>
                <a:gd name="connsiteY975" fmla="*/ 1271276 h 2468044"/>
                <a:gd name="connsiteX976" fmla="*/ 995289 w 1906136"/>
                <a:gd name="connsiteY976" fmla="*/ 1275622 h 2468044"/>
                <a:gd name="connsiteX977" fmla="*/ 998394 w 1906136"/>
                <a:gd name="connsiteY977" fmla="*/ 1278726 h 2468044"/>
                <a:gd name="connsiteX978" fmla="*/ 1002429 w 1906136"/>
                <a:gd name="connsiteY978" fmla="*/ 1280899 h 2468044"/>
                <a:gd name="connsiteX979" fmla="*/ 1010811 w 1906136"/>
                <a:gd name="connsiteY979" fmla="*/ 1283073 h 2468044"/>
                <a:gd name="connsiteX980" fmla="*/ 1017952 w 1906136"/>
                <a:gd name="connsiteY980" fmla="*/ 1278726 h 2468044"/>
                <a:gd name="connsiteX981" fmla="*/ 1024161 w 1906136"/>
                <a:gd name="connsiteY981" fmla="*/ 1275622 h 2468044"/>
                <a:gd name="connsiteX982" fmla="*/ 1031301 w 1906136"/>
                <a:gd name="connsiteY982" fmla="*/ 1271276 h 2468044"/>
                <a:gd name="connsiteX983" fmla="*/ 1041856 w 1906136"/>
                <a:gd name="connsiteY983" fmla="*/ 1271276 h 2468044"/>
                <a:gd name="connsiteX984" fmla="*/ 1058620 w 1906136"/>
                <a:gd name="connsiteY984" fmla="*/ 1278726 h 2468044"/>
                <a:gd name="connsiteX985" fmla="*/ 1069175 w 1906136"/>
                <a:gd name="connsiteY985" fmla="*/ 1288040 h 2468044"/>
                <a:gd name="connsiteX986" fmla="*/ 1081593 w 1906136"/>
                <a:gd name="connsiteY986" fmla="*/ 1297353 h 2468044"/>
                <a:gd name="connsiteX987" fmla="*/ 1102393 w 1906136"/>
                <a:gd name="connsiteY987" fmla="*/ 1304804 h 2468044"/>
                <a:gd name="connsiteX988" fmla="*/ 1117915 w 1906136"/>
                <a:gd name="connsiteY988" fmla="*/ 1310081 h 2468044"/>
                <a:gd name="connsiteX989" fmla="*/ 1132506 w 1906136"/>
                <a:gd name="connsiteY989" fmla="*/ 1314428 h 2468044"/>
                <a:gd name="connsiteX990" fmla="*/ 1141820 w 1906136"/>
                <a:gd name="connsiteY990" fmla="*/ 1317532 h 2468044"/>
                <a:gd name="connsiteX991" fmla="*/ 1151133 w 1906136"/>
                <a:gd name="connsiteY991" fmla="*/ 1326845 h 2468044"/>
                <a:gd name="connsiteX992" fmla="*/ 1159515 w 1906136"/>
                <a:gd name="connsiteY992" fmla="*/ 1339574 h 2468044"/>
                <a:gd name="connsiteX993" fmla="*/ 1168828 w 1906136"/>
                <a:gd name="connsiteY993" fmla="*/ 1361615 h 2468044"/>
                <a:gd name="connsiteX994" fmla="*/ 1180315 w 1906136"/>
                <a:gd name="connsiteY994" fmla="*/ 1364720 h 2468044"/>
                <a:gd name="connsiteX995" fmla="*/ 1195837 w 1906136"/>
                <a:gd name="connsiteY995" fmla="*/ 1372171 h 2468044"/>
                <a:gd name="connsiteX996" fmla="*/ 1212601 w 1906136"/>
                <a:gd name="connsiteY996" fmla="*/ 1381484 h 2468044"/>
                <a:gd name="connsiteX997" fmla="*/ 1229365 w 1906136"/>
                <a:gd name="connsiteY997" fmla="*/ 1390797 h 2468044"/>
                <a:gd name="connsiteX998" fmla="*/ 1238679 w 1906136"/>
                <a:gd name="connsiteY998" fmla="*/ 1398248 h 2468044"/>
                <a:gd name="connsiteX999" fmla="*/ 1241783 w 1906136"/>
                <a:gd name="connsiteY999" fmla="*/ 1396075 h 2468044"/>
                <a:gd name="connsiteX1000" fmla="*/ 1243956 w 1906136"/>
                <a:gd name="connsiteY1000" fmla="*/ 1396075 h 2468044"/>
                <a:gd name="connsiteX1001" fmla="*/ 1244888 w 1906136"/>
                <a:gd name="connsiteY1001" fmla="*/ 1396075 h 2468044"/>
                <a:gd name="connsiteX1002" fmla="*/ 1247061 w 1906136"/>
                <a:gd name="connsiteY1002" fmla="*/ 1393902 h 2468044"/>
                <a:gd name="connsiteX1003" fmla="*/ 1249234 w 1906136"/>
                <a:gd name="connsiteY1003" fmla="*/ 1393902 h 2468044"/>
                <a:gd name="connsiteX1004" fmla="*/ 1251407 w 1906136"/>
                <a:gd name="connsiteY1004" fmla="*/ 1390797 h 2468044"/>
                <a:gd name="connsiteX1005" fmla="*/ 1251407 w 1906136"/>
                <a:gd name="connsiteY1005" fmla="*/ 1388624 h 2468044"/>
                <a:gd name="connsiteX1006" fmla="*/ 1251407 w 1906136"/>
                <a:gd name="connsiteY1006" fmla="*/ 1385520 h 2468044"/>
                <a:gd name="connsiteX1007" fmla="*/ 1249234 w 1906136"/>
                <a:gd name="connsiteY1007" fmla="*/ 1381173 h 2468044"/>
                <a:gd name="connsiteX1008" fmla="*/ 1252338 w 1906136"/>
                <a:gd name="connsiteY1008" fmla="*/ 1379000 h 2468044"/>
                <a:gd name="connsiteX1009" fmla="*/ 1254511 w 1906136"/>
                <a:gd name="connsiteY1009" fmla="*/ 1378069 h 2468044"/>
                <a:gd name="connsiteX1010" fmla="*/ 1256684 w 1906136"/>
                <a:gd name="connsiteY1010" fmla="*/ 1375896 h 2468044"/>
                <a:gd name="connsiteX1011" fmla="*/ 1258858 w 1906136"/>
                <a:gd name="connsiteY1011" fmla="*/ 1373723 h 2468044"/>
                <a:gd name="connsiteX1012" fmla="*/ 1265998 w 1906136"/>
                <a:gd name="connsiteY1012" fmla="*/ 1373723 h 2468044"/>
                <a:gd name="connsiteX1013" fmla="*/ 1273138 w 1906136"/>
                <a:gd name="connsiteY1013" fmla="*/ 1385209 h 2468044"/>
                <a:gd name="connsiteX1014" fmla="*/ 1280278 w 1906136"/>
                <a:gd name="connsiteY1014" fmla="*/ 1395764 h 2468044"/>
                <a:gd name="connsiteX1015" fmla="*/ 1285556 w 1906136"/>
                <a:gd name="connsiteY1015" fmla="*/ 1405078 h 2468044"/>
                <a:gd name="connsiteX1016" fmla="*/ 1287729 w 1906136"/>
                <a:gd name="connsiteY1016" fmla="*/ 1419669 h 2468044"/>
                <a:gd name="connsiteX1017" fmla="*/ 1287729 w 1906136"/>
                <a:gd name="connsiteY1017" fmla="*/ 1434260 h 2468044"/>
                <a:gd name="connsiteX1018" fmla="*/ 1288660 w 1906136"/>
                <a:gd name="connsiteY1018" fmla="*/ 1444815 h 2468044"/>
                <a:gd name="connsiteX1019" fmla="*/ 1276243 w 1906136"/>
                <a:gd name="connsiteY1019" fmla="*/ 1459406 h 2468044"/>
                <a:gd name="connsiteX1020" fmla="*/ 1261652 w 1906136"/>
                <a:gd name="connsiteY1020" fmla="*/ 1472134 h 2468044"/>
                <a:gd name="connsiteX1021" fmla="*/ 1249234 w 1906136"/>
                <a:gd name="connsiteY1021" fmla="*/ 1485794 h 2468044"/>
                <a:gd name="connsiteX1022" fmla="*/ 1242094 w 1906136"/>
                <a:gd name="connsiteY1022" fmla="*/ 1501626 h 2468044"/>
                <a:gd name="connsiteX1023" fmla="*/ 1236816 w 1906136"/>
                <a:gd name="connsiteY1023" fmla="*/ 1518390 h 2468044"/>
                <a:gd name="connsiteX1024" fmla="*/ 1229676 w 1906136"/>
                <a:gd name="connsiteY1024" fmla="*/ 1535155 h 2468044"/>
                <a:gd name="connsiteX1025" fmla="*/ 1234953 w 1906136"/>
                <a:gd name="connsiteY1025" fmla="*/ 1537328 h 2468044"/>
                <a:gd name="connsiteX1026" fmla="*/ 1240231 w 1906136"/>
                <a:gd name="connsiteY1026" fmla="*/ 1537328 h 2468044"/>
                <a:gd name="connsiteX1027" fmla="*/ 1245508 w 1906136"/>
                <a:gd name="connsiteY1027" fmla="*/ 1538259 h 2468044"/>
                <a:gd name="connsiteX1028" fmla="*/ 1254822 w 1906136"/>
                <a:gd name="connsiteY1028" fmla="*/ 1538259 h 2468044"/>
                <a:gd name="connsiteX1029" fmla="*/ 1254822 w 1906136"/>
                <a:gd name="connsiteY1029" fmla="*/ 1542605 h 2468044"/>
                <a:gd name="connsiteX1030" fmla="*/ 1245508 w 1906136"/>
                <a:gd name="connsiteY1030" fmla="*/ 1547883 h 2468044"/>
                <a:gd name="connsiteX1031" fmla="*/ 1239300 w 1906136"/>
                <a:gd name="connsiteY1031" fmla="*/ 1553160 h 2468044"/>
                <a:gd name="connsiteX1032" fmla="*/ 1229986 w 1906136"/>
                <a:gd name="connsiteY1032" fmla="*/ 1558438 h 2468044"/>
                <a:gd name="connsiteX1033" fmla="*/ 1229986 w 1906136"/>
                <a:gd name="connsiteY1033" fmla="*/ 1565889 h 2468044"/>
                <a:gd name="connsiteX1034" fmla="*/ 1229986 w 1906136"/>
                <a:gd name="connsiteY1034" fmla="*/ 1573339 h 2468044"/>
                <a:gd name="connsiteX1035" fmla="*/ 1229986 w 1906136"/>
                <a:gd name="connsiteY1035" fmla="*/ 1579548 h 2468044"/>
                <a:gd name="connsiteX1036" fmla="*/ 1225950 w 1906136"/>
                <a:gd name="connsiteY1036" fmla="*/ 1586999 h 2468044"/>
                <a:gd name="connsiteX1037" fmla="*/ 1229986 w 1906136"/>
                <a:gd name="connsiteY1037" fmla="*/ 1590104 h 2468044"/>
                <a:gd name="connsiteX1038" fmla="*/ 1233091 w 1906136"/>
                <a:gd name="connsiteY1038" fmla="*/ 1594450 h 2468044"/>
                <a:gd name="connsiteX1039" fmla="*/ 1237126 w 1906136"/>
                <a:gd name="connsiteY1039" fmla="*/ 1595381 h 2468044"/>
                <a:gd name="connsiteX1040" fmla="*/ 1242404 w 1906136"/>
                <a:gd name="connsiteY1040" fmla="*/ 1595381 h 2468044"/>
                <a:gd name="connsiteX1041" fmla="*/ 1245508 w 1906136"/>
                <a:gd name="connsiteY1041" fmla="*/ 1599727 h 2468044"/>
                <a:gd name="connsiteX1042" fmla="*/ 1256995 w 1906136"/>
                <a:gd name="connsiteY1042" fmla="*/ 1610283 h 2468044"/>
                <a:gd name="connsiteX1043" fmla="*/ 1264135 w 1906136"/>
                <a:gd name="connsiteY1043" fmla="*/ 1624873 h 2468044"/>
                <a:gd name="connsiteX1044" fmla="*/ 1269413 w 1906136"/>
                <a:gd name="connsiteY1044" fmla="*/ 1643811 h 2468044"/>
                <a:gd name="connsiteX1045" fmla="*/ 1274690 w 1906136"/>
                <a:gd name="connsiteY1045" fmla="*/ 1659643 h 2468044"/>
                <a:gd name="connsiteX1046" fmla="*/ 1281831 w 1906136"/>
                <a:gd name="connsiteY1046" fmla="*/ 1676407 h 2468044"/>
                <a:gd name="connsiteX1047" fmla="*/ 1302630 w 1906136"/>
                <a:gd name="connsiteY1047" fmla="*/ 1705900 h 2468044"/>
                <a:gd name="connsiteX1048" fmla="*/ 1327777 w 1906136"/>
                <a:gd name="connsiteY1048" fmla="*/ 1733219 h 2468044"/>
                <a:gd name="connsiteX1049" fmla="*/ 1359132 w 1906136"/>
                <a:gd name="connsiteY1049" fmla="*/ 1754329 h 2468044"/>
                <a:gd name="connsiteX1050" fmla="*/ 1395454 w 1906136"/>
                <a:gd name="connsiteY1050" fmla="*/ 1767989 h 2468044"/>
                <a:gd name="connsiteX1051" fmla="*/ 1391418 w 1906136"/>
                <a:gd name="connsiteY1051" fmla="*/ 1797481 h 2468044"/>
                <a:gd name="connsiteX1052" fmla="*/ 1389245 w 1906136"/>
                <a:gd name="connsiteY1052" fmla="*/ 1829147 h 2468044"/>
                <a:gd name="connsiteX1053" fmla="*/ 1388314 w 1906136"/>
                <a:gd name="connsiteY1053" fmla="*/ 1861744 h 2468044"/>
                <a:gd name="connsiteX1054" fmla="*/ 1382105 w 1906136"/>
                <a:gd name="connsiteY1054" fmla="*/ 1893409 h 2468044"/>
                <a:gd name="connsiteX1055" fmla="*/ 1371549 w 1906136"/>
                <a:gd name="connsiteY1055" fmla="*/ 1941839 h 2468044"/>
                <a:gd name="connsiteX1056" fmla="*/ 1362236 w 1906136"/>
                <a:gd name="connsiteY1056" fmla="*/ 1991199 h 2468044"/>
                <a:gd name="connsiteX1057" fmla="*/ 1351681 w 1906136"/>
                <a:gd name="connsiteY1057" fmla="*/ 2036214 h 2468044"/>
                <a:gd name="connsiteX1058" fmla="*/ 1339263 w 1906136"/>
                <a:gd name="connsiteY1058" fmla="*/ 2080297 h 2468044"/>
                <a:gd name="connsiteX1059" fmla="*/ 1337090 w 1906136"/>
                <a:gd name="connsiteY1059" fmla="*/ 2091784 h 2468044"/>
                <a:gd name="connsiteX1060" fmla="*/ 1340194 w 1906136"/>
                <a:gd name="connsiteY1060" fmla="*/ 2104512 h 2468044"/>
                <a:gd name="connsiteX1061" fmla="*/ 1342368 w 1906136"/>
                <a:gd name="connsiteY1061" fmla="*/ 2111963 h 2468044"/>
                <a:gd name="connsiteX1062" fmla="*/ 1329950 w 1906136"/>
                <a:gd name="connsiteY1062" fmla="*/ 2188643 h 2468044"/>
                <a:gd name="connsiteX1063" fmla="*/ 1329950 w 1906136"/>
                <a:gd name="connsiteY1063" fmla="*/ 2192989 h 2468044"/>
                <a:gd name="connsiteX1064" fmla="*/ 1337090 w 1906136"/>
                <a:gd name="connsiteY1064" fmla="*/ 2190816 h 2468044"/>
                <a:gd name="connsiteX1065" fmla="*/ 1340194 w 1906136"/>
                <a:gd name="connsiteY1065" fmla="*/ 2186470 h 2468044"/>
                <a:gd name="connsiteX1066" fmla="*/ 1342368 w 1906136"/>
                <a:gd name="connsiteY1066" fmla="*/ 2183365 h 2468044"/>
                <a:gd name="connsiteX1067" fmla="*/ 1345472 w 1906136"/>
                <a:gd name="connsiteY1067" fmla="*/ 2179019 h 2468044"/>
                <a:gd name="connsiteX1068" fmla="*/ 1349508 w 1906136"/>
                <a:gd name="connsiteY1068" fmla="*/ 2175915 h 2468044"/>
                <a:gd name="connsiteX1069" fmla="*/ 1349508 w 1906136"/>
                <a:gd name="connsiteY1069" fmla="*/ 2179019 h 2468044"/>
                <a:gd name="connsiteX1070" fmla="*/ 1354785 w 1906136"/>
                <a:gd name="connsiteY1070" fmla="*/ 2179019 h 2468044"/>
                <a:gd name="connsiteX1071" fmla="*/ 1345472 w 1906136"/>
                <a:gd name="connsiteY1071" fmla="*/ 2215652 h 2468044"/>
                <a:gd name="connsiteX1072" fmla="*/ 1334917 w 1906136"/>
                <a:gd name="connsiteY1072" fmla="*/ 2215652 h 2468044"/>
                <a:gd name="connsiteX1073" fmla="*/ 1327777 w 1906136"/>
                <a:gd name="connsiteY1073" fmla="*/ 2234589 h 2468044"/>
                <a:gd name="connsiteX1074" fmla="*/ 1320636 w 1906136"/>
                <a:gd name="connsiteY1074" fmla="*/ 2256631 h 2468044"/>
                <a:gd name="connsiteX1075" fmla="*/ 1315359 w 1906136"/>
                <a:gd name="connsiteY1075" fmla="*/ 2279604 h 2468044"/>
                <a:gd name="connsiteX1076" fmla="*/ 1313186 w 1906136"/>
                <a:gd name="connsiteY1076" fmla="*/ 2305992 h 2468044"/>
                <a:gd name="connsiteX1077" fmla="*/ 1311012 w 1906136"/>
                <a:gd name="connsiteY1077" fmla="*/ 2333311 h 2468044"/>
                <a:gd name="connsiteX1078" fmla="*/ 1315048 w 1906136"/>
                <a:gd name="connsiteY1078" fmla="*/ 2357525 h 2468044"/>
                <a:gd name="connsiteX1079" fmla="*/ 1322189 w 1906136"/>
                <a:gd name="connsiteY1079" fmla="*/ 2380499 h 2468044"/>
                <a:gd name="connsiteX1080" fmla="*/ 1332744 w 1906136"/>
                <a:gd name="connsiteY1080" fmla="*/ 2401609 h 2468044"/>
                <a:gd name="connsiteX1081" fmla="*/ 1349508 w 1906136"/>
                <a:gd name="connsiteY1081" fmla="*/ 2416200 h 2468044"/>
                <a:gd name="connsiteX1082" fmla="*/ 1369376 w 1906136"/>
                <a:gd name="connsiteY1082" fmla="*/ 2426755 h 2468044"/>
                <a:gd name="connsiteX1083" fmla="*/ 1369376 w 1906136"/>
                <a:gd name="connsiteY1083" fmla="*/ 2434206 h 2468044"/>
                <a:gd name="connsiteX1084" fmla="*/ 1354785 w 1906136"/>
                <a:gd name="connsiteY1084" fmla="*/ 2424892 h 2468044"/>
                <a:gd name="connsiteX1085" fmla="*/ 1342368 w 1906136"/>
                <a:gd name="connsiteY1085" fmla="*/ 2414337 h 2468044"/>
                <a:gd name="connsiteX1086" fmla="*/ 1329950 w 1906136"/>
                <a:gd name="connsiteY1086" fmla="*/ 2401609 h 2468044"/>
                <a:gd name="connsiteX1087" fmla="*/ 1325914 w 1906136"/>
                <a:gd name="connsiteY1087" fmla="*/ 2401609 h 2468044"/>
                <a:gd name="connsiteX1088" fmla="*/ 1332123 w 1906136"/>
                <a:gd name="connsiteY1088" fmla="*/ 2416200 h 2468044"/>
                <a:gd name="connsiteX1089" fmla="*/ 1342678 w 1906136"/>
                <a:gd name="connsiteY1089" fmla="*/ 2430791 h 2468044"/>
                <a:gd name="connsiteX1090" fmla="*/ 1357269 w 1906136"/>
                <a:gd name="connsiteY1090" fmla="*/ 2445382 h 2468044"/>
                <a:gd name="connsiteX1091" fmla="*/ 1374033 w 1906136"/>
                <a:gd name="connsiteY1091" fmla="*/ 2458110 h 2468044"/>
                <a:gd name="connsiteX1092" fmla="*/ 1389555 w 1906136"/>
                <a:gd name="connsiteY1092" fmla="*/ 2466492 h 2468044"/>
                <a:gd name="connsiteX1093" fmla="*/ 1406319 w 1906136"/>
                <a:gd name="connsiteY1093" fmla="*/ 2470838 h 2468044"/>
                <a:gd name="connsiteX1094" fmla="*/ 1423083 w 1906136"/>
                <a:gd name="connsiteY1094" fmla="*/ 2466492 h 2468044"/>
                <a:gd name="connsiteX1095" fmla="*/ 1426188 w 1906136"/>
                <a:gd name="connsiteY1095" fmla="*/ 2465561 h 2468044"/>
                <a:gd name="connsiteX1096" fmla="*/ 1428361 w 1906136"/>
                <a:gd name="connsiteY1096" fmla="*/ 2463388 h 2468044"/>
                <a:gd name="connsiteX1097" fmla="*/ 1430534 w 1906136"/>
                <a:gd name="connsiteY1097" fmla="*/ 2463388 h 2468044"/>
                <a:gd name="connsiteX1098" fmla="*/ 1430534 w 1906136"/>
                <a:gd name="connsiteY1098" fmla="*/ 2461214 h 2468044"/>
                <a:gd name="connsiteX1099" fmla="*/ 1432707 w 1906136"/>
                <a:gd name="connsiteY1099" fmla="*/ 2460283 h 2468044"/>
                <a:gd name="connsiteX1100" fmla="*/ 1435812 w 1906136"/>
                <a:gd name="connsiteY1100" fmla="*/ 2458110 h 2468044"/>
                <a:gd name="connsiteX1101" fmla="*/ 1432707 w 1906136"/>
                <a:gd name="connsiteY1101" fmla="*/ 2453764 h 2468044"/>
                <a:gd name="connsiteX1102" fmla="*/ 1432707 w 1906136"/>
                <a:gd name="connsiteY1102" fmla="*/ 2452832 h 2468044"/>
                <a:gd name="connsiteX1103" fmla="*/ 1432707 w 1906136"/>
                <a:gd name="connsiteY1103" fmla="*/ 2452832 h 2468044"/>
                <a:gd name="connsiteX1104" fmla="*/ 1432707 w 1906136"/>
                <a:gd name="connsiteY1104" fmla="*/ 2450659 h 2468044"/>
                <a:gd name="connsiteX1105" fmla="*/ 1428671 w 1906136"/>
                <a:gd name="connsiteY1105" fmla="*/ 2450659 h 2468044"/>
                <a:gd name="connsiteX1106" fmla="*/ 1427740 w 1906136"/>
                <a:gd name="connsiteY1106" fmla="*/ 2450659 h 2468044"/>
                <a:gd name="connsiteX1107" fmla="*/ 1421531 w 1906136"/>
                <a:gd name="connsiteY1107" fmla="*/ 2450659 h 2468044"/>
                <a:gd name="connsiteX1108" fmla="*/ 1420600 w 1906136"/>
                <a:gd name="connsiteY1108" fmla="*/ 2439173 h 2468044"/>
                <a:gd name="connsiteX1109" fmla="*/ 1418427 w 1906136"/>
                <a:gd name="connsiteY1109" fmla="*/ 2426444 h 2468044"/>
                <a:gd name="connsiteX1110" fmla="*/ 1416254 w 1906136"/>
                <a:gd name="connsiteY1110" fmla="*/ 2415889 h 2468044"/>
                <a:gd name="connsiteX1111" fmla="*/ 1413149 w 1906136"/>
                <a:gd name="connsiteY1111" fmla="*/ 2406576 h 2468044"/>
                <a:gd name="connsiteX1112" fmla="*/ 1410976 w 1906136"/>
                <a:gd name="connsiteY1112" fmla="*/ 2404403 h 2468044"/>
                <a:gd name="connsiteX1113" fmla="*/ 1410976 w 1906136"/>
                <a:gd name="connsiteY1113" fmla="*/ 2402230 h 2468044"/>
                <a:gd name="connsiteX1114" fmla="*/ 1408803 w 1906136"/>
                <a:gd name="connsiteY1114" fmla="*/ 2402230 h 2468044"/>
                <a:gd name="connsiteX1115" fmla="*/ 1405698 w 1906136"/>
                <a:gd name="connsiteY1115" fmla="*/ 2401298 h 2468044"/>
                <a:gd name="connsiteX1116" fmla="*/ 1396385 w 1906136"/>
                <a:gd name="connsiteY1116" fmla="*/ 2414027 h 2468044"/>
                <a:gd name="connsiteX1117" fmla="*/ 1384899 w 1906136"/>
                <a:gd name="connsiteY1117" fmla="*/ 2426755 h 2468044"/>
                <a:gd name="connsiteX1118" fmla="*/ 1384899 w 1906136"/>
                <a:gd name="connsiteY1118" fmla="*/ 2431101 h 2468044"/>
                <a:gd name="connsiteX1119" fmla="*/ 1381794 w 1906136"/>
                <a:gd name="connsiteY1119" fmla="*/ 2431101 h 2468044"/>
                <a:gd name="connsiteX1120" fmla="*/ 1381794 w 1906136"/>
                <a:gd name="connsiteY1120" fmla="*/ 2424892 h 2468044"/>
                <a:gd name="connsiteX1121" fmla="*/ 1381794 w 1906136"/>
                <a:gd name="connsiteY1121" fmla="*/ 2421788 h 2468044"/>
                <a:gd name="connsiteX1122" fmla="*/ 1383967 w 1906136"/>
                <a:gd name="connsiteY1122" fmla="*/ 2417442 h 2468044"/>
                <a:gd name="connsiteX1123" fmla="*/ 1384899 w 1906136"/>
                <a:gd name="connsiteY1123" fmla="*/ 2414337 h 2468044"/>
                <a:gd name="connsiteX1124" fmla="*/ 1394212 w 1906136"/>
                <a:gd name="connsiteY1124" fmla="*/ 2402851 h 2468044"/>
                <a:gd name="connsiteX1125" fmla="*/ 1406630 w 1906136"/>
                <a:gd name="connsiteY1125" fmla="*/ 2392295 h 2468044"/>
                <a:gd name="connsiteX1126" fmla="*/ 1420289 w 1906136"/>
                <a:gd name="connsiteY1126" fmla="*/ 2384845 h 2468044"/>
                <a:gd name="connsiteX1127" fmla="*/ 1428671 w 1906136"/>
                <a:gd name="connsiteY1127" fmla="*/ 2382672 h 2468044"/>
                <a:gd name="connsiteX1128" fmla="*/ 1427740 w 1906136"/>
                <a:gd name="connsiteY1128" fmla="*/ 2373358 h 2468044"/>
                <a:gd name="connsiteX1129" fmla="*/ 1423704 w 1906136"/>
                <a:gd name="connsiteY1129" fmla="*/ 2368081 h 2468044"/>
                <a:gd name="connsiteX1130" fmla="*/ 1418427 w 1906136"/>
                <a:gd name="connsiteY1130" fmla="*/ 2362803 h 2468044"/>
                <a:gd name="connsiteX1131" fmla="*/ 1413149 w 1906136"/>
                <a:gd name="connsiteY1131" fmla="*/ 2357525 h 2468044"/>
                <a:gd name="connsiteX1132" fmla="*/ 1418427 w 1906136"/>
                <a:gd name="connsiteY1132" fmla="*/ 2340761 h 2468044"/>
                <a:gd name="connsiteX1133" fmla="*/ 1427740 w 1906136"/>
                <a:gd name="connsiteY1133" fmla="*/ 2322756 h 2468044"/>
                <a:gd name="connsiteX1134" fmla="*/ 1440158 w 1906136"/>
                <a:gd name="connsiteY1134" fmla="*/ 2303818 h 2468044"/>
                <a:gd name="connsiteX1135" fmla="*/ 1454749 w 1906136"/>
                <a:gd name="connsiteY1135" fmla="*/ 2289227 h 2468044"/>
                <a:gd name="connsiteX1136" fmla="*/ 1469340 w 1906136"/>
                <a:gd name="connsiteY1136" fmla="*/ 2281777 h 2468044"/>
                <a:gd name="connsiteX1137" fmla="*/ 1472444 w 1906136"/>
                <a:gd name="connsiteY1137" fmla="*/ 2269048 h 2468044"/>
                <a:gd name="connsiteX1138" fmla="*/ 1467167 w 1906136"/>
                <a:gd name="connsiteY1138" fmla="*/ 2264702 h 2468044"/>
                <a:gd name="connsiteX1139" fmla="*/ 1461889 w 1906136"/>
                <a:gd name="connsiteY1139" fmla="*/ 2261598 h 2468044"/>
                <a:gd name="connsiteX1140" fmla="*/ 1455680 w 1906136"/>
                <a:gd name="connsiteY1140" fmla="*/ 2258493 h 2468044"/>
                <a:gd name="connsiteX1141" fmla="*/ 1452576 w 1906136"/>
                <a:gd name="connsiteY1141" fmla="*/ 2252284 h 2468044"/>
                <a:gd name="connsiteX1142" fmla="*/ 1448540 w 1906136"/>
                <a:gd name="connsiteY1142" fmla="*/ 2244834 h 2468044"/>
                <a:gd name="connsiteX1143" fmla="*/ 1448540 w 1906136"/>
                <a:gd name="connsiteY1143" fmla="*/ 2243902 h 2468044"/>
                <a:gd name="connsiteX1144" fmla="*/ 1447609 w 1906136"/>
                <a:gd name="connsiteY1144" fmla="*/ 2241729 h 2468044"/>
                <a:gd name="connsiteX1145" fmla="*/ 1448540 w 1906136"/>
                <a:gd name="connsiteY1145" fmla="*/ 2239556 h 2468044"/>
                <a:gd name="connsiteX1146" fmla="*/ 1448540 w 1906136"/>
                <a:gd name="connsiteY1146" fmla="*/ 2237383 h 2468044"/>
                <a:gd name="connsiteX1147" fmla="*/ 1448540 w 1906136"/>
                <a:gd name="connsiteY1147" fmla="*/ 2234279 h 2468044"/>
                <a:gd name="connsiteX1148" fmla="*/ 1448540 w 1906136"/>
                <a:gd name="connsiteY1148" fmla="*/ 2229001 h 2468044"/>
                <a:gd name="connsiteX1149" fmla="*/ 1454749 w 1906136"/>
                <a:gd name="connsiteY1149" fmla="*/ 2229001 h 2468044"/>
                <a:gd name="connsiteX1150" fmla="*/ 1460026 w 1906136"/>
                <a:gd name="connsiteY1150" fmla="*/ 2226828 h 2468044"/>
                <a:gd name="connsiteX1151" fmla="*/ 1462200 w 1906136"/>
                <a:gd name="connsiteY1151" fmla="*/ 2226828 h 2468044"/>
                <a:gd name="connsiteX1152" fmla="*/ 1465304 w 1906136"/>
                <a:gd name="connsiteY1152" fmla="*/ 2224655 h 2468044"/>
                <a:gd name="connsiteX1153" fmla="*/ 1469340 w 1906136"/>
                <a:gd name="connsiteY1153" fmla="*/ 2214100 h 2468044"/>
                <a:gd name="connsiteX1154" fmla="*/ 1472444 w 1906136"/>
                <a:gd name="connsiteY1154" fmla="*/ 2202613 h 2468044"/>
                <a:gd name="connsiteX1155" fmla="*/ 1477722 w 1906136"/>
                <a:gd name="connsiteY1155" fmla="*/ 2192058 h 2468044"/>
                <a:gd name="connsiteX1156" fmla="*/ 1479895 w 1906136"/>
                <a:gd name="connsiteY1156" fmla="*/ 2185849 h 2468044"/>
                <a:gd name="connsiteX1157" fmla="*/ 1483931 w 1906136"/>
                <a:gd name="connsiteY1157" fmla="*/ 2184918 h 2468044"/>
                <a:gd name="connsiteX1158" fmla="*/ 1489208 w 1906136"/>
                <a:gd name="connsiteY1158" fmla="*/ 2182745 h 2468044"/>
                <a:gd name="connsiteX1159" fmla="*/ 1494486 w 1906136"/>
                <a:gd name="connsiteY1159" fmla="*/ 2180571 h 2468044"/>
                <a:gd name="connsiteX1160" fmla="*/ 1501626 w 1906136"/>
                <a:gd name="connsiteY1160" fmla="*/ 2178398 h 2468044"/>
                <a:gd name="connsiteX1161" fmla="*/ 1498522 w 1906136"/>
                <a:gd name="connsiteY1161" fmla="*/ 2173121 h 2468044"/>
                <a:gd name="connsiteX1162" fmla="*/ 1496349 w 1906136"/>
                <a:gd name="connsiteY1162" fmla="*/ 2170016 h 2468044"/>
                <a:gd name="connsiteX1163" fmla="*/ 1492313 w 1906136"/>
                <a:gd name="connsiteY1163" fmla="*/ 2165670 h 2468044"/>
                <a:gd name="connsiteX1164" fmla="*/ 1489208 w 1906136"/>
                <a:gd name="connsiteY1164" fmla="*/ 2163497 h 2468044"/>
                <a:gd name="connsiteX1165" fmla="*/ 1485173 w 1906136"/>
                <a:gd name="connsiteY1165" fmla="*/ 2162566 h 2468044"/>
                <a:gd name="connsiteX1166" fmla="*/ 1479895 w 1906136"/>
                <a:gd name="connsiteY1166" fmla="*/ 2158219 h 2468044"/>
                <a:gd name="connsiteX1167" fmla="*/ 1472755 w 1906136"/>
                <a:gd name="connsiteY1167" fmla="*/ 2155115 h 2468044"/>
                <a:gd name="connsiteX1168" fmla="*/ 1472755 w 1906136"/>
                <a:gd name="connsiteY1168" fmla="*/ 2147664 h 2468044"/>
                <a:gd name="connsiteX1169" fmla="*/ 1487346 w 1906136"/>
                <a:gd name="connsiteY1169" fmla="*/ 2145491 h 2468044"/>
                <a:gd name="connsiteX1170" fmla="*/ 1501937 w 1906136"/>
                <a:gd name="connsiteY1170" fmla="*/ 2145491 h 2468044"/>
                <a:gd name="connsiteX1171" fmla="*/ 1513423 w 1906136"/>
                <a:gd name="connsiteY1171" fmla="*/ 2143318 h 2468044"/>
                <a:gd name="connsiteX1172" fmla="*/ 1521805 w 1906136"/>
                <a:gd name="connsiteY1172" fmla="*/ 2143318 h 2468044"/>
                <a:gd name="connsiteX1173" fmla="*/ 1520874 w 1906136"/>
                <a:gd name="connsiteY1173" fmla="*/ 2135867 h 2468044"/>
                <a:gd name="connsiteX1174" fmla="*/ 1520874 w 1906136"/>
                <a:gd name="connsiteY1174" fmla="*/ 2132763 h 2468044"/>
                <a:gd name="connsiteX1175" fmla="*/ 1520874 w 1906136"/>
                <a:gd name="connsiteY1175" fmla="*/ 2129037 h 2468044"/>
                <a:gd name="connsiteX1176" fmla="*/ 1520874 w 1906136"/>
                <a:gd name="connsiteY1176" fmla="*/ 2128106 h 2468044"/>
                <a:gd name="connsiteX1177" fmla="*/ 1521805 w 1906136"/>
                <a:gd name="connsiteY1177" fmla="*/ 2123760 h 2468044"/>
                <a:gd name="connsiteX1178" fmla="*/ 1521805 w 1906136"/>
                <a:gd name="connsiteY1178" fmla="*/ 2116309 h 2468044"/>
                <a:gd name="connsiteX1179" fmla="*/ 1521805 w 1906136"/>
                <a:gd name="connsiteY1179" fmla="*/ 2108858 h 2468044"/>
                <a:gd name="connsiteX1180" fmla="*/ 1523978 w 1906136"/>
                <a:gd name="connsiteY1180" fmla="*/ 2103581 h 2468044"/>
                <a:gd name="connsiteX1181" fmla="*/ 1526151 w 1906136"/>
                <a:gd name="connsiteY1181" fmla="*/ 2099235 h 2468044"/>
                <a:gd name="connsiteX1182" fmla="*/ 1553160 w 1906136"/>
                <a:gd name="connsiteY1182" fmla="*/ 2091784 h 2468044"/>
                <a:gd name="connsiteX1183" fmla="*/ 1585447 w 1906136"/>
                <a:gd name="connsiteY1183" fmla="*/ 2090853 h 2468044"/>
                <a:gd name="connsiteX1184" fmla="*/ 1587620 w 1906136"/>
                <a:gd name="connsiteY1184" fmla="*/ 2076262 h 2468044"/>
                <a:gd name="connsiteX1185" fmla="*/ 1589793 w 1906136"/>
                <a:gd name="connsiteY1185" fmla="*/ 2062602 h 2468044"/>
                <a:gd name="connsiteX1186" fmla="*/ 1587620 w 1906136"/>
                <a:gd name="connsiteY1186" fmla="*/ 2052047 h 2468044"/>
                <a:gd name="connsiteX1187" fmla="*/ 1582342 w 1906136"/>
                <a:gd name="connsiteY1187" fmla="*/ 2041492 h 2468044"/>
                <a:gd name="connsiteX1188" fmla="*/ 1569924 w 1906136"/>
                <a:gd name="connsiteY1188" fmla="*/ 2034041 h 2468044"/>
                <a:gd name="connsiteX1189" fmla="*/ 1569924 w 1906136"/>
                <a:gd name="connsiteY1189" fmla="*/ 2026590 h 2468044"/>
                <a:gd name="connsiteX1190" fmla="*/ 1592897 w 1906136"/>
                <a:gd name="connsiteY1190" fmla="*/ 2031868 h 2468044"/>
                <a:gd name="connsiteX1191" fmla="*/ 1618975 w 1906136"/>
                <a:gd name="connsiteY1191" fmla="*/ 2037145 h 2468044"/>
                <a:gd name="connsiteX1192" fmla="*/ 1631393 w 1906136"/>
                <a:gd name="connsiteY1192" fmla="*/ 2022554 h 2468044"/>
                <a:gd name="connsiteX1193" fmla="*/ 1642879 w 1906136"/>
                <a:gd name="connsiteY1193" fmla="*/ 2009826 h 2468044"/>
                <a:gd name="connsiteX1194" fmla="*/ 1653434 w 1906136"/>
                <a:gd name="connsiteY1194" fmla="*/ 1995235 h 2468044"/>
                <a:gd name="connsiteX1195" fmla="*/ 1662747 w 1906136"/>
                <a:gd name="connsiteY1195" fmla="*/ 1973194 h 2468044"/>
                <a:gd name="connsiteX1196" fmla="*/ 1663679 w 1906136"/>
                <a:gd name="connsiteY1196" fmla="*/ 1973194 h 2468044"/>
                <a:gd name="connsiteX1197" fmla="*/ 1665852 w 1906136"/>
                <a:gd name="connsiteY1197" fmla="*/ 1971020 h 2468044"/>
                <a:gd name="connsiteX1198" fmla="*/ 1668025 w 1906136"/>
                <a:gd name="connsiteY1198" fmla="*/ 1971020 h 2468044"/>
                <a:gd name="connsiteX1199" fmla="*/ 1670198 w 1906136"/>
                <a:gd name="connsiteY1199" fmla="*/ 1968847 h 2468044"/>
                <a:gd name="connsiteX1200" fmla="*/ 1671130 w 1906136"/>
                <a:gd name="connsiteY1200" fmla="*/ 1973194 h 2468044"/>
                <a:gd name="connsiteX1201" fmla="*/ 1673303 w 1906136"/>
                <a:gd name="connsiteY1201" fmla="*/ 1978471 h 2468044"/>
                <a:gd name="connsiteX1202" fmla="*/ 1673303 w 1906136"/>
                <a:gd name="connsiteY1202" fmla="*/ 1982817 h 2468044"/>
                <a:gd name="connsiteX1203" fmla="*/ 1673303 w 1906136"/>
                <a:gd name="connsiteY1203" fmla="*/ 1990268 h 2468044"/>
                <a:gd name="connsiteX1204" fmla="*/ 1678580 w 1906136"/>
                <a:gd name="connsiteY1204" fmla="*/ 1990268 h 2468044"/>
                <a:gd name="connsiteX1205" fmla="*/ 1685721 w 1906136"/>
                <a:gd name="connsiteY1205" fmla="*/ 1969158 h 2468044"/>
                <a:gd name="connsiteX1206" fmla="*/ 1692861 w 1906136"/>
                <a:gd name="connsiteY1206" fmla="*/ 1953325 h 2468044"/>
                <a:gd name="connsiteX1207" fmla="*/ 1700001 w 1906136"/>
                <a:gd name="connsiteY1207" fmla="*/ 1936561 h 2468044"/>
                <a:gd name="connsiteX1208" fmla="*/ 1704037 w 1906136"/>
                <a:gd name="connsiteY1208" fmla="*/ 1916692 h 2468044"/>
                <a:gd name="connsiteX1209" fmla="*/ 1706210 w 1906136"/>
                <a:gd name="connsiteY1209" fmla="*/ 1892478 h 2468044"/>
                <a:gd name="connsiteX1210" fmla="*/ 1718628 w 1906136"/>
                <a:gd name="connsiteY1210" fmla="*/ 1892478 h 2468044"/>
                <a:gd name="connsiteX1211" fmla="*/ 1716455 w 1906136"/>
                <a:gd name="connsiteY1211" fmla="*/ 1887200 h 2468044"/>
                <a:gd name="connsiteX1212" fmla="*/ 1714282 w 1906136"/>
                <a:gd name="connsiteY1212" fmla="*/ 1881923 h 2468044"/>
                <a:gd name="connsiteX1213" fmla="*/ 1714282 w 1906136"/>
                <a:gd name="connsiteY1213" fmla="*/ 1877576 h 2468044"/>
                <a:gd name="connsiteX1214" fmla="*/ 1714282 w 1906136"/>
                <a:gd name="connsiteY1214" fmla="*/ 1874472 h 2468044"/>
                <a:gd name="connsiteX1215" fmla="*/ 1718317 w 1906136"/>
                <a:gd name="connsiteY1215" fmla="*/ 1868263 h 2468044"/>
                <a:gd name="connsiteX1216" fmla="*/ 1727631 w 1906136"/>
                <a:gd name="connsiteY1216" fmla="*/ 1857708 h 2468044"/>
                <a:gd name="connsiteX1217" fmla="*/ 1742222 w 1906136"/>
                <a:gd name="connsiteY1217" fmla="*/ 1852430 h 2468044"/>
                <a:gd name="connsiteX1218" fmla="*/ 1757744 w 1906136"/>
                <a:gd name="connsiteY1218" fmla="*/ 1848084 h 2468044"/>
                <a:gd name="connsiteX1219" fmla="*/ 1774508 w 1906136"/>
                <a:gd name="connsiteY1219" fmla="*/ 1847153 h 2468044"/>
                <a:gd name="connsiteX1220" fmla="*/ 1791272 w 1906136"/>
                <a:gd name="connsiteY1220" fmla="*/ 1844979 h 2468044"/>
                <a:gd name="connsiteX1221" fmla="*/ 1801827 w 1906136"/>
                <a:gd name="connsiteY1221" fmla="*/ 1840633 h 2468044"/>
                <a:gd name="connsiteX1222" fmla="*/ 1807105 w 1906136"/>
                <a:gd name="connsiteY1222" fmla="*/ 1833183 h 2468044"/>
                <a:gd name="connsiteX1223" fmla="*/ 1816418 w 1906136"/>
                <a:gd name="connsiteY1223" fmla="*/ 1820454 h 2468044"/>
                <a:gd name="connsiteX1224" fmla="*/ 1825732 w 1906136"/>
                <a:gd name="connsiteY1224" fmla="*/ 1803690 h 2468044"/>
                <a:gd name="connsiteX1225" fmla="*/ 1835045 w 1906136"/>
                <a:gd name="connsiteY1225" fmla="*/ 1787857 h 2468044"/>
                <a:gd name="connsiteX1226" fmla="*/ 1842185 w 1906136"/>
                <a:gd name="connsiteY1226" fmla="*/ 1773267 h 2468044"/>
                <a:gd name="connsiteX1227" fmla="*/ 1845290 w 1906136"/>
                <a:gd name="connsiteY1227" fmla="*/ 1763953 h 2468044"/>
                <a:gd name="connsiteX1228" fmla="*/ 1847463 w 1906136"/>
                <a:gd name="connsiteY1228" fmla="*/ 1749362 h 2468044"/>
                <a:gd name="connsiteX1229" fmla="*/ 1843427 w 1906136"/>
                <a:gd name="connsiteY1229" fmla="*/ 1732598 h 2468044"/>
                <a:gd name="connsiteX1230" fmla="*/ 1842496 w 1906136"/>
                <a:gd name="connsiteY1230" fmla="*/ 1718007 h 2468044"/>
                <a:gd name="connsiteX1231" fmla="*/ 1842496 w 1906136"/>
                <a:gd name="connsiteY1231" fmla="*/ 1707452 h 2468044"/>
                <a:gd name="connsiteX1232" fmla="*/ 1850878 w 1906136"/>
                <a:gd name="connsiteY1232" fmla="*/ 1690688 h 2468044"/>
                <a:gd name="connsiteX1233" fmla="*/ 1863296 w 1906136"/>
                <a:gd name="connsiteY1233" fmla="*/ 1668646 h 2468044"/>
                <a:gd name="connsiteX1234" fmla="*/ 1877887 w 1906136"/>
                <a:gd name="connsiteY1234" fmla="*/ 1646605 h 2468044"/>
                <a:gd name="connsiteX1235" fmla="*/ 1892477 w 1906136"/>
                <a:gd name="connsiteY1235" fmla="*/ 1626736 h 2468044"/>
                <a:gd name="connsiteX1236" fmla="*/ 1906137 w 1906136"/>
                <a:gd name="connsiteY1236" fmla="*/ 1609972 h 2468044"/>
                <a:gd name="connsiteX1237" fmla="*/ 1903964 w 1906136"/>
                <a:gd name="connsiteY1237" fmla="*/ 1601590 h 2468044"/>
                <a:gd name="connsiteX1238" fmla="*/ 1901480 w 1906136"/>
                <a:gd name="connsiteY1238" fmla="*/ 1594450 h 2468044"/>
                <a:gd name="connsiteX1239" fmla="*/ 1340815 w 1906136"/>
                <a:gd name="connsiteY1239" fmla="*/ 768043 h 2468044"/>
                <a:gd name="connsiteX1240" fmla="*/ 1342988 w 1906136"/>
                <a:gd name="connsiteY1240" fmla="*/ 765870 h 2468044"/>
                <a:gd name="connsiteX1241" fmla="*/ 1345162 w 1906136"/>
                <a:gd name="connsiteY1241" fmla="*/ 763697 h 2468044"/>
                <a:gd name="connsiteX1242" fmla="*/ 1348266 w 1906136"/>
                <a:gd name="connsiteY1242" fmla="*/ 760592 h 2468044"/>
                <a:gd name="connsiteX1243" fmla="*/ 1350439 w 1906136"/>
                <a:gd name="connsiteY1243" fmla="*/ 756246 h 2468044"/>
                <a:gd name="connsiteX1244" fmla="*/ 1353544 w 1906136"/>
                <a:gd name="connsiteY1244" fmla="*/ 756246 h 2468044"/>
                <a:gd name="connsiteX1245" fmla="*/ 1352612 w 1906136"/>
                <a:gd name="connsiteY1245" fmla="*/ 760592 h 2468044"/>
                <a:gd name="connsiteX1246" fmla="*/ 1350439 w 1906136"/>
                <a:gd name="connsiteY1246" fmla="*/ 762765 h 2468044"/>
                <a:gd name="connsiteX1247" fmla="*/ 1348266 w 1906136"/>
                <a:gd name="connsiteY1247" fmla="*/ 765870 h 2468044"/>
                <a:gd name="connsiteX1248" fmla="*/ 1348266 w 1906136"/>
                <a:gd name="connsiteY1248" fmla="*/ 768043 h 2468044"/>
                <a:gd name="connsiteX1249" fmla="*/ 1347335 w 1906136"/>
                <a:gd name="connsiteY1249" fmla="*/ 773320 h 2468044"/>
                <a:gd name="connsiteX1250" fmla="*/ 1343299 w 1906136"/>
                <a:gd name="connsiteY1250" fmla="*/ 771147 h 2468044"/>
                <a:gd name="connsiteX1251" fmla="*/ 1341126 w 1906136"/>
                <a:gd name="connsiteY1251" fmla="*/ 770216 h 2468044"/>
                <a:gd name="connsiteX1252" fmla="*/ 1341126 w 1906136"/>
                <a:gd name="connsiteY1252" fmla="*/ 768043 h 2468044"/>
                <a:gd name="connsiteX1253" fmla="*/ 1108602 w 1906136"/>
                <a:gd name="connsiteY1253" fmla="*/ 713094 h 2468044"/>
                <a:gd name="connsiteX1254" fmla="*/ 1117915 w 1906136"/>
                <a:gd name="connsiteY1254" fmla="*/ 701608 h 2468044"/>
                <a:gd name="connsiteX1255" fmla="*/ 1126297 w 1906136"/>
                <a:gd name="connsiteY1255" fmla="*/ 688879 h 2468044"/>
                <a:gd name="connsiteX1256" fmla="*/ 1144924 w 1906136"/>
                <a:gd name="connsiteY1256" fmla="*/ 691052 h 2468044"/>
                <a:gd name="connsiteX1257" fmla="*/ 1159515 w 1906136"/>
                <a:gd name="connsiteY1257" fmla="*/ 698503 h 2468044"/>
                <a:gd name="connsiteX1258" fmla="*/ 1167897 w 1906136"/>
                <a:gd name="connsiteY1258" fmla="*/ 705954 h 2468044"/>
                <a:gd name="connsiteX1259" fmla="*/ 1175037 w 1906136"/>
                <a:gd name="connsiteY1259" fmla="*/ 716509 h 2468044"/>
                <a:gd name="connsiteX1260" fmla="*/ 1181246 w 1906136"/>
                <a:gd name="connsiteY1260" fmla="*/ 727995 h 2468044"/>
                <a:gd name="connsiteX1261" fmla="*/ 1189628 w 1906136"/>
                <a:gd name="connsiteY1261" fmla="*/ 736377 h 2468044"/>
                <a:gd name="connsiteX1262" fmla="*/ 1203288 w 1906136"/>
                <a:gd name="connsiteY1262" fmla="*/ 746001 h 2468044"/>
                <a:gd name="connsiteX1263" fmla="*/ 1211670 w 1906136"/>
                <a:gd name="connsiteY1263" fmla="*/ 749106 h 2468044"/>
                <a:gd name="connsiteX1264" fmla="*/ 1218810 w 1906136"/>
                <a:gd name="connsiteY1264" fmla="*/ 749106 h 2468044"/>
                <a:gd name="connsiteX1265" fmla="*/ 1228124 w 1906136"/>
                <a:gd name="connsiteY1265" fmla="*/ 751279 h 2468044"/>
                <a:gd name="connsiteX1266" fmla="*/ 1237437 w 1906136"/>
                <a:gd name="connsiteY1266" fmla="*/ 756556 h 2468044"/>
                <a:gd name="connsiteX1267" fmla="*/ 1237437 w 1906136"/>
                <a:gd name="connsiteY1267" fmla="*/ 766180 h 2468044"/>
                <a:gd name="connsiteX1268" fmla="*/ 1235264 w 1906136"/>
                <a:gd name="connsiteY1268" fmla="*/ 771458 h 2468044"/>
                <a:gd name="connsiteX1269" fmla="*/ 1235264 w 1906136"/>
                <a:gd name="connsiteY1269" fmla="*/ 775804 h 2468044"/>
                <a:gd name="connsiteX1270" fmla="*/ 1233091 w 1906136"/>
                <a:gd name="connsiteY1270" fmla="*/ 777977 h 2468044"/>
                <a:gd name="connsiteX1271" fmla="*/ 1232159 w 1906136"/>
                <a:gd name="connsiteY1271" fmla="*/ 778909 h 2468044"/>
                <a:gd name="connsiteX1272" fmla="*/ 1229986 w 1906136"/>
                <a:gd name="connsiteY1272" fmla="*/ 778909 h 2468044"/>
                <a:gd name="connsiteX1273" fmla="*/ 1227813 w 1906136"/>
                <a:gd name="connsiteY1273" fmla="*/ 778909 h 2468044"/>
                <a:gd name="connsiteX1274" fmla="*/ 1225640 w 1906136"/>
                <a:gd name="connsiteY1274" fmla="*/ 781082 h 2468044"/>
                <a:gd name="connsiteX1275" fmla="*/ 1224709 w 1906136"/>
                <a:gd name="connsiteY1275" fmla="*/ 783255 h 2468044"/>
                <a:gd name="connsiteX1276" fmla="*/ 1222535 w 1906136"/>
                <a:gd name="connsiteY1276" fmla="*/ 785428 h 2468044"/>
                <a:gd name="connsiteX1277" fmla="*/ 1218500 w 1906136"/>
                <a:gd name="connsiteY1277" fmla="*/ 795983 h 2468044"/>
                <a:gd name="connsiteX1278" fmla="*/ 1220673 w 1906136"/>
                <a:gd name="connsiteY1278" fmla="*/ 805607 h 2468044"/>
                <a:gd name="connsiteX1279" fmla="*/ 1222846 w 1906136"/>
                <a:gd name="connsiteY1279" fmla="*/ 810884 h 2468044"/>
                <a:gd name="connsiteX1280" fmla="*/ 1222846 w 1906136"/>
                <a:gd name="connsiteY1280" fmla="*/ 818335 h 2468044"/>
                <a:gd name="connsiteX1281" fmla="*/ 1217568 w 1906136"/>
                <a:gd name="connsiteY1281" fmla="*/ 827959 h 2468044"/>
                <a:gd name="connsiteX1282" fmla="*/ 1218500 w 1906136"/>
                <a:gd name="connsiteY1282" fmla="*/ 831063 h 2468044"/>
                <a:gd name="connsiteX1283" fmla="*/ 1218500 w 1906136"/>
                <a:gd name="connsiteY1283" fmla="*/ 833237 h 2468044"/>
                <a:gd name="connsiteX1284" fmla="*/ 1218500 w 1906136"/>
                <a:gd name="connsiteY1284" fmla="*/ 835410 h 2468044"/>
                <a:gd name="connsiteX1285" fmla="*/ 1220673 w 1906136"/>
                <a:gd name="connsiteY1285" fmla="*/ 837583 h 2468044"/>
                <a:gd name="connsiteX1286" fmla="*/ 1222846 w 1906136"/>
                <a:gd name="connsiteY1286" fmla="*/ 838514 h 2468044"/>
                <a:gd name="connsiteX1287" fmla="*/ 1225950 w 1906136"/>
                <a:gd name="connsiteY1287" fmla="*/ 837583 h 2468044"/>
                <a:gd name="connsiteX1288" fmla="*/ 1237437 w 1906136"/>
                <a:gd name="connsiteY1288" fmla="*/ 833237 h 2468044"/>
                <a:gd name="connsiteX1289" fmla="*/ 1252959 w 1906136"/>
                <a:gd name="connsiteY1289" fmla="*/ 825786 h 2468044"/>
                <a:gd name="connsiteX1290" fmla="*/ 1269723 w 1906136"/>
                <a:gd name="connsiteY1290" fmla="*/ 815231 h 2468044"/>
                <a:gd name="connsiteX1291" fmla="*/ 1288350 w 1906136"/>
                <a:gd name="connsiteY1291" fmla="*/ 805607 h 2468044"/>
                <a:gd name="connsiteX1292" fmla="*/ 1302941 w 1906136"/>
                <a:gd name="connsiteY1292" fmla="*/ 794120 h 2468044"/>
                <a:gd name="connsiteX1293" fmla="*/ 1315359 w 1906136"/>
                <a:gd name="connsiteY1293" fmla="*/ 786670 h 2468044"/>
                <a:gd name="connsiteX1294" fmla="*/ 1322499 w 1906136"/>
                <a:gd name="connsiteY1294" fmla="*/ 781392 h 2468044"/>
                <a:gd name="connsiteX1295" fmla="*/ 1325603 w 1906136"/>
                <a:gd name="connsiteY1295" fmla="*/ 783565 h 2468044"/>
                <a:gd name="connsiteX1296" fmla="*/ 1327777 w 1906136"/>
                <a:gd name="connsiteY1296" fmla="*/ 783565 h 2468044"/>
                <a:gd name="connsiteX1297" fmla="*/ 1329950 w 1906136"/>
                <a:gd name="connsiteY1297" fmla="*/ 783565 h 2468044"/>
                <a:gd name="connsiteX1298" fmla="*/ 1332123 w 1906136"/>
                <a:gd name="connsiteY1298" fmla="*/ 785738 h 2468044"/>
                <a:gd name="connsiteX1299" fmla="*/ 1332123 w 1906136"/>
                <a:gd name="connsiteY1299" fmla="*/ 786670 h 2468044"/>
                <a:gd name="connsiteX1300" fmla="*/ 1333054 w 1906136"/>
                <a:gd name="connsiteY1300" fmla="*/ 791016 h 2468044"/>
                <a:gd name="connsiteX1301" fmla="*/ 1337090 w 1906136"/>
                <a:gd name="connsiteY1301" fmla="*/ 791016 h 2468044"/>
                <a:gd name="connsiteX1302" fmla="*/ 1329950 w 1906136"/>
                <a:gd name="connsiteY1302" fmla="*/ 801571 h 2468044"/>
                <a:gd name="connsiteX1303" fmla="*/ 1313186 w 1906136"/>
                <a:gd name="connsiteY1303" fmla="*/ 811195 h 2468044"/>
                <a:gd name="connsiteX1304" fmla="*/ 1295490 w 1906136"/>
                <a:gd name="connsiteY1304" fmla="*/ 818646 h 2468044"/>
                <a:gd name="connsiteX1305" fmla="*/ 1276863 w 1906136"/>
                <a:gd name="connsiteY1305" fmla="*/ 826096 h 2468044"/>
                <a:gd name="connsiteX1306" fmla="*/ 1259168 w 1906136"/>
                <a:gd name="connsiteY1306" fmla="*/ 835720 h 2468044"/>
                <a:gd name="connsiteX1307" fmla="*/ 1242404 w 1906136"/>
                <a:gd name="connsiteY1307" fmla="*/ 845344 h 2468044"/>
                <a:gd name="connsiteX1308" fmla="*/ 1233091 w 1906136"/>
                <a:gd name="connsiteY1308" fmla="*/ 859004 h 2468044"/>
                <a:gd name="connsiteX1309" fmla="*/ 1210118 w 1906136"/>
                <a:gd name="connsiteY1309" fmla="*/ 855899 h 2468044"/>
                <a:gd name="connsiteX1310" fmla="*/ 1207945 w 1906136"/>
                <a:gd name="connsiteY1310" fmla="*/ 831684 h 2468044"/>
                <a:gd name="connsiteX1311" fmla="*/ 1207945 w 1906136"/>
                <a:gd name="connsiteY1311" fmla="*/ 809332 h 2468044"/>
                <a:gd name="connsiteX1312" fmla="*/ 1207945 w 1906136"/>
                <a:gd name="connsiteY1312" fmla="*/ 791326 h 2468044"/>
                <a:gd name="connsiteX1313" fmla="*/ 1205771 w 1906136"/>
                <a:gd name="connsiteY1313" fmla="*/ 771147 h 2468044"/>
                <a:gd name="connsiteX1314" fmla="*/ 1193354 w 1906136"/>
                <a:gd name="connsiteY1314" fmla="*/ 771147 h 2468044"/>
                <a:gd name="connsiteX1315" fmla="*/ 1191180 w 1906136"/>
                <a:gd name="connsiteY1315" fmla="*/ 778598 h 2468044"/>
                <a:gd name="connsiteX1316" fmla="*/ 1185903 w 1906136"/>
                <a:gd name="connsiteY1316" fmla="*/ 789153 h 2468044"/>
                <a:gd name="connsiteX1317" fmla="*/ 1180625 w 1906136"/>
                <a:gd name="connsiteY1317" fmla="*/ 801882 h 2468044"/>
                <a:gd name="connsiteX1318" fmla="*/ 1174416 w 1906136"/>
                <a:gd name="connsiteY1318" fmla="*/ 816783 h 2468044"/>
                <a:gd name="connsiteX1319" fmla="*/ 1169139 w 1906136"/>
                <a:gd name="connsiteY1319" fmla="*/ 828269 h 2468044"/>
                <a:gd name="connsiteX1320" fmla="*/ 1166034 w 1906136"/>
                <a:gd name="connsiteY1320" fmla="*/ 835720 h 2468044"/>
                <a:gd name="connsiteX1321" fmla="*/ 1166034 w 1906136"/>
                <a:gd name="connsiteY1321" fmla="*/ 838825 h 2468044"/>
                <a:gd name="connsiteX1322" fmla="*/ 1159825 w 1906136"/>
                <a:gd name="connsiteY1322" fmla="*/ 837893 h 2468044"/>
                <a:gd name="connsiteX1323" fmla="*/ 1158894 w 1906136"/>
                <a:gd name="connsiteY1323" fmla="*/ 835720 h 2468044"/>
                <a:gd name="connsiteX1324" fmla="*/ 1156721 w 1906136"/>
                <a:gd name="connsiteY1324" fmla="*/ 833547 h 2468044"/>
                <a:gd name="connsiteX1325" fmla="*/ 1154548 w 1906136"/>
                <a:gd name="connsiteY1325" fmla="*/ 831374 h 2468044"/>
                <a:gd name="connsiteX1326" fmla="*/ 1154548 w 1906136"/>
                <a:gd name="connsiteY1326" fmla="*/ 828269 h 2468044"/>
                <a:gd name="connsiteX1327" fmla="*/ 1153306 w 1906136"/>
                <a:gd name="connsiteY1327" fmla="*/ 822061 h 2468044"/>
                <a:gd name="connsiteX1328" fmla="*/ 1153306 w 1906136"/>
                <a:gd name="connsiteY1328" fmla="*/ 812747 h 2468044"/>
                <a:gd name="connsiteX1329" fmla="*/ 1159515 w 1906136"/>
                <a:gd name="connsiteY1329" fmla="*/ 797846 h 2468044"/>
                <a:gd name="connsiteX1330" fmla="*/ 1166655 w 1906136"/>
                <a:gd name="connsiteY1330" fmla="*/ 780771 h 2468044"/>
                <a:gd name="connsiteX1331" fmla="*/ 1175037 w 1906136"/>
                <a:gd name="connsiteY1331" fmla="*/ 768043 h 2468044"/>
                <a:gd name="connsiteX1332" fmla="*/ 1182177 w 1906136"/>
                <a:gd name="connsiteY1332" fmla="*/ 756556 h 2468044"/>
                <a:gd name="connsiteX1333" fmla="*/ 1175037 w 1906136"/>
                <a:gd name="connsiteY1333" fmla="*/ 748174 h 2468044"/>
                <a:gd name="connsiteX1334" fmla="*/ 1167897 w 1906136"/>
                <a:gd name="connsiteY1334" fmla="*/ 743828 h 2468044"/>
                <a:gd name="connsiteX1335" fmla="*/ 1160757 w 1906136"/>
                <a:gd name="connsiteY1335" fmla="*/ 740724 h 2468044"/>
                <a:gd name="connsiteX1336" fmla="*/ 1152375 w 1906136"/>
                <a:gd name="connsiteY1336" fmla="*/ 736377 h 2468044"/>
                <a:gd name="connsiteX1337" fmla="*/ 1147097 w 1906136"/>
                <a:gd name="connsiteY1337" fmla="*/ 723649 h 2468044"/>
                <a:gd name="connsiteX1338" fmla="*/ 1137784 w 1906136"/>
                <a:gd name="connsiteY1338" fmla="*/ 723649 h 2468044"/>
                <a:gd name="connsiteX1339" fmla="*/ 1137784 w 1906136"/>
                <a:gd name="connsiteY1339" fmla="*/ 728927 h 2468044"/>
                <a:gd name="connsiteX1340" fmla="*/ 1135611 w 1906136"/>
                <a:gd name="connsiteY1340" fmla="*/ 733273 h 2468044"/>
                <a:gd name="connsiteX1341" fmla="*/ 1135611 w 1906136"/>
                <a:gd name="connsiteY1341" fmla="*/ 738551 h 2468044"/>
                <a:gd name="connsiteX1342" fmla="*/ 1133438 w 1906136"/>
                <a:gd name="connsiteY1342" fmla="*/ 746001 h 2468044"/>
                <a:gd name="connsiteX1343" fmla="*/ 1126297 w 1906136"/>
                <a:gd name="connsiteY1343" fmla="*/ 736377 h 2468044"/>
                <a:gd name="connsiteX1344" fmla="*/ 1121020 w 1906136"/>
                <a:gd name="connsiteY1344" fmla="*/ 731100 h 2468044"/>
                <a:gd name="connsiteX1345" fmla="*/ 1113879 w 1906136"/>
                <a:gd name="connsiteY1345" fmla="*/ 727995 h 2468044"/>
                <a:gd name="connsiteX1346" fmla="*/ 1103324 w 1906136"/>
                <a:gd name="connsiteY1346" fmla="*/ 728927 h 2468044"/>
                <a:gd name="connsiteX1347" fmla="*/ 1108602 w 1906136"/>
                <a:gd name="connsiteY1347" fmla="*/ 713094 h 246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Lst>
              <a:rect l="l" t="t" r="r" b="b"/>
              <a:pathLst>
                <a:path w="1906136" h="2468044">
                  <a:moveTo>
                    <a:pt x="1901480" y="1594450"/>
                  </a:moveTo>
                  <a:lnTo>
                    <a:pt x="1898376" y="1588241"/>
                  </a:lnTo>
                  <a:lnTo>
                    <a:pt x="1892167" y="1582963"/>
                  </a:lnTo>
                  <a:lnTo>
                    <a:pt x="1886889" y="1575513"/>
                  </a:lnTo>
                  <a:lnTo>
                    <a:pt x="1879749" y="1577686"/>
                  </a:lnTo>
                  <a:lnTo>
                    <a:pt x="1870436" y="1577686"/>
                  </a:lnTo>
                  <a:lnTo>
                    <a:pt x="1862054" y="1575513"/>
                  </a:lnTo>
                  <a:lnTo>
                    <a:pt x="1855845" y="1568062"/>
                  </a:lnTo>
                  <a:lnTo>
                    <a:pt x="1854913" y="1558748"/>
                  </a:lnTo>
                  <a:lnTo>
                    <a:pt x="1850878" y="1548193"/>
                  </a:lnTo>
                  <a:lnTo>
                    <a:pt x="1845600" y="1542916"/>
                  </a:lnTo>
                  <a:lnTo>
                    <a:pt x="1789410" y="1538569"/>
                  </a:lnTo>
                  <a:lnTo>
                    <a:pt x="1785374" y="1537638"/>
                  </a:lnTo>
                  <a:lnTo>
                    <a:pt x="1782269" y="1535465"/>
                  </a:lnTo>
                  <a:lnTo>
                    <a:pt x="1778233" y="1533292"/>
                  </a:lnTo>
                  <a:lnTo>
                    <a:pt x="1777302" y="1533292"/>
                  </a:lnTo>
                  <a:lnTo>
                    <a:pt x="1771093" y="1531119"/>
                  </a:lnTo>
                  <a:lnTo>
                    <a:pt x="1767989" y="1533292"/>
                  </a:lnTo>
                  <a:lnTo>
                    <a:pt x="1762711" y="1535465"/>
                  </a:lnTo>
                  <a:lnTo>
                    <a:pt x="1758675" y="1522737"/>
                  </a:lnTo>
                  <a:lnTo>
                    <a:pt x="1736944" y="1515286"/>
                  </a:lnTo>
                  <a:lnTo>
                    <a:pt x="1713971" y="1515286"/>
                  </a:lnTo>
                  <a:lnTo>
                    <a:pt x="1717075" y="1509077"/>
                  </a:lnTo>
                  <a:lnTo>
                    <a:pt x="1721111" y="1505973"/>
                  </a:lnTo>
                  <a:lnTo>
                    <a:pt x="1724216" y="1500695"/>
                  </a:lnTo>
                  <a:lnTo>
                    <a:pt x="1728252" y="1496349"/>
                  </a:lnTo>
                  <a:lnTo>
                    <a:pt x="1729183" y="1488898"/>
                  </a:lnTo>
                  <a:lnTo>
                    <a:pt x="1704037" y="1476170"/>
                  </a:lnTo>
                  <a:lnTo>
                    <a:pt x="1682306" y="1459406"/>
                  </a:lnTo>
                  <a:lnTo>
                    <a:pt x="1662437" y="1439537"/>
                  </a:lnTo>
                  <a:lnTo>
                    <a:pt x="1645673" y="1417496"/>
                  </a:lnTo>
                  <a:lnTo>
                    <a:pt x="1621769" y="1415322"/>
                  </a:lnTo>
                  <a:lnTo>
                    <a:pt x="1604073" y="1414391"/>
                  </a:lnTo>
                  <a:lnTo>
                    <a:pt x="1582342" y="1412218"/>
                  </a:lnTo>
                  <a:lnTo>
                    <a:pt x="1578306" y="1400732"/>
                  </a:lnTo>
                  <a:lnTo>
                    <a:pt x="1571166" y="1393281"/>
                  </a:lnTo>
                  <a:lnTo>
                    <a:pt x="1562784" y="1392350"/>
                  </a:lnTo>
                  <a:lnTo>
                    <a:pt x="1549124" y="1388003"/>
                  </a:lnTo>
                  <a:lnTo>
                    <a:pt x="1549124" y="1377448"/>
                  </a:lnTo>
                  <a:lnTo>
                    <a:pt x="1536707" y="1371239"/>
                  </a:lnTo>
                  <a:lnTo>
                    <a:pt x="1529566" y="1365962"/>
                  </a:lnTo>
                  <a:lnTo>
                    <a:pt x="1522426" y="1360684"/>
                  </a:lnTo>
                  <a:lnTo>
                    <a:pt x="1510008" y="1356338"/>
                  </a:lnTo>
                  <a:lnTo>
                    <a:pt x="1512181" y="1353233"/>
                  </a:lnTo>
                  <a:lnTo>
                    <a:pt x="1512181" y="1351060"/>
                  </a:lnTo>
                  <a:lnTo>
                    <a:pt x="1514354" y="1350129"/>
                  </a:lnTo>
                  <a:lnTo>
                    <a:pt x="1514354" y="1347956"/>
                  </a:lnTo>
                  <a:lnTo>
                    <a:pt x="1514354" y="1343609"/>
                  </a:lnTo>
                  <a:lnTo>
                    <a:pt x="1488277" y="1345783"/>
                  </a:lnTo>
                  <a:lnTo>
                    <a:pt x="1463131" y="1347956"/>
                  </a:lnTo>
                  <a:lnTo>
                    <a:pt x="1441400" y="1345783"/>
                  </a:lnTo>
                  <a:lnTo>
                    <a:pt x="1419668" y="1338332"/>
                  </a:lnTo>
                  <a:lnTo>
                    <a:pt x="1402904" y="1323741"/>
                  </a:lnTo>
                  <a:lnTo>
                    <a:pt x="1399800" y="1325914"/>
                  </a:lnTo>
                  <a:lnTo>
                    <a:pt x="1395764" y="1328087"/>
                  </a:lnTo>
                  <a:lnTo>
                    <a:pt x="1393591" y="1329019"/>
                  </a:lnTo>
                  <a:lnTo>
                    <a:pt x="1392660" y="1331192"/>
                  </a:lnTo>
                  <a:lnTo>
                    <a:pt x="1390487" y="1333365"/>
                  </a:lnTo>
                  <a:lnTo>
                    <a:pt x="1386451" y="1336469"/>
                  </a:lnTo>
                  <a:lnTo>
                    <a:pt x="1386451" y="1340815"/>
                  </a:lnTo>
                  <a:lnTo>
                    <a:pt x="1383346" y="1338642"/>
                  </a:lnTo>
                  <a:lnTo>
                    <a:pt x="1381173" y="1336469"/>
                  </a:lnTo>
                  <a:lnTo>
                    <a:pt x="1379000" y="1336469"/>
                  </a:lnTo>
                  <a:lnTo>
                    <a:pt x="1379000" y="1335538"/>
                  </a:lnTo>
                  <a:lnTo>
                    <a:pt x="1381173" y="1335538"/>
                  </a:lnTo>
                  <a:lnTo>
                    <a:pt x="1381173" y="1331192"/>
                  </a:lnTo>
                  <a:lnTo>
                    <a:pt x="1383346" y="1328087"/>
                  </a:lnTo>
                  <a:lnTo>
                    <a:pt x="1378069" y="1328087"/>
                  </a:lnTo>
                  <a:lnTo>
                    <a:pt x="1374033" y="1325914"/>
                  </a:lnTo>
                  <a:lnTo>
                    <a:pt x="1371860" y="1325914"/>
                  </a:lnTo>
                  <a:lnTo>
                    <a:pt x="1368755" y="1325914"/>
                  </a:lnTo>
                  <a:lnTo>
                    <a:pt x="1366582" y="1325914"/>
                  </a:lnTo>
                  <a:lnTo>
                    <a:pt x="1363478" y="1328087"/>
                  </a:lnTo>
                  <a:lnTo>
                    <a:pt x="1343609" y="1331192"/>
                  </a:lnTo>
                  <a:lnTo>
                    <a:pt x="1329950" y="1338642"/>
                  </a:lnTo>
                  <a:lnTo>
                    <a:pt x="1319395" y="1347956"/>
                  </a:lnTo>
                  <a:lnTo>
                    <a:pt x="1310081" y="1358511"/>
                  </a:lnTo>
                  <a:lnTo>
                    <a:pt x="1302941" y="1373102"/>
                  </a:lnTo>
                  <a:lnTo>
                    <a:pt x="1296111" y="1371550"/>
                  </a:lnTo>
                  <a:lnTo>
                    <a:pt x="1290833" y="1370618"/>
                  </a:lnTo>
                  <a:lnTo>
                    <a:pt x="1288660" y="1370618"/>
                  </a:lnTo>
                  <a:lnTo>
                    <a:pt x="1286798" y="1368445"/>
                  </a:lnTo>
                  <a:lnTo>
                    <a:pt x="1283693" y="1364099"/>
                  </a:lnTo>
                  <a:lnTo>
                    <a:pt x="1281520" y="1360994"/>
                  </a:lnTo>
                  <a:lnTo>
                    <a:pt x="1264756" y="1360994"/>
                  </a:lnTo>
                  <a:lnTo>
                    <a:pt x="1255443" y="1364099"/>
                  </a:lnTo>
                  <a:lnTo>
                    <a:pt x="1248302" y="1373412"/>
                  </a:lnTo>
                  <a:lnTo>
                    <a:pt x="1234643" y="1370308"/>
                  </a:lnTo>
                  <a:lnTo>
                    <a:pt x="1223156" y="1364099"/>
                  </a:lnTo>
                  <a:lnTo>
                    <a:pt x="1216016" y="1356648"/>
                  </a:lnTo>
                  <a:lnTo>
                    <a:pt x="1210739" y="1350439"/>
                  </a:lnTo>
                  <a:lnTo>
                    <a:pt x="1201425" y="1341126"/>
                  </a:lnTo>
                  <a:lnTo>
                    <a:pt x="1201425" y="1326535"/>
                  </a:lnTo>
                  <a:lnTo>
                    <a:pt x="1205461" y="1311944"/>
                  </a:lnTo>
                  <a:lnTo>
                    <a:pt x="1208565" y="1300457"/>
                  </a:lnTo>
                  <a:lnTo>
                    <a:pt x="1206392" y="1284625"/>
                  </a:lnTo>
                  <a:lnTo>
                    <a:pt x="1199252" y="1273138"/>
                  </a:lnTo>
                  <a:lnTo>
                    <a:pt x="1190870" y="1267861"/>
                  </a:lnTo>
                  <a:lnTo>
                    <a:pt x="1177210" y="1265688"/>
                  </a:lnTo>
                  <a:lnTo>
                    <a:pt x="1162619" y="1265688"/>
                  </a:lnTo>
                  <a:lnTo>
                    <a:pt x="1147097" y="1267861"/>
                  </a:lnTo>
                  <a:lnTo>
                    <a:pt x="1128470" y="1267861"/>
                  </a:lnTo>
                  <a:lnTo>
                    <a:pt x="1134679" y="1255132"/>
                  </a:lnTo>
                  <a:lnTo>
                    <a:pt x="1139957" y="1238368"/>
                  </a:lnTo>
                  <a:lnTo>
                    <a:pt x="1145234" y="1220362"/>
                  </a:lnTo>
                  <a:lnTo>
                    <a:pt x="1150512" y="1206703"/>
                  </a:lnTo>
                  <a:lnTo>
                    <a:pt x="1157652" y="1199252"/>
                  </a:lnTo>
                  <a:lnTo>
                    <a:pt x="1157652" y="1183420"/>
                  </a:lnTo>
                  <a:lnTo>
                    <a:pt x="1152375" y="1184351"/>
                  </a:lnTo>
                  <a:lnTo>
                    <a:pt x="1148339" y="1184351"/>
                  </a:lnTo>
                  <a:lnTo>
                    <a:pt x="1147097" y="1184351"/>
                  </a:lnTo>
                  <a:lnTo>
                    <a:pt x="1147097" y="1186524"/>
                  </a:lnTo>
                  <a:lnTo>
                    <a:pt x="1144924" y="1186524"/>
                  </a:lnTo>
                  <a:lnTo>
                    <a:pt x="1144924" y="1184351"/>
                  </a:lnTo>
                  <a:lnTo>
                    <a:pt x="1142751" y="1183420"/>
                  </a:lnTo>
                  <a:lnTo>
                    <a:pt x="1141820" y="1179073"/>
                  </a:lnTo>
                  <a:lnTo>
                    <a:pt x="1125055" y="1181246"/>
                  </a:lnTo>
                  <a:lnTo>
                    <a:pt x="1113569" y="1186524"/>
                  </a:lnTo>
                  <a:lnTo>
                    <a:pt x="1105187" y="1195837"/>
                  </a:lnTo>
                  <a:lnTo>
                    <a:pt x="1103014" y="1198942"/>
                  </a:lnTo>
                  <a:lnTo>
                    <a:pt x="1100841" y="1205151"/>
                  </a:lnTo>
                  <a:lnTo>
                    <a:pt x="1098668" y="1210428"/>
                  </a:lnTo>
                  <a:lnTo>
                    <a:pt x="1097736" y="1215706"/>
                  </a:lnTo>
                  <a:lnTo>
                    <a:pt x="1093700" y="1220052"/>
                  </a:lnTo>
                  <a:lnTo>
                    <a:pt x="1093700" y="1220983"/>
                  </a:lnTo>
                  <a:lnTo>
                    <a:pt x="1091527" y="1220983"/>
                  </a:lnTo>
                  <a:lnTo>
                    <a:pt x="1090596" y="1220983"/>
                  </a:lnTo>
                  <a:lnTo>
                    <a:pt x="1086560" y="1220983"/>
                  </a:lnTo>
                  <a:lnTo>
                    <a:pt x="1084387" y="1220983"/>
                  </a:lnTo>
                  <a:lnTo>
                    <a:pt x="1081283" y="1223157"/>
                  </a:lnTo>
                  <a:lnTo>
                    <a:pt x="1066692" y="1230607"/>
                  </a:lnTo>
                  <a:lnTo>
                    <a:pt x="1057378" y="1234953"/>
                  </a:lnTo>
                  <a:lnTo>
                    <a:pt x="1052101" y="1232780"/>
                  </a:lnTo>
                  <a:lnTo>
                    <a:pt x="1048065" y="1230607"/>
                  </a:lnTo>
                  <a:lnTo>
                    <a:pt x="1044960" y="1227503"/>
                  </a:lnTo>
                  <a:lnTo>
                    <a:pt x="1037820" y="1225330"/>
                  </a:lnTo>
                  <a:lnTo>
                    <a:pt x="1025402" y="1223157"/>
                  </a:lnTo>
                  <a:lnTo>
                    <a:pt x="1013916" y="1201115"/>
                  </a:lnTo>
                  <a:lnTo>
                    <a:pt x="1006776" y="1183109"/>
                  </a:lnTo>
                  <a:lnTo>
                    <a:pt x="1005844" y="1164172"/>
                  </a:lnTo>
                  <a:lnTo>
                    <a:pt x="1005844" y="1146166"/>
                  </a:lnTo>
                  <a:lnTo>
                    <a:pt x="1012985" y="1121951"/>
                  </a:lnTo>
                  <a:lnTo>
                    <a:pt x="1016089" y="1111396"/>
                  </a:lnTo>
                  <a:lnTo>
                    <a:pt x="1016089" y="1102083"/>
                  </a:lnTo>
                  <a:lnTo>
                    <a:pt x="1013916" y="1094632"/>
                  </a:lnTo>
                  <a:lnTo>
                    <a:pt x="1017952" y="1085319"/>
                  </a:lnTo>
                  <a:lnTo>
                    <a:pt x="1025092" y="1074764"/>
                  </a:lnTo>
                  <a:lnTo>
                    <a:pt x="1035647" y="1067313"/>
                  </a:lnTo>
                  <a:lnTo>
                    <a:pt x="1048065" y="1061104"/>
                  </a:lnTo>
                  <a:lnTo>
                    <a:pt x="1059551" y="1057999"/>
                  </a:lnTo>
                  <a:lnTo>
                    <a:pt x="1076316" y="1055826"/>
                  </a:lnTo>
                  <a:lnTo>
                    <a:pt x="1091838" y="1055826"/>
                  </a:lnTo>
                  <a:lnTo>
                    <a:pt x="1108602" y="1060173"/>
                  </a:lnTo>
                  <a:lnTo>
                    <a:pt x="1121020" y="1065450"/>
                  </a:lnTo>
                  <a:lnTo>
                    <a:pt x="1137784" y="1065450"/>
                  </a:lnTo>
                  <a:lnTo>
                    <a:pt x="1134679" y="1060173"/>
                  </a:lnTo>
                  <a:lnTo>
                    <a:pt x="1132506" y="1055826"/>
                  </a:lnTo>
                  <a:lnTo>
                    <a:pt x="1130333" y="1052722"/>
                  </a:lnTo>
                  <a:lnTo>
                    <a:pt x="1127229" y="1047444"/>
                  </a:lnTo>
                  <a:lnTo>
                    <a:pt x="1125055" y="1041235"/>
                  </a:lnTo>
                  <a:lnTo>
                    <a:pt x="1128160" y="1041235"/>
                  </a:lnTo>
                  <a:lnTo>
                    <a:pt x="1128160" y="1038131"/>
                  </a:lnTo>
                  <a:lnTo>
                    <a:pt x="1149891" y="1041235"/>
                  </a:lnTo>
                  <a:lnTo>
                    <a:pt x="1168518" y="1048686"/>
                  </a:lnTo>
                  <a:lnTo>
                    <a:pt x="1184040" y="1056137"/>
                  </a:lnTo>
                  <a:lnTo>
                    <a:pt x="1197700" y="1058310"/>
                  </a:lnTo>
                  <a:lnTo>
                    <a:pt x="1208255" y="1067623"/>
                  </a:lnTo>
                  <a:lnTo>
                    <a:pt x="1219741" y="1083456"/>
                  </a:lnTo>
                  <a:lnTo>
                    <a:pt x="1230297" y="1105498"/>
                  </a:lnTo>
                  <a:lnTo>
                    <a:pt x="1239610" y="1126608"/>
                  </a:lnTo>
                  <a:lnTo>
                    <a:pt x="1244888" y="1142441"/>
                  </a:lnTo>
                  <a:lnTo>
                    <a:pt x="1257305" y="1146787"/>
                  </a:lnTo>
                  <a:lnTo>
                    <a:pt x="1257305" y="1142441"/>
                  </a:lnTo>
                  <a:lnTo>
                    <a:pt x="1261341" y="1142441"/>
                  </a:lnTo>
                  <a:lnTo>
                    <a:pt x="1257305" y="1124435"/>
                  </a:lnTo>
                  <a:lnTo>
                    <a:pt x="1250165" y="1104566"/>
                  </a:lnTo>
                  <a:lnTo>
                    <a:pt x="1243025" y="1083456"/>
                  </a:lnTo>
                  <a:lnTo>
                    <a:pt x="1237747" y="1063587"/>
                  </a:lnTo>
                  <a:lnTo>
                    <a:pt x="1235574" y="1045581"/>
                  </a:lnTo>
                  <a:lnTo>
                    <a:pt x="1241783" y="1030991"/>
                  </a:lnTo>
                  <a:lnTo>
                    <a:pt x="1247061" y="1012053"/>
                  </a:lnTo>
                  <a:lnTo>
                    <a:pt x="1257616" y="997462"/>
                  </a:lnTo>
                  <a:lnTo>
                    <a:pt x="1274380" y="986907"/>
                  </a:lnTo>
                  <a:lnTo>
                    <a:pt x="1291144" y="975421"/>
                  </a:lnTo>
                  <a:lnTo>
                    <a:pt x="1306666" y="967039"/>
                  </a:lnTo>
                  <a:lnTo>
                    <a:pt x="1321257" y="957725"/>
                  </a:lnTo>
                  <a:lnTo>
                    <a:pt x="1321257" y="952448"/>
                  </a:lnTo>
                  <a:lnTo>
                    <a:pt x="1318153" y="940961"/>
                  </a:lnTo>
                  <a:lnTo>
                    <a:pt x="1314117" y="928233"/>
                  </a:lnTo>
                  <a:lnTo>
                    <a:pt x="1311012" y="917678"/>
                  </a:lnTo>
                  <a:lnTo>
                    <a:pt x="1308839" y="913332"/>
                  </a:lnTo>
                  <a:lnTo>
                    <a:pt x="1308839" y="904018"/>
                  </a:lnTo>
                  <a:lnTo>
                    <a:pt x="1314117" y="908364"/>
                  </a:lnTo>
                  <a:lnTo>
                    <a:pt x="1316290" y="910538"/>
                  </a:lnTo>
                  <a:lnTo>
                    <a:pt x="1320326" y="911469"/>
                  </a:lnTo>
                  <a:lnTo>
                    <a:pt x="1321257" y="913642"/>
                  </a:lnTo>
                  <a:lnTo>
                    <a:pt x="1325293" y="917988"/>
                  </a:lnTo>
                  <a:lnTo>
                    <a:pt x="1337711" y="886633"/>
                  </a:lnTo>
                  <a:lnTo>
                    <a:pt x="1348266" y="857141"/>
                  </a:lnTo>
                  <a:lnTo>
                    <a:pt x="1362857" y="854968"/>
                  </a:lnTo>
                  <a:lnTo>
                    <a:pt x="1376517" y="852795"/>
                  </a:lnTo>
                  <a:lnTo>
                    <a:pt x="1391108" y="849690"/>
                  </a:lnTo>
                  <a:lnTo>
                    <a:pt x="1401663" y="840377"/>
                  </a:lnTo>
                  <a:lnTo>
                    <a:pt x="1408803" y="840377"/>
                  </a:lnTo>
                  <a:lnTo>
                    <a:pt x="1405698" y="837272"/>
                  </a:lnTo>
                  <a:lnTo>
                    <a:pt x="1398558" y="835099"/>
                  </a:lnTo>
                  <a:lnTo>
                    <a:pt x="1392349" y="832926"/>
                  </a:lnTo>
                  <a:lnTo>
                    <a:pt x="1398558" y="814920"/>
                  </a:lnTo>
                  <a:lnTo>
                    <a:pt x="1406940" y="802192"/>
                  </a:lnTo>
                  <a:lnTo>
                    <a:pt x="1420600" y="792879"/>
                  </a:lnTo>
                  <a:lnTo>
                    <a:pt x="1435191" y="785428"/>
                  </a:lnTo>
                  <a:lnTo>
                    <a:pt x="1448850" y="780150"/>
                  </a:lnTo>
                  <a:lnTo>
                    <a:pt x="1465615" y="772700"/>
                  </a:lnTo>
                  <a:lnTo>
                    <a:pt x="1478032" y="763386"/>
                  </a:lnTo>
                  <a:lnTo>
                    <a:pt x="1478032" y="761213"/>
                  </a:lnTo>
                  <a:lnTo>
                    <a:pt x="1478032" y="759040"/>
                  </a:lnTo>
                  <a:lnTo>
                    <a:pt x="1480205" y="759040"/>
                  </a:lnTo>
                  <a:lnTo>
                    <a:pt x="1482379" y="759040"/>
                  </a:lnTo>
                  <a:lnTo>
                    <a:pt x="1482379" y="763386"/>
                  </a:lnTo>
                  <a:lnTo>
                    <a:pt x="1489519" y="766491"/>
                  </a:lnTo>
                  <a:lnTo>
                    <a:pt x="1482379" y="775804"/>
                  </a:lnTo>
                  <a:lnTo>
                    <a:pt x="1475238" y="781082"/>
                  </a:lnTo>
                  <a:lnTo>
                    <a:pt x="1465925" y="787291"/>
                  </a:lnTo>
                  <a:lnTo>
                    <a:pt x="1465925" y="803123"/>
                  </a:lnTo>
                  <a:lnTo>
                    <a:pt x="1484552" y="795673"/>
                  </a:lnTo>
                  <a:lnTo>
                    <a:pt x="1499143" y="785117"/>
                  </a:lnTo>
                  <a:lnTo>
                    <a:pt x="1509698" y="772389"/>
                  </a:lnTo>
                  <a:lnTo>
                    <a:pt x="1511871" y="770216"/>
                  </a:lnTo>
                  <a:lnTo>
                    <a:pt x="1511871" y="768043"/>
                  </a:lnTo>
                  <a:lnTo>
                    <a:pt x="1514044" y="768043"/>
                  </a:lnTo>
                  <a:lnTo>
                    <a:pt x="1514044" y="765870"/>
                  </a:lnTo>
                  <a:lnTo>
                    <a:pt x="1514044" y="762765"/>
                  </a:lnTo>
                  <a:lnTo>
                    <a:pt x="1504731" y="751279"/>
                  </a:lnTo>
                  <a:lnTo>
                    <a:pt x="1497590" y="740724"/>
                  </a:lnTo>
                  <a:lnTo>
                    <a:pt x="1488277" y="730169"/>
                  </a:lnTo>
                  <a:lnTo>
                    <a:pt x="1473686" y="722718"/>
                  </a:lnTo>
                  <a:lnTo>
                    <a:pt x="1475859" y="711231"/>
                  </a:lnTo>
                  <a:lnTo>
                    <a:pt x="1478032" y="703781"/>
                  </a:lnTo>
                  <a:lnTo>
                    <a:pt x="1481137" y="696330"/>
                  </a:lnTo>
                  <a:lnTo>
                    <a:pt x="1486414" y="687017"/>
                  </a:lnTo>
                  <a:lnTo>
                    <a:pt x="1483310" y="683912"/>
                  </a:lnTo>
                  <a:lnTo>
                    <a:pt x="1479274" y="681739"/>
                  </a:lnTo>
                  <a:lnTo>
                    <a:pt x="1476170" y="679566"/>
                  </a:lnTo>
                  <a:lnTo>
                    <a:pt x="1473996" y="678635"/>
                  </a:lnTo>
                  <a:lnTo>
                    <a:pt x="1471823" y="674288"/>
                  </a:lnTo>
                  <a:lnTo>
                    <a:pt x="1470892" y="671184"/>
                  </a:lnTo>
                  <a:lnTo>
                    <a:pt x="1446988" y="676461"/>
                  </a:lnTo>
                  <a:lnTo>
                    <a:pt x="1425257" y="685775"/>
                  </a:lnTo>
                  <a:lnTo>
                    <a:pt x="1407561" y="698503"/>
                  </a:lnTo>
                  <a:lnTo>
                    <a:pt x="1403525" y="698503"/>
                  </a:lnTo>
                  <a:lnTo>
                    <a:pt x="1418116" y="681739"/>
                  </a:lnTo>
                  <a:lnTo>
                    <a:pt x="1437985" y="672426"/>
                  </a:lnTo>
                  <a:lnTo>
                    <a:pt x="1459716" y="664975"/>
                  </a:lnTo>
                  <a:lnTo>
                    <a:pt x="1485793" y="661870"/>
                  </a:lnTo>
                  <a:lnTo>
                    <a:pt x="1510940" y="657524"/>
                  </a:lnTo>
                  <a:lnTo>
                    <a:pt x="1537017" y="654420"/>
                  </a:lnTo>
                  <a:lnTo>
                    <a:pt x="1562163" y="649142"/>
                  </a:lnTo>
                  <a:lnTo>
                    <a:pt x="1583894" y="639829"/>
                  </a:lnTo>
                  <a:lnTo>
                    <a:pt x="1603763" y="625238"/>
                  </a:lnTo>
                  <a:lnTo>
                    <a:pt x="1603763" y="622133"/>
                  </a:lnTo>
                  <a:lnTo>
                    <a:pt x="1603763" y="619960"/>
                  </a:lnTo>
                  <a:lnTo>
                    <a:pt x="1603763" y="615614"/>
                  </a:lnTo>
                  <a:lnTo>
                    <a:pt x="1601590" y="614683"/>
                  </a:lnTo>
                  <a:lnTo>
                    <a:pt x="1601590" y="610336"/>
                  </a:lnTo>
                  <a:lnTo>
                    <a:pt x="1601590" y="607232"/>
                  </a:lnTo>
                  <a:lnTo>
                    <a:pt x="1603763" y="601023"/>
                  </a:lnTo>
                  <a:lnTo>
                    <a:pt x="1601590" y="595746"/>
                  </a:lnTo>
                  <a:lnTo>
                    <a:pt x="1601590" y="590468"/>
                  </a:lnTo>
                  <a:lnTo>
                    <a:pt x="1600658" y="586122"/>
                  </a:lnTo>
                  <a:lnTo>
                    <a:pt x="1600658" y="580844"/>
                  </a:lnTo>
                  <a:lnTo>
                    <a:pt x="1581721" y="580844"/>
                  </a:lnTo>
                  <a:lnTo>
                    <a:pt x="1579548" y="566253"/>
                  </a:lnTo>
                  <a:lnTo>
                    <a:pt x="1572408" y="556940"/>
                  </a:lnTo>
                  <a:lnTo>
                    <a:pt x="1565268" y="549489"/>
                  </a:lnTo>
                  <a:lnTo>
                    <a:pt x="1552850" y="546385"/>
                  </a:lnTo>
                  <a:lnTo>
                    <a:pt x="1543536" y="556940"/>
                  </a:lnTo>
                  <a:lnTo>
                    <a:pt x="1532981" y="566253"/>
                  </a:lnTo>
                  <a:lnTo>
                    <a:pt x="1521495" y="577740"/>
                  </a:lnTo>
                  <a:lnTo>
                    <a:pt x="1518390" y="577740"/>
                  </a:lnTo>
                  <a:lnTo>
                    <a:pt x="1530808" y="558803"/>
                  </a:lnTo>
                  <a:lnTo>
                    <a:pt x="1542295" y="536761"/>
                  </a:lnTo>
                  <a:lnTo>
                    <a:pt x="1528635" y="526206"/>
                  </a:lnTo>
                  <a:lnTo>
                    <a:pt x="1525531" y="516892"/>
                  </a:lnTo>
                  <a:lnTo>
                    <a:pt x="1527704" y="506337"/>
                  </a:lnTo>
                  <a:lnTo>
                    <a:pt x="1527704" y="494851"/>
                  </a:lnTo>
                  <a:lnTo>
                    <a:pt x="1521495" y="480260"/>
                  </a:lnTo>
                  <a:lnTo>
                    <a:pt x="1520563" y="478087"/>
                  </a:lnTo>
                  <a:lnTo>
                    <a:pt x="1516528" y="478087"/>
                  </a:lnTo>
                  <a:lnTo>
                    <a:pt x="1514354" y="478087"/>
                  </a:lnTo>
                  <a:lnTo>
                    <a:pt x="1511250" y="478087"/>
                  </a:lnTo>
                  <a:lnTo>
                    <a:pt x="1507214" y="478087"/>
                  </a:lnTo>
                  <a:lnTo>
                    <a:pt x="1506283" y="477155"/>
                  </a:lnTo>
                  <a:lnTo>
                    <a:pt x="1504110" y="472809"/>
                  </a:lnTo>
                  <a:lnTo>
                    <a:pt x="1501937" y="469705"/>
                  </a:lnTo>
                  <a:lnTo>
                    <a:pt x="1504110" y="465358"/>
                  </a:lnTo>
                  <a:lnTo>
                    <a:pt x="1504110" y="462254"/>
                  </a:lnTo>
                  <a:lnTo>
                    <a:pt x="1506283" y="460081"/>
                  </a:lnTo>
                  <a:lnTo>
                    <a:pt x="1506283" y="455734"/>
                  </a:lnTo>
                  <a:lnTo>
                    <a:pt x="1506283" y="452630"/>
                  </a:lnTo>
                  <a:lnTo>
                    <a:pt x="1500074" y="443317"/>
                  </a:lnTo>
                  <a:lnTo>
                    <a:pt x="1492934" y="435866"/>
                  </a:lnTo>
                  <a:lnTo>
                    <a:pt x="1485793" y="428415"/>
                  </a:lnTo>
                  <a:lnTo>
                    <a:pt x="1480516" y="420964"/>
                  </a:lnTo>
                  <a:lnTo>
                    <a:pt x="1478343" y="408236"/>
                  </a:lnTo>
                  <a:lnTo>
                    <a:pt x="1463752" y="419723"/>
                  </a:lnTo>
                  <a:lnTo>
                    <a:pt x="1455370" y="434314"/>
                  </a:lnTo>
                  <a:lnTo>
                    <a:pt x="1443883" y="447973"/>
                  </a:lnTo>
                  <a:lnTo>
                    <a:pt x="1429292" y="459460"/>
                  </a:lnTo>
                  <a:lnTo>
                    <a:pt x="1428361" y="455114"/>
                  </a:lnTo>
                  <a:lnTo>
                    <a:pt x="1422152" y="454182"/>
                  </a:lnTo>
                  <a:lnTo>
                    <a:pt x="1419048" y="449836"/>
                  </a:lnTo>
                  <a:lnTo>
                    <a:pt x="1415012" y="447663"/>
                  </a:lnTo>
                  <a:lnTo>
                    <a:pt x="1411907" y="444558"/>
                  </a:lnTo>
                  <a:lnTo>
                    <a:pt x="1409734" y="442385"/>
                  </a:lnTo>
                  <a:lnTo>
                    <a:pt x="1406630" y="431830"/>
                  </a:lnTo>
                  <a:lnTo>
                    <a:pt x="1404457" y="417239"/>
                  </a:lnTo>
                  <a:lnTo>
                    <a:pt x="1400421" y="400475"/>
                  </a:lnTo>
                  <a:lnTo>
                    <a:pt x="1399490" y="391162"/>
                  </a:lnTo>
                  <a:lnTo>
                    <a:pt x="1395454" y="388057"/>
                  </a:lnTo>
                  <a:lnTo>
                    <a:pt x="1390176" y="385884"/>
                  </a:lnTo>
                  <a:lnTo>
                    <a:pt x="1384899" y="383711"/>
                  </a:lnTo>
                  <a:lnTo>
                    <a:pt x="1378690" y="383711"/>
                  </a:lnTo>
                  <a:lnTo>
                    <a:pt x="1375585" y="382780"/>
                  </a:lnTo>
                  <a:lnTo>
                    <a:pt x="1370308" y="378433"/>
                  </a:lnTo>
                  <a:lnTo>
                    <a:pt x="1364099" y="369120"/>
                  </a:lnTo>
                  <a:lnTo>
                    <a:pt x="1358821" y="356392"/>
                  </a:lnTo>
                  <a:lnTo>
                    <a:pt x="1353544" y="347078"/>
                  </a:lnTo>
                  <a:lnTo>
                    <a:pt x="1329639" y="351425"/>
                  </a:lnTo>
                  <a:lnTo>
                    <a:pt x="1307908" y="351425"/>
                  </a:lnTo>
                  <a:lnTo>
                    <a:pt x="1282762" y="347078"/>
                  </a:lnTo>
                  <a:lnTo>
                    <a:pt x="1282762" y="351425"/>
                  </a:lnTo>
                  <a:lnTo>
                    <a:pt x="1278726" y="351425"/>
                  </a:lnTo>
                  <a:lnTo>
                    <a:pt x="1280899" y="369431"/>
                  </a:lnTo>
                  <a:lnTo>
                    <a:pt x="1286177" y="388368"/>
                  </a:lnTo>
                  <a:lnTo>
                    <a:pt x="1290213" y="405132"/>
                  </a:lnTo>
                  <a:lnTo>
                    <a:pt x="1293317" y="420964"/>
                  </a:lnTo>
                  <a:lnTo>
                    <a:pt x="1290213" y="435555"/>
                  </a:lnTo>
                  <a:lnTo>
                    <a:pt x="1283072" y="448284"/>
                  </a:lnTo>
                  <a:lnTo>
                    <a:pt x="1285246" y="454493"/>
                  </a:lnTo>
                  <a:lnTo>
                    <a:pt x="1288350" y="457597"/>
                  </a:lnTo>
                  <a:lnTo>
                    <a:pt x="1292386" y="459770"/>
                  </a:lnTo>
                  <a:lnTo>
                    <a:pt x="1295490" y="461943"/>
                  </a:lnTo>
                  <a:lnTo>
                    <a:pt x="1302630" y="465048"/>
                  </a:lnTo>
                  <a:lnTo>
                    <a:pt x="1302630" y="481812"/>
                  </a:lnTo>
                  <a:lnTo>
                    <a:pt x="1304804" y="498576"/>
                  </a:lnTo>
                  <a:lnTo>
                    <a:pt x="1302630" y="509131"/>
                  </a:lnTo>
                  <a:lnTo>
                    <a:pt x="1297353" y="528068"/>
                  </a:lnTo>
                  <a:lnTo>
                    <a:pt x="1288040" y="542659"/>
                  </a:lnTo>
                  <a:lnTo>
                    <a:pt x="1273449" y="553214"/>
                  </a:lnTo>
                  <a:lnTo>
                    <a:pt x="1258858" y="560665"/>
                  </a:lnTo>
                  <a:lnTo>
                    <a:pt x="1264135" y="577429"/>
                  </a:lnTo>
                  <a:lnTo>
                    <a:pt x="1268171" y="595435"/>
                  </a:lnTo>
                  <a:lnTo>
                    <a:pt x="1270344" y="610026"/>
                  </a:lnTo>
                  <a:lnTo>
                    <a:pt x="1270344" y="621513"/>
                  </a:lnTo>
                  <a:lnTo>
                    <a:pt x="1268171" y="624617"/>
                  </a:lnTo>
                  <a:lnTo>
                    <a:pt x="1268171" y="626790"/>
                  </a:lnTo>
                  <a:lnTo>
                    <a:pt x="1268171" y="628963"/>
                  </a:lnTo>
                  <a:lnTo>
                    <a:pt x="1265998" y="628963"/>
                  </a:lnTo>
                  <a:lnTo>
                    <a:pt x="1262893" y="629895"/>
                  </a:lnTo>
                  <a:lnTo>
                    <a:pt x="1260720" y="629895"/>
                  </a:lnTo>
                  <a:lnTo>
                    <a:pt x="1258547" y="632068"/>
                  </a:lnTo>
                  <a:lnTo>
                    <a:pt x="1256374" y="632068"/>
                  </a:lnTo>
                  <a:lnTo>
                    <a:pt x="1253270" y="634241"/>
                  </a:lnTo>
                  <a:lnTo>
                    <a:pt x="1242714" y="617477"/>
                  </a:lnTo>
                  <a:lnTo>
                    <a:pt x="1233401" y="604748"/>
                  </a:lnTo>
                  <a:lnTo>
                    <a:pt x="1229365" y="593262"/>
                  </a:lnTo>
                  <a:lnTo>
                    <a:pt x="1228434" y="582707"/>
                  </a:lnTo>
                  <a:lnTo>
                    <a:pt x="1226261" y="571220"/>
                  </a:lnTo>
                  <a:lnTo>
                    <a:pt x="1222225" y="556629"/>
                  </a:lnTo>
                  <a:lnTo>
                    <a:pt x="1219121" y="536761"/>
                  </a:lnTo>
                  <a:lnTo>
                    <a:pt x="1189939" y="529310"/>
                  </a:lnTo>
                  <a:lnTo>
                    <a:pt x="1185903" y="529310"/>
                  </a:lnTo>
                  <a:lnTo>
                    <a:pt x="1184972" y="531483"/>
                  </a:lnTo>
                  <a:lnTo>
                    <a:pt x="1180936" y="533656"/>
                  </a:lnTo>
                  <a:lnTo>
                    <a:pt x="1178763" y="535829"/>
                  </a:lnTo>
                  <a:lnTo>
                    <a:pt x="1175658" y="535829"/>
                  </a:lnTo>
                  <a:lnTo>
                    <a:pt x="1171622" y="536761"/>
                  </a:lnTo>
                  <a:lnTo>
                    <a:pt x="1168518" y="535829"/>
                  </a:lnTo>
                  <a:lnTo>
                    <a:pt x="1163240" y="533656"/>
                  </a:lnTo>
                  <a:lnTo>
                    <a:pt x="1150202" y="527137"/>
                  </a:lnTo>
                  <a:lnTo>
                    <a:pt x="1139646" y="515650"/>
                  </a:lnTo>
                  <a:lnTo>
                    <a:pt x="1127229" y="502922"/>
                  </a:lnTo>
                  <a:lnTo>
                    <a:pt x="1113569" y="493609"/>
                  </a:lnTo>
                  <a:lnTo>
                    <a:pt x="1101151" y="488331"/>
                  </a:lnTo>
                  <a:lnTo>
                    <a:pt x="1088733" y="490504"/>
                  </a:lnTo>
                  <a:lnTo>
                    <a:pt x="1083456" y="488331"/>
                  </a:lnTo>
                  <a:lnTo>
                    <a:pt x="1077247" y="488331"/>
                  </a:lnTo>
                  <a:lnTo>
                    <a:pt x="1076316" y="486158"/>
                  </a:lnTo>
                  <a:lnTo>
                    <a:pt x="1076316" y="485227"/>
                  </a:lnTo>
                  <a:lnTo>
                    <a:pt x="1076316" y="483054"/>
                  </a:lnTo>
                  <a:lnTo>
                    <a:pt x="1076316" y="480881"/>
                  </a:lnTo>
                  <a:lnTo>
                    <a:pt x="1076316" y="477776"/>
                  </a:lnTo>
                  <a:lnTo>
                    <a:pt x="1076316" y="473430"/>
                  </a:lnTo>
                  <a:lnTo>
                    <a:pt x="1072280" y="470325"/>
                  </a:lnTo>
                  <a:lnTo>
                    <a:pt x="1072280" y="461012"/>
                  </a:lnTo>
                  <a:lnTo>
                    <a:pt x="1052411" y="461012"/>
                  </a:lnTo>
                  <a:lnTo>
                    <a:pt x="1052411" y="441143"/>
                  </a:lnTo>
                  <a:lnTo>
                    <a:pt x="1048375" y="421275"/>
                  </a:lnTo>
                  <a:lnTo>
                    <a:pt x="1042166" y="406684"/>
                  </a:lnTo>
                  <a:lnTo>
                    <a:pt x="1042166" y="382469"/>
                  </a:lnTo>
                  <a:lnTo>
                    <a:pt x="1048375" y="365705"/>
                  </a:lnTo>
                  <a:lnTo>
                    <a:pt x="1057689" y="355150"/>
                  </a:lnTo>
                  <a:lnTo>
                    <a:pt x="1072280" y="345837"/>
                  </a:lnTo>
                  <a:lnTo>
                    <a:pt x="1089044" y="340559"/>
                  </a:lnTo>
                  <a:lnTo>
                    <a:pt x="1089044" y="335282"/>
                  </a:lnTo>
                  <a:lnTo>
                    <a:pt x="1086871" y="329073"/>
                  </a:lnTo>
                  <a:lnTo>
                    <a:pt x="1086871" y="325968"/>
                  </a:lnTo>
                  <a:lnTo>
                    <a:pt x="1084698" y="323795"/>
                  </a:lnTo>
                  <a:lnTo>
                    <a:pt x="1083766" y="320691"/>
                  </a:lnTo>
                  <a:lnTo>
                    <a:pt x="1081593" y="316344"/>
                  </a:lnTo>
                  <a:lnTo>
                    <a:pt x="1072280" y="316344"/>
                  </a:lnTo>
                  <a:lnTo>
                    <a:pt x="1072280" y="313240"/>
                  </a:lnTo>
                  <a:lnTo>
                    <a:pt x="1079420" y="314171"/>
                  </a:lnTo>
                  <a:lnTo>
                    <a:pt x="1083456" y="316344"/>
                  </a:lnTo>
                  <a:lnTo>
                    <a:pt x="1088733" y="318517"/>
                  </a:lnTo>
                  <a:lnTo>
                    <a:pt x="1094011" y="320691"/>
                  </a:lnTo>
                  <a:lnTo>
                    <a:pt x="1101151" y="320691"/>
                  </a:lnTo>
                  <a:lnTo>
                    <a:pt x="1105187" y="307031"/>
                  </a:lnTo>
                  <a:lnTo>
                    <a:pt x="1108291" y="298649"/>
                  </a:lnTo>
                  <a:lnTo>
                    <a:pt x="1115432" y="291198"/>
                  </a:lnTo>
                  <a:lnTo>
                    <a:pt x="1124745" y="283748"/>
                  </a:lnTo>
                  <a:lnTo>
                    <a:pt x="1126918" y="279401"/>
                  </a:lnTo>
                  <a:lnTo>
                    <a:pt x="1130023" y="276297"/>
                  </a:lnTo>
                  <a:lnTo>
                    <a:pt x="1132196" y="271951"/>
                  </a:lnTo>
                  <a:lnTo>
                    <a:pt x="1132196" y="266673"/>
                  </a:lnTo>
                  <a:lnTo>
                    <a:pt x="1130023" y="261395"/>
                  </a:lnTo>
                  <a:lnTo>
                    <a:pt x="1127849" y="259222"/>
                  </a:lnTo>
                  <a:lnTo>
                    <a:pt x="1126918" y="257049"/>
                  </a:lnTo>
                  <a:lnTo>
                    <a:pt x="1124745" y="254876"/>
                  </a:lnTo>
                  <a:lnTo>
                    <a:pt x="1120709" y="251772"/>
                  </a:lnTo>
                  <a:lnTo>
                    <a:pt x="1117605" y="251772"/>
                  </a:lnTo>
                  <a:lnTo>
                    <a:pt x="1117605" y="247736"/>
                  </a:lnTo>
                  <a:lnTo>
                    <a:pt x="1135300" y="252082"/>
                  </a:lnTo>
                  <a:lnTo>
                    <a:pt x="1147718" y="259533"/>
                  </a:lnTo>
                  <a:lnTo>
                    <a:pt x="1157031" y="259533"/>
                  </a:lnTo>
                  <a:lnTo>
                    <a:pt x="1159205" y="241527"/>
                  </a:lnTo>
                  <a:lnTo>
                    <a:pt x="1161378" y="230040"/>
                  </a:lnTo>
                  <a:lnTo>
                    <a:pt x="1157342" y="219485"/>
                  </a:lnTo>
                  <a:lnTo>
                    <a:pt x="1157342" y="215139"/>
                  </a:lnTo>
                  <a:lnTo>
                    <a:pt x="1208255" y="212034"/>
                  </a:lnTo>
                  <a:lnTo>
                    <a:pt x="1208255" y="205826"/>
                  </a:lnTo>
                  <a:lnTo>
                    <a:pt x="1206082" y="202721"/>
                  </a:lnTo>
                  <a:lnTo>
                    <a:pt x="1206082" y="200548"/>
                  </a:lnTo>
                  <a:lnTo>
                    <a:pt x="1205151" y="198375"/>
                  </a:lnTo>
                  <a:lnTo>
                    <a:pt x="1202977" y="197444"/>
                  </a:lnTo>
                  <a:lnTo>
                    <a:pt x="1200804" y="195270"/>
                  </a:lnTo>
                  <a:lnTo>
                    <a:pt x="1200804" y="190924"/>
                  </a:lnTo>
                  <a:lnTo>
                    <a:pt x="1206082" y="193097"/>
                  </a:lnTo>
                  <a:lnTo>
                    <a:pt x="1210118" y="195270"/>
                  </a:lnTo>
                  <a:lnTo>
                    <a:pt x="1213222" y="197444"/>
                  </a:lnTo>
                  <a:lnTo>
                    <a:pt x="1217258" y="198375"/>
                  </a:lnTo>
                  <a:lnTo>
                    <a:pt x="1224398" y="198375"/>
                  </a:lnTo>
                  <a:lnTo>
                    <a:pt x="1226571" y="187820"/>
                  </a:lnTo>
                  <a:lnTo>
                    <a:pt x="1229676" y="173229"/>
                  </a:lnTo>
                  <a:lnTo>
                    <a:pt x="1233711" y="154292"/>
                  </a:lnTo>
                  <a:lnTo>
                    <a:pt x="1234643" y="138459"/>
                  </a:lnTo>
                  <a:lnTo>
                    <a:pt x="1236816" y="125731"/>
                  </a:lnTo>
                  <a:lnTo>
                    <a:pt x="1236816" y="118280"/>
                  </a:lnTo>
                  <a:lnTo>
                    <a:pt x="1236816" y="103689"/>
                  </a:lnTo>
                  <a:lnTo>
                    <a:pt x="1229676" y="97480"/>
                  </a:lnTo>
                  <a:lnTo>
                    <a:pt x="1220362" y="99653"/>
                  </a:lnTo>
                  <a:lnTo>
                    <a:pt x="1211980" y="103999"/>
                  </a:lnTo>
                  <a:lnTo>
                    <a:pt x="1204840" y="103999"/>
                  </a:lnTo>
                  <a:lnTo>
                    <a:pt x="1202667" y="99653"/>
                  </a:lnTo>
                  <a:lnTo>
                    <a:pt x="1198631" y="97480"/>
                  </a:lnTo>
                  <a:lnTo>
                    <a:pt x="1197700" y="94376"/>
                  </a:lnTo>
                  <a:lnTo>
                    <a:pt x="1193664" y="90029"/>
                  </a:lnTo>
                  <a:lnTo>
                    <a:pt x="1191491" y="86925"/>
                  </a:lnTo>
                  <a:lnTo>
                    <a:pt x="1188386" y="84752"/>
                  </a:lnTo>
                  <a:lnTo>
                    <a:pt x="1184351" y="82579"/>
                  </a:lnTo>
                  <a:lnTo>
                    <a:pt x="1181246" y="82579"/>
                  </a:lnTo>
                  <a:lnTo>
                    <a:pt x="1177210" y="86925"/>
                  </a:lnTo>
                  <a:lnTo>
                    <a:pt x="1166655" y="96238"/>
                  </a:lnTo>
                  <a:lnTo>
                    <a:pt x="1162619" y="108966"/>
                  </a:lnTo>
                  <a:lnTo>
                    <a:pt x="1162619" y="121695"/>
                  </a:lnTo>
                  <a:lnTo>
                    <a:pt x="1164793" y="134423"/>
                  </a:lnTo>
                  <a:lnTo>
                    <a:pt x="1164793" y="147151"/>
                  </a:lnTo>
                  <a:lnTo>
                    <a:pt x="1157652" y="163915"/>
                  </a:lnTo>
                  <a:lnTo>
                    <a:pt x="1148339" y="178506"/>
                  </a:lnTo>
                  <a:lnTo>
                    <a:pt x="1143061" y="176333"/>
                  </a:lnTo>
                  <a:lnTo>
                    <a:pt x="1139957" y="175402"/>
                  </a:lnTo>
                  <a:lnTo>
                    <a:pt x="1137784" y="173229"/>
                  </a:lnTo>
                  <a:lnTo>
                    <a:pt x="1135611" y="171056"/>
                  </a:lnTo>
                  <a:lnTo>
                    <a:pt x="1132506" y="167951"/>
                  </a:lnTo>
                  <a:lnTo>
                    <a:pt x="1134679" y="161742"/>
                  </a:lnTo>
                  <a:lnTo>
                    <a:pt x="1134679" y="153360"/>
                  </a:lnTo>
                  <a:lnTo>
                    <a:pt x="1135611" y="140632"/>
                  </a:lnTo>
                  <a:lnTo>
                    <a:pt x="1137784" y="126041"/>
                  </a:lnTo>
                  <a:lnTo>
                    <a:pt x="1137784" y="114244"/>
                  </a:lnTo>
                  <a:lnTo>
                    <a:pt x="1128470" y="118590"/>
                  </a:lnTo>
                  <a:lnTo>
                    <a:pt x="1123193" y="123868"/>
                  </a:lnTo>
                  <a:lnTo>
                    <a:pt x="1117915" y="129145"/>
                  </a:lnTo>
                  <a:lnTo>
                    <a:pt x="1112638" y="134423"/>
                  </a:lnTo>
                  <a:lnTo>
                    <a:pt x="1101151" y="134423"/>
                  </a:lnTo>
                  <a:lnTo>
                    <a:pt x="1098047" y="119832"/>
                  </a:lnTo>
                  <a:lnTo>
                    <a:pt x="1098047" y="103999"/>
                  </a:lnTo>
                  <a:lnTo>
                    <a:pt x="1071969" y="103999"/>
                  </a:lnTo>
                  <a:lnTo>
                    <a:pt x="1076005" y="96549"/>
                  </a:lnTo>
                  <a:lnTo>
                    <a:pt x="1076936" y="90340"/>
                  </a:lnTo>
                  <a:lnTo>
                    <a:pt x="1079110" y="85062"/>
                  </a:lnTo>
                  <a:lnTo>
                    <a:pt x="1083145" y="81958"/>
                  </a:lnTo>
                  <a:lnTo>
                    <a:pt x="1088423" y="77611"/>
                  </a:lnTo>
                  <a:lnTo>
                    <a:pt x="1088423" y="70161"/>
                  </a:lnTo>
                  <a:lnTo>
                    <a:pt x="1088423" y="62710"/>
                  </a:lnTo>
                  <a:lnTo>
                    <a:pt x="1086250" y="59606"/>
                  </a:lnTo>
                  <a:lnTo>
                    <a:pt x="1083145" y="55259"/>
                  </a:lnTo>
                  <a:lnTo>
                    <a:pt x="1079110" y="52155"/>
                  </a:lnTo>
                  <a:lnTo>
                    <a:pt x="1071969" y="49982"/>
                  </a:lnTo>
                  <a:lnTo>
                    <a:pt x="1074142" y="42531"/>
                  </a:lnTo>
                  <a:lnTo>
                    <a:pt x="1076316" y="39427"/>
                  </a:lnTo>
                  <a:lnTo>
                    <a:pt x="1077247" y="35080"/>
                  </a:lnTo>
                  <a:lnTo>
                    <a:pt x="1079420" y="29803"/>
                  </a:lnTo>
                  <a:lnTo>
                    <a:pt x="1081593" y="25457"/>
                  </a:lnTo>
                  <a:lnTo>
                    <a:pt x="1079420" y="22352"/>
                  </a:lnTo>
                  <a:lnTo>
                    <a:pt x="1076316" y="18006"/>
                  </a:lnTo>
                  <a:lnTo>
                    <a:pt x="1074142" y="17075"/>
                  </a:lnTo>
                  <a:lnTo>
                    <a:pt x="1071969" y="14901"/>
                  </a:lnTo>
                  <a:lnTo>
                    <a:pt x="1069796" y="12728"/>
                  </a:lnTo>
                  <a:lnTo>
                    <a:pt x="1069796" y="7451"/>
                  </a:lnTo>
                  <a:lnTo>
                    <a:pt x="1068865" y="0"/>
                  </a:lnTo>
                  <a:lnTo>
                    <a:pt x="1057378" y="2173"/>
                  </a:lnTo>
                  <a:lnTo>
                    <a:pt x="1046823" y="5278"/>
                  </a:lnTo>
                  <a:lnTo>
                    <a:pt x="1037510" y="9624"/>
                  </a:lnTo>
                  <a:lnTo>
                    <a:pt x="1025092" y="29492"/>
                  </a:lnTo>
                  <a:lnTo>
                    <a:pt x="1021056" y="47498"/>
                  </a:lnTo>
                  <a:lnTo>
                    <a:pt x="1023229" y="66435"/>
                  </a:lnTo>
                  <a:lnTo>
                    <a:pt x="1032543" y="82268"/>
                  </a:lnTo>
                  <a:lnTo>
                    <a:pt x="1044960" y="96859"/>
                  </a:lnTo>
                  <a:lnTo>
                    <a:pt x="1047134" y="104310"/>
                  </a:lnTo>
                  <a:lnTo>
                    <a:pt x="1044960" y="118901"/>
                  </a:lnTo>
                  <a:lnTo>
                    <a:pt x="1044960" y="135665"/>
                  </a:lnTo>
                  <a:lnTo>
                    <a:pt x="1044960" y="150256"/>
                  </a:lnTo>
                  <a:lnTo>
                    <a:pt x="1032543" y="150256"/>
                  </a:lnTo>
                  <a:lnTo>
                    <a:pt x="1032543" y="153360"/>
                  </a:lnTo>
                  <a:lnTo>
                    <a:pt x="1030369" y="159569"/>
                  </a:lnTo>
                  <a:lnTo>
                    <a:pt x="1030369" y="162674"/>
                  </a:lnTo>
                  <a:lnTo>
                    <a:pt x="1028196" y="170124"/>
                  </a:lnTo>
                  <a:lnTo>
                    <a:pt x="1019814" y="153360"/>
                  </a:lnTo>
                  <a:lnTo>
                    <a:pt x="1012674" y="137528"/>
                  </a:lnTo>
                  <a:lnTo>
                    <a:pt x="988770" y="137528"/>
                  </a:lnTo>
                  <a:lnTo>
                    <a:pt x="988770" y="150256"/>
                  </a:lnTo>
                  <a:lnTo>
                    <a:pt x="986597" y="152429"/>
                  </a:lnTo>
                  <a:lnTo>
                    <a:pt x="984424" y="153360"/>
                  </a:lnTo>
                  <a:lnTo>
                    <a:pt x="983492" y="155533"/>
                  </a:lnTo>
                  <a:lnTo>
                    <a:pt x="981319" y="157706"/>
                  </a:lnTo>
                  <a:lnTo>
                    <a:pt x="962692" y="157706"/>
                  </a:lnTo>
                  <a:lnTo>
                    <a:pt x="950275" y="155533"/>
                  </a:lnTo>
                  <a:lnTo>
                    <a:pt x="937857" y="153360"/>
                  </a:lnTo>
                  <a:lnTo>
                    <a:pt x="925439" y="150256"/>
                  </a:lnTo>
                  <a:lnTo>
                    <a:pt x="905570" y="150256"/>
                  </a:lnTo>
                  <a:lnTo>
                    <a:pt x="901535" y="142805"/>
                  </a:lnTo>
                  <a:lnTo>
                    <a:pt x="898430" y="139701"/>
                  </a:lnTo>
                  <a:lnTo>
                    <a:pt x="894394" y="133492"/>
                  </a:lnTo>
                  <a:lnTo>
                    <a:pt x="889117" y="130387"/>
                  </a:lnTo>
                  <a:lnTo>
                    <a:pt x="889117" y="117659"/>
                  </a:lnTo>
                  <a:lnTo>
                    <a:pt x="842239" y="122937"/>
                  </a:lnTo>
                  <a:lnTo>
                    <a:pt x="842239" y="126041"/>
                  </a:lnTo>
                  <a:lnTo>
                    <a:pt x="838204" y="126041"/>
                  </a:lnTo>
                  <a:lnTo>
                    <a:pt x="838204" y="132250"/>
                  </a:lnTo>
                  <a:lnTo>
                    <a:pt x="840377" y="135354"/>
                  </a:lnTo>
                  <a:lnTo>
                    <a:pt x="842550" y="139701"/>
                  </a:lnTo>
                  <a:lnTo>
                    <a:pt x="843481" y="140632"/>
                  </a:lnTo>
                  <a:lnTo>
                    <a:pt x="845654" y="145910"/>
                  </a:lnTo>
                  <a:lnTo>
                    <a:pt x="877941" y="145910"/>
                  </a:lnTo>
                  <a:lnTo>
                    <a:pt x="877941" y="150256"/>
                  </a:lnTo>
                  <a:lnTo>
                    <a:pt x="870800" y="152429"/>
                  </a:lnTo>
                  <a:lnTo>
                    <a:pt x="865523" y="153360"/>
                  </a:lnTo>
                  <a:lnTo>
                    <a:pt x="858383" y="153360"/>
                  </a:lnTo>
                  <a:lnTo>
                    <a:pt x="849069" y="153360"/>
                  </a:lnTo>
                  <a:lnTo>
                    <a:pt x="849069" y="189993"/>
                  </a:lnTo>
                  <a:lnTo>
                    <a:pt x="840687" y="179438"/>
                  </a:lnTo>
                  <a:lnTo>
                    <a:pt x="831374" y="167951"/>
                  </a:lnTo>
                  <a:lnTo>
                    <a:pt x="822060" y="157396"/>
                  </a:lnTo>
                  <a:lnTo>
                    <a:pt x="813678" y="155223"/>
                  </a:lnTo>
                  <a:lnTo>
                    <a:pt x="799087" y="155223"/>
                  </a:lnTo>
                  <a:lnTo>
                    <a:pt x="782323" y="155223"/>
                  </a:lnTo>
                  <a:lnTo>
                    <a:pt x="765559" y="153050"/>
                  </a:lnTo>
                  <a:lnTo>
                    <a:pt x="753141" y="153050"/>
                  </a:lnTo>
                  <a:lnTo>
                    <a:pt x="755315" y="149945"/>
                  </a:lnTo>
                  <a:lnTo>
                    <a:pt x="756246" y="147772"/>
                  </a:lnTo>
                  <a:lnTo>
                    <a:pt x="756246" y="145599"/>
                  </a:lnTo>
                  <a:lnTo>
                    <a:pt x="758419" y="144668"/>
                  </a:lnTo>
                  <a:lnTo>
                    <a:pt x="762455" y="142495"/>
                  </a:lnTo>
                  <a:lnTo>
                    <a:pt x="765559" y="140321"/>
                  </a:lnTo>
                  <a:lnTo>
                    <a:pt x="763386" y="137217"/>
                  </a:lnTo>
                  <a:lnTo>
                    <a:pt x="760282" y="129766"/>
                  </a:lnTo>
                  <a:lnTo>
                    <a:pt x="756246" y="124489"/>
                  </a:lnTo>
                  <a:lnTo>
                    <a:pt x="753141" y="120143"/>
                  </a:lnTo>
                  <a:lnTo>
                    <a:pt x="749106" y="117038"/>
                  </a:lnTo>
                  <a:lnTo>
                    <a:pt x="746001" y="117038"/>
                  </a:lnTo>
                  <a:lnTo>
                    <a:pt x="742897" y="117969"/>
                  </a:lnTo>
                  <a:lnTo>
                    <a:pt x="736688" y="120143"/>
                  </a:lnTo>
                  <a:lnTo>
                    <a:pt x="733583" y="122316"/>
                  </a:lnTo>
                  <a:lnTo>
                    <a:pt x="728306" y="122316"/>
                  </a:lnTo>
                  <a:lnTo>
                    <a:pt x="722097" y="122316"/>
                  </a:lnTo>
                  <a:lnTo>
                    <a:pt x="706575" y="110829"/>
                  </a:lnTo>
                  <a:lnTo>
                    <a:pt x="689811" y="98101"/>
                  </a:lnTo>
                  <a:lnTo>
                    <a:pt x="673046" y="85373"/>
                  </a:lnTo>
                  <a:lnTo>
                    <a:pt x="653178" y="80095"/>
                  </a:lnTo>
                  <a:lnTo>
                    <a:pt x="649142" y="81026"/>
                  </a:lnTo>
                  <a:lnTo>
                    <a:pt x="643865" y="83199"/>
                  </a:lnTo>
                  <a:lnTo>
                    <a:pt x="640760" y="87546"/>
                  </a:lnTo>
                  <a:lnTo>
                    <a:pt x="635482" y="90650"/>
                  </a:lnTo>
                  <a:lnTo>
                    <a:pt x="629274" y="92823"/>
                  </a:lnTo>
                  <a:lnTo>
                    <a:pt x="628342" y="88477"/>
                  </a:lnTo>
                  <a:lnTo>
                    <a:pt x="626169" y="85373"/>
                  </a:lnTo>
                  <a:lnTo>
                    <a:pt x="622133" y="80095"/>
                  </a:lnTo>
                  <a:lnTo>
                    <a:pt x="621202" y="80095"/>
                  </a:lnTo>
                  <a:lnTo>
                    <a:pt x="617166" y="80095"/>
                  </a:lnTo>
                  <a:lnTo>
                    <a:pt x="614993" y="81026"/>
                  </a:lnTo>
                  <a:lnTo>
                    <a:pt x="611889" y="83199"/>
                  </a:lnTo>
                  <a:lnTo>
                    <a:pt x="609715" y="85373"/>
                  </a:lnTo>
                  <a:lnTo>
                    <a:pt x="606611" y="88477"/>
                  </a:lnTo>
                  <a:lnTo>
                    <a:pt x="592951" y="85373"/>
                  </a:lnTo>
                  <a:lnTo>
                    <a:pt x="584569" y="77922"/>
                  </a:lnTo>
                  <a:lnTo>
                    <a:pt x="578360" y="68609"/>
                  </a:lnTo>
                  <a:lnTo>
                    <a:pt x="573083" y="55880"/>
                  </a:lnTo>
                  <a:lnTo>
                    <a:pt x="569978" y="58985"/>
                  </a:lnTo>
                  <a:lnTo>
                    <a:pt x="565943" y="65194"/>
                  </a:lnTo>
                  <a:lnTo>
                    <a:pt x="563770" y="70471"/>
                  </a:lnTo>
                  <a:lnTo>
                    <a:pt x="562838" y="75749"/>
                  </a:lnTo>
                  <a:lnTo>
                    <a:pt x="546074" y="77922"/>
                  </a:lnTo>
                  <a:lnTo>
                    <a:pt x="533656" y="77922"/>
                  </a:lnTo>
                  <a:lnTo>
                    <a:pt x="521238" y="80095"/>
                  </a:lnTo>
                  <a:lnTo>
                    <a:pt x="511925" y="85373"/>
                  </a:lnTo>
                  <a:lnTo>
                    <a:pt x="502612" y="95928"/>
                  </a:lnTo>
                  <a:lnTo>
                    <a:pt x="482743" y="92823"/>
                  </a:lnTo>
                  <a:lnTo>
                    <a:pt x="482743" y="85373"/>
                  </a:lnTo>
                  <a:lnTo>
                    <a:pt x="504474" y="76059"/>
                  </a:lnTo>
                  <a:lnTo>
                    <a:pt x="524343" y="63331"/>
                  </a:lnTo>
                  <a:lnTo>
                    <a:pt x="542970" y="48740"/>
                  </a:lnTo>
                  <a:lnTo>
                    <a:pt x="549179" y="48740"/>
                  </a:lnTo>
                  <a:lnTo>
                    <a:pt x="546074" y="46567"/>
                  </a:lnTo>
                  <a:lnTo>
                    <a:pt x="542970" y="44394"/>
                  </a:lnTo>
                  <a:lnTo>
                    <a:pt x="536761" y="43462"/>
                  </a:lnTo>
                  <a:lnTo>
                    <a:pt x="533656" y="41289"/>
                  </a:lnTo>
                  <a:lnTo>
                    <a:pt x="516892" y="44394"/>
                  </a:lnTo>
                  <a:lnTo>
                    <a:pt x="504474" y="50603"/>
                  </a:lnTo>
                  <a:lnTo>
                    <a:pt x="492988" y="58985"/>
                  </a:lnTo>
                  <a:lnTo>
                    <a:pt x="482433" y="66435"/>
                  </a:lnTo>
                  <a:lnTo>
                    <a:pt x="470015" y="73886"/>
                  </a:lnTo>
                  <a:lnTo>
                    <a:pt x="455424" y="78232"/>
                  </a:lnTo>
                  <a:lnTo>
                    <a:pt x="433693" y="80405"/>
                  </a:lnTo>
                  <a:lnTo>
                    <a:pt x="436797" y="88788"/>
                  </a:lnTo>
                  <a:lnTo>
                    <a:pt x="443006" y="96238"/>
                  </a:lnTo>
                  <a:lnTo>
                    <a:pt x="448284" y="103689"/>
                  </a:lnTo>
                  <a:lnTo>
                    <a:pt x="453561" y="109898"/>
                  </a:lnTo>
                  <a:lnTo>
                    <a:pt x="453561" y="117349"/>
                  </a:lnTo>
                  <a:lnTo>
                    <a:pt x="429657" y="113002"/>
                  </a:lnTo>
                  <a:lnTo>
                    <a:pt x="409788" y="102447"/>
                  </a:lnTo>
                  <a:lnTo>
                    <a:pt x="392093" y="90961"/>
                  </a:lnTo>
                  <a:lnTo>
                    <a:pt x="373466" y="78232"/>
                  </a:lnTo>
                  <a:lnTo>
                    <a:pt x="353598" y="68919"/>
                  </a:lnTo>
                  <a:lnTo>
                    <a:pt x="322243" y="73265"/>
                  </a:lnTo>
                  <a:lnTo>
                    <a:pt x="307652" y="68919"/>
                  </a:lnTo>
                  <a:lnTo>
                    <a:pt x="293061" y="61468"/>
                  </a:lnTo>
                  <a:lnTo>
                    <a:pt x="277539" y="56191"/>
                  </a:lnTo>
                  <a:lnTo>
                    <a:pt x="266052" y="51844"/>
                  </a:lnTo>
                  <a:lnTo>
                    <a:pt x="262948" y="51844"/>
                  </a:lnTo>
                  <a:lnTo>
                    <a:pt x="256739" y="54018"/>
                  </a:lnTo>
                  <a:lnTo>
                    <a:pt x="253634" y="56191"/>
                  </a:lnTo>
                  <a:lnTo>
                    <a:pt x="249598" y="56191"/>
                  </a:lnTo>
                  <a:lnTo>
                    <a:pt x="244321" y="58364"/>
                  </a:lnTo>
                  <a:lnTo>
                    <a:pt x="239043" y="56191"/>
                  </a:lnTo>
                  <a:lnTo>
                    <a:pt x="233766" y="54018"/>
                  </a:lnTo>
                  <a:lnTo>
                    <a:pt x="229730" y="50913"/>
                  </a:lnTo>
                  <a:lnTo>
                    <a:pt x="226625" y="46567"/>
                  </a:lnTo>
                  <a:lnTo>
                    <a:pt x="221348" y="41289"/>
                  </a:lnTo>
                  <a:lnTo>
                    <a:pt x="217312" y="38185"/>
                  </a:lnTo>
                  <a:lnTo>
                    <a:pt x="214208" y="36012"/>
                  </a:lnTo>
                  <a:lnTo>
                    <a:pt x="210172" y="36012"/>
                  </a:lnTo>
                  <a:lnTo>
                    <a:pt x="207067" y="36012"/>
                  </a:lnTo>
                  <a:lnTo>
                    <a:pt x="203032" y="38185"/>
                  </a:lnTo>
                  <a:lnTo>
                    <a:pt x="199927" y="39116"/>
                  </a:lnTo>
                  <a:lnTo>
                    <a:pt x="195891" y="39116"/>
                  </a:lnTo>
                  <a:lnTo>
                    <a:pt x="190614" y="39116"/>
                  </a:lnTo>
                  <a:lnTo>
                    <a:pt x="186578" y="36012"/>
                  </a:lnTo>
                  <a:lnTo>
                    <a:pt x="183473" y="31665"/>
                  </a:lnTo>
                  <a:lnTo>
                    <a:pt x="181300" y="30734"/>
                  </a:lnTo>
                  <a:lnTo>
                    <a:pt x="181300" y="26388"/>
                  </a:lnTo>
                  <a:lnTo>
                    <a:pt x="179127" y="24215"/>
                  </a:lnTo>
                  <a:lnTo>
                    <a:pt x="179127" y="21110"/>
                  </a:lnTo>
                  <a:lnTo>
                    <a:pt x="176023" y="18937"/>
                  </a:lnTo>
                  <a:lnTo>
                    <a:pt x="170745" y="15833"/>
                  </a:lnTo>
                  <a:lnTo>
                    <a:pt x="153981" y="26388"/>
                  </a:lnTo>
                  <a:lnTo>
                    <a:pt x="137217" y="33839"/>
                  </a:lnTo>
                  <a:lnTo>
                    <a:pt x="117348" y="39116"/>
                  </a:lnTo>
                  <a:lnTo>
                    <a:pt x="99653" y="48430"/>
                  </a:lnTo>
                  <a:lnTo>
                    <a:pt x="85993" y="58985"/>
                  </a:lnTo>
                  <a:lnTo>
                    <a:pt x="82889" y="70471"/>
                  </a:lnTo>
                  <a:lnTo>
                    <a:pt x="78853" y="83199"/>
                  </a:lnTo>
                  <a:lnTo>
                    <a:pt x="73576" y="95928"/>
                  </a:lnTo>
                  <a:lnTo>
                    <a:pt x="56812" y="105241"/>
                  </a:lnTo>
                  <a:lnTo>
                    <a:pt x="36012" y="107414"/>
                  </a:lnTo>
                  <a:lnTo>
                    <a:pt x="14281" y="105241"/>
                  </a:lnTo>
                  <a:lnTo>
                    <a:pt x="12107" y="110519"/>
                  </a:lnTo>
                  <a:lnTo>
                    <a:pt x="9934" y="116728"/>
                  </a:lnTo>
                  <a:lnTo>
                    <a:pt x="6830" y="122005"/>
                  </a:lnTo>
                  <a:lnTo>
                    <a:pt x="15212" y="138769"/>
                  </a:lnTo>
                  <a:lnTo>
                    <a:pt x="29803" y="149324"/>
                  </a:lnTo>
                  <a:lnTo>
                    <a:pt x="46567" y="159880"/>
                  </a:lnTo>
                  <a:lnTo>
                    <a:pt x="61158" y="171366"/>
                  </a:lnTo>
                  <a:lnTo>
                    <a:pt x="73576" y="185957"/>
                  </a:lnTo>
                  <a:lnTo>
                    <a:pt x="77611" y="191235"/>
                  </a:lnTo>
                  <a:lnTo>
                    <a:pt x="78543" y="196512"/>
                  </a:lnTo>
                  <a:lnTo>
                    <a:pt x="80716" y="202721"/>
                  </a:lnTo>
                  <a:lnTo>
                    <a:pt x="82889" y="207999"/>
                  </a:lnTo>
                  <a:lnTo>
                    <a:pt x="85993" y="213276"/>
                  </a:lnTo>
                  <a:lnTo>
                    <a:pt x="85993" y="220727"/>
                  </a:lnTo>
                  <a:lnTo>
                    <a:pt x="73576" y="226005"/>
                  </a:lnTo>
                  <a:lnTo>
                    <a:pt x="70471" y="220727"/>
                  </a:lnTo>
                  <a:lnTo>
                    <a:pt x="64262" y="215449"/>
                  </a:lnTo>
                  <a:lnTo>
                    <a:pt x="58985" y="211103"/>
                  </a:lnTo>
                  <a:lnTo>
                    <a:pt x="53707" y="205826"/>
                  </a:lnTo>
                  <a:lnTo>
                    <a:pt x="49671" y="205826"/>
                  </a:lnTo>
                  <a:lnTo>
                    <a:pt x="48740" y="205826"/>
                  </a:lnTo>
                  <a:lnTo>
                    <a:pt x="46567" y="207999"/>
                  </a:lnTo>
                  <a:lnTo>
                    <a:pt x="44394" y="207999"/>
                  </a:lnTo>
                  <a:lnTo>
                    <a:pt x="43462" y="210172"/>
                  </a:lnTo>
                  <a:lnTo>
                    <a:pt x="26698" y="210172"/>
                  </a:lnTo>
                  <a:lnTo>
                    <a:pt x="28871" y="213276"/>
                  </a:lnTo>
                  <a:lnTo>
                    <a:pt x="28871" y="215449"/>
                  </a:lnTo>
                  <a:lnTo>
                    <a:pt x="29803" y="217623"/>
                  </a:lnTo>
                  <a:lnTo>
                    <a:pt x="26698" y="220727"/>
                  </a:lnTo>
                  <a:lnTo>
                    <a:pt x="22663" y="225073"/>
                  </a:lnTo>
                  <a:lnTo>
                    <a:pt x="19558" y="225073"/>
                  </a:lnTo>
                  <a:lnTo>
                    <a:pt x="15522" y="226005"/>
                  </a:lnTo>
                  <a:lnTo>
                    <a:pt x="10245" y="228178"/>
                  </a:lnTo>
                  <a:lnTo>
                    <a:pt x="7140" y="230351"/>
                  </a:lnTo>
                  <a:lnTo>
                    <a:pt x="0" y="230351"/>
                  </a:lnTo>
                  <a:lnTo>
                    <a:pt x="3104" y="257670"/>
                  </a:lnTo>
                  <a:lnTo>
                    <a:pt x="17695" y="265121"/>
                  </a:lnTo>
                  <a:lnTo>
                    <a:pt x="36322" y="268225"/>
                  </a:lnTo>
                  <a:lnTo>
                    <a:pt x="51844" y="274434"/>
                  </a:lnTo>
                  <a:lnTo>
                    <a:pt x="63331" y="277539"/>
                  </a:lnTo>
                  <a:lnTo>
                    <a:pt x="68609" y="277539"/>
                  </a:lnTo>
                  <a:lnTo>
                    <a:pt x="71713" y="275365"/>
                  </a:lnTo>
                  <a:lnTo>
                    <a:pt x="75749" y="274434"/>
                  </a:lnTo>
                  <a:lnTo>
                    <a:pt x="77922" y="272261"/>
                  </a:lnTo>
                  <a:lnTo>
                    <a:pt x="78853" y="270088"/>
                  </a:lnTo>
                  <a:lnTo>
                    <a:pt x="82889" y="266983"/>
                  </a:lnTo>
                  <a:lnTo>
                    <a:pt x="97790" y="266983"/>
                  </a:lnTo>
                  <a:lnTo>
                    <a:pt x="95617" y="267915"/>
                  </a:lnTo>
                  <a:lnTo>
                    <a:pt x="95617" y="270088"/>
                  </a:lnTo>
                  <a:lnTo>
                    <a:pt x="95617" y="272261"/>
                  </a:lnTo>
                  <a:lnTo>
                    <a:pt x="93444" y="272261"/>
                  </a:lnTo>
                  <a:lnTo>
                    <a:pt x="91271" y="274434"/>
                  </a:lnTo>
                  <a:lnTo>
                    <a:pt x="91271" y="292440"/>
                  </a:lnTo>
                  <a:lnTo>
                    <a:pt x="85993" y="303926"/>
                  </a:lnTo>
                  <a:lnTo>
                    <a:pt x="78853" y="311377"/>
                  </a:lnTo>
                  <a:lnTo>
                    <a:pt x="68298" y="316655"/>
                  </a:lnTo>
                  <a:lnTo>
                    <a:pt x="56812" y="319759"/>
                  </a:lnTo>
                  <a:lnTo>
                    <a:pt x="44394" y="327210"/>
                  </a:lnTo>
                  <a:lnTo>
                    <a:pt x="37253" y="336523"/>
                  </a:lnTo>
                  <a:lnTo>
                    <a:pt x="31976" y="347078"/>
                  </a:lnTo>
                  <a:lnTo>
                    <a:pt x="26698" y="360738"/>
                  </a:lnTo>
                  <a:lnTo>
                    <a:pt x="20489" y="371293"/>
                  </a:lnTo>
                  <a:lnTo>
                    <a:pt x="31976" y="391162"/>
                  </a:lnTo>
                  <a:lnTo>
                    <a:pt x="46567" y="410099"/>
                  </a:lnTo>
                  <a:lnTo>
                    <a:pt x="64262" y="422827"/>
                  </a:lnTo>
                  <a:lnTo>
                    <a:pt x="66435" y="425000"/>
                  </a:lnTo>
                  <a:lnTo>
                    <a:pt x="69540" y="425000"/>
                  </a:lnTo>
                  <a:lnTo>
                    <a:pt x="71713" y="425000"/>
                  </a:lnTo>
                  <a:lnTo>
                    <a:pt x="73886" y="422827"/>
                  </a:lnTo>
                  <a:lnTo>
                    <a:pt x="76991" y="419723"/>
                  </a:lnTo>
                  <a:lnTo>
                    <a:pt x="81026" y="430278"/>
                  </a:lnTo>
                  <a:lnTo>
                    <a:pt x="86304" y="444869"/>
                  </a:lnTo>
                  <a:lnTo>
                    <a:pt x="88477" y="455424"/>
                  </a:lnTo>
                  <a:lnTo>
                    <a:pt x="93755" y="455424"/>
                  </a:lnTo>
                  <a:lnTo>
                    <a:pt x="97790" y="455734"/>
                  </a:lnTo>
                  <a:lnTo>
                    <a:pt x="98722" y="455734"/>
                  </a:lnTo>
                  <a:lnTo>
                    <a:pt x="100895" y="453561"/>
                  </a:lnTo>
                  <a:lnTo>
                    <a:pt x="103068" y="451388"/>
                  </a:lnTo>
                  <a:lnTo>
                    <a:pt x="105241" y="449215"/>
                  </a:lnTo>
                  <a:lnTo>
                    <a:pt x="108346" y="451388"/>
                  </a:lnTo>
                  <a:lnTo>
                    <a:pt x="110208" y="451388"/>
                  </a:lnTo>
                  <a:lnTo>
                    <a:pt x="112381" y="453561"/>
                  </a:lnTo>
                  <a:lnTo>
                    <a:pt x="112381" y="456666"/>
                  </a:lnTo>
                  <a:lnTo>
                    <a:pt x="112381" y="461012"/>
                  </a:lnTo>
                  <a:lnTo>
                    <a:pt x="124799" y="456666"/>
                  </a:lnTo>
                  <a:lnTo>
                    <a:pt x="134113" y="453561"/>
                  </a:lnTo>
                  <a:lnTo>
                    <a:pt x="147772" y="449215"/>
                  </a:lnTo>
                  <a:lnTo>
                    <a:pt x="144668" y="471257"/>
                  </a:lnTo>
                  <a:lnTo>
                    <a:pt x="135354" y="488021"/>
                  </a:lnTo>
                  <a:lnTo>
                    <a:pt x="122937" y="502612"/>
                  </a:lnTo>
                  <a:lnTo>
                    <a:pt x="106172" y="515340"/>
                  </a:lnTo>
                  <a:lnTo>
                    <a:pt x="88477" y="527137"/>
                  </a:lnTo>
                  <a:lnTo>
                    <a:pt x="69850" y="537692"/>
                  </a:lnTo>
                  <a:lnTo>
                    <a:pt x="54328" y="549179"/>
                  </a:lnTo>
                  <a:lnTo>
                    <a:pt x="41910" y="561907"/>
                  </a:lnTo>
                  <a:lnTo>
                    <a:pt x="37874" y="561907"/>
                  </a:lnTo>
                  <a:lnTo>
                    <a:pt x="37874" y="565011"/>
                  </a:lnTo>
                  <a:lnTo>
                    <a:pt x="48430" y="561907"/>
                  </a:lnTo>
                  <a:lnTo>
                    <a:pt x="65194" y="554456"/>
                  </a:lnTo>
                  <a:lnTo>
                    <a:pt x="86925" y="543901"/>
                  </a:lnTo>
                  <a:lnTo>
                    <a:pt x="108656" y="530241"/>
                  </a:lnTo>
                  <a:lnTo>
                    <a:pt x="130387" y="515650"/>
                  </a:lnTo>
                  <a:lnTo>
                    <a:pt x="152118" y="502922"/>
                  </a:lnTo>
                  <a:lnTo>
                    <a:pt x="169814" y="492367"/>
                  </a:lnTo>
                  <a:lnTo>
                    <a:pt x="184405" y="480881"/>
                  </a:lnTo>
                  <a:lnTo>
                    <a:pt x="191545" y="473430"/>
                  </a:lnTo>
                  <a:lnTo>
                    <a:pt x="203032" y="456666"/>
                  </a:lnTo>
                  <a:lnTo>
                    <a:pt x="210172" y="438660"/>
                  </a:lnTo>
                  <a:lnTo>
                    <a:pt x="215449" y="421896"/>
                  </a:lnTo>
                  <a:lnTo>
                    <a:pt x="222590" y="406063"/>
                  </a:lnTo>
                  <a:lnTo>
                    <a:pt x="234076" y="391472"/>
                  </a:lnTo>
                  <a:lnTo>
                    <a:pt x="247736" y="379986"/>
                  </a:lnTo>
                  <a:lnTo>
                    <a:pt x="247736" y="376881"/>
                  </a:lnTo>
                  <a:lnTo>
                    <a:pt x="257049" y="376881"/>
                  </a:lnTo>
                  <a:lnTo>
                    <a:pt x="247736" y="392714"/>
                  </a:lnTo>
                  <a:lnTo>
                    <a:pt x="237181" y="407305"/>
                  </a:lnTo>
                  <a:lnTo>
                    <a:pt x="230040" y="424069"/>
                  </a:lnTo>
                  <a:lnTo>
                    <a:pt x="224763" y="440833"/>
                  </a:lnTo>
                  <a:lnTo>
                    <a:pt x="246494" y="435555"/>
                  </a:lnTo>
                  <a:lnTo>
                    <a:pt x="262016" y="426242"/>
                  </a:lnTo>
                  <a:lnTo>
                    <a:pt x="280643" y="416929"/>
                  </a:lnTo>
                  <a:lnTo>
                    <a:pt x="280643" y="392714"/>
                  </a:lnTo>
                  <a:lnTo>
                    <a:pt x="297407" y="394887"/>
                  </a:lnTo>
                  <a:lnTo>
                    <a:pt x="307962" y="400165"/>
                  </a:lnTo>
                  <a:lnTo>
                    <a:pt x="317276" y="407615"/>
                  </a:lnTo>
                  <a:lnTo>
                    <a:pt x="327831" y="413824"/>
                  </a:lnTo>
                  <a:lnTo>
                    <a:pt x="361048" y="413824"/>
                  </a:lnTo>
                  <a:lnTo>
                    <a:pt x="376571" y="422206"/>
                  </a:lnTo>
                  <a:lnTo>
                    <a:pt x="393335" y="436797"/>
                  </a:lnTo>
                  <a:lnTo>
                    <a:pt x="407926" y="449526"/>
                  </a:lnTo>
                  <a:lnTo>
                    <a:pt x="427794" y="458839"/>
                  </a:lnTo>
                  <a:lnTo>
                    <a:pt x="451699" y="464117"/>
                  </a:lnTo>
                  <a:lnTo>
                    <a:pt x="471567" y="473430"/>
                  </a:lnTo>
                  <a:lnTo>
                    <a:pt x="486158" y="486158"/>
                  </a:lnTo>
                  <a:lnTo>
                    <a:pt x="498576" y="502922"/>
                  </a:lnTo>
                  <a:lnTo>
                    <a:pt x="507889" y="519686"/>
                  </a:lnTo>
                  <a:lnTo>
                    <a:pt x="519376" y="536450"/>
                  </a:lnTo>
                  <a:lnTo>
                    <a:pt x="531794" y="550110"/>
                  </a:lnTo>
                  <a:lnTo>
                    <a:pt x="527758" y="574325"/>
                  </a:lnTo>
                  <a:lnTo>
                    <a:pt x="539244" y="579602"/>
                  </a:lnTo>
                  <a:lnTo>
                    <a:pt x="546385" y="588916"/>
                  </a:lnTo>
                  <a:lnTo>
                    <a:pt x="551662" y="600402"/>
                  </a:lnTo>
                  <a:lnTo>
                    <a:pt x="554767" y="613131"/>
                  </a:lnTo>
                  <a:lnTo>
                    <a:pt x="560976" y="625859"/>
                  </a:lnTo>
                  <a:lnTo>
                    <a:pt x="568116" y="637345"/>
                  </a:lnTo>
                  <a:lnTo>
                    <a:pt x="576498" y="645727"/>
                  </a:lnTo>
                  <a:lnTo>
                    <a:pt x="591089" y="651005"/>
                  </a:lnTo>
                  <a:lnTo>
                    <a:pt x="587984" y="653178"/>
                  </a:lnTo>
                  <a:lnTo>
                    <a:pt x="583949" y="653178"/>
                  </a:lnTo>
                  <a:lnTo>
                    <a:pt x="580844" y="653178"/>
                  </a:lnTo>
                  <a:lnTo>
                    <a:pt x="576808" y="651005"/>
                  </a:lnTo>
                  <a:lnTo>
                    <a:pt x="568426" y="651005"/>
                  </a:lnTo>
                  <a:lnTo>
                    <a:pt x="576808" y="669942"/>
                  </a:lnTo>
                  <a:lnTo>
                    <a:pt x="588295" y="686706"/>
                  </a:lnTo>
                  <a:lnTo>
                    <a:pt x="600713" y="702539"/>
                  </a:lnTo>
                  <a:lnTo>
                    <a:pt x="604748" y="704712"/>
                  </a:lnTo>
                  <a:lnTo>
                    <a:pt x="605680" y="704712"/>
                  </a:lnTo>
                  <a:lnTo>
                    <a:pt x="605680" y="706885"/>
                  </a:lnTo>
                  <a:lnTo>
                    <a:pt x="607853" y="706885"/>
                  </a:lnTo>
                  <a:lnTo>
                    <a:pt x="613130" y="706885"/>
                  </a:lnTo>
                  <a:lnTo>
                    <a:pt x="619339" y="706885"/>
                  </a:lnTo>
                  <a:lnTo>
                    <a:pt x="620271" y="704712"/>
                  </a:lnTo>
                  <a:lnTo>
                    <a:pt x="624306" y="702539"/>
                  </a:lnTo>
                  <a:lnTo>
                    <a:pt x="626480" y="701608"/>
                  </a:lnTo>
                  <a:lnTo>
                    <a:pt x="626480" y="699434"/>
                  </a:lnTo>
                  <a:lnTo>
                    <a:pt x="627411" y="699434"/>
                  </a:lnTo>
                  <a:lnTo>
                    <a:pt x="627411" y="695088"/>
                  </a:lnTo>
                  <a:lnTo>
                    <a:pt x="622133" y="687638"/>
                  </a:lnTo>
                  <a:lnTo>
                    <a:pt x="614993" y="682360"/>
                  </a:lnTo>
                  <a:lnTo>
                    <a:pt x="607853" y="677082"/>
                  </a:lnTo>
                  <a:lnTo>
                    <a:pt x="600713" y="671805"/>
                  </a:lnTo>
                  <a:lnTo>
                    <a:pt x="600713" y="662491"/>
                  </a:lnTo>
                  <a:lnTo>
                    <a:pt x="617477" y="673047"/>
                  </a:lnTo>
                  <a:lnTo>
                    <a:pt x="632068" y="687638"/>
                  </a:lnTo>
                  <a:lnTo>
                    <a:pt x="644485" y="702228"/>
                  </a:lnTo>
                  <a:lnTo>
                    <a:pt x="644485" y="723339"/>
                  </a:lnTo>
                  <a:lnTo>
                    <a:pt x="642312" y="718992"/>
                  </a:lnTo>
                  <a:lnTo>
                    <a:pt x="639208" y="715888"/>
                  </a:lnTo>
                  <a:lnTo>
                    <a:pt x="637035" y="711542"/>
                  </a:lnTo>
                  <a:lnTo>
                    <a:pt x="633930" y="709369"/>
                  </a:lnTo>
                  <a:lnTo>
                    <a:pt x="629894" y="709369"/>
                  </a:lnTo>
                  <a:lnTo>
                    <a:pt x="626790" y="709369"/>
                  </a:lnTo>
                  <a:lnTo>
                    <a:pt x="622754" y="709369"/>
                  </a:lnTo>
                  <a:lnTo>
                    <a:pt x="617477" y="711542"/>
                  </a:lnTo>
                  <a:lnTo>
                    <a:pt x="615304" y="723028"/>
                  </a:lnTo>
                  <a:lnTo>
                    <a:pt x="613130" y="741034"/>
                  </a:lnTo>
                  <a:lnTo>
                    <a:pt x="613130" y="763076"/>
                  </a:lnTo>
                  <a:lnTo>
                    <a:pt x="613130" y="787291"/>
                  </a:lnTo>
                  <a:lnTo>
                    <a:pt x="613130" y="807159"/>
                  </a:lnTo>
                  <a:lnTo>
                    <a:pt x="612199" y="821750"/>
                  </a:lnTo>
                  <a:lnTo>
                    <a:pt x="612199" y="829201"/>
                  </a:lnTo>
                  <a:lnTo>
                    <a:pt x="613130" y="859624"/>
                  </a:lnTo>
                  <a:lnTo>
                    <a:pt x="617166" y="881666"/>
                  </a:lnTo>
                  <a:lnTo>
                    <a:pt x="622444" y="898430"/>
                  </a:lnTo>
                  <a:lnTo>
                    <a:pt x="629584" y="911158"/>
                  </a:lnTo>
                  <a:lnTo>
                    <a:pt x="641071" y="922645"/>
                  </a:lnTo>
                  <a:lnTo>
                    <a:pt x="651626" y="935373"/>
                  </a:lnTo>
                  <a:lnTo>
                    <a:pt x="664043" y="953379"/>
                  </a:lnTo>
                  <a:lnTo>
                    <a:pt x="669321" y="964866"/>
                  </a:lnTo>
                  <a:lnTo>
                    <a:pt x="673357" y="975421"/>
                  </a:lnTo>
                  <a:lnTo>
                    <a:pt x="680497" y="984734"/>
                  </a:lnTo>
                  <a:lnTo>
                    <a:pt x="691052" y="992185"/>
                  </a:lnTo>
                  <a:lnTo>
                    <a:pt x="704712" y="997462"/>
                  </a:lnTo>
                  <a:lnTo>
                    <a:pt x="715267" y="1003671"/>
                  </a:lnTo>
                  <a:lnTo>
                    <a:pt x="724580" y="1014226"/>
                  </a:lnTo>
                  <a:lnTo>
                    <a:pt x="731721" y="1026955"/>
                  </a:lnTo>
                  <a:lnTo>
                    <a:pt x="734825" y="1041546"/>
                  </a:lnTo>
                  <a:lnTo>
                    <a:pt x="741034" y="1054274"/>
                  </a:lnTo>
                  <a:lnTo>
                    <a:pt x="747243" y="1065761"/>
                  </a:lnTo>
                  <a:lnTo>
                    <a:pt x="760903" y="1075074"/>
                  </a:lnTo>
                  <a:lnTo>
                    <a:pt x="758729" y="1076005"/>
                  </a:lnTo>
                  <a:lnTo>
                    <a:pt x="758729" y="1078178"/>
                  </a:lnTo>
                  <a:lnTo>
                    <a:pt x="758729" y="1080351"/>
                  </a:lnTo>
                  <a:lnTo>
                    <a:pt x="756556" y="1080351"/>
                  </a:lnTo>
                  <a:lnTo>
                    <a:pt x="754383" y="1080351"/>
                  </a:lnTo>
                  <a:lnTo>
                    <a:pt x="751279" y="1082525"/>
                  </a:lnTo>
                  <a:lnTo>
                    <a:pt x="760592" y="1095253"/>
                  </a:lnTo>
                  <a:lnTo>
                    <a:pt x="771147" y="1102704"/>
                  </a:lnTo>
                  <a:lnTo>
                    <a:pt x="782634" y="1110154"/>
                  </a:lnTo>
                  <a:lnTo>
                    <a:pt x="791016" y="1119468"/>
                  </a:lnTo>
                  <a:lnTo>
                    <a:pt x="797225" y="1130023"/>
                  </a:lnTo>
                  <a:lnTo>
                    <a:pt x="800329" y="1142751"/>
                  </a:lnTo>
                  <a:lnTo>
                    <a:pt x="804365" y="1155479"/>
                  </a:lnTo>
                  <a:lnTo>
                    <a:pt x="809643" y="1155479"/>
                  </a:lnTo>
                  <a:lnTo>
                    <a:pt x="811816" y="1155479"/>
                  </a:lnTo>
                  <a:lnTo>
                    <a:pt x="812747" y="1155479"/>
                  </a:lnTo>
                  <a:lnTo>
                    <a:pt x="814920" y="1155479"/>
                  </a:lnTo>
                  <a:lnTo>
                    <a:pt x="817093" y="1155479"/>
                  </a:lnTo>
                  <a:lnTo>
                    <a:pt x="820198" y="1155479"/>
                  </a:lnTo>
                  <a:lnTo>
                    <a:pt x="822371" y="1159826"/>
                  </a:lnTo>
                  <a:lnTo>
                    <a:pt x="822371" y="1162930"/>
                  </a:lnTo>
                  <a:lnTo>
                    <a:pt x="824544" y="1169139"/>
                  </a:lnTo>
                  <a:lnTo>
                    <a:pt x="824544" y="1176590"/>
                  </a:lnTo>
                  <a:lnTo>
                    <a:pt x="827648" y="1174417"/>
                  </a:lnTo>
                  <a:lnTo>
                    <a:pt x="827648" y="1172243"/>
                  </a:lnTo>
                  <a:lnTo>
                    <a:pt x="829822" y="1170070"/>
                  </a:lnTo>
                  <a:lnTo>
                    <a:pt x="831995" y="1166966"/>
                  </a:lnTo>
                  <a:lnTo>
                    <a:pt x="831995" y="1159515"/>
                  </a:lnTo>
                  <a:lnTo>
                    <a:pt x="827959" y="1148960"/>
                  </a:lnTo>
                  <a:lnTo>
                    <a:pt x="819577" y="1132196"/>
                  </a:lnTo>
                  <a:lnTo>
                    <a:pt x="808090" y="1113259"/>
                  </a:lnTo>
                  <a:lnTo>
                    <a:pt x="797535" y="1095253"/>
                  </a:lnTo>
                  <a:lnTo>
                    <a:pt x="783876" y="1076316"/>
                  </a:lnTo>
                  <a:lnTo>
                    <a:pt x="773320" y="1061725"/>
                  </a:lnTo>
                  <a:lnTo>
                    <a:pt x="761834" y="1048996"/>
                  </a:lnTo>
                  <a:lnTo>
                    <a:pt x="756556" y="1041546"/>
                  </a:lnTo>
                  <a:lnTo>
                    <a:pt x="756556" y="1021677"/>
                  </a:lnTo>
                  <a:lnTo>
                    <a:pt x="760592" y="1023850"/>
                  </a:lnTo>
                  <a:lnTo>
                    <a:pt x="763697" y="1026955"/>
                  </a:lnTo>
                  <a:lnTo>
                    <a:pt x="767732" y="1031301"/>
                  </a:lnTo>
                  <a:lnTo>
                    <a:pt x="776114" y="1036578"/>
                  </a:lnTo>
                  <a:lnTo>
                    <a:pt x="782323" y="1048065"/>
                  </a:lnTo>
                  <a:lnTo>
                    <a:pt x="785428" y="1058620"/>
                  </a:lnTo>
                  <a:lnTo>
                    <a:pt x="789464" y="1069175"/>
                  </a:lnTo>
                  <a:lnTo>
                    <a:pt x="796604" y="1078489"/>
                  </a:lnTo>
                  <a:lnTo>
                    <a:pt x="797535" y="1080662"/>
                  </a:lnTo>
                  <a:lnTo>
                    <a:pt x="803744" y="1082835"/>
                  </a:lnTo>
                  <a:lnTo>
                    <a:pt x="806849" y="1082835"/>
                  </a:lnTo>
                  <a:lnTo>
                    <a:pt x="812126" y="1083766"/>
                  </a:lnTo>
                  <a:lnTo>
                    <a:pt x="816162" y="1085939"/>
                  </a:lnTo>
                  <a:lnTo>
                    <a:pt x="833857" y="1112327"/>
                  </a:lnTo>
                  <a:lnTo>
                    <a:pt x="852484" y="1137473"/>
                  </a:lnTo>
                  <a:lnTo>
                    <a:pt x="870179" y="1161688"/>
                  </a:lnTo>
                  <a:lnTo>
                    <a:pt x="890048" y="1183730"/>
                  </a:lnTo>
                  <a:lnTo>
                    <a:pt x="882908" y="1206703"/>
                  </a:lnTo>
                  <a:lnTo>
                    <a:pt x="886944" y="1211049"/>
                  </a:lnTo>
                  <a:lnTo>
                    <a:pt x="894084" y="1218500"/>
                  </a:lnTo>
                  <a:lnTo>
                    <a:pt x="901224" y="1227813"/>
                  </a:lnTo>
                  <a:lnTo>
                    <a:pt x="910537" y="1235264"/>
                  </a:lnTo>
                  <a:lnTo>
                    <a:pt x="915815" y="1242715"/>
                  </a:lnTo>
                  <a:lnTo>
                    <a:pt x="918919" y="1243646"/>
                  </a:lnTo>
                  <a:lnTo>
                    <a:pt x="939719" y="1240541"/>
                  </a:lnTo>
                  <a:lnTo>
                    <a:pt x="940651" y="1242715"/>
                  </a:lnTo>
                  <a:lnTo>
                    <a:pt x="944686" y="1245819"/>
                  </a:lnTo>
                  <a:lnTo>
                    <a:pt x="947791" y="1250165"/>
                  </a:lnTo>
                  <a:lnTo>
                    <a:pt x="951827" y="1253270"/>
                  </a:lnTo>
                  <a:lnTo>
                    <a:pt x="954931" y="1256374"/>
                  </a:lnTo>
                  <a:lnTo>
                    <a:pt x="978835" y="1260720"/>
                  </a:lnTo>
                  <a:lnTo>
                    <a:pt x="981940" y="1262894"/>
                  </a:lnTo>
                  <a:lnTo>
                    <a:pt x="985976" y="1265998"/>
                  </a:lnTo>
                  <a:lnTo>
                    <a:pt x="991253" y="1271276"/>
                  </a:lnTo>
                  <a:lnTo>
                    <a:pt x="995289" y="1275622"/>
                  </a:lnTo>
                  <a:lnTo>
                    <a:pt x="998394" y="1278726"/>
                  </a:lnTo>
                  <a:lnTo>
                    <a:pt x="1002429" y="1280899"/>
                  </a:lnTo>
                  <a:lnTo>
                    <a:pt x="1010811" y="1283073"/>
                  </a:lnTo>
                  <a:lnTo>
                    <a:pt x="1017952" y="1278726"/>
                  </a:lnTo>
                  <a:lnTo>
                    <a:pt x="1024161" y="1275622"/>
                  </a:lnTo>
                  <a:lnTo>
                    <a:pt x="1031301" y="1271276"/>
                  </a:lnTo>
                  <a:lnTo>
                    <a:pt x="1041856" y="1271276"/>
                  </a:lnTo>
                  <a:lnTo>
                    <a:pt x="1058620" y="1278726"/>
                  </a:lnTo>
                  <a:lnTo>
                    <a:pt x="1069175" y="1288040"/>
                  </a:lnTo>
                  <a:lnTo>
                    <a:pt x="1081593" y="1297353"/>
                  </a:lnTo>
                  <a:lnTo>
                    <a:pt x="1102393" y="1304804"/>
                  </a:lnTo>
                  <a:lnTo>
                    <a:pt x="1117915" y="1310081"/>
                  </a:lnTo>
                  <a:lnTo>
                    <a:pt x="1132506" y="1314428"/>
                  </a:lnTo>
                  <a:lnTo>
                    <a:pt x="1141820" y="1317532"/>
                  </a:lnTo>
                  <a:lnTo>
                    <a:pt x="1151133" y="1326845"/>
                  </a:lnTo>
                  <a:lnTo>
                    <a:pt x="1159515" y="1339574"/>
                  </a:lnTo>
                  <a:lnTo>
                    <a:pt x="1168828" y="1361615"/>
                  </a:lnTo>
                  <a:lnTo>
                    <a:pt x="1180315" y="1364720"/>
                  </a:lnTo>
                  <a:lnTo>
                    <a:pt x="1195837" y="1372171"/>
                  </a:lnTo>
                  <a:lnTo>
                    <a:pt x="1212601" y="1381484"/>
                  </a:lnTo>
                  <a:lnTo>
                    <a:pt x="1229365" y="1390797"/>
                  </a:lnTo>
                  <a:lnTo>
                    <a:pt x="1238679" y="1398248"/>
                  </a:lnTo>
                  <a:lnTo>
                    <a:pt x="1241783" y="1396075"/>
                  </a:lnTo>
                  <a:lnTo>
                    <a:pt x="1243956" y="1396075"/>
                  </a:lnTo>
                  <a:lnTo>
                    <a:pt x="1244888" y="1396075"/>
                  </a:lnTo>
                  <a:lnTo>
                    <a:pt x="1247061" y="1393902"/>
                  </a:lnTo>
                  <a:lnTo>
                    <a:pt x="1249234" y="1393902"/>
                  </a:lnTo>
                  <a:lnTo>
                    <a:pt x="1251407" y="1390797"/>
                  </a:lnTo>
                  <a:lnTo>
                    <a:pt x="1251407" y="1388624"/>
                  </a:lnTo>
                  <a:lnTo>
                    <a:pt x="1251407" y="1385520"/>
                  </a:lnTo>
                  <a:lnTo>
                    <a:pt x="1249234" y="1381173"/>
                  </a:lnTo>
                  <a:lnTo>
                    <a:pt x="1252338" y="1379000"/>
                  </a:lnTo>
                  <a:lnTo>
                    <a:pt x="1254511" y="1378069"/>
                  </a:lnTo>
                  <a:lnTo>
                    <a:pt x="1256684" y="1375896"/>
                  </a:lnTo>
                  <a:lnTo>
                    <a:pt x="1258858" y="1373723"/>
                  </a:lnTo>
                  <a:lnTo>
                    <a:pt x="1265998" y="1373723"/>
                  </a:lnTo>
                  <a:lnTo>
                    <a:pt x="1273138" y="1385209"/>
                  </a:lnTo>
                  <a:lnTo>
                    <a:pt x="1280278" y="1395764"/>
                  </a:lnTo>
                  <a:lnTo>
                    <a:pt x="1285556" y="1405078"/>
                  </a:lnTo>
                  <a:lnTo>
                    <a:pt x="1287729" y="1419669"/>
                  </a:lnTo>
                  <a:lnTo>
                    <a:pt x="1287729" y="1434260"/>
                  </a:lnTo>
                  <a:lnTo>
                    <a:pt x="1288660" y="1444815"/>
                  </a:lnTo>
                  <a:lnTo>
                    <a:pt x="1276243" y="1459406"/>
                  </a:lnTo>
                  <a:lnTo>
                    <a:pt x="1261652" y="1472134"/>
                  </a:lnTo>
                  <a:lnTo>
                    <a:pt x="1249234" y="1485794"/>
                  </a:lnTo>
                  <a:lnTo>
                    <a:pt x="1242094" y="1501626"/>
                  </a:lnTo>
                  <a:lnTo>
                    <a:pt x="1236816" y="1518390"/>
                  </a:lnTo>
                  <a:lnTo>
                    <a:pt x="1229676" y="1535155"/>
                  </a:lnTo>
                  <a:lnTo>
                    <a:pt x="1234953" y="1537328"/>
                  </a:lnTo>
                  <a:lnTo>
                    <a:pt x="1240231" y="1537328"/>
                  </a:lnTo>
                  <a:lnTo>
                    <a:pt x="1245508" y="1538259"/>
                  </a:lnTo>
                  <a:lnTo>
                    <a:pt x="1254822" y="1538259"/>
                  </a:lnTo>
                  <a:lnTo>
                    <a:pt x="1254822" y="1542605"/>
                  </a:lnTo>
                  <a:lnTo>
                    <a:pt x="1245508" y="1547883"/>
                  </a:lnTo>
                  <a:lnTo>
                    <a:pt x="1239300" y="1553160"/>
                  </a:lnTo>
                  <a:lnTo>
                    <a:pt x="1229986" y="1558438"/>
                  </a:lnTo>
                  <a:lnTo>
                    <a:pt x="1229986" y="1565889"/>
                  </a:lnTo>
                  <a:lnTo>
                    <a:pt x="1229986" y="1573339"/>
                  </a:lnTo>
                  <a:lnTo>
                    <a:pt x="1229986" y="1579548"/>
                  </a:lnTo>
                  <a:lnTo>
                    <a:pt x="1225950" y="1586999"/>
                  </a:lnTo>
                  <a:lnTo>
                    <a:pt x="1229986" y="1590104"/>
                  </a:lnTo>
                  <a:lnTo>
                    <a:pt x="1233091" y="1594450"/>
                  </a:lnTo>
                  <a:lnTo>
                    <a:pt x="1237126" y="1595381"/>
                  </a:lnTo>
                  <a:lnTo>
                    <a:pt x="1242404" y="1595381"/>
                  </a:lnTo>
                  <a:lnTo>
                    <a:pt x="1245508" y="1599727"/>
                  </a:lnTo>
                  <a:lnTo>
                    <a:pt x="1256995" y="1610283"/>
                  </a:lnTo>
                  <a:lnTo>
                    <a:pt x="1264135" y="1624873"/>
                  </a:lnTo>
                  <a:lnTo>
                    <a:pt x="1269413" y="1643811"/>
                  </a:lnTo>
                  <a:lnTo>
                    <a:pt x="1274690" y="1659643"/>
                  </a:lnTo>
                  <a:lnTo>
                    <a:pt x="1281831" y="1676407"/>
                  </a:lnTo>
                  <a:lnTo>
                    <a:pt x="1302630" y="1705900"/>
                  </a:lnTo>
                  <a:lnTo>
                    <a:pt x="1327777" y="1733219"/>
                  </a:lnTo>
                  <a:lnTo>
                    <a:pt x="1359132" y="1754329"/>
                  </a:lnTo>
                  <a:lnTo>
                    <a:pt x="1395454" y="1767989"/>
                  </a:lnTo>
                  <a:lnTo>
                    <a:pt x="1391418" y="1797481"/>
                  </a:lnTo>
                  <a:lnTo>
                    <a:pt x="1389245" y="1829147"/>
                  </a:lnTo>
                  <a:lnTo>
                    <a:pt x="1388314" y="1861744"/>
                  </a:lnTo>
                  <a:lnTo>
                    <a:pt x="1382105" y="1893409"/>
                  </a:lnTo>
                  <a:lnTo>
                    <a:pt x="1371549" y="1941839"/>
                  </a:lnTo>
                  <a:lnTo>
                    <a:pt x="1362236" y="1991199"/>
                  </a:lnTo>
                  <a:lnTo>
                    <a:pt x="1351681" y="2036214"/>
                  </a:lnTo>
                  <a:lnTo>
                    <a:pt x="1339263" y="2080297"/>
                  </a:lnTo>
                  <a:lnTo>
                    <a:pt x="1337090" y="2091784"/>
                  </a:lnTo>
                  <a:lnTo>
                    <a:pt x="1340194" y="2104512"/>
                  </a:lnTo>
                  <a:lnTo>
                    <a:pt x="1342368" y="2111963"/>
                  </a:lnTo>
                  <a:lnTo>
                    <a:pt x="1329950" y="2188643"/>
                  </a:lnTo>
                  <a:lnTo>
                    <a:pt x="1329950" y="2192989"/>
                  </a:lnTo>
                  <a:lnTo>
                    <a:pt x="1337090" y="2190816"/>
                  </a:lnTo>
                  <a:lnTo>
                    <a:pt x="1340194" y="2186470"/>
                  </a:lnTo>
                  <a:lnTo>
                    <a:pt x="1342368" y="2183365"/>
                  </a:lnTo>
                  <a:lnTo>
                    <a:pt x="1345472" y="2179019"/>
                  </a:lnTo>
                  <a:lnTo>
                    <a:pt x="1349508" y="2175915"/>
                  </a:lnTo>
                  <a:lnTo>
                    <a:pt x="1349508" y="2179019"/>
                  </a:lnTo>
                  <a:lnTo>
                    <a:pt x="1354785" y="2179019"/>
                  </a:lnTo>
                  <a:lnTo>
                    <a:pt x="1345472" y="2215652"/>
                  </a:lnTo>
                  <a:lnTo>
                    <a:pt x="1334917" y="2215652"/>
                  </a:lnTo>
                  <a:lnTo>
                    <a:pt x="1327777" y="2234589"/>
                  </a:lnTo>
                  <a:lnTo>
                    <a:pt x="1320636" y="2256631"/>
                  </a:lnTo>
                  <a:lnTo>
                    <a:pt x="1315359" y="2279604"/>
                  </a:lnTo>
                  <a:lnTo>
                    <a:pt x="1313186" y="2305992"/>
                  </a:lnTo>
                  <a:lnTo>
                    <a:pt x="1311012" y="2333311"/>
                  </a:lnTo>
                  <a:lnTo>
                    <a:pt x="1315048" y="2357525"/>
                  </a:lnTo>
                  <a:lnTo>
                    <a:pt x="1322189" y="2380499"/>
                  </a:lnTo>
                  <a:lnTo>
                    <a:pt x="1332744" y="2401609"/>
                  </a:lnTo>
                  <a:lnTo>
                    <a:pt x="1349508" y="2416200"/>
                  </a:lnTo>
                  <a:lnTo>
                    <a:pt x="1369376" y="2426755"/>
                  </a:lnTo>
                  <a:lnTo>
                    <a:pt x="1369376" y="2434206"/>
                  </a:lnTo>
                  <a:lnTo>
                    <a:pt x="1354785" y="2424892"/>
                  </a:lnTo>
                  <a:lnTo>
                    <a:pt x="1342368" y="2414337"/>
                  </a:lnTo>
                  <a:lnTo>
                    <a:pt x="1329950" y="2401609"/>
                  </a:lnTo>
                  <a:lnTo>
                    <a:pt x="1325914" y="2401609"/>
                  </a:lnTo>
                  <a:lnTo>
                    <a:pt x="1332123" y="2416200"/>
                  </a:lnTo>
                  <a:lnTo>
                    <a:pt x="1342678" y="2430791"/>
                  </a:lnTo>
                  <a:lnTo>
                    <a:pt x="1357269" y="2445382"/>
                  </a:lnTo>
                  <a:lnTo>
                    <a:pt x="1374033" y="2458110"/>
                  </a:lnTo>
                  <a:lnTo>
                    <a:pt x="1389555" y="2466492"/>
                  </a:lnTo>
                  <a:lnTo>
                    <a:pt x="1406319" y="2470838"/>
                  </a:lnTo>
                  <a:lnTo>
                    <a:pt x="1423083" y="2466492"/>
                  </a:lnTo>
                  <a:lnTo>
                    <a:pt x="1426188" y="2465561"/>
                  </a:lnTo>
                  <a:lnTo>
                    <a:pt x="1428361" y="2463388"/>
                  </a:lnTo>
                  <a:lnTo>
                    <a:pt x="1430534" y="2463388"/>
                  </a:lnTo>
                  <a:lnTo>
                    <a:pt x="1430534" y="2461214"/>
                  </a:lnTo>
                  <a:lnTo>
                    <a:pt x="1432707" y="2460283"/>
                  </a:lnTo>
                  <a:lnTo>
                    <a:pt x="1435812" y="2458110"/>
                  </a:lnTo>
                  <a:lnTo>
                    <a:pt x="1432707" y="2453764"/>
                  </a:lnTo>
                  <a:lnTo>
                    <a:pt x="1432707" y="2452832"/>
                  </a:lnTo>
                  <a:lnTo>
                    <a:pt x="1432707" y="2452832"/>
                  </a:lnTo>
                  <a:lnTo>
                    <a:pt x="1432707" y="2450659"/>
                  </a:lnTo>
                  <a:lnTo>
                    <a:pt x="1428671" y="2450659"/>
                  </a:lnTo>
                  <a:lnTo>
                    <a:pt x="1427740" y="2450659"/>
                  </a:lnTo>
                  <a:lnTo>
                    <a:pt x="1421531" y="2450659"/>
                  </a:lnTo>
                  <a:lnTo>
                    <a:pt x="1420600" y="2439173"/>
                  </a:lnTo>
                  <a:lnTo>
                    <a:pt x="1418427" y="2426444"/>
                  </a:lnTo>
                  <a:lnTo>
                    <a:pt x="1416254" y="2415889"/>
                  </a:lnTo>
                  <a:lnTo>
                    <a:pt x="1413149" y="2406576"/>
                  </a:lnTo>
                  <a:lnTo>
                    <a:pt x="1410976" y="2404403"/>
                  </a:lnTo>
                  <a:lnTo>
                    <a:pt x="1410976" y="2402230"/>
                  </a:lnTo>
                  <a:lnTo>
                    <a:pt x="1408803" y="2402230"/>
                  </a:lnTo>
                  <a:lnTo>
                    <a:pt x="1405698" y="2401298"/>
                  </a:lnTo>
                  <a:lnTo>
                    <a:pt x="1396385" y="2414027"/>
                  </a:lnTo>
                  <a:lnTo>
                    <a:pt x="1384899" y="2426755"/>
                  </a:lnTo>
                  <a:lnTo>
                    <a:pt x="1384899" y="2431101"/>
                  </a:lnTo>
                  <a:lnTo>
                    <a:pt x="1381794" y="2431101"/>
                  </a:lnTo>
                  <a:lnTo>
                    <a:pt x="1381794" y="2424892"/>
                  </a:lnTo>
                  <a:lnTo>
                    <a:pt x="1381794" y="2421788"/>
                  </a:lnTo>
                  <a:lnTo>
                    <a:pt x="1383967" y="2417442"/>
                  </a:lnTo>
                  <a:lnTo>
                    <a:pt x="1384899" y="2414337"/>
                  </a:lnTo>
                  <a:lnTo>
                    <a:pt x="1394212" y="2402851"/>
                  </a:lnTo>
                  <a:lnTo>
                    <a:pt x="1406630" y="2392295"/>
                  </a:lnTo>
                  <a:lnTo>
                    <a:pt x="1420289" y="2384845"/>
                  </a:lnTo>
                  <a:lnTo>
                    <a:pt x="1428671" y="2382672"/>
                  </a:lnTo>
                  <a:lnTo>
                    <a:pt x="1427740" y="2373358"/>
                  </a:lnTo>
                  <a:lnTo>
                    <a:pt x="1423704" y="2368081"/>
                  </a:lnTo>
                  <a:lnTo>
                    <a:pt x="1418427" y="2362803"/>
                  </a:lnTo>
                  <a:lnTo>
                    <a:pt x="1413149" y="2357525"/>
                  </a:lnTo>
                  <a:lnTo>
                    <a:pt x="1418427" y="2340761"/>
                  </a:lnTo>
                  <a:lnTo>
                    <a:pt x="1427740" y="2322756"/>
                  </a:lnTo>
                  <a:lnTo>
                    <a:pt x="1440158" y="2303818"/>
                  </a:lnTo>
                  <a:lnTo>
                    <a:pt x="1454749" y="2289227"/>
                  </a:lnTo>
                  <a:lnTo>
                    <a:pt x="1469340" y="2281777"/>
                  </a:lnTo>
                  <a:lnTo>
                    <a:pt x="1472444" y="2269048"/>
                  </a:lnTo>
                  <a:lnTo>
                    <a:pt x="1467167" y="2264702"/>
                  </a:lnTo>
                  <a:lnTo>
                    <a:pt x="1461889" y="2261598"/>
                  </a:lnTo>
                  <a:lnTo>
                    <a:pt x="1455680" y="2258493"/>
                  </a:lnTo>
                  <a:lnTo>
                    <a:pt x="1452576" y="2252284"/>
                  </a:lnTo>
                  <a:lnTo>
                    <a:pt x="1448540" y="2244834"/>
                  </a:lnTo>
                  <a:lnTo>
                    <a:pt x="1448540" y="2243902"/>
                  </a:lnTo>
                  <a:lnTo>
                    <a:pt x="1447609" y="2241729"/>
                  </a:lnTo>
                  <a:lnTo>
                    <a:pt x="1448540" y="2239556"/>
                  </a:lnTo>
                  <a:lnTo>
                    <a:pt x="1448540" y="2237383"/>
                  </a:lnTo>
                  <a:lnTo>
                    <a:pt x="1448540" y="2234279"/>
                  </a:lnTo>
                  <a:lnTo>
                    <a:pt x="1448540" y="2229001"/>
                  </a:lnTo>
                  <a:lnTo>
                    <a:pt x="1454749" y="2229001"/>
                  </a:lnTo>
                  <a:lnTo>
                    <a:pt x="1460026" y="2226828"/>
                  </a:lnTo>
                  <a:lnTo>
                    <a:pt x="1462200" y="2226828"/>
                  </a:lnTo>
                  <a:lnTo>
                    <a:pt x="1465304" y="2224655"/>
                  </a:lnTo>
                  <a:lnTo>
                    <a:pt x="1469340" y="2214100"/>
                  </a:lnTo>
                  <a:lnTo>
                    <a:pt x="1472444" y="2202613"/>
                  </a:lnTo>
                  <a:lnTo>
                    <a:pt x="1477722" y="2192058"/>
                  </a:lnTo>
                  <a:lnTo>
                    <a:pt x="1479895" y="2185849"/>
                  </a:lnTo>
                  <a:lnTo>
                    <a:pt x="1483931" y="2184918"/>
                  </a:lnTo>
                  <a:lnTo>
                    <a:pt x="1489208" y="2182745"/>
                  </a:lnTo>
                  <a:lnTo>
                    <a:pt x="1494486" y="2180571"/>
                  </a:lnTo>
                  <a:lnTo>
                    <a:pt x="1501626" y="2178398"/>
                  </a:lnTo>
                  <a:lnTo>
                    <a:pt x="1498522" y="2173121"/>
                  </a:lnTo>
                  <a:lnTo>
                    <a:pt x="1496349" y="2170016"/>
                  </a:lnTo>
                  <a:lnTo>
                    <a:pt x="1492313" y="2165670"/>
                  </a:lnTo>
                  <a:lnTo>
                    <a:pt x="1489208" y="2163497"/>
                  </a:lnTo>
                  <a:lnTo>
                    <a:pt x="1485173" y="2162566"/>
                  </a:lnTo>
                  <a:lnTo>
                    <a:pt x="1479895" y="2158219"/>
                  </a:lnTo>
                  <a:lnTo>
                    <a:pt x="1472755" y="2155115"/>
                  </a:lnTo>
                  <a:lnTo>
                    <a:pt x="1472755" y="2147664"/>
                  </a:lnTo>
                  <a:lnTo>
                    <a:pt x="1487346" y="2145491"/>
                  </a:lnTo>
                  <a:lnTo>
                    <a:pt x="1501937" y="2145491"/>
                  </a:lnTo>
                  <a:lnTo>
                    <a:pt x="1513423" y="2143318"/>
                  </a:lnTo>
                  <a:lnTo>
                    <a:pt x="1521805" y="2143318"/>
                  </a:lnTo>
                  <a:lnTo>
                    <a:pt x="1520874" y="2135867"/>
                  </a:lnTo>
                  <a:lnTo>
                    <a:pt x="1520874" y="2132763"/>
                  </a:lnTo>
                  <a:lnTo>
                    <a:pt x="1520874" y="2129037"/>
                  </a:lnTo>
                  <a:lnTo>
                    <a:pt x="1520874" y="2128106"/>
                  </a:lnTo>
                  <a:lnTo>
                    <a:pt x="1521805" y="2123760"/>
                  </a:lnTo>
                  <a:lnTo>
                    <a:pt x="1521805" y="2116309"/>
                  </a:lnTo>
                  <a:lnTo>
                    <a:pt x="1521805" y="2108858"/>
                  </a:lnTo>
                  <a:lnTo>
                    <a:pt x="1523978" y="2103581"/>
                  </a:lnTo>
                  <a:lnTo>
                    <a:pt x="1526151" y="2099235"/>
                  </a:lnTo>
                  <a:lnTo>
                    <a:pt x="1553160" y="2091784"/>
                  </a:lnTo>
                  <a:lnTo>
                    <a:pt x="1585447" y="2090853"/>
                  </a:lnTo>
                  <a:lnTo>
                    <a:pt x="1587620" y="2076262"/>
                  </a:lnTo>
                  <a:lnTo>
                    <a:pt x="1589793" y="2062602"/>
                  </a:lnTo>
                  <a:lnTo>
                    <a:pt x="1587620" y="2052047"/>
                  </a:lnTo>
                  <a:lnTo>
                    <a:pt x="1582342" y="2041492"/>
                  </a:lnTo>
                  <a:lnTo>
                    <a:pt x="1569924" y="2034041"/>
                  </a:lnTo>
                  <a:lnTo>
                    <a:pt x="1569924" y="2026590"/>
                  </a:lnTo>
                  <a:lnTo>
                    <a:pt x="1592897" y="2031868"/>
                  </a:lnTo>
                  <a:lnTo>
                    <a:pt x="1618975" y="2037145"/>
                  </a:lnTo>
                  <a:lnTo>
                    <a:pt x="1631393" y="2022554"/>
                  </a:lnTo>
                  <a:lnTo>
                    <a:pt x="1642879" y="2009826"/>
                  </a:lnTo>
                  <a:lnTo>
                    <a:pt x="1653434" y="1995235"/>
                  </a:lnTo>
                  <a:lnTo>
                    <a:pt x="1662747" y="1973194"/>
                  </a:lnTo>
                  <a:lnTo>
                    <a:pt x="1663679" y="1973194"/>
                  </a:lnTo>
                  <a:lnTo>
                    <a:pt x="1665852" y="1971020"/>
                  </a:lnTo>
                  <a:lnTo>
                    <a:pt x="1668025" y="1971020"/>
                  </a:lnTo>
                  <a:lnTo>
                    <a:pt x="1670198" y="1968847"/>
                  </a:lnTo>
                  <a:lnTo>
                    <a:pt x="1671130" y="1973194"/>
                  </a:lnTo>
                  <a:lnTo>
                    <a:pt x="1673303" y="1978471"/>
                  </a:lnTo>
                  <a:lnTo>
                    <a:pt x="1673303" y="1982817"/>
                  </a:lnTo>
                  <a:lnTo>
                    <a:pt x="1673303" y="1990268"/>
                  </a:lnTo>
                  <a:lnTo>
                    <a:pt x="1678580" y="1990268"/>
                  </a:lnTo>
                  <a:lnTo>
                    <a:pt x="1685721" y="1969158"/>
                  </a:lnTo>
                  <a:lnTo>
                    <a:pt x="1692861" y="1953325"/>
                  </a:lnTo>
                  <a:lnTo>
                    <a:pt x="1700001" y="1936561"/>
                  </a:lnTo>
                  <a:lnTo>
                    <a:pt x="1704037" y="1916692"/>
                  </a:lnTo>
                  <a:lnTo>
                    <a:pt x="1706210" y="1892478"/>
                  </a:lnTo>
                  <a:lnTo>
                    <a:pt x="1718628" y="1892478"/>
                  </a:lnTo>
                  <a:lnTo>
                    <a:pt x="1716455" y="1887200"/>
                  </a:lnTo>
                  <a:lnTo>
                    <a:pt x="1714282" y="1881923"/>
                  </a:lnTo>
                  <a:lnTo>
                    <a:pt x="1714282" y="1877576"/>
                  </a:lnTo>
                  <a:lnTo>
                    <a:pt x="1714282" y="1874472"/>
                  </a:lnTo>
                  <a:lnTo>
                    <a:pt x="1718317" y="1868263"/>
                  </a:lnTo>
                  <a:lnTo>
                    <a:pt x="1727631" y="1857708"/>
                  </a:lnTo>
                  <a:lnTo>
                    <a:pt x="1742222" y="1852430"/>
                  </a:lnTo>
                  <a:lnTo>
                    <a:pt x="1757744" y="1848084"/>
                  </a:lnTo>
                  <a:lnTo>
                    <a:pt x="1774508" y="1847153"/>
                  </a:lnTo>
                  <a:lnTo>
                    <a:pt x="1791272" y="1844979"/>
                  </a:lnTo>
                  <a:lnTo>
                    <a:pt x="1801827" y="1840633"/>
                  </a:lnTo>
                  <a:lnTo>
                    <a:pt x="1807105" y="1833183"/>
                  </a:lnTo>
                  <a:lnTo>
                    <a:pt x="1816418" y="1820454"/>
                  </a:lnTo>
                  <a:lnTo>
                    <a:pt x="1825732" y="1803690"/>
                  </a:lnTo>
                  <a:lnTo>
                    <a:pt x="1835045" y="1787857"/>
                  </a:lnTo>
                  <a:lnTo>
                    <a:pt x="1842185" y="1773267"/>
                  </a:lnTo>
                  <a:lnTo>
                    <a:pt x="1845290" y="1763953"/>
                  </a:lnTo>
                  <a:lnTo>
                    <a:pt x="1847463" y="1749362"/>
                  </a:lnTo>
                  <a:lnTo>
                    <a:pt x="1843427" y="1732598"/>
                  </a:lnTo>
                  <a:lnTo>
                    <a:pt x="1842496" y="1718007"/>
                  </a:lnTo>
                  <a:lnTo>
                    <a:pt x="1842496" y="1707452"/>
                  </a:lnTo>
                  <a:lnTo>
                    <a:pt x="1850878" y="1690688"/>
                  </a:lnTo>
                  <a:lnTo>
                    <a:pt x="1863296" y="1668646"/>
                  </a:lnTo>
                  <a:lnTo>
                    <a:pt x="1877887" y="1646605"/>
                  </a:lnTo>
                  <a:lnTo>
                    <a:pt x="1892477" y="1626736"/>
                  </a:lnTo>
                  <a:lnTo>
                    <a:pt x="1906137" y="1609972"/>
                  </a:lnTo>
                  <a:lnTo>
                    <a:pt x="1903964" y="1601590"/>
                  </a:lnTo>
                  <a:lnTo>
                    <a:pt x="1901480" y="1594450"/>
                  </a:lnTo>
                  <a:close/>
                  <a:moveTo>
                    <a:pt x="1340815" y="768043"/>
                  </a:moveTo>
                  <a:lnTo>
                    <a:pt x="1342988" y="765870"/>
                  </a:lnTo>
                  <a:lnTo>
                    <a:pt x="1345162" y="763697"/>
                  </a:lnTo>
                  <a:lnTo>
                    <a:pt x="1348266" y="760592"/>
                  </a:lnTo>
                  <a:lnTo>
                    <a:pt x="1350439" y="756246"/>
                  </a:lnTo>
                  <a:lnTo>
                    <a:pt x="1353544" y="756246"/>
                  </a:lnTo>
                  <a:lnTo>
                    <a:pt x="1352612" y="760592"/>
                  </a:lnTo>
                  <a:lnTo>
                    <a:pt x="1350439" y="762765"/>
                  </a:lnTo>
                  <a:lnTo>
                    <a:pt x="1348266" y="765870"/>
                  </a:lnTo>
                  <a:lnTo>
                    <a:pt x="1348266" y="768043"/>
                  </a:lnTo>
                  <a:lnTo>
                    <a:pt x="1347335" y="773320"/>
                  </a:lnTo>
                  <a:lnTo>
                    <a:pt x="1343299" y="771147"/>
                  </a:lnTo>
                  <a:lnTo>
                    <a:pt x="1341126" y="770216"/>
                  </a:lnTo>
                  <a:lnTo>
                    <a:pt x="1341126" y="768043"/>
                  </a:lnTo>
                  <a:close/>
                  <a:moveTo>
                    <a:pt x="1108602" y="713094"/>
                  </a:moveTo>
                  <a:lnTo>
                    <a:pt x="1117915" y="701608"/>
                  </a:lnTo>
                  <a:lnTo>
                    <a:pt x="1126297" y="688879"/>
                  </a:lnTo>
                  <a:lnTo>
                    <a:pt x="1144924" y="691052"/>
                  </a:lnTo>
                  <a:lnTo>
                    <a:pt x="1159515" y="698503"/>
                  </a:lnTo>
                  <a:lnTo>
                    <a:pt x="1167897" y="705954"/>
                  </a:lnTo>
                  <a:lnTo>
                    <a:pt x="1175037" y="716509"/>
                  </a:lnTo>
                  <a:lnTo>
                    <a:pt x="1181246" y="727995"/>
                  </a:lnTo>
                  <a:lnTo>
                    <a:pt x="1189628" y="736377"/>
                  </a:lnTo>
                  <a:lnTo>
                    <a:pt x="1203288" y="746001"/>
                  </a:lnTo>
                  <a:lnTo>
                    <a:pt x="1211670" y="749106"/>
                  </a:lnTo>
                  <a:lnTo>
                    <a:pt x="1218810" y="749106"/>
                  </a:lnTo>
                  <a:lnTo>
                    <a:pt x="1228124" y="751279"/>
                  </a:lnTo>
                  <a:lnTo>
                    <a:pt x="1237437" y="756556"/>
                  </a:lnTo>
                  <a:lnTo>
                    <a:pt x="1237437" y="766180"/>
                  </a:lnTo>
                  <a:lnTo>
                    <a:pt x="1235264" y="771458"/>
                  </a:lnTo>
                  <a:lnTo>
                    <a:pt x="1235264" y="775804"/>
                  </a:lnTo>
                  <a:lnTo>
                    <a:pt x="1233091" y="777977"/>
                  </a:lnTo>
                  <a:lnTo>
                    <a:pt x="1232159" y="778909"/>
                  </a:lnTo>
                  <a:lnTo>
                    <a:pt x="1229986" y="778909"/>
                  </a:lnTo>
                  <a:lnTo>
                    <a:pt x="1227813" y="778909"/>
                  </a:lnTo>
                  <a:lnTo>
                    <a:pt x="1225640" y="781082"/>
                  </a:lnTo>
                  <a:lnTo>
                    <a:pt x="1224709" y="783255"/>
                  </a:lnTo>
                  <a:lnTo>
                    <a:pt x="1222535" y="785428"/>
                  </a:lnTo>
                  <a:lnTo>
                    <a:pt x="1218500" y="795983"/>
                  </a:lnTo>
                  <a:lnTo>
                    <a:pt x="1220673" y="805607"/>
                  </a:lnTo>
                  <a:lnTo>
                    <a:pt x="1222846" y="810884"/>
                  </a:lnTo>
                  <a:lnTo>
                    <a:pt x="1222846" y="818335"/>
                  </a:lnTo>
                  <a:lnTo>
                    <a:pt x="1217568" y="827959"/>
                  </a:lnTo>
                  <a:lnTo>
                    <a:pt x="1218500" y="831063"/>
                  </a:lnTo>
                  <a:lnTo>
                    <a:pt x="1218500" y="833237"/>
                  </a:lnTo>
                  <a:lnTo>
                    <a:pt x="1218500" y="835410"/>
                  </a:lnTo>
                  <a:lnTo>
                    <a:pt x="1220673" y="837583"/>
                  </a:lnTo>
                  <a:lnTo>
                    <a:pt x="1222846" y="838514"/>
                  </a:lnTo>
                  <a:lnTo>
                    <a:pt x="1225950" y="837583"/>
                  </a:lnTo>
                  <a:lnTo>
                    <a:pt x="1237437" y="833237"/>
                  </a:lnTo>
                  <a:lnTo>
                    <a:pt x="1252959" y="825786"/>
                  </a:lnTo>
                  <a:lnTo>
                    <a:pt x="1269723" y="815231"/>
                  </a:lnTo>
                  <a:lnTo>
                    <a:pt x="1288350" y="805607"/>
                  </a:lnTo>
                  <a:lnTo>
                    <a:pt x="1302941" y="794120"/>
                  </a:lnTo>
                  <a:lnTo>
                    <a:pt x="1315359" y="786670"/>
                  </a:lnTo>
                  <a:lnTo>
                    <a:pt x="1322499" y="781392"/>
                  </a:lnTo>
                  <a:lnTo>
                    <a:pt x="1325603" y="783565"/>
                  </a:lnTo>
                  <a:lnTo>
                    <a:pt x="1327777" y="783565"/>
                  </a:lnTo>
                  <a:lnTo>
                    <a:pt x="1329950" y="783565"/>
                  </a:lnTo>
                  <a:lnTo>
                    <a:pt x="1332123" y="785738"/>
                  </a:lnTo>
                  <a:lnTo>
                    <a:pt x="1332123" y="786670"/>
                  </a:lnTo>
                  <a:lnTo>
                    <a:pt x="1333054" y="791016"/>
                  </a:lnTo>
                  <a:lnTo>
                    <a:pt x="1337090" y="791016"/>
                  </a:lnTo>
                  <a:lnTo>
                    <a:pt x="1329950" y="801571"/>
                  </a:lnTo>
                  <a:lnTo>
                    <a:pt x="1313186" y="811195"/>
                  </a:lnTo>
                  <a:lnTo>
                    <a:pt x="1295490" y="818646"/>
                  </a:lnTo>
                  <a:lnTo>
                    <a:pt x="1276863" y="826096"/>
                  </a:lnTo>
                  <a:lnTo>
                    <a:pt x="1259168" y="835720"/>
                  </a:lnTo>
                  <a:lnTo>
                    <a:pt x="1242404" y="845344"/>
                  </a:lnTo>
                  <a:lnTo>
                    <a:pt x="1233091" y="859004"/>
                  </a:lnTo>
                  <a:lnTo>
                    <a:pt x="1210118" y="855899"/>
                  </a:lnTo>
                  <a:lnTo>
                    <a:pt x="1207945" y="831684"/>
                  </a:lnTo>
                  <a:lnTo>
                    <a:pt x="1207945" y="809332"/>
                  </a:lnTo>
                  <a:lnTo>
                    <a:pt x="1207945" y="791326"/>
                  </a:lnTo>
                  <a:lnTo>
                    <a:pt x="1205771" y="771147"/>
                  </a:lnTo>
                  <a:lnTo>
                    <a:pt x="1193354" y="771147"/>
                  </a:lnTo>
                  <a:lnTo>
                    <a:pt x="1191180" y="778598"/>
                  </a:lnTo>
                  <a:lnTo>
                    <a:pt x="1185903" y="789153"/>
                  </a:lnTo>
                  <a:lnTo>
                    <a:pt x="1180625" y="801882"/>
                  </a:lnTo>
                  <a:lnTo>
                    <a:pt x="1174416" y="816783"/>
                  </a:lnTo>
                  <a:lnTo>
                    <a:pt x="1169139" y="828269"/>
                  </a:lnTo>
                  <a:lnTo>
                    <a:pt x="1166034" y="835720"/>
                  </a:lnTo>
                  <a:lnTo>
                    <a:pt x="1166034" y="838825"/>
                  </a:lnTo>
                  <a:lnTo>
                    <a:pt x="1159825" y="837893"/>
                  </a:lnTo>
                  <a:lnTo>
                    <a:pt x="1158894" y="835720"/>
                  </a:lnTo>
                  <a:lnTo>
                    <a:pt x="1156721" y="833547"/>
                  </a:lnTo>
                  <a:lnTo>
                    <a:pt x="1154548" y="831374"/>
                  </a:lnTo>
                  <a:lnTo>
                    <a:pt x="1154548" y="828269"/>
                  </a:lnTo>
                  <a:lnTo>
                    <a:pt x="1153306" y="822061"/>
                  </a:lnTo>
                  <a:lnTo>
                    <a:pt x="1153306" y="812747"/>
                  </a:lnTo>
                  <a:lnTo>
                    <a:pt x="1159515" y="797846"/>
                  </a:lnTo>
                  <a:lnTo>
                    <a:pt x="1166655" y="780771"/>
                  </a:lnTo>
                  <a:lnTo>
                    <a:pt x="1175037" y="768043"/>
                  </a:lnTo>
                  <a:lnTo>
                    <a:pt x="1182177" y="756556"/>
                  </a:lnTo>
                  <a:lnTo>
                    <a:pt x="1175037" y="748174"/>
                  </a:lnTo>
                  <a:lnTo>
                    <a:pt x="1167897" y="743828"/>
                  </a:lnTo>
                  <a:lnTo>
                    <a:pt x="1160757" y="740724"/>
                  </a:lnTo>
                  <a:lnTo>
                    <a:pt x="1152375" y="736377"/>
                  </a:lnTo>
                  <a:lnTo>
                    <a:pt x="1147097" y="723649"/>
                  </a:lnTo>
                  <a:lnTo>
                    <a:pt x="1137784" y="723649"/>
                  </a:lnTo>
                  <a:lnTo>
                    <a:pt x="1137784" y="728927"/>
                  </a:lnTo>
                  <a:lnTo>
                    <a:pt x="1135611" y="733273"/>
                  </a:lnTo>
                  <a:lnTo>
                    <a:pt x="1135611" y="738551"/>
                  </a:lnTo>
                  <a:lnTo>
                    <a:pt x="1133438" y="746001"/>
                  </a:lnTo>
                  <a:lnTo>
                    <a:pt x="1126297" y="736377"/>
                  </a:lnTo>
                  <a:lnTo>
                    <a:pt x="1121020" y="731100"/>
                  </a:lnTo>
                  <a:lnTo>
                    <a:pt x="1113879" y="727995"/>
                  </a:lnTo>
                  <a:lnTo>
                    <a:pt x="1103324" y="728927"/>
                  </a:lnTo>
                  <a:lnTo>
                    <a:pt x="1108602" y="713094"/>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26" name="Freeform: Shape 25">
              <a:extLst>
                <a:ext uri="{FF2B5EF4-FFF2-40B4-BE49-F238E27FC236}">
                  <a16:creationId xmlns:a16="http://schemas.microsoft.com/office/drawing/2014/main" id="{32CBF7B3-1DF6-491B-9369-DB4A7BB6C3FB}"/>
                </a:ext>
              </a:extLst>
            </p:cNvPr>
            <p:cNvSpPr/>
            <p:nvPr/>
          </p:nvSpPr>
          <p:spPr>
            <a:xfrm>
              <a:off x="3644576" y="3731096"/>
              <a:ext cx="2992697" cy="1030680"/>
            </a:xfrm>
            <a:custGeom>
              <a:avLst/>
              <a:gdLst>
                <a:gd name="connsiteX0" fmla="*/ 7140 w 2992697"/>
                <a:gd name="connsiteY0" fmla="*/ 256428 h 1030680"/>
                <a:gd name="connsiteX1" fmla="*/ 26077 w 2992697"/>
                <a:gd name="connsiteY1" fmla="*/ 261706 h 1030680"/>
                <a:gd name="connsiteX2" fmla="*/ 38495 w 2992697"/>
                <a:gd name="connsiteY2" fmla="*/ 271330 h 1030680"/>
                <a:gd name="connsiteX3" fmla="*/ 49050 w 2992697"/>
                <a:gd name="connsiteY3" fmla="*/ 279712 h 1030680"/>
                <a:gd name="connsiteX4" fmla="*/ 60537 w 2992697"/>
                <a:gd name="connsiteY4" fmla="*/ 291198 h 1030680"/>
                <a:gd name="connsiteX5" fmla="*/ 71092 w 2992697"/>
                <a:gd name="connsiteY5" fmla="*/ 299580 h 1030680"/>
                <a:gd name="connsiteX6" fmla="*/ 71092 w 2992697"/>
                <a:gd name="connsiteY6" fmla="*/ 296476 h 1030680"/>
                <a:gd name="connsiteX7" fmla="*/ 77301 w 2992697"/>
                <a:gd name="connsiteY7" fmla="*/ 296476 h 1030680"/>
                <a:gd name="connsiteX8" fmla="*/ 77301 w 2992697"/>
                <a:gd name="connsiteY8" fmla="*/ 299580 h 1030680"/>
                <a:gd name="connsiteX9" fmla="*/ 78232 w 2992697"/>
                <a:gd name="connsiteY9" fmla="*/ 303926 h 1030680"/>
                <a:gd name="connsiteX10" fmla="*/ 82268 w 2992697"/>
                <a:gd name="connsiteY10" fmla="*/ 309204 h 1030680"/>
                <a:gd name="connsiteX11" fmla="*/ 84441 w 2992697"/>
                <a:gd name="connsiteY11" fmla="*/ 316655 h 1030680"/>
                <a:gd name="connsiteX12" fmla="*/ 76991 w 2992697"/>
                <a:gd name="connsiteY12" fmla="*/ 316655 h 1030680"/>
                <a:gd name="connsiteX13" fmla="*/ 72955 w 2992697"/>
                <a:gd name="connsiteY13" fmla="*/ 316655 h 1030680"/>
                <a:gd name="connsiteX14" fmla="*/ 72955 w 2992697"/>
                <a:gd name="connsiteY14" fmla="*/ 318828 h 1030680"/>
                <a:gd name="connsiteX15" fmla="*/ 70782 w 2992697"/>
                <a:gd name="connsiteY15" fmla="*/ 318828 h 1030680"/>
                <a:gd name="connsiteX16" fmla="*/ 67677 w 2992697"/>
                <a:gd name="connsiteY16" fmla="*/ 318828 h 1030680"/>
                <a:gd name="connsiteX17" fmla="*/ 63641 w 2992697"/>
                <a:gd name="connsiteY17" fmla="*/ 321001 h 1030680"/>
                <a:gd name="connsiteX18" fmla="*/ 49050 w 2992697"/>
                <a:gd name="connsiteY18" fmla="*/ 309514 h 1030680"/>
                <a:gd name="connsiteX19" fmla="*/ 34460 w 2992697"/>
                <a:gd name="connsiteY19" fmla="*/ 304237 h 1030680"/>
                <a:gd name="connsiteX20" fmla="*/ 16764 w 2992697"/>
                <a:gd name="connsiteY20" fmla="*/ 299891 h 1030680"/>
                <a:gd name="connsiteX21" fmla="*/ 0 w 2992697"/>
                <a:gd name="connsiteY21" fmla="*/ 291509 h 1030680"/>
                <a:gd name="connsiteX22" fmla="*/ 6209 w 2992697"/>
                <a:gd name="connsiteY22" fmla="*/ 286231 h 1030680"/>
                <a:gd name="connsiteX23" fmla="*/ 7140 w 2992697"/>
                <a:gd name="connsiteY23" fmla="*/ 280022 h 1030680"/>
                <a:gd name="connsiteX24" fmla="*/ 6209 w 2992697"/>
                <a:gd name="connsiteY24" fmla="*/ 274745 h 1030680"/>
                <a:gd name="connsiteX25" fmla="*/ 6209 w 2992697"/>
                <a:gd name="connsiteY25" fmla="*/ 266983 h 1030680"/>
                <a:gd name="connsiteX26" fmla="*/ 7140 w 2992697"/>
                <a:gd name="connsiteY26" fmla="*/ 256428 h 1030680"/>
                <a:gd name="connsiteX27" fmla="*/ 7140 w 2992697"/>
                <a:gd name="connsiteY27" fmla="*/ 256428 h 1030680"/>
                <a:gd name="connsiteX28" fmla="*/ 7140 w 2992697"/>
                <a:gd name="connsiteY28" fmla="*/ 256428 h 1030680"/>
                <a:gd name="connsiteX29" fmla="*/ 1275001 w 2992697"/>
                <a:gd name="connsiteY29" fmla="*/ 248978 h 1030680"/>
                <a:gd name="connsiteX30" fmla="*/ 1279037 w 2992697"/>
                <a:gd name="connsiteY30" fmla="*/ 248978 h 1030680"/>
                <a:gd name="connsiteX31" fmla="*/ 1282141 w 2992697"/>
                <a:gd name="connsiteY31" fmla="*/ 249909 h 1030680"/>
                <a:gd name="connsiteX32" fmla="*/ 1284314 w 2992697"/>
                <a:gd name="connsiteY32" fmla="*/ 252082 h 1030680"/>
                <a:gd name="connsiteX33" fmla="*/ 1286487 w 2992697"/>
                <a:gd name="connsiteY33" fmla="*/ 254255 h 1030680"/>
                <a:gd name="connsiteX34" fmla="*/ 1287419 w 2992697"/>
                <a:gd name="connsiteY34" fmla="*/ 256428 h 1030680"/>
                <a:gd name="connsiteX35" fmla="*/ 1287419 w 2992697"/>
                <a:gd name="connsiteY35" fmla="*/ 257670 h 1030680"/>
                <a:gd name="connsiteX36" fmla="*/ 1287419 w 2992697"/>
                <a:gd name="connsiteY36" fmla="*/ 259843 h 1030680"/>
                <a:gd name="connsiteX37" fmla="*/ 1289592 w 2992697"/>
                <a:gd name="connsiteY37" fmla="*/ 264189 h 1030680"/>
                <a:gd name="connsiteX38" fmla="*/ 1282141 w 2992697"/>
                <a:gd name="connsiteY38" fmla="*/ 264189 h 1030680"/>
                <a:gd name="connsiteX39" fmla="*/ 1279037 w 2992697"/>
                <a:gd name="connsiteY39" fmla="*/ 265121 h 1030680"/>
                <a:gd name="connsiteX40" fmla="*/ 1275001 w 2992697"/>
                <a:gd name="connsiteY40" fmla="*/ 265121 h 1030680"/>
                <a:gd name="connsiteX41" fmla="*/ 1271896 w 2992697"/>
                <a:gd name="connsiteY41" fmla="*/ 267294 h 1030680"/>
                <a:gd name="connsiteX42" fmla="*/ 1265687 w 2992697"/>
                <a:gd name="connsiteY42" fmla="*/ 267294 h 1030680"/>
                <a:gd name="connsiteX43" fmla="*/ 1265687 w 2992697"/>
                <a:gd name="connsiteY43" fmla="*/ 264189 h 1030680"/>
                <a:gd name="connsiteX44" fmla="*/ 1262583 w 2992697"/>
                <a:gd name="connsiteY44" fmla="*/ 264189 h 1030680"/>
                <a:gd name="connsiteX45" fmla="*/ 1262583 w 2992697"/>
                <a:gd name="connsiteY45" fmla="*/ 250530 h 1030680"/>
                <a:gd name="connsiteX46" fmla="*/ 1267861 w 2992697"/>
                <a:gd name="connsiteY46" fmla="*/ 250530 h 1030680"/>
                <a:gd name="connsiteX47" fmla="*/ 1273138 w 2992697"/>
                <a:gd name="connsiteY47" fmla="*/ 249598 h 1030680"/>
                <a:gd name="connsiteX48" fmla="*/ 1275001 w 2992697"/>
                <a:gd name="connsiteY48" fmla="*/ 249598 h 1030680"/>
                <a:gd name="connsiteX49" fmla="*/ 1275001 w 2992697"/>
                <a:gd name="connsiteY49" fmla="*/ 248978 h 1030680"/>
                <a:gd name="connsiteX50" fmla="*/ 1275001 w 2992697"/>
                <a:gd name="connsiteY50" fmla="*/ 248978 h 1030680"/>
                <a:gd name="connsiteX51" fmla="*/ 63641 w 2992697"/>
                <a:gd name="connsiteY51" fmla="*/ 239664 h 1030680"/>
                <a:gd name="connsiteX52" fmla="*/ 80405 w 2992697"/>
                <a:gd name="connsiteY52" fmla="*/ 239664 h 1030680"/>
                <a:gd name="connsiteX53" fmla="*/ 80405 w 2992697"/>
                <a:gd name="connsiteY53" fmla="*/ 242769 h 1030680"/>
                <a:gd name="connsiteX54" fmla="*/ 77301 w 2992697"/>
                <a:gd name="connsiteY54" fmla="*/ 242769 h 1030680"/>
                <a:gd name="connsiteX55" fmla="*/ 73265 w 2992697"/>
                <a:gd name="connsiteY55" fmla="*/ 242769 h 1030680"/>
                <a:gd name="connsiteX56" fmla="*/ 71092 w 2992697"/>
                <a:gd name="connsiteY56" fmla="*/ 244942 h 1030680"/>
                <a:gd name="connsiteX57" fmla="*/ 70161 w 2992697"/>
                <a:gd name="connsiteY57" fmla="*/ 244942 h 1030680"/>
                <a:gd name="connsiteX58" fmla="*/ 70161 w 2992697"/>
                <a:gd name="connsiteY58" fmla="*/ 244942 h 1030680"/>
                <a:gd name="connsiteX59" fmla="*/ 67988 w 2992697"/>
                <a:gd name="connsiteY59" fmla="*/ 244942 h 1030680"/>
                <a:gd name="connsiteX60" fmla="*/ 65815 w 2992697"/>
                <a:gd name="connsiteY60" fmla="*/ 242769 h 1030680"/>
                <a:gd name="connsiteX61" fmla="*/ 63641 w 2992697"/>
                <a:gd name="connsiteY61" fmla="*/ 239664 h 1030680"/>
                <a:gd name="connsiteX62" fmla="*/ 63641 w 2992697"/>
                <a:gd name="connsiteY62" fmla="*/ 239664 h 1030680"/>
                <a:gd name="connsiteX63" fmla="*/ 63641 w 2992697"/>
                <a:gd name="connsiteY63" fmla="*/ 239664 h 1030680"/>
                <a:gd name="connsiteX64" fmla="*/ 1790651 w 2992697"/>
                <a:gd name="connsiteY64" fmla="*/ 213276 h 1030680"/>
                <a:gd name="connsiteX65" fmla="*/ 1803069 w 2992697"/>
                <a:gd name="connsiteY65" fmla="*/ 213276 h 1030680"/>
                <a:gd name="connsiteX66" fmla="*/ 1807105 w 2992697"/>
                <a:gd name="connsiteY66" fmla="*/ 228178 h 1030680"/>
                <a:gd name="connsiteX67" fmla="*/ 1810209 w 2992697"/>
                <a:gd name="connsiteY67" fmla="*/ 237801 h 1030680"/>
                <a:gd name="connsiteX68" fmla="*/ 1817660 w 2992697"/>
                <a:gd name="connsiteY68" fmla="*/ 242148 h 1030680"/>
                <a:gd name="connsiteX69" fmla="*/ 1830078 w 2992697"/>
                <a:gd name="connsiteY69" fmla="*/ 247425 h 1030680"/>
                <a:gd name="connsiteX70" fmla="*/ 1824800 w 2992697"/>
                <a:gd name="connsiteY70" fmla="*/ 269467 h 1030680"/>
                <a:gd name="connsiteX71" fmla="*/ 1817350 w 2992697"/>
                <a:gd name="connsiteY71" fmla="*/ 291509 h 1030680"/>
                <a:gd name="connsiteX72" fmla="*/ 1806794 w 2992697"/>
                <a:gd name="connsiteY72" fmla="*/ 307341 h 1030680"/>
                <a:gd name="connsiteX73" fmla="*/ 1806794 w 2992697"/>
                <a:gd name="connsiteY73" fmla="*/ 287162 h 1030680"/>
                <a:gd name="connsiteX74" fmla="*/ 1782890 w 2992697"/>
                <a:gd name="connsiteY74" fmla="*/ 287162 h 1030680"/>
                <a:gd name="connsiteX75" fmla="*/ 1785063 w 2992697"/>
                <a:gd name="connsiteY75" fmla="*/ 263879 h 1030680"/>
                <a:gd name="connsiteX76" fmla="*/ 1787236 w 2992697"/>
                <a:gd name="connsiteY76" fmla="*/ 241837 h 1030680"/>
                <a:gd name="connsiteX77" fmla="*/ 1790651 w 2992697"/>
                <a:gd name="connsiteY77" fmla="*/ 213276 h 1030680"/>
                <a:gd name="connsiteX78" fmla="*/ 1790651 w 2992697"/>
                <a:gd name="connsiteY78" fmla="*/ 213276 h 1030680"/>
                <a:gd name="connsiteX79" fmla="*/ 1790651 w 2992697"/>
                <a:gd name="connsiteY79" fmla="*/ 213276 h 1030680"/>
                <a:gd name="connsiteX80" fmla="*/ 2941784 w 2992697"/>
                <a:gd name="connsiteY80" fmla="*/ 165778 h 1030680"/>
                <a:gd name="connsiteX81" fmla="*/ 2945820 w 2992697"/>
                <a:gd name="connsiteY81" fmla="*/ 165778 h 1030680"/>
                <a:gd name="connsiteX82" fmla="*/ 2945820 w 2992697"/>
                <a:gd name="connsiteY82" fmla="*/ 170124 h 1030680"/>
                <a:gd name="connsiteX83" fmla="*/ 2946751 w 2992697"/>
                <a:gd name="connsiteY83" fmla="*/ 175402 h 1030680"/>
                <a:gd name="connsiteX84" fmla="*/ 2948925 w 2992697"/>
                <a:gd name="connsiteY84" fmla="*/ 177575 h 1030680"/>
                <a:gd name="connsiteX85" fmla="*/ 2951098 w 2992697"/>
                <a:gd name="connsiteY85" fmla="*/ 180679 h 1030680"/>
                <a:gd name="connsiteX86" fmla="*/ 2953271 w 2992697"/>
                <a:gd name="connsiteY86" fmla="*/ 182853 h 1030680"/>
                <a:gd name="connsiteX87" fmla="*/ 2956375 w 2992697"/>
                <a:gd name="connsiteY87" fmla="*/ 185957 h 1030680"/>
                <a:gd name="connsiteX88" fmla="*/ 2960411 w 2992697"/>
                <a:gd name="connsiteY88" fmla="*/ 182853 h 1030680"/>
                <a:gd name="connsiteX89" fmla="*/ 2961342 w 2992697"/>
                <a:gd name="connsiteY89" fmla="*/ 178506 h 1030680"/>
                <a:gd name="connsiteX90" fmla="*/ 2963515 w 2992697"/>
                <a:gd name="connsiteY90" fmla="*/ 177575 h 1030680"/>
                <a:gd name="connsiteX91" fmla="*/ 2967551 w 2992697"/>
                <a:gd name="connsiteY91" fmla="*/ 177575 h 1030680"/>
                <a:gd name="connsiteX92" fmla="*/ 2972829 w 2992697"/>
                <a:gd name="connsiteY92" fmla="*/ 175402 h 1030680"/>
                <a:gd name="connsiteX93" fmla="*/ 2975933 w 2992697"/>
                <a:gd name="connsiteY93" fmla="*/ 185957 h 1030680"/>
                <a:gd name="connsiteX94" fmla="*/ 2982142 w 2992697"/>
                <a:gd name="connsiteY94" fmla="*/ 193408 h 1030680"/>
                <a:gd name="connsiteX95" fmla="*/ 2987420 w 2992697"/>
                <a:gd name="connsiteY95" fmla="*/ 200858 h 1030680"/>
                <a:gd name="connsiteX96" fmla="*/ 2990524 w 2992697"/>
                <a:gd name="connsiteY96" fmla="*/ 210482 h 1030680"/>
                <a:gd name="connsiteX97" fmla="*/ 2992697 w 2992697"/>
                <a:gd name="connsiteY97" fmla="*/ 223211 h 1030680"/>
                <a:gd name="connsiteX98" fmla="*/ 2992697 w 2992697"/>
                <a:gd name="connsiteY98" fmla="*/ 225384 h 1030680"/>
                <a:gd name="connsiteX99" fmla="*/ 2990524 w 2992697"/>
                <a:gd name="connsiteY99" fmla="*/ 227557 h 1030680"/>
                <a:gd name="connsiteX100" fmla="*/ 2990524 w 2992697"/>
                <a:gd name="connsiteY100" fmla="*/ 228488 h 1030680"/>
                <a:gd name="connsiteX101" fmla="*/ 2990524 w 2992697"/>
                <a:gd name="connsiteY101" fmla="*/ 230661 h 1030680"/>
                <a:gd name="connsiteX102" fmla="*/ 2990524 w 2992697"/>
                <a:gd name="connsiteY102" fmla="*/ 232834 h 1030680"/>
                <a:gd name="connsiteX103" fmla="*/ 2989593 w 2992697"/>
                <a:gd name="connsiteY103" fmla="*/ 235939 h 1030680"/>
                <a:gd name="connsiteX104" fmla="*/ 2978106 w 2992697"/>
                <a:gd name="connsiteY104" fmla="*/ 243390 h 1030680"/>
                <a:gd name="connsiteX105" fmla="*/ 2961342 w 2992697"/>
                <a:gd name="connsiteY105" fmla="*/ 250840 h 1030680"/>
                <a:gd name="connsiteX106" fmla="*/ 2941474 w 2992697"/>
                <a:gd name="connsiteY106" fmla="*/ 255186 h 1030680"/>
                <a:gd name="connsiteX107" fmla="*/ 2921605 w 2992697"/>
                <a:gd name="connsiteY107" fmla="*/ 258291 h 1030680"/>
                <a:gd name="connsiteX108" fmla="*/ 2904841 w 2992697"/>
                <a:gd name="connsiteY108" fmla="*/ 260464 h 1030680"/>
                <a:gd name="connsiteX109" fmla="*/ 2907014 w 2992697"/>
                <a:gd name="connsiteY109" fmla="*/ 250840 h 1030680"/>
                <a:gd name="connsiteX110" fmla="*/ 2909187 w 2992697"/>
                <a:gd name="connsiteY110" fmla="*/ 247736 h 1030680"/>
                <a:gd name="connsiteX111" fmla="*/ 2911360 w 2992697"/>
                <a:gd name="connsiteY111" fmla="*/ 243390 h 1030680"/>
                <a:gd name="connsiteX112" fmla="*/ 2912292 w 2992697"/>
                <a:gd name="connsiteY112" fmla="*/ 242458 h 1030680"/>
                <a:gd name="connsiteX113" fmla="*/ 2914465 w 2992697"/>
                <a:gd name="connsiteY113" fmla="*/ 242458 h 1030680"/>
                <a:gd name="connsiteX114" fmla="*/ 2918501 w 2992697"/>
                <a:gd name="connsiteY114" fmla="*/ 240285 h 1030680"/>
                <a:gd name="connsiteX115" fmla="*/ 2919432 w 2992697"/>
                <a:gd name="connsiteY115" fmla="*/ 240285 h 1030680"/>
                <a:gd name="connsiteX116" fmla="*/ 2921605 w 2992697"/>
                <a:gd name="connsiteY116" fmla="*/ 238112 h 1030680"/>
                <a:gd name="connsiteX117" fmla="*/ 2925641 w 2992697"/>
                <a:gd name="connsiteY117" fmla="*/ 235939 h 1030680"/>
                <a:gd name="connsiteX118" fmla="*/ 2930919 w 2992697"/>
                <a:gd name="connsiteY118" fmla="*/ 221037 h 1030680"/>
                <a:gd name="connsiteX119" fmla="*/ 2930919 w 2992697"/>
                <a:gd name="connsiteY119" fmla="*/ 206136 h 1030680"/>
                <a:gd name="connsiteX120" fmla="*/ 2928746 w 2992697"/>
                <a:gd name="connsiteY120" fmla="*/ 192476 h 1030680"/>
                <a:gd name="connsiteX121" fmla="*/ 2931850 w 2992697"/>
                <a:gd name="connsiteY121" fmla="*/ 180990 h 1030680"/>
                <a:gd name="connsiteX122" fmla="*/ 2941163 w 2992697"/>
                <a:gd name="connsiteY122" fmla="*/ 170435 h 1030680"/>
                <a:gd name="connsiteX123" fmla="*/ 2941163 w 2992697"/>
                <a:gd name="connsiteY123" fmla="*/ 165778 h 1030680"/>
                <a:gd name="connsiteX124" fmla="*/ 2941784 w 2992697"/>
                <a:gd name="connsiteY124" fmla="*/ 165778 h 1030680"/>
                <a:gd name="connsiteX125" fmla="*/ 2941784 w 2992697"/>
                <a:gd name="connsiteY125" fmla="*/ 165778 h 1030680"/>
                <a:gd name="connsiteX126" fmla="*/ 148083 w 2992697"/>
                <a:gd name="connsiteY126" fmla="*/ 158327 h 1030680"/>
                <a:gd name="connsiteX127" fmla="*/ 167951 w 2992697"/>
                <a:gd name="connsiteY127" fmla="*/ 180369 h 1030680"/>
                <a:gd name="connsiteX128" fmla="*/ 193097 w 2992697"/>
                <a:gd name="connsiteY128" fmla="*/ 197133 h 1030680"/>
                <a:gd name="connsiteX129" fmla="*/ 224452 w 2992697"/>
                <a:gd name="connsiteY129" fmla="*/ 209861 h 1030680"/>
                <a:gd name="connsiteX130" fmla="*/ 226625 w 2992697"/>
                <a:gd name="connsiteY130" fmla="*/ 227867 h 1030680"/>
                <a:gd name="connsiteX131" fmla="*/ 231903 w 2992697"/>
                <a:gd name="connsiteY131" fmla="*/ 241527 h 1030680"/>
                <a:gd name="connsiteX132" fmla="*/ 237181 w 2992697"/>
                <a:gd name="connsiteY132" fmla="*/ 248978 h 1030680"/>
                <a:gd name="connsiteX133" fmla="*/ 244631 w 2992697"/>
                <a:gd name="connsiteY133" fmla="*/ 256428 h 1030680"/>
                <a:gd name="connsiteX134" fmla="*/ 252082 w 2992697"/>
                <a:gd name="connsiteY134" fmla="*/ 266983 h 1030680"/>
                <a:gd name="connsiteX135" fmla="*/ 239664 w 2992697"/>
                <a:gd name="connsiteY135" fmla="*/ 269157 h 1030680"/>
                <a:gd name="connsiteX136" fmla="*/ 227246 w 2992697"/>
                <a:gd name="connsiteY136" fmla="*/ 271330 h 1030680"/>
                <a:gd name="connsiteX137" fmla="*/ 215760 w 2992697"/>
                <a:gd name="connsiteY137" fmla="*/ 276607 h 1030680"/>
                <a:gd name="connsiteX138" fmla="*/ 208309 w 2992697"/>
                <a:gd name="connsiteY138" fmla="*/ 284058 h 1030680"/>
                <a:gd name="connsiteX139" fmla="*/ 207378 w 2992697"/>
                <a:gd name="connsiteY139" fmla="*/ 287162 h 1030680"/>
                <a:gd name="connsiteX140" fmla="*/ 205205 w 2992697"/>
                <a:gd name="connsiteY140" fmla="*/ 291509 h 1030680"/>
                <a:gd name="connsiteX141" fmla="*/ 203032 w 2992697"/>
                <a:gd name="connsiteY141" fmla="*/ 294613 h 1030680"/>
                <a:gd name="connsiteX142" fmla="*/ 200858 w 2992697"/>
                <a:gd name="connsiteY142" fmla="*/ 296786 h 1030680"/>
                <a:gd name="connsiteX143" fmla="*/ 197754 w 2992697"/>
                <a:gd name="connsiteY143" fmla="*/ 299891 h 1030680"/>
                <a:gd name="connsiteX144" fmla="*/ 186267 w 2992697"/>
                <a:gd name="connsiteY144" fmla="*/ 302064 h 1030680"/>
                <a:gd name="connsiteX145" fmla="*/ 170745 w 2992697"/>
                <a:gd name="connsiteY145" fmla="*/ 304237 h 1030680"/>
                <a:gd name="connsiteX146" fmla="*/ 151808 w 2992697"/>
                <a:gd name="connsiteY146" fmla="*/ 302064 h 1030680"/>
                <a:gd name="connsiteX147" fmla="*/ 137217 w 2992697"/>
                <a:gd name="connsiteY147" fmla="*/ 299891 h 1030680"/>
                <a:gd name="connsiteX148" fmla="*/ 134113 w 2992697"/>
                <a:gd name="connsiteY148" fmla="*/ 289335 h 1030680"/>
                <a:gd name="connsiteX149" fmla="*/ 131939 w 2992697"/>
                <a:gd name="connsiteY149" fmla="*/ 281885 h 1030680"/>
                <a:gd name="connsiteX150" fmla="*/ 129766 w 2992697"/>
                <a:gd name="connsiteY150" fmla="*/ 276607 h 1030680"/>
                <a:gd name="connsiteX151" fmla="*/ 124489 w 2992697"/>
                <a:gd name="connsiteY151" fmla="*/ 266983 h 1030680"/>
                <a:gd name="connsiteX152" fmla="*/ 148393 w 2992697"/>
                <a:gd name="connsiteY152" fmla="*/ 259533 h 1030680"/>
                <a:gd name="connsiteX153" fmla="*/ 148393 w 2992697"/>
                <a:gd name="connsiteY153" fmla="*/ 256428 h 1030680"/>
                <a:gd name="connsiteX154" fmla="*/ 129456 w 2992697"/>
                <a:gd name="connsiteY154" fmla="*/ 254255 h 1030680"/>
                <a:gd name="connsiteX155" fmla="*/ 117038 w 2992697"/>
                <a:gd name="connsiteY155" fmla="*/ 249909 h 1030680"/>
                <a:gd name="connsiteX156" fmla="*/ 107725 w 2992697"/>
                <a:gd name="connsiteY156" fmla="*/ 242458 h 1030680"/>
                <a:gd name="connsiteX157" fmla="*/ 106793 w 2992697"/>
                <a:gd name="connsiteY157" fmla="*/ 237181 h 1030680"/>
                <a:gd name="connsiteX158" fmla="*/ 102758 w 2992697"/>
                <a:gd name="connsiteY158" fmla="*/ 231903 h 1030680"/>
                <a:gd name="connsiteX159" fmla="*/ 100584 w 2992697"/>
                <a:gd name="connsiteY159" fmla="*/ 226625 h 1030680"/>
                <a:gd name="connsiteX160" fmla="*/ 100584 w 2992697"/>
                <a:gd name="connsiteY160" fmla="*/ 220417 h 1030680"/>
                <a:gd name="connsiteX161" fmla="*/ 100584 w 2992697"/>
                <a:gd name="connsiteY161" fmla="*/ 217312 h 1030680"/>
                <a:gd name="connsiteX162" fmla="*/ 100584 w 2992697"/>
                <a:gd name="connsiteY162" fmla="*/ 212966 h 1030680"/>
                <a:gd name="connsiteX163" fmla="*/ 102758 w 2992697"/>
                <a:gd name="connsiteY163" fmla="*/ 212966 h 1030680"/>
                <a:gd name="connsiteX164" fmla="*/ 104931 w 2992697"/>
                <a:gd name="connsiteY164" fmla="*/ 212034 h 1030680"/>
                <a:gd name="connsiteX165" fmla="*/ 107104 w 2992697"/>
                <a:gd name="connsiteY165" fmla="*/ 212034 h 1030680"/>
                <a:gd name="connsiteX166" fmla="*/ 108035 w 2992697"/>
                <a:gd name="connsiteY166" fmla="*/ 212034 h 1030680"/>
                <a:gd name="connsiteX167" fmla="*/ 112071 w 2992697"/>
                <a:gd name="connsiteY167" fmla="*/ 209861 h 1030680"/>
                <a:gd name="connsiteX168" fmla="*/ 113623 w 2992697"/>
                <a:gd name="connsiteY168" fmla="*/ 204894 h 1030680"/>
                <a:gd name="connsiteX169" fmla="*/ 113623 w 2992697"/>
                <a:gd name="connsiteY169" fmla="*/ 198685 h 1030680"/>
                <a:gd name="connsiteX170" fmla="*/ 113623 w 2992697"/>
                <a:gd name="connsiteY170" fmla="*/ 195581 h 1030680"/>
                <a:gd name="connsiteX171" fmla="*/ 114554 w 2992697"/>
                <a:gd name="connsiteY171" fmla="*/ 193408 h 1030680"/>
                <a:gd name="connsiteX172" fmla="*/ 116728 w 2992697"/>
                <a:gd name="connsiteY172" fmla="*/ 190303 h 1030680"/>
                <a:gd name="connsiteX173" fmla="*/ 118901 w 2992697"/>
                <a:gd name="connsiteY173" fmla="*/ 190303 h 1030680"/>
                <a:gd name="connsiteX174" fmla="*/ 121074 w 2992697"/>
                <a:gd name="connsiteY174" fmla="*/ 188130 h 1030680"/>
                <a:gd name="connsiteX175" fmla="*/ 122005 w 2992697"/>
                <a:gd name="connsiteY175" fmla="*/ 188130 h 1030680"/>
                <a:gd name="connsiteX176" fmla="*/ 124178 w 2992697"/>
                <a:gd name="connsiteY176" fmla="*/ 188130 h 1030680"/>
                <a:gd name="connsiteX177" fmla="*/ 127283 w 2992697"/>
                <a:gd name="connsiteY177" fmla="*/ 185957 h 1030680"/>
                <a:gd name="connsiteX178" fmla="*/ 129456 w 2992697"/>
                <a:gd name="connsiteY178" fmla="*/ 178506 h 1030680"/>
                <a:gd name="connsiteX179" fmla="*/ 131629 w 2992697"/>
                <a:gd name="connsiteY179" fmla="*/ 173229 h 1030680"/>
                <a:gd name="connsiteX180" fmla="*/ 133802 w 2992697"/>
                <a:gd name="connsiteY180" fmla="*/ 167951 h 1030680"/>
                <a:gd name="connsiteX181" fmla="*/ 136907 w 2992697"/>
                <a:gd name="connsiteY181" fmla="*/ 162674 h 1030680"/>
                <a:gd name="connsiteX182" fmla="*/ 139080 w 2992697"/>
                <a:gd name="connsiteY182" fmla="*/ 160500 h 1030680"/>
                <a:gd name="connsiteX183" fmla="*/ 141253 w 2992697"/>
                <a:gd name="connsiteY183" fmla="*/ 160500 h 1030680"/>
                <a:gd name="connsiteX184" fmla="*/ 142184 w 2992697"/>
                <a:gd name="connsiteY184" fmla="*/ 158327 h 1030680"/>
                <a:gd name="connsiteX185" fmla="*/ 144357 w 2992697"/>
                <a:gd name="connsiteY185" fmla="*/ 158327 h 1030680"/>
                <a:gd name="connsiteX186" fmla="*/ 148083 w 2992697"/>
                <a:gd name="connsiteY186" fmla="*/ 158327 h 1030680"/>
                <a:gd name="connsiteX187" fmla="*/ 148083 w 2992697"/>
                <a:gd name="connsiteY187" fmla="*/ 158327 h 1030680"/>
                <a:gd name="connsiteX188" fmla="*/ 148083 w 2992697"/>
                <a:gd name="connsiteY188" fmla="*/ 158327 h 1030680"/>
                <a:gd name="connsiteX189" fmla="*/ 1222846 w 2992697"/>
                <a:gd name="connsiteY189" fmla="*/ 138148 h 1030680"/>
                <a:gd name="connsiteX190" fmla="*/ 1228124 w 2992697"/>
                <a:gd name="connsiteY190" fmla="*/ 140322 h 1030680"/>
                <a:gd name="connsiteX191" fmla="*/ 1233401 w 2992697"/>
                <a:gd name="connsiteY191" fmla="*/ 141253 h 1030680"/>
                <a:gd name="connsiteX192" fmla="*/ 1236506 w 2992697"/>
                <a:gd name="connsiteY192" fmla="*/ 143426 h 1030680"/>
                <a:gd name="connsiteX193" fmla="*/ 1242714 w 2992697"/>
                <a:gd name="connsiteY193" fmla="*/ 145599 h 1030680"/>
                <a:gd name="connsiteX194" fmla="*/ 1242714 w 2992697"/>
                <a:gd name="connsiteY194" fmla="*/ 150877 h 1030680"/>
                <a:gd name="connsiteX195" fmla="*/ 1243646 w 2992697"/>
                <a:gd name="connsiteY195" fmla="*/ 155223 h 1030680"/>
                <a:gd name="connsiteX196" fmla="*/ 1243646 w 2992697"/>
                <a:gd name="connsiteY196" fmla="*/ 158327 h 1030680"/>
                <a:gd name="connsiteX197" fmla="*/ 1245819 w 2992697"/>
                <a:gd name="connsiteY197" fmla="*/ 162674 h 1030680"/>
                <a:gd name="connsiteX198" fmla="*/ 1233401 w 2992697"/>
                <a:gd name="connsiteY198" fmla="*/ 162674 h 1030680"/>
                <a:gd name="connsiteX199" fmla="*/ 1231228 w 2992697"/>
                <a:gd name="connsiteY199" fmla="*/ 158327 h 1030680"/>
                <a:gd name="connsiteX200" fmla="*/ 1229055 w 2992697"/>
                <a:gd name="connsiteY200" fmla="*/ 155223 h 1030680"/>
                <a:gd name="connsiteX201" fmla="*/ 1225950 w 2992697"/>
                <a:gd name="connsiteY201" fmla="*/ 150877 h 1030680"/>
                <a:gd name="connsiteX202" fmla="*/ 1223777 w 2992697"/>
                <a:gd name="connsiteY202" fmla="*/ 148704 h 1030680"/>
                <a:gd name="connsiteX203" fmla="*/ 1223777 w 2992697"/>
                <a:gd name="connsiteY203" fmla="*/ 143426 h 1030680"/>
                <a:gd name="connsiteX204" fmla="*/ 1222846 w 2992697"/>
                <a:gd name="connsiteY204" fmla="*/ 138148 h 1030680"/>
                <a:gd name="connsiteX205" fmla="*/ 1222846 w 2992697"/>
                <a:gd name="connsiteY205" fmla="*/ 138148 h 1030680"/>
                <a:gd name="connsiteX206" fmla="*/ 1222846 w 2992697"/>
                <a:gd name="connsiteY206" fmla="*/ 138148 h 1030680"/>
                <a:gd name="connsiteX207" fmla="*/ 1730114 w 2992697"/>
                <a:gd name="connsiteY207" fmla="*/ 113934 h 1030680"/>
                <a:gd name="connsiteX208" fmla="*/ 1736323 w 2992697"/>
                <a:gd name="connsiteY208" fmla="*/ 123557 h 1030680"/>
                <a:gd name="connsiteX209" fmla="*/ 1741601 w 2992697"/>
                <a:gd name="connsiteY209" fmla="*/ 141563 h 1030680"/>
                <a:gd name="connsiteX210" fmla="*/ 1749051 w 2992697"/>
                <a:gd name="connsiteY210" fmla="*/ 158327 h 1030680"/>
                <a:gd name="connsiteX211" fmla="*/ 1758365 w 2992697"/>
                <a:gd name="connsiteY211" fmla="*/ 175091 h 1030680"/>
                <a:gd name="connsiteX212" fmla="*/ 1763642 w 2992697"/>
                <a:gd name="connsiteY212" fmla="*/ 182542 h 1030680"/>
                <a:gd name="connsiteX213" fmla="*/ 1766747 w 2992697"/>
                <a:gd name="connsiteY213" fmla="*/ 178196 h 1030680"/>
                <a:gd name="connsiteX214" fmla="*/ 1768920 w 2992697"/>
                <a:gd name="connsiteY214" fmla="*/ 177265 h 1030680"/>
                <a:gd name="connsiteX215" fmla="*/ 1772956 w 2992697"/>
                <a:gd name="connsiteY215" fmla="*/ 177265 h 1030680"/>
                <a:gd name="connsiteX216" fmla="*/ 1776060 w 2992697"/>
                <a:gd name="connsiteY216" fmla="*/ 175091 h 1030680"/>
                <a:gd name="connsiteX217" fmla="*/ 1783511 w 2992697"/>
                <a:gd name="connsiteY217" fmla="*/ 175091 h 1030680"/>
                <a:gd name="connsiteX218" fmla="*/ 1783511 w 2992697"/>
                <a:gd name="connsiteY218" fmla="*/ 178196 h 1030680"/>
                <a:gd name="connsiteX219" fmla="*/ 1787547 w 2992697"/>
                <a:gd name="connsiteY219" fmla="*/ 178196 h 1030680"/>
                <a:gd name="connsiteX220" fmla="*/ 1787547 w 2992697"/>
                <a:gd name="connsiteY220" fmla="*/ 189682 h 1030680"/>
                <a:gd name="connsiteX221" fmla="*/ 1759296 w 2992697"/>
                <a:gd name="connsiteY221" fmla="*/ 192787 h 1030680"/>
                <a:gd name="connsiteX222" fmla="*/ 1756192 w 2992697"/>
                <a:gd name="connsiteY222" fmla="*/ 222279 h 1030680"/>
                <a:gd name="connsiteX223" fmla="*/ 1746878 w 2992697"/>
                <a:gd name="connsiteY223" fmla="*/ 246494 h 1030680"/>
                <a:gd name="connsiteX224" fmla="*/ 1739428 w 2992697"/>
                <a:gd name="connsiteY224" fmla="*/ 270709 h 1030680"/>
                <a:gd name="connsiteX225" fmla="*/ 1736323 w 2992697"/>
                <a:gd name="connsiteY225" fmla="*/ 290888 h 1030680"/>
                <a:gd name="connsiteX226" fmla="*/ 1734150 w 2992697"/>
                <a:gd name="connsiteY226" fmla="*/ 311067 h 1030680"/>
                <a:gd name="connsiteX227" fmla="*/ 1734150 w 2992697"/>
                <a:gd name="connsiteY227" fmla="*/ 327831 h 1030680"/>
                <a:gd name="connsiteX228" fmla="*/ 1730114 w 2992697"/>
                <a:gd name="connsiteY228" fmla="*/ 343664 h 1030680"/>
                <a:gd name="connsiteX229" fmla="*/ 1727010 w 2992697"/>
                <a:gd name="connsiteY229" fmla="*/ 343664 h 1030680"/>
                <a:gd name="connsiteX230" fmla="*/ 1727010 w 2992697"/>
                <a:gd name="connsiteY230" fmla="*/ 340559 h 1030680"/>
                <a:gd name="connsiteX231" fmla="*/ 1721732 w 2992697"/>
                <a:gd name="connsiteY231" fmla="*/ 333108 h 1030680"/>
                <a:gd name="connsiteX232" fmla="*/ 1712419 w 2992697"/>
                <a:gd name="connsiteY232" fmla="*/ 323485 h 1030680"/>
                <a:gd name="connsiteX233" fmla="*/ 1701864 w 2992697"/>
                <a:gd name="connsiteY233" fmla="*/ 310756 h 1030680"/>
                <a:gd name="connsiteX234" fmla="*/ 1692550 w 2992697"/>
                <a:gd name="connsiteY234" fmla="*/ 298028 h 1030680"/>
                <a:gd name="connsiteX235" fmla="*/ 1685100 w 2992697"/>
                <a:gd name="connsiteY235" fmla="*/ 285300 h 1030680"/>
                <a:gd name="connsiteX236" fmla="*/ 1681064 w 2992697"/>
                <a:gd name="connsiteY236" fmla="*/ 273813 h 1030680"/>
                <a:gd name="connsiteX237" fmla="*/ 1683237 w 2992697"/>
                <a:gd name="connsiteY237" fmla="*/ 266363 h 1030680"/>
                <a:gd name="connsiteX238" fmla="*/ 1687273 w 2992697"/>
                <a:gd name="connsiteY238" fmla="*/ 264189 h 1030680"/>
                <a:gd name="connsiteX239" fmla="*/ 1690377 w 2992697"/>
                <a:gd name="connsiteY239" fmla="*/ 264189 h 1030680"/>
                <a:gd name="connsiteX240" fmla="*/ 1692550 w 2992697"/>
                <a:gd name="connsiteY240" fmla="*/ 264189 h 1030680"/>
                <a:gd name="connsiteX241" fmla="*/ 1694723 w 2992697"/>
                <a:gd name="connsiteY241" fmla="*/ 264189 h 1030680"/>
                <a:gd name="connsiteX242" fmla="*/ 1695655 w 2992697"/>
                <a:gd name="connsiteY242" fmla="*/ 264189 h 1030680"/>
                <a:gd name="connsiteX243" fmla="*/ 1697828 w 2992697"/>
                <a:gd name="connsiteY243" fmla="*/ 264189 h 1030680"/>
                <a:gd name="connsiteX244" fmla="*/ 1700001 w 2992697"/>
                <a:gd name="connsiteY244" fmla="*/ 263879 h 1030680"/>
                <a:gd name="connsiteX245" fmla="*/ 1703106 w 2992697"/>
                <a:gd name="connsiteY245" fmla="*/ 259533 h 1030680"/>
                <a:gd name="connsiteX246" fmla="*/ 1700001 w 2992697"/>
                <a:gd name="connsiteY246" fmla="*/ 259533 h 1030680"/>
                <a:gd name="connsiteX247" fmla="*/ 1700001 w 2992697"/>
                <a:gd name="connsiteY247" fmla="*/ 256428 h 1030680"/>
                <a:gd name="connsiteX248" fmla="*/ 1683237 w 2992697"/>
                <a:gd name="connsiteY248" fmla="*/ 254255 h 1030680"/>
                <a:gd name="connsiteX249" fmla="*/ 1673924 w 2992697"/>
                <a:gd name="connsiteY249" fmla="*/ 248978 h 1030680"/>
                <a:gd name="connsiteX250" fmla="*/ 1666473 w 2992697"/>
                <a:gd name="connsiteY250" fmla="*/ 239354 h 1030680"/>
                <a:gd name="connsiteX251" fmla="*/ 1673924 w 2992697"/>
                <a:gd name="connsiteY251" fmla="*/ 237181 h 1030680"/>
                <a:gd name="connsiteX252" fmla="*/ 1680132 w 2992697"/>
                <a:gd name="connsiteY252" fmla="*/ 235007 h 1030680"/>
                <a:gd name="connsiteX253" fmla="*/ 1683237 w 2992697"/>
                <a:gd name="connsiteY253" fmla="*/ 234076 h 1030680"/>
                <a:gd name="connsiteX254" fmla="*/ 1687273 w 2992697"/>
                <a:gd name="connsiteY254" fmla="*/ 231903 h 1030680"/>
                <a:gd name="connsiteX255" fmla="*/ 1690377 w 2992697"/>
                <a:gd name="connsiteY255" fmla="*/ 229730 h 1030680"/>
                <a:gd name="connsiteX256" fmla="*/ 1694413 w 2992697"/>
                <a:gd name="connsiteY256" fmla="*/ 226625 h 1030680"/>
                <a:gd name="connsiteX257" fmla="*/ 1694413 w 2992697"/>
                <a:gd name="connsiteY257" fmla="*/ 222279 h 1030680"/>
                <a:gd name="connsiteX258" fmla="*/ 1679822 w 2992697"/>
                <a:gd name="connsiteY258" fmla="*/ 222279 h 1030680"/>
                <a:gd name="connsiteX259" fmla="*/ 1675786 w 2992697"/>
                <a:gd name="connsiteY259" fmla="*/ 224452 h 1030680"/>
                <a:gd name="connsiteX260" fmla="*/ 1672682 w 2992697"/>
                <a:gd name="connsiteY260" fmla="*/ 224452 h 1030680"/>
                <a:gd name="connsiteX261" fmla="*/ 1668646 w 2992697"/>
                <a:gd name="connsiteY261" fmla="*/ 226625 h 1030680"/>
                <a:gd name="connsiteX262" fmla="*/ 1663369 w 2992697"/>
                <a:gd name="connsiteY262" fmla="*/ 226625 h 1030680"/>
                <a:gd name="connsiteX263" fmla="*/ 1654055 w 2992697"/>
                <a:gd name="connsiteY263" fmla="*/ 209861 h 1030680"/>
                <a:gd name="connsiteX264" fmla="*/ 1643500 w 2992697"/>
                <a:gd name="connsiteY264" fmla="*/ 193097 h 1030680"/>
                <a:gd name="connsiteX265" fmla="*/ 1644431 w 2992697"/>
                <a:gd name="connsiteY265" fmla="*/ 187820 h 1030680"/>
                <a:gd name="connsiteX266" fmla="*/ 1644431 w 2992697"/>
                <a:gd name="connsiteY266" fmla="*/ 184715 h 1030680"/>
                <a:gd name="connsiteX267" fmla="*/ 1646604 w 2992697"/>
                <a:gd name="connsiteY267" fmla="*/ 182542 h 1030680"/>
                <a:gd name="connsiteX268" fmla="*/ 1648778 w 2992697"/>
                <a:gd name="connsiteY268" fmla="*/ 178196 h 1030680"/>
                <a:gd name="connsiteX269" fmla="*/ 1648778 w 2992697"/>
                <a:gd name="connsiteY269" fmla="*/ 175091 h 1030680"/>
                <a:gd name="connsiteX270" fmla="*/ 1650951 w 2992697"/>
                <a:gd name="connsiteY270" fmla="*/ 169814 h 1030680"/>
                <a:gd name="connsiteX271" fmla="*/ 1646915 w 2992697"/>
                <a:gd name="connsiteY271" fmla="*/ 169814 h 1030680"/>
                <a:gd name="connsiteX272" fmla="*/ 1646915 w 2992697"/>
                <a:gd name="connsiteY272" fmla="*/ 165468 h 1030680"/>
                <a:gd name="connsiteX273" fmla="*/ 1643810 w 2992697"/>
                <a:gd name="connsiteY273" fmla="*/ 167641 h 1030680"/>
                <a:gd name="connsiteX274" fmla="*/ 1641637 w 2992697"/>
                <a:gd name="connsiteY274" fmla="*/ 167641 h 1030680"/>
                <a:gd name="connsiteX275" fmla="*/ 1639464 w 2992697"/>
                <a:gd name="connsiteY275" fmla="*/ 167641 h 1030680"/>
                <a:gd name="connsiteX276" fmla="*/ 1639464 w 2992697"/>
                <a:gd name="connsiteY276" fmla="*/ 167641 h 1030680"/>
                <a:gd name="connsiteX277" fmla="*/ 1637291 w 2992697"/>
                <a:gd name="connsiteY277" fmla="*/ 167641 h 1030680"/>
                <a:gd name="connsiteX278" fmla="*/ 1637291 w 2992697"/>
                <a:gd name="connsiteY278" fmla="*/ 165468 h 1030680"/>
                <a:gd name="connsiteX279" fmla="*/ 1634187 w 2992697"/>
                <a:gd name="connsiteY279" fmla="*/ 162363 h 1030680"/>
                <a:gd name="connsiteX280" fmla="*/ 1632013 w 2992697"/>
                <a:gd name="connsiteY280" fmla="*/ 158017 h 1030680"/>
                <a:gd name="connsiteX281" fmla="*/ 1629840 w 2992697"/>
                <a:gd name="connsiteY281" fmla="*/ 154912 h 1030680"/>
                <a:gd name="connsiteX282" fmla="*/ 1628909 w 2992697"/>
                <a:gd name="connsiteY282" fmla="*/ 152739 h 1030680"/>
                <a:gd name="connsiteX283" fmla="*/ 1628909 w 2992697"/>
                <a:gd name="connsiteY283" fmla="*/ 147462 h 1030680"/>
                <a:gd name="connsiteX284" fmla="*/ 1626736 w 2992697"/>
                <a:gd name="connsiteY284" fmla="*/ 141253 h 1030680"/>
                <a:gd name="connsiteX285" fmla="*/ 1646604 w 2992697"/>
                <a:gd name="connsiteY285" fmla="*/ 128525 h 1030680"/>
                <a:gd name="connsiteX286" fmla="*/ 1666473 w 2992697"/>
                <a:gd name="connsiteY286" fmla="*/ 117969 h 1030680"/>
                <a:gd name="connsiteX287" fmla="*/ 1668646 w 2992697"/>
                <a:gd name="connsiteY287" fmla="*/ 123247 h 1030680"/>
                <a:gd name="connsiteX288" fmla="*/ 1670819 w 2992697"/>
                <a:gd name="connsiteY288" fmla="*/ 128525 h 1030680"/>
                <a:gd name="connsiteX289" fmla="*/ 1672992 w 2992697"/>
                <a:gd name="connsiteY289" fmla="*/ 130698 h 1030680"/>
                <a:gd name="connsiteX290" fmla="*/ 1676097 w 2992697"/>
                <a:gd name="connsiteY290" fmla="*/ 132871 h 1030680"/>
                <a:gd name="connsiteX291" fmla="*/ 1678270 w 2992697"/>
                <a:gd name="connsiteY291" fmla="*/ 132871 h 1030680"/>
                <a:gd name="connsiteX292" fmla="*/ 1680443 w 2992697"/>
                <a:gd name="connsiteY292" fmla="*/ 133802 h 1030680"/>
                <a:gd name="connsiteX293" fmla="*/ 1683547 w 2992697"/>
                <a:gd name="connsiteY293" fmla="*/ 135975 h 1030680"/>
                <a:gd name="connsiteX294" fmla="*/ 1687583 w 2992697"/>
                <a:gd name="connsiteY294" fmla="*/ 138148 h 1030680"/>
                <a:gd name="connsiteX295" fmla="*/ 1690688 w 2992697"/>
                <a:gd name="connsiteY295" fmla="*/ 148704 h 1030680"/>
                <a:gd name="connsiteX296" fmla="*/ 1692861 w 2992697"/>
                <a:gd name="connsiteY296" fmla="*/ 162363 h 1030680"/>
                <a:gd name="connsiteX297" fmla="*/ 1695034 w 2992697"/>
                <a:gd name="connsiteY297" fmla="*/ 175091 h 1030680"/>
                <a:gd name="connsiteX298" fmla="*/ 1703416 w 2992697"/>
                <a:gd name="connsiteY298" fmla="*/ 175091 h 1030680"/>
                <a:gd name="connsiteX299" fmla="*/ 1703416 w 2992697"/>
                <a:gd name="connsiteY299" fmla="*/ 165468 h 1030680"/>
                <a:gd name="connsiteX300" fmla="*/ 1700311 w 2992697"/>
                <a:gd name="connsiteY300" fmla="*/ 154912 h 1030680"/>
                <a:gd name="connsiteX301" fmla="*/ 1700311 w 2992697"/>
                <a:gd name="connsiteY301" fmla="*/ 141253 h 1030680"/>
                <a:gd name="connsiteX302" fmla="*/ 1703416 w 2992697"/>
                <a:gd name="connsiteY302" fmla="*/ 128525 h 1030680"/>
                <a:gd name="connsiteX303" fmla="*/ 1707452 w 2992697"/>
                <a:gd name="connsiteY303" fmla="*/ 117969 h 1030680"/>
                <a:gd name="connsiteX304" fmla="*/ 1730114 w 2992697"/>
                <a:gd name="connsiteY304" fmla="*/ 113934 h 1030680"/>
                <a:gd name="connsiteX305" fmla="*/ 1730114 w 2992697"/>
                <a:gd name="connsiteY305" fmla="*/ 113934 h 1030680"/>
                <a:gd name="connsiteX306" fmla="*/ 1730114 w 2992697"/>
                <a:gd name="connsiteY306" fmla="*/ 113934 h 1030680"/>
                <a:gd name="connsiteX307" fmla="*/ 2755827 w 2992697"/>
                <a:gd name="connsiteY307" fmla="*/ 104620 h 1030680"/>
                <a:gd name="connsiteX308" fmla="*/ 2761105 w 2992697"/>
                <a:gd name="connsiteY308" fmla="*/ 108966 h 1030680"/>
                <a:gd name="connsiteX309" fmla="*/ 2765140 w 2992697"/>
                <a:gd name="connsiteY309" fmla="*/ 112071 h 1030680"/>
                <a:gd name="connsiteX310" fmla="*/ 2770418 w 2992697"/>
                <a:gd name="connsiteY310" fmla="*/ 112071 h 1030680"/>
                <a:gd name="connsiteX311" fmla="*/ 2775696 w 2992697"/>
                <a:gd name="connsiteY311" fmla="*/ 112071 h 1030680"/>
                <a:gd name="connsiteX312" fmla="*/ 2785009 w 2992697"/>
                <a:gd name="connsiteY312" fmla="*/ 114244 h 1030680"/>
                <a:gd name="connsiteX313" fmla="*/ 2782836 w 2992697"/>
                <a:gd name="connsiteY313" fmla="*/ 118590 h 1030680"/>
                <a:gd name="connsiteX314" fmla="*/ 2782836 w 2992697"/>
                <a:gd name="connsiteY314" fmla="*/ 119522 h 1030680"/>
                <a:gd name="connsiteX315" fmla="*/ 2782836 w 2992697"/>
                <a:gd name="connsiteY315" fmla="*/ 121695 h 1030680"/>
                <a:gd name="connsiteX316" fmla="*/ 2781905 w 2992697"/>
                <a:gd name="connsiteY316" fmla="*/ 123868 h 1030680"/>
                <a:gd name="connsiteX317" fmla="*/ 2781905 w 2992697"/>
                <a:gd name="connsiteY317" fmla="*/ 126041 h 1030680"/>
                <a:gd name="connsiteX318" fmla="*/ 2768245 w 2992697"/>
                <a:gd name="connsiteY318" fmla="*/ 133492 h 1030680"/>
                <a:gd name="connsiteX319" fmla="*/ 2750550 w 2992697"/>
                <a:gd name="connsiteY319" fmla="*/ 136596 h 1030680"/>
                <a:gd name="connsiteX320" fmla="*/ 2731613 w 2992697"/>
                <a:gd name="connsiteY320" fmla="*/ 138769 h 1030680"/>
                <a:gd name="connsiteX321" fmla="*/ 2730681 w 2992697"/>
                <a:gd name="connsiteY321" fmla="*/ 134423 h 1030680"/>
                <a:gd name="connsiteX322" fmla="*/ 2730681 w 2992697"/>
                <a:gd name="connsiteY322" fmla="*/ 131319 h 1030680"/>
                <a:gd name="connsiteX323" fmla="*/ 2728508 w 2992697"/>
                <a:gd name="connsiteY323" fmla="*/ 126972 h 1030680"/>
                <a:gd name="connsiteX324" fmla="*/ 2728508 w 2992697"/>
                <a:gd name="connsiteY324" fmla="*/ 121695 h 1030680"/>
                <a:gd name="connsiteX325" fmla="*/ 2733786 w 2992697"/>
                <a:gd name="connsiteY325" fmla="*/ 118590 h 1030680"/>
                <a:gd name="connsiteX326" fmla="*/ 2737821 w 2992697"/>
                <a:gd name="connsiteY326" fmla="*/ 114244 h 1030680"/>
                <a:gd name="connsiteX327" fmla="*/ 2740926 w 2992697"/>
                <a:gd name="connsiteY327" fmla="*/ 112071 h 1030680"/>
                <a:gd name="connsiteX328" fmla="*/ 2744961 w 2992697"/>
                <a:gd name="connsiteY328" fmla="*/ 108966 h 1030680"/>
                <a:gd name="connsiteX329" fmla="*/ 2748066 w 2992697"/>
                <a:gd name="connsiteY329" fmla="*/ 106793 h 1030680"/>
                <a:gd name="connsiteX330" fmla="*/ 2755827 w 2992697"/>
                <a:gd name="connsiteY330" fmla="*/ 104620 h 1030680"/>
                <a:gd name="connsiteX331" fmla="*/ 2755827 w 2992697"/>
                <a:gd name="connsiteY331" fmla="*/ 104620 h 1030680"/>
                <a:gd name="connsiteX332" fmla="*/ 2755827 w 2992697"/>
                <a:gd name="connsiteY332" fmla="*/ 104620 h 1030680"/>
                <a:gd name="connsiteX333" fmla="*/ 2195472 w 2992697"/>
                <a:gd name="connsiteY333" fmla="*/ 104620 h 1030680"/>
                <a:gd name="connsiteX334" fmla="*/ 2210063 w 2992697"/>
                <a:gd name="connsiteY334" fmla="*/ 106793 h 1030680"/>
                <a:gd name="connsiteX335" fmla="*/ 2220619 w 2992697"/>
                <a:gd name="connsiteY335" fmla="*/ 112071 h 1030680"/>
                <a:gd name="connsiteX336" fmla="*/ 2231174 w 2992697"/>
                <a:gd name="connsiteY336" fmla="*/ 118280 h 1030680"/>
                <a:gd name="connsiteX337" fmla="*/ 2228069 w 2992697"/>
                <a:gd name="connsiteY337" fmla="*/ 121384 h 1030680"/>
                <a:gd name="connsiteX338" fmla="*/ 2225896 w 2992697"/>
                <a:gd name="connsiteY338" fmla="*/ 126662 h 1030680"/>
                <a:gd name="connsiteX339" fmla="*/ 2222792 w 2992697"/>
                <a:gd name="connsiteY339" fmla="*/ 128835 h 1030680"/>
                <a:gd name="connsiteX340" fmla="*/ 2217514 w 2992697"/>
                <a:gd name="connsiteY340" fmla="*/ 131008 h 1030680"/>
                <a:gd name="connsiteX341" fmla="*/ 2211305 w 2992697"/>
                <a:gd name="connsiteY341" fmla="*/ 133181 h 1030680"/>
                <a:gd name="connsiteX342" fmla="*/ 2203855 w 2992697"/>
                <a:gd name="connsiteY342" fmla="*/ 133181 h 1030680"/>
                <a:gd name="connsiteX343" fmla="*/ 2198577 w 2992697"/>
                <a:gd name="connsiteY343" fmla="*/ 136286 h 1030680"/>
                <a:gd name="connsiteX344" fmla="*/ 2193300 w 2992697"/>
                <a:gd name="connsiteY344" fmla="*/ 136286 h 1030680"/>
                <a:gd name="connsiteX345" fmla="*/ 2188022 w 2992697"/>
                <a:gd name="connsiteY345" fmla="*/ 138459 h 1030680"/>
                <a:gd name="connsiteX346" fmla="*/ 2180571 w 2992697"/>
                <a:gd name="connsiteY346" fmla="*/ 138459 h 1030680"/>
                <a:gd name="connsiteX347" fmla="*/ 2180571 w 2992697"/>
                <a:gd name="connsiteY347" fmla="*/ 126972 h 1030680"/>
                <a:gd name="connsiteX348" fmla="*/ 2181502 w 2992697"/>
                <a:gd name="connsiteY348" fmla="*/ 119522 h 1030680"/>
                <a:gd name="connsiteX349" fmla="*/ 2188953 w 2992697"/>
                <a:gd name="connsiteY349" fmla="*/ 114244 h 1030680"/>
                <a:gd name="connsiteX350" fmla="*/ 2195472 w 2992697"/>
                <a:gd name="connsiteY350" fmla="*/ 104620 h 1030680"/>
                <a:gd name="connsiteX351" fmla="*/ 2195472 w 2992697"/>
                <a:gd name="connsiteY351" fmla="*/ 104620 h 1030680"/>
                <a:gd name="connsiteX352" fmla="*/ 2195472 w 2992697"/>
                <a:gd name="connsiteY352" fmla="*/ 104620 h 1030680"/>
                <a:gd name="connsiteX353" fmla="*/ 798156 w 2992697"/>
                <a:gd name="connsiteY353" fmla="*/ 104620 h 1030680"/>
                <a:gd name="connsiteX354" fmla="*/ 812747 w 2992697"/>
                <a:gd name="connsiteY354" fmla="*/ 104620 h 1030680"/>
                <a:gd name="connsiteX355" fmla="*/ 815852 w 2992697"/>
                <a:gd name="connsiteY355" fmla="*/ 114244 h 1030680"/>
                <a:gd name="connsiteX356" fmla="*/ 819887 w 2992697"/>
                <a:gd name="connsiteY356" fmla="*/ 119522 h 1030680"/>
                <a:gd name="connsiteX357" fmla="*/ 822992 w 2992697"/>
                <a:gd name="connsiteY357" fmla="*/ 126972 h 1030680"/>
                <a:gd name="connsiteX358" fmla="*/ 825165 w 2992697"/>
                <a:gd name="connsiteY358" fmla="*/ 138459 h 1030680"/>
                <a:gd name="connsiteX359" fmla="*/ 822060 w 2992697"/>
                <a:gd name="connsiteY359" fmla="*/ 138459 h 1030680"/>
                <a:gd name="connsiteX360" fmla="*/ 810574 w 2992697"/>
                <a:gd name="connsiteY360" fmla="*/ 131008 h 1030680"/>
                <a:gd name="connsiteX361" fmla="*/ 803123 w 2992697"/>
                <a:gd name="connsiteY361" fmla="*/ 123557 h 1030680"/>
                <a:gd name="connsiteX362" fmla="*/ 797846 w 2992697"/>
                <a:gd name="connsiteY362" fmla="*/ 116107 h 1030680"/>
                <a:gd name="connsiteX363" fmla="*/ 797846 w 2992697"/>
                <a:gd name="connsiteY363" fmla="*/ 104620 h 1030680"/>
                <a:gd name="connsiteX364" fmla="*/ 798156 w 2992697"/>
                <a:gd name="connsiteY364" fmla="*/ 104620 h 1030680"/>
                <a:gd name="connsiteX365" fmla="*/ 798156 w 2992697"/>
                <a:gd name="connsiteY365" fmla="*/ 104620 h 1030680"/>
                <a:gd name="connsiteX366" fmla="*/ 2852997 w 2992697"/>
                <a:gd name="connsiteY366" fmla="*/ 81337 h 1030680"/>
                <a:gd name="connsiteX367" fmla="*/ 2856101 w 2992697"/>
                <a:gd name="connsiteY367" fmla="*/ 81337 h 1030680"/>
                <a:gd name="connsiteX368" fmla="*/ 2860137 w 2992697"/>
                <a:gd name="connsiteY368" fmla="*/ 83510 h 1030680"/>
                <a:gd name="connsiteX369" fmla="*/ 2861068 w 2992697"/>
                <a:gd name="connsiteY369" fmla="*/ 83510 h 1030680"/>
                <a:gd name="connsiteX370" fmla="*/ 2863241 w 2992697"/>
                <a:gd name="connsiteY370" fmla="*/ 83510 h 1030680"/>
                <a:gd name="connsiteX371" fmla="*/ 2865415 w 2992697"/>
                <a:gd name="connsiteY371" fmla="*/ 84441 h 1030680"/>
                <a:gd name="connsiteX372" fmla="*/ 2861379 w 2992697"/>
                <a:gd name="connsiteY372" fmla="*/ 88788 h 1030680"/>
                <a:gd name="connsiteX373" fmla="*/ 2858274 w 2992697"/>
                <a:gd name="connsiteY373" fmla="*/ 91892 h 1030680"/>
                <a:gd name="connsiteX374" fmla="*/ 2856101 w 2992697"/>
                <a:gd name="connsiteY374" fmla="*/ 97170 h 1030680"/>
                <a:gd name="connsiteX375" fmla="*/ 2853928 w 2992697"/>
                <a:gd name="connsiteY375" fmla="*/ 101516 h 1030680"/>
                <a:gd name="connsiteX376" fmla="*/ 2852997 w 2992697"/>
                <a:gd name="connsiteY376" fmla="*/ 108966 h 1030680"/>
                <a:gd name="connsiteX377" fmla="*/ 2856101 w 2992697"/>
                <a:gd name="connsiteY377" fmla="*/ 108966 h 1030680"/>
                <a:gd name="connsiteX378" fmla="*/ 2860137 w 2992697"/>
                <a:gd name="connsiteY378" fmla="*/ 103689 h 1030680"/>
                <a:gd name="connsiteX379" fmla="*/ 2863241 w 2992697"/>
                <a:gd name="connsiteY379" fmla="*/ 99343 h 1030680"/>
                <a:gd name="connsiteX380" fmla="*/ 2867277 w 2992697"/>
                <a:gd name="connsiteY380" fmla="*/ 96238 h 1030680"/>
                <a:gd name="connsiteX381" fmla="*/ 2872555 w 2992697"/>
                <a:gd name="connsiteY381" fmla="*/ 94065 h 1030680"/>
                <a:gd name="connsiteX382" fmla="*/ 2883110 w 2992697"/>
                <a:gd name="connsiteY382" fmla="*/ 104620 h 1030680"/>
                <a:gd name="connsiteX383" fmla="*/ 2896770 w 2992697"/>
                <a:gd name="connsiteY383" fmla="*/ 114244 h 1030680"/>
                <a:gd name="connsiteX384" fmla="*/ 2905151 w 2992697"/>
                <a:gd name="connsiteY384" fmla="*/ 121695 h 1030680"/>
                <a:gd name="connsiteX385" fmla="*/ 2905151 w 2992697"/>
                <a:gd name="connsiteY385" fmla="*/ 145910 h 1030680"/>
                <a:gd name="connsiteX386" fmla="*/ 2911360 w 2992697"/>
                <a:gd name="connsiteY386" fmla="*/ 151187 h 1030680"/>
                <a:gd name="connsiteX387" fmla="*/ 2916638 w 2992697"/>
                <a:gd name="connsiteY387" fmla="*/ 155533 h 1030680"/>
                <a:gd name="connsiteX388" fmla="*/ 2921916 w 2992697"/>
                <a:gd name="connsiteY388" fmla="*/ 156465 h 1030680"/>
                <a:gd name="connsiteX389" fmla="*/ 2925952 w 2992697"/>
                <a:gd name="connsiteY389" fmla="*/ 163915 h 1030680"/>
                <a:gd name="connsiteX390" fmla="*/ 2929056 w 2992697"/>
                <a:gd name="connsiteY390" fmla="*/ 178817 h 1030680"/>
                <a:gd name="connsiteX391" fmla="*/ 2921605 w 2992697"/>
                <a:gd name="connsiteY391" fmla="*/ 188441 h 1030680"/>
                <a:gd name="connsiteX392" fmla="*/ 2918501 w 2992697"/>
                <a:gd name="connsiteY392" fmla="*/ 198064 h 1030680"/>
                <a:gd name="connsiteX393" fmla="*/ 2911050 w 2992697"/>
                <a:gd name="connsiteY393" fmla="*/ 203342 h 1030680"/>
                <a:gd name="connsiteX394" fmla="*/ 2901737 w 2992697"/>
                <a:gd name="connsiteY394" fmla="*/ 205515 h 1030680"/>
                <a:gd name="connsiteX395" fmla="*/ 2884972 w 2992697"/>
                <a:gd name="connsiteY395" fmla="*/ 206446 h 1030680"/>
                <a:gd name="connsiteX396" fmla="*/ 2872555 w 2992697"/>
                <a:gd name="connsiteY396" fmla="*/ 195891 h 1030680"/>
                <a:gd name="connsiteX397" fmla="*/ 2853618 w 2992697"/>
                <a:gd name="connsiteY397" fmla="*/ 186267 h 1030680"/>
                <a:gd name="connsiteX398" fmla="*/ 2833749 w 2992697"/>
                <a:gd name="connsiteY398" fmla="*/ 180990 h 1030680"/>
                <a:gd name="connsiteX399" fmla="*/ 2813881 w 2992697"/>
                <a:gd name="connsiteY399" fmla="*/ 173539 h 1030680"/>
                <a:gd name="connsiteX400" fmla="*/ 2796185 w 2992697"/>
                <a:gd name="connsiteY400" fmla="*/ 166089 h 1030680"/>
                <a:gd name="connsiteX401" fmla="*/ 2784699 w 2992697"/>
                <a:gd name="connsiteY401" fmla="*/ 155533 h 1030680"/>
                <a:gd name="connsiteX402" fmla="*/ 2792149 w 2992697"/>
                <a:gd name="connsiteY402" fmla="*/ 151187 h 1030680"/>
                <a:gd name="connsiteX403" fmla="*/ 2797427 w 2992697"/>
                <a:gd name="connsiteY403" fmla="*/ 148083 h 1030680"/>
                <a:gd name="connsiteX404" fmla="*/ 2801463 w 2992697"/>
                <a:gd name="connsiteY404" fmla="*/ 143736 h 1030680"/>
                <a:gd name="connsiteX405" fmla="*/ 2803636 w 2992697"/>
                <a:gd name="connsiteY405" fmla="*/ 138459 h 1030680"/>
                <a:gd name="connsiteX406" fmla="*/ 2804567 w 2992697"/>
                <a:gd name="connsiteY406" fmla="*/ 128835 h 1030680"/>
                <a:gd name="connsiteX407" fmla="*/ 2803636 w 2992697"/>
                <a:gd name="connsiteY407" fmla="*/ 125731 h 1030680"/>
                <a:gd name="connsiteX408" fmla="*/ 2801463 w 2992697"/>
                <a:gd name="connsiteY408" fmla="*/ 119522 h 1030680"/>
                <a:gd name="connsiteX409" fmla="*/ 2801463 w 2992697"/>
                <a:gd name="connsiteY409" fmla="*/ 111760 h 1030680"/>
                <a:gd name="connsiteX410" fmla="*/ 2801463 w 2992697"/>
                <a:gd name="connsiteY410" fmla="*/ 104310 h 1030680"/>
                <a:gd name="connsiteX411" fmla="*/ 2801463 w 2992697"/>
                <a:gd name="connsiteY411" fmla="*/ 103378 h 1030680"/>
                <a:gd name="connsiteX412" fmla="*/ 2803636 w 2992697"/>
                <a:gd name="connsiteY412" fmla="*/ 103378 h 1030680"/>
                <a:gd name="connsiteX413" fmla="*/ 2803636 w 2992697"/>
                <a:gd name="connsiteY413" fmla="*/ 103378 h 1030680"/>
                <a:gd name="connsiteX414" fmla="*/ 2803636 w 2992697"/>
                <a:gd name="connsiteY414" fmla="*/ 103378 h 1030680"/>
                <a:gd name="connsiteX415" fmla="*/ 2803636 w 2992697"/>
                <a:gd name="connsiteY415" fmla="*/ 103378 h 1030680"/>
                <a:gd name="connsiteX416" fmla="*/ 2804567 w 2992697"/>
                <a:gd name="connsiteY416" fmla="*/ 101205 h 1030680"/>
                <a:gd name="connsiteX417" fmla="*/ 2821331 w 2992697"/>
                <a:gd name="connsiteY417" fmla="*/ 96859 h 1030680"/>
                <a:gd name="connsiteX418" fmla="*/ 2839027 w 2992697"/>
                <a:gd name="connsiteY418" fmla="*/ 88477 h 1030680"/>
                <a:gd name="connsiteX419" fmla="*/ 2852997 w 2992697"/>
                <a:gd name="connsiteY419" fmla="*/ 81337 h 1030680"/>
                <a:gd name="connsiteX420" fmla="*/ 2852997 w 2992697"/>
                <a:gd name="connsiteY420" fmla="*/ 81337 h 1030680"/>
                <a:gd name="connsiteX421" fmla="*/ 2852997 w 2992697"/>
                <a:gd name="connsiteY421" fmla="*/ 81337 h 1030680"/>
                <a:gd name="connsiteX422" fmla="*/ 2621404 w 2992697"/>
                <a:gd name="connsiteY422" fmla="*/ 76991 h 1030680"/>
                <a:gd name="connsiteX423" fmla="*/ 2631959 w 2992697"/>
                <a:gd name="connsiteY423" fmla="*/ 76991 h 1030680"/>
                <a:gd name="connsiteX424" fmla="*/ 2646550 w 2992697"/>
                <a:gd name="connsiteY424" fmla="*/ 91892 h 1030680"/>
                <a:gd name="connsiteX425" fmla="*/ 2665487 w 2992697"/>
                <a:gd name="connsiteY425" fmla="*/ 104620 h 1030680"/>
                <a:gd name="connsiteX426" fmla="*/ 2665487 w 2992697"/>
                <a:gd name="connsiteY426" fmla="*/ 108656 h 1030680"/>
                <a:gd name="connsiteX427" fmla="*/ 2661451 w 2992697"/>
                <a:gd name="connsiteY427" fmla="*/ 108656 h 1030680"/>
                <a:gd name="connsiteX428" fmla="*/ 2661451 w 2992697"/>
                <a:gd name="connsiteY428" fmla="*/ 113934 h 1030680"/>
                <a:gd name="connsiteX429" fmla="*/ 2643756 w 2992697"/>
                <a:gd name="connsiteY429" fmla="*/ 104310 h 1030680"/>
                <a:gd name="connsiteX430" fmla="*/ 2631338 w 2992697"/>
                <a:gd name="connsiteY430" fmla="*/ 91582 h 1030680"/>
                <a:gd name="connsiteX431" fmla="*/ 2621404 w 2992697"/>
                <a:gd name="connsiteY431" fmla="*/ 76991 h 1030680"/>
                <a:gd name="connsiteX432" fmla="*/ 2621404 w 2992697"/>
                <a:gd name="connsiteY432" fmla="*/ 76991 h 1030680"/>
                <a:gd name="connsiteX433" fmla="*/ 2621404 w 2992697"/>
                <a:gd name="connsiteY433" fmla="*/ 76991 h 1030680"/>
                <a:gd name="connsiteX434" fmla="*/ 2255078 w 2992697"/>
                <a:gd name="connsiteY434" fmla="*/ 71713 h 1030680"/>
                <a:gd name="connsiteX435" fmla="*/ 2269669 w 2992697"/>
                <a:gd name="connsiteY435" fmla="*/ 76059 h 1030680"/>
                <a:gd name="connsiteX436" fmla="*/ 2281155 w 2992697"/>
                <a:gd name="connsiteY436" fmla="*/ 79164 h 1030680"/>
                <a:gd name="connsiteX437" fmla="*/ 2291711 w 2992697"/>
                <a:gd name="connsiteY437" fmla="*/ 84441 h 1030680"/>
                <a:gd name="connsiteX438" fmla="*/ 2291711 w 2992697"/>
                <a:gd name="connsiteY438" fmla="*/ 94065 h 1030680"/>
                <a:gd name="connsiteX439" fmla="*/ 2282397 w 2992697"/>
                <a:gd name="connsiteY439" fmla="*/ 96238 h 1030680"/>
                <a:gd name="connsiteX440" fmla="*/ 2274015 w 2992697"/>
                <a:gd name="connsiteY440" fmla="*/ 99343 h 1030680"/>
                <a:gd name="connsiteX441" fmla="*/ 2260356 w 2992697"/>
                <a:gd name="connsiteY441" fmla="*/ 101516 h 1030680"/>
                <a:gd name="connsiteX442" fmla="*/ 2255078 w 2992697"/>
                <a:gd name="connsiteY442" fmla="*/ 103689 h 1030680"/>
                <a:gd name="connsiteX443" fmla="*/ 2251974 w 2992697"/>
                <a:gd name="connsiteY443" fmla="*/ 104620 h 1030680"/>
                <a:gd name="connsiteX444" fmla="*/ 2245765 w 2992697"/>
                <a:gd name="connsiteY444" fmla="*/ 104620 h 1030680"/>
                <a:gd name="connsiteX445" fmla="*/ 2240487 w 2992697"/>
                <a:gd name="connsiteY445" fmla="*/ 104620 h 1030680"/>
                <a:gd name="connsiteX446" fmla="*/ 2240487 w 2992697"/>
                <a:gd name="connsiteY446" fmla="*/ 94065 h 1030680"/>
                <a:gd name="connsiteX447" fmla="*/ 2244523 w 2992697"/>
                <a:gd name="connsiteY447" fmla="*/ 88788 h 1030680"/>
                <a:gd name="connsiteX448" fmla="*/ 2249800 w 2992697"/>
                <a:gd name="connsiteY448" fmla="*/ 81337 h 1030680"/>
                <a:gd name="connsiteX449" fmla="*/ 2255078 w 2992697"/>
                <a:gd name="connsiteY449" fmla="*/ 71713 h 1030680"/>
                <a:gd name="connsiteX450" fmla="*/ 2255078 w 2992697"/>
                <a:gd name="connsiteY450" fmla="*/ 71713 h 1030680"/>
                <a:gd name="connsiteX451" fmla="*/ 2255078 w 2992697"/>
                <a:gd name="connsiteY451" fmla="*/ 71713 h 1030680"/>
                <a:gd name="connsiteX452" fmla="*/ 1810520 w 2992697"/>
                <a:gd name="connsiteY452" fmla="*/ 61158 h 1030680"/>
                <a:gd name="connsiteX453" fmla="*/ 1810520 w 2992697"/>
                <a:gd name="connsiteY453" fmla="*/ 81337 h 1030680"/>
                <a:gd name="connsiteX454" fmla="*/ 1817970 w 2992697"/>
                <a:gd name="connsiteY454" fmla="*/ 81337 h 1030680"/>
                <a:gd name="connsiteX455" fmla="*/ 1822006 w 2992697"/>
                <a:gd name="connsiteY455" fmla="*/ 79164 h 1030680"/>
                <a:gd name="connsiteX456" fmla="*/ 1825111 w 2992697"/>
                <a:gd name="connsiteY456" fmla="*/ 79164 h 1030680"/>
                <a:gd name="connsiteX457" fmla="*/ 1829146 w 2992697"/>
                <a:gd name="connsiteY457" fmla="*/ 79164 h 1030680"/>
                <a:gd name="connsiteX458" fmla="*/ 1830078 w 2992697"/>
                <a:gd name="connsiteY458" fmla="*/ 79164 h 1030680"/>
                <a:gd name="connsiteX459" fmla="*/ 1834114 w 2992697"/>
                <a:gd name="connsiteY459" fmla="*/ 81337 h 1030680"/>
                <a:gd name="connsiteX460" fmla="*/ 1839391 w 2992697"/>
                <a:gd name="connsiteY460" fmla="*/ 84441 h 1030680"/>
                <a:gd name="connsiteX461" fmla="*/ 1839391 w 2992697"/>
                <a:gd name="connsiteY461" fmla="*/ 94065 h 1030680"/>
                <a:gd name="connsiteX462" fmla="*/ 1843427 w 2992697"/>
                <a:gd name="connsiteY462" fmla="*/ 96238 h 1030680"/>
                <a:gd name="connsiteX463" fmla="*/ 1848705 w 2992697"/>
                <a:gd name="connsiteY463" fmla="*/ 96238 h 1030680"/>
                <a:gd name="connsiteX464" fmla="*/ 1851809 w 2992697"/>
                <a:gd name="connsiteY464" fmla="*/ 94065 h 1030680"/>
                <a:gd name="connsiteX465" fmla="*/ 1858018 w 2992697"/>
                <a:gd name="connsiteY465" fmla="*/ 94065 h 1030680"/>
                <a:gd name="connsiteX466" fmla="*/ 1858949 w 2992697"/>
                <a:gd name="connsiteY466" fmla="*/ 91892 h 1030680"/>
                <a:gd name="connsiteX467" fmla="*/ 1862985 w 2992697"/>
                <a:gd name="connsiteY467" fmla="*/ 94065 h 1030680"/>
                <a:gd name="connsiteX468" fmla="*/ 1866090 w 2992697"/>
                <a:gd name="connsiteY468" fmla="*/ 97170 h 1030680"/>
                <a:gd name="connsiteX469" fmla="*/ 1870125 w 2992697"/>
                <a:gd name="connsiteY469" fmla="*/ 103378 h 1030680"/>
                <a:gd name="connsiteX470" fmla="*/ 1873230 w 2992697"/>
                <a:gd name="connsiteY470" fmla="*/ 108656 h 1030680"/>
                <a:gd name="connsiteX471" fmla="*/ 1867952 w 2992697"/>
                <a:gd name="connsiteY471" fmla="*/ 121384 h 1030680"/>
                <a:gd name="connsiteX472" fmla="*/ 1862675 w 2992697"/>
                <a:gd name="connsiteY472" fmla="*/ 134113 h 1030680"/>
                <a:gd name="connsiteX473" fmla="*/ 1858639 w 2992697"/>
                <a:gd name="connsiteY473" fmla="*/ 149014 h 1030680"/>
                <a:gd name="connsiteX474" fmla="*/ 1846221 w 2992697"/>
                <a:gd name="connsiteY474" fmla="*/ 149014 h 1030680"/>
                <a:gd name="connsiteX475" fmla="*/ 1836908 w 2992697"/>
                <a:gd name="connsiteY475" fmla="*/ 153360 h 1030680"/>
                <a:gd name="connsiteX476" fmla="*/ 1828526 w 2992697"/>
                <a:gd name="connsiteY476" fmla="*/ 158638 h 1030680"/>
                <a:gd name="connsiteX477" fmla="*/ 1813935 w 2992697"/>
                <a:gd name="connsiteY477" fmla="*/ 162984 h 1030680"/>
                <a:gd name="connsiteX478" fmla="*/ 1804621 w 2992697"/>
                <a:gd name="connsiteY478" fmla="*/ 155533 h 1030680"/>
                <a:gd name="connsiteX479" fmla="*/ 1792203 w 2992697"/>
                <a:gd name="connsiteY479" fmla="*/ 151187 h 1030680"/>
                <a:gd name="connsiteX480" fmla="*/ 1779786 w 2992697"/>
                <a:gd name="connsiteY480" fmla="*/ 145910 h 1030680"/>
                <a:gd name="connsiteX481" fmla="*/ 1777613 w 2992697"/>
                <a:gd name="connsiteY481" fmla="*/ 141563 h 1030680"/>
                <a:gd name="connsiteX482" fmla="*/ 1777613 w 2992697"/>
                <a:gd name="connsiteY482" fmla="*/ 138459 h 1030680"/>
                <a:gd name="connsiteX483" fmla="*/ 1775439 w 2992697"/>
                <a:gd name="connsiteY483" fmla="*/ 134113 h 1030680"/>
                <a:gd name="connsiteX484" fmla="*/ 1773266 w 2992697"/>
                <a:gd name="connsiteY484" fmla="*/ 128835 h 1030680"/>
                <a:gd name="connsiteX485" fmla="*/ 1767989 w 2992697"/>
                <a:gd name="connsiteY485" fmla="*/ 123557 h 1030680"/>
                <a:gd name="connsiteX486" fmla="*/ 1762711 w 2992697"/>
                <a:gd name="connsiteY486" fmla="*/ 118280 h 1030680"/>
                <a:gd name="connsiteX487" fmla="*/ 1758675 w 2992697"/>
                <a:gd name="connsiteY487" fmla="*/ 113934 h 1030680"/>
                <a:gd name="connsiteX488" fmla="*/ 1755571 w 2992697"/>
                <a:gd name="connsiteY488" fmla="*/ 106483 h 1030680"/>
                <a:gd name="connsiteX489" fmla="*/ 1753398 w 2992697"/>
                <a:gd name="connsiteY489" fmla="*/ 93755 h 1030680"/>
                <a:gd name="connsiteX490" fmla="*/ 1760848 w 2992697"/>
                <a:gd name="connsiteY490" fmla="*/ 84131 h 1030680"/>
                <a:gd name="connsiteX491" fmla="*/ 1766126 w 2992697"/>
                <a:gd name="connsiteY491" fmla="*/ 76680 h 1030680"/>
                <a:gd name="connsiteX492" fmla="*/ 1773577 w 2992697"/>
                <a:gd name="connsiteY492" fmla="*/ 76680 h 1030680"/>
                <a:gd name="connsiteX493" fmla="*/ 1779786 w 2992697"/>
                <a:gd name="connsiteY493" fmla="*/ 78853 h 1030680"/>
                <a:gd name="connsiteX494" fmla="*/ 1787236 w 2992697"/>
                <a:gd name="connsiteY494" fmla="*/ 81026 h 1030680"/>
                <a:gd name="connsiteX495" fmla="*/ 1794687 w 2992697"/>
                <a:gd name="connsiteY495" fmla="*/ 81026 h 1030680"/>
                <a:gd name="connsiteX496" fmla="*/ 1794687 w 2992697"/>
                <a:gd name="connsiteY496" fmla="*/ 68298 h 1030680"/>
                <a:gd name="connsiteX497" fmla="*/ 1797791 w 2992697"/>
                <a:gd name="connsiteY497" fmla="*/ 66125 h 1030680"/>
                <a:gd name="connsiteX498" fmla="*/ 1801827 w 2992697"/>
                <a:gd name="connsiteY498" fmla="*/ 63952 h 1030680"/>
                <a:gd name="connsiteX499" fmla="*/ 1802759 w 2992697"/>
                <a:gd name="connsiteY499" fmla="*/ 63952 h 1030680"/>
                <a:gd name="connsiteX500" fmla="*/ 1806794 w 2992697"/>
                <a:gd name="connsiteY500" fmla="*/ 61779 h 1030680"/>
                <a:gd name="connsiteX501" fmla="*/ 1810520 w 2992697"/>
                <a:gd name="connsiteY501" fmla="*/ 61158 h 1030680"/>
                <a:gd name="connsiteX502" fmla="*/ 1810520 w 2992697"/>
                <a:gd name="connsiteY502" fmla="*/ 61158 h 1030680"/>
                <a:gd name="connsiteX503" fmla="*/ 1810520 w 2992697"/>
                <a:gd name="connsiteY503" fmla="*/ 61158 h 1030680"/>
                <a:gd name="connsiteX504" fmla="*/ 2281155 w 2992697"/>
                <a:gd name="connsiteY504" fmla="*/ 47498 h 1030680"/>
                <a:gd name="connsiteX505" fmla="*/ 2295747 w 2992697"/>
                <a:gd name="connsiteY505" fmla="*/ 47498 h 1030680"/>
                <a:gd name="connsiteX506" fmla="*/ 2304129 w 2992697"/>
                <a:gd name="connsiteY506" fmla="*/ 57122 h 1030680"/>
                <a:gd name="connsiteX507" fmla="*/ 2313442 w 2992697"/>
                <a:gd name="connsiteY507" fmla="*/ 62400 h 1030680"/>
                <a:gd name="connsiteX508" fmla="*/ 2320893 w 2992697"/>
                <a:gd name="connsiteY508" fmla="*/ 69850 h 1030680"/>
                <a:gd name="connsiteX509" fmla="*/ 2328343 w 2992697"/>
                <a:gd name="connsiteY509" fmla="*/ 81337 h 1030680"/>
                <a:gd name="connsiteX510" fmla="*/ 2311579 w 2992697"/>
                <a:gd name="connsiteY510" fmla="*/ 81337 h 1030680"/>
                <a:gd name="connsiteX511" fmla="*/ 2301024 w 2992697"/>
                <a:gd name="connsiteY511" fmla="*/ 69850 h 1030680"/>
                <a:gd name="connsiteX512" fmla="*/ 2289538 w 2992697"/>
                <a:gd name="connsiteY512" fmla="*/ 61468 h 1030680"/>
                <a:gd name="connsiteX513" fmla="*/ 2281155 w 2992697"/>
                <a:gd name="connsiteY513" fmla="*/ 47498 h 1030680"/>
                <a:gd name="connsiteX514" fmla="*/ 2281155 w 2992697"/>
                <a:gd name="connsiteY514" fmla="*/ 47498 h 1030680"/>
                <a:gd name="connsiteX515" fmla="*/ 2281155 w 2992697"/>
                <a:gd name="connsiteY515" fmla="*/ 47498 h 1030680"/>
                <a:gd name="connsiteX516" fmla="*/ 439281 w 2992697"/>
                <a:gd name="connsiteY516" fmla="*/ 47498 h 1030680"/>
                <a:gd name="connsiteX517" fmla="*/ 451699 w 2992697"/>
                <a:gd name="connsiteY517" fmla="*/ 47498 h 1030680"/>
                <a:gd name="connsiteX518" fmla="*/ 456976 w 2992697"/>
                <a:gd name="connsiteY518" fmla="*/ 51844 h 1030680"/>
                <a:gd name="connsiteX519" fmla="*/ 461012 w 2992697"/>
                <a:gd name="connsiteY519" fmla="*/ 54949 h 1030680"/>
                <a:gd name="connsiteX520" fmla="*/ 463185 w 2992697"/>
                <a:gd name="connsiteY520" fmla="*/ 59295 h 1030680"/>
                <a:gd name="connsiteX521" fmla="*/ 466290 w 2992697"/>
                <a:gd name="connsiteY521" fmla="*/ 64573 h 1030680"/>
                <a:gd name="connsiteX522" fmla="*/ 468463 w 2992697"/>
                <a:gd name="connsiteY522" fmla="*/ 68919 h 1030680"/>
                <a:gd name="connsiteX523" fmla="*/ 477776 w 2992697"/>
                <a:gd name="connsiteY523" fmla="*/ 59295 h 1030680"/>
                <a:gd name="connsiteX524" fmla="*/ 488331 w 2992697"/>
                <a:gd name="connsiteY524" fmla="*/ 54949 h 1030680"/>
                <a:gd name="connsiteX525" fmla="*/ 505095 w 2992697"/>
                <a:gd name="connsiteY525" fmla="*/ 57122 h 1030680"/>
                <a:gd name="connsiteX526" fmla="*/ 505095 w 2992697"/>
                <a:gd name="connsiteY526" fmla="*/ 72023 h 1030680"/>
                <a:gd name="connsiteX527" fmla="*/ 528068 w 2992697"/>
                <a:gd name="connsiteY527" fmla="*/ 74197 h 1030680"/>
                <a:gd name="connsiteX528" fmla="*/ 548868 w 2992697"/>
                <a:gd name="connsiteY528" fmla="*/ 77301 h 1030680"/>
                <a:gd name="connsiteX529" fmla="*/ 566564 w 2992697"/>
                <a:gd name="connsiteY529" fmla="*/ 81647 h 1030680"/>
                <a:gd name="connsiteX530" fmla="*/ 586432 w 2992697"/>
                <a:gd name="connsiteY530" fmla="*/ 83820 h 1030680"/>
                <a:gd name="connsiteX531" fmla="*/ 608474 w 2992697"/>
                <a:gd name="connsiteY531" fmla="*/ 81647 h 1030680"/>
                <a:gd name="connsiteX532" fmla="*/ 608474 w 2992697"/>
                <a:gd name="connsiteY532" fmla="*/ 94376 h 1030680"/>
                <a:gd name="connsiteX533" fmla="*/ 612510 w 2992697"/>
                <a:gd name="connsiteY533" fmla="*/ 94376 h 1030680"/>
                <a:gd name="connsiteX534" fmla="*/ 615614 w 2992697"/>
                <a:gd name="connsiteY534" fmla="*/ 94376 h 1030680"/>
                <a:gd name="connsiteX535" fmla="*/ 617787 w 2992697"/>
                <a:gd name="connsiteY535" fmla="*/ 94376 h 1030680"/>
                <a:gd name="connsiteX536" fmla="*/ 619960 w 2992697"/>
                <a:gd name="connsiteY536" fmla="*/ 96549 h 1030680"/>
                <a:gd name="connsiteX537" fmla="*/ 622133 w 2992697"/>
                <a:gd name="connsiteY537" fmla="*/ 97480 h 1030680"/>
                <a:gd name="connsiteX538" fmla="*/ 618098 w 2992697"/>
                <a:gd name="connsiteY538" fmla="*/ 97480 h 1030680"/>
                <a:gd name="connsiteX539" fmla="*/ 601023 w 2992697"/>
                <a:gd name="connsiteY539" fmla="*/ 108656 h 1030680"/>
                <a:gd name="connsiteX540" fmla="*/ 581155 w 2992697"/>
                <a:gd name="connsiteY540" fmla="*/ 121384 h 1030680"/>
                <a:gd name="connsiteX541" fmla="*/ 557250 w 2992697"/>
                <a:gd name="connsiteY541" fmla="*/ 132871 h 1030680"/>
                <a:gd name="connsiteX542" fmla="*/ 535209 w 2992697"/>
                <a:gd name="connsiteY542" fmla="*/ 145599 h 1030680"/>
                <a:gd name="connsiteX543" fmla="*/ 519686 w 2992697"/>
                <a:gd name="connsiteY543" fmla="*/ 156154 h 1030680"/>
                <a:gd name="connsiteX544" fmla="*/ 508200 w 2992697"/>
                <a:gd name="connsiteY544" fmla="*/ 165778 h 1030680"/>
                <a:gd name="connsiteX545" fmla="*/ 524964 w 2992697"/>
                <a:gd name="connsiteY545" fmla="*/ 165778 h 1030680"/>
                <a:gd name="connsiteX546" fmla="*/ 530241 w 2992697"/>
                <a:gd name="connsiteY546" fmla="*/ 162674 h 1030680"/>
                <a:gd name="connsiteX547" fmla="*/ 535519 w 2992697"/>
                <a:gd name="connsiteY547" fmla="*/ 160500 h 1030680"/>
                <a:gd name="connsiteX548" fmla="*/ 541728 w 2992697"/>
                <a:gd name="connsiteY548" fmla="*/ 158327 h 1030680"/>
                <a:gd name="connsiteX549" fmla="*/ 549179 w 2992697"/>
                <a:gd name="connsiteY549" fmla="*/ 158327 h 1030680"/>
                <a:gd name="connsiteX550" fmla="*/ 549179 w 2992697"/>
                <a:gd name="connsiteY550" fmla="*/ 162674 h 1030680"/>
                <a:gd name="connsiteX551" fmla="*/ 527137 w 2992697"/>
                <a:gd name="connsiteY551" fmla="*/ 178506 h 1030680"/>
                <a:gd name="connsiteX552" fmla="*/ 508200 w 2992697"/>
                <a:gd name="connsiteY552" fmla="*/ 195270 h 1030680"/>
                <a:gd name="connsiteX553" fmla="*/ 492677 w 2992697"/>
                <a:gd name="connsiteY553" fmla="*/ 212034 h 1030680"/>
                <a:gd name="connsiteX554" fmla="*/ 473740 w 2992697"/>
                <a:gd name="connsiteY554" fmla="*/ 226936 h 1030680"/>
                <a:gd name="connsiteX555" fmla="*/ 453872 w 2992697"/>
                <a:gd name="connsiteY555" fmla="*/ 239664 h 1030680"/>
                <a:gd name="connsiteX556" fmla="*/ 427794 w 2992697"/>
                <a:gd name="connsiteY556" fmla="*/ 247115 h 1030680"/>
                <a:gd name="connsiteX557" fmla="*/ 427794 w 2992697"/>
                <a:gd name="connsiteY557" fmla="*/ 259843 h 1030680"/>
                <a:gd name="connsiteX558" fmla="*/ 415377 w 2992697"/>
                <a:gd name="connsiteY558" fmla="*/ 262016 h 1030680"/>
                <a:gd name="connsiteX559" fmla="*/ 400786 w 2992697"/>
                <a:gd name="connsiteY559" fmla="*/ 267294 h 1030680"/>
                <a:gd name="connsiteX560" fmla="*/ 392403 w 2992697"/>
                <a:gd name="connsiteY560" fmla="*/ 274745 h 1030680"/>
                <a:gd name="connsiteX561" fmla="*/ 397681 w 2992697"/>
                <a:gd name="connsiteY561" fmla="*/ 279091 h 1030680"/>
                <a:gd name="connsiteX562" fmla="*/ 400786 w 2992697"/>
                <a:gd name="connsiteY562" fmla="*/ 282195 h 1030680"/>
                <a:gd name="connsiteX563" fmla="*/ 402959 w 2992697"/>
                <a:gd name="connsiteY563" fmla="*/ 284368 h 1030680"/>
                <a:gd name="connsiteX564" fmla="*/ 402959 w 2992697"/>
                <a:gd name="connsiteY564" fmla="*/ 287473 h 1030680"/>
                <a:gd name="connsiteX565" fmla="*/ 402959 w 2992697"/>
                <a:gd name="connsiteY565" fmla="*/ 291819 h 1030680"/>
                <a:gd name="connsiteX566" fmla="*/ 400786 w 2992697"/>
                <a:gd name="connsiteY566" fmla="*/ 297097 h 1030680"/>
                <a:gd name="connsiteX567" fmla="*/ 400786 w 2992697"/>
                <a:gd name="connsiteY567" fmla="*/ 304547 h 1030680"/>
                <a:gd name="connsiteX568" fmla="*/ 361048 w 2992697"/>
                <a:gd name="connsiteY568" fmla="*/ 307652 h 1030680"/>
                <a:gd name="connsiteX569" fmla="*/ 361048 w 2992697"/>
                <a:gd name="connsiteY569" fmla="*/ 311998 h 1030680"/>
                <a:gd name="connsiteX570" fmla="*/ 366326 w 2992697"/>
                <a:gd name="connsiteY570" fmla="*/ 314171 h 1030680"/>
                <a:gd name="connsiteX571" fmla="*/ 368499 w 2992697"/>
                <a:gd name="connsiteY571" fmla="*/ 314171 h 1030680"/>
                <a:gd name="connsiteX572" fmla="*/ 371604 w 2992697"/>
                <a:gd name="connsiteY572" fmla="*/ 314171 h 1030680"/>
                <a:gd name="connsiteX573" fmla="*/ 371604 w 2992697"/>
                <a:gd name="connsiteY573" fmla="*/ 314171 h 1030680"/>
                <a:gd name="connsiteX574" fmla="*/ 373777 w 2992697"/>
                <a:gd name="connsiteY574" fmla="*/ 315103 h 1030680"/>
                <a:gd name="connsiteX575" fmla="*/ 373777 w 2992697"/>
                <a:gd name="connsiteY575" fmla="*/ 317276 h 1030680"/>
                <a:gd name="connsiteX576" fmla="*/ 377813 w 2992697"/>
                <a:gd name="connsiteY576" fmla="*/ 321622 h 1030680"/>
                <a:gd name="connsiteX577" fmla="*/ 371604 w 2992697"/>
                <a:gd name="connsiteY577" fmla="*/ 321622 h 1030680"/>
                <a:gd name="connsiteX578" fmla="*/ 363222 w 2992697"/>
                <a:gd name="connsiteY578" fmla="*/ 324726 h 1030680"/>
                <a:gd name="connsiteX579" fmla="*/ 351735 w 2992697"/>
                <a:gd name="connsiteY579" fmla="*/ 329073 h 1030680"/>
                <a:gd name="connsiteX580" fmla="*/ 341180 w 2992697"/>
                <a:gd name="connsiteY580" fmla="*/ 332177 h 1030680"/>
                <a:gd name="connsiteX581" fmla="*/ 344284 w 2992697"/>
                <a:gd name="connsiteY581" fmla="*/ 334350 h 1030680"/>
                <a:gd name="connsiteX582" fmla="*/ 346458 w 2992697"/>
                <a:gd name="connsiteY582" fmla="*/ 334350 h 1030680"/>
                <a:gd name="connsiteX583" fmla="*/ 348631 w 2992697"/>
                <a:gd name="connsiteY583" fmla="*/ 334350 h 1030680"/>
                <a:gd name="connsiteX584" fmla="*/ 349562 w 2992697"/>
                <a:gd name="connsiteY584" fmla="*/ 336523 h 1030680"/>
                <a:gd name="connsiteX585" fmla="*/ 351735 w 2992697"/>
                <a:gd name="connsiteY585" fmla="*/ 336523 h 1030680"/>
                <a:gd name="connsiteX586" fmla="*/ 349562 w 2992697"/>
                <a:gd name="connsiteY586" fmla="*/ 339628 h 1030680"/>
                <a:gd name="connsiteX587" fmla="*/ 348631 w 2992697"/>
                <a:gd name="connsiteY587" fmla="*/ 343974 h 1030680"/>
                <a:gd name="connsiteX588" fmla="*/ 346458 w 2992697"/>
                <a:gd name="connsiteY588" fmla="*/ 344905 h 1030680"/>
                <a:gd name="connsiteX589" fmla="*/ 348631 w 2992697"/>
                <a:gd name="connsiteY589" fmla="*/ 347078 h 1030680"/>
                <a:gd name="connsiteX590" fmla="*/ 348631 w 2992697"/>
                <a:gd name="connsiteY590" fmla="*/ 349252 h 1030680"/>
                <a:gd name="connsiteX591" fmla="*/ 349562 w 2992697"/>
                <a:gd name="connsiteY591" fmla="*/ 352356 h 1030680"/>
                <a:gd name="connsiteX592" fmla="*/ 351735 w 2992697"/>
                <a:gd name="connsiteY592" fmla="*/ 356702 h 1030680"/>
                <a:gd name="connsiteX593" fmla="*/ 344284 w 2992697"/>
                <a:gd name="connsiteY593" fmla="*/ 358875 h 1030680"/>
                <a:gd name="connsiteX594" fmla="*/ 339007 w 2992697"/>
                <a:gd name="connsiteY594" fmla="*/ 358875 h 1030680"/>
                <a:gd name="connsiteX595" fmla="*/ 333729 w 2992697"/>
                <a:gd name="connsiteY595" fmla="*/ 358875 h 1030680"/>
                <a:gd name="connsiteX596" fmla="*/ 327520 w 2992697"/>
                <a:gd name="connsiteY596" fmla="*/ 361980 h 1030680"/>
                <a:gd name="connsiteX597" fmla="*/ 346458 w 2992697"/>
                <a:gd name="connsiteY597" fmla="*/ 361980 h 1030680"/>
                <a:gd name="connsiteX598" fmla="*/ 361048 w 2992697"/>
                <a:gd name="connsiteY598" fmla="*/ 366326 h 1030680"/>
                <a:gd name="connsiteX599" fmla="*/ 361048 w 2992697"/>
                <a:gd name="connsiteY599" fmla="*/ 373777 h 1030680"/>
                <a:gd name="connsiteX600" fmla="*/ 337144 w 2992697"/>
                <a:gd name="connsiteY600" fmla="*/ 373777 h 1030680"/>
                <a:gd name="connsiteX601" fmla="*/ 334971 w 2992697"/>
                <a:gd name="connsiteY601" fmla="*/ 379054 h 1030680"/>
                <a:gd name="connsiteX602" fmla="*/ 334971 w 2992697"/>
                <a:gd name="connsiteY602" fmla="*/ 381227 h 1030680"/>
                <a:gd name="connsiteX603" fmla="*/ 334971 w 2992697"/>
                <a:gd name="connsiteY603" fmla="*/ 382159 h 1030680"/>
                <a:gd name="connsiteX604" fmla="*/ 334040 w 2992697"/>
                <a:gd name="connsiteY604" fmla="*/ 384332 h 1030680"/>
                <a:gd name="connsiteX605" fmla="*/ 331867 w 2992697"/>
                <a:gd name="connsiteY605" fmla="*/ 386505 h 1030680"/>
                <a:gd name="connsiteX606" fmla="*/ 322553 w 2992697"/>
                <a:gd name="connsiteY606" fmla="*/ 389609 h 1030680"/>
                <a:gd name="connsiteX607" fmla="*/ 310135 w 2992697"/>
                <a:gd name="connsiteY607" fmla="*/ 389609 h 1030680"/>
                <a:gd name="connsiteX608" fmla="*/ 297717 w 2992697"/>
                <a:gd name="connsiteY608" fmla="*/ 389609 h 1030680"/>
                <a:gd name="connsiteX609" fmla="*/ 285300 w 2992697"/>
                <a:gd name="connsiteY609" fmla="*/ 382159 h 1030680"/>
                <a:gd name="connsiteX610" fmla="*/ 268536 w 2992697"/>
                <a:gd name="connsiteY610" fmla="*/ 382159 h 1030680"/>
                <a:gd name="connsiteX611" fmla="*/ 251772 w 2992697"/>
                <a:gd name="connsiteY611" fmla="*/ 384332 h 1030680"/>
                <a:gd name="connsiteX612" fmla="*/ 234076 w 2992697"/>
                <a:gd name="connsiteY612" fmla="*/ 386505 h 1030680"/>
                <a:gd name="connsiteX613" fmla="*/ 217312 w 2992697"/>
                <a:gd name="connsiteY613" fmla="*/ 384332 h 1030680"/>
                <a:gd name="connsiteX614" fmla="*/ 200548 w 2992697"/>
                <a:gd name="connsiteY614" fmla="*/ 379054 h 1030680"/>
                <a:gd name="connsiteX615" fmla="*/ 199617 w 2992697"/>
                <a:gd name="connsiteY615" fmla="*/ 376881 h 1030680"/>
                <a:gd name="connsiteX616" fmla="*/ 199617 w 2992697"/>
                <a:gd name="connsiteY616" fmla="*/ 374708 h 1030680"/>
                <a:gd name="connsiteX617" fmla="*/ 197444 w 2992697"/>
                <a:gd name="connsiteY617" fmla="*/ 374708 h 1030680"/>
                <a:gd name="connsiteX618" fmla="*/ 197444 w 2992697"/>
                <a:gd name="connsiteY618" fmla="*/ 372535 h 1030680"/>
                <a:gd name="connsiteX619" fmla="*/ 197444 w 2992697"/>
                <a:gd name="connsiteY619" fmla="*/ 368189 h 1030680"/>
                <a:gd name="connsiteX620" fmla="*/ 200548 w 2992697"/>
                <a:gd name="connsiteY620" fmla="*/ 368189 h 1030680"/>
                <a:gd name="connsiteX621" fmla="*/ 202721 w 2992697"/>
                <a:gd name="connsiteY621" fmla="*/ 365084 h 1030680"/>
                <a:gd name="connsiteX622" fmla="*/ 206757 w 2992697"/>
                <a:gd name="connsiteY622" fmla="*/ 360738 h 1030680"/>
                <a:gd name="connsiteX623" fmla="*/ 207688 w 2992697"/>
                <a:gd name="connsiteY623" fmla="*/ 358565 h 1030680"/>
                <a:gd name="connsiteX624" fmla="*/ 211724 w 2992697"/>
                <a:gd name="connsiteY624" fmla="*/ 357634 h 1030680"/>
                <a:gd name="connsiteX625" fmla="*/ 213897 w 2992697"/>
                <a:gd name="connsiteY625" fmla="*/ 353287 h 1030680"/>
                <a:gd name="connsiteX626" fmla="*/ 217002 w 2992697"/>
                <a:gd name="connsiteY626" fmla="*/ 348010 h 1030680"/>
                <a:gd name="connsiteX627" fmla="*/ 209551 w 2992697"/>
                <a:gd name="connsiteY627" fmla="*/ 345837 h 1030680"/>
                <a:gd name="connsiteX628" fmla="*/ 204273 w 2992697"/>
                <a:gd name="connsiteY628" fmla="*/ 342732 h 1030680"/>
                <a:gd name="connsiteX629" fmla="*/ 200238 w 2992697"/>
                <a:gd name="connsiteY629" fmla="*/ 336523 h 1030680"/>
                <a:gd name="connsiteX630" fmla="*/ 199306 w 2992697"/>
                <a:gd name="connsiteY630" fmla="*/ 331246 h 1030680"/>
                <a:gd name="connsiteX631" fmla="*/ 197133 w 2992697"/>
                <a:gd name="connsiteY631" fmla="*/ 323795 h 1030680"/>
                <a:gd name="connsiteX632" fmla="*/ 204584 w 2992697"/>
                <a:gd name="connsiteY632" fmla="*/ 323795 h 1030680"/>
                <a:gd name="connsiteX633" fmla="*/ 217002 w 2992697"/>
                <a:gd name="connsiteY633" fmla="*/ 320691 h 1030680"/>
                <a:gd name="connsiteX634" fmla="*/ 231593 w 2992697"/>
                <a:gd name="connsiteY634" fmla="*/ 323795 h 1030680"/>
                <a:gd name="connsiteX635" fmla="*/ 244010 w 2992697"/>
                <a:gd name="connsiteY635" fmla="*/ 329073 h 1030680"/>
                <a:gd name="connsiteX636" fmla="*/ 256428 w 2992697"/>
                <a:gd name="connsiteY636" fmla="*/ 335281 h 1030680"/>
                <a:gd name="connsiteX637" fmla="*/ 256428 w 2992697"/>
                <a:gd name="connsiteY637" fmla="*/ 327831 h 1030680"/>
                <a:gd name="connsiteX638" fmla="*/ 244010 w 2992697"/>
                <a:gd name="connsiteY638" fmla="*/ 321622 h 1030680"/>
                <a:gd name="connsiteX639" fmla="*/ 233455 w 2992697"/>
                <a:gd name="connsiteY639" fmla="*/ 316344 h 1030680"/>
                <a:gd name="connsiteX640" fmla="*/ 224142 w 2992697"/>
                <a:gd name="connsiteY640" fmla="*/ 306720 h 1030680"/>
                <a:gd name="connsiteX641" fmla="*/ 227246 w 2992697"/>
                <a:gd name="connsiteY641" fmla="*/ 306720 h 1030680"/>
                <a:gd name="connsiteX642" fmla="*/ 236560 w 2992697"/>
                <a:gd name="connsiteY642" fmla="*/ 293061 h 1030680"/>
                <a:gd name="connsiteX643" fmla="*/ 248046 w 2992697"/>
                <a:gd name="connsiteY643" fmla="*/ 283437 h 1030680"/>
                <a:gd name="connsiteX644" fmla="*/ 262637 w 2992697"/>
                <a:gd name="connsiteY644" fmla="*/ 275986 h 1030680"/>
                <a:gd name="connsiteX645" fmla="*/ 280333 w 2992697"/>
                <a:gd name="connsiteY645" fmla="*/ 270709 h 1030680"/>
                <a:gd name="connsiteX646" fmla="*/ 280333 w 2992697"/>
                <a:gd name="connsiteY646" fmla="*/ 266983 h 1030680"/>
                <a:gd name="connsiteX647" fmla="*/ 263568 w 2992697"/>
                <a:gd name="connsiteY647" fmla="*/ 261706 h 1030680"/>
                <a:gd name="connsiteX648" fmla="*/ 251151 w 2992697"/>
                <a:gd name="connsiteY648" fmla="*/ 252082 h 1030680"/>
                <a:gd name="connsiteX649" fmla="*/ 240595 w 2992697"/>
                <a:gd name="connsiteY649" fmla="*/ 239354 h 1030680"/>
                <a:gd name="connsiteX650" fmla="*/ 231282 w 2992697"/>
                <a:gd name="connsiteY650" fmla="*/ 226625 h 1030680"/>
                <a:gd name="connsiteX651" fmla="*/ 236560 w 2992697"/>
                <a:gd name="connsiteY651" fmla="*/ 224452 h 1030680"/>
                <a:gd name="connsiteX652" fmla="*/ 240595 w 2992697"/>
                <a:gd name="connsiteY652" fmla="*/ 224452 h 1030680"/>
                <a:gd name="connsiteX653" fmla="*/ 245873 w 2992697"/>
                <a:gd name="connsiteY653" fmla="*/ 222279 h 1030680"/>
                <a:gd name="connsiteX654" fmla="*/ 251151 w 2992697"/>
                <a:gd name="connsiteY654" fmla="*/ 222279 h 1030680"/>
                <a:gd name="connsiteX655" fmla="*/ 258601 w 2992697"/>
                <a:gd name="connsiteY655" fmla="*/ 227557 h 1030680"/>
                <a:gd name="connsiteX656" fmla="*/ 263879 w 2992697"/>
                <a:gd name="connsiteY656" fmla="*/ 233766 h 1030680"/>
                <a:gd name="connsiteX657" fmla="*/ 271330 w 2992697"/>
                <a:gd name="connsiteY657" fmla="*/ 239043 h 1030680"/>
                <a:gd name="connsiteX658" fmla="*/ 271330 w 2992697"/>
                <a:gd name="connsiteY658" fmla="*/ 234697 h 1030680"/>
                <a:gd name="connsiteX659" fmla="*/ 270398 w 2992697"/>
                <a:gd name="connsiteY659" fmla="*/ 231593 h 1030680"/>
                <a:gd name="connsiteX660" fmla="*/ 268225 w 2992697"/>
                <a:gd name="connsiteY660" fmla="*/ 231593 h 1030680"/>
                <a:gd name="connsiteX661" fmla="*/ 268225 w 2992697"/>
                <a:gd name="connsiteY661" fmla="*/ 229419 h 1030680"/>
                <a:gd name="connsiteX662" fmla="*/ 266052 w 2992697"/>
                <a:gd name="connsiteY662" fmla="*/ 227246 h 1030680"/>
                <a:gd name="connsiteX663" fmla="*/ 266052 w 2992697"/>
                <a:gd name="connsiteY663" fmla="*/ 226315 h 1030680"/>
                <a:gd name="connsiteX664" fmla="*/ 263879 w 2992697"/>
                <a:gd name="connsiteY664" fmla="*/ 221969 h 1030680"/>
                <a:gd name="connsiteX665" fmla="*/ 267915 w 2992697"/>
                <a:gd name="connsiteY665" fmla="*/ 221969 h 1030680"/>
                <a:gd name="connsiteX666" fmla="*/ 267915 w 2992697"/>
                <a:gd name="connsiteY666" fmla="*/ 218864 h 1030680"/>
                <a:gd name="connsiteX667" fmla="*/ 284679 w 2992697"/>
                <a:gd name="connsiteY667" fmla="*/ 212655 h 1030680"/>
                <a:gd name="connsiteX668" fmla="*/ 300201 w 2992697"/>
                <a:gd name="connsiteY668" fmla="*/ 209551 h 1030680"/>
                <a:gd name="connsiteX669" fmla="*/ 316965 w 2992697"/>
                <a:gd name="connsiteY669" fmla="*/ 207378 h 1030680"/>
                <a:gd name="connsiteX670" fmla="*/ 336834 w 2992697"/>
                <a:gd name="connsiteY670" fmla="*/ 209551 h 1030680"/>
                <a:gd name="connsiteX671" fmla="*/ 327520 w 2992697"/>
                <a:gd name="connsiteY671" fmla="*/ 198064 h 1030680"/>
                <a:gd name="connsiteX672" fmla="*/ 339007 w 2992697"/>
                <a:gd name="connsiteY672" fmla="*/ 194960 h 1030680"/>
                <a:gd name="connsiteX673" fmla="*/ 351425 w 2992697"/>
                <a:gd name="connsiteY673" fmla="*/ 189682 h 1030680"/>
                <a:gd name="connsiteX674" fmla="*/ 363842 w 2992697"/>
                <a:gd name="connsiteY674" fmla="*/ 184405 h 1030680"/>
                <a:gd name="connsiteX675" fmla="*/ 371293 w 2992697"/>
                <a:gd name="connsiteY675" fmla="*/ 178196 h 1030680"/>
                <a:gd name="connsiteX676" fmla="*/ 377502 w 2992697"/>
                <a:gd name="connsiteY676" fmla="*/ 178196 h 1030680"/>
                <a:gd name="connsiteX677" fmla="*/ 377502 w 2992697"/>
                <a:gd name="connsiteY677" fmla="*/ 175091 h 1030680"/>
                <a:gd name="connsiteX678" fmla="*/ 368189 w 2992697"/>
                <a:gd name="connsiteY678" fmla="*/ 175091 h 1030680"/>
                <a:gd name="connsiteX679" fmla="*/ 364153 w 2992697"/>
                <a:gd name="connsiteY679" fmla="*/ 177265 h 1030680"/>
                <a:gd name="connsiteX680" fmla="*/ 361048 w 2992697"/>
                <a:gd name="connsiteY680" fmla="*/ 178196 h 1030680"/>
                <a:gd name="connsiteX681" fmla="*/ 358875 w 2992697"/>
                <a:gd name="connsiteY681" fmla="*/ 178196 h 1030680"/>
                <a:gd name="connsiteX682" fmla="*/ 356702 w 2992697"/>
                <a:gd name="connsiteY682" fmla="*/ 178196 h 1030680"/>
                <a:gd name="connsiteX683" fmla="*/ 355771 w 2992697"/>
                <a:gd name="connsiteY683" fmla="*/ 178196 h 1030680"/>
                <a:gd name="connsiteX684" fmla="*/ 353598 w 2992697"/>
                <a:gd name="connsiteY684" fmla="*/ 177265 h 1030680"/>
                <a:gd name="connsiteX685" fmla="*/ 351425 w 2992697"/>
                <a:gd name="connsiteY685" fmla="*/ 175091 h 1030680"/>
                <a:gd name="connsiteX686" fmla="*/ 348320 w 2992697"/>
                <a:gd name="connsiteY686" fmla="*/ 175091 h 1030680"/>
                <a:gd name="connsiteX687" fmla="*/ 344284 w 2992697"/>
                <a:gd name="connsiteY687" fmla="*/ 178196 h 1030680"/>
                <a:gd name="connsiteX688" fmla="*/ 339007 w 2992697"/>
                <a:gd name="connsiteY688" fmla="*/ 184405 h 1030680"/>
                <a:gd name="connsiteX689" fmla="*/ 333729 w 2992697"/>
                <a:gd name="connsiteY689" fmla="*/ 189682 h 1030680"/>
                <a:gd name="connsiteX690" fmla="*/ 329693 w 2992697"/>
                <a:gd name="connsiteY690" fmla="*/ 194960 h 1030680"/>
                <a:gd name="connsiteX691" fmla="*/ 324416 w 2992697"/>
                <a:gd name="connsiteY691" fmla="*/ 198064 h 1030680"/>
                <a:gd name="connsiteX692" fmla="*/ 304547 w 2992697"/>
                <a:gd name="connsiteY692" fmla="*/ 204273 h 1030680"/>
                <a:gd name="connsiteX693" fmla="*/ 285610 w 2992697"/>
                <a:gd name="connsiteY693" fmla="*/ 204273 h 1030680"/>
                <a:gd name="connsiteX694" fmla="*/ 267915 w 2992697"/>
                <a:gd name="connsiteY694" fmla="*/ 199927 h 1030680"/>
                <a:gd name="connsiteX695" fmla="*/ 251151 w 2992697"/>
                <a:gd name="connsiteY695" fmla="*/ 192476 h 1030680"/>
                <a:gd name="connsiteX696" fmla="*/ 248978 w 2992697"/>
                <a:gd name="connsiteY696" fmla="*/ 192476 h 1030680"/>
                <a:gd name="connsiteX697" fmla="*/ 245873 w 2992697"/>
                <a:gd name="connsiteY697" fmla="*/ 194650 h 1030680"/>
                <a:gd name="connsiteX698" fmla="*/ 240595 w 2992697"/>
                <a:gd name="connsiteY698" fmla="*/ 196823 h 1030680"/>
                <a:gd name="connsiteX699" fmla="*/ 236560 w 2992697"/>
                <a:gd name="connsiteY699" fmla="*/ 197754 h 1030680"/>
                <a:gd name="connsiteX700" fmla="*/ 233455 w 2992697"/>
                <a:gd name="connsiteY700" fmla="*/ 199927 h 1030680"/>
                <a:gd name="connsiteX701" fmla="*/ 227246 w 2992697"/>
                <a:gd name="connsiteY701" fmla="*/ 202100 h 1030680"/>
                <a:gd name="connsiteX702" fmla="*/ 224142 w 2992697"/>
                <a:gd name="connsiteY702" fmla="*/ 192476 h 1030680"/>
                <a:gd name="connsiteX703" fmla="*/ 227246 w 2992697"/>
                <a:gd name="connsiteY703" fmla="*/ 191545 h 1030680"/>
                <a:gd name="connsiteX704" fmla="*/ 227246 w 2992697"/>
                <a:gd name="connsiteY704" fmla="*/ 191545 h 1030680"/>
                <a:gd name="connsiteX705" fmla="*/ 229419 w 2992697"/>
                <a:gd name="connsiteY705" fmla="*/ 189372 h 1030680"/>
                <a:gd name="connsiteX706" fmla="*/ 231593 w 2992697"/>
                <a:gd name="connsiteY706" fmla="*/ 185026 h 1030680"/>
                <a:gd name="connsiteX707" fmla="*/ 221037 w 2992697"/>
                <a:gd name="connsiteY707" fmla="*/ 185026 h 1030680"/>
                <a:gd name="connsiteX708" fmla="*/ 217002 w 2992697"/>
                <a:gd name="connsiteY708" fmla="*/ 187199 h 1030680"/>
                <a:gd name="connsiteX709" fmla="*/ 211724 w 2992697"/>
                <a:gd name="connsiteY709" fmla="*/ 189372 h 1030680"/>
                <a:gd name="connsiteX710" fmla="*/ 206446 w 2992697"/>
                <a:gd name="connsiteY710" fmla="*/ 189372 h 1030680"/>
                <a:gd name="connsiteX711" fmla="*/ 200238 w 2992697"/>
                <a:gd name="connsiteY711" fmla="*/ 189372 h 1030680"/>
                <a:gd name="connsiteX712" fmla="*/ 197133 w 2992697"/>
                <a:gd name="connsiteY712" fmla="*/ 177885 h 1030680"/>
                <a:gd name="connsiteX713" fmla="*/ 200238 w 2992697"/>
                <a:gd name="connsiteY713" fmla="*/ 176954 h 1030680"/>
                <a:gd name="connsiteX714" fmla="*/ 202411 w 2992697"/>
                <a:gd name="connsiteY714" fmla="*/ 176954 h 1030680"/>
                <a:gd name="connsiteX715" fmla="*/ 204584 w 2992697"/>
                <a:gd name="connsiteY715" fmla="*/ 176954 h 1030680"/>
                <a:gd name="connsiteX716" fmla="*/ 206757 w 2992697"/>
                <a:gd name="connsiteY716" fmla="*/ 174781 h 1030680"/>
                <a:gd name="connsiteX717" fmla="*/ 207688 w 2992697"/>
                <a:gd name="connsiteY717" fmla="*/ 174781 h 1030680"/>
                <a:gd name="connsiteX718" fmla="*/ 184715 w 2992697"/>
                <a:gd name="connsiteY718" fmla="*/ 177885 h 1030680"/>
                <a:gd name="connsiteX719" fmla="*/ 182542 w 2992697"/>
                <a:gd name="connsiteY719" fmla="*/ 172608 h 1030680"/>
                <a:gd name="connsiteX720" fmla="*/ 178506 w 2992697"/>
                <a:gd name="connsiteY720" fmla="*/ 169503 h 1030680"/>
                <a:gd name="connsiteX721" fmla="*/ 177575 w 2992697"/>
                <a:gd name="connsiteY721" fmla="*/ 167330 h 1030680"/>
                <a:gd name="connsiteX722" fmla="*/ 175402 w 2992697"/>
                <a:gd name="connsiteY722" fmla="*/ 162984 h 1030680"/>
                <a:gd name="connsiteX723" fmla="*/ 171366 w 2992697"/>
                <a:gd name="connsiteY723" fmla="*/ 157706 h 1030680"/>
                <a:gd name="connsiteX724" fmla="*/ 177575 w 2992697"/>
                <a:gd name="connsiteY724" fmla="*/ 155533 h 1030680"/>
                <a:gd name="connsiteX725" fmla="*/ 180679 w 2992697"/>
                <a:gd name="connsiteY725" fmla="*/ 155533 h 1030680"/>
                <a:gd name="connsiteX726" fmla="*/ 182853 w 2992697"/>
                <a:gd name="connsiteY726" fmla="*/ 155533 h 1030680"/>
                <a:gd name="connsiteX727" fmla="*/ 185026 w 2992697"/>
                <a:gd name="connsiteY727" fmla="*/ 155533 h 1030680"/>
                <a:gd name="connsiteX728" fmla="*/ 185026 w 2992697"/>
                <a:gd name="connsiteY728" fmla="*/ 155223 h 1030680"/>
                <a:gd name="connsiteX729" fmla="*/ 185957 w 2992697"/>
                <a:gd name="connsiteY729" fmla="*/ 153050 h 1030680"/>
                <a:gd name="connsiteX730" fmla="*/ 188130 w 2992697"/>
                <a:gd name="connsiteY730" fmla="*/ 148704 h 1030680"/>
                <a:gd name="connsiteX731" fmla="*/ 180679 w 2992697"/>
                <a:gd name="connsiteY731" fmla="*/ 147772 h 1030680"/>
                <a:gd name="connsiteX732" fmla="*/ 173229 w 2992697"/>
                <a:gd name="connsiteY732" fmla="*/ 145599 h 1030680"/>
                <a:gd name="connsiteX733" fmla="*/ 170124 w 2992697"/>
                <a:gd name="connsiteY733" fmla="*/ 141253 h 1030680"/>
                <a:gd name="connsiteX734" fmla="*/ 163915 w 2992697"/>
                <a:gd name="connsiteY734" fmla="*/ 138148 h 1030680"/>
                <a:gd name="connsiteX735" fmla="*/ 167951 w 2992697"/>
                <a:gd name="connsiteY735" fmla="*/ 138148 h 1030680"/>
                <a:gd name="connsiteX736" fmla="*/ 167951 w 2992697"/>
                <a:gd name="connsiteY736" fmla="*/ 132871 h 1030680"/>
                <a:gd name="connsiteX737" fmla="*/ 185647 w 2992697"/>
                <a:gd name="connsiteY737" fmla="*/ 135975 h 1030680"/>
                <a:gd name="connsiteX738" fmla="*/ 194960 w 2992697"/>
                <a:gd name="connsiteY738" fmla="*/ 133802 h 1030680"/>
                <a:gd name="connsiteX739" fmla="*/ 202411 w 2992697"/>
                <a:gd name="connsiteY739" fmla="*/ 130698 h 1030680"/>
                <a:gd name="connsiteX740" fmla="*/ 206446 w 2992697"/>
                <a:gd name="connsiteY740" fmla="*/ 125420 h 1030680"/>
                <a:gd name="connsiteX741" fmla="*/ 211724 w 2992697"/>
                <a:gd name="connsiteY741" fmla="*/ 117969 h 1030680"/>
                <a:gd name="connsiteX742" fmla="*/ 221037 w 2992697"/>
                <a:gd name="connsiteY742" fmla="*/ 113623 h 1030680"/>
                <a:gd name="connsiteX743" fmla="*/ 231593 w 2992697"/>
                <a:gd name="connsiteY743" fmla="*/ 110519 h 1030680"/>
                <a:gd name="connsiteX744" fmla="*/ 239043 w 2992697"/>
                <a:gd name="connsiteY744" fmla="*/ 113623 h 1030680"/>
                <a:gd name="connsiteX745" fmla="*/ 248357 w 2992697"/>
                <a:gd name="connsiteY745" fmla="*/ 117969 h 1030680"/>
                <a:gd name="connsiteX746" fmla="*/ 255807 w 2992697"/>
                <a:gd name="connsiteY746" fmla="*/ 118901 h 1030680"/>
                <a:gd name="connsiteX747" fmla="*/ 264189 w 2992697"/>
                <a:gd name="connsiteY747" fmla="*/ 117969 h 1030680"/>
                <a:gd name="connsiteX748" fmla="*/ 261085 w 2992697"/>
                <a:gd name="connsiteY748" fmla="*/ 115796 h 1030680"/>
                <a:gd name="connsiteX749" fmla="*/ 257049 w 2992697"/>
                <a:gd name="connsiteY749" fmla="*/ 113623 h 1030680"/>
                <a:gd name="connsiteX750" fmla="*/ 256118 w 2992697"/>
                <a:gd name="connsiteY750" fmla="*/ 113623 h 1030680"/>
                <a:gd name="connsiteX751" fmla="*/ 256118 w 2992697"/>
                <a:gd name="connsiteY751" fmla="*/ 111760 h 1030680"/>
                <a:gd name="connsiteX752" fmla="*/ 253945 w 2992697"/>
                <a:gd name="connsiteY752" fmla="*/ 110829 h 1030680"/>
                <a:gd name="connsiteX753" fmla="*/ 253945 w 2992697"/>
                <a:gd name="connsiteY753" fmla="*/ 106483 h 1030680"/>
                <a:gd name="connsiteX754" fmla="*/ 251772 w 2992697"/>
                <a:gd name="connsiteY754" fmla="*/ 101205 h 1030680"/>
                <a:gd name="connsiteX755" fmla="*/ 257049 w 2992697"/>
                <a:gd name="connsiteY755" fmla="*/ 99032 h 1030680"/>
                <a:gd name="connsiteX756" fmla="*/ 261085 w 2992697"/>
                <a:gd name="connsiteY756" fmla="*/ 96859 h 1030680"/>
                <a:gd name="connsiteX757" fmla="*/ 264189 w 2992697"/>
                <a:gd name="connsiteY757" fmla="*/ 96859 h 1030680"/>
                <a:gd name="connsiteX758" fmla="*/ 266363 w 2992697"/>
                <a:gd name="connsiteY758" fmla="*/ 95928 h 1030680"/>
                <a:gd name="connsiteX759" fmla="*/ 270398 w 2992697"/>
                <a:gd name="connsiteY759" fmla="*/ 93755 h 1030680"/>
                <a:gd name="connsiteX760" fmla="*/ 277849 w 2992697"/>
                <a:gd name="connsiteY760" fmla="*/ 93755 h 1030680"/>
                <a:gd name="connsiteX761" fmla="*/ 280953 w 2992697"/>
                <a:gd name="connsiteY761" fmla="*/ 95928 h 1030680"/>
                <a:gd name="connsiteX762" fmla="*/ 284989 w 2992697"/>
                <a:gd name="connsiteY762" fmla="*/ 99032 h 1030680"/>
                <a:gd name="connsiteX763" fmla="*/ 288094 w 2992697"/>
                <a:gd name="connsiteY763" fmla="*/ 101205 h 1030680"/>
                <a:gd name="connsiteX764" fmla="*/ 288094 w 2992697"/>
                <a:gd name="connsiteY764" fmla="*/ 96859 h 1030680"/>
                <a:gd name="connsiteX765" fmla="*/ 285921 w 2992697"/>
                <a:gd name="connsiteY765" fmla="*/ 95928 h 1030680"/>
                <a:gd name="connsiteX766" fmla="*/ 285921 w 2992697"/>
                <a:gd name="connsiteY766" fmla="*/ 93755 h 1030680"/>
                <a:gd name="connsiteX767" fmla="*/ 285921 w 2992697"/>
                <a:gd name="connsiteY767" fmla="*/ 93755 h 1030680"/>
                <a:gd name="connsiteX768" fmla="*/ 285921 w 2992697"/>
                <a:gd name="connsiteY768" fmla="*/ 91582 h 1030680"/>
                <a:gd name="connsiteX769" fmla="*/ 284989 w 2992697"/>
                <a:gd name="connsiteY769" fmla="*/ 88477 h 1030680"/>
                <a:gd name="connsiteX770" fmla="*/ 290267 w 2992697"/>
                <a:gd name="connsiteY770" fmla="*/ 86304 h 1030680"/>
                <a:gd name="connsiteX771" fmla="*/ 293371 w 2992697"/>
                <a:gd name="connsiteY771" fmla="*/ 84131 h 1030680"/>
                <a:gd name="connsiteX772" fmla="*/ 299580 w 2992697"/>
                <a:gd name="connsiteY772" fmla="*/ 81026 h 1030680"/>
                <a:gd name="connsiteX773" fmla="*/ 302685 w 2992697"/>
                <a:gd name="connsiteY773" fmla="*/ 76680 h 1030680"/>
                <a:gd name="connsiteX774" fmla="*/ 304858 w 2992697"/>
                <a:gd name="connsiteY774" fmla="*/ 76680 h 1030680"/>
                <a:gd name="connsiteX775" fmla="*/ 312308 w 2992697"/>
                <a:gd name="connsiteY775" fmla="*/ 76680 h 1030680"/>
                <a:gd name="connsiteX776" fmla="*/ 317586 w 2992697"/>
                <a:gd name="connsiteY776" fmla="*/ 78853 h 1030680"/>
                <a:gd name="connsiteX777" fmla="*/ 321622 w 2992697"/>
                <a:gd name="connsiteY777" fmla="*/ 83199 h 1030680"/>
                <a:gd name="connsiteX778" fmla="*/ 327831 w 2992697"/>
                <a:gd name="connsiteY778" fmla="*/ 83199 h 1030680"/>
                <a:gd name="connsiteX779" fmla="*/ 337144 w 2992697"/>
                <a:gd name="connsiteY779" fmla="*/ 81026 h 1030680"/>
                <a:gd name="connsiteX780" fmla="*/ 341180 w 2992697"/>
                <a:gd name="connsiteY780" fmla="*/ 68298 h 1030680"/>
                <a:gd name="connsiteX781" fmla="*/ 346458 w 2992697"/>
                <a:gd name="connsiteY781" fmla="*/ 66125 h 1030680"/>
                <a:gd name="connsiteX782" fmla="*/ 351735 w 2992697"/>
                <a:gd name="connsiteY782" fmla="*/ 66125 h 1030680"/>
                <a:gd name="connsiteX783" fmla="*/ 357013 w 2992697"/>
                <a:gd name="connsiteY783" fmla="*/ 66125 h 1030680"/>
                <a:gd name="connsiteX784" fmla="*/ 361048 w 2992697"/>
                <a:gd name="connsiteY784" fmla="*/ 68298 h 1030680"/>
                <a:gd name="connsiteX785" fmla="*/ 364153 w 2992697"/>
                <a:gd name="connsiteY785" fmla="*/ 68298 h 1030680"/>
                <a:gd name="connsiteX786" fmla="*/ 371604 w 2992697"/>
                <a:gd name="connsiteY786" fmla="*/ 56812 h 1030680"/>
                <a:gd name="connsiteX787" fmla="*/ 383090 w 2992697"/>
                <a:gd name="connsiteY787" fmla="*/ 54638 h 1030680"/>
                <a:gd name="connsiteX788" fmla="*/ 390541 w 2992697"/>
                <a:gd name="connsiteY788" fmla="*/ 58985 h 1030680"/>
                <a:gd name="connsiteX789" fmla="*/ 397992 w 2992697"/>
                <a:gd name="connsiteY789" fmla="*/ 62089 h 1030680"/>
                <a:gd name="connsiteX790" fmla="*/ 405442 w 2992697"/>
                <a:gd name="connsiteY790" fmla="*/ 64262 h 1030680"/>
                <a:gd name="connsiteX791" fmla="*/ 414756 w 2992697"/>
                <a:gd name="connsiteY791" fmla="*/ 61158 h 1030680"/>
                <a:gd name="connsiteX792" fmla="*/ 427173 w 2992697"/>
                <a:gd name="connsiteY792" fmla="*/ 53707 h 1030680"/>
                <a:gd name="connsiteX793" fmla="*/ 439281 w 2992697"/>
                <a:gd name="connsiteY793" fmla="*/ 47498 h 1030680"/>
                <a:gd name="connsiteX794" fmla="*/ 439281 w 2992697"/>
                <a:gd name="connsiteY794" fmla="*/ 47498 h 1030680"/>
                <a:gd name="connsiteX795" fmla="*/ 439281 w 2992697"/>
                <a:gd name="connsiteY795" fmla="*/ 47498 h 1030680"/>
                <a:gd name="connsiteX796" fmla="*/ 2195472 w 2992697"/>
                <a:gd name="connsiteY796" fmla="*/ 44394 h 1030680"/>
                <a:gd name="connsiteX797" fmla="*/ 2202923 w 2992697"/>
                <a:gd name="connsiteY797" fmla="*/ 46567 h 1030680"/>
                <a:gd name="connsiteX798" fmla="*/ 2210374 w 2992697"/>
                <a:gd name="connsiteY798" fmla="*/ 49671 h 1030680"/>
                <a:gd name="connsiteX799" fmla="*/ 2213478 w 2992697"/>
                <a:gd name="connsiteY799" fmla="*/ 54018 h 1030680"/>
                <a:gd name="connsiteX800" fmla="*/ 2218756 w 2992697"/>
                <a:gd name="connsiteY800" fmla="*/ 57122 h 1030680"/>
                <a:gd name="connsiteX801" fmla="*/ 2224965 w 2992697"/>
                <a:gd name="connsiteY801" fmla="*/ 61468 h 1030680"/>
                <a:gd name="connsiteX802" fmla="*/ 2220929 w 2992697"/>
                <a:gd name="connsiteY802" fmla="*/ 72023 h 1030680"/>
                <a:gd name="connsiteX803" fmla="*/ 2198888 w 2992697"/>
                <a:gd name="connsiteY803" fmla="*/ 84752 h 1030680"/>
                <a:gd name="connsiteX804" fmla="*/ 2182123 w 2992697"/>
                <a:gd name="connsiteY804" fmla="*/ 99653 h 1030680"/>
                <a:gd name="connsiteX805" fmla="*/ 2167532 w 2992697"/>
                <a:gd name="connsiteY805" fmla="*/ 118590 h 1030680"/>
                <a:gd name="connsiteX806" fmla="*/ 2164428 w 2992697"/>
                <a:gd name="connsiteY806" fmla="*/ 118590 h 1030680"/>
                <a:gd name="connsiteX807" fmla="*/ 2164428 w 2992697"/>
                <a:gd name="connsiteY807" fmla="*/ 114244 h 1030680"/>
                <a:gd name="connsiteX808" fmla="*/ 2159150 w 2992697"/>
                <a:gd name="connsiteY808" fmla="*/ 111140 h 1030680"/>
                <a:gd name="connsiteX809" fmla="*/ 2155115 w 2992697"/>
                <a:gd name="connsiteY809" fmla="*/ 106793 h 1030680"/>
                <a:gd name="connsiteX810" fmla="*/ 2152942 w 2992697"/>
                <a:gd name="connsiteY810" fmla="*/ 103689 h 1030680"/>
                <a:gd name="connsiteX811" fmla="*/ 2149837 w 2992697"/>
                <a:gd name="connsiteY811" fmla="*/ 99343 h 1030680"/>
                <a:gd name="connsiteX812" fmla="*/ 2147664 w 2992697"/>
                <a:gd name="connsiteY812" fmla="*/ 94065 h 1030680"/>
                <a:gd name="connsiteX813" fmla="*/ 2151700 w 2992697"/>
                <a:gd name="connsiteY813" fmla="*/ 86614 h 1030680"/>
                <a:gd name="connsiteX814" fmla="*/ 2152631 w 2992697"/>
                <a:gd name="connsiteY814" fmla="*/ 81337 h 1030680"/>
                <a:gd name="connsiteX815" fmla="*/ 2154804 w 2992697"/>
                <a:gd name="connsiteY815" fmla="*/ 71713 h 1030680"/>
                <a:gd name="connsiteX816" fmla="*/ 2127795 w 2992697"/>
                <a:gd name="connsiteY816" fmla="*/ 71713 h 1030680"/>
                <a:gd name="connsiteX817" fmla="*/ 2127795 w 2992697"/>
                <a:gd name="connsiteY817" fmla="*/ 64262 h 1030680"/>
                <a:gd name="connsiteX818" fmla="*/ 2142386 w 2992697"/>
                <a:gd name="connsiteY818" fmla="*/ 58985 h 1030680"/>
                <a:gd name="connsiteX819" fmla="*/ 2156977 w 2992697"/>
                <a:gd name="connsiteY819" fmla="*/ 54638 h 1030680"/>
                <a:gd name="connsiteX820" fmla="*/ 2174673 w 2992697"/>
                <a:gd name="connsiteY820" fmla="*/ 51534 h 1030680"/>
                <a:gd name="connsiteX821" fmla="*/ 2176846 w 2992697"/>
                <a:gd name="connsiteY821" fmla="*/ 56812 h 1030680"/>
                <a:gd name="connsiteX822" fmla="*/ 2179019 w 2992697"/>
                <a:gd name="connsiteY822" fmla="*/ 58985 h 1030680"/>
                <a:gd name="connsiteX823" fmla="*/ 2179019 w 2992697"/>
                <a:gd name="connsiteY823" fmla="*/ 61158 h 1030680"/>
                <a:gd name="connsiteX824" fmla="*/ 2181192 w 2992697"/>
                <a:gd name="connsiteY824" fmla="*/ 61158 h 1030680"/>
                <a:gd name="connsiteX825" fmla="*/ 2181192 w 2992697"/>
                <a:gd name="connsiteY825" fmla="*/ 62089 h 1030680"/>
                <a:gd name="connsiteX826" fmla="*/ 2184297 w 2992697"/>
                <a:gd name="connsiteY826" fmla="*/ 64262 h 1030680"/>
                <a:gd name="connsiteX827" fmla="*/ 2186470 w 2992697"/>
                <a:gd name="connsiteY827" fmla="*/ 58985 h 1030680"/>
                <a:gd name="connsiteX828" fmla="*/ 2188643 w 2992697"/>
                <a:gd name="connsiteY828" fmla="*/ 54638 h 1030680"/>
                <a:gd name="connsiteX829" fmla="*/ 2189574 w 2992697"/>
                <a:gd name="connsiteY829" fmla="*/ 51534 h 1030680"/>
                <a:gd name="connsiteX830" fmla="*/ 2193610 w 2992697"/>
                <a:gd name="connsiteY830" fmla="*/ 47188 h 1030680"/>
                <a:gd name="connsiteX831" fmla="*/ 2195472 w 2992697"/>
                <a:gd name="connsiteY831" fmla="*/ 44394 h 1030680"/>
                <a:gd name="connsiteX832" fmla="*/ 2195472 w 2992697"/>
                <a:gd name="connsiteY832" fmla="*/ 44394 h 1030680"/>
                <a:gd name="connsiteX833" fmla="*/ 2195472 w 2992697"/>
                <a:gd name="connsiteY833" fmla="*/ 44394 h 1030680"/>
                <a:gd name="connsiteX834" fmla="*/ 2240487 w 2992697"/>
                <a:gd name="connsiteY834" fmla="*/ 24215 h 1030680"/>
                <a:gd name="connsiteX835" fmla="*/ 2244523 w 2992697"/>
                <a:gd name="connsiteY835" fmla="*/ 25146 h 1030680"/>
                <a:gd name="connsiteX836" fmla="*/ 2245454 w 2992697"/>
                <a:gd name="connsiteY836" fmla="*/ 25146 h 1030680"/>
                <a:gd name="connsiteX837" fmla="*/ 2247628 w 2992697"/>
                <a:gd name="connsiteY837" fmla="*/ 27319 h 1030680"/>
                <a:gd name="connsiteX838" fmla="*/ 2247628 w 2992697"/>
                <a:gd name="connsiteY838" fmla="*/ 27319 h 1030680"/>
                <a:gd name="connsiteX839" fmla="*/ 2249800 w 2992697"/>
                <a:gd name="connsiteY839" fmla="*/ 29492 h 1030680"/>
                <a:gd name="connsiteX840" fmla="*/ 2251974 w 2992697"/>
                <a:gd name="connsiteY840" fmla="*/ 32597 h 1030680"/>
                <a:gd name="connsiteX841" fmla="*/ 2255078 w 2992697"/>
                <a:gd name="connsiteY841" fmla="*/ 38806 h 1030680"/>
                <a:gd name="connsiteX842" fmla="*/ 2259114 w 2992697"/>
                <a:gd name="connsiteY842" fmla="*/ 44083 h 1030680"/>
                <a:gd name="connsiteX843" fmla="*/ 2260045 w 2992697"/>
                <a:gd name="connsiteY843" fmla="*/ 51534 h 1030680"/>
                <a:gd name="connsiteX844" fmla="*/ 2251663 w 2992697"/>
                <a:gd name="connsiteY844" fmla="*/ 51534 h 1030680"/>
                <a:gd name="connsiteX845" fmla="*/ 2251663 w 2992697"/>
                <a:gd name="connsiteY845" fmla="*/ 47188 h 1030680"/>
                <a:gd name="connsiteX846" fmla="*/ 2247628 w 2992697"/>
                <a:gd name="connsiteY846" fmla="*/ 44083 h 1030680"/>
                <a:gd name="connsiteX847" fmla="*/ 2244523 w 2992697"/>
                <a:gd name="connsiteY847" fmla="*/ 39737 h 1030680"/>
                <a:gd name="connsiteX848" fmla="*/ 2242350 w 2992697"/>
                <a:gd name="connsiteY848" fmla="*/ 36633 h 1030680"/>
                <a:gd name="connsiteX849" fmla="*/ 2240177 w 2992697"/>
                <a:gd name="connsiteY849" fmla="*/ 31355 h 1030680"/>
                <a:gd name="connsiteX850" fmla="*/ 2240177 w 2992697"/>
                <a:gd name="connsiteY850" fmla="*/ 24215 h 1030680"/>
                <a:gd name="connsiteX851" fmla="*/ 2240487 w 2992697"/>
                <a:gd name="connsiteY851" fmla="*/ 24215 h 1030680"/>
                <a:gd name="connsiteX852" fmla="*/ 2240487 w 2992697"/>
                <a:gd name="connsiteY852" fmla="*/ 24215 h 1030680"/>
                <a:gd name="connsiteX853" fmla="*/ 984113 w 2992697"/>
                <a:gd name="connsiteY853" fmla="*/ 20179 h 1030680"/>
                <a:gd name="connsiteX854" fmla="*/ 1009259 w 2992697"/>
                <a:gd name="connsiteY854" fmla="*/ 20179 h 1030680"/>
                <a:gd name="connsiteX855" fmla="*/ 1035337 w 2992697"/>
                <a:gd name="connsiteY855" fmla="*/ 24525 h 1030680"/>
                <a:gd name="connsiteX856" fmla="*/ 1058310 w 2992697"/>
                <a:gd name="connsiteY856" fmla="*/ 27630 h 1030680"/>
                <a:gd name="connsiteX857" fmla="*/ 1079110 w 2992697"/>
                <a:gd name="connsiteY857" fmla="*/ 32907 h 1030680"/>
                <a:gd name="connsiteX858" fmla="*/ 1109223 w 2992697"/>
                <a:gd name="connsiteY858" fmla="*/ 27630 h 1030680"/>
                <a:gd name="connsiteX859" fmla="*/ 1113259 w 2992697"/>
                <a:gd name="connsiteY859" fmla="*/ 31976 h 1030680"/>
                <a:gd name="connsiteX860" fmla="*/ 1116363 w 2992697"/>
                <a:gd name="connsiteY860" fmla="*/ 32907 h 1030680"/>
                <a:gd name="connsiteX861" fmla="*/ 1120399 w 2992697"/>
                <a:gd name="connsiteY861" fmla="*/ 39116 h 1030680"/>
                <a:gd name="connsiteX862" fmla="*/ 1122572 w 2992697"/>
                <a:gd name="connsiteY862" fmla="*/ 42221 h 1030680"/>
                <a:gd name="connsiteX863" fmla="*/ 1125676 w 2992697"/>
                <a:gd name="connsiteY863" fmla="*/ 44394 h 1030680"/>
                <a:gd name="connsiteX864" fmla="*/ 1143372 w 2992697"/>
                <a:gd name="connsiteY864" fmla="*/ 51844 h 1030680"/>
                <a:gd name="connsiteX865" fmla="*/ 1164172 w 2992697"/>
                <a:gd name="connsiteY865" fmla="*/ 57122 h 1030680"/>
                <a:gd name="connsiteX866" fmla="*/ 1181867 w 2992697"/>
                <a:gd name="connsiteY866" fmla="*/ 61468 h 1030680"/>
                <a:gd name="connsiteX867" fmla="*/ 1181867 w 2992697"/>
                <a:gd name="connsiteY867" fmla="*/ 68919 h 1030680"/>
                <a:gd name="connsiteX868" fmla="*/ 1152685 w 2992697"/>
                <a:gd name="connsiteY868" fmla="*/ 68919 h 1030680"/>
                <a:gd name="connsiteX869" fmla="*/ 1140267 w 2992697"/>
                <a:gd name="connsiteY869" fmla="*/ 62710 h 1030680"/>
                <a:gd name="connsiteX870" fmla="*/ 1125676 w 2992697"/>
                <a:gd name="connsiteY870" fmla="*/ 62710 h 1030680"/>
                <a:gd name="connsiteX871" fmla="*/ 1108912 w 2992697"/>
                <a:gd name="connsiteY871" fmla="*/ 64883 h 1030680"/>
                <a:gd name="connsiteX872" fmla="*/ 1093390 w 2992697"/>
                <a:gd name="connsiteY872" fmla="*/ 69229 h 1030680"/>
                <a:gd name="connsiteX873" fmla="*/ 1093390 w 2992697"/>
                <a:gd name="connsiteY873" fmla="*/ 77611 h 1030680"/>
                <a:gd name="connsiteX874" fmla="*/ 1113259 w 2992697"/>
                <a:gd name="connsiteY874" fmla="*/ 77611 h 1030680"/>
                <a:gd name="connsiteX875" fmla="*/ 1127850 w 2992697"/>
                <a:gd name="connsiteY875" fmla="*/ 74507 h 1030680"/>
                <a:gd name="connsiteX876" fmla="*/ 1145545 w 2992697"/>
                <a:gd name="connsiteY876" fmla="*/ 72334 h 1030680"/>
                <a:gd name="connsiteX877" fmla="*/ 1167587 w 2992697"/>
                <a:gd name="connsiteY877" fmla="*/ 72334 h 1030680"/>
                <a:gd name="connsiteX878" fmla="*/ 1189628 w 2992697"/>
                <a:gd name="connsiteY878" fmla="*/ 72334 h 1030680"/>
                <a:gd name="connsiteX879" fmla="*/ 1206392 w 2992697"/>
                <a:gd name="connsiteY879" fmla="*/ 72334 h 1030680"/>
                <a:gd name="connsiteX880" fmla="*/ 1220983 w 2992697"/>
                <a:gd name="connsiteY880" fmla="*/ 87235 h 1030680"/>
                <a:gd name="connsiteX881" fmla="*/ 1238679 w 2992697"/>
                <a:gd name="connsiteY881" fmla="*/ 97790 h 1030680"/>
                <a:gd name="connsiteX882" fmla="*/ 1233401 w 2992697"/>
                <a:gd name="connsiteY882" fmla="*/ 109277 h 1030680"/>
                <a:gd name="connsiteX883" fmla="*/ 1222846 w 2992697"/>
                <a:gd name="connsiteY883" fmla="*/ 116728 h 1030680"/>
                <a:gd name="connsiteX884" fmla="*/ 1213533 w 2992697"/>
                <a:gd name="connsiteY884" fmla="*/ 122005 h 1030680"/>
                <a:gd name="connsiteX885" fmla="*/ 1201115 w 2992697"/>
                <a:gd name="connsiteY885" fmla="*/ 126351 h 1030680"/>
                <a:gd name="connsiteX886" fmla="*/ 1182178 w 2992697"/>
                <a:gd name="connsiteY886" fmla="*/ 126351 h 1030680"/>
                <a:gd name="connsiteX887" fmla="*/ 1165413 w 2992697"/>
                <a:gd name="connsiteY887" fmla="*/ 131629 h 1030680"/>
                <a:gd name="connsiteX888" fmla="*/ 1147718 w 2992697"/>
                <a:gd name="connsiteY888" fmla="*/ 131629 h 1030680"/>
                <a:gd name="connsiteX889" fmla="*/ 1127850 w 2992697"/>
                <a:gd name="connsiteY889" fmla="*/ 129456 h 1030680"/>
                <a:gd name="connsiteX890" fmla="*/ 1108912 w 2992697"/>
                <a:gd name="connsiteY890" fmla="*/ 127283 h 1030680"/>
                <a:gd name="connsiteX891" fmla="*/ 1091527 w 2992697"/>
                <a:gd name="connsiteY891" fmla="*/ 127283 h 1030680"/>
                <a:gd name="connsiteX892" fmla="*/ 1076936 w 2992697"/>
                <a:gd name="connsiteY892" fmla="*/ 131629 h 1030680"/>
                <a:gd name="connsiteX893" fmla="*/ 1065450 w 2992697"/>
                <a:gd name="connsiteY893" fmla="*/ 142184 h 1030680"/>
                <a:gd name="connsiteX894" fmla="*/ 1109223 w 2992697"/>
                <a:gd name="connsiteY894" fmla="*/ 142184 h 1030680"/>
                <a:gd name="connsiteX895" fmla="*/ 1122882 w 2992697"/>
                <a:gd name="connsiteY895" fmla="*/ 139080 h 1030680"/>
                <a:gd name="connsiteX896" fmla="*/ 1138405 w 2992697"/>
                <a:gd name="connsiteY896" fmla="*/ 136907 h 1030680"/>
                <a:gd name="connsiteX897" fmla="*/ 1157342 w 2992697"/>
                <a:gd name="connsiteY897" fmla="*/ 139080 h 1030680"/>
                <a:gd name="connsiteX898" fmla="*/ 1169760 w 2992697"/>
                <a:gd name="connsiteY898" fmla="*/ 142184 h 1030680"/>
                <a:gd name="connsiteX899" fmla="*/ 1172864 w 2992697"/>
                <a:gd name="connsiteY899" fmla="*/ 155844 h 1030680"/>
                <a:gd name="connsiteX900" fmla="*/ 1179073 w 2992697"/>
                <a:gd name="connsiteY900" fmla="*/ 153671 h 1030680"/>
                <a:gd name="connsiteX901" fmla="*/ 1187455 w 2992697"/>
                <a:gd name="connsiteY901" fmla="*/ 148393 h 1030680"/>
                <a:gd name="connsiteX902" fmla="*/ 1198942 w 2992697"/>
                <a:gd name="connsiteY902" fmla="*/ 144047 h 1030680"/>
                <a:gd name="connsiteX903" fmla="*/ 1209497 w 2992697"/>
                <a:gd name="connsiteY903" fmla="*/ 141874 h 1030680"/>
                <a:gd name="connsiteX904" fmla="*/ 1211670 w 2992697"/>
                <a:gd name="connsiteY904" fmla="*/ 148083 h 1030680"/>
                <a:gd name="connsiteX905" fmla="*/ 1213843 w 2992697"/>
                <a:gd name="connsiteY905" fmla="*/ 151187 h 1030680"/>
                <a:gd name="connsiteX906" fmla="*/ 1216016 w 2992697"/>
                <a:gd name="connsiteY906" fmla="*/ 153360 h 1030680"/>
                <a:gd name="connsiteX907" fmla="*/ 1219121 w 2992697"/>
                <a:gd name="connsiteY907" fmla="*/ 155533 h 1030680"/>
                <a:gd name="connsiteX908" fmla="*/ 1223156 w 2992697"/>
                <a:gd name="connsiteY908" fmla="*/ 158638 h 1030680"/>
                <a:gd name="connsiteX909" fmla="*/ 1206392 w 2992697"/>
                <a:gd name="connsiteY909" fmla="*/ 189993 h 1030680"/>
                <a:gd name="connsiteX910" fmla="*/ 1213843 w 2992697"/>
                <a:gd name="connsiteY910" fmla="*/ 189993 h 1030680"/>
                <a:gd name="connsiteX911" fmla="*/ 1226261 w 2992697"/>
                <a:gd name="connsiteY911" fmla="*/ 182542 h 1030680"/>
                <a:gd name="connsiteX912" fmla="*/ 1243025 w 2992697"/>
                <a:gd name="connsiteY912" fmla="*/ 172918 h 1030680"/>
                <a:gd name="connsiteX913" fmla="*/ 1262893 w 2992697"/>
                <a:gd name="connsiteY913" fmla="*/ 165468 h 1030680"/>
                <a:gd name="connsiteX914" fmla="*/ 1284935 w 2992697"/>
                <a:gd name="connsiteY914" fmla="*/ 158017 h 1030680"/>
                <a:gd name="connsiteX915" fmla="*/ 1308839 w 2992697"/>
                <a:gd name="connsiteY915" fmla="*/ 152739 h 1030680"/>
                <a:gd name="connsiteX916" fmla="*/ 1329639 w 2992697"/>
                <a:gd name="connsiteY916" fmla="*/ 152739 h 1030680"/>
                <a:gd name="connsiteX917" fmla="*/ 1350439 w 2992697"/>
                <a:gd name="connsiteY917" fmla="*/ 154912 h 1030680"/>
                <a:gd name="connsiteX918" fmla="*/ 1365030 w 2992697"/>
                <a:gd name="connsiteY918" fmla="*/ 163294 h 1030680"/>
                <a:gd name="connsiteX919" fmla="*/ 1373412 w 2992697"/>
                <a:gd name="connsiteY919" fmla="*/ 178196 h 1030680"/>
                <a:gd name="connsiteX920" fmla="*/ 1379621 w 2992697"/>
                <a:gd name="connsiteY920" fmla="*/ 178196 h 1030680"/>
                <a:gd name="connsiteX921" fmla="*/ 1379621 w 2992697"/>
                <a:gd name="connsiteY921" fmla="*/ 180369 h 1030680"/>
                <a:gd name="connsiteX922" fmla="*/ 1379621 w 2992697"/>
                <a:gd name="connsiteY922" fmla="*/ 180369 h 1030680"/>
                <a:gd name="connsiteX923" fmla="*/ 1377448 w 2992697"/>
                <a:gd name="connsiteY923" fmla="*/ 182542 h 1030680"/>
                <a:gd name="connsiteX924" fmla="*/ 1375275 w 2992697"/>
                <a:gd name="connsiteY924" fmla="*/ 182542 h 1030680"/>
                <a:gd name="connsiteX925" fmla="*/ 1375275 w 2992697"/>
                <a:gd name="connsiteY925" fmla="*/ 182542 h 1030680"/>
                <a:gd name="connsiteX926" fmla="*/ 1373102 w 2992697"/>
                <a:gd name="connsiteY926" fmla="*/ 182542 h 1030680"/>
                <a:gd name="connsiteX927" fmla="*/ 1369997 w 2992697"/>
                <a:gd name="connsiteY927" fmla="*/ 185647 h 1030680"/>
                <a:gd name="connsiteX928" fmla="*/ 1364720 w 2992697"/>
                <a:gd name="connsiteY928" fmla="*/ 187820 h 1030680"/>
                <a:gd name="connsiteX929" fmla="*/ 1358511 w 2992697"/>
                <a:gd name="connsiteY929" fmla="*/ 189993 h 1030680"/>
                <a:gd name="connsiteX930" fmla="*/ 1351060 w 2992697"/>
                <a:gd name="connsiteY930" fmla="*/ 192166 h 1030680"/>
                <a:gd name="connsiteX931" fmla="*/ 1345783 w 2992697"/>
                <a:gd name="connsiteY931" fmla="*/ 193097 h 1030680"/>
                <a:gd name="connsiteX932" fmla="*/ 1333365 w 2992697"/>
                <a:gd name="connsiteY932" fmla="*/ 213276 h 1030680"/>
                <a:gd name="connsiteX933" fmla="*/ 1309460 w 2992697"/>
                <a:gd name="connsiteY933" fmla="*/ 228178 h 1030680"/>
                <a:gd name="connsiteX934" fmla="*/ 1282452 w 2992697"/>
                <a:gd name="connsiteY934" fmla="*/ 237801 h 1030680"/>
                <a:gd name="connsiteX935" fmla="*/ 1250165 w 2992697"/>
                <a:gd name="connsiteY935" fmla="*/ 243079 h 1030680"/>
                <a:gd name="connsiteX936" fmla="*/ 1250165 w 2992697"/>
                <a:gd name="connsiteY936" fmla="*/ 249288 h 1030680"/>
                <a:gd name="connsiteX937" fmla="*/ 1250165 w 2992697"/>
                <a:gd name="connsiteY937" fmla="*/ 252392 h 1030680"/>
                <a:gd name="connsiteX938" fmla="*/ 1250165 w 2992697"/>
                <a:gd name="connsiteY938" fmla="*/ 254566 h 1030680"/>
                <a:gd name="connsiteX939" fmla="*/ 1247992 w 2992697"/>
                <a:gd name="connsiteY939" fmla="*/ 256739 h 1030680"/>
                <a:gd name="connsiteX940" fmla="*/ 1250165 w 2992697"/>
                <a:gd name="connsiteY940" fmla="*/ 257670 h 1030680"/>
                <a:gd name="connsiteX941" fmla="*/ 1250165 w 2992697"/>
                <a:gd name="connsiteY941" fmla="*/ 259843 h 1030680"/>
                <a:gd name="connsiteX942" fmla="*/ 1253270 w 2992697"/>
                <a:gd name="connsiteY942" fmla="*/ 264189 h 1030680"/>
                <a:gd name="connsiteX943" fmla="*/ 1258547 w 2992697"/>
                <a:gd name="connsiteY943" fmla="*/ 267294 h 1030680"/>
                <a:gd name="connsiteX944" fmla="*/ 1262583 w 2992697"/>
                <a:gd name="connsiteY944" fmla="*/ 269467 h 1030680"/>
                <a:gd name="connsiteX945" fmla="*/ 1265687 w 2992697"/>
                <a:gd name="connsiteY945" fmla="*/ 272571 h 1030680"/>
                <a:gd name="connsiteX946" fmla="*/ 1269723 w 2992697"/>
                <a:gd name="connsiteY946" fmla="*/ 274745 h 1030680"/>
                <a:gd name="connsiteX947" fmla="*/ 1272828 w 2992697"/>
                <a:gd name="connsiteY947" fmla="*/ 280022 h 1030680"/>
                <a:gd name="connsiteX948" fmla="*/ 1269723 w 2992697"/>
                <a:gd name="connsiteY948" fmla="*/ 287473 h 1030680"/>
                <a:gd name="connsiteX949" fmla="*/ 1265687 w 2992697"/>
                <a:gd name="connsiteY949" fmla="*/ 304237 h 1030680"/>
                <a:gd name="connsiteX950" fmla="*/ 1262583 w 2992697"/>
                <a:gd name="connsiteY950" fmla="*/ 324416 h 1030680"/>
                <a:gd name="connsiteX951" fmla="*/ 1258547 w 2992697"/>
                <a:gd name="connsiteY951" fmla="*/ 344595 h 1030680"/>
                <a:gd name="connsiteX952" fmla="*/ 1258547 w 2992697"/>
                <a:gd name="connsiteY952" fmla="*/ 361359 h 1030680"/>
                <a:gd name="connsiteX953" fmla="*/ 1262583 w 2992697"/>
                <a:gd name="connsiteY953" fmla="*/ 359186 h 1030680"/>
                <a:gd name="connsiteX954" fmla="*/ 1265687 w 2992697"/>
                <a:gd name="connsiteY954" fmla="*/ 359186 h 1030680"/>
                <a:gd name="connsiteX955" fmla="*/ 1267861 w 2992697"/>
                <a:gd name="connsiteY955" fmla="*/ 359186 h 1030680"/>
                <a:gd name="connsiteX956" fmla="*/ 1271896 w 2992697"/>
                <a:gd name="connsiteY956" fmla="*/ 359186 h 1030680"/>
                <a:gd name="connsiteX957" fmla="*/ 1272828 w 2992697"/>
                <a:gd name="connsiteY957" fmla="*/ 359186 h 1030680"/>
                <a:gd name="connsiteX958" fmla="*/ 1279037 w 2992697"/>
                <a:gd name="connsiteY958" fmla="*/ 361359 h 1030680"/>
                <a:gd name="connsiteX959" fmla="*/ 1276864 w 2992697"/>
                <a:gd name="connsiteY959" fmla="*/ 366636 h 1030680"/>
                <a:gd name="connsiteX960" fmla="*/ 1276864 w 2992697"/>
                <a:gd name="connsiteY960" fmla="*/ 368810 h 1030680"/>
                <a:gd name="connsiteX961" fmla="*/ 1276864 w 2992697"/>
                <a:gd name="connsiteY961" fmla="*/ 373156 h 1030680"/>
                <a:gd name="connsiteX962" fmla="*/ 1276864 w 2992697"/>
                <a:gd name="connsiteY962" fmla="*/ 374087 h 1030680"/>
                <a:gd name="connsiteX963" fmla="*/ 1276864 w 2992697"/>
                <a:gd name="connsiteY963" fmla="*/ 378433 h 1030680"/>
                <a:gd name="connsiteX964" fmla="*/ 1279037 w 2992697"/>
                <a:gd name="connsiteY964" fmla="*/ 385884 h 1030680"/>
                <a:gd name="connsiteX965" fmla="*/ 1272828 w 2992697"/>
                <a:gd name="connsiteY965" fmla="*/ 385884 h 1030680"/>
                <a:gd name="connsiteX966" fmla="*/ 1272828 w 2992697"/>
                <a:gd name="connsiteY966" fmla="*/ 388989 h 1030680"/>
                <a:gd name="connsiteX967" fmla="*/ 1269723 w 2992697"/>
                <a:gd name="connsiteY967" fmla="*/ 388057 h 1030680"/>
                <a:gd name="connsiteX968" fmla="*/ 1265687 w 2992697"/>
                <a:gd name="connsiteY968" fmla="*/ 383711 h 1030680"/>
                <a:gd name="connsiteX969" fmla="*/ 1264756 w 2992697"/>
                <a:gd name="connsiteY969" fmla="*/ 381538 h 1030680"/>
                <a:gd name="connsiteX970" fmla="*/ 1260720 w 2992697"/>
                <a:gd name="connsiteY970" fmla="*/ 380607 h 1030680"/>
                <a:gd name="connsiteX971" fmla="*/ 1257616 w 2992697"/>
                <a:gd name="connsiteY971" fmla="*/ 378433 h 1030680"/>
                <a:gd name="connsiteX972" fmla="*/ 1250165 w 2992697"/>
                <a:gd name="connsiteY972" fmla="*/ 378433 h 1030680"/>
                <a:gd name="connsiteX973" fmla="*/ 1246129 w 2992697"/>
                <a:gd name="connsiteY973" fmla="*/ 380607 h 1030680"/>
                <a:gd name="connsiteX974" fmla="*/ 1243025 w 2992697"/>
                <a:gd name="connsiteY974" fmla="*/ 381538 h 1030680"/>
                <a:gd name="connsiteX975" fmla="*/ 1238989 w 2992697"/>
                <a:gd name="connsiteY975" fmla="*/ 383711 h 1030680"/>
                <a:gd name="connsiteX976" fmla="*/ 1236816 w 2992697"/>
                <a:gd name="connsiteY976" fmla="*/ 385884 h 1030680"/>
                <a:gd name="connsiteX977" fmla="*/ 1233711 w 2992697"/>
                <a:gd name="connsiteY977" fmla="*/ 388057 h 1030680"/>
                <a:gd name="connsiteX978" fmla="*/ 1231538 w 2992697"/>
                <a:gd name="connsiteY978" fmla="*/ 391162 h 1030680"/>
                <a:gd name="connsiteX979" fmla="*/ 1229365 w 2992697"/>
                <a:gd name="connsiteY979" fmla="*/ 398612 h 1030680"/>
                <a:gd name="connsiteX980" fmla="*/ 1253270 w 2992697"/>
                <a:gd name="connsiteY980" fmla="*/ 406063 h 1030680"/>
                <a:gd name="connsiteX981" fmla="*/ 1258547 w 2992697"/>
                <a:gd name="connsiteY981" fmla="*/ 438660 h 1030680"/>
                <a:gd name="connsiteX982" fmla="*/ 1253270 w 2992697"/>
                <a:gd name="connsiteY982" fmla="*/ 438660 h 1030680"/>
                <a:gd name="connsiteX983" fmla="*/ 1250165 w 2992697"/>
                <a:gd name="connsiteY983" fmla="*/ 438660 h 1030680"/>
                <a:gd name="connsiteX984" fmla="*/ 1246129 w 2992697"/>
                <a:gd name="connsiteY984" fmla="*/ 440833 h 1030680"/>
                <a:gd name="connsiteX985" fmla="*/ 1243025 w 2992697"/>
                <a:gd name="connsiteY985" fmla="*/ 443006 h 1030680"/>
                <a:gd name="connsiteX986" fmla="*/ 1243025 w 2992697"/>
                <a:gd name="connsiteY986" fmla="*/ 450457 h 1030680"/>
                <a:gd name="connsiteX987" fmla="*/ 1251407 w 2992697"/>
                <a:gd name="connsiteY987" fmla="*/ 455734 h 1030680"/>
                <a:gd name="connsiteX988" fmla="*/ 1257616 w 2992697"/>
                <a:gd name="connsiteY988" fmla="*/ 463185 h 1030680"/>
                <a:gd name="connsiteX989" fmla="*/ 1260720 w 2992697"/>
                <a:gd name="connsiteY989" fmla="*/ 472809 h 1030680"/>
                <a:gd name="connsiteX990" fmla="*/ 1262893 w 2992697"/>
                <a:gd name="connsiteY990" fmla="*/ 487710 h 1030680"/>
                <a:gd name="connsiteX991" fmla="*/ 1253580 w 2992697"/>
                <a:gd name="connsiteY991" fmla="*/ 487710 h 1030680"/>
                <a:gd name="connsiteX992" fmla="*/ 1251407 w 2992697"/>
                <a:gd name="connsiteY992" fmla="*/ 487710 h 1030680"/>
                <a:gd name="connsiteX993" fmla="*/ 1246129 w 2992697"/>
                <a:gd name="connsiteY993" fmla="*/ 485537 h 1030680"/>
                <a:gd name="connsiteX994" fmla="*/ 1243025 w 2992697"/>
                <a:gd name="connsiteY994" fmla="*/ 487710 h 1030680"/>
                <a:gd name="connsiteX995" fmla="*/ 1236816 w 2992697"/>
                <a:gd name="connsiteY995" fmla="*/ 487710 h 1030680"/>
                <a:gd name="connsiteX996" fmla="*/ 1233711 w 2992697"/>
                <a:gd name="connsiteY996" fmla="*/ 490815 h 1030680"/>
                <a:gd name="connsiteX997" fmla="*/ 1229676 w 2992697"/>
                <a:gd name="connsiteY997" fmla="*/ 495161 h 1030680"/>
                <a:gd name="connsiteX998" fmla="*/ 1235885 w 2992697"/>
                <a:gd name="connsiteY998" fmla="*/ 498266 h 1030680"/>
                <a:gd name="connsiteX999" fmla="*/ 1238989 w 2992697"/>
                <a:gd name="connsiteY999" fmla="*/ 500439 h 1030680"/>
                <a:gd name="connsiteX1000" fmla="*/ 1241162 w 2992697"/>
                <a:gd name="connsiteY1000" fmla="*/ 502612 h 1030680"/>
                <a:gd name="connsiteX1001" fmla="*/ 1243335 w 2992697"/>
                <a:gd name="connsiteY1001" fmla="*/ 503543 h 1030680"/>
                <a:gd name="connsiteX1002" fmla="*/ 1244267 w 2992697"/>
                <a:gd name="connsiteY1002" fmla="*/ 509752 h 1030680"/>
                <a:gd name="connsiteX1003" fmla="*/ 1246440 w 2992697"/>
                <a:gd name="connsiteY1003" fmla="*/ 515030 h 1030680"/>
                <a:gd name="connsiteX1004" fmla="*/ 1244267 w 2992697"/>
                <a:gd name="connsiteY1004" fmla="*/ 517203 h 1030680"/>
                <a:gd name="connsiteX1005" fmla="*/ 1244267 w 2992697"/>
                <a:gd name="connsiteY1005" fmla="*/ 518134 h 1030680"/>
                <a:gd name="connsiteX1006" fmla="*/ 1244267 w 2992697"/>
                <a:gd name="connsiteY1006" fmla="*/ 518134 h 1030680"/>
                <a:gd name="connsiteX1007" fmla="*/ 1243335 w 2992697"/>
                <a:gd name="connsiteY1007" fmla="*/ 520307 h 1030680"/>
                <a:gd name="connsiteX1008" fmla="*/ 1243335 w 2992697"/>
                <a:gd name="connsiteY1008" fmla="*/ 524653 h 1030680"/>
                <a:gd name="connsiteX1009" fmla="*/ 1228124 w 2992697"/>
                <a:gd name="connsiteY1009" fmla="*/ 524653 h 1030680"/>
                <a:gd name="connsiteX1010" fmla="*/ 1213533 w 2992697"/>
                <a:gd name="connsiteY1010" fmla="*/ 527758 h 1030680"/>
                <a:gd name="connsiteX1011" fmla="*/ 1202046 w 2992697"/>
                <a:gd name="connsiteY1011" fmla="*/ 532104 h 1030680"/>
                <a:gd name="connsiteX1012" fmla="*/ 1206082 w 2992697"/>
                <a:gd name="connsiteY1012" fmla="*/ 532104 h 1030680"/>
                <a:gd name="connsiteX1013" fmla="*/ 1211359 w 2992697"/>
                <a:gd name="connsiteY1013" fmla="*/ 535209 h 1030680"/>
                <a:gd name="connsiteX1014" fmla="*/ 1215395 w 2992697"/>
                <a:gd name="connsiteY1014" fmla="*/ 537382 h 1030680"/>
                <a:gd name="connsiteX1015" fmla="*/ 1218500 w 2992697"/>
                <a:gd name="connsiteY1015" fmla="*/ 537382 h 1030680"/>
                <a:gd name="connsiteX1016" fmla="*/ 1222536 w 2992697"/>
                <a:gd name="connsiteY1016" fmla="*/ 539555 h 1030680"/>
                <a:gd name="connsiteX1017" fmla="*/ 1225640 w 2992697"/>
                <a:gd name="connsiteY1017" fmla="*/ 542659 h 1030680"/>
                <a:gd name="connsiteX1018" fmla="*/ 1228744 w 2992697"/>
                <a:gd name="connsiteY1018" fmla="*/ 547937 h 1030680"/>
                <a:gd name="connsiteX1019" fmla="*/ 1222536 w 2992697"/>
                <a:gd name="connsiteY1019" fmla="*/ 557561 h 1030680"/>
                <a:gd name="connsiteX1020" fmla="*/ 1218500 w 2992697"/>
                <a:gd name="connsiteY1020" fmla="*/ 569047 h 1030680"/>
                <a:gd name="connsiteX1021" fmla="*/ 1213222 w 2992697"/>
                <a:gd name="connsiteY1021" fmla="*/ 581775 h 1030680"/>
                <a:gd name="connsiteX1022" fmla="*/ 1211049 w 2992697"/>
                <a:gd name="connsiteY1022" fmla="*/ 576498 h 1030680"/>
                <a:gd name="connsiteX1023" fmla="*/ 1207945 w 2992697"/>
                <a:gd name="connsiteY1023" fmla="*/ 572152 h 1030680"/>
                <a:gd name="connsiteX1024" fmla="*/ 1205771 w 2992697"/>
                <a:gd name="connsiteY1024" fmla="*/ 569979 h 1030680"/>
                <a:gd name="connsiteX1025" fmla="*/ 1201736 w 2992697"/>
                <a:gd name="connsiteY1025" fmla="*/ 569979 h 1030680"/>
                <a:gd name="connsiteX1026" fmla="*/ 1196458 w 2992697"/>
                <a:gd name="connsiteY1026" fmla="*/ 569047 h 1030680"/>
                <a:gd name="connsiteX1027" fmla="*/ 1189007 w 2992697"/>
                <a:gd name="connsiteY1027" fmla="*/ 569047 h 1030680"/>
                <a:gd name="connsiteX1028" fmla="*/ 1189007 w 2992697"/>
                <a:gd name="connsiteY1028" fmla="*/ 572152 h 1030680"/>
                <a:gd name="connsiteX1029" fmla="*/ 1193043 w 2992697"/>
                <a:gd name="connsiteY1029" fmla="*/ 572152 h 1030680"/>
                <a:gd name="connsiteX1030" fmla="*/ 1205461 w 2992697"/>
                <a:gd name="connsiteY1030" fmla="*/ 584880 h 1030680"/>
                <a:gd name="connsiteX1031" fmla="*/ 1216016 w 2992697"/>
                <a:gd name="connsiteY1031" fmla="*/ 599781 h 1030680"/>
                <a:gd name="connsiteX1032" fmla="*/ 1222225 w 2992697"/>
                <a:gd name="connsiteY1032" fmla="*/ 618719 h 1030680"/>
                <a:gd name="connsiteX1033" fmla="*/ 1225329 w 2992697"/>
                <a:gd name="connsiteY1033" fmla="*/ 640760 h 1030680"/>
                <a:gd name="connsiteX1034" fmla="*/ 1222225 w 2992697"/>
                <a:gd name="connsiteY1034" fmla="*/ 640760 h 1030680"/>
                <a:gd name="connsiteX1035" fmla="*/ 1222225 w 2992697"/>
                <a:gd name="connsiteY1035" fmla="*/ 646038 h 1030680"/>
                <a:gd name="connsiteX1036" fmla="*/ 1193043 w 2992697"/>
                <a:gd name="connsiteY1036" fmla="*/ 649142 h 1030680"/>
                <a:gd name="connsiteX1037" fmla="*/ 1193043 w 2992697"/>
                <a:gd name="connsiteY1037" fmla="*/ 628963 h 1030680"/>
                <a:gd name="connsiteX1038" fmla="*/ 1189007 w 2992697"/>
                <a:gd name="connsiteY1038" fmla="*/ 625859 h 1030680"/>
                <a:gd name="connsiteX1039" fmla="*/ 1185903 w 2992697"/>
                <a:gd name="connsiteY1039" fmla="*/ 623686 h 1030680"/>
                <a:gd name="connsiteX1040" fmla="*/ 1183730 w 2992697"/>
                <a:gd name="connsiteY1040" fmla="*/ 621513 h 1030680"/>
                <a:gd name="connsiteX1041" fmla="*/ 1178452 w 2992697"/>
                <a:gd name="connsiteY1041" fmla="*/ 618408 h 1030680"/>
                <a:gd name="connsiteX1042" fmla="*/ 1172243 w 2992697"/>
                <a:gd name="connsiteY1042" fmla="*/ 616235 h 1030680"/>
                <a:gd name="connsiteX1043" fmla="*/ 1163861 w 2992697"/>
                <a:gd name="connsiteY1043" fmla="*/ 621513 h 1030680"/>
                <a:gd name="connsiteX1044" fmla="*/ 1152375 w 2992697"/>
                <a:gd name="connsiteY1044" fmla="*/ 625859 h 1030680"/>
                <a:gd name="connsiteX1045" fmla="*/ 1139957 w 2992697"/>
                <a:gd name="connsiteY1045" fmla="*/ 626790 h 1030680"/>
                <a:gd name="connsiteX1046" fmla="*/ 1128470 w 2992697"/>
                <a:gd name="connsiteY1046" fmla="*/ 631136 h 1030680"/>
                <a:gd name="connsiteX1047" fmla="*/ 1122262 w 2992697"/>
                <a:gd name="connsiteY1047" fmla="*/ 636414 h 1030680"/>
                <a:gd name="connsiteX1048" fmla="*/ 1128470 w 2992697"/>
                <a:gd name="connsiteY1048" fmla="*/ 636414 h 1030680"/>
                <a:gd name="connsiteX1049" fmla="*/ 1137784 w 2992697"/>
                <a:gd name="connsiteY1049" fmla="*/ 636414 h 1030680"/>
                <a:gd name="connsiteX1050" fmla="*/ 1152375 w 2992697"/>
                <a:gd name="connsiteY1050" fmla="*/ 634241 h 1030680"/>
                <a:gd name="connsiteX1051" fmla="*/ 1169139 w 2992697"/>
                <a:gd name="connsiteY1051" fmla="*/ 633309 h 1030680"/>
                <a:gd name="connsiteX1052" fmla="*/ 1169139 w 2992697"/>
                <a:gd name="connsiteY1052" fmla="*/ 640760 h 1030680"/>
                <a:gd name="connsiteX1053" fmla="*/ 1132506 w 2992697"/>
                <a:gd name="connsiteY1053" fmla="*/ 653488 h 1030680"/>
                <a:gd name="connsiteX1054" fmla="*/ 1132506 w 2992697"/>
                <a:gd name="connsiteY1054" fmla="*/ 656593 h 1030680"/>
                <a:gd name="connsiteX1055" fmla="*/ 1141820 w 2992697"/>
                <a:gd name="connsiteY1055" fmla="*/ 656593 h 1030680"/>
                <a:gd name="connsiteX1056" fmla="*/ 1147097 w 2992697"/>
                <a:gd name="connsiteY1056" fmla="*/ 655662 h 1030680"/>
                <a:gd name="connsiteX1057" fmla="*/ 1154548 w 2992697"/>
                <a:gd name="connsiteY1057" fmla="*/ 653488 h 1030680"/>
                <a:gd name="connsiteX1058" fmla="*/ 1161999 w 2992697"/>
                <a:gd name="connsiteY1058" fmla="*/ 651315 h 1030680"/>
                <a:gd name="connsiteX1059" fmla="*/ 1169449 w 2992697"/>
                <a:gd name="connsiteY1059" fmla="*/ 649142 h 1030680"/>
                <a:gd name="connsiteX1060" fmla="*/ 1171622 w 2992697"/>
                <a:gd name="connsiteY1060" fmla="*/ 658766 h 1030680"/>
                <a:gd name="connsiteX1061" fmla="*/ 1179073 w 2992697"/>
                <a:gd name="connsiteY1061" fmla="*/ 663112 h 1030680"/>
                <a:gd name="connsiteX1062" fmla="*/ 1186524 w 2992697"/>
                <a:gd name="connsiteY1062" fmla="*/ 664044 h 1030680"/>
                <a:gd name="connsiteX1063" fmla="*/ 1198942 w 2992697"/>
                <a:gd name="connsiteY1063" fmla="*/ 663112 h 1030680"/>
                <a:gd name="connsiteX1064" fmla="*/ 1213533 w 2992697"/>
                <a:gd name="connsiteY1064" fmla="*/ 663112 h 1030680"/>
                <a:gd name="connsiteX1065" fmla="*/ 1213533 w 2992697"/>
                <a:gd name="connsiteY1065" fmla="*/ 666217 h 1030680"/>
                <a:gd name="connsiteX1066" fmla="*/ 1209497 w 2992697"/>
                <a:gd name="connsiteY1066" fmla="*/ 666217 h 1030680"/>
                <a:gd name="connsiteX1067" fmla="*/ 1189628 w 2992697"/>
                <a:gd name="connsiteY1067" fmla="*/ 685154 h 1030680"/>
                <a:gd name="connsiteX1068" fmla="*/ 1167587 w 2992697"/>
                <a:gd name="connsiteY1068" fmla="*/ 703160 h 1030680"/>
                <a:gd name="connsiteX1069" fmla="*/ 1145545 w 2992697"/>
                <a:gd name="connsiteY1069" fmla="*/ 718061 h 1030680"/>
                <a:gd name="connsiteX1070" fmla="*/ 1120399 w 2992697"/>
                <a:gd name="connsiteY1070" fmla="*/ 730789 h 1030680"/>
                <a:gd name="connsiteX1071" fmla="*/ 1093390 w 2992697"/>
                <a:gd name="connsiteY1071" fmla="*/ 736067 h 1030680"/>
                <a:gd name="connsiteX1072" fmla="*/ 1062035 w 2992697"/>
                <a:gd name="connsiteY1072" fmla="*/ 735136 h 1030680"/>
                <a:gd name="connsiteX1073" fmla="*/ 1062035 w 2992697"/>
                <a:gd name="connsiteY1073" fmla="*/ 740413 h 1030680"/>
                <a:gd name="connsiteX1074" fmla="*/ 1062035 w 2992697"/>
                <a:gd name="connsiteY1074" fmla="*/ 745691 h 1030680"/>
                <a:gd name="connsiteX1075" fmla="*/ 1059862 w 2992697"/>
                <a:gd name="connsiteY1075" fmla="*/ 750037 h 1030680"/>
                <a:gd name="connsiteX1076" fmla="*/ 1057689 w 2992697"/>
                <a:gd name="connsiteY1076" fmla="*/ 750968 h 1030680"/>
                <a:gd name="connsiteX1077" fmla="*/ 1056757 w 2992697"/>
                <a:gd name="connsiteY1077" fmla="*/ 750968 h 1030680"/>
                <a:gd name="connsiteX1078" fmla="*/ 1054584 w 2992697"/>
                <a:gd name="connsiteY1078" fmla="*/ 753142 h 1030680"/>
                <a:gd name="connsiteX1079" fmla="*/ 1050548 w 2992697"/>
                <a:gd name="connsiteY1079" fmla="*/ 755315 h 1030680"/>
                <a:gd name="connsiteX1080" fmla="*/ 1047444 w 2992697"/>
                <a:gd name="connsiteY1080" fmla="*/ 757488 h 1030680"/>
                <a:gd name="connsiteX1081" fmla="*/ 1045271 w 2992697"/>
                <a:gd name="connsiteY1081" fmla="*/ 758419 h 1030680"/>
                <a:gd name="connsiteX1082" fmla="*/ 1042166 w 2992697"/>
                <a:gd name="connsiteY1082" fmla="*/ 762765 h 1030680"/>
                <a:gd name="connsiteX1083" fmla="*/ 1038131 w 2992697"/>
                <a:gd name="connsiteY1083" fmla="*/ 773321 h 1030680"/>
                <a:gd name="connsiteX1084" fmla="*/ 1035957 w 2992697"/>
                <a:gd name="connsiteY1084" fmla="*/ 786980 h 1030680"/>
                <a:gd name="connsiteX1085" fmla="*/ 1032853 w 2992697"/>
                <a:gd name="connsiteY1085" fmla="*/ 795362 h 1030680"/>
                <a:gd name="connsiteX1086" fmla="*/ 1023540 w 2992697"/>
                <a:gd name="connsiteY1086" fmla="*/ 804986 h 1030680"/>
                <a:gd name="connsiteX1087" fmla="*/ 1008017 w 2992697"/>
                <a:gd name="connsiteY1087" fmla="*/ 815541 h 1030680"/>
                <a:gd name="connsiteX1088" fmla="*/ 987218 w 2992697"/>
                <a:gd name="connsiteY1088" fmla="*/ 825165 h 1030680"/>
                <a:gd name="connsiteX1089" fmla="*/ 969522 w 2992697"/>
                <a:gd name="connsiteY1089" fmla="*/ 832616 h 1030680"/>
                <a:gd name="connsiteX1090" fmla="*/ 952758 w 2992697"/>
                <a:gd name="connsiteY1090" fmla="*/ 836962 h 1030680"/>
                <a:gd name="connsiteX1091" fmla="*/ 952758 w 2992697"/>
                <a:gd name="connsiteY1091" fmla="*/ 832616 h 1030680"/>
                <a:gd name="connsiteX1092" fmla="*/ 952758 w 2992697"/>
                <a:gd name="connsiteY1092" fmla="*/ 829511 h 1030680"/>
                <a:gd name="connsiteX1093" fmla="*/ 950585 w 2992697"/>
                <a:gd name="connsiteY1093" fmla="*/ 829511 h 1030680"/>
                <a:gd name="connsiteX1094" fmla="*/ 950585 w 2992697"/>
                <a:gd name="connsiteY1094" fmla="*/ 827338 h 1030680"/>
                <a:gd name="connsiteX1095" fmla="*/ 949654 w 2992697"/>
                <a:gd name="connsiteY1095" fmla="*/ 825165 h 1030680"/>
                <a:gd name="connsiteX1096" fmla="*/ 947480 w 2992697"/>
                <a:gd name="connsiteY1096" fmla="*/ 840066 h 1030680"/>
                <a:gd name="connsiteX1097" fmla="*/ 942203 w 2992697"/>
                <a:gd name="connsiteY1097" fmla="*/ 852795 h 1030680"/>
                <a:gd name="connsiteX1098" fmla="*/ 938167 w 2992697"/>
                <a:gd name="connsiteY1098" fmla="*/ 864281 h 1030680"/>
                <a:gd name="connsiteX1099" fmla="*/ 932890 w 2992697"/>
                <a:gd name="connsiteY1099" fmla="*/ 874836 h 1030680"/>
                <a:gd name="connsiteX1100" fmla="*/ 928854 w 2992697"/>
                <a:gd name="connsiteY1100" fmla="*/ 889738 h 1030680"/>
                <a:gd name="connsiteX1101" fmla="*/ 932890 w 2992697"/>
                <a:gd name="connsiteY1101" fmla="*/ 891911 h 1030680"/>
                <a:gd name="connsiteX1102" fmla="*/ 932890 w 2992697"/>
                <a:gd name="connsiteY1102" fmla="*/ 894084 h 1030680"/>
                <a:gd name="connsiteX1103" fmla="*/ 935063 w 2992697"/>
                <a:gd name="connsiteY1103" fmla="*/ 894084 h 1030680"/>
                <a:gd name="connsiteX1104" fmla="*/ 935063 w 2992697"/>
                <a:gd name="connsiteY1104" fmla="*/ 894084 h 1030680"/>
                <a:gd name="connsiteX1105" fmla="*/ 935063 w 2992697"/>
                <a:gd name="connsiteY1105" fmla="*/ 896257 h 1030680"/>
                <a:gd name="connsiteX1106" fmla="*/ 932890 w 2992697"/>
                <a:gd name="connsiteY1106" fmla="*/ 897188 h 1030680"/>
                <a:gd name="connsiteX1107" fmla="*/ 928854 w 2992697"/>
                <a:gd name="connsiteY1107" fmla="*/ 901535 h 1030680"/>
                <a:gd name="connsiteX1108" fmla="*/ 925749 w 2992697"/>
                <a:gd name="connsiteY1108" fmla="*/ 903708 h 1030680"/>
                <a:gd name="connsiteX1109" fmla="*/ 922645 w 2992697"/>
                <a:gd name="connsiteY1109" fmla="*/ 906812 h 1030680"/>
                <a:gd name="connsiteX1110" fmla="*/ 918609 w 2992697"/>
                <a:gd name="connsiteY1110" fmla="*/ 908985 h 1030680"/>
                <a:gd name="connsiteX1111" fmla="*/ 916436 w 2992697"/>
                <a:gd name="connsiteY1111" fmla="*/ 912090 h 1030680"/>
                <a:gd name="connsiteX1112" fmla="*/ 913331 w 2992697"/>
                <a:gd name="connsiteY1112" fmla="*/ 917367 h 1030680"/>
                <a:gd name="connsiteX1113" fmla="*/ 905881 w 2992697"/>
                <a:gd name="connsiteY1113" fmla="*/ 938478 h 1030680"/>
                <a:gd name="connsiteX1114" fmla="*/ 900603 w 2992697"/>
                <a:gd name="connsiteY1114" fmla="*/ 960519 h 1030680"/>
                <a:gd name="connsiteX1115" fmla="*/ 898430 w 2992697"/>
                <a:gd name="connsiteY1115" fmla="*/ 985976 h 1030680"/>
                <a:gd name="connsiteX1116" fmla="*/ 894394 w 2992697"/>
                <a:gd name="connsiteY1116" fmla="*/ 1010191 h 1030680"/>
                <a:gd name="connsiteX1117" fmla="*/ 889117 w 2992697"/>
                <a:gd name="connsiteY1117" fmla="*/ 1032232 h 1030680"/>
                <a:gd name="connsiteX1118" fmla="*/ 886012 w 2992697"/>
                <a:gd name="connsiteY1118" fmla="*/ 1030059 h 1030680"/>
                <a:gd name="connsiteX1119" fmla="*/ 886012 w 2992697"/>
                <a:gd name="connsiteY1119" fmla="*/ 1030059 h 1030680"/>
                <a:gd name="connsiteX1120" fmla="*/ 883839 w 2992697"/>
                <a:gd name="connsiteY1120" fmla="*/ 1030059 h 1030680"/>
                <a:gd name="connsiteX1121" fmla="*/ 883839 w 2992697"/>
                <a:gd name="connsiteY1121" fmla="*/ 1027886 h 1030680"/>
                <a:gd name="connsiteX1122" fmla="*/ 881666 w 2992697"/>
                <a:gd name="connsiteY1122" fmla="*/ 1027886 h 1030680"/>
                <a:gd name="connsiteX1123" fmla="*/ 876388 w 2992697"/>
                <a:gd name="connsiteY1123" fmla="*/ 1024782 h 1030680"/>
                <a:gd name="connsiteX1124" fmla="*/ 867075 w 2992697"/>
                <a:gd name="connsiteY1124" fmla="*/ 1017331 h 1030680"/>
                <a:gd name="connsiteX1125" fmla="*/ 852484 w 2992697"/>
                <a:gd name="connsiteY1125" fmla="*/ 1005844 h 1030680"/>
                <a:gd name="connsiteX1126" fmla="*/ 835720 w 2992697"/>
                <a:gd name="connsiteY1126" fmla="*/ 996221 h 1030680"/>
                <a:gd name="connsiteX1127" fmla="*/ 820198 w 2992697"/>
                <a:gd name="connsiteY1127" fmla="*/ 985665 h 1030680"/>
                <a:gd name="connsiteX1128" fmla="*/ 807780 w 2992697"/>
                <a:gd name="connsiteY1128" fmla="*/ 976042 h 1030680"/>
                <a:gd name="connsiteX1129" fmla="*/ 796294 w 2992697"/>
                <a:gd name="connsiteY1129" fmla="*/ 970764 h 1030680"/>
                <a:gd name="connsiteX1130" fmla="*/ 793189 w 2992697"/>
                <a:gd name="connsiteY1130" fmla="*/ 968591 h 1030680"/>
                <a:gd name="connsiteX1131" fmla="*/ 789153 w 2992697"/>
                <a:gd name="connsiteY1131" fmla="*/ 928543 h 1030680"/>
                <a:gd name="connsiteX1132" fmla="*/ 786980 w 2992697"/>
                <a:gd name="connsiteY1132" fmla="*/ 924197 h 1030680"/>
                <a:gd name="connsiteX1133" fmla="*/ 781703 w 2992697"/>
                <a:gd name="connsiteY1133" fmla="*/ 921093 h 1030680"/>
                <a:gd name="connsiteX1134" fmla="*/ 778598 w 2992697"/>
                <a:gd name="connsiteY1134" fmla="*/ 918920 h 1030680"/>
                <a:gd name="connsiteX1135" fmla="*/ 772389 w 2992697"/>
                <a:gd name="connsiteY1135" fmla="*/ 914573 h 1030680"/>
                <a:gd name="connsiteX1136" fmla="*/ 769285 w 2992697"/>
                <a:gd name="connsiteY1136" fmla="*/ 911469 h 1030680"/>
                <a:gd name="connsiteX1137" fmla="*/ 772389 w 2992697"/>
                <a:gd name="connsiteY1137" fmla="*/ 909296 h 1030680"/>
                <a:gd name="connsiteX1138" fmla="*/ 772389 w 2992697"/>
                <a:gd name="connsiteY1138" fmla="*/ 907123 h 1030680"/>
                <a:gd name="connsiteX1139" fmla="*/ 774562 w 2992697"/>
                <a:gd name="connsiteY1139" fmla="*/ 906191 h 1030680"/>
                <a:gd name="connsiteX1140" fmla="*/ 774562 w 2992697"/>
                <a:gd name="connsiteY1140" fmla="*/ 906191 h 1030680"/>
                <a:gd name="connsiteX1141" fmla="*/ 776735 w 2992697"/>
                <a:gd name="connsiteY1141" fmla="*/ 901845 h 1030680"/>
                <a:gd name="connsiteX1142" fmla="*/ 778908 w 2992697"/>
                <a:gd name="connsiteY1142" fmla="*/ 898741 h 1030680"/>
                <a:gd name="connsiteX1143" fmla="*/ 769595 w 2992697"/>
                <a:gd name="connsiteY1143" fmla="*/ 898741 h 1030680"/>
                <a:gd name="connsiteX1144" fmla="*/ 764317 w 2992697"/>
                <a:gd name="connsiteY1144" fmla="*/ 898741 h 1030680"/>
                <a:gd name="connsiteX1145" fmla="*/ 760282 w 2992697"/>
                <a:gd name="connsiteY1145" fmla="*/ 898741 h 1030680"/>
                <a:gd name="connsiteX1146" fmla="*/ 758109 w 2992697"/>
                <a:gd name="connsiteY1146" fmla="*/ 896567 h 1030680"/>
                <a:gd name="connsiteX1147" fmla="*/ 757177 w 2992697"/>
                <a:gd name="connsiteY1147" fmla="*/ 893463 h 1030680"/>
                <a:gd name="connsiteX1148" fmla="*/ 753141 w 2992697"/>
                <a:gd name="connsiteY1148" fmla="*/ 887254 h 1030680"/>
                <a:gd name="connsiteX1149" fmla="*/ 750968 w 2992697"/>
                <a:gd name="connsiteY1149" fmla="*/ 884150 h 1030680"/>
                <a:gd name="connsiteX1150" fmla="*/ 750968 w 2992697"/>
                <a:gd name="connsiteY1150" fmla="*/ 879803 h 1030680"/>
                <a:gd name="connsiteX1151" fmla="*/ 750968 w 2992697"/>
                <a:gd name="connsiteY1151" fmla="*/ 878872 h 1030680"/>
                <a:gd name="connsiteX1152" fmla="*/ 750968 w 2992697"/>
                <a:gd name="connsiteY1152" fmla="*/ 874526 h 1030680"/>
                <a:gd name="connsiteX1153" fmla="*/ 753141 w 2992697"/>
                <a:gd name="connsiteY1153" fmla="*/ 871421 h 1030680"/>
                <a:gd name="connsiteX1154" fmla="*/ 753141 w 2992697"/>
                <a:gd name="connsiteY1154" fmla="*/ 867075 h 1030680"/>
                <a:gd name="connsiteX1155" fmla="*/ 742586 w 2992697"/>
                <a:gd name="connsiteY1155" fmla="*/ 867075 h 1030680"/>
                <a:gd name="connsiteX1156" fmla="*/ 742586 w 2992697"/>
                <a:gd name="connsiteY1156" fmla="*/ 861798 h 1030680"/>
                <a:gd name="connsiteX1157" fmla="*/ 743518 w 2992697"/>
                <a:gd name="connsiteY1157" fmla="*/ 856520 h 1030680"/>
                <a:gd name="connsiteX1158" fmla="*/ 745691 w 2992697"/>
                <a:gd name="connsiteY1158" fmla="*/ 854347 h 1030680"/>
                <a:gd name="connsiteX1159" fmla="*/ 745691 w 2992697"/>
                <a:gd name="connsiteY1159" fmla="*/ 850622 h 1030680"/>
                <a:gd name="connsiteX1160" fmla="*/ 747864 w 2992697"/>
                <a:gd name="connsiteY1160" fmla="*/ 847517 h 1030680"/>
                <a:gd name="connsiteX1161" fmla="*/ 750037 w 2992697"/>
                <a:gd name="connsiteY1161" fmla="*/ 842239 h 1030680"/>
                <a:gd name="connsiteX1162" fmla="*/ 743828 w 2992697"/>
                <a:gd name="connsiteY1162" fmla="*/ 842239 h 1030680"/>
                <a:gd name="connsiteX1163" fmla="*/ 737619 w 2992697"/>
                <a:gd name="connsiteY1163" fmla="*/ 842239 h 1030680"/>
                <a:gd name="connsiteX1164" fmla="*/ 734515 w 2992697"/>
                <a:gd name="connsiteY1164" fmla="*/ 840066 h 1030680"/>
                <a:gd name="connsiteX1165" fmla="*/ 728306 w 2992697"/>
                <a:gd name="connsiteY1165" fmla="*/ 837893 h 1030680"/>
                <a:gd name="connsiteX1166" fmla="*/ 727375 w 2992697"/>
                <a:gd name="connsiteY1166" fmla="*/ 810574 h 1030680"/>
                <a:gd name="connsiteX1167" fmla="*/ 725201 w 2992697"/>
                <a:gd name="connsiteY1167" fmla="*/ 785117 h 1030680"/>
                <a:gd name="connsiteX1168" fmla="*/ 725201 w 2992697"/>
                <a:gd name="connsiteY1168" fmla="*/ 760903 h 1030680"/>
                <a:gd name="connsiteX1169" fmla="*/ 732652 w 2992697"/>
                <a:gd name="connsiteY1169" fmla="*/ 736688 h 1030680"/>
                <a:gd name="connsiteX1170" fmla="*/ 740103 w 2992697"/>
                <a:gd name="connsiteY1170" fmla="*/ 726133 h 1030680"/>
                <a:gd name="connsiteX1171" fmla="*/ 749416 w 2992697"/>
                <a:gd name="connsiteY1171" fmla="*/ 718682 h 1030680"/>
                <a:gd name="connsiteX1172" fmla="*/ 756867 w 2992697"/>
                <a:gd name="connsiteY1172" fmla="*/ 712473 h 1030680"/>
                <a:gd name="connsiteX1173" fmla="*/ 762144 w 2992697"/>
                <a:gd name="connsiteY1173" fmla="*/ 704091 h 1030680"/>
                <a:gd name="connsiteX1174" fmla="*/ 767422 w 2992697"/>
                <a:gd name="connsiteY1174" fmla="*/ 692605 h 1030680"/>
                <a:gd name="connsiteX1175" fmla="*/ 769595 w 2992697"/>
                <a:gd name="connsiteY1175" fmla="*/ 672426 h 1030680"/>
                <a:gd name="connsiteX1176" fmla="*/ 765559 w 2992697"/>
                <a:gd name="connsiteY1176" fmla="*/ 672426 h 1030680"/>
                <a:gd name="connsiteX1177" fmla="*/ 762455 w 2992697"/>
                <a:gd name="connsiteY1177" fmla="*/ 676772 h 1030680"/>
                <a:gd name="connsiteX1178" fmla="*/ 758419 w 2992697"/>
                <a:gd name="connsiteY1178" fmla="*/ 677703 h 1030680"/>
                <a:gd name="connsiteX1179" fmla="*/ 757488 w 2992697"/>
                <a:gd name="connsiteY1179" fmla="*/ 677703 h 1030680"/>
                <a:gd name="connsiteX1180" fmla="*/ 753452 w 2992697"/>
                <a:gd name="connsiteY1180" fmla="*/ 677703 h 1030680"/>
                <a:gd name="connsiteX1181" fmla="*/ 750347 w 2992697"/>
                <a:gd name="connsiteY1181" fmla="*/ 676772 h 1030680"/>
                <a:gd name="connsiteX1182" fmla="*/ 735757 w 2992697"/>
                <a:gd name="connsiteY1182" fmla="*/ 672426 h 1030680"/>
                <a:gd name="connsiteX1183" fmla="*/ 724270 w 2992697"/>
                <a:gd name="connsiteY1183" fmla="*/ 664975 h 1030680"/>
                <a:gd name="connsiteX1184" fmla="*/ 716819 w 2992697"/>
                <a:gd name="connsiteY1184" fmla="*/ 654420 h 1030680"/>
                <a:gd name="connsiteX1185" fmla="*/ 713715 w 2992697"/>
                <a:gd name="connsiteY1185" fmla="*/ 635483 h 1030680"/>
                <a:gd name="connsiteX1186" fmla="*/ 718992 w 2992697"/>
                <a:gd name="connsiteY1186" fmla="*/ 635483 h 1030680"/>
                <a:gd name="connsiteX1187" fmla="*/ 718992 w 2992697"/>
                <a:gd name="connsiteY1187" fmla="*/ 632378 h 1030680"/>
                <a:gd name="connsiteX1188" fmla="*/ 728306 w 2992697"/>
                <a:gd name="connsiteY1188" fmla="*/ 637656 h 1030680"/>
                <a:gd name="connsiteX1189" fmla="*/ 738861 w 2992697"/>
                <a:gd name="connsiteY1189" fmla="*/ 645106 h 1030680"/>
                <a:gd name="connsiteX1190" fmla="*/ 748174 w 2992697"/>
                <a:gd name="connsiteY1190" fmla="*/ 648211 h 1030680"/>
                <a:gd name="connsiteX1191" fmla="*/ 758729 w 2992697"/>
                <a:gd name="connsiteY1191" fmla="*/ 648211 h 1030680"/>
                <a:gd name="connsiteX1192" fmla="*/ 758729 w 2992697"/>
                <a:gd name="connsiteY1192" fmla="*/ 647280 h 1030680"/>
                <a:gd name="connsiteX1193" fmla="*/ 760903 w 2992697"/>
                <a:gd name="connsiteY1193" fmla="*/ 645106 h 1030680"/>
                <a:gd name="connsiteX1194" fmla="*/ 760903 w 2992697"/>
                <a:gd name="connsiteY1194" fmla="*/ 645106 h 1030680"/>
                <a:gd name="connsiteX1195" fmla="*/ 760903 w 2992697"/>
                <a:gd name="connsiteY1195" fmla="*/ 642623 h 1030680"/>
                <a:gd name="connsiteX1196" fmla="*/ 763076 w 2992697"/>
                <a:gd name="connsiteY1196" fmla="*/ 639518 h 1030680"/>
                <a:gd name="connsiteX1197" fmla="*/ 743207 w 2992697"/>
                <a:gd name="connsiteY1197" fmla="*/ 624617 h 1030680"/>
                <a:gd name="connsiteX1198" fmla="*/ 726443 w 2992697"/>
                <a:gd name="connsiteY1198" fmla="*/ 603507 h 1030680"/>
                <a:gd name="connsiteX1199" fmla="*/ 721166 w 2992697"/>
                <a:gd name="connsiteY1199" fmla="*/ 605680 h 1030680"/>
                <a:gd name="connsiteX1200" fmla="*/ 717130 w 2992697"/>
                <a:gd name="connsiteY1200" fmla="*/ 607853 h 1030680"/>
                <a:gd name="connsiteX1201" fmla="*/ 711852 w 2992697"/>
                <a:gd name="connsiteY1201" fmla="*/ 610026 h 1030680"/>
                <a:gd name="connsiteX1202" fmla="*/ 706575 w 2992697"/>
                <a:gd name="connsiteY1202" fmla="*/ 610957 h 1030680"/>
                <a:gd name="connsiteX1203" fmla="*/ 702539 w 2992697"/>
                <a:gd name="connsiteY1203" fmla="*/ 607853 h 1030680"/>
                <a:gd name="connsiteX1204" fmla="*/ 701608 w 2992697"/>
                <a:gd name="connsiteY1204" fmla="*/ 605680 h 1030680"/>
                <a:gd name="connsiteX1205" fmla="*/ 699434 w 2992697"/>
                <a:gd name="connsiteY1205" fmla="*/ 602575 h 1030680"/>
                <a:gd name="connsiteX1206" fmla="*/ 697261 w 2992697"/>
                <a:gd name="connsiteY1206" fmla="*/ 600402 h 1030680"/>
                <a:gd name="connsiteX1207" fmla="*/ 694157 w 2992697"/>
                <a:gd name="connsiteY1207" fmla="*/ 595125 h 1030680"/>
                <a:gd name="connsiteX1208" fmla="*/ 704712 w 2992697"/>
                <a:gd name="connsiteY1208" fmla="*/ 583638 h 1030680"/>
                <a:gd name="connsiteX1209" fmla="*/ 706885 w 2992697"/>
                <a:gd name="connsiteY1209" fmla="*/ 567805 h 1030680"/>
                <a:gd name="connsiteX1210" fmla="*/ 704712 w 2992697"/>
                <a:gd name="connsiteY1210" fmla="*/ 546695 h 1030680"/>
                <a:gd name="connsiteX1211" fmla="*/ 699434 w 2992697"/>
                <a:gd name="connsiteY1211" fmla="*/ 524653 h 1030680"/>
                <a:gd name="connsiteX1212" fmla="*/ 690121 w 2992697"/>
                <a:gd name="connsiteY1212" fmla="*/ 501370 h 1030680"/>
                <a:gd name="connsiteX1213" fmla="*/ 679566 w 2992697"/>
                <a:gd name="connsiteY1213" fmla="*/ 479328 h 1030680"/>
                <a:gd name="connsiteX1214" fmla="*/ 665906 w 2992697"/>
                <a:gd name="connsiteY1214" fmla="*/ 459149 h 1030680"/>
                <a:gd name="connsiteX1215" fmla="*/ 655351 w 2992697"/>
                <a:gd name="connsiteY1215" fmla="*/ 440212 h 1030680"/>
                <a:gd name="connsiteX1216" fmla="*/ 646038 w 2992697"/>
                <a:gd name="connsiteY1216" fmla="*/ 425311 h 1030680"/>
                <a:gd name="connsiteX1217" fmla="*/ 623996 w 2992697"/>
                <a:gd name="connsiteY1217" fmla="*/ 410409 h 1030680"/>
                <a:gd name="connsiteX1218" fmla="*/ 598850 w 2992697"/>
                <a:gd name="connsiteY1218" fmla="*/ 405132 h 1030680"/>
                <a:gd name="connsiteX1219" fmla="*/ 572772 w 2992697"/>
                <a:gd name="connsiteY1219" fmla="*/ 405132 h 1030680"/>
                <a:gd name="connsiteX1220" fmla="*/ 543591 w 2992697"/>
                <a:gd name="connsiteY1220" fmla="*/ 405132 h 1030680"/>
                <a:gd name="connsiteX1221" fmla="*/ 515340 w 2992697"/>
                <a:gd name="connsiteY1221" fmla="*/ 407305 h 1030680"/>
                <a:gd name="connsiteX1222" fmla="*/ 486158 w 2992697"/>
                <a:gd name="connsiteY1222" fmla="*/ 405132 h 1030680"/>
                <a:gd name="connsiteX1223" fmla="*/ 486158 w 2992697"/>
                <a:gd name="connsiteY1223" fmla="*/ 399854 h 1030680"/>
                <a:gd name="connsiteX1224" fmla="*/ 486158 w 2992697"/>
                <a:gd name="connsiteY1224" fmla="*/ 395508 h 1030680"/>
                <a:gd name="connsiteX1225" fmla="*/ 487089 w 2992697"/>
                <a:gd name="connsiteY1225" fmla="*/ 394577 h 1030680"/>
                <a:gd name="connsiteX1226" fmla="*/ 487089 w 2992697"/>
                <a:gd name="connsiteY1226" fmla="*/ 392404 h 1030680"/>
                <a:gd name="connsiteX1227" fmla="*/ 487089 w 2992697"/>
                <a:gd name="connsiteY1227" fmla="*/ 390230 h 1030680"/>
                <a:gd name="connsiteX1228" fmla="*/ 486158 w 2992697"/>
                <a:gd name="connsiteY1228" fmla="*/ 388057 h 1030680"/>
                <a:gd name="connsiteX1229" fmla="*/ 474672 w 2992697"/>
                <a:gd name="connsiteY1229" fmla="*/ 382780 h 1030680"/>
                <a:gd name="connsiteX1230" fmla="*/ 464116 w 2992697"/>
                <a:gd name="connsiteY1230" fmla="*/ 379675 h 1030680"/>
                <a:gd name="connsiteX1231" fmla="*/ 452630 w 2992697"/>
                <a:gd name="connsiteY1231" fmla="*/ 372225 h 1030680"/>
                <a:gd name="connsiteX1232" fmla="*/ 461943 w 2992697"/>
                <a:gd name="connsiteY1232" fmla="*/ 372225 h 1030680"/>
                <a:gd name="connsiteX1233" fmla="*/ 472499 w 2992697"/>
                <a:gd name="connsiteY1233" fmla="*/ 367878 h 1030680"/>
                <a:gd name="connsiteX1234" fmla="*/ 487089 w 2992697"/>
                <a:gd name="connsiteY1234" fmla="*/ 364774 h 1030680"/>
                <a:gd name="connsiteX1235" fmla="*/ 503854 w 2992697"/>
                <a:gd name="connsiteY1235" fmla="*/ 362601 h 1030680"/>
                <a:gd name="connsiteX1236" fmla="*/ 516271 w 2992697"/>
                <a:gd name="connsiteY1236" fmla="*/ 358254 h 1030680"/>
                <a:gd name="connsiteX1237" fmla="*/ 525585 w 2992697"/>
                <a:gd name="connsiteY1237" fmla="*/ 350804 h 1030680"/>
                <a:gd name="connsiteX1238" fmla="*/ 481812 w 2992697"/>
                <a:gd name="connsiteY1238" fmla="*/ 350804 h 1030680"/>
                <a:gd name="connsiteX1239" fmla="*/ 471257 w 2992697"/>
                <a:gd name="connsiteY1239" fmla="*/ 347699 h 1030680"/>
                <a:gd name="connsiteX1240" fmla="*/ 461943 w 2992697"/>
                <a:gd name="connsiteY1240" fmla="*/ 347699 h 1030680"/>
                <a:gd name="connsiteX1241" fmla="*/ 450457 w 2992697"/>
                <a:gd name="connsiteY1241" fmla="*/ 345526 h 1030680"/>
                <a:gd name="connsiteX1242" fmla="*/ 442075 w 2992697"/>
                <a:gd name="connsiteY1242" fmla="*/ 343353 h 1030680"/>
                <a:gd name="connsiteX1243" fmla="*/ 432761 w 2992697"/>
                <a:gd name="connsiteY1243" fmla="*/ 340249 h 1030680"/>
                <a:gd name="connsiteX1244" fmla="*/ 427484 w 2992697"/>
                <a:gd name="connsiteY1244" fmla="*/ 330625 h 1030680"/>
                <a:gd name="connsiteX1245" fmla="*/ 425311 w 2992697"/>
                <a:gd name="connsiteY1245" fmla="*/ 315723 h 1030680"/>
                <a:gd name="connsiteX1246" fmla="*/ 447352 w 2992697"/>
                <a:gd name="connsiteY1246" fmla="*/ 312619 h 1030680"/>
                <a:gd name="connsiteX1247" fmla="*/ 467221 w 2992697"/>
                <a:gd name="connsiteY1247" fmla="*/ 305168 h 1030680"/>
                <a:gd name="connsiteX1248" fmla="*/ 483985 w 2992697"/>
                <a:gd name="connsiteY1248" fmla="*/ 297718 h 1030680"/>
                <a:gd name="connsiteX1249" fmla="*/ 501680 w 2992697"/>
                <a:gd name="connsiteY1249" fmla="*/ 290267 h 1030680"/>
                <a:gd name="connsiteX1250" fmla="*/ 538313 w 2992697"/>
                <a:gd name="connsiteY1250" fmla="*/ 290267 h 1030680"/>
                <a:gd name="connsiteX1251" fmla="*/ 552904 w 2992697"/>
                <a:gd name="connsiteY1251" fmla="*/ 241837 h 1030680"/>
                <a:gd name="connsiteX1252" fmla="*/ 518444 w 2992697"/>
                <a:gd name="connsiteY1252" fmla="*/ 241837 h 1030680"/>
                <a:gd name="connsiteX1253" fmla="*/ 509131 w 2992697"/>
                <a:gd name="connsiteY1253" fmla="*/ 229109 h 1030680"/>
                <a:gd name="connsiteX1254" fmla="*/ 520618 w 2992697"/>
                <a:gd name="connsiteY1254" fmla="*/ 221658 h 1030680"/>
                <a:gd name="connsiteX1255" fmla="*/ 529000 w 2992697"/>
                <a:gd name="connsiteY1255" fmla="*/ 214208 h 1030680"/>
                <a:gd name="connsiteX1256" fmla="*/ 540486 w 2992697"/>
                <a:gd name="connsiteY1256" fmla="*/ 208930 h 1030680"/>
                <a:gd name="connsiteX1257" fmla="*/ 552904 w 2992697"/>
                <a:gd name="connsiteY1257" fmla="*/ 204584 h 1030680"/>
                <a:gd name="connsiteX1258" fmla="*/ 552904 w 2992697"/>
                <a:gd name="connsiteY1258" fmla="*/ 191856 h 1030680"/>
                <a:gd name="connsiteX1259" fmla="*/ 567495 w 2992697"/>
                <a:gd name="connsiteY1259" fmla="*/ 184405 h 1030680"/>
                <a:gd name="connsiteX1260" fmla="*/ 574946 w 2992697"/>
                <a:gd name="connsiteY1260" fmla="*/ 176023 h 1030680"/>
                <a:gd name="connsiteX1261" fmla="*/ 582396 w 2992697"/>
                <a:gd name="connsiteY1261" fmla="*/ 164536 h 1030680"/>
                <a:gd name="connsiteX1262" fmla="*/ 593883 w 2992697"/>
                <a:gd name="connsiteY1262" fmla="*/ 157086 h 1030680"/>
                <a:gd name="connsiteX1263" fmla="*/ 606301 w 2992697"/>
                <a:gd name="connsiteY1263" fmla="*/ 151808 h 1030680"/>
                <a:gd name="connsiteX1264" fmla="*/ 616856 w 2992697"/>
                <a:gd name="connsiteY1264" fmla="*/ 151808 h 1030680"/>
                <a:gd name="connsiteX1265" fmla="*/ 626169 w 2992697"/>
                <a:gd name="connsiteY1265" fmla="*/ 154912 h 1030680"/>
                <a:gd name="connsiteX1266" fmla="*/ 638587 w 2992697"/>
                <a:gd name="connsiteY1266" fmla="*/ 153981 h 1030680"/>
                <a:gd name="connsiteX1267" fmla="*/ 629274 w 2992697"/>
                <a:gd name="connsiteY1267" fmla="*/ 149635 h 1030680"/>
                <a:gd name="connsiteX1268" fmla="*/ 623996 w 2992697"/>
                <a:gd name="connsiteY1268" fmla="*/ 147462 h 1030680"/>
                <a:gd name="connsiteX1269" fmla="*/ 618718 w 2992697"/>
                <a:gd name="connsiteY1269" fmla="*/ 146530 h 1030680"/>
                <a:gd name="connsiteX1270" fmla="*/ 613441 w 2992697"/>
                <a:gd name="connsiteY1270" fmla="*/ 140322 h 1030680"/>
                <a:gd name="connsiteX1271" fmla="*/ 631136 w 2992697"/>
                <a:gd name="connsiteY1271" fmla="*/ 137217 h 1030680"/>
                <a:gd name="connsiteX1272" fmla="*/ 647900 w 2992697"/>
                <a:gd name="connsiteY1272" fmla="*/ 131939 h 1030680"/>
                <a:gd name="connsiteX1273" fmla="*/ 662491 w 2992697"/>
                <a:gd name="connsiteY1273" fmla="*/ 127593 h 1030680"/>
                <a:gd name="connsiteX1274" fmla="*/ 679255 w 2992697"/>
                <a:gd name="connsiteY1274" fmla="*/ 124489 h 1030680"/>
                <a:gd name="connsiteX1275" fmla="*/ 680187 w 2992697"/>
                <a:gd name="connsiteY1275" fmla="*/ 131939 h 1030680"/>
                <a:gd name="connsiteX1276" fmla="*/ 682360 w 2992697"/>
                <a:gd name="connsiteY1276" fmla="*/ 135044 h 1030680"/>
                <a:gd name="connsiteX1277" fmla="*/ 684533 w 2992697"/>
                <a:gd name="connsiteY1277" fmla="*/ 140322 h 1030680"/>
                <a:gd name="connsiteX1278" fmla="*/ 686706 w 2992697"/>
                <a:gd name="connsiteY1278" fmla="*/ 144668 h 1030680"/>
                <a:gd name="connsiteX1279" fmla="*/ 691984 w 2992697"/>
                <a:gd name="connsiteY1279" fmla="*/ 146841 h 1030680"/>
                <a:gd name="connsiteX1280" fmla="*/ 699434 w 2992697"/>
                <a:gd name="connsiteY1280" fmla="*/ 147772 h 1030680"/>
                <a:gd name="connsiteX1281" fmla="*/ 699434 w 2992697"/>
                <a:gd name="connsiteY1281" fmla="*/ 142495 h 1030680"/>
                <a:gd name="connsiteX1282" fmla="*/ 702539 w 2992697"/>
                <a:gd name="connsiteY1282" fmla="*/ 137217 h 1030680"/>
                <a:gd name="connsiteX1283" fmla="*/ 704712 w 2992697"/>
                <a:gd name="connsiteY1283" fmla="*/ 129766 h 1030680"/>
                <a:gd name="connsiteX1284" fmla="*/ 706885 w 2992697"/>
                <a:gd name="connsiteY1284" fmla="*/ 124489 h 1030680"/>
                <a:gd name="connsiteX1285" fmla="*/ 709989 w 2992697"/>
                <a:gd name="connsiteY1285" fmla="*/ 129766 h 1030680"/>
                <a:gd name="connsiteX1286" fmla="*/ 716198 w 2992697"/>
                <a:gd name="connsiteY1286" fmla="*/ 135044 h 1030680"/>
                <a:gd name="connsiteX1287" fmla="*/ 719303 w 2992697"/>
                <a:gd name="connsiteY1287" fmla="*/ 139390 h 1030680"/>
                <a:gd name="connsiteX1288" fmla="*/ 726754 w 2992697"/>
                <a:gd name="connsiteY1288" fmla="*/ 142495 h 1030680"/>
                <a:gd name="connsiteX1289" fmla="*/ 734204 w 2992697"/>
                <a:gd name="connsiteY1289" fmla="*/ 144668 h 1030680"/>
                <a:gd name="connsiteX1290" fmla="*/ 730168 w 2992697"/>
                <a:gd name="connsiteY1290" fmla="*/ 120453 h 1030680"/>
                <a:gd name="connsiteX1291" fmla="*/ 743828 w 2992697"/>
                <a:gd name="connsiteY1291" fmla="*/ 117349 h 1030680"/>
                <a:gd name="connsiteX1292" fmla="*/ 754383 w 2992697"/>
                <a:gd name="connsiteY1292" fmla="*/ 113002 h 1030680"/>
                <a:gd name="connsiteX1293" fmla="*/ 771147 w 2992697"/>
                <a:gd name="connsiteY1293" fmla="*/ 117349 h 1030680"/>
                <a:gd name="connsiteX1294" fmla="*/ 788843 w 2992697"/>
                <a:gd name="connsiteY1294" fmla="*/ 124799 h 1030680"/>
                <a:gd name="connsiteX1295" fmla="*/ 807780 w 2992697"/>
                <a:gd name="connsiteY1295" fmla="*/ 135354 h 1030680"/>
                <a:gd name="connsiteX1296" fmla="*/ 827648 w 2992697"/>
                <a:gd name="connsiteY1296" fmla="*/ 144978 h 1030680"/>
                <a:gd name="connsiteX1297" fmla="*/ 844413 w 2992697"/>
                <a:gd name="connsiteY1297" fmla="*/ 152429 h 1030680"/>
                <a:gd name="connsiteX1298" fmla="*/ 859935 w 2992697"/>
                <a:gd name="connsiteY1298" fmla="*/ 157706 h 1030680"/>
                <a:gd name="connsiteX1299" fmla="*/ 859935 w 2992697"/>
                <a:gd name="connsiteY1299" fmla="*/ 154602 h 1030680"/>
                <a:gd name="connsiteX1300" fmla="*/ 849380 w 2992697"/>
                <a:gd name="connsiteY1300" fmla="*/ 144978 h 1030680"/>
                <a:gd name="connsiteX1301" fmla="*/ 841929 w 2992697"/>
                <a:gd name="connsiteY1301" fmla="*/ 137527 h 1030680"/>
                <a:gd name="connsiteX1302" fmla="*/ 837893 w 2992697"/>
                <a:gd name="connsiteY1302" fmla="*/ 127904 h 1030680"/>
                <a:gd name="connsiteX1303" fmla="*/ 844102 w 2992697"/>
                <a:gd name="connsiteY1303" fmla="*/ 117349 h 1030680"/>
                <a:gd name="connsiteX1304" fmla="*/ 840066 w 2992697"/>
                <a:gd name="connsiteY1304" fmla="*/ 113002 h 1030680"/>
                <a:gd name="connsiteX1305" fmla="*/ 834789 w 2992697"/>
                <a:gd name="connsiteY1305" fmla="*/ 107725 h 1030680"/>
                <a:gd name="connsiteX1306" fmla="*/ 829511 w 2992697"/>
                <a:gd name="connsiteY1306" fmla="*/ 103378 h 1030680"/>
                <a:gd name="connsiteX1307" fmla="*/ 824234 w 2992697"/>
                <a:gd name="connsiteY1307" fmla="*/ 100274 h 1030680"/>
                <a:gd name="connsiteX1308" fmla="*/ 820198 w 2992697"/>
                <a:gd name="connsiteY1308" fmla="*/ 95928 h 1030680"/>
                <a:gd name="connsiteX1309" fmla="*/ 824234 w 2992697"/>
                <a:gd name="connsiteY1309" fmla="*/ 87546 h 1030680"/>
                <a:gd name="connsiteX1310" fmla="*/ 834789 w 2992697"/>
                <a:gd name="connsiteY1310" fmla="*/ 90650 h 1030680"/>
                <a:gd name="connsiteX1311" fmla="*/ 849380 w 2992697"/>
                <a:gd name="connsiteY1311" fmla="*/ 92823 h 1030680"/>
                <a:gd name="connsiteX1312" fmla="*/ 861797 w 2992697"/>
                <a:gd name="connsiteY1312" fmla="*/ 90650 h 1030680"/>
                <a:gd name="connsiteX1313" fmla="*/ 871111 w 2992697"/>
                <a:gd name="connsiteY1313" fmla="*/ 83199 h 1030680"/>
                <a:gd name="connsiteX1314" fmla="*/ 827338 w 2992697"/>
                <a:gd name="connsiteY1314" fmla="*/ 83199 h 1030680"/>
                <a:gd name="connsiteX1315" fmla="*/ 827338 w 2992697"/>
                <a:gd name="connsiteY1315" fmla="*/ 80095 h 1030680"/>
                <a:gd name="connsiteX1316" fmla="*/ 824234 w 2992697"/>
                <a:gd name="connsiteY1316" fmla="*/ 80095 h 1030680"/>
                <a:gd name="connsiteX1317" fmla="*/ 824234 w 2992697"/>
                <a:gd name="connsiteY1317" fmla="*/ 75749 h 1030680"/>
                <a:gd name="connsiteX1318" fmla="*/ 829511 w 2992697"/>
                <a:gd name="connsiteY1318" fmla="*/ 72644 h 1030680"/>
                <a:gd name="connsiteX1319" fmla="*/ 834789 w 2992697"/>
                <a:gd name="connsiteY1319" fmla="*/ 68298 h 1030680"/>
                <a:gd name="connsiteX1320" fmla="*/ 840066 w 2992697"/>
                <a:gd name="connsiteY1320" fmla="*/ 65194 h 1030680"/>
                <a:gd name="connsiteX1321" fmla="*/ 845344 w 2992697"/>
                <a:gd name="connsiteY1321" fmla="*/ 60847 h 1030680"/>
                <a:gd name="connsiteX1322" fmla="*/ 851553 w 2992697"/>
                <a:gd name="connsiteY1322" fmla="*/ 59916 h 1030680"/>
                <a:gd name="connsiteX1323" fmla="*/ 874526 w 2992697"/>
                <a:gd name="connsiteY1323" fmla="*/ 63020 h 1030680"/>
                <a:gd name="connsiteX1324" fmla="*/ 880735 w 2992697"/>
                <a:gd name="connsiteY1324" fmla="*/ 46256 h 1030680"/>
                <a:gd name="connsiteX1325" fmla="*/ 907743 w 2992697"/>
                <a:gd name="connsiteY1325" fmla="*/ 50603 h 1030680"/>
                <a:gd name="connsiteX1326" fmla="*/ 909917 w 2992697"/>
                <a:gd name="connsiteY1326" fmla="*/ 50603 h 1030680"/>
                <a:gd name="connsiteX1327" fmla="*/ 910848 w 2992697"/>
                <a:gd name="connsiteY1327" fmla="*/ 46256 h 1030680"/>
                <a:gd name="connsiteX1328" fmla="*/ 913021 w 2992697"/>
                <a:gd name="connsiteY1328" fmla="*/ 45325 h 1030680"/>
                <a:gd name="connsiteX1329" fmla="*/ 915194 w 2992697"/>
                <a:gd name="connsiteY1329" fmla="*/ 40979 h 1030680"/>
                <a:gd name="connsiteX1330" fmla="*/ 920472 w 2992697"/>
                <a:gd name="connsiteY1330" fmla="*/ 38806 h 1030680"/>
                <a:gd name="connsiteX1331" fmla="*/ 924508 w 2992697"/>
                <a:gd name="connsiteY1331" fmla="*/ 45015 h 1030680"/>
                <a:gd name="connsiteX1332" fmla="*/ 929785 w 2992697"/>
                <a:gd name="connsiteY1332" fmla="*/ 50292 h 1030680"/>
                <a:gd name="connsiteX1333" fmla="*/ 935063 w 2992697"/>
                <a:gd name="connsiteY1333" fmla="*/ 55570 h 1030680"/>
                <a:gd name="connsiteX1334" fmla="*/ 935063 w 2992697"/>
                <a:gd name="connsiteY1334" fmla="*/ 45946 h 1030680"/>
                <a:gd name="connsiteX1335" fmla="*/ 937236 w 2992697"/>
                <a:gd name="connsiteY1335" fmla="*/ 45015 h 1030680"/>
                <a:gd name="connsiteX1336" fmla="*/ 937236 w 2992697"/>
                <a:gd name="connsiteY1336" fmla="*/ 42842 h 1030680"/>
                <a:gd name="connsiteX1337" fmla="*/ 937236 w 2992697"/>
                <a:gd name="connsiteY1337" fmla="*/ 40668 h 1030680"/>
                <a:gd name="connsiteX1338" fmla="*/ 937236 w 2992697"/>
                <a:gd name="connsiteY1338" fmla="*/ 38495 h 1030680"/>
                <a:gd name="connsiteX1339" fmla="*/ 938167 w 2992697"/>
                <a:gd name="connsiteY1339" fmla="*/ 35391 h 1030680"/>
                <a:gd name="connsiteX1340" fmla="*/ 940340 w 2992697"/>
                <a:gd name="connsiteY1340" fmla="*/ 33218 h 1030680"/>
                <a:gd name="connsiteX1341" fmla="*/ 944376 w 2992697"/>
                <a:gd name="connsiteY1341" fmla="*/ 31045 h 1030680"/>
                <a:gd name="connsiteX1342" fmla="*/ 962071 w 2992697"/>
                <a:gd name="connsiteY1342" fmla="*/ 22663 h 1030680"/>
                <a:gd name="connsiteX1343" fmla="*/ 984113 w 2992697"/>
                <a:gd name="connsiteY1343" fmla="*/ 20179 h 1030680"/>
                <a:gd name="connsiteX1344" fmla="*/ 984113 w 2992697"/>
                <a:gd name="connsiteY1344" fmla="*/ 20179 h 1030680"/>
                <a:gd name="connsiteX1345" fmla="*/ 984113 w 2992697"/>
                <a:gd name="connsiteY1345" fmla="*/ 20179 h 1030680"/>
                <a:gd name="connsiteX1346" fmla="*/ 2301024 w 2992697"/>
                <a:gd name="connsiteY1346" fmla="*/ 16764 h 1030680"/>
                <a:gd name="connsiteX1347" fmla="*/ 2311579 w 2992697"/>
                <a:gd name="connsiteY1347" fmla="*/ 19869 h 1030680"/>
                <a:gd name="connsiteX1348" fmla="*/ 2311579 w 2992697"/>
                <a:gd name="connsiteY1348" fmla="*/ 27319 h 1030680"/>
                <a:gd name="connsiteX1349" fmla="*/ 2296057 w 2992697"/>
                <a:gd name="connsiteY1349" fmla="*/ 27319 h 1030680"/>
                <a:gd name="connsiteX1350" fmla="*/ 2301024 w 2992697"/>
                <a:gd name="connsiteY1350" fmla="*/ 16764 h 1030680"/>
                <a:gd name="connsiteX1351" fmla="*/ 2301024 w 2992697"/>
                <a:gd name="connsiteY1351" fmla="*/ 16764 h 1030680"/>
                <a:gd name="connsiteX1352" fmla="*/ 2301024 w 2992697"/>
                <a:gd name="connsiteY1352" fmla="*/ 16764 h 1030680"/>
                <a:gd name="connsiteX1353" fmla="*/ 2792460 w 2992697"/>
                <a:gd name="connsiteY1353" fmla="*/ 0 h 1030680"/>
                <a:gd name="connsiteX1354" fmla="*/ 2797737 w 2992697"/>
                <a:gd name="connsiteY1354" fmla="*/ 3104 h 1030680"/>
                <a:gd name="connsiteX1355" fmla="*/ 2801773 w 2992697"/>
                <a:gd name="connsiteY1355" fmla="*/ 7451 h 1030680"/>
                <a:gd name="connsiteX1356" fmla="*/ 2803946 w 2992697"/>
                <a:gd name="connsiteY1356" fmla="*/ 10555 h 1030680"/>
                <a:gd name="connsiteX1357" fmla="*/ 2804878 w 2992697"/>
                <a:gd name="connsiteY1357" fmla="*/ 16764 h 1030680"/>
                <a:gd name="connsiteX1358" fmla="*/ 2807051 w 2992697"/>
                <a:gd name="connsiteY1358" fmla="*/ 19869 h 1030680"/>
                <a:gd name="connsiteX1359" fmla="*/ 2809224 w 2992697"/>
                <a:gd name="connsiteY1359" fmla="*/ 25146 h 1030680"/>
                <a:gd name="connsiteX1360" fmla="*/ 2812328 w 2992697"/>
                <a:gd name="connsiteY1360" fmla="*/ 27319 h 1030680"/>
                <a:gd name="connsiteX1361" fmla="*/ 2823815 w 2992697"/>
                <a:gd name="connsiteY1361" fmla="*/ 32597 h 1030680"/>
                <a:gd name="connsiteX1362" fmla="*/ 2834370 w 2992697"/>
                <a:gd name="connsiteY1362" fmla="*/ 34770 h 1030680"/>
                <a:gd name="connsiteX1363" fmla="*/ 2841821 w 2992697"/>
                <a:gd name="connsiteY1363" fmla="*/ 34770 h 1030680"/>
                <a:gd name="connsiteX1364" fmla="*/ 2847098 w 2992697"/>
                <a:gd name="connsiteY1364" fmla="*/ 39116 h 1030680"/>
                <a:gd name="connsiteX1365" fmla="*/ 2851134 w 2992697"/>
                <a:gd name="connsiteY1365" fmla="*/ 46567 h 1030680"/>
                <a:gd name="connsiteX1366" fmla="*/ 2853307 w 2992697"/>
                <a:gd name="connsiteY1366" fmla="*/ 61468 h 1030680"/>
                <a:gd name="connsiteX1367" fmla="*/ 2851134 w 2992697"/>
                <a:gd name="connsiteY1367" fmla="*/ 62400 h 1030680"/>
                <a:gd name="connsiteX1368" fmla="*/ 2851134 w 2992697"/>
                <a:gd name="connsiteY1368" fmla="*/ 62400 h 1030680"/>
                <a:gd name="connsiteX1369" fmla="*/ 2851134 w 2992697"/>
                <a:gd name="connsiteY1369" fmla="*/ 64573 h 1030680"/>
                <a:gd name="connsiteX1370" fmla="*/ 2851134 w 2992697"/>
                <a:gd name="connsiteY1370" fmla="*/ 66746 h 1030680"/>
                <a:gd name="connsiteX1371" fmla="*/ 2848961 w 2992697"/>
                <a:gd name="connsiteY1371" fmla="*/ 68919 h 1030680"/>
                <a:gd name="connsiteX1372" fmla="*/ 2825988 w 2992697"/>
                <a:gd name="connsiteY1372" fmla="*/ 68919 h 1030680"/>
                <a:gd name="connsiteX1373" fmla="*/ 2802084 w 2992697"/>
                <a:gd name="connsiteY1373" fmla="*/ 68919 h 1030680"/>
                <a:gd name="connsiteX1374" fmla="*/ 2782215 w 2992697"/>
                <a:gd name="connsiteY1374" fmla="*/ 77301 h 1030680"/>
                <a:gd name="connsiteX1375" fmla="*/ 2778179 w 2992697"/>
                <a:gd name="connsiteY1375" fmla="*/ 79474 h 1030680"/>
                <a:gd name="connsiteX1376" fmla="*/ 2776006 w 2992697"/>
                <a:gd name="connsiteY1376" fmla="*/ 83820 h 1030680"/>
                <a:gd name="connsiteX1377" fmla="*/ 2775075 w 2992697"/>
                <a:gd name="connsiteY1377" fmla="*/ 84752 h 1030680"/>
                <a:gd name="connsiteX1378" fmla="*/ 2772902 w 2992697"/>
                <a:gd name="connsiteY1378" fmla="*/ 86925 h 1030680"/>
                <a:gd name="connsiteX1379" fmla="*/ 2770729 w 2992697"/>
                <a:gd name="connsiteY1379" fmla="*/ 89098 h 1030680"/>
                <a:gd name="connsiteX1380" fmla="*/ 2767624 w 2992697"/>
                <a:gd name="connsiteY1380" fmla="*/ 91271 h 1030680"/>
                <a:gd name="connsiteX1381" fmla="*/ 2761415 w 2992697"/>
                <a:gd name="connsiteY1381" fmla="*/ 94376 h 1030680"/>
                <a:gd name="connsiteX1382" fmla="*/ 2758311 w 2992697"/>
                <a:gd name="connsiteY1382" fmla="*/ 89098 h 1030680"/>
                <a:gd name="connsiteX1383" fmla="*/ 2756137 w 2992697"/>
                <a:gd name="connsiteY1383" fmla="*/ 84752 h 1030680"/>
                <a:gd name="connsiteX1384" fmla="*/ 2753033 w 2992697"/>
                <a:gd name="connsiteY1384" fmla="*/ 81647 h 1030680"/>
                <a:gd name="connsiteX1385" fmla="*/ 2765451 w 2992697"/>
                <a:gd name="connsiteY1385" fmla="*/ 49982 h 1030680"/>
                <a:gd name="connsiteX1386" fmla="*/ 2777869 w 2992697"/>
                <a:gd name="connsiteY1386" fmla="*/ 24525 h 1030680"/>
                <a:gd name="connsiteX1387" fmla="*/ 2792460 w 2992697"/>
                <a:gd name="connsiteY1387" fmla="*/ 0 h 1030680"/>
                <a:gd name="connsiteX1388" fmla="*/ 2792460 w 2992697"/>
                <a:gd name="connsiteY1388" fmla="*/ 0 h 1030680"/>
                <a:gd name="connsiteX1389" fmla="*/ 2792460 w 2992697"/>
                <a:gd name="connsiteY1389" fmla="*/ 0 h 1030680"/>
                <a:gd name="connsiteX1390" fmla="*/ 2665177 w 2992697"/>
                <a:gd name="connsiteY1390" fmla="*/ 0 h 1030680"/>
                <a:gd name="connsiteX1391" fmla="*/ 2674490 w 2992697"/>
                <a:gd name="connsiteY1391" fmla="*/ 9624 h 1030680"/>
                <a:gd name="connsiteX1392" fmla="*/ 2679768 w 2992697"/>
                <a:gd name="connsiteY1392" fmla="*/ 20179 h 1030680"/>
                <a:gd name="connsiteX1393" fmla="*/ 2685046 w 2992697"/>
                <a:gd name="connsiteY1393" fmla="*/ 32907 h 1030680"/>
                <a:gd name="connsiteX1394" fmla="*/ 2675732 w 2992697"/>
                <a:gd name="connsiteY1394" fmla="*/ 32907 h 1030680"/>
                <a:gd name="connsiteX1395" fmla="*/ 2675732 w 2992697"/>
                <a:gd name="connsiteY1395" fmla="*/ 27319 h 1030680"/>
                <a:gd name="connsiteX1396" fmla="*/ 2672628 w 2992697"/>
                <a:gd name="connsiteY1396" fmla="*/ 24215 h 1030680"/>
                <a:gd name="connsiteX1397" fmla="*/ 2668592 w 2992697"/>
                <a:gd name="connsiteY1397" fmla="*/ 19869 h 1030680"/>
                <a:gd name="connsiteX1398" fmla="*/ 2667660 w 2992697"/>
                <a:gd name="connsiteY1398" fmla="*/ 14591 h 1030680"/>
                <a:gd name="connsiteX1399" fmla="*/ 2665487 w 2992697"/>
                <a:gd name="connsiteY1399" fmla="*/ 9313 h 1030680"/>
                <a:gd name="connsiteX1400" fmla="*/ 2665487 w 2992697"/>
                <a:gd name="connsiteY1400" fmla="*/ 0 h 1030680"/>
                <a:gd name="connsiteX1401" fmla="*/ 2665177 w 2992697"/>
                <a:gd name="connsiteY1401" fmla="*/ 0 h 1030680"/>
                <a:gd name="connsiteX1402" fmla="*/ 2665177 w 2992697"/>
                <a:gd name="connsiteY1402" fmla="*/ 0 h 1030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Lst>
              <a:rect l="l" t="t" r="r" b="b"/>
              <a:pathLst>
                <a:path w="2992697" h="1030680">
                  <a:moveTo>
                    <a:pt x="7140" y="256428"/>
                  </a:moveTo>
                  <a:lnTo>
                    <a:pt x="26077" y="261706"/>
                  </a:lnTo>
                  <a:lnTo>
                    <a:pt x="38495" y="271330"/>
                  </a:lnTo>
                  <a:lnTo>
                    <a:pt x="49050" y="279712"/>
                  </a:lnTo>
                  <a:lnTo>
                    <a:pt x="60537" y="291198"/>
                  </a:lnTo>
                  <a:lnTo>
                    <a:pt x="71092" y="299580"/>
                  </a:lnTo>
                  <a:lnTo>
                    <a:pt x="71092" y="296476"/>
                  </a:lnTo>
                  <a:lnTo>
                    <a:pt x="77301" y="296476"/>
                  </a:lnTo>
                  <a:lnTo>
                    <a:pt x="77301" y="299580"/>
                  </a:lnTo>
                  <a:lnTo>
                    <a:pt x="78232" y="303926"/>
                  </a:lnTo>
                  <a:lnTo>
                    <a:pt x="82268" y="309204"/>
                  </a:lnTo>
                  <a:lnTo>
                    <a:pt x="84441" y="316655"/>
                  </a:lnTo>
                  <a:lnTo>
                    <a:pt x="76991" y="316655"/>
                  </a:lnTo>
                  <a:lnTo>
                    <a:pt x="72955" y="316655"/>
                  </a:lnTo>
                  <a:lnTo>
                    <a:pt x="72955" y="318828"/>
                  </a:lnTo>
                  <a:lnTo>
                    <a:pt x="70782" y="318828"/>
                  </a:lnTo>
                  <a:lnTo>
                    <a:pt x="67677" y="318828"/>
                  </a:lnTo>
                  <a:lnTo>
                    <a:pt x="63641" y="321001"/>
                  </a:lnTo>
                  <a:lnTo>
                    <a:pt x="49050" y="309514"/>
                  </a:lnTo>
                  <a:lnTo>
                    <a:pt x="34460" y="304237"/>
                  </a:lnTo>
                  <a:lnTo>
                    <a:pt x="16764" y="299891"/>
                  </a:lnTo>
                  <a:lnTo>
                    <a:pt x="0" y="291509"/>
                  </a:lnTo>
                  <a:lnTo>
                    <a:pt x="6209" y="286231"/>
                  </a:lnTo>
                  <a:lnTo>
                    <a:pt x="7140" y="280022"/>
                  </a:lnTo>
                  <a:lnTo>
                    <a:pt x="6209" y="274745"/>
                  </a:lnTo>
                  <a:lnTo>
                    <a:pt x="6209" y="266983"/>
                  </a:lnTo>
                  <a:lnTo>
                    <a:pt x="7140" y="256428"/>
                  </a:lnTo>
                  <a:lnTo>
                    <a:pt x="7140" y="256428"/>
                  </a:lnTo>
                  <a:lnTo>
                    <a:pt x="7140" y="256428"/>
                  </a:lnTo>
                  <a:close/>
                  <a:moveTo>
                    <a:pt x="1275001" y="248978"/>
                  </a:moveTo>
                  <a:lnTo>
                    <a:pt x="1279037" y="248978"/>
                  </a:lnTo>
                  <a:lnTo>
                    <a:pt x="1282141" y="249909"/>
                  </a:lnTo>
                  <a:lnTo>
                    <a:pt x="1284314" y="252082"/>
                  </a:lnTo>
                  <a:lnTo>
                    <a:pt x="1286487" y="254255"/>
                  </a:lnTo>
                  <a:lnTo>
                    <a:pt x="1287419" y="256428"/>
                  </a:lnTo>
                  <a:lnTo>
                    <a:pt x="1287419" y="257670"/>
                  </a:lnTo>
                  <a:lnTo>
                    <a:pt x="1287419" y="259843"/>
                  </a:lnTo>
                  <a:lnTo>
                    <a:pt x="1289592" y="264189"/>
                  </a:lnTo>
                  <a:lnTo>
                    <a:pt x="1282141" y="264189"/>
                  </a:lnTo>
                  <a:lnTo>
                    <a:pt x="1279037" y="265121"/>
                  </a:lnTo>
                  <a:lnTo>
                    <a:pt x="1275001" y="265121"/>
                  </a:lnTo>
                  <a:lnTo>
                    <a:pt x="1271896" y="267294"/>
                  </a:lnTo>
                  <a:lnTo>
                    <a:pt x="1265687" y="267294"/>
                  </a:lnTo>
                  <a:lnTo>
                    <a:pt x="1265687" y="264189"/>
                  </a:lnTo>
                  <a:lnTo>
                    <a:pt x="1262583" y="264189"/>
                  </a:lnTo>
                  <a:lnTo>
                    <a:pt x="1262583" y="250530"/>
                  </a:lnTo>
                  <a:lnTo>
                    <a:pt x="1267861" y="250530"/>
                  </a:lnTo>
                  <a:lnTo>
                    <a:pt x="1273138" y="249598"/>
                  </a:lnTo>
                  <a:lnTo>
                    <a:pt x="1275001" y="249598"/>
                  </a:lnTo>
                  <a:lnTo>
                    <a:pt x="1275001" y="248978"/>
                  </a:lnTo>
                  <a:lnTo>
                    <a:pt x="1275001" y="248978"/>
                  </a:lnTo>
                  <a:close/>
                  <a:moveTo>
                    <a:pt x="63641" y="239664"/>
                  </a:moveTo>
                  <a:lnTo>
                    <a:pt x="80405" y="239664"/>
                  </a:lnTo>
                  <a:lnTo>
                    <a:pt x="80405" y="242769"/>
                  </a:lnTo>
                  <a:lnTo>
                    <a:pt x="77301" y="242769"/>
                  </a:lnTo>
                  <a:lnTo>
                    <a:pt x="73265" y="242769"/>
                  </a:lnTo>
                  <a:lnTo>
                    <a:pt x="71092" y="244942"/>
                  </a:lnTo>
                  <a:lnTo>
                    <a:pt x="70161" y="244942"/>
                  </a:lnTo>
                  <a:lnTo>
                    <a:pt x="70161" y="244942"/>
                  </a:lnTo>
                  <a:lnTo>
                    <a:pt x="67988" y="244942"/>
                  </a:lnTo>
                  <a:lnTo>
                    <a:pt x="65815" y="242769"/>
                  </a:lnTo>
                  <a:lnTo>
                    <a:pt x="63641" y="239664"/>
                  </a:lnTo>
                  <a:lnTo>
                    <a:pt x="63641" y="239664"/>
                  </a:lnTo>
                  <a:lnTo>
                    <a:pt x="63641" y="239664"/>
                  </a:lnTo>
                  <a:close/>
                  <a:moveTo>
                    <a:pt x="1790651" y="213276"/>
                  </a:moveTo>
                  <a:lnTo>
                    <a:pt x="1803069" y="213276"/>
                  </a:lnTo>
                  <a:lnTo>
                    <a:pt x="1807105" y="228178"/>
                  </a:lnTo>
                  <a:lnTo>
                    <a:pt x="1810209" y="237801"/>
                  </a:lnTo>
                  <a:lnTo>
                    <a:pt x="1817660" y="242148"/>
                  </a:lnTo>
                  <a:lnTo>
                    <a:pt x="1830078" y="247425"/>
                  </a:lnTo>
                  <a:lnTo>
                    <a:pt x="1824800" y="269467"/>
                  </a:lnTo>
                  <a:lnTo>
                    <a:pt x="1817350" y="291509"/>
                  </a:lnTo>
                  <a:lnTo>
                    <a:pt x="1806794" y="307341"/>
                  </a:lnTo>
                  <a:lnTo>
                    <a:pt x="1806794" y="287162"/>
                  </a:lnTo>
                  <a:lnTo>
                    <a:pt x="1782890" y="287162"/>
                  </a:lnTo>
                  <a:lnTo>
                    <a:pt x="1785063" y="263879"/>
                  </a:lnTo>
                  <a:lnTo>
                    <a:pt x="1787236" y="241837"/>
                  </a:lnTo>
                  <a:lnTo>
                    <a:pt x="1790651" y="213276"/>
                  </a:lnTo>
                  <a:lnTo>
                    <a:pt x="1790651" y="213276"/>
                  </a:lnTo>
                  <a:lnTo>
                    <a:pt x="1790651" y="213276"/>
                  </a:lnTo>
                  <a:close/>
                  <a:moveTo>
                    <a:pt x="2941784" y="165778"/>
                  </a:moveTo>
                  <a:lnTo>
                    <a:pt x="2945820" y="165778"/>
                  </a:lnTo>
                  <a:lnTo>
                    <a:pt x="2945820" y="170124"/>
                  </a:lnTo>
                  <a:lnTo>
                    <a:pt x="2946751" y="175402"/>
                  </a:lnTo>
                  <a:lnTo>
                    <a:pt x="2948925" y="177575"/>
                  </a:lnTo>
                  <a:lnTo>
                    <a:pt x="2951098" y="180679"/>
                  </a:lnTo>
                  <a:lnTo>
                    <a:pt x="2953271" y="182853"/>
                  </a:lnTo>
                  <a:lnTo>
                    <a:pt x="2956375" y="185957"/>
                  </a:lnTo>
                  <a:lnTo>
                    <a:pt x="2960411" y="182853"/>
                  </a:lnTo>
                  <a:lnTo>
                    <a:pt x="2961342" y="178506"/>
                  </a:lnTo>
                  <a:lnTo>
                    <a:pt x="2963515" y="177575"/>
                  </a:lnTo>
                  <a:lnTo>
                    <a:pt x="2967551" y="177575"/>
                  </a:lnTo>
                  <a:lnTo>
                    <a:pt x="2972829" y="175402"/>
                  </a:lnTo>
                  <a:lnTo>
                    <a:pt x="2975933" y="185957"/>
                  </a:lnTo>
                  <a:lnTo>
                    <a:pt x="2982142" y="193408"/>
                  </a:lnTo>
                  <a:lnTo>
                    <a:pt x="2987420" y="200858"/>
                  </a:lnTo>
                  <a:lnTo>
                    <a:pt x="2990524" y="210482"/>
                  </a:lnTo>
                  <a:lnTo>
                    <a:pt x="2992697" y="223211"/>
                  </a:lnTo>
                  <a:lnTo>
                    <a:pt x="2992697" y="225384"/>
                  </a:lnTo>
                  <a:lnTo>
                    <a:pt x="2990524" y="227557"/>
                  </a:lnTo>
                  <a:lnTo>
                    <a:pt x="2990524" y="228488"/>
                  </a:lnTo>
                  <a:lnTo>
                    <a:pt x="2990524" y="230661"/>
                  </a:lnTo>
                  <a:lnTo>
                    <a:pt x="2990524" y="232834"/>
                  </a:lnTo>
                  <a:lnTo>
                    <a:pt x="2989593" y="235939"/>
                  </a:lnTo>
                  <a:lnTo>
                    <a:pt x="2978106" y="243390"/>
                  </a:lnTo>
                  <a:lnTo>
                    <a:pt x="2961342" y="250840"/>
                  </a:lnTo>
                  <a:lnTo>
                    <a:pt x="2941474" y="255186"/>
                  </a:lnTo>
                  <a:lnTo>
                    <a:pt x="2921605" y="258291"/>
                  </a:lnTo>
                  <a:lnTo>
                    <a:pt x="2904841" y="260464"/>
                  </a:lnTo>
                  <a:lnTo>
                    <a:pt x="2907014" y="250840"/>
                  </a:lnTo>
                  <a:lnTo>
                    <a:pt x="2909187" y="247736"/>
                  </a:lnTo>
                  <a:lnTo>
                    <a:pt x="2911360" y="243390"/>
                  </a:lnTo>
                  <a:lnTo>
                    <a:pt x="2912292" y="242458"/>
                  </a:lnTo>
                  <a:lnTo>
                    <a:pt x="2914465" y="242458"/>
                  </a:lnTo>
                  <a:lnTo>
                    <a:pt x="2918501" y="240285"/>
                  </a:lnTo>
                  <a:lnTo>
                    <a:pt x="2919432" y="240285"/>
                  </a:lnTo>
                  <a:lnTo>
                    <a:pt x="2921605" y="238112"/>
                  </a:lnTo>
                  <a:lnTo>
                    <a:pt x="2925641" y="235939"/>
                  </a:lnTo>
                  <a:lnTo>
                    <a:pt x="2930919" y="221037"/>
                  </a:lnTo>
                  <a:lnTo>
                    <a:pt x="2930919" y="206136"/>
                  </a:lnTo>
                  <a:lnTo>
                    <a:pt x="2928746" y="192476"/>
                  </a:lnTo>
                  <a:lnTo>
                    <a:pt x="2931850" y="180990"/>
                  </a:lnTo>
                  <a:lnTo>
                    <a:pt x="2941163" y="170435"/>
                  </a:lnTo>
                  <a:lnTo>
                    <a:pt x="2941163" y="165778"/>
                  </a:lnTo>
                  <a:lnTo>
                    <a:pt x="2941784" y="165778"/>
                  </a:lnTo>
                  <a:lnTo>
                    <a:pt x="2941784" y="165778"/>
                  </a:lnTo>
                  <a:close/>
                  <a:moveTo>
                    <a:pt x="148083" y="158327"/>
                  </a:moveTo>
                  <a:lnTo>
                    <a:pt x="167951" y="180369"/>
                  </a:lnTo>
                  <a:lnTo>
                    <a:pt x="193097" y="197133"/>
                  </a:lnTo>
                  <a:lnTo>
                    <a:pt x="224452" y="209861"/>
                  </a:lnTo>
                  <a:lnTo>
                    <a:pt x="226625" y="227867"/>
                  </a:lnTo>
                  <a:lnTo>
                    <a:pt x="231903" y="241527"/>
                  </a:lnTo>
                  <a:lnTo>
                    <a:pt x="237181" y="248978"/>
                  </a:lnTo>
                  <a:lnTo>
                    <a:pt x="244631" y="256428"/>
                  </a:lnTo>
                  <a:lnTo>
                    <a:pt x="252082" y="266983"/>
                  </a:lnTo>
                  <a:lnTo>
                    <a:pt x="239664" y="269157"/>
                  </a:lnTo>
                  <a:lnTo>
                    <a:pt x="227246" y="271330"/>
                  </a:lnTo>
                  <a:lnTo>
                    <a:pt x="215760" y="276607"/>
                  </a:lnTo>
                  <a:lnTo>
                    <a:pt x="208309" y="284058"/>
                  </a:lnTo>
                  <a:lnTo>
                    <a:pt x="207378" y="287162"/>
                  </a:lnTo>
                  <a:lnTo>
                    <a:pt x="205205" y="291509"/>
                  </a:lnTo>
                  <a:lnTo>
                    <a:pt x="203032" y="294613"/>
                  </a:lnTo>
                  <a:lnTo>
                    <a:pt x="200858" y="296786"/>
                  </a:lnTo>
                  <a:lnTo>
                    <a:pt x="197754" y="299891"/>
                  </a:lnTo>
                  <a:lnTo>
                    <a:pt x="186267" y="302064"/>
                  </a:lnTo>
                  <a:lnTo>
                    <a:pt x="170745" y="304237"/>
                  </a:lnTo>
                  <a:lnTo>
                    <a:pt x="151808" y="302064"/>
                  </a:lnTo>
                  <a:lnTo>
                    <a:pt x="137217" y="299891"/>
                  </a:lnTo>
                  <a:lnTo>
                    <a:pt x="134113" y="289335"/>
                  </a:lnTo>
                  <a:lnTo>
                    <a:pt x="131939" y="281885"/>
                  </a:lnTo>
                  <a:lnTo>
                    <a:pt x="129766" y="276607"/>
                  </a:lnTo>
                  <a:lnTo>
                    <a:pt x="124489" y="266983"/>
                  </a:lnTo>
                  <a:lnTo>
                    <a:pt x="148393" y="259533"/>
                  </a:lnTo>
                  <a:lnTo>
                    <a:pt x="148393" y="256428"/>
                  </a:lnTo>
                  <a:lnTo>
                    <a:pt x="129456" y="254255"/>
                  </a:lnTo>
                  <a:lnTo>
                    <a:pt x="117038" y="249909"/>
                  </a:lnTo>
                  <a:lnTo>
                    <a:pt x="107725" y="242458"/>
                  </a:lnTo>
                  <a:lnTo>
                    <a:pt x="106793" y="237181"/>
                  </a:lnTo>
                  <a:lnTo>
                    <a:pt x="102758" y="231903"/>
                  </a:lnTo>
                  <a:lnTo>
                    <a:pt x="100584" y="226625"/>
                  </a:lnTo>
                  <a:lnTo>
                    <a:pt x="100584" y="220417"/>
                  </a:lnTo>
                  <a:lnTo>
                    <a:pt x="100584" y="217312"/>
                  </a:lnTo>
                  <a:lnTo>
                    <a:pt x="100584" y="212966"/>
                  </a:lnTo>
                  <a:lnTo>
                    <a:pt x="102758" y="212966"/>
                  </a:lnTo>
                  <a:lnTo>
                    <a:pt x="104931" y="212034"/>
                  </a:lnTo>
                  <a:lnTo>
                    <a:pt x="107104" y="212034"/>
                  </a:lnTo>
                  <a:lnTo>
                    <a:pt x="108035" y="212034"/>
                  </a:lnTo>
                  <a:lnTo>
                    <a:pt x="112071" y="209861"/>
                  </a:lnTo>
                  <a:lnTo>
                    <a:pt x="113623" y="204894"/>
                  </a:lnTo>
                  <a:lnTo>
                    <a:pt x="113623" y="198685"/>
                  </a:lnTo>
                  <a:lnTo>
                    <a:pt x="113623" y="195581"/>
                  </a:lnTo>
                  <a:lnTo>
                    <a:pt x="114554" y="193408"/>
                  </a:lnTo>
                  <a:lnTo>
                    <a:pt x="116728" y="190303"/>
                  </a:lnTo>
                  <a:lnTo>
                    <a:pt x="118901" y="190303"/>
                  </a:lnTo>
                  <a:lnTo>
                    <a:pt x="121074" y="188130"/>
                  </a:lnTo>
                  <a:lnTo>
                    <a:pt x="122005" y="188130"/>
                  </a:lnTo>
                  <a:lnTo>
                    <a:pt x="124178" y="188130"/>
                  </a:lnTo>
                  <a:lnTo>
                    <a:pt x="127283" y="185957"/>
                  </a:lnTo>
                  <a:lnTo>
                    <a:pt x="129456" y="178506"/>
                  </a:lnTo>
                  <a:lnTo>
                    <a:pt x="131629" y="173229"/>
                  </a:lnTo>
                  <a:lnTo>
                    <a:pt x="133802" y="167951"/>
                  </a:lnTo>
                  <a:lnTo>
                    <a:pt x="136907" y="162674"/>
                  </a:lnTo>
                  <a:lnTo>
                    <a:pt x="139080" y="160500"/>
                  </a:lnTo>
                  <a:lnTo>
                    <a:pt x="141253" y="160500"/>
                  </a:lnTo>
                  <a:lnTo>
                    <a:pt x="142184" y="158327"/>
                  </a:lnTo>
                  <a:lnTo>
                    <a:pt x="144357" y="158327"/>
                  </a:lnTo>
                  <a:lnTo>
                    <a:pt x="148083" y="158327"/>
                  </a:lnTo>
                  <a:lnTo>
                    <a:pt x="148083" y="158327"/>
                  </a:lnTo>
                  <a:lnTo>
                    <a:pt x="148083" y="158327"/>
                  </a:lnTo>
                  <a:close/>
                  <a:moveTo>
                    <a:pt x="1222846" y="138148"/>
                  </a:moveTo>
                  <a:lnTo>
                    <a:pt x="1228124" y="140322"/>
                  </a:lnTo>
                  <a:lnTo>
                    <a:pt x="1233401" y="141253"/>
                  </a:lnTo>
                  <a:lnTo>
                    <a:pt x="1236506" y="143426"/>
                  </a:lnTo>
                  <a:lnTo>
                    <a:pt x="1242714" y="145599"/>
                  </a:lnTo>
                  <a:lnTo>
                    <a:pt x="1242714" y="150877"/>
                  </a:lnTo>
                  <a:lnTo>
                    <a:pt x="1243646" y="155223"/>
                  </a:lnTo>
                  <a:lnTo>
                    <a:pt x="1243646" y="158327"/>
                  </a:lnTo>
                  <a:lnTo>
                    <a:pt x="1245819" y="162674"/>
                  </a:lnTo>
                  <a:lnTo>
                    <a:pt x="1233401" y="162674"/>
                  </a:lnTo>
                  <a:lnTo>
                    <a:pt x="1231228" y="158327"/>
                  </a:lnTo>
                  <a:lnTo>
                    <a:pt x="1229055" y="155223"/>
                  </a:lnTo>
                  <a:lnTo>
                    <a:pt x="1225950" y="150877"/>
                  </a:lnTo>
                  <a:lnTo>
                    <a:pt x="1223777" y="148704"/>
                  </a:lnTo>
                  <a:lnTo>
                    <a:pt x="1223777" y="143426"/>
                  </a:lnTo>
                  <a:lnTo>
                    <a:pt x="1222846" y="138148"/>
                  </a:lnTo>
                  <a:lnTo>
                    <a:pt x="1222846" y="138148"/>
                  </a:lnTo>
                  <a:lnTo>
                    <a:pt x="1222846" y="138148"/>
                  </a:lnTo>
                  <a:close/>
                  <a:moveTo>
                    <a:pt x="1730114" y="113934"/>
                  </a:moveTo>
                  <a:lnTo>
                    <a:pt x="1736323" y="123557"/>
                  </a:lnTo>
                  <a:lnTo>
                    <a:pt x="1741601" y="141563"/>
                  </a:lnTo>
                  <a:lnTo>
                    <a:pt x="1749051" y="158327"/>
                  </a:lnTo>
                  <a:lnTo>
                    <a:pt x="1758365" y="175091"/>
                  </a:lnTo>
                  <a:lnTo>
                    <a:pt x="1763642" y="182542"/>
                  </a:lnTo>
                  <a:lnTo>
                    <a:pt x="1766747" y="178196"/>
                  </a:lnTo>
                  <a:lnTo>
                    <a:pt x="1768920" y="177265"/>
                  </a:lnTo>
                  <a:lnTo>
                    <a:pt x="1772956" y="177265"/>
                  </a:lnTo>
                  <a:lnTo>
                    <a:pt x="1776060" y="175091"/>
                  </a:lnTo>
                  <a:lnTo>
                    <a:pt x="1783511" y="175091"/>
                  </a:lnTo>
                  <a:lnTo>
                    <a:pt x="1783511" y="178196"/>
                  </a:lnTo>
                  <a:lnTo>
                    <a:pt x="1787547" y="178196"/>
                  </a:lnTo>
                  <a:lnTo>
                    <a:pt x="1787547" y="189682"/>
                  </a:lnTo>
                  <a:lnTo>
                    <a:pt x="1759296" y="192787"/>
                  </a:lnTo>
                  <a:lnTo>
                    <a:pt x="1756192" y="222279"/>
                  </a:lnTo>
                  <a:lnTo>
                    <a:pt x="1746878" y="246494"/>
                  </a:lnTo>
                  <a:lnTo>
                    <a:pt x="1739428" y="270709"/>
                  </a:lnTo>
                  <a:lnTo>
                    <a:pt x="1736323" y="290888"/>
                  </a:lnTo>
                  <a:lnTo>
                    <a:pt x="1734150" y="311067"/>
                  </a:lnTo>
                  <a:lnTo>
                    <a:pt x="1734150" y="327831"/>
                  </a:lnTo>
                  <a:lnTo>
                    <a:pt x="1730114" y="343664"/>
                  </a:lnTo>
                  <a:lnTo>
                    <a:pt x="1727010" y="343664"/>
                  </a:lnTo>
                  <a:lnTo>
                    <a:pt x="1727010" y="340559"/>
                  </a:lnTo>
                  <a:lnTo>
                    <a:pt x="1721732" y="333108"/>
                  </a:lnTo>
                  <a:lnTo>
                    <a:pt x="1712419" y="323485"/>
                  </a:lnTo>
                  <a:lnTo>
                    <a:pt x="1701864" y="310756"/>
                  </a:lnTo>
                  <a:lnTo>
                    <a:pt x="1692550" y="298028"/>
                  </a:lnTo>
                  <a:lnTo>
                    <a:pt x="1685100" y="285300"/>
                  </a:lnTo>
                  <a:lnTo>
                    <a:pt x="1681064" y="273813"/>
                  </a:lnTo>
                  <a:lnTo>
                    <a:pt x="1683237" y="266363"/>
                  </a:lnTo>
                  <a:lnTo>
                    <a:pt x="1687273" y="264189"/>
                  </a:lnTo>
                  <a:lnTo>
                    <a:pt x="1690377" y="264189"/>
                  </a:lnTo>
                  <a:lnTo>
                    <a:pt x="1692550" y="264189"/>
                  </a:lnTo>
                  <a:lnTo>
                    <a:pt x="1694723" y="264189"/>
                  </a:lnTo>
                  <a:lnTo>
                    <a:pt x="1695655" y="264189"/>
                  </a:lnTo>
                  <a:lnTo>
                    <a:pt x="1697828" y="264189"/>
                  </a:lnTo>
                  <a:lnTo>
                    <a:pt x="1700001" y="263879"/>
                  </a:lnTo>
                  <a:lnTo>
                    <a:pt x="1703106" y="259533"/>
                  </a:lnTo>
                  <a:lnTo>
                    <a:pt x="1700001" y="259533"/>
                  </a:lnTo>
                  <a:lnTo>
                    <a:pt x="1700001" y="256428"/>
                  </a:lnTo>
                  <a:lnTo>
                    <a:pt x="1683237" y="254255"/>
                  </a:lnTo>
                  <a:lnTo>
                    <a:pt x="1673924" y="248978"/>
                  </a:lnTo>
                  <a:lnTo>
                    <a:pt x="1666473" y="239354"/>
                  </a:lnTo>
                  <a:lnTo>
                    <a:pt x="1673924" y="237181"/>
                  </a:lnTo>
                  <a:lnTo>
                    <a:pt x="1680132" y="235007"/>
                  </a:lnTo>
                  <a:lnTo>
                    <a:pt x="1683237" y="234076"/>
                  </a:lnTo>
                  <a:lnTo>
                    <a:pt x="1687273" y="231903"/>
                  </a:lnTo>
                  <a:lnTo>
                    <a:pt x="1690377" y="229730"/>
                  </a:lnTo>
                  <a:lnTo>
                    <a:pt x="1694413" y="226625"/>
                  </a:lnTo>
                  <a:lnTo>
                    <a:pt x="1694413" y="222279"/>
                  </a:lnTo>
                  <a:lnTo>
                    <a:pt x="1679822" y="222279"/>
                  </a:lnTo>
                  <a:lnTo>
                    <a:pt x="1675786" y="224452"/>
                  </a:lnTo>
                  <a:lnTo>
                    <a:pt x="1672682" y="224452"/>
                  </a:lnTo>
                  <a:lnTo>
                    <a:pt x="1668646" y="226625"/>
                  </a:lnTo>
                  <a:lnTo>
                    <a:pt x="1663369" y="226625"/>
                  </a:lnTo>
                  <a:lnTo>
                    <a:pt x="1654055" y="209861"/>
                  </a:lnTo>
                  <a:lnTo>
                    <a:pt x="1643500" y="193097"/>
                  </a:lnTo>
                  <a:lnTo>
                    <a:pt x="1644431" y="187820"/>
                  </a:lnTo>
                  <a:lnTo>
                    <a:pt x="1644431" y="184715"/>
                  </a:lnTo>
                  <a:lnTo>
                    <a:pt x="1646604" y="182542"/>
                  </a:lnTo>
                  <a:lnTo>
                    <a:pt x="1648778" y="178196"/>
                  </a:lnTo>
                  <a:lnTo>
                    <a:pt x="1648778" y="175091"/>
                  </a:lnTo>
                  <a:lnTo>
                    <a:pt x="1650951" y="169814"/>
                  </a:lnTo>
                  <a:lnTo>
                    <a:pt x="1646915" y="169814"/>
                  </a:lnTo>
                  <a:lnTo>
                    <a:pt x="1646915" y="165468"/>
                  </a:lnTo>
                  <a:lnTo>
                    <a:pt x="1643810" y="167641"/>
                  </a:lnTo>
                  <a:lnTo>
                    <a:pt x="1641637" y="167641"/>
                  </a:lnTo>
                  <a:lnTo>
                    <a:pt x="1639464" y="167641"/>
                  </a:lnTo>
                  <a:lnTo>
                    <a:pt x="1639464" y="167641"/>
                  </a:lnTo>
                  <a:lnTo>
                    <a:pt x="1637291" y="167641"/>
                  </a:lnTo>
                  <a:lnTo>
                    <a:pt x="1637291" y="165468"/>
                  </a:lnTo>
                  <a:lnTo>
                    <a:pt x="1634187" y="162363"/>
                  </a:lnTo>
                  <a:lnTo>
                    <a:pt x="1632013" y="158017"/>
                  </a:lnTo>
                  <a:lnTo>
                    <a:pt x="1629840" y="154912"/>
                  </a:lnTo>
                  <a:lnTo>
                    <a:pt x="1628909" y="152739"/>
                  </a:lnTo>
                  <a:lnTo>
                    <a:pt x="1628909" y="147462"/>
                  </a:lnTo>
                  <a:lnTo>
                    <a:pt x="1626736" y="141253"/>
                  </a:lnTo>
                  <a:lnTo>
                    <a:pt x="1646604" y="128525"/>
                  </a:lnTo>
                  <a:lnTo>
                    <a:pt x="1666473" y="117969"/>
                  </a:lnTo>
                  <a:lnTo>
                    <a:pt x="1668646" y="123247"/>
                  </a:lnTo>
                  <a:lnTo>
                    <a:pt x="1670819" y="128525"/>
                  </a:lnTo>
                  <a:lnTo>
                    <a:pt x="1672992" y="130698"/>
                  </a:lnTo>
                  <a:lnTo>
                    <a:pt x="1676097" y="132871"/>
                  </a:lnTo>
                  <a:lnTo>
                    <a:pt x="1678270" y="132871"/>
                  </a:lnTo>
                  <a:lnTo>
                    <a:pt x="1680443" y="133802"/>
                  </a:lnTo>
                  <a:lnTo>
                    <a:pt x="1683547" y="135975"/>
                  </a:lnTo>
                  <a:lnTo>
                    <a:pt x="1687583" y="138148"/>
                  </a:lnTo>
                  <a:lnTo>
                    <a:pt x="1690688" y="148704"/>
                  </a:lnTo>
                  <a:lnTo>
                    <a:pt x="1692861" y="162363"/>
                  </a:lnTo>
                  <a:lnTo>
                    <a:pt x="1695034" y="175091"/>
                  </a:lnTo>
                  <a:lnTo>
                    <a:pt x="1703416" y="175091"/>
                  </a:lnTo>
                  <a:lnTo>
                    <a:pt x="1703416" y="165468"/>
                  </a:lnTo>
                  <a:lnTo>
                    <a:pt x="1700311" y="154912"/>
                  </a:lnTo>
                  <a:lnTo>
                    <a:pt x="1700311" y="141253"/>
                  </a:lnTo>
                  <a:lnTo>
                    <a:pt x="1703416" y="128525"/>
                  </a:lnTo>
                  <a:lnTo>
                    <a:pt x="1707452" y="117969"/>
                  </a:lnTo>
                  <a:lnTo>
                    <a:pt x="1730114" y="113934"/>
                  </a:lnTo>
                  <a:lnTo>
                    <a:pt x="1730114" y="113934"/>
                  </a:lnTo>
                  <a:lnTo>
                    <a:pt x="1730114" y="113934"/>
                  </a:lnTo>
                  <a:close/>
                  <a:moveTo>
                    <a:pt x="2755827" y="104620"/>
                  </a:moveTo>
                  <a:lnTo>
                    <a:pt x="2761105" y="108966"/>
                  </a:lnTo>
                  <a:lnTo>
                    <a:pt x="2765140" y="112071"/>
                  </a:lnTo>
                  <a:lnTo>
                    <a:pt x="2770418" y="112071"/>
                  </a:lnTo>
                  <a:lnTo>
                    <a:pt x="2775696" y="112071"/>
                  </a:lnTo>
                  <a:lnTo>
                    <a:pt x="2785009" y="114244"/>
                  </a:lnTo>
                  <a:lnTo>
                    <a:pt x="2782836" y="118590"/>
                  </a:lnTo>
                  <a:lnTo>
                    <a:pt x="2782836" y="119522"/>
                  </a:lnTo>
                  <a:lnTo>
                    <a:pt x="2782836" y="121695"/>
                  </a:lnTo>
                  <a:lnTo>
                    <a:pt x="2781905" y="123868"/>
                  </a:lnTo>
                  <a:lnTo>
                    <a:pt x="2781905" y="126041"/>
                  </a:lnTo>
                  <a:lnTo>
                    <a:pt x="2768245" y="133492"/>
                  </a:lnTo>
                  <a:lnTo>
                    <a:pt x="2750550" y="136596"/>
                  </a:lnTo>
                  <a:lnTo>
                    <a:pt x="2731613" y="138769"/>
                  </a:lnTo>
                  <a:lnTo>
                    <a:pt x="2730681" y="134423"/>
                  </a:lnTo>
                  <a:lnTo>
                    <a:pt x="2730681" y="131319"/>
                  </a:lnTo>
                  <a:lnTo>
                    <a:pt x="2728508" y="126972"/>
                  </a:lnTo>
                  <a:lnTo>
                    <a:pt x="2728508" y="121695"/>
                  </a:lnTo>
                  <a:lnTo>
                    <a:pt x="2733786" y="118590"/>
                  </a:lnTo>
                  <a:lnTo>
                    <a:pt x="2737821" y="114244"/>
                  </a:lnTo>
                  <a:lnTo>
                    <a:pt x="2740926" y="112071"/>
                  </a:lnTo>
                  <a:lnTo>
                    <a:pt x="2744961" y="108966"/>
                  </a:lnTo>
                  <a:lnTo>
                    <a:pt x="2748066" y="106793"/>
                  </a:lnTo>
                  <a:lnTo>
                    <a:pt x="2755827" y="104620"/>
                  </a:lnTo>
                  <a:lnTo>
                    <a:pt x="2755827" y="104620"/>
                  </a:lnTo>
                  <a:lnTo>
                    <a:pt x="2755827" y="104620"/>
                  </a:lnTo>
                  <a:close/>
                  <a:moveTo>
                    <a:pt x="2195472" y="104620"/>
                  </a:moveTo>
                  <a:lnTo>
                    <a:pt x="2210063" y="106793"/>
                  </a:lnTo>
                  <a:lnTo>
                    <a:pt x="2220619" y="112071"/>
                  </a:lnTo>
                  <a:lnTo>
                    <a:pt x="2231174" y="118280"/>
                  </a:lnTo>
                  <a:lnTo>
                    <a:pt x="2228069" y="121384"/>
                  </a:lnTo>
                  <a:lnTo>
                    <a:pt x="2225896" y="126662"/>
                  </a:lnTo>
                  <a:lnTo>
                    <a:pt x="2222792" y="128835"/>
                  </a:lnTo>
                  <a:lnTo>
                    <a:pt x="2217514" y="131008"/>
                  </a:lnTo>
                  <a:lnTo>
                    <a:pt x="2211305" y="133181"/>
                  </a:lnTo>
                  <a:lnTo>
                    <a:pt x="2203855" y="133181"/>
                  </a:lnTo>
                  <a:lnTo>
                    <a:pt x="2198577" y="136286"/>
                  </a:lnTo>
                  <a:lnTo>
                    <a:pt x="2193300" y="136286"/>
                  </a:lnTo>
                  <a:lnTo>
                    <a:pt x="2188022" y="138459"/>
                  </a:lnTo>
                  <a:lnTo>
                    <a:pt x="2180571" y="138459"/>
                  </a:lnTo>
                  <a:lnTo>
                    <a:pt x="2180571" y="126972"/>
                  </a:lnTo>
                  <a:lnTo>
                    <a:pt x="2181502" y="119522"/>
                  </a:lnTo>
                  <a:lnTo>
                    <a:pt x="2188953" y="114244"/>
                  </a:lnTo>
                  <a:lnTo>
                    <a:pt x="2195472" y="104620"/>
                  </a:lnTo>
                  <a:lnTo>
                    <a:pt x="2195472" y="104620"/>
                  </a:lnTo>
                  <a:lnTo>
                    <a:pt x="2195472" y="104620"/>
                  </a:lnTo>
                  <a:close/>
                  <a:moveTo>
                    <a:pt x="798156" y="104620"/>
                  </a:moveTo>
                  <a:lnTo>
                    <a:pt x="812747" y="104620"/>
                  </a:lnTo>
                  <a:lnTo>
                    <a:pt x="815852" y="114244"/>
                  </a:lnTo>
                  <a:lnTo>
                    <a:pt x="819887" y="119522"/>
                  </a:lnTo>
                  <a:lnTo>
                    <a:pt x="822992" y="126972"/>
                  </a:lnTo>
                  <a:lnTo>
                    <a:pt x="825165" y="138459"/>
                  </a:lnTo>
                  <a:lnTo>
                    <a:pt x="822060" y="138459"/>
                  </a:lnTo>
                  <a:lnTo>
                    <a:pt x="810574" y="131008"/>
                  </a:lnTo>
                  <a:lnTo>
                    <a:pt x="803123" y="123557"/>
                  </a:lnTo>
                  <a:lnTo>
                    <a:pt x="797846" y="116107"/>
                  </a:lnTo>
                  <a:lnTo>
                    <a:pt x="797846" y="104620"/>
                  </a:lnTo>
                  <a:lnTo>
                    <a:pt x="798156" y="104620"/>
                  </a:lnTo>
                  <a:lnTo>
                    <a:pt x="798156" y="104620"/>
                  </a:lnTo>
                  <a:close/>
                  <a:moveTo>
                    <a:pt x="2852997" y="81337"/>
                  </a:moveTo>
                  <a:lnTo>
                    <a:pt x="2856101" y="81337"/>
                  </a:lnTo>
                  <a:lnTo>
                    <a:pt x="2860137" y="83510"/>
                  </a:lnTo>
                  <a:lnTo>
                    <a:pt x="2861068" y="83510"/>
                  </a:lnTo>
                  <a:lnTo>
                    <a:pt x="2863241" y="83510"/>
                  </a:lnTo>
                  <a:lnTo>
                    <a:pt x="2865415" y="84441"/>
                  </a:lnTo>
                  <a:lnTo>
                    <a:pt x="2861379" y="88788"/>
                  </a:lnTo>
                  <a:lnTo>
                    <a:pt x="2858274" y="91892"/>
                  </a:lnTo>
                  <a:lnTo>
                    <a:pt x="2856101" y="97170"/>
                  </a:lnTo>
                  <a:lnTo>
                    <a:pt x="2853928" y="101516"/>
                  </a:lnTo>
                  <a:lnTo>
                    <a:pt x="2852997" y="108966"/>
                  </a:lnTo>
                  <a:lnTo>
                    <a:pt x="2856101" y="108966"/>
                  </a:lnTo>
                  <a:lnTo>
                    <a:pt x="2860137" y="103689"/>
                  </a:lnTo>
                  <a:lnTo>
                    <a:pt x="2863241" y="99343"/>
                  </a:lnTo>
                  <a:lnTo>
                    <a:pt x="2867277" y="96238"/>
                  </a:lnTo>
                  <a:lnTo>
                    <a:pt x="2872555" y="94065"/>
                  </a:lnTo>
                  <a:lnTo>
                    <a:pt x="2883110" y="104620"/>
                  </a:lnTo>
                  <a:lnTo>
                    <a:pt x="2896770" y="114244"/>
                  </a:lnTo>
                  <a:lnTo>
                    <a:pt x="2905151" y="121695"/>
                  </a:lnTo>
                  <a:lnTo>
                    <a:pt x="2905151" y="145910"/>
                  </a:lnTo>
                  <a:lnTo>
                    <a:pt x="2911360" y="151187"/>
                  </a:lnTo>
                  <a:lnTo>
                    <a:pt x="2916638" y="155533"/>
                  </a:lnTo>
                  <a:lnTo>
                    <a:pt x="2921916" y="156465"/>
                  </a:lnTo>
                  <a:lnTo>
                    <a:pt x="2925952" y="163915"/>
                  </a:lnTo>
                  <a:lnTo>
                    <a:pt x="2929056" y="178817"/>
                  </a:lnTo>
                  <a:lnTo>
                    <a:pt x="2921605" y="188441"/>
                  </a:lnTo>
                  <a:lnTo>
                    <a:pt x="2918501" y="198064"/>
                  </a:lnTo>
                  <a:lnTo>
                    <a:pt x="2911050" y="203342"/>
                  </a:lnTo>
                  <a:lnTo>
                    <a:pt x="2901737" y="205515"/>
                  </a:lnTo>
                  <a:lnTo>
                    <a:pt x="2884972" y="206446"/>
                  </a:lnTo>
                  <a:lnTo>
                    <a:pt x="2872555" y="195891"/>
                  </a:lnTo>
                  <a:lnTo>
                    <a:pt x="2853618" y="186267"/>
                  </a:lnTo>
                  <a:lnTo>
                    <a:pt x="2833749" y="180990"/>
                  </a:lnTo>
                  <a:lnTo>
                    <a:pt x="2813881" y="173539"/>
                  </a:lnTo>
                  <a:lnTo>
                    <a:pt x="2796185" y="166089"/>
                  </a:lnTo>
                  <a:lnTo>
                    <a:pt x="2784699" y="155533"/>
                  </a:lnTo>
                  <a:lnTo>
                    <a:pt x="2792149" y="151187"/>
                  </a:lnTo>
                  <a:lnTo>
                    <a:pt x="2797427" y="148083"/>
                  </a:lnTo>
                  <a:lnTo>
                    <a:pt x="2801463" y="143736"/>
                  </a:lnTo>
                  <a:lnTo>
                    <a:pt x="2803636" y="138459"/>
                  </a:lnTo>
                  <a:lnTo>
                    <a:pt x="2804567" y="128835"/>
                  </a:lnTo>
                  <a:lnTo>
                    <a:pt x="2803636" y="125731"/>
                  </a:lnTo>
                  <a:lnTo>
                    <a:pt x="2801463" y="119522"/>
                  </a:lnTo>
                  <a:lnTo>
                    <a:pt x="2801463" y="111760"/>
                  </a:lnTo>
                  <a:lnTo>
                    <a:pt x="2801463" y="104310"/>
                  </a:lnTo>
                  <a:lnTo>
                    <a:pt x="2801463" y="103378"/>
                  </a:lnTo>
                  <a:lnTo>
                    <a:pt x="2803636" y="103378"/>
                  </a:lnTo>
                  <a:lnTo>
                    <a:pt x="2803636" y="103378"/>
                  </a:lnTo>
                  <a:lnTo>
                    <a:pt x="2803636" y="103378"/>
                  </a:lnTo>
                  <a:lnTo>
                    <a:pt x="2803636" y="103378"/>
                  </a:lnTo>
                  <a:lnTo>
                    <a:pt x="2804567" y="101205"/>
                  </a:lnTo>
                  <a:lnTo>
                    <a:pt x="2821331" y="96859"/>
                  </a:lnTo>
                  <a:lnTo>
                    <a:pt x="2839027" y="88477"/>
                  </a:lnTo>
                  <a:lnTo>
                    <a:pt x="2852997" y="81337"/>
                  </a:lnTo>
                  <a:lnTo>
                    <a:pt x="2852997" y="81337"/>
                  </a:lnTo>
                  <a:lnTo>
                    <a:pt x="2852997" y="81337"/>
                  </a:lnTo>
                  <a:close/>
                  <a:moveTo>
                    <a:pt x="2621404" y="76991"/>
                  </a:moveTo>
                  <a:lnTo>
                    <a:pt x="2631959" y="76991"/>
                  </a:lnTo>
                  <a:lnTo>
                    <a:pt x="2646550" y="91892"/>
                  </a:lnTo>
                  <a:lnTo>
                    <a:pt x="2665487" y="104620"/>
                  </a:lnTo>
                  <a:lnTo>
                    <a:pt x="2665487" y="108656"/>
                  </a:lnTo>
                  <a:lnTo>
                    <a:pt x="2661451" y="108656"/>
                  </a:lnTo>
                  <a:lnTo>
                    <a:pt x="2661451" y="113934"/>
                  </a:lnTo>
                  <a:lnTo>
                    <a:pt x="2643756" y="104310"/>
                  </a:lnTo>
                  <a:lnTo>
                    <a:pt x="2631338" y="91582"/>
                  </a:lnTo>
                  <a:lnTo>
                    <a:pt x="2621404" y="76991"/>
                  </a:lnTo>
                  <a:lnTo>
                    <a:pt x="2621404" y="76991"/>
                  </a:lnTo>
                  <a:lnTo>
                    <a:pt x="2621404" y="76991"/>
                  </a:lnTo>
                  <a:close/>
                  <a:moveTo>
                    <a:pt x="2255078" y="71713"/>
                  </a:moveTo>
                  <a:lnTo>
                    <a:pt x="2269669" y="76059"/>
                  </a:lnTo>
                  <a:lnTo>
                    <a:pt x="2281155" y="79164"/>
                  </a:lnTo>
                  <a:lnTo>
                    <a:pt x="2291711" y="84441"/>
                  </a:lnTo>
                  <a:lnTo>
                    <a:pt x="2291711" y="94065"/>
                  </a:lnTo>
                  <a:lnTo>
                    <a:pt x="2282397" y="96238"/>
                  </a:lnTo>
                  <a:lnTo>
                    <a:pt x="2274015" y="99343"/>
                  </a:lnTo>
                  <a:lnTo>
                    <a:pt x="2260356" y="101516"/>
                  </a:lnTo>
                  <a:lnTo>
                    <a:pt x="2255078" y="103689"/>
                  </a:lnTo>
                  <a:lnTo>
                    <a:pt x="2251974" y="104620"/>
                  </a:lnTo>
                  <a:lnTo>
                    <a:pt x="2245765" y="104620"/>
                  </a:lnTo>
                  <a:lnTo>
                    <a:pt x="2240487" y="104620"/>
                  </a:lnTo>
                  <a:lnTo>
                    <a:pt x="2240487" y="94065"/>
                  </a:lnTo>
                  <a:lnTo>
                    <a:pt x="2244523" y="88788"/>
                  </a:lnTo>
                  <a:lnTo>
                    <a:pt x="2249800" y="81337"/>
                  </a:lnTo>
                  <a:lnTo>
                    <a:pt x="2255078" y="71713"/>
                  </a:lnTo>
                  <a:lnTo>
                    <a:pt x="2255078" y="71713"/>
                  </a:lnTo>
                  <a:lnTo>
                    <a:pt x="2255078" y="71713"/>
                  </a:lnTo>
                  <a:close/>
                  <a:moveTo>
                    <a:pt x="1810520" y="61158"/>
                  </a:moveTo>
                  <a:lnTo>
                    <a:pt x="1810520" y="81337"/>
                  </a:lnTo>
                  <a:lnTo>
                    <a:pt x="1817970" y="81337"/>
                  </a:lnTo>
                  <a:lnTo>
                    <a:pt x="1822006" y="79164"/>
                  </a:lnTo>
                  <a:lnTo>
                    <a:pt x="1825111" y="79164"/>
                  </a:lnTo>
                  <a:lnTo>
                    <a:pt x="1829146" y="79164"/>
                  </a:lnTo>
                  <a:lnTo>
                    <a:pt x="1830078" y="79164"/>
                  </a:lnTo>
                  <a:lnTo>
                    <a:pt x="1834114" y="81337"/>
                  </a:lnTo>
                  <a:lnTo>
                    <a:pt x="1839391" y="84441"/>
                  </a:lnTo>
                  <a:lnTo>
                    <a:pt x="1839391" y="94065"/>
                  </a:lnTo>
                  <a:lnTo>
                    <a:pt x="1843427" y="96238"/>
                  </a:lnTo>
                  <a:lnTo>
                    <a:pt x="1848705" y="96238"/>
                  </a:lnTo>
                  <a:lnTo>
                    <a:pt x="1851809" y="94065"/>
                  </a:lnTo>
                  <a:lnTo>
                    <a:pt x="1858018" y="94065"/>
                  </a:lnTo>
                  <a:lnTo>
                    <a:pt x="1858949" y="91892"/>
                  </a:lnTo>
                  <a:lnTo>
                    <a:pt x="1862985" y="94065"/>
                  </a:lnTo>
                  <a:lnTo>
                    <a:pt x="1866090" y="97170"/>
                  </a:lnTo>
                  <a:lnTo>
                    <a:pt x="1870125" y="103378"/>
                  </a:lnTo>
                  <a:lnTo>
                    <a:pt x="1873230" y="108656"/>
                  </a:lnTo>
                  <a:lnTo>
                    <a:pt x="1867952" y="121384"/>
                  </a:lnTo>
                  <a:lnTo>
                    <a:pt x="1862675" y="134113"/>
                  </a:lnTo>
                  <a:lnTo>
                    <a:pt x="1858639" y="149014"/>
                  </a:lnTo>
                  <a:lnTo>
                    <a:pt x="1846221" y="149014"/>
                  </a:lnTo>
                  <a:lnTo>
                    <a:pt x="1836908" y="153360"/>
                  </a:lnTo>
                  <a:lnTo>
                    <a:pt x="1828526" y="158638"/>
                  </a:lnTo>
                  <a:lnTo>
                    <a:pt x="1813935" y="162984"/>
                  </a:lnTo>
                  <a:lnTo>
                    <a:pt x="1804621" y="155533"/>
                  </a:lnTo>
                  <a:lnTo>
                    <a:pt x="1792203" y="151187"/>
                  </a:lnTo>
                  <a:lnTo>
                    <a:pt x="1779786" y="145910"/>
                  </a:lnTo>
                  <a:lnTo>
                    <a:pt x="1777613" y="141563"/>
                  </a:lnTo>
                  <a:lnTo>
                    <a:pt x="1777613" y="138459"/>
                  </a:lnTo>
                  <a:lnTo>
                    <a:pt x="1775439" y="134113"/>
                  </a:lnTo>
                  <a:lnTo>
                    <a:pt x="1773266" y="128835"/>
                  </a:lnTo>
                  <a:lnTo>
                    <a:pt x="1767989" y="123557"/>
                  </a:lnTo>
                  <a:lnTo>
                    <a:pt x="1762711" y="118280"/>
                  </a:lnTo>
                  <a:lnTo>
                    <a:pt x="1758675" y="113934"/>
                  </a:lnTo>
                  <a:lnTo>
                    <a:pt x="1755571" y="106483"/>
                  </a:lnTo>
                  <a:lnTo>
                    <a:pt x="1753398" y="93755"/>
                  </a:lnTo>
                  <a:lnTo>
                    <a:pt x="1760848" y="84131"/>
                  </a:lnTo>
                  <a:lnTo>
                    <a:pt x="1766126" y="76680"/>
                  </a:lnTo>
                  <a:lnTo>
                    <a:pt x="1773577" y="76680"/>
                  </a:lnTo>
                  <a:lnTo>
                    <a:pt x="1779786" y="78853"/>
                  </a:lnTo>
                  <a:lnTo>
                    <a:pt x="1787236" y="81026"/>
                  </a:lnTo>
                  <a:lnTo>
                    <a:pt x="1794687" y="81026"/>
                  </a:lnTo>
                  <a:lnTo>
                    <a:pt x="1794687" y="68298"/>
                  </a:lnTo>
                  <a:lnTo>
                    <a:pt x="1797791" y="66125"/>
                  </a:lnTo>
                  <a:lnTo>
                    <a:pt x="1801827" y="63952"/>
                  </a:lnTo>
                  <a:lnTo>
                    <a:pt x="1802759" y="63952"/>
                  </a:lnTo>
                  <a:lnTo>
                    <a:pt x="1806794" y="61779"/>
                  </a:lnTo>
                  <a:lnTo>
                    <a:pt x="1810520" y="61158"/>
                  </a:lnTo>
                  <a:lnTo>
                    <a:pt x="1810520" y="61158"/>
                  </a:lnTo>
                  <a:lnTo>
                    <a:pt x="1810520" y="61158"/>
                  </a:lnTo>
                  <a:close/>
                  <a:moveTo>
                    <a:pt x="2281155" y="47498"/>
                  </a:moveTo>
                  <a:lnTo>
                    <a:pt x="2295747" y="47498"/>
                  </a:lnTo>
                  <a:lnTo>
                    <a:pt x="2304129" y="57122"/>
                  </a:lnTo>
                  <a:lnTo>
                    <a:pt x="2313442" y="62400"/>
                  </a:lnTo>
                  <a:lnTo>
                    <a:pt x="2320893" y="69850"/>
                  </a:lnTo>
                  <a:lnTo>
                    <a:pt x="2328343" y="81337"/>
                  </a:lnTo>
                  <a:lnTo>
                    <a:pt x="2311579" y="81337"/>
                  </a:lnTo>
                  <a:lnTo>
                    <a:pt x="2301024" y="69850"/>
                  </a:lnTo>
                  <a:lnTo>
                    <a:pt x="2289538" y="61468"/>
                  </a:lnTo>
                  <a:lnTo>
                    <a:pt x="2281155" y="47498"/>
                  </a:lnTo>
                  <a:lnTo>
                    <a:pt x="2281155" y="47498"/>
                  </a:lnTo>
                  <a:lnTo>
                    <a:pt x="2281155" y="47498"/>
                  </a:lnTo>
                  <a:close/>
                  <a:moveTo>
                    <a:pt x="439281" y="47498"/>
                  </a:moveTo>
                  <a:lnTo>
                    <a:pt x="451699" y="47498"/>
                  </a:lnTo>
                  <a:lnTo>
                    <a:pt x="456976" y="51844"/>
                  </a:lnTo>
                  <a:lnTo>
                    <a:pt x="461012" y="54949"/>
                  </a:lnTo>
                  <a:lnTo>
                    <a:pt x="463185" y="59295"/>
                  </a:lnTo>
                  <a:lnTo>
                    <a:pt x="466290" y="64573"/>
                  </a:lnTo>
                  <a:lnTo>
                    <a:pt x="468463" y="68919"/>
                  </a:lnTo>
                  <a:lnTo>
                    <a:pt x="477776" y="59295"/>
                  </a:lnTo>
                  <a:lnTo>
                    <a:pt x="488331" y="54949"/>
                  </a:lnTo>
                  <a:lnTo>
                    <a:pt x="505095" y="57122"/>
                  </a:lnTo>
                  <a:lnTo>
                    <a:pt x="505095" y="72023"/>
                  </a:lnTo>
                  <a:lnTo>
                    <a:pt x="528068" y="74197"/>
                  </a:lnTo>
                  <a:lnTo>
                    <a:pt x="548868" y="77301"/>
                  </a:lnTo>
                  <a:lnTo>
                    <a:pt x="566564" y="81647"/>
                  </a:lnTo>
                  <a:lnTo>
                    <a:pt x="586432" y="83820"/>
                  </a:lnTo>
                  <a:lnTo>
                    <a:pt x="608474" y="81647"/>
                  </a:lnTo>
                  <a:lnTo>
                    <a:pt x="608474" y="94376"/>
                  </a:lnTo>
                  <a:lnTo>
                    <a:pt x="612510" y="94376"/>
                  </a:lnTo>
                  <a:lnTo>
                    <a:pt x="615614" y="94376"/>
                  </a:lnTo>
                  <a:lnTo>
                    <a:pt x="617787" y="94376"/>
                  </a:lnTo>
                  <a:lnTo>
                    <a:pt x="619960" y="96549"/>
                  </a:lnTo>
                  <a:lnTo>
                    <a:pt x="622133" y="97480"/>
                  </a:lnTo>
                  <a:lnTo>
                    <a:pt x="618098" y="97480"/>
                  </a:lnTo>
                  <a:lnTo>
                    <a:pt x="601023" y="108656"/>
                  </a:lnTo>
                  <a:lnTo>
                    <a:pt x="581155" y="121384"/>
                  </a:lnTo>
                  <a:lnTo>
                    <a:pt x="557250" y="132871"/>
                  </a:lnTo>
                  <a:lnTo>
                    <a:pt x="535209" y="145599"/>
                  </a:lnTo>
                  <a:lnTo>
                    <a:pt x="519686" y="156154"/>
                  </a:lnTo>
                  <a:lnTo>
                    <a:pt x="508200" y="165778"/>
                  </a:lnTo>
                  <a:lnTo>
                    <a:pt x="524964" y="165778"/>
                  </a:lnTo>
                  <a:lnTo>
                    <a:pt x="530241" y="162674"/>
                  </a:lnTo>
                  <a:lnTo>
                    <a:pt x="535519" y="160500"/>
                  </a:lnTo>
                  <a:lnTo>
                    <a:pt x="541728" y="158327"/>
                  </a:lnTo>
                  <a:lnTo>
                    <a:pt x="549179" y="158327"/>
                  </a:lnTo>
                  <a:lnTo>
                    <a:pt x="549179" y="162674"/>
                  </a:lnTo>
                  <a:lnTo>
                    <a:pt x="527137" y="178506"/>
                  </a:lnTo>
                  <a:lnTo>
                    <a:pt x="508200" y="195270"/>
                  </a:lnTo>
                  <a:lnTo>
                    <a:pt x="492677" y="212034"/>
                  </a:lnTo>
                  <a:lnTo>
                    <a:pt x="473740" y="226936"/>
                  </a:lnTo>
                  <a:lnTo>
                    <a:pt x="453872" y="239664"/>
                  </a:lnTo>
                  <a:lnTo>
                    <a:pt x="427794" y="247115"/>
                  </a:lnTo>
                  <a:lnTo>
                    <a:pt x="427794" y="259843"/>
                  </a:lnTo>
                  <a:lnTo>
                    <a:pt x="415377" y="262016"/>
                  </a:lnTo>
                  <a:lnTo>
                    <a:pt x="400786" y="267294"/>
                  </a:lnTo>
                  <a:lnTo>
                    <a:pt x="392403" y="274745"/>
                  </a:lnTo>
                  <a:lnTo>
                    <a:pt x="397681" y="279091"/>
                  </a:lnTo>
                  <a:lnTo>
                    <a:pt x="400786" y="282195"/>
                  </a:lnTo>
                  <a:lnTo>
                    <a:pt x="402959" y="284368"/>
                  </a:lnTo>
                  <a:lnTo>
                    <a:pt x="402959" y="287473"/>
                  </a:lnTo>
                  <a:lnTo>
                    <a:pt x="402959" y="291819"/>
                  </a:lnTo>
                  <a:lnTo>
                    <a:pt x="400786" y="297097"/>
                  </a:lnTo>
                  <a:lnTo>
                    <a:pt x="400786" y="304547"/>
                  </a:lnTo>
                  <a:lnTo>
                    <a:pt x="361048" y="307652"/>
                  </a:lnTo>
                  <a:lnTo>
                    <a:pt x="361048" y="311998"/>
                  </a:lnTo>
                  <a:lnTo>
                    <a:pt x="366326" y="314171"/>
                  </a:lnTo>
                  <a:lnTo>
                    <a:pt x="368499" y="314171"/>
                  </a:lnTo>
                  <a:lnTo>
                    <a:pt x="371604" y="314171"/>
                  </a:lnTo>
                  <a:lnTo>
                    <a:pt x="371604" y="314171"/>
                  </a:lnTo>
                  <a:lnTo>
                    <a:pt x="373777" y="315103"/>
                  </a:lnTo>
                  <a:lnTo>
                    <a:pt x="373777" y="317276"/>
                  </a:lnTo>
                  <a:lnTo>
                    <a:pt x="377813" y="321622"/>
                  </a:lnTo>
                  <a:lnTo>
                    <a:pt x="371604" y="321622"/>
                  </a:lnTo>
                  <a:lnTo>
                    <a:pt x="363222" y="324726"/>
                  </a:lnTo>
                  <a:lnTo>
                    <a:pt x="351735" y="329073"/>
                  </a:lnTo>
                  <a:lnTo>
                    <a:pt x="341180" y="332177"/>
                  </a:lnTo>
                  <a:lnTo>
                    <a:pt x="344284" y="334350"/>
                  </a:lnTo>
                  <a:lnTo>
                    <a:pt x="346458" y="334350"/>
                  </a:lnTo>
                  <a:lnTo>
                    <a:pt x="348631" y="334350"/>
                  </a:lnTo>
                  <a:lnTo>
                    <a:pt x="349562" y="336523"/>
                  </a:lnTo>
                  <a:lnTo>
                    <a:pt x="351735" y="336523"/>
                  </a:lnTo>
                  <a:lnTo>
                    <a:pt x="349562" y="339628"/>
                  </a:lnTo>
                  <a:lnTo>
                    <a:pt x="348631" y="343974"/>
                  </a:lnTo>
                  <a:lnTo>
                    <a:pt x="346458" y="344905"/>
                  </a:lnTo>
                  <a:lnTo>
                    <a:pt x="348631" y="347078"/>
                  </a:lnTo>
                  <a:lnTo>
                    <a:pt x="348631" y="349252"/>
                  </a:lnTo>
                  <a:lnTo>
                    <a:pt x="349562" y="352356"/>
                  </a:lnTo>
                  <a:lnTo>
                    <a:pt x="351735" y="356702"/>
                  </a:lnTo>
                  <a:lnTo>
                    <a:pt x="344284" y="358875"/>
                  </a:lnTo>
                  <a:lnTo>
                    <a:pt x="339007" y="358875"/>
                  </a:lnTo>
                  <a:lnTo>
                    <a:pt x="333729" y="358875"/>
                  </a:lnTo>
                  <a:lnTo>
                    <a:pt x="327520" y="361980"/>
                  </a:lnTo>
                  <a:lnTo>
                    <a:pt x="346458" y="361980"/>
                  </a:lnTo>
                  <a:lnTo>
                    <a:pt x="361048" y="366326"/>
                  </a:lnTo>
                  <a:lnTo>
                    <a:pt x="361048" y="373777"/>
                  </a:lnTo>
                  <a:lnTo>
                    <a:pt x="337144" y="373777"/>
                  </a:lnTo>
                  <a:lnTo>
                    <a:pt x="334971" y="379054"/>
                  </a:lnTo>
                  <a:lnTo>
                    <a:pt x="334971" y="381227"/>
                  </a:lnTo>
                  <a:lnTo>
                    <a:pt x="334971" y="382159"/>
                  </a:lnTo>
                  <a:lnTo>
                    <a:pt x="334040" y="384332"/>
                  </a:lnTo>
                  <a:lnTo>
                    <a:pt x="331867" y="386505"/>
                  </a:lnTo>
                  <a:lnTo>
                    <a:pt x="322553" y="389609"/>
                  </a:lnTo>
                  <a:lnTo>
                    <a:pt x="310135" y="389609"/>
                  </a:lnTo>
                  <a:lnTo>
                    <a:pt x="297717" y="389609"/>
                  </a:lnTo>
                  <a:lnTo>
                    <a:pt x="285300" y="382159"/>
                  </a:lnTo>
                  <a:lnTo>
                    <a:pt x="268536" y="382159"/>
                  </a:lnTo>
                  <a:lnTo>
                    <a:pt x="251772" y="384332"/>
                  </a:lnTo>
                  <a:lnTo>
                    <a:pt x="234076" y="386505"/>
                  </a:lnTo>
                  <a:lnTo>
                    <a:pt x="217312" y="384332"/>
                  </a:lnTo>
                  <a:lnTo>
                    <a:pt x="200548" y="379054"/>
                  </a:lnTo>
                  <a:lnTo>
                    <a:pt x="199617" y="376881"/>
                  </a:lnTo>
                  <a:lnTo>
                    <a:pt x="199617" y="374708"/>
                  </a:lnTo>
                  <a:lnTo>
                    <a:pt x="197444" y="374708"/>
                  </a:lnTo>
                  <a:lnTo>
                    <a:pt x="197444" y="372535"/>
                  </a:lnTo>
                  <a:lnTo>
                    <a:pt x="197444" y="368189"/>
                  </a:lnTo>
                  <a:lnTo>
                    <a:pt x="200548" y="368189"/>
                  </a:lnTo>
                  <a:lnTo>
                    <a:pt x="202721" y="365084"/>
                  </a:lnTo>
                  <a:lnTo>
                    <a:pt x="206757" y="360738"/>
                  </a:lnTo>
                  <a:lnTo>
                    <a:pt x="207688" y="358565"/>
                  </a:lnTo>
                  <a:lnTo>
                    <a:pt x="211724" y="357634"/>
                  </a:lnTo>
                  <a:lnTo>
                    <a:pt x="213897" y="353287"/>
                  </a:lnTo>
                  <a:lnTo>
                    <a:pt x="217002" y="348010"/>
                  </a:lnTo>
                  <a:lnTo>
                    <a:pt x="209551" y="345837"/>
                  </a:lnTo>
                  <a:lnTo>
                    <a:pt x="204273" y="342732"/>
                  </a:lnTo>
                  <a:lnTo>
                    <a:pt x="200238" y="336523"/>
                  </a:lnTo>
                  <a:lnTo>
                    <a:pt x="199306" y="331246"/>
                  </a:lnTo>
                  <a:lnTo>
                    <a:pt x="197133" y="323795"/>
                  </a:lnTo>
                  <a:lnTo>
                    <a:pt x="204584" y="323795"/>
                  </a:lnTo>
                  <a:lnTo>
                    <a:pt x="217002" y="320691"/>
                  </a:lnTo>
                  <a:lnTo>
                    <a:pt x="231593" y="323795"/>
                  </a:lnTo>
                  <a:lnTo>
                    <a:pt x="244010" y="329073"/>
                  </a:lnTo>
                  <a:lnTo>
                    <a:pt x="256428" y="335281"/>
                  </a:lnTo>
                  <a:lnTo>
                    <a:pt x="256428" y="327831"/>
                  </a:lnTo>
                  <a:lnTo>
                    <a:pt x="244010" y="321622"/>
                  </a:lnTo>
                  <a:lnTo>
                    <a:pt x="233455" y="316344"/>
                  </a:lnTo>
                  <a:lnTo>
                    <a:pt x="224142" y="306720"/>
                  </a:lnTo>
                  <a:lnTo>
                    <a:pt x="227246" y="306720"/>
                  </a:lnTo>
                  <a:lnTo>
                    <a:pt x="236560" y="293061"/>
                  </a:lnTo>
                  <a:lnTo>
                    <a:pt x="248046" y="283437"/>
                  </a:lnTo>
                  <a:lnTo>
                    <a:pt x="262637" y="275986"/>
                  </a:lnTo>
                  <a:lnTo>
                    <a:pt x="280333" y="270709"/>
                  </a:lnTo>
                  <a:lnTo>
                    <a:pt x="280333" y="266983"/>
                  </a:lnTo>
                  <a:lnTo>
                    <a:pt x="263568" y="261706"/>
                  </a:lnTo>
                  <a:lnTo>
                    <a:pt x="251151" y="252082"/>
                  </a:lnTo>
                  <a:lnTo>
                    <a:pt x="240595" y="239354"/>
                  </a:lnTo>
                  <a:lnTo>
                    <a:pt x="231282" y="226625"/>
                  </a:lnTo>
                  <a:lnTo>
                    <a:pt x="236560" y="224452"/>
                  </a:lnTo>
                  <a:lnTo>
                    <a:pt x="240595" y="224452"/>
                  </a:lnTo>
                  <a:lnTo>
                    <a:pt x="245873" y="222279"/>
                  </a:lnTo>
                  <a:lnTo>
                    <a:pt x="251151" y="222279"/>
                  </a:lnTo>
                  <a:lnTo>
                    <a:pt x="258601" y="227557"/>
                  </a:lnTo>
                  <a:lnTo>
                    <a:pt x="263879" y="233766"/>
                  </a:lnTo>
                  <a:lnTo>
                    <a:pt x="271330" y="239043"/>
                  </a:lnTo>
                  <a:lnTo>
                    <a:pt x="271330" y="234697"/>
                  </a:lnTo>
                  <a:lnTo>
                    <a:pt x="270398" y="231593"/>
                  </a:lnTo>
                  <a:lnTo>
                    <a:pt x="268225" y="231593"/>
                  </a:lnTo>
                  <a:lnTo>
                    <a:pt x="268225" y="229419"/>
                  </a:lnTo>
                  <a:lnTo>
                    <a:pt x="266052" y="227246"/>
                  </a:lnTo>
                  <a:lnTo>
                    <a:pt x="266052" y="226315"/>
                  </a:lnTo>
                  <a:lnTo>
                    <a:pt x="263879" y="221969"/>
                  </a:lnTo>
                  <a:lnTo>
                    <a:pt x="267915" y="221969"/>
                  </a:lnTo>
                  <a:lnTo>
                    <a:pt x="267915" y="218864"/>
                  </a:lnTo>
                  <a:lnTo>
                    <a:pt x="284679" y="212655"/>
                  </a:lnTo>
                  <a:lnTo>
                    <a:pt x="300201" y="209551"/>
                  </a:lnTo>
                  <a:lnTo>
                    <a:pt x="316965" y="207378"/>
                  </a:lnTo>
                  <a:lnTo>
                    <a:pt x="336834" y="209551"/>
                  </a:lnTo>
                  <a:lnTo>
                    <a:pt x="327520" y="198064"/>
                  </a:lnTo>
                  <a:lnTo>
                    <a:pt x="339007" y="194960"/>
                  </a:lnTo>
                  <a:lnTo>
                    <a:pt x="351425" y="189682"/>
                  </a:lnTo>
                  <a:lnTo>
                    <a:pt x="363842" y="184405"/>
                  </a:lnTo>
                  <a:lnTo>
                    <a:pt x="371293" y="178196"/>
                  </a:lnTo>
                  <a:lnTo>
                    <a:pt x="377502" y="178196"/>
                  </a:lnTo>
                  <a:lnTo>
                    <a:pt x="377502" y="175091"/>
                  </a:lnTo>
                  <a:lnTo>
                    <a:pt x="368189" y="175091"/>
                  </a:lnTo>
                  <a:lnTo>
                    <a:pt x="364153" y="177265"/>
                  </a:lnTo>
                  <a:lnTo>
                    <a:pt x="361048" y="178196"/>
                  </a:lnTo>
                  <a:lnTo>
                    <a:pt x="358875" y="178196"/>
                  </a:lnTo>
                  <a:lnTo>
                    <a:pt x="356702" y="178196"/>
                  </a:lnTo>
                  <a:lnTo>
                    <a:pt x="355771" y="178196"/>
                  </a:lnTo>
                  <a:lnTo>
                    <a:pt x="353598" y="177265"/>
                  </a:lnTo>
                  <a:lnTo>
                    <a:pt x="351425" y="175091"/>
                  </a:lnTo>
                  <a:lnTo>
                    <a:pt x="348320" y="175091"/>
                  </a:lnTo>
                  <a:lnTo>
                    <a:pt x="344284" y="178196"/>
                  </a:lnTo>
                  <a:lnTo>
                    <a:pt x="339007" y="184405"/>
                  </a:lnTo>
                  <a:lnTo>
                    <a:pt x="333729" y="189682"/>
                  </a:lnTo>
                  <a:lnTo>
                    <a:pt x="329693" y="194960"/>
                  </a:lnTo>
                  <a:lnTo>
                    <a:pt x="324416" y="198064"/>
                  </a:lnTo>
                  <a:lnTo>
                    <a:pt x="304547" y="204273"/>
                  </a:lnTo>
                  <a:lnTo>
                    <a:pt x="285610" y="204273"/>
                  </a:lnTo>
                  <a:lnTo>
                    <a:pt x="267915" y="199927"/>
                  </a:lnTo>
                  <a:lnTo>
                    <a:pt x="251151" y="192476"/>
                  </a:lnTo>
                  <a:lnTo>
                    <a:pt x="248978" y="192476"/>
                  </a:lnTo>
                  <a:lnTo>
                    <a:pt x="245873" y="194650"/>
                  </a:lnTo>
                  <a:lnTo>
                    <a:pt x="240595" y="196823"/>
                  </a:lnTo>
                  <a:lnTo>
                    <a:pt x="236560" y="197754"/>
                  </a:lnTo>
                  <a:lnTo>
                    <a:pt x="233455" y="199927"/>
                  </a:lnTo>
                  <a:lnTo>
                    <a:pt x="227246" y="202100"/>
                  </a:lnTo>
                  <a:lnTo>
                    <a:pt x="224142" y="192476"/>
                  </a:lnTo>
                  <a:lnTo>
                    <a:pt x="227246" y="191545"/>
                  </a:lnTo>
                  <a:lnTo>
                    <a:pt x="227246" y="191545"/>
                  </a:lnTo>
                  <a:lnTo>
                    <a:pt x="229419" y="189372"/>
                  </a:lnTo>
                  <a:lnTo>
                    <a:pt x="231593" y="185026"/>
                  </a:lnTo>
                  <a:lnTo>
                    <a:pt x="221037" y="185026"/>
                  </a:lnTo>
                  <a:lnTo>
                    <a:pt x="217002" y="187199"/>
                  </a:lnTo>
                  <a:lnTo>
                    <a:pt x="211724" y="189372"/>
                  </a:lnTo>
                  <a:lnTo>
                    <a:pt x="206446" y="189372"/>
                  </a:lnTo>
                  <a:lnTo>
                    <a:pt x="200238" y="189372"/>
                  </a:lnTo>
                  <a:lnTo>
                    <a:pt x="197133" y="177885"/>
                  </a:lnTo>
                  <a:lnTo>
                    <a:pt x="200238" y="176954"/>
                  </a:lnTo>
                  <a:lnTo>
                    <a:pt x="202411" y="176954"/>
                  </a:lnTo>
                  <a:lnTo>
                    <a:pt x="204584" y="176954"/>
                  </a:lnTo>
                  <a:lnTo>
                    <a:pt x="206757" y="174781"/>
                  </a:lnTo>
                  <a:lnTo>
                    <a:pt x="207688" y="174781"/>
                  </a:lnTo>
                  <a:lnTo>
                    <a:pt x="184715" y="177885"/>
                  </a:lnTo>
                  <a:lnTo>
                    <a:pt x="182542" y="172608"/>
                  </a:lnTo>
                  <a:lnTo>
                    <a:pt x="178506" y="169503"/>
                  </a:lnTo>
                  <a:lnTo>
                    <a:pt x="177575" y="167330"/>
                  </a:lnTo>
                  <a:lnTo>
                    <a:pt x="175402" y="162984"/>
                  </a:lnTo>
                  <a:lnTo>
                    <a:pt x="171366" y="157706"/>
                  </a:lnTo>
                  <a:lnTo>
                    <a:pt x="177575" y="155533"/>
                  </a:lnTo>
                  <a:lnTo>
                    <a:pt x="180679" y="155533"/>
                  </a:lnTo>
                  <a:lnTo>
                    <a:pt x="182853" y="155533"/>
                  </a:lnTo>
                  <a:lnTo>
                    <a:pt x="185026" y="155533"/>
                  </a:lnTo>
                  <a:lnTo>
                    <a:pt x="185026" y="155223"/>
                  </a:lnTo>
                  <a:lnTo>
                    <a:pt x="185957" y="153050"/>
                  </a:lnTo>
                  <a:lnTo>
                    <a:pt x="188130" y="148704"/>
                  </a:lnTo>
                  <a:lnTo>
                    <a:pt x="180679" y="147772"/>
                  </a:lnTo>
                  <a:lnTo>
                    <a:pt x="173229" y="145599"/>
                  </a:lnTo>
                  <a:lnTo>
                    <a:pt x="170124" y="141253"/>
                  </a:lnTo>
                  <a:lnTo>
                    <a:pt x="163915" y="138148"/>
                  </a:lnTo>
                  <a:lnTo>
                    <a:pt x="167951" y="138148"/>
                  </a:lnTo>
                  <a:lnTo>
                    <a:pt x="167951" y="132871"/>
                  </a:lnTo>
                  <a:lnTo>
                    <a:pt x="185647" y="135975"/>
                  </a:lnTo>
                  <a:lnTo>
                    <a:pt x="194960" y="133802"/>
                  </a:lnTo>
                  <a:lnTo>
                    <a:pt x="202411" y="130698"/>
                  </a:lnTo>
                  <a:lnTo>
                    <a:pt x="206446" y="125420"/>
                  </a:lnTo>
                  <a:lnTo>
                    <a:pt x="211724" y="117969"/>
                  </a:lnTo>
                  <a:lnTo>
                    <a:pt x="221037" y="113623"/>
                  </a:lnTo>
                  <a:lnTo>
                    <a:pt x="231593" y="110519"/>
                  </a:lnTo>
                  <a:lnTo>
                    <a:pt x="239043" y="113623"/>
                  </a:lnTo>
                  <a:lnTo>
                    <a:pt x="248357" y="117969"/>
                  </a:lnTo>
                  <a:lnTo>
                    <a:pt x="255807" y="118901"/>
                  </a:lnTo>
                  <a:lnTo>
                    <a:pt x="264189" y="117969"/>
                  </a:lnTo>
                  <a:lnTo>
                    <a:pt x="261085" y="115796"/>
                  </a:lnTo>
                  <a:lnTo>
                    <a:pt x="257049" y="113623"/>
                  </a:lnTo>
                  <a:lnTo>
                    <a:pt x="256118" y="113623"/>
                  </a:lnTo>
                  <a:lnTo>
                    <a:pt x="256118" y="111760"/>
                  </a:lnTo>
                  <a:lnTo>
                    <a:pt x="253945" y="110829"/>
                  </a:lnTo>
                  <a:lnTo>
                    <a:pt x="253945" y="106483"/>
                  </a:lnTo>
                  <a:lnTo>
                    <a:pt x="251772" y="101205"/>
                  </a:lnTo>
                  <a:lnTo>
                    <a:pt x="257049" y="99032"/>
                  </a:lnTo>
                  <a:lnTo>
                    <a:pt x="261085" y="96859"/>
                  </a:lnTo>
                  <a:lnTo>
                    <a:pt x="264189" y="96859"/>
                  </a:lnTo>
                  <a:lnTo>
                    <a:pt x="266363" y="95928"/>
                  </a:lnTo>
                  <a:lnTo>
                    <a:pt x="270398" y="93755"/>
                  </a:lnTo>
                  <a:lnTo>
                    <a:pt x="277849" y="93755"/>
                  </a:lnTo>
                  <a:lnTo>
                    <a:pt x="280953" y="95928"/>
                  </a:lnTo>
                  <a:lnTo>
                    <a:pt x="284989" y="99032"/>
                  </a:lnTo>
                  <a:lnTo>
                    <a:pt x="288094" y="101205"/>
                  </a:lnTo>
                  <a:lnTo>
                    <a:pt x="288094" y="96859"/>
                  </a:lnTo>
                  <a:lnTo>
                    <a:pt x="285921" y="95928"/>
                  </a:lnTo>
                  <a:lnTo>
                    <a:pt x="285921" y="93755"/>
                  </a:lnTo>
                  <a:lnTo>
                    <a:pt x="285921" y="93755"/>
                  </a:lnTo>
                  <a:lnTo>
                    <a:pt x="285921" y="91582"/>
                  </a:lnTo>
                  <a:lnTo>
                    <a:pt x="284989" y="88477"/>
                  </a:lnTo>
                  <a:lnTo>
                    <a:pt x="290267" y="86304"/>
                  </a:lnTo>
                  <a:lnTo>
                    <a:pt x="293371" y="84131"/>
                  </a:lnTo>
                  <a:lnTo>
                    <a:pt x="299580" y="81026"/>
                  </a:lnTo>
                  <a:lnTo>
                    <a:pt x="302685" y="76680"/>
                  </a:lnTo>
                  <a:lnTo>
                    <a:pt x="304858" y="76680"/>
                  </a:lnTo>
                  <a:lnTo>
                    <a:pt x="312308" y="76680"/>
                  </a:lnTo>
                  <a:lnTo>
                    <a:pt x="317586" y="78853"/>
                  </a:lnTo>
                  <a:lnTo>
                    <a:pt x="321622" y="83199"/>
                  </a:lnTo>
                  <a:lnTo>
                    <a:pt x="327831" y="83199"/>
                  </a:lnTo>
                  <a:lnTo>
                    <a:pt x="337144" y="81026"/>
                  </a:lnTo>
                  <a:lnTo>
                    <a:pt x="341180" y="68298"/>
                  </a:lnTo>
                  <a:lnTo>
                    <a:pt x="346458" y="66125"/>
                  </a:lnTo>
                  <a:lnTo>
                    <a:pt x="351735" y="66125"/>
                  </a:lnTo>
                  <a:lnTo>
                    <a:pt x="357013" y="66125"/>
                  </a:lnTo>
                  <a:lnTo>
                    <a:pt x="361048" y="68298"/>
                  </a:lnTo>
                  <a:lnTo>
                    <a:pt x="364153" y="68298"/>
                  </a:lnTo>
                  <a:lnTo>
                    <a:pt x="371604" y="56812"/>
                  </a:lnTo>
                  <a:lnTo>
                    <a:pt x="383090" y="54638"/>
                  </a:lnTo>
                  <a:lnTo>
                    <a:pt x="390541" y="58985"/>
                  </a:lnTo>
                  <a:lnTo>
                    <a:pt x="397992" y="62089"/>
                  </a:lnTo>
                  <a:lnTo>
                    <a:pt x="405442" y="64262"/>
                  </a:lnTo>
                  <a:lnTo>
                    <a:pt x="414756" y="61158"/>
                  </a:lnTo>
                  <a:lnTo>
                    <a:pt x="427173" y="53707"/>
                  </a:lnTo>
                  <a:lnTo>
                    <a:pt x="439281" y="47498"/>
                  </a:lnTo>
                  <a:lnTo>
                    <a:pt x="439281" y="47498"/>
                  </a:lnTo>
                  <a:lnTo>
                    <a:pt x="439281" y="47498"/>
                  </a:lnTo>
                  <a:close/>
                  <a:moveTo>
                    <a:pt x="2195472" y="44394"/>
                  </a:moveTo>
                  <a:lnTo>
                    <a:pt x="2202923" y="46567"/>
                  </a:lnTo>
                  <a:lnTo>
                    <a:pt x="2210374" y="49671"/>
                  </a:lnTo>
                  <a:lnTo>
                    <a:pt x="2213478" y="54018"/>
                  </a:lnTo>
                  <a:lnTo>
                    <a:pt x="2218756" y="57122"/>
                  </a:lnTo>
                  <a:lnTo>
                    <a:pt x="2224965" y="61468"/>
                  </a:lnTo>
                  <a:lnTo>
                    <a:pt x="2220929" y="72023"/>
                  </a:lnTo>
                  <a:lnTo>
                    <a:pt x="2198888" y="84752"/>
                  </a:lnTo>
                  <a:lnTo>
                    <a:pt x="2182123" y="99653"/>
                  </a:lnTo>
                  <a:lnTo>
                    <a:pt x="2167532" y="118590"/>
                  </a:lnTo>
                  <a:lnTo>
                    <a:pt x="2164428" y="118590"/>
                  </a:lnTo>
                  <a:lnTo>
                    <a:pt x="2164428" y="114244"/>
                  </a:lnTo>
                  <a:lnTo>
                    <a:pt x="2159150" y="111140"/>
                  </a:lnTo>
                  <a:lnTo>
                    <a:pt x="2155115" y="106793"/>
                  </a:lnTo>
                  <a:lnTo>
                    <a:pt x="2152942" y="103689"/>
                  </a:lnTo>
                  <a:lnTo>
                    <a:pt x="2149837" y="99343"/>
                  </a:lnTo>
                  <a:lnTo>
                    <a:pt x="2147664" y="94065"/>
                  </a:lnTo>
                  <a:lnTo>
                    <a:pt x="2151700" y="86614"/>
                  </a:lnTo>
                  <a:lnTo>
                    <a:pt x="2152631" y="81337"/>
                  </a:lnTo>
                  <a:lnTo>
                    <a:pt x="2154804" y="71713"/>
                  </a:lnTo>
                  <a:lnTo>
                    <a:pt x="2127795" y="71713"/>
                  </a:lnTo>
                  <a:lnTo>
                    <a:pt x="2127795" y="64262"/>
                  </a:lnTo>
                  <a:lnTo>
                    <a:pt x="2142386" y="58985"/>
                  </a:lnTo>
                  <a:lnTo>
                    <a:pt x="2156977" y="54638"/>
                  </a:lnTo>
                  <a:lnTo>
                    <a:pt x="2174673" y="51534"/>
                  </a:lnTo>
                  <a:lnTo>
                    <a:pt x="2176846" y="56812"/>
                  </a:lnTo>
                  <a:lnTo>
                    <a:pt x="2179019" y="58985"/>
                  </a:lnTo>
                  <a:lnTo>
                    <a:pt x="2179019" y="61158"/>
                  </a:lnTo>
                  <a:lnTo>
                    <a:pt x="2181192" y="61158"/>
                  </a:lnTo>
                  <a:lnTo>
                    <a:pt x="2181192" y="62089"/>
                  </a:lnTo>
                  <a:lnTo>
                    <a:pt x="2184297" y="64262"/>
                  </a:lnTo>
                  <a:lnTo>
                    <a:pt x="2186470" y="58985"/>
                  </a:lnTo>
                  <a:lnTo>
                    <a:pt x="2188643" y="54638"/>
                  </a:lnTo>
                  <a:lnTo>
                    <a:pt x="2189574" y="51534"/>
                  </a:lnTo>
                  <a:lnTo>
                    <a:pt x="2193610" y="47188"/>
                  </a:lnTo>
                  <a:lnTo>
                    <a:pt x="2195472" y="44394"/>
                  </a:lnTo>
                  <a:lnTo>
                    <a:pt x="2195472" y="44394"/>
                  </a:lnTo>
                  <a:lnTo>
                    <a:pt x="2195472" y="44394"/>
                  </a:lnTo>
                  <a:close/>
                  <a:moveTo>
                    <a:pt x="2240487" y="24215"/>
                  </a:moveTo>
                  <a:lnTo>
                    <a:pt x="2244523" y="25146"/>
                  </a:lnTo>
                  <a:lnTo>
                    <a:pt x="2245454" y="25146"/>
                  </a:lnTo>
                  <a:lnTo>
                    <a:pt x="2247628" y="27319"/>
                  </a:lnTo>
                  <a:lnTo>
                    <a:pt x="2247628" y="27319"/>
                  </a:lnTo>
                  <a:lnTo>
                    <a:pt x="2249800" y="29492"/>
                  </a:lnTo>
                  <a:lnTo>
                    <a:pt x="2251974" y="32597"/>
                  </a:lnTo>
                  <a:lnTo>
                    <a:pt x="2255078" y="38806"/>
                  </a:lnTo>
                  <a:lnTo>
                    <a:pt x="2259114" y="44083"/>
                  </a:lnTo>
                  <a:lnTo>
                    <a:pt x="2260045" y="51534"/>
                  </a:lnTo>
                  <a:lnTo>
                    <a:pt x="2251663" y="51534"/>
                  </a:lnTo>
                  <a:lnTo>
                    <a:pt x="2251663" y="47188"/>
                  </a:lnTo>
                  <a:lnTo>
                    <a:pt x="2247628" y="44083"/>
                  </a:lnTo>
                  <a:lnTo>
                    <a:pt x="2244523" y="39737"/>
                  </a:lnTo>
                  <a:lnTo>
                    <a:pt x="2242350" y="36633"/>
                  </a:lnTo>
                  <a:lnTo>
                    <a:pt x="2240177" y="31355"/>
                  </a:lnTo>
                  <a:lnTo>
                    <a:pt x="2240177" y="24215"/>
                  </a:lnTo>
                  <a:lnTo>
                    <a:pt x="2240487" y="24215"/>
                  </a:lnTo>
                  <a:lnTo>
                    <a:pt x="2240487" y="24215"/>
                  </a:lnTo>
                  <a:close/>
                  <a:moveTo>
                    <a:pt x="984113" y="20179"/>
                  </a:moveTo>
                  <a:lnTo>
                    <a:pt x="1009259" y="20179"/>
                  </a:lnTo>
                  <a:lnTo>
                    <a:pt x="1035337" y="24525"/>
                  </a:lnTo>
                  <a:lnTo>
                    <a:pt x="1058310" y="27630"/>
                  </a:lnTo>
                  <a:lnTo>
                    <a:pt x="1079110" y="32907"/>
                  </a:lnTo>
                  <a:lnTo>
                    <a:pt x="1109223" y="27630"/>
                  </a:lnTo>
                  <a:lnTo>
                    <a:pt x="1113259" y="31976"/>
                  </a:lnTo>
                  <a:lnTo>
                    <a:pt x="1116363" y="32907"/>
                  </a:lnTo>
                  <a:lnTo>
                    <a:pt x="1120399" y="39116"/>
                  </a:lnTo>
                  <a:lnTo>
                    <a:pt x="1122572" y="42221"/>
                  </a:lnTo>
                  <a:lnTo>
                    <a:pt x="1125676" y="44394"/>
                  </a:lnTo>
                  <a:lnTo>
                    <a:pt x="1143372" y="51844"/>
                  </a:lnTo>
                  <a:lnTo>
                    <a:pt x="1164172" y="57122"/>
                  </a:lnTo>
                  <a:lnTo>
                    <a:pt x="1181867" y="61468"/>
                  </a:lnTo>
                  <a:lnTo>
                    <a:pt x="1181867" y="68919"/>
                  </a:lnTo>
                  <a:lnTo>
                    <a:pt x="1152685" y="68919"/>
                  </a:lnTo>
                  <a:lnTo>
                    <a:pt x="1140267" y="62710"/>
                  </a:lnTo>
                  <a:lnTo>
                    <a:pt x="1125676" y="62710"/>
                  </a:lnTo>
                  <a:lnTo>
                    <a:pt x="1108912" y="64883"/>
                  </a:lnTo>
                  <a:lnTo>
                    <a:pt x="1093390" y="69229"/>
                  </a:lnTo>
                  <a:lnTo>
                    <a:pt x="1093390" y="77611"/>
                  </a:lnTo>
                  <a:lnTo>
                    <a:pt x="1113259" y="77611"/>
                  </a:lnTo>
                  <a:lnTo>
                    <a:pt x="1127850" y="74507"/>
                  </a:lnTo>
                  <a:lnTo>
                    <a:pt x="1145545" y="72334"/>
                  </a:lnTo>
                  <a:lnTo>
                    <a:pt x="1167587" y="72334"/>
                  </a:lnTo>
                  <a:lnTo>
                    <a:pt x="1189628" y="72334"/>
                  </a:lnTo>
                  <a:lnTo>
                    <a:pt x="1206392" y="72334"/>
                  </a:lnTo>
                  <a:lnTo>
                    <a:pt x="1220983" y="87235"/>
                  </a:lnTo>
                  <a:lnTo>
                    <a:pt x="1238679" y="97790"/>
                  </a:lnTo>
                  <a:lnTo>
                    <a:pt x="1233401" y="109277"/>
                  </a:lnTo>
                  <a:lnTo>
                    <a:pt x="1222846" y="116728"/>
                  </a:lnTo>
                  <a:lnTo>
                    <a:pt x="1213533" y="122005"/>
                  </a:lnTo>
                  <a:lnTo>
                    <a:pt x="1201115" y="126351"/>
                  </a:lnTo>
                  <a:lnTo>
                    <a:pt x="1182178" y="126351"/>
                  </a:lnTo>
                  <a:lnTo>
                    <a:pt x="1165413" y="131629"/>
                  </a:lnTo>
                  <a:lnTo>
                    <a:pt x="1147718" y="131629"/>
                  </a:lnTo>
                  <a:lnTo>
                    <a:pt x="1127850" y="129456"/>
                  </a:lnTo>
                  <a:lnTo>
                    <a:pt x="1108912" y="127283"/>
                  </a:lnTo>
                  <a:lnTo>
                    <a:pt x="1091527" y="127283"/>
                  </a:lnTo>
                  <a:lnTo>
                    <a:pt x="1076936" y="131629"/>
                  </a:lnTo>
                  <a:lnTo>
                    <a:pt x="1065450" y="142184"/>
                  </a:lnTo>
                  <a:lnTo>
                    <a:pt x="1109223" y="142184"/>
                  </a:lnTo>
                  <a:lnTo>
                    <a:pt x="1122882" y="139080"/>
                  </a:lnTo>
                  <a:lnTo>
                    <a:pt x="1138405" y="136907"/>
                  </a:lnTo>
                  <a:lnTo>
                    <a:pt x="1157342" y="139080"/>
                  </a:lnTo>
                  <a:lnTo>
                    <a:pt x="1169760" y="142184"/>
                  </a:lnTo>
                  <a:lnTo>
                    <a:pt x="1172864" y="155844"/>
                  </a:lnTo>
                  <a:lnTo>
                    <a:pt x="1179073" y="153671"/>
                  </a:lnTo>
                  <a:lnTo>
                    <a:pt x="1187455" y="148393"/>
                  </a:lnTo>
                  <a:lnTo>
                    <a:pt x="1198942" y="144047"/>
                  </a:lnTo>
                  <a:lnTo>
                    <a:pt x="1209497" y="141874"/>
                  </a:lnTo>
                  <a:lnTo>
                    <a:pt x="1211670" y="148083"/>
                  </a:lnTo>
                  <a:lnTo>
                    <a:pt x="1213843" y="151187"/>
                  </a:lnTo>
                  <a:lnTo>
                    <a:pt x="1216016" y="153360"/>
                  </a:lnTo>
                  <a:lnTo>
                    <a:pt x="1219121" y="155533"/>
                  </a:lnTo>
                  <a:lnTo>
                    <a:pt x="1223156" y="158638"/>
                  </a:lnTo>
                  <a:lnTo>
                    <a:pt x="1206392" y="189993"/>
                  </a:lnTo>
                  <a:lnTo>
                    <a:pt x="1213843" y="189993"/>
                  </a:lnTo>
                  <a:lnTo>
                    <a:pt x="1226261" y="182542"/>
                  </a:lnTo>
                  <a:lnTo>
                    <a:pt x="1243025" y="172918"/>
                  </a:lnTo>
                  <a:lnTo>
                    <a:pt x="1262893" y="165468"/>
                  </a:lnTo>
                  <a:lnTo>
                    <a:pt x="1284935" y="158017"/>
                  </a:lnTo>
                  <a:lnTo>
                    <a:pt x="1308839" y="152739"/>
                  </a:lnTo>
                  <a:lnTo>
                    <a:pt x="1329639" y="152739"/>
                  </a:lnTo>
                  <a:lnTo>
                    <a:pt x="1350439" y="154912"/>
                  </a:lnTo>
                  <a:lnTo>
                    <a:pt x="1365030" y="163294"/>
                  </a:lnTo>
                  <a:lnTo>
                    <a:pt x="1373412" y="178196"/>
                  </a:lnTo>
                  <a:lnTo>
                    <a:pt x="1379621" y="178196"/>
                  </a:lnTo>
                  <a:lnTo>
                    <a:pt x="1379621" y="180369"/>
                  </a:lnTo>
                  <a:lnTo>
                    <a:pt x="1379621" y="180369"/>
                  </a:lnTo>
                  <a:lnTo>
                    <a:pt x="1377448" y="182542"/>
                  </a:lnTo>
                  <a:lnTo>
                    <a:pt x="1375275" y="182542"/>
                  </a:lnTo>
                  <a:lnTo>
                    <a:pt x="1375275" y="182542"/>
                  </a:lnTo>
                  <a:lnTo>
                    <a:pt x="1373102" y="182542"/>
                  </a:lnTo>
                  <a:lnTo>
                    <a:pt x="1369997" y="185647"/>
                  </a:lnTo>
                  <a:lnTo>
                    <a:pt x="1364720" y="187820"/>
                  </a:lnTo>
                  <a:lnTo>
                    <a:pt x="1358511" y="189993"/>
                  </a:lnTo>
                  <a:lnTo>
                    <a:pt x="1351060" y="192166"/>
                  </a:lnTo>
                  <a:lnTo>
                    <a:pt x="1345783" y="193097"/>
                  </a:lnTo>
                  <a:lnTo>
                    <a:pt x="1333365" y="213276"/>
                  </a:lnTo>
                  <a:lnTo>
                    <a:pt x="1309460" y="228178"/>
                  </a:lnTo>
                  <a:lnTo>
                    <a:pt x="1282452" y="237801"/>
                  </a:lnTo>
                  <a:lnTo>
                    <a:pt x="1250165" y="243079"/>
                  </a:lnTo>
                  <a:lnTo>
                    <a:pt x="1250165" y="249288"/>
                  </a:lnTo>
                  <a:lnTo>
                    <a:pt x="1250165" y="252392"/>
                  </a:lnTo>
                  <a:lnTo>
                    <a:pt x="1250165" y="254566"/>
                  </a:lnTo>
                  <a:lnTo>
                    <a:pt x="1247992" y="256739"/>
                  </a:lnTo>
                  <a:lnTo>
                    <a:pt x="1250165" y="257670"/>
                  </a:lnTo>
                  <a:lnTo>
                    <a:pt x="1250165" y="259843"/>
                  </a:lnTo>
                  <a:lnTo>
                    <a:pt x="1253270" y="264189"/>
                  </a:lnTo>
                  <a:lnTo>
                    <a:pt x="1258547" y="267294"/>
                  </a:lnTo>
                  <a:lnTo>
                    <a:pt x="1262583" y="269467"/>
                  </a:lnTo>
                  <a:lnTo>
                    <a:pt x="1265687" y="272571"/>
                  </a:lnTo>
                  <a:lnTo>
                    <a:pt x="1269723" y="274745"/>
                  </a:lnTo>
                  <a:lnTo>
                    <a:pt x="1272828" y="280022"/>
                  </a:lnTo>
                  <a:lnTo>
                    <a:pt x="1269723" y="287473"/>
                  </a:lnTo>
                  <a:lnTo>
                    <a:pt x="1265687" y="304237"/>
                  </a:lnTo>
                  <a:lnTo>
                    <a:pt x="1262583" y="324416"/>
                  </a:lnTo>
                  <a:lnTo>
                    <a:pt x="1258547" y="344595"/>
                  </a:lnTo>
                  <a:lnTo>
                    <a:pt x="1258547" y="361359"/>
                  </a:lnTo>
                  <a:lnTo>
                    <a:pt x="1262583" y="359186"/>
                  </a:lnTo>
                  <a:lnTo>
                    <a:pt x="1265687" y="359186"/>
                  </a:lnTo>
                  <a:lnTo>
                    <a:pt x="1267861" y="359186"/>
                  </a:lnTo>
                  <a:lnTo>
                    <a:pt x="1271896" y="359186"/>
                  </a:lnTo>
                  <a:lnTo>
                    <a:pt x="1272828" y="359186"/>
                  </a:lnTo>
                  <a:lnTo>
                    <a:pt x="1279037" y="361359"/>
                  </a:lnTo>
                  <a:lnTo>
                    <a:pt x="1276864" y="366636"/>
                  </a:lnTo>
                  <a:lnTo>
                    <a:pt x="1276864" y="368810"/>
                  </a:lnTo>
                  <a:lnTo>
                    <a:pt x="1276864" y="373156"/>
                  </a:lnTo>
                  <a:lnTo>
                    <a:pt x="1276864" y="374087"/>
                  </a:lnTo>
                  <a:lnTo>
                    <a:pt x="1276864" y="378433"/>
                  </a:lnTo>
                  <a:lnTo>
                    <a:pt x="1279037" y="385884"/>
                  </a:lnTo>
                  <a:lnTo>
                    <a:pt x="1272828" y="385884"/>
                  </a:lnTo>
                  <a:lnTo>
                    <a:pt x="1272828" y="388989"/>
                  </a:lnTo>
                  <a:lnTo>
                    <a:pt x="1269723" y="388057"/>
                  </a:lnTo>
                  <a:lnTo>
                    <a:pt x="1265687" y="383711"/>
                  </a:lnTo>
                  <a:lnTo>
                    <a:pt x="1264756" y="381538"/>
                  </a:lnTo>
                  <a:lnTo>
                    <a:pt x="1260720" y="380607"/>
                  </a:lnTo>
                  <a:lnTo>
                    <a:pt x="1257616" y="378433"/>
                  </a:lnTo>
                  <a:lnTo>
                    <a:pt x="1250165" y="378433"/>
                  </a:lnTo>
                  <a:lnTo>
                    <a:pt x="1246129" y="380607"/>
                  </a:lnTo>
                  <a:lnTo>
                    <a:pt x="1243025" y="381538"/>
                  </a:lnTo>
                  <a:lnTo>
                    <a:pt x="1238989" y="383711"/>
                  </a:lnTo>
                  <a:lnTo>
                    <a:pt x="1236816" y="385884"/>
                  </a:lnTo>
                  <a:lnTo>
                    <a:pt x="1233711" y="388057"/>
                  </a:lnTo>
                  <a:lnTo>
                    <a:pt x="1231538" y="391162"/>
                  </a:lnTo>
                  <a:lnTo>
                    <a:pt x="1229365" y="398612"/>
                  </a:lnTo>
                  <a:lnTo>
                    <a:pt x="1253270" y="406063"/>
                  </a:lnTo>
                  <a:lnTo>
                    <a:pt x="1258547" y="438660"/>
                  </a:lnTo>
                  <a:lnTo>
                    <a:pt x="1253270" y="438660"/>
                  </a:lnTo>
                  <a:lnTo>
                    <a:pt x="1250165" y="438660"/>
                  </a:lnTo>
                  <a:lnTo>
                    <a:pt x="1246129" y="440833"/>
                  </a:lnTo>
                  <a:lnTo>
                    <a:pt x="1243025" y="443006"/>
                  </a:lnTo>
                  <a:lnTo>
                    <a:pt x="1243025" y="450457"/>
                  </a:lnTo>
                  <a:lnTo>
                    <a:pt x="1251407" y="455734"/>
                  </a:lnTo>
                  <a:lnTo>
                    <a:pt x="1257616" y="463185"/>
                  </a:lnTo>
                  <a:lnTo>
                    <a:pt x="1260720" y="472809"/>
                  </a:lnTo>
                  <a:lnTo>
                    <a:pt x="1262893" y="487710"/>
                  </a:lnTo>
                  <a:lnTo>
                    <a:pt x="1253580" y="487710"/>
                  </a:lnTo>
                  <a:lnTo>
                    <a:pt x="1251407" y="487710"/>
                  </a:lnTo>
                  <a:lnTo>
                    <a:pt x="1246129" y="485537"/>
                  </a:lnTo>
                  <a:lnTo>
                    <a:pt x="1243025" y="487710"/>
                  </a:lnTo>
                  <a:lnTo>
                    <a:pt x="1236816" y="487710"/>
                  </a:lnTo>
                  <a:lnTo>
                    <a:pt x="1233711" y="490815"/>
                  </a:lnTo>
                  <a:lnTo>
                    <a:pt x="1229676" y="495161"/>
                  </a:lnTo>
                  <a:lnTo>
                    <a:pt x="1235885" y="498266"/>
                  </a:lnTo>
                  <a:lnTo>
                    <a:pt x="1238989" y="500439"/>
                  </a:lnTo>
                  <a:lnTo>
                    <a:pt x="1241162" y="502612"/>
                  </a:lnTo>
                  <a:lnTo>
                    <a:pt x="1243335" y="503543"/>
                  </a:lnTo>
                  <a:lnTo>
                    <a:pt x="1244267" y="509752"/>
                  </a:lnTo>
                  <a:lnTo>
                    <a:pt x="1246440" y="515030"/>
                  </a:lnTo>
                  <a:lnTo>
                    <a:pt x="1244267" y="517203"/>
                  </a:lnTo>
                  <a:lnTo>
                    <a:pt x="1244267" y="518134"/>
                  </a:lnTo>
                  <a:lnTo>
                    <a:pt x="1244267" y="518134"/>
                  </a:lnTo>
                  <a:lnTo>
                    <a:pt x="1243335" y="520307"/>
                  </a:lnTo>
                  <a:lnTo>
                    <a:pt x="1243335" y="524653"/>
                  </a:lnTo>
                  <a:lnTo>
                    <a:pt x="1228124" y="524653"/>
                  </a:lnTo>
                  <a:lnTo>
                    <a:pt x="1213533" y="527758"/>
                  </a:lnTo>
                  <a:lnTo>
                    <a:pt x="1202046" y="532104"/>
                  </a:lnTo>
                  <a:lnTo>
                    <a:pt x="1206082" y="532104"/>
                  </a:lnTo>
                  <a:lnTo>
                    <a:pt x="1211359" y="535209"/>
                  </a:lnTo>
                  <a:lnTo>
                    <a:pt x="1215395" y="537382"/>
                  </a:lnTo>
                  <a:lnTo>
                    <a:pt x="1218500" y="537382"/>
                  </a:lnTo>
                  <a:lnTo>
                    <a:pt x="1222536" y="539555"/>
                  </a:lnTo>
                  <a:lnTo>
                    <a:pt x="1225640" y="542659"/>
                  </a:lnTo>
                  <a:lnTo>
                    <a:pt x="1228744" y="547937"/>
                  </a:lnTo>
                  <a:lnTo>
                    <a:pt x="1222536" y="557561"/>
                  </a:lnTo>
                  <a:lnTo>
                    <a:pt x="1218500" y="569047"/>
                  </a:lnTo>
                  <a:lnTo>
                    <a:pt x="1213222" y="581775"/>
                  </a:lnTo>
                  <a:lnTo>
                    <a:pt x="1211049" y="576498"/>
                  </a:lnTo>
                  <a:lnTo>
                    <a:pt x="1207945" y="572152"/>
                  </a:lnTo>
                  <a:lnTo>
                    <a:pt x="1205771" y="569979"/>
                  </a:lnTo>
                  <a:lnTo>
                    <a:pt x="1201736" y="569979"/>
                  </a:lnTo>
                  <a:lnTo>
                    <a:pt x="1196458" y="569047"/>
                  </a:lnTo>
                  <a:lnTo>
                    <a:pt x="1189007" y="569047"/>
                  </a:lnTo>
                  <a:lnTo>
                    <a:pt x="1189007" y="572152"/>
                  </a:lnTo>
                  <a:lnTo>
                    <a:pt x="1193043" y="572152"/>
                  </a:lnTo>
                  <a:lnTo>
                    <a:pt x="1205461" y="584880"/>
                  </a:lnTo>
                  <a:lnTo>
                    <a:pt x="1216016" y="599781"/>
                  </a:lnTo>
                  <a:lnTo>
                    <a:pt x="1222225" y="618719"/>
                  </a:lnTo>
                  <a:lnTo>
                    <a:pt x="1225329" y="640760"/>
                  </a:lnTo>
                  <a:lnTo>
                    <a:pt x="1222225" y="640760"/>
                  </a:lnTo>
                  <a:lnTo>
                    <a:pt x="1222225" y="646038"/>
                  </a:lnTo>
                  <a:lnTo>
                    <a:pt x="1193043" y="649142"/>
                  </a:lnTo>
                  <a:lnTo>
                    <a:pt x="1193043" y="628963"/>
                  </a:lnTo>
                  <a:lnTo>
                    <a:pt x="1189007" y="625859"/>
                  </a:lnTo>
                  <a:lnTo>
                    <a:pt x="1185903" y="623686"/>
                  </a:lnTo>
                  <a:lnTo>
                    <a:pt x="1183730" y="621513"/>
                  </a:lnTo>
                  <a:lnTo>
                    <a:pt x="1178452" y="618408"/>
                  </a:lnTo>
                  <a:lnTo>
                    <a:pt x="1172243" y="616235"/>
                  </a:lnTo>
                  <a:lnTo>
                    <a:pt x="1163861" y="621513"/>
                  </a:lnTo>
                  <a:lnTo>
                    <a:pt x="1152375" y="625859"/>
                  </a:lnTo>
                  <a:lnTo>
                    <a:pt x="1139957" y="626790"/>
                  </a:lnTo>
                  <a:lnTo>
                    <a:pt x="1128470" y="631136"/>
                  </a:lnTo>
                  <a:lnTo>
                    <a:pt x="1122262" y="636414"/>
                  </a:lnTo>
                  <a:lnTo>
                    <a:pt x="1128470" y="636414"/>
                  </a:lnTo>
                  <a:lnTo>
                    <a:pt x="1137784" y="636414"/>
                  </a:lnTo>
                  <a:lnTo>
                    <a:pt x="1152375" y="634241"/>
                  </a:lnTo>
                  <a:lnTo>
                    <a:pt x="1169139" y="633309"/>
                  </a:lnTo>
                  <a:lnTo>
                    <a:pt x="1169139" y="640760"/>
                  </a:lnTo>
                  <a:lnTo>
                    <a:pt x="1132506" y="653488"/>
                  </a:lnTo>
                  <a:lnTo>
                    <a:pt x="1132506" y="656593"/>
                  </a:lnTo>
                  <a:lnTo>
                    <a:pt x="1141820" y="656593"/>
                  </a:lnTo>
                  <a:lnTo>
                    <a:pt x="1147097" y="655662"/>
                  </a:lnTo>
                  <a:lnTo>
                    <a:pt x="1154548" y="653488"/>
                  </a:lnTo>
                  <a:lnTo>
                    <a:pt x="1161999" y="651315"/>
                  </a:lnTo>
                  <a:lnTo>
                    <a:pt x="1169449" y="649142"/>
                  </a:lnTo>
                  <a:lnTo>
                    <a:pt x="1171622" y="658766"/>
                  </a:lnTo>
                  <a:lnTo>
                    <a:pt x="1179073" y="663112"/>
                  </a:lnTo>
                  <a:lnTo>
                    <a:pt x="1186524" y="664044"/>
                  </a:lnTo>
                  <a:lnTo>
                    <a:pt x="1198942" y="663112"/>
                  </a:lnTo>
                  <a:lnTo>
                    <a:pt x="1213533" y="663112"/>
                  </a:lnTo>
                  <a:lnTo>
                    <a:pt x="1213533" y="666217"/>
                  </a:lnTo>
                  <a:lnTo>
                    <a:pt x="1209497" y="666217"/>
                  </a:lnTo>
                  <a:lnTo>
                    <a:pt x="1189628" y="685154"/>
                  </a:lnTo>
                  <a:lnTo>
                    <a:pt x="1167587" y="703160"/>
                  </a:lnTo>
                  <a:lnTo>
                    <a:pt x="1145545" y="718061"/>
                  </a:lnTo>
                  <a:lnTo>
                    <a:pt x="1120399" y="730789"/>
                  </a:lnTo>
                  <a:lnTo>
                    <a:pt x="1093390" y="736067"/>
                  </a:lnTo>
                  <a:lnTo>
                    <a:pt x="1062035" y="735136"/>
                  </a:lnTo>
                  <a:lnTo>
                    <a:pt x="1062035" y="740413"/>
                  </a:lnTo>
                  <a:lnTo>
                    <a:pt x="1062035" y="745691"/>
                  </a:lnTo>
                  <a:lnTo>
                    <a:pt x="1059862" y="750037"/>
                  </a:lnTo>
                  <a:lnTo>
                    <a:pt x="1057689" y="750968"/>
                  </a:lnTo>
                  <a:lnTo>
                    <a:pt x="1056757" y="750968"/>
                  </a:lnTo>
                  <a:lnTo>
                    <a:pt x="1054584" y="753142"/>
                  </a:lnTo>
                  <a:lnTo>
                    <a:pt x="1050548" y="755315"/>
                  </a:lnTo>
                  <a:lnTo>
                    <a:pt x="1047444" y="757488"/>
                  </a:lnTo>
                  <a:lnTo>
                    <a:pt x="1045271" y="758419"/>
                  </a:lnTo>
                  <a:lnTo>
                    <a:pt x="1042166" y="762765"/>
                  </a:lnTo>
                  <a:lnTo>
                    <a:pt x="1038131" y="773321"/>
                  </a:lnTo>
                  <a:lnTo>
                    <a:pt x="1035957" y="786980"/>
                  </a:lnTo>
                  <a:lnTo>
                    <a:pt x="1032853" y="795362"/>
                  </a:lnTo>
                  <a:lnTo>
                    <a:pt x="1023540" y="804986"/>
                  </a:lnTo>
                  <a:lnTo>
                    <a:pt x="1008017" y="815541"/>
                  </a:lnTo>
                  <a:lnTo>
                    <a:pt x="987218" y="825165"/>
                  </a:lnTo>
                  <a:lnTo>
                    <a:pt x="969522" y="832616"/>
                  </a:lnTo>
                  <a:lnTo>
                    <a:pt x="952758" y="836962"/>
                  </a:lnTo>
                  <a:lnTo>
                    <a:pt x="952758" y="832616"/>
                  </a:lnTo>
                  <a:lnTo>
                    <a:pt x="952758" y="829511"/>
                  </a:lnTo>
                  <a:lnTo>
                    <a:pt x="950585" y="829511"/>
                  </a:lnTo>
                  <a:lnTo>
                    <a:pt x="950585" y="827338"/>
                  </a:lnTo>
                  <a:lnTo>
                    <a:pt x="949654" y="825165"/>
                  </a:lnTo>
                  <a:lnTo>
                    <a:pt x="947480" y="840066"/>
                  </a:lnTo>
                  <a:lnTo>
                    <a:pt x="942203" y="852795"/>
                  </a:lnTo>
                  <a:lnTo>
                    <a:pt x="938167" y="864281"/>
                  </a:lnTo>
                  <a:lnTo>
                    <a:pt x="932890" y="874836"/>
                  </a:lnTo>
                  <a:lnTo>
                    <a:pt x="928854" y="889738"/>
                  </a:lnTo>
                  <a:lnTo>
                    <a:pt x="932890" y="891911"/>
                  </a:lnTo>
                  <a:lnTo>
                    <a:pt x="932890" y="894084"/>
                  </a:lnTo>
                  <a:lnTo>
                    <a:pt x="935063" y="894084"/>
                  </a:lnTo>
                  <a:lnTo>
                    <a:pt x="935063" y="894084"/>
                  </a:lnTo>
                  <a:lnTo>
                    <a:pt x="935063" y="896257"/>
                  </a:lnTo>
                  <a:lnTo>
                    <a:pt x="932890" y="897188"/>
                  </a:lnTo>
                  <a:lnTo>
                    <a:pt x="928854" y="901535"/>
                  </a:lnTo>
                  <a:lnTo>
                    <a:pt x="925749" y="903708"/>
                  </a:lnTo>
                  <a:lnTo>
                    <a:pt x="922645" y="906812"/>
                  </a:lnTo>
                  <a:lnTo>
                    <a:pt x="918609" y="908985"/>
                  </a:lnTo>
                  <a:lnTo>
                    <a:pt x="916436" y="912090"/>
                  </a:lnTo>
                  <a:lnTo>
                    <a:pt x="913331" y="917367"/>
                  </a:lnTo>
                  <a:lnTo>
                    <a:pt x="905881" y="938478"/>
                  </a:lnTo>
                  <a:lnTo>
                    <a:pt x="900603" y="960519"/>
                  </a:lnTo>
                  <a:lnTo>
                    <a:pt x="898430" y="985976"/>
                  </a:lnTo>
                  <a:lnTo>
                    <a:pt x="894394" y="1010191"/>
                  </a:lnTo>
                  <a:lnTo>
                    <a:pt x="889117" y="1032232"/>
                  </a:lnTo>
                  <a:lnTo>
                    <a:pt x="886012" y="1030059"/>
                  </a:lnTo>
                  <a:lnTo>
                    <a:pt x="886012" y="1030059"/>
                  </a:lnTo>
                  <a:lnTo>
                    <a:pt x="883839" y="1030059"/>
                  </a:lnTo>
                  <a:lnTo>
                    <a:pt x="883839" y="1027886"/>
                  </a:lnTo>
                  <a:lnTo>
                    <a:pt x="881666" y="1027886"/>
                  </a:lnTo>
                  <a:lnTo>
                    <a:pt x="876388" y="1024782"/>
                  </a:lnTo>
                  <a:lnTo>
                    <a:pt x="867075" y="1017331"/>
                  </a:lnTo>
                  <a:lnTo>
                    <a:pt x="852484" y="1005844"/>
                  </a:lnTo>
                  <a:lnTo>
                    <a:pt x="835720" y="996221"/>
                  </a:lnTo>
                  <a:lnTo>
                    <a:pt x="820198" y="985665"/>
                  </a:lnTo>
                  <a:lnTo>
                    <a:pt x="807780" y="976042"/>
                  </a:lnTo>
                  <a:lnTo>
                    <a:pt x="796294" y="970764"/>
                  </a:lnTo>
                  <a:lnTo>
                    <a:pt x="793189" y="968591"/>
                  </a:lnTo>
                  <a:lnTo>
                    <a:pt x="789153" y="928543"/>
                  </a:lnTo>
                  <a:lnTo>
                    <a:pt x="786980" y="924197"/>
                  </a:lnTo>
                  <a:lnTo>
                    <a:pt x="781703" y="921093"/>
                  </a:lnTo>
                  <a:lnTo>
                    <a:pt x="778598" y="918920"/>
                  </a:lnTo>
                  <a:lnTo>
                    <a:pt x="772389" y="914573"/>
                  </a:lnTo>
                  <a:lnTo>
                    <a:pt x="769285" y="911469"/>
                  </a:lnTo>
                  <a:lnTo>
                    <a:pt x="772389" y="909296"/>
                  </a:lnTo>
                  <a:lnTo>
                    <a:pt x="772389" y="907123"/>
                  </a:lnTo>
                  <a:lnTo>
                    <a:pt x="774562" y="906191"/>
                  </a:lnTo>
                  <a:lnTo>
                    <a:pt x="774562" y="906191"/>
                  </a:lnTo>
                  <a:lnTo>
                    <a:pt x="776735" y="901845"/>
                  </a:lnTo>
                  <a:lnTo>
                    <a:pt x="778908" y="898741"/>
                  </a:lnTo>
                  <a:lnTo>
                    <a:pt x="769595" y="898741"/>
                  </a:lnTo>
                  <a:lnTo>
                    <a:pt x="764317" y="898741"/>
                  </a:lnTo>
                  <a:lnTo>
                    <a:pt x="760282" y="898741"/>
                  </a:lnTo>
                  <a:lnTo>
                    <a:pt x="758109" y="896567"/>
                  </a:lnTo>
                  <a:lnTo>
                    <a:pt x="757177" y="893463"/>
                  </a:lnTo>
                  <a:lnTo>
                    <a:pt x="753141" y="887254"/>
                  </a:lnTo>
                  <a:lnTo>
                    <a:pt x="750968" y="884150"/>
                  </a:lnTo>
                  <a:lnTo>
                    <a:pt x="750968" y="879803"/>
                  </a:lnTo>
                  <a:lnTo>
                    <a:pt x="750968" y="878872"/>
                  </a:lnTo>
                  <a:lnTo>
                    <a:pt x="750968" y="874526"/>
                  </a:lnTo>
                  <a:lnTo>
                    <a:pt x="753141" y="871421"/>
                  </a:lnTo>
                  <a:lnTo>
                    <a:pt x="753141" y="867075"/>
                  </a:lnTo>
                  <a:lnTo>
                    <a:pt x="742586" y="867075"/>
                  </a:lnTo>
                  <a:lnTo>
                    <a:pt x="742586" y="861798"/>
                  </a:lnTo>
                  <a:lnTo>
                    <a:pt x="743518" y="856520"/>
                  </a:lnTo>
                  <a:lnTo>
                    <a:pt x="745691" y="854347"/>
                  </a:lnTo>
                  <a:lnTo>
                    <a:pt x="745691" y="850622"/>
                  </a:lnTo>
                  <a:lnTo>
                    <a:pt x="747864" y="847517"/>
                  </a:lnTo>
                  <a:lnTo>
                    <a:pt x="750037" y="842239"/>
                  </a:lnTo>
                  <a:lnTo>
                    <a:pt x="743828" y="842239"/>
                  </a:lnTo>
                  <a:lnTo>
                    <a:pt x="737619" y="842239"/>
                  </a:lnTo>
                  <a:lnTo>
                    <a:pt x="734515" y="840066"/>
                  </a:lnTo>
                  <a:lnTo>
                    <a:pt x="728306" y="837893"/>
                  </a:lnTo>
                  <a:lnTo>
                    <a:pt x="727375" y="810574"/>
                  </a:lnTo>
                  <a:lnTo>
                    <a:pt x="725201" y="785117"/>
                  </a:lnTo>
                  <a:lnTo>
                    <a:pt x="725201" y="760903"/>
                  </a:lnTo>
                  <a:lnTo>
                    <a:pt x="732652" y="736688"/>
                  </a:lnTo>
                  <a:lnTo>
                    <a:pt x="740103" y="726133"/>
                  </a:lnTo>
                  <a:lnTo>
                    <a:pt x="749416" y="718682"/>
                  </a:lnTo>
                  <a:lnTo>
                    <a:pt x="756867" y="712473"/>
                  </a:lnTo>
                  <a:lnTo>
                    <a:pt x="762144" y="704091"/>
                  </a:lnTo>
                  <a:lnTo>
                    <a:pt x="767422" y="692605"/>
                  </a:lnTo>
                  <a:lnTo>
                    <a:pt x="769595" y="672426"/>
                  </a:lnTo>
                  <a:lnTo>
                    <a:pt x="765559" y="672426"/>
                  </a:lnTo>
                  <a:lnTo>
                    <a:pt x="762455" y="676772"/>
                  </a:lnTo>
                  <a:lnTo>
                    <a:pt x="758419" y="677703"/>
                  </a:lnTo>
                  <a:lnTo>
                    <a:pt x="757488" y="677703"/>
                  </a:lnTo>
                  <a:lnTo>
                    <a:pt x="753452" y="677703"/>
                  </a:lnTo>
                  <a:lnTo>
                    <a:pt x="750347" y="676772"/>
                  </a:lnTo>
                  <a:lnTo>
                    <a:pt x="735757" y="672426"/>
                  </a:lnTo>
                  <a:lnTo>
                    <a:pt x="724270" y="664975"/>
                  </a:lnTo>
                  <a:lnTo>
                    <a:pt x="716819" y="654420"/>
                  </a:lnTo>
                  <a:lnTo>
                    <a:pt x="713715" y="635483"/>
                  </a:lnTo>
                  <a:lnTo>
                    <a:pt x="718992" y="635483"/>
                  </a:lnTo>
                  <a:lnTo>
                    <a:pt x="718992" y="632378"/>
                  </a:lnTo>
                  <a:lnTo>
                    <a:pt x="728306" y="637656"/>
                  </a:lnTo>
                  <a:lnTo>
                    <a:pt x="738861" y="645106"/>
                  </a:lnTo>
                  <a:lnTo>
                    <a:pt x="748174" y="648211"/>
                  </a:lnTo>
                  <a:lnTo>
                    <a:pt x="758729" y="648211"/>
                  </a:lnTo>
                  <a:lnTo>
                    <a:pt x="758729" y="647280"/>
                  </a:lnTo>
                  <a:lnTo>
                    <a:pt x="760903" y="645106"/>
                  </a:lnTo>
                  <a:lnTo>
                    <a:pt x="760903" y="645106"/>
                  </a:lnTo>
                  <a:lnTo>
                    <a:pt x="760903" y="642623"/>
                  </a:lnTo>
                  <a:lnTo>
                    <a:pt x="763076" y="639518"/>
                  </a:lnTo>
                  <a:lnTo>
                    <a:pt x="743207" y="624617"/>
                  </a:lnTo>
                  <a:lnTo>
                    <a:pt x="726443" y="603507"/>
                  </a:lnTo>
                  <a:lnTo>
                    <a:pt x="721166" y="605680"/>
                  </a:lnTo>
                  <a:lnTo>
                    <a:pt x="717130" y="607853"/>
                  </a:lnTo>
                  <a:lnTo>
                    <a:pt x="711852" y="610026"/>
                  </a:lnTo>
                  <a:lnTo>
                    <a:pt x="706575" y="610957"/>
                  </a:lnTo>
                  <a:lnTo>
                    <a:pt x="702539" y="607853"/>
                  </a:lnTo>
                  <a:lnTo>
                    <a:pt x="701608" y="605680"/>
                  </a:lnTo>
                  <a:lnTo>
                    <a:pt x="699434" y="602575"/>
                  </a:lnTo>
                  <a:lnTo>
                    <a:pt x="697261" y="600402"/>
                  </a:lnTo>
                  <a:lnTo>
                    <a:pt x="694157" y="595125"/>
                  </a:lnTo>
                  <a:lnTo>
                    <a:pt x="704712" y="583638"/>
                  </a:lnTo>
                  <a:lnTo>
                    <a:pt x="706885" y="567805"/>
                  </a:lnTo>
                  <a:lnTo>
                    <a:pt x="704712" y="546695"/>
                  </a:lnTo>
                  <a:lnTo>
                    <a:pt x="699434" y="524653"/>
                  </a:lnTo>
                  <a:lnTo>
                    <a:pt x="690121" y="501370"/>
                  </a:lnTo>
                  <a:lnTo>
                    <a:pt x="679566" y="479328"/>
                  </a:lnTo>
                  <a:lnTo>
                    <a:pt x="665906" y="459149"/>
                  </a:lnTo>
                  <a:lnTo>
                    <a:pt x="655351" y="440212"/>
                  </a:lnTo>
                  <a:lnTo>
                    <a:pt x="646038" y="425311"/>
                  </a:lnTo>
                  <a:lnTo>
                    <a:pt x="623996" y="410409"/>
                  </a:lnTo>
                  <a:lnTo>
                    <a:pt x="598850" y="405132"/>
                  </a:lnTo>
                  <a:lnTo>
                    <a:pt x="572772" y="405132"/>
                  </a:lnTo>
                  <a:lnTo>
                    <a:pt x="543591" y="405132"/>
                  </a:lnTo>
                  <a:lnTo>
                    <a:pt x="515340" y="407305"/>
                  </a:lnTo>
                  <a:lnTo>
                    <a:pt x="486158" y="405132"/>
                  </a:lnTo>
                  <a:lnTo>
                    <a:pt x="486158" y="399854"/>
                  </a:lnTo>
                  <a:lnTo>
                    <a:pt x="486158" y="395508"/>
                  </a:lnTo>
                  <a:lnTo>
                    <a:pt x="487089" y="394577"/>
                  </a:lnTo>
                  <a:lnTo>
                    <a:pt x="487089" y="392404"/>
                  </a:lnTo>
                  <a:lnTo>
                    <a:pt x="487089" y="390230"/>
                  </a:lnTo>
                  <a:lnTo>
                    <a:pt x="486158" y="388057"/>
                  </a:lnTo>
                  <a:lnTo>
                    <a:pt x="474672" y="382780"/>
                  </a:lnTo>
                  <a:lnTo>
                    <a:pt x="464116" y="379675"/>
                  </a:lnTo>
                  <a:lnTo>
                    <a:pt x="452630" y="372225"/>
                  </a:lnTo>
                  <a:lnTo>
                    <a:pt x="461943" y="372225"/>
                  </a:lnTo>
                  <a:lnTo>
                    <a:pt x="472499" y="367878"/>
                  </a:lnTo>
                  <a:lnTo>
                    <a:pt x="487089" y="364774"/>
                  </a:lnTo>
                  <a:lnTo>
                    <a:pt x="503854" y="362601"/>
                  </a:lnTo>
                  <a:lnTo>
                    <a:pt x="516271" y="358254"/>
                  </a:lnTo>
                  <a:lnTo>
                    <a:pt x="525585" y="350804"/>
                  </a:lnTo>
                  <a:lnTo>
                    <a:pt x="481812" y="350804"/>
                  </a:lnTo>
                  <a:lnTo>
                    <a:pt x="471257" y="347699"/>
                  </a:lnTo>
                  <a:lnTo>
                    <a:pt x="461943" y="347699"/>
                  </a:lnTo>
                  <a:lnTo>
                    <a:pt x="450457" y="345526"/>
                  </a:lnTo>
                  <a:lnTo>
                    <a:pt x="442075" y="343353"/>
                  </a:lnTo>
                  <a:lnTo>
                    <a:pt x="432761" y="340249"/>
                  </a:lnTo>
                  <a:lnTo>
                    <a:pt x="427484" y="330625"/>
                  </a:lnTo>
                  <a:lnTo>
                    <a:pt x="425311" y="315723"/>
                  </a:lnTo>
                  <a:lnTo>
                    <a:pt x="447352" y="312619"/>
                  </a:lnTo>
                  <a:lnTo>
                    <a:pt x="467221" y="305168"/>
                  </a:lnTo>
                  <a:lnTo>
                    <a:pt x="483985" y="297718"/>
                  </a:lnTo>
                  <a:lnTo>
                    <a:pt x="501680" y="290267"/>
                  </a:lnTo>
                  <a:lnTo>
                    <a:pt x="538313" y="290267"/>
                  </a:lnTo>
                  <a:lnTo>
                    <a:pt x="552904" y="241837"/>
                  </a:lnTo>
                  <a:lnTo>
                    <a:pt x="518444" y="241837"/>
                  </a:lnTo>
                  <a:lnTo>
                    <a:pt x="509131" y="229109"/>
                  </a:lnTo>
                  <a:lnTo>
                    <a:pt x="520618" y="221658"/>
                  </a:lnTo>
                  <a:lnTo>
                    <a:pt x="529000" y="214208"/>
                  </a:lnTo>
                  <a:lnTo>
                    <a:pt x="540486" y="208930"/>
                  </a:lnTo>
                  <a:lnTo>
                    <a:pt x="552904" y="204584"/>
                  </a:lnTo>
                  <a:lnTo>
                    <a:pt x="552904" y="191856"/>
                  </a:lnTo>
                  <a:lnTo>
                    <a:pt x="567495" y="184405"/>
                  </a:lnTo>
                  <a:lnTo>
                    <a:pt x="574946" y="176023"/>
                  </a:lnTo>
                  <a:lnTo>
                    <a:pt x="582396" y="164536"/>
                  </a:lnTo>
                  <a:lnTo>
                    <a:pt x="593883" y="157086"/>
                  </a:lnTo>
                  <a:lnTo>
                    <a:pt x="606301" y="151808"/>
                  </a:lnTo>
                  <a:lnTo>
                    <a:pt x="616856" y="151808"/>
                  </a:lnTo>
                  <a:lnTo>
                    <a:pt x="626169" y="154912"/>
                  </a:lnTo>
                  <a:lnTo>
                    <a:pt x="638587" y="153981"/>
                  </a:lnTo>
                  <a:lnTo>
                    <a:pt x="629274" y="149635"/>
                  </a:lnTo>
                  <a:lnTo>
                    <a:pt x="623996" y="147462"/>
                  </a:lnTo>
                  <a:lnTo>
                    <a:pt x="618718" y="146530"/>
                  </a:lnTo>
                  <a:lnTo>
                    <a:pt x="613441" y="140322"/>
                  </a:lnTo>
                  <a:lnTo>
                    <a:pt x="631136" y="137217"/>
                  </a:lnTo>
                  <a:lnTo>
                    <a:pt x="647900" y="131939"/>
                  </a:lnTo>
                  <a:lnTo>
                    <a:pt x="662491" y="127593"/>
                  </a:lnTo>
                  <a:lnTo>
                    <a:pt x="679255" y="124489"/>
                  </a:lnTo>
                  <a:lnTo>
                    <a:pt x="680187" y="131939"/>
                  </a:lnTo>
                  <a:lnTo>
                    <a:pt x="682360" y="135044"/>
                  </a:lnTo>
                  <a:lnTo>
                    <a:pt x="684533" y="140322"/>
                  </a:lnTo>
                  <a:lnTo>
                    <a:pt x="686706" y="144668"/>
                  </a:lnTo>
                  <a:lnTo>
                    <a:pt x="691984" y="146841"/>
                  </a:lnTo>
                  <a:lnTo>
                    <a:pt x="699434" y="147772"/>
                  </a:lnTo>
                  <a:lnTo>
                    <a:pt x="699434" y="142495"/>
                  </a:lnTo>
                  <a:lnTo>
                    <a:pt x="702539" y="137217"/>
                  </a:lnTo>
                  <a:lnTo>
                    <a:pt x="704712" y="129766"/>
                  </a:lnTo>
                  <a:lnTo>
                    <a:pt x="706885" y="124489"/>
                  </a:lnTo>
                  <a:lnTo>
                    <a:pt x="709989" y="129766"/>
                  </a:lnTo>
                  <a:lnTo>
                    <a:pt x="716198" y="135044"/>
                  </a:lnTo>
                  <a:lnTo>
                    <a:pt x="719303" y="139390"/>
                  </a:lnTo>
                  <a:lnTo>
                    <a:pt x="726754" y="142495"/>
                  </a:lnTo>
                  <a:lnTo>
                    <a:pt x="734204" y="144668"/>
                  </a:lnTo>
                  <a:lnTo>
                    <a:pt x="730168" y="120453"/>
                  </a:lnTo>
                  <a:lnTo>
                    <a:pt x="743828" y="117349"/>
                  </a:lnTo>
                  <a:lnTo>
                    <a:pt x="754383" y="113002"/>
                  </a:lnTo>
                  <a:lnTo>
                    <a:pt x="771147" y="117349"/>
                  </a:lnTo>
                  <a:lnTo>
                    <a:pt x="788843" y="124799"/>
                  </a:lnTo>
                  <a:lnTo>
                    <a:pt x="807780" y="135354"/>
                  </a:lnTo>
                  <a:lnTo>
                    <a:pt x="827648" y="144978"/>
                  </a:lnTo>
                  <a:lnTo>
                    <a:pt x="844413" y="152429"/>
                  </a:lnTo>
                  <a:lnTo>
                    <a:pt x="859935" y="157706"/>
                  </a:lnTo>
                  <a:lnTo>
                    <a:pt x="859935" y="154602"/>
                  </a:lnTo>
                  <a:lnTo>
                    <a:pt x="849380" y="144978"/>
                  </a:lnTo>
                  <a:lnTo>
                    <a:pt x="841929" y="137527"/>
                  </a:lnTo>
                  <a:lnTo>
                    <a:pt x="837893" y="127904"/>
                  </a:lnTo>
                  <a:lnTo>
                    <a:pt x="844102" y="117349"/>
                  </a:lnTo>
                  <a:lnTo>
                    <a:pt x="840066" y="113002"/>
                  </a:lnTo>
                  <a:lnTo>
                    <a:pt x="834789" y="107725"/>
                  </a:lnTo>
                  <a:lnTo>
                    <a:pt x="829511" y="103378"/>
                  </a:lnTo>
                  <a:lnTo>
                    <a:pt x="824234" y="100274"/>
                  </a:lnTo>
                  <a:lnTo>
                    <a:pt x="820198" y="95928"/>
                  </a:lnTo>
                  <a:lnTo>
                    <a:pt x="824234" y="87546"/>
                  </a:lnTo>
                  <a:lnTo>
                    <a:pt x="834789" y="90650"/>
                  </a:lnTo>
                  <a:lnTo>
                    <a:pt x="849380" y="92823"/>
                  </a:lnTo>
                  <a:lnTo>
                    <a:pt x="861797" y="90650"/>
                  </a:lnTo>
                  <a:lnTo>
                    <a:pt x="871111" y="83199"/>
                  </a:lnTo>
                  <a:lnTo>
                    <a:pt x="827338" y="83199"/>
                  </a:lnTo>
                  <a:lnTo>
                    <a:pt x="827338" y="80095"/>
                  </a:lnTo>
                  <a:lnTo>
                    <a:pt x="824234" y="80095"/>
                  </a:lnTo>
                  <a:lnTo>
                    <a:pt x="824234" y="75749"/>
                  </a:lnTo>
                  <a:lnTo>
                    <a:pt x="829511" y="72644"/>
                  </a:lnTo>
                  <a:lnTo>
                    <a:pt x="834789" y="68298"/>
                  </a:lnTo>
                  <a:lnTo>
                    <a:pt x="840066" y="65194"/>
                  </a:lnTo>
                  <a:lnTo>
                    <a:pt x="845344" y="60847"/>
                  </a:lnTo>
                  <a:lnTo>
                    <a:pt x="851553" y="59916"/>
                  </a:lnTo>
                  <a:lnTo>
                    <a:pt x="874526" y="63020"/>
                  </a:lnTo>
                  <a:lnTo>
                    <a:pt x="880735" y="46256"/>
                  </a:lnTo>
                  <a:lnTo>
                    <a:pt x="907743" y="50603"/>
                  </a:lnTo>
                  <a:lnTo>
                    <a:pt x="909917" y="50603"/>
                  </a:lnTo>
                  <a:lnTo>
                    <a:pt x="910848" y="46256"/>
                  </a:lnTo>
                  <a:lnTo>
                    <a:pt x="913021" y="45325"/>
                  </a:lnTo>
                  <a:lnTo>
                    <a:pt x="915194" y="40979"/>
                  </a:lnTo>
                  <a:lnTo>
                    <a:pt x="920472" y="38806"/>
                  </a:lnTo>
                  <a:lnTo>
                    <a:pt x="924508" y="45015"/>
                  </a:lnTo>
                  <a:lnTo>
                    <a:pt x="929785" y="50292"/>
                  </a:lnTo>
                  <a:lnTo>
                    <a:pt x="935063" y="55570"/>
                  </a:lnTo>
                  <a:lnTo>
                    <a:pt x="935063" y="45946"/>
                  </a:lnTo>
                  <a:lnTo>
                    <a:pt x="937236" y="45015"/>
                  </a:lnTo>
                  <a:lnTo>
                    <a:pt x="937236" y="42842"/>
                  </a:lnTo>
                  <a:lnTo>
                    <a:pt x="937236" y="40668"/>
                  </a:lnTo>
                  <a:lnTo>
                    <a:pt x="937236" y="38495"/>
                  </a:lnTo>
                  <a:lnTo>
                    <a:pt x="938167" y="35391"/>
                  </a:lnTo>
                  <a:lnTo>
                    <a:pt x="940340" y="33218"/>
                  </a:lnTo>
                  <a:lnTo>
                    <a:pt x="944376" y="31045"/>
                  </a:lnTo>
                  <a:lnTo>
                    <a:pt x="962071" y="22663"/>
                  </a:lnTo>
                  <a:lnTo>
                    <a:pt x="984113" y="20179"/>
                  </a:lnTo>
                  <a:lnTo>
                    <a:pt x="984113" y="20179"/>
                  </a:lnTo>
                  <a:lnTo>
                    <a:pt x="984113" y="20179"/>
                  </a:lnTo>
                  <a:close/>
                  <a:moveTo>
                    <a:pt x="2301024" y="16764"/>
                  </a:moveTo>
                  <a:lnTo>
                    <a:pt x="2311579" y="19869"/>
                  </a:lnTo>
                  <a:lnTo>
                    <a:pt x="2311579" y="27319"/>
                  </a:lnTo>
                  <a:lnTo>
                    <a:pt x="2296057" y="27319"/>
                  </a:lnTo>
                  <a:lnTo>
                    <a:pt x="2301024" y="16764"/>
                  </a:lnTo>
                  <a:lnTo>
                    <a:pt x="2301024" y="16764"/>
                  </a:lnTo>
                  <a:lnTo>
                    <a:pt x="2301024" y="16764"/>
                  </a:lnTo>
                  <a:close/>
                  <a:moveTo>
                    <a:pt x="2792460" y="0"/>
                  </a:moveTo>
                  <a:lnTo>
                    <a:pt x="2797737" y="3104"/>
                  </a:lnTo>
                  <a:lnTo>
                    <a:pt x="2801773" y="7451"/>
                  </a:lnTo>
                  <a:lnTo>
                    <a:pt x="2803946" y="10555"/>
                  </a:lnTo>
                  <a:lnTo>
                    <a:pt x="2804878" y="16764"/>
                  </a:lnTo>
                  <a:lnTo>
                    <a:pt x="2807051" y="19869"/>
                  </a:lnTo>
                  <a:lnTo>
                    <a:pt x="2809224" y="25146"/>
                  </a:lnTo>
                  <a:lnTo>
                    <a:pt x="2812328" y="27319"/>
                  </a:lnTo>
                  <a:lnTo>
                    <a:pt x="2823815" y="32597"/>
                  </a:lnTo>
                  <a:lnTo>
                    <a:pt x="2834370" y="34770"/>
                  </a:lnTo>
                  <a:lnTo>
                    <a:pt x="2841821" y="34770"/>
                  </a:lnTo>
                  <a:lnTo>
                    <a:pt x="2847098" y="39116"/>
                  </a:lnTo>
                  <a:lnTo>
                    <a:pt x="2851134" y="46567"/>
                  </a:lnTo>
                  <a:lnTo>
                    <a:pt x="2853307" y="61468"/>
                  </a:lnTo>
                  <a:lnTo>
                    <a:pt x="2851134" y="62400"/>
                  </a:lnTo>
                  <a:lnTo>
                    <a:pt x="2851134" y="62400"/>
                  </a:lnTo>
                  <a:lnTo>
                    <a:pt x="2851134" y="64573"/>
                  </a:lnTo>
                  <a:lnTo>
                    <a:pt x="2851134" y="66746"/>
                  </a:lnTo>
                  <a:lnTo>
                    <a:pt x="2848961" y="68919"/>
                  </a:lnTo>
                  <a:lnTo>
                    <a:pt x="2825988" y="68919"/>
                  </a:lnTo>
                  <a:lnTo>
                    <a:pt x="2802084" y="68919"/>
                  </a:lnTo>
                  <a:lnTo>
                    <a:pt x="2782215" y="77301"/>
                  </a:lnTo>
                  <a:lnTo>
                    <a:pt x="2778179" y="79474"/>
                  </a:lnTo>
                  <a:lnTo>
                    <a:pt x="2776006" y="83820"/>
                  </a:lnTo>
                  <a:lnTo>
                    <a:pt x="2775075" y="84752"/>
                  </a:lnTo>
                  <a:lnTo>
                    <a:pt x="2772902" y="86925"/>
                  </a:lnTo>
                  <a:lnTo>
                    <a:pt x="2770729" y="89098"/>
                  </a:lnTo>
                  <a:lnTo>
                    <a:pt x="2767624" y="91271"/>
                  </a:lnTo>
                  <a:lnTo>
                    <a:pt x="2761415" y="94376"/>
                  </a:lnTo>
                  <a:lnTo>
                    <a:pt x="2758311" y="89098"/>
                  </a:lnTo>
                  <a:lnTo>
                    <a:pt x="2756137" y="84752"/>
                  </a:lnTo>
                  <a:lnTo>
                    <a:pt x="2753033" y="81647"/>
                  </a:lnTo>
                  <a:lnTo>
                    <a:pt x="2765451" y="49982"/>
                  </a:lnTo>
                  <a:lnTo>
                    <a:pt x="2777869" y="24525"/>
                  </a:lnTo>
                  <a:lnTo>
                    <a:pt x="2792460" y="0"/>
                  </a:lnTo>
                  <a:lnTo>
                    <a:pt x="2792460" y="0"/>
                  </a:lnTo>
                  <a:lnTo>
                    <a:pt x="2792460" y="0"/>
                  </a:lnTo>
                  <a:close/>
                  <a:moveTo>
                    <a:pt x="2665177" y="0"/>
                  </a:moveTo>
                  <a:lnTo>
                    <a:pt x="2674490" y="9624"/>
                  </a:lnTo>
                  <a:lnTo>
                    <a:pt x="2679768" y="20179"/>
                  </a:lnTo>
                  <a:lnTo>
                    <a:pt x="2685046" y="32907"/>
                  </a:lnTo>
                  <a:lnTo>
                    <a:pt x="2675732" y="32907"/>
                  </a:lnTo>
                  <a:lnTo>
                    <a:pt x="2675732" y="27319"/>
                  </a:lnTo>
                  <a:lnTo>
                    <a:pt x="2672628" y="24215"/>
                  </a:lnTo>
                  <a:lnTo>
                    <a:pt x="2668592" y="19869"/>
                  </a:lnTo>
                  <a:lnTo>
                    <a:pt x="2667660" y="14591"/>
                  </a:lnTo>
                  <a:lnTo>
                    <a:pt x="2665487" y="9313"/>
                  </a:lnTo>
                  <a:lnTo>
                    <a:pt x="2665487" y="0"/>
                  </a:lnTo>
                  <a:lnTo>
                    <a:pt x="2665177" y="0"/>
                  </a:lnTo>
                  <a:lnTo>
                    <a:pt x="2665177"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27" name="Freeform: Shape 26">
              <a:extLst>
                <a:ext uri="{FF2B5EF4-FFF2-40B4-BE49-F238E27FC236}">
                  <a16:creationId xmlns:a16="http://schemas.microsoft.com/office/drawing/2014/main" id="{187003D6-91EF-4B2F-BEF5-1151E6C47C7A}"/>
                </a:ext>
              </a:extLst>
            </p:cNvPr>
            <p:cNvSpPr/>
            <p:nvPr/>
          </p:nvSpPr>
          <p:spPr>
            <a:xfrm>
              <a:off x="3709769" y="4075070"/>
              <a:ext cx="34149" cy="15522"/>
            </a:xfrm>
            <a:custGeom>
              <a:avLst/>
              <a:gdLst>
                <a:gd name="connsiteX0" fmla="*/ 13660 w 34149"/>
                <a:gd name="connsiteY0" fmla="*/ 14591 h 15522"/>
                <a:gd name="connsiteX1" fmla="*/ 20800 w 34149"/>
                <a:gd name="connsiteY1" fmla="*/ 16764 h 15522"/>
                <a:gd name="connsiteX2" fmla="*/ 23904 w 34149"/>
                <a:gd name="connsiteY2" fmla="*/ 16764 h 15522"/>
                <a:gd name="connsiteX3" fmla="*/ 28251 w 34149"/>
                <a:gd name="connsiteY3" fmla="*/ 16764 h 15522"/>
                <a:gd name="connsiteX4" fmla="*/ 36633 w 34149"/>
                <a:gd name="connsiteY4" fmla="*/ 16764 h 15522"/>
                <a:gd name="connsiteX5" fmla="*/ 35391 w 34149"/>
                <a:gd name="connsiteY5" fmla="*/ 10555 h 15522"/>
                <a:gd name="connsiteX6" fmla="*/ 35391 w 34149"/>
                <a:gd name="connsiteY6" fmla="*/ 7140 h 15522"/>
                <a:gd name="connsiteX7" fmla="*/ 33528 w 34149"/>
                <a:gd name="connsiteY7" fmla="*/ 3104 h 15522"/>
                <a:gd name="connsiteX8" fmla="*/ 33528 w 34149"/>
                <a:gd name="connsiteY8" fmla="*/ 0 h 15522"/>
                <a:gd name="connsiteX9" fmla="*/ 0 w 34149"/>
                <a:gd name="connsiteY9" fmla="*/ 0 h 15522"/>
                <a:gd name="connsiteX10" fmla="*/ 0 w 34149"/>
                <a:gd name="connsiteY10" fmla="*/ 12418 h 15522"/>
                <a:gd name="connsiteX11" fmla="*/ 7451 w 34149"/>
                <a:gd name="connsiteY11" fmla="*/ 14591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149" h="15522">
                  <a:moveTo>
                    <a:pt x="13660" y="14591"/>
                  </a:moveTo>
                  <a:lnTo>
                    <a:pt x="20800" y="16764"/>
                  </a:lnTo>
                  <a:lnTo>
                    <a:pt x="23904" y="16764"/>
                  </a:lnTo>
                  <a:lnTo>
                    <a:pt x="28251" y="16764"/>
                  </a:lnTo>
                  <a:lnTo>
                    <a:pt x="36633" y="16764"/>
                  </a:lnTo>
                  <a:lnTo>
                    <a:pt x="35391" y="10555"/>
                  </a:lnTo>
                  <a:lnTo>
                    <a:pt x="35391" y="7140"/>
                  </a:lnTo>
                  <a:lnTo>
                    <a:pt x="33528" y="3104"/>
                  </a:lnTo>
                  <a:lnTo>
                    <a:pt x="33528" y="0"/>
                  </a:lnTo>
                  <a:lnTo>
                    <a:pt x="0" y="0"/>
                  </a:lnTo>
                  <a:lnTo>
                    <a:pt x="0" y="12418"/>
                  </a:lnTo>
                  <a:lnTo>
                    <a:pt x="7451" y="1459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28" name="Freeform: Shape 27">
              <a:extLst>
                <a:ext uri="{FF2B5EF4-FFF2-40B4-BE49-F238E27FC236}">
                  <a16:creationId xmlns:a16="http://schemas.microsoft.com/office/drawing/2014/main" id="{D76B62B8-C50E-4645-9D56-D3A5A241E366}"/>
                </a:ext>
              </a:extLst>
            </p:cNvPr>
            <p:cNvSpPr/>
            <p:nvPr/>
          </p:nvSpPr>
          <p:spPr>
            <a:xfrm>
              <a:off x="3530642" y="4043094"/>
              <a:ext cx="34149" cy="9313"/>
            </a:xfrm>
            <a:custGeom>
              <a:avLst/>
              <a:gdLst>
                <a:gd name="connsiteX0" fmla="*/ 22973 w 34149"/>
                <a:gd name="connsiteY0" fmla="*/ 11797 h 9313"/>
                <a:gd name="connsiteX1" fmla="*/ 32286 w 34149"/>
                <a:gd name="connsiteY1" fmla="*/ 7451 h 9313"/>
                <a:gd name="connsiteX2" fmla="*/ 36633 w 34149"/>
                <a:gd name="connsiteY2" fmla="*/ 7451 h 9313"/>
                <a:gd name="connsiteX3" fmla="*/ 30424 w 34149"/>
                <a:gd name="connsiteY3" fmla="*/ 4346 h 9313"/>
                <a:gd name="connsiteX4" fmla="*/ 22973 w 34149"/>
                <a:gd name="connsiteY4" fmla="*/ 2173 h 9313"/>
                <a:gd name="connsiteX5" fmla="*/ 15833 w 34149"/>
                <a:gd name="connsiteY5" fmla="*/ 0 h 9313"/>
                <a:gd name="connsiteX6" fmla="*/ 12728 w 34149"/>
                <a:gd name="connsiteY6" fmla="*/ 2173 h 9313"/>
                <a:gd name="connsiteX7" fmla="*/ 7451 w 34149"/>
                <a:gd name="connsiteY7" fmla="*/ 4346 h 9313"/>
                <a:gd name="connsiteX8" fmla="*/ 3104 w 34149"/>
                <a:gd name="connsiteY8" fmla="*/ 7451 h 9313"/>
                <a:gd name="connsiteX9" fmla="*/ 0 w 34149"/>
                <a:gd name="connsiteY9" fmla="*/ 7451 h 9313"/>
                <a:gd name="connsiteX10" fmla="*/ 0 w 34149"/>
                <a:gd name="connsiteY10" fmla="*/ 11797 h 9313"/>
                <a:gd name="connsiteX11" fmla="*/ 12728 w 34149"/>
                <a:gd name="connsiteY11" fmla="*/ 11797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149" h="9313">
                  <a:moveTo>
                    <a:pt x="22973" y="11797"/>
                  </a:moveTo>
                  <a:lnTo>
                    <a:pt x="32286" y="7451"/>
                  </a:lnTo>
                  <a:lnTo>
                    <a:pt x="36633" y="7451"/>
                  </a:lnTo>
                  <a:lnTo>
                    <a:pt x="30424" y="4346"/>
                  </a:lnTo>
                  <a:lnTo>
                    <a:pt x="22973" y="2173"/>
                  </a:lnTo>
                  <a:lnTo>
                    <a:pt x="15833" y="0"/>
                  </a:lnTo>
                  <a:lnTo>
                    <a:pt x="12728" y="2173"/>
                  </a:lnTo>
                  <a:lnTo>
                    <a:pt x="7451" y="4346"/>
                  </a:lnTo>
                  <a:lnTo>
                    <a:pt x="3104" y="7451"/>
                  </a:lnTo>
                  <a:lnTo>
                    <a:pt x="0" y="7451"/>
                  </a:lnTo>
                  <a:lnTo>
                    <a:pt x="0" y="11797"/>
                  </a:lnTo>
                  <a:lnTo>
                    <a:pt x="12728" y="11797"/>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29" name="Freeform: Shape 28">
              <a:extLst>
                <a:ext uri="{FF2B5EF4-FFF2-40B4-BE49-F238E27FC236}">
                  <a16:creationId xmlns:a16="http://schemas.microsoft.com/office/drawing/2014/main" id="{89F2EC91-E729-47F8-9BA0-6F7C520DF07A}"/>
                </a:ext>
              </a:extLst>
            </p:cNvPr>
            <p:cNvSpPr/>
            <p:nvPr/>
          </p:nvSpPr>
          <p:spPr>
            <a:xfrm>
              <a:off x="3730569" y="4013602"/>
              <a:ext cx="37253" cy="40358"/>
            </a:xfrm>
            <a:custGeom>
              <a:avLst/>
              <a:gdLst>
                <a:gd name="connsiteX0" fmla="*/ 10555 w 37253"/>
                <a:gd name="connsiteY0" fmla="*/ 39116 h 40357"/>
                <a:gd name="connsiteX1" fmla="*/ 14591 w 37253"/>
                <a:gd name="connsiteY1" fmla="*/ 41289 h 40357"/>
                <a:gd name="connsiteX2" fmla="*/ 22042 w 37253"/>
                <a:gd name="connsiteY2" fmla="*/ 41289 h 40357"/>
                <a:gd name="connsiteX3" fmla="*/ 27319 w 37253"/>
                <a:gd name="connsiteY3" fmla="*/ 41289 h 40357"/>
                <a:gd name="connsiteX4" fmla="*/ 29182 w 37253"/>
                <a:gd name="connsiteY4" fmla="*/ 34770 h 40357"/>
                <a:gd name="connsiteX5" fmla="*/ 30424 w 37253"/>
                <a:gd name="connsiteY5" fmla="*/ 31665 h 40357"/>
                <a:gd name="connsiteX6" fmla="*/ 32286 w 37253"/>
                <a:gd name="connsiteY6" fmla="*/ 27630 h 40357"/>
                <a:gd name="connsiteX7" fmla="*/ 34460 w 37253"/>
                <a:gd name="connsiteY7" fmla="*/ 26388 h 40357"/>
                <a:gd name="connsiteX8" fmla="*/ 36633 w 37253"/>
                <a:gd name="connsiteY8" fmla="*/ 24215 h 40357"/>
                <a:gd name="connsiteX9" fmla="*/ 39737 w 37253"/>
                <a:gd name="connsiteY9" fmla="*/ 20179 h 40357"/>
                <a:gd name="connsiteX10" fmla="*/ 32286 w 37253"/>
                <a:gd name="connsiteY10" fmla="*/ 14901 h 40357"/>
                <a:gd name="connsiteX11" fmla="*/ 25146 w 37253"/>
                <a:gd name="connsiteY11" fmla="*/ 7451 h 40357"/>
                <a:gd name="connsiteX12" fmla="*/ 19869 w 37253"/>
                <a:gd name="connsiteY12" fmla="*/ 0 h 40357"/>
                <a:gd name="connsiteX13" fmla="*/ 3104 w 37253"/>
                <a:gd name="connsiteY13" fmla="*/ 0 h 40357"/>
                <a:gd name="connsiteX14" fmla="*/ 3104 w 37253"/>
                <a:gd name="connsiteY14" fmla="*/ 9624 h 40357"/>
                <a:gd name="connsiteX15" fmla="*/ 3104 w 37253"/>
                <a:gd name="connsiteY15" fmla="*/ 16764 h 40357"/>
                <a:gd name="connsiteX16" fmla="*/ 1242 w 37253"/>
                <a:gd name="connsiteY16" fmla="*/ 24215 h 40357"/>
                <a:gd name="connsiteX17" fmla="*/ 0 w 37253"/>
                <a:gd name="connsiteY17" fmla="*/ 29492 h 40357"/>
                <a:gd name="connsiteX18" fmla="*/ 0 w 37253"/>
                <a:gd name="connsiteY18" fmla="*/ 36943 h 40357"/>
                <a:gd name="connsiteX19" fmla="*/ 5278 w 37253"/>
                <a:gd name="connsiteY19" fmla="*/ 39116 h 4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7253" h="40357">
                  <a:moveTo>
                    <a:pt x="10555" y="39116"/>
                  </a:moveTo>
                  <a:lnTo>
                    <a:pt x="14591" y="41289"/>
                  </a:lnTo>
                  <a:lnTo>
                    <a:pt x="22042" y="41289"/>
                  </a:lnTo>
                  <a:lnTo>
                    <a:pt x="27319" y="41289"/>
                  </a:lnTo>
                  <a:lnTo>
                    <a:pt x="29182" y="34770"/>
                  </a:lnTo>
                  <a:lnTo>
                    <a:pt x="30424" y="31665"/>
                  </a:lnTo>
                  <a:lnTo>
                    <a:pt x="32286" y="27630"/>
                  </a:lnTo>
                  <a:lnTo>
                    <a:pt x="34460" y="26388"/>
                  </a:lnTo>
                  <a:lnTo>
                    <a:pt x="36633" y="24215"/>
                  </a:lnTo>
                  <a:lnTo>
                    <a:pt x="39737" y="20179"/>
                  </a:lnTo>
                  <a:lnTo>
                    <a:pt x="32286" y="14901"/>
                  </a:lnTo>
                  <a:lnTo>
                    <a:pt x="25146" y="7451"/>
                  </a:lnTo>
                  <a:lnTo>
                    <a:pt x="19869" y="0"/>
                  </a:lnTo>
                  <a:lnTo>
                    <a:pt x="3104" y="0"/>
                  </a:lnTo>
                  <a:lnTo>
                    <a:pt x="3104" y="9624"/>
                  </a:lnTo>
                  <a:lnTo>
                    <a:pt x="3104" y="16764"/>
                  </a:lnTo>
                  <a:lnTo>
                    <a:pt x="1242" y="24215"/>
                  </a:lnTo>
                  <a:lnTo>
                    <a:pt x="0" y="29492"/>
                  </a:lnTo>
                  <a:lnTo>
                    <a:pt x="0" y="36943"/>
                  </a:lnTo>
                  <a:lnTo>
                    <a:pt x="5278" y="3911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0" name="Freeform: Shape 29">
              <a:extLst>
                <a:ext uri="{FF2B5EF4-FFF2-40B4-BE49-F238E27FC236}">
                  <a16:creationId xmlns:a16="http://schemas.microsoft.com/office/drawing/2014/main" id="{1EA71741-4B4F-44B8-A5F9-F996A28484D0}"/>
                </a:ext>
              </a:extLst>
            </p:cNvPr>
            <p:cNvSpPr/>
            <p:nvPr/>
          </p:nvSpPr>
          <p:spPr>
            <a:xfrm>
              <a:off x="3457998" y="4104562"/>
              <a:ext cx="170745" cy="90029"/>
            </a:xfrm>
            <a:custGeom>
              <a:avLst/>
              <a:gdLst>
                <a:gd name="connsiteX0" fmla="*/ 170745 w 170745"/>
                <a:gd name="connsiteY0" fmla="*/ 30734 h 90029"/>
                <a:gd name="connsiteX1" fmla="*/ 170745 w 170745"/>
                <a:gd name="connsiteY1" fmla="*/ 29492 h 90029"/>
                <a:gd name="connsiteX2" fmla="*/ 168572 w 170745"/>
                <a:gd name="connsiteY2" fmla="*/ 27630 h 90029"/>
                <a:gd name="connsiteX3" fmla="*/ 165468 w 170745"/>
                <a:gd name="connsiteY3" fmla="*/ 25457 h 90029"/>
                <a:gd name="connsiteX4" fmla="*/ 163294 w 170745"/>
                <a:gd name="connsiteY4" fmla="*/ 25457 h 90029"/>
                <a:gd name="connsiteX5" fmla="*/ 161121 w 170745"/>
                <a:gd name="connsiteY5" fmla="*/ 25457 h 90029"/>
                <a:gd name="connsiteX6" fmla="*/ 159259 w 170745"/>
                <a:gd name="connsiteY6" fmla="*/ 27630 h 90029"/>
                <a:gd name="connsiteX7" fmla="*/ 156154 w 170745"/>
                <a:gd name="connsiteY7" fmla="*/ 30734 h 90029"/>
                <a:gd name="connsiteX8" fmla="*/ 148704 w 170745"/>
                <a:gd name="connsiteY8" fmla="*/ 30734 h 90029"/>
                <a:gd name="connsiteX9" fmla="*/ 143426 w 170745"/>
                <a:gd name="connsiteY9" fmla="*/ 30734 h 90029"/>
                <a:gd name="connsiteX10" fmla="*/ 137217 w 170745"/>
                <a:gd name="connsiteY10" fmla="*/ 29492 h 90029"/>
                <a:gd name="connsiteX11" fmla="*/ 132250 w 170745"/>
                <a:gd name="connsiteY11" fmla="*/ 27630 h 90029"/>
                <a:gd name="connsiteX12" fmla="*/ 128835 w 170745"/>
                <a:gd name="connsiteY12" fmla="*/ 27630 h 90029"/>
                <a:gd name="connsiteX13" fmla="*/ 128835 w 170745"/>
                <a:gd name="connsiteY13" fmla="*/ 23283 h 90029"/>
                <a:gd name="connsiteX14" fmla="*/ 132250 w 170745"/>
                <a:gd name="connsiteY14" fmla="*/ 23283 h 90029"/>
                <a:gd name="connsiteX15" fmla="*/ 132250 w 170745"/>
                <a:gd name="connsiteY15" fmla="*/ 17075 h 90029"/>
                <a:gd name="connsiteX16" fmla="*/ 130077 w 170745"/>
                <a:gd name="connsiteY16" fmla="*/ 12728 h 90029"/>
                <a:gd name="connsiteX17" fmla="*/ 130077 w 170745"/>
                <a:gd name="connsiteY17" fmla="*/ 9624 h 90029"/>
                <a:gd name="connsiteX18" fmla="*/ 128835 w 170745"/>
                <a:gd name="connsiteY18" fmla="*/ 5278 h 90029"/>
                <a:gd name="connsiteX19" fmla="*/ 126972 w 170745"/>
                <a:gd name="connsiteY19" fmla="*/ 3104 h 90029"/>
                <a:gd name="connsiteX20" fmla="*/ 124799 w 170745"/>
                <a:gd name="connsiteY20" fmla="*/ 0 h 90029"/>
                <a:gd name="connsiteX21" fmla="*/ 117659 w 170745"/>
                <a:gd name="connsiteY21" fmla="*/ 0 h 90029"/>
                <a:gd name="connsiteX22" fmla="*/ 112381 w 170745"/>
                <a:gd name="connsiteY22" fmla="*/ 0 h 90029"/>
                <a:gd name="connsiteX23" fmla="*/ 109277 w 170745"/>
                <a:gd name="connsiteY23" fmla="*/ 2173 h 90029"/>
                <a:gd name="connsiteX24" fmla="*/ 104931 w 170745"/>
                <a:gd name="connsiteY24" fmla="*/ 3104 h 90029"/>
                <a:gd name="connsiteX25" fmla="*/ 107104 w 170745"/>
                <a:gd name="connsiteY25" fmla="*/ 17075 h 90029"/>
                <a:gd name="connsiteX26" fmla="*/ 109277 w 170745"/>
                <a:gd name="connsiteY26" fmla="*/ 22352 h 90029"/>
                <a:gd name="connsiteX27" fmla="*/ 112381 w 170745"/>
                <a:gd name="connsiteY27" fmla="*/ 29492 h 90029"/>
                <a:gd name="connsiteX28" fmla="*/ 115486 w 170745"/>
                <a:gd name="connsiteY28" fmla="*/ 38185 h 90029"/>
                <a:gd name="connsiteX29" fmla="*/ 95617 w 170745"/>
                <a:gd name="connsiteY29" fmla="*/ 36943 h 90029"/>
                <a:gd name="connsiteX30" fmla="*/ 80095 w 170745"/>
                <a:gd name="connsiteY30" fmla="*/ 30734 h 90029"/>
                <a:gd name="connsiteX31" fmla="*/ 65504 w 170745"/>
                <a:gd name="connsiteY31" fmla="*/ 23283 h 90029"/>
                <a:gd name="connsiteX32" fmla="*/ 48740 w 170745"/>
                <a:gd name="connsiteY32" fmla="*/ 17075 h 90029"/>
                <a:gd name="connsiteX33" fmla="*/ 28871 w 170745"/>
                <a:gd name="connsiteY33" fmla="*/ 10555 h 90029"/>
                <a:gd name="connsiteX34" fmla="*/ 27009 w 170745"/>
                <a:gd name="connsiteY34" fmla="*/ 12728 h 90029"/>
                <a:gd name="connsiteX35" fmla="*/ 24836 w 170745"/>
                <a:gd name="connsiteY35" fmla="*/ 12728 h 90029"/>
                <a:gd name="connsiteX36" fmla="*/ 22663 w 170745"/>
                <a:gd name="connsiteY36" fmla="*/ 14901 h 90029"/>
                <a:gd name="connsiteX37" fmla="*/ 19558 w 170745"/>
                <a:gd name="connsiteY37" fmla="*/ 14901 h 90029"/>
                <a:gd name="connsiteX38" fmla="*/ 21731 w 170745"/>
                <a:gd name="connsiteY38" fmla="*/ 18006 h 90029"/>
                <a:gd name="connsiteX39" fmla="*/ 22663 w 170745"/>
                <a:gd name="connsiteY39" fmla="*/ 20179 h 90029"/>
                <a:gd name="connsiteX40" fmla="*/ 22663 w 170745"/>
                <a:gd name="connsiteY40" fmla="*/ 22352 h 90029"/>
                <a:gd name="connsiteX41" fmla="*/ 24836 w 170745"/>
                <a:gd name="connsiteY41" fmla="*/ 23283 h 90029"/>
                <a:gd name="connsiteX42" fmla="*/ 27009 w 170745"/>
                <a:gd name="connsiteY42" fmla="*/ 25457 h 90029"/>
                <a:gd name="connsiteX43" fmla="*/ 28871 w 170745"/>
                <a:gd name="connsiteY43" fmla="*/ 27630 h 90029"/>
                <a:gd name="connsiteX44" fmla="*/ 24836 w 170745"/>
                <a:gd name="connsiteY44" fmla="*/ 29492 h 90029"/>
                <a:gd name="connsiteX45" fmla="*/ 21731 w 170745"/>
                <a:gd name="connsiteY45" fmla="*/ 29492 h 90029"/>
                <a:gd name="connsiteX46" fmla="*/ 17695 w 170745"/>
                <a:gd name="connsiteY46" fmla="*/ 30734 h 90029"/>
                <a:gd name="connsiteX47" fmla="*/ 12418 w 170745"/>
                <a:gd name="connsiteY47" fmla="*/ 30734 h 90029"/>
                <a:gd name="connsiteX48" fmla="*/ 12418 w 170745"/>
                <a:gd name="connsiteY48" fmla="*/ 34770 h 90029"/>
                <a:gd name="connsiteX49" fmla="*/ 15522 w 170745"/>
                <a:gd name="connsiteY49" fmla="*/ 34770 h 90029"/>
                <a:gd name="connsiteX50" fmla="*/ 14280 w 170745"/>
                <a:gd name="connsiteY50" fmla="*/ 40047 h 90029"/>
                <a:gd name="connsiteX51" fmla="*/ 10245 w 170745"/>
                <a:gd name="connsiteY51" fmla="*/ 42221 h 90029"/>
                <a:gd name="connsiteX52" fmla="*/ 9313 w 170745"/>
                <a:gd name="connsiteY52" fmla="*/ 44394 h 90029"/>
                <a:gd name="connsiteX53" fmla="*/ 4967 w 170745"/>
                <a:gd name="connsiteY53" fmla="*/ 45636 h 90029"/>
                <a:gd name="connsiteX54" fmla="*/ 0 w 170745"/>
                <a:gd name="connsiteY54" fmla="*/ 47498 h 90029"/>
                <a:gd name="connsiteX55" fmla="*/ 0 w 170745"/>
                <a:gd name="connsiteY55" fmla="*/ 51844 h 90029"/>
                <a:gd name="connsiteX56" fmla="*/ 4967 w 170745"/>
                <a:gd name="connsiteY56" fmla="*/ 51844 h 90029"/>
                <a:gd name="connsiteX57" fmla="*/ 15522 w 170745"/>
                <a:gd name="connsiteY57" fmla="*/ 57122 h 90029"/>
                <a:gd name="connsiteX58" fmla="*/ 32286 w 170745"/>
                <a:gd name="connsiteY58" fmla="*/ 59295 h 90029"/>
                <a:gd name="connsiteX59" fmla="*/ 46567 w 170745"/>
                <a:gd name="connsiteY59" fmla="*/ 57122 h 90029"/>
                <a:gd name="connsiteX60" fmla="*/ 59295 w 170745"/>
                <a:gd name="connsiteY60" fmla="*/ 51844 h 90029"/>
                <a:gd name="connsiteX61" fmla="*/ 80095 w 170745"/>
                <a:gd name="connsiteY61" fmla="*/ 51844 h 90029"/>
                <a:gd name="connsiteX62" fmla="*/ 77922 w 170745"/>
                <a:gd name="connsiteY62" fmla="*/ 57122 h 90029"/>
                <a:gd name="connsiteX63" fmla="*/ 73886 w 170745"/>
                <a:gd name="connsiteY63" fmla="*/ 62400 h 90029"/>
                <a:gd name="connsiteX64" fmla="*/ 70782 w 170745"/>
                <a:gd name="connsiteY64" fmla="*/ 67677 h 90029"/>
                <a:gd name="connsiteX65" fmla="*/ 65504 w 170745"/>
                <a:gd name="connsiteY65" fmla="*/ 72023 h 90029"/>
                <a:gd name="connsiteX66" fmla="*/ 59295 w 170745"/>
                <a:gd name="connsiteY66" fmla="*/ 75128 h 90029"/>
                <a:gd name="connsiteX67" fmla="*/ 61158 w 170745"/>
                <a:gd name="connsiteY67" fmla="*/ 81337 h 90029"/>
                <a:gd name="connsiteX68" fmla="*/ 61158 w 170745"/>
                <a:gd name="connsiteY68" fmla="*/ 84752 h 90029"/>
                <a:gd name="connsiteX69" fmla="*/ 63331 w 170745"/>
                <a:gd name="connsiteY69" fmla="*/ 88787 h 90029"/>
                <a:gd name="connsiteX70" fmla="*/ 65504 w 170745"/>
                <a:gd name="connsiteY70" fmla="*/ 91892 h 90029"/>
                <a:gd name="connsiteX71" fmla="*/ 81026 w 170745"/>
                <a:gd name="connsiteY71" fmla="*/ 86614 h 90029"/>
                <a:gd name="connsiteX72" fmla="*/ 92513 w 170745"/>
                <a:gd name="connsiteY72" fmla="*/ 77301 h 90029"/>
                <a:gd name="connsiteX73" fmla="*/ 104931 w 170745"/>
                <a:gd name="connsiteY73" fmla="*/ 67677 h 90029"/>
                <a:gd name="connsiteX74" fmla="*/ 115486 w 170745"/>
                <a:gd name="connsiteY74" fmla="*/ 60226 h 90029"/>
                <a:gd name="connsiteX75" fmla="*/ 130077 w 170745"/>
                <a:gd name="connsiteY75" fmla="*/ 57122 h 90029"/>
                <a:gd name="connsiteX76" fmla="*/ 144668 w 170745"/>
                <a:gd name="connsiteY76" fmla="*/ 57122 h 90029"/>
                <a:gd name="connsiteX77" fmla="*/ 158017 w 170745"/>
                <a:gd name="connsiteY77" fmla="*/ 57122 h 90029"/>
                <a:gd name="connsiteX78" fmla="*/ 168572 w 170745"/>
                <a:gd name="connsiteY78" fmla="*/ 51844 h 90029"/>
                <a:gd name="connsiteX79" fmla="*/ 170745 w 170745"/>
                <a:gd name="connsiteY79" fmla="*/ 47498 h 90029"/>
                <a:gd name="connsiteX80" fmla="*/ 170745 w 170745"/>
                <a:gd name="connsiteY80" fmla="*/ 45636 h 90029"/>
                <a:gd name="connsiteX81" fmla="*/ 170745 w 170745"/>
                <a:gd name="connsiteY81" fmla="*/ 44394 h 90029"/>
                <a:gd name="connsiteX82" fmla="*/ 170745 w 170745"/>
                <a:gd name="connsiteY82" fmla="*/ 42221 h 90029"/>
                <a:gd name="connsiteX83" fmla="*/ 172608 w 170745"/>
                <a:gd name="connsiteY83" fmla="*/ 38185 h 90029"/>
                <a:gd name="connsiteX84" fmla="*/ 172608 w 170745"/>
                <a:gd name="connsiteY84" fmla="*/ 34770 h 90029"/>
                <a:gd name="connsiteX85" fmla="*/ 170745 w 170745"/>
                <a:gd name="connsiteY85" fmla="*/ 32907 h 90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70745" h="90029">
                  <a:moveTo>
                    <a:pt x="170745" y="30734"/>
                  </a:moveTo>
                  <a:lnTo>
                    <a:pt x="170745" y="29492"/>
                  </a:lnTo>
                  <a:lnTo>
                    <a:pt x="168572" y="27630"/>
                  </a:lnTo>
                  <a:lnTo>
                    <a:pt x="165468" y="25457"/>
                  </a:lnTo>
                  <a:lnTo>
                    <a:pt x="163294" y="25457"/>
                  </a:lnTo>
                  <a:lnTo>
                    <a:pt x="161121" y="25457"/>
                  </a:lnTo>
                  <a:lnTo>
                    <a:pt x="159259" y="27630"/>
                  </a:lnTo>
                  <a:lnTo>
                    <a:pt x="156154" y="30734"/>
                  </a:lnTo>
                  <a:lnTo>
                    <a:pt x="148704" y="30734"/>
                  </a:lnTo>
                  <a:lnTo>
                    <a:pt x="143426" y="30734"/>
                  </a:lnTo>
                  <a:lnTo>
                    <a:pt x="137217" y="29492"/>
                  </a:lnTo>
                  <a:lnTo>
                    <a:pt x="132250" y="27630"/>
                  </a:lnTo>
                  <a:lnTo>
                    <a:pt x="128835" y="27630"/>
                  </a:lnTo>
                  <a:lnTo>
                    <a:pt x="128835" y="23283"/>
                  </a:lnTo>
                  <a:lnTo>
                    <a:pt x="132250" y="23283"/>
                  </a:lnTo>
                  <a:lnTo>
                    <a:pt x="132250" y="17075"/>
                  </a:lnTo>
                  <a:lnTo>
                    <a:pt x="130077" y="12728"/>
                  </a:lnTo>
                  <a:lnTo>
                    <a:pt x="130077" y="9624"/>
                  </a:lnTo>
                  <a:lnTo>
                    <a:pt x="128835" y="5278"/>
                  </a:lnTo>
                  <a:lnTo>
                    <a:pt x="126972" y="3104"/>
                  </a:lnTo>
                  <a:lnTo>
                    <a:pt x="124799" y="0"/>
                  </a:lnTo>
                  <a:lnTo>
                    <a:pt x="117659" y="0"/>
                  </a:lnTo>
                  <a:lnTo>
                    <a:pt x="112381" y="0"/>
                  </a:lnTo>
                  <a:lnTo>
                    <a:pt x="109277" y="2173"/>
                  </a:lnTo>
                  <a:lnTo>
                    <a:pt x="104931" y="3104"/>
                  </a:lnTo>
                  <a:lnTo>
                    <a:pt x="107104" y="17075"/>
                  </a:lnTo>
                  <a:lnTo>
                    <a:pt x="109277" y="22352"/>
                  </a:lnTo>
                  <a:lnTo>
                    <a:pt x="112381" y="29492"/>
                  </a:lnTo>
                  <a:lnTo>
                    <a:pt x="115486" y="38185"/>
                  </a:lnTo>
                  <a:lnTo>
                    <a:pt x="95617" y="36943"/>
                  </a:lnTo>
                  <a:lnTo>
                    <a:pt x="80095" y="30734"/>
                  </a:lnTo>
                  <a:lnTo>
                    <a:pt x="65504" y="23283"/>
                  </a:lnTo>
                  <a:lnTo>
                    <a:pt x="48740" y="17075"/>
                  </a:lnTo>
                  <a:lnTo>
                    <a:pt x="28871" y="10555"/>
                  </a:lnTo>
                  <a:lnTo>
                    <a:pt x="27009" y="12728"/>
                  </a:lnTo>
                  <a:lnTo>
                    <a:pt x="24836" y="12728"/>
                  </a:lnTo>
                  <a:lnTo>
                    <a:pt x="22663" y="14901"/>
                  </a:lnTo>
                  <a:lnTo>
                    <a:pt x="19558" y="14901"/>
                  </a:lnTo>
                  <a:lnTo>
                    <a:pt x="21731" y="18006"/>
                  </a:lnTo>
                  <a:lnTo>
                    <a:pt x="22663" y="20179"/>
                  </a:lnTo>
                  <a:lnTo>
                    <a:pt x="22663" y="22352"/>
                  </a:lnTo>
                  <a:lnTo>
                    <a:pt x="24836" y="23283"/>
                  </a:lnTo>
                  <a:lnTo>
                    <a:pt x="27009" y="25457"/>
                  </a:lnTo>
                  <a:lnTo>
                    <a:pt x="28871" y="27630"/>
                  </a:lnTo>
                  <a:lnTo>
                    <a:pt x="24836" y="29492"/>
                  </a:lnTo>
                  <a:lnTo>
                    <a:pt x="21731" y="29492"/>
                  </a:lnTo>
                  <a:lnTo>
                    <a:pt x="17695" y="30734"/>
                  </a:lnTo>
                  <a:lnTo>
                    <a:pt x="12418" y="30734"/>
                  </a:lnTo>
                  <a:lnTo>
                    <a:pt x="12418" y="34770"/>
                  </a:lnTo>
                  <a:lnTo>
                    <a:pt x="15522" y="34770"/>
                  </a:lnTo>
                  <a:lnTo>
                    <a:pt x="14280" y="40047"/>
                  </a:lnTo>
                  <a:lnTo>
                    <a:pt x="10245" y="42221"/>
                  </a:lnTo>
                  <a:lnTo>
                    <a:pt x="9313" y="44394"/>
                  </a:lnTo>
                  <a:lnTo>
                    <a:pt x="4967" y="45636"/>
                  </a:lnTo>
                  <a:lnTo>
                    <a:pt x="0" y="47498"/>
                  </a:lnTo>
                  <a:lnTo>
                    <a:pt x="0" y="51844"/>
                  </a:lnTo>
                  <a:lnTo>
                    <a:pt x="4967" y="51844"/>
                  </a:lnTo>
                  <a:lnTo>
                    <a:pt x="15522" y="57122"/>
                  </a:lnTo>
                  <a:lnTo>
                    <a:pt x="32286" y="59295"/>
                  </a:lnTo>
                  <a:lnTo>
                    <a:pt x="46567" y="57122"/>
                  </a:lnTo>
                  <a:lnTo>
                    <a:pt x="59295" y="51844"/>
                  </a:lnTo>
                  <a:lnTo>
                    <a:pt x="80095" y="51844"/>
                  </a:lnTo>
                  <a:lnTo>
                    <a:pt x="77922" y="57122"/>
                  </a:lnTo>
                  <a:lnTo>
                    <a:pt x="73886" y="62400"/>
                  </a:lnTo>
                  <a:lnTo>
                    <a:pt x="70782" y="67677"/>
                  </a:lnTo>
                  <a:lnTo>
                    <a:pt x="65504" y="72023"/>
                  </a:lnTo>
                  <a:lnTo>
                    <a:pt x="59295" y="75128"/>
                  </a:lnTo>
                  <a:lnTo>
                    <a:pt x="61158" y="81337"/>
                  </a:lnTo>
                  <a:lnTo>
                    <a:pt x="61158" y="84752"/>
                  </a:lnTo>
                  <a:lnTo>
                    <a:pt x="63331" y="88787"/>
                  </a:lnTo>
                  <a:lnTo>
                    <a:pt x="65504" y="91892"/>
                  </a:lnTo>
                  <a:lnTo>
                    <a:pt x="81026" y="86614"/>
                  </a:lnTo>
                  <a:lnTo>
                    <a:pt x="92513" y="77301"/>
                  </a:lnTo>
                  <a:lnTo>
                    <a:pt x="104931" y="67677"/>
                  </a:lnTo>
                  <a:lnTo>
                    <a:pt x="115486" y="60226"/>
                  </a:lnTo>
                  <a:lnTo>
                    <a:pt x="130077" y="57122"/>
                  </a:lnTo>
                  <a:lnTo>
                    <a:pt x="144668" y="57122"/>
                  </a:lnTo>
                  <a:lnTo>
                    <a:pt x="158017" y="57122"/>
                  </a:lnTo>
                  <a:lnTo>
                    <a:pt x="168572" y="51844"/>
                  </a:lnTo>
                  <a:lnTo>
                    <a:pt x="170745" y="47498"/>
                  </a:lnTo>
                  <a:lnTo>
                    <a:pt x="170745" y="45636"/>
                  </a:lnTo>
                  <a:lnTo>
                    <a:pt x="170745" y="44394"/>
                  </a:lnTo>
                  <a:lnTo>
                    <a:pt x="170745" y="42221"/>
                  </a:lnTo>
                  <a:lnTo>
                    <a:pt x="172608" y="38185"/>
                  </a:lnTo>
                  <a:lnTo>
                    <a:pt x="172608" y="34770"/>
                  </a:lnTo>
                  <a:lnTo>
                    <a:pt x="170745" y="32907"/>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1" name="Freeform: Shape 30">
              <a:extLst>
                <a:ext uri="{FF2B5EF4-FFF2-40B4-BE49-F238E27FC236}">
                  <a16:creationId xmlns:a16="http://schemas.microsoft.com/office/drawing/2014/main" id="{FFEB6D75-53E2-43B6-BB55-4CC3A42CB9FB}"/>
                </a:ext>
              </a:extLst>
            </p:cNvPr>
            <p:cNvSpPr/>
            <p:nvPr/>
          </p:nvSpPr>
          <p:spPr>
            <a:xfrm>
              <a:off x="3317366" y="4178759"/>
              <a:ext cx="139701" cy="152118"/>
            </a:xfrm>
            <a:custGeom>
              <a:avLst/>
              <a:gdLst>
                <a:gd name="connsiteX0" fmla="*/ 133181 w 139700"/>
                <a:gd name="connsiteY0" fmla="*/ 30424 h 152118"/>
                <a:gd name="connsiteX1" fmla="*/ 129145 w 139700"/>
                <a:gd name="connsiteY1" fmla="*/ 22042 h 152118"/>
                <a:gd name="connsiteX2" fmla="*/ 126041 w 139700"/>
                <a:gd name="connsiteY2" fmla="*/ 14591 h 152118"/>
                <a:gd name="connsiteX3" fmla="*/ 109277 w 139700"/>
                <a:gd name="connsiteY3" fmla="*/ 14591 h 152118"/>
                <a:gd name="connsiteX4" fmla="*/ 94686 w 139700"/>
                <a:gd name="connsiteY4" fmla="*/ 14591 h 152118"/>
                <a:gd name="connsiteX5" fmla="*/ 76991 w 139700"/>
                <a:gd name="connsiteY5" fmla="*/ 14591 h 152118"/>
                <a:gd name="connsiteX6" fmla="*/ 76991 w 139700"/>
                <a:gd name="connsiteY6" fmla="*/ 931 h 152118"/>
                <a:gd name="connsiteX7" fmla="*/ 62400 w 139700"/>
                <a:gd name="connsiteY7" fmla="*/ 0 h 152118"/>
                <a:gd name="connsiteX8" fmla="*/ 50913 w 139700"/>
                <a:gd name="connsiteY8" fmla="*/ 931 h 152118"/>
                <a:gd name="connsiteX9" fmla="*/ 42531 w 139700"/>
                <a:gd name="connsiteY9" fmla="*/ 5278 h 152118"/>
                <a:gd name="connsiteX10" fmla="*/ 31045 w 139700"/>
                <a:gd name="connsiteY10" fmla="*/ 7140 h 152118"/>
                <a:gd name="connsiteX11" fmla="*/ 16454 w 139700"/>
                <a:gd name="connsiteY11" fmla="*/ 10555 h 152118"/>
                <a:gd name="connsiteX12" fmla="*/ 18627 w 139700"/>
                <a:gd name="connsiteY12" fmla="*/ 17695 h 152118"/>
                <a:gd name="connsiteX13" fmla="*/ 20800 w 139700"/>
                <a:gd name="connsiteY13" fmla="*/ 25146 h 152118"/>
                <a:gd name="connsiteX14" fmla="*/ 21731 w 139700"/>
                <a:gd name="connsiteY14" fmla="*/ 29492 h 152118"/>
                <a:gd name="connsiteX15" fmla="*/ 23904 w 139700"/>
                <a:gd name="connsiteY15" fmla="*/ 34770 h 152118"/>
                <a:gd name="connsiteX16" fmla="*/ 29182 w 139700"/>
                <a:gd name="connsiteY16" fmla="*/ 37874 h 152118"/>
                <a:gd name="connsiteX17" fmla="*/ 21731 w 139700"/>
                <a:gd name="connsiteY17" fmla="*/ 60227 h 152118"/>
                <a:gd name="connsiteX18" fmla="*/ 13349 w 139700"/>
                <a:gd name="connsiteY18" fmla="*/ 80095 h 152118"/>
                <a:gd name="connsiteX19" fmla="*/ 0 w 139700"/>
                <a:gd name="connsiteY19" fmla="*/ 94996 h 152118"/>
                <a:gd name="connsiteX20" fmla="*/ 0 w 139700"/>
                <a:gd name="connsiteY20" fmla="*/ 106793 h 152118"/>
                <a:gd name="connsiteX21" fmla="*/ 6209 w 139700"/>
                <a:gd name="connsiteY21" fmla="*/ 106793 h 152118"/>
                <a:gd name="connsiteX22" fmla="*/ 7140 w 139700"/>
                <a:gd name="connsiteY22" fmla="*/ 106793 h 152118"/>
                <a:gd name="connsiteX23" fmla="*/ 9313 w 139700"/>
                <a:gd name="connsiteY23" fmla="*/ 106793 h 152118"/>
                <a:gd name="connsiteX24" fmla="*/ 11486 w 139700"/>
                <a:gd name="connsiteY24" fmla="*/ 106793 h 152118"/>
                <a:gd name="connsiteX25" fmla="*/ 13349 w 139700"/>
                <a:gd name="connsiteY25" fmla="*/ 106793 h 152118"/>
                <a:gd name="connsiteX26" fmla="*/ 16454 w 139700"/>
                <a:gd name="connsiteY26" fmla="*/ 109898 h 152118"/>
                <a:gd name="connsiteX27" fmla="*/ 18627 w 139700"/>
                <a:gd name="connsiteY27" fmla="*/ 112071 h 152118"/>
                <a:gd name="connsiteX28" fmla="*/ 18627 w 139700"/>
                <a:gd name="connsiteY28" fmla="*/ 114244 h 152118"/>
                <a:gd name="connsiteX29" fmla="*/ 20800 w 139700"/>
                <a:gd name="connsiteY29" fmla="*/ 116107 h 152118"/>
                <a:gd name="connsiteX30" fmla="*/ 20800 w 139700"/>
                <a:gd name="connsiteY30" fmla="*/ 117349 h 152118"/>
                <a:gd name="connsiteX31" fmla="*/ 20800 w 139700"/>
                <a:gd name="connsiteY31" fmla="*/ 123557 h 152118"/>
                <a:gd name="connsiteX32" fmla="*/ 33218 w 139700"/>
                <a:gd name="connsiteY32" fmla="*/ 123557 h 152118"/>
                <a:gd name="connsiteX33" fmla="*/ 33218 w 139700"/>
                <a:gd name="connsiteY33" fmla="*/ 126662 h 152118"/>
                <a:gd name="connsiteX34" fmla="*/ 31045 w 139700"/>
                <a:gd name="connsiteY34" fmla="*/ 131008 h 152118"/>
                <a:gd name="connsiteX35" fmla="*/ 31045 w 139700"/>
                <a:gd name="connsiteY35" fmla="*/ 131939 h 152118"/>
                <a:gd name="connsiteX36" fmla="*/ 31045 w 139700"/>
                <a:gd name="connsiteY36" fmla="*/ 134113 h 152118"/>
                <a:gd name="connsiteX37" fmla="*/ 29182 w 139700"/>
                <a:gd name="connsiteY37" fmla="*/ 136286 h 152118"/>
                <a:gd name="connsiteX38" fmla="*/ 31045 w 139700"/>
                <a:gd name="connsiteY38" fmla="*/ 139390 h 152118"/>
                <a:gd name="connsiteX39" fmla="*/ 31045 w 139700"/>
                <a:gd name="connsiteY39" fmla="*/ 143736 h 152118"/>
                <a:gd name="connsiteX40" fmla="*/ 33218 w 139700"/>
                <a:gd name="connsiteY40" fmla="*/ 145910 h 152118"/>
                <a:gd name="connsiteX41" fmla="*/ 35391 w 139700"/>
                <a:gd name="connsiteY41" fmla="*/ 149014 h 152118"/>
                <a:gd name="connsiteX42" fmla="*/ 36322 w 139700"/>
                <a:gd name="connsiteY42" fmla="*/ 152118 h 152118"/>
                <a:gd name="connsiteX43" fmla="*/ 54949 w 139700"/>
                <a:gd name="connsiteY43" fmla="*/ 146841 h 152118"/>
                <a:gd name="connsiteX44" fmla="*/ 69540 w 139700"/>
                <a:gd name="connsiteY44" fmla="*/ 141563 h 152118"/>
                <a:gd name="connsiteX45" fmla="*/ 85373 w 139700"/>
                <a:gd name="connsiteY45" fmla="*/ 139390 h 152118"/>
                <a:gd name="connsiteX46" fmla="*/ 82268 w 139700"/>
                <a:gd name="connsiteY46" fmla="*/ 123557 h 152118"/>
                <a:gd name="connsiteX47" fmla="*/ 84131 w 139700"/>
                <a:gd name="connsiteY47" fmla="*/ 106793 h 152118"/>
                <a:gd name="connsiteX48" fmla="*/ 91582 w 139700"/>
                <a:gd name="connsiteY48" fmla="*/ 91892 h 152118"/>
                <a:gd name="connsiteX49" fmla="*/ 99964 w 139700"/>
                <a:gd name="connsiteY49" fmla="*/ 74817 h 152118"/>
                <a:gd name="connsiteX50" fmla="*/ 114554 w 139700"/>
                <a:gd name="connsiteY50" fmla="*/ 69540 h 152118"/>
                <a:gd name="connsiteX51" fmla="*/ 129145 w 139700"/>
                <a:gd name="connsiteY51" fmla="*/ 64262 h 152118"/>
                <a:gd name="connsiteX52" fmla="*/ 140632 w 139700"/>
                <a:gd name="connsiteY52" fmla="*/ 50603 h 152118"/>
                <a:gd name="connsiteX53" fmla="*/ 140632 w 139700"/>
                <a:gd name="connsiteY53" fmla="*/ 47498 h 152118"/>
                <a:gd name="connsiteX54" fmla="*/ 136286 w 139700"/>
                <a:gd name="connsiteY54" fmla="*/ 40048 h 1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39700" h="152118">
                  <a:moveTo>
                    <a:pt x="133181" y="30424"/>
                  </a:moveTo>
                  <a:lnTo>
                    <a:pt x="129145" y="22042"/>
                  </a:lnTo>
                  <a:lnTo>
                    <a:pt x="126041" y="14591"/>
                  </a:lnTo>
                  <a:lnTo>
                    <a:pt x="109277" y="14591"/>
                  </a:lnTo>
                  <a:lnTo>
                    <a:pt x="94686" y="14591"/>
                  </a:lnTo>
                  <a:lnTo>
                    <a:pt x="76991" y="14591"/>
                  </a:lnTo>
                  <a:lnTo>
                    <a:pt x="76991" y="931"/>
                  </a:lnTo>
                  <a:lnTo>
                    <a:pt x="62400" y="0"/>
                  </a:lnTo>
                  <a:lnTo>
                    <a:pt x="50913" y="931"/>
                  </a:lnTo>
                  <a:lnTo>
                    <a:pt x="42531" y="5278"/>
                  </a:lnTo>
                  <a:lnTo>
                    <a:pt x="31045" y="7140"/>
                  </a:lnTo>
                  <a:lnTo>
                    <a:pt x="16454" y="10555"/>
                  </a:lnTo>
                  <a:lnTo>
                    <a:pt x="18627" y="17695"/>
                  </a:lnTo>
                  <a:lnTo>
                    <a:pt x="20800" y="25146"/>
                  </a:lnTo>
                  <a:lnTo>
                    <a:pt x="21731" y="29492"/>
                  </a:lnTo>
                  <a:lnTo>
                    <a:pt x="23904" y="34770"/>
                  </a:lnTo>
                  <a:lnTo>
                    <a:pt x="29182" y="37874"/>
                  </a:lnTo>
                  <a:lnTo>
                    <a:pt x="21731" y="60227"/>
                  </a:lnTo>
                  <a:lnTo>
                    <a:pt x="13349" y="80095"/>
                  </a:lnTo>
                  <a:lnTo>
                    <a:pt x="0" y="94996"/>
                  </a:lnTo>
                  <a:lnTo>
                    <a:pt x="0" y="106793"/>
                  </a:lnTo>
                  <a:lnTo>
                    <a:pt x="6209" y="106793"/>
                  </a:lnTo>
                  <a:lnTo>
                    <a:pt x="7140" y="106793"/>
                  </a:lnTo>
                  <a:lnTo>
                    <a:pt x="9313" y="106793"/>
                  </a:lnTo>
                  <a:lnTo>
                    <a:pt x="11486" y="106793"/>
                  </a:lnTo>
                  <a:lnTo>
                    <a:pt x="13349" y="106793"/>
                  </a:lnTo>
                  <a:lnTo>
                    <a:pt x="16454" y="109898"/>
                  </a:lnTo>
                  <a:lnTo>
                    <a:pt x="18627" y="112071"/>
                  </a:lnTo>
                  <a:lnTo>
                    <a:pt x="18627" y="114244"/>
                  </a:lnTo>
                  <a:lnTo>
                    <a:pt x="20800" y="116107"/>
                  </a:lnTo>
                  <a:lnTo>
                    <a:pt x="20800" y="117349"/>
                  </a:lnTo>
                  <a:lnTo>
                    <a:pt x="20800" y="123557"/>
                  </a:lnTo>
                  <a:lnTo>
                    <a:pt x="33218" y="123557"/>
                  </a:lnTo>
                  <a:lnTo>
                    <a:pt x="33218" y="126662"/>
                  </a:lnTo>
                  <a:lnTo>
                    <a:pt x="31045" y="131008"/>
                  </a:lnTo>
                  <a:lnTo>
                    <a:pt x="31045" y="131939"/>
                  </a:lnTo>
                  <a:lnTo>
                    <a:pt x="31045" y="134113"/>
                  </a:lnTo>
                  <a:lnTo>
                    <a:pt x="29182" y="136286"/>
                  </a:lnTo>
                  <a:lnTo>
                    <a:pt x="31045" y="139390"/>
                  </a:lnTo>
                  <a:lnTo>
                    <a:pt x="31045" y="143736"/>
                  </a:lnTo>
                  <a:lnTo>
                    <a:pt x="33218" y="145910"/>
                  </a:lnTo>
                  <a:lnTo>
                    <a:pt x="35391" y="149014"/>
                  </a:lnTo>
                  <a:lnTo>
                    <a:pt x="36322" y="152118"/>
                  </a:lnTo>
                  <a:lnTo>
                    <a:pt x="54949" y="146841"/>
                  </a:lnTo>
                  <a:lnTo>
                    <a:pt x="69540" y="141563"/>
                  </a:lnTo>
                  <a:lnTo>
                    <a:pt x="85373" y="139390"/>
                  </a:lnTo>
                  <a:lnTo>
                    <a:pt x="82268" y="123557"/>
                  </a:lnTo>
                  <a:lnTo>
                    <a:pt x="84131" y="106793"/>
                  </a:lnTo>
                  <a:lnTo>
                    <a:pt x="91582" y="91892"/>
                  </a:lnTo>
                  <a:lnTo>
                    <a:pt x="99964" y="74817"/>
                  </a:lnTo>
                  <a:lnTo>
                    <a:pt x="114554" y="69540"/>
                  </a:lnTo>
                  <a:lnTo>
                    <a:pt x="129145" y="64262"/>
                  </a:lnTo>
                  <a:lnTo>
                    <a:pt x="140632" y="50603"/>
                  </a:lnTo>
                  <a:lnTo>
                    <a:pt x="140632" y="47498"/>
                  </a:lnTo>
                  <a:lnTo>
                    <a:pt x="136286" y="4004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2" name="Freeform: Shape 31">
              <a:extLst>
                <a:ext uri="{FF2B5EF4-FFF2-40B4-BE49-F238E27FC236}">
                  <a16:creationId xmlns:a16="http://schemas.microsoft.com/office/drawing/2014/main" id="{E9B0DCC0-F07D-4EA6-A220-FF6C7A452EEC}"/>
                </a:ext>
              </a:extLst>
            </p:cNvPr>
            <p:cNvSpPr/>
            <p:nvPr/>
          </p:nvSpPr>
          <p:spPr>
            <a:xfrm>
              <a:off x="3770306" y="4054891"/>
              <a:ext cx="24836" cy="12418"/>
            </a:xfrm>
            <a:custGeom>
              <a:avLst/>
              <a:gdLst>
                <a:gd name="connsiteX0" fmla="*/ 3104 w 24835"/>
                <a:gd name="connsiteY0" fmla="*/ 12728 h 12417"/>
                <a:gd name="connsiteX1" fmla="*/ 27009 w 24835"/>
                <a:gd name="connsiteY1" fmla="*/ 7451 h 12417"/>
                <a:gd name="connsiteX2" fmla="*/ 27009 w 24835"/>
                <a:gd name="connsiteY2" fmla="*/ 0 h 12417"/>
                <a:gd name="connsiteX3" fmla="*/ 21731 w 24835"/>
                <a:gd name="connsiteY3" fmla="*/ 0 h 12417"/>
                <a:gd name="connsiteX4" fmla="*/ 17695 w 24835"/>
                <a:gd name="connsiteY4" fmla="*/ 0 h 12417"/>
                <a:gd name="connsiteX5" fmla="*/ 14591 w 24835"/>
                <a:gd name="connsiteY5" fmla="*/ 0 h 12417"/>
                <a:gd name="connsiteX6" fmla="*/ 12418 w 24835"/>
                <a:gd name="connsiteY6" fmla="*/ 0 h 12417"/>
                <a:gd name="connsiteX7" fmla="*/ 9313 w 24835"/>
                <a:gd name="connsiteY7" fmla="*/ 0 h 12417"/>
                <a:gd name="connsiteX8" fmla="*/ 5278 w 24835"/>
                <a:gd name="connsiteY8" fmla="*/ 0 h 12417"/>
                <a:gd name="connsiteX9" fmla="*/ 0 w 24835"/>
                <a:gd name="connsiteY9" fmla="*/ 0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35" h="12417">
                  <a:moveTo>
                    <a:pt x="3104" y="12728"/>
                  </a:moveTo>
                  <a:lnTo>
                    <a:pt x="27009" y="7451"/>
                  </a:lnTo>
                  <a:lnTo>
                    <a:pt x="27009" y="0"/>
                  </a:lnTo>
                  <a:lnTo>
                    <a:pt x="21731" y="0"/>
                  </a:lnTo>
                  <a:lnTo>
                    <a:pt x="17695" y="0"/>
                  </a:lnTo>
                  <a:lnTo>
                    <a:pt x="14591" y="0"/>
                  </a:lnTo>
                  <a:lnTo>
                    <a:pt x="12418" y="0"/>
                  </a:lnTo>
                  <a:lnTo>
                    <a:pt x="9313" y="0"/>
                  </a:lnTo>
                  <a:lnTo>
                    <a:pt x="5278" y="0"/>
                  </a:lnTo>
                  <a:lnTo>
                    <a:pt x="0"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3" name="Freeform: Shape 32">
              <a:extLst>
                <a:ext uri="{FF2B5EF4-FFF2-40B4-BE49-F238E27FC236}">
                  <a16:creationId xmlns:a16="http://schemas.microsoft.com/office/drawing/2014/main" id="{EDBF290E-30C8-49D5-ABF5-4A3CE3A15F4F}"/>
                </a:ext>
              </a:extLst>
            </p:cNvPr>
            <p:cNvSpPr/>
            <p:nvPr/>
          </p:nvSpPr>
          <p:spPr>
            <a:xfrm>
              <a:off x="3430679" y="4132192"/>
              <a:ext cx="12418" cy="6209"/>
            </a:xfrm>
            <a:custGeom>
              <a:avLst/>
              <a:gdLst>
                <a:gd name="connsiteX0" fmla="*/ 7451 w 12417"/>
                <a:gd name="connsiteY0" fmla="*/ 1863 h 6208"/>
                <a:gd name="connsiteX1" fmla="*/ 3104 w 12417"/>
                <a:gd name="connsiteY1" fmla="*/ 0 h 6208"/>
                <a:gd name="connsiteX2" fmla="*/ 0 w 12417"/>
                <a:gd name="connsiteY2" fmla="*/ 0 h 6208"/>
                <a:gd name="connsiteX3" fmla="*/ 0 w 12417"/>
                <a:gd name="connsiteY3" fmla="*/ 7140 h 6208"/>
                <a:gd name="connsiteX4" fmla="*/ 12728 w 12417"/>
                <a:gd name="connsiteY4" fmla="*/ 7140 h 6208"/>
                <a:gd name="connsiteX5" fmla="*/ 10555 w 12417"/>
                <a:gd name="connsiteY5" fmla="*/ 3104 h 6208"/>
                <a:gd name="connsiteX6" fmla="*/ 8382 w 12417"/>
                <a:gd name="connsiteY6" fmla="*/ 1863 h 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7" h="6208">
                  <a:moveTo>
                    <a:pt x="7451" y="1863"/>
                  </a:moveTo>
                  <a:lnTo>
                    <a:pt x="3104" y="0"/>
                  </a:lnTo>
                  <a:lnTo>
                    <a:pt x="0" y="0"/>
                  </a:lnTo>
                  <a:lnTo>
                    <a:pt x="0" y="7140"/>
                  </a:lnTo>
                  <a:lnTo>
                    <a:pt x="12728" y="7140"/>
                  </a:lnTo>
                  <a:lnTo>
                    <a:pt x="10555" y="3104"/>
                  </a:lnTo>
                  <a:lnTo>
                    <a:pt x="8382" y="186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4" name="Freeform: Shape 33">
              <a:extLst>
                <a:ext uri="{FF2B5EF4-FFF2-40B4-BE49-F238E27FC236}">
                  <a16:creationId xmlns:a16="http://schemas.microsoft.com/office/drawing/2014/main" id="{4ECC11AB-FE64-4E57-BEB7-DD68103C4FB1}"/>
                </a:ext>
              </a:extLst>
            </p:cNvPr>
            <p:cNvSpPr/>
            <p:nvPr/>
          </p:nvSpPr>
          <p:spPr>
            <a:xfrm>
              <a:off x="3367348" y="4082210"/>
              <a:ext cx="96238" cy="58985"/>
            </a:xfrm>
            <a:custGeom>
              <a:avLst/>
              <a:gdLst>
                <a:gd name="connsiteX0" fmla="*/ 24836 w 96238"/>
                <a:gd name="connsiteY0" fmla="*/ 60537 h 58984"/>
                <a:gd name="connsiteX1" fmla="*/ 35391 w 96238"/>
                <a:gd name="connsiteY1" fmla="*/ 60537 h 58984"/>
                <a:gd name="connsiteX2" fmla="*/ 48740 w 96238"/>
                <a:gd name="connsiteY2" fmla="*/ 57122 h 58984"/>
                <a:gd name="connsiteX3" fmla="*/ 54018 w 96238"/>
                <a:gd name="connsiteY3" fmla="*/ 47809 h 58984"/>
                <a:gd name="connsiteX4" fmla="*/ 56191 w 96238"/>
                <a:gd name="connsiteY4" fmla="*/ 29803 h 58984"/>
                <a:gd name="connsiteX5" fmla="*/ 59295 w 96238"/>
                <a:gd name="connsiteY5" fmla="*/ 32907 h 58984"/>
                <a:gd name="connsiteX6" fmla="*/ 61468 w 96238"/>
                <a:gd name="connsiteY6" fmla="*/ 35080 h 58984"/>
                <a:gd name="connsiteX7" fmla="*/ 64573 w 96238"/>
                <a:gd name="connsiteY7" fmla="*/ 37253 h 58984"/>
                <a:gd name="connsiteX8" fmla="*/ 68608 w 96238"/>
                <a:gd name="connsiteY8" fmla="*/ 39427 h 58984"/>
                <a:gd name="connsiteX9" fmla="*/ 76059 w 96238"/>
                <a:gd name="connsiteY9" fmla="*/ 42531 h 58984"/>
                <a:gd name="connsiteX10" fmla="*/ 79164 w 96238"/>
                <a:gd name="connsiteY10" fmla="*/ 37253 h 58984"/>
                <a:gd name="connsiteX11" fmla="*/ 85373 w 96238"/>
                <a:gd name="connsiteY11" fmla="*/ 32907 h 58984"/>
                <a:gd name="connsiteX12" fmla="*/ 90650 w 96238"/>
                <a:gd name="connsiteY12" fmla="*/ 29803 h 58984"/>
                <a:gd name="connsiteX13" fmla="*/ 95617 w 96238"/>
                <a:gd name="connsiteY13" fmla="*/ 25457 h 58984"/>
                <a:gd name="connsiteX14" fmla="*/ 95617 w 96238"/>
                <a:gd name="connsiteY14" fmla="*/ 22352 h 58984"/>
                <a:gd name="connsiteX15" fmla="*/ 97790 w 96238"/>
                <a:gd name="connsiteY15" fmla="*/ 18006 h 58984"/>
                <a:gd name="connsiteX16" fmla="*/ 95617 w 96238"/>
                <a:gd name="connsiteY16" fmla="*/ 12728 h 58984"/>
                <a:gd name="connsiteX17" fmla="*/ 95617 w 96238"/>
                <a:gd name="connsiteY17" fmla="*/ 7451 h 58984"/>
                <a:gd name="connsiteX18" fmla="*/ 95617 w 96238"/>
                <a:gd name="connsiteY18" fmla="*/ 0 h 58984"/>
                <a:gd name="connsiteX19" fmla="*/ 66435 w 96238"/>
                <a:gd name="connsiteY19" fmla="*/ 7451 h 58984"/>
                <a:gd name="connsiteX20" fmla="*/ 41600 w 96238"/>
                <a:gd name="connsiteY20" fmla="*/ 18006 h 58984"/>
                <a:gd name="connsiteX21" fmla="*/ 19558 w 96238"/>
                <a:gd name="connsiteY21" fmla="*/ 31976 h 58984"/>
                <a:gd name="connsiteX22" fmla="*/ 0 w 96238"/>
                <a:gd name="connsiteY22" fmla="*/ 45636 h 58984"/>
                <a:gd name="connsiteX23" fmla="*/ 0 w 96238"/>
                <a:gd name="connsiteY23" fmla="*/ 60537 h 58984"/>
                <a:gd name="connsiteX24" fmla="*/ 13349 w 96238"/>
                <a:gd name="connsiteY24" fmla="*/ 60537 h 5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6238" h="58984">
                  <a:moveTo>
                    <a:pt x="24836" y="60537"/>
                  </a:moveTo>
                  <a:lnTo>
                    <a:pt x="35391" y="60537"/>
                  </a:lnTo>
                  <a:lnTo>
                    <a:pt x="48740" y="57122"/>
                  </a:lnTo>
                  <a:lnTo>
                    <a:pt x="54018" y="47809"/>
                  </a:lnTo>
                  <a:lnTo>
                    <a:pt x="56191" y="29803"/>
                  </a:lnTo>
                  <a:lnTo>
                    <a:pt x="59295" y="32907"/>
                  </a:lnTo>
                  <a:lnTo>
                    <a:pt x="61468" y="35080"/>
                  </a:lnTo>
                  <a:lnTo>
                    <a:pt x="64573" y="37253"/>
                  </a:lnTo>
                  <a:lnTo>
                    <a:pt x="68608" y="39427"/>
                  </a:lnTo>
                  <a:lnTo>
                    <a:pt x="76059" y="42531"/>
                  </a:lnTo>
                  <a:lnTo>
                    <a:pt x="79164" y="37253"/>
                  </a:lnTo>
                  <a:lnTo>
                    <a:pt x="85373" y="32907"/>
                  </a:lnTo>
                  <a:lnTo>
                    <a:pt x="90650" y="29803"/>
                  </a:lnTo>
                  <a:lnTo>
                    <a:pt x="95617" y="25457"/>
                  </a:lnTo>
                  <a:lnTo>
                    <a:pt x="95617" y="22352"/>
                  </a:lnTo>
                  <a:lnTo>
                    <a:pt x="97790" y="18006"/>
                  </a:lnTo>
                  <a:lnTo>
                    <a:pt x="95617" y="12728"/>
                  </a:lnTo>
                  <a:lnTo>
                    <a:pt x="95617" y="7451"/>
                  </a:lnTo>
                  <a:lnTo>
                    <a:pt x="95617" y="0"/>
                  </a:lnTo>
                  <a:lnTo>
                    <a:pt x="66435" y="7451"/>
                  </a:lnTo>
                  <a:lnTo>
                    <a:pt x="41600" y="18006"/>
                  </a:lnTo>
                  <a:lnTo>
                    <a:pt x="19558" y="31976"/>
                  </a:lnTo>
                  <a:lnTo>
                    <a:pt x="0" y="45636"/>
                  </a:lnTo>
                  <a:lnTo>
                    <a:pt x="0" y="60537"/>
                  </a:lnTo>
                  <a:lnTo>
                    <a:pt x="13349" y="60537"/>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5" name="Freeform: Shape 34">
              <a:extLst>
                <a:ext uri="{FF2B5EF4-FFF2-40B4-BE49-F238E27FC236}">
                  <a16:creationId xmlns:a16="http://schemas.microsoft.com/office/drawing/2014/main" id="{184C7784-185A-4674-84AA-26B3681CCA8D}"/>
                </a:ext>
              </a:extLst>
            </p:cNvPr>
            <p:cNvSpPr/>
            <p:nvPr/>
          </p:nvSpPr>
          <p:spPr>
            <a:xfrm>
              <a:off x="3502702" y="4062342"/>
              <a:ext cx="43462" cy="27940"/>
            </a:xfrm>
            <a:custGeom>
              <a:avLst/>
              <a:gdLst>
                <a:gd name="connsiteX0" fmla="*/ 4036 w 43462"/>
                <a:gd name="connsiteY0" fmla="*/ 25146 h 27940"/>
                <a:gd name="connsiteX1" fmla="*/ 7140 w 43462"/>
                <a:gd name="connsiteY1" fmla="*/ 29492 h 27940"/>
                <a:gd name="connsiteX2" fmla="*/ 13349 w 43462"/>
                <a:gd name="connsiteY2" fmla="*/ 30734 h 27940"/>
                <a:gd name="connsiteX3" fmla="*/ 16454 w 43462"/>
                <a:gd name="connsiteY3" fmla="*/ 30734 h 27940"/>
                <a:gd name="connsiteX4" fmla="*/ 21731 w 43462"/>
                <a:gd name="connsiteY4" fmla="*/ 29492 h 27940"/>
                <a:gd name="connsiteX5" fmla="*/ 27940 w 43462"/>
                <a:gd name="connsiteY5" fmla="*/ 25146 h 27940"/>
                <a:gd name="connsiteX6" fmla="*/ 33218 w 43462"/>
                <a:gd name="connsiteY6" fmla="*/ 19869 h 27940"/>
                <a:gd name="connsiteX7" fmla="*/ 36322 w 43462"/>
                <a:gd name="connsiteY7" fmla="*/ 15833 h 27940"/>
                <a:gd name="connsiteX8" fmla="*/ 40668 w 43462"/>
                <a:gd name="connsiteY8" fmla="*/ 10555 h 27940"/>
                <a:gd name="connsiteX9" fmla="*/ 43773 w 43462"/>
                <a:gd name="connsiteY9" fmla="*/ 5278 h 27940"/>
                <a:gd name="connsiteX10" fmla="*/ 38495 w 43462"/>
                <a:gd name="connsiteY10" fmla="*/ 3104 h 27940"/>
                <a:gd name="connsiteX11" fmla="*/ 31045 w 43462"/>
                <a:gd name="connsiteY11" fmla="*/ 931 h 27940"/>
                <a:gd name="connsiteX12" fmla="*/ 23904 w 43462"/>
                <a:gd name="connsiteY12" fmla="*/ 931 h 27940"/>
                <a:gd name="connsiteX13" fmla="*/ 14591 w 43462"/>
                <a:gd name="connsiteY13" fmla="*/ 0 h 27940"/>
                <a:gd name="connsiteX14" fmla="*/ 7140 w 43462"/>
                <a:gd name="connsiteY14" fmla="*/ 7451 h 27940"/>
                <a:gd name="connsiteX15" fmla="*/ 0 w 43462"/>
                <a:gd name="connsiteY15" fmla="*/ 12728 h 27940"/>
                <a:gd name="connsiteX16" fmla="*/ 0 w 43462"/>
                <a:gd name="connsiteY16" fmla="*/ 18006 h 27940"/>
                <a:gd name="connsiteX17" fmla="*/ 1863 w 43462"/>
                <a:gd name="connsiteY17" fmla="*/ 22042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462" h="27940">
                  <a:moveTo>
                    <a:pt x="4036" y="25146"/>
                  </a:moveTo>
                  <a:lnTo>
                    <a:pt x="7140" y="29492"/>
                  </a:lnTo>
                  <a:lnTo>
                    <a:pt x="13349" y="30734"/>
                  </a:lnTo>
                  <a:lnTo>
                    <a:pt x="16454" y="30734"/>
                  </a:lnTo>
                  <a:lnTo>
                    <a:pt x="21731" y="29492"/>
                  </a:lnTo>
                  <a:lnTo>
                    <a:pt x="27940" y="25146"/>
                  </a:lnTo>
                  <a:lnTo>
                    <a:pt x="33218" y="19869"/>
                  </a:lnTo>
                  <a:lnTo>
                    <a:pt x="36322" y="15833"/>
                  </a:lnTo>
                  <a:lnTo>
                    <a:pt x="40668" y="10555"/>
                  </a:lnTo>
                  <a:lnTo>
                    <a:pt x="43773" y="5278"/>
                  </a:lnTo>
                  <a:lnTo>
                    <a:pt x="38495" y="3104"/>
                  </a:lnTo>
                  <a:lnTo>
                    <a:pt x="31045" y="931"/>
                  </a:lnTo>
                  <a:lnTo>
                    <a:pt x="23904" y="931"/>
                  </a:lnTo>
                  <a:lnTo>
                    <a:pt x="14591" y="0"/>
                  </a:lnTo>
                  <a:lnTo>
                    <a:pt x="7140" y="7451"/>
                  </a:lnTo>
                  <a:lnTo>
                    <a:pt x="0" y="12728"/>
                  </a:lnTo>
                  <a:lnTo>
                    <a:pt x="0" y="18006"/>
                  </a:lnTo>
                  <a:lnTo>
                    <a:pt x="1863" y="22042"/>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6" name="Freeform: Shape 35">
              <a:extLst>
                <a:ext uri="{FF2B5EF4-FFF2-40B4-BE49-F238E27FC236}">
                  <a16:creationId xmlns:a16="http://schemas.microsoft.com/office/drawing/2014/main" id="{479B2515-DDD4-48F0-8362-1C10E1059AAB}"/>
                </a:ext>
              </a:extLst>
            </p:cNvPr>
            <p:cNvSpPr/>
            <p:nvPr/>
          </p:nvSpPr>
          <p:spPr>
            <a:xfrm>
              <a:off x="5862400" y="4041231"/>
              <a:ext cx="260774" cy="310446"/>
            </a:xfrm>
            <a:custGeom>
              <a:avLst/>
              <a:gdLst>
                <a:gd name="connsiteX0" fmla="*/ 16454 w 260774"/>
                <a:gd name="connsiteY0" fmla="*/ 264189 h 310445"/>
                <a:gd name="connsiteX1" fmla="*/ 24836 w 260774"/>
                <a:gd name="connsiteY1" fmla="*/ 273813 h 310445"/>
                <a:gd name="connsiteX2" fmla="*/ 34149 w 260774"/>
                <a:gd name="connsiteY2" fmla="*/ 286541 h 310445"/>
                <a:gd name="connsiteX3" fmla="*/ 39427 w 260774"/>
                <a:gd name="connsiteY3" fmla="*/ 301443 h 310445"/>
                <a:gd name="connsiteX4" fmla="*/ 56191 w 260774"/>
                <a:gd name="connsiteY4" fmla="*/ 304547 h 310445"/>
                <a:gd name="connsiteX5" fmla="*/ 70782 w 260774"/>
                <a:gd name="connsiteY5" fmla="*/ 310756 h 310445"/>
                <a:gd name="connsiteX6" fmla="*/ 74818 w 260774"/>
                <a:gd name="connsiteY6" fmla="*/ 301443 h 310445"/>
                <a:gd name="connsiteX7" fmla="*/ 80095 w 260774"/>
                <a:gd name="connsiteY7" fmla="*/ 301443 h 310445"/>
                <a:gd name="connsiteX8" fmla="*/ 80095 w 260774"/>
                <a:gd name="connsiteY8" fmla="*/ 297097 h 310445"/>
                <a:gd name="connsiteX9" fmla="*/ 68609 w 260774"/>
                <a:gd name="connsiteY9" fmla="*/ 288715 h 310445"/>
                <a:gd name="connsiteX10" fmla="*/ 60226 w 260774"/>
                <a:gd name="connsiteY10" fmla="*/ 276918 h 310445"/>
                <a:gd name="connsiteX11" fmla="*/ 53086 w 260774"/>
                <a:gd name="connsiteY11" fmla="*/ 266362 h 310445"/>
                <a:gd name="connsiteX12" fmla="*/ 50913 w 260774"/>
                <a:gd name="connsiteY12" fmla="*/ 257049 h 310445"/>
                <a:gd name="connsiteX13" fmla="*/ 56191 w 260774"/>
                <a:gd name="connsiteY13" fmla="*/ 229419 h 310445"/>
                <a:gd name="connsiteX14" fmla="*/ 67677 w 260774"/>
                <a:gd name="connsiteY14" fmla="*/ 199927 h 310445"/>
                <a:gd name="connsiteX15" fmla="*/ 83199 w 260774"/>
                <a:gd name="connsiteY15" fmla="*/ 170124 h 310445"/>
                <a:gd name="connsiteX16" fmla="*/ 104000 w 260774"/>
                <a:gd name="connsiteY16" fmla="*/ 140632 h 310445"/>
                <a:gd name="connsiteX17" fmla="*/ 124799 w 260774"/>
                <a:gd name="connsiteY17" fmla="*/ 115175 h 310445"/>
                <a:gd name="connsiteX18" fmla="*/ 145599 w 260774"/>
                <a:gd name="connsiteY18" fmla="*/ 92823 h 310445"/>
                <a:gd name="connsiteX19" fmla="*/ 163295 w 260774"/>
                <a:gd name="connsiteY19" fmla="*/ 78232 h 310445"/>
                <a:gd name="connsiteX20" fmla="*/ 180059 w 260774"/>
                <a:gd name="connsiteY20" fmla="*/ 70782 h 310445"/>
                <a:gd name="connsiteX21" fmla="*/ 197754 w 260774"/>
                <a:gd name="connsiteY21" fmla="*/ 63331 h 310445"/>
                <a:gd name="connsiteX22" fmla="*/ 217623 w 260774"/>
                <a:gd name="connsiteY22" fmla="*/ 55880 h 310445"/>
                <a:gd name="connsiteX23" fmla="*/ 234076 w 260774"/>
                <a:gd name="connsiteY23" fmla="*/ 46256 h 310445"/>
                <a:gd name="connsiteX24" fmla="*/ 248667 w 260774"/>
                <a:gd name="connsiteY24" fmla="*/ 35701 h 310445"/>
                <a:gd name="connsiteX25" fmla="*/ 260154 w 260774"/>
                <a:gd name="connsiteY25" fmla="*/ 21110 h 310445"/>
                <a:gd name="connsiteX26" fmla="*/ 261395 w 260774"/>
                <a:gd name="connsiteY26" fmla="*/ 18937 h 310445"/>
                <a:gd name="connsiteX27" fmla="*/ 261395 w 260774"/>
                <a:gd name="connsiteY27" fmla="*/ 16764 h 310445"/>
                <a:gd name="connsiteX28" fmla="*/ 263258 w 260774"/>
                <a:gd name="connsiteY28" fmla="*/ 13660 h 310445"/>
                <a:gd name="connsiteX29" fmla="*/ 260154 w 260774"/>
                <a:gd name="connsiteY29" fmla="*/ 9313 h 310445"/>
                <a:gd name="connsiteX30" fmla="*/ 258291 w 260774"/>
                <a:gd name="connsiteY30" fmla="*/ 6209 h 310445"/>
                <a:gd name="connsiteX31" fmla="*/ 253945 w 260774"/>
                <a:gd name="connsiteY31" fmla="*/ 1863 h 310445"/>
                <a:gd name="connsiteX32" fmla="*/ 236249 w 260774"/>
                <a:gd name="connsiteY32" fmla="*/ 0 h 310445"/>
                <a:gd name="connsiteX33" fmla="*/ 223832 w 260774"/>
                <a:gd name="connsiteY33" fmla="*/ 4036 h 310445"/>
                <a:gd name="connsiteX34" fmla="*/ 216381 w 260774"/>
                <a:gd name="connsiteY34" fmla="*/ 7140 h 310445"/>
                <a:gd name="connsiteX35" fmla="*/ 210172 w 260774"/>
                <a:gd name="connsiteY35" fmla="*/ 11486 h 310445"/>
                <a:gd name="connsiteX36" fmla="*/ 205205 w 260774"/>
                <a:gd name="connsiteY36" fmla="*/ 18937 h 310445"/>
                <a:gd name="connsiteX37" fmla="*/ 197754 w 260774"/>
                <a:gd name="connsiteY37" fmla="*/ 24215 h 310445"/>
                <a:gd name="connsiteX38" fmla="*/ 187199 w 260774"/>
                <a:gd name="connsiteY38" fmla="*/ 29492 h 310445"/>
                <a:gd name="connsiteX39" fmla="*/ 153981 w 260774"/>
                <a:gd name="connsiteY39" fmla="*/ 29492 h 310445"/>
                <a:gd name="connsiteX40" fmla="*/ 134113 w 260774"/>
                <a:gd name="connsiteY40" fmla="*/ 39116 h 310445"/>
                <a:gd name="connsiteX41" fmla="*/ 110208 w 260774"/>
                <a:gd name="connsiteY41" fmla="*/ 51844 h 310445"/>
                <a:gd name="connsiteX42" fmla="*/ 87235 w 260774"/>
                <a:gd name="connsiteY42" fmla="*/ 68609 h 310445"/>
                <a:gd name="connsiteX43" fmla="*/ 68609 w 260774"/>
                <a:gd name="connsiteY43" fmla="*/ 85683 h 310445"/>
                <a:gd name="connsiteX44" fmla="*/ 54017 w 260774"/>
                <a:gd name="connsiteY44" fmla="*/ 101516 h 310445"/>
                <a:gd name="connsiteX45" fmla="*/ 53086 w 260774"/>
                <a:gd name="connsiteY45" fmla="*/ 107725 h 310445"/>
                <a:gd name="connsiteX46" fmla="*/ 53086 w 260774"/>
                <a:gd name="connsiteY46" fmla="*/ 110829 h 310445"/>
                <a:gd name="connsiteX47" fmla="*/ 53086 w 260774"/>
                <a:gd name="connsiteY47" fmla="*/ 116107 h 310445"/>
                <a:gd name="connsiteX48" fmla="*/ 54017 w 260774"/>
                <a:gd name="connsiteY48" fmla="*/ 118280 h 310445"/>
                <a:gd name="connsiteX49" fmla="*/ 54017 w 260774"/>
                <a:gd name="connsiteY49" fmla="*/ 122626 h 310445"/>
                <a:gd name="connsiteX50" fmla="*/ 56191 w 260774"/>
                <a:gd name="connsiteY50" fmla="*/ 127904 h 310445"/>
                <a:gd name="connsiteX51" fmla="*/ 54017 w 260774"/>
                <a:gd name="connsiteY51" fmla="*/ 131008 h 310445"/>
                <a:gd name="connsiteX52" fmla="*/ 48740 w 260774"/>
                <a:gd name="connsiteY52" fmla="*/ 144668 h 310445"/>
                <a:gd name="connsiteX53" fmla="*/ 39427 w 260774"/>
                <a:gd name="connsiteY53" fmla="*/ 153360 h 310445"/>
                <a:gd name="connsiteX54" fmla="*/ 31045 w 260774"/>
                <a:gd name="connsiteY54" fmla="*/ 162674 h 310445"/>
                <a:gd name="connsiteX55" fmla="*/ 31045 w 260774"/>
                <a:gd name="connsiteY55" fmla="*/ 164847 h 310445"/>
                <a:gd name="connsiteX56" fmla="*/ 31045 w 260774"/>
                <a:gd name="connsiteY56" fmla="*/ 167020 h 310445"/>
                <a:gd name="connsiteX57" fmla="*/ 32286 w 260774"/>
                <a:gd name="connsiteY57" fmla="*/ 167020 h 310445"/>
                <a:gd name="connsiteX58" fmla="*/ 32286 w 260774"/>
                <a:gd name="connsiteY58" fmla="*/ 167951 h 310445"/>
                <a:gd name="connsiteX59" fmla="*/ 36322 w 260774"/>
                <a:gd name="connsiteY59" fmla="*/ 170124 h 310445"/>
                <a:gd name="connsiteX60" fmla="*/ 39427 w 260774"/>
                <a:gd name="connsiteY60" fmla="*/ 172297 h 310445"/>
                <a:gd name="connsiteX61" fmla="*/ 34149 w 260774"/>
                <a:gd name="connsiteY61" fmla="*/ 182853 h 310445"/>
                <a:gd name="connsiteX62" fmla="*/ 27009 w 260774"/>
                <a:gd name="connsiteY62" fmla="*/ 190303 h 310445"/>
                <a:gd name="connsiteX63" fmla="*/ 19558 w 260774"/>
                <a:gd name="connsiteY63" fmla="*/ 195581 h 310445"/>
                <a:gd name="connsiteX64" fmla="*/ 14591 w 260774"/>
                <a:gd name="connsiteY64" fmla="*/ 205205 h 310445"/>
                <a:gd name="connsiteX65" fmla="*/ 12418 w 260774"/>
                <a:gd name="connsiteY65" fmla="*/ 212345 h 310445"/>
                <a:gd name="connsiteX66" fmla="*/ 14591 w 260774"/>
                <a:gd name="connsiteY66" fmla="*/ 219796 h 310445"/>
                <a:gd name="connsiteX67" fmla="*/ 16454 w 260774"/>
                <a:gd name="connsiteY67" fmla="*/ 224142 h 310445"/>
                <a:gd name="connsiteX68" fmla="*/ 16454 w 260774"/>
                <a:gd name="connsiteY68" fmla="*/ 229419 h 310445"/>
                <a:gd name="connsiteX69" fmla="*/ 10245 w 260774"/>
                <a:gd name="connsiteY69" fmla="*/ 232524 h 310445"/>
                <a:gd name="connsiteX70" fmla="*/ 0 w 260774"/>
                <a:gd name="connsiteY70" fmla="*/ 239975 h 310445"/>
                <a:gd name="connsiteX71" fmla="*/ 7140 w 260774"/>
                <a:gd name="connsiteY71" fmla="*/ 254876 h 310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60774" h="310445">
                  <a:moveTo>
                    <a:pt x="16454" y="264189"/>
                  </a:moveTo>
                  <a:lnTo>
                    <a:pt x="24836" y="273813"/>
                  </a:lnTo>
                  <a:lnTo>
                    <a:pt x="34149" y="286541"/>
                  </a:lnTo>
                  <a:lnTo>
                    <a:pt x="39427" y="301443"/>
                  </a:lnTo>
                  <a:lnTo>
                    <a:pt x="56191" y="304547"/>
                  </a:lnTo>
                  <a:lnTo>
                    <a:pt x="70782" y="310756"/>
                  </a:lnTo>
                  <a:lnTo>
                    <a:pt x="74818" y="301443"/>
                  </a:lnTo>
                  <a:lnTo>
                    <a:pt x="80095" y="301443"/>
                  </a:lnTo>
                  <a:lnTo>
                    <a:pt x="80095" y="297097"/>
                  </a:lnTo>
                  <a:lnTo>
                    <a:pt x="68609" y="288715"/>
                  </a:lnTo>
                  <a:lnTo>
                    <a:pt x="60226" y="276918"/>
                  </a:lnTo>
                  <a:lnTo>
                    <a:pt x="53086" y="266362"/>
                  </a:lnTo>
                  <a:lnTo>
                    <a:pt x="50913" y="257049"/>
                  </a:lnTo>
                  <a:lnTo>
                    <a:pt x="56191" y="229419"/>
                  </a:lnTo>
                  <a:lnTo>
                    <a:pt x="67677" y="199927"/>
                  </a:lnTo>
                  <a:lnTo>
                    <a:pt x="83199" y="170124"/>
                  </a:lnTo>
                  <a:lnTo>
                    <a:pt x="104000" y="140632"/>
                  </a:lnTo>
                  <a:lnTo>
                    <a:pt x="124799" y="115175"/>
                  </a:lnTo>
                  <a:lnTo>
                    <a:pt x="145599" y="92823"/>
                  </a:lnTo>
                  <a:lnTo>
                    <a:pt x="163295" y="78232"/>
                  </a:lnTo>
                  <a:lnTo>
                    <a:pt x="180059" y="70782"/>
                  </a:lnTo>
                  <a:lnTo>
                    <a:pt x="197754" y="63331"/>
                  </a:lnTo>
                  <a:lnTo>
                    <a:pt x="217623" y="55880"/>
                  </a:lnTo>
                  <a:lnTo>
                    <a:pt x="234076" y="46256"/>
                  </a:lnTo>
                  <a:lnTo>
                    <a:pt x="248667" y="35701"/>
                  </a:lnTo>
                  <a:lnTo>
                    <a:pt x="260154" y="21110"/>
                  </a:lnTo>
                  <a:lnTo>
                    <a:pt x="261395" y="18937"/>
                  </a:lnTo>
                  <a:lnTo>
                    <a:pt x="261395" y="16764"/>
                  </a:lnTo>
                  <a:lnTo>
                    <a:pt x="263258" y="13660"/>
                  </a:lnTo>
                  <a:lnTo>
                    <a:pt x="260154" y="9313"/>
                  </a:lnTo>
                  <a:lnTo>
                    <a:pt x="258291" y="6209"/>
                  </a:lnTo>
                  <a:lnTo>
                    <a:pt x="253945" y="1863"/>
                  </a:lnTo>
                  <a:lnTo>
                    <a:pt x="236249" y="0"/>
                  </a:lnTo>
                  <a:lnTo>
                    <a:pt x="223832" y="4036"/>
                  </a:lnTo>
                  <a:lnTo>
                    <a:pt x="216381" y="7140"/>
                  </a:lnTo>
                  <a:lnTo>
                    <a:pt x="210172" y="11486"/>
                  </a:lnTo>
                  <a:lnTo>
                    <a:pt x="205205" y="18937"/>
                  </a:lnTo>
                  <a:lnTo>
                    <a:pt x="197754" y="24215"/>
                  </a:lnTo>
                  <a:lnTo>
                    <a:pt x="187199" y="29492"/>
                  </a:lnTo>
                  <a:lnTo>
                    <a:pt x="153981" y="29492"/>
                  </a:lnTo>
                  <a:lnTo>
                    <a:pt x="134113" y="39116"/>
                  </a:lnTo>
                  <a:lnTo>
                    <a:pt x="110208" y="51844"/>
                  </a:lnTo>
                  <a:lnTo>
                    <a:pt x="87235" y="68609"/>
                  </a:lnTo>
                  <a:lnTo>
                    <a:pt x="68609" y="85683"/>
                  </a:lnTo>
                  <a:lnTo>
                    <a:pt x="54017" y="101516"/>
                  </a:lnTo>
                  <a:lnTo>
                    <a:pt x="53086" y="107725"/>
                  </a:lnTo>
                  <a:lnTo>
                    <a:pt x="53086" y="110829"/>
                  </a:lnTo>
                  <a:lnTo>
                    <a:pt x="53086" y="116107"/>
                  </a:lnTo>
                  <a:lnTo>
                    <a:pt x="54017" y="118280"/>
                  </a:lnTo>
                  <a:lnTo>
                    <a:pt x="54017" y="122626"/>
                  </a:lnTo>
                  <a:lnTo>
                    <a:pt x="56191" y="127904"/>
                  </a:lnTo>
                  <a:lnTo>
                    <a:pt x="54017" y="131008"/>
                  </a:lnTo>
                  <a:lnTo>
                    <a:pt x="48740" y="144668"/>
                  </a:lnTo>
                  <a:lnTo>
                    <a:pt x="39427" y="153360"/>
                  </a:lnTo>
                  <a:lnTo>
                    <a:pt x="31045" y="162674"/>
                  </a:lnTo>
                  <a:lnTo>
                    <a:pt x="31045" y="164847"/>
                  </a:lnTo>
                  <a:lnTo>
                    <a:pt x="31045" y="167020"/>
                  </a:lnTo>
                  <a:lnTo>
                    <a:pt x="32286" y="167020"/>
                  </a:lnTo>
                  <a:lnTo>
                    <a:pt x="32286" y="167951"/>
                  </a:lnTo>
                  <a:lnTo>
                    <a:pt x="36322" y="170124"/>
                  </a:lnTo>
                  <a:lnTo>
                    <a:pt x="39427" y="172297"/>
                  </a:lnTo>
                  <a:lnTo>
                    <a:pt x="34149" y="182853"/>
                  </a:lnTo>
                  <a:lnTo>
                    <a:pt x="27009" y="190303"/>
                  </a:lnTo>
                  <a:lnTo>
                    <a:pt x="19558" y="195581"/>
                  </a:lnTo>
                  <a:lnTo>
                    <a:pt x="14591" y="205205"/>
                  </a:lnTo>
                  <a:lnTo>
                    <a:pt x="12418" y="212345"/>
                  </a:lnTo>
                  <a:lnTo>
                    <a:pt x="14591" y="219796"/>
                  </a:lnTo>
                  <a:lnTo>
                    <a:pt x="16454" y="224142"/>
                  </a:lnTo>
                  <a:lnTo>
                    <a:pt x="16454" y="229419"/>
                  </a:lnTo>
                  <a:lnTo>
                    <a:pt x="10245" y="232524"/>
                  </a:lnTo>
                  <a:lnTo>
                    <a:pt x="0" y="239975"/>
                  </a:lnTo>
                  <a:lnTo>
                    <a:pt x="7140" y="25487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7" name="Freeform: Shape 36">
              <a:extLst>
                <a:ext uri="{FF2B5EF4-FFF2-40B4-BE49-F238E27FC236}">
                  <a16:creationId xmlns:a16="http://schemas.microsoft.com/office/drawing/2014/main" id="{433B3DB3-9E56-44E7-AB6C-3F881D2CE4BB}"/>
                </a:ext>
              </a:extLst>
            </p:cNvPr>
            <p:cNvSpPr/>
            <p:nvPr/>
          </p:nvSpPr>
          <p:spPr>
            <a:xfrm>
              <a:off x="7125604" y="4179690"/>
              <a:ext cx="15522" cy="12418"/>
            </a:xfrm>
            <a:custGeom>
              <a:avLst/>
              <a:gdLst>
                <a:gd name="connsiteX0" fmla="*/ 0 w 15522"/>
                <a:gd name="connsiteY0" fmla="*/ 13660 h 12417"/>
                <a:gd name="connsiteX1" fmla="*/ 16454 w 15522"/>
                <a:gd name="connsiteY1" fmla="*/ 13660 h 12417"/>
                <a:gd name="connsiteX2" fmla="*/ 16454 w 15522"/>
                <a:gd name="connsiteY2" fmla="*/ 6209 h 12417"/>
                <a:gd name="connsiteX3" fmla="*/ 4036 w 15522"/>
                <a:gd name="connsiteY3" fmla="*/ 0 h 12417"/>
              </a:gdLst>
              <a:ahLst/>
              <a:cxnLst>
                <a:cxn ang="0">
                  <a:pos x="connsiteX0" y="connsiteY0"/>
                </a:cxn>
                <a:cxn ang="0">
                  <a:pos x="connsiteX1" y="connsiteY1"/>
                </a:cxn>
                <a:cxn ang="0">
                  <a:pos x="connsiteX2" y="connsiteY2"/>
                </a:cxn>
                <a:cxn ang="0">
                  <a:pos x="connsiteX3" y="connsiteY3"/>
                </a:cxn>
              </a:cxnLst>
              <a:rect l="l" t="t" r="r" b="b"/>
              <a:pathLst>
                <a:path w="15522" h="12417">
                  <a:moveTo>
                    <a:pt x="0" y="13660"/>
                  </a:moveTo>
                  <a:lnTo>
                    <a:pt x="16454" y="13660"/>
                  </a:lnTo>
                  <a:lnTo>
                    <a:pt x="16454" y="6209"/>
                  </a:lnTo>
                  <a:lnTo>
                    <a:pt x="4036"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8" name="Freeform: Shape 37">
              <a:extLst>
                <a:ext uri="{FF2B5EF4-FFF2-40B4-BE49-F238E27FC236}">
                  <a16:creationId xmlns:a16="http://schemas.microsoft.com/office/drawing/2014/main" id="{0BD4AFBA-1AC5-4997-9FF2-81AC326A6AB9}"/>
                </a:ext>
              </a:extLst>
            </p:cNvPr>
            <p:cNvSpPr/>
            <p:nvPr/>
          </p:nvSpPr>
          <p:spPr>
            <a:xfrm>
              <a:off x="3826497" y="4062342"/>
              <a:ext cx="15522" cy="6209"/>
            </a:xfrm>
            <a:custGeom>
              <a:avLst/>
              <a:gdLst>
                <a:gd name="connsiteX0" fmla="*/ 0 w 15522"/>
                <a:gd name="connsiteY0" fmla="*/ 0 h 6208"/>
                <a:gd name="connsiteX1" fmla="*/ 16764 w 15522"/>
                <a:gd name="connsiteY1" fmla="*/ 0 h 6208"/>
                <a:gd name="connsiteX2" fmla="*/ 16764 w 15522"/>
                <a:gd name="connsiteY2" fmla="*/ 8382 h 6208"/>
                <a:gd name="connsiteX3" fmla="*/ 0 w 15522"/>
                <a:gd name="connsiteY3" fmla="*/ 8382 h 6208"/>
              </a:gdLst>
              <a:ahLst/>
              <a:cxnLst>
                <a:cxn ang="0">
                  <a:pos x="connsiteX0" y="connsiteY0"/>
                </a:cxn>
                <a:cxn ang="0">
                  <a:pos x="connsiteX1" y="connsiteY1"/>
                </a:cxn>
                <a:cxn ang="0">
                  <a:pos x="connsiteX2" y="connsiteY2"/>
                </a:cxn>
                <a:cxn ang="0">
                  <a:pos x="connsiteX3" y="connsiteY3"/>
                </a:cxn>
              </a:cxnLst>
              <a:rect l="l" t="t" r="r" b="b"/>
              <a:pathLst>
                <a:path w="15522" h="6208">
                  <a:moveTo>
                    <a:pt x="0" y="0"/>
                  </a:moveTo>
                  <a:lnTo>
                    <a:pt x="16764" y="0"/>
                  </a:lnTo>
                  <a:lnTo>
                    <a:pt x="16764" y="8382"/>
                  </a:lnTo>
                  <a:lnTo>
                    <a:pt x="0" y="8382"/>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9" name="Freeform: Shape 38">
              <a:extLst>
                <a:ext uri="{FF2B5EF4-FFF2-40B4-BE49-F238E27FC236}">
                  <a16:creationId xmlns:a16="http://schemas.microsoft.com/office/drawing/2014/main" id="{84980E24-9384-4A00-9848-D26B7A1B5ADA}"/>
                </a:ext>
              </a:extLst>
            </p:cNvPr>
            <p:cNvSpPr/>
            <p:nvPr/>
          </p:nvSpPr>
          <p:spPr>
            <a:xfrm>
              <a:off x="7212839" y="4119464"/>
              <a:ext cx="71403" cy="49671"/>
            </a:xfrm>
            <a:custGeom>
              <a:avLst/>
              <a:gdLst>
                <a:gd name="connsiteX0" fmla="*/ 27009 w 71402"/>
                <a:gd name="connsiteY0" fmla="*/ 37874 h 49671"/>
                <a:gd name="connsiteX1" fmla="*/ 49050 w 71402"/>
                <a:gd name="connsiteY1" fmla="*/ 45325 h 49671"/>
                <a:gd name="connsiteX2" fmla="*/ 72955 w 71402"/>
                <a:gd name="connsiteY2" fmla="*/ 49671 h 49671"/>
                <a:gd name="connsiteX3" fmla="*/ 68919 w 71402"/>
                <a:gd name="connsiteY3" fmla="*/ 32597 h 49671"/>
                <a:gd name="connsiteX4" fmla="*/ 61468 w 71402"/>
                <a:gd name="connsiteY4" fmla="*/ 19869 h 49671"/>
                <a:gd name="connsiteX5" fmla="*/ 51224 w 71402"/>
                <a:gd name="connsiteY5" fmla="*/ 10555 h 49671"/>
                <a:gd name="connsiteX6" fmla="*/ 36632 w 71402"/>
                <a:gd name="connsiteY6" fmla="*/ 5278 h 49671"/>
                <a:gd name="connsiteX7" fmla="*/ 19868 w 71402"/>
                <a:gd name="connsiteY7" fmla="*/ 2173 h 49671"/>
                <a:gd name="connsiteX8" fmla="*/ 3104 w 71402"/>
                <a:gd name="connsiteY8" fmla="*/ 0 h 49671"/>
                <a:gd name="connsiteX9" fmla="*/ 3104 w 71402"/>
                <a:gd name="connsiteY9" fmla="*/ 3104 h 49671"/>
                <a:gd name="connsiteX10" fmla="*/ 3104 w 71402"/>
                <a:gd name="connsiteY10" fmla="*/ 7451 h 49671"/>
                <a:gd name="connsiteX11" fmla="*/ 2173 w 71402"/>
                <a:gd name="connsiteY11" fmla="*/ 8382 h 49671"/>
                <a:gd name="connsiteX12" fmla="*/ 2173 w 71402"/>
                <a:gd name="connsiteY12" fmla="*/ 10555 h 49671"/>
                <a:gd name="connsiteX13" fmla="*/ 0 w 71402"/>
                <a:gd name="connsiteY13" fmla="*/ 12728 h 49671"/>
                <a:gd name="connsiteX14" fmla="*/ 10555 w 71402"/>
                <a:gd name="connsiteY14" fmla="*/ 27319 h 4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1402" h="49671">
                  <a:moveTo>
                    <a:pt x="27009" y="37874"/>
                  </a:moveTo>
                  <a:lnTo>
                    <a:pt x="49050" y="45325"/>
                  </a:lnTo>
                  <a:lnTo>
                    <a:pt x="72955" y="49671"/>
                  </a:lnTo>
                  <a:lnTo>
                    <a:pt x="68919" y="32597"/>
                  </a:lnTo>
                  <a:lnTo>
                    <a:pt x="61468" y="19869"/>
                  </a:lnTo>
                  <a:lnTo>
                    <a:pt x="51224" y="10555"/>
                  </a:lnTo>
                  <a:lnTo>
                    <a:pt x="36632" y="5278"/>
                  </a:lnTo>
                  <a:lnTo>
                    <a:pt x="19868" y="2173"/>
                  </a:lnTo>
                  <a:lnTo>
                    <a:pt x="3104" y="0"/>
                  </a:lnTo>
                  <a:lnTo>
                    <a:pt x="3104" y="3104"/>
                  </a:lnTo>
                  <a:lnTo>
                    <a:pt x="3104" y="7451"/>
                  </a:lnTo>
                  <a:lnTo>
                    <a:pt x="2173" y="8382"/>
                  </a:lnTo>
                  <a:lnTo>
                    <a:pt x="2173" y="10555"/>
                  </a:lnTo>
                  <a:lnTo>
                    <a:pt x="0" y="12728"/>
                  </a:lnTo>
                  <a:lnTo>
                    <a:pt x="10555" y="27319"/>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0" name="Freeform: Shape 39">
              <a:extLst>
                <a:ext uri="{FF2B5EF4-FFF2-40B4-BE49-F238E27FC236}">
                  <a16:creationId xmlns:a16="http://schemas.microsoft.com/office/drawing/2014/main" id="{6C9ABDA4-4DA8-4FD2-BEFB-3118D93C8AE1}"/>
                </a:ext>
              </a:extLst>
            </p:cNvPr>
            <p:cNvSpPr/>
            <p:nvPr/>
          </p:nvSpPr>
          <p:spPr>
            <a:xfrm>
              <a:off x="7085867" y="4082210"/>
              <a:ext cx="108656" cy="80716"/>
            </a:xfrm>
            <a:custGeom>
              <a:avLst/>
              <a:gdLst>
                <a:gd name="connsiteX0" fmla="*/ 14591 w 108656"/>
                <a:gd name="connsiteY0" fmla="*/ 72023 h 80715"/>
                <a:gd name="connsiteX1" fmla="*/ 27009 w 108656"/>
                <a:gd name="connsiteY1" fmla="*/ 82579 h 80715"/>
                <a:gd name="connsiteX2" fmla="*/ 32286 w 108656"/>
                <a:gd name="connsiteY2" fmla="*/ 81647 h 80715"/>
                <a:gd name="connsiteX3" fmla="*/ 43773 w 108656"/>
                <a:gd name="connsiteY3" fmla="*/ 79474 h 80715"/>
                <a:gd name="connsiteX4" fmla="*/ 58364 w 108656"/>
                <a:gd name="connsiteY4" fmla="*/ 77301 h 80715"/>
                <a:gd name="connsiteX5" fmla="*/ 76059 w 108656"/>
                <a:gd name="connsiteY5" fmla="*/ 75128 h 80715"/>
                <a:gd name="connsiteX6" fmla="*/ 93754 w 108656"/>
                <a:gd name="connsiteY6" fmla="*/ 74197 h 80715"/>
                <a:gd name="connsiteX7" fmla="*/ 107414 w 108656"/>
                <a:gd name="connsiteY7" fmla="*/ 74197 h 80715"/>
                <a:gd name="connsiteX8" fmla="*/ 108346 w 108656"/>
                <a:gd name="connsiteY8" fmla="*/ 72023 h 80715"/>
                <a:gd name="connsiteX9" fmla="*/ 110519 w 108656"/>
                <a:gd name="connsiteY9" fmla="*/ 72023 h 80715"/>
                <a:gd name="connsiteX10" fmla="*/ 110519 w 108656"/>
                <a:gd name="connsiteY10" fmla="*/ 69850 h 80715"/>
                <a:gd name="connsiteX11" fmla="*/ 110519 w 108656"/>
                <a:gd name="connsiteY11" fmla="*/ 12728 h 80715"/>
                <a:gd name="connsiteX12" fmla="*/ 95928 w 108656"/>
                <a:gd name="connsiteY12" fmla="*/ 20179 h 80715"/>
                <a:gd name="connsiteX13" fmla="*/ 83199 w 108656"/>
                <a:gd name="connsiteY13" fmla="*/ 27630 h 80715"/>
                <a:gd name="connsiteX14" fmla="*/ 66746 w 108656"/>
                <a:gd name="connsiteY14" fmla="*/ 32907 h 80715"/>
                <a:gd name="connsiteX15" fmla="*/ 66746 w 108656"/>
                <a:gd name="connsiteY15" fmla="*/ 20179 h 80715"/>
                <a:gd name="connsiteX16" fmla="*/ 66746 w 108656"/>
                <a:gd name="connsiteY16" fmla="*/ 9624 h 80715"/>
                <a:gd name="connsiteX17" fmla="*/ 63641 w 108656"/>
                <a:gd name="connsiteY17" fmla="*/ 0 h 80715"/>
                <a:gd name="connsiteX18" fmla="*/ 54018 w 108656"/>
                <a:gd name="connsiteY18" fmla="*/ 0 h 80715"/>
                <a:gd name="connsiteX19" fmla="*/ 39737 w 108656"/>
                <a:gd name="connsiteY19" fmla="*/ 2173 h 80715"/>
                <a:gd name="connsiteX20" fmla="*/ 25146 w 108656"/>
                <a:gd name="connsiteY20" fmla="*/ 7451 h 80715"/>
                <a:gd name="connsiteX21" fmla="*/ 15522 w 108656"/>
                <a:gd name="connsiteY21" fmla="*/ 12728 h 80715"/>
                <a:gd name="connsiteX22" fmla="*/ 8382 w 108656"/>
                <a:gd name="connsiteY22" fmla="*/ 17075 h 80715"/>
                <a:gd name="connsiteX23" fmla="*/ 7451 w 108656"/>
                <a:gd name="connsiteY23" fmla="*/ 20179 h 80715"/>
                <a:gd name="connsiteX24" fmla="*/ 5277 w 108656"/>
                <a:gd name="connsiteY24" fmla="*/ 24525 h 80715"/>
                <a:gd name="connsiteX25" fmla="*/ 3104 w 108656"/>
                <a:gd name="connsiteY25" fmla="*/ 27630 h 80715"/>
                <a:gd name="connsiteX26" fmla="*/ 931 w 108656"/>
                <a:gd name="connsiteY26" fmla="*/ 31976 h 80715"/>
                <a:gd name="connsiteX27" fmla="*/ 0 w 108656"/>
                <a:gd name="connsiteY27" fmla="*/ 37253 h 80715"/>
                <a:gd name="connsiteX28" fmla="*/ 5277 w 108656"/>
                <a:gd name="connsiteY28" fmla="*/ 57122 h 80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8656" h="80715">
                  <a:moveTo>
                    <a:pt x="14591" y="72023"/>
                  </a:moveTo>
                  <a:lnTo>
                    <a:pt x="27009" y="82579"/>
                  </a:lnTo>
                  <a:lnTo>
                    <a:pt x="32286" y="81647"/>
                  </a:lnTo>
                  <a:lnTo>
                    <a:pt x="43773" y="79474"/>
                  </a:lnTo>
                  <a:lnTo>
                    <a:pt x="58364" y="77301"/>
                  </a:lnTo>
                  <a:lnTo>
                    <a:pt x="76059" y="75128"/>
                  </a:lnTo>
                  <a:lnTo>
                    <a:pt x="93754" y="74197"/>
                  </a:lnTo>
                  <a:lnTo>
                    <a:pt x="107414" y="74197"/>
                  </a:lnTo>
                  <a:lnTo>
                    <a:pt x="108346" y="72023"/>
                  </a:lnTo>
                  <a:lnTo>
                    <a:pt x="110519" y="72023"/>
                  </a:lnTo>
                  <a:lnTo>
                    <a:pt x="110519" y="69850"/>
                  </a:lnTo>
                  <a:lnTo>
                    <a:pt x="110519" y="12728"/>
                  </a:lnTo>
                  <a:lnTo>
                    <a:pt x="95928" y="20179"/>
                  </a:lnTo>
                  <a:lnTo>
                    <a:pt x="83199" y="27630"/>
                  </a:lnTo>
                  <a:lnTo>
                    <a:pt x="66746" y="32907"/>
                  </a:lnTo>
                  <a:lnTo>
                    <a:pt x="66746" y="20179"/>
                  </a:lnTo>
                  <a:lnTo>
                    <a:pt x="66746" y="9624"/>
                  </a:lnTo>
                  <a:lnTo>
                    <a:pt x="63641" y="0"/>
                  </a:lnTo>
                  <a:lnTo>
                    <a:pt x="54018" y="0"/>
                  </a:lnTo>
                  <a:lnTo>
                    <a:pt x="39737" y="2173"/>
                  </a:lnTo>
                  <a:lnTo>
                    <a:pt x="25146" y="7451"/>
                  </a:lnTo>
                  <a:lnTo>
                    <a:pt x="15522" y="12728"/>
                  </a:lnTo>
                  <a:lnTo>
                    <a:pt x="8382" y="17075"/>
                  </a:lnTo>
                  <a:lnTo>
                    <a:pt x="7451" y="20179"/>
                  </a:lnTo>
                  <a:lnTo>
                    <a:pt x="5277" y="24525"/>
                  </a:lnTo>
                  <a:lnTo>
                    <a:pt x="3104" y="27630"/>
                  </a:lnTo>
                  <a:lnTo>
                    <a:pt x="931" y="31976"/>
                  </a:lnTo>
                  <a:lnTo>
                    <a:pt x="0" y="37253"/>
                  </a:lnTo>
                  <a:lnTo>
                    <a:pt x="5277" y="57122"/>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1" name="Freeform: Shape 40">
              <a:extLst>
                <a:ext uri="{FF2B5EF4-FFF2-40B4-BE49-F238E27FC236}">
                  <a16:creationId xmlns:a16="http://schemas.microsoft.com/office/drawing/2014/main" id="{822F876C-490D-4ABC-9D8F-8C8CA159FDD2}"/>
                </a:ext>
              </a:extLst>
            </p:cNvPr>
            <p:cNvSpPr/>
            <p:nvPr/>
          </p:nvSpPr>
          <p:spPr>
            <a:xfrm>
              <a:off x="4090065" y="4082210"/>
              <a:ext cx="12418" cy="9313"/>
            </a:xfrm>
            <a:custGeom>
              <a:avLst/>
              <a:gdLst>
                <a:gd name="connsiteX0" fmla="*/ 4036 w 12417"/>
                <a:gd name="connsiteY0" fmla="*/ 9624 h 9313"/>
                <a:gd name="connsiteX1" fmla="*/ 7140 w 12417"/>
                <a:gd name="connsiteY1" fmla="*/ 9624 h 9313"/>
                <a:gd name="connsiteX2" fmla="*/ 12418 w 12417"/>
                <a:gd name="connsiteY2" fmla="*/ 9624 h 9313"/>
                <a:gd name="connsiteX3" fmla="*/ 12418 w 12417"/>
                <a:gd name="connsiteY3" fmla="*/ 5278 h 9313"/>
                <a:gd name="connsiteX4" fmla="*/ 0 w 12417"/>
                <a:gd name="connsiteY4" fmla="*/ 0 h 9313"/>
                <a:gd name="connsiteX5" fmla="*/ 0 w 12417"/>
                <a:gd name="connsiteY5" fmla="*/ 5278 h 9313"/>
                <a:gd name="connsiteX6" fmla="*/ 0 w 12417"/>
                <a:gd name="connsiteY6" fmla="*/ 7451 h 9313"/>
                <a:gd name="connsiteX7" fmla="*/ 1863 w 12417"/>
                <a:gd name="connsiteY7" fmla="*/ 9624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17" h="9313">
                  <a:moveTo>
                    <a:pt x="4036" y="9624"/>
                  </a:moveTo>
                  <a:lnTo>
                    <a:pt x="7140" y="9624"/>
                  </a:lnTo>
                  <a:lnTo>
                    <a:pt x="12418" y="9624"/>
                  </a:lnTo>
                  <a:lnTo>
                    <a:pt x="12418" y="5278"/>
                  </a:lnTo>
                  <a:lnTo>
                    <a:pt x="0" y="0"/>
                  </a:lnTo>
                  <a:lnTo>
                    <a:pt x="0" y="5278"/>
                  </a:lnTo>
                  <a:lnTo>
                    <a:pt x="0" y="7451"/>
                  </a:lnTo>
                  <a:lnTo>
                    <a:pt x="1863" y="9624"/>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2" name="Freeform: Shape 41">
              <a:extLst>
                <a:ext uri="{FF2B5EF4-FFF2-40B4-BE49-F238E27FC236}">
                  <a16:creationId xmlns:a16="http://schemas.microsoft.com/office/drawing/2014/main" id="{E5ACEA4F-AFC2-4061-BAD2-0B97BD107846}"/>
                </a:ext>
              </a:extLst>
            </p:cNvPr>
            <p:cNvSpPr/>
            <p:nvPr/>
          </p:nvSpPr>
          <p:spPr>
            <a:xfrm>
              <a:off x="6122554" y="4209183"/>
              <a:ext cx="12418" cy="12418"/>
            </a:xfrm>
            <a:custGeom>
              <a:avLst/>
              <a:gdLst>
                <a:gd name="connsiteX0" fmla="*/ 1242 w 12417"/>
                <a:gd name="connsiteY0" fmla="*/ 4346 h 12417"/>
                <a:gd name="connsiteX1" fmla="*/ 0 w 12417"/>
                <a:gd name="connsiteY1" fmla="*/ 6519 h 12417"/>
                <a:gd name="connsiteX2" fmla="*/ 0 w 12417"/>
                <a:gd name="connsiteY2" fmla="*/ 9624 h 12417"/>
                <a:gd name="connsiteX3" fmla="*/ 0 w 12417"/>
                <a:gd name="connsiteY3" fmla="*/ 14901 h 12417"/>
                <a:gd name="connsiteX4" fmla="*/ 3104 w 12417"/>
                <a:gd name="connsiteY4" fmla="*/ 14901 h 12417"/>
                <a:gd name="connsiteX5" fmla="*/ 5278 w 12417"/>
                <a:gd name="connsiteY5" fmla="*/ 14901 h 12417"/>
                <a:gd name="connsiteX6" fmla="*/ 7451 w 12417"/>
                <a:gd name="connsiteY6" fmla="*/ 14901 h 12417"/>
                <a:gd name="connsiteX7" fmla="*/ 8382 w 12417"/>
                <a:gd name="connsiteY7" fmla="*/ 13970 h 12417"/>
                <a:gd name="connsiteX8" fmla="*/ 10555 w 12417"/>
                <a:gd name="connsiteY8" fmla="*/ 11797 h 12417"/>
                <a:gd name="connsiteX9" fmla="*/ 14591 w 12417"/>
                <a:gd name="connsiteY9" fmla="*/ 11797 h 12417"/>
                <a:gd name="connsiteX10" fmla="*/ 14591 w 12417"/>
                <a:gd name="connsiteY10" fmla="*/ 4346 h 12417"/>
                <a:gd name="connsiteX11" fmla="*/ 3104 w 12417"/>
                <a:gd name="connsiteY11" fmla="*/ 0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17" h="12417">
                  <a:moveTo>
                    <a:pt x="1242" y="4346"/>
                  </a:moveTo>
                  <a:lnTo>
                    <a:pt x="0" y="6519"/>
                  </a:lnTo>
                  <a:lnTo>
                    <a:pt x="0" y="9624"/>
                  </a:lnTo>
                  <a:lnTo>
                    <a:pt x="0" y="14901"/>
                  </a:lnTo>
                  <a:lnTo>
                    <a:pt x="3104" y="14901"/>
                  </a:lnTo>
                  <a:lnTo>
                    <a:pt x="5278" y="14901"/>
                  </a:lnTo>
                  <a:lnTo>
                    <a:pt x="7451" y="14901"/>
                  </a:lnTo>
                  <a:lnTo>
                    <a:pt x="8382" y="13970"/>
                  </a:lnTo>
                  <a:lnTo>
                    <a:pt x="10555" y="11797"/>
                  </a:lnTo>
                  <a:lnTo>
                    <a:pt x="14591" y="11797"/>
                  </a:lnTo>
                  <a:lnTo>
                    <a:pt x="14591" y="4346"/>
                  </a:lnTo>
                  <a:lnTo>
                    <a:pt x="3104"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3" name="Freeform: Shape 42">
              <a:extLst>
                <a:ext uri="{FF2B5EF4-FFF2-40B4-BE49-F238E27FC236}">
                  <a16:creationId xmlns:a16="http://schemas.microsoft.com/office/drawing/2014/main" id="{BB65FBDB-A37B-4E29-9EFF-75177CBAFF71}"/>
                </a:ext>
              </a:extLst>
            </p:cNvPr>
            <p:cNvSpPr/>
            <p:nvPr/>
          </p:nvSpPr>
          <p:spPr>
            <a:xfrm>
              <a:off x="4937582" y="4135296"/>
              <a:ext cx="15522" cy="6209"/>
            </a:xfrm>
            <a:custGeom>
              <a:avLst/>
              <a:gdLst>
                <a:gd name="connsiteX0" fmla="*/ 5277 w 15522"/>
                <a:gd name="connsiteY0" fmla="*/ 6209 h 6208"/>
                <a:gd name="connsiteX1" fmla="*/ 7451 w 15522"/>
                <a:gd name="connsiteY1" fmla="*/ 6209 h 6208"/>
                <a:gd name="connsiteX2" fmla="*/ 8382 w 15522"/>
                <a:gd name="connsiteY2" fmla="*/ 6209 h 6208"/>
                <a:gd name="connsiteX3" fmla="*/ 12418 w 15522"/>
                <a:gd name="connsiteY3" fmla="*/ 4036 h 6208"/>
                <a:gd name="connsiteX4" fmla="*/ 15522 w 15522"/>
                <a:gd name="connsiteY4" fmla="*/ 4036 h 6208"/>
                <a:gd name="connsiteX5" fmla="*/ 15522 w 15522"/>
                <a:gd name="connsiteY5" fmla="*/ 0 h 6208"/>
                <a:gd name="connsiteX6" fmla="*/ 0 w 15522"/>
                <a:gd name="connsiteY6" fmla="*/ 0 h 6208"/>
                <a:gd name="connsiteX7" fmla="*/ 3104 w 15522"/>
                <a:gd name="connsiteY7" fmla="*/ 4036 h 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22" h="6208">
                  <a:moveTo>
                    <a:pt x="5277" y="6209"/>
                  </a:moveTo>
                  <a:lnTo>
                    <a:pt x="7451" y="6209"/>
                  </a:lnTo>
                  <a:lnTo>
                    <a:pt x="8382" y="6209"/>
                  </a:lnTo>
                  <a:lnTo>
                    <a:pt x="12418" y="4036"/>
                  </a:lnTo>
                  <a:lnTo>
                    <a:pt x="15522" y="4036"/>
                  </a:lnTo>
                  <a:lnTo>
                    <a:pt x="15522" y="0"/>
                  </a:lnTo>
                  <a:lnTo>
                    <a:pt x="0" y="0"/>
                  </a:lnTo>
                  <a:lnTo>
                    <a:pt x="3104" y="403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4" name="Freeform: Shape 43">
              <a:extLst>
                <a:ext uri="{FF2B5EF4-FFF2-40B4-BE49-F238E27FC236}">
                  <a16:creationId xmlns:a16="http://schemas.microsoft.com/office/drawing/2014/main" id="{BF8DD380-93B6-47AB-BF88-F672592D4836}"/>
                </a:ext>
              </a:extLst>
            </p:cNvPr>
            <p:cNvSpPr/>
            <p:nvPr/>
          </p:nvSpPr>
          <p:spPr>
            <a:xfrm>
              <a:off x="5256410" y="5105129"/>
              <a:ext cx="12418" cy="24836"/>
            </a:xfrm>
            <a:custGeom>
              <a:avLst/>
              <a:gdLst>
                <a:gd name="connsiteX0" fmla="*/ 9313 w 12417"/>
                <a:gd name="connsiteY0" fmla="*/ 22352 h 24835"/>
                <a:gd name="connsiteX1" fmla="*/ 10245 w 12417"/>
                <a:gd name="connsiteY1" fmla="*/ 18006 h 24835"/>
                <a:gd name="connsiteX2" fmla="*/ 10245 w 12417"/>
                <a:gd name="connsiteY2" fmla="*/ 12728 h 24835"/>
                <a:gd name="connsiteX3" fmla="*/ 10245 w 12417"/>
                <a:gd name="connsiteY3" fmla="*/ 7451 h 24835"/>
                <a:gd name="connsiteX4" fmla="*/ 12418 w 12417"/>
                <a:gd name="connsiteY4" fmla="*/ 0 h 24835"/>
                <a:gd name="connsiteX5" fmla="*/ 3104 w 12417"/>
                <a:gd name="connsiteY5" fmla="*/ 0 h 24835"/>
                <a:gd name="connsiteX6" fmla="*/ 2173 w 12417"/>
                <a:gd name="connsiteY6" fmla="*/ 5588 h 24835"/>
                <a:gd name="connsiteX7" fmla="*/ 2173 w 12417"/>
                <a:gd name="connsiteY7" fmla="*/ 12728 h 24835"/>
                <a:gd name="connsiteX8" fmla="*/ 0 w 12417"/>
                <a:gd name="connsiteY8" fmla="*/ 20179 h 24835"/>
                <a:gd name="connsiteX9" fmla="*/ 0 w 12417"/>
                <a:gd name="connsiteY9" fmla="*/ 27630 h 24835"/>
                <a:gd name="connsiteX10" fmla="*/ 7140 w 12417"/>
                <a:gd name="connsiteY10" fmla="*/ 27630 h 2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7" h="24835">
                  <a:moveTo>
                    <a:pt x="9313" y="22352"/>
                  </a:moveTo>
                  <a:lnTo>
                    <a:pt x="10245" y="18006"/>
                  </a:lnTo>
                  <a:lnTo>
                    <a:pt x="10245" y="12728"/>
                  </a:lnTo>
                  <a:lnTo>
                    <a:pt x="10245" y="7451"/>
                  </a:lnTo>
                  <a:lnTo>
                    <a:pt x="12418" y="0"/>
                  </a:lnTo>
                  <a:lnTo>
                    <a:pt x="3104" y="0"/>
                  </a:lnTo>
                  <a:lnTo>
                    <a:pt x="2173" y="5588"/>
                  </a:lnTo>
                  <a:lnTo>
                    <a:pt x="2173" y="12728"/>
                  </a:lnTo>
                  <a:lnTo>
                    <a:pt x="0" y="20179"/>
                  </a:lnTo>
                  <a:lnTo>
                    <a:pt x="0" y="27630"/>
                  </a:lnTo>
                  <a:lnTo>
                    <a:pt x="7140" y="2763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5" name="Freeform: Shape 44">
              <a:extLst>
                <a:ext uri="{FF2B5EF4-FFF2-40B4-BE49-F238E27FC236}">
                  <a16:creationId xmlns:a16="http://schemas.microsoft.com/office/drawing/2014/main" id="{C90715B9-63CE-4324-A0A9-650F2EF3046A}"/>
                </a:ext>
              </a:extLst>
            </p:cNvPr>
            <p:cNvSpPr/>
            <p:nvPr/>
          </p:nvSpPr>
          <p:spPr>
            <a:xfrm>
              <a:off x="3850401" y="4200801"/>
              <a:ext cx="406684" cy="447042"/>
            </a:xfrm>
            <a:custGeom>
              <a:avLst/>
              <a:gdLst>
                <a:gd name="connsiteX0" fmla="*/ 395818 w 406683"/>
                <a:gd name="connsiteY0" fmla="*/ 287783 h 447041"/>
                <a:gd name="connsiteX1" fmla="*/ 392714 w 406683"/>
                <a:gd name="connsiteY1" fmla="*/ 285610 h 447041"/>
                <a:gd name="connsiteX2" fmla="*/ 387436 w 406683"/>
                <a:gd name="connsiteY2" fmla="*/ 283437 h 447041"/>
                <a:gd name="connsiteX3" fmla="*/ 383401 w 406683"/>
                <a:gd name="connsiteY3" fmla="*/ 282506 h 447041"/>
                <a:gd name="connsiteX4" fmla="*/ 381227 w 406683"/>
                <a:gd name="connsiteY4" fmla="*/ 280333 h 447041"/>
                <a:gd name="connsiteX5" fmla="*/ 381227 w 406683"/>
                <a:gd name="connsiteY5" fmla="*/ 278159 h 447041"/>
                <a:gd name="connsiteX6" fmla="*/ 381227 w 406683"/>
                <a:gd name="connsiteY6" fmla="*/ 275986 h 447041"/>
                <a:gd name="connsiteX7" fmla="*/ 383401 w 406683"/>
                <a:gd name="connsiteY7" fmla="*/ 275055 h 447041"/>
                <a:gd name="connsiteX8" fmla="*/ 381227 w 406683"/>
                <a:gd name="connsiteY8" fmla="*/ 270709 h 447041"/>
                <a:gd name="connsiteX9" fmla="*/ 379986 w 406683"/>
                <a:gd name="connsiteY9" fmla="*/ 268846 h 447041"/>
                <a:gd name="connsiteX10" fmla="*/ 375950 w 406683"/>
                <a:gd name="connsiteY10" fmla="*/ 265431 h 447041"/>
                <a:gd name="connsiteX11" fmla="*/ 372845 w 406683"/>
                <a:gd name="connsiteY11" fmla="*/ 263568 h 447041"/>
                <a:gd name="connsiteX12" fmla="*/ 366636 w 406683"/>
                <a:gd name="connsiteY12" fmla="*/ 261395 h 447041"/>
                <a:gd name="connsiteX13" fmla="*/ 363532 w 406683"/>
                <a:gd name="connsiteY13" fmla="*/ 258291 h 447041"/>
                <a:gd name="connsiteX14" fmla="*/ 359186 w 406683"/>
                <a:gd name="connsiteY14" fmla="*/ 256118 h 447041"/>
                <a:gd name="connsiteX15" fmla="*/ 358254 w 406683"/>
                <a:gd name="connsiteY15" fmla="*/ 253945 h 447041"/>
                <a:gd name="connsiteX16" fmla="*/ 358254 w 406683"/>
                <a:gd name="connsiteY16" fmla="*/ 252703 h 447041"/>
                <a:gd name="connsiteX17" fmla="*/ 356081 w 406683"/>
                <a:gd name="connsiteY17" fmla="*/ 250840 h 447041"/>
                <a:gd name="connsiteX18" fmla="*/ 356081 w 406683"/>
                <a:gd name="connsiteY18" fmla="*/ 248667 h 447041"/>
                <a:gd name="connsiteX19" fmla="*/ 356081 w 406683"/>
                <a:gd name="connsiteY19" fmla="*/ 243389 h 447041"/>
                <a:gd name="connsiteX20" fmla="*/ 341490 w 406683"/>
                <a:gd name="connsiteY20" fmla="*/ 238112 h 447041"/>
                <a:gd name="connsiteX21" fmla="*/ 330004 w 406683"/>
                <a:gd name="connsiteY21" fmla="*/ 228488 h 447041"/>
                <a:gd name="connsiteX22" fmla="*/ 322864 w 406683"/>
                <a:gd name="connsiteY22" fmla="*/ 215760 h 447041"/>
                <a:gd name="connsiteX23" fmla="*/ 325037 w 406683"/>
                <a:gd name="connsiteY23" fmla="*/ 211724 h 447041"/>
                <a:gd name="connsiteX24" fmla="*/ 326899 w 406683"/>
                <a:gd name="connsiteY24" fmla="*/ 206446 h 447041"/>
                <a:gd name="connsiteX25" fmla="*/ 330004 w 406683"/>
                <a:gd name="connsiteY25" fmla="*/ 203032 h 447041"/>
                <a:gd name="connsiteX26" fmla="*/ 336523 w 406683"/>
                <a:gd name="connsiteY26" fmla="*/ 195581 h 447041"/>
                <a:gd name="connsiteX27" fmla="*/ 326899 w 406683"/>
                <a:gd name="connsiteY27" fmla="*/ 184094 h 447041"/>
                <a:gd name="connsiteX28" fmla="*/ 319759 w 406683"/>
                <a:gd name="connsiteY28" fmla="*/ 171366 h 447041"/>
                <a:gd name="connsiteX29" fmla="*/ 310446 w 406683"/>
                <a:gd name="connsiteY29" fmla="*/ 158638 h 447041"/>
                <a:gd name="connsiteX30" fmla="*/ 302995 w 406683"/>
                <a:gd name="connsiteY30" fmla="*/ 147151 h 447041"/>
                <a:gd name="connsiteX31" fmla="*/ 290577 w 406683"/>
                <a:gd name="connsiteY31" fmla="*/ 139701 h 447041"/>
                <a:gd name="connsiteX32" fmla="*/ 275986 w 406683"/>
                <a:gd name="connsiteY32" fmla="*/ 134423 h 447041"/>
                <a:gd name="connsiteX33" fmla="*/ 275986 w 406683"/>
                <a:gd name="connsiteY33" fmla="*/ 121695 h 447041"/>
                <a:gd name="connsiteX34" fmla="*/ 259222 w 406683"/>
                <a:gd name="connsiteY34" fmla="*/ 106793 h 447041"/>
                <a:gd name="connsiteX35" fmla="*/ 244631 w 406683"/>
                <a:gd name="connsiteY35" fmla="*/ 90029 h 447041"/>
                <a:gd name="connsiteX36" fmla="*/ 226936 w 406683"/>
                <a:gd name="connsiteY36" fmla="*/ 77301 h 447041"/>
                <a:gd name="connsiteX37" fmla="*/ 222900 w 406683"/>
                <a:gd name="connsiteY37" fmla="*/ 75128 h 447041"/>
                <a:gd name="connsiteX38" fmla="*/ 219796 w 406683"/>
                <a:gd name="connsiteY38" fmla="*/ 75128 h 447041"/>
                <a:gd name="connsiteX39" fmla="*/ 214518 w 406683"/>
                <a:gd name="connsiteY39" fmla="*/ 75128 h 447041"/>
                <a:gd name="connsiteX40" fmla="*/ 209240 w 406683"/>
                <a:gd name="connsiteY40" fmla="*/ 75128 h 447041"/>
                <a:gd name="connsiteX41" fmla="*/ 203032 w 406683"/>
                <a:gd name="connsiteY41" fmla="*/ 75128 h 447041"/>
                <a:gd name="connsiteX42" fmla="*/ 199927 w 406683"/>
                <a:gd name="connsiteY42" fmla="*/ 72955 h 447041"/>
                <a:gd name="connsiteX43" fmla="*/ 192787 w 406683"/>
                <a:gd name="connsiteY43" fmla="*/ 64573 h 447041"/>
                <a:gd name="connsiteX44" fmla="*/ 187509 w 406683"/>
                <a:gd name="connsiteY44" fmla="*/ 50913 h 447041"/>
                <a:gd name="connsiteX45" fmla="*/ 180059 w 406683"/>
                <a:gd name="connsiteY45" fmla="*/ 36012 h 447041"/>
                <a:gd name="connsiteX46" fmla="*/ 172918 w 406683"/>
                <a:gd name="connsiteY46" fmla="*/ 23283 h 447041"/>
                <a:gd name="connsiteX47" fmla="*/ 166709 w 406683"/>
                <a:gd name="connsiteY47" fmla="*/ 22352 h 447041"/>
                <a:gd name="connsiteX48" fmla="*/ 161432 w 406683"/>
                <a:gd name="connsiteY48" fmla="*/ 20179 h 447041"/>
                <a:gd name="connsiteX49" fmla="*/ 156154 w 406683"/>
                <a:gd name="connsiteY49" fmla="*/ 18006 h 447041"/>
                <a:gd name="connsiteX50" fmla="*/ 152118 w 406683"/>
                <a:gd name="connsiteY50" fmla="*/ 15833 h 447041"/>
                <a:gd name="connsiteX51" fmla="*/ 146841 w 406683"/>
                <a:gd name="connsiteY51" fmla="*/ 12728 h 447041"/>
                <a:gd name="connsiteX52" fmla="*/ 141563 w 406683"/>
                <a:gd name="connsiteY52" fmla="*/ 12728 h 447041"/>
                <a:gd name="connsiteX53" fmla="*/ 137527 w 406683"/>
                <a:gd name="connsiteY53" fmla="*/ 14901 h 447041"/>
                <a:gd name="connsiteX54" fmla="*/ 136596 w 406683"/>
                <a:gd name="connsiteY54" fmla="*/ 14901 h 447041"/>
                <a:gd name="connsiteX55" fmla="*/ 132250 w 406683"/>
                <a:gd name="connsiteY55" fmla="*/ 15833 h 447041"/>
                <a:gd name="connsiteX56" fmla="*/ 136596 w 406683"/>
                <a:gd name="connsiteY56" fmla="*/ 28561 h 447041"/>
                <a:gd name="connsiteX57" fmla="*/ 139701 w 406683"/>
                <a:gd name="connsiteY57" fmla="*/ 38185 h 447041"/>
                <a:gd name="connsiteX58" fmla="*/ 141563 w 406683"/>
                <a:gd name="connsiteY58" fmla="*/ 49671 h 447041"/>
                <a:gd name="connsiteX59" fmla="*/ 143736 w 406683"/>
                <a:gd name="connsiteY59" fmla="*/ 65504 h 447041"/>
                <a:gd name="connsiteX60" fmla="*/ 154291 w 406683"/>
                <a:gd name="connsiteY60" fmla="*/ 62400 h 447041"/>
                <a:gd name="connsiteX61" fmla="*/ 161432 w 406683"/>
                <a:gd name="connsiteY61" fmla="*/ 57122 h 447041"/>
                <a:gd name="connsiteX62" fmla="*/ 166709 w 406683"/>
                <a:gd name="connsiteY62" fmla="*/ 52776 h 447041"/>
                <a:gd name="connsiteX63" fmla="*/ 176023 w 406683"/>
                <a:gd name="connsiteY63" fmla="*/ 49671 h 447041"/>
                <a:gd name="connsiteX64" fmla="*/ 176023 w 406683"/>
                <a:gd name="connsiteY64" fmla="*/ 52776 h 447041"/>
                <a:gd name="connsiteX65" fmla="*/ 180059 w 406683"/>
                <a:gd name="connsiteY65" fmla="*/ 52776 h 447041"/>
                <a:gd name="connsiteX66" fmla="*/ 176023 w 406683"/>
                <a:gd name="connsiteY66" fmla="*/ 54949 h 447041"/>
                <a:gd name="connsiteX67" fmla="*/ 172918 w 406683"/>
                <a:gd name="connsiteY67" fmla="*/ 58053 h 447041"/>
                <a:gd name="connsiteX68" fmla="*/ 166709 w 406683"/>
                <a:gd name="connsiteY68" fmla="*/ 60226 h 447041"/>
                <a:gd name="connsiteX69" fmla="*/ 163605 w 406683"/>
                <a:gd name="connsiteY69" fmla="*/ 62400 h 447041"/>
                <a:gd name="connsiteX70" fmla="*/ 159259 w 406683"/>
                <a:gd name="connsiteY70" fmla="*/ 65504 h 447041"/>
                <a:gd name="connsiteX71" fmla="*/ 158327 w 406683"/>
                <a:gd name="connsiteY71" fmla="*/ 69850 h 447041"/>
                <a:gd name="connsiteX72" fmla="*/ 156154 w 406683"/>
                <a:gd name="connsiteY72" fmla="*/ 75128 h 447041"/>
                <a:gd name="connsiteX73" fmla="*/ 154291 w 406683"/>
                <a:gd name="connsiteY73" fmla="*/ 80405 h 447041"/>
                <a:gd name="connsiteX74" fmla="*/ 152118 w 406683"/>
                <a:gd name="connsiteY74" fmla="*/ 84752 h 447041"/>
                <a:gd name="connsiteX75" fmla="*/ 150877 w 406683"/>
                <a:gd name="connsiteY75" fmla="*/ 86614 h 447041"/>
                <a:gd name="connsiteX76" fmla="*/ 149014 w 406683"/>
                <a:gd name="connsiteY76" fmla="*/ 87856 h 447041"/>
                <a:gd name="connsiteX77" fmla="*/ 146841 w 406683"/>
                <a:gd name="connsiteY77" fmla="*/ 87856 h 447041"/>
                <a:gd name="connsiteX78" fmla="*/ 143736 w 406683"/>
                <a:gd name="connsiteY78" fmla="*/ 90029 h 447041"/>
                <a:gd name="connsiteX79" fmla="*/ 143736 w 406683"/>
                <a:gd name="connsiteY79" fmla="*/ 82579 h 447041"/>
                <a:gd name="connsiteX80" fmla="*/ 141563 w 406683"/>
                <a:gd name="connsiteY80" fmla="*/ 69850 h 447041"/>
                <a:gd name="connsiteX81" fmla="*/ 139701 w 406683"/>
                <a:gd name="connsiteY81" fmla="*/ 58053 h 447041"/>
                <a:gd name="connsiteX82" fmla="*/ 139701 w 406683"/>
                <a:gd name="connsiteY82" fmla="*/ 52776 h 447041"/>
                <a:gd name="connsiteX83" fmla="*/ 126972 w 406683"/>
                <a:gd name="connsiteY83" fmla="*/ 49671 h 447041"/>
                <a:gd name="connsiteX84" fmla="*/ 119832 w 406683"/>
                <a:gd name="connsiteY84" fmla="*/ 38185 h 447041"/>
                <a:gd name="connsiteX85" fmla="*/ 112381 w 406683"/>
                <a:gd name="connsiteY85" fmla="*/ 25457 h 447041"/>
                <a:gd name="connsiteX86" fmla="*/ 107414 w 406683"/>
                <a:gd name="connsiteY86" fmla="*/ 12728 h 447041"/>
                <a:gd name="connsiteX87" fmla="*/ 80095 w 406683"/>
                <a:gd name="connsiteY87" fmla="*/ 12728 h 447041"/>
                <a:gd name="connsiteX88" fmla="*/ 80095 w 406683"/>
                <a:gd name="connsiteY88" fmla="*/ 57122 h 447041"/>
                <a:gd name="connsiteX89" fmla="*/ 73886 w 406683"/>
                <a:gd name="connsiteY89" fmla="*/ 57122 h 447041"/>
                <a:gd name="connsiteX90" fmla="*/ 70782 w 406683"/>
                <a:gd name="connsiteY90" fmla="*/ 54949 h 447041"/>
                <a:gd name="connsiteX91" fmla="*/ 66746 w 406683"/>
                <a:gd name="connsiteY91" fmla="*/ 54949 h 447041"/>
                <a:gd name="connsiteX92" fmla="*/ 63641 w 406683"/>
                <a:gd name="connsiteY92" fmla="*/ 52776 h 447041"/>
                <a:gd name="connsiteX93" fmla="*/ 56191 w 406683"/>
                <a:gd name="connsiteY93" fmla="*/ 38185 h 447041"/>
                <a:gd name="connsiteX94" fmla="*/ 54328 w 406683"/>
                <a:gd name="connsiteY94" fmla="*/ 22352 h 447041"/>
                <a:gd name="connsiteX95" fmla="*/ 56191 w 406683"/>
                <a:gd name="connsiteY95" fmla="*/ 3104 h 447041"/>
                <a:gd name="connsiteX96" fmla="*/ 52155 w 406683"/>
                <a:gd name="connsiteY96" fmla="*/ 3104 h 447041"/>
                <a:gd name="connsiteX97" fmla="*/ 52155 w 406683"/>
                <a:gd name="connsiteY97" fmla="*/ 0 h 447041"/>
                <a:gd name="connsiteX98" fmla="*/ 22973 w 406683"/>
                <a:gd name="connsiteY98" fmla="*/ 3104 h 447041"/>
                <a:gd name="connsiteX99" fmla="*/ 19869 w 406683"/>
                <a:gd name="connsiteY99" fmla="*/ 28561 h 447041"/>
                <a:gd name="connsiteX100" fmla="*/ 16764 w 406683"/>
                <a:gd name="connsiteY100" fmla="*/ 54949 h 447041"/>
                <a:gd name="connsiteX101" fmla="*/ 9313 w 406683"/>
                <a:gd name="connsiteY101" fmla="*/ 79474 h 447041"/>
                <a:gd name="connsiteX102" fmla="*/ 0 w 406683"/>
                <a:gd name="connsiteY102" fmla="*/ 97480 h 447041"/>
                <a:gd name="connsiteX103" fmla="*/ 3104 w 406683"/>
                <a:gd name="connsiteY103" fmla="*/ 104620 h 447041"/>
                <a:gd name="connsiteX104" fmla="*/ 7451 w 406683"/>
                <a:gd name="connsiteY104" fmla="*/ 109898 h 447041"/>
                <a:gd name="connsiteX105" fmla="*/ 12418 w 406683"/>
                <a:gd name="connsiteY105" fmla="*/ 114244 h 447041"/>
                <a:gd name="connsiteX106" fmla="*/ 19869 w 406683"/>
                <a:gd name="connsiteY106" fmla="*/ 116417 h 447041"/>
                <a:gd name="connsiteX107" fmla="*/ 27009 w 406683"/>
                <a:gd name="connsiteY107" fmla="*/ 117349 h 447041"/>
                <a:gd name="connsiteX108" fmla="*/ 27009 w 406683"/>
                <a:gd name="connsiteY108" fmla="*/ 121695 h 447041"/>
                <a:gd name="connsiteX109" fmla="*/ 27009 w 406683"/>
                <a:gd name="connsiteY109" fmla="*/ 123868 h 447041"/>
                <a:gd name="connsiteX110" fmla="*/ 25146 w 406683"/>
                <a:gd name="connsiteY110" fmla="*/ 123868 h 447041"/>
                <a:gd name="connsiteX111" fmla="*/ 25146 w 406683"/>
                <a:gd name="connsiteY111" fmla="*/ 124799 h 447041"/>
                <a:gd name="connsiteX112" fmla="*/ 22973 w 406683"/>
                <a:gd name="connsiteY112" fmla="*/ 126972 h 447041"/>
                <a:gd name="connsiteX113" fmla="*/ 30113 w 406683"/>
                <a:gd name="connsiteY113" fmla="*/ 141874 h 447041"/>
                <a:gd name="connsiteX114" fmla="*/ 41600 w 406683"/>
                <a:gd name="connsiteY114" fmla="*/ 151187 h 447041"/>
                <a:gd name="connsiteX115" fmla="*/ 56191 w 406683"/>
                <a:gd name="connsiteY115" fmla="*/ 156465 h 447041"/>
                <a:gd name="connsiteX116" fmla="*/ 72955 w 406683"/>
                <a:gd name="connsiteY116" fmla="*/ 161742 h 447041"/>
                <a:gd name="connsiteX117" fmla="*/ 90650 w 406683"/>
                <a:gd name="connsiteY117" fmla="*/ 166089 h 447041"/>
                <a:gd name="connsiteX118" fmla="*/ 107414 w 406683"/>
                <a:gd name="connsiteY118" fmla="*/ 171366 h 447041"/>
                <a:gd name="connsiteX119" fmla="*/ 119832 w 406683"/>
                <a:gd name="connsiteY119" fmla="*/ 178817 h 447041"/>
                <a:gd name="connsiteX120" fmla="*/ 132250 w 406683"/>
                <a:gd name="connsiteY120" fmla="*/ 174471 h 447041"/>
                <a:gd name="connsiteX121" fmla="*/ 139701 w 406683"/>
                <a:gd name="connsiteY121" fmla="*/ 169193 h 447041"/>
                <a:gd name="connsiteX122" fmla="*/ 144668 w 406683"/>
                <a:gd name="connsiteY122" fmla="*/ 163915 h 447041"/>
                <a:gd name="connsiteX123" fmla="*/ 150877 w 406683"/>
                <a:gd name="connsiteY123" fmla="*/ 158638 h 447041"/>
                <a:gd name="connsiteX124" fmla="*/ 159259 w 406683"/>
                <a:gd name="connsiteY124" fmla="*/ 154602 h 447041"/>
                <a:gd name="connsiteX125" fmla="*/ 168882 w 406683"/>
                <a:gd name="connsiteY125" fmla="*/ 156465 h 447041"/>
                <a:gd name="connsiteX126" fmla="*/ 178196 w 406683"/>
                <a:gd name="connsiteY126" fmla="*/ 163915 h 447041"/>
                <a:gd name="connsiteX127" fmla="*/ 188441 w 406683"/>
                <a:gd name="connsiteY127" fmla="*/ 171366 h 447041"/>
                <a:gd name="connsiteX128" fmla="*/ 203032 w 406683"/>
                <a:gd name="connsiteY128" fmla="*/ 174471 h 447041"/>
                <a:gd name="connsiteX129" fmla="*/ 212345 w 406683"/>
                <a:gd name="connsiteY129" fmla="*/ 218864 h 447041"/>
                <a:gd name="connsiteX130" fmla="*/ 219796 w 406683"/>
                <a:gd name="connsiteY130" fmla="*/ 228488 h 447041"/>
                <a:gd name="connsiteX131" fmla="*/ 230040 w 406683"/>
                <a:gd name="connsiteY131" fmla="*/ 235939 h 447041"/>
                <a:gd name="connsiteX132" fmla="*/ 239664 w 406683"/>
                <a:gd name="connsiteY132" fmla="*/ 243389 h 447041"/>
                <a:gd name="connsiteX133" fmla="*/ 246804 w 406683"/>
                <a:gd name="connsiteY133" fmla="*/ 256118 h 447041"/>
                <a:gd name="connsiteX134" fmla="*/ 248977 w 406683"/>
                <a:gd name="connsiteY134" fmla="*/ 265431 h 447041"/>
                <a:gd name="connsiteX135" fmla="*/ 246804 w 406683"/>
                <a:gd name="connsiteY135" fmla="*/ 278159 h 447041"/>
                <a:gd name="connsiteX136" fmla="*/ 243700 w 406683"/>
                <a:gd name="connsiteY136" fmla="*/ 295234 h 447041"/>
                <a:gd name="connsiteX137" fmla="*/ 237491 w 406683"/>
                <a:gd name="connsiteY137" fmla="*/ 311998 h 447041"/>
                <a:gd name="connsiteX138" fmla="*/ 232213 w 406683"/>
                <a:gd name="connsiteY138" fmla="*/ 326899 h 447041"/>
                <a:gd name="connsiteX139" fmla="*/ 226936 w 406683"/>
                <a:gd name="connsiteY139" fmla="*/ 337455 h 447041"/>
                <a:gd name="connsiteX140" fmla="*/ 209240 w 406683"/>
                <a:gd name="connsiteY140" fmla="*/ 342732 h 447041"/>
                <a:gd name="connsiteX141" fmla="*/ 188441 w 406683"/>
                <a:gd name="connsiteY141" fmla="*/ 348010 h 447041"/>
                <a:gd name="connsiteX142" fmla="*/ 172918 w 406683"/>
                <a:gd name="connsiteY142" fmla="*/ 354529 h 447041"/>
                <a:gd name="connsiteX143" fmla="*/ 172918 w 406683"/>
                <a:gd name="connsiteY143" fmla="*/ 361669 h 447041"/>
                <a:gd name="connsiteX144" fmla="*/ 172918 w 406683"/>
                <a:gd name="connsiteY144" fmla="*/ 367257 h 447041"/>
                <a:gd name="connsiteX145" fmla="*/ 173850 w 406683"/>
                <a:gd name="connsiteY145" fmla="*/ 372535 h 447041"/>
                <a:gd name="connsiteX146" fmla="*/ 176023 w 406683"/>
                <a:gd name="connsiteY146" fmla="*/ 377813 h 447041"/>
                <a:gd name="connsiteX147" fmla="*/ 197754 w 406683"/>
                <a:gd name="connsiteY147" fmla="*/ 376571 h 447041"/>
                <a:gd name="connsiteX148" fmla="*/ 216691 w 406683"/>
                <a:gd name="connsiteY148" fmla="*/ 370362 h 447041"/>
                <a:gd name="connsiteX149" fmla="*/ 232213 w 406683"/>
                <a:gd name="connsiteY149" fmla="*/ 361669 h 447041"/>
                <a:gd name="connsiteX150" fmla="*/ 243700 w 406683"/>
                <a:gd name="connsiteY150" fmla="*/ 372535 h 447041"/>
                <a:gd name="connsiteX151" fmla="*/ 254255 w 406683"/>
                <a:gd name="connsiteY151" fmla="*/ 387126 h 447041"/>
                <a:gd name="connsiteX152" fmla="*/ 261395 w 406683"/>
                <a:gd name="connsiteY152" fmla="*/ 402027 h 447041"/>
                <a:gd name="connsiteX153" fmla="*/ 268846 w 406683"/>
                <a:gd name="connsiteY153" fmla="*/ 418791 h 447041"/>
                <a:gd name="connsiteX154" fmla="*/ 280022 w 406683"/>
                <a:gd name="connsiteY154" fmla="*/ 429657 h 447041"/>
                <a:gd name="connsiteX155" fmla="*/ 292750 w 406683"/>
                <a:gd name="connsiteY155" fmla="*/ 436797 h 447041"/>
                <a:gd name="connsiteX156" fmla="*/ 310446 w 406683"/>
                <a:gd name="connsiteY156" fmla="*/ 441143 h 447041"/>
                <a:gd name="connsiteX157" fmla="*/ 326899 w 406683"/>
                <a:gd name="connsiteY157" fmla="*/ 444248 h 447041"/>
                <a:gd name="connsiteX158" fmla="*/ 339628 w 406683"/>
                <a:gd name="connsiteY158" fmla="*/ 449526 h 447041"/>
                <a:gd name="connsiteX159" fmla="*/ 343663 w 406683"/>
                <a:gd name="connsiteY159" fmla="*/ 449526 h 447041"/>
                <a:gd name="connsiteX160" fmla="*/ 336523 w 406683"/>
                <a:gd name="connsiteY160" fmla="*/ 433693 h 447041"/>
                <a:gd name="connsiteX161" fmla="*/ 326899 w 406683"/>
                <a:gd name="connsiteY161" fmla="*/ 420964 h 447041"/>
                <a:gd name="connsiteX162" fmla="*/ 316655 w 406683"/>
                <a:gd name="connsiteY162" fmla="*/ 406374 h 447041"/>
                <a:gd name="connsiteX163" fmla="*/ 319759 w 406683"/>
                <a:gd name="connsiteY163" fmla="*/ 406374 h 447041"/>
                <a:gd name="connsiteX164" fmla="*/ 322864 w 406683"/>
                <a:gd name="connsiteY164" fmla="*/ 407305 h 447041"/>
                <a:gd name="connsiteX165" fmla="*/ 330004 w 406683"/>
                <a:gd name="connsiteY165" fmla="*/ 411651 h 447041"/>
                <a:gd name="connsiteX166" fmla="*/ 339628 w 406683"/>
                <a:gd name="connsiteY166" fmla="*/ 416929 h 447041"/>
                <a:gd name="connsiteX167" fmla="*/ 348941 w 406683"/>
                <a:gd name="connsiteY167" fmla="*/ 422206 h 447041"/>
                <a:gd name="connsiteX168" fmla="*/ 356081 w 406683"/>
                <a:gd name="connsiteY168" fmla="*/ 426242 h 447041"/>
                <a:gd name="connsiteX169" fmla="*/ 359186 w 406683"/>
                <a:gd name="connsiteY169" fmla="*/ 424379 h 447041"/>
                <a:gd name="connsiteX170" fmla="*/ 361359 w 406683"/>
                <a:gd name="connsiteY170" fmla="*/ 422206 h 447041"/>
                <a:gd name="connsiteX171" fmla="*/ 363532 w 406683"/>
                <a:gd name="connsiteY171" fmla="*/ 420964 h 447041"/>
                <a:gd name="connsiteX172" fmla="*/ 363532 w 406683"/>
                <a:gd name="connsiteY172" fmla="*/ 418791 h 447041"/>
                <a:gd name="connsiteX173" fmla="*/ 365395 w 406683"/>
                <a:gd name="connsiteY173" fmla="*/ 416929 h 447041"/>
                <a:gd name="connsiteX174" fmla="*/ 366636 w 406683"/>
                <a:gd name="connsiteY174" fmla="*/ 414756 h 447041"/>
                <a:gd name="connsiteX175" fmla="*/ 365395 w 406683"/>
                <a:gd name="connsiteY175" fmla="*/ 394577 h 447041"/>
                <a:gd name="connsiteX176" fmla="*/ 359186 w 406683"/>
                <a:gd name="connsiteY176" fmla="*/ 379675 h 447041"/>
                <a:gd name="connsiteX177" fmla="*/ 352045 w 406683"/>
                <a:gd name="connsiteY177" fmla="*/ 365084 h 447041"/>
                <a:gd name="connsiteX178" fmla="*/ 339628 w 406683"/>
                <a:gd name="connsiteY178" fmla="*/ 365084 h 447041"/>
                <a:gd name="connsiteX179" fmla="*/ 332177 w 406683"/>
                <a:gd name="connsiteY179" fmla="*/ 333108 h 447041"/>
                <a:gd name="connsiteX180" fmla="*/ 322864 w 406683"/>
                <a:gd name="connsiteY180" fmla="*/ 304547 h 447041"/>
                <a:gd name="connsiteX181" fmla="*/ 329073 w 406683"/>
                <a:gd name="connsiteY181" fmla="*/ 302685 h 447041"/>
                <a:gd name="connsiteX182" fmla="*/ 334350 w 406683"/>
                <a:gd name="connsiteY182" fmla="*/ 302685 h 447041"/>
                <a:gd name="connsiteX183" fmla="*/ 339628 w 406683"/>
                <a:gd name="connsiteY183" fmla="*/ 300512 h 447041"/>
                <a:gd name="connsiteX184" fmla="*/ 346768 w 406683"/>
                <a:gd name="connsiteY184" fmla="*/ 300512 h 447041"/>
                <a:gd name="connsiteX185" fmla="*/ 352045 w 406683"/>
                <a:gd name="connsiteY185" fmla="*/ 313240 h 447041"/>
                <a:gd name="connsiteX186" fmla="*/ 359186 w 406683"/>
                <a:gd name="connsiteY186" fmla="*/ 322553 h 447041"/>
                <a:gd name="connsiteX187" fmla="*/ 368810 w 406683"/>
                <a:gd name="connsiteY187" fmla="*/ 332177 h 447041"/>
                <a:gd name="connsiteX188" fmla="*/ 375950 w 406683"/>
                <a:gd name="connsiteY188" fmla="*/ 340559 h 447041"/>
                <a:gd name="connsiteX189" fmla="*/ 383401 w 406683"/>
                <a:gd name="connsiteY189" fmla="*/ 340559 h 447041"/>
                <a:gd name="connsiteX190" fmla="*/ 388368 w 406683"/>
                <a:gd name="connsiteY190" fmla="*/ 339628 h 447041"/>
                <a:gd name="connsiteX191" fmla="*/ 394577 w 406683"/>
                <a:gd name="connsiteY191" fmla="*/ 339628 h 447041"/>
                <a:gd name="connsiteX192" fmla="*/ 399854 w 406683"/>
                <a:gd name="connsiteY192" fmla="*/ 337455 h 447041"/>
                <a:gd name="connsiteX193" fmla="*/ 407305 w 406683"/>
                <a:gd name="connsiteY193" fmla="*/ 287783 h 447041"/>
                <a:gd name="connsiteX194" fmla="*/ 402027 w 406683"/>
                <a:gd name="connsiteY194" fmla="*/ 287783 h 447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406683" h="447041">
                  <a:moveTo>
                    <a:pt x="395818" y="287783"/>
                  </a:moveTo>
                  <a:lnTo>
                    <a:pt x="392714" y="285610"/>
                  </a:lnTo>
                  <a:lnTo>
                    <a:pt x="387436" y="283437"/>
                  </a:lnTo>
                  <a:lnTo>
                    <a:pt x="383401" y="282506"/>
                  </a:lnTo>
                  <a:lnTo>
                    <a:pt x="381227" y="280333"/>
                  </a:lnTo>
                  <a:lnTo>
                    <a:pt x="381227" y="278159"/>
                  </a:lnTo>
                  <a:lnTo>
                    <a:pt x="381227" y="275986"/>
                  </a:lnTo>
                  <a:lnTo>
                    <a:pt x="383401" y="275055"/>
                  </a:lnTo>
                  <a:lnTo>
                    <a:pt x="381227" y="270709"/>
                  </a:lnTo>
                  <a:lnTo>
                    <a:pt x="379986" y="268846"/>
                  </a:lnTo>
                  <a:lnTo>
                    <a:pt x="375950" y="265431"/>
                  </a:lnTo>
                  <a:lnTo>
                    <a:pt x="372845" y="263568"/>
                  </a:lnTo>
                  <a:lnTo>
                    <a:pt x="366636" y="261395"/>
                  </a:lnTo>
                  <a:lnTo>
                    <a:pt x="363532" y="258291"/>
                  </a:lnTo>
                  <a:lnTo>
                    <a:pt x="359186" y="256118"/>
                  </a:lnTo>
                  <a:lnTo>
                    <a:pt x="358254" y="253945"/>
                  </a:lnTo>
                  <a:lnTo>
                    <a:pt x="358254" y="252703"/>
                  </a:lnTo>
                  <a:lnTo>
                    <a:pt x="356081" y="250840"/>
                  </a:lnTo>
                  <a:lnTo>
                    <a:pt x="356081" y="248667"/>
                  </a:lnTo>
                  <a:lnTo>
                    <a:pt x="356081" y="243389"/>
                  </a:lnTo>
                  <a:lnTo>
                    <a:pt x="341490" y="238112"/>
                  </a:lnTo>
                  <a:lnTo>
                    <a:pt x="330004" y="228488"/>
                  </a:lnTo>
                  <a:lnTo>
                    <a:pt x="322864" y="215760"/>
                  </a:lnTo>
                  <a:lnTo>
                    <a:pt x="325037" y="211724"/>
                  </a:lnTo>
                  <a:lnTo>
                    <a:pt x="326899" y="206446"/>
                  </a:lnTo>
                  <a:lnTo>
                    <a:pt x="330004" y="203032"/>
                  </a:lnTo>
                  <a:lnTo>
                    <a:pt x="336523" y="195581"/>
                  </a:lnTo>
                  <a:lnTo>
                    <a:pt x="326899" y="184094"/>
                  </a:lnTo>
                  <a:lnTo>
                    <a:pt x="319759" y="171366"/>
                  </a:lnTo>
                  <a:lnTo>
                    <a:pt x="310446" y="158638"/>
                  </a:lnTo>
                  <a:lnTo>
                    <a:pt x="302995" y="147151"/>
                  </a:lnTo>
                  <a:lnTo>
                    <a:pt x="290577" y="139701"/>
                  </a:lnTo>
                  <a:lnTo>
                    <a:pt x="275986" y="134423"/>
                  </a:lnTo>
                  <a:lnTo>
                    <a:pt x="275986" y="121695"/>
                  </a:lnTo>
                  <a:lnTo>
                    <a:pt x="259222" y="106793"/>
                  </a:lnTo>
                  <a:lnTo>
                    <a:pt x="244631" y="90029"/>
                  </a:lnTo>
                  <a:lnTo>
                    <a:pt x="226936" y="77301"/>
                  </a:lnTo>
                  <a:lnTo>
                    <a:pt x="222900" y="75128"/>
                  </a:lnTo>
                  <a:lnTo>
                    <a:pt x="219796" y="75128"/>
                  </a:lnTo>
                  <a:lnTo>
                    <a:pt x="214518" y="75128"/>
                  </a:lnTo>
                  <a:lnTo>
                    <a:pt x="209240" y="75128"/>
                  </a:lnTo>
                  <a:lnTo>
                    <a:pt x="203032" y="75128"/>
                  </a:lnTo>
                  <a:lnTo>
                    <a:pt x="199927" y="72955"/>
                  </a:lnTo>
                  <a:lnTo>
                    <a:pt x="192787" y="64573"/>
                  </a:lnTo>
                  <a:lnTo>
                    <a:pt x="187509" y="50913"/>
                  </a:lnTo>
                  <a:lnTo>
                    <a:pt x="180059" y="36012"/>
                  </a:lnTo>
                  <a:lnTo>
                    <a:pt x="172918" y="23283"/>
                  </a:lnTo>
                  <a:lnTo>
                    <a:pt x="166709" y="22352"/>
                  </a:lnTo>
                  <a:lnTo>
                    <a:pt x="161432" y="20179"/>
                  </a:lnTo>
                  <a:lnTo>
                    <a:pt x="156154" y="18006"/>
                  </a:lnTo>
                  <a:lnTo>
                    <a:pt x="152118" y="15833"/>
                  </a:lnTo>
                  <a:lnTo>
                    <a:pt x="146841" y="12728"/>
                  </a:lnTo>
                  <a:lnTo>
                    <a:pt x="141563" y="12728"/>
                  </a:lnTo>
                  <a:lnTo>
                    <a:pt x="137527" y="14901"/>
                  </a:lnTo>
                  <a:lnTo>
                    <a:pt x="136596" y="14901"/>
                  </a:lnTo>
                  <a:lnTo>
                    <a:pt x="132250" y="15833"/>
                  </a:lnTo>
                  <a:lnTo>
                    <a:pt x="136596" y="28561"/>
                  </a:lnTo>
                  <a:lnTo>
                    <a:pt x="139701" y="38185"/>
                  </a:lnTo>
                  <a:lnTo>
                    <a:pt x="141563" y="49671"/>
                  </a:lnTo>
                  <a:lnTo>
                    <a:pt x="143736" y="65504"/>
                  </a:lnTo>
                  <a:lnTo>
                    <a:pt x="154291" y="62400"/>
                  </a:lnTo>
                  <a:lnTo>
                    <a:pt x="161432" y="57122"/>
                  </a:lnTo>
                  <a:lnTo>
                    <a:pt x="166709" y="52776"/>
                  </a:lnTo>
                  <a:lnTo>
                    <a:pt x="176023" y="49671"/>
                  </a:lnTo>
                  <a:lnTo>
                    <a:pt x="176023" y="52776"/>
                  </a:lnTo>
                  <a:lnTo>
                    <a:pt x="180059" y="52776"/>
                  </a:lnTo>
                  <a:lnTo>
                    <a:pt x="176023" y="54949"/>
                  </a:lnTo>
                  <a:lnTo>
                    <a:pt x="172918" y="58053"/>
                  </a:lnTo>
                  <a:lnTo>
                    <a:pt x="166709" y="60226"/>
                  </a:lnTo>
                  <a:lnTo>
                    <a:pt x="163605" y="62400"/>
                  </a:lnTo>
                  <a:lnTo>
                    <a:pt x="159259" y="65504"/>
                  </a:lnTo>
                  <a:lnTo>
                    <a:pt x="158327" y="69850"/>
                  </a:lnTo>
                  <a:lnTo>
                    <a:pt x="156154" y="75128"/>
                  </a:lnTo>
                  <a:lnTo>
                    <a:pt x="154291" y="80405"/>
                  </a:lnTo>
                  <a:lnTo>
                    <a:pt x="152118" y="84752"/>
                  </a:lnTo>
                  <a:lnTo>
                    <a:pt x="150877" y="86614"/>
                  </a:lnTo>
                  <a:lnTo>
                    <a:pt x="149014" y="87856"/>
                  </a:lnTo>
                  <a:lnTo>
                    <a:pt x="146841" y="87856"/>
                  </a:lnTo>
                  <a:lnTo>
                    <a:pt x="143736" y="90029"/>
                  </a:lnTo>
                  <a:lnTo>
                    <a:pt x="143736" y="82579"/>
                  </a:lnTo>
                  <a:lnTo>
                    <a:pt x="141563" y="69850"/>
                  </a:lnTo>
                  <a:lnTo>
                    <a:pt x="139701" y="58053"/>
                  </a:lnTo>
                  <a:lnTo>
                    <a:pt x="139701" y="52776"/>
                  </a:lnTo>
                  <a:lnTo>
                    <a:pt x="126972" y="49671"/>
                  </a:lnTo>
                  <a:lnTo>
                    <a:pt x="119832" y="38185"/>
                  </a:lnTo>
                  <a:lnTo>
                    <a:pt x="112381" y="25457"/>
                  </a:lnTo>
                  <a:lnTo>
                    <a:pt x="107414" y="12728"/>
                  </a:lnTo>
                  <a:lnTo>
                    <a:pt x="80095" y="12728"/>
                  </a:lnTo>
                  <a:lnTo>
                    <a:pt x="80095" y="57122"/>
                  </a:lnTo>
                  <a:lnTo>
                    <a:pt x="73886" y="57122"/>
                  </a:lnTo>
                  <a:lnTo>
                    <a:pt x="70782" y="54949"/>
                  </a:lnTo>
                  <a:lnTo>
                    <a:pt x="66746" y="54949"/>
                  </a:lnTo>
                  <a:lnTo>
                    <a:pt x="63641" y="52776"/>
                  </a:lnTo>
                  <a:lnTo>
                    <a:pt x="56191" y="38185"/>
                  </a:lnTo>
                  <a:lnTo>
                    <a:pt x="54328" y="22352"/>
                  </a:lnTo>
                  <a:lnTo>
                    <a:pt x="56191" y="3104"/>
                  </a:lnTo>
                  <a:lnTo>
                    <a:pt x="52155" y="3104"/>
                  </a:lnTo>
                  <a:lnTo>
                    <a:pt x="52155" y="0"/>
                  </a:lnTo>
                  <a:lnTo>
                    <a:pt x="22973" y="3104"/>
                  </a:lnTo>
                  <a:lnTo>
                    <a:pt x="19869" y="28561"/>
                  </a:lnTo>
                  <a:lnTo>
                    <a:pt x="16764" y="54949"/>
                  </a:lnTo>
                  <a:lnTo>
                    <a:pt x="9313" y="79474"/>
                  </a:lnTo>
                  <a:lnTo>
                    <a:pt x="0" y="97480"/>
                  </a:lnTo>
                  <a:lnTo>
                    <a:pt x="3104" y="104620"/>
                  </a:lnTo>
                  <a:lnTo>
                    <a:pt x="7451" y="109898"/>
                  </a:lnTo>
                  <a:lnTo>
                    <a:pt x="12418" y="114244"/>
                  </a:lnTo>
                  <a:lnTo>
                    <a:pt x="19869" y="116417"/>
                  </a:lnTo>
                  <a:lnTo>
                    <a:pt x="27009" y="117349"/>
                  </a:lnTo>
                  <a:lnTo>
                    <a:pt x="27009" y="121695"/>
                  </a:lnTo>
                  <a:lnTo>
                    <a:pt x="27009" y="123868"/>
                  </a:lnTo>
                  <a:lnTo>
                    <a:pt x="25146" y="123868"/>
                  </a:lnTo>
                  <a:lnTo>
                    <a:pt x="25146" y="124799"/>
                  </a:lnTo>
                  <a:lnTo>
                    <a:pt x="22973" y="126972"/>
                  </a:lnTo>
                  <a:lnTo>
                    <a:pt x="30113" y="141874"/>
                  </a:lnTo>
                  <a:lnTo>
                    <a:pt x="41600" y="151187"/>
                  </a:lnTo>
                  <a:lnTo>
                    <a:pt x="56191" y="156465"/>
                  </a:lnTo>
                  <a:lnTo>
                    <a:pt x="72955" y="161742"/>
                  </a:lnTo>
                  <a:lnTo>
                    <a:pt x="90650" y="166089"/>
                  </a:lnTo>
                  <a:lnTo>
                    <a:pt x="107414" y="171366"/>
                  </a:lnTo>
                  <a:lnTo>
                    <a:pt x="119832" y="178817"/>
                  </a:lnTo>
                  <a:lnTo>
                    <a:pt x="132250" y="174471"/>
                  </a:lnTo>
                  <a:lnTo>
                    <a:pt x="139701" y="169193"/>
                  </a:lnTo>
                  <a:lnTo>
                    <a:pt x="144668" y="163915"/>
                  </a:lnTo>
                  <a:lnTo>
                    <a:pt x="150877" y="158638"/>
                  </a:lnTo>
                  <a:lnTo>
                    <a:pt x="159259" y="154602"/>
                  </a:lnTo>
                  <a:lnTo>
                    <a:pt x="168882" y="156465"/>
                  </a:lnTo>
                  <a:lnTo>
                    <a:pt x="178196" y="163915"/>
                  </a:lnTo>
                  <a:lnTo>
                    <a:pt x="188441" y="171366"/>
                  </a:lnTo>
                  <a:lnTo>
                    <a:pt x="203032" y="174471"/>
                  </a:lnTo>
                  <a:lnTo>
                    <a:pt x="212345" y="218864"/>
                  </a:lnTo>
                  <a:lnTo>
                    <a:pt x="219796" y="228488"/>
                  </a:lnTo>
                  <a:lnTo>
                    <a:pt x="230040" y="235939"/>
                  </a:lnTo>
                  <a:lnTo>
                    <a:pt x="239664" y="243389"/>
                  </a:lnTo>
                  <a:lnTo>
                    <a:pt x="246804" y="256118"/>
                  </a:lnTo>
                  <a:lnTo>
                    <a:pt x="248977" y="265431"/>
                  </a:lnTo>
                  <a:lnTo>
                    <a:pt x="246804" y="278159"/>
                  </a:lnTo>
                  <a:lnTo>
                    <a:pt x="243700" y="295234"/>
                  </a:lnTo>
                  <a:lnTo>
                    <a:pt x="237491" y="311998"/>
                  </a:lnTo>
                  <a:lnTo>
                    <a:pt x="232213" y="326899"/>
                  </a:lnTo>
                  <a:lnTo>
                    <a:pt x="226936" y="337455"/>
                  </a:lnTo>
                  <a:lnTo>
                    <a:pt x="209240" y="342732"/>
                  </a:lnTo>
                  <a:lnTo>
                    <a:pt x="188441" y="348010"/>
                  </a:lnTo>
                  <a:lnTo>
                    <a:pt x="172918" y="354529"/>
                  </a:lnTo>
                  <a:lnTo>
                    <a:pt x="172918" y="361669"/>
                  </a:lnTo>
                  <a:lnTo>
                    <a:pt x="172918" y="367257"/>
                  </a:lnTo>
                  <a:lnTo>
                    <a:pt x="173850" y="372535"/>
                  </a:lnTo>
                  <a:lnTo>
                    <a:pt x="176023" y="377813"/>
                  </a:lnTo>
                  <a:lnTo>
                    <a:pt x="197754" y="376571"/>
                  </a:lnTo>
                  <a:lnTo>
                    <a:pt x="216691" y="370362"/>
                  </a:lnTo>
                  <a:lnTo>
                    <a:pt x="232213" y="361669"/>
                  </a:lnTo>
                  <a:lnTo>
                    <a:pt x="243700" y="372535"/>
                  </a:lnTo>
                  <a:lnTo>
                    <a:pt x="254255" y="387126"/>
                  </a:lnTo>
                  <a:lnTo>
                    <a:pt x="261395" y="402027"/>
                  </a:lnTo>
                  <a:lnTo>
                    <a:pt x="268846" y="418791"/>
                  </a:lnTo>
                  <a:lnTo>
                    <a:pt x="280022" y="429657"/>
                  </a:lnTo>
                  <a:lnTo>
                    <a:pt x="292750" y="436797"/>
                  </a:lnTo>
                  <a:lnTo>
                    <a:pt x="310446" y="441143"/>
                  </a:lnTo>
                  <a:lnTo>
                    <a:pt x="326899" y="444248"/>
                  </a:lnTo>
                  <a:lnTo>
                    <a:pt x="339628" y="449526"/>
                  </a:lnTo>
                  <a:lnTo>
                    <a:pt x="343663" y="449526"/>
                  </a:lnTo>
                  <a:lnTo>
                    <a:pt x="336523" y="433693"/>
                  </a:lnTo>
                  <a:lnTo>
                    <a:pt x="326899" y="420964"/>
                  </a:lnTo>
                  <a:lnTo>
                    <a:pt x="316655" y="406374"/>
                  </a:lnTo>
                  <a:lnTo>
                    <a:pt x="319759" y="406374"/>
                  </a:lnTo>
                  <a:lnTo>
                    <a:pt x="322864" y="407305"/>
                  </a:lnTo>
                  <a:lnTo>
                    <a:pt x="330004" y="411651"/>
                  </a:lnTo>
                  <a:lnTo>
                    <a:pt x="339628" y="416929"/>
                  </a:lnTo>
                  <a:lnTo>
                    <a:pt x="348941" y="422206"/>
                  </a:lnTo>
                  <a:lnTo>
                    <a:pt x="356081" y="426242"/>
                  </a:lnTo>
                  <a:lnTo>
                    <a:pt x="359186" y="424379"/>
                  </a:lnTo>
                  <a:lnTo>
                    <a:pt x="361359" y="422206"/>
                  </a:lnTo>
                  <a:lnTo>
                    <a:pt x="363532" y="420964"/>
                  </a:lnTo>
                  <a:lnTo>
                    <a:pt x="363532" y="418791"/>
                  </a:lnTo>
                  <a:lnTo>
                    <a:pt x="365395" y="416929"/>
                  </a:lnTo>
                  <a:lnTo>
                    <a:pt x="366636" y="414756"/>
                  </a:lnTo>
                  <a:lnTo>
                    <a:pt x="365395" y="394577"/>
                  </a:lnTo>
                  <a:lnTo>
                    <a:pt x="359186" y="379675"/>
                  </a:lnTo>
                  <a:lnTo>
                    <a:pt x="352045" y="365084"/>
                  </a:lnTo>
                  <a:lnTo>
                    <a:pt x="339628" y="365084"/>
                  </a:lnTo>
                  <a:lnTo>
                    <a:pt x="332177" y="333108"/>
                  </a:lnTo>
                  <a:lnTo>
                    <a:pt x="322864" y="304547"/>
                  </a:lnTo>
                  <a:lnTo>
                    <a:pt x="329073" y="302685"/>
                  </a:lnTo>
                  <a:lnTo>
                    <a:pt x="334350" y="302685"/>
                  </a:lnTo>
                  <a:lnTo>
                    <a:pt x="339628" y="300512"/>
                  </a:lnTo>
                  <a:lnTo>
                    <a:pt x="346768" y="300512"/>
                  </a:lnTo>
                  <a:lnTo>
                    <a:pt x="352045" y="313240"/>
                  </a:lnTo>
                  <a:lnTo>
                    <a:pt x="359186" y="322553"/>
                  </a:lnTo>
                  <a:lnTo>
                    <a:pt x="368810" y="332177"/>
                  </a:lnTo>
                  <a:lnTo>
                    <a:pt x="375950" y="340559"/>
                  </a:lnTo>
                  <a:lnTo>
                    <a:pt x="383401" y="340559"/>
                  </a:lnTo>
                  <a:lnTo>
                    <a:pt x="388368" y="339628"/>
                  </a:lnTo>
                  <a:lnTo>
                    <a:pt x="394577" y="339628"/>
                  </a:lnTo>
                  <a:lnTo>
                    <a:pt x="399854" y="337455"/>
                  </a:lnTo>
                  <a:lnTo>
                    <a:pt x="407305" y="287783"/>
                  </a:lnTo>
                  <a:lnTo>
                    <a:pt x="402027" y="28778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6" name="Freeform: Shape 45">
              <a:extLst>
                <a:ext uri="{FF2B5EF4-FFF2-40B4-BE49-F238E27FC236}">
                  <a16:creationId xmlns:a16="http://schemas.microsoft.com/office/drawing/2014/main" id="{511724C7-BD72-4FC6-9986-7967CE543E3E}"/>
                </a:ext>
              </a:extLst>
            </p:cNvPr>
            <p:cNvSpPr/>
            <p:nvPr/>
          </p:nvSpPr>
          <p:spPr>
            <a:xfrm>
              <a:off x="5463788" y="5234275"/>
              <a:ext cx="43462" cy="15522"/>
            </a:xfrm>
            <a:custGeom>
              <a:avLst/>
              <a:gdLst>
                <a:gd name="connsiteX0" fmla="*/ 24836 w 43462"/>
                <a:gd name="connsiteY0" fmla="*/ 7451 h 15522"/>
                <a:gd name="connsiteX1" fmla="*/ 14591 w 43462"/>
                <a:gd name="connsiteY1" fmla="*/ 3415 h 15522"/>
                <a:gd name="connsiteX2" fmla="*/ 4967 w 43462"/>
                <a:gd name="connsiteY2" fmla="*/ 0 h 15522"/>
                <a:gd name="connsiteX3" fmla="*/ 3104 w 43462"/>
                <a:gd name="connsiteY3" fmla="*/ 3415 h 15522"/>
                <a:gd name="connsiteX4" fmla="*/ 3104 w 43462"/>
                <a:gd name="connsiteY4" fmla="*/ 5278 h 15522"/>
                <a:gd name="connsiteX5" fmla="*/ 1863 w 43462"/>
                <a:gd name="connsiteY5" fmla="*/ 7451 h 15522"/>
                <a:gd name="connsiteX6" fmla="*/ 0 w 43462"/>
                <a:gd name="connsiteY6" fmla="*/ 8692 h 15522"/>
                <a:gd name="connsiteX7" fmla="*/ 0 w 43462"/>
                <a:gd name="connsiteY7" fmla="*/ 12728 h 15522"/>
                <a:gd name="connsiteX8" fmla="*/ 7140 w 43462"/>
                <a:gd name="connsiteY8" fmla="*/ 12728 h 15522"/>
                <a:gd name="connsiteX9" fmla="*/ 10245 w 43462"/>
                <a:gd name="connsiteY9" fmla="*/ 14901 h 15522"/>
                <a:gd name="connsiteX10" fmla="*/ 12418 w 43462"/>
                <a:gd name="connsiteY10" fmla="*/ 14901 h 15522"/>
                <a:gd name="connsiteX11" fmla="*/ 15522 w 43462"/>
                <a:gd name="connsiteY11" fmla="*/ 15833 h 15522"/>
                <a:gd name="connsiteX12" fmla="*/ 44704 w 43462"/>
                <a:gd name="connsiteY12" fmla="*/ 15833 h 15522"/>
                <a:gd name="connsiteX13" fmla="*/ 37253 w 43462"/>
                <a:gd name="connsiteY13" fmla="*/ 10555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462" h="15522">
                  <a:moveTo>
                    <a:pt x="24836" y="7451"/>
                  </a:moveTo>
                  <a:lnTo>
                    <a:pt x="14591" y="3415"/>
                  </a:lnTo>
                  <a:lnTo>
                    <a:pt x="4967" y="0"/>
                  </a:lnTo>
                  <a:lnTo>
                    <a:pt x="3104" y="3415"/>
                  </a:lnTo>
                  <a:lnTo>
                    <a:pt x="3104" y="5278"/>
                  </a:lnTo>
                  <a:lnTo>
                    <a:pt x="1863" y="7451"/>
                  </a:lnTo>
                  <a:lnTo>
                    <a:pt x="0" y="8692"/>
                  </a:lnTo>
                  <a:lnTo>
                    <a:pt x="0" y="12728"/>
                  </a:lnTo>
                  <a:lnTo>
                    <a:pt x="7140" y="12728"/>
                  </a:lnTo>
                  <a:lnTo>
                    <a:pt x="10245" y="14901"/>
                  </a:lnTo>
                  <a:lnTo>
                    <a:pt x="12418" y="14901"/>
                  </a:lnTo>
                  <a:lnTo>
                    <a:pt x="15522" y="15833"/>
                  </a:lnTo>
                  <a:lnTo>
                    <a:pt x="44704" y="15833"/>
                  </a:lnTo>
                  <a:lnTo>
                    <a:pt x="37253" y="10555"/>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7" name="Freeform: Shape 46">
              <a:extLst>
                <a:ext uri="{FF2B5EF4-FFF2-40B4-BE49-F238E27FC236}">
                  <a16:creationId xmlns:a16="http://schemas.microsoft.com/office/drawing/2014/main" id="{8781D6B4-0CD2-48DF-8D4B-76161F54905C}"/>
                </a:ext>
              </a:extLst>
            </p:cNvPr>
            <p:cNvSpPr/>
            <p:nvPr/>
          </p:nvSpPr>
          <p:spPr>
            <a:xfrm>
              <a:off x="5144029" y="5162562"/>
              <a:ext cx="24836" cy="9313"/>
            </a:xfrm>
            <a:custGeom>
              <a:avLst/>
              <a:gdLst>
                <a:gd name="connsiteX0" fmla="*/ 4967 w 24835"/>
                <a:gd name="connsiteY0" fmla="*/ 10555 h 9313"/>
                <a:gd name="connsiteX1" fmla="*/ 10245 w 24835"/>
                <a:gd name="connsiteY1" fmla="*/ 10555 h 9313"/>
                <a:gd name="connsiteX2" fmla="*/ 14280 w 24835"/>
                <a:gd name="connsiteY2" fmla="*/ 8382 h 9313"/>
                <a:gd name="connsiteX3" fmla="*/ 17695 w 24835"/>
                <a:gd name="connsiteY3" fmla="*/ 7140 h 9313"/>
                <a:gd name="connsiteX4" fmla="*/ 19558 w 24835"/>
                <a:gd name="connsiteY4" fmla="*/ 5278 h 9313"/>
                <a:gd name="connsiteX5" fmla="*/ 24836 w 24835"/>
                <a:gd name="connsiteY5" fmla="*/ 3104 h 9313"/>
                <a:gd name="connsiteX6" fmla="*/ 24836 w 24835"/>
                <a:gd name="connsiteY6" fmla="*/ 0 h 9313"/>
                <a:gd name="connsiteX7" fmla="*/ 0 w 24835"/>
                <a:gd name="connsiteY7"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835" h="9313">
                  <a:moveTo>
                    <a:pt x="4967" y="10555"/>
                  </a:moveTo>
                  <a:lnTo>
                    <a:pt x="10245" y="10555"/>
                  </a:lnTo>
                  <a:lnTo>
                    <a:pt x="14280" y="8382"/>
                  </a:lnTo>
                  <a:lnTo>
                    <a:pt x="17695" y="7140"/>
                  </a:lnTo>
                  <a:lnTo>
                    <a:pt x="19558" y="5278"/>
                  </a:lnTo>
                  <a:lnTo>
                    <a:pt x="24836" y="3104"/>
                  </a:lnTo>
                  <a:lnTo>
                    <a:pt x="24836" y="0"/>
                  </a:lnTo>
                  <a:lnTo>
                    <a:pt x="0"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8" name="Freeform: Shape 47">
              <a:extLst>
                <a:ext uri="{FF2B5EF4-FFF2-40B4-BE49-F238E27FC236}">
                  <a16:creationId xmlns:a16="http://schemas.microsoft.com/office/drawing/2014/main" id="{E23CEF4E-561D-4974-AF91-867AB4FDCBE4}"/>
                </a:ext>
              </a:extLst>
            </p:cNvPr>
            <p:cNvSpPr/>
            <p:nvPr/>
          </p:nvSpPr>
          <p:spPr>
            <a:xfrm>
              <a:off x="5247097" y="5141141"/>
              <a:ext cx="24836" cy="40358"/>
            </a:xfrm>
            <a:custGeom>
              <a:avLst/>
              <a:gdLst>
                <a:gd name="connsiteX0" fmla="*/ 21731 w 24835"/>
                <a:gd name="connsiteY0" fmla="*/ 0 h 40357"/>
                <a:gd name="connsiteX1" fmla="*/ 14591 w 24835"/>
                <a:gd name="connsiteY1" fmla="*/ 0 h 40357"/>
                <a:gd name="connsiteX2" fmla="*/ 9313 w 24835"/>
                <a:gd name="connsiteY2" fmla="*/ 0 h 40357"/>
                <a:gd name="connsiteX3" fmla="*/ 4967 w 24835"/>
                <a:gd name="connsiteY3" fmla="*/ 2173 h 40357"/>
                <a:gd name="connsiteX4" fmla="*/ 1863 w 24835"/>
                <a:gd name="connsiteY4" fmla="*/ 4346 h 40357"/>
                <a:gd name="connsiteX5" fmla="*/ 0 w 24835"/>
                <a:gd name="connsiteY5" fmla="*/ 11797 h 40357"/>
                <a:gd name="connsiteX6" fmla="*/ 0 w 24835"/>
                <a:gd name="connsiteY6" fmla="*/ 26698 h 40357"/>
                <a:gd name="connsiteX7" fmla="*/ 1863 w 24835"/>
                <a:gd name="connsiteY7" fmla="*/ 41289 h 40357"/>
                <a:gd name="connsiteX8" fmla="*/ 7140 w 24835"/>
                <a:gd name="connsiteY8" fmla="*/ 39116 h 40357"/>
                <a:gd name="connsiteX9" fmla="*/ 11487 w 24835"/>
                <a:gd name="connsiteY9" fmla="*/ 39116 h 40357"/>
                <a:gd name="connsiteX10" fmla="*/ 14591 w 24835"/>
                <a:gd name="connsiteY10" fmla="*/ 39116 h 40357"/>
                <a:gd name="connsiteX11" fmla="*/ 16454 w 24835"/>
                <a:gd name="connsiteY11" fmla="*/ 37253 h 40357"/>
                <a:gd name="connsiteX12" fmla="*/ 26078 w 24835"/>
                <a:gd name="connsiteY12" fmla="*/ 37253 h 40357"/>
                <a:gd name="connsiteX13" fmla="*/ 23904 w 24835"/>
                <a:gd name="connsiteY13" fmla="*/ 17075 h 4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835" h="40357">
                  <a:moveTo>
                    <a:pt x="21731" y="0"/>
                  </a:moveTo>
                  <a:lnTo>
                    <a:pt x="14591" y="0"/>
                  </a:lnTo>
                  <a:lnTo>
                    <a:pt x="9313" y="0"/>
                  </a:lnTo>
                  <a:lnTo>
                    <a:pt x="4967" y="2173"/>
                  </a:lnTo>
                  <a:lnTo>
                    <a:pt x="1863" y="4346"/>
                  </a:lnTo>
                  <a:lnTo>
                    <a:pt x="0" y="11797"/>
                  </a:lnTo>
                  <a:lnTo>
                    <a:pt x="0" y="26698"/>
                  </a:lnTo>
                  <a:lnTo>
                    <a:pt x="1863" y="41289"/>
                  </a:lnTo>
                  <a:lnTo>
                    <a:pt x="7140" y="39116"/>
                  </a:lnTo>
                  <a:lnTo>
                    <a:pt x="11487" y="39116"/>
                  </a:lnTo>
                  <a:lnTo>
                    <a:pt x="14591" y="39116"/>
                  </a:lnTo>
                  <a:lnTo>
                    <a:pt x="16454" y="37253"/>
                  </a:lnTo>
                  <a:lnTo>
                    <a:pt x="26078" y="37253"/>
                  </a:lnTo>
                  <a:lnTo>
                    <a:pt x="23904" y="17075"/>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9" name="Freeform: Shape 48">
              <a:extLst>
                <a:ext uri="{FF2B5EF4-FFF2-40B4-BE49-F238E27FC236}">
                  <a16:creationId xmlns:a16="http://schemas.microsoft.com/office/drawing/2014/main" id="{E98B6920-B2D2-4170-A9BC-ED54037714CB}"/>
                </a:ext>
              </a:extLst>
            </p:cNvPr>
            <p:cNvSpPr/>
            <p:nvPr/>
          </p:nvSpPr>
          <p:spPr>
            <a:xfrm>
              <a:off x="5592933" y="5239552"/>
              <a:ext cx="34149" cy="21731"/>
            </a:xfrm>
            <a:custGeom>
              <a:avLst/>
              <a:gdLst>
                <a:gd name="connsiteX0" fmla="*/ 21731 w 34149"/>
                <a:gd name="connsiteY0" fmla="*/ 3415 h 21731"/>
                <a:gd name="connsiteX1" fmla="*/ 14591 w 34149"/>
                <a:gd name="connsiteY1" fmla="*/ 5278 h 21731"/>
                <a:gd name="connsiteX2" fmla="*/ 7140 w 34149"/>
                <a:gd name="connsiteY2" fmla="*/ 9624 h 21731"/>
                <a:gd name="connsiteX3" fmla="*/ 0 w 34149"/>
                <a:gd name="connsiteY3" fmla="*/ 10555 h 21731"/>
                <a:gd name="connsiteX4" fmla="*/ 3104 w 34149"/>
                <a:gd name="connsiteY4" fmla="*/ 24525 h 21731"/>
                <a:gd name="connsiteX5" fmla="*/ 7140 w 34149"/>
                <a:gd name="connsiteY5" fmla="*/ 22352 h 21731"/>
                <a:gd name="connsiteX6" fmla="*/ 10245 w 34149"/>
                <a:gd name="connsiteY6" fmla="*/ 22352 h 21731"/>
                <a:gd name="connsiteX7" fmla="*/ 12418 w 34149"/>
                <a:gd name="connsiteY7" fmla="*/ 22352 h 21731"/>
                <a:gd name="connsiteX8" fmla="*/ 12418 w 34149"/>
                <a:gd name="connsiteY8" fmla="*/ 20179 h 21731"/>
                <a:gd name="connsiteX9" fmla="*/ 15522 w 34149"/>
                <a:gd name="connsiteY9" fmla="*/ 20179 h 21731"/>
                <a:gd name="connsiteX10" fmla="*/ 21731 w 34149"/>
                <a:gd name="connsiteY10" fmla="*/ 17075 h 21731"/>
                <a:gd name="connsiteX11" fmla="*/ 24836 w 34149"/>
                <a:gd name="connsiteY11" fmla="*/ 12728 h 21731"/>
                <a:gd name="connsiteX12" fmla="*/ 29182 w 34149"/>
                <a:gd name="connsiteY12" fmla="*/ 9624 h 21731"/>
                <a:gd name="connsiteX13" fmla="*/ 32286 w 34149"/>
                <a:gd name="connsiteY13" fmla="*/ 5278 h 21731"/>
                <a:gd name="connsiteX14" fmla="*/ 36322 w 34149"/>
                <a:gd name="connsiteY14" fmla="*/ 0 h 21731"/>
                <a:gd name="connsiteX15" fmla="*/ 27009 w 34149"/>
                <a:gd name="connsiteY15" fmla="*/ 0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49" h="21731">
                  <a:moveTo>
                    <a:pt x="21731" y="3415"/>
                  </a:moveTo>
                  <a:lnTo>
                    <a:pt x="14591" y="5278"/>
                  </a:lnTo>
                  <a:lnTo>
                    <a:pt x="7140" y="9624"/>
                  </a:lnTo>
                  <a:lnTo>
                    <a:pt x="0" y="10555"/>
                  </a:lnTo>
                  <a:lnTo>
                    <a:pt x="3104" y="24525"/>
                  </a:lnTo>
                  <a:lnTo>
                    <a:pt x="7140" y="22352"/>
                  </a:lnTo>
                  <a:lnTo>
                    <a:pt x="10245" y="22352"/>
                  </a:lnTo>
                  <a:lnTo>
                    <a:pt x="12418" y="22352"/>
                  </a:lnTo>
                  <a:lnTo>
                    <a:pt x="12418" y="20179"/>
                  </a:lnTo>
                  <a:lnTo>
                    <a:pt x="15522" y="20179"/>
                  </a:lnTo>
                  <a:lnTo>
                    <a:pt x="21731" y="17075"/>
                  </a:lnTo>
                  <a:lnTo>
                    <a:pt x="24836" y="12728"/>
                  </a:lnTo>
                  <a:lnTo>
                    <a:pt x="29182" y="9624"/>
                  </a:lnTo>
                  <a:lnTo>
                    <a:pt x="32286" y="5278"/>
                  </a:lnTo>
                  <a:lnTo>
                    <a:pt x="36322" y="0"/>
                  </a:lnTo>
                  <a:lnTo>
                    <a:pt x="27009"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50" name="Freeform: Shape 49">
              <a:extLst>
                <a:ext uri="{FF2B5EF4-FFF2-40B4-BE49-F238E27FC236}">
                  <a16:creationId xmlns:a16="http://schemas.microsoft.com/office/drawing/2014/main" id="{3074F667-2DBD-4E32-ADE5-DAA6E45EC8EE}"/>
                </a:ext>
              </a:extLst>
            </p:cNvPr>
            <p:cNvSpPr/>
            <p:nvPr/>
          </p:nvSpPr>
          <p:spPr>
            <a:xfrm>
              <a:off x="4877977" y="3996527"/>
              <a:ext cx="2967861" cy="2340761"/>
            </a:xfrm>
            <a:custGeom>
              <a:avLst/>
              <a:gdLst>
                <a:gd name="connsiteX0" fmla="*/ 2965999 w 2967861"/>
                <a:gd name="connsiteY0" fmla="*/ 516271 h 2340761"/>
                <a:gd name="connsiteX1" fmla="*/ 2956685 w 2967861"/>
                <a:gd name="connsiteY1" fmla="*/ 502612 h 2340761"/>
                <a:gd name="connsiteX2" fmla="*/ 2945199 w 2967861"/>
                <a:gd name="connsiteY2" fmla="*/ 489883 h 2340761"/>
                <a:gd name="connsiteX3" fmla="*/ 2934644 w 2967861"/>
                <a:gd name="connsiteY3" fmla="*/ 477155 h 2340761"/>
                <a:gd name="connsiteX4" fmla="*/ 2930608 w 2967861"/>
                <a:gd name="connsiteY4" fmla="*/ 477155 h 2340761"/>
                <a:gd name="connsiteX5" fmla="*/ 2929677 w 2967861"/>
                <a:gd name="connsiteY5" fmla="*/ 477155 h 2340761"/>
                <a:gd name="connsiteX6" fmla="*/ 2927503 w 2967861"/>
                <a:gd name="connsiteY6" fmla="*/ 479328 h 2340761"/>
                <a:gd name="connsiteX7" fmla="*/ 2925330 w 2967861"/>
                <a:gd name="connsiteY7" fmla="*/ 479328 h 2340761"/>
                <a:gd name="connsiteX8" fmla="*/ 2923158 w 2967861"/>
                <a:gd name="connsiteY8" fmla="*/ 480260 h 2340761"/>
                <a:gd name="connsiteX9" fmla="*/ 2905462 w 2967861"/>
                <a:gd name="connsiteY9" fmla="*/ 477155 h 2340761"/>
                <a:gd name="connsiteX10" fmla="*/ 2896149 w 2967861"/>
                <a:gd name="connsiteY10" fmla="*/ 469705 h 2340761"/>
                <a:gd name="connsiteX11" fmla="*/ 2889008 w 2967861"/>
                <a:gd name="connsiteY11" fmla="*/ 460081 h 2340761"/>
                <a:gd name="connsiteX12" fmla="*/ 2881868 w 2967861"/>
                <a:gd name="connsiteY12" fmla="*/ 449526 h 2340761"/>
                <a:gd name="connsiteX13" fmla="*/ 2871313 w 2967861"/>
                <a:gd name="connsiteY13" fmla="*/ 439902 h 2340761"/>
                <a:gd name="connsiteX14" fmla="*/ 2866035 w 2967861"/>
                <a:gd name="connsiteY14" fmla="*/ 435555 h 2340761"/>
                <a:gd name="connsiteX15" fmla="*/ 2859827 w 2967861"/>
                <a:gd name="connsiteY15" fmla="*/ 435555 h 2340761"/>
                <a:gd name="connsiteX16" fmla="*/ 2854549 w 2967861"/>
                <a:gd name="connsiteY16" fmla="*/ 434624 h 2340761"/>
                <a:gd name="connsiteX17" fmla="*/ 2849271 w 2967861"/>
                <a:gd name="connsiteY17" fmla="*/ 434624 h 2340761"/>
                <a:gd name="connsiteX18" fmla="*/ 2843994 w 2967861"/>
                <a:gd name="connsiteY18" fmla="*/ 430278 h 2340761"/>
                <a:gd name="connsiteX19" fmla="*/ 2810776 w 2967861"/>
                <a:gd name="connsiteY19" fmla="*/ 395508 h 2340761"/>
                <a:gd name="connsiteX20" fmla="*/ 2751481 w 2967861"/>
                <a:gd name="connsiteY20" fmla="*/ 370051 h 2340761"/>
                <a:gd name="connsiteX21" fmla="*/ 2747445 w 2967861"/>
                <a:gd name="connsiteY21" fmla="*/ 370983 h 2340761"/>
                <a:gd name="connsiteX22" fmla="*/ 2744340 w 2967861"/>
                <a:gd name="connsiteY22" fmla="*/ 373156 h 2340761"/>
                <a:gd name="connsiteX23" fmla="*/ 2740305 w 2967861"/>
                <a:gd name="connsiteY23" fmla="*/ 377502 h 2340761"/>
                <a:gd name="connsiteX24" fmla="*/ 2735027 w 2967861"/>
                <a:gd name="connsiteY24" fmla="*/ 378433 h 2340761"/>
                <a:gd name="connsiteX25" fmla="*/ 2729750 w 2967861"/>
                <a:gd name="connsiteY25" fmla="*/ 378433 h 2340761"/>
                <a:gd name="connsiteX26" fmla="*/ 2723541 w 2967861"/>
                <a:gd name="connsiteY26" fmla="*/ 378433 h 2340761"/>
                <a:gd name="connsiteX27" fmla="*/ 2708950 w 2967861"/>
                <a:gd name="connsiteY27" fmla="*/ 373156 h 2340761"/>
                <a:gd name="connsiteX28" fmla="*/ 2696532 w 2967861"/>
                <a:gd name="connsiteY28" fmla="*/ 365705 h 2340761"/>
                <a:gd name="connsiteX29" fmla="*/ 2678836 w 2967861"/>
                <a:gd name="connsiteY29" fmla="*/ 362601 h 2340761"/>
                <a:gd name="connsiteX30" fmla="*/ 2678836 w 2967861"/>
                <a:gd name="connsiteY30" fmla="*/ 367878 h 2340761"/>
                <a:gd name="connsiteX31" fmla="*/ 2678836 w 2967861"/>
                <a:gd name="connsiteY31" fmla="*/ 373156 h 2340761"/>
                <a:gd name="connsiteX32" fmla="*/ 2676664 w 2967861"/>
                <a:gd name="connsiteY32" fmla="*/ 377502 h 2340761"/>
                <a:gd name="connsiteX33" fmla="*/ 2676664 w 2967861"/>
                <a:gd name="connsiteY33" fmla="*/ 380607 h 2340761"/>
                <a:gd name="connsiteX34" fmla="*/ 2678836 w 2967861"/>
                <a:gd name="connsiteY34" fmla="*/ 382780 h 2340761"/>
                <a:gd name="connsiteX35" fmla="*/ 2681010 w 2967861"/>
                <a:gd name="connsiteY35" fmla="*/ 385884 h 2340761"/>
                <a:gd name="connsiteX36" fmla="*/ 2684114 w 2967861"/>
                <a:gd name="connsiteY36" fmla="*/ 392093 h 2340761"/>
                <a:gd name="connsiteX37" fmla="*/ 2681941 w 2967861"/>
                <a:gd name="connsiteY37" fmla="*/ 397371 h 2340761"/>
                <a:gd name="connsiteX38" fmla="*/ 2681941 w 2967861"/>
                <a:gd name="connsiteY38" fmla="*/ 400475 h 2340761"/>
                <a:gd name="connsiteX39" fmla="*/ 2681010 w 2967861"/>
                <a:gd name="connsiteY39" fmla="*/ 404821 h 2340761"/>
                <a:gd name="connsiteX40" fmla="*/ 2678836 w 2967861"/>
                <a:gd name="connsiteY40" fmla="*/ 406994 h 2340761"/>
                <a:gd name="connsiteX41" fmla="*/ 2678836 w 2967861"/>
                <a:gd name="connsiteY41" fmla="*/ 412272 h 2340761"/>
                <a:gd name="connsiteX42" fmla="*/ 2671696 w 2967861"/>
                <a:gd name="connsiteY42" fmla="*/ 406994 h 2340761"/>
                <a:gd name="connsiteX43" fmla="*/ 2666419 w 2967861"/>
                <a:gd name="connsiteY43" fmla="*/ 402648 h 2340761"/>
                <a:gd name="connsiteX44" fmla="*/ 2660210 w 2967861"/>
                <a:gd name="connsiteY44" fmla="*/ 395198 h 2340761"/>
                <a:gd name="connsiteX45" fmla="*/ 2654932 w 2967861"/>
                <a:gd name="connsiteY45" fmla="*/ 389920 h 2340761"/>
                <a:gd name="connsiteX46" fmla="*/ 2651828 w 2967861"/>
                <a:gd name="connsiteY46" fmla="*/ 382469 h 2340761"/>
                <a:gd name="connsiteX47" fmla="*/ 2616437 w 2967861"/>
                <a:gd name="connsiteY47" fmla="*/ 382469 h 2340761"/>
                <a:gd name="connsiteX48" fmla="*/ 2581978 w 2967861"/>
                <a:gd name="connsiteY48" fmla="*/ 382469 h 2340761"/>
                <a:gd name="connsiteX49" fmla="*/ 2547518 w 2967861"/>
                <a:gd name="connsiteY49" fmla="*/ 385574 h 2340761"/>
                <a:gd name="connsiteX50" fmla="*/ 2544414 w 2967861"/>
                <a:gd name="connsiteY50" fmla="*/ 384642 h 2340761"/>
                <a:gd name="connsiteX51" fmla="*/ 2542240 w 2967861"/>
                <a:gd name="connsiteY51" fmla="*/ 380296 h 2340761"/>
                <a:gd name="connsiteX52" fmla="*/ 2538205 w 2967861"/>
                <a:gd name="connsiteY52" fmla="*/ 378123 h 2340761"/>
                <a:gd name="connsiteX53" fmla="*/ 2535100 w 2967861"/>
                <a:gd name="connsiteY53" fmla="*/ 365395 h 2340761"/>
                <a:gd name="connsiteX54" fmla="*/ 2532927 w 2967861"/>
                <a:gd name="connsiteY54" fmla="*/ 350493 h 2340761"/>
                <a:gd name="connsiteX55" fmla="*/ 2527650 w 2967861"/>
                <a:gd name="connsiteY55" fmla="*/ 333419 h 2340761"/>
                <a:gd name="connsiteX56" fmla="*/ 2515232 w 2967861"/>
                <a:gd name="connsiteY56" fmla="*/ 330314 h 2340761"/>
                <a:gd name="connsiteX57" fmla="*/ 2498468 w 2967861"/>
                <a:gd name="connsiteY57" fmla="*/ 327210 h 2340761"/>
                <a:gd name="connsiteX58" fmla="*/ 2481703 w 2967861"/>
                <a:gd name="connsiteY58" fmla="*/ 325037 h 2340761"/>
                <a:gd name="connsiteX59" fmla="*/ 2464008 w 2967861"/>
                <a:gd name="connsiteY59" fmla="*/ 325037 h 2340761"/>
                <a:gd name="connsiteX60" fmla="*/ 2451590 w 2967861"/>
                <a:gd name="connsiteY60" fmla="*/ 330314 h 2340761"/>
                <a:gd name="connsiteX61" fmla="*/ 2437931 w 2967861"/>
                <a:gd name="connsiteY61" fmla="*/ 325037 h 2340761"/>
                <a:gd name="connsiteX62" fmla="*/ 2427375 w 2967861"/>
                <a:gd name="connsiteY62" fmla="*/ 315413 h 2340761"/>
                <a:gd name="connsiteX63" fmla="*/ 2420235 w 2967861"/>
                <a:gd name="connsiteY63" fmla="*/ 304858 h 2340761"/>
                <a:gd name="connsiteX64" fmla="*/ 2414958 w 2967861"/>
                <a:gd name="connsiteY64" fmla="*/ 293371 h 2340761"/>
                <a:gd name="connsiteX65" fmla="*/ 2401298 w 2967861"/>
                <a:gd name="connsiteY65" fmla="*/ 293371 h 2340761"/>
                <a:gd name="connsiteX66" fmla="*/ 2388880 w 2967861"/>
                <a:gd name="connsiteY66" fmla="*/ 293371 h 2340761"/>
                <a:gd name="connsiteX67" fmla="*/ 2378325 w 2967861"/>
                <a:gd name="connsiteY67" fmla="*/ 297718 h 2340761"/>
                <a:gd name="connsiteX68" fmla="*/ 2373047 w 2967861"/>
                <a:gd name="connsiteY68" fmla="*/ 295544 h 2340761"/>
                <a:gd name="connsiteX69" fmla="*/ 2369012 w 2967861"/>
                <a:gd name="connsiteY69" fmla="*/ 293371 h 2340761"/>
                <a:gd name="connsiteX70" fmla="*/ 2365907 w 2967861"/>
                <a:gd name="connsiteY70" fmla="*/ 291198 h 2340761"/>
                <a:gd name="connsiteX71" fmla="*/ 2365907 w 2967861"/>
                <a:gd name="connsiteY71" fmla="*/ 288094 h 2340761"/>
                <a:gd name="connsiteX72" fmla="*/ 2363734 w 2967861"/>
                <a:gd name="connsiteY72" fmla="*/ 285921 h 2340761"/>
                <a:gd name="connsiteX73" fmla="*/ 2363734 w 2967861"/>
                <a:gd name="connsiteY73" fmla="*/ 282816 h 2340761"/>
                <a:gd name="connsiteX74" fmla="*/ 2361561 w 2967861"/>
                <a:gd name="connsiteY74" fmla="*/ 276607 h 2340761"/>
                <a:gd name="connsiteX75" fmla="*/ 2358457 w 2967861"/>
                <a:gd name="connsiteY75" fmla="*/ 273503 h 2340761"/>
                <a:gd name="connsiteX76" fmla="*/ 2351316 w 2967861"/>
                <a:gd name="connsiteY76" fmla="*/ 268225 h 2340761"/>
                <a:gd name="connsiteX77" fmla="*/ 2334552 w 2967861"/>
                <a:gd name="connsiteY77" fmla="*/ 262016 h 2340761"/>
                <a:gd name="connsiteX78" fmla="*/ 2315925 w 2967861"/>
                <a:gd name="connsiteY78" fmla="*/ 256739 h 2340761"/>
                <a:gd name="connsiteX79" fmla="*/ 2296057 w 2967861"/>
                <a:gd name="connsiteY79" fmla="*/ 251461 h 2340761"/>
                <a:gd name="connsiteX80" fmla="*/ 2276188 w 2967861"/>
                <a:gd name="connsiteY80" fmla="*/ 249288 h 2340761"/>
                <a:gd name="connsiteX81" fmla="*/ 2258493 w 2967861"/>
                <a:gd name="connsiteY81" fmla="*/ 249288 h 2340761"/>
                <a:gd name="connsiteX82" fmla="*/ 2247007 w 2967861"/>
                <a:gd name="connsiteY82" fmla="*/ 253634 h 2340761"/>
                <a:gd name="connsiteX83" fmla="*/ 2234589 w 2967861"/>
                <a:gd name="connsiteY83" fmla="*/ 256739 h 2340761"/>
                <a:gd name="connsiteX84" fmla="*/ 2237693 w 2967861"/>
                <a:gd name="connsiteY84" fmla="*/ 273813 h 2340761"/>
                <a:gd name="connsiteX85" fmla="*/ 2241729 w 2967861"/>
                <a:gd name="connsiteY85" fmla="*/ 286541 h 2340761"/>
                <a:gd name="connsiteX86" fmla="*/ 2243902 w 2967861"/>
                <a:gd name="connsiteY86" fmla="*/ 305479 h 2340761"/>
                <a:gd name="connsiteX87" fmla="*/ 2236762 w 2967861"/>
                <a:gd name="connsiteY87" fmla="*/ 305479 h 2340761"/>
                <a:gd name="connsiteX88" fmla="*/ 2232726 w 2967861"/>
                <a:gd name="connsiteY88" fmla="*/ 303306 h 2340761"/>
                <a:gd name="connsiteX89" fmla="*/ 2227448 w 2967861"/>
                <a:gd name="connsiteY89" fmla="*/ 303306 h 2340761"/>
                <a:gd name="connsiteX90" fmla="*/ 2225275 w 2967861"/>
                <a:gd name="connsiteY90" fmla="*/ 303306 h 2340761"/>
                <a:gd name="connsiteX91" fmla="*/ 2222171 w 2967861"/>
                <a:gd name="connsiteY91" fmla="*/ 303306 h 2340761"/>
                <a:gd name="connsiteX92" fmla="*/ 2218135 w 2967861"/>
                <a:gd name="connsiteY92" fmla="*/ 306410 h 2340761"/>
                <a:gd name="connsiteX93" fmla="*/ 2215030 w 2967861"/>
                <a:gd name="connsiteY93" fmla="*/ 310756 h 2340761"/>
                <a:gd name="connsiteX94" fmla="*/ 2207890 w 2967861"/>
                <a:gd name="connsiteY94" fmla="*/ 306410 h 2340761"/>
                <a:gd name="connsiteX95" fmla="*/ 2201681 w 2967861"/>
                <a:gd name="connsiteY95" fmla="*/ 303306 h 2340761"/>
                <a:gd name="connsiteX96" fmla="*/ 2198577 w 2967861"/>
                <a:gd name="connsiteY96" fmla="*/ 298028 h 2340761"/>
                <a:gd name="connsiteX97" fmla="*/ 2193299 w 2967861"/>
                <a:gd name="connsiteY97" fmla="*/ 293682 h 2340761"/>
                <a:gd name="connsiteX98" fmla="*/ 2188022 w 2967861"/>
                <a:gd name="connsiteY98" fmla="*/ 288404 h 2340761"/>
                <a:gd name="connsiteX99" fmla="*/ 2174362 w 2967861"/>
                <a:gd name="connsiteY99" fmla="*/ 310756 h 2340761"/>
                <a:gd name="connsiteX100" fmla="*/ 2165980 w 2967861"/>
                <a:gd name="connsiteY100" fmla="*/ 308583 h 2340761"/>
                <a:gd name="connsiteX101" fmla="*/ 2158840 w 2967861"/>
                <a:gd name="connsiteY101" fmla="*/ 306410 h 2340761"/>
                <a:gd name="connsiteX102" fmla="*/ 2152631 w 2967861"/>
                <a:gd name="connsiteY102" fmla="*/ 303306 h 2340761"/>
                <a:gd name="connsiteX103" fmla="*/ 2149526 w 2967861"/>
                <a:gd name="connsiteY103" fmla="*/ 298028 h 2340761"/>
                <a:gd name="connsiteX104" fmla="*/ 2147353 w 2967861"/>
                <a:gd name="connsiteY104" fmla="*/ 290577 h 2340761"/>
                <a:gd name="connsiteX105" fmla="*/ 2147353 w 2967861"/>
                <a:gd name="connsiteY105" fmla="*/ 280953 h 2340761"/>
                <a:gd name="connsiteX106" fmla="*/ 2140213 w 2967861"/>
                <a:gd name="connsiteY106" fmla="*/ 290577 h 2340761"/>
                <a:gd name="connsiteX107" fmla="*/ 2137109 w 2967861"/>
                <a:gd name="connsiteY107" fmla="*/ 301132 h 2340761"/>
                <a:gd name="connsiteX108" fmla="*/ 2133073 w 2967861"/>
                <a:gd name="connsiteY108" fmla="*/ 312619 h 2340761"/>
                <a:gd name="connsiteX109" fmla="*/ 2127795 w 2967861"/>
                <a:gd name="connsiteY109" fmla="*/ 321001 h 2340761"/>
                <a:gd name="connsiteX110" fmla="*/ 2125622 w 2967861"/>
                <a:gd name="connsiteY110" fmla="*/ 323174 h 2340761"/>
                <a:gd name="connsiteX111" fmla="*/ 2123449 w 2967861"/>
                <a:gd name="connsiteY111" fmla="*/ 325347 h 2340761"/>
                <a:gd name="connsiteX112" fmla="*/ 2112894 w 2967861"/>
                <a:gd name="connsiteY112" fmla="*/ 317896 h 2340761"/>
                <a:gd name="connsiteX113" fmla="*/ 2100476 w 2967861"/>
                <a:gd name="connsiteY113" fmla="*/ 310446 h 2340761"/>
                <a:gd name="connsiteX114" fmla="*/ 2091163 w 2967861"/>
                <a:gd name="connsiteY114" fmla="*/ 300822 h 2340761"/>
                <a:gd name="connsiteX115" fmla="*/ 2088989 w 2967861"/>
                <a:gd name="connsiteY115" fmla="*/ 295544 h 2340761"/>
                <a:gd name="connsiteX116" fmla="*/ 2088058 w 2967861"/>
                <a:gd name="connsiteY116" fmla="*/ 291198 h 2340761"/>
                <a:gd name="connsiteX117" fmla="*/ 2088058 w 2967861"/>
                <a:gd name="connsiteY117" fmla="*/ 288094 h 2340761"/>
                <a:gd name="connsiteX118" fmla="*/ 2085885 w 2967861"/>
                <a:gd name="connsiteY118" fmla="*/ 283747 h 2340761"/>
                <a:gd name="connsiteX119" fmla="*/ 2083712 w 2967861"/>
                <a:gd name="connsiteY119" fmla="*/ 280643 h 2340761"/>
                <a:gd name="connsiteX120" fmla="*/ 2090852 w 2967861"/>
                <a:gd name="connsiteY120" fmla="*/ 261706 h 2340761"/>
                <a:gd name="connsiteX121" fmla="*/ 2103270 w 2967861"/>
                <a:gd name="connsiteY121" fmla="*/ 248978 h 2340761"/>
                <a:gd name="connsiteX122" fmla="*/ 2093957 w 2967861"/>
                <a:gd name="connsiteY122" fmla="*/ 212034 h 2340761"/>
                <a:gd name="connsiteX123" fmla="*/ 2090852 w 2967861"/>
                <a:gd name="connsiteY123" fmla="*/ 212034 h 2340761"/>
                <a:gd name="connsiteX124" fmla="*/ 2090852 w 2967861"/>
                <a:gd name="connsiteY124" fmla="*/ 206757 h 2340761"/>
                <a:gd name="connsiteX125" fmla="*/ 2070984 w 2967861"/>
                <a:gd name="connsiteY125" fmla="*/ 208930 h 2340761"/>
                <a:gd name="connsiteX126" fmla="*/ 2058566 w 2967861"/>
                <a:gd name="connsiteY126" fmla="*/ 214208 h 2340761"/>
                <a:gd name="connsiteX127" fmla="*/ 2047079 w 2967861"/>
                <a:gd name="connsiteY127" fmla="*/ 223831 h 2340761"/>
                <a:gd name="connsiteX128" fmla="*/ 2036524 w 2967861"/>
                <a:gd name="connsiteY128" fmla="*/ 218554 h 2340761"/>
                <a:gd name="connsiteX129" fmla="*/ 2025038 w 2967861"/>
                <a:gd name="connsiteY129" fmla="*/ 212345 h 2340761"/>
                <a:gd name="connsiteX130" fmla="*/ 2014482 w 2967861"/>
                <a:gd name="connsiteY130" fmla="*/ 207067 h 2340761"/>
                <a:gd name="connsiteX131" fmla="*/ 2012310 w 2967861"/>
                <a:gd name="connsiteY131" fmla="*/ 209240 h 2340761"/>
                <a:gd name="connsiteX132" fmla="*/ 2012310 w 2967861"/>
                <a:gd name="connsiteY132" fmla="*/ 211414 h 2340761"/>
                <a:gd name="connsiteX133" fmla="*/ 2010136 w 2967861"/>
                <a:gd name="connsiteY133" fmla="*/ 211414 h 2340761"/>
                <a:gd name="connsiteX134" fmla="*/ 2007032 w 2967861"/>
                <a:gd name="connsiteY134" fmla="*/ 212345 h 2340761"/>
                <a:gd name="connsiteX135" fmla="*/ 2007032 w 2967861"/>
                <a:gd name="connsiteY135" fmla="*/ 218554 h 2340761"/>
                <a:gd name="connsiteX136" fmla="*/ 2007032 w 2967861"/>
                <a:gd name="connsiteY136" fmla="*/ 223831 h 2340761"/>
                <a:gd name="connsiteX137" fmla="*/ 2007032 w 2967861"/>
                <a:gd name="connsiteY137" fmla="*/ 226936 h 2340761"/>
                <a:gd name="connsiteX138" fmla="*/ 2007032 w 2967861"/>
                <a:gd name="connsiteY138" fmla="*/ 229109 h 2340761"/>
                <a:gd name="connsiteX139" fmla="*/ 2007032 w 2967861"/>
                <a:gd name="connsiteY139" fmla="*/ 232213 h 2340761"/>
                <a:gd name="connsiteX140" fmla="*/ 2002996 w 2967861"/>
                <a:gd name="connsiteY140" fmla="*/ 243700 h 2340761"/>
                <a:gd name="connsiteX141" fmla="*/ 1950841 w 2967861"/>
                <a:gd name="connsiteY141" fmla="*/ 239354 h 2340761"/>
                <a:gd name="connsiteX142" fmla="*/ 1948668 w 2967861"/>
                <a:gd name="connsiteY142" fmla="*/ 234076 h 2340761"/>
                <a:gd name="connsiteX143" fmla="*/ 1948668 w 2967861"/>
                <a:gd name="connsiteY143" fmla="*/ 228799 h 2340761"/>
                <a:gd name="connsiteX144" fmla="*/ 1946495 w 2967861"/>
                <a:gd name="connsiteY144" fmla="*/ 223521 h 2340761"/>
                <a:gd name="connsiteX145" fmla="*/ 1946495 w 2967861"/>
                <a:gd name="connsiteY145" fmla="*/ 218243 h 2340761"/>
                <a:gd name="connsiteX146" fmla="*/ 1946495 w 2967861"/>
                <a:gd name="connsiteY146" fmla="*/ 216070 h 2340761"/>
                <a:gd name="connsiteX147" fmla="*/ 1934077 w 2967861"/>
                <a:gd name="connsiteY147" fmla="*/ 206446 h 2340761"/>
                <a:gd name="connsiteX148" fmla="*/ 1921659 w 2967861"/>
                <a:gd name="connsiteY148" fmla="*/ 204273 h 2340761"/>
                <a:gd name="connsiteX149" fmla="*/ 1904895 w 2967861"/>
                <a:gd name="connsiteY149" fmla="*/ 204273 h 2340761"/>
                <a:gd name="connsiteX150" fmla="*/ 1887200 w 2967861"/>
                <a:gd name="connsiteY150" fmla="*/ 206446 h 2340761"/>
                <a:gd name="connsiteX151" fmla="*/ 1887200 w 2967861"/>
                <a:gd name="connsiteY151" fmla="*/ 219175 h 2340761"/>
                <a:gd name="connsiteX152" fmla="*/ 1877886 w 2967861"/>
                <a:gd name="connsiteY152" fmla="*/ 219175 h 2340761"/>
                <a:gd name="connsiteX153" fmla="*/ 1877886 w 2967861"/>
                <a:gd name="connsiteY153" fmla="*/ 218243 h 2340761"/>
                <a:gd name="connsiteX154" fmla="*/ 1875713 w 2967861"/>
                <a:gd name="connsiteY154" fmla="*/ 218243 h 2340761"/>
                <a:gd name="connsiteX155" fmla="*/ 1873540 w 2967861"/>
                <a:gd name="connsiteY155" fmla="*/ 216070 h 2340761"/>
                <a:gd name="connsiteX156" fmla="*/ 1875713 w 2967861"/>
                <a:gd name="connsiteY156" fmla="*/ 206446 h 2340761"/>
                <a:gd name="connsiteX157" fmla="*/ 1877886 w 2967861"/>
                <a:gd name="connsiteY157" fmla="*/ 198996 h 2340761"/>
                <a:gd name="connsiteX158" fmla="*/ 1880060 w 2967861"/>
                <a:gd name="connsiteY158" fmla="*/ 193718 h 2340761"/>
                <a:gd name="connsiteX159" fmla="*/ 1883164 w 2967861"/>
                <a:gd name="connsiteY159" fmla="*/ 188441 h 2340761"/>
                <a:gd name="connsiteX160" fmla="*/ 1883164 w 2967861"/>
                <a:gd name="connsiteY160" fmla="*/ 182232 h 2340761"/>
                <a:gd name="connsiteX161" fmla="*/ 1873851 w 2967861"/>
                <a:gd name="connsiteY161" fmla="*/ 186578 h 2340761"/>
                <a:gd name="connsiteX162" fmla="*/ 1866710 w 2967861"/>
                <a:gd name="connsiteY162" fmla="*/ 191856 h 2340761"/>
                <a:gd name="connsiteX163" fmla="*/ 1859570 w 2967861"/>
                <a:gd name="connsiteY163" fmla="*/ 197133 h 2340761"/>
                <a:gd name="connsiteX164" fmla="*/ 1854293 w 2967861"/>
                <a:gd name="connsiteY164" fmla="*/ 203342 h 2340761"/>
                <a:gd name="connsiteX165" fmla="*/ 1851188 w 2967861"/>
                <a:gd name="connsiteY165" fmla="*/ 201169 h 2340761"/>
                <a:gd name="connsiteX166" fmla="*/ 1849015 w 2967861"/>
                <a:gd name="connsiteY166" fmla="*/ 201169 h 2340761"/>
                <a:gd name="connsiteX167" fmla="*/ 1849015 w 2967861"/>
                <a:gd name="connsiteY167" fmla="*/ 198996 h 2340761"/>
                <a:gd name="connsiteX168" fmla="*/ 1849015 w 2967861"/>
                <a:gd name="connsiteY168" fmla="*/ 196823 h 2340761"/>
                <a:gd name="connsiteX169" fmla="*/ 1849015 w 2967861"/>
                <a:gd name="connsiteY169" fmla="*/ 195891 h 2340761"/>
                <a:gd name="connsiteX170" fmla="*/ 1851188 w 2967861"/>
                <a:gd name="connsiteY170" fmla="*/ 191545 h 2340761"/>
                <a:gd name="connsiteX171" fmla="*/ 1851188 w 2967861"/>
                <a:gd name="connsiteY171" fmla="*/ 188441 h 2340761"/>
                <a:gd name="connsiteX172" fmla="*/ 1834424 w 2967861"/>
                <a:gd name="connsiteY172" fmla="*/ 186267 h 2340761"/>
                <a:gd name="connsiteX173" fmla="*/ 1819833 w 2967861"/>
                <a:gd name="connsiteY173" fmla="*/ 188441 h 2340761"/>
                <a:gd name="connsiteX174" fmla="*/ 1807415 w 2967861"/>
                <a:gd name="connsiteY174" fmla="*/ 195891 h 2340761"/>
                <a:gd name="connsiteX175" fmla="*/ 1803379 w 2967861"/>
                <a:gd name="connsiteY175" fmla="*/ 195891 h 2340761"/>
                <a:gd name="connsiteX176" fmla="*/ 1815797 w 2967861"/>
                <a:gd name="connsiteY176" fmla="*/ 180990 h 2340761"/>
                <a:gd name="connsiteX177" fmla="*/ 1832561 w 2967861"/>
                <a:gd name="connsiteY177" fmla="*/ 169503 h 2340761"/>
                <a:gd name="connsiteX178" fmla="*/ 1849325 w 2967861"/>
                <a:gd name="connsiteY178" fmla="*/ 159880 h 2340761"/>
                <a:gd name="connsiteX179" fmla="*/ 1863916 w 2967861"/>
                <a:gd name="connsiteY179" fmla="*/ 151498 h 2340761"/>
                <a:gd name="connsiteX180" fmla="*/ 1869194 w 2967861"/>
                <a:gd name="connsiteY180" fmla="*/ 141874 h 2340761"/>
                <a:gd name="connsiteX181" fmla="*/ 1873230 w 2967861"/>
                <a:gd name="connsiteY181" fmla="*/ 132250 h 2340761"/>
                <a:gd name="connsiteX182" fmla="*/ 1878507 w 2967861"/>
                <a:gd name="connsiteY182" fmla="*/ 123868 h 2340761"/>
                <a:gd name="connsiteX183" fmla="*/ 1890925 w 2967861"/>
                <a:gd name="connsiteY183" fmla="*/ 114244 h 2340761"/>
                <a:gd name="connsiteX184" fmla="*/ 1890925 w 2967861"/>
                <a:gd name="connsiteY184" fmla="*/ 90029 h 2340761"/>
                <a:gd name="connsiteX185" fmla="*/ 1881612 w 2967861"/>
                <a:gd name="connsiteY185" fmla="*/ 77301 h 2340761"/>
                <a:gd name="connsiteX186" fmla="*/ 1873230 w 2967861"/>
                <a:gd name="connsiteY186" fmla="*/ 65815 h 2340761"/>
                <a:gd name="connsiteX187" fmla="*/ 1861743 w 2967861"/>
                <a:gd name="connsiteY187" fmla="*/ 57432 h 2340761"/>
                <a:gd name="connsiteX188" fmla="*/ 1847152 w 2967861"/>
                <a:gd name="connsiteY188" fmla="*/ 49982 h 2340761"/>
                <a:gd name="connsiteX189" fmla="*/ 1847152 w 2967861"/>
                <a:gd name="connsiteY189" fmla="*/ 47809 h 2340761"/>
                <a:gd name="connsiteX190" fmla="*/ 1847152 w 2967861"/>
                <a:gd name="connsiteY190" fmla="*/ 45636 h 2340761"/>
                <a:gd name="connsiteX191" fmla="*/ 1844979 w 2967861"/>
                <a:gd name="connsiteY191" fmla="*/ 43462 h 2340761"/>
                <a:gd name="connsiteX192" fmla="*/ 1844048 w 2967861"/>
                <a:gd name="connsiteY192" fmla="*/ 45636 h 2340761"/>
                <a:gd name="connsiteX193" fmla="*/ 1827284 w 2967861"/>
                <a:gd name="connsiteY193" fmla="*/ 50913 h 2340761"/>
                <a:gd name="connsiteX194" fmla="*/ 1812693 w 2967861"/>
                <a:gd name="connsiteY194" fmla="*/ 53086 h 2340761"/>
                <a:gd name="connsiteX195" fmla="*/ 1800275 w 2967861"/>
                <a:gd name="connsiteY195" fmla="*/ 55259 h 2340761"/>
                <a:gd name="connsiteX196" fmla="*/ 1787857 w 2967861"/>
                <a:gd name="connsiteY196" fmla="*/ 60537 h 2340761"/>
                <a:gd name="connsiteX197" fmla="*/ 1780717 w 2967861"/>
                <a:gd name="connsiteY197" fmla="*/ 50913 h 2340761"/>
                <a:gd name="connsiteX198" fmla="*/ 1773577 w 2967861"/>
                <a:gd name="connsiteY198" fmla="*/ 43462 h 2340761"/>
                <a:gd name="connsiteX199" fmla="*/ 1766436 w 2967861"/>
                <a:gd name="connsiteY199" fmla="*/ 40358 h 2340761"/>
                <a:gd name="connsiteX200" fmla="*/ 1751845 w 2967861"/>
                <a:gd name="connsiteY200" fmla="*/ 36012 h 2340761"/>
                <a:gd name="connsiteX201" fmla="*/ 1752777 w 2967861"/>
                <a:gd name="connsiteY201" fmla="*/ 30734 h 2340761"/>
                <a:gd name="connsiteX202" fmla="*/ 1754950 w 2967861"/>
                <a:gd name="connsiteY202" fmla="*/ 28561 h 2340761"/>
                <a:gd name="connsiteX203" fmla="*/ 1757123 w 2967861"/>
                <a:gd name="connsiteY203" fmla="*/ 25457 h 2340761"/>
                <a:gd name="connsiteX204" fmla="*/ 1760227 w 2967861"/>
                <a:gd name="connsiteY204" fmla="*/ 23283 h 2340761"/>
                <a:gd name="connsiteX205" fmla="*/ 1762401 w 2967861"/>
                <a:gd name="connsiteY205" fmla="*/ 22352 h 2340761"/>
                <a:gd name="connsiteX206" fmla="*/ 1767678 w 2967861"/>
                <a:gd name="connsiteY206" fmla="*/ 20179 h 2340761"/>
                <a:gd name="connsiteX207" fmla="*/ 1766747 w 2967861"/>
                <a:gd name="connsiteY207" fmla="*/ 14901 h 2340761"/>
                <a:gd name="connsiteX208" fmla="*/ 1762711 w 2967861"/>
                <a:gd name="connsiteY208" fmla="*/ 10555 h 2340761"/>
                <a:gd name="connsiteX209" fmla="*/ 1760538 w 2967861"/>
                <a:gd name="connsiteY209" fmla="*/ 7451 h 2340761"/>
                <a:gd name="connsiteX210" fmla="*/ 1759607 w 2967861"/>
                <a:gd name="connsiteY210" fmla="*/ 5278 h 2340761"/>
                <a:gd name="connsiteX211" fmla="*/ 1755571 w 2967861"/>
                <a:gd name="connsiteY211" fmla="*/ 0 h 2340761"/>
                <a:gd name="connsiteX212" fmla="*/ 1735702 w 2967861"/>
                <a:gd name="connsiteY212" fmla="*/ 0 h 2340761"/>
                <a:gd name="connsiteX213" fmla="*/ 1731666 w 2967861"/>
                <a:gd name="connsiteY213" fmla="*/ 18006 h 2340761"/>
                <a:gd name="connsiteX214" fmla="*/ 1721111 w 2967861"/>
                <a:gd name="connsiteY214" fmla="*/ 28561 h 2340761"/>
                <a:gd name="connsiteX215" fmla="*/ 1708693 w 2967861"/>
                <a:gd name="connsiteY215" fmla="*/ 38185 h 2340761"/>
                <a:gd name="connsiteX216" fmla="*/ 1695034 w 2967861"/>
                <a:gd name="connsiteY216" fmla="*/ 45636 h 2340761"/>
                <a:gd name="connsiteX217" fmla="*/ 1679511 w 2967861"/>
                <a:gd name="connsiteY217" fmla="*/ 53086 h 2340761"/>
                <a:gd name="connsiteX218" fmla="*/ 1679511 w 2967861"/>
                <a:gd name="connsiteY218" fmla="*/ 73265 h 2340761"/>
                <a:gd name="connsiteX219" fmla="*/ 1674234 w 2967861"/>
                <a:gd name="connsiteY219" fmla="*/ 73265 h 2340761"/>
                <a:gd name="connsiteX220" fmla="*/ 1668025 w 2967861"/>
                <a:gd name="connsiteY220" fmla="*/ 72334 h 2340761"/>
                <a:gd name="connsiteX221" fmla="*/ 1664921 w 2967861"/>
                <a:gd name="connsiteY221" fmla="*/ 72334 h 2340761"/>
                <a:gd name="connsiteX222" fmla="*/ 1659643 w 2967861"/>
                <a:gd name="connsiteY222" fmla="*/ 70161 h 2340761"/>
                <a:gd name="connsiteX223" fmla="*/ 1653434 w 2967861"/>
                <a:gd name="connsiteY223" fmla="*/ 75438 h 2340761"/>
                <a:gd name="connsiteX224" fmla="*/ 1646294 w 2967861"/>
                <a:gd name="connsiteY224" fmla="*/ 82889 h 2340761"/>
                <a:gd name="connsiteX225" fmla="*/ 1639153 w 2967861"/>
                <a:gd name="connsiteY225" fmla="*/ 88167 h 2340761"/>
                <a:gd name="connsiteX226" fmla="*/ 1632013 w 2967861"/>
                <a:gd name="connsiteY226" fmla="*/ 94376 h 2340761"/>
                <a:gd name="connsiteX227" fmla="*/ 1626736 w 2967861"/>
                <a:gd name="connsiteY227" fmla="*/ 94376 h 2340761"/>
                <a:gd name="connsiteX228" fmla="*/ 1616181 w 2967861"/>
                <a:gd name="connsiteY228" fmla="*/ 94376 h 2340761"/>
                <a:gd name="connsiteX229" fmla="*/ 1601590 w 2967861"/>
                <a:gd name="connsiteY229" fmla="*/ 94376 h 2340761"/>
                <a:gd name="connsiteX230" fmla="*/ 1586999 w 2967861"/>
                <a:gd name="connsiteY230" fmla="*/ 94376 h 2340761"/>
                <a:gd name="connsiteX231" fmla="*/ 1575512 w 2967861"/>
                <a:gd name="connsiteY231" fmla="*/ 94376 h 2340761"/>
                <a:gd name="connsiteX232" fmla="*/ 1572408 w 2967861"/>
                <a:gd name="connsiteY232" fmla="*/ 99653 h 2340761"/>
                <a:gd name="connsiteX233" fmla="*/ 1570235 w 2967861"/>
                <a:gd name="connsiteY233" fmla="*/ 104931 h 2340761"/>
                <a:gd name="connsiteX234" fmla="*/ 1567130 w 2967861"/>
                <a:gd name="connsiteY234" fmla="*/ 110208 h 2340761"/>
                <a:gd name="connsiteX235" fmla="*/ 1564957 w 2967861"/>
                <a:gd name="connsiteY235" fmla="*/ 117659 h 2340761"/>
                <a:gd name="connsiteX236" fmla="*/ 1543226 w 2967861"/>
                <a:gd name="connsiteY236" fmla="*/ 117659 h 2340761"/>
                <a:gd name="connsiteX237" fmla="*/ 1526462 w 2967861"/>
                <a:gd name="connsiteY237" fmla="*/ 123868 h 2340761"/>
                <a:gd name="connsiteX238" fmla="*/ 1511871 w 2967861"/>
                <a:gd name="connsiteY238" fmla="*/ 130077 h 2340761"/>
                <a:gd name="connsiteX239" fmla="*/ 1497280 w 2967861"/>
                <a:gd name="connsiteY239" fmla="*/ 141563 h 2340761"/>
                <a:gd name="connsiteX240" fmla="*/ 1484862 w 2967861"/>
                <a:gd name="connsiteY240" fmla="*/ 152118 h 2340761"/>
                <a:gd name="connsiteX241" fmla="*/ 1468098 w 2967861"/>
                <a:gd name="connsiteY241" fmla="*/ 161742 h 2340761"/>
                <a:gd name="connsiteX242" fmla="*/ 1462821 w 2967861"/>
                <a:gd name="connsiteY242" fmla="*/ 180679 h 2340761"/>
                <a:gd name="connsiteX243" fmla="*/ 1459716 w 2967861"/>
                <a:gd name="connsiteY243" fmla="*/ 198685 h 2340761"/>
                <a:gd name="connsiteX244" fmla="*/ 1455680 w 2967861"/>
                <a:gd name="connsiteY244" fmla="*/ 215760 h 2340761"/>
                <a:gd name="connsiteX245" fmla="*/ 1452576 w 2967861"/>
                <a:gd name="connsiteY245" fmla="*/ 215760 h 2340761"/>
                <a:gd name="connsiteX246" fmla="*/ 1445436 w 2967861"/>
                <a:gd name="connsiteY246" fmla="*/ 198685 h 2340761"/>
                <a:gd name="connsiteX247" fmla="*/ 1419358 w 2967861"/>
                <a:gd name="connsiteY247" fmla="*/ 203963 h 2340761"/>
                <a:gd name="connsiteX248" fmla="*/ 1395454 w 2967861"/>
                <a:gd name="connsiteY248" fmla="*/ 211414 h 2340761"/>
                <a:gd name="connsiteX249" fmla="*/ 1399490 w 2967861"/>
                <a:gd name="connsiteY249" fmla="*/ 233766 h 2340761"/>
                <a:gd name="connsiteX250" fmla="*/ 1404767 w 2967861"/>
                <a:gd name="connsiteY250" fmla="*/ 253945 h 2340761"/>
                <a:gd name="connsiteX251" fmla="*/ 1410045 w 2967861"/>
                <a:gd name="connsiteY251" fmla="*/ 275055 h 2340761"/>
                <a:gd name="connsiteX252" fmla="*/ 1419358 w 2967861"/>
                <a:gd name="connsiteY252" fmla="*/ 290888 h 2340761"/>
                <a:gd name="connsiteX253" fmla="*/ 1431776 w 2967861"/>
                <a:gd name="connsiteY253" fmla="*/ 304547 h 2340761"/>
                <a:gd name="connsiteX254" fmla="*/ 1431776 w 2967861"/>
                <a:gd name="connsiteY254" fmla="*/ 312929 h 2340761"/>
                <a:gd name="connsiteX255" fmla="*/ 1416254 w 2967861"/>
                <a:gd name="connsiteY255" fmla="*/ 302374 h 2340761"/>
                <a:gd name="connsiteX256" fmla="*/ 1399490 w 2967861"/>
                <a:gd name="connsiteY256" fmla="*/ 287473 h 2340761"/>
                <a:gd name="connsiteX257" fmla="*/ 1388934 w 2967861"/>
                <a:gd name="connsiteY257" fmla="*/ 272571 h 2340761"/>
                <a:gd name="connsiteX258" fmla="*/ 1368135 w 2967861"/>
                <a:gd name="connsiteY258" fmla="*/ 272571 h 2340761"/>
                <a:gd name="connsiteX259" fmla="*/ 1352612 w 2967861"/>
                <a:gd name="connsiteY259" fmla="*/ 275676 h 2340761"/>
                <a:gd name="connsiteX260" fmla="*/ 1338953 w 2967861"/>
                <a:gd name="connsiteY260" fmla="*/ 283127 h 2340761"/>
                <a:gd name="connsiteX261" fmla="*/ 1331812 w 2967861"/>
                <a:gd name="connsiteY261" fmla="*/ 274745 h 2340761"/>
                <a:gd name="connsiteX262" fmla="*/ 1328708 w 2967861"/>
                <a:gd name="connsiteY262" fmla="*/ 263258 h 2340761"/>
                <a:gd name="connsiteX263" fmla="*/ 1324672 w 2967861"/>
                <a:gd name="connsiteY263" fmla="*/ 252703 h 2340761"/>
                <a:gd name="connsiteX264" fmla="*/ 1321568 w 2967861"/>
                <a:gd name="connsiteY264" fmla="*/ 250530 h 2340761"/>
                <a:gd name="connsiteX265" fmla="*/ 1321568 w 2967861"/>
                <a:gd name="connsiteY265" fmla="*/ 249909 h 2340761"/>
                <a:gd name="connsiteX266" fmla="*/ 1319394 w 2967861"/>
                <a:gd name="connsiteY266" fmla="*/ 249909 h 2340761"/>
                <a:gd name="connsiteX267" fmla="*/ 1316290 w 2967861"/>
                <a:gd name="connsiteY267" fmla="*/ 249909 h 2340761"/>
                <a:gd name="connsiteX268" fmla="*/ 1312254 w 2967861"/>
                <a:gd name="connsiteY268" fmla="*/ 249909 h 2340761"/>
                <a:gd name="connsiteX269" fmla="*/ 1312254 w 2967861"/>
                <a:gd name="connsiteY269" fmla="*/ 284679 h 2340761"/>
                <a:gd name="connsiteX270" fmla="*/ 1289281 w 2967861"/>
                <a:gd name="connsiteY270" fmla="*/ 305789 h 2340761"/>
                <a:gd name="connsiteX271" fmla="*/ 1294559 w 2967861"/>
                <a:gd name="connsiteY271" fmla="*/ 320691 h 2340761"/>
                <a:gd name="connsiteX272" fmla="*/ 1299837 w 2967861"/>
                <a:gd name="connsiteY272" fmla="*/ 331246 h 2340761"/>
                <a:gd name="connsiteX273" fmla="*/ 1305114 w 2967861"/>
                <a:gd name="connsiteY273" fmla="*/ 343974 h 2340761"/>
                <a:gd name="connsiteX274" fmla="*/ 1309150 w 2967861"/>
                <a:gd name="connsiteY274" fmla="*/ 362911 h 2340761"/>
                <a:gd name="connsiteX275" fmla="*/ 1329018 w 2967861"/>
                <a:gd name="connsiteY275" fmla="*/ 370362 h 2340761"/>
                <a:gd name="connsiteX276" fmla="*/ 1350750 w 2967861"/>
                <a:gd name="connsiteY276" fmla="*/ 378744 h 2340761"/>
                <a:gd name="connsiteX277" fmla="*/ 1368445 w 2967861"/>
                <a:gd name="connsiteY277" fmla="*/ 386195 h 2340761"/>
                <a:gd name="connsiteX278" fmla="*/ 1368445 w 2967861"/>
                <a:gd name="connsiteY278" fmla="*/ 392403 h 2340761"/>
                <a:gd name="connsiteX279" fmla="*/ 1350750 w 2967861"/>
                <a:gd name="connsiteY279" fmla="*/ 386195 h 2340761"/>
                <a:gd name="connsiteX280" fmla="*/ 1332123 w 2967861"/>
                <a:gd name="connsiteY280" fmla="*/ 386195 h 2340761"/>
                <a:gd name="connsiteX281" fmla="*/ 1312254 w 2967861"/>
                <a:gd name="connsiteY281" fmla="*/ 386195 h 2340761"/>
                <a:gd name="connsiteX282" fmla="*/ 1314427 w 2967861"/>
                <a:gd name="connsiteY282" fmla="*/ 401096 h 2340761"/>
                <a:gd name="connsiteX283" fmla="*/ 1316601 w 2967861"/>
                <a:gd name="connsiteY283" fmla="*/ 418170 h 2340761"/>
                <a:gd name="connsiteX284" fmla="*/ 1319705 w 2967861"/>
                <a:gd name="connsiteY284" fmla="*/ 435245 h 2340761"/>
                <a:gd name="connsiteX285" fmla="*/ 1316601 w 2967861"/>
                <a:gd name="connsiteY285" fmla="*/ 453251 h 2340761"/>
                <a:gd name="connsiteX286" fmla="*/ 1310392 w 2967861"/>
                <a:gd name="connsiteY286" fmla="*/ 464737 h 2340761"/>
                <a:gd name="connsiteX287" fmla="*/ 1303251 w 2967861"/>
                <a:gd name="connsiteY287" fmla="*/ 479639 h 2340761"/>
                <a:gd name="connsiteX288" fmla="*/ 1296111 w 2967861"/>
                <a:gd name="connsiteY288" fmla="*/ 492367 h 2340761"/>
                <a:gd name="connsiteX289" fmla="*/ 1293006 w 2967861"/>
                <a:gd name="connsiteY289" fmla="*/ 494540 h 2340761"/>
                <a:gd name="connsiteX290" fmla="*/ 1290833 w 2967861"/>
                <a:gd name="connsiteY290" fmla="*/ 495472 h 2340761"/>
                <a:gd name="connsiteX291" fmla="*/ 1289902 w 2967861"/>
                <a:gd name="connsiteY291" fmla="*/ 497645 h 2340761"/>
                <a:gd name="connsiteX292" fmla="*/ 1269102 w 2967861"/>
                <a:gd name="connsiteY292" fmla="*/ 497645 h 2340761"/>
                <a:gd name="connsiteX293" fmla="*/ 1269102 w 2967861"/>
                <a:gd name="connsiteY293" fmla="*/ 492057 h 2340761"/>
                <a:gd name="connsiteX294" fmla="*/ 1276243 w 2967861"/>
                <a:gd name="connsiteY294" fmla="*/ 489883 h 2340761"/>
                <a:gd name="connsiteX295" fmla="*/ 1282452 w 2967861"/>
                <a:gd name="connsiteY295" fmla="*/ 486779 h 2340761"/>
                <a:gd name="connsiteX296" fmla="*/ 1287729 w 2967861"/>
                <a:gd name="connsiteY296" fmla="*/ 484606 h 2340761"/>
                <a:gd name="connsiteX297" fmla="*/ 1290833 w 2967861"/>
                <a:gd name="connsiteY297" fmla="*/ 480260 h 2340761"/>
                <a:gd name="connsiteX298" fmla="*/ 1296111 w 2967861"/>
                <a:gd name="connsiteY298" fmla="*/ 477155 h 2340761"/>
                <a:gd name="connsiteX299" fmla="*/ 1296111 w 2967861"/>
                <a:gd name="connsiteY299" fmla="*/ 460081 h 2340761"/>
                <a:gd name="connsiteX300" fmla="*/ 1300147 w 2967861"/>
                <a:gd name="connsiteY300" fmla="*/ 447352 h 2340761"/>
                <a:gd name="connsiteX301" fmla="*/ 1305424 w 2967861"/>
                <a:gd name="connsiteY301" fmla="*/ 435866 h 2340761"/>
                <a:gd name="connsiteX302" fmla="*/ 1302320 w 2967861"/>
                <a:gd name="connsiteY302" fmla="*/ 429657 h 2340761"/>
                <a:gd name="connsiteX303" fmla="*/ 1300147 w 2967861"/>
                <a:gd name="connsiteY303" fmla="*/ 423448 h 2340761"/>
                <a:gd name="connsiteX304" fmla="*/ 1296111 w 2967861"/>
                <a:gd name="connsiteY304" fmla="*/ 420344 h 2340761"/>
                <a:gd name="connsiteX305" fmla="*/ 1293006 w 2967861"/>
                <a:gd name="connsiteY305" fmla="*/ 415997 h 2340761"/>
                <a:gd name="connsiteX306" fmla="*/ 1290833 w 2967861"/>
                <a:gd name="connsiteY306" fmla="*/ 412893 h 2340761"/>
                <a:gd name="connsiteX307" fmla="*/ 1289902 w 2967861"/>
                <a:gd name="connsiteY307" fmla="*/ 407615 h 2340761"/>
                <a:gd name="connsiteX308" fmla="*/ 1289902 w 2967861"/>
                <a:gd name="connsiteY308" fmla="*/ 400165 h 2340761"/>
                <a:gd name="connsiteX309" fmla="*/ 1293006 w 2967861"/>
                <a:gd name="connsiteY309" fmla="*/ 390541 h 2340761"/>
                <a:gd name="connsiteX310" fmla="*/ 1296111 w 2967861"/>
                <a:gd name="connsiteY310" fmla="*/ 379054 h 2340761"/>
                <a:gd name="connsiteX311" fmla="*/ 1296111 w 2967861"/>
                <a:gd name="connsiteY311" fmla="*/ 366326 h 2340761"/>
                <a:gd name="connsiteX312" fmla="*/ 1293006 w 2967861"/>
                <a:gd name="connsiteY312" fmla="*/ 355771 h 2340761"/>
                <a:gd name="connsiteX313" fmla="*/ 1289902 w 2967861"/>
                <a:gd name="connsiteY313" fmla="*/ 340870 h 2340761"/>
                <a:gd name="connsiteX314" fmla="*/ 1283693 w 2967861"/>
                <a:gd name="connsiteY314" fmla="*/ 328141 h 2340761"/>
                <a:gd name="connsiteX315" fmla="*/ 1280589 w 2967861"/>
                <a:gd name="connsiteY315" fmla="*/ 318517 h 2340761"/>
                <a:gd name="connsiteX316" fmla="*/ 1282762 w 2967861"/>
                <a:gd name="connsiteY316" fmla="*/ 311067 h 2340761"/>
                <a:gd name="connsiteX317" fmla="*/ 1283693 w 2967861"/>
                <a:gd name="connsiteY317" fmla="*/ 299580 h 2340761"/>
                <a:gd name="connsiteX318" fmla="*/ 1287729 w 2967861"/>
                <a:gd name="connsiteY318" fmla="*/ 286852 h 2340761"/>
                <a:gd name="connsiteX319" fmla="*/ 1290833 w 2967861"/>
                <a:gd name="connsiteY319" fmla="*/ 271951 h 2340761"/>
                <a:gd name="connsiteX320" fmla="*/ 1293006 w 2967861"/>
                <a:gd name="connsiteY320" fmla="*/ 257049 h 2340761"/>
                <a:gd name="connsiteX321" fmla="*/ 1285866 w 2967861"/>
                <a:gd name="connsiteY321" fmla="*/ 249598 h 2340761"/>
                <a:gd name="connsiteX322" fmla="*/ 1280589 w 2967861"/>
                <a:gd name="connsiteY322" fmla="*/ 239975 h 2340761"/>
                <a:gd name="connsiteX323" fmla="*/ 1260720 w 2967861"/>
                <a:gd name="connsiteY323" fmla="*/ 239043 h 2340761"/>
                <a:gd name="connsiteX324" fmla="*/ 1243956 w 2967861"/>
                <a:gd name="connsiteY324" fmla="*/ 239975 h 2340761"/>
                <a:gd name="connsiteX325" fmla="*/ 1234643 w 2967861"/>
                <a:gd name="connsiteY325" fmla="*/ 246184 h 2340761"/>
                <a:gd name="connsiteX326" fmla="*/ 1227502 w 2967861"/>
                <a:gd name="connsiteY326" fmla="*/ 254566 h 2340761"/>
                <a:gd name="connsiteX327" fmla="*/ 1222225 w 2967861"/>
                <a:gd name="connsiteY327" fmla="*/ 266052 h 2340761"/>
                <a:gd name="connsiteX328" fmla="*/ 1218189 w 2967861"/>
                <a:gd name="connsiteY328" fmla="*/ 276607 h 2340761"/>
                <a:gd name="connsiteX329" fmla="*/ 1215085 w 2967861"/>
                <a:gd name="connsiteY329" fmla="*/ 290267 h 2340761"/>
                <a:gd name="connsiteX330" fmla="*/ 1211049 w 2967861"/>
                <a:gd name="connsiteY330" fmla="*/ 300822 h 2340761"/>
                <a:gd name="connsiteX331" fmla="*/ 1203909 w 2967861"/>
                <a:gd name="connsiteY331" fmla="*/ 310446 h 2340761"/>
                <a:gd name="connsiteX332" fmla="*/ 1193353 w 2967861"/>
                <a:gd name="connsiteY332" fmla="*/ 317896 h 2340761"/>
                <a:gd name="connsiteX333" fmla="*/ 1196458 w 2967861"/>
                <a:gd name="connsiteY333" fmla="*/ 338075 h 2340761"/>
                <a:gd name="connsiteX334" fmla="*/ 1198631 w 2967861"/>
                <a:gd name="connsiteY334" fmla="*/ 352977 h 2340761"/>
                <a:gd name="connsiteX335" fmla="*/ 1202667 w 2967861"/>
                <a:gd name="connsiteY335" fmla="*/ 370051 h 2340761"/>
                <a:gd name="connsiteX336" fmla="*/ 1200494 w 2967861"/>
                <a:gd name="connsiteY336" fmla="*/ 392403 h 2340761"/>
                <a:gd name="connsiteX337" fmla="*/ 1217258 w 2967861"/>
                <a:gd name="connsiteY337" fmla="*/ 392403 h 2340761"/>
                <a:gd name="connsiteX338" fmla="*/ 1218189 w 2967861"/>
                <a:gd name="connsiteY338" fmla="*/ 399854 h 2340761"/>
                <a:gd name="connsiteX339" fmla="*/ 1222225 w 2967861"/>
                <a:gd name="connsiteY339" fmla="*/ 405132 h 2340761"/>
                <a:gd name="connsiteX340" fmla="*/ 1224398 w 2967861"/>
                <a:gd name="connsiteY340" fmla="*/ 410409 h 2340761"/>
                <a:gd name="connsiteX341" fmla="*/ 1227502 w 2967861"/>
                <a:gd name="connsiteY341" fmla="*/ 414756 h 2340761"/>
                <a:gd name="connsiteX342" fmla="*/ 1232780 w 2967861"/>
                <a:gd name="connsiteY342" fmla="*/ 420033 h 2340761"/>
                <a:gd name="connsiteX343" fmla="*/ 1231849 w 2967861"/>
                <a:gd name="connsiteY343" fmla="*/ 423138 h 2340761"/>
                <a:gd name="connsiteX344" fmla="*/ 1231849 w 2967861"/>
                <a:gd name="connsiteY344" fmla="*/ 425311 h 2340761"/>
                <a:gd name="connsiteX345" fmla="*/ 1229676 w 2967861"/>
                <a:gd name="connsiteY345" fmla="*/ 427484 h 2340761"/>
                <a:gd name="connsiteX346" fmla="*/ 1220362 w 2967861"/>
                <a:gd name="connsiteY346" fmla="*/ 423138 h 2340761"/>
                <a:gd name="connsiteX347" fmla="*/ 1205771 w 2967861"/>
                <a:gd name="connsiteY347" fmla="*/ 415687 h 2340761"/>
                <a:gd name="connsiteX348" fmla="*/ 1190249 w 2967861"/>
                <a:gd name="connsiteY348" fmla="*/ 402959 h 2340761"/>
                <a:gd name="connsiteX349" fmla="*/ 1171622 w 2967861"/>
                <a:gd name="connsiteY349" fmla="*/ 390230 h 2340761"/>
                <a:gd name="connsiteX350" fmla="*/ 1159204 w 2967861"/>
                <a:gd name="connsiteY350" fmla="*/ 377502 h 2340761"/>
                <a:gd name="connsiteX351" fmla="*/ 1149891 w 2967861"/>
                <a:gd name="connsiteY351" fmla="*/ 366016 h 2340761"/>
                <a:gd name="connsiteX352" fmla="*/ 1142751 w 2967861"/>
                <a:gd name="connsiteY352" fmla="*/ 366016 h 2340761"/>
                <a:gd name="connsiteX353" fmla="*/ 1135611 w 2967861"/>
                <a:gd name="connsiteY353" fmla="*/ 366016 h 2340761"/>
                <a:gd name="connsiteX354" fmla="*/ 1130333 w 2967861"/>
                <a:gd name="connsiteY354" fmla="*/ 363842 h 2340761"/>
                <a:gd name="connsiteX355" fmla="*/ 1126297 w 2967861"/>
                <a:gd name="connsiteY355" fmla="*/ 362911 h 2340761"/>
                <a:gd name="connsiteX356" fmla="*/ 1119157 w 2967861"/>
                <a:gd name="connsiteY356" fmla="*/ 366016 h 2340761"/>
                <a:gd name="connsiteX357" fmla="*/ 1116052 w 2967861"/>
                <a:gd name="connsiteY357" fmla="*/ 368189 h 2340761"/>
                <a:gd name="connsiteX358" fmla="*/ 1112017 w 2967861"/>
                <a:gd name="connsiteY358" fmla="*/ 371293 h 2340761"/>
                <a:gd name="connsiteX359" fmla="*/ 1106739 w 2967861"/>
                <a:gd name="connsiteY359" fmla="*/ 375639 h 2340761"/>
                <a:gd name="connsiteX360" fmla="*/ 1106739 w 2967861"/>
                <a:gd name="connsiteY360" fmla="*/ 383090 h 2340761"/>
                <a:gd name="connsiteX361" fmla="*/ 1106739 w 2967861"/>
                <a:gd name="connsiteY361" fmla="*/ 388368 h 2340761"/>
                <a:gd name="connsiteX362" fmla="*/ 1108912 w 2967861"/>
                <a:gd name="connsiteY362" fmla="*/ 392714 h 2340761"/>
                <a:gd name="connsiteX363" fmla="*/ 1111085 w 2967861"/>
                <a:gd name="connsiteY363" fmla="*/ 395818 h 2340761"/>
                <a:gd name="connsiteX364" fmla="*/ 1114190 w 2967861"/>
                <a:gd name="connsiteY364" fmla="*/ 400165 h 2340761"/>
                <a:gd name="connsiteX365" fmla="*/ 1114190 w 2967861"/>
                <a:gd name="connsiteY365" fmla="*/ 405442 h 2340761"/>
                <a:gd name="connsiteX366" fmla="*/ 1112017 w 2967861"/>
                <a:gd name="connsiteY366" fmla="*/ 410720 h 2340761"/>
                <a:gd name="connsiteX367" fmla="*/ 1112017 w 2967861"/>
                <a:gd name="connsiteY367" fmla="*/ 415066 h 2340761"/>
                <a:gd name="connsiteX368" fmla="*/ 1111085 w 2967861"/>
                <a:gd name="connsiteY368" fmla="*/ 415997 h 2340761"/>
                <a:gd name="connsiteX369" fmla="*/ 1108912 w 2967861"/>
                <a:gd name="connsiteY369" fmla="*/ 420344 h 2340761"/>
                <a:gd name="connsiteX370" fmla="*/ 1106739 w 2967861"/>
                <a:gd name="connsiteY370" fmla="*/ 423448 h 2340761"/>
                <a:gd name="connsiteX371" fmla="*/ 1099599 w 2967861"/>
                <a:gd name="connsiteY371" fmla="*/ 422517 h 2340761"/>
                <a:gd name="connsiteX372" fmla="*/ 1096495 w 2967861"/>
                <a:gd name="connsiteY372" fmla="*/ 422517 h 2340761"/>
                <a:gd name="connsiteX373" fmla="*/ 1094321 w 2967861"/>
                <a:gd name="connsiteY373" fmla="*/ 420344 h 2340761"/>
                <a:gd name="connsiteX374" fmla="*/ 1092148 w 2967861"/>
                <a:gd name="connsiteY374" fmla="*/ 418170 h 2340761"/>
                <a:gd name="connsiteX375" fmla="*/ 1089044 w 2967861"/>
                <a:gd name="connsiteY375" fmla="*/ 415066 h 2340761"/>
                <a:gd name="connsiteX376" fmla="*/ 1086871 w 2967861"/>
                <a:gd name="connsiteY376" fmla="*/ 412893 h 2340761"/>
                <a:gd name="connsiteX377" fmla="*/ 1083766 w 2967861"/>
                <a:gd name="connsiteY377" fmla="*/ 412893 h 2340761"/>
                <a:gd name="connsiteX378" fmla="*/ 1072280 w 2967861"/>
                <a:gd name="connsiteY378" fmla="*/ 415997 h 2340761"/>
                <a:gd name="connsiteX379" fmla="*/ 1061724 w 2967861"/>
                <a:gd name="connsiteY379" fmla="*/ 420344 h 2340761"/>
                <a:gd name="connsiteX380" fmla="*/ 1048065 w 2967861"/>
                <a:gd name="connsiteY380" fmla="*/ 425621 h 2340761"/>
                <a:gd name="connsiteX381" fmla="*/ 1035647 w 2967861"/>
                <a:gd name="connsiteY381" fmla="*/ 430899 h 2340761"/>
                <a:gd name="connsiteX382" fmla="*/ 1030369 w 2967861"/>
                <a:gd name="connsiteY382" fmla="*/ 436176 h 2340761"/>
                <a:gd name="connsiteX383" fmla="*/ 1021056 w 2967861"/>
                <a:gd name="connsiteY383" fmla="*/ 436176 h 2340761"/>
                <a:gd name="connsiteX384" fmla="*/ 1028196 w 2967861"/>
                <a:gd name="connsiteY384" fmla="*/ 425621 h 2340761"/>
                <a:gd name="connsiteX385" fmla="*/ 1035336 w 2967861"/>
                <a:gd name="connsiteY385" fmla="*/ 420344 h 2340761"/>
                <a:gd name="connsiteX386" fmla="*/ 1044650 w 2967861"/>
                <a:gd name="connsiteY386" fmla="*/ 415066 h 2340761"/>
                <a:gd name="connsiteX387" fmla="*/ 1053963 w 2967861"/>
                <a:gd name="connsiteY387" fmla="*/ 407615 h 2340761"/>
                <a:gd name="connsiteX388" fmla="*/ 1040304 w 2967861"/>
                <a:gd name="connsiteY388" fmla="*/ 403269 h 2340761"/>
                <a:gd name="connsiteX389" fmla="*/ 1025713 w 2967861"/>
                <a:gd name="connsiteY389" fmla="*/ 400165 h 2340761"/>
                <a:gd name="connsiteX390" fmla="*/ 1010190 w 2967861"/>
                <a:gd name="connsiteY390" fmla="*/ 400165 h 2340761"/>
                <a:gd name="connsiteX391" fmla="*/ 1008017 w 2967861"/>
                <a:gd name="connsiteY391" fmla="*/ 407615 h 2340761"/>
                <a:gd name="connsiteX392" fmla="*/ 1008017 w 2967861"/>
                <a:gd name="connsiteY392" fmla="*/ 412893 h 2340761"/>
                <a:gd name="connsiteX393" fmla="*/ 1005844 w 2967861"/>
                <a:gd name="connsiteY393" fmla="*/ 415997 h 2340761"/>
                <a:gd name="connsiteX394" fmla="*/ 1003671 w 2967861"/>
                <a:gd name="connsiteY394" fmla="*/ 420344 h 2340761"/>
                <a:gd name="connsiteX395" fmla="*/ 1000567 w 2967861"/>
                <a:gd name="connsiteY395" fmla="*/ 423448 h 2340761"/>
                <a:gd name="connsiteX396" fmla="*/ 1000567 w 2967861"/>
                <a:gd name="connsiteY396" fmla="*/ 427794 h 2340761"/>
                <a:gd name="connsiteX397" fmla="*/ 996531 w 2967861"/>
                <a:gd name="connsiteY397" fmla="*/ 425621 h 2340761"/>
                <a:gd name="connsiteX398" fmla="*/ 995600 w 2967861"/>
                <a:gd name="connsiteY398" fmla="*/ 422517 h 2340761"/>
                <a:gd name="connsiteX399" fmla="*/ 993426 w 2967861"/>
                <a:gd name="connsiteY399" fmla="*/ 420344 h 2340761"/>
                <a:gd name="connsiteX400" fmla="*/ 991253 w 2967861"/>
                <a:gd name="connsiteY400" fmla="*/ 415997 h 2340761"/>
                <a:gd name="connsiteX401" fmla="*/ 990322 w 2967861"/>
                <a:gd name="connsiteY401" fmla="*/ 412893 h 2340761"/>
                <a:gd name="connsiteX402" fmla="*/ 986286 w 2967861"/>
                <a:gd name="connsiteY402" fmla="*/ 410720 h 2340761"/>
                <a:gd name="connsiteX403" fmla="*/ 983182 w 2967861"/>
                <a:gd name="connsiteY403" fmla="*/ 408547 h 2340761"/>
                <a:gd name="connsiteX404" fmla="*/ 981009 w 2967861"/>
                <a:gd name="connsiteY404" fmla="*/ 410720 h 2340761"/>
                <a:gd name="connsiteX405" fmla="*/ 975731 w 2967861"/>
                <a:gd name="connsiteY405" fmla="*/ 410720 h 2340761"/>
                <a:gd name="connsiteX406" fmla="*/ 969522 w 2967861"/>
                <a:gd name="connsiteY406" fmla="*/ 412893 h 2340761"/>
                <a:gd name="connsiteX407" fmla="*/ 957104 w 2967861"/>
                <a:gd name="connsiteY407" fmla="*/ 429967 h 2340761"/>
                <a:gd name="connsiteX408" fmla="*/ 942513 w 2967861"/>
                <a:gd name="connsiteY408" fmla="*/ 443627 h 2340761"/>
                <a:gd name="connsiteX409" fmla="*/ 930095 w 2967861"/>
                <a:gd name="connsiteY409" fmla="*/ 460702 h 2340761"/>
                <a:gd name="connsiteX410" fmla="*/ 932269 w 2967861"/>
                <a:gd name="connsiteY410" fmla="*/ 465979 h 2340761"/>
                <a:gd name="connsiteX411" fmla="*/ 932269 w 2967861"/>
                <a:gd name="connsiteY411" fmla="*/ 470325 h 2340761"/>
                <a:gd name="connsiteX412" fmla="*/ 932269 w 2967861"/>
                <a:gd name="connsiteY412" fmla="*/ 475603 h 2340761"/>
                <a:gd name="connsiteX413" fmla="*/ 932269 w 2967861"/>
                <a:gd name="connsiteY413" fmla="*/ 479949 h 2340761"/>
                <a:gd name="connsiteX414" fmla="*/ 930095 w 2967861"/>
                <a:gd name="connsiteY414" fmla="*/ 485227 h 2340761"/>
                <a:gd name="connsiteX415" fmla="*/ 926060 w 2967861"/>
                <a:gd name="connsiteY415" fmla="*/ 487400 h 2340761"/>
                <a:gd name="connsiteX416" fmla="*/ 925128 w 2967861"/>
                <a:gd name="connsiteY416" fmla="*/ 487400 h 2340761"/>
                <a:gd name="connsiteX417" fmla="*/ 922955 w 2967861"/>
                <a:gd name="connsiteY417" fmla="*/ 488331 h 2340761"/>
                <a:gd name="connsiteX418" fmla="*/ 920782 w 2967861"/>
                <a:gd name="connsiteY418" fmla="*/ 488331 h 2340761"/>
                <a:gd name="connsiteX419" fmla="*/ 915504 w 2967861"/>
                <a:gd name="connsiteY419" fmla="*/ 488331 h 2340761"/>
                <a:gd name="connsiteX420" fmla="*/ 911469 w 2967861"/>
                <a:gd name="connsiteY420" fmla="*/ 487400 h 2340761"/>
                <a:gd name="connsiteX421" fmla="*/ 908364 w 2967861"/>
                <a:gd name="connsiteY421" fmla="*/ 485227 h 2340761"/>
                <a:gd name="connsiteX422" fmla="*/ 906191 w 2967861"/>
                <a:gd name="connsiteY422" fmla="*/ 483054 h 2340761"/>
                <a:gd name="connsiteX423" fmla="*/ 900914 w 2967861"/>
                <a:gd name="connsiteY423" fmla="*/ 480881 h 2340761"/>
                <a:gd name="connsiteX424" fmla="*/ 900914 w 2967861"/>
                <a:gd name="connsiteY424" fmla="*/ 460702 h 2340761"/>
                <a:gd name="connsiteX425" fmla="*/ 908054 w 2967861"/>
                <a:gd name="connsiteY425" fmla="*/ 460702 h 2340761"/>
                <a:gd name="connsiteX426" fmla="*/ 911158 w 2967861"/>
                <a:gd name="connsiteY426" fmla="*/ 458528 h 2340761"/>
                <a:gd name="connsiteX427" fmla="*/ 913331 w 2967861"/>
                <a:gd name="connsiteY427" fmla="*/ 458528 h 2340761"/>
                <a:gd name="connsiteX428" fmla="*/ 917367 w 2967861"/>
                <a:gd name="connsiteY428" fmla="*/ 457597 h 2340761"/>
                <a:gd name="connsiteX429" fmla="*/ 917367 w 2967861"/>
                <a:gd name="connsiteY429" fmla="*/ 447973 h 2340761"/>
                <a:gd name="connsiteX430" fmla="*/ 911158 w 2967861"/>
                <a:gd name="connsiteY430" fmla="*/ 438349 h 2340761"/>
                <a:gd name="connsiteX431" fmla="*/ 904018 w 2967861"/>
                <a:gd name="connsiteY431" fmla="*/ 427794 h 2340761"/>
                <a:gd name="connsiteX432" fmla="*/ 896878 w 2967861"/>
                <a:gd name="connsiteY432" fmla="*/ 420344 h 2340761"/>
                <a:gd name="connsiteX433" fmla="*/ 866765 w 2967861"/>
                <a:gd name="connsiteY433" fmla="*/ 420344 h 2340761"/>
                <a:gd name="connsiteX434" fmla="*/ 873905 w 2967861"/>
                <a:gd name="connsiteY434" fmla="*/ 464737 h 2340761"/>
                <a:gd name="connsiteX435" fmla="*/ 877009 w 2967861"/>
                <a:gd name="connsiteY435" fmla="*/ 504785 h 2340761"/>
                <a:gd name="connsiteX436" fmla="*/ 869869 w 2967861"/>
                <a:gd name="connsiteY436" fmla="*/ 502612 h 2340761"/>
                <a:gd name="connsiteX437" fmla="*/ 862729 w 2967861"/>
                <a:gd name="connsiteY437" fmla="*/ 501680 h 2340761"/>
                <a:gd name="connsiteX438" fmla="*/ 855588 w 2967861"/>
                <a:gd name="connsiteY438" fmla="*/ 499507 h 2340761"/>
                <a:gd name="connsiteX439" fmla="*/ 850311 w 2967861"/>
                <a:gd name="connsiteY439" fmla="*/ 497334 h 2340761"/>
                <a:gd name="connsiteX440" fmla="*/ 840997 w 2967861"/>
                <a:gd name="connsiteY440" fmla="*/ 510062 h 2340761"/>
                <a:gd name="connsiteX441" fmla="*/ 830442 w 2967861"/>
                <a:gd name="connsiteY441" fmla="*/ 521549 h 2340761"/>
                <a:gd name="connsiteX442" fmla="*/ 813678 w 2967861"/>
                <a:gd name="connsiteY442" fmla="*/ 529000 h 2340761"/>
                <a:gd name="connsiteX443" fmla="*/ 815851 w 2967861"/>
                <a:gd name="connsiteY443" fmla="*/ 534277 h 2340761"/>
                <a:gd name="connsiteX444" fmla="*/ 815851 w 2967861"/>
                <a:gd name="connsiteY444" fmla="*/ 537382 h 2340761"/>
                <a:gd name="connsiteX445" fmla="*/ 815851 w 2967861"/>
                <a:gd name="connsiteY445" fmla="*/ 539555 h 2340761"/>
                <a:gd name="connsiteX446" fmla="*/ 818025 w 2967861"/>
                <a:gd name="connsiteY446" fmla="*/ 541728 h 2340761"/>
                <a:gd name="connsiteX447" fmla="*/ 818956 w 2967861"/>
                <a:gd name="connsiteY447" fmla="*/ 543901 h 2340761"/>
                <a:gd name="connsiteX448" fmla="*/ 821129 w 2967861"/>
                <a:gd name="connsiteY448" fmla="*/ 544832 h 2340761"/>
                <a:gd name="connsiteX449" fmla="*/ 821129 w 2967861"/>
                <a:gd name="connsiteY449" fmla="*/ 551041 h 2340761"/>
                <a:gd name="connsiteX450" fmla="*/ 818956 w 2967861"/>
                <a:gd name="connsiteY450" fmla="*/ 556319 h 2340761"/>
                <a:gd name="connsiteX451" fmla="*/ 818025 w 2967861"/>
                <a:gd name="connsiteY451" fmla="*/ 558492 h 2340761"/>
                <a:gd name="connsiteX452" fmla="*/ 815851 w 2967861"/>
                <a:gd name="connsiteY452" fmla="*/ 561596 h 2340761"/>
                <a:gd name="connsiteX453" fmla="*/ 813678 w 2967861"/>
                <a:gd name="connsiteY453" fmla="*/ 565943 h 2340761"/>
                <a:gd name="connsiteX454" fmla="*/ 799087 w 2967861"/>
                <a:gd name="connsiteY454" fmla="*/ 559734 h 2340761"/>
                <a:gd name="connsiteX455" fmla="*/ 786669 w 2967861"/>
                <a:gd name="connsiteY455" fmla="*/ 552283 h 2340761"/>
                <a:gd name="connsiteX456" fmla="*/ 774252 w 2967861"/>
                <a:gd name="connsiteY456" fmla="*/ 544832 h 2340761"/>
                <a:gd name="connsiteX457" fmla="*/ 774252 w 2967861"/>
                <a:gd name="connsiteY457" fmla="*/ 549179 h 2340761"/>
                <a:gd name="connsiteX458" fmla="*/ 767732 w 2967861"/>
                <a:gd name="connsiteY458" fmla="*/ 549179 h 2340761"/>
                <a:gd name="connsiteX459" fmla="*/ 767732 w 2967861"/>
                <a:gd name="connsiteY459" fmla="*/ 559734 h 2340761"/>
                <a:gd name="connsiteX460" fmla="*/ 769906 w 2967861"/>
                <a:gd name="connsiteY460" fmla="*/ 569358 h 2340761"/>
                <a:gd name="connsiteX461" fmla="*/ 772079 w 2967861"/>
                <a:gd name="connsiteY461" fmla="*/ 582086 h 2340761"/>
                <a:gd name="connsiteX462" fmla="*/ 764938 w 2967861"/>
                <a:gd name="connsiteY462" fmla="*/ 581155 h 2340761"/>
                <a:gd name="connsiteX463" fmla="*/ 760903 w 2967861"/>
                <a:gd name="connsiteY463" fmla="*/ 576808 h 2340761"/>
                <a:gd name="connsiteX464" fmla="*/ 755625 w 2967861"/>
                <a:gd name="connsiteY464" fmla="*/ 574635 h 2340761"/>
                <a:gd name="connsiteX465" fmla="*/ 752520 w 2967861"/>
                <a:gd name="connsiteY465" fmla="*/ 569358 h 2340761"/>
                <a:gd name="connsiteX466" fmla="*/ 748485 w 2967861"/>
                <a:gd name="connsiteY466" fmla="*/ 559734 h 2340761"/>
                <a:gd name="connsiteX467" fmla="*/ 745380 w 2967861"/>
                <a:gd name="connsiteY467" fmla="*/ 544832 h 2340761"/>
                <a:gd name="connsiteX468" fmla="*/ 743207 w 2967861"/>
                <a:gd name="connsiteY468" fmla="*/ 526827 h 2340761"/>
                <a:gd name="connsiteX469" fmla="*/ 741034 w 2967861"/>
                <a:gd name="connsiteY469" fmla="*/ 509752 h 2340761"/>
                <a:gd name="connsiteX470" fmla="*/ 738861 w 2967861"/>
                <a:gd name="connsiteY470" fmla="*/ 497024 h 2340761"/>
                <a:gd name="connsiteX471" fmla="*/ 753452 w 2967861"/>
                <a:gd name="connsiteY471" fmla="*/ 502301 h 2340761"/>
                <a:gd name="connsiteX472" fmla="*/ 768043 w 2967861"/>
                <a:gd name="connsiteY472" fmla="*/ 509752 h 2340761"/>
                <a:gd name="connsiteX473" fmla="*/ 784807 w 2967861"/>
                <a:gd name="connsiteY473" fmla="*/ 517203 h 2340761"/>
                <a:gd name="connsiteX474" fmla="*/ 802502 w 2967861"/>
                <a:gd name="connsiteY474" fmla="*/ 517203 h 2340761"/>
                <a:gd name="connsiteX475" fmla="*/ 819266 w 2967861"/>
                <a:gd name="connsiteY475" fmla="*/ 508821 h 2340761"/>
                <a:gd name="connsiteX476" fmla="*/ 831684 w 2967861"/>
                <a:gd name="connsiteY476" fmla="*/ 495161 h 2340761"/>
                <a:gd name="connsiteX477" fmla="*/ 833857 w 2967861"/>
                <a:gd name="connsiteY477" fmla="*/ 479328 h 2340761"/>
                <a:gd name="connsiteX478" fmla="*/ 830753 w 2967861"/>
                <a:gd name="connsiteY478" fmla="*/ 462254 h 2340761"/>
                <a:gd name="connsiteX479" fmla="*/ 819266 w 2967861"/>
                <a:gd name="connsiteY479" fmla="*/ 445179 h 2340761"/>
                <a:gd name="connsiteX480" fmla="*/ 806848 w 2967861"/>
                <a:gd name="connsiteY480" fmla="*/ 429347 h 2340761"/>
                <a:gd name="connsiteX481" fmla="*/ 792258 w 2967861"/>
                <a:gd name="connsiteY481" fmla="*/ 414445 h 2340761"/>
                <a:gd name="connsiteX482" fmla="*/ 777667 w 2967861"/>
                <a:gd name="connsiteY482" fmla="*/ 402959 h 2340761"/>
                <a:gd name="connsiteX483" fmla="*/ 765249 w 2967861"/>
                <a:gd name="connsiteY483" fmla="*/ 395508 h 2340761"/>
                <a:gd name="connsiteX484" fmla="*/ 732031 w 2967861"/>
                <a:gd name="connsiteY484" fmla="*/ 392403 h 2340761"/>
                <a:gd name="connsiteX485" fmla="*/ 726753 w 2967861"/>
                <a:gd name="connsiteY485" fmla="*/ 386195 h 2340761"/>
                <a:gd name="connsiteX486" fmla="*/ 721476 w 2967861"/>
                <a:gd name="connsiteY486" fmla="*/ 380917 h 2340761"/>
                <a:gd name="connsiteX487" fmla="*/ 719303 w 2967861"/>
                <a:gd name="connsiteY487" fmla="*/ 375639 h 2340761"/>
                <a:gd name="connsiteX488" fmla="*/ 717130 w 2967861"/>
                <a:gd name="connsiteY488" fmla="*/ 371293 h 2340761"/>
                <a:gd name="connsiteX489" fmla="*/ 711852 w 2967861"/>
                <a:gd name="connsiteY489" fmla="*/ 371293 h 2340761"/>
                <a:gd name="connsiteX490" fmla="*/ 704712 w 2967861"/>
                <a:gd name="connsiteY490" fmla="*/ 373466 h 2340761"/>
                <a:gd name="connsiteX491" fmla="*/ 692294 w 2967861"/>
                <a:gd name="connsiteY491" fmla="*/ 378744 h 2340761"/>
                <a:gd name="connsiteX492" fmla="*/ 690121 w 2967861"/>
                <a:gd name="connsiteY492" fmla="*/ 375639 h 2340761"/>
                <a:gd name="connsiteX493" fmla="*/ 689190 w 2967861"/>
                <a:gd name="connsiteY493" fmla="*/ 373466 h 2340761"/>
                <a:gd name="connsiteX494" fmla="*/ 687016 w 2967861"/>
                <a:gd name="connsiteY494" fmla="*/ 373466 h 2340761"/>
                <a:gd name="connsiteX495" fmla="*/ 684843 w 2967861"/>
                <a:gd name="connsiteY495" fmla="*/ 370362 h 2340761"/>
                <a:gd name="connsiteX496" fmla="*/ 684843 w 2967861"/>
                <a:gd name="connsiteY496" fmla="*/ 366016 h 2340761"/>
                <a:gd name="connsiteX497" fmla="*/ 687016 w 2967861"/>
                <a:gd name="connsiteY497" fmla="*/ 363842 h 2340761"/>
                <a:gd name="connsiteX498" fmla="*/ 687016 w 2967861"/>
                <a:gd name="connsiteY498" fmla="*/ 362911 h 2340761"/>
                <a:gd name="connsiteX499" fmla="*/ 689190 w 2967861"/>
                <a:gd name="connsiteY499" fmla="*/ 362911 h 2340761"/>
                <a:gd name="connsiteX500" fmla="*/ 690121 w 2967861"/>
                <a:gd name="connsiteY500" fmla="*/ 360738 h 2340761"/>
                <a:gd name="connsiteX501" fmla="*/ 692294 w 2967861"/>
                <a:gd name="connsiteY501" fmla="*/ 358565 h 2340761"/>
                <a:gd name="connsiteX502" fmla="*/ 689190 w 2967861"/>
                <a:gd name="connsiteY502" fmla="*/ 343664 h 2340761"/>
                <a:gd name="connsiteX503" fmla="*/ 682981 w 2967861"/>
                <a:gd name="connsiteY503" fmla="*/ 336213 h 2340761"/>
                <a:gd name="connsiteX504" fmla="*/ 675840 w 2967861"/>
                <a:gd name="connsiteY504" fmla="*/ 334040 h 2340761"/>
                <a:gd name="connsiteX505" fmla="*/ 668700 w 2967861"/>
                <a:gd name="connsiteY505" fmla="*/ 333108 h 2340761"/>
                <a:gd name="connsiteX506" fmla="*/ 660318 w 2967861"/>
                <a:gd name="connsiteY506" fmla="*/ 328762 h 2340761"/>
                <a:gd name="connsiteX507" fmla="*/ 653178 w 2967861"/>
                <a:gd name="connsiteY507" fmla="*/ 321311 h 2340761"/>
                <a:gd name="connsiteX508" fmla="*/ 636414 w 2967861"/>
                <a:gd name="connsiteY508" fmla="*/ 323485 h 2340761"/>
                <a:gd name="connsiteX509" fmla="*/ 619650 w 2967861"/>
                <a:gd name="connsiteY509" fmla="*/ 327831 h 2340761"/>
                <a:gd name="connsiteX510" fmla="*/ 607232 w 2967861"/>
                <a:gd name="connsiteY510" fmla="*/ 330935 h 2340761"/>
                <a:gd name="connsiteX511" fmla="*/ 595745 w 2967861"/>
                <a:gd name="connsiteY511" fmla="*/ 340559 h 2340761"/>
                <a:gd name="connsiteX512" fmla="*/ 589536 w 2967861"/>
                <a:gd name="connsiteY512" fmla="*/ 355460 h 2340761"/>
                <a:gd name="connsiteX513" fmla="*/ 583328 w 2967861"/>
                <a:gd name="connsiteY513" fmla="*/ 351114 h 2340761"/>
                <a:gd name="connsiteX514" fmla="*/ 581465 w 2967861"/>
                <a:gd name="connsiteY514" fmla="*/ 351114 h 2340761"/>
                <a:gd name="connsiteX515" fmla="*/ 579292 w 2967861"/>
                <a:gd name="connsiteY515" fmla="*/ 348941 h 2340761"/>
                <a:gd name="connsiteX516" fmla="*/ 577119 w 2967861"/>
                <a:gd name="connsiteY516" fmla="*/ 348941 h 2340761"/>
                <a:gd name="connsiteX517" fmla="*/ 574014 w 2967861"/>
                <a:gd name="connsiteY517" fmla="*/ 348941 h 2340761"/>
                <a:gd name="connsiteX518" fmla="*/ 569978 w 2967861"/>
                <a:gd name="connsiteY518" fmla="*/ 348941 h 2340761"/>
                <a:gd name="connsiteX519" fmla="*/ 564701 w 2967861"/>
                <a:gd name="connsiteY519" fmla="*/ 348941 h 2340761"/>
                <a:gd name="connsiteX520" fmla="*/ 564701 w 2967861"/>
                <a:gd name="connsiteY520" fmla="*/ 362601 h 2340761"/>
                <a:gd name="connsiteX521" fmla="*/ 560665 w 2967861"/>
                <a:gd name="connsiteY521" fmla="*/ 360428 h 2340761"/>
                <a:gd name="connsiteX522" fmla="*/ 559734 w 2967861"/>
                <a:gd name="connsiteY522" fmla="*/ 360428 h 2340761"/>
                <a:gd name="connsiteX523" fmla="*/ 557561 w 2967861"/>
                <a:gd name="connsiteY523" fmla="*/ 360428 h 2340761"/>
                <a:gd name="connsiteX524" fmla="*/ 555387 w 2967861"/>
                <a:gd name="connsiteY524" fmla="*/ 358254 h 2340761"/>
                <a:gd name="connsiteX525" fmla="*/ 535519 w 2967861"/>
                <a:gd name="connsiteY525" fmla="*/ 363532 h 2340761"/>
                <a:gd name="connsiteX526" fmla="*/ 520928 w 2967861"/>
                <a:gd name="connsiteY526" fmla="*/ 375019 h 2340761"/>
                <a:gd name="connsiteX527" fmla="*/ 511615 w 2967861"/>
                <a:gd name="connsiteY527" fmla="*/ 392093 h 2340761"/>
                <a:gd name="connsiteX528" fmla="*/ 494850 w 2967861"/>
                <a:gd name="connsiteY528" fmla="*/ 392093 h 2340761"/>
                <a:gd name="connsiteX529" fmla="*/ 494850 w 2967861"/>
                <a:gd name="connsiteY529" fmla="*/ 406994 h 2340761"/>
                <a:gd name="connsiteX530" fmla="*/ 479328 w 2967861"/>
                <a:gd name="connsiteY530" fmla="*/ 415377 h 2340761"/>
                <a:gd name="connsiteX531" fmla="*/ 466910 w 2967861"/>
                <a:gd name="connsiteY531" fmla="*/ 430278 h 2340761"/>
                <a:gd name="connsiteX532" fmla="*/ 453251 w 2967861"/>
                <a:gd name="connsiteY532" fmla="*/ 452630 h 2340761"/>
                <a:gd name="connsiteX533" fmla="*/ 442696 w 2967861"/>
                <a:gd name="connsiteY533" fmla="*/ 476845 h 2340761"/>
                <a:gd name="connsiteX534" fmla="*/ 431209 w 2967861"/>
                <a:gd name="connsiteY534" fmla="*/ 501060 h 2340761"/>
                <a:gd name="connsiteX535" fmla="*/ 420654 w 2967861"/>
                <a:gd name="connsiteY535" fmla="*/ 524343 h 2340761"/>
                <a:gd name="connsiteX536" fmla="*/ 408236 w 2967861"/>
                <a:gd name="connsiteY536" fmla="*/ 544522 h 2340761"/>
                <a:gd name="connsiteX537" fmla="*/ 394577 w 2967861"/>
                <a:gd name="connsiteY537" fmla="*/ 561596 h 2340761"/>
                <a:gd name="connsiteX538" fmla="*/ 396750 w 2967861"/>
                <a:gd name="connsiteY538" fmla="*/ 565943 h 2340761"/>
                <a:gd name="connsiteX539" fmla="*/ 396750 w 2967861"/>
                <a:gd name="connsiteY539" fmla="*/ 569047 h 2340761"/>
                <a:gd name="connsiteX540" fmla="*/ 396750 w 2967861"/>
                <a:gd name="connsiteY540" fmla="*/ 571220 h 2340761"/>
                <a:gd name="connsiteX541" fmla="*/ 398923 w 2967861"/>
                <a:gd name="connsiteY541" fmla="*/ 571220 h 2340761"/>
                <a:gd name="connsiteX542" fmla="*/ 401096 w 2967861"/>
                <a:gd name="connsiteY542" fmla="*/ 571220 h 2340761"/>
                <a:gd name="connsiteX543" fmla="*/ 404200 w 2967861"/>
                <a:gd name="connsiteY543" fmla="*/ 573393 h 2340761"/>
                <a:gd name="connsiteX544" fmla="*/ 394887 w 2967861"/>
                <a:gd name="connsiteY544" fmla="*/ 581775 h 2340761"/>
                <a:gd name="connsiteX545" fmla="*/ 384332 w 2967861"/>
                <a:gd name="connsiteY545" fmla="*/ 586122 h 2340761"/>
                <a:gd name="connsiteX546" fmla="*/ 371914 w 2967861"/>
                <a:gd name="connsiteY546" fmla="*/ 593572 h 2340761"/>
                <a:gd name="connsiteX547" fmla="*/ 369741 w 2967861"/>
                <a:gd name="connsiteY547" fmla="*/ 596677 h 2340761"/>
                <a:gd name="connsiteX548" fmla="*/ 367568 w 2967861"/>
                <a:gd name="connsiteY548" fmla="*/ 602886 h 2340761"/>
                <a:gd name="connsiteX549" fmla="*/ 366636 w 2967861"/>
                <a:gd name="connsiteY549" fmla="*/ 605990 h 2340761"/>
                <a:gd name="connsiteX550" fmla="*/ 364463 w 2967861"/>
                <a:gd name="connsiteY550" fmla="*/ 610336 h 2340761"/>
                <a:gd name="connsiteX551" fmla="*/ 360427 w 2967861"/>
                <a:gd name="connsiteY551" fmla="*/ 613441 h 2340761"/>
                <a:gd name="connsiteX552" fmla="*/ 359496 w 2967861"/>
                <a:gd name="connsiteY552" fmla="*/ 611268 h 2340761"/>
                <a:gd name="connsiteX553" fmla="*/ 357323 w 2967861"/>
                <a:gd name="connsiteY553" fmla="*/ 610336 h 2340761"/>
                <a:gd name="connsiteX554" fmla="*/ 355150 w 2967861"/>
                <a:gd name="connsiteY554" fmla="*/ 608163 h 2340761"/>
                <a:gd name="connsiteX555" fmla="*/ 352045 w 2967861"/>
                <a:gd name="connsiteY555" fmla="*/ 605990 h 2340761"/>
                <a:gd name="connsiteX556" fmla="*/ 345836 w 2967861"/>
                <a:gd name="connsiteY556" fmla="*/ 611268 h 2340761"/>
                <a:gd name="connsiteX557" fmla="*/ 340559 w 2967861"/>
                <a:gd name="connsiteY557" fmla="*/ 617477 h 2340761"/>
                <a:gd name="connsiteX558" fmla="*/ 335281 w 2967861"/>
                <a:gd name="connsiteY558" fmla="*/ 622754 h 2340761"/>
                <a:gd name="connsiteX559" fmla="*/ 331246 w 2967861"/>
                <a:gd name="connsiteY559" fmla="*/ 625859 h 2340761"/>
                <a:gd name="connsiteX560" fmla="*/ 325968 w 2967861"/>
                <a:gd name="connsiteY560" fmla="*/ 640760 h 2340761"/>
                <a:gd name="connsiteX561" fmla="*/ 323795 w 2967861"/>
                <a:gd name="connsiteY561" fmla="*/ 652247 h 2340761"/>
                <a:gd name="connsiteX562" fmla="*/ 320690 w 2967861"/>
                <a:gd name="connsiteY562" fmla="*/ 660629 h 2340761"/>
                <a:gd name="connsiteX563" fmla="*/ 311377 w 2967861"/>
                <a:gd name="connsiteY563" fmla="*/ 670252 h 2340761"/>
                <a:gd name="connsiteX564" fmla="*/ 313550 w 2967861"/>
                <a:gd name="connsiteY564" fmla="*/ 692605 h 2340761"/>
                <a:gd name="connsiteX565" fmla="*/ 316655 w 2967861"/>
                <a:gd name="connsiteY565" fmla="*/ 709679 h 2340761"/>
                <a:gd name="connsiteX566" fmla="*/ 320690 w 2967861"/>
                <a:gd name="connsiteY566" fmla="*/ 724581 h 2340761"/>
                <a:gd name="connsiteX567" fmla="*/ 322864 w 2967861"/>
                <a:gd name="connsiteY567" fmla="*/ 742586 h 2340761"/>
                <a:gd name="connsiteX568" fmla="*/ 323795 w 2967861"/>
                <a:gd name="connsiteY568" fmla="*/ 764938 h 2340761"/>
                <a:gd name="connsiteX569" fmla="*/ 327831 w 2967861"/>
                <a:gd name="connsiteY569" fmla="*/ 764938 h 2340761"/>
                <a:gd name="connsiteX570" fmla="*/ 330004 w 2967861"/>
                <a:gd name="connsiteY570" fmla="*/ 767112 h 2340761"/>
                <a:gd name="connsiteX571" fmla="*/ 330935 w 2967861"/>
                <a:gd name="connsiteY571" fmla="*/ 767112 h 2340761"/>
                <a:gd name="connsiteX572" fmla="*/ 333108 w 2967861"/>
                <a:gd name="connsiteY572" fmla="*/ 767112 h 2340761"/>
                <a:gd name="connsiteX573" fmla="*/ 335281 w 2967861"/>
                <a:gd name="connsiteY573" fmla="*/ 769285 h 2340761"/>
                <a:gd name="connsiteX574" fmla="*/ 352977 w 2967861"/>
                <a:gd name="connsiteY574" fmla="*/ 764938 h 2340761"/>
                <a:gd name="connsiteX575" fmla="*/ 364463 w 2967861"/>
                <a:gd name="connsiteY575" fmla="*/ 759661 h 2340761"/>
                <a:gd name="connsiteX576" fmla="*/ 375018 w 2967861"/>
                <a:gd name="connsiteY576" fmla="*/ 752210 h 2340761"/>
                <a:gd name="connsiteX577" fmla="*/ 384332 w 2967861"/>
                <a:gd name="connsiteY577" fmla="*/ 742586 h 2340761"/>
                <a:gd name="connsiteX578" fmla="*/ 398923 w 2967861"/>
                <a:gd name="connsiteY578" fmla="*/ 735136 h 2340761"/>
                <a:gd name="connsiteX579" fmla="*/ 409478 w 2967861"/>
                <a:gd name="connsiteY579" fmla="*/ 762765 h 2340761"/>
                <a:gd name="connsiteX580" fmla="*/ 415687 w 2967861"/>
                <a:gd name="connsiteY580" fmla="*/ 786980 h 2340761"/>
                <a:gd name="connsiteX581" fmla="*/ 424069 w 2967861"/>
                <a:gd name="connsiteY581" fmla="*/ 809332 h 2340761"/>
                <a:gd name="connsiteX582" fmla="*/ 438660 w 2967861"/>
                <a:gd name="connsiteY582" fmla="*/ 829511 h 2340761"/>
                <a:gd name="connsiteX583" fmla="*/ 438660 w 2967861"/>
                <a:gd name="connsiteY583" fmla="*/ 833857 h 2340761"/>
                <a:gd name="connsiteX584" fmla="*/ 444869 w 2967861"/>
                <a:gd name="connsiteY584" fmla="*/ 833857 h 2340761"/>
                <a:gd name="connsiteX585" fmla="*/ 453251 w 2967861"/>
                <a:gd name="connsiteY585" fmla="*/ 818956 h 2340761"/>
                <a:gd name="connsiteX586" fmla="*/ 462564 w 2967861"/>
                <a:gd name="connsiteY586" fmla="*/ 807470 h 2340761"/>
                <a:gd name="connsiteX587" fmla="*/ 474051 w 2967861"/>
                <a:gd name="connsiteY587" fmla="*/ 796914 h 2340761"/>
                <a:gd name="connsiteX588" fmla="*/ 481191 w 2967861"/>
                <a:gd name="connsiteY588" fmla="*/ 784186 h 2340761"/>
                <a:gd name="connsiteX589" fmla="*/ 488331 w 2967861"/>
                <a:gd name="connsiteY589" fmla="*/ 767112 h 2340761"/>
                <a:gd name="connsiteX590" fmla="*/ 491436 w 2967861"/>
                <a:gd name="connsiteY590" fmla="*/ 744759 h 2340761"/>
                <a:gd name="connsiteX591" fmla="*/ 515340 w 2967861"/>
                <a:gd name="connsiteY591" fmla="*/ 735136 h 2340761"/>
                <a:gd name="connsiteX592" fmla="*/ 516271 w 2967861"/>
                <a:gd name="connsiteY592" fmla="*/ 734204 h 2340761"/>
                <a:gd name="connsiteX593" fmla="*/ 516271 w 2967861"/>
                <a:gd name="connsiteY593" fmla="*/ 729858 h 2340761"/>
                <a:gd name="connsiteX594" fmla="*/ 518444 w 2967861"/>
                <a:gd name="connsiteY594" fmla="*/ 727685 h 2340761"/>
                <a:gd name="connsiteX595" fmla="*/ 518444 w 2967861"/>
                <a:gd name="connsiteY595" fmla="*/ 726754 h 2340761"/>
                <a:gd name="connsiteX596" fmla="*/ 520618 w 2967861"/>
                <a:gd name="connsiteY596" fmla="*/ 724581 h 2340761"/>
                <a:gd name="connsiteX597" fmla="*/ 522791 w 2967861"/>
                <a:gd name="connsiteY597" fmla="*/ 722407 h 2340761"/>
                <a:gd name="connsiteX598" fmla="*/ 528068 w 2967861"/>
                <a:gd name="connsiteY598" fmla="*/ 720234 h 2340761"/>
                <a:gd name="connsiteX599" fmla="*/ 524032 w 2967861"/>
                <a:gd name="connsiteY599" fmla="*/ 704402 h 2340761"/>
                <a:gd name="connsiteX600" fmla="*/ 516892 w 2967861"/>
                <a:gd name="connsiteY600" fmla="*/ 690742 h 2340761"/>
                <a:gd name="connsiteX601" fmla="*/ 506337 w 2967861"/>
                <a:gd name="connsiteY601" fmla="*/ 680187 h 2340761"/>
                <a:gd name="connsiteX602" fmla="*/ 494850 w 2967861"/>
                <a:gd name="connsiteY602" fmla="*/ 670563 h 2340761"/>
                <a:gd name="connsiteX603" fmla="*/ 501059 w 2967861"/>
                <a:gd name="connsiteY603" fmla="*/ 645106 h 2340761"/>
                <a:gd name="connsiteX604" fmla="*/ 509441 w 2967861"/>
                <a:gd name="connsiteY604" fmla="*/ 622754 h 2340761"/>
                <a:gd name="connsiteX605" fmla="*/ 523101 w 2967861"/>
                <a:gd name="connsiteY605" fmla="*/ 603817 h 2340761"/>
                <a:gd name="connsiteX606" fmla="*/ 537692 w 2967861"/>
                <a:gd name="connsiteY606" fmla="*/ 587984 h 2340761"/>
                <a:gd name="connsiteX607" fmla="*/ 550110 w 2967861"/>
                <a:gd name="connsiteY607" fmla="*/ 570910 h 2340761"/>
                <a:gd name="connsiteX608" fmla="*/ 559423 w 2967861"/>
                <a:gd name="connsiteY608" fmla="*/ 550731 h 2340761"/>
                <a:gd name="connsiteX609" fmla="*/ 564701 w 2967861"/>
                <a:gd name="connsiteY609" fmla="*/ 524343 h 2340761"/>
                <a:gd name="connsiteX610" fmla="*/ 581465 w 2967861"/>
                <a:gd name="connsiteY610" fmla="*/ 523412 h 2340761"/>
                <a:gd name="connsiteX611" fmla="*/ 595125 w 2967861"/>
                <a:gd name="connsiteY611" fmla="*/ 521238 h 2340761"/>
                <a:gd name="connsiteX612" fmla="*/ 601334 w 2967861"/>
                <a:gd name="connsiteY612" fmla="*/ 526516 h 2340761"/>
                <a:gd name="connsiteX613" fmla="*/ 606611 w 2967861"/>
                <a:gd name="connsiteY613" fmla="*/ 531794 h 2340761"/>
                <a:gd name="connsiteX614" fmla="*/ 611889 w 2967861"/>
                <a:gd name="connsiteY614" fmla="*/ 537071 h 2340761"/>
                <a:gd name="connsiteX615" fmla="*/ 602575 w 2967861"/>
                <a:gd name="connsiteY615" fmla="*/ 554146 h 2340761"/>
                <a:gd name="connsiteX616" fmla="*/ 590157 w 2967861"/>
                <a:gd name="connsiteY616" fmla="*/ 569047 h 2340761"/>
                <a:gd name="connsiteX617" fmla="*/ 575566 w 2967861"/>
                <a:gd name="connsiteY617" fmla="*/ 583949 h 2340761"/>
                <a:gd name="connsiteX618" fmla="*/ 560976 w 2967861"/>
                <a:gd name="connsiteY618" fmla="*/ 596677 h 2340761"/>
                <a:gd name="connsiteX619" fmla="*/ 552593 w 2967861"/>
                <a:gd name="connsiteY619" fmla="*/ 615614 h 2340761"/>
                <a:gd name="connsiteX620" fmla="*/ 550420 w 2967861"/>
                <a:gd name="connsiteY620" fmla="*/ 628342 h 2340761"/>
                <a:gd name="connsiteX621" fmla="*/ 552593 w 2967861"/>
                <a:gd name="connsiteY621" fmla="*/ 643244 h 2340761"/>
                <a:gd name="connsiteX622" fmla="*/ 553525 w 2967861"/>
                <a:gd name="connsiteY622" fmla="*/ 655972 h 2340761"/>
                <a:gd name="connsiteX623" fmla="*/ 552593 w 2967861"/>
                <a:gd name="connsiteY623" fmla="*/ 667458 h 2340761"/>
                <a:gd name="connsiteX624" fmla="*/ 553525 w 2967861"/>
                <a:gd name="connsiteY624" fmla="*/ 682360 h 2340761"/>
                <a:gd name="connsiteX625" fmla="*/ 557561 w 2967861"/>
                <a:gd name="connsiteY625" fmla="*/ 690742 h 2340761"/>
                <a:gd name="connsiteX626" fmla="*/ 562838 w 2967861"/>
                <a:gd name="connsiteY626" fmla="*/ 698193 h 2340761"/>
                <a:gd name="connsiteX627" fmla="*/ 568116 w 2967861"/>
                <a:gd name="connsiteY627" fmla="*/ 705643 h 2340761"/>
                <a:gd name="connsiteX628" fmla="*/ 572152 w 2967861"/>
                <a:gd name="connsiteY628" fmla="*/ 715267 h 2340761"/>
                <a:gd name="connsiteX629" fmla="*/ 593883 w 2967861"/>
                <a:gd name="connsiteY629" fmla="*/ 712163 h 2340761"/>
                <a:gd name="connsiteX630" fmla="*/ 613751 w 2967861"/>
                <a:gd name="connsiteY630" fmla="*/ 705954 h 2340761"/>
                <a:gd name="connsiteX631" fmla="*/ 631447 w 2967861"/>
                <a:gd name="connsiteY631" fmla="*/ 697572 h 2340761"/>
                <a:gd name="connsiteX632" fmla="*/ 638587 w 2967861"/>
                <a:gd name="connsiteY632" fmla="*/ 697572 h 2340761"/>
                <a:gd name="connsiteX633" fmla="*/ 644796 w 2967861"/>
                <a:gd name="connsiteY633" fmla="*/ 698503 h 2340761"/>
                <a:gd name="connsiteX634" fmla="*/ 647900 w 2967861"/>
                <a:gd name="connsiteY634" fmla="*/ 700676 h 2340761"/>
                <a:gd name="connsiteX635" fmla="*/ 653178 w 2967861"/>
                <a:gd name="connsiteY635" fmla="*/ 702849 h 2340761"/>
                <a:gd name="connsiteX636" fmla="*/ 659387 w 2967861"/>
                <a:gd name="connsiteY636" fmla="*/ 705022 h 2340761"/>
                <a:gd name="connsiteX637" fmla="*/ 652246 w 2967861"/>
                <a:gd name="connsiteY637" fmla="*/ 715578 h 2340761"/>
                <a:gd name="connsiteX638" fmla="*/ 642933 w 2967861"/>
                <a:gd name="connsiteY638" fmla="*/ 719924 h 2340761"/>
                <a:gd name="connsiteX639" fmla="*/ 633620 w 2967861"/>
                <a:gd name="connsiteY639" fmla="*/ 717751 h 2340761"/>
                <a:gd name="connsiteX640" fmla="*/ 621202 w 2967861"/>
                <a:gd name="connsiteY640" fmla="*/ 715578 h 2340761"/>
                <a:gd name="connsiteX641" fmla="*/ 608784 w 2967861"/>
                <a:gd name="connsiteY641" fmla="*/ 715578 h 2340761"/>
                <a:gd name="connsiteX642" fmla="*/ 601644 w 2967861"/>
                <a:gd name="connsiteY642" fmla="*/ 719924 h 2340761"/>
                <a:gd name="connsiteX643" fmla="*/ 595435 w 2967861"/>
                <a:gd name="connsiteY643" fmla="*/ 723028 h 2340761"/>
                <a:gd name="connsiteX644" fmla="*/ 589226 w 2967861"/>
                <a:gd name="connsiteY644" fmla="*/ 727375 h 2340761"/>
                <a:gd name="connsiteX645" fmla="*/ 579913 w 2967861"/>
                <a:gd name="connsiteY645" fmla="*/ 728306 h 2340761"/>
                <a:gd name="connsiteX646" fmla="*/ 583017 w 2967861"/>
                <a:gd name="connsiteY646" fmla="*/ 745380 h 2340761"/>
                <a:gd name="connsiteX647" fmla="*/ 585190 w 2967861"/>
                <a:gd name="connsiteY647" fmla="*/ 755004 h 2340761"/>
                <a:gd name="connsiteX648" fmla="*/ 589226 w 2967861"/>
                <a:gd name="connsiteY648" fmla="*/ 762455 h 2340761"/>
                <a:gd name="connsiteX649" fmla="*/ 590157 w 2967861"/>
                <a:gd name="connsiteY649" fmla="*/ 773010 h 2340761"/>
                <a:gd name="connsiteX650" fmla="*/ 592331 w 2967861"/>
                <a:gd name="connsiteY650" fmla="*/ 790085 h 2340761"/>
                <a:gd name="connsiteX651" fmla="*/ 587053 w 2967861"/>
                <a:gd name="connsiteY651" fmla="*/ 787911 h 2340761"/>
                <a:gd name="connsiteX652" fmla="*/ 581775 w 2967861"/>
                <a:gd name="connsiteY652" fmla="*/ 785738 h 2340761"/>
                <a:gd name="connsiteX653" fmla="*/ 579602 w 2967861"/>
                <a:gd name="connsiteY653" fmla="*/ 784807 h 2340761"/>
                <a:gd name="connsiteX654" fmla="*/ 577429 w 2967861"/>
                <a:gd name="connsiteY654" fmla="*/ 780461 h 2340761"/>
                <a:gd name="connsiteX655" fmla="*/ 575256 w 2967861"/>
                <a:gd name="connsiteY655" fmla="*/ 777356 h 2340761"/>
                <a:gd name="connsiteX656" fmla="*/ 572152 w 2967861"/>
                <a:gd name="connsiteY656" fmla="*/ 773010 h 2340761"/>
                <a:gd name="connsiteX657" fmla="*/ 572152 w 2967861"/>
                <a:gd name="connsiteY657" fmla="*/ 769906 h 2340761"/>
                <a:gd name="connsiteX658" fmla="*/ 566874 w 2967861"/>
                <a:gd name="connsiteY658" fmla="*/ 770837 h 2340761"/>
                <a:gd name="connsiteX659" fmla="*/ 562838 w 2967861"/>
                <a:gd name="connsiteY659" fmla="*/ 773010 h 2340761"/>
                <a:gd name="connsiteX660" fmla="*/ 559734 w 2967861"/>
                <a:gd name="connsiteY660" fmla="*/ 777356 h 2340761"/>
                <a:gd name="connsiteX661" fmla="*/ 555698 w 2967861"/>
                <a:gd name="connsiteY661" fmla="*/ 778288 h 2340761"/>
                <a:gd name="connsiteX662" fmla="*/ 552593 w 2967861"/>
                <a:gd name="connsiteY662" fmla="*/ 782634 h 2340761"/>
                <a:gd name="connsiteX663" fmla="*/ 548558 w 2967861"/>
                <a:gd name="connsiteY663" fmla="*/ 808090 h 2340761"/>
                <a:gd name="connsiteX664" fmla="*/ 548558 w 2967861"/>
                <a:gd name="connsiteY664" fmla="*/ 839756 h 2340761"/>
                <a:gd name="connsiteX665" fmla="*/ 543280 w 2967861"/>
                <a:gd name="connsiteY665" fmla="*/ 841929 h 2340761"/>
                <a:gd name="connsiteX666" fmla="*/ 539244 w 2967861"/>
                <a:gd name="connsiteY666" fmla="*/ 841929 h 2340761"/>
                <a:gd name="connsiteX667" fmla="*/ 536140 w 2967861"/>
                <a:gd name="connsiteY667" fmla="*/ 842860 h 2340761"/>
                <a:gd name="connsiteX668" fmla="*/ 532104 w 2967861"/>
                <a:gd name="connsiteY668" fmla="*/ 847207 h 2340761"/>
                <a:gd name="connsiteX669" fmla="*/ 531173 w 2967861"/>
                <a:gd name="connsiteY669" fmla="*/ 849380 h 2340761"/>
                <a:gd name="connsiteX670" fmla="*/ 528999 w 2967861"/>
                <a:gd name="connsiteY670" fmla="*/ 854657 h 2340761"/>
                <a:gd name="connsiteX671" fmla="*/ 509131 w 2967861"/>
                <a:gd name="connsiteY671" fmla="*/ 850311 h 2340761"/>
                <a:gd name="connsiteX672" fmla="*/ 494540 w 2967861"/>
                <a:gd name="connsiteY672" fmla="*/ 849380 h 2340761"/>
                <a:gd name="connsiteX673" fmla="*/ 485227 w 2967861"/>
                <a:gd name="connsiteY673" fmla="*/ 852484 h 2340761"/>
                <a:gd name="connsiteX674" fmla="*/ 478086 w 2967861"/>
                <a:gd name="connsiteY674" fmla="*/ 856830 h 2340761"/>
                <a:gd name="connsiteX675" fmla="*/ 472809 w 2967861"/>
                <a:gd name="connsiteY675" fmla="*/ 862108 h 2340761"/>
                <a:gd name="connsiteX676" fmla="*/ 463495 w 2967861"/>
                <a:gd name="connsiteY676" fmla="*/ 867386 h 2340761"/>
                <a:gd name="connsiteX677" fmla="*/ 452940 w 2967861"/>
                <a:gd name="connsiteY677" fmla="*/ 871732 h 2340761"/>
                <a:gd name="connsiteX678" fmla="*/ 443627 w 2967861"/>
                <a:gd name="connsiteY678" fmla="*/ 871732 h 2340761"/>
                <a:gd name="connsiteX679" fmla="*/ 436487 w 2967861"/>
                <a:gd name="connsiteY679" fmla="*/ 865523 h 2340761"/>
                <a:gd name="connsiteX680" fmla="*/ 431209 w 2967861"/>
                <a:gd name="connsiteY680" fmla="*/ 862418 h 2340761"/>
                <a:gd name="connsiteX681" fmla="*/ 423138 w 2967861"/>
                <a:gd name="connsiteY681" fmla="*/ 862418 h 2340761"/>
                <a:gd name="connsiteX682" fmla="*/ 411651 w 2967861"/>
                <a:gd name="connsiteY682" fmla="*/ 867696 h 2340761"/>
                <a:gd name="connsiteX683" fmla="*/ 406373 w 2967861"/>
                <a:gd name="connsiteY683" fmla="*/ 864592 h 2340761"/>
                <a:gd name="connsiteX684" fmla="*/ 402338 w 2967861"/>
                <a:gd name="connsiteY684" fmla="*/ 862418 h 2340761"/>
                <a:gd name="connsiteX685" fmla="*/ 401406 w 2967861"/>
                <a:gd name="connsiteY685" fmla="*/ 860245 h 2340761"/>
                <a:gd name="connsiteX686" fmla="*/ 397371 w 2967861"/>
                <a:gd name="connsiteY686" fmla="*/ 858072 h 2340761"/>
                <a:gd name="connsiteX687" fmla="*/ 392093 w 2967861"/>
                <a:gd name="connsiteY687" fmla="*/ 854968 h 2340761"/>
                <a:gd name="connsiteX688" fmla="*/ 392093 w 2967861"/>
                <a:gd name="connsiteY688" fmla="*/ 842239 h 2340761"/>
                <a:gd name="connsiteX689" fmla="*/ 394266 w 2967861"/>
                <a:gd name="connsiteY689" fmla="*/ 825165 h 2340761"/>
                <a:gd name="connsiteX690" fmla="*/ 395197 w 2967861"/>
                <a:gd name="connsiteY690" fmla="*/ 807159 h 2340761"/>
                <a:gd name="connsiteX691" fmla="*/ 397371 w 2967861"/>
                <a:gd name="connsiteY691" fmla="*/ 793500 h 2340761"/>
                <a:gd name="connsiteX692" fmla="*/ 399544 w 2967861"/>
                <a:gd name="connsiteY692" fmla="*/ 786049 h 2340761"/>
                <a:gd name="connsiteX693" fmla="*/ 399544 w 2967861"/>
                <a:gd name="connsiteY693" fmla="*/ 777667 h 2340761"/>
                <a:gd name="connsiteX694" fmla="*/ 387126 w 2967861"/>
                <a:gd name="connsiteY694" fmla="*/ 780771 h 2340761"/>
                <a:gd name="connsiteX695" fmla="*/ 375639 w 2967861"/>
                <a:gd name="connsiteY695" fmla="*/ 785117 h 2340761"/>
                <a:gd name="connsiteX696" fmla="*/ 360117 w 2967861"/>
                <a:gd name="connsiteY696" fmla="*/ 786049 h 2340761"/>
                <a:gd name="connsiteX697" fmla="*/ 361048 w 2967861"/>
                <a:gd name="connsiteY697" fmla="*/ 803123 h 2340761"/>
                <a:gd name="connsiteX698" fmla="*/ 361048 w 2967861"/>
                <a:gd name="connsiteY698" fmla="*/ 823302 h 2340761"/>
                <a:gd name="connsiteX699" fmla="*/ 365084 w 2967861"/>
                <a:gd name="connsiteY699" fmla="*/ 845654 h 2340761"/>
                <a:gd name="connsiteX700" fmla="*/ 372224 w 2967861"/>
                <a:gd name="connsiteY700" fmla="*/ 864592 h 2340761"/>
                <a:gd name="connsiteX701" fmla="*/ 370051 w 2967861"/>
                <a:gd name="connsiteY701" fmla="*/ 865523 h 2340761"/>
                <a:gd name="connsiteX702" fmla="*/ 370051 w 2967861"/>
                <a:gd name="connsiteY702" fmla="*/ 867696 h 2340761"/>
                <a:gd name="connsiteX703" fmla="*/ 370051 w 2967861"/>
                <a:gd name="connsiteY703" fmla="*/ 869869 h 2340761"/>
                <a:gd name="connsiteX704" fmla="*/ 367878 w 2967861"/>
                <a:gd name="connsiteY704" fmla="*/ 872042 h 2340761"/>
                <a:gd name="connsiteX705" fmla="*/ 353287 w 2967861"/>
                <a:gd name="connsiteY705" fmla="*/ 877320 h 2340761"/>
                <a:gd name="connsiteX706" fmla="*/ 337765 w 2967861"/>
                <a:gd name="connsiteY706" fmla="*/ 882597 h 2340761"/>
                <a:gd name="connsiteX707" fmla="*/ 324105 w 2967861"/>
                <a:gd name="connsiteY707" fmla="*/ 887875 h 2340761"/>
                <a:gd name="connsiteX708" fmla="*/ 313550 w 2967861"/>
                <a:gd name="connsiteY708" fmla="*/ 895326 h 2340761"/>
                <a:gd name="connsiteX709" fmla="*/ 308273 w 2967861"/>
                <a:gd name="connsiteY709" fmla="*/ 906812 h 2340761"/>
                <a:gd name="connsiteX710" fmla="*/ 306099 w 2967861"/>
                <a:gd name="connsiteY710" fmla="*/ 917367 h 2340761"/>
                <a:gd name="connsiteX711" fmla="*/ 298959 w 2967861"/>
                <a:gd name="connsiteY711" fmla="*/ 928854 h 2340761"/>
                <a:gd name="connsiteX712" fmla="*/ 264500 w 2967861"/>
                <a:gd name="connsiteY712" fmla="*/ 939409 h 2340761"/>
                <a:gd name="connsiteX713" fmla="*/ 262327 w 2967861"/>
                <a:gd name="connsiteY713" fmla="*/ 943755 h 2340761"/>
                <a:gd name="connsiteX714" fmla="*/ 260154 w 2967861"/>
                <a:gd name="connsiteY714" fmla="*/ 946860 h 2340761"/>
                <a:gd name="connsiteX715" fmla="*/ 260154 w 2967861"/>
                <a:gd name="connsiteY715" fmla="*/ 951206 h 2340761"/>
                <a:gd name="connsiteX716" fmla="*/ 260154 w 2967861"/>
                <a:gd name="connsiteY716" fmla="*/ 954310 h 2340761"/>
                <a:gd name="connsiteX717" fmla="*/ 260154 w 2967861"/>
                <a:gd name="connsiteY717" fmla="*/ 958657 h 2340761"/>
                <a:gd name="connsiteX718" fmla="*/ 259222 w 2967861"/>
                <a:gd name="connsiteY718" fmla="*/ 961761 h 2340761"/>
                <a:gd name="connsiteX719" fmla="*/ 257049 w 2967861"/>
                <a:gd name="connsiteY719" fmla="*/ 963934 h 2340761"/>
                <a:gd name="connsiteX720" fmla="*/ 251771 w 2967861"/>
                <a:gd name="connsiteY720" fmla="*/ 966107 h 2340761"/>
                <a:gd name="connsiteX721" fmla="*/ 247736 w 2967861"/>
                <a:gd name="connsiteY721" fmla="*/ 967039 h 2340761"/>
                <a:gd name="connsiteX722" fmla="*/ 242458 w 2967861"/>
                <a:gd name="connsiteY722" fmla="*/ 969212 h 2340761"/>
                <a:gd name="connsiteX723" fmla="*/ 238422 w 2967861"/>
                <a:gd name="connsiteY723" fmla="*/ 973558 h 2340761"/>
                <a:gd name="connsiteX724" fmla="*/ 235318 w 2967861"/>
                <a:gd name="connsiteY724" fmla="*/ 971385 h 2340761"/>
                <a:gd name="connsiteX725" fmla="*/ 231282 w 2967861"/>
                <a:gd name="connsiteY725" fmla="*/ 969212 h 2340761"/>
                <a:gd name="connsiteX726" fmla="*/ 228178 w 2967861"/>
                <a:gd name="connsiteY726" fmla="*/ 969212 h 2340761"/>
                <a:gd name="connsiteX727" fmla="*/ 226004 w 2967861"/>
                <a:gd name="connsiteY727" fmla="*/ 967039 h 2340761"/>
                <a:gd name="connsiteX728" fmla="*/ 220727 w 2967861"/>
                <a:gd name="connsiteY728" fmla="*/ 966107 h 2340761"/>
                <a:gd name="connsiteX729" fmla="*/ 215449 w 2967861"/>
                <a:gd name="connsiteY729" fmla="*/ 966107 h 2340761"/>
                <a:gd name="connsiteX730" fmla="*/ 215449 w 2967861"/>
                <a:gd name="connsiteY730" fmla="*/ 986286 h 2340761"/>
                <a:gd name="connsiteX731" fmla="*/ 209240 w 2967861"/>
                <a:gd name="connsiteY731" fmla="*/ 986286 h 2340761"/>
                <a:gd name="connsiteX732" fmla="*/ 203963 w 2967861"/>
                <a:gd name="connsiteY732" fmla="*/ 986286 h 2340761"/>
                <a:gd name="connsiteX733" fmla="*/ 198685 w 2967861"/>
                <a:gd name="connsiteY733" fmla="*/ 988459 h 2340761"/>
                <a:gd name="connsiteX734" fmla="*/ 194650 w 2967861"/>
                <a:gd name="connsiteY734" fmla="*/ 989391 h 2340761"/>
                <a:gd name="connsiteX735" fmla="*/ 188441 w 2967861"/>
                <a:gd name="connsiteY735" fmla="*/ 989391 h 2340761"/>
                <a:gd name="connsiteX736" fmla="*/ 184405 w 2967861"/>
                <a:gd name="connsiteY736" fmla="*/ 991564 h 2340761"/>
                <a:gd name="connsiteX737" fmla="*/ 181300 w 2967861"/>
                <a:gd name="connsiteY737" fmla="*/ 991564 h 2340761"/>
                <a:gd name="connsiteX738" fmla="*/ 179127 w 2967861"/>
                <a:gd name="connsiteY738" fmla="*/ 993737 h 2340761"/>
                <a:gd name="connsiteX739" fmla="*/ 175091 w 2967861"/>
                <a:gd name="connsiteY739" fmla="*/ 995910 h 2340761"/>
                <a:gd name="connsiteX740" fmla="*/ 171987 w 2967861"/>
                <a:gd name="connsiteY740" fmla="*/ 996842 h 2340761"/>
                <a:gd name="connsiteX741" fmla="*/ 181300 w 2967861"/>
                <a:gd name="connsiteY741" fmla="*/ 1006465 h 2340761"/>
                <a:gd name="connsiteX742" fmla="*/ 193718 w 2967861"/>
                <a:gd name="connsiteY742" fmla="*/ 1013916 h 2340761"/>
                <a:gd name="connsiteX743" fmla="*/ 206136 w 2967861"/>
                <a:gd name="connsiteY743" fmla="*/ 1018262 h 2340761"/>
                <a:gd name="connsiteX744" fmla="*/ 218554 w 2967861"/>
                <a:gd name="connsiteY744" fmla="*/ 1021367 h 2340761"/>
                <a:gd name="connsiteX745" fmla="*/ 220727 w 2967861"/>
                <a:gd name="connsiteY745" fmla="*/ 1040304 h 2340761"/>
                <a:gd name="connsiteX746" fmla="*/ 222900 w 2967861"/>
                <a:gd name="connsiteY746" fmla="*/ 1056137 h 2340761"/>
                <a:gd name="connsiteX747" fmla="*/ 222900 w 2967861"/>
                <a:gd name="connsiteY747" fmla="*/ 1073211 h 2340761"/>
                <a:gd name="connsiteX748" fmla="*/ 218864 w 2967861"/>
                <a:gd name="connsiteY748" fmla="*/ 1088113 h 2340761"/>
                <a:gd name="connsiteX749" fmla="*/ 218864 w 2967861"/>
                <a:gd name="connsiteY749" fmla="*/ 1090286 h 2340761"/>
                <a:gd name="connsiteX750" fmla="*/ 218864 w 2967861"/>
                <a:gd name="connsiteY750" fmla="*/ 1091217 h 2340761"/>
                <a:gd name="connsiteX751" fmla="*/ 216691 w 2967861"/>
                <a:gd name="connsiteY751" fmla="*/ 1091217 h 2340761"/>
                <a:gd name="connsiteX752" fmla="*/ 216691 w 2967861"/>
                <a:gd name="connsiteY752" fmla="*/ 1093390 h 2340761"/>
                <a:gd name="connsiteX753" fmla="*/ 215760 w 2967861"/>
                <a:gd name="connsiteY753" fmla="*/ 1095563 h 2340761"/>
                <a:gd name="connsiteX754" fmla="*/ 202100 w 2967861"/>
                <a:gd name="connsiteY754" fmla="*/ 1100841 h 2340761"/>
                <a:gd name="connsiteX755" fmla="*/ 184405 w 2967861"/>
                <a:gd name="connsiteY755" fmla="*/ 1105187 h 2340761"/>
                <a:gd name="connsiteX756" fmla="*/ 166709 w 2967861"/>
                <a:gd name="connsiteY756" fmla="*/ 1105187 h 2340761"/>
                <a:gd name="connsiteX757" fmla="*/ 149945 w 2967861"/>
                <a:gd name="connsiteY757" fmla="*/ 1100841 h 2340761"/>
                <a:gd name="connsiteX758" fmla="*/ 135354 w 2967861"/>
                <a:gd name="connsiteY758" fmla="*/ 1095563 h 2340761"/>
                <a:gd name="connsiteX759" fmla="*/ 130077 w 2967861"/>
                <a:gd name="connsiteY759" fmla="*/ 1095563 h 2340761"/>
                <a:gd name="connsiteX760" fmla="*/ 126041 w 2967861"/>
                <a:gd name="connsiteY760" fmla="*/ 1097736 h 2340761"/>
                <a:gd name="connsiteX761" fmla="*/ 122936 w 2967861"/>
                <a:gd name="connsiteY761" fmla="*/ 1097736 h 2340761"/>
                <a:gd name="connsiteX762" fmla="*/ 120763 w 2967861"/>
                <a:gd name="connsiteY762" fmla="*/ 1097736 h 2340761"/>
                <a:gd name="connsiteX763" fmla="*/ 118590 w 2967861"/>
                <a:gd name="connsiteY763" fmla="*/ 1098668 h 2340761"/>
                <a:gd name="connsiteX764" fmla="*/ 116417 w 2967861"/>
                <a:gd name="connsiteY764" fmla="*/ 1103014 h 2340761"/>
                <a:gd name="connsiteX765" fmla="*/ 115796 w 2967861"/>
                <a:gd name="connsiteY765" fmla="*/ 1106739 h 2340761"/>
                <a:gd name="connsiteX766" fmla="*/ 111760 w 2967861"/>
                <a:gd name="connsiteY766" fmla="*/ 1119468 h 2340761"/>
                <a:gd name="connsiteX767" fmla="*/ 111760 w 2967861"/>
                <a:gd name="connsiteY767" fmla="*/ 1140578 h 2340761"/>
                <a:gd name="connsiteX768" fmla="*/ 111760 w 2967861"/>
                <a:gd name="connsiteY768" fmla="*/ 1163861 h 2340761"/>
                <a:gd name="connsiteX769" fmla="*/ 113934 w 2967861"/>
                <a:gd name="connsiteY769" fmla="*/ 1188076 h 2340761"/>
                <a:gd name="connsiteX770" fmla="*/ 116107 w 2967861"/>
                <a:gd name="connsiteY770" fmla="*/ 1208255 h 2340761"/>
                <a:gd name="connsiteX771" fmla="*/ 116107 w 2967861"/>
                <a:gd name="connsiteY771" fmla="*/ 1223157 h 2340761"/>
                <a:gd name="connsiteX772" fmla="*/ 119211 w 2967861"/>
                <a:gd name="connsiteY772" fmla="*/ 1223157 h 2340761"/>
                <a:gd name="connsiteX773" fmla="*/ 119211 w 2967861"/>
                <a:gd name="connsiteY773" fmla="*/ 1228434 h 2340761"/>
                <a:gd name="connsiteX774" fmla="*/ 126351 w 2967861"/>
                <a:gd name="connsiteY774" fmla="*/ 1228434 h 2340761"/>
                <a:gd name="connsiteX775" fmla="*/ 131629 w 2967861"/>
                <a:gd name="connsiteY775" fmla="*/ 1227503 h 2340761"/>
                <a:gd name="connsiteX776" fmla="*/ 135665 w 2967861"/>
                <a:gd name="connsiteY776" fmla="*/ 1227503 h 2340761"/>
                <a:gd name="connsiteX777" fmla="*/ 138769 w 2967861"/>
                <a:gd name="connsiteY777" fmla="*/ 1223157 h 2340761"/>
                <a:gd name="connsiteX778" fmla="*/ 144978 w 2967861"/>
                <a:gd name="connsiteY778" fmla="*/ 1225330 h 2340761"/>
                <a:gd name="connsiteX779" fmla="*/ 148083 w 2967861"/>
                <a:gd name="connsiteY779" fmla="*/ 1225330 h 2340761"/>
                <a:gd name="connsiteX780" fmla="*/ 152118 w 2967861"/>
                <a:gd name="connsiteY780" fmla="*/ 1227503 h 2340761"/>
                <a:gd name="connsiteX781" fmla="*/ 155223 w 2967861"/>
                <a:gd name="connsiteY781" fmla="*/ 1228434 h 2340761"/>
                <a:gd name="connsiteX782" fmla="*/ 157396 w 2967861"/>
                <a:gd name="connsiteY782" fmla="*/ 1230607 h 2340761"/>
                <a:gd name="connsiteX783" fmla="*/ 157396 w 2967861"/>
                <a:gd name="connsiteY783" fmla="*/ 1232780 h 2340761"/>
                <a:gd name="connsiteX784" fmla="*/ 157396 w 2967861"/>
                <a:gd name="connsiteY784" fmla="*/ 1234953 h 2340761"/>
                <a:gd name="connsiteX785" fmla="*/ 159569 w 2967861"/>
                <a:gd name="connsiteY785" fmla="*/ 1234953 h 2340761"/>
                <a:gd name="connsiteX786" fmla="*/ 159569 w 2967861"/>
                <a:gd name="connsiteY786" fmla="*/ 1235885 h 2340761"/>
                <a:gd name="connsiteX787" fmla="*/ 153360 w 2967861"/>
                <a:gd name="connsiteY787" fmla="*/ 1252959 h 2340761"/>
                <a:gd name="connsiteX788" fmla="*/ 142805 w 2967861"/>
                <a:gd name="connsiteY788" fmla="*/ 1265688 h 2340761"/>
                <a:gd name="connsiteX789" fmla="*/ 130387 w 2967861"/>
                <a:gd name="connsiteY789" fmla="*/ 1277174 h 2340761"/>
                <a:gd name="connsiteX790" fmla="*/ 116728 w 2967861"/>
                <a:gd name="connsiteY790" fmla="*/ 1287729 h 2340761"/>
                <a:gd name="connsiteX791" fmla="*/ 104310 w 2967861"/>
                <a:gd name="connsiteY791" fmla="*/ 1299216 h 2340761"/>
                <a:gd name="connsiteX792" fmla="*/ 94996 w 2967861"/>
                <a:gd name="connsiteY792" fmla="*/ 1314117 h 2340761"/>
                <a:gd name="connsiteX793" fmla="*/ 94065 w 2967861"/>
                <a:gd name="connsiteY793" fmla="*/ 1324672 h 2340761"/>
                <a:gd name="connsiteX794" fmla="*/ 94996 w 2967861"/>
                <a:gd name="connsiteY794" fmla="*/ 1337401 h 2340761"/>
                <a:gd name="connsiteX795" fmla="*/ 94996 w 2967861"/>
                <a:gd name="connsiteY795" fmla="*/ 1348887 h 2340761"/>
                <a:gd name="connsiteX796" fmla="*/ 91892 w 2967861"/>
                <a:gd name="connsiteY796" fmla="*/ 1357269 h 2340761"/>
                <a:gd name="connsiteX797" fmla="*/ 77301 w 2967861"/>
                <a:gd name="connsiteY797" fmla="*/ 1366893 h 2340761"/>
                <a:gd name="connsiteX798" fmla="*/ 62710 w 2967861"/>
                <a:gd name="connsiteY798" fmla="*/ 1374344 h 2340761"/>
                <a:gd name="connsiteX799" fmla="*/ 48119 w 2967861"/>
                <a:gd name="connsiteY799" fmla="*/ 1383967 h 2340761"/>
                <a:gd name="connsiteX800" fmla="*/ 35701 w 2967861"/>
                <a:gd name="connsiteY800" fmla="*/ 1394523 h 2340761"/>
                <a:gd name="connsiteX801" fmla="*/ 31666 w 2967861"/>
                <a:gd name="connsiteY801" fmla="*/ 1401973 h 2340761"/>
                <a:gd name="connsiteX802" fmla="*/ 24525 w 2967861"/>
                <a:gd name="connsiteY802" fmla="*/ 1415633 h 2340761"/>
                <a:gd name="connsiteX803" fmla="*/ 17385 w 2967861"/>
                <a:gd name="connsiteY803" fmla="*/ 1431466 h 2340761"/>
                <a:gd name="connsiteX804" fmla="*/ 10245 w 2967861"/>
                <a:gd name="connsiteY804" fmla="*/ 1450403 h 2340761"/>
                <a:gd name="connsiteX805" fmla="*/ 3104 w 2967861"/>
                <a:gd name="connsiteY805" fmla="*/ 1466236 h 2340761"/>
                <a:gd name="connsiteX806" fmla="*/ 0 w 2967861"/>
                <a:gd name="connsiteY806" fmla="*/ 1481137 h 2340761"/>
                <a:gd name="connsiteX807" fmla="*/ 0 w 2967861"/>
                <a:gd name="connsiteY807" fmla="*/ 1492623 h 2340761"/>
                <a:gd name="connsiteX808" fmla="*/ 3104 w 2967861"/>
                <a:gd name="connsiteY808" fmla="*/ 1500074 h 2340761"/>
                <a:gd name="connsiteX809" fmla="*/ 9313 w 2967861"/>
                <a:gd name="connsiteY809" fmla="*/ 1509698 h 2340761"/>
                <a:gd name="connsiteX810" fmla="*/ 12418 w 2967861"/>
                <a:gd name="connsiteY810" fmla="*/ 1518080 h 2340761"/>
                <a:gd name="connsiteX811" fmla="*/ 12418 w 2967861"/>
                <a:gd name="connsiteY811" fmla="*/ 1532981 h 2340761"/>
                <a:gd name="connsiteX812" fmla="*/ 10245 w 2967861"/>
                <a:gd name="connsiteY812" fmla="*/ 1542605 h 2340761"/>
                <a:gd name="connsiteX813" fmla="*/ 7140 w 2967861"/>
                <a:gd name="connsiteY813" fmla="*/ 1555334 h 2340761"/>
                <a:gd name="connsiteX814" fmla="*/ 3104 w 2967861"/>
                <a:gd name="connsiteY814" fmla="*/ 1570235 h 2340761"/>
                <a:gd name="connsiteX815" fmla="*/ 2173 w 2967861"/>
                <a:gd name="connsiteY815" fmla="*/ 1587309 h 2340761"/>
                <a:gd name="connsiteX816" fmla="*/ 5278 w 2967861"/>
                <a:gd name="connsiteY816" fmla="*/ 1597865 h 2340761"/>
                <a:gd name="connsiteX817" fmla="*/ 5278 w 2967861"/>
                <a:gd name="connsiteY817" fmla="*/ 1622079 h 2340761"/>
                <a:gd name="connsiteX818" fmla="*/ 14591 w 2967861"/>
                <a:gd name="connsiteY818" fmla="*/ 1633566 h 2340761"/>
                <a:gd name="connsiteX819" fmla="*/ 29182 w 2967861"/>
                <a:gd name="connsiteY819" fmla="*/ 1646294 h 2340761"/>
                <a:gd name="connsiteX820" fmla="*/ 45946 w 2967861"/>
                <a:gd name="connsiteY820" fmla="*/ 1659022 h 2340761"/>
                <a:gd name="connsiteX821" fmla="*/ 56501 w 2967861"/>
                <a:gd name="connsiteY821" fmla="*/ 1671751 h 2340761"/>
                <a:gd name="connsiteX822" fmla="*/ 65815 w 2967861"/>
                <a:gd name="connsiteY822" fmla="*/ 1695965 h 2340761"/>
                <a:gd name="connsiteX823" fmla="*/ 78232 w 2967861"/>
                <a:gd name="connsiteY823" fmla="*/ 1705589 h 2340761"/>
                <a:gd name="connsiteX824" fmla="*/ 92823 w 2967861"/>
                <a:gd name="connsiteY824" fmla="*/ 1713040 h 2340761"/>
                <a:gd name="connsiteX825" fmla="*/ 107414 w 2967861"/>
                <a:gd name="connsiteY825" fmla="*/ 1720491 h 2340761"/>
                <a:gd name="connsiteX826" fmla="*/ 122005 w 2967861"/>
                <a:gd name="connsiteY826" fmla="*/ 1727941 h 2340761"/>
                <a:gd name="connsiteX827" fmla="*/ 132560 w 2967861"/>
                <a:gd name="connsiteY827" fmla="*/ 1740670 h 2340761"/>
                <a:gd name="connsiteX828" fmla="*/ 139701 w 2967861"/>
                <a:gd name="connsiteY828" fmla="*/ 1738497 h 2340761"/>
                <a:gd name="connsiteX829" fmla="*/ 145910 w 2967861"/>
                <a:gd name="connsiteY829" fmla="*/ 1736323 h 2340761"/>
                <a:gd name="connsiteX830" fmla="*/ 149014 w 2967861"/>
                <a:gd name="connsiteY830" fmla="*/ 1733219 h 2340761"/>
                <a:gd name="connsiteX831" fmla="*/ 153050 w 2967861"/>
                <a:gd name="connsiteY831" fmla="*/ 1731046 h 2340761"/>
                <a:gd name="connsiteX832" fmla="*/ 161432 w 2967861"/>
                <a:gd name="connsiteY832" fmla="*/ 1733219 h 2340761"/>
                <a:gd name="connsiteX833" fmla="*/ 172918 w 2967861"/>
                <a:gd name="connsiteY833" fmla="*/ 1736323 h 2340761"/>
                <a:gd name="connsiteX834" fmla="*/ 185336 w 2967861"/>
                <a:gd name="connsiteY834" fmla="*/ 1736323 h 2340761"/>
                <a:gd name="connsiteX835" fmla="*/ 189372 w 2967861"/>
                <a:gd name="connsiteY835" fmla="*/ 1723595 h 2340761"/>
                <a:gd name="connsiteX836" fmla="*/ 224763 w 2967861"/>
                <a:gd name="connsiteY836" fmla="*/ 1731046 h 2340761"/>
                <a:gd name="connsiteX837" fmla="*/ 239354 w 2967861"/>
                <a:gd name="connsiteY837" fmla="*/ 1725768 h 2340761"/>
                <a:gd name="connsiteX838" fmla="*/ 257980 w 2967861"/>
                <a:gd name="connsiteY838" fmla="*/ 1718318 h 2340761"/>
                <a:gd name="connsiteX839" fmla="*/ 275676 w 2967861"/>
                <a:gd name="connsiteY839" fmla="*/ 1710867 h 2340761"/>
                <a:gd name="connsiteX840" fmla="*/ 290267 w 2967861"/>
                <a:gd name="connsiteY840" fmla="*/ 1713040 h 2340761"/>
                <a:gd name="connsiteX841" fmla="*/ 302685 w 2967861"/>
                <a:gd name="connsiteY841" fmla="*/ 1713971 h 2340761"/>
                <a:gd name="connsiteX842" fmla="*/ 316344 w 2967861"/>
                <a:gd name="connsiteY842" fmla="*/ 1716144 h 2340761"/>
                <a:gd name="connsiteX843" fmla="*/ 336213 w 2967861"/>
                <a:gd name="connsiteY843" fmla="*/ 1747810 h 2340761"/>
                <a:gd name="connsiteX844" fmla="*/ 343353 w 2967861"/>
                <a:gd name="connsiteY844" fmla="*/ 1747810 h 2340761"/>
                <a:gd name="connsiteX845" fmla="*/ 348631 w 2967861"/>
                <a:gd name="connsiteY845" fmla="*/ 1747810 h 2340761"/>
                <a:gd name="connsiteX846" fmla="*/ 353908 w 2967861"/>
                <a:gd name="connsiteY846" fmla="*/ 1745637 h 2340761"/>
                <a:gd name="connsiteX847" fmla="*/ 356081 w 2967861"/>
                <a:gd name="connsiteY847" fmla="*/ 1743464 h 2340761"/>
                <a:gd name="connsiteX848" fmla="*/ 360117 w 2967861"/>
                <a:gd name="connsiteY848" fmla="*/ 1740359 h 2340761"/>
                <a:gd name="connsiteX849" fmla="*/ 367257 w 2967861"/>
                <a:gd name="connsiteY849" fmla="*/ 1742532 h 2340761"/>
                <a:gd name="connsiteX850" fmla="*/ 372535 w 2967861"/>
                <a:gd name="connsiteY850" fmla="*/ 1742532 h 2340761"/>
                <a:gd name="connsiteX851" fmla="*/ 375639 w 2967861"/>
                <a:gd name="connsiteY851" fmla="*/ 1743464 h 2340761"/>
                <a:gd name="connsiteX852" fmla="*/ 379675 w 2967861"/>
                <a:gd name="connsiteY852" fmla="*/ 1747810 h 2340761"/>
                <a:gd name="connsiteX853" fmla="*/ 382780 w 2967861"/>
                <a:gd name="connsiteY853" fmla="*/ 1749983 h 2340761"/>
                <a:gd name="connsiteX854" fmla="*/ 388989 w 2967861"/>
                <a:gd name="connsiteY854" fmla="*/ 1753088 h 2340761"/>
                <a:gd name="connsiteX855" fmla="*/ 382780 w 2967861"/>
                <a:gd name="connsiteY855" fmla="*/ 1775440 h 2340761"/>
                <a:gd name="connsiteX856" fmla="*/ 377502 w 2967861"/>
                <a:gd name="connsiteY856" fmla="*/ 1795619 h 2340761"/>
                <a:gd name="connsiteX857" fmla="*/ 372224 w 2967861"/>
                <a:gd name="connsiteY857" fmla="*/ 1817971 h 2340761"/>
                <a:gd name="connsiteX858" fmla="*/ 388989 w 2967861"/>
                <a:gd name="connsiteY858" fmla="*/ 1835045 h 2340761"/>
                <a:gd name="connsiteX859" fmla="*/ 404511 w 2967861"/>
                <a:gd name="connsiteY859" fmla="*/ 1855224 h 2340761"/>
                <a:gd name="connsiteX860" fmla="*/ 421275 w 2967861"/>
                <a:gd name="connsiteY860" fmla="*/ 1877576 h 2340761"/>
                <a:gd name="connsiteX861" fmla="*/ 431830 w 2967861"/>
                <a:gd name="connsiteY861" fmla="*/ 1899928 h 2340761"/>
                <a:gd name="connsiteX862" fmla="*/ 435866 w 2967861"/>
                <a:gd name="connsiteY862" fmla="*/ 1917003 h 2340761"/>
                <a:gd name="connsiteX863" fmla="*/ 435866 w 2967861"/>
                <a:gd name="connsiteY863" fmla="*/ 1929731 h 2340761"/>
                <a:gd name="connsiteX864" fmla="*/ 438039 w 2967861"/>
                <a:gd name="connsiteY864" fmla="*/ 1942459 h 2340761"/>
                <a:gd name="connsiteX865" fmla="*/ 445179 w 2967861"/>
                <a:gd name="connsiteY865" fmla="*/ 1957361 h 2340761"/>
                <a:gd name="connsiteX866" fmla="*/ 438970 w 2967861"/>
                <a:gd name="connsiteY866" fmla="*/ 1972262 h 2340761"/>
                <a:gd name="connsiteX867" fmla="*/ 431830 w 2967861"/>
                <a:gd name="connsiteY867" fmla="*/ 1989337 h 2340761"/>
                <a:gd name="connsiteX868" fmla="*/ 421275 w 2967861"/>
                <a:gd name="connsiteY868" fmla="*/ 2009516 h 2340761"/>
                <a:gd name="connsiteX869" fmla="*/ 414135 w 2967861"/>
                <a:gd name="connsiteY869" fmla="*/ 2027522 h 2340761"/>
                <a:gd name="connsiteX870" fmla="*/ 410099 w 2967861"/>
                <a:gd name="connsiteY870" fmla="*/ 2048632 h 2340761"/>
                <a:gd name="connsiteX871" fmla="*/ 412272 w 2967861"/>
                <a:gd name="connsiteY871" fmla="*/ 2066638 h 2340761"/>
                <a:gd name="connsiteX872" fmla="*/ 419412 w 2967861"/>
                <a:gd name="connsiteY872" fmla="*/ 2081539 h 2340761"/>
                <a:gd name="connsiteX873" fmla="*/ 430899 w 2967861"/>
                <a:gd name="connsiteY873" fmla="*/ 2096441 h 2340761"/>
                <a:gd name="connsiteX874" fmla="*/ 441454 w 2967861"/>
                <a:gd name="connsiteY874" fmla="*/ 2113515 h 2340761"/>
                <a:gd name="connsiteX875" fmla="*/ 448594 w 2967861"/>
                <a:gd name="connsiteY875" fmla="*/ 2128416 h 2340761"/>
                <a:gd name="connsiteX876" fmla="*/ 448594 w 2967861"/>
                <a:gd name="connsiteY876" fmla="*/ 2133694 h 2340761"/>
                <a:gd name="connsiteX877" fmla="*/ 448594 w 2967861"/>
                <a:gd name="connsiteY877" fmla="*/ 2138972 h 2340761"/>
                <a:gd name="connsiteX878" fmla="*/ 446421 w 2967861"/>
                <a:gd name="connsiteY878" fmla="*/ 2143318 h 2340761"/>
                <a:gd name="connsiteX879" fmla="*/ 445490 w 2967861"/>
                <a:gd name="connsiteY879" fmla="*/ 2148595 h 2340761"/>
                <a:gd name="connsiteX880" fmla="*/ 445490 w 2967861"/>
                <a:gd name="connsiteY880" fmla="*/ 2151700 h 2340761"/>
                <a:gd name="connsiteX881" fmla="*/ 445490 w 2967861"/>
                <a:gd name="connsiteY881" fmla="*/ 2156046 h 2340761"/>
                <a:gd name="connsiteX882" fmla="*/ 452630 w 2967861"/>
                <a:gd name="connsiteY882" fmla="*/ 2159151 h 2340761"/>
                <a:gd name="connsiteX883" fmla="*/ 450457 w 2967861"/>
                <a:gd name="connsiteY883" fmla="*/ 2163497 h 2340761"/>
                <a:gd name="connsiteX884" fmla="*/ 448284 w 2967861"/>
                <a:gd name="connsiteY884" fmla="*/ 2166601 h 2340761"/>
                <a:gd name="connsiteX885" fmla="*/ 448284 w 2967861"/>
                <a:gd name="connsiteY885" fmla="*/ 2170948 h 2340761"/>
                <a:gd name="connsiteX886" fmla="*/ 446111 w 2967861"/>
                <a:gd name="connsiteY886" fmla="*/ 2176225 h 2340761"/>
                <a:gd name="connsiteX887" fmla="*/ 448284 w 2967861"/>
                <a:gd name="connsiteY887" fmla="*/ 2181503 h 2340761"/>
                <a:gd name="connsiteX888" fmla="*/ 450457 w 2967861"/>
                <a:gd name="connsiteY888" fmla="*/ 2181503 h 2340761"/>
                <a:gd name="connsiteX889" fmla="*/ 452630 w 2967861"/>
                <a:gd name="connsiteY889" fmla="*/ 2185849 h 2340761"/>
                <a:gd name="connsiteX890" fmla="*/ 455734 w 2967861"/>
                <a:gd name="connsiteY890" fmla="*/ 2186780 h 2340761"/>
                <a:gd name="connsiteX891" fmla="*/ 459770 w 2967861"/>
                <a:gd name="connsiteY891" fmla="*/ 2191127 h 2340761"/>
                <a:gd name="connsiteX892" fmla="*/ 459770 w 2967861"/>
                <a:gd name="connsiteY892" fmla="*/ 2193300 h 2340761"/>
                <a:gd name="connsiteX893" fmla="*/ 455734 w 2967861"/>
                <a:gd name="connsiteY893" fmla="*/ 2206028 h 2340761"/>
                <a:gd name="connsiteX894" fmla="*/ 465048 w 2967861"/>
                <a:gd name="connsiteY894" fmla="*/ 2224034 h 2340761"/>
                <a:gd name="connsiteX895" fmla="*/ 479639 w 2967861"/>
                <a:gd name="connsiteY895" fmla="*/ 2242971 h 2340761"/>
                <a:gd name="connsiteX896" fmla="*/ 494230 w 2967861"/>
                <a:gd name="connsiteY896" fmla="*/ 2260046 h 2340761"/>
                <a:gd name="connsiteX897" fmla="*/ 504785 w 2967861"/>
                <a:gd name="connsiteY897" fmla="*/ 2278051 h 2340761"/>
                <a:gd name="connsiteX898" fmla="*/ 506958 w 2967861"/>
                <a:gd name="connsiteY898" fmla="*/ 2290780 h 2340761"/>
                <a:gd name="connsiteX899" fmla="*/ 506958 w 2967861"/>
                <a:gd name="connsiteY899" fmla="*/ 2303508 h 2340761"/>
                <a:gd name="connsiteX900" fmla="*/ 506958 w 2967861"/>
                <a:gd name="connsiteY900" fmla="*/ 2314994 h 2340761"/>
                <a:gd name="connsiteX901" fmla="*/ 509131 w 2967861"/>
                <a:gd name="connsiteY901" fmla="*/ 2324618 h 2340761"/>
                <a:gd name="connsiteX902" fmla="*/ 512236 w 2967861"/>
                <a:gd name="connsiteY902" fmla="*/ 2327723 h 2340761"/>
                <a:gd name="connsiteX903" fmla="*/ 516271 w 2967861"/>
                <a:gd name="connsiteY903" fmla="*/ 2333000 h 2340761"/>
                <a:gd name="connsiteX904" fmla="*/ 519376 w 2967861"/>
                <a:gd name="connsiteY904" fmla="*/ 2335173 h 2340761"/>
                <a:gd name="connsiteX905" fmla="*/ 523411 w 2967861"/>
                <a:gd name="connsiteY905" fmla="*/ 2339520 h 2340761"/>
                <a:gd name="connsiteX906" fmla="*/ 528689 w 2967861"/>
                <a:gd name="connsiteY906" fmla="*/ 2342624 h 2340761"/>
                <a:gd name="connsiteX907" fmla="*/ 553835 w 2967861"/>
                <a:gd name="connsiteY907" fmla="*/ 2337347 h 2340761"/>
                <a:gd name="connsiteX908" fmla="*/ 582086 w 2967861"/>
                <a:gd name="connsiteY908" fmla="*/ 2332069 h 2340761"/>
                <a:gd name="connsiteX909" fmla="*/ 609095 w 2967861"/>
                <a:gd name="connsiteY909" fmla="*/ 2324618 h 2340761"/>
                <a:gd name="connsiteX910" fmla="*/ 636103 w 2967861"/>
                <a:gd name="connsiteY910" fmla="*/ 2317168 h 2340761"/>
                <a:gd name="connsiteX911" fmla="*/ 657834 w 2967861"/>
                <a:gd name="connsiteY911" fmla="*/ 2303508 h 2340761"/>
                <a:gd name="connsiteX912" fmla="*/ 675530 w 2967861"/>
                <a:gd name="connsiteY912" fmla="*/ 2287675 h 2340761"/>
                <a:gd name="connsiteX913" fmla="*/ 684843 w 2967861"/>
                <a:gd name="connsiteY913" fmla="*/ 2270601 h 2340761"/>
                <a:gd name="connsiteX914" fmla="*/ 691984 w 2967861"/>
                <a:gd name="connsiteY914" fmla="*/ 2253526 h 2340761"/>
                <a:gd name="connsiteX915" fmla="*/ 715888 w 2967861"/>
                <a:gd name="connsiteY915" fmla="*/ 2233347 h 2340761"/>
                <a:gd name="connsiteX916" fmla="*/ 718992 w 2967861"/>
                <a:gd name="connsiteY916" fmla="*/ 2218446 h 2340761"/>
                <a:gd name="connsiteX917" fmla="*/ 721165 w 2967861"/>
                <a:gd name="connsiteY917" fmla="*/ 2203544 h 2340761"/>
                <a:gd name="connsiteX918" fmla="*/ 723339 w 2967861"/>
                <a:gd name="connsiteY918" fmla="*/ 2188643 h 2340761"/>
                <a:gd name="connsiteX919" fmla="*/ 728616 w 2967861"/>
                <a:gd name="connsiteY919" fmla="*/ 2175915 h 2340761"/>
                <a:gd name="connsiteX920" fmla="*/ 748485 w 2967861"/>
                <a:gd name="connsiteY920" fmla="*/ 2171568 h 2340761"/>
                <a:gd name="connsiteX921" fmla="*/ 752520 w 2967861"/>
                <a:gd name="connsiteY921" fmla="*/ 2168464 h 2340761"/>
                <a:gd name="connsiteX922" fmla="*/ 753452 w 2967861"/>
                <a:gd name="connsiteY922" fmla="*/ 2164118 h 2340761"/>
                <a:gd name="connsiteX923" fmla="*/ 757488 w 2967861"/>
                <a:gd name="connsiteY923" fmla="*/ 2161013 h 2340761"/>
                <a:gd name="connsiteX924" fmla="*/ 759661 w 2967861"/>
                <a:gd name="connsiteY924" fmla="*/ 2158840 h 2340761"/>
                <a:gd name="connsiteX925" fmla="*/ 762765 w 2967861"/>
                <a:gd name="connsiteY925" fmla="*/ 2155736 h 2340761"/>
                <a:gd name="connsiteX926" fmla="*/ 768043 w 2967861"/>
                <a:gd name="connsiteY926" fmla="*/ 2151390 h 2340761"/>
                <a:gd name="connsiteX927" fmla="*/ 764938 w 2967861"/>
                <a:gd name="connsiteY927" fmla="*/ 2131211 h 2340761"/>
                <a:gd name="connsiteX928" fmla="*/ 757798 w 2967861"/>
                <a:gd name="connsiteY928" fmla="*/ 2114136 h 2340761"/>
                <a:gd name="connsiteX929" fmla="*/ 748485 w 2967861"/>
                <a:gd name="connsiteY929" fmla="*/ 2103581 h 2340761"/>
                <a:gd name="connsiteX930" fmla="*/ 757798 w 2967861"/>
                <a:gd name="connsiteY930" fmla="*/ 2084644 h 2340761"/>
                <a:gd name="connsiteX931" fmla="*/ 772389 w 2967861"/>
                <a:gd name="connsiteY931" fmla="*/ 2071915 h 2340761"/>
                <a:gd name="connsiteX932" fmla="*/ 790084 w 2967861"/>
                <a:gd name="connsiteY932" fmla="*/ 2062291 h 2340761"/>
                <a:gd name="connsiteX933" fmla="*/ 808711 w 2967861"/>
                <a:gd name="connsiteY933" fmla="*/ 2053909 h 2340761"/>
                <a:gd name="connsiteX934" fmla="*/ 824234 w 2967861"/>
                <a:gd name="connsiteY934" fmla="*/ 2042423 h 2340761"/>
                <a:gd name="connsiteX935" fmla="*/ 835720 w 2967861"/>
                <a:gd name="connsiteY935" fmla="*/ 2019140 h 2340761"/>
                <a:gd name="connsiteX936" fmla="*/ 837893 w 2967861"/>
                <a:gd name="connsiteY936" fmla="*/ 1996787 h 2340761"/>
                <a:gd name="connsiteX937" fmla="*/ 831684 w 2967861"/>
                <a:gd name="connsiteY937" fmla="*/ 1974435 h 2340761"/>
                <a:gd name="connsiteX938" fmla="*/ 824544 w 2967861"/>
                <a:gd name="connsiteY938" fmla="*/ 1952083 h 2340761"/>
                <a:gd name="connsiteX939" fmla="*/ 817404 w 2967861"/>
                <a:gd name="connsiteY939" fmla="*/ 1931904 h 2340761"/>
                <a:gd name="connsiteX940" fmla="*/ 810263 w 2967861"/>
                <a:gd name="connsiteY940" fmla="*/ 1909552 h 2340761"/>
                <a:gd name="connsiteX941" fmla="*/ 807159 w 2967861"/>
                <a:gd name="connsiteY941" fmla="*/ 1887200 h 2340761"/>
                <a:gd name="connsiteX942" fmla="*/ 812437 w 2967861"/>
                <a:gd name="connsiteY942" fmla="*/ 1862985 h 2340761"/>
                <a:gd name="connsiteX943" fmla="*/ 827027 w 2967861"/>
                <a:gd name="connsiteY943" fmla="*/ 1837529 h 2340761"/>
                <a:gd name="connsiteX944" fmla="*/ 845654 w 2967861"/>
                <a:gd name="connsiteY944" fmla="*/ 1815177 h 2340761"/>
                <a:gd name="connsiteX945" fmla="*/ 867385 w 2967861"/>
                <a:gd name="connsiteY945" fmla="*/ 1794066 h 2340761"/>
                <a:gd name="connsiteX946" fmla="*/ 890358 w 2967861"/>
                <a:gd name="connsiteY946" fmla="*/ 1776060 h 2340761"/>
                <a:gd name="connsiteX947" fmla="*/ 912090 w 2967861"/>
                <a:gd name="connsiteY947" fmla="*/ 1757123 h 2340761"/>
                <a:gd name="connsiteX948" fmla="*/ 931958 w 2967861"/>
                <a:gd name="connsiteY948" fmla="*/ 1736944 h 2340761"/>
                <a:gd name="connsiteX949" fmla="*/ 945618 w 2967861"/>
                <a:gd name="connsiteY949" fmla="*/ 1718938 h 2340761"/>
                <a:gd name="connsiteX950" fmla="*/ 958036 w 2967861"/>
                <a:gd name="connsiteY950" fmla="*/ 1696586 h 2340761"/>
                <a:gd name="connsiteX951" fmla="*/ 968591 w 2967861"/>
                <a:gd name="connsiteY951" fmla="*/ 1674234 h 2340761"/>
                <a:gd name="connsiteX952" fmla="*/ 975731 w 2967861"/>
                <a:gd name="connsiteY952" fmla="*/ 1655297 h 2340761"/>
                <a:gd name="connsiteX953" fmla="*/ 979767 w 2967861"/>
                <a:gd name="connsiteY953" fmla="*/ 1642569 h 2340761"/>
                <a:gd name="connsiteX954" fmla="*/ 979767 w 2967861"/>
                <a:gd name="connsiteY954" fmla="*/ 1631393 h 2340761"/>
                <a:gd name="connsiteX955" fmla="*/ 985044 w 2967861"/>
                <a:gd name="connsiteY955" fmla="*/ 1621769 h 2340761"/>
                <a:gd name="connsiteX956" fmla="*/ 985044 w 2967861"/>
                <a:gd name="connsiteY956" fmla="*/ 1618665 h 2340761"/>
                <a:gd name="connsiteX957" fmla="*/ 963313 w 2967861"/>
                <a:gd name="connsiteY957" fmla="*/ 1621769 h 2340761"/>
                <a:gd name="connsiteX958" fmla="*/ 939409 w 2967861"/>
                <a:gd name="connsiteY958" fmla="*/ 1627046 h 2340761"/>
                <a:gd name="connsiteX959" fmla="*/ 914263 w 2967861"/>
                <a:gd name="connsiteY959" fmla="*/ 1633255 h 2340761"/>
                <a:gd name="connsiteX960" fmla="*/ 895636 w 2967861"/>
                <a:gd name="connsiteY960" fmla="*/ 1641637 h 2340761"/>
                <a:gd name="connsiteX961" fmla="*/ 880114 w 2967861"/>
                <a:gd name="connsiteY961" fmla="*/ 1640706 h 2340761"/>
                <a:gd name="connsiteX962" fmla="*/ 874836 w 2967861"/>
                <a:gd name="connsiteY962" fmla="*/ 1634497 h 2340761"/>
                <a:gd name="connsiteX963" fmla="*/ 872663 w 2967861"/>
                <a:gd name="connsiteY963" fmla="*/ 1629220 h 2340761"/>
                <a:gd name="connsiteX964" fmla="*/ 872663 w 2967861"/>
                <a:gd name="connsiteY964" fmla="*/ 1623942 h 2340761"/>
                <a:gd name="connsiteX965" fmla="*/ 872663 w 2967861"/>
                <a:gd name="connsiteY965" fmla="*/ 1616491 h 2340761"/>
                <a:gd name="connsiteX966" fmla="*/ 868627 w 2967861"/>
                <a:gd name="connsiteY966" fmla="*/ 1611214 h 2340761"/>
                <a:gd name="connsiteX967" fmla="*/ 854036 w 2967861"/>
                <a:gd name="connsiteY967" fmla="*/ 1599727 h 2340761"/>
                <a:gd name="connsiteX968" fmla="*/ 836341 w 2967861"/>
                <a:gd name="connsiteY968" fmla="*/ 1589172 h 2340761"/>
                <a:gd name="connsiteX969" fmla="*/ 819577 w 2967861"/>
                <a:gd name="connsiteY969" fmla="*/ 1577686 h 2340761"/>
                <a:gd name="connsiteX970" fmla="*/ 809022 w 2967861"/>
                <a:gd name="connsiteY970" fmla="*/ 1564957 h 2340761"/>
                <a:gd name="connsiteX971" fmla="*/ 804986 w 2967861"/>
                <a:gd name="connsiteY971" fmla="*/ 1553471 h 2340761"/>
                <a:gd name="connsiteX972" fmla="*/ 802813 w 2967861"/>
                <a:gd name="connsiteY972" fmla="*/ 1545089 h 2340761"/>
                <a:gd name="connsiteX973" fmla="*/ 799708 w 2967861"/>
                <a:gd name="connsiteY973" fmla="*/ 1533602 h 2340761"/>
                <a:gd name="connsiteX974" fmla="*/ 797535 w 2967861"/>
                <a:gd name="connsiteY974" fmla="*/ 1530498 h 2340761"/>
                <a:gd name="connsiteX975" fmla="*/ 792258 w 2967861"/>
                <a:gd name="connsiteY975" fmla="*/ 1526152 h 2340761"/>
                <a:gd name="connsiteX976" fmla="*/ 786980 w 2967861"/>
                <a:gd name="connsiteY976" fmla="*/ 1523047 h 2340761"/>
                <a:gd name="connsiteX977" fmla="*/ 782944 w 2967861"/>
                <a:gd name="connsiteY977" fmla="*/ 1517770 h 2340761"/>
                <a:gd name="connsiteX978" fmla="*/ 779840 w 2967861"/>
                <a:gd name="connsiteY978" fmla="*/ 1513423 h 2340761"/>
                <a:gd name="connsiteX979" fmla="*/ 779840 w 2967861"/>
                <a:gd name="connsiteY979" fmla="*/ 1476480 h 2340761"/>
                <a:gd name="connsiteX980" fmla="*/ 777667 w 2967861"/>
                <a:gd name="connsiteY980" fmla="*/ 1471203 h 2340761"/>
                <a:gd name="connsiteX981" fmla="*/ 772389 w 2967861"/>
                <a:gd name="connsiteY981" fmla="*/ 1466856 h 2340761"/>
                <a:gd name="connsiteX982" fmla="*/ 768353 w 2967861"/>
                <a:gd name="connsiteY982" fmla="*/ 1463752 h 2340761"/>
                <a:gd name="connsiteX983" fmla="*/ 763076 w 2967861"/>
                <a:gd name="connsiteY983" fmla="*/ 1459406 h 2340761"/>
                <a:gd name="connsiteX984" fmla="*/ 759971 w 2967861"/>
                <a:gd name="connsiteY984" fmla="*/ 1456301 h 2340761"/>
                <a:gd name="connsiteX985" fmla="*/ 750658 w 2967861"/>
                <a:gd name="connsiteY985" fmla="*/ 1436122 h 2340761"/>
                <a:gd name="connsiteX986" fmla="*/ 743518 w 2967861"/>
                <a:gd name="connsiteY986" fmla="*/ 1415943 h 2340761"/>
                <a:gd name="connsiteX987" fmla="*/ 736377 w 2967861"/>
                <a:gd name="connsiteY987" fmla="*/ 1393591 h 2340761"/>
                <a:gd name="connsiteX988" fmla="*/ 724891 w 2967861"/>
                <a:gd name="connsiteY988" fmla="*/ 1374654 h 2340761"/>
                <a:gd name="connsiteX989" fmla="*/ 712473 w 2967861"/>
                <a:gd name="connsiteY989" fmla="*/ 1357580 h 2340761"/>
                <a:gd name="connsiteX990" fmla="*/ 712473 w 2967861"/>
                <a:gd name="connsiteY990" fmla="*/ 1350129 h 2340761"/>
                <a:gd name="connsiteX991" fmla="*/ 716509 w 2967861"/>
                <a:gd name="connsiteY991" fmla="*/ 1350129 h 2340761"/>
                <a:gd name="connsiteX992" fmla="*/ 719613 w 2967861"/>
                <a:gd name="connsiteY992" fmla="*/ 1357580 h 2340761"/>
                <a:gd name="connsiteX993" fmla="*/ 723649 w 2967861"/>
                <a:gd name="connsiteY993" fmla="*/ 1363788 h 2340761"/>
                <a:gd name="connsiteX994" fmla="*/ 726753 w 2967861"/>
                <a:gd name="connsiteY994" fmla="*/ 1366893 h 2340761"/>
                <a:gd name="connsiteX995" fmla="*/ 730789 w 2967861"/>
                <a:gd name="connsiteY995" fmla="*/ 1369066 h 2340761"/>
                <a:gd name="connsiteX996" fmla="*/ 733894 w 2967861"/>
                <a:gd name="connsiteY996" fmla="*/ 1371239 h 2340761"/>
                <a:gd name="connsiteX997" fmla="*/ 737930 w 2967861"/>
                <a:gd name="connsiteY997" fmla="*/ 1372170 h 2340761"/>
                <a:gd name="connsiteX998" fmla="*/ 738861 w 2967861"/>
                <a:gd name="connsiteY998" fmla="*/ 1376517 h 2340761"/>
                <a:gd name="connsiteX999" fmla="*/ 745070 w 2967861"/>
                <a:gd name="connsiteY999" fmla="*/ 1378690 h 2340761"/>
                <a:gd name="connsiteX1000" fmla="*/ 755625 w 2967861"/>
                <a:gd name="connsiteY1000" fmla="*/ 1386141 h 2340761"/>
                <a:gd name="connsiteX1001" fmla="*/ 762765 w 2967861"/>
                <a:gd name="connsiteY1001" fmla="*/ 1396696 h 2340761"/>
                <a:gd name="connsiteX1002" fmla="*/ 768043 w 2967861"/>
                <a:gd name="connsiteY1002" fmla="*/ 1409424 h 2340761"/>
                <a:gd name="connsiteX1003" fmla="*/ 774252 w 2967861"/>
                <a:gd name="connsiteY1003" fmla="*/ 1423084 h 2340761"/>
                <a:gd name="connsiteX1004" fmla="*/ 779529 w 2967861"/>
                <a:gd name="connsiteY1004" fmla="*/ 1435812 h 2340761"/>
                <a:gd name="connsiteX1005" fmla="*/ 799398 w 2967861"/>
                <a:gd name="connsiteY1005" fmla="*/ 1448540 h 2340761"/>
                <a:gd name="connsiteX1006" fmla="*/ 804675 w 2967861"/>
                <a:gd name="connsiteY1006" fmla="*/ 1459095 h 2340761"/>
                <a:gd name="connsiteX1007" fmla="*/ 806848 w 2967861"/>
                <a:gd name="connsiteY1007" fmla="*/ 1472755 h 2340761"/>
                <a:gd name="connsiteX1008" fmla="*/ 809022 w 2967861"/>
                <a:gd name="connsiteY1008" fmla="*/ 1485483 h 2340761"/>
                <a:gd name="connsiteX1009" fmla="*/ 812126 w 2967861"/>
                <a:gd name="connsiteY1009" fmla="*/ 1496038 h 2340761"/>
                <a:gd name="connsiteX1010" fmla="*/ 824544 w 2967861"/>
                <a:gd name="connsiteY1010" fmla="*/ 1510940 h 2340761"/>
                <a:gd name="connsiteX1011" fmla="*/ 838204 w 2967861"/>
                <a:gd name="connsiteY1011" fmla="*/ 1525841 h 2340761"/>
                <a:gd name="connsiteX1012" fmla="*/ 850621 w 2967861"/>
                <a:gd name="connsiteY1012" fmla="*/ 1542916 h 2340761"/>
                <a:gd name="connsiteX1013" fmla="*/ 859935 w 2967861"/>
                <a:gd name="connsiteY1013" fmla="*/ 1560922 h 2340761"/>
                <a:gd name="connsiteX1014" fmla="*/ 860866 w 2967861"/>
                <a:gd name="connsiteY1014" fmla="*/ 1572408 h 2340761"/>
                <a:gd name="connsiteX1015" fmla="*/ 860866 w 2967861"/>
                <a:gd name="connsiteY1015" fmla="*/ 1582963 h 2340761"/>
                <a:gd name="connsiteX1016" fmla="*/ 863039 w 2967861"/>
                <a:gd name="connsiteY1016" fmla="*/ 1594450 h 2340761"/>
                <a:gd name="connsiteX1017" fmla="*/ 868317 w 2967861"/>
                <a:gd name="connsiteY1017" fmla="*/ 1605005 h 2340761"/>
                <a:gd name="connsiteX1018" fmla="*/ 870490 w 2967861"/>
                <a:gd name="connsiteY1018" fmla="*/ 1609351 h 2340761"/>
                <a:gd name="connsiteX1019" fmla="*/ 872663 w 2967861"/>
                <a:gd name="connsiteY1019" fmla="*/ 1611524 h 2340761"/>
                <a:gd name="connsiteX1020" fmla="*/ 874836 w 2967861"/>
                <a:gd name="connsiteY1020" fmla="*/ 1612456 h 2340761"/>
                <a:gd name="connsiteX1021" fmla="*/ 875767 w 2967861"/>
                <a:gd name="connsiteY1021" fmla="*/ 1612456 h 2340761"/>
                <a:gd name="connsiteX1022" fmla="*/ 879803 w 2967861"/>
                <a:gd name="connsiteY1022" fmla="*/ 1614629 h 2340761"/>
                <a:gd name="connsiteX1023" fmla="*/ 889117 w 2967861"/>
                <a:gd name="connsiteY1023" fmla="*/ 1614629 h 2340761"/>
                <a:gd name="connsiteX1024" fmla="*/ 901534 w 2967861"/>
                <a:gd name="connsiteY1024" fmla="*/ 1611524 h 2340761"/>
                <a:gd name="connsiteX1025" fmla="*/ 913952 w 2967861"/>
                <a:gd name="connsiteY1025" fmla="*/ 1604074 h 2340761"/>
                <a:gd name="connsiteX1026" fmla="*/ 928543 w 2967861"/>
                <a:gd name="connsiteY1026" fmla="*/ 1597865 h 2340761"/>
                <a:gd name="connsiteX1027" fmla="*/ 946239 w 2967861"/>
                <a:gd name="connsiteY1027" fmla="*/ 1592587 h 2340761"/>
                <a:gd name="connsiteX1028" fmla="*/ 963003 w 2967861"/>
                <a:gd name="connsiteY1028" fmla="*/ 1589483 h 2340761"/>
                <a:gd name="connsiteX1029" fmla="*/ 979767 w 2967861"/>
                <a:gd name="connsiteY1029" fmla="*/ 1582032 h 2340761"/>
                <a:gd name="connsiteX1030" fmla="*/ 992185 w 2967861"/>
                <a:gd name="connsiteY1030" fmla="*/ 1572408 h 2340761"/>
                <a:gd name="connsiteX1031" fmla="*/ 1002740 w 2967861"/>
                <a:gd name="connsiteY1031" fmla="*/ 1560922 h 2340761"/>
                <a:gd name="connsiteX1032" fmla="*/ 1016399 w 2967861"/>
                <a:gd name="connsiteY1032" fmla="*/ 1553471 h 2340761"/>
                <a:gd name="connsiteX1033" fmla="*/ 1039372 w 2967861"/>
                <a:gd name="connsiteY1033" fmla="*/ 1553471 h 2340761"/>
                <a:gd name="connsiteX1034" fmla="*/ 1039372 w 2967861"/>
                <a:gd name="connsiteY1034" fmla="*/ 1544468 h 2340761"/>
                <a:gd name="connsiteX1035" fmla="*/ 1057999 w 2967861"/>
                <a:gd name="connsiteY1035" fmla="*/ 1531740 h 2340761"/>
                <a:gd name="connsiteX1036" fmla="*/ 1075694 w 2967861"/>
                <a:gd name="connsiteY1036" fmla="*/ 1520253 h 2340761"/>
                <a:gd name="connsiteX1037" fmla="*/ 1075694 w 2967861"/>
                <a:gd name="connsiteY1037" fmla="*/ 1500074 h 2340761"/>
                <a:gd name="connsiteX1038" fmla="*/ 1089354 w 2967861"/>
                <a:gd name="connsiteY1038" fmla="*/ 1494797 h 2340761"/>
                <a:gd name="connsiteX1039" fmla="*/ 1095563 w 2967861"/>
                <a:gd name="connsiteY1039" fmla="*/ 1487346 h 2340761"/>
                <a:gd name="connsiteX1040" fmla="*/ 1101772 w 2967861"/>
                <a:gd name="connsiteY1040" fmla="*/ 1477722 h 2340761"/>
                <a:gd name="connsiteX1041" fmla="*/ 1108912 w 2967861"/>
                <a:gd name="connsiteY1041" fmla="*/ 1468098 h 2340761"/>
                <a:gd name="connsiteX1042" fmla="*/ 1087181 w 2967861"/>
                <a:gd name="connsiteY1042" fmla="*/ 1450092 h 2340761"/>
                <a:gd name="connsiteX1043" fmla="*/ 1060172 w 2967861"/>
                <a:gd name="connsiteY1043" fmla="*/ 1435191 h 2340761"/>
                <a:gd name="connsiteX1044" fmla="*/ 1057999 w 2967861"/>
                <a:gd name="connsiteY1044" fmla="*/ 1420290 h 2340761"/>
                <a:gd name="connsiteX1045" fmla="*/ 1055826 w 2967861"/>
                <a:gd name="connsiteY1045" fmla="*/ 1401352 h 2340761"/>
                <a:gd name="connsiteX1046" fmla="*/ 1035958 w 2967861"/>
                <a:gd name="connsiteY1046" fmla="*/ 1416254 h 2340761"/>
                <a:gd name="connsiteX1047" fmla="*/ 1019193 w 2967861"/>
                <a:gd name="connsiteY1047" fmla="*/ 1435191 h 2340761"/>
                <a:gd name="connsiteX1048" fmla="*/ 1008638 w 2967861"/>
                <a:gd name="connsiteY1048" fmla="*/ 1435191 h 2340761"/>
                <a:gd name="connsiteX1049" fmla="*/ 999325 w 2967861"/>
                <a:gd name="connsiteY1049" fmla="*/ 1437364 h 2340761"/>
                <a:gd name="connsiteX1050" fmla="*/ 992185 w 2967861"/>
                <a:gd name="connsiteY1050" fmla="*/ 1438295 h 2340761"/>
                <a:gd name="connsiteX1051" fmla="*/ 990011 w 2967861"/>
                <a:gd name="connsiteY1051" fmla="*/ 1433018 h 2340761"/>
                <a:gd name="connsiteX1052" fmla="*/ 989080 w 2967861"/>
                <a:gd name="connsiteY1052" fmla="*/ 1427740 h 2340761"/>
                <a:gd name="connsiteX1053" fmla="*/ 989080 w 2967861"/>
                <a:gd name="connsiteY1053" fmla="*/ 1422463 h 2340761"/>
                <a:gd name="connsiteX1054" fmla="*/ 986907 w 2967861"/>
                <a:gd name="connsiteY1054" fmla="*/ 1416254 h 2340761"/>
                <a:gd name="connsiteX1055" fmla="*/ 984734 w 2967861"/>
                <a:gd name="connsiteY1055" fmla="*/ 1410976 h 2340761"/>
                <a:gd name="connsiteX1056" fmla="*/ 979456 w 2967861"/>
                <a:gd name="connsiteY1056" fmla="*/ 1408803 h 2340761"/>
                <a:gd name="connsiteX1057" fmla="*/ 977283 w 2967861"/>
                <a:gd name="connsiteY1057" fmla="*/ 1408803 h 2340761"/>
                <a:gd name="connsiteX1058" fmla="*/ 975110 w 2967861"/>
                <a:gd name="connsiteY1058" fmla="*/ 1408803 h 2340761"/>
                <a:gd name="connsiteX1059" fmla="*/ 975110 w 2967861"/>
                <a:gd name="connsiteY1059" fmla="*/ 1410976 h 2340761"/>
                <a:gd name="connsiteX1060" fmla="*/ 974179 w 2967861"/>
                <a:gd name="connsiteY1060" fmla="*/ 1413149 h 2340761"/>
                <a:gd name="connsiteX1061" fmla="*/ 972006 w 2967861"/>
                <a:gd name="connsiteY1061" fmla="*/ 1418427 h 2340761"/>
                <a:gd name="connsiteX1062" fmla="*/ 964865 w 2967861"/>
                <a:gd name="connsiteY1062" fmla="*/ 1407872 h 2340761"/>
                <a:gd name="connsiteX1063" fmla="*/ 957725 w 2967861"/>
                <a:gd name="connsiteY1063" fmla="*/ 1392970 h 2340761"/>
                <a:gd name="connsiteX1064" fmla="*/ 948412 w 2967861"/>
                <a:gd name="connsiteY1064" fmla="*/ 1375896 h 2340761"/>
                <a:gd name="connsiteX1065" fmla="*/ 943134 w 2967861"/>
                <a:gd name="connsiteY1065" fmla="*/ 1358821 h 2340761"/>
                <a:gd name="connsiteX1066" fmla="*/ 939098 w 2967861"/>
                <a:gd name="connsiteY1066" fmla="*/ 1343920 h 2340761"/>
                <a:gd name="connsiteX1067" fmla="*/ 946239 w 2967861"/>
                <a:gd name="connsiteY1067" fmla="*/ 1343920 h 2340761"/>
                <a:gd name="connsiteX1068" fmla="*/ 950274 w 2967861"/>
                <a:gd name="connsiteY1068" fmla="*/ 1343920 h 2340761"/>
                <a:gd name="connsiteX1069" fmla="*/ 952448 w 2967861"/>
                <a:gd name="connsiteY1069" fmla="*/ 1343920 h 2340761"/>
                <a:gd name="connsiteX1070" fmla="*/ 953379 w 2967861"/>
                <a:gd name="connsiteY1070" fmla="*/ 1343920 h 2340761"/>
                <a:gd name="connsiteX1071" fmla="*/ 955552 w 2967861"/>
                <a:gd name="connsiteY1071" fmla="*/ 1343920 h 2340761"/>
                <a:gd name="connsiteX1072" fmla="*/ 967039 w 2967861"/>
                <a:gd name="connsiteY1072" fmla="*/ 1353544 h 2340761"/>
                <a:gd name="connsiteX1073" fmla="*/ 972316 w 2967861"/>
                <a:gd name="connsiteY1073" fmla="*/ 1363167 h 2340761"/>
                <a:gd name="connsiteX1074" fmla="*/ 975421 w 2967861"/>
                <a:gd name="connsiteY1074" fmla="*/ 1373723 h 2340761"/>
                <a:gd name="connsiteX1075" fmla="*/ 984734 w 2967861"/>
                <a:gd name="connsiteY1075" fmla="*/ 1381173 h 2340761"/>
                <a:gd name="connsiteX1076" fmla="*/ 997152 w 2967861"/>
                <a:gd name="connsiteY1076" fmla="*/ 1388624 h 2340761"/>
                <a:gd name="connsiteX1077" fmla="*/ 1008638 w 2967861"/>
                <a:gd name="connsiteY1077" fmla="*/ 1393902 h 2340761"/>
                <a:gd name="connsiteX1078" fmla="*/ 1019193 w 2967861"/>
                <a:gd name="connsiteY1078" fmla="*/ 1401352 h 2340761"/>
                <a:gd name="connsiteX1079" fmla="*/ 1031611 w 2967861"/>
                <a:gd name="connsiteY1079" fmla="*/ 1401352 h 2340761"/>
                <a:gd name="connsiteX1080" fmla="*/ 1040925 w 2967861"/>
                <a:gd name="connsiteY1080" fmla="*/ 1400421 h 2340761"/>
                <a:gd name="connsiteX1081" fmla="*/ 1048065 w 2967861"/>
                <a:gd name="connsiteY1081" fmla="*/ 1398248 h 2340761"/>
                <a:gd name="connsiteX1082" fmla="*/ 1059551 w 2967861"/>
                <a:gd name="connsiteY1082" fmla="*/ 1393902 h 2340761"/>
                <a:gd name="connsiteX1083" fmla="*/ 1066692 w 2967861"/>
                <a:gd name="connsiteY1083" fmla="*/ 1407561 h 2340761"/>
                <a:gd name="connsiteX1084" fmla="*/ 1071969 w 2967861"/>
                <a:gd name="connsiteY1084" fmla="*/ 1418116 h 2340761"/>
                <a:gd name="connsiteX1085" fmla="*/ 1102082 w 2967861"/>
                <a:gd name="connsiteY1085" fmla="*/ 1420290 h 2340761"/>
                <a:gd name="connsiteX1086" fmla="*/ 1133438 w 2967861"/>
                <a:gd name="connsiteY1086" fmla="*/ 1422463 h 2340761"/>
                <a:gd name="connsiteX1087" fmla="*/ 1164793 w 2967861"/>
                <a:gd name="connsiteY1087" fmla="*/ 1422463 h 2340761"/>
                <a:gd name="connsiteX1088" fmla="*/ 1194906 w 2967861"/>
                <a:gd name="connsiteY1088" fmla="*/ 1418116 h 2340761"/>
                <a:gd name="connsiteX1089" fmla="*/ 1206392 w 2967861"/>
                <a:gd name="connsiteY1089" fmla="*/ 1429603 h 2340761"/>
                <a:gd name="connsiteX1090" fmla="*/ 1218810 w 2967861"/>
                <a:gd name="connsiteY1090" fmla="*/ 1437985 h 2340761"/>
                <a:gd name="connsiteX1091" fmla="*/ 1231228 w 2967861"/>
                <a:gd name="connsiteY1091" fmla="*/ 1447609 h 2340761"/>
                <a:gd name="connsiteX1092" fmla="*/ 1238368 w 2967861"/>
                <a:gd name="connsiteY1092" fmla="*/ 1458164 h 2340761"/>
                <a:gd name="connsiteX1093" fmla="*/ 1235264 w 2967861"/>
                <a:gd name="connsiteY1093" fmla="*/ 1471824 h 2340761"/>
                <a:gd name="connsiteX1094" fmla="*/ 1238368 w 2967861"/>
                <a:gd name="connsiteY1094" fmla="*/ 1474928 h 2340761"/>
                <a:gd name="connsiteX1095" fmla="*/ 1242404 w 2967861"/>
                <a:gd name="connsiteY1095" fmla="*/ 1479274 h 2340761"/>
                <a:gd name="connsiteX1096" fmla="*/ 1247681 w 2967861"/>
                <a:gd name="connsiteY1096" fmla="*/ 1482379 h 2340761"/>
                <a:gd name="connsiteX1097" fmla="*/ 1251717 w 2967861"/>
                <a:gd name="connsiteY1097" fmla="*/ 1486725 h 2340761"/>
                <a:gd name="connsiteX1098" fmla="*/ 1262273 w 2967861"/>
                <a:gd name="connsiteY1098" fmla="*/ 1487656 h 2340761"/>
                <a:gd name="connsiteX1099" fmla="*/ 1271586 w 2967861"/>
                <a:gd name="connsiteY1099" fmla="*/ 1487656 h 2340761"/>
                <a:gd name="connsiteX1100" fmla="*/ 1284004 w 2967861"/>
                <a:gd name="connsiteY1100" fmla="*/ 1486725 h 2340761"/>
                <a:gd name="connsiteX1101" fmla="*/ 1288039 w 2967861"/>
                <a:gd name="connsiteY1101" fmla="*/ 1524910 h 2340761"/>
                <a:gd name="connsiteX1102" fmla="*/ 1296422 w 2967861"/>
                <a:gd name="connsiteY1102" fmla="*/ 1556575 h 2340761"/>
                <a:gd name="connsiteX1103" fmla="*/ 1308840 w 2967861"/>
                <a:gd name="connsiteY1103" fmla="*/ 1586068 h 2340761"/>
                <a:gd name="connsiteX1104" fmla="*/ 1327466 w 2967861"/>
                <a:gd name="connsiteY1104" fmla="*/ 1613697 h 2340761"/>
                <a:gd name="connsiteX1105" fmla="*/ 1327466 w 2967861"/>
                <a:gd name="connsiteY1105" fmla="*/ 1615870 h 2340761"/>
                <a:gd name="connsiteX1106" fmla="*/ 1325293 w 2967861"/>
                <a:gd name="connsiteY1106" fmla="*/ 1618044 h 2340761"/>
                <a:gd name="connsiteX1107" fmla="*/ 1323120 w 2967861"/>
                <a:gd name="connsiteY1107" fmla="*/ 1621148 h 2340761"/>
                <a:gd name="connsiteX1108" fmla="*/ 1322188 w 2967861"/>
                <a:gd name="connsiteY1108" fmla="*/ 1625494 h 2340761"/>
                <a:gd name="connsiteX1109" fmla="*/ 1323120 w 2967861"/>
                <a:gd name="connsiteY1109" fmla="*/ 1628599 h 2340761"/>
                <a:gd name="connsiteX1110" fmla="*/ 1329329 w 2967861"/>
                <a:gd name="connsiteY1110" fmla="*/ 1645673 h 2340761"/>
                <a:gd name="connsiteX1111" fmla="*/ 1339884 w 2967861"/>
                <a:gd name="connsiteY1111" fmla="*/ 1665852 h 2340761"/>
                <a:gd name="connsiteX1112" fmla="*/ 1351370 w 2967861"/>
                <a:gd name="connsiteY1112" fmla="*/ 1678581 h 2340761"/>
                <a:gd name="connsiteX1113" fmla="*/ 1352302 w 2967861"/>
                <a:gd name="connsiteY1113" fmla="*/ 1680754 h 2340761"/>
                <a:gd name="connsiteX1114" fmla="*/ 1354475 w 2967861"/>
                <a:gd name="connsiteY1114" fmla="*/ 1680754 h 2340761"/>
                <a:gd name="connsiteX1115" fmla="*/ 1356648 w 2967861"/>
                <a:gd name="connsiteY1115" fmla="*/ 1682927 h 2340761"/>
                <a:gd name="connsiteX1116" fmla="*/ 1358821 w 2967861"/>
                <a:gd name="connsiteY1116" fmla="*/ 1682927 h 2340761"/>
                <a:gd name="connsiteX1117" fmla="*/ 1378690 w 2967861"/>
                <a:gd name="connsiteY1117" fmla="*/ 1658712 h 2340761"/>
                <a:gd name="connsiteX1118" fmla="*/ 1391108 w 2967861"/>
                <a:gd name="connsiteY1118" fmla="*/ 1633255 h 2340761"/>
                <a:gd name="connsiteX1119" fmla="*/ 1400421 w 2967861"/>
                <a:gd name="connsiteY1119" fmla="*/ 1601590 h 2340761"/>
                <a:gd name="connsiteX1120" fmla="*/ 1403525 w 2967861"/>
                <a:gd name="connsiteY1120" fmla="*/ 1564647 h 2340761"/>
                <a:gd name="connsiteX1121" fmla="*/ 1415943 w 2967861"/>
                <a:gd name="connsiteY1121" fmla="*/ 1557196 h 2340761"/>
                <a:gd name="connsiteX1122" fmla="*/ 1425257 w 2967861"/>
                <a:gd name="connsiteY1122" fmla="*/ 1547572 h 2340761"/>
                <a:gd name="connsiteX1123" fmla="*/ 1434570 w 2967861"/>
                <a:gd name="connsiteY1123" fmla="*/ 1540122 h 2340761"/>
                <a:gd name="connsiteX1124" fmla="*/ 1451334 w 2967861"/>
                <a:gd name="connsiteY1124" fmla="*/ 1540122 h 2340761"/>
                <a:gd name="connsiteX1125" fmla="*/ 1463752 w 2967861"/>
                <a:gd name="connsiteY1125" fmla="*/ 1507214 h 2340761"/>
                <a:gd name="connsiteX1126" fmla="*/ 1470892 w 2967861"/>
                <a:gd name="connsiteY1126" fmla="*/ 1501937 h 2340761"/>
                <a:gd name="connsiteX1127" fmla="*/ 1478032 w 2967861"/>
                <a:gd name="connsiteY1127" fmla="*/ 1499764 h 2340761"/>
                <a:gd name="connsiteX1128" fmla="*/ 1485172 w 2967861"/>
                <a:gd name="connsiteY1128" fmla="*/ 1499764 h 2340761"/>
                <a:gd name="connsiteX1129" fmla="*/ 1488277 w 2967861"/>
                <a:gd name="connsiteY1129" fmla="*/ 1497591 h 2340761"/>
                <a:gd name="connsiteX1130" fmla="*/ 1493555 w 2967861"/>
                <a:gd name="connsiteY1130" fmla="*/ 1490140 h 2340761"/>
                <a:gd name="connsiteX1131" fmla="*/ 1497590 w 2967861"/>
                <a:gd name="connsiteY1131" fmla="*/ 1475239 h 2340761"/>
                <a:gd name="connsiteX1132" fmla="*/ 1512181 w 2967861"/>
                <a:gd name="connsiteY1132" fmla="*/ 1475239 h 2340761"/>
                <a:gd name="connsiteX1133" fmla="*/ 1526772 w 2967861"/>
                <a:gd name="connsiteY1133" fmla="*/ 1477412 h 2340761"/>
                <a:gd name="connsiteX1134" fmla="*/ 1543536 w 2967861"/>
                <a:gd name="connsiteY1134" fmla="*/ 1475239 h 2340761"/>
                <a:gd name="connsiteX1135" fmla="*/ 1544468 w 2967861"/>
                <a:gd name="connsiteY1135" fmla="*/ 1473065 h 2340761"/>
                <a:gd name="connsiteX1136" fmla="*/ 1546641 w 2967861"/>
                <a:gd name="connsiteY1136" fmla="*/ 1472134 h 2340761"/>
                <a:gd name="connsiteX1137" fmla="*/ 1548814 w 2967861"/>
                <a:gd name="connsiteY1137" fmla="*/ 1467788 h 2340761"/>
                <a:gd name="connsiteX1138" fmla="*/ 1550987 w 2967861"/>
                <a:gd name="connsiteY1138" fmla="*/ 1465615 h 2340761"/>
                <a:gd name="connsiteX1139" fmla="*/ 1554092 w 2967861"/>
                <a:gd name="connsiteY1139" fmla="*/ 1462510 h 2340761"/>
                <a:gd name="connsiteX1140" fmla="*/ 1565578 w 2967861"/>
                <a:gd name="connsiteY1140" fmla="*/ 1480516 h 2340761"/>
                <a:gd name="connsiteX1141" fmla="*/ 1573960 w 2967861"/>
                <a:gd name="connsiteY1141" fmla="*/ 1495418 h 2340761"/>
                <a:gd name="connsiteX1142" fmla="*/ 1585447 w 2967861"/>
                <a:gd name="connsiteY1142" fmla="*/ 1509077 h 2340761"/>
                <a:gd name="connsiteX1143" fmla="*/ 1592587 w 2967861"/>
                <a:gd name="connsiteY1143" fmla="*/ 1523979 h 2340761"/>
                <a:gd name="connsiteX1144" fmla="*/ 1597864 w 2967861"/>
                <a:gd name="connsiteY1144" fmla="*/ 1541984 h 2340761"/>
                <a:gd name="connsiteX1145" fmla="*/ 1597864 w 2967861"/>
                <a:gd name="connsiteY1145" fmla="*/ 1564337 h 2340761"/>
                <a:gd name="connsiteX1146" fmla="*/ 1600037 w 2967861"/>
                <a:gd name="connsiteY1146" fmla="*/ 1566509 h 2340761"/>
                <a:gd name="connsiteX1147" fmla="*/ 1600969 w 2967861"/>
                <a:gd name="connsiteY1147" fmla="*/ 1566509 h 2340761"/>
                <a:gd name="connsiteX1148" fmla="*/ 1600969 w 2967861"/>
                <a:gd name="connsiteY1148" fmla="*/ 1567441 h 2340761"/>
                <a:gd name="connsiteX1149" fmla="*/ 1603142 w 2967861"/>
                <a:gd name="connsiteY1149" fmla="*/ 1567441 h 2340761"/>
                <a:gd name="connsiteX1150" fmla="*/ 1610282 w 2967861"/>
                <a:gd name="connsiteY1150" fmla="*/ 1567441 h 2340761"/>
                <a:gd name="connsiteX1151" fmla="*/ 1617422 w 2967861"/>
                <a:gd name="connsiteY1151" fmla="*/ 1566509 h 2340761"/>
                <a:gd name="connsiteX1152" fmla="*/ 1621458 w 2967861"/>
                <a:gd name="connsiteY1152" fmla="*/ 1564337 h 2340761"/>
                <a:gd name="connsiteX1153" fmla="*/ 1626736 w 2967861"/>
                <a:gd name="connsiteY1153" fmla="*/ 1559990 h 2340761"/>
                <a:gd name="connsiteX1154" fmla="*/ 1629840 w 2967861"/>
                <a:gd name="connsiteY1154" fmla="*/ 1556886 h 2340761"/>
                <a:gd name="connsiteX1155" fmla="*/ 1641327 w 2967861"/>
                <a:gd name="connsiteY1155" fmla="*/ 1569614 h 2340761"/>
                <a:gd name="connsiteX1156" fmla="*/ 1648467 w 2967861"/>
                <a:gd name="connsiteY1156" fmla="*/ 1586688 h 2340761"/>
                <a:gd name="connsiteX1157" fmla="*/ 1650640 w 2967861"/>
                <a:gd name="connsiteY1157" fmla="*/ 1606867 h 2340761"/>
                <a:gd name="connsiteX1158" fmla="*/ 1650640 w 2967861"/>
                <a:gd name="connsiteY1158" fmla="*/ 1629220 h 2340761"/>
                <a:gd name="connsiteX1159" fmla="*/ 1650640 w 2967861"/>
                <a:gd name="connsiteY1159" fmla="*/ 1649399 h 2340761"/>
                <a:gd name="connsiteX1160" fmla="*/ 1650640 w 2967861"/>
                <a:gd name="connsiteY1160" fmla="*/ 1668336 h 2340761"/>
                <a:gd name="connsiteX1161" fmla="*/ 1653745 w 2967861"/>
                <a:gd name="connsiteY1161" fmla="*/ 1683237 h 2340761"/>
                <a:gd name="connsiteX1162" fmla="*/ 1653745 w 2967861"/>
                <a:gd name="connsiteY1162" fmla="*/ 1686342 h 2340761"/>
                <a:gd name="connsiteX1163" fmla="*/ 1663058 w 2967861"/>
                <a:gd name="connsiteY1163" fmla="*/ 1683237 h 2340761"/>
                <a:gd name="connsiteX1164" fmla="*/ 1663058 w 2967861"/>
                <a:gd name="connsiteY1164" fmla="*/ 1686342 h 2340761"/>
                <a:gd name="connsiteX1165" fmla="*/ 1672371 w 2967861"/>
                <a:gd name="connsiteY1165" fmla="*/ 1699070 h 2340761"/>
                <a:gd name="connsiteX1166" fmla="*/ 1677649 w 2967861"/>
                <a:gd name="connsiteY1166" fmla="*/ 1713971 h 2340761"/>
                <a:gd name="connsiteX1167" fmla="*/ 1682927 w 2967861"/>
                <a:gd name="connsiteY1167" fmla="*/ 1728873 h 2340761"/>
                <a:gd name="connsiteX1168" fmla="*/ 1686962 w 2967861"/>
                <a:gd name="connsiteY1168" fmla="*/ 1745947 h 2340761"/>
                <a:gd name="connsiteX1169" fmla="*/ 1693171 w 2967861"/>
                <a:gd name="connsiteY1169" fmla="*/ 1760849 h 2340761"/>
                <a:gd name="connsiteX1170" fmla="*/ 1702485 w 2967861"/>
                <a:gd name="connsiteY1170" fmla="*/ 1768299 h 2340761"/>
                <a:gd name="connsiteX1171" fmla="*/ 1704658 w 2967861"/>
                <a:gd name="connsiteY1171" fmla="*/ 1770472 h 2340761"/>
                <a:gd name="connsiteX1172" fmla="*/ 1715213 w 2967861"/>
                <a:gd name="connsiteY1172" fmla="*/ 1775750 h 2340761"/>
                <a:gd name="connsiteX1173" fmla="*/ 1726699 w 2967861"/>
                <a:gd name="connsiteY1173" fmla="*/ 1785374 h 2340761"/>
                <a:gd name="connsiteX1174" fmla="*/ 1737255 w 2967861"/>
                <a:gd name="connsiteY1174" fmla="*/ 1785374 h 2340761"/>
                <a:gd name="connsiteX1175" fmla="*/ 1736323 w 2967861"/>
                <a:gd name="connsiteY1175" fmla="*/ 1758986 h 2340761"/>
                <a:gd name="connsiteX1176" fmla="*/ 1729183 w 2967861"/>
                <a:gd name="connsiteY1176" fmla="*/ 1733529 h 2340761"/>
                <a:gd name="connsiteX1177" fmla="*/ 1717696 w 2967861"/>
                <a:gd name="connsiteY1177" fmla="*/ 1711177 h 2340761"/>
                <a:gd name="connsiteX1178" fmla="*/ 1703106 w 2967861"/>
                <a:gd name="connsiteY1178" fmla="*/ 1696276 h 2340761"/>
                <a:gd name="connsiteX1179" fmla="*/ 1700001 w 2967861"/>
                <a:gd name="connsiteY1179" fmla="*/ 1694103 h 2340761"/>
                <a:gd name="connsiteX1180" fmla="*/ 1695965 w 2967861"/>
                <a:gd name="connsiteY1180" fmla="*/ 1694103 h 2340761"/>
                <a:gd name="connsiteX1181" fmla="*/ 1692861 w 2967861"/>
                <a:gd name="connsiteY1181" fmla="*/ 1694103 h 2340761"/>
                <a:gd name="connsiteX1182" fmla="*/ 1688825 w 2967861"/>
                <a:gd name="connsiteY1182" fmla="*/ 1694103 h 2340761"/>
                <a:gd name="connsiteX1183" fmla="*/ 1687894 w 2967861"/>
                <a:gd name="connsiteY1183" fmla="*/ 1691930 h 2340761"/>
                <a:gd name="connsiteX1184" fmla="*/ 1681685 w 2967861"/>
                <a:gd name="connsiteY1184" fmla="*/ 1681374 h 2340761"/>
                <a:gd name="connsiteX1185" fmla="*/ 1680753 w 2967861"/>
                <a:gd name="connsiteY1185" fmla="*/ 1671751 h 2340761"/>
                <a:gd name="connsiteX1186" fmla="*/ 1676718 w 2967861"/>
                <a:gd name="connsiteY1186" fmla="*/ 1664300 h 2340761"/>
                <a:gd name="connsiteX1187" fmla="*/ 1667404 w 2967861"/>
                <a:gd name="connsiteY1187" fmla="*/ 1659022 h 2340761"/>
                <a:gd name="connsiteX1188" fmla="*/ 1676718 w 2967861"/>
                <a:gd name="connsiteY1188" fmla="*/ 1634808 h 2340761"/>
                <a:gd name="connsiteX1189" fmla="*/ 1683858 w 2967861"/>
                <a:gd name="connsiteY1189" fmla="*/ 1605315 h 2340761"/>
                <a:gd name="connsiteX1190" fmla="*/ 1700622 w 2967861"/>
                <a:gd name="connsiteY1190" fmla="*/ 1618975 h 2340761"/>
                <a:gd name="connsiteX1191" fmla="*/ 1716144 w 2967861"/>
                <a:gd name="connsiteY1191" fmla="*/ 1631703 h 2340761"/>
                <a:gd name="connsiteX1192" fmla="*/ 1730735 w 2967861"/>
                <a:gd name="connsiteY1192" fmla="*/ 1644431 h 2340761"/>
                <a:gd name="connsiteX1193" fmla="*/ 1742222 w 2967861"/>
                <a:gd name="connsiteY1193" fmla="*/ 1659333 h 2340761"/>
                <a:gd name="connsiteX1194" fmla="*/ 1747499 w 2967861"/>
                <a:gd name="connsiteY1194" fmla="*/ 1679512 h 2340761"/>
                <a:gd name="connsiteX1195" fmla="*/ 1754640 w 2967861"/>
                <a:gd name="connsiteY1195" fmla="*/ 1679512 h 2340761"/>
                <a:gd name="connsiteX1196" fmla="*/ 1815176 w 2967861"/>
                <a:gd name="connsiteY1196" fmla="*/ 1629841 h 2340761"/>
                <a:gd name="connsiteX1197" fmla="*/ 1813003 w 2967861"/>
                <a:gd name="connsiteY1197" fmla="*/ 1600348 h 2340761"/>
                <a:gd name="connsiteX1198" fmla="*/ 1807726 w 2967861"/>
                <a:gd name="connsiteY1198" fmla="*/ 1576133 h 2340761"/>
                <a:gd name="connsiteX1199" fmla="*/ 1796239 w 2967861"/>
                <a:gd name="connsiteY1199" fmla="*/ 1558128 h 2340761"/>
                <a:gd name="connsiteX1200" fmla="*/ 1783822 w 2967861"/>
                <a:gd name="connsiteY1200" fmla="*/ 1541053 h 2340761"/>
                <a:gd name="connsiteX1201" fmla="*/ 1767057 w 2967861"/>
                <a:gd name="connsiteY1201" fmla="*/ 1525220 h 2340761"/>
                <a:gd name="connsiteX1202" fmla="*/ 1769230 w 2967861"/>
                <a:gd name="connsiteY1202" fmla="*/ 1510319 h 2340761"/>
                <a:gd name="connsiteX1203" fmla="*/ 1774508 w 2967861"/>
                <a:gd name="connsiteY1203" fmla="*/ 1500695 h 2340761"/>
                <a:gd name="connsiteX1204" fmla="*/ 1780717 w 2967861"/>
                <a:gd name="connsiteY1204" fmla="*/ 1495418 h 2340761"/>
                <a:gd name="connsiteX1205" fmla="*/ 1787857 w 2967861"/>
                <a:gd name="connsiteY1205" fmla="*/ 1489209 h 2340761"/>
                <a:gd name="connsiteX1206" fmla="*/ 1794066 w 2967861"/>
                <a:gd name="connsiteY1206" fmla="*/ 1480827 h 2340761"/>
                <a:gd name="connsiteX1207" fmla="*/ 1800275 w 2967861"/>
                <a:gd name="connsiteY1207" fmla="*/ 1480827 h 2340761"/>
                <a:gd name="connsiteX1208" fmla="*/ 1805553 w 2967861"/>
                <a:gd name="connsiteY1208" fmla="*/ 1481758 h 2340761"/>
                <a:gd name="connsiteX1209" fmla="*/ 1807726 w 2967861"/>
                <a:gd name="connsiteY1209" fmla="*/ 1481758 h 2340761"/>
                <a:gd name="connsiteX1210" fmla="*/ 1810830 w 2967861"/>
                <a:gd name="connsiteY1210" fmla="*/ 1483931 h 2340761"/>
                <a:gd name="connsiteX1211" fmla="*/ 1813003 w 2967861"/>
                <a:gd name="connsiteY1211" fmla="*/ 1488277 h 2340761"/>
                <a:gd name="connsiteX1212" fmla="*/ 1816108 w 2967861"/>
                <a:gd name="connsiteY1212" fmla="*/ 1493555 h 2340761"/>
                <a:gd name="connsiteX1213" fmla="*/ 1818281 w 2967861"/>
                <a:gd name="connsiteY1213" fmla="*/ 1496659 h 2340761"/>
                <a:gd name="connsiteX1214" fmla="*/ 1816108 w 2967861"/>
                <a:gd name="connsiteY1214" fmla="*/ 1501006 h 2340761"/>
                <a:gd name="connsiteX1215" fmla="*/ 1815176 w 2967861"/>
                <a:gd name="connsiteY1215" fmla="*/ 1504110 h 2340761"/>
                <a:gd name="connsiteX1216" fmla="*/ 1811141 w 2967861"/>
                <a:gd name="connsiteY1216" fmla="*/ 1506283 h 2340761"/>
                <a:gd name="connsiteX1217" fmla="*/ 1808036 w 2967861"/>
                <a:gd name="connsiteY1217" fmla="*/ 1506283 h 2340761"/>
                <a:gd name="connsiteX1218" fmla="*/ 1804000 w 2967861"/>
                <a:gd name="connsiteY1218" fmla="*/ 1508456 h 2340761"/>
                <a:gd name="connsiteX1219" fmla="*/ 1804000 w 2967861"/>
                <a:gd name="connsiteY1219" fmla="*/ 1518080 h 2340761"/>
                <a:gd name="connsiteX1220" fmla="*/ 1804000 w 2967861"/>
                <a:gd name="connsiteY1220" fmla="*/ 1523358 h 2340761"/>
                <a:gd name="connsiteX1221" fmla="*/ 1806173 w 2967861"/>
                <a:gd name="connsiteY1221" fmla="*/ 1528635 h 2340761"/>
                <a:gd name="connsiteX1222" fmla="*/ 1808346 w 2967861"/>
                <a:gd name="connsiteY1222" fmla="*/ 1533913 h 2340761"/>
                <a:gd name="connsiteX1223" fmla="*/ 1811451 w 2967861"/>
                <a:gd name="connsiteY1223" fmla="*/ 1532981 h 2340761"/>
                <a:gd name="connsiteX1224" fmla="*/ 1813624 w 2967861"/>
                <a:gd name="connsiteY1224" fmla="*/ 1532981 h 2340761"/>
                <a:gd name="connsiteX1225" fmla="*/ 1815797 w 2967861"/>
                <a:gd name="connsiteY1225" fmla="*/ 1532981 h 2340761"/>
                <a:gd name="connsiteX1226" fmla="*/ 1816729 w 2967861"/>
                <a:gd name="connsiteY1226" fmla="*/ 1530808 h 2340761"/>
                <a:gd name="connsiteX1227" fmla="*/ 1818902 w 2967861"/>
                <a:gd name="connsiteY1227" fmla="*/ 1530808 h 2340761"/>
                <a:gd name="connsiteX1228" fmla="*/ 1826042 w 2967861"/>
                <a:gd name="connsiteY1228" fmla="*/ 1526462 h 2340761"/>
                <a:gd name="connsiteX1229" fmla="*/ 1830078 w 2967861"/>
                <a:gd name="connsiteY1229" fmla="*/ 1523358 h 2340761"/>
                <a:gd name="connsiteX1230" fmla="*/ 1831009 w 2967861"/>
                <a:gd name="connsiteY1230" fmla="*/ 1521184 h 2340761"/>
                <a:gd name="connsiteX1231" fmla="*/ 1835045 w 2967861"/>
                <a:gd name="connsiteY1231" fmla="*/ 1518080 h 2340761"/>
                <a:gd name="connsiteX1232" fmla="*/ 1838150 w 2967861"/>
                <a:gd name="connsiteY1232" fmla="*/ 1513734 h 2340761"/>
                <a:gd name="connsiteX1233" fmla="*/ 1837218 w 2967861"/>
                <a:gd name="connsiteY1233" fmla="*/ 1508456 h 2340761"/>
                <a:gd name="connsiteX1234" fmla="*/ 1837218 w 2967861"/>
                <a:gd name="connsiteY1234" fmla="*/ 1503179 h 2340761"/>
                <a:gd name="connsiteX1235" fmla="*/ 1835045 w 2967861"/>
                <a:gd name="connsiteY1235" fmla="*/ 1501006 h 2340761"/>
                <a:gd name="connsiteX1236" fmla="*/ 1835045 w 2967861"/>
                <a:gd name="connsiteY1236" fmla="*/ 1498832 h 2340761"/>
                <a:gd name="connsiteX1237" fmla="*/ 1835045 w 2967861"/>
                <a:gd name="connsiteY1237" fmla="*/ 1495728 h 2340761"/>
                <a:gd name="connsiteX1238" fmla="*/ 1835045 w 2967861"/>
                <a:gd name="connsiteY1238" fmla="*/ 1491382 h 2340761"/>
                <a:gd name="connsiteX1239" fmla="*/ 1835045 w 2967861"/>
                <a:gd name="connsiteY1239" fmla="*/ 1483931 h 2340761"/>
                <a:gd name="connsiteX1240" fmla="*/ 1862054 w 2967861"/>
                <a:gd name="connsiteY1240" fmla="*/ 1478653 h 2340761"/>
                <a:gd name="connsiteX1241" fmla="*/ 1891236 w 2967861"/>
                <a:gd name="connsiteY1241" fmla="*/ 1469030 h 2340761"/>
                <a:gd name="connsiteX1242" fmla="*/ 1916382 w 2967861"/>
                <a:gd name="connsiteY1242" fmla="*/ 1458474 h 2340761"/>
                <a:gd name="connsiteX1243" fmla="*/ 1940286 w 2967861"/>
                <a:gd name="connsiteY1243" fmla="*/ 1443573 h 2340761"/>
                <a:gd name="connsiteX1244" fmla="*/ 1958913 w 2967861"/>
                <a:gd name="connsiteY1244" fmla="*/ 1423394 h 2340761"/>
                <a:gd name="connsiteX1245" fmla="*/ 1967295 w 2967861"/>
                <a:gd name="connsiteY1245" fmla="*/ 1408493 h 2340761"/>
                <a:gd name="connsiteX1246" fmla="*/ 1974435 w 2967861"/>
                <a:gd name="connsiteY1246" fmla="*/ 1394833 h 2340761"/>
                <a:gd name="connsiteX1247" fmla="*/ 1981575 w 2967861"/>
                <a:gd name="connsiteY1247" fmla="*/ 1379932 h 2340761"/>
                <a:gd name="connsiteX1248" fmla="*/ 1993993 w 2967861"/>
                <a:gd name="connsiteY1248" fmla="*/ 1371550 h 2340761"/>
                <a:gd name="connsiteX1249" fmla="*/ 1993993 w 2967861"/>
                <a:gd name="connsiteY1249" fmla="*/ 1351992 h 2340761"/>
                <a:gd name="connsiteX1250" fmla="*/ 1993062 w 2967861"/>
                <a:gd name="connsiteY1250" fmla="*/ 1329639 h 2340761"/>
                <a:gd name="connsiteX1251" fmla="*/ 1989026 w 2967861"/>
                <a:gd name="connsiteY1251" fmla="*/ 1309460 h 2340761"/>
                <a:gd name="connsiteX1252" fmla="*/ 1981886 w 2967861"/>
                <a:gd name="connsiteY1252" fmla="*/ 1289281 h 2340761"/>
                <a:gd name="connsiteX1253" fmla="*/ 1973504 w 2967861"/>
                <a:gd name="connsiteY1253" fmla="*/ 1274380 h 2340761"/>
                <a:gd name="connsiteX1254" fmla="*/ 1958913 w 2967861"/>
                <a:gd name="connsiteY1254" fmla="*/ 1264756 h 2340761"/>
                <a:gd name="connsiteX1255" fmla="*/ 1964190 w 2967861"/>
                <a:gd name="connsiteY1255" fmla="*/ 1252028 h 2340761"/>
                <a:gd name="connsiteX1256" fmla="*/ 1969468 w 2967861"/>
                <a:gd name="connsiteY1256" fmla="*/ 1244577 h 2340761"/>
                <a:gd name="connsiteX1257" fmla="*/ 1976608 w 2967861"/>
                <a:gd name="connsiteY1257" fmla="*/ 1237127 h 2340761"/>
                <a:gd name="connsiteX1258" fmla="*/ 1983748 w 2967861"/>
                <a:gd name="connsiteY1258" fmla="*/ 1227503 h 2340761"/>
                <a:gd name="connsiteX1259" fmla="*/ 2003617 w 2967861"/>
                <a:gd name="connsiteY1259" fmla="*/ 1227503 h 2340761"/>
                <a:gd name="connsiteX1260" fmla="*/ 2003617 w 2967861"/>
                <a:gd name="connsiteY1260" fmla="*/ 1214774 h 2340761"/>
                <a:gd name="connsiteX1261" fmla="*/ 1998339 w 2967861"/>
                <a:gd name="connsiteY1261" fmla="*/ 1214774 h 2340761"/>
                <a:gd name="connsiteX1262" fmla="*/ 1987784 w 2967861"/>
                <a:gd name="connsiteY1262" fmla="*/ 1209497 h 2340761"/>
                <a:gd name="connsiteX1263" fmla="*/ 1978471 w 2967861"/>
                <a:gd name="connsiteY1263" fmla="*/ 1209497 h 2340761"/>
                <a:gd name="connsiteX1264" fmla="*/ 1969157 w 2967861"/>
                <a:gd name="connsiteY1264" fmla="*/ 1212601 h 2340761"/>
                <a:gd name="connsiteX1265" fmla="*/ 1958602 w 2967861"/>
                <a:gd name="connsiteY1265" fmla="*/ 1218810 h 2340761"/>
                <a:gd name="connsiteX1266" fmla="*/ 1954567 w 2967861"/>
                <a:gd name="connsiteY1266" fmla="*/ 1212601 h 2340761"/>
                <a:gd name="connsiteX1267" fmla="*/ 1951462 w 2967861"/>
                <a:gd name="connsiteY1267" fmla="*/ 1209497 h 2340761"/>
                <a:gd name="connsiteX1268" fmla="*/ 1947426 w 2967861"/>
                <a:gd name="connsiteY1268" fmla="*/ 1205151 h 2340761"/>
                <a:gd name="connsiteX1269" fmla="*/ 1942149 w 2967861"/>
                <a:gd name="connsiteY1269" fmla="*/ 1202046 h 2340761"/>
                <a:gd name="connsiteX1270" fmla="*/ 1935008 w 2967861"/>
                <a:gd name="connsiteY1270" fmla="*/ 1197700 h 2340761"/>
                <a:gd name="connsiteX1271" fmla="*/ 1942149 w 2967861"/>
                <a:gd name="connsiteY1271" fmla="*/ 1184972 h 2340761"/>
                <a:gd name="connsiteX1272" fmla="*/ 1954567 w 2967861"/>
                <a:gd name="connsiteY1272" fmla="*/ 1174416 h 2340761"/>
                <a:gd name="connsiteX1273" fmla="*/ 1966985 w 2967861"/>
                <a:gd name="connsiteY1273" fmla="*/ 1164793 h 2340761"/>
                <a:gd name="connsiteX1274" fmla="*/ 1978471 w 2967861"/>
                <a:gd name="connsiteY1274" fmla="*/ 1153306 h 2340761"/>
                <a:gd name="connsiteX1275" fmla="*/ 1983748 w 2967861"/>
                <a:gd name="connsiteY1275" fmla="*/ 1155479 h 2340761"/>
                <a:gd name="connsiteX1276" fmla="*/ 1987784 w 2967861"/>
                <a:gd name="connsiteY1276" fmla="*/ 1155479 h 2340761"/>
                <a:gd name="connsiteX1277" fmla="*/ 1990889 w 2967861"/>
                <a:gd name="connsiteY1277" fmla="*/ 1157652 h 2340761"/>
                <a:gd name="connsiteX1278" fmla="*/ 1993993 w 2967861"/>
                <a:gd name="connsiteY1278" fmla="*/ 1157652 h 2340761"/>
                <a:gd name="connsiteX1279" fmla="*/ 1990889 w 2967861"/>
                <a:gd name="connsiteY1279" fmla="*/ 1165103 h 2340761"/>
                <a:gd name="connsiteX1280" fmla="*/ 1988716 w 2967861"/>
                <a:gd name="connsiteY1280" fmla="*/ 1168208 h 2340761"/>
                <a:gd name="connsiteX1281" fmla="*/ 1987784 w 2967861"/>
                <a:gd name="connsiteY1281" fmla="*/ 1174416 h 2340761"/>
                <a:gd name="connsiteX1282" fmla="*/ 1985611 w 2967861"/>
                <a:gd name="connsiteY1282" fmla="*/ 1177521 h 2340761"/>
                <a:gd name="connsiteX1283" fmla="*/ 1983438 w 2967861"/>
                <a:gd name="connsiteY1283" fmla="*/ 1182799 h 2340761"/>
                <a:gd name="connsiteX1284" fmla="*/ 1983438 w 2967861"/>
                <a:gd name="connsiteY1284" fmla="*/ 1187145 h 2340761"/>
                <a:gd name="connsiteX1285" fmla="*/ 1995856 w 2967861"/>
                <a:gd name="connsiteY1285" fmla="*/ 1181867 h 2340761"/>
                <a:gd name="connsiteX1286" fmla="*/ 2010447 w 2967861"/>
                <a:gd name="connsiteY1286" fmla="*/ 1175658 h 2340761"/>
                <a:gd name="connsiteX1287" fmla="*/ 2022865 w 2967861"/>
                <a:gd name="connsiteY1287" fmla="*/ 1172554 h 2340761"/>
                <a:gd name="connsiteX1288" fmla="*/ 2034351 w 2967861"/>
                <a:gd name="connsiteY1288" fmla="*/ 1174727 h 2340761"/>
                <a:gd name="connsiteX1289" fmla="*/ 2043664 w 2967861"/>
                <a:gd name="connsiteY1289" fmla="*/ 1174727 h 2340761"/>
                <a:gd name="connsiteX1290" fmla="*/ 2039629 w 2967861"/>
                <a:gd name="connsiteY1290" fmla="*/ 1182178 h 2340761"/>
                <a:gd name="connsiteX1291" fmla="*/ 2037456 w 2967861"/>
                <a:gd name="connsiteY1291" fmla="*/ 1187455 h 2340761"/>
                <a:gd name="connsiteX1292" fmla="*/ 2034351 w 2967861"/>
                <a:gd name="connsiteY1292" fmla="*/ 1192733 h 2340761"/>
                <a:gd name="connsiteX1293" fmla="*/ 2030315 w 2967861"/>
                <a:gd name="connsiteY1293" fmla="*/ 1198010 h 2340761"/>
                <a:gd name="connsiteX1294" fmla="*/ 2034351 w 2967861"/>
                <a:gd name="connsiteY1294" fmla="*/ 1204219 h 2340761"/>
                <a:gd name="connsiteX1295" fmla="*/ 2037456 w 2967861"/>
                <a:gd name="connsiteY1295" fmla="*/ 1205151 h 2340761"/>
                <a:gd name="connsiteX1296" fmla="*/ 2039629 w 2967861"/>
                <a:gd name="connsiteY1296" fmla="*/ 1207324 h 2340761"/>
                <a:gd name="connsiteX1297" fmla="*/ 2041802 w 2967861"/>
                <a:gd name="connsiteY1297" fmla="*/ 1207324 h 2340761"/>
                <a:gd name="connsiteX1298" fmla="*/ 2044906 w 2967861"/>
                <a:gd name="connsiteY1298" fmla="*/ 1207324 h 2340761"/>
                <a:gd name="connsiteX1299" fmla="*/ 2048942 w 2967861"/>
                <a:gd name="connsiteY1299" fmla="*/ 1207324 h 2340761"/>
                <a:gd name="connsiteX1300" fmla="*/ 2054220 w 2967861"/>
                <a:gd name="connsiteY1300" fmla="*/ 1207324 h 2340761"/>
                <a:gd name="connsiteX1301" fmla="*/ 2054220 w 2967861"/>
                <a:gd name="connsiteY1301" fmla="*/ 1218810 h 2340761"/>
                <a:gd name="connsiteX1302" fmla="*/ 2052046 w 2967861"/>
                <a:gd name="connsiteY1302" fmla="*/ 1233712 h 2340761"/>
                <a:gd name="connsiteX1303" fmla="*/ 2052046 w 2967861"/>
                <a:gd name="connsiteY1303" fmla="*/ 1246440 h 2340761"/>
                <a:gd name="connsiteX1304" fmla="*/ 2054220 w 2967861"/>
                <a:gd name="connsiteY1304" fmla="*/ 1254822 h 2340761"/>
                <a:gd name="connsiteX1305" fmla="*/ 2054220 w 2967861"/>
                <a:gd name="connsiteY1305" fmla="*/ 1264446 h 2340761"/>
                <a:gd name="connsiteX1306" fmla="*/ 2078124 w 2967861"/>
                <a:gd name="connsiteY1306" fmla="*/ 1261341 h 2340761"/>
                <a:gd name="connsiteX1307" fmla="*/ 2092715 w 2967861"/>
                <a:gd name="connsiteY1307" fmla="*/ 1255132 h 2340761"/>
                <a:gd name="connsiteX1308" fmla="*/ 2099855 w 2967861"/>
                <a:gd name="connsiteY1308" fmla="*/ 1247682 h 2340761"/>
                <a:gd name="connsiteX1309" fmla="*/ 2102960 w 2967861"/>
                <a:gd name="connsiteY1309" fmla="*/ 1239300 h 2340761"/>
                <a:gd name="connsiteX1310" fmla="*/ 2100787 w 2967861"/>
                <a:gd name="connsiteY1310" fmla="*/ 1226571 h 2340761"/>
                <a:gd name="connsiteX1311" fmla="*/ 2097682 w 2967861"/>
                <a:gd name="connsiteY1311" fmla="*/ 1215085 h 2340761"/>
                <a:gd name="connsiteX1312" fmla="*/ 2090542 w 2967861"/>
                <a:gd name="connsiteY1312" fmla="*/ 1202357 h 2340761"/>
                <a:gd name="connsiteX1313" fmla="*/ 2085264 w 2967861"/>
                <a:gd name="connsiteY1313" fmla="*/ 1189628 h 2340761"/>
                <a:gd name="connsiteX1314" fmla="*/ 2078124 w 2967861"/>
                <a:gd name="connsiteY1314" fmla="*/ 1178142 h 2340761"/>
                <a:gd name="connsiteX1315" fmla="*/ 2074088 w 2967861"/>
                <a:gd name="connsiteY1315" fmla="*/ 1167587 h 2340761"/>
                <a:gd name="connsiteX1316" fmla="*/ 2078124 w 2967861"/>
                <a:gd name="connsiteY1316" fmla="*/ 1165414 h 2340761"/>
                <a:gd name="connsiteX1317" fmla="*/ 2081228 w 2967861"/>
                <a:gd name="connsiteY1317" fmla="*/ 1165414 h 2340761"/>
                <a:gd name="connsiteX1318" fmla="*/ 2083402 w 2967861"/>
                <a:gd name="connsiteY1318" fmla="*/ 1165414 h 2340761"/>
                <a:gd name="connsiteX1319" fmla="*/ 2085575 w 2967861"/>
                <a:gd name="connsiteY1319" fmla="*/ 1163241 h 2340761"/>
                <a:gd name="connsiteX1320" fmla="*/ 2087748 w 2967861"/>
                <a:gd name="connsiteY1320" fmla="*/ 1163241 h 2340761"/>
                <a:gd name="connsiteX1321" fmla="*/ 2098303 w 2967861"/>
                <a:gd name="connsiteY1321" fmla="*/ 1155790 h 2340761"/>
                <a:gd name="connsiteX1322" fmla="*/ 2105443 w 2967861"/>
                <a:gd name="connsiteY1322" fmla="*/ 1145235 h 2340761"/>
                <a:gd name="connsiteX1323" fmla="*/ 2110721 w 2967861"/>
                <a:gd name="connsiteY1323" fmla="*/ 1133748 h 2340761"/>
                <a:gd name="connsiteX1324" fmla="*/ 2117861 w 2967861"/>
                <a:gd name="connsiteY1324" fmla="*/ 1123193 h 2340761"/>
                <a:gd name="connsiteX1325" fmla="*/ 2127175 w 2967861"/>
                <a:gd name="connsiteY1325" fmla="*/ 1113569 h 2340761"/>
                <a:gd name="connsiteX1326" fmla="*/ 2137730 w 2967861"/>
                <a:gd name="connsiteY1326" fmla="*/ 1111396 h 2340761"/>
                <a:gd name="connsiteX1327" fmla="*/ 2149216 w 2967861"/>
                <a:gd name="connsiteY1327" fmla="*/ 1111396 h 2340761"/>
                <a:gd name="connsiteX1328" fmla="*/ 2161634 w 2967861"/>
                <a:gd name="connsiteY1328" fmla="*/ 1113569 h 2340761"/>
                <a:gd name="connsiteX1329" fmla="*/ 2174052 w 2967861"/>
                <a:gd name="connsiteY1329" fmla="*/ 1110465 h 2340761"/>
                <a:gd name="connsiteX1330" fmla="*/ 2178088 w 2967861"/>
                <a:gd name="connsiteY1330" fmla="*/ 1106118 h 2340761"/>
                <a:gd name="connsiteX1331" fmla="*/ 2185228 w 2967861"/>
                <a:gd name="connsiteY1331" fmla="*/ 1096495 h 2340761"/>
                <a:gd name="connsiteX1332" fmla="*/ 2195783 w 2967861"/>
                <a:gd name="connsiteY1332" fmla="*/ 1083766 h 2340761"/>
                <a:gd name="connsiteX1333" fmla="*/ 2208201 w 2967861"/>
                <a:gd name="connsiteY1333" fmla="*/ 1071038 h 2340761"/>
                <a:gd name="connsiteX1334" fmla="*/ 2219687 w 2967861"/>
                <a:gd name="connsiteY1334" fmla="*/ 1056137 h 2340761"/>
                <a:gd name="connsiteX1335" fmla="*/ 2230242 w 2967861"/>
                <a:gd name="connsiteY1335" fmla="*/ 1043408 h 2340761"/>
                <a:gd name="connsiteX1336" fmla="*/ 2239556 w 2967861"/>
                <a:gd name="connsiteY1336" fmla="*/ 1031922 h 2340761"/>
                <a:gd name="connsiteX1337" fmla="*/ 2243592 w 2967861"/>
                <a:gd name="connsiteY1337" fmla="*/ 1028817 h 2340761"/>
                <a:gd name="connsiteX1338" fmla="*/ 2250732 w 2967861"/>
                <a:gd name="connsiteY1338" fmla="*/ 1011743 h 2340761"/>
                <a:gd name="connsiteX1339" fmla="*/ 2256010 w 2967861"/>
                <a:gd name="connsiteY1339" fmla="*/ 999015 h 2340761"/>
                <a:gd name="connsiteX1340" fmla="*/ 2263150 w 2967861"/>
                <a:gd name="connsiteY1340" fmla="*/ 986286 h 2340761"/>
                <a:gd name="connsiteX1341" fmla="*/ 2273705 w 2967861"/>
                <a:gd name="connsiteY1341" fmla="*/ 974800 h 2340761"/>
                <a:gd name="connsiteX1342" fmla="*/ 2270600 w 2967861"/>
                <a:gd name="connsiteY1342" fmla="*/ 962072 h 2340761"/>
                <a:gd name="connsiteX1343" fmla="*/ 2266565 w 2967861"/>
                <a:gd name="connsiteY1343" fmla="*/ 952448 h 2340761"/>
                <a:gd name="connsiteX1344" fmla="*/ 2263460 w 2967861"/>
                <a:gd name="connsiteY1344" fmla="*/ 942824 h 2340761"/>
                <a:gd name="connsiteX1345" fmla="*/ 2263460 w 2967861"/>
                <a:gd name="connsiteY1345" fmla="*/ 932269 h 2340761"/>
                <a:gd name="connsiteX1346" fmla="*/ 2265633 w 2967861"/>
                <a:gd name="connsiteY1346" fmla="*/ 922645 h 2340761"/>
                <a:gd name="connsiteX1347" fmla="*/ 2270911 w 2967861"/>
                <a:gd name="connsiteY1347" fmla="*/ 917367 h 2340761"/>
                <a:gd name="connsiteX1348" fmla="*/ 2273084 w 2967861"/>
                <a:gd name="connsiteY1348" fmla="*/ 912090 h 2340761"/>
                <a:gd name="connsiteX1349" fmla="*/ 2270911 w 2967861"/>
                <a:gd name="connsiteY1349" fmla="*/ 902466 h 2340761"/>
                <a:gd name="connsiteX1350" fmla="*/ 2266875 w 2967861"/>
                <a:gd name="connsiteY1350" fmla="*/ 887565 h 2340761"/>
                <a:gd name="connsiteX1351" fmla="*/ 2263771 w 2967861"/>
                <a:gd name="connsiteY1351" fmla="*/ 877941 h 2340761"/>
                <a:gd name="connsiteX1352" fmla="*/ 2258493 w 2967861"/>
                <a:gd name="connsiteY1352" fmla="*/ 870490 h 2340761"/>
                <a:gd name="connsiteX1353" fmla="*/ 2251353 w 2967861"/>
                <a:gd name="connsiteY1353" fmla="*/ 862108 h 2340761"/>
                <a:gd name="connsiteX1354" fmla="*/ 2242039 w 2967861"/>
                <a:gd name="connsiteY1354" fmla="*/ 862108 h 2340761"/>
                <a:gd name="connsiteX1355" fmla="*/ 2236762 w 2967861"/>
                <a:gd name="connsiteY1355" fmla="*/ 862108 h 2340761"/>
                <a:gd name="connsiteX1356" fmla="*/ 2230553 w 2967861"/>
                <a:gd name="connsiteY1356" fmla="*/ 863039 h 2340761"/>
                <a:gd name="connsiteX1357" fmla="*/ 2227448 w 2967861"/>
                <a:gd name="connsiteY1357" fmla="*/ 865213 h 2340761"/>
                <a:gd name="connsiteX1358" fmla="*/ 2223413 w 2967861"/>
                <a:gd name="connsiteY1358" fmla="*/ 869559 h 2340761"/>
                <a:gd name="connsiteX1359" fmla="*/ 2216272 w 2967861"/>
                <a:gd name="connsiteY1359" fmla="*/ 867386 h 2340761"/>
                <a:gd name="connsiteX1360" fmla="*/ 2213168 w 2967861"/>
                <a:gd name="connsiteY1360" fmla="*/ 865213 h 2340761"/>
                <a:gd name="connsiteX1361" fmla="*/ 2209132 w 2967861"/>
                <a:gd name="connsiteY1361" fmla="*/ 862108 h 2340761"/>
                <a:gd name="connsiteX1362" fmla="*/ 2208201 w 2967861"/>
                <a:gd name="connsiteY1362" fmla="*/ 857762 h 2340761"/>
                <a:gd name="connsiteX1363" fmla="*/ 2206028 w 2967861"/>
                <a:gd name="connsiteY1363" fmla="*/ 854657 h 2340761"/>
                <a:gd name="connsiteX1364" fmla="*/ 2203854 w 2967861"/>
                <a:gd name="connsiteY1364" fmla="*/ 848448 h 2340761"/>
                <a:gd name="connsiteX1365" fmla="*/ 2188332 w 2967861"/>
                <a:gd name="connsiteY1365" fmla="*/ 848448 h 2340761"/>
                <a:gd name="connsiteX1366" fmla="*/ 2188332 w 2967861"/>
                <a:gd name="connsiteY1366" fmla="*/ 837893 h 2340761"/>
                <a:gd name="connsiteX1367" fmla="*/ 2200750 w 2967861"/>
                <a:gd name="connsiteY1367" fmla="*/ 828269 h 2340761"/>
                <a:gd name="connsiteX1368" fmla="*/ 2206028 w 2967861"/>
                <a:gd name="connsiteY1368" fmla="*/ 820819 h 2340761"/>
                <a:gd name="connsiteX1369" fmla="*/ 2211305 w 2967861"/>
                <a:gd name="connsiteY1369" fmla="*/ 812437 h 2340761"/>
                <a:gd name="connsiteX1370" fmla="*/ 2218446 w 2967861"/>
                <a:gd name="connsiteY1370" fmla="*/ 804986 h 2340761"/>
                <a:gd name="connsiteX1371" fmla="*/ 2247627 w 2967861"/>
                <a:gd name="connsiteY1371" fmla="*/ 795362 h 2340761"/>
                <a:gd name="connsiteX1372" fmla="*/ 2256941 w 2967861"/>
                <a:gd name="connsiteY1372" fmla="*/ 785738 h 2340761"/>
                <a:gd name="connsiteX1373" fmla="*/ 2264081 w 2967861"/>
                <a:gd name="connsiteY1373" fmla="*/ 773010 h 2340761"/>
                <a:gd name="connsiteX1374" fmla="*/ 2271221 w 2967861"/>
                <a:gd name="connsiteY1374" fmla="*/ 760282 h 2340761"/>
                <a:gd name="connsiteX1375" fmla="*/ 2278361 w 2967861"/>
                <a:gd name="connsiteY1375" fmla="*/ 746622 h 2340761"/>
                <a:gd name="connsiteX1376" fmla="*/ 2290779 w 2967861"/>
                <a:gd name="connsiteY1376" fmla="*/ 736067 h 2340761"/>
                <a:gd name="connsiteX1377" fmla="*/ 2305370 w 2967861"/>
                <a:gd name="connsiteY1377" fmla="*/ 726443 h 2340761"/>
                <a:gd name="connsiteX1378" fmla="*/ 2317788 w 2967861"/>
                <a:gd name="connsiteY1378" fmla="*/ 713715 h 2340761"/>
                <a:gd name="connsiteX1379" fmla="*/ 2354110 w 2967861"/>
                <a:gd name="connsiteY1379" fmla="*/ 718993 h 2340761"/>
                <a:gd name="connsiteX1380" fmla="*/ 2363424 w 2967861"/>
                <a:gd name="connsiteY1380" fmla="*/ 730479 h 2340761"/>
                <a:gd name="connsiteX1381" fmla="*/ 2375841 w 2967861"/>
                <a:gd name="connsiteY1381" fmla="*/ 732652 h 2340761"/>
                <a:gd name="connsiteX1382" fmla="*/ 2390432 w 2967861"/>
                <a:gd name="connsiteY1382" fmla="*/ 726443 h 2340761"/>
                <a:gd name="connsiteX1383" fmla="*/ 2407196 w 2967861"/>
                <a:gd name="connsiteY1383" fmla="*/ 723339 h 2340761"/>
                <a:gd name="connsiteX1384" fmla="*/ 2407196 w 2967861"/>
                <a:gd name="connsiteY1384" fmla="*/ 743518 h 2340761"/>
                <a:gd name="connsiteX1385" fmla="*/ 2422719 w 2967861"/>
                <a:gd name="connsiteY1385" fmla="*/ 743518 h 2340761"/>
                <a:gd name="connsiteX1386" fmla="*/ 2439483 w 2967861"/>
                <a:gd name="connsiteY1386" fmla="*/ 741345 h 2340761"/>
                <a:gd name="connsiteX1387" fmla="*/ 2451901 w 2967861"/>
                <a:gd name="connsiteY1387" fmla="*/ 739171 h 2340761"/>
                <a:gd name="connsiteX1388" fmla="*/ 2463387 w 2967861"/>
                <a:gd name="connsiteY1388" fmla="*/ 733894 h 2340761"/>
                <a:gd name="connsiteX1389" fmla="*/ 2463387 w 2967861"/>
                <a:gd name="connsiteY1389" fmla="*/ 730789 h 2340761"/>
                <a:gd name="connsiteX1390" fmla="*/ 2461214 w 2967861"/>
                <a:gd name="connsiteY1390" fmla="*/ 726443 h 2340761"/>
                <a:gd name="connsiteX1391" fmla="*/ 2459041 w 2967861"/>
                <a:gd name="connsiteY1391" fmla="*/ 721166 h 2340761"/>
                <a:gd name="connsiteX1392" fmla="*/ 2458110 w 2967861"/>
                <a:gd name="connsiteY1392" fmla="*/ 718061 h 2340761"/>
                <a:gd name="connsiteX1393" fmla="*/ 2458110 w 2967861"/>
                <a:gd name="connsiteY1393" fmla="*/ 713715 h 2340761"/>
                <a:gd name="connsiteX1394" fmla="*/ 2458110 w 2967861"/>
                <a:gd name="connsiteY1394" fmla="*/ 710610 h 2340761"/>
                <a:gd name="connsiteX1395" fmla="*/ 2463387 w 2967861"/>
                <a:gd name="connsiteY1395" fmla="*/ 700987 h 2340761"/>
                <a:gd name="connsiteX1396" fmla="*/ 2473942 w 2967861"/>
                <a:gd name="connsiteY1396" fmla="*/ 688258 h 2340761"/>
                <a:gd name="connsiteX1397" fmla="*/ 2485429 w 2967861"/>
                <a:gd name="connsiteY1397" fmla="*/ 674599 h 2340761"/>
                <a:gd name="connsiteX1398" fmla="*/ 2497847 w 2967861"/>
                <a:gd name="connsiteY1398" fmla="*/ 664044 h 2340761"/>
                <a:gd name="connsiteX1399" fmla="*/ 2507160 w 2967861"/>
                <a:gd name="connsiteY1399" fmla="*/ 658766 h 2340761"/>
                <a:gd name="connsiteX1400" fmla="*/ 2510265 w 2967861"/>
                <a:gd name="connsiteY1400" fmla="*/ 656593 h 2340761"/>
                <a:gd name="connsiteX1401" fmla="*/ 2515542 w 2967861"/>
                <a:gd name="connsiteY1401" fmla="*/ 658766 h 2340761"/>
                <a:gd name="connsiteX1402" fmla="*/ 2519578 w 2967861"/>
                <a:gd name="connsiteY1402" fmla="*/ 659697 h 2340761"/>
                <a:gd name="connsiteX1403" fmla="*/ 2524855 w 2967861"/>
                <a:gd name="connsiteY1403" fmla="*/ 661871 h 2340761"/>
                <a:gd name="connsiteX1404" fmla="*/ 2530133 w 2967861"/>
                <a:gd name="connsiteY1404" fmla="*/ 666217 h 2340761"/>
                <a:gd name="connsiteX1405" fmla="*/ 2530133 w 2967861"/>
                <a:gd name="connsiteY1405" fmla="*/ 669321 h 2340761"/>
                <a:gd name="connsiteX1406" fmla="*/ 2529202 w 2967861"/>
                <a:gd name="connsiteY1406" fmla="*/ 673667 h 2340761"/>
                <a:gd name="connsiteX1407" fmla="*/ 2529202 w 2967861"/>
                <a:gd name="connsiteY1407" fmla="*/ 674599 h 2340761"/>
                <a:gd name="connsiteX1408" fmla="*/ 2529202 w 2967861"/>
                <a:gd name="connsiteY1408" fmla="*/ 676772 h 2340761"/>
                <a:gd name="connsiteX1409" fmla="*/ 2527028 w 2967861"/>
                <a:gd name="connsiteY1409" fmla="*/ 678945 h 2340761"/>
                <a:gd name="connsiteX1410" fmla="*/ 2527028 w 2967861"/>
                <a:gd name="connsiteY1410" fmla="*/ 684223 h 2340761"/>
                <a:gd name="connsiteX1411" fmla="*/ 2529202 w 2967861"/>
                <a:gd name="connsiteY1411" fmla="*/ 688569 h 2340761"/>
                <a:gd name="connsiteX1412" fmla="*/ 2529202 w 2967861"/>
                <a:gd name="connsiteY1412" fmla="*/ 689500 h 2340761"/>
                <a:gd name="connsiteX1413" fmla="*/ 2530133 w 2967861"/>
                <a:gd name="connsiteY1413" fmla="*/ 695709 h 2340761"/>
                <a:gd name="connsiteX1414" fmla="*/ 2546897 w 2967861"/>
                <a:gd name="connsiteY1414" fmla="*/ 688258 h 2340761"/>
                <a:gd name="connsiteX1415" fmla="*/ 2559315 w 2967861"/>
                <a:gd name="connsiteY1415" fmla="*/ 678635 h 2340761"/>
                <a:gd name="connsiteX1416" fmla="*/ 2568628 w 2967861"/>
                <a:gd name="connsiteY1416" fmla="*/ 665906 h 2340761"/>
                <a:gd name="connsiteX1417" fmla="*/ 2577942 w 2967861"/>
                <a:gd name="connsiteY1417" fmla="*/ 651005 h 2340761"/>
                <a:gd name="connsiteX1418" fmla="*/ 2587255 w 2967861"/>
                <a:gd name="connsiteY1418" fmla="*/ 637345 h 2340761"/>
                <a:gd name="connsiteX1419" fmla="*/ 2588186 w 2967861"/>
                <a:gd name="connsiteY1419" fmla="*/ 636414 h 2340761"/>
                <a:gd name="connsiteX1420" fmla="*/ 2590359 w 2967861"/>
                <a:gd name="connsiteY1420" fmla="*/ 634241 h 2340761"/>
                <a:gd name="connsiteX1421" fmla="*/ 2593464 w 2967861"/>
                <a:gd name="connsiteY1421" fmla="*/ 632068 h 2340761"/>
                <a:gd name="connsiteX1422" fmla="*/ 2595637 w 2967861"/>
                <a:gd name="connsiteY1422" fmla="*/ 634241 h 2340761"/>
                <a:gd name="connsiteX1423" fmla="*/ 2595637 w 2967861"/>
                <a:gd name="connsiteY1423" fmla="*/ 636414 h 2340761"/>
                <a:gd name="connsiteX1424" fmla="*/ 2597810 w 2967861"/>
                <a:gd name="connsiteY1424" fmla="*/ 636414 h 2340761"/>
                <a:gd name="connsiteX1425" fmla="*/ 2597810 w 2967861"/>
                <a:gd name="connsiteY1425" fmla="*/ 637345 h 2340761"/>
                <a:gd name="connsiteX1426" fmla="*/ 2592533 w 2967861"/>
                <a:gd name="connsiteY1426" fmla="*/ 651005 h 2340761"/>
                <a:gd name="connsiteX1427" fmla="*/ 2588497 w 2967861"/>
                <a:gd name="connsiteY1427" fmla="*/ 665906 h 2340761"/>
                <a:gd name="connsiteX1428" fmla="*/ 2583219 w 2967861"/>
                <a:gd name="connsiteY1428" fmla="*/ 678635 h 2340761"/>
                <a:gd name="connsiteX1429" fmla="*/ 2570802 w 2967861"/>
                <a:gd name="connsiteY1429" fmla="*/ 688258 h 2340761"/>
                <a:gd name="connsiteX1430" fmla="*/ 2558384 w 2967861"/>
                <a:gd name="connsiteY1430" fmla="*/ 696640 h 2340761"/>
                <a:gd name="connsiteX1431" fmla="*/ 2546897 w 2967861"/>
                <a:gd name="connsiteY1431" fmla="*/ 706264 h 2340761"/>
                <a:gd name="connsiteX1432" fmla="*/ 2532306 w 2967861"/>
                <a:gd name="connsiteY1432" fmla="*/ 728616 h 2340761"/>
                <a:gd name="connsiteX1433" fmla="*/ 2517715 w 2967861"/>
                <a:gd name="connsiteY1433" fmla="*/ 750968 h 2340761"/>
                <a:gd name="connsiteX1434" fmla="*/ 2510575 w 2967861"/>
                <a:gd name="connsiteY1434" fmla="*/ 758419 h 2340761"/>
                <a:gd name="connsiteX1435" fmla="*/ 2500020 w 2967861"/>
                <a:gd name="connsiteY1435" fmla="*/ 761524 h 2340761"/>
                <a:gd name="connsiteX1436" fmla="*/ 2490706 w 2967861"/>
                <a:gd name="connsiteY1436" fmla="*/ 765870 h 2340761"/>
                <a:gd name="connsiteX1437" fmla="*/ 2483566 w 2967861"/>
                <a:gd name="connsiteY1437" fmla="*/ 771147 h 2340761"/>
                <a:gd name="connsiteX1438" fmla="*/ 2476426 w 2967861"/>
                <a:gd name="connsiteY1438" fmla="*/ 786049 h 2340761"/>
                <a:gd name="connsiteX1439" fmla="*/ 2478599 w 2967861"/>
                <a:gd name="connsiteY1439" fmla="*/ 798777 h 2340761"/>
                <a:gd name="connsiteX1440" fmla="*/ 2483877 w 2967861"/>
                <a:gd name="connsiteY1440" fmla="*/ 808401 h 2340761"/>
                <a:gd name="connsiteX1441" fmla="*/ 2480772 w 2967861"/>
                <a:gd name="connsiteY1441" fmla="*/ 815852 h 2340761"/>
                <a:gd name="connsiteX1442" fmla="*/ 2478599 w 2967861"/>
                <a:gd name="connsiteY1442" fmla="*/ 821129 h 2340761"/>
                <a:gd name="connsiteX1443" fmla="*/ 2473322 w 2967861"/>
                <a:gd name="connsiteY1443" fmla="*/ 825475 h 2340761"/>
                <a:gd name="connsiteX1444" fmla="*/ 2469286 w 2967861"/>
                <a:gd name="connsiteY1444" fmla="*/ 828580 h 2340761"/>
                <a:gd name="connsiteX1445" fmla="*/ 2464008 w 2967861"/>
                <a:gd name="connsiteY1445" fmla="*/ 832926 h 2340761"/>
                <a:gd name="connsiteX1446" fmla="*/ 2461835 w 2967861"/>
                <a:gd name="connsiteY1446" fmla="*/ 865833 h 2340761"/>
                <a:gd name="connsiteX1447" fmla="*/ 2464008 w 2967861"/>
                <a:gd name="connsiteY1447" fmla="*/ 893463 h 2340761"/>
                <a:gd name="connsiteX1448" fmla="*/ 2473322 w 2967861"/>
                <a:gd name="connsiteY1448" fmla="*/ 917678 h 2340761"/>
                <a:gd name="connsiteX1449" fmla="*/ 2487912 w 2967861"/>
                <a:gd name="connsiteY1449" fmla="*/ 937857 h 2340761"/>
                <a:gd name="connsiteX1450" fmla="*/ 2487912 w 2967861"/>
                <a:gd name="connsiteY1450" fmla="*/ 943134 h 2340761"/>
                <a:gd name="connsiteX1451" fmla="*/ 2494121 w 2967861"/>
                <a:gd name="connsiteY1451" fmla="*/ 943134 h 2340761"/>
                <a:gd name="connsiteX1452" fmla="*/ 2498157 w 2967861"/>
                <a:gd name="connsiteY1452" fmla="*/ 922955 h 2340761"/>
                <a:gd name="connsiteX1453" fmla="*/ 2510575 w 2967861"/>
                <a:gd name="connsiteY1453" fmla="*/ 922955 h 2340761"/>
                <a:gd name="connsiteX1454" fmla="*/ 2515852 w 2967861"/>
                <a:gd name="connsiteY1454" fmla="*/ 904950 h 2340761"/>
                <a:gd name="connsiteX1455" fmla="*/ 2522993 w 2967861"/>
                <a:gd name="connsiteY1455" fmla="*/ 890048 h 2340761"/>
                <a:gd name="connsiteX1456" fmla="*/ 2527028 w 2967861"/>
                <a:gd name="connsiteY1456" fmla="*/ 890048 h 2340761"/>
                <a:gd name="connsiteX1457" fmla="*/ 2529202 w 2967861"/>
                <a:gd name="connsiteY1457" fmla="*/ 890048 h 2340761"/>
                <a:gd name="connsiteX1458" fmla="*/ 2530133 w 2967861"/>
                <a:gd name="connsiteY1458" fmla="*/ 890048 h 2340761"/>
                <a:gd name="connsiteX1459" fmla="*/ 2534169 w 2967861"/>
                <a:gd name="connsiteY1459" fmla="*/ 890048 h 2340761"/>
                <a:gd name="connsiteX1460" fmla="*/ 2537273 w 2967861"/>
                <a:gd name="connsiteY1460" fmla="*/ 890048 h 2340761"/>
                <a:gd name="connsiteX1461" fmla="*/ 2539446 w 2967861"/>
                <a:gd name="connsiteY1461" fmla="*/ 875147 h 2340761"/>
                <a:gd name="connsiteX1462" fmla="*/ 2541620 w 2967861"/>
                <a:gd name="connsiteY1462" fmla="*/ 867696 h 2340761"/>
                <a:gd name="connsiteX1463" fmla="*/ 2546897 w 2967861"/>
                <a:gd name="connsiteY1463" fmla="*/ 860245 h 2340761"/>
                <a:gd name="connsiteX1464" fmla="*/ 2554037 w 2967861"/>
                <a:gd name="connsiteY1464" fmla="*/ 848759 h 2340761"/>
                <a:gd name="connsiteX1465" fmla="*/ 2566455 w 2967861"/>
                <a:gd name="connsiteY1465" fmla="*/ 848759 h 2340761"/>
                <a:gd name="connsiteX1466" fmla="*/ 2566455 w 2967861"/>
                <a:gd name="connsiteY1466" fmla="*/ 840377 h 2340761"/>
                <a:gd name="connsiteX1467" fmla="*/ 2566455 w 2967861"/>
                <a:gd name="connsiteY1467" fmla="*/ 832926 h 2340761"/>
                <a:gd name="connsiteX1468" fmla="*/ 2568628 w 2967861"/>
                <a:gd name="connsiteY1468" fmla="*/ 827649 h 2340761"/>
                <a:gd name="connsiteX1469" fmla="*/ 2570802 w 2967861"/>
                <a:gd name="connsiteY1469" fmla="*/ 821440 h 2340761"/>
                <a:gd name="connsiteX1470" fmla="*/ 2572975 w 2967861"/>
                <a:gd name="connsiteY1470" fmla="*/ 820508 h 2340761"/>
                <a:gd name="connsiteX1471" fmla="*/ 2573906 w 2967861"/>
                <a:gd name="connsiteY1471" fmla="*/ 818335 h 2340761"/>
                <a:gd name="connsiteX1472" fmla="*/ 2576079 w 2967861"/>
                <a:gd name="connsiteY1472" fmla="*/ 818335 h 2340761"/>
                <a:gd name="connsiteX1473" fmla="*/ 2578252 w 2967861"/>
                <a:gd name="connsiteY1473" fmla="*/ 818335 h 2340761"/>
                <a:gd name="connsiteX1474" fmla="*/ 2583530 w 2967861"/>
                <a:gd name="connsiteY1474" fmla="*/ 818335 h 2340761"/>
                <a:gd name="connsiteX1475" fmla="*/ 2580425 w 2967861"/>
                <a:gd name="connsiteY1475" fmla="*/ 794120 h 2340761"/>
                <a:gd name="connsiteX1476" fmla="*/ 2580425 w 2967861"/>
                <a:gd name="connsiteY1476" fmla="*/ 766491 h 2340761"/>
                <a:gd name="connsiteX1477" fmla="*/ 2581356 w 2967861"/>
                <a:gd name="connsiteY1477" fmla="*/ 742276 h 2340761"/>
                <a:gd name="connsiteX1478" fmla="*/ 2590670 w 2967861"/>
                <a:gd name="connsiteY1478" fmla="*/ 719924 h 2340761"/>
                <a:gd name="connsiteX1479" fmla="*/ 2595948 w 2967861"/>
                <a:gd name="connsiteY1479" fmla="*/ 718993 h 2340761"/>
                <a:gd name="connsiteX1480" fmla="*/ 2607434 w 2967861"/>
                <a:gd name="connsiteY1480" fmla="*/ 716819 h 2340761"/>
                <a:gd name="connsiteX1481" fmla="*/ 2619852 w 2967861"/>
                <a:gd name="connsiteY1481" fmla="*/ 716819 h 2340761"/>
                <a:gd name="connsiteX1482" fmla="*/ 2629165 w 2967861"/>
                <a:gd name="connsiteY1482" fmla="*/ 716819 h 2340761"/>
                <a:gd name="connsiteX1483" fmla="*/ 2634443 w 2967861"/>
                <a:gd name="connsiteY1483" fmla="*/ 714646 h 2340761"/>
                <a:gd name="connsiteX1484" fmla="*/ 2634443 w 2967861"/>
                <a:gd name="connsiteY1484" fmla="*/ 707196 h 2340761"/>
                <a:gd name="connsiteX1485" fmla="*/ 2639720 w 2967861"/>
                <a:gd name="connsiteY1485" fmla="*/ 704091 h 2340761"/>
                <a:gd name="connsiteX1486" fmla="*/ 2646861 w 2967861"/>
                <a:gd name="connsiteY1486" fmla="*/ 699745 h 2340761"/>
                <a:gd name="connsiteX1487" fmla="*/ 2656174 w 2967861"/>
                <a:gd name="connsiteY1487" fmla="*/ 697572 h 2340761"/>
                <a:gd name="connsiteX1488" fmla="*/ 2663314 w 2967861"/>
                <a:gd name="connsiteY1488" fmla="*/ 696640 h 2340761"/>
                <a:gd name="connsiteX1489" fmla="*/ 2666419 w 2967861"/>
                <a:gd name="connsiteY1489" fmla="*/ 701918 h 2340761"/>
                <a:gd name="connsiteX1490" fmla="*/ 2672628 w 2967861"/>
                <a:gd name="connsiteY1490" fmla="*/ 707196 h 2340761"/>
                <a:gd name="connsiteX1491" fmla="*/ 2677905 w 2967861"/>
                <a:gd name="connsiteY1491" fmla="*/ 711542 h 2340761"/>
                <a:gd name="connsiteX1492" fmla="*/ 2685045 w 2967861"/>
                <a:gd name="connsiteY1492" fmla="*/ 709369 h 2340761"/>
                <a:gd name="connsiteX1493" fmla="*/ 2692186 w 2967861"/>
                <a:gd name="connsiteY1493" fmla="*/ 705022 h 2340761"/>
                <a:gd name="connsiteX1494" fmla="*/ 2702741 w 2967861"/>
                <a:gd name="connsiteY1494" fmla="*/ 701918 h 2340761"/>
                <a:gd name="connsiteX1495" fmla="*/ 2717332 w 2967861"/>
                <a:gd name="connsiteY1495" fmla="*/ 699745 h 2340761"/>
                <a:gd name="connsiteX1496" fmla="*/ 2724472 w 2967861"/>
                <a:gd name="connsiteY1496" fmla="*/ 689190 h 2340761"/>
                <a:gd name="connsiteX1497" fmla="*/ 2728508 w 2967861"/>
                <a:gd name="connsiteY1497" fmla="*/ 677703 h 2340761"/>
                <a:gd name="connsiteX1498" fmla="*/ 2729439 w 2967861"/>
                <a:gd name="connsiteY1498" fmla="*/ 662802 h 2340761"/>
                <a:gd name="connsiteX1499" fmla="*/ 2744030 w 2967861"/>
                <a:gd name="connsiteY1499" fmla="*/ 657524 h 2340761"/>
                <a:gd name="connsiteX1500" fmla="*/ 2757690 w 2967861"/>
                <a:gd name="connsiteY1500" fmla="*/ 652247 h 2340761"/>
                <a:gd name="connsiteX1501" fmla="*/ 2768245 w 2967861"/>
                <a:gd name="connsiteY1501" fmla="*/ 644796 h 2340761"/>
                <a:gd name="connsiteX1502" fmla="*/ 2773522 w 2967861"/>
                <a:gd name="connsiteY1502" fmla="*/ 629895 h 2340761"/>
                <a:gd name="connsiteX1503" fmla="*/ 2782836 w 2967861"/>
                <a:gd name="connsiteY1503" fmla="*/ 632068 h 2340761"/>
                <a:gd name="connsiteX1504" fmla="*/ 2789976 w 2967861"/>
                <a:gd name="connsiteY1504" fmla="*/ 632999 h 2340761"/>
                <a:gd name="connsiteX1505" fmla="*/ 2795254 w 2967861"/>
                <a:gd name="connsiteY1505" fmla="*/ 637345 h 2340761"/>
                <a:gd name="connsiteX1506" fmla="*/ 2802394 w 2967861"/>
                <a:gd name="connsiteY1506" fmla="*/ 642623 h 2340761"/>
                <a:gd name="connsiteX1507" fmla="*/ 2807671 w 2967861"/>
                <a:gd name="connsiteY1507" fmla="*/ 640450 h 2340761"/>
                <a:gd name="connsiteX1508" fmla="*/ 2811707 w 2967861"/>
                <a:gd name="connsiteY1508" fmla="*/ 640450 h 2340761"/>
                <a:gd name="connsiteX1509" fmla="*/ 2813880 w 2967861"/>
                <a:gd name="connsiteY1509" fmla="*/ 638277 h 2340761"/>
                <a:gd name="connsiteX1510" fmla="*/ 2816985 w 2967861"/>
                <a:gd name="connsiteY1510" fmla="*/ 638277 h 2340761"/>
                <a:gd name="connsiteX1511" fmla="*/ 2811707 w 2967861"/>
                <a:gd name="connsiteY1511" fmla="*/ 612820 h 2340761"/>
                <a:gd name="connsiteX1512" fmla="*/ 2800221 w 2967861"/>
                <a:gd name="connsiteY1512" fmla="*/ 590468 h 2340761"/>
                <a:gd name="connsiteX1513" fmla="*/ 2789666 w 2967861"/>
                <a:gd name="connsiteY1513" fmla="*/ 577740 h 2340761"/>
                <a:gd name="connsiteX1514" fmla="*/ 2792770 w 2967861"/>
                <a:gd name="connsiteY1514" fmla="*/ 572462 h 2340761"/>
                <a:gd name="connsiteX1515" fmla="*/ 2794943 w 2967861"/>
                <a:gd name="connsiteY1515" fmla="*/ 570289 h 2340761"/>
                <a:gd name="connsiteX1516" fmla="*/ 2797116 w 2967861"/>
                <a:gd name="connsiteY1516" fmla="*/ 568116 h 2340761"/>
                <a:gd name="connsiteX1517" fmla="*/ 2799290 w 2967861"/>
                <a:gd name="connsiteY1517" fmla="*/ 568116 h 2340761"/>
                <a:gd name="connsiteX1518" fmla="*/ 2800221 w 2967861"/>
                <a:gd name="connsiteY1518" fmla="*/ 568116 h 2340761"/>
                <a:gd name="connsiteX1519" fmla="*/ 2802394 w 2967861"/>
                <a:gd name="connsiteY1519" fmla="*/ 570289 h 2340761"/>
                <a:gd name="connsiteX1520" fmla="*/ 2804567 w 2967861"/>
                <a:gd name="connsiteY1520" fmla="*/ 570289 h 2340761"/>
                <a:gd name="connsiteX1521" fmla="*/ 2806740 w 2967861"/>
                <a:gd name="connsiteY1521" fmla="*/ 570289 h 2340761"/>
                <a:gd name="connsiteX1522" fmla="*/ 2809845 w 2967861"/>
                <a:gd name="connsiteY1522" fmla="*/ 570289 h 2340761"/>
                <a:gd name="connsiteX1523" fmla="*/ 2813880 w 2967861"/>
                <a:gd name="connsiteY1523" fmla="*/ 568116 h 2340761"/>
                <a:gd name="connsiteX1524" fmla="*/ 2822263 w 2967861"/>
                <a:gd name="connsiteY1524" fmla="*/ 560665 h 2340761"/>
                <a:gd name="connsiteX1525" fmla="*/ 2826298 w 2967861"/>
                <a:gd name="connsiteY1525" fmla="*/ 547937 h 2340761"/>
                <a:gd name="connsiteX1526" fmla="*/ 2829403 w 2967861"/>
                <a:gd name="connsiteY1526" fmla="*/ 533036 h 2340761"/>
                <a:gd name="connsiteX1527" fmla="*/ 2829403 w 2967861"/>
                <a:gd name="connsiteY1527" fmla="*/ 520307 h 2340761"/>
                <a:gd name="connsiteX1528" fmla="*/ 2833439 w 2967861"/>
                <a:gd name="connsiteY1528" fmla="*/ 525585 h 2340761"/>
                <a:gd name="connsiteX1529" fmla="*/ 2838716 w 2967861"/>
                <a:gd name="connsiteY1529" fmla="*/ 533036 h 2340761"/>
                <a:gd name="connsiteX1530" fmla="*/ 2842752 w 2967861"/>
                <a:gd name="connsiteY1530" fmla="*/ 540486 h 2340761"/>
                <a:gd name="connsiteX1531" fmla="*/ 2845856 w 2967861"/>
                <a:gd name="connsiteY1531" fmla="*/ 538313 h 2340761"/>
                <a:gd name="connsiteX1532" fmla="*/ 2848029 w 2967861"/>
                <a:gd name="connsiteY1532" fmla="*/ 538313 h 2340761"/>
                <a:gd name="connsiteX1533" fmla="*/ 2850203 w 2967861"/>
                <a:gd name="connsiteY1533" fmla="*/ 538313 h 2340761"/>
                <a:gd name="connsiteX1534" fmla="*/ 2851134 w 2967861"/>
                <a:gd name="connsiteY1534" fmla="*/ 536140 h 2340761"/>
                <a:gd name="connsiteX1535" fmla="*/ 2853307 w 2967861"/>
                <a:gd name="connsiteY1535" fmla="*/ 536140 h 2340761"/>
                <a:gd name="connsiteX1536" fmla="*/ 2860447 w 2967861"/>
                <a:gd name="connsiteY1536" fmla="*/ 536140 h 2340761"/>
                <a:gd name="connsiteX1537" fmla="*/ 2864483 w 2967861"/>
                <a:gd name="connsiteY1537" fmla="*/ 538313 h 2340761"/>
                <a:gd name="connsiteX1538" fmla="*/ 2865414 w 2967861"/>
                <a:gd name="connsiteY1538" fmla="*/ 540486 h 2340761"/>
                <a:gd name="connsiteX1539" fmla="*/ 2869450 w 2967861"/>
                <a:gd name="connsiteY1539" fmla="*/ 542659 h 2340761"/>
                <a:gd name="connsiteX1540" fmla="*/ 2872555 w 2967861"/>
                <a:gd name="connsiteY1540" fmla="*/ 543591 h 2340761"/>
                <a:gd name="connsiteX1541" fmla="*/ 2872555 w 2967861"/>
                <a:gd name="connsiteY1541" fmla="*/ 557250 h 2340761"/>
                <a:gd name="connsiteX1542" fmla="*/ 2887146 w 2967861"/>
                <a:gd name="connsiteY1542" fmla="*/ 560355 h 2340761"/>
                <a:gd name="connsiteX1543" fmla="*/ 2898632 w 2967861"/>
                <a:gd name="connsiteY1543" fmla="*/ 565632 h 2340761"/>
                <a:gd name="connsiteX1544" fmla="*/ 2905772 w 2967861"/>
                <a:gd name="connsiteY1544" fmla="*/ 577119 h 2340761"/>
                <a:gd name="connsiteX1545" fmla="*/ 2912913 w 2967861"/>
                <a:gd name="connsiteY1545" fmla="*/ 577119 h 2340761"/>
                <a:gd name="connsiteX1546" fmla="*/ 2916017 w 2967861"/>
                <a:gd name="connsiteY1546" fmla="*/ 577119 h 2340761"/>
                <a:gd name="connsiteX1547" fmla="*/ 2920053 w 2967861"/>
                <a:gd name="connsiteY1547" fmla="*/ 577119 h 2340761"/>
                <a:gd name="connsiteX1548" fmla="*/ 2923158 w 2967861"/>
                <a:gd name="connsiteY1548" fmla="*/ 574946 h 2340761"/>
                <a:gd name="connsiteX1549" fmla="*/ 2925330 w 2967861"/>
                <a:gd name="connsiteY1549" fmla="*/ 572773 h 2340761"/>
                <a:gd name="connsiteX1550" fmla="*/ 2928435 w 2967861"/>
                <a:gd name="connsiteY1550" fmla="*/ 567495 h 2340761"/>
                <a:gd name="connsiteX1551" fmla="*/ 2930608 w 2967861"/>
                <a:gd name="connsiteY1551" fmla="*/ 564390 h 2340761"/>
                <a:gd name="connsiteX1552" fmla="*/ 2930608 w 2967861"/>
                <a:gd name="connsiteY1552" fmla="*/ 562217 h 2340761"/>
                <a:gd name="connsiteX1553" fmla="*/ 2928435 w 2967861"/>
                <a:gd name="connsiteY1553" fmla="*/ 557871 h 2340761"/>
                <a:gd name="connsiteX1554" fmla="*/ 2927503 w 2967861"/>
                <a:gd name="connsiteY1554" fmla="*/ 556940 h 2340761"/>
                <a:gd name="connsiteX1555" fmla="*/ 2925330 w 2967861"/>
                <a:gd name="connsiteY1555" fmla="*/ 554767 h 2340761"/>
                <a:gd name="connsiteX1556" fmla="*/ 2921295 w 2967861"/>
                <a:gd name="connsiteY1556" fmla="*/ 552594 h 2340761"/>
                <a:gd name="connsiteX1557" fmla="*/ 2923468 w 2967861"/>
                <a:gd name="connsiteY1557" fmla="*/ 547316 h 2340761"/>
                <a:gd name="connsiteX1558" fmla="*/ 2925641 w 2967861"/>
                <a:gd name="connsiteY1558" fmla="*/ 542038 h 2340761"/>
                <a:gd name="connsiteX1559" fmla="*/ 2927814 w 2967861"/>
                <a:gd name="connsiteY1559" fmla="*/ 539865 h 2340761"/>
                <a:gd name="connsiteX1560" fmla="*/ 2930919 w 2967861"/>
                <a:gd name="connsiteY1560" fmla="*/ 535519 h 2340761"/>
                <a:gd name="connsiteX1561" fmla="*/ 2933092 w 2967861"/>
                <a:gd name="connsiteY1561" fmla="*/ 532415 h 2340761"/>
                <a:gd name="connsiteX1562" fmla="*/ 2969414 w 2967861"/>
                <a:gd name="connsiteY1562" fmla="*/ 532415 h 2340761"/>
                <a:gd name="connsiteX1563" fmla="*/ 2965999 w 2967861"/>
                <a:gd name="connsiteY1563" fmla="*/ 516271 h 2340761"/>
                <a:gd name="connsiteX1564" fmla="*/ 758729 w 2967861"/>
                <a:gd name="connsiteY1564" fmla="*/ 1039993 h 2340761"/>
                <a:gd name="connsiteX1565" fmla="*/ 776425 w 2967861"/>
                <a:gd name="connsiteY1565" fmla="*/ 1034716 h 2340761"/>
                <a:gd name="connsiteX1566" fmla="*/ 791016 w 2967861"/>
                <a:gd name="connsiteY1566" fmla="*/ 1027265 h 2340761"/>
                <a:gd name="connsiteX1567" fmla="*/ 791016 w 2967861"/>
                <a:gd name="connsiteY1567" fmla="*/ 1030370 h 2340761"/>
                <a:gd name="connsiteX1568" fmla="*/ 791016 w 2967861"/>
                <a:gd name="connsiteY1568" fmla="*/ 1034716 h 2340761"/>
                <a:gd name="connsiteX1569" fmla="*/ 791016 w 2967861"/>
                <a:gd name="connsiteY1569" fmla="*/ 1039993 h 2340761"/>
                <a:gd name="connsiteX1570" fmla="*/ 788843 w 2967861"/>
                <a:gd name="connsiteY1570" fmla="*/ 1045271 h 2340761"/>
                <a:gd name="connsiteX1571" fmla="*/ 785738 w 2967861"/>
                <a:gd name="connsiteY1571" fmla="*/ 1050549 h 2340761"/>
                <a:gd name="connsiteX1572" fmla="*/ 785738 w 2967861"/>
                <a:gd name="connsiteY1572" fmla="*/ 1057999 h 2340761"/>
                <a:gd name="connsiteX1573" fmla="*/ 774252 w 2967861"/>
                <a:gd name="connsiteY1573" fmla="*/ 1057999 h 2340761"/>
                <a:gd name="connsiteX1574" fmla="*/ 765870 w 2967861"/>
                <a:gd name="connsiteY1574" fmla="*/ 1057068 h 2340761"/>
                <a:gd name="connsiteX1575" fmla="*/ 758729 w 2967861"/>
                <a:gd name="connsiteY1575" fmla="*/ 1054895 h 2340761"/>
                <a:gd name="connsiteX1576" fmla="*/ 758729 w 2967861"/>
                <a:gd name="connsiteY1576" fmla="*/ 1039993 h 2340761"/>
                <a:gd name="connsiteX1577" fmla="*/ 644175 w 2967861"/>
                <a:gd name="connsiteY1577" fmla="*/ 1152064 h 2340761"/>
                <a:gd name="connsiteX1578" fmla="*/ 645106 w 2967861"/>
                <a:gd name="connsiteY1578" fmla="*/ 1151133 h 2340761"/>
                <a:gd name="connsiteX1579" fmla="*/ 645106 w 2967861"/>
                <a:gd name="connsiteY1579" fmla="*/ 1148960 h 2340761"/>
                <a:gd name="connsiteX1580" fmla="*/ 647279 w 2967861"/>
                <a:gd name="connsiteY1580" fmla="*/ 1148960 h 2340761"/>
                <a:gd name="connsiteX1581" fmla="*/ 649453 w 2967861"/>
                <a:gd name="connsiteY1581" fmla="*/ 1146787 h 2340761"/>
                <a:gd name="connsiteX1582" fmla="*/ 651626 w 2967861"/>
                <a:gd name="connsiteY1582" fmla="*/ 1144614 h 2340761"/>
                <a:gd name="connsiteX1583" fmla="*/ 666217 w 2967861"/>
                <a:gd name="connsiteY1583" fmla="*/ 1144614 h 2340761"/>
                <a:gd name="connsiteX1584" fmla="*/ 662181 w 2967861"/>
                <a:gd name="connsiteY1584" fmla="*/ 1148960 h 2340761"/>
                <a:gd name="connsiteX1585" fmla="*/ 659076 w 2967861"/>
                <a:gd name="connsiteY1585" fmla="*/ 1151133 h 2340761"/>
                <a:gd name="connsiteX1586" fmla="*/ 655041 w 2967861"/>
                <a:gd name="connsiteY1586" fmla="*/ 1152064 h 2340761"/>
                <a:gd name="connsiteX1587" fmla="*/ 651936 w 2967861"/>
                <a:gd name="connsiteY1587" fmla="*/ 1154238 h 2340761"/>
                <a:gd name="connsiteX1588" fmla="*/ 645727 w 2967861"/>
                <a:gd name="connsiteY1588" fmla="*/ 1156411 h 2340761"/>
                <a:gd name="connsiteX1589" fmla="*/ 642623 w 2967861"/>
                <a:gd name="connsiteY1589" fmla="*/ 1156411 h 2340761"/>
                <a:gd name="connsiteX1590" fmla="*/ 644175 w 2967861"/>
                <a:gd name="connsiteY1590" fmla="*/ 1152064 h 2340761"/>
                <a:gd name="connsiteX1591" fmla="*/ 765870 w 2967861"/>
                <a:gd name="connsiteY1591" fmla="*/ 1265377 h 2340761"/>
                <a:gd name="connsiteX1592" fmla="*/ 759661 w 2967861"/>
                <a:gd name="connsiteY1592" fmla="*/ 1282452 h 2340761"/>
                <a:gd name="connsiteX1593" fmla="*/ 752520 w 2967861"/>
                <a:gd name="connsiteY1593" fmla="*/ 1300457 h 2340761"/>
                <a:gd name="connsiteX1594" fmla="*/ 751589 w 2967861"/>
                <a:gd name="connsiteY1594" fmla="*/ 1315359 h 2340761"/>
                <a:gd name="connsiteX1595" fmla="*/ 737930 w 2967861"/>
                <a:gd name="connsiteY1595" fmla="*/ 1319705 h 2340761"/>
                <a:gd name="connsiteX1596" fmla="*/ 725512 w 2967861"/>
                <a:gd name="connsiteY1596" fmla="*/ 1320636 h 2340761"/>
                <a:gd name="connsiteX1597" fmla="*/ 714957 w 2967861"/>
                <a:gd name="connsiteY1597" fmla="*/ 1315359 h 2340761"/>
                <a:gd name="connsiteX1598" fmla="*/ 701297 w 2967861"/>
                <a:gd name="connsiteY1598" fmla="*/ 1312254 h 2340761"/>
                <a:gd name="connsiteX1599" fmla="*/ 696019 w 2967861"/>
                <a:gd name="connsiteY1599" fmla="*/ 1312254 h 2340761"/>
                <a:gd name="connsiteX1600" fmla="*/ 692915 w 2967861"/>
                <a:gd name="connsiteY1600" fmla="*/ 1312254 h 2340761"/>
                <a:gd name="connsiteX1601" fmla="*/ 688879 w 2967861"/>
                <a:gd name="connsiteY1601" fmla="*/ 1313186 h 2340761"/>
                <a:gd name="connsiteX1602" fmla="*/ 685775 w 2967861"/>
                <a:gd name="connsiteY1602" fmla="*/ 1317532 h 2340761"/>
                <a:gd name="connsiteX1603" fmla="*/ 683602 w 2967861"/>
                <a:gd name="connsiteY1603" fmla="*/ 1319705 h 2340761"/>
                <a:gd name="connsiteX1604" fmla="*/ 681428 w 2967861"/>
                <a:gd name="connsiteY1604" fmla="*/ 1322810 h 2340761"/>
                <a:gd name="connsiteX1605" fmla="*/ 678324 w 2967861"/>
                <a:gd name="connsiteY1605" fmla="*/ 1324983 h 2340761"/>
                <a:gd name="connsiteX1606" fmla="*/ 673046 w 2967861"/>
                <a:gd name="connsiteY1606" fmla="*/ 1322810 h 2340761"/>
                <a:gd name="connsiteX1607" fmla="*/ 661560 w 2967861"/>
                <a:gd name="connsiteY1607" fmla="*/ 1320636 h 2340761"/>
                <a:gd name="connsiteX1608" fmla="*/ 646969 w 2967861"/>
                <a:gd name="connsiteY1608" fmla="*/ 1319705 h 2340761"/>
                <a:gd name="connsiteX1609" fmla="*/ 632378 w 2967861"/>
                <a:gd name="connsiteY1609" fmla="*/ 1315359 h 2340761"/>
                <a:gd name="connsiteX1610" fmla="*/ 617787 w 2967861"/>
                <a:gd name="connsiteY1610" fmla="*/ 1313186 h 2340761"/>
                <a:gd name="connsiteX1611" fmla="*/ 610647 w 2967861"/>
                <a:gd name="connsiteY1611" fmla="*/ 1312254 h 2340761"/>
                <a:gd name="connsiteX1612" fmla="*/ 596056 w 2967861"/>
                <a:gd name="connsiteY1612" fmla="*/ 1306046 h 2340761"/>
                <a:gd name="connsiteX1613" fmla="*/ 581465 w 2967861"/>
                <a:gd name="connsiteY1613" fmla="*/ 1298595 h 2340761"/>
                <a:gd name="connsiteX1614" fmla="*/ 566874 w 2967861"/>
                <a:gd name="connsiteY1614" fmla="*/ 1295490 h 2340761"/>
                <a:gd name="connsiteX1615" fmla="*/ 551352 w 2967861"/>
                <a:gd name="connsiteY1615" fmla="*/ 1298595 h 2340761"/>
                <a:gd name="connsiteX1616" fmla="*/ 539865 w 2967861"/>
                <a:gd name="connsiteY1616" fmla="*/ 1306046 h 2340761"/>
                <a:gd name="connsiteX1617" fmla="*/ 536761 w 2967861"/>
                <a:gd name="connsiteY1617" fmla="*/ 1315669 h 2340761"/>
                <a:gd name="connsiteX1618" fmla="*/ 532725 w 2967861"/>
                <a:gd name="connsiteY1618" fmla="*/ 1325293 h 2340761"/>
                <a:gd name="connsiteX1619" fmla="*/ 530552 w 2967861"/>
                <a:gd name="connsiteY1619" fmla="*/ 1335848 h 2340761"/>
                <a:gd name="connsiteX1620" fmla="*/ 523411 w 2967861"/>
                <a:gd name="connsiteY1620" fmla="*/ 1334917 h 2340761"/>
                <a:gd name="connsiteX1621" fmla="*/ 510994 w 2967861"/>
                <a:gd name="connsiteY1621" fmla="*/ 1330571 h 2340761"/>
                <a:gd name="connsiteX1622" fmla="*/ 496403 w 2967861"/>
                <a:gd name="connsiteY1622" fmla="*/ 1327466 h 2340761"/>
                <a:gd name="connsiteX1623" fmla="*/ 485848 w 2967861"/>
                <a:gd name="connsiteY1623" fmla="*/ 1323120 h 2340761"/>
                <a:gd name="connsiteX1624" fmla="*/ 478707 w 2967861"/>
                <a:gd name="connsiteY1624" fmla="*/ 1320016 h 2340761"/>
                <a:gd name="connsiteX1625" fmla="*/ 474671 w 2967861"/>
                <a:gd name="connsiteY1625" fmla="*/ 1305114 h 2340761"/>
                <a:gd name="connsiteX1626" fmla="*/ 460081 w 2967861"/>
                <a:gd name="connsiteY1626" fmla="*/ 1297664 h 2340761"/>
                <a:gd name="connsiteX1627" fmla="*/ 445490 w 2967861"/>
                <a:gd name="connsiteY1627" fmla="*/ 1295490 h 2340761"/>
                <a:gd name="connsiteX1628" fmla="*/ 430899 w 2967861"/>
                <a:gd name="connsiteY1628" fmla="*/ 1295490 h 2340761"/>
                <a:gd name="connsiteX1629" fmla="*/ 418481 w 2967861"/>
                <a:gd name="connsiteY1629" fmla="*/ 1291144 h 2340761"/>
                <a:gd name="connsiteX1630" fmla="*/ 415376 w 2967861"/>
                <a:gd name="connsiteY1630" fmla="*/ 1288040 h 2340761"/>
                <a:gd name="connsiteX1631" fmla="*/ 413203 w 2967861"/>
                <a:gd name="connsiteY1631" fmla="*/ 1285867 h 2340761"/>
                <a:gd name="connsiteX1632" fmla="*/ 409167 w 2967861"/>
                <a:gd name="connsiteY1632" fmla="*/ 1282762 h 2340761"/>
                <a:gd name="connsiteX1633" fmla="*/ 408236 w 2967861"/>
                <a:gd name="connsiteY1633" fmla="*/ 1278416 h 2340761"/>
                <a:gd name="connsiteX1634" fmla="*/ 402027 w 2967861"/>
                <a:gd name="connsiteY1634" fmla="*/ 1275311 h 2340761"/>
                <a:gd name="connsiteX1635" fmla="*/ 406063 w 2967861"/>
                <a:gd name="connsiteY1635" fmla="*/ 1256374 h 2340761"/>
                <a:gd name="connsiteX1636" fmla="*/ 409167 w 2967861"/>
                <a:gd name="connsiteY1636" fmla="*/ 1238368 h 2340761"/>
                <a:gd name="connsiteX1637" fmla="*/ 415376 w 2967861"/>
                <a:gd name="connsiteY1637" fmla="*/ 1221294 h 2340761"/>
                <a:gd name="connsiteX1638" fmla="*/ 410720 w 2967861"/>
                <a:gd name="connsiteY1638" fmla="*/ 1221294 h 2340761"/>
                <a:gd name="connsiteX1639" fmla="*/ 401406 w 2967861"/>
                <a:gd name="connsiteY1639" fmla="*/ 1219121 h 2340761"/>
                <a:gd name="connsiteX1640" fmla="*/ 381538 w 2967861"/>
                <a:gd name="connsiteY1640" fmla="*/ 1218189 h 2340761"/>
                <a:gd name="connsiteX1641" fmla="*/ 358565 w 2967861"/>
                <a:gd name="connsiteY1641" fmla="*/ 1218189 h 2340761"/>
                <a:gd name="connsiteX1642" fmla="*/ 330314 w 2967861"/>
                <a:gd name="connsiteY1642" fmla="*/ 1218189 h 2340761"/>
                <a:gd name="connsiteX1643" fmla="*/ 305168 w 2967861"/>
                <a:gd name="connsiteY1643" fmla="*/ 1219121 h 2340761"/>
                <a:gd name="connsiteX1644" fmla="*/ 281264 w 2967861"/>
                <a:gd name="connsiteY1644" fmla="*/ 1223467 h 2340761"/>
                <a:gd name="connsiteX1645" fmla="*/ 265742 w 2967861"/>
                <a:gd name="connsiteY1645" fmla="*/ 1226571 h 2340761"/>
                <a:gd name="connsiteX1646" fmla="*/ 254255 w 2967861"/>
                <a:gd name="connsiteY1646" fmla="*/ 1234022 h 2340761"/>
                <a:gd name="connsiteX1647" fmla="*/ 239664 w 2967861"/>
                <a:gd name="connsiteY1647" fmla="*/ 1243646 h 2340761"/>
                <a:gd name="connsiteX1648" fmla="*/ 225073 w 2967861"/>
                <a:gd name="connsiteY1648" fmla="*/ 1251097 h 2340761"/>
                <a:gd name="connsiteX1649" fmla="*/ 174160 w 2967861"/>
                <a:gd name="connsiteY1649" fmla="*/ 1243646 h 2340761"/>
                <a:gd name="connsiteX1650" fmla="*/ 174160 w 2967861"/>
                <a:gd name="connsiteY1650" fmla="*/ 1234022 h 2340761"/>
                <a:gd name="connsiteX1651" fmla="*/ 180369 w 2967861"/>
                <a:gd name="connsiteY1651" fmla="*/ 1233091 h 2340761"/>
                <a:gd name="connsiteX1652" fmla="*/ 183473 w 2967861"/>
                <a:gd name="connsiteY1652" fmla="*/ 1230918 h 2340761"/>
                <a:gd name="connsiteX1653" fmla="*/ 187509 w 2967861"/>
                <a:gd name="connsiteY1653" fmla="*/ 1228744 h 2340761"/>
                <a:gd name="connsiteX1654" fmla="*/ 190614 w 2967861"/>
                <a:gd name="connsiteY1654" fmla="*/ 1226571 h 2340761"/>
                <a:gd name="connsiteX1655" fmla="*/ 192787 w 2967861"/>
                <a:gd name="connsiteY1655" fmla="*/ 1226571 h 2340761"/>
                <a:gd name="connsiteX1656" fmla="*/ 195891 w 2967861"/>
                <a:gd name="connsiteY1656" fmla="*/ 1228744 h 2340761"/>
                <a:gd name="connsiteX1657" fmla="*/ 199927 w 2967861"/>
                <a:gd name="connsiteY1657" fmla="*/ 1230918 h 2340761"/>
                <a:gd name="connsiteX1658" fmla="*/ 205205 w 2967861"/>
                <a:gd name="connsiteY1658" fmla="*/ 1233091 h 2340761"/>
                <a:gd name="connsiteX1659" fmla="*/ 208309 w 2967861"/>
                <a:gd name="connsiteY1659" fmla="*/ 1233091 h 2340761"/>
                <a:gd name="connsiteX1660" fmla="*/ 214518 w 2967861"/>
                <a:gd name="connsiteY1660" fmla="*/ 1230918 h 2340761"/>
                <a:gd name="connsiteX1661" fmla="*/ 219796 w 2967861"/>
                <a:gd name="connsiteY1661" fmla="*/ 1225640 h 2340761"/>
                <a:gd name="connsiteX1662" fmla="*/ 222900 w 2967861"/>
                <a:gd name="connsiteY1662" fmla="*/ 1219431 h 2340761"/>
                <a:gd name="connsiteX1663" fmla="*/ 226936 w 2967861"/>
                <a:gd name="connsiteY1663" fmla="*/ 1216327 h 2340761"/>
                <a:gd name="connsiteX1664" fmla="*/ 232213 w 2967861"/>
                <a:gd name="connsiteY1664" fmla="*/ 1211980 h 2340761"/>
                <a:gd name="connsiteX1665" fmla="*/ 244631 w 2967861"/>
                <a:gd name="connsiteY1665" fmla="*/ 1211049 h 2340761"/>
                <a:gd name="connsiteX1666" fmla="*/ 244631 w 2967861"/>
                <a:gd name="connsiteY1666" fmla="*/ 1204840 h 2340761"/>
                <a:gd name="connsiteX1667" fmla="*/ 244631 w 2967861"/>
                <a:gd name="connsiteY1667" fmla="*/ 1202978 h 2340761"/>
                <a:gd name="connsiteX1668" fmla="*/ 244631 w 2967861"/>
                <a:gd name="connsiteY1668" fmla="*/ 1200804 h 2340761"/>
                <a:gd name="connsiteX1669" fmla="*/ 244631 w 2967861"/>
                <a:gd name="connsiteY1669" fmla="*/ 1196458 h 2340761"/>
                <a:gd name="connsiteX1670" fmla="*/ 248667 w 2967861"/>
                <a:gd name="connsiteY1670" fmla="*/ 1195527 h 2340761"/>
                <a:gd name="connsiteX1671" fmla="*/ 250840 w 2967861"/>
                <a:gd name="connsiteY1671" fmla="*/ 1193354 h 2340761"/>
                <a:gd name="connsiteX1672" fmla="*/ 251771 w 2967861"/>
                <a:gd name="connsiteY1672" fmla="*/ 1191181 h 2340761"/>
                <a:gd name="connsiteX1673" fmla="*/ 253945 w 2967861"/>
                <a:gd name="connsiteY1673" fmla="*/ 1191181 h 2340761"/>
                <a:gd name="connsiteX1674" fmla="*/ 256118 w 2967861"/>
                <a:gd name="connsiteY1674" fmla="*/ 1189007 h 2340761"/>
                <a:gd name="connsiteX1675" fmla="*/ 261395 w 2967861"/>
                <a:gd name="connsiteY1675" fmla="*/ 1189007 h 2340761"/>
                <a:gd name="connsiteX1676" fmla="*/ 259222 w 2967861"/>
                <a:gd name="connsiteY1676" fmla="*/ 1185903 h 2340761"/>
                <a:gd name="connsiteX1677" fmla="*/ 256118 w 2967861"/>
                <a:gd name="connsiteY1677" fmla="*/ 1181557 h 2340761"/>
                <a:gd name="connsiteX1678" fmla="*/ 253945 w 2967861"/>
                <a:gd name="connsiteY1678" fmla="*/ 1180625 h 2340761"/>
                <a:gd name="connsiteX1679" fmla="*/ 251771 w 2967861"/>
                <a:gd name="connsiteY1679" fmla="*/ 1178452 h 2340761"/>
                <a:gd name="connsiteX1680" fmla="*/ 251771 w 2967861"/>
                <a:gd name="connsiteY1680" fmla="*/ 1174106 h 2340761"/>
                <a:gd name="connsiteX1681" fmla="*/ 253945 w 2967861"/>
                <a:gd name="connsiteY1681" fmla="*/ 1173175 h 2340761"/>
                <a:gd name="connsiteX1682" fmla="*/ 257980 w 2967861"/>
                <a:gd name="connsiteY1682" fmla="*/ 1159515 h 2340761"/>
                <a:gd name="connsiteX1683" fmla="*/ 263258 w 2967861"/>
                <a:gd name="connsiteY1683" fmla="*/ 1148960 h 2340761"/>
                <a:gd name="connsiteX1684" fmla="*/ 270398 w 2967861"/>
                <a:gd name="connsiteY1684" fmla="*/ 1139336 h 2340761"/>
                <a:gd name="connsiteX1685" fmla="*/ 290267 w 2967861"/>
                <a:gd name="connsiteY1685" fmla="*/ 1139336 h 2340761"/>
                <a:gd name="connsiteX1686" fmla="*/ 295544 w 2967861"/>
                <a:gd name="connsiteY1686" fmla="*/ 1130954 h 2340761"/>
                <a:gd name="connsiteX1687" fmla="*/ 297717 w 2967861"/>
                <a:gd name="connsiteY1687" fmla="*/ 1119468 h 2340761"/>
                <a:gd name="connsiteX1688" fmla="*/ 300822 w 2967861"/>
                <a:gd name="connsiteY1688" fmla="*/ 1108912 h 2340761"/>
                <a:gd name="connsiteX1689" fmla="*/ 310135 w 2967861"/>
                <a:gd name="connsiteY1689" fmla="*/ 1101462 h 2340761"/>
                <a:gd name="connsiteX1690" fmla="*/ 314171 w 2967861"/>
                <a:gd name="connsiteY1690" fmla="*/ 1099289 h 2340761"/>
                <a:gd name="connsiteX1691" fmla="*/ 315102 w 2967861"/>
                <a:gd name="connsiteY1691" fmla="*/ 1099289 h 2340761"/>
                <a:gd name="connsiteX1692" fmla="*/ 319138 w 2967861"/>
                <a:gd name="connsiteY1692" fmla="*/ 1099289 h 2340761"/>
                <a:gd name="connsiteX1693" fmla="*/ 321311 w 2967861"/>
                <a:gd name="connsiteY1693" fmla="*/ 1101462 h 2340761"/>
                <a:gd name="connsiteX1694" fmla="*/ 322243 w 2967861"/>
                <a:gd name="connsiteY1694" fmla="*/ 1104566 h 2340761"/>
                <a:gd name="connsiteX1695" fmla="*/ 324416 w 2967861"/>
                <a:gd name="connsiteY1695" fmla="*/ 1108912 h 2340761"/>
                <a:gd name="connsiteX1696" fmla="*/ 344284 w 2967861"/>
                <a:gd name="connsiteY1696" fmla="*/ 1104566 h 2340761"/>
                <a:gd name="connsiteX1697" fmla="*/ 361048 w 2967861"/>
                <a:gd name="connsiteY1697" fmla="*/ 1094942 h 2340761"/>
                <a:gd name="connsiteX1698" fmla="*/ 373466 w 2967861"/>
                <a:gd name="connsiteY1698" fmla="*/ 1084387 h 2340761"/>
                <a:gd name="connsiteX1699" fmla="*/ 388057 w 2967861"/>
                <a:gd name="connsiteY1699" fmla="*/ 1089665 h 2340761"/>
                <a:gd name="connsiteX1700" fmla="*/ 399544 w 2967861"/>
                <a:gd name="connsiteY1700" fmla="*/ 1101151 h 2340761"/>
                <a:gd name="connsiteX1701" fmla="*/ 406684 w 2967861"/>
                <a:gd name="connsiteY1701" fmla="*/ 1113880 h 2340761"/>
                <a:gd name="connsiteX1702" fmla="*/ 415066 w 2967861"/>
                <a:gd name="connsiteY1702" fmla="*/ 1124435 h 2340761"/>
                <a:gd name="connsiteX1703" fmla="*/ 424379 w 2967861"/>
                <a:gd name="connsiteY1703" fmla="*/ 1135921 h 2340761"/>
                <a:gd name="connsiteX1704" fmla="*/ 453561 w 2967861"/>
                <a:gd name="connsiteY1704" fmla="*/ 1156100 h 2340761"/>
                <a:gd name="connsiteX1705" fmla="*/ 480570 w 2967861"/>
                <a:gd name="connsiteY1705" fmla="*/ 1176279 h 2340761"/>
                <a:gd name="connsiteX1706" fmla="*/ 480570 w 2967861"/>
                <a:gd name="connsiteY1706" fmla="*/ 1180625 h 2340761"/>
                <a:gd name="connsiteX1707" fmla="*/ 480570 w 2967861"/>
                <a:gd name="connsiteY1707" fmla="*/ 1183730 h 2340761"/>
                <a:gd name="connsiteX1708" fmla="*/ 479639 w 2967861"/>
                <a:gd name="connsiteY1708" fmla="*/ 1185903 h 2340761"/>
                <a:gd name="connsiteX1709" fmla="*/ 479639 w 2967861"/>
                <a:gd name="connsiteY1709" fmla="*/ 1188076 h 2340761"/>
                <a:gd name="connsiteX1710" fmla="*/ 477466 w 2967861"/>
                <a:gd name="connsiteY1710" fmla="*/ 1189007 h 2340761"/>
                <a:gd name="connsiteX1711" fmla="*/ 470325 w 2967861"/>
                <a:gd name="connsiteY1711" fmla="*/ 1196458 h 2340761"/>
                <a:gd name="connsiteX1712" fmla="*/ 458839 w 2967861"/>
                <a:gd name="connsiteY1712" fmla="*/ 1200804 h 2340761"/>
                <a:gd name="connsiteX1713" fmla="*/ 444248 w 2967861"/>
                <a:gd name="connsiteY1713" fmla="*/ 1202978 h 2340761"/>
                <a:gd name="connsiteX1714" fmla="*/ 429657 w 2967861"/>
                <a:gd name="connsiteY1714" fmla="*/ 1200804 h 2340761"/>
                <a:gd name="connsiteX1715" fmla="*/ 435866 w 2967861"/>
                <a:gd name="connsiteY1715" fmla="*/ 1213533 h 2340761"/>
                <a:gd name="connsiteX1716" fmla="*/ 444248 w 2967861"/>
                <a:gd name="connsiteY1716" fmla="*/ 1218810 h 2340761"/>
                <a:gd name="connsiteX1717" fmla="*/ 455734 w 2967861"/>
                <a:gd name="connsiteY1717" fmla="*/ 1223157 h 2340761"/>
                <a:gd name="connsiteX1718" fmla="*/ 465048 w 2967861"/>
                <a:gd name="connsiteY1718" fmla="*/ 1230607 h 2340761"/>
                <a:gd name="connsiteX1719" fmla="*/ 473430 w 2967861"/>
                <a:gd name="connsiteY1719" fmla="*/ 1230607 h 2340761"/>
                <a:gd name="connsiteX1720" fmla="*/ 473430 w 2967861"/>
                <a:gd name="connsiteY1720" fmla="*/ 1206082 h 2340761"/>
                <a:gd name="connsiteX1721" fmla="*/ 484916 w 2967861"/>
                <a:gd name="connsiteY1721" fmla="*/ 1206082 h 2340761"/>
                <a:gd name="connsiteX1722" fmla="*/ 488021 w 2967861"/>
                <a:gd name="connsiteY1722" fmla="*/ 1198631 h 2340761"/>
                <a:gd name="connsiteX1723" fmla="*/ 492057 w 2967861"/>
                <a:gd name="connsiteY1723" fmla="*/ 1193354 h 2340761"/>
                <a:gd name="connsiteX1724" fmla="*/ 495161 w 2967861"/>
                <a:gd name="connsiteY1724" fmla="*/ 1189007 h 2340761"/>
                <a:gd name="connsiteX1725" fmla="*/ 500439 w 2967861"/>
                <a:gd name="connsiteY1725" fmla="*/ 1185903 h 2340761"/>
                <a:gd name="connsiteX1726" fmla="*/ 499507 w 2967861"/>
                <a:gd name="connsiteY1726" fmla="*/ 1180625 h 2340761"/>
                <a:gd name="connsiteX1727" fmla="*/ 497334 w 2967861"/>
                <a:gd name="connsiteY1727" fmla="*/ 1176279 h 2340761"/>
                <a:gd name="connsiteX1728" fmla="*/ 497334 w 2967861"/>
                <a:gd name="connsiteY1728" fmla="*/ 1174106 h 2340761"/>
                <a:gd name="connsiteX1729" fmla="*/ 495161 w 2967861"/>
                <a:gd name="connsiteY1729" fmla="*/ 1171002 h 2340761"/>
                <a:gd name="connsiteX1730" fmla="*/ 494230 w 2967861"/>
                <a:gd name="connsiteY1730" fmla="*/ 1166655 h 2340761"/>
                <a:gd name="connsiteX1731" fmla="*/ 494230 w 2967861"/>
                <a:gd name="connsiteY1731" fmla="*/ 1161378 h 2340761"/>
                <a:gd name="connsiteX1732" fmla="*/ 499507 w 2967861"/>
                <a:gd name="connsiteY1732" fmla="*/ 1161378 h 2340761"/>
                <a:gd name="connsiteX1733" fmla="*/ 504785 w 2967861"/>
                <a:gd name="connsiteY1733" fmla="*/ 1163551 h 2340761"/>
                <a:gd name="connsiteX1734" fmla="*/ 507889 w 2967861"/>
                <a:gd name="connsiteY1734" fmla="*/ 1165724 h 2340761"/>
                <a:gd name="connsiteX1735" fmla="*/ 510062 w 2967861"/>
                <a:gd name="connsiteY1735" fmla="*/ 1165724 h 2340761"/>
                <a:gd name="connsiteX1736" fmla="*/ 514098 w 2967861"/>
                <a:gd name="connsiteY1736" fmla="*/ 1165724 h 2340761"/>
                <a:gd name="connsiteX1737" fmla="*/ 517203 w 2967861"/>
                <a:gd name="connsiteY1737" fmla="*/ 1165724 h 2340761"/>
                <a:gd name="connsiteX1738" fmla="*/ 521238 w 2967861"/>
                <a:gd name="connsiteY1738" fmla="*/ 1165724 h 2340761"/>
                <a:gd name="connsiteX1739" fmla="*/ 521238 w 2967861"/>
                <a:gd name="connsiteY1739" fmla="*/ 1161378 h 2340761"/>
                <a:gd name="connsiteX1740" fmla="*/ 509752 w 2967861"/>
                <a:gd name="connsiteY1740" fmla="*/ 1151754 h 2340761"/>
                <a:gd name="connsiteX1741" fmla="*/ 499197 w 2967861"/>
                <a:gd name="connsiteY1741" fmla="*/ 1144303 h 2340761"/>
                <a:gd name="connsiteX1742" fmla="*/ 484606 w 2967861"/>
                <a:gd name="connsiteY1742" fmla="*/ 1139026 h 2340761"/>
                <a:gd name="connsiteX1743" fmla="*/ 484606 w 2967861"/>
                <a:gd name="connsiteY1743" fmla="*/ 1128471 h 2340761"/>
                <a:gd name="connsiteX1744" fmla="*/ 470015 w 2967861"/>
                <a:gd name="connsiteY1744" fmla="*/ 1128471 h 2340761"/>
                <a:gd name="connsiteX1745" fmla="*/ 457597 w 2967861"/>
                <a:gd name="connsiteY1745" fmla="*/ 1109533 h 2340761"/>
                <a:gd name="connsiteX1746" fmla="*/ 443937 w 2967861"/>
                <a:gd name="connsiteY1746" fmla="*/ 1093701 h 2340761"/>
                <a:gd name="connsiteX1747" fmla="*/ 429346 w 2967861"/>
                <a:gd name="connsiteY1747" fmla="*/ 1078799 h 2340761"/>
                <a:gd name="connsiteX1748" fmla="*/ 429346 w 2967861"/>
                <a:gd name="connsiteY1748" fmla="*/ 1072590 h 2340761"/>
                <a:gd name="connsiteX1749" fmla="*/ 429346 w 2967861"/>
                <a:gd name="connsiteY1749" fmla="*/ 1069486 h 2340761"/>
                <a:gd name="connsiteX1750" fmla="*/ 429346 w 2967861"/>
                <a:gd name="connsiteY1750" fmla="*/ 1065140 h 2340761"/>
                <a:gd name="connsiteX1751" fmla="*/ 429346 w 2967861"/>
                <a:gd name="connsiteY1751" fmla="*/ 1064208 h 2340761"/>
                <a:gd name="connsiteX1752" fmla="*/ 433382 w 2967861"/>
                <a:gd name="connsiteY1752" fmla="*/ 1062035 h 2340761"/>
                <a:gd name="connsiteX1753" fmla="*/ 436487 w 2967861"/>
                <a:gd name="connsiteY1753" fmla="*/ 1057689 h 2340761"/>
                <a:gd name="connsiteX1754" fmla="*/ 438660 w 2967861"/>
                <a:gd name="connsiteY1754" fmla="*/ 1057689 h 2340761"/>
                <a:gd name="connsiteX1755" fmla="*/ 438660 w 2967861"/>
                <a:gd name="connsiteY1755" fmla="*/ 1056758 h 2340761"/>
                <a:gd name="connsiteX1756" fmla="*/ 440833 w 2967861"/>
                <a:gd name="connsiteY1756" fmla="*/ 1056758 h 2340761"/>
                <a:gd name="connsiteX1757" fmla="*/ 443006 w 2967861"/>
                <a:gd name="connsiteY1757" fmla="*/ 1056758 h 2340761"/>
                <a:gd name="connsiteX1758" fmla="*/ 443937 w 2967861"/>
                <a:gd name="connsiteY1758" fmla="*/ 1054584 h 2340761"/>
                <a:gd name="connsiteX1759" fmla="*/ 446111 w 2967861"/>
                <a:gd name="connsiteY1759" fmla="*/ 1057689 h 2340761"/>
                <a:gd name="connsiteX1760" fmla="*/ 448284 w 2967861"/>
                <a:gd name="connsiteY1760" fmla="*/ 1062035 h 2340761"/>
                <a:gd name="connsiteX1761" fmla="*/ 448284 w 2967861"/>
                <a:gd name="connsiteY1761" fmla="*/ 1065140 h 2340761"/>
                <a:gd name="connsiteX1762" fmla="*/ 450457 w 2967861"/>
                <a:gd name="connsiteY1762" fmla="*/ 1071349 h 2340761"/>
                <a:gd name="connsiteX1763" fmla="*/ 465048 w 2967861"/>
                <a:gd name="connsiteY1763" fmla="*/ 1067002 h 2340761"/>
                <a:gd name="connsiteX1764" fmla="*/ 472188 w 2967861"/>
                <a:gd name="connsiteY1764" fmla="*/ 1087181 h 2340761"/>
                <a:gd name="connsiteX1765" fmla="*/ 479328 w 2967861"/>
                <a:gd name="connsiteY1765" fmla="*/ 1098668 h 2340761"/>
                <a:gd name="connsiteX1766" fmla="*/ 487710 w 2967861"/>
                <a:gd name="connsiteY1766" fmla="*/ 1103945 h 2340761"/>
                <a:gd name="connsiteX1767" fmla="*/ 497024 w 2967861"/>
                <a:gd name="connsiteY1767" fmla="*/ 1106118 h 2340761"/>
                <a:gd name="connsiteX1768" fmla="*/ 507579 w 2967861"/>
                <a:gd name="connsiteY1768" fmla="*/ 1111396 h 2340761"/>
                <a:gd name="connsiteX1769" fmla="*/ 521238 w 2967861"/>
                <a:gd name="connsiteY1769" fmla="*/ 1121020 h 2340761"/>
                <a:gd name="connsiteX1770" fmla="*/ 526516 w 2967861"/>
                <a:gd name="connsiteY1770" fmla="*/ 1126297 h 2340761"/>
                <a:gd name="connsiteX1771" fmla="*/ 526516 w 2967861"/>
                <a:gd name="connsiteY1771" fmla="*/ 1133748 h 2340761"/>
                <a:gd name="connsiteX1772" fmla="*/ 524343 w 2967861"/>
                <a:gd name="connsiteY1772" fmla="*/ 1141199 h 2340761"/>
                <a:gd name="connsiteX1773" fmla="*/ 522170 w 2967861"/>
                <a:gd name="connsiteY1773" fmla="*/ 1150823 h 2340761"/>
                <a:gd name="connsiteX1774" fmla="*/ 524343 w 2967861"/>
                <a:gd name="connsiteY1774" fmla="*/ 1161378 h 2340761"/>
                <a:gd name="connsiteX1775" fmla="*/ 528379 w 2967861"/>
                <a:gd name="connsiteY1775" fmla="*/ 1165724 h 2340761"/>
                <a:gd name="connsiteX1776" fmla="*/ 531483 w 2967861"/>
                <a:gd name="connsiteY1776" fmla="*/ 1166655 h 2340761"/>
                <a:gd name="connsiteX1777" fmla="*/ 536761 w 2967861"/>
                <a:gd name="connsiteY1777" fmla="*/ 1171002 h 2340761"/>
                <a:gd name="connsiteX1778" fmla="*/ 540797 w 2967861"/>
                <a:gd name="connsiteY1778" fmla="*/ 1174106 h 2340761"/>
                <a:gd name="connsiteX1779" fmla="*/ 543901 w 2967861"/>
                <a:gd name="connsiteY1779" fmla="*/ 1176279 h 2340761"/>
                <a:gd name="connsiteX1780" fmla="*/ 560665 w 2967861"/>
                <a:gd name="connsiteY1780" fmla="*/ 1225951 h 2340761"/>
                <a:gd name="connsiteX1781" fmla="*/ 564701 w 2967861"/>
                <a:gd name="connsiteY1781" fmla="*/ 1225951 h 2340761"/>
                <a:gd name="connsiteX1782" fmla="*/ 565632 w 2967861"/>
                <a:gd name="connsiteY1782" fmla="*/ 1228124 h 2340761"/>
                <a:gd name="connsiteX1783" fmla="*/ 567805 w 2967861"/>
                <a:gd name="connsiteY1783" fmla="*/ 1228124 h 2340761"/>
                <a:gd name="connsiteX1784" fmla="*/ 569978 w 2967861"/>
                <a:gd name="connsiteY1784" fmla="*/ 1230297 h 2340761"/>
                <a:gd name="connsiteX1785" fmla="*/ 575256 w 2967861"/>
                <a:gd name="connsiteY1785" fmla="*/ 1228124 h 2340761"/>
                <a:gd name="connsiteX1786" fmla="*/ 580534 w 2967861"/>
                <a:gd name="connsiteY1786" fmla="*/ 1225951 h 2340761"/>
                <a:gd name="connsiteX1787" fmla="*/ 582707 w 2967861"/>
                <a:gd name="connsiteY1787" fmla="*/ 1225019 h 2340761"/>
                <a:gd name="connsiteX1788" fmla="*/ 584880 w 2967861"/>
                <a:gd name="connsiteY1788" fmla="*/ 1220673 h 2340761"/>
                <a:gd name="connsiteX1789" fmla="*/ 584880 w 2967861"/>
                <a:gd name="connsiteY1789" fmla="*/ 1218500 h 2340761"/>
                <a:gd name="connsiteX1790" fmla="*/ 587053 w 2967861"/>
                <a:gd name="connsiteY1790" fmla="*/ 1215395 h 2340761"/>
                <a:gd name="connsiteX1791" fmla="*/ 587984 w 2967861"/>
                <a:gd name="connsiteY1791" fmla="*/ 1211049 h 2340761"/>
                <a:gd name="connsiteX1792" fmla="*/ 592020 w 2967861"/>
                <a:gd name="connsiteY1792" fmla="*/ 1210118 h 2340761"/>
                <a:gd name="connsiteX1793" fmla="*/ 597298 w 2967861"/>
                <a:gd name="connsiteY1793" fmla="*/ 1205772 h 2340761"/>
                <a:gd name="connsiteX1794" fmla="*/ 594193 w 2967861"/>
                <a:gd name="connsiteY1794" fmla="*/ 1188697 h 2340761"/>
                <a:gd name="connsiteX1795" fmla="*/ 587053 w 2967861"/>
                <a:gd name="connsiteY1795" fmla="*/ 1172864 h 2340761"/>
                <a:gd name="connsiteX1796" fmla="*/ 577740 w 2967861"/>
                <a:gd name="connsiteY1796" fmla="*/ 1161378 h 2340761"/>
                <a:gd name="connsiteX1797" fmla="*/ 577740 w 2967861"/>
                <a:gd name="connsiteY1797" fmla="*/ 1156411 h 2340761"/>
                <a:gd name="connsiteX1798" fmla="*/ 580844 w 2967861"/>
                <a:gd name="connsiteY1798" fmla="*/ 1158584 h 2340761"/>
                <a:gd name="connsiteX1799" fmla="*/ 580844 w 2967861"/>
                <a:gd name="connsiteY1799" fmla="*/ 1159515 h 2340761"/>
                <a:gd name="connsiteX1800" fmla="*/ 583017 w 2967861"/>
                <a:gd name="connsiteY1800" fmla="*/ 1161688 h 2340761"/>
                <a:gd name="connsiteX1801" fmla="*/ 585190 w 2967861"/>
                <a:gd name="connsiteY1801" fmla="*/ 1166035 h 2340761"/>
                <a:gd name="connsiteX1802" fmla="*/ 592331 w 2967861"/>
                <a:gd name="connsiteY1802" fmla="*/ 1163861 h 2340761"/>
                <a:gd name="connsiteX1803" fmla="*/ 595435 w 2967861"/>
                <a:gd name="connsiteY1803" fmla="*/ 1163861 h 2340761"/>
                <a:gd name="connsiteX1804" fmla="*/ 597608 w 2967861"/>
                <a:gd name="connsiteY1804" fmla="*/ 1163861 h 2340761"/>
                <a:gd name="connsiteX1805" fmla="*/ 599781 w 2967861"/>
                <a:gd name="connsiteY1805" fmla="*/ 1161688 h 2340761"/>
                <a:gd name="connsiteX1806" fmla="*/ 599781 w 2967861"/>
                <a:gd name="connsiteY1806" fmla="*/ 1159515 h 2340761"/>
                <a:gd name="connsiteX1807" fmla="*/ 599781 w 2967861"/>
                <a:gd name="connsiteY1807" fmla="*/ 1158584 h 2340761"/>
                <a:gd name="connsiteX1808" fmla="*/ 597608 w 2967861"/>
                <a:gd name="connsiteY1808" fmla="*/ 1154238 h 2340761"/>
                <a:gd name="connsiteX1809" fmla="*/ 597608 w 2967861"/>
                <a:gd name="connsiteY1809" fmla="*/ 1148960 h 2340761"/>
                <a:gd name="connsiteX1810" fmla="*/ 600713 w 2967861"/>
                <a:gd name="connsiteY1810" fmla="*/ 1148960 h 2340761"/>
                <a:gd name="connsiteX1811" fmla="*/ 600713 w 2967861"/>
                <a:gd name="connsiteY1811" fmla="*/ 1144614 h 2340761"/>
                <a:gd name="connsiteX1812" fmla="*/ 604748 w 2967861"/>
                <a:gd name="connsiteY1812" fmla="*/ 1144614 h 2340761"/>
                <a:gd name="connsiteX1813" fmla="*/ 607853 w 2967861"/>
                <a:gd name="connsiteY1813" fmla="*/ 1144614 h 2340761"/>
                <a:gd name="connsiteX1814" fmla="*/ 610026 w 2967861"/>
                <a:gd name="connsiteY1814" fmla="*/ 1146787 h 2340761"/>
                <a:gd name="connsiteX1815" fmla="*/ 612199 w 2967861"/>
                <a:gd name="connsiteY1815" fmla="*/ 1146787 h 2340761"/>
                <a:gd name="connsiteX1816" fmla="*/ 614372 w 2967861"/>
                <a:gd name="connsiteY1816" fmla="*/ 1148960 h 2340761"/>
                <a:gd name="connsiteX1817" fmla="*/ 619650 w 2967861"/>
                <a:gd name="connsiteY1817" fmla="*/ 1151133 h 2340761"/>
                <a:gd name="connsiteX1818" fmla="*/ 622754 w 2967861"/>
                <a:gd name="connsiteY1818" fmla="*/ 1152064 h 2340761"/>
                <a:gd name="connsiteX1819" fmla="*/ 624927 w 2967861"/>
                <a:gd name="connsiteY1819" fmla="*/ 1154238 h 2340761"/>
                <a:gd name="connsiteX1820" fmla="*/ 627100 w 2967861"/>
                <a:gd name="connsiteY1820" fmla="*/ 1156411 h 2340761"/>
                <a:gd name="connsiteX1821" fmla="*/ 630205 w 2967861"/>
                <a:gd name="connsiteY1821" fmla="*/ 1158584 h 2340761"/>
                <a:gd name="connsiteX1822" fmla="*/ 634241 w 2967861"/>
                <a:gd name="connsiteY1822" fmla="*/ 1161688 h 2340761"/>
                <a:gd name="connsiteX1823" fmla="*/ 632068 w 2967861"/>
                <a:gd name="connsiteY1823" fmla="*/ 1166966 h 2340761"/>
                <a:gd name="connsiteX1824" fmla="*/ 629894 w 2967861"/>
                <a:gd name="connsiteY1824" fmla="*/ 1171312 h 2340761"/>
                <a:gd name="connsiteX1825" fmla="*/ 629894 w 2967861"/>
                <a:gd name="connsiteY1825" fmla="*/ 1174416 h 2340761"/>
                <a:gd name="connsiteX1826" fmla="*/ 629894 w 2967861"/>
                <a:gd name="connsiteY1826" fmla="*/ 1178763 h 2340761"/>
                <a:gd name="connsiteX1827" fmla="*/ 629894 w 2967861"/>
                <a:gd name="connsiteY1827" fmla="*/ 1181867 h 2340761"/>
                <a:gd name="connsiteX1828" fmla="*/ 629894 w 2967861"/>
                <a:gd name="connsiteY1828" fmla="*/ 1186213 h 2340761"/>
                <a:gd name="connsiteX1829" fmla="*/ 629894 w 2967861"/>
                <a:gd name="connsiteY1829" fmla="*/ 1189318 h 2340761"/>
                <a:gd name="connsiteX1830" fmla="*/ 636103 w 2967861"/>
                <a:gd name="connsiteY1830" fmla="*/ 1206392 h 2340761"/>
                <a:gd name="connsiteX1831" fmla="*/ 648521 w 2967861"/>
                <a:gd name="connsiteY1831" fmla="*/ 1223467 h 2340761"/>
                <a:gd name="connsiteX1832" fmla="*/ 665285 w 2967861"/>
                <a:gd name="connsiteY1832" fmla="*/ 1234022 h 2340761"/>
                <a:gd name="connsiteX1833" fmla="*/ 680808 w 2967861"/>
                <a:gd name="connsiteY1833" fmla="*/ 1238368 h 2340761"/>
                <a:gd name="connsiteX1834" fmla="*/ 684843 w 2967861"/>
                <a:gd name="connsiteY1834" fmla="*/ 1236195 h 2340761"/>
                <a:gd name="connsiteX1835" fmla="*/ 687948 w 2967861"/>
                <a:gd name="connsiteY1835" fmla="*/ 1233091 h 2340761"/>
                <a:gd name="connsiteX1836" fmla="*/ 690121 w 2967861"/>
                <a:gd name="connsiteY1836" fmla="*/ 1228744 h 2340761"/>
                <a:gd name="connsiteX1837" fmla="*/ 695399 w 2967861"/>
                <a:gd name="connsiteY1837" fmla="*/ 1226571 h 2340761"/>
                <a:gd name="connsiteX1838" fmla="*/ 699434 w 2967861"/>
                <a:gd name="connsiteY1838" fmla="*/ 1225640 h 2340761"/>
                <a:gd name="connsiteX1839" fmla="*/ 704712 w 2967861"/>
                <a:gd name="connsiteY1839" fmla="*/ 1226571 h 2340761"/>
                <a:gd name="connsiteX1840" fmla="*/ 714025 w 2967861"/>
                <a:gd name="connsiteY1840" fmla="*/ 1230918 h 2340761"/>
                <a:gd name="connsiteX1841" fmla="*/ 721165 w 2967861"/>
                <a:gd name="connsiteY1841" fmla="*/ 1234022 h 2340761"/>
                <a:gd name="connsiteX1842" fmla="*/ 728306 w 2967861"/>
                <a:gd name="connsiteY1842" fmla="*/ 1236195 h 2340761"/>
                <a:gd name="connsiteX1843" fmla="*/ 735446 w 2967861"/>
                <a:gd name="connsiteY1843" fmla="*/ 1234022 h 2340761"/>
                <a:gd name="connsiteX1844" fmla="*/ 743828 w 2967861"/>
                <a:gd name="connsiteY1844" fmla="*/ 1226571 h 2340761"/>
                <a:gd name="connsiteX1845" fmla="*/ 750968 w 2967861"/>
                <a:gd name="connsiteY1845" fmla="*/ 1226571 h 2340761"/>
                <a:gd name="connsiteX1846" fmla="*/ 755004 w 2967861"/>
                <a:gd name="connsiteY1846" fmla="*/ 1226571 h 2340761"/>
                <a:gd name="connsiteX1847" fmla="*/ 758109 w 2967861"/>
                <a:gd name="connsiteY1847" fmla="*/ 1226571 h 2340761"/>
                <a:gd name="connsiteX1848" fmla="*/ 760282 w 2967861"/>
                <a:gd name="connsiteY1848" fmla="*/ 1228744 h 2340761"/>
                <a:gd name="connsiteX1849" fmla="*/ 762455 w 2967861"/>
                <a:gd name="connsiteY1849" fmla="*/ 1230918 h 2340761"/>
                <a:gd name="connsiteX1850" fmla="*/ 762455 w 2967861"/>
                <a:gd name="connsiteY1850" fmla="*/ 1234022 h 2340761"/>
                <a:gd name="connsiteX1851" fmla="*/ 764628 w 2967861"/>
                <a:gd name="connsiteY1851" fmla="*/ 1238368 h 2340761"/>
                <a:gd name="connsiteX1852" fmla="*/ 767732 w 2967861"/>
                <a:gd name="connsiteY1852" fmla="*/ 1251097 h 2340761"/>
                <a:gd name="connsiteX1853" fmla="*/ 765870 w 2967861"/>
                <a:gd name="connsiteY1853" fmla="*/ 1265377 h 2340761"/>
                <a:gd name="connsiteX1854" fmla="*/ 845033 w 2967861"/>
                <a:gd name="connsiteY1854" fmla="*/ 1136232 h 2340761"/>
                <a:gd name="connsiteX1855" fmla="*/ 825165 w 2967861"/>
                <a:gd name="connsiteY1855" fmla="*/ 1141509 h 2340761"/>
                <a:gd name="connsiteX1856" fmla="*/ 803434 w 2967861"/>
                <a:gd name="connsiteY1856" fmla="*/ 1143682 h 2340761"/>
                <a:gd name="connsiteX1857" fmla="*/ 781702 w 2967861"/>
                <a:gd name="connsiteY1857" fmla="*/ 1139336 h 2340761"/>
                <a:gd name="connsiteX1858" fmla="*/ 773320 w 2967861"/>
                <a:gd name="connsiteY1858" fmla="*/ 1136232 h 2340761"/>
                <a:gd name="connsiteX1859" fmla="*/ 766180 w 2967861"/>
                <a:gd name="connsiteY1859" fmla="*/ 1130954 h 2340761"/>
                <a:gd name="connsiteX1860" fmla="*/ 756867 w 2967861"/>
                <a:gd name="connsiteY1860" fmla="*/ 1124745 h 2340761"/>
                <a:gd name="connsiteX1861" fmla="*/ 742276 w 2967861"/>
                <a:gd name="connsiteY1861" fmla="*/ 1124745 h 2340761"/>
                <a:gd name="connsiteX1862" fmla="*/ 727685 w 2967861"/>
                <a:gd name="connsiteY1862" fmla="*/ 1126918 h 2340761"/>
                <a:gd name="connsiteX1863" fmla="*/ 713094 w 2967861"/>
                <a:gd name="connsiteY1863" fmla="*/ 1134369 h 2340761"/>
                <a:gd name="connsiteX1864" fmla="*/ 700676 w 2967861"/>
                <a:gd name="connsiteY1864" fmla="*/ 1139647 h 2340761"/>
                <a:gd name="connsiteX1865" fmla="*/ 686085 w 2967861"/>
                <a:gd name="connsiteY1865" fmla="*/ 1141820 h 2340761"/>
                <a:gd name="connsiteX1866" fmla="*/ 671494 w 2967861"/>
                <a:gd name="connsiteY1866" fmla="*/ 1136542 h 2340761"/>
                <a:gd name="connsiteX1867" fmla="*/ 666217 w 2967861"/>
                <a:gd name="connsiteY1867" fmla="*/ 1134369 h 2340761"/>
                <a:gd name="connsiteX1868" fmla="*/ 662181 w 2967861"/>
                <a:gd name="connsiteY1868" fmla="*/ 1132196 h 2340761"/>
                <a:gd name="connsiteX1869" fmla="*/ 659076 w 2967861"/>
                <a:gd name="connsiteY1869" fmla="*/ 1131265 h 2340761"/>
                <a:gd name="connsiteX1870" fmla="*/ 656903 w 2967861"/>
                <a:gd name="connsiteY1870" fmla="*/ 1126918 h 2340761"/>
                <a:gd name="connsiteX1871" fmla="*/ 656903 w 2967861"/>
                <a:gd name="connsiteY1871" fmla="*/ 1123814 h 2340761"/>
                <a:gd name="connsiteX1872" fmla="*/ 654730 w 2967861"/>
                <a:gd name="connsiteY1872" fmla="*/ 1116363 h 2340761"/>
                <a:gd name="connsiteX1873" fmla="*/ 654730 w 2967861"/>
                <a:gd name="connsiteY1873" fmla="*/ 1110154 h 2340761"/>
                <a:gd name="connsiteX1874" fmla="*/ 658766 w 2967861"/>
                <a:gd name="connsiteY1874" fmla="*/ 1099599 h 2340761"/>
                <a:gd name="connsiteX1875" fmla="*/ 665906 w 2967861"/>
                <a:gd name="connsiteY1875" fmla="*/ 1086871 h 2340761"/>
                <a:gd name="connsiteX1876" fmla="*/ 674288 w 2967861"/>
                <a:gd name="connsiteY1876" fmla="*/ 1071969 h 2340761"/>
                <a:gd name="connsiteX1877" fmla="*/ 683602 w 2967861"/>
                <a:gd name="connsiteY1877" fmla="*/ 1057068 h 2340761"/>
                <a:gd name="connsiteX1878" fmla="*/ 690742 w 2967861"/>
                <a:gd name="connsiteY1878" fmla="*/ 1043408 h 2340761"/>
                <a:gd name="connsiteX1879" fmla="*/ 694778 w 2967861"/>
                <a:gd name="connsiteY1879" fmla="*/ 1035026 h 2340761"/>
                <a:gd name="connsiteX1880" fmla="*/ 703160 w 2967861"/>
                <a:gd name="connsiteY1880" fmla="*/ 1037199 h 2340761"/>
                <a:gd name="connsiteX1881" fmla="*/ 710300 w 2967861"/>
                <a:gd name="connsiteY1881" fmla="*/ 1040304 h 2340761"/>
                <a:gd name="connsiteX1882" fmla="*/ 715578 w 2967861"/>
                <a:gd name="connsiteY1882" fmla="*/ 1042477 h 2340761"/>
                <a:gd name="connsiteX1883" fmla="*/ 721786 w 2967861"/>
                <a:gd name="connsiteY1883" fmla="*/ 1047755 h 2340761"/>
                <a:gd name="connsiteX1884" fmla="*/ 724891 w 2967861"/>
                <a:gd name="connsiteY1884" fmla="*/ 1049928 h 2340761"/>
                <a:gd name="connsiteX1885" fmla="*/ 727064 w 2967861"/>
                <a:gd name="connsiteY1885" fmla="*/ 1049928 h 2340761"/>
                <a:gd name="connsiteX1886" fmla="*/ 729237 w 2967861"/>
                <a:gd name="connsiteY1886" fmla="*/ 1049928 h 2340761"/>
                <a:gd name="connsiteX1887" fmla="*/ 730168 w 2967861"/>
                <a:gd name="connsiteY1887" fmla="*/ 1050859 h 2340761"/>
                <a:gd name="connsiteX1888" fmla="*/ 717751 w 2967861"/>
                <a:gd name="connsiteY1888" fmla="*/ 1055205 h 2340761"/>
                <a:gd name="connsiteX1889" fmla="*/ 721786 w 2967861"/>
                <a:gd name="connsiteY1889" fmla="*/ 1064829 h 2340761"/>
                <a:gd name="connsiteX1890" fmla="*/ 728927 w 2967861"/>
                <a:gd name="connsiteY1890" fmla="*/ 1072280 h 2340761"/>
                <a:gd name="connsiteX1891" fmla="*/ 734204 w 2967861"/>
                <a:gd name="connsiteY1891" fmla="*/ 1079731 h 2340761"/>
                <a:gd name="connsiteX1892" fmla="*/ 743518 w 2967861"/>
                <a:gd name="connsiteY1892" fmla="*/ 1080662 h 2340761"/>
                <a:gd name="connsiteX1893" fmla="*/ 755935 w 2967861"/>
                <a:gd name="connsiteY1893" fmla="*/ 1075384 h 2340761"/>
                <a:gd name="connsiteX1894" fmla="*/ 765249 w 2967861"/>
                <a:gd name="connsiteY1894" fmla="*/ 1067934 h 2340761"/>
                <a:gd name="connsiteX1895" fmla="*/ 780771 w 2967861"/>
                <a:gd name="connsiteY1895" fmla="*/ 1073211 h 2340761"/>
                <a:gd name="connsiteX1896" fmla="*/ 800640 w 2967861"/>
                <a:gd name="connsiteY1896" fmla="*/ 1084698 h 2340761"/>
                <a:gd name="connsiteX1897" fmla="*/ 821439 w 2967861"/>
                <a:gd name="connsiteY1897" fmla="*/ 1097426 h 2340761"/>
                <a:gd name="connsiteX1898" fmla="*/ 836030 w 2967861"/>
                <a:gd name="connsiteY1898" fmla="*/ 1110154 h 2340761"/>
                <a:gd name="connsiteX1899" fmla="*/ 844413 w 2967861"/>
                <a:gd name="connsiteY1899" fmla="*/ 1125056 h 2340761"/>
                <a:gd name="connsiteX1900" fmla="*/ 850621 w 2967861"/>
                <a:gd name="connsiteY1900" fmla="*/ 1125056 h 2340761"/>
                <a:gd name="connsiteX1901" fmla="*/ 845033 w 2967861"/>
                <a:gd name="connsiteY1901" fmla="*/ 1136232 h 2340761"/>
                <a:gd name="connsiteX1902" fmla="*/ 1025402 w 2967861"/>
                <a:gd name="connsiteY1902" fmla="*/ 1146787 h 2340761"/>
                <a:gd name="connsiteX1903" fmla="*/ 1022298 w 2967861"/>
                <a:gd name="connsiteY1903" fmla="*/ 1146787 h 2340761"/>
                <a:gd name="connsiteX1904" fmla="*/ 1018262 w 2967861"/>
                <a:gd name="connsiteY1904" fmla="*/ 1146787 h 2340761"/>
                <a:gd name="connsiteX1905" fmla="*/ 1015157 w 2967861"/>
                <a:gd name="connsiteY1905" fmla="*/ 1146787 h 2340761"/>
                <a:gd name="connsiteX1906" fmla="*/ 1011122 w 2967861"/>
                <a:gd name="connsiteY1906" fmla="*/ 1144614 h 2340761"/>
                <a:gd name="connsiteX1907" fmla="*/ 1008949 w 2967861"/>
                <a:gd name="connsiteY1907" fmla="*/ 1161688 h 2340761"/>
                <a:gd name="connsiteX1908" fmla="*/ 1011122 w 2967861"/>
                <a:gd name="connsiteY1908" fmla="*/ 1173175 h 2340761"/>
                <a:gd name="connsiteX1909" fmla="*/ 1016399 w 2967861"/>
                <a:gd name="connsiteY1909" fmla="*/ 1183730 h 2340761"/>
                <a:gd name="connsiteX1910" fmla="*/ 1020435 w 2967861"/>
                <a:gd name="connsiteY1910" fmla="*/ 1196458 h 2340761"/>
                <a:gd name="connsiteX1911" fmla="*/ 1022608 w 2967861"/>
                <a:gd name="connsiteY1911" fmla="*/ 1217569 h 2340761"/>
                <a:gd name="connsiteX1912" fmla="*/ 995600 w 2967861"/>
                <a:gd name="connsiteY1912" fmla="*/ 1218500 h 2340761"/>
                <a:gd name="connsiteX1913" fmla="*/ 976973 w 2967861"/>
                <a:gd name="connsiteY1913" fmla="*/ 1215395 h 2340761"/>
                <a:gd name="connsiteX1914" fmla="*/ 966418 w 2967861"/>
                <a:gd name="connsiteY1914" fmla="*/ 1205772 h 2340761"/>
                <a:gd name="connsiteX1915" fmla="*/ 962382 w 2967861"/>
                <a:gd name="connsiteY1915" fmla="*/ 1188697 h 2340761"/>
                <a:gd name="connsiteX1916" fmla="*/ 962382 w 2967861"/>
                <a:gd name="connsiteY1916" fmla="*/ 1165414 h 2340761"/>
                <a:gd name="connsiteX1917" fmla="*/ 974800 w 2967861"/>
                <a:gd name="connsiteY1917" fmla="*/ 1165414 h 2340761"/>
                <a:gd name="connsiteX1918" fmla="*/ 967660 w 2967861"/>
                <a:gd name="connsiteY1918" fmla="*/ 1151754 h 2340761"/>
                <a:gd name="connsiteX1919" fmla="*/ 955242 w 2967861"/>
                <a:gd name="connsiteY1919" fmla="*/ 1138094 h 2340761"/>
                <a:gd name="connsiteX1920" fmla="*/ 944686 w 2967861"/>
                <a:gd name="connsiteY1920" fmla="*/ 1121020 h 2340761"/>
                <a:gd name="connsiteX1921" fmla="*/ 933200 w 2967861"/>
                <a:gd name="connsiteY1921" fmla="*/ 1103945 h 2340761"/>
                <a:gd name="connsiteX1922" fmla="*/ 927922 w 2967861"/>
                <a:gd name="connsiteY1922" fmla="*/ 1086871 h 2340761"/>
                <a:gd name="connsiteX1923" fmla="*/ 931027 w 2967861"/>
                <a:gd name="connsiteY1923" fmla="*/ 1071038 h 2340761"/>
                <a:gd name="connsiteX1924" fmla="*/ 938167 w 2967861"/>
                <a:gd name="connsiteY1924" fmla="*/ 1059552 h 2340761"/>
                <a:gd name="connsiteX1925" fmla="*/ 949653 w 2967861"/>
                <a:gd name="connsiteY1925" fmla="*/ 1049928 h 2340761"/>
                <a:gd name="connsiteX1926" fmla="*/ 962071 w 2967861"/>
                <a:gd name="connsiteY1926" fmla="*/ 1044650 h 2340761"/>
                <a:gd name="connsiteX1927" fmla="*/ 974489 w 2967861"/>
                <a:gd name="connsiteY1927" fmla="*/ 1039373 h 2340761"/>
                <a:gd name="connsiteX1928" fmla="*/ 985976 w 2967861"/>
                <a:gd name="connsiteY1928" fmla="*/ 1029749 h 2340761"/>
                <a:gd name="connsiteX1929" fmla="*/ 995289 w 2967861"/>
                <a:gd name="connsiteY1929" fmla="*/ 1029749 h 2340761"/>
                <a:gd name="connsiteX1930" fmla="*/ 1000567 w 2967861"/>
                <a:gd name="connsiteY1930" fmla="*/ 1031922 h 2340761"/>
                <a:gd name="connsiteX1931" fmla="*/ 1005844 w 2967861"/>
                <a:gd name="connsiteY1931" fmla="*/ 1031922 h 2340761"/>
                <a:gd name="connsiteX1932" fmla="*/ 1011122 w 2967861"/>
                <a:gd name="connsiteY1932" fmla="*/ 1034095 h 2340761"/>
                <a:gd name="connsiteX1933" fmla="*/ 1008017 w 2967861"/>
                <a:gd name="connsiteY1933" fmla="*/ 1049928 h 2340761"/>
                <a:gd name="connsiteX1934" fmla="*/ 1000877 w 2967861"/>
                <a:gd name="connsiteY1934" fmla="*/ 1063587 h 2340761"/>
                <a:gd name="connsiteX1935" fmla="*/ 986286 w 2967861"/>
                <a:gd name="connsiteY1935" fmla="*/ 1068865 h 2340761"/>
                <a:gd name="connsiteX1936" fmla="*/ 966418 w 2967861"/>
                <a:gd name="connsiteY1936" fmla="*/ 1071038 h 2340761"/>
                <a:gd name="connsiteX1937" fmla="*/ 973558 w 2967861"/>
                <a:gd name="connsiteY1937" fmla="*/ 1086871 h 2340761"/>
                <a:gd name="connsiteX1938" fmla="*/ 985976 w 2967861"/>
                <a:gd name="connsiteY1938" fmla="*/ 1101772 h 2340761"/>
                <a:gd name="connsiteX1939" fmla="*/ 1001498 w 2967861"/>
                <a:gd name="connsiteY1939" fmla="*/ 1111396 h 2340761"/>
                <a:gd name="connsiteX1940" fmla="*/ 1000567 w 2967861"/>
                <a:gd name="connsiteY1940" fmla="*/ 1115742 h 2340761"/>
                <a:gd name="connsiteX1941" fmla="*/ 998394 w 2967861"/>
                <a:gd name="connsiteY1941" fmla="*/ 1116674 h 2340761"/>
                <a:gd name="connsiteX1942" fmla="*/ 996220 w 2967861"/>
                <a:gd name="connsiteY1942" fmla="*/ 1116674 h 2340761"/>
                <a:gd name="connsiteX1943" fmla="*/ 995289 w 2967861"/>
                <a:gd name="connsiteY1943" fmla="*/ 1121020 h 2340761"/>
                <a:gd name="connsiteX1944" fmla="*/ 1000567 w 2967861"/>
                <a:gd name="connsiteY1944" fmla="*/ 1130644 h 2340761"/>
                <a:gd name="connsiteX1945" fmla="*/ 1005844 w 2967861"/>
                <a:gd name="connsiteY1945" fmla="*/ 1139026 h 2340761"/>
                <a:gd name="connsiteX1946" fmla="*/ 1008017 w 2967861"/>
                <a:gd name="connsiteY1946" fmla="*/ 1143372 h 2340761"/>
                <a:gd name="connsiteX1947" fmla="*/ 1008949 w 2967861"/>
                <a:gd name="connsiteY1947" fmla="*/ 1144303 h 2340761"/>
                <a:gd name="connsiteX1948" fmla="*/ 1011122 w 2967861"/>
                <a:gd name="connsiteY1948" fmla="*/ 1143372 h 2340761"/>
                <a:gd name="connsiteX1949" fmla="*/ 1011122 w 2967861"/>
                <a:gd name="connsiteY1949" fmla="*/ 1141199 h 2340761"/>
                <a:gd name="connsiteX1950" fmla="*/ 1013295 w 2967861"/>
                <a:gd name="connsiteY1950" fmla="*/ 1138094 h 2340761"/>
                <a:gd name="connsiteX1951" fmla="*/ 1013295 w 2967861"/>
                <a:gd name="connsiteY1951" fmla="*/ 1133748 h 2340761"/>
                <a:gd name="connsiteX1952" fmla="*/ 1015468 w 2967861"/>
                <a:gd name="connsiteY1952" fmla="*/ 1131575 h 2340761"/>
                <a:gd name="connsiteX1953" fmla="*/ 1018573 w 2967861"/>
                <a:gd name="connsiteY1953" fmla="*/ 1133748 h 2340761"/>
                <a:gd name="connsiteX1954" fmla="*/ 1022608 w 2967861"/>
                <a:gd name="connsiteY1954" fmla="*/ 1138094 h 2340761"/>
                <a:gd name="connsiteX1955" fmla="*/ 1023540 w 2967861"/>
                <a:gd name="connsiteY1955" fmla="*/ 1139026 h 2340761"/>
                <a:gd name="connsiteX1956" fmla="*/ 1027575 w 2967861"/>
                <a:gd name="connsiteY1956" fmla="*/ 1141199 h 2340761"/>
                <a:gd name="connsiteX1957" fmla="*/ 1030680 w 2967861"/>
                <a:gd name="connsiteY1957" fmla="*/ 1144303 h 2340761"/>
                <a:gd name="connsiteX1958" fmla="*/ 1025402 w 2967861"/>
                <a:gd name="connsiteY1958" fmla="*/ 1146787 h 2340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Lst>
              <a:rect l="l" t="t" r="r" b="b"/>
              <a:pathLst>
                <a:path w="2967861" h="2340761">
                  <a:moveTo>
                    <a:pt x="2965999" y="516271"/>
                  </a:moveTo>
                  <a:lnTo>
                    <a:pt x="2956685" y="502612"/>
                  </a:lnTo>
                  <a:lnTo>
                    <a:pt x="2945199" y="489883"/>
                  </a:lnTo>
                  <a:lnTo>
                    <a:pt x="2934644" y="477155"/>
                  </a:lnTo>
                  <a:lnTo>
                    <a:pt x="2930608" y="477155"/>
                  </a:lnTo>
                  <a:lnTo>
                    <a:pt x="2929677" y="477155"/>
                  </a:lnTo>
                  <a:lnTo>
                    <a:pt x="2927503" y="479328"/>
                  </a:lnTo>
                  <a:lnTo>
                    <a:pt x="2925330" y="479328"/>
                  </a:lnTo>
                  <a:lnTo>
                    <a:pt x="2923158" y="480260"/>
                  </a:lnTo>
                  <a:lnTo>
                    <a:pt x="2905462" y="477155"/>
                  </a:lnTo>
                  <a:lnTo>
                    <a:pt x="2896149" y="469705"/>
                  </a:lnTo>
                  <a:lnTo>
                    <a:pt x="2889008" y="460081"/>
                  </a:lnTo>
                  <a:lnTo>
                    <a:pt x="2881868" y="449526"/>
                  </a:lnTo>
                  <a:lnTo>
                    <a:pt x="2871313" y="439902"/>
                  </a:lnTo>
                  <a:lnTo>
                    <a:pt x="2866035" y="435555"/>
                  </a:lnTo>
                  <a:lnTo>
                    <a:pt x="2859827" y="435555"/>
                  </a:lnTo>
                  <a:lnTo>
                    <a:pt x="2854549" y="434624"/>
                  </a:lnTo>
                  <a:lnTo>
                    <a:pt x="2849271" y="434624"/>
                  </a:lnTo>
                  <a:lnTo>
                    <a:pt x="2843994" y="430278"/>
                  </a:lnTo>
                  <a:lnTo>
                    <a:pt x="2810776" y="395508"/>
                  </a:lnTo>
                  <a:lnTo>
                    <a:pt x="2751481" y="370051"/>
                  </a:lnTo>
                  <a:lnTo>
                    <a:pt x="2747445" y="370983"/>
                  </a:lnTo>
                  <a:lnTo>
                    <a:pt x="2744340" y="373156"/>
                  </a:lnTo>
                  <a:lnTo>
                    <a:pt x="2740305" y="377502"/>
                  </a:lnTo>
                  <a:lnTo>
                    <a:pt x="2735027" y="378433"/>
                  </a:lnTo>
                  <a:lnTo>
                    <a:pt x="2729750" y="378433"/>
                  </a:lnTo>
                  <a:lnTo>
                    <a:pt x="2723541" y="378433"/>
                  </a:lnTo>
                  <a:lnTo>
                    <a:pt x="2708950" y="373156"/>
                  </a:lnTo>
                  <a:lnTo>
                    <a:pt x="2696532" y="365705"/>
                  </a:lnTo>
                  <a:lnTo>
                    <a:pt x="2678836" y="362601"/>
                  </a:lnTo>
                  <a:lnTo>
                    <a:pt x="2678836" y="367878"/>
                  </a:lnTo>
                  <a:lnTo>
                    <a:pt x="2678836" y="373156"/>
                  </a:lnTo>
                  <a:lnTo>
                    <a:pt x="2676664" y="377502"/>
                  </a:lnTo>
                  <a:lnTo>
                    <a:pt x="2676664" y="380607"/>
                  </a:lnTo>
                  <a:lnTo>
                    <a:pt x="2678836" y="382780"/>
                  </a:lnTo>
                  <a:lnTo>
                    <a:pt x="2681010" y="385884"/>
                  </a:lnTo>
                  <a:lnTo>
                    <a:pt x="2684114" y="392093"/>
                  </a:lnTo>
                  <a:lnTo>
                    <a:pt x="2681941" y="397371"/>
                  </a:lnTo>
                  <a:lnTo>
                    <a:pt x="2681941" y="400475"/>
                  </a:lnTo>
                  <a:lnTo>
                    <a:pt x="2681010" y="404821"/>
                  </a:lnTo>
                  <a:lnTo>
                    <a:pt x="2678836" y="406994"/>
                  </a:lnTo>
                  <a:lnTo>
                    <a:pt x="2678836" y="412272"/>
                  </a:lnTo>
                  <a:lnTo>
                    <a:pt x="2671696" y="406994"/>
                  </a:lnTo>
                  <a:lnTo>
                    <a:pt x="2666419" y="402648"/>
                  </a:lnTo>
                  <a:lnTo>
                    <a:pt x="2660210" y="395198"/>
                  </a:lnTo>
                  <a:lnTo>
                    <a:pt x="2654932" y="389920"/>
                  </a:lnTo>
                  <a:lnTo>
                    <a:pt x="2651828" y="382469"/>
                  </a:lnTo>
                  <a:lnTo>
                    <a:pt x="2616437" y="382469"/>
                  </a:lnTo>
                  <a:lnTo>
                    <a:pt x="2581978" y="382469"/>
                  </a:lnTo>
                  <a:lnTo>
                    <a:pt x="2547518" y="385574"/>
                  </a:lnTo>
                  <a:lnTo>
                    <a:pt x="2544414" y="384642"/>
                  </a:lnTo>
                  <a:lnTo>
                    <a:pt x="2542240" y="380296"/>
                  </a:lnTo>
                  <a:lnTo>
                    <a:pt x="2538205" y="378123"/>
                  </a:lnTo>
                  <a:lnTo>
                    <a:pt x="2535100" y="365395"/>
                  </a:lnTo>
                  <a:lnTo>
                    <a:pt x="2532927" y="350493"/>
                  </a:lnTo>
                  <a:lnTo>
                    <a:pt x="2527650" y="333419"/>
                  </a:lnTo>
                  <a:lnTo>
                    <a:pt x="2515232" y="330314"/>
                  </a:lnTo>
                  <a:lnTo>
                    <a:pt x="2498468" y="327210"/>
                  </a:lnTo>
                  <a:lnTo>
                    <a:pt x="2481703" y="325037"/>
                  </a:lnTo>
                  <a:lnTo>
                    <a:pt x="2464008" y="325037"/>
                  </a:lnTo>
                  <a:lnTo>
                    <a:pt x="2451590" y="330314"/>
                  </a:lnTo>
                  <a:lnTo>
                    <a:pt x="2437931" y="325037"/>
                  </a:lnTo>
                  <a:lnTo>
                    <a:pt x="2427375" y="315413"/>
                  </a:lnTo>
                  <a:lnTo>
                    <a:pt x="2420235" y="304858"/>
                  </a:lnTo>
                  <a:lnTo>
                    <a:pt x="2414958" y="293371"/>
                  </a:lnTo>
                  <a:lnTo>
                    <a:pt x="2401298" y="293371"/>
                  </a:lnTo>
                  <a:lnTo>
                    <a:pt x="2388880" y="293371"/>
                  </a:lnTo>
                  <a:lnTo>
                    <a:pt x="2378325" y="297718"/>
                  </a:lnTo>
                  <a:lnTo>
                    <a:pt x="2373047" y="295544"/>
                  </a:lnTo>
                  <a:lnTo>
                    <a:pt x="2369012" y="293371"/>
                  </a:lnTo>
                  <a:lnTo>
                    <a:pt x="2365907" y="291198"/>
                  </a:lnTo>
                  <a:lnTo>
                    <a:pt x="2365907" y="288094"/>
                  </a:lnTo>
                  <a:lnTo>
                    <a:pt x="2363734" y="285921"/>
                  </a:lnTo>
                  <a:lnTo>
                    <a:pt x="2363734" y="282816"/>
                  </a:lnTo>
                  <a:lnTo>
                    <a:pt x="2361561" y="276607"/>
                  </a:lnTo>
                  <a:lnTo>
                    <a:pt x="2358457" y="273503"/>
                  </a:lnTo>
                  <a:lnTo>
                    <a:pt x="2351316" y="268225"/>
                  </a:lnTo>
                  <a:lnTo>
                    <a:pt x="2334552" y="262016"/>
                  </a:lnTo>
                  <a:lnTo>
                    <a:pt x="2315925" y="256739"/>
                  </a:lnTo>
                  <a:lnTo>
                    <a:pt x="2296057" y="251461"/>
                  </a:lnTo>
                  <a:lnTo>
                    <a:pt x="2276188" y="249288"/>
                  </a:lnTo>
                  <a:lnTo>
                    <a:pt x="2258493" y="249288"/>
                  </a:lnTo>
                  <a:lnTo>
                    <a:pt x="2247007" y="253634"/>
                  </a:lnTo>
                  <a:lnTo>
                    <a:pt x="2234589" y="256739"/>
                  </a:lnTo>
                  <a:lnTo>
                    <a:pt x="2237693" y="273813"/>
                  </a:lnTo>
                  <a:lnTo>
                    <a:pt x="2241729" y="286541"/>
                  </a:lnTo>
                  <a:lnTo>
                    <a:pt x="2243902" y="305479"/>
                  </a:lnTo>
                  <a:lnTo>
                    <a:pt x="2236762" y="305479"/>
                  </a:lnTo>
                  <a:lnTo>
                    <a:pt x="2232726" y="303306"/>
                  </a:lnTo>
                  <a:lnTo>
                    <a:pt x="2227448" y="303306"/>
                  </a:lnTo>
                  <a:lnTo>
                    <a:pt x="2225275" y="303306"/>
                  </a:lnTo>
                  <a:lnTo>
                    <a:pt x="2222171" y="303306"/>
                  </a:lnTo>
                  <a:lnTo>
                    <a:pt x="2218135" y="306410"/>
                  </a:lnTo>
                  <a:lnTo>
                    <a:pt x="2215030" y="310756"/>
                  </a:lnTo>
                  <a:lnTo>
                    <a:pt x="2207890" y="306410"/>
                  </a:lnTo>
                  <a:lnTo>
                    <a:pt x="2201681" y="303306"/>
                  </a:lnTo>
                  <a:lnTo>
                    <a:pt x="2198577" y="298028"/>
                  </a:lnTo>
                  <a:lnTo>
                    <a:pt x="2193299" y="293682"/>
                  </a:lnTo>
                  <a:lnTo>
                    <a:pt x="2188022" y="288404"/>
                  </a:lnTo>
                  <a:lnTo>
                    <a:pt x="2174362" y="310756"/>
                  </a:lnTo>
                  <a:lnTo>
                    <a:pt x="2165980" y="308583"/>
                  </a:lnTo>
                  <a:lnTo>
                    <a:pt x="2158840" y="306410"/>
                  </a:lnTo>
                  <a:lnTo>
                    <a:pt x="2152631" y="303306"/>
                  </a:lnTo>
                  <a:lnTo>
                    <a:pt x="2149526" y="298028"/>
                  </a:lnTo>
                  <a:lnTo>
                    <a:pt x="2147353" y="290577"/>
                  </a:lnTo>
                  <a:lnTo>
                    <a:pt x="2147353" y="280953"/>
                  </a:lnTo>
                  <a:lnTo>
                    <a:pt x="2140213" y="290577"/>
                  </a:lnTo>
                  <a:lnTo>
                    <a:pt x="2137109" y="301132"/>
                  </a:lnTo>
                  <a:lnTo>
                    <a:pt x="2133073" y="312619"/>
                  </a:lnTo>
                  <a:lnTo>
                    <a:pt x="2127795" y="321001"/>
                  </a:lnTo>
                  <a:lnTo>
                    <a:pt x="2125622" y="323174"/>
                  </a:lnTo>
                  <a:lnTo>
                    <a:pt x="2123449" y="325347"/>
                  </a:lnTo>
                  <a:lnTo>
                    <a:pt x="2112894" y="317896"/>
                  </a:lnTo>
                  <a:lnTo>
                    <a:pt x="2100476" y="310446"/>
                  </a:lnTo>
                  <a:lnTo>
                    <a:pt x="2091163" y="300822"/>
                  </a:lnTo>
                  <a:lnTo>
                    <a:pt x="2088989" y="295544"/>
                  </a:lnTo>
                  <a:lnTo>
                    <a:pt x="2088058" y="291198"/>
                  </a:lnTo>
                  <a:lnTo>
                    <a:pt x="2088058" y="288094"/>
                  </a:lnTo>
                  <a:lnTo>
                    <a:pt x="2085885" y="283747"/>
                  </a:lnTo>
                  <a:lnTo>
                    <a:pt x="2083712" y="280643"/>
                  </a:lnTo>
                  <a:lnTo>
                    <a:pt x="2090852" y="261706"/>
                  </a:lnTo>
                  <a:lnTo>
                    <a:pt x="2103270" y="248978"/>
                  </a:lnTo>
                  <a:lnTo>
                    <a:pt x="2093957" y="212034"/>
                  </a:lnTo>
                  <a:lnTo>
                    <a:pt x="2090852" y="212034"/>
                  </a:lnTo>
                  <a:lnTo>
                    <a:pt x="2090852" y="206757"/>
                  </a:lnTo>
                  <a:lnTo>
                    <a:pt x="2070984" y="208930"/>
                  </a:lnTo>
                  <a:lnTo>
                    <a:pt x="2058566" y="214208"/>
                  </a:lnTo>
                  <a:lnTo>
                    <a:pt x="2047079" y="223831"/>
                  </a:lnTo>
                  <a:lnTo>
                    <a:pt x="2036524" y="218554"/>
                  </a:lnTo>
                  <a:lnTo>
                    <a:pt x="2025038" y="212345"/>
                  </a:lnTo>
                  <a:lnTo>
                    <a:pt x="2014482" y="207067"/>
                  </a:lnTo>
                  <a:lnTo>
                    <a:pt x="2012310" y="209240"/>
                  </a:lnTo>
                  <a:lnTo>
                    <a:pt x="2012310" y="211414"/>
                  </a:lnTo>
                  <a:lnTo>
                    <a:pt x="2010136" y="211414"/>
                  </a:lnTo>
                  <a:lnTo>
                    <a:pt x="2007032" y="212345"/>
                  </a:lnTo>
                  <a:lnTo>
                    <a:pt x="2007032" y="218554"/>
                  </a:lnTo>
                  <a:lnTo>
                    <a:pt x="2007032" y="223831"/>
                  </a:lnTo>
                  <a:lnTo>
                    <a:pt x="2007032" y="226936"/>
                  </a:lnTo>
                  <a:lnTo>
                    <a:pt x="2007032" y="229109"/>
                  </a:lnTo>
                  <a:lnTo>
                    <a:pt x="2007032" y="232213"/>
                  </a:lnTo>
                  <a:lnTo>
                    <a:pt x="2002996" y="243700"/>
                  </a:lnTo>
                  <a:lnTo>
                    <a:pt x="1950841" y="239354"/>
                  </a:lnTo>
                  <a:lnTo>
                    <a:pt x="1948668" y="234076"/>
                  </a:lnTo>
                  <a:lnTo>
                    <a:pt x="1948668" y="228799"/>
                  </a:lnTo>
                  <a:lnTo>
                    <a:pt x="1946495" y="223521"/>
                  </a:lnTo>
                  <a:lnTo>
                    <a:pt x="1946495" y="218243"/>
                  </a:lnTo>
                  <a:lnTo>
                    <a:pt x="1946495" y="216070"/>
                  </a:lnTo>
                  <a:lnTo>
                    <a:pt x="1934077" y="206446"/>
                  </a:lnTo>
                  <a:lnTo>
                    <a:pt x="1921659" y="204273"/>
                  </a:lnTo>
                  <a:lnTo>
                    <a:pt x="1904895" y="204273"/>
                  </a:lnTo>
                  <a:lnTo>
                    <a:pt x="1887200" y="206446"/>
                  </a:lnTo>
                  <a:lnTo>
                    <a:pt x="1887200" y="219175"/>
                  </a:lnTo>
                  <a:lnTo>
                    <a:pt x="1877886" y="219175"/>
                  </a:lnTo>
                  <a:lnTo>
                    <a:pt x="1877886" y="218243"/>
                  </a:lnTo>
                  <a:lnTo>
                    <a:pt x="1875713" y="218243"/>
                  </a:lnTo>
                  <a:lnTo>
                    <a:pt x="1873540" y="216070"/>
                  </a:lnTo>
                  <a:lnTo>
                    <a:pt x="1875713" y="206446"/>
                  </a:lnTo>
                  <a:lnTo>
                    <a:pt x="1877886" y="198996"/>
                  </a:lnTo>
                  <a:lnTo>
                    <a:pt x="1880060" y="193718"/>
                  </a:lnTo>
                  <a:lnTo>
                    <a:pt x="1883164" y="188441"/>
                  </a:lnTo>
                  <a:lnTo>
                    <a:pt x="1883164" y="182232"/>
                  </a:lnTo>
                  <a:lnTo>
                    <a:pt x="1873851" y="186578"/>
                  </a:lnTo>
                  <a:lnTo>
                    <a:pt x="1866710" y="191856"/>
                  </a:lnTo>
                  <a:lnTo>
                    <a:pt x="1859570" y="197133"/>
                  </a:lnTo>
                  <a:lnTo>
                    <a:pt x="1854293" y="203342"/>
                  </a:lnTo>
                  <a:lnTo>
                    <a:pt x="1851188" y="201169"/>
                  </a:lnTo>
                  <a:lnTo>
                    <a:pt x="1849015" y="201169"/>
                  </a:lnTo>
                  <a:lnTo>
                    <a:pt x="1849015" y="198996"/>
                  </a:lnTo>
                  <a:lnTo>
                    <a:pt x="1849015" y="196823"/>
                  </a:lnTo>
                  <a:lnTo>
                    <a:pt x="1849015" y="195891"/>
                  </a:lnTo>
                  <a:lnTo>
                    <a:pt x="1851188" y="191545"/>
                  </a:lnTo>
                  <a:lnTo>
                    <a:pt x="1851188" y="188441"/>
                  </a:lnTo>
                  <a:lnTo>
                    <a:pt x="1834424" y="186267"/>
                  </a:lnTo>
                  <a:lnTo>
                    <a:pt x="1819833" y="188441"/>
                  </a:lnTo>
                  <a:lnTo>
                    <a:pt x="1807415" y="195891"/>
                  </a:lnTo>
                  <a:lnTo>
                    <a:pt x="1803379" y="195891"/>
                  </a:lnTo>
                  <a:lnTo>
                    <a:pt x="1815797" y="180990"/>
                  </a:lnTo>
                  <a:lnTo>
                    <a:pt x="1832561" y="169503"/>
                  </a:lnTo>
                  <a:lnTo>
                    <a:pt x="1849325" y="159880"/>
                  </a:lnTo>
                  <a:lnTo>
                    <a:pt x="1863916" y="151498"/>
                  </a:lnTo>
                  <a:lnTo>
                    <a:pt x="1869194" y="141874"/>
                  </a:lnTo>
                  <a:lnTo>
                    <a:pt x="1873230" y="132250"/>
                  </a:lnTo>
                  <a:lnTo>
                    <a:pt x="1878507" y="123868"/>
                  </a:lnTo>
                  <a:lnTo>
                    <a:pt x="1890925" y="114244"/>
                  </a:lnTo>
                  <a:lnTo>
                    <a:pt x="1890925" y="90029"/>
                  </a:lnTo>
                  <a:lnTo>
                    <a:pt x="1881612" y="77301"/>
                  </a:lnTo>
                  <a:lnTo>
                    <a:pt x="1873230" y="65815"/>
                  </a:lnTo>
                  <a:lnTo>
                    <a:pt x="1861743" y="57432"/>
                  </a:lnTo>
                  <a:lnTo>
                    <a:pt x="1847152" y="49982"/>
                  </a:lnTo>
                  <a:lnTo>
                    <a:pt x="1847152" y="47809"/>
                  </a:lnTo>
                  <a:lnTo>
                    <a:pt x="1847152" y="45636"/>
                  </a:lnTo>
                  <a:lnTo>
                    <a:pt x="1844979" y="43462"/>
                  </a:lnTo>
                  <a:lnTo>
                    <a:pt x="1844048" y="45636"/>
                  </a:lnTo>
                  <a:lnTo>
                    <a:pt x="1827284" y="50913"/>
                  </a:lnTo>
                  <a:lnTo>
                    <a:pt x="1812693" y="53086"/>
                  </a:lnTo>
                  <a:lnTo>
                    <a:pt x="1800275" y="55259"/>
                  </a:lnTo>
                  <a:lnTo>
                    <a:pt x="1787857" y="60537"/>
                  </a:lnTo>
                  <a:lnTo>
                    <a:pt x="1780717" y="50913"/>
                  </a:lnTo>
                  <a:lnTo>
                    <a:pt x="1773577" y="43462"/>
                  </a:lnTo>
                  <a:lnTo>
                    <a:pt x="1766436" y="40358"/>
                  </a:lnTo>
                  <a:lnTo>
                    <a:pt x="1751845" y="36012"/>
                  </a:lnTo>
                  <a:lnTo>
                    <a:pt x="1752777" y="30734"/>
                  </a:lnTo>
                  <a:lnTo>
                    <a:pt x="1754950" y="28561"/>
                  </a:lnTo>
                  <a:lnTo>
                    <a:pt x="1757123" y="25457"/>
                  </a:lnTo>
                  <a:lnTo>
                    <a:pt x="1760227" y="23283"/>
                  </a:lnTo>
                  <a:lnTo>
                    <a:pt x="1762401" y="22352"/>
                  </a:lnTo>
                  <a:lnTo>
                    <a:pt x="1767678" y="20179"/>
                  </a:lnTo>
                  <a:lnTo>
                    <a:pt x="1766747" y="14901"/>
                  </a:lnTo>
                  <a:lnTo>
                    <a:pt x="1762711" y="10555"/>
                  </a:lnTo>
                  <a:lnTo>
                    <a:pt x="1760538" y="7451"/>
                  </a:lnTo>
                  <a:lnTo>
                    <a:pt x="1759607" y="5278"/>
                  </a:lnTo>
                  <a:lnTo>
                    <a:pt x="1755571" y="0"/>
                  </a:lnTo>
                  <a:lnTo>
                    <a:pt x="1735702" y="0"/>
                  </a:lnTo>
                  <a:lnTo>
                    <a:pt x="1731666" y="18006"/>
                  </a:lnTo>
                  <a:lnTo>
                    <a:pt x="1721111" y="28561"/>
                  </a:lnTo>
                  <a:lnTo>
                    <a:pt x="1708693" y="38185"/>
                  </a:lnTo>
                  <a:lnTo>
                    <a:pt x="1695034" y="45636"/>
                  </a:lnTo>
                  <a:lnTo>
                    <a:pt x="1679511" y="53086"/>
                  </a:lnTo>
                  <a:lnTo>
                    <a:pt x="1679511" y="73265"/>
                  </a:lnTo>
                  <a:lnTo>
                    <a:pt x="1674234" y="73265"/>
                  </a:lnTo>
                  <a:lnTo>
                    <a:pt x="1668025" y="72334"/>
                  </a:lnTo>
                  <a:lnTo>
                    <a:pt x="1664921" y="72334"/>
                  </a:lnTo>
                  <a:lnTo>
                    <a:pt x="1659643" y="70161"/>
                  </a:lnTo>
                  <a:lnTo>
                    <a:pt x="1653434" y="75438"/>
                  </a:lnTo>
                  <a:lnTo>
                    <a:pt x="1646294" y="82889"/>
                  </a:lnTo>
                  <a:lnTo>
                    <a:pt x="1639153" y="88167"/>
                  </a:lnTo>
                  <a:lnTo>
                    <a:pt x="1632013" y="94376"/>
                  </a:lnTo>
                  <a:lnTo>
                    <a:pt x="1626736" y="94376"/>
                  </a:lnTo>
                  <a:lnTo>
                    <a:pt x="1616181" y="94376"/>
                  </a:lnTo>
                  <a:lnTo>
                    <a:pt x="1601590" y="94376"/>
                  </a:lnTo>
                  <a:lnTo>
                    <a:pt x="1586999" y="94376"/>
                  </a:lnTo>
                  <a:lnTo>
                    <a:pt x="1575512" y="94376"/>
                  </a:lnTo>
                  <a:lnTo>
                    <a:pt x="1572408" y="99653"/>
                  </a:lnTo>
                  <a:lnTo>
                    <a:pt x="1570235" y="104931"/>
                  </a:lnTo>
                  <a:lnTo>
                    <a:pt x="1567130" y="110208"/>
                  </a:lnTo>
                  <a:lnTo>
                    <a:pt x="1564957" y="117659"/>
                  </a:lnTo>
                  <a:lnTo>
                    <a:pt x="1543226" y="117659"/>
                  </a:lnTo>
                  <a:lnTo>
                    <a:pt x="1526462" y="123868"/>
                  </a:lnTo>
                  <a:lnTo>
                    <a:pt x="1511871" y="130077"/>
                  </a:lnTo>
                  <a:lnTo>
                    <a:pt x="1497280" y="141563"/>
                  </a:lnTo>
                  <a:lnTo>
                    <a:pt x="1484862" y="152118"/>
                  </a:lnTo>
                  <a:lnTo>
                    <a:pt x="1468098" y="161742"/>
                  </a:lnTo>
                  <a:lnTo>
                    <a:pt x="1462821" y="180679"/>
                  </a:lnTo>
                  <a:lnTo>
                    <a:pt x="1459716" y="198685"/>
                  </a:lnTo>
                  <a:lnTo>
                    <a:pt x="1455680" y="215760"/>
                  </a:lnTo>
                  <a:lnTo>
                    <a:pt x="1452576" y="215760"/>
                  </a:lnTo>
                  <a:lnTo>
                    <a:pt x="1445436" y="198685"/>
                  </a:lnTo>
                  <a:lnTo>
                    <a:pt x="1419358" y="203963"/>
                  </a:lnTo>
                  <a:lnTo>
                    <a:pt x="1395454" y="211414"/>
                  </a:lnTo>
                  <a:lnTo>
                    <a:pt x="1399490" y="233766"/>
                  </a:lnTo>
                  <a:lnTo>
                    <a:pt x="1404767" y="253945"/>
                  </a:lnTo>
                  <a:lnTo>
                    <a:pt x="1410045" y="275055"/>
                  </a:lnTo>
                  <a:lnTo>
                    <a:pt x="1419358" y="290888"/>
                  </a:lnTo>
                  <a:lnTo>
                    <a:pt x="1431776" y="304547"/>
                  </a:lnTo>
                  <a:lnTo>
                    <a:pt x="1431776" y="312929"/>
                  </a:lnTo>
                  <a:lnTo>
                    <a:pt x="1416254" y="302374"/>
                  </a:lnTo>
                  <a:lnTo>
                    <a:pt x="1399490" y="287473"/>
                  </a:lnTo>
                  <a:lnTo>
                    <a:pt x="1388934" y="272571"/>
                  </a:lnTo>
                  <a:lnTo>
                    <a:pt x="1368135" y="272571"/>
                  </a:lnTo>
                  <a:lnTo>
                    <a:pt x="1352612" y="275676"/>
                  </a:lnTo>
                  <a:lnTo>
                    <a:pt x="1338953" y="283127"/>
                  </a:lnTo>
                  <a:lnTo>
                    <a:pt x="1331812" y="274745"/>
                  </a:lnTo>
                  <a:lnTo>
                    <a:pt x="1328708" y="263258"/>
                  </a:lnTo>
                  <a:lnTo>
                    <a:pt x="1324672" y="252703"/>
                  </a:lnTo>
                  <a:lnTo>
                    <a:pt x="1321568" y="250530"/>
                  </a:lnTo>
                  <a:lnTo>
                    <a:pt x="1321568" y="249909"/>
                  </a:lnTo>
                  <a:lnTo>
                    <a:pt x="1319394" y="249909"/>
                  </a:lnTo>
                  <a:lnTo>
                    <a:pt x="1316290" y="249909"/>
                  </a:lnTo>
                  <a:lnTo>
                    <a:pt x="1312254" y="249909"/>
                  </a:lnTo>
                  <a:lnTo>
                    <a:pt x="1312254" y="284679"/>
                  </a:lnTo>
                  <a:lnTo>
                    <a:pt x="1289281" y="305789"/>
                  </a:lnTo>
                  <a:lnTo>
                    <a:pt x="1294559" y="320691"/>
                  </a:lnTo>
                  <a:lnTo>
                    <a:pt x="1299837" y="331246"/>
                  </a:lnTo>
                  <a:lnTo>
                    <a:pt x="1305114" y="343974"/>
                  </a:lnTo>
                  <a:lnTo>
                    <a:pt x="1309150" y="362911"/>
                  </a:lnTo>
                  <a:lnTo>
                    <a:pt x="1329018" y="370362"/>
                  </a:lnTo>
                  <a:lnTo>
                    <a:pt x="1350750" y="378744"/>
                  </a:lnTo>
                  <a:lnTo>
                    <a:pt x="1368445" y="386195"/>
                  </a:lnTo>
                  <a:lnTo>
                    <a:pt x="1368445" y="392403"/>
                  </a:lnTo>
                  <a:lnTo>
                    <a:pt x="1350750" y="386195"/>
                  </a:lnTo>
                  <a:lnTo>
                    <a:pt x="1332123" y="386195"/>
                  </a:lnTo>
                  <a:lnTo>
                    <a:pt x="1312254" y="386195"/>
                  </a:lnTo>
                  <a:lnTo>
                    <a:pt x="1314427" y="401096"/>
                  </a:lnTo>
                  <a:lnTo>
                    <a:pt x="1316601" y="418170"/>
                  </a:lnTo>
                  <a:lnTo>
                    <a:pt x="1319705" y="435245"/>
                  </a:lnTo>
                  <a:lnTo>
                    <a:pt x="1316601" y="453251"/>
                  </a:lnTo>
                  <a:lnTo>
                    <a:pt x="1310392" y="464737"/>
                  </a:lnTo>
                  <a:lnTo>
                    <a:pt x="1303251" y="479639"/>
                  </a:lnTo>
                  <a:lnTo>
                    <a:pt x="1296111" y="492367"/>
                  </a:lnTo>
                  <a:lnTo>
                    <a:pt x="1293006" y="494540"/>
                  </a:lnTo>
                  <a:lnTo>
                    <a:pt x="1290833" y="495472"/>
                  </a:lnTo>
                  <a:lnTo>
                    <a:pt x="1289902" y="497645"/>
                  </a:lnTo>
                  <a:lnTo>
                    <a:pt x="1269102" y="497645"/>
                  </a:lnTo>
                  <a:lnTo>
                    <a:pt x="1269102" y="492057"/>
                  </a:lnTo>
                  <a:lnTo>
                    <a:pt x="1276243" y="489883"/>
                  </a:lnTo>
                  <a:lnTo>
                    <a:pt x="1282452" y="486779"/>
                  </a:lnTo>
                  <a:lnTo>
                    <a:pt x="1287729" y="484606"/>
                  </a:lnTo>
                  <a:lnTo>
                    <a:pt x="1290833" y="480260"/>
                  </a:lnTo>
                  <a:lnTo>
                    <a:pt x="1296111" y="477155"/>
                  </a:lnTo>
                  <a:lnTo>
                    <a:pt x="1296111" y="460081"/>
                  </a:lnTo>
                  <a:lnTo>
                    <a:pt x="1300147" y="447352"/>
                  </a:lnTo>
                  <a:lnTo>
                    <a:pt x="1305424" y="435866"/>
                  </a:lnTo>
                  <a:lnTo>
                    <a:pt x="1302320" y="429657"/>
                  </a:lnTo>
                  <a:lnTo>
                    <a:pt x="1300147" y="423448"/>
                  </a:lnTo>
                  <a:lnTo>
                    <a:pt x="1296111" y="420344"/>
                  </a:lnTo>
                  <a:lnTo>
                    <a:pt x="1293006" y="415997"/>
                  </a:lnTo>
                  <a:lnTo>
                    <a:pt x="1290833" y="412893"/>
                  </a:lnTo>
                  <a:lnTo>
                    <a:pt x="1289902" y="407615"/>
                  </a:lnTo>
                  <a:lnTo>
                    <a:pt x="1289902" y="400165"/>
                  </a:lnTo>
                  <a:lnTo>
                    <a:pt x="1293006" y="390541"/>
                  </a:lnTo>
                  <a:lnTo>
                    <a:pt x="1296111" y="379054"/>
                  </a:lnTo>
                  <a:lnTo>
                    <a:pt x="1296111" y="366326"/>
                  </a:lnTo>
                  <a:lnTo>
                    <a:pt x="1293006" y="355771"/>
                  </a:lnTo>
                  <a:lnTo>
                    <a:pt x="1289902" y="340870"/>
                  </a:lnTo>
                  <a:lnTo>
                    <a:pt x="1283693" y="328141"/>
                  </a:lnTo>
                  <a:lnTo>
                    <a:pt x="1280589" y="318517"/>
                  </a:lnTo>
                  <a:lnTo>
                    <a:pt x="1282762" y="311067"/>
                  </a:lnTo>
                  <a:lnTo>
                    <a:pt x="1283693" y="299580"/>
                  </a:lnTo>
                  <a:lnTo>
                    <a:pt x="1287729" y="286852"/>
                  </a:lnTo>
                  <a:lnTo>
                    <a:pt x="1290833" y="271951"/>
                  </a:lnTo>
                  <a:lnTo>
                    <a:pt x="1293006" y="257049"/>
                  </a:lnTo>
                  <a:lnTo>
                    <a:pt x="1285866" y="249598"/>
                  </a:lnTo>
                  <a:lnTo>
                    <a:pt x="1280589" y="239975"/>
                  </a:lnTo>
                  <a:lnTo>
                    <a:pt x="1260720" y="239043"/>
                  </a:lnTo>
                  <a:lnTo>
                    <a:pt x="1243956" y="239975"/>
                  </a:lnTo>
                  <a:lnTo>
                    <a:pt x="1234643" y="246184"/>
                  </a:lnTo>
                  <a:lnTo>
                    <a:pt x="1227502" y="254566"/>
                  </a:lnTo>
                  <a:lnTo>
                    <a:pt x="1222225" y="266052"/>
                  </a:lnTo>
                  <a:lnTo>
                    <a:pt x="1218189" y="276607"/>
                  </a:lnTo>
                  <a:lnTo>
                    <a:pt x="1215085" y="290267"/>
                  </a:lnTo>
                  <a:lnTo>
                    <a:pt x="1211049" y="300822"/>
                  </a:lnTo>
                  <a:lnTo>
                    <a:pt x="1203909" y="310446"/>
                  </a:lnTo>
                  <a:lnTo>
                    <a:pt x="1193353" y="317896"/>
                  </a:lnTo>
                  <a:lnTo>
                    <a:pt x="1196458" y="338075"/>
                  </a:lnTo>
                  <a:lnTo>
                    <a:pt x="1198631" y="352977"/>
                  </a:lnTo>
                  <a:lnTo>
                    <a:pt x="1202667" y="370051"/>
                  </a:lnTo>
                  <a:lnTo>
                    <a:pt x="1200494" y="392403"/>
                  </a:lnTo>
                  <a:lnTo>
                    <a:pt x="1217258" y="392403"/>
                  </a:lnTo>
                  <a:lnTo>
                    <a:pt x="1218189" y="399854"/>
                  </a:lnTo>
                  <a:lnTo>
                    <a:pt x="1222225" y="405132"/>
                  </a:lnTo>
                  <a:lnTo>
                    <a:pt x="1224398" y="410409"/>
                  </a:lnTo>
                  <a:lnTo>
                    <a:pt x="1227502" y="414756"/>
                  </a:lnTo>
                  <a:lnTo>
                    <a:pt x="1232780" y="420033"/>
                  </a:lnTo>
                  <a:lnTo>
                    <a:pt x="1231849" y="423138"/>
                  </a:lnTo>
                  <a:lnTo>
                    <a:pt x="1231849" y="425311"/>
                  </a:lnTo>
                  <a:lnTo>
                    <a:pt x="1229676" y="427484"/>
                  </a:lnTo>
                  <a:lnTo>
                    <a:pt x="1220362" y="423138"/>
                  </a:lnTo>
                  <a:lnTo>
                    <a:pt x="1205771" y="415687"/>
                  </a:lnTo>
                  <a:lnTo>
                    <a:pt x="1190249" y="402959"/>
                  </a:lnTo>
                  <a:lnTo>
                    <a:pt x="1171622" y="390230"/>
                  </a:lnTo>
                  <a:lnTo>
                    <a:pt x="1159204" y="377502"/>
                  </a:lnTo>
                  <a:lnTo>
                    <a:pt x="1149891" y="366016"/>
                  </a:lnTo>
                  <a:lnTo>
                    <a:pt x="1142751" y="366016"/>
                  </a:lnTo>
                  <a:lnTo>
                    <a:pt x="1135611" y="366016"/>
                  </a:lnTo>
                  <a:lnTo>
                    <a:pt x="1130333" y="363842"/>
                  </a:lnTo>
                  <a:lnTo>
                    <a:pt x="1126297" y="362911"/>
                  </a:lnTo>
                  <a:lnTo>
                    <a:pt x="1119157" y="366016"/>
                  </a:lnTo>
                  <a:lnTo>
                    <a:pt x="1116052" y="368189"/>
                  </a:lnTo>
                  <a:lnTo>
                    <a:pt x="1112017" y="371293"/>
                  </a:lnTo>
                  <a:lnTo>
                    <a:pt x="1106739" y="375639"/>
                  </a:lnTo>
                  <a:lnTo>
                    <a:pt x="1106739" y="383090"/>
                  </a:lnTo>
                  <a:lnTo>
                    <a:pt x="1106739" y="388368"/>
                  </a:lnTo>
                  <a:lnTo>
                    <a:pt x="1108912" y="392714"/>
                  </a:lnTo>
                  <a:lnTo>
                    <a:pt x="1111085" y="395818"/>
                  </a:lnTo>
                  <a:lnTo>
                    <a:pt x="1114190" y="400165"/>
                  </a:lnTo>
                  <a:lnTo>
                    <a:pt x="1114190" y="405442"/>
                  </a:lnTo>
                  <a:lnTo>
                    <a:pt x="1112017" y="410720"/>
                  </a:lnTo>
                  <a:lnTo>
                    <a:pt x="1112017" y="415066"/>
                  </a:lnTo>
                  <a:lnTo>
                    <a:pt x="1111085" y="415997"/>
                  </a:lnTo>
                  <a:lnTo>
                    <a:pt x="1108912" y="420344"/>
                  </a:lnTo>
                  <a:lnTo>
                    <a:pt x="1106739" y="423448"/>
                  </a:lnTo>
                  <a:lnTo>
                    <a:pt x="1099599" y="422517"/>
                  </a:lnTo>
                  <a:lnTo>
                    <a:pt x="1096495" y="422517"/>
                  </a:lnTo>
                  <a:lnTo>
                    <a:pt x="1094321" y="420344"/>
                  </a:lnTo>
                  <a:lnTo>
                    <a:pt x="1092148" y="418170"/>
                  </a:lnTo>
                  <a:lnTo>
                    <a:pt x="1089044" y="415066"/>
                  </a:lnTo>
                  <a:lnTo>
                    <a:pt x="1086871" y="412893"/>
                  </a:lnTo>
                  <a:lnTo>
                    <a:pt x="1083766" y="412893"/>
                  </a:lnTo>
                  <a:lnTo>
                    <a:pt x="1072280" y="415997"/>
                  </a:lnTo>
                  <a:lnTo>
                    <a:pt x="1061724" y="420344"/>
                  </a:lnTo>
                  <a:lnTo>
                    <a:pt x="1048065" y="425621"/>
                  </a:lnTo>
                  <a:lnTo>
                    <a:pt x="1035647" y="430899"/>
                  </a:lnTo>
                  <a:lnTo>
                    <a:pt x="1030369" y="436176"/>
                  </a:lnTo>
                  <a:lnTo>
                    <a:pt x="1021056" y="436176"/>
                  </a:lnTo>
                  <a:lnTo>
                    <a:pt x="1028196" y="425621"/>
                  </a:lnTo>
                  <a:lnTo>
                    <a:pt x="1035336" y="420344"/>
                  </a:lnTo>
                  <a:lnTo>
                    <a:pt x="1044650" y="415066"/>
                  </a:lnTo>
                  <a:lnTo>
                    <a:pt x="1053963" y="407615"/>
                  </a:lnTo>
                  <a:lnTo>
                    <a:pt x="1040304" y="403269"/>
                  </a:lnTo>
                  <a:lnTo>
                    <a:pt x="1025713" y="400165"/>
                  </a:lnTo>
                  <a:lnTo>
                    <a:pt x="1010190" y="400165"/>
                  </a:lnTo>
                  <a:lnTo>
                    <a:pt x="1008017" y="407615"/>
                  </a:lnTo>
                  <a:lnTo>
                    <a:pt x="1008017" y="412893"/>
                  </a:lnTo>
                  <a:lnTo>
                    <a:pt x="1005844" y="415997"/>
                  </a:lnTo>
                  <a:lnTo>
                    <a:pt x="1003671" y="420344"/>
                  </a:lnTo>
                  <a:lnTo>
                    <a:pt x="1000567" y="423448"/>
                  </a:lnTo>
                  <a:lnTo>
                    <a:pt x="1000567" y="427794"/>
                  </a:lnTo>
                  <a:lnTo>
                    <a:pt x="996531" y="425621"/>
                  </a:lnTo>
                  <a:lnTo>
                    <a:pt x="995600" y="422517"/>
                  </a:lnTo>
                  <a:lnTo>
                    <a:pt x="993426" y="420344"/>
                  </a:lnTo>
                  <a:lnTo>
                    <a:pt x="991253" y="415997"/>
                  </a:lnTo>
                  <a:lnTo>
                    <a:pt x="990322" y="412893"/>
                  </a:lnTo>
                  <a:lnTo>
                    <a:pt x="986286" y="410720"/>
                  </a:lnTo>
                  <a:lnTo>
                    <a:pt x="983182" y="408547"/>
                  </a:lnTo>
                  <a:lnTo>
                    <a:pt x="981009" y="410720"/>
                  </a:lnTo>
                  <a:lnTo>
                    <a:pt x="975731" y="410720"/>
                  </a:lnTo>
                  <a:lnTo>
                    <a:pt x="969522" y="412893"/>
                  </a:lnTo>
                  <a:lnTo>
                    <a:pt x="957104" y="429967"/>
                  </a:lnTo>
                  <a:lnTo>
                    <a:pt x="942513" y="443627"/>
                  </a:lnTo>
                  <a:lnTo>
                    <a:pt x="930095" y="460702"/>
                  </a:lnTo>
                  <a:lnTo>
                    <a:pt x="932269" y="465979"/>
                  </a:lnTo>
                  <a:lnTo>
                    <a:pt x="932269" y="470325"/>
                  </a:lnTo>
                  <a:lnTo>
                    <a:pt x="932269" y="475603"/>
                  </a:lnTo>
                  <a:lnTo>
                    <a:pt x="932269" y="479949"/>
                  </a:lnTo>
                  <a:lnTo>
                    <a:pt x="930095" y="485227"/>
                  </a:lnTo>
                  <a:lnTo>
                    <a:pt x="926060" y="487400"/>
                  </a:lnTo>
                  <a:lnTo>
                    <a:pt x="925128" y="487400"/>
                  </a:lnTo>
                  <a:lnTo>
                    <a:pt x="922955" y="488331"/>
                  </a:lnTo>
                  <a:lnTo>
                    <a:pt x="920782" y="488331"/>
                  </a:lnTo>
                  <a:lnTo>
                    <a:pt x="915504" y="488331"/>
                  </a:lnTo>
                  <a:lnTo>
                    <a:pt x="911469" y="487400"/>
                  </a:lnTo>
                  <a:lnTo>
                    <a:pt x="908364" y="485227"/>
                  </a:lnTo>
                  <a:lnTo>
                    <a:pt x="906191" y="483054"/>
                  </a:lnTo>
                  <a:lnTo>
                    <a:pt x="900914" y="480881"/>
                  </a:lnTo>
                  <a:lnTo>
                    <a:pt x="900914" y="460702"/>
                  </a:lnTo>
                  <a:lnTo>
                    <a:pt x="908054" y="460702"/>
                  </a:lnTo>
                  <a:lnTo>
                    <a:pt x="911158" y="458528"/>
                  </a:lnTo>
                  <a:lnTo>
                    <a:pt x="913331" y="458528"/>
                  </a:lnTo>
                  <a:lnTo>
                    <a:pt x="917367" y="457597"/>
                  </a:lnTo>
                  <a:lnTo>
                    <a:pt x="917367" y="447973"/>
                  </a:lnTo>
                  <a:lnTo>
                    <a:pt x="911158" y="438349"/>
                  </a:lnTo>
                  <a:lnTo>
                    <a:pt x="904018" y="427794"/>
                  </a:lnTo>
                  <a:lnTo>
                    <a:pt x="896878" y="420344"/>
                  </a:lnTo>
                  <a:lnTo>
                    <a:pt x="866765" y="420344"/>
                  </a:lnTo>
                  <a:lnTo>
                    <a:pt x="873905" y="464737"/>
                  </a:lnTo>
                  <a:lnTo>
                    <a:pt x="877009" y="504785"/>
                  </a:lnTo>
                  <a:lnTo>
                    <a:pt x="869869" y="502612"/>
                  </a:lnTo>
                  <a:lnTo>
                    <a:pt x="862729" y="501680"/>
                  </a:lnTo>
                  <a:lnTo>
                    <a:pt x="855588" y="499507"/>
                  </a:lnTo>
                  <a:lnTo>
                    <a:pt x="850311" y="497334"/>
                  </a:lnTo>
                  <a:lnTo>
                    <a:pt x="840997" y="510062"/>
                  </a:lnTo>
                  <a:lnTo>
                    <a:pt x="830442" y="521549"/>
                  </a:lnTo>
                  <a:lnTo>
                    <a:pt x="813678" y="529000"/>
                  </a:lnTo>
                  <a:lnTo>
                    <a:pt x="815851" y="534277"/>
                  </a:lnTo>
                  <a:lnTo>
                    <a:pt x="815851" y="537382"/>
                  </a:lnTo>
                  <a:lnTo>
                    <a:pt x="815851" y="539555"/>
                  </a:lnTo>
                  <a:lnTo>
                    <a:pt x="818025" y="541728"/>
                  </a:lnTo>
                  <a:lnTo>
                    <a:pt x="818956" y="543901"/>
                  </a:lnTo>
                  <a:lnTo>
                    <a:pt x="821129" y="544832"/>
                  </a:lnTo>
                  <a:lnTo>
                    <a:pt x="821129" y="551041"/>
                  </a:lnTo>
                  <a:lnTo>
                    <a:pt x="818956" y="556319"/>
                  </a:lnTo>
                  <a:lnTo>
                    <a:pt x="818025" y="558492"/>
                  </a:lnTo>
                  <a:lnTo>
                    <a:pt x="815851" y="561596"/>
                  </a:lnTo>
                  <a:lnTo>
                    <a:pt x="813678" y="565943"/>
                  </a:lnTo>
                  <a:lnTo>
                    <a:pt x="799087" y="559734"/>
                  </a:lnTo>
                  <a:lnTo>
                    <a:pt x="786669" y="552283"/>
                  </a:lnTo>
                  <a:lnTo>
                    <a:pt x="774252" y="544832"/>
                  </a:lnTo>
                  <a:lnTo>
                    <a:pt x="774252" y="549179"/>
                  </a:lnTo>
                  <a:lnTo>
                    <a:pt x="767732" y="549179"/>
                  </a:lnTo>
                  <a:lnTo>
                    <a:pt x="767732" y="559734"/>
                  </a:lnTo>
                  <a:lnTo>
                    <a:pt x="769906" y="569358"/>
                  </a:lnTo>
                  <a:lnTo>
                    <a:pt x="772079" y="582086"/>
                  </a:lnTo>
                  <a:lnTo>
                    <a:pt x="764938" y="581155"/>
                  </a:lnTo>
                  <a:lnTo>
                    <a:pt x="760903" y="576808"/>
                  </a:lnTo>
                  <a:lnTo>
                    <a:pt x="755625" y="574635"/>
                  </a:lnTo>
                  <a:lnTo>
                    <a:pt x="752520" y="569358"/>
                  </a:lnTo>
                  <a:lnTo>
                    <a:pt x="748485" y="559734"/>
                  </a:lnTo>
                  <a:lnTo>
                    <a:pt x="745380" y="544832"/>
                  </a:lnTo>
                  <a:lnTo>
                    <a:pt x="743207" y="526827"/>
                  </a:lnTo>
                  <a:lnTo>
                    <a:pt x="741034" y="509752"/>
                  </a:lnTo>
                  <a:lnTo>
                    <a:pt x="738861" y="497024"/>
                  </a:lnTo>
                  <a:lnTo>
                    <a:pt x="753452" y="502301"/>
                  </a:lnTo>
                  <a:lnTo>
                    <a:pt x="768043" y="509752"/>
                  </a:lnTo>
                  <a:lnTo>
                    <a:pt x="784807" y="517203"/>
                  </a:lnTo>
                  <a:lnTo>
                    <a:pt x="802502" y="517203"/>
                  </a:lnTo>
                  <a:lnTo>
                    <a:pt x="819266" y="508821"/>
                  </a:lnTo>
                  <a:lnTo>
                    <a:pt x="831684" y="495161"/>
                  </a:lnTo>
                  <a:lnTo>
                    <a:pt x="833857" y="479328"/>
                  </a:lnTo>
                  <a:lnTo>
                    <a:pt x="830753" y="462254"/>
                  </a:lnTo>
                  <a:lnTo>
                    <a:pt x="819266" y="445179"/>
                  </a:lnTo>
                  <a:lnTo>
                    <a:pt x="806848" y="429347"/>
                  </a:lnTo>
                  <a:lnTo>
                    <a:pt x="792258" y="414445"/>
                  </a:lnTo>
                  <a:lnTo>
                    <a:pt x="777667" y="402959"/>
                  </a:lnTo>
                  <a:lnTo>
                    <a:pt x="765249" y="395508"/>
                  </a:lnTo>
                  <a:lnTo>
                    <a:pt x="732031" y="392403"/>
                  </a:lnTo>
                  <a:lnTo>
                    <a:pt x="726753" y="386195"/>
                  </a:lnTo>
                  <a:lnTo>
                    <a:pt x="721476" y="380917"/>
                  </a:lnTo>
                  <a:lnTo>
                    <a:pt x="719303" y="375639"/>
                  </a:lnTo>
                  <a:lnTo>
                    <a:pt x="717130" y="371293"/>
                  </a:lnTo>
                  <a:lnTo>
                    <a:pt x="711852" y="371293"/>
                  </a:lnTo>
                  <a:lnTo>
                    <a:pt x="704712" y="373466"/>
                  </a:lnTo>
                  <a:lnTo>
                    <a:pt x="692294" y="378744"/>
                  </a:lnTo>
                  <a:lnTo>
                    <a:pt x="690121" y="375639"/>
                  </a:lnTo>
                  <a:lnTo>
                    <a:pt x="689190" y="373466"/>
                  </a:lnTo>
                  <a:lnTo>
                    <a:pt x="687016" y="373466"/>
                  </a:lnTo>
                  <a:lnTo>
                    <a:pt x="684843" y="370362"/>
                  </a:lnTo>
                  <a:lnTo>
                    <a:pt x="684843" y="366016"/>
                  </a:lnTo>
                  <a:lnTo>
                    <a:pt x="687016" y="363842"/>
                  </a:lnTo>
                  <a:lnTo>
                    <a:pt x="687016" y="362911"/>
                  </a:lnTo>
                  <a:lnTo>
                    <a:pt x="689190" y="362911"/>
                  </a:lnTo>
                  <a:lnTo>
                    <a:pt x="690121" y="360738"/>
                  </a:lnTo>
                  <a:lnTo>
                    <a:pt x="692294" y="358565"/>
                  </a:lnTo>
                  <a:lnTo>
                    <a:pt x="689190" y="343664"/>
                  </a:lnTo>
                  <a:lnTo>
                    <a:pt x="682981" y="336213"/>
                  </a:lnTo>
                  <a:lnTo>
                    <a:pt x="675840" y="334040"/>
                  </a:lnTo>
                  <a:lnTo>
                    <a:pt x="668700" y="333108"/>
                  </a:lnTo>
                  <a:lnTo>
                    <a:pt x="660318" y="328762"/>
                  </a:lnTo>
                  <a:lnTo>
                    <a:pt x="653178" y="321311"/>
                  </a:lnTo>
                  <a:lnTo>
                    <a:pt x="636414" y="323485"/>
                  </a:lnTo>
                  <a:lnTo>
                    <a:pt x="619650" y="327831"/>
                  </a:lnTo>
                  <a:lnTo>
                    <a:pt x="607232" y="330935"/>
                  </a:lnTo>
                  <a:lnTo>
                    <a:pt x="595745" y="340559"/>
                  </a:lnTo>
                  <a:lnTo>
                    <a:pt x="589536" y="355460"/>
                  </a:lnTo>
                  <a:lnTo>
                    <a:pt x="583328" y="351114"/>
                  </a:lnTo>
                  <a:lnTo>
                    <a:pt x="581465" y="351114"/>
                  </a:lnTo>
                  <a:lnTo>
                    <a:pt x="579292" y="348941"/>
                  </a:lnTo>
                  <a:lnTo>
                    <a:pt x="577119" y="348941"/>
                  </a:lnTo>
                  <a:lnTo>
                    <a:pt x="574014" y="348941"/>
                  </a:lnTo>
                  <a:lnTo>
                    <a:pt x="569978" y="348941"/>
                  </a:lnTo>
                  <a:lnTo>
                    <a:pt x="564701" y="348941"/>
                  </a:lnTo>
                  <a:lnTo>
                    <a:pt x="564701" y="362601"/>
                  </a:lnTo>
                  <a:lnTo>
                    <a:pt x="560665" y="360428"/>
                  </a:lnTo>
                  <a:lnTo>
                    <a:pt x="559734" y="360428"/>
                  </a:lnTo>
                  <a:lnTo>
                    <a:pt x="557561" y="360428"/>
                  </a:lnTo>
                  <a:lnTo>
                    <a:pt x="555387" y="358254"/>
                  </a:lnTo>
                  <a:lnTo>
                    <a:pt x="535519" y="363532"/>
                  </a:lnTo>
                  <a:lnTo>
                    <a:pt x="520928" y="375019"/>
                  </a:lnTo>
                  <a:lnTo>
                    <a:pt x="511615" y="392093"/>
                  </a:lnTo>
                  <a:lnTo>
                    <a:pt x="494850" y="392093"/>
                  </a:lnTo>
                  <a:lnTo>
                    <a:pt x="494850" y="406994"/>
                  </a:lnTo>
                  <a:lnTo>
                    <a:pt x="479328" y="415377"/>
                  </a:lnTo>
                  <a:lnTo>
                    <a:pt x="466910" y="430278"/>
                  </a:lnTo>
                  <a:lnTo>
                    <a:pt x="453251" y="452630"/>
                  </a:lnTo>
                  <a:lnTo>
                    <a:pt x="442696" y="476845"/>
                  </a:lnTo>
                  <a:lnTo>
                    <a:pt x="431209" y="501060"/>
                  </a:lnTo>
                  <a:lnTo>
                    <a:pt x="420654" y="524343"/>
                  </a:lnTo>
                  <a:lnTo>
                    <a:pt x="408236" y="544522"/>
                  </a:lnTo>
                  <a:lnTo>
                    <a:pt x="394577" y="561596"/>
                  </a:lnTo>
                  <a:lnTo>
                    <a:pt x="396750" y="565943"/>
                  </a:lnTo>
                  <a:lnTo>
                    <a:pt x="396750" y="569047"/>
                  </a:lnTo>
                  <a:lnTo>
                    <a:pt x="396750" y="571220"/>
                  </a:lnTo>
                  <a:lnTo>
                    <a:pt x="398923" y="571220"/>
                  </a:lnTo>
                  <a:lnTo>
                    <a:pt x="401096" y="571220"/>
                  </a:lnTo>
                  <a:lnTo>
                    <a:pt x="404200" y="573393"/>
                  </a:lnTo>
                  <a:lnTo>
                    <a:pt x="394887" y="581775"/>
                  </a:lnTo>
                  <a:lnTo>
                    <a:pt x="384332" y="586122"/>
                  </a:lnTo>
                  <a:lnTo>
                    <a:pt x="371914" y="593572"/>
                  </a:lnTo>
                  <a:lnTo>
                    <a:pt x="369741" y="596677"/>
                  </a:lnTo>
                  <a:lnTo>
                    <a:pt x="367568" y="602886"/>
                  </a:lnTo>
                  <a:lnTo>
                    <a:pt x="366636" y="605990"/>
                  </a:lnTo>
                  <a:lnTo>
                    <a:pt x="364463" y="610336"/>
                  </a:lnTo>
                  <a:lnTo>
                    <a:pt x="360427" y="613441"/>
                  </a:lnTo>
                  <a:lnTo>
                    <a:pt x="359496" y="611268"/>
                  </a:lnTo>
                  <a:lnTo>
                    <a:pt x="357323" y="610336"/>
                  </a:lnTo>
                  <a:lnTo>
                    <a:pt x="355150" y="608163"/>
                  </a:lnTo>
                  <a:lnTo>
                    <a:pt x="352045" y="605990"/>
                  </a:lnTo>
                  <a:lnTo>
                    <a:pt x="345836" y="611268"/>
                  </a:lnTo>
                  <a:lnTo>
                    <a:pt x="340559" y="617477"/>
                  </a:lnTo>
                  <a:lnTo>
                    <a:pt x="335281" y="622754"/>
                  </a:lnTo>
                  <a:lnTo>
                    <a:pt x="331246" y="625859"/>
                  </a:lnTo>
                  <a:lnTo>
                    <a:pt x="325968" y="640760"/>
                  </a:lnTo>
                  <a:lnTo>
                    <a:pt x="323795" y="652247"/>
                  </a:lnTo>
                  <a:lnTo>
                    <a:pt x="320690" y="660629"/>
                  </a:lnTo>
                  <a:lnTo>
                    <a:pt x="311377" y="670252"/>
                  </a:lnTo>
                  <a:lnTo>
                    <a:pt x="313550" y="692605"/>
                  </a:lnTo>
                  <a:lnTo>
                    <a:pt x="316655" y="709679"/>
                  </a:lnTo>
                  <a:lnTo>
                    <a:pt x="320690" y="724581"/>
                  </a:lnTo>
                  <a:lnTo>
                    <a:pt x="322864" y="742586"/>
                  </a:lnTo>
                  <a:lnTo>
                    <a:pt x="323795" y="764938"/>
                  </a:lnTo>
                  <a:lnTo>
                    <a:pt x="327831" y="764938"/>
                  </a:lnTo>
                  <a:lnTo>
                    <a:pt x="330004" y="767112"/>
                  </a:lnTo>
                  <a:lnTo>
                    <a:pt x="330935" y="767112"/>
                  </a:lnTo>
                  <a:lnTo>
                    <a:pt x="333108" y="767112"/>
                  </a:lnTo>
                  <a:lnTo>
                    <a:pt x="335281" y="769285"/>
                  </a:lnTo>
                  <a:lnTo>
                    <a:pt x="352977" y="764938"/>
                  </a:lnTo>
                  <a:lnTo>
                    <a:pt x="364463" y="759661"/>
                  </a:lnTo>
                  <a:lnTo>
                    <a:pt x="375018" y="752210"/>
                  </a:lnTo>
                  <a:lnTo>
                    <a:pt x="384332" y="742586"/>
                  </a:lnTo>
                  <a:lnTo>
                    <a:pt x="398923" y="735136"/>
                  </a:lnTo>
                  <a:lnTo>
                    <a:pt x="409478" y="762765"/>
                  </a:lnTo>
                  <a:lnTo>
                    <a:pt x="415687" y="786980"/>
                  </a:lnTo>
                  <a:lnTo>
                    <a:pt x="424069" y="809332"/>
                  </a:lnTo>
                  <a:lnTo>
                    <a:pt x="438660" y="829511"/>
                  </a:lnTo>
                  <a:lnTo>
                    <a:pt x="438660" y="833857"/>
                  </a:lnTo>
                  <a:lnTo>
                    <a:pt x="444869" y="833857"/>
                  </a:lnTo>
                  <a:lnTo>
                    <a:pt x="453251" y="818956"/>
                  </a:lnTo>
                  <a:lnTo>
                    <a:pt x="462564" y="807470"/>
                  </a:lnTo>
                  <a:lnTo>
                    <a:pt x="474051" y="796914"/>
                  </a:lnTo>
                  <a:lnTo>
                    <a:pt x="481191" y="784186"/>
                  </a:lnTo>
                  <a:lnTo>
                    <a:pt x="488331" y="767112"/>
                  </a:lnTo>
                  <a:lnTo>
                    <a:pt x="491436" y="744759"/>
                  </a:lnTo>
                  <a:lnTo>
                    <a:pt x="515340" y="735136"/>
                  </a:lnTo>
                  <a:lnTo>
                    <a:pt x="516271" y="734204"/>
                  </a:lnTo>
                  <a:lnTo>
                    <a:pt x="516271" y="729858"/>
                  </a:lnTo>
                  <a:lnTo>
                    <a:pt x="518444" y="727685"/>
                  </a:lnTo>
                  <a:lnTo>
                    <a:pt x="518444" y="726754"/>
                  </a:lnTo>
                  <a:lnTo>
                    <a:pt x="520618" y="724581"/>
                  </a:lnTo>
                  <a:lnTo>
                    <a:pt x="522791" y="722407"/>
                  </a:lnTo>
                  <a:lnTo>
                    <a:pt x="528068" y="720234"/>
                  </a:lnTo>
                  <a:lnTo>
                    <a:pt x="524032" y="704402"/>
                  </a:lnTo>
                  <a:lnTo>
                    <a:pt x="516892" y="690742"/>
                  </a:lnTo>
                  <a:lnTo>
                    <a:pt x="506337" y="680187"/>
                  </a:lnTo>
                  <a:lnTo>
                    <a:pt x="494850" y="670563"/>
                  </a:lnTo>
                  <a:lnTo>
                    <a:pt x="501059" y="645106"/>
                  </a:lnTo>
                  <a:lnTo>
                    <a:pt x="509441" y="622754"/>
                  </a:lnTo>
                  <a:lnTo>
                    <a:pt x="523101" y="603817"/>
                  </a:lnTo>
                  <a:lnTo>
                    <a:pt x="537692" y="587984"/>
                  </a:lnTo>
                  <a:lnTo>
                    <a:pt x="550110" y="570910"/>
                  </a:lnTo>
                  <a:lnTo>
                    <a:pt x="559423" y="550731"/>
                  </a:lnTo>
                  <a:lnTo>
                    <a:pt x="564701" y="524343"/>
                  </a:lnTo>
                  <a:lnTo>
                    <a:pt x="581465" y="523412"/>
                  </a:lnTo>
                  <a:lnTo>
                    <a:pt x="595125" y="521238"/>
                  </a:lnTo>
                  <a:lnTo>
                    <a:pt x="601334" y="526516"/>
                  </a:lnTo>
                  <a:lnTo>
                    <a:pt x="606611" y="531794"/>
                  </a:lnTo>
                  <a:lnTo>
                    <a:pt x="611889" y="537071"/>
                  </a:lnTo>
                  <a:lnTo>
                    <a:pt x="602575" y="554146"/>
                  </a:lnTo>
                  <a:lnTo>
                    <a:pt x="590157" y="569047"/>
                  </a:lnTo>
                  <a:lnTo>
                    <a:pt x="575566" y="583949"/>
                  </a:lnTo>
                  <a:lnTo>
                    <a:pt x="560976" y="596677"/>
                  </a:lnTo>
                  <a:lnTo>
                    <a:pt x="552593" y="615614"/>
                  </a:lnTo>
                  <a:lnTo>
                    <a:pt x="550420" y="628342"/>
                  </a:lnTo>
                  <a:lnTo>
                    <a:pt x="552593" y="643244"/>
                  </a:lnTo>
                  <a:lnTo>
                    <a:pt x="553525" y="655972"/>
                  </a:lnTo>
                  <a:lnTo>
                    <a:pt x="552593" y="667458"/>
                  </a:lnTo>
                  <a:lnTo>
                    <a:pt x="553525" y="682360"/>
                  </a:lnTo>
                  <a:lnTo>
                    <a:pt x="557561" y="690742"/>
                  </a:lnTo>
                  <a:lnTo>
                    <a:pt x="562838" y="698193"/>
                  </a:lnTo>
                  <a:lnTo>
                    <a:pt x="568116" y="705643"/>
                  </a:lnTo>
                  <a:lnTo>
                    <a:pt x="572152" y="715267"/>
                  </a:lnTo>
                  <a:lnTo>
                    <a:pt x="593883" y="712163"/>
                  </a:lnTo>
                  <a:lnTo>
                    <a:pt x="613751" y="705954"/>
                  </a:lnTo>
                  <a:lnTo>
                    <a:pt x="631447" y="697572"/>
                  </a:lnTo>
                  <a:lnTo>
                    <a:pt x="638587" y="697572"/>
                  </a:lnTo>
                  <a:lnTo>
                    <a:pt x="644796" y="698503"/>
                  </a:lnTo>
                  <a:lnTo>
                    <a:pt x="647900" y="700676"/>
                  </a:lnTo>
                  <a:lnTo>
                    <a:pt x="653178" y="702849"/>
                  </a:lnTo>
                  <a:lnTo>
                    <a:pt x="659387" y="705022"/>
                  </a:lnTo>
                  <a:lnTo>
                    <a:pt x="652246" y="715578"/>
                  </a:lnTo>
                  <a:lnTo>
                    <a:pt x="642933" y="719924"/>
                  </a:lnTo>
                  <a:lnTo>
                    <a:pt x="633620" y="717751"/>
                  </a:lnTo>
                  <a:lnTo>
                    <a:pt x="621202" y="715578"/>
                  </a:lnTo>
                  <a:lnTo>
                    <a:pt x="608784" y="715578"/>
                  </a:lnTo>
                  <a:lnTo>
                    <a:pt x="601644" y="719924"/>
                  </a:lnTo>
                  <a:lnTo>
                    <a:pt x="595435" y="723028"/>
                  </a:lnTo>
                  <a:lnTo>
                    <a:pt x="589226" y="727375"/>
                  </a:lnTo>
                  <a:lnTo>
                    <a:pt x="579913" y="728306"/>
                  </a:lnTo>
                  <a:lnTo>
                    <a:pt x="583017" y="745380"/>
                  </a:lnTo>
                  <a:lnTo>
                    <a:pt x="585190" y="755004"/>
                  </a:lnTo>
                  <a:lnTo>
                    <a:pt x="589226" y="762455"/>
                  </a:lnTo>
                  <a:lnTo>
                    <a:pt x="590157" y="773010"/>
                  </a:lnTo>
                  <a:lnTo>
                    <a:pt x="592331" y="790085"/>
                  </a:lnTo>
                  <a:lnTo>
                    <a:pt x="587053" y="787911"/>
                  </a:lnTo>
                  <a:lnTo>
                    <a:pt x="581775" y="785738"/>
                  </a:lnTo>
                  <a:lnTo>
                    <a:pt x="579602" y="784807"/>
                  </a:lnTo>
                  <a:lnTo>
                    <a:pt x="577429" y="780461"/>
                  </a:lnTo>
                  <a:lnTo>
                    <a:pt x="575256" y="777356"/>
                  </a:lnTo>
                  <a:lnTo>
                    <a:pt x="572152" y="773010"/>
                  </a:lnTo>
                  <a:lnTo>
                    <a:pt x="572152" y="769906"/>
                  </a:lnTo>
                  <a:lnTo>
                    <a:pt x="566874" y="770837"/>
                  </a:lnTo>
                  <a:lnTo>
                    <a:pt x="562838" y="773010"/>
                  </a:lnTo>
                  <a:lnTo>
                    <a:pt x="559734" y="777356"/>
                  </a:lnTo>
                  <a:lnTo>
                    <a:pt x="555698" y="778288"/>
                  </a:lnTo>
                  <a:lnTo>
                    <a:pt x="552593" y="782634"/>
                  </a:lnTo>
                  <a:lnTo>
                    <a:pt x="548558" y="808090"/>
                  </a:lnTo>
                  <a:lnTo>
                    <a:pt x="548558" y="839756"/>
                  </a:lnTo>
                  <a:lnTo>
                    <a:pt x="543280" y="841929"/>
                  </a:lnTo>
                  <a:lnTo>
                    <a:pt x="539244" y="841929"/>
                  </a:lnTo>
                  <a:lnTo>
                    <a:pt x="536140" y="842860"/>
                  </a:lnTo>
                  <a:lnTo>
                    <a:pt x="532104" y="847207"/>
                  </a:lnTo>
                  <a:lnTo>
                    <a:pt x="531173" y="849380"/>
                  </a:lnTo>
                  <a:lnTo>
                    <a:pt x="528999" y="854657"/>
                  </a:lnTo>
                  <a:lnTo>
                    <a:pt x="509131" y="850311"/>
                  </a:lnTo>
                  <a:lnTo>
                    <a:pt x="494540" y="849380"/>
                  </a:lnTo>
                  <a:lnTo>
                    <a:pt x="485227" y="852484"/>
                  </a:lnTo>
                  <a:lnTo>
                    <a:pt x="478086" y="856830"/>
                  </a:lnTo>
                  <a:lnTo>
                    <a:pt x="472809" y="862108"/>
                  </a:lnTo>
                  <a:lnTo>
                    <a:pt x="463495" y="867386"/>
                  </a:lnTo>
                  <a:lnTo>
                    <a:pt x="452940" y="871732"/>
                  </a:lnTo>
                  <a:lnTo>
                    <a:pt x="443627" y="871732"/>
                  </a:lnTo>
                  <a:lnTo>
                    <a:pt x="436487" y="865523"/>
                  </a:lnTo>
                  <a:lnTo>
                    <a:pt x="431209" y="862418"/>
                  </a:lnTo>
                  <a:lnTo>
                    <a:pt x="423138" y="862418"/>
                  </a:lnTo>
                  <a:lnTo>
                    <a:pt x="411651" y="867696"/>
                  </a:lnTo>
                  <a:lnTo>
                    <a:pt x="406373" y="864592"/>
                  </a:lnTo>
                  <a:lnTo>
                    <a:pt x="402338" y="862418"/>
                  </a:lnTo>
                  <a:lnTo>
                    <a:pt x="401406" y="860245"/>
                  </a:lnTo>
                  <a:lnTo>
                    <a:pt x="397371" y="858072"/>
                  </a:lnTo>
                  <a:lnTo>
                    <a:pt x="392093" y="854968"/>
                  </a:lnTo>
                  <a:lnTo>
                    <a:pt x="392093" y="842239"/>
                  </a:lnTo>
                  <a:lnTo>
                    <a:pt x="394266" y="825165"/>
                  </a:lnTo>
                  <a:lnTo>
                    <a:pt x="395197" y="807159"/>
                  </a:lnTo>
                  <a:lnTo>
                    <a:pt x="397371" y="793500"/>
                  </a:lnTo>
                  <a:lnTo>
                    <a:pt x="399544" y="786049"/>
                  </a:lnTo>
                  <a:lnTo>
                    <a:pt x="399544" y="777667"/>
                  </a:lnTo>
                  <a:lnTo>
                    <a:pt x="387126" y="780771"/>
                  </a:lnTo>
                  <a:lnTo>
                    <a:pt x="375639" y="785117"/>
                  </a:lnTo>
                  <a:lnTo>
                    <a:pt x="360117" y="786049"/>
                  </a:lnTo>
                  <a:lnTo>
                    <a:pt x="361048" y="803123"/>
                  </a:lnTo>
                  <a:lnTo>
                    <a:pt x="361048" y="823302"/>
                  </a:lnTo>
                  <a:lnTo>
                    <a:pt x="365084" y="845654"/>
                  </a:lnTo>
                  <a:lnTo>
                    <a:pt x="372224" y="864592"/>
                  </a:lnTo>
                  <a:lnTo>
                    <a:pt x="370051" y="865523"/>
                  </a:lnTo>
                  <a:lnTo>
                    <a:pt x="370051" y="867696"/>
                  </a:lnTo>
                  <a:lnTo>
                    <a:pt x="370051" y="869869"/>
                  </a:lnTo>
                  <a:lnTo>
                    <a:pt x="367878" y="872042"/>
                  </a:lnTo>
                  <a:lnTo>
                    <a:pt x="353287" y="877320"/>
                  </a:lnTo>
                  <a:lnTo>
                    <a:pt x="337765" y="882597"/>
                  </a:lnTo>
                  <a:lnTo>
                    <a:pt x="324105" y="887875"/>
                  </a:lnTo>
                  <a:lnTo>
                    <a:pt x="313550" y="895326"/>
                  </a:lnTo>
                  <a:lnTo>
                    <a:pt x="308273" y="906812"/>
                  </a:lnTo>
                  <a:lnTo>
                    <a:pt x="306099" y="917367"/>
                  </a:lnTo>
                  <a:lnTo>
                    <a:pt x="298959" y="928854"/>
                  </a:lnTo>
                  <a:lnTo>
                    <a:pt x="264500" y="939409"/>
                  </a:lnTo>
                  <a:lnTo>
                    <a:pt x="262327" y="943755"/>
                  </a:lnTo>
                  <a:lnTo>
                    <a:pt x="260154" y="946860"/>
                  </a:lnTo>
                  <a:lnTo>
                    <a:pt x="260154" y="951206"/>
                  </a:lnTo>
                  <a:lnTo>
                    <a:pt x="260154" y="954310"/>
                  </a:lnTo>
                  <a:lnTo>
                    <a:pt x="260154" y="958657"/>
                  </a:lnTo>
                  <a:lnTo>
                    <a:pt x="259222" y="961761"/>
                  </a:lnTo>
                  <a:lnTo>
                    <a:pt x="257049" y="963934"/>
                  </a:lnTo>
                  <a:lnTo>
                    <a:pt x="251771" y="966107"/>
                  </a:lnTo>
                  <a:lnTo>
                    <a:pt x="247736" y="967039"/>
                  </a:lnTo>
                  <a:lnTo>
                    <a:pt x="242458" y="969212"/>
                  </a:lnTo>
                  <a:lnTo>
                    <a:pt x="238422" y="973558"/>
                  </a:lnTo>
                  <a:lnTo>
                    <a:pt x="235318" y="971385"/>
                  </a:lnTo>
                  <a:lnTo>
                    <a:pt x="231282" y="969212"/>
                  </a:lnTo>
                  <a:lnTo>
                    <a:pt x="228178" y="969212"/>
                  </a:lnTo>
                  <a:lnTo>
                    <a:pt x="226004" y="967039"/>
                  </a:lnTo>
                  <a:lnTo>
                    <a:pt x="220727" y="966107"/>
                  </a:lnTo>
                  <a:lnTo>
                    <a:pt x="215449" y="966107"/>
                  </a:lnTo>
                  <a:lnTo>
                    <a:pt x="215449" y="986286"/>
                  </a:lnTo>
                  <a:lnTo>
                    <a:pt x="209240" y="986286"/>
                  </a:lnTo>
                  <a:lnTo>
                    <a:pt x="203963" y="986286"/>
                  </a:lnTo>
                  <a:lnTo>
                    <a:pt x="198685" y="988459"/>
                  </a:lnTo>
                  <a:lnTo>
                    <a:pt x="194650" y="989391"/>
                  </a:lnTo>
                  <a:lnTo>
                    <a:pt x="188441" y="989391"/>
                  </a:lnTo>
                  <a:lnTo>
                    <a:pt x="184405" y="991564"/>
                  </a:lnTo>
                  <a:lnTo>
                    <a:pt x="181300" y="991564"/>
                  </a:lnTo>
                  <a:lnTo>
                    <a:pt x="179127" y="993737"/>
                  </a:lnTo>
                  <a:lnTo>
                    <a:pt x="175091" y="995910"/>
                  </a:lnTo>
                  <a:lnTo>
                    <a:pt x="171987" y="996842"/>
                  </a:lnTo>
                  <a:lnTo>
                    <a:pt x="181300" y="1006465"/>
                  </a:lnTo>
                  <a:lnTo>
                    <a:pt x="193718" y="1013916"/>
                  </a:lnTo>
                  <a:lnTo>
                    <a:pt x="206136" y="1018262"/>
                  </a:lnTo>
                  <a:lnTo>
                    <a:pt x="218554" y="1021367"/>
                  </a:lnTo>
                  <a:lnTo>
                    <a:pt x="220727" y="1040304"/>
                  </a:lnTo>
                  <a:lnTo>
                    <a:pt x="222900" y="1056137"/>
                  </a:lnTo>
                  <a:lnTo>
                    <a:pt x="222900" y="1073211"/>
                  </a:lnTo>
                  <a:lnTo>
                    <a:pt x="218864" y="1088113"/>
                  </a:lnTo>
                  <a:lnTo>
                    <a:pt x="218864" y="1090286"/>
                  </a:lnTo>
                  <a:lnTo>
                    <a:pt x="218864" y="1091217"/>
                  </a:lnTo>
                  <a:lnTo>
                    <a:pt x="216691" y="1091217"/>
                  </a:lnTo>
                  <a:lnTo>
                    <a:pt x="216691" y="1093390"/>
                  </a:lnTo>
                  <a:lnTo>
                    <a:pt x="215760" y="1095563"/>
                  </a:lnTo>
                  <a:lnTo>
                    <a:pt x="202100" y="1100841"/>
                  </a:lnTo>
                  <a:lnTo>
                    <a:pt x="184405" y="1105187"/>
                  </a:lnTo>
                  <a:lnTo>
                    <a:pt x="166709" y="1105187"/>
                  </a:lnTo>
                  <a:lnTo>
                    <a:pt x="149945" y="1100841"/>
                  </a:lnTo>
                  <a:lnTo>
                    <a:pt x="135354" y="1095563"/>
                  </a:lnTo>
                  <a:lnTo>
                    <a:pt x="130077" y="1095563"/>
                  </a:lnTo>
                  <a:lnTo>
                    <a:pt x="126041" y="1097736"/>
                  </a:lnTo>
                  <a:lnTo>
                    <a:pt x="122936" y="1097736"/>
                  </a:lnTo>
                  <a:lnTo>
                    <a:pt x="120763" y="1097736"/>
                  </a:lnTo>
                  <a:lnTo>
                    <a:pt x="118590" y="1098668"/>
                  </a:lnTo>
                  <a:lnTo>
                    <a:pt x="116417" y="1103014"/>
                  </a:lnTo>
                  <a:lnTo>
                    <a:pt x="115796" y="1106739"/>
                  </a:lnTo>
                  <a:lnTo>
                    <a:pt x="111760" y="1119468"/>
                  </a:lnTo>
                  <a:lnTo>
                    <a:pt x="111760" y="1140578"/>
                  </a:lnTo>
                  <a:lnTo>
                    <a:pt x="111760" y="1163861"/>
                  </a:lnTo>
                  <a:lnTo>
                    <a:pt x="113934" y="1188076"/>
                  </a:lnTo>
                  <a:lnTo>
                    <a:pt x="116107" y="1208255"/>
                  </a:lnTo>
                  <a:lnTo>
                    <a:pt x="116107" y="1223157"/>
                  </a:lnTo>
                  <a:lnTo>
                    <a:pt x="119211" y="1223157"/>
                  </a:lnTo>
                  <a:lnTo>
                    <a:pt x="119211" y="1228434"/>
                  </a:lnTo>
                  <a:lnTo>
                    <a:pt x="126351" y="1228434"/>
                  </a:lnTo>
                  <a:lnTo>
                    <a:pt x="131629" y="1227503"/>
                  </a:lnTo>
                  <a:lnTo>
                    <a:pt x="135665" y="1227503"/>
                  </a:lnTo>
                  <a:lnTo>
                    <a:pt x="138769" y="1223157"/>
                  </a:lnTo>
                  <a:lnTo>
                    <a:pt x="144978" y="1225330"/>
                  </a:lnTo>
                  <a:lnTo>
                    <a:pt x="148083" y="1225330"/>
                  </a:lnTo>
                  <a:lnTo>
                    <a:pt x="152118" y="1227503"/>
                  </a:lnTo>
                  <a:lnTo>
                    <a:pt x="155223" y="1228434"/>
                  </a:lnTo>
                  <a:lnTo>
                    <a:pt x="157396" y="1230607"/>
                  </a:lnTo>
                  <a:lnTo>
                    <a:pt x="157396" y="1232780"/>
                  </a:lnTo>
                  <a:lnTo>
                    <a:pt x="157396" y="1234953"/>
                  </a:lnTo>
                  <a:lnTo>
                    <a:pt x="159569" y="1234953"/>
                  </a:lnTo>
                  <a:lnTo>
                    <a:pt x="159569" y="1235885"/>
                  </a:lnTo>
                  <a:lnTo>
                    <a:pt x="153360" y="1252959"/>
                  </a:lnTo>
                  <a:lnTo>
                    <a:pt x="142805" y="1265688"/>
                  </a:lnTo>
                  <a:lnTo>
                    <a:pt x="130387" y="1277174"/>
                  </a:lnTo>
                  <a:lnTo>
                    <a:pt x="116728" y="1287729"/>
                  </a:lnTo>
                  <a:lnTo>
                    <a:pt x="104310" y="1299216"/>
                  </a:lnTo>
                  <a:lnTo>
                    <a:pt x="94996" y="1314117"/>
                  </a:lnTo>
                  <a:lnTo>
                    <a:pt x="94065" y="1324672"/>
                  </a:lnTo>
                  <a:lnTo>
                    <a:pt x="94996" y="1337401"/>
                  </a:lnTo>
                  <a:lnTo>
                    <a:pt x="94996" y="1348887"/>
                  </a:lnTo>
                  <a:lnTo>
                    <a:pt x="91892" y="1357269"/>
                  </a:lnTo>
                  <a:lnTo>
                    <a:pt x="77301" y="1366893"/>
                  </a:lnTo>
                  <a:lnTo>
                    <a:pt x="62710" y="1374344"/>
                  </a:lnTo>
                  <a:lnTo>
                    <a:pt x="48119" y="1383967"/>
                  </a:lnTo>
                  <a:lnTo>
                    <a:pt x="35701" y="1394523"/>
                  </a:lnTo>
                  <a:lnTo>
                    <a:pt x="31666" y="1401973"/>
                  </a:lnTo>
                  <a:lnTo>
                    <a:pt x="24525" y="1415633"/>
                  </a:lnTo>
                  <a:lnTo>
                    <a:pt x="17385" y="1431466"/>
                  </a:lnTo>
                  <a:lnTo>
                    <a:pt x="10245" y="1450403"/>
                  </a:lnTo>
                  <a:lnTo>
                    <a:pt x="3104" y="1466236"/>
                  </a:lnTo>
                  <a:lnTo>
                    <a:pt x="0" y="1481137"/>
                  </a:lnTo>
                  <a:lnTo>
                    <a:pt x="0" y="1492623"/>
                  </a:lnTo>
                  <a:lnTo>
                    <a:pt x="3104" y="1500074"/>
                  </a:lnTo>
                  <a:lnTo>
                    <a:pt x="9313" y="1509698"/>
                  </a:lnTo>
                  <a:lnTo>
                    <a:pt x="12418" y="1518080"/>
                  </a:lnTo>
                  <a:lnTo>
                    <a:pt x="12418" y="1532981"/>
                  </a:lnTo>
                  <a:lnTo>
                    <a:pt x="10245" y="1542605"/>
                  </a:lnTo>
                  <a:lnTo>
                    <a:pt x="7140" y="1555334"/>
                  </a:lnTo>
                  <a:lnTo>
                    <a:pt x="3104" y="1570235"/>
                  </a:lnTo>
                  <a:lnTo>
                    <a:pt x="2173" y="1587309"/>
                  </a:lnTo>
                  <a:lnTo>
                    <a:pt x="5278" y="1597865"/>
                  </a:lnTo>
                  <a:lnTo>
                    <a:pt x="5278" y="1622079"/>
                  </a:lnTo>
                  <a:lnTo>
                    <a:pt x="14591" y="1633566"/>
                  </a:lnTo>
                  <a:lnTo>
                    <a:pt x="29182" y="1646294"/>
                  </a:lnTo>
                  <a:lnTo>
                    <a:pt x="45946" y="1659022"/>
                  </a:lnTo>
                  <a:lnTo>
                    <a:pt x="56501" y="1671751"/>
                  </a:lnTo>
                  <a:lnTo>
                    <a:pt x="65815" y="1695965"/>
                  </a:lnTo>
                  <a:lnTo>
                    <a:pt x="78232" y="1705589"/>
                  </a:lnTo>
                  <a:lnTo>
                    <a:pt x="92823" y="1713040"/>
                  </a:lnTo>
                  <a:lnTo>
                    <a:pt x="107414" y="1720491"/>
                  </a:lnTo>
                  <a:lnTo>
                    <a:pt x="122005" y="1727941"/>
                  </a:lnTo>
                  <a:lnTo>
                    <a:pt x="132560" y="1740670"/>
                  </a:lnTo>
                  <a:lnTo>
                    <a:pt x="139701" y="1738497"/>
                  </a:lnTo>
                  <a:lnTo>
                    <a:pt x="145910" y="1736323"/>
                  </a:lnTo>
                  <a:lnTo>
                    <a:pt x="149014" y="1733219"/>
                  </a:lnTo>
                  <a:lnTo>
                    <a:pt x="153050" y="1731046"/>
                  </a:lnTo>
                  <a:lnTo>
                    <a:pt x="161432" y="1733219"/>
                  </a:lnTo>
                  <a:lnTo>
                    <a:pt x="172918" y="1736323"/>
                  </a:lnTo>
                  <a:lnTo>
                    <a:pt x="185336" y="1736323"/>
                  </a:lnTo>
                  <a:lnTo>
                    <a:pt x="189372" y="1723595"/>
                  </a:lnTo>
                  <a:lnTo>
                    <a:pt x="224763" y="1731046"/>
                  </a:lnTo>
                  <a:lnTo>
                    <a:pt x="239354" y="1725768"/>
                  </a:lnTo>
                  <a:lnTo>
                    <a:pt x="257980" y="1718318"/>
                  </a:lnTo>
                  <a:lnTo>
                    <a:pt x="275676" y="1710867"/>
                  </a:lnTo>
                  <a:lnTo>
                    <a:pt x="290267" y="1713040"/>
                  </a:lnTo>
                  <a:lnTo>
                    <a:pt x="302685" y="1713971"/>
                  </a:lnTo>
                  <a:lnTo>
                    <a:pt x="316344" y="1716144"/>
                  </a:lnTo>
                  <a:lnTo>
                    <a:pt x="336213" y="1747810"/>
                  </a:lnTo>
                  <a:lnTo>
                    <a:pt x="343353" y="1747810"/>
                  </a:lnTo>
                  <a:lnTo>
                    <a:pt x="348631" y="1747810"/>
                  </a:lnTo>
                  <a:lnTo>
                    <a:pt x="353908" y="1745637"/>
                  </a:lnTo>
                  <a:lnTo>
                    <a:pt x="356081" y="1743464"/>
                  </a:lnTo>
                  <a:lnTo>
                    <a:pt x="360117" y="1740359"/>
                  </a:lnTo>
                  <a:lnTo>
                    <a:pt x="367257" y="1742532"/>
                  </a:lnTo>
                  <a:lnTo>
                    <a:pt x="372535" y="1742532"/>
                  </a:lnTo>
                  <a:lnTo>
                    <a:pt x="375639" y="1743464"/>
                  </a:lnTo>
                  <a:lnTo>
                    <a:pt x="379675" y="1747810"/>
                  </a:lnTo>
                  <a:lnTo>
                    <a:pt x="382780" y="1749983"/>
                  </a:lnTo>
                  <a:lnTo>
                    <a:pt x="388989" y="1753088"/>
                  </a:lnTo>
                  <a:lnTo>
                    <a:pt x="382780" y="1775440"/>
                  </a:lnTo>
                  <a:lnTo>
                    <a:pt x="377502" y="1795619"/>
                  </a:lnTo>
                  <a:lnTo>
                    <a:pt x="372224" y="1817971"/>
                  </a:lnTo>
                  <a:lnTo>
                    <a:pt x="388989" y="1835045"/>
                  </a:lnTo>
                  <a:lnTo>
                    <a:pt x="404511" y="1855224"/>
                  </a:lnTo>
                  <a:lnTo>
                    <a:pt x="421275" y="1877576"/>
                  </a:lnTo>
                  <a:lnTo>
                    <a:pt x="431830" y="1899928"/>
                  </a:lnTo>
                  <a:lnTo>
                    <a:pt x="435866" y="1917003"/>
                  </a:lnTo>
                  <a:lnTo>
                    <a:pt x="435866" y="1929731"/>
                  </a:lnTo>
                  <a:lnTo>
                    <a:pt x="438039" y="1942459"/>
                  </a:lnTo>
                  <a:lnTo>
                    <a:pt x="445179" y="1957361"/>
                  </a:lnTo>
                  <a:lnTo>
                    <a:pt x="438970" y="1972262"/>
                  </a:lnTo>
                  <a:lnTo>
                    <a:pt x="431830" y="1989337"/>
                  </a:lnTo>
                  <a:lnTo>
                    <a:pt x="421275" y="2009516"/>
                  </a:lnTo>
                  <a:lnTo>
                    <a:pt x="414135" y="2027522"/>
                  </a:lnTo>
                  <a:lnTo>
                    <a:pt x="410099" y="2048632"/>
                  </a:lnTo>
                  <a:lnTo>
                    <a:pt x="412272" y="2066638"/>
                  </a:lnTo>
                  <a:lnTo>
                    <a:pt x="419412" y="2081539"/>
                  </a:lnTo>
                  <a:lnTo>
                    <a:pt x="430899" y="2096441"/>
                  </a:lnTo>
                  <a:lnTo>
                    <a:pt x="441454" y="2113515"/>
                  </a:lnTo>
                  <a:lnTo>
                    <a:pt x="448594" y="2128416"/>
                  </a:lnTo>
                  <a:lnTo>
                    <a:pt x="448594" y="2133694"/>
                  </a:lnTo>
                  <a:lnTo>
                    <a:pt x="448594" y="2138972"/>
                  </a:lnTo>
                  <a:lnTo>
                    <a:pt x="446421" y="2143318"/>
                  </a:lnTo>
                  <a:lnTo>
                    <a:pt x="445490" y="2148595"/>
                  </a:lnTo>
                  <a:lnTo>
                    <a:pt x="445490" y="2151700"/>
                  </a:lnTo>
                  <a:lnTo>
                    <a:pt x="445490" y="2156046"/>
                  </a:lnTo>
                  <a:lnTo>
                    <a:pt x="452630" y="2159151"/>
                  </a:lnTo>
                  <a:lnTo>
                    <a:pt x="450457" y="2163497"/>
                  </a:lnTo>
                  <a:lnTo>
                    <a:pt x="448284" y="2166601"/>
                  </a:lnTo>
                  <a:lnTo>
                    <a:pt x="448284" y="2170948"/>
                  </a:lnTo>
                  <a:lnTo>
                    <a:pt x="446111" y="2176225"/>
                  </a:lnTo>
                  <a:lnTo>
                    <a:pt x="448284" y="2181503"/>
                  </a:lnTo>
                  <a:lnTo>
                    <a:pt x="450457" y="2181503"/>
                  </a:lnTo>
                  <a:lnTo>
                    <a:pt x="452630" y="2185849"/>
                  </a:lnTo>
                  <a:lnTo>
                    <a:pt x="455734" y="2186780"/>
                  </a:lnTo>
                  <a:lnTo>
                    <a:pt x="459770" y="2191127"/>
                  </a:lnTo>
                  <a:lnTo>
                    <a:pt x="459770" y="2193300"/>
                  </a:lnTo>
                  <a:lnTo>
                    <a:pt x="455734" y="2206028"/>
                  </a:lnTo>
                  <a:lnTo>
                    <a:pt x="465048" y="2224034"/>
                  </a:lnTo>
                  <a:lnTo>
                    <a:pt x="479639" y="2242971"/>
                  </a:lnTo>
                  <a:lnTo>
                    <a:pt x="494230" y="2260046"/>
                  </a:lnTo>
                  <a:lnTo>
                    <a:pt x="504785" y="2278051"/>
                  </a:lnTo>
                  <a:lnTo>
                    <a:pt x="506958" y="2290780"/>
                  </a:lnTo>
                  <a:lnTo>
                    <a:pt x="506958" y="2303508"/>
                  </a:lnTo>
                  <a:lnTo>
                    <a:pt x="506958" y="2314994"/>
                  </a:lnTo>
                  <a:lnTo>
                    <a:pt x="509131" y="2324618"/>
                  </a:lnTo>
                  <a:lnTo>
                    <a:pt x="512236" y="2327723"/>
                  </a:lnTo>
                  <a:lnTo>
                    <a:pt x="516271" y="2333000"/>
                  </a:lnTo>
                  <a:lnTo>
                    <a:pt x="519376" y="2335173"/>
                  </a:lnTo>
                  <a:lnTo>
                    <a:pt x="523411" y="2339520"/>
                  </a:lnTo>
                  <a:lnTo>
                    <a:pt x="528689" y="2342624"/>
                  </a:lnTo>
                  <a:lnTo>
                    <a:pt x="553835" y="2337347"/>
                  </a:lnTo>
                  <a:lnTo>
                    <a:pt x="582086" y="2332069"/>
                  </a:lnTo>
                  <a:lnTo>
                    <a:pt x="609095" y="2324618"/>
                  </a:lnTo>
                  <a:lnTo>
                    <a:pt x="636103" y="2317168"/>
                  </a:lnTo>
                  <a:lnTo>
                    <a:pt x="657834" y="2303508"/>
                  </a:lnTo>
                  <a:lnTo>
                    <a:pt x="675530" y="2287675"/>
                  </a:lnTo>
                  <a:lnTo>
                    <a:pt x="684843" y="2270601"/>
                  </a:lnTo>
                  <a:lnTo>
                    <a:pt x="691984" y="2253526"/>
                  </a:lnTo>
                  <a:lnTo>
                    <a:pt x="715888" y="2233347"/>
                  </a:lnTo>
                  <a:lnTo>
                    <a:pt x="718992" y="2218446"/>
                  </a:lnTo>
                  <a:lnTo>
                    <a:pt x="721165" y="2203544"/>
                  </a:lnTo>
                  <a:lnTo>
                    <a:pt x="723339" y="2188643"/>
                  </a:lnTo>
                  <a:lnTo>
                    <a:pt x="728616" y="2175915"/>
                  </a:lnTo>
                  <a:lnTo>
                    <a:pt x="748485" y="2171568"/>
                  </a:lnTo>
                  <a:lnTo>
                    <a:pt x="752520" y="2168464"/>
                  </a:lnTo>
                  <a:lnTo>
                    <a:pt x="753452" y="2164118"/>
                  </a:lnTo>
                  <a:lnTo>
                    <a:pt x="757488" y="2161013"/>
                  </a:lnTo>
                  <a:lnTo>
                    <a:pt x="759661" y="2158840"/>
                  </a:lnTo>
                  <a:lnTo>
                    <a:pt x="762765" y="2155736"/>
                  </a:lnTo>
                  <a:lnTo>
                    <a:pt x="768043" y="2151390"/>
                  </a:lnTo>
                  <a:lnTo>
                    <a:pt x="764938" y="2131211"/>
                  </a:lnTo>
                  <a:lnTo>
                    <a:pt x="757798" y="2114136"/>
                  </a:lnTo>
                  <a:lnTo>
                    <a:pt x="748485" y="2103581"/>
                  </a:lnTo>
                  <a:lnTo>
                    <a:pt x="757798" y="2084644"/>
                  </a:lnTo>
                  <a:lnTo>
                    <a:pt x="772389" y="2071915"/>
                  </a:lnTo>
                  <a:lnTo>
                    <a:pt x="790084" y="2062291"/>
                  </a:lnTo>
                  <a:lnTo>
                    <a:pt x="808711" y="2053909"/>
                  </a:lnTo>
                  <a:lnTo>
                    <a:pt x="824234" y="2042423"/>
                  </a:lnTo>
                  <a:lnTo>
                    <a:pt x="835720" y="2019140"/>
                  </a:lnTo>
                  <a:lnTo>
                    <a:pt x="837893" y="1996787"/>
                  </a:lnTo>
                  <a:lnTo>
                    <a:pt x="831684" y="1974435"/>
                  </a:lnTo>
                  <a:lnTo>
                    <a:pt x="824544" y="1952083"/>
                  </a:lnTo>
                  <a:lnTo>
                    <a:pt x="817404" y="1931904"/>
                  </a:lnTo>
                  <a:lnTo>
                    <a:pt x="810263" y="1909552"/>
                  </a:lnTo>
                  <a:lnTo>
                    <a:pt x="807159" y="1887200"/>
                  </a:lnTo>
                  <a:lnTo>
                    <a:pt x="812437" y="1862985"/>
                  </a:lnTo>
                  <a:lnTo>
                    <a:pt x="827027" y="1837529"/>
                  </a:lnTo>
                  <a:lnTo>
                    <a:pt x="845654" y="1815177"/>
                  </a:lnTo>
                  <a:lnTo>
                    <a:pt x="867385" y="1794066"/>
                  </a:lnTo>
                  <a:lnTo>
                    <a:pt x="890358" y="1776060"/>
                  </a:lnTo>
                  <a:lnTo>
                    <a:pt x="912090" y="1757123"/>
                  </a:lnTo>
                  <a:lnTo>
                    <a:pt x="931958" y="1736944"/>
                  </a:lnTo>
                  <a:lnTo>
                    <a:pt x="945618" y="1718938"/>
                  </a:lnTo>
                  <a:lnTo>
                    <a:pt x="958036" y="1696586"/>
                  </a:lnTo>
                  <a:lnTo>
                    <a:pt x="968591" y="1674234"/>
                  </a:lnTo>
                  <a:lnTo>
                    <a:pt x="975731" y="1655297"/>
                  </a:lnTo>
                  <a:lnTo>
                    <a:pt x="979767" y="1642569"/>
                  </a:lnTo>
                  <a:lnTo>
                    <a:pt x="979767" y="1631393"/>
                  </a:lnTo>
                  <a:lnTo>
                    <a:pt x="985044" y="1621769"/>
                  </a:lnTo>
                  <a:lnTo>
                    <a:pt x="985044" y="1618665"/>
                  </a:lnTo>
                  <a:lnTo>
                    <a:pt x="963313" y="1621769"/>
                  </a:lnTo>
                  <a:lnTo>
                    <a:pt x="939409" y="1627046"/>
                  </a:lnTo>
                  <a:lnTo>
                    <a:pt x="914263" y="1633255"/>
                  </a:lnTo>
                  <a:lnTo>
                    <a:pt x="895636" y="1641637"/>
                  </a:lnTo>
                  <a:lnTo>
                    <a:pt x="880114" y="1640706"/>
                  </a:lnTo>
                  <a:lnTo>
                    <a:pt x="874836" y="1634497"/>
                  </a:lnTo>
                  <a:lnTo>
                    <a:pt x="872663" y="1629220"/>
                  </a:lnTo>
                  <a:lnTo>
                    <a:pt x="872663" y="1623942"/>
                  </a:lnTo>
                  <a:lnTo>
                    <a:pt x="872663" y="1616491"/>
                  </a:lnTo>
                  <a:lnTo>
                    <a:pt x="868627" y="1611214"/>
                  </a:lnTo>
                  <a:lnTo>
                    <a:pt x="854036" y="1599727"/>
                  </a:lnTo>
                  <a:lnTo>
                    <a:pt x="836341" y="1589172"/>
                  </a:lnTo>
                  <a:lnTo>
                    <a:pt x="819577" y="1577686"/>
                  </a:lnTo>
                  <a:lnTo>
                    <a:pt x="809022" y="1564957"/>
                  </a:lnTo>
                  <a:lnTo>
                    <a:pt x="804986" y="1553471"/>
                  </a:lnTo>
                  <a:lnTo>
                    <a:pt x="802813" y="1545089"/>
                  </a:lnTo>
                  <a:lnTo>
                    <a:pt x="799708" y="1533602"/>
                  </a:lnTo>
                  <a:lnTo>
                    <a:pt x="797535" y="1530498"/>
                  </a:lnTo>
                  <a:lnTo>
                    <a:pt x="792258" y="1526152"/>
                  </a:lnTo>
                  <a:lnTo>
                    <a:pt x="786980" y="1523047"/>
                  </a:lnTo>
                  <a:lnTo>
                    <a:pt x="782944" y="1517770"/>
                  </a:lnTo>
                  <a:lnTo>
                    <a:pt x="779840" y="1513423"/>
                  </a:lnTo>
                  <a:lnTo>
                    <a:pt x="779840" y="1476480"/>
                  </a:lnTo>
                  <a:lnTo>
                    <a:pt x="777667" y="1471203"/>
                  </a:lnTo>
                  <a:lnTo>
                    <a:pt x="772389" y="1466856"/>
                  </a:lnTo>
                  <a:lnTo>
                    <a:pt x="768353" y="1463752"/>
                  </a:lnTo>
                  <a:lnTo>
                    <a:pt x="763076" y="1459406"/>
                  </a:lnTo>
                  <a:lnTo>
                    <a:pt x="759971" y="1456301"/>
                  </a:lnTo>
                  <a:lnTo>
                    <a:pt x="750658" y="1436122"/>
                  </a:lnTo>
                  <a:lnTo>
                    <a:pt x="743518" y="1415943"/>
                  </a:lnTo>
                  <a:lnTo>
                    <a:pt x="736377" y="1393591"/>
                  </a:lnTo>
                  <a:lnTo>
                    <a:pt x="724891" y="1374654"/>
                  </a:lnTo>
                  <a:lnTo>
                    <a:pt x="712473" y="1357580"/>
                  </a:lnTo>
                  <a:lnTo>
                    <a:pt x="712473" y="1350129"/>
                  </a:lnTo>
                  <a:lnTo>
                    <a:pt x="716509" y="1350129"/>
                  </a:lnTo>
                  <a:lnTo>
                    <a:pt x="719613" y="1357580"/>
                  </a:lnTo>
                  <a:lnTo>
                    <a:pt x="723649" y="1363788"/>
                  </a:lnTo>
                  <a:lnTo>
                    <a:pt x="726753" y="1366893"/>
                  </a:lnTo>
                  <a:lnTo>
                    <a:pt x="730789" y="1369066"/>
                  </a:lnTo>
                  <a:lnTo>
                    <a:pt x="733894" y="1371239"/>
                  </a:lnTo>
                  <a:lnTo>
                    <a:pt x="737930" y="1372170"/>
                  </a:lnTo>
                  <a:lnTo>
                    <a:pt x="738861" y="1376517"/>
                  </a:lnTo>
                  <a:lnTo>
                    <a:pt x="745070" y="1378690"/>
                  </a:lnTo>
                  <a:lnTo>
                    <a:pt x="755625" y="1386141"/>
                  </a:lnTo>
                  <a:lnTo>
                    <a:pt x="762765" y="1396696"/>
                  </a:lnTo>
                  <a:lnTo>
                    <a:pt x="768043" y="1409424"/>
                  </a:lnTo>
                  <a:lnTo>
                    <a:pt x="774252" y="1423084"/>
                  </a:lnTo>
                  <a:lnTo>
                    <a:pt x="779529" y="1435812"/>
                  </a:lnTo>
                  <a:lnTo>
                    <a:pt x="799398" y="1448540"/>
                  </a:lnTo>
                  <a:lnTo>
                    <a:pt x="804675" y="1459095"/>
                  </a:lnTo>
                  <a:lnTo>
                    <a:pt x="806848" y="1472755"/>
                  </a:lnTo>
                  <a:lnTo>
                    <a:pt x="809022" y="1485483"/>
                  </a:lnTo>
                  <a:lnTo>
                    <a:pt x="812126" y="1496038"/>
                  </a:lnTo>
                  <a:lnTo>
                    <a:pt x="824544" y="1510940"/>
                  </a:lnTo>
                  <a:lnTo>
                    <a:pt x="838204" y="1525841"/>
                  </a:lnTo>
                  <a:lnTo>
                    <a:pt x="850621" y="1542916"/>
                  </a:lnTo>
                  <a:lnTo>
                    <a:pt x="859935" y="1560922"/>
                  </a:lnTo>
                  <a:lnTo>
                    <a:pt x="860866" y="1572408"/>
                  </a:lnTo>
                  <a:lnTo>
                    <a:pt x="860866" y="1582963"/>
                  </a:lnTo>
                  <a:lnTo>
                    <a:pt x="863039" y="1594450"/>
                  </a:lnTo>
                  <a:lnTo>
                    <a:pt x="868317" y="1605005"/>
                  </a:lnTo>
                  <a:lnTo>
                    <a:pt x="870490" y="1609351"/>
                  </a:lnTo>
                  <a:lnTo>
                    <a:pt x="872663" y="1611524"/>
                  </a:lnTo>
                  <a:lnTo>
                    <a:pt x="874836" y="1612456"/>
                  </a:lnTo>
                  <a:lnTo>
                    <a:pt x="875767" y="1612456"/>
                  </a:lnTo>
                  <a:lnTo>
                    <a:pt x="879803" y="1614629"/>
                  </a:lnTo>
                  <a:lnTo>
                    <a:pt x="889117" y="1614629"/>
                  </a:lnTo>
                  <a:lnTo>
                    <a:pt x="901534" y="1611524"/>
                  </a:lnTo>
                  <a:lnTo>
                    <a:pt x="913952" y="1604074"/>
                  </a:lnTo>
                  <a:lnTo>
                    <a:pt x="928543" y="1597865"/>
                  </a:lnTo>
                  <a:lnTo>
                    <a:pt x="946239" y="1592587"/>
                  </a:lnTo>
                  <a:lnTo>
                    <a:pt x="963003" y="1589483"/>
                  </a:lnTo>
                  <a:lnTo>
                    <a:pt x="979767" y="1582032"/>
                  </a:lnTo>
                  <a:lnTo>
                    <a:pt x="992185" y="1572408"/>
                  </a:lnTo>
                  <a:lnTo>
                    <a:pt x="1002740" y="1560922"/>
                  </a:lnTo>
                  <a:lnTo>
                    <a:pt x="1016399" y="1553471"/>
                  </a:lnTo>
                  <a:lnTo>
                    <a:pt x="1039372" y="1553471"/>
                  </a:lnTo>
                  <a:lnTo>
                    <a:pt x="1039372" y="1544468"/>
                  </a:lnTo>
                  <a:lnTo>
                    <a:pt x="1057999" y="1531740"/>
                  </a:lnTo>
                  <a:lnTo>
                    <a:pt x="1075694" y="1520253"/>
                  </a:lnTo>
                  <a:lnTo>
                    <a:pt x="1075694" y="1500074"/>
                  </a:lnTo>
                  <a:lnTo>
                    <a:pt x="1089354" y="1494797"/>
                  </a:lnTo>
                  <a:lnTo>
                    <a:pt x="1095563" y="1487346"/>
                  </a:lnTo>
                  <a:lnTo>
                    <a:pt x="1101772" y="1477722"/>
                  </a:lnTo>
                  <a:lnTo>
                    <a:pt x="1108912" y="1468098"/>
                  </a:lnTo>
                  <a:lnTo>
                    <a:pt x="1087181" y="1450092"/>
                  </a:lnTo>
                  <a:lnTo>
                    <a:pt x="1060172" y="1435191"/>
                  </a:lnTo>
                  <a:lnTo>
                    <a:pt x="1057999" y="1420290"/>
                  </a:lnTo>
                  <a:lnTo>
                    <a:pt x="1055826" y="1401352"/>
                  </a:lnTo>
                  <a:lnTo>
                    <a:pt x="1035958" y="1416254"/>
                  </a:lnTo>
                  <a:lnTo>
                    <a:pt x="1019193" y="1435191"/>
                  </a:lnTo>
                  <a:lnTo>
                    <a:pt x="1008638" y="1435191"/>
                  </a:lnTo>
                  <a:lnTo>
                    <a:pt x="999325" y="1437364"/>
                  </a:lnTo>
                  <a:lnTo>
                    <a:pt x="992185" y="1438295"/>
                  </a:lnTo>
                  <a:lnTo>
                    <a:pt x="990011" y="1433018"/>
                  </a:lnTo>
                  <a:lnTo>
                    <a:pt x="989080" y="1427740"/>
                  </a:lnTo>
                  <a:lnTo>
                    <a:pt x="989080" y="1422463"/>
                  </a:lnTo>
                  <a:lnTo>
                    <a:pt x="986907" y="1416254"/>
                  </a:lnTo>
                  <a:lnTo>
                    <a:pt x="984734" y="1410976"/>
                  </a:lnTo>
                  <a:lnTo>
                    <a:pt x="979456" y="1408803"/>
                  </a:lnTo>
                  <a:lnTo>
                    <a:pt x="977283" y="1408803"/>
                  </a:lnTo>
                  <a:lnTo>
                    <a:pt x="975110" y="1408803"/>
                  </a:lnTo>
                  <a:lnTo>
                    <a:pt x="975110" y="1410976"/>
                  </a:lnTo>
                  <a:lnTo>
                    <a:pt x="974179" y="1413149"/>
                  </a:lnTo>
                  <a:lnTo>
                    <a:pt x="972006" y="1418427"/>
                  </a:lnTo>
                  <a:lnTo>
                    <a:pt x="964865" y="1407872"/>
                  </a:lnTo>
                  <a:lnTo>
                    <a:pt x="957725" y="1392970"/>
                  </a:lnTo>
                  <a:lnTo>
                    <a:pt x="948412" y="1375896"/>
                  </a:lnTo>
                  <a:lnTo>
                    <a:pt x="943134" y="1358821"/>
                  </a:lnTo>
                  <a:lnTo>
                    <a:pt x="939098" y="1343920"/>
                  </a:lnTo>
                  <a:lnTo>
                    <a:pt x="946239" y="1343920"/>
                  </a:lnTo>
                  <a:lnTo>
                    <a:pt x="950274" y="1343920"/>
                  </a:lnTo>
                  <a:lnTo>
                    <a:pt x="952448" y="1343920"/>
                  </a:lnTo>
                  <a:lnTo>
                    <a:pt x="953379" y="1343920"/>
                  </a:lnTo>
                  <a:lnTo>
                    <a:pt x="955552" y="1343920"/>
                  </a:lnTo>
                  <a:lnTo>
                    <a:pt x="967039" y="1353544"/>
                  </a:lnTo>
                  <a:lnTo>
                    <a:pt x="972316" y="1363167"/>
                  </a:lnTo>
                  <a:lnTo>
                    <a:pt x="975421" y="1373723"/>
                  </a:lnTo>
                  <a:lnTo>
                    <a:pt x="984734" y="1381173"/>
                  </a:lnTo>
                  <a:lnTo>
                    <a:pt x="997152" y="1388624"/>
                  </a:lnTo>
                  <a:lnTo>
                    <a:pt x="1008638" y="1393902"/>
                  </a:lnTo>
                  <a:lnTo>
                    <a:pt x="1019193" y="1401352"/>
                  </a:lnTo>
                  <a:lnTo>
                    <a:pt x="1031611" y="1401352"/>
                  </a:lnTo>
                  <a:lnTo>
                    <a:pt x="1040925" y="1400421"/>
                  </a:lnTo>
                  <a:lnTo>
                    <a:pt x="1048065" y="1398248"/>
                  </a:lnTo>
                  <a:lnTo>
                    <a:pt x="1059551" y="1393902"/>
                  </a:lnTo>
                  <a:lnTo>
                    <a:pt x="1066692" y="1407561"/>
                  </a:lnTo>
                  <a:lnTo>
                    <a:pt x="1071969" y="1418116"/>
                  </a:lnTo>
                  <a:lnTo>
                    <a:pt x="1102082" y="1420290"/>
                  </a:lnTo>
                  <a:lnTo>
                    <a:pt x="1133438" y="1422463"/>
                  </a:lnTo>
                  <a:lnTo>
                    <a:pt x="1164793" y="1422463"/>
                  </a:lnTo>
                  <a:lnTo>
                    <a:pt x="1194906" y="1418116"/>
                  </a:lnTo>
                  <a:lnTo>
                    <a:pt x="1206392" y="1429603"/>
                  </a:lnTo>
                  <a:lnTo>
                    <a:pt x="1218810" y="1437985"/>
                  </a:lnTo>
                  <a:lnTo>
                    <a:pt x="1231228" y="1447609"/>
                  </a:lnTo>
                  <a:lnTo>
                    <a:pt x="1238368" y="1458164"/>
                  </a:lnTo>
                  <a:lnTo>
                    <a:pt x="1235264" y="1471824"/>
                  </a:lnTo>
                  <a:lnTo>
                    <a:pt x="1238368" y="1474928"/>
                  </a:lnTo>
                  <a:lnTo>
                    <a:pt x="1242404" y="1479274"/>
                  </a:lnTo>
                  <a:lnTo>
                    <a:pt x="1247681" y="1482379"/>
                  </a:lnTo>
                  <a:lnTo>
                    <a:pt x="1251717" y="1486725"/>
                  </a:lnTo>
                  <a:lnTo>
                    <a:pt x="1262273" y="1487656"/>
                  </a:lnTo>
                  <a:lnTo>
                    <a:pt x="1271586" y="1487656"/>
                  </a:lnTo>
                  <a:lnTo>
                    <a:pt x="1284004" y="1486725"/>
                  </a:lnTo>
                  <a:lnTo>
                    <a:pt x="1288039" y="1524910"/>
                  </a:lnTo>
                  <a:lnTo>
                    <a:pt x="1296422" y="1556575"/>
                  </a:lnTo>
                  <a:lnTo>
                    <a:pt x="1308840" y="1586068"/>
                  </a:lnTo>
                  <a:lnTo>
                    <a:pt x="1327466" y="1613697"/>
                  </a:lnTo>
                  <a:lnTo>
                    <a:pt x="1327466" y="1615870"/>
                  </a:lnTo>
                  <a:lnTo>
                    <a:pt x="1325293" y="1618044"/>
                  </a:lnTo>
                  <a:lnTo>
                    <a:pt x="1323120" y="1621148"/>
                  </a:lnTo>
                  <a:lnTo>
                    <a:pt x="1322188" y="1625494"/>
                  </a:lnTo>
                  <a:lnTo>
                    <a:pt x="1323120" y="1628599"/>
                  </a:lnTo>
                  <a:lnTo>
                    <a:pt x="1329329" y="1645673"/>
                  </a:lnTo>
                  <a:lnTo>
                    <a:pt x="1339884" y="1665852"/>
                  </a:lnTo>
                  <a:lnTo>
                    <a:pt x="1351370" y="1678581"/>
                  </a:lnTo>
                  <a:lnTo>
                    <a:pt x="1352302" y="1680754"/>
                  </a:lnTo>
                  <a:lnTo>
                    <a:pt x="1354475" y="1680754"/>
                  </a:lnTo>
                  <a:lnTo>
                    <a:pt x="1356648" y="1682927"/>
                  </a:lnTo>
                  <a:lnTo>
                    <a:pt x="1358821" y="1682927"/>
                  </a:lnTo>
                  <a:lnTo>
                    <a:pt x="1378690" y="1658712"/>
                  </a:lnTo>
                  <a:lnTo>
                    <a:pt x="1391108" y="1633255"/>
                  </a:lnTo>
                  <a:lnTo>
                    <a:pt x="1400421" y="1601590"/>
                  </a:lnTo>
                  <a:lnTo>
                    <a:pt x="1403525" y="1564647"/>
                  </a:lnTo>
                  <a:lnTo>
                    <a:pt x="1415943" y="1557196"/>
                  </a:lnTo>
                  <a:lnTo>
                    <a:pt x="1425257" y="1547572"/>
                  </a:lnTo>
                  <a:lnTo>
                    <a:pt x="1434570" y="1540122"/>
                  </a:lnTo>
                  <a:lnTo>
                    <a:pt x="1451334" y="1540122"/>
                  </a:lnTo>
                  <a:lnTo>
                    <a:pt x="1463752" y="1507214"/>
                  </a:lnTo>
                  <a:lnTo>
                    <a:pt x="1470892" y="1501937"/>
                  </a:lnTo>
                  <a:lnTo>
                    <a:pt x="1478032" y="1499764"/>
                  </a:lnTo>
                  <a:lnTo>
                    <a:pt x="1485172" y="1499764"/>
                  </a:lnTo>
                  <a:lnTo>
                    <a:pt x="1488277" y="1497591"/>
                  </a:lnTo>
                  <a:lnTo>
                    <a:pt x="1493555" y="1490140"/>
                  </a:lnTo>
                  <a:lnTo>
                    <a:pt x="1497590" y="1475239"/>
                  </a:lnTo>
                  <a:lnTo>
                    <a:pt x="1512181" y="1475239"/>
                  </a:lnTo>
                  <a:lnTo>
                    <a:pt x="1526772" y="1477412"/>
                  </a:lnTo>
                  <a:lnTo>
                    <a:pt x="1543536" y="1475239"/>
                  </a:lnTo>
                  <a:lnTo>
                    <a:pt x="1544468" y="1473065"/>
                  </a:lnTo>
                  <a:lnTo>
                    <a:pt x="1546641" y="1472134"/>
                  </a:lnTo>
                  <a:lnTo>
                    <a:pt x="1548814" y="1467788"/>
                  </a:lnTo>
                  <a:lnTo>
                    <a:pt x="1550987" y="1465615"/>
                  </a:lnTo>
                  <a:lnTo>
                    <a:pt x="1554092" y="1462510"/>
                  </a:lnTo>
                  <a:lnTo>
                    <a:pt x="1565578" y="1480516"/>
                  </a:lnTo>
                  <a:lnTo>
                    <a:pt x="1573960" y="1495418"/>
                  </a:lnTo>
                  <a:lnTo>
                    <a:pt x="1585447" y="1509077"/>
                  </a:lnTo>
                  <a:lnTo>
                    <a:pt x="1592587" y="1523979"/>
                  </a:lnTo>
                  <a:lnTo>
                    <a:pt x="1597864" y="1541984"/>
                  </a:lnTo>
                  <a:lnTo>
                    <a:pt x="1597864" y="1564337"/>
                  </a:lnTo>
                  <a:lnTo>
                    <a:pt x="1600037" y="1566509"/>
                  </a:lnTo>
                  <a:lnTo>
                    <a:pt x="1600969" y="1566509"/>
                  </a:lnTo>
                  <a:lnTo>
                    <a:pt x="1600969" y="1567441"/>
                  </a:lnTo>
                  <a:lnTo>
                    <a:pt x="1603142" y="1567441"/>
                  </a:lnTo>
                  <a:lnTo>
                    <a:pt x="1610282" y="1567441"/>
                  </a:lnTo>
                  <a:lnTo>
                    <a:pt x="1617422" y="1566509"/>
                  </a:lnTo>
                  <a:lnTo>
                    <a:pt x="1621458" y="1564337"/>
                  </a:lnTo>
                  <a:lnTo>
                    <a:pt x="1626736" y="1559990"/>
                  </a:lnTo>
                  <a:lnTo>
                    <a:pt x="1629840" y="1556886"/>
                  </a:lnTo>
                  <a:lnTo>
                    <a:pt x="1641327" y="1569614"/>
                  </a:lnTo>
                  <a:lnTo>
                    <a:pt x="1648467" y="1586688"/>
                  </a:lnTo>
                  <a:lnTo>
                    <a:pt x="1650640" y="1606867"/>
                  </a:lnTo>
                  <a:lnTo>
                    <a:pt x="1650640" y="1629220"/>
                  </a:lnTo>
                  <a:lnTo>
                    <a:pt x="1650640" y="1649399"/>
                  </a:lnTo>
                  <a:lnTo>
                    <a:pt x="1650640" y="1668336"/>
                  </a:lnTo>
                  <a:lnTo>
                    <a:pt x="1653745" y="1683237"/>
                  </a:lnTo>
                  <a:lnTo>
                    <a:pt x="1653745" y="1686342"/>
                  </a:lnTo>
                  <a:lnTo>
                    <a:pt x="1663058" y="1683237"/>
                  </a:lnTo>
                  <a:lnTo>
                    <a:pt x="1663058" y="1686342"/>
                  </a:lnTo>
                  <a:lnTo>
                    <a:pt x="1672371" y="1699070"/>
                  </a:lnTo>
                  <a:lnTo>
                    <a:pt x="1677649" y="1713971"/>
                  </a:lnTo>
                  <a:lnTo>
                    <a:pt x="1682927" y="1728873"/>
                  </a:lnTo>
                  <a:lnTo>
                    <a:pt x="1686962" y="1745947"/>
                  </a:lnTo>
                  <a:lnTo>
                    <a:pt x="1693171" y="1760849"/>
                  </a:lnTo>
                  <a:lnTo>
                    <a:pt x="1702485" y="1768299"/>
                  </a:lnTo>
                  <a:lnTo>
                    <a:pt x="1704658" y="1770472"/>
                  </a:lnTo>
                  <a:lnTo>
                    <a:pt x="1715213" y="1775750"/>
                  </a:lnTo>
                  <a:lnTo>
                    <a:pt x="1726699" y="1785374"/>
                  </a:lnTo>
                  <a:lnTo>
                    <a:pt x="1737255" y="1785374"/>
                  </a:lnTo>
                  <a:lnTo>
                    <a:pt x="1736323" y="1758986"/>
                  </a:lnTo>
                  <a:lnTo>
                    <a:pt x="1729183" y="1733529"/>
                  </a:lnTo>
                  <a:lnTo>
                    <a:pt x="1717696" y="1711177"/>
                  </a:lnTo>
                  <a:lnTo>
                    <a:pt x="1703106" y="1696276"/>
                  </a:lnTo>
                  <a:lnTo>
                    <a:pt x="1700001" y="1694103"/>
                  </a:lnTo>
                  <a:lnTo>
                    <a:pt x="1695965" y="1694103"/>
                  </a:lnTo>
                  <a:lnTo>
                    <a:pt x="1692861" y="1694103"/>
                  </a:lnTo>
                  <a:lnTo>
                    <a:pt x="1688825" y="1694103"/>
                  </a:lnTo>
                  <a:lnTo>
                    <a:pt x="1687894" y="1691930"/>
                  </a:lnTo>
                  <a:lnTo>
                    <a:pt x="1681685" y="1681374"/>
                  </a:lnTo>
                  <a:lnTo>
                    <a:pt x="1680753" y="1671751"/>
                  </a:lnTo>
                  <a:lnTo>
                    <a:pt x="1676718" y="1664300"/>
                  </a:lnTo>
                  <a:lnTo>
                    <a:pt x="1667404" y="1659022"/>
                  </a:lnTo>
                  <a:lnTo>
                    <a:pt x="1676718" y="1634808"/>
                  </a:lnTo>
                  <a:lnTo>
                    <a:pt x="1683858" y="1605315"/>
                  </a:lnTo>
                  <a:lnTo>
                    <a:pt x="1700622" y="1618975"/>
                  </a:lnTo>
                  <a:lnTo>
                    <a:pt x="1716144" y="1631703"/>
                  </a:lnTo>
                  <a:lnTo>
                    <a:pt x="1730735" y="1644431"/>
                  </a:lnTo>
                  <a:lnTo>
                    <a:pt x="1742222" y="1659333"/>
                  </a:lnTo>
                  <a:lnTo>
                    <a:pt x="1747499" y="1679512"/>
                  </a:lnTo>
                  <a:lnTo>
                    <a:pt x="1754640" y="1679512"/>
                  </a:lnTo>
                  <a:lnTo>
                    <a:pt x="1815176" y="1629841"/>
                  </a:lnTo>
                  <a:lnTo>
                    <a:pt x="1813003" y="1600348"/>
                  </a:lnTo>
                  <a:lnTo>
                    <a:pt x="1807726" y="1576133"/>
                  </a:lnTo>
                  <a:lnTo>
                    <a:pt x="1796239" y="1558128"/>
                  </a:lnTo>
                  <a:lnTo>
                    <a:pt x="1783822" y="1541053"/>
                  </a:lnTo>
                  <a:lnTo>
                    <a:pt x="1767057" y="1525220"/>
                  </a:lnTo>
                  <a:lnTo>
                    <a:pt x="1769230" y="1510319"/>
                  </a:lnTo>
                  <a:lnTo>
                    <a:pt x="1774508" y="1500695"/>
                  </a:lnTo>
                  <a:lnTo>
                    <a:pt x="1780717" y="1495418"/>
                  </a:lnTo>
                  <a:lnTo>
                    <a:pt x="1787857" y="1489209"/>
                  </a:lnTo>
                  <a:lnTo>
                    <a:pt x="1794066" y="1480827"/>
                  </a:lnTo>
                  <a:lnTo>
                    <a:pt x="1800275" y="1480827"/>
                  </a:lnTo>
                  <a:lnTo>
                    <a:pt x="1805553" y="1481758"/>
                  </a:lnTo>
                  <a:lnTo>
                    <a:pt x="1807726" y="1481758"/>
                  </a:lnTo>
                  <a:lnTo>
                    <a:pt x="1810830" y="1483931"/>
                  </a:lnTo>
                  <a:lnTo>
                    <a:pt x="1813003" y="1488277"/>
                  </a:lnTo>
                  <a:lnTo>
                    <a:pt x="1816108" y="1493555"/>
                  </a:lnTo>
                  <a:lnTo>
                    <a:pt x="1818281" y="1496659"/>
                  </a:lnTo>
                  <a:lnTo>
                    <a:pt x="1816108" y="1501006"/>
                  </a:lnTo>
                  <a:lnTo>
                    <a:pt x="1815176" y="1504110"/>
                  </a:lnTo>
                  <a:lnTo>
                    <a:pt x="1811141" y="1506283"/>
                  </a:lnTo>
                  <a:lnTo>
                    <a:pt x="1808036" y="1506283"/>
                  </a:lnTo>
                  <a:lnTo>
                    <a:pt x="1804000" y="1508456"/>
                  </a:lnTo>
                  <a:lnTo>
                    <a:pt x="1804000" y="1518080"/>
                  </a:lnTo>
                  <a:lnTo>
                    <a:pt x="1804000" y="1523358"/>
                  </a:lnTo>
                  <a:lnTo>
                    <a:pt x="1806173" y="1528635"/>
                  </a:lnTo>
                  <a:lnTo>
                    <a:pt x="1808346" y="1533913"/>
                  </a:lnTo>
                  <a:lnTo>
                    <a:pt x="1811451" y="1532981"/>
                  </a:lnTo>
                  <a:lnTo>
                    <a:pt x="1813624" y="1532981"/>
                  </a:lnTo>
                  <a:lnTo>
                    <a:pt x="1815797" y="1532981"/>
                  </a:lnTo>
                  <a:lnTo>
                    <a:pt x="1816729" y="1530808"/>
                  </a:lnTo>
                  <a:lnTo>
                    <a:pt x="1818902" y="1530808"/>
                  </a:lnTo>
                  <a:lnTo>
                    <a:pt x="1826042" y="1526462"/>
                  </a:lnTo>
                  <a:lnTo>
                    <a:pt x="1830078" y="1523358"/>
                  </a:lnTo>
                  <a:lnTo>
                    <a:pt x="1831009" y="1521184"/>
                  </a:lnTo>
                  <a:lnTo>
                    <a:pt x="1835045" y="1518080"/>
                  </a:lnTo>
                  <a:lnTo>
                    <a:pt x="1838150" y="1513734"/>
                  </a:lnTo>
                  <a:lnTo>
                    <a:pt x="1837218" y="1508456"/>
                  </a:lnTo>
                  <a:lnTo>
                    <a:pt x="1837218" y="1503179"/>
                  </a:lnTo>
                  <a:lnTo>
                    <a:pt x="1835045" y="1501006"/>
                  </a:lnTo>
                  <a:lnTo>
                    <a:pt x="1835045" y="1498832"/>
                  </a:lnTo>
                  <a:lnTo>
                    <a:pt x="1835045" y="1495728"/>
                  </a:lnTo>
                  <a:lnTo>
                    <a:pt x="1835045" y="1491382"/>
                  </a:lnTo>
                  <a:lnTo>
                    <a:pt x="1835045" y="1483931"/>
                  </a:lnTo>
                  <a:lnTo>
                    <a:pt x="1862054" y="1478653"/>
                  </a:lnTo>
                  <a:lnTo>
                    <a:pt x="1891236" y="1469030"/>
                  </a:lnTo>
                  <a:lnTo>
                    <a:pt x="1916382" y="1458474"/>
                  </a:lnTo>
                  <a:lnTo>
                    <a:pt x="1940286" y="1443573"/>
                  </a:lnTo>
                  <a:lnTo>
                    <a:pt x="1958913" y="1423394"/>
                  </a:lnTo>
                  <a:lnTo>
                    <a:pt x="1967295" y="1408493"/>
                  </a:lnTo>
                  <a:lnTo>
                    <a:pt x="1974435" y="1394833"/>
                  </a:lnTo>
                  <a:lnTo>
                    <a:pt x="1981575" y="1379932"/>
                  </a:lnTo>
                  <a:lnTo>
                    <a:pt x="1993993" y="1371550"/>
                  </a:lnTo>
                  <a:lnTo>
                    <a:pt x="1993993" y="1351992"/>
                  </a:lnTo>
                  <a:lnTo>
                    <a:pt x="1993062" y="1329639"/>
                  </a:lnTo>
                  <a:lnTo>
                    <a:pt x="1989026" y="1309460"/>
                  </a:lnTo>
                  <a:lnTo>
                    <a:pt x="1981886" y="1289281"/>
                  </a:lnTo>
                  <a:lnTo>
                    <a:pt x="1973504" y="1274380"/>
                  </a:lnTo>
                  <a:lnTo>
                    <a:pt x="1958913" y="1264756"/>
                  </a:lnTo>
                  <a:lnTo>
                    <a:pt x="1964190" y="1252028"/>
                  </a:lnTo>
                  <a:lnTo>
                    <a:pt x="1969468" y="1244577"/>
                  </a:lnTo>
                  <a:lnTo>
                    <a:pt x="1976608" y="1237127"/>
                  </a:lnTo>
                  <a:lnTo>
                    <a:pt x="1983748" y="1227503"/>
                  </a:lnTo>
                  <a:lnTo>
                    <a:pt x="2003617" y="1227503"/>
                  </a:lnTo>
                  <a:lnTo>
                    <a:pt x="2003617" y="1214774"/>
                  </a:lnTo>
                  <a:lnTo>
                    <a:pt x="1998339" y="1214774"/>
                  </a:lnTo>
                  <a:lnTo>
                    <a:pt x="1987784" y="1209497"/>
                  </a:lnTo>
                  <a:lnTo>
                    <a:pt x="1978471" y="1209497"/>
                  </a:lnTo>
                  <a:lnTo>
                    <a:pt x="1969157" y="1212601"/>
                  </a:lnTo>
                  <a:lnTo>
                    <a:pt x="1958602" y="1218810"/>
                  </a:lnTo>
                  <a:lnTo>
                    <a:pt x="1954567" y="1212601"/>
                  </a:lnTo>
                  <a:lnTo>
                    <a:pt x="1951462" y="1209497"/>
                  </a:lnTo>
                  <a:lnTo>
                    <a:pt x="1947426" y="1205151"/>
                  </a:lnTo>
                  <a:lnTo>
                    <a:pt x="1942149" y="1202046"/>
                  </a:lnTo>
                  <a:lnTo>
                    <a:pt x="1935008" y="1197700"/>
                  </a:lnTo>
                  <a:lnTo>
                    <a:pt x="1942149" y="1184972"/>
                  </a:lnTo>
                  <a:lnTo>
                    <a:pt x="1954567" y="1174416"/>
                  </a:lnTo>
                  <a:lnTo>
                    <a:pt x="1966985" y="1164793"/>
                  </a:lnTo>
                  <a:lnTo>
                    <a:pt x="1978471" y="1153306"/>
                  </a:lnTo>
                  <a:lnTo>
                    <a:pt x="1983748" y="1155479"/>
                  </a:lnTo>
                  <a:lnTo>
                    <a:pt x="1987784" y="1155479"/>
                  </a:lnTo>
                  <a:lnTo>
                    <a:pt x="1990889" y="1157652"/>
                  </a:lnTo>
                  <a:lnTo>
                    <a:pt x="1993993" y="1157652"/>
                  </a:lnTo>
                  <a:lnTo>
                    <a:pt x="1990889" y="1165103"/>
                  </a:lnTo>
                  <a:lnTo>
                    <a:pt x="1988716" y="1168208"/>
                  </a:lnTo>
                  <a:lnTo>
                    <a:pt x="1987784" y="1174416"/>
                  </a:lnTo>
                  <a:lnTo>
                    <a:pt x="1985611" y="1177521"/>
                  </a:lnTo>
                  <a:lnTo>
                    <a:pt x="1983438" y="1182799"/>
                  </a:lnTo>
                  <a:lnTo>
                    <a:pt x="1983438" y="1187145"/>
                  </a:lnTo>
                  <a:lnTo>
                    <a:pt x="1995856" y="1181867"/>
                  </a:lnTo>
                  <a:lnTo>
                    <a:pt x="2010447" y="1175658"/>
                  </a:lnTo>
                  <a:lnTo>
                    <a:pt x="2022865" y="1172554"/>
                  </a:lnTo>
                  <a:lnTo>
                    <a:pt x="2034351" y="1174727"/>
                  </a:lnTo>
                  <a:lnTo>
                    <a:pt x="2043664" y="1174727"/>
                  </a:lnTo>
                  <a:lnTo>
                    <a:pt x="2039629" y="1182178"/>
                  </a:lnTo>
                  <a:lnTo>
                    <a:pt x="2037456" y="1187455"/>
                  </a:lnTo>
                  <a:lnTo>
                    <a:pt x="2034351" y="1192733"/>
                  </a:lnTo>
                  <a:lnTo>
                    <a:pt x="2030315" y="1198010"/>
                  </a:lnTo>
                  <a:lnTo>
                    <a:pt x="2034351" y="1204219"/>
                  </a:lnTo>
                  <a:lnTo>
                    <a:pt x="2037456" y="1205151"/>
                  </a:lnTo>
                  <a:lnTo>
                    <a:pt x="2039629" y="1207324"/>
                  </a:lnTo>
                  <a:lnTo>
                    <a:pt x="2041802" y="1207324"/>
                  </a:lnTo>
                  <a:lnTo>
                    <a:pt x="2044906" y="1207324"/>
                  </a:lnTo>
                  <a:lnTo>
                    <a:pt x="2048942" y="1207324"/>
                  </a:lnTo>
                  <a:lnTo>
                    <a:pt x="2054220" y="1207324"/>
                  </a:lnTo>
                  <a:lnTo>
                    <a:pt x="2054220" y="1218810"/>
                  </a:lnTo>
                  <a:lnTo>
                    <a:pt x="2052046" y="1233712"/>
                  </a:lnTo>
                  <a:lnTo>
                    <a:pt x="2052046" y="1246440"/>
                  </a:lnTo>
                  <a:lnTo>
                    <a:pt x="2054220" y="1254822"/>
                  </a:lnTo>
                  <a:lnTo>
                    <a:pt x="2054220" y="1264446"/>
                  </a:lnTo>
                  <a:lnTo>
                    <a:pt x="2078124" y="1261341"/>
                  </a:lnTo>
                  <a:lnTo>
                    <a:pt x="2092715" y="1255132"/>
                  </a:lnTo>
                  <a:lnTo>
                    <a:pt x="2099855" y="1247682"/>
                  </a:lnTo>
                  <a:lnTo>
                    <a:pt x="2102960" y="1239300"/>
                  </a:lnTo>
                  <a:lnTo>
                    <a:pt x="2100787" y="1226571"/>
                  </a:lnTo>
                  <a:lnTo>
                    <a:pt x="2097682" y="1215085"/>
                  </a:lnTo>
                  <a:lnTo>
                    <a:pt x="2090542" y="1202357"/>
                  </a:lnTo>
                  <a:lnTo>
                    <a:pt x="2085264" y="1189628"/>
                  </a:lnTo>
                  <a:lnTo>
                    <a:pt x="2078124" y="1178142"/>
                  </a:lnTo>
                  <a:lnTo>
                    <a:pt x="2074088" y="1167587"/>
                  </a:lnTo>
                  <a:lnTo>
                    <a:pt x="2078124" y="1165414"/>
                  </a:lnTo>
                  <a:lnTo>
                    <a:pt x="2081228" y="1165414"/>
                  </a:lnTo>
                  <a:lnTo>
                    <a:pt x="2083402" y="1165414"/>
                  </a:lnTo>
                  <a:lnTo>
                    <a:pt x="2085575" y="1163241"/>
                  </a:lnTo>
                  <a:lnTo>
                    <a:pt x="2087748" y="1163241"/>
                  </a:lnTo>
                  <a:lnTo>
                    <a:pt x="2098303" y="1155790"/>
                  </a:lnTo>
                  <a:lnTo>
                    <a:pt x="2105443" y="1145235"/>
                  </a:lnTo>
                  <a:lnTo>
                    <a:pt x="2110721" y="1133748"/>
                  </a:lnTo>
                  <a:lnTo>
                    <a:pt x="2117861" y="1123193"/>
                  </a:lnTo>
                  <a:lnTo>
                    <a:pt x="2127175" y="1113569"/>
                  </a:lnTo>
                  <a:lnTo>
                    <a:pt x="2137730" y="1111396"/>
                  </a:lnTo>
                  <a:lnTo>
                    <a:pt x="2149216" y="1111396"/>
                  </a:lnTo>
                  <a:lnTo>
                    <a:pt x="2161634" y="1113569"/>
                  </a:lnTo>
                  <a:lnTo>
                    <a:pt x="2174052" y="1110465"/>
                  </a:lnTo>
                  <a:lnTo>
                    <a:pt x="2178088" y="1106118"/>
                  </a:lnTo>
                  <a:lnTo>
                    <a:pt x="2185228" y="1096495"/>
                  </a:lnTo>
                  <a:lnTo>
                    <a:pt x="2195783" y="1083766"/>
                  </a:lnTo>
                  <a:lnTo>
                    <a:pt x="2208201" y="1071038"/>
                  </a:lnTo>
                  <a:lnTo>
                    <a:pt x="2219687" y="1056137"/>
                  </a:lnTo>
                  <a:lnTo>
                    <a:pt x="2230242" y="1043408"/>
                  </a:lnTo>
                  <a:lnTo>
                    <a:pt x="2239556" y="1031922"/>
                  </a:lnTo>
                  <a:lnTo>
                    <a:pt x="2243592" y="1028817"/>
                  </a:lnTo>
                  <a:lnTo>
                    <a:pt x="2250732" y="1011743"/>
                  </a:lnTo>
                  <a:lnTo>
                    <a:pt x="2256010" y="999015"/>
                  </a:lnTo>
                  <a:lnTo>
                    <a:pt x="2263150" y="986286"/>
                  </a:lnTo>
                  <a:lnTo>
                    <a:pt x="2273705" y="974800"/>
                  </a:lnTo>
                  <a:lnTo>
                    <a:pt x="2270600" y="962072"/>
                  </a:lnTo>
                  <a:lnTo>
                    <a:pt x="2266565" y="952448"/>
                  </a:lnTo>
                  <a:lnTo>
                    <a:pt x="2263460" y="942824"/>
                  </a:lnTo>
                  <a:lnTo>
                    <a:pt x="2263460" y="932269"/>
                  </a:lnTo>
                  <a:lnTo>
                    <a:pt x="2265633" y="922645"/>
                  </a:lnTo>
                  <a:lnTo>
                    <a:pt x="2270911" y="917367"/>
                  </a:lnTo>
                  <a:lnTo>
                    <a:pt x="2273084" y="912090"/>
                  </a:lnTo>
                  <a:lnTo>
                    <a:pt x="2270911" y="902466"/>
                  </a:lnTo>
                  <a:lnTo>
                    <a:pt x="2266875" y="887565"/>
                  </a:lnTo>
                  <a:lnTo>
                    <a:pt x="2263771" y="877941"/>
                  </a:lnTo>
                  <a:lnTo>
                    <a:pt x="2258493" y="870490"/>
                  </a:lnTo>
                  <a:lnTo>
                    <a:pt x="2251353" y="862108"/>
                  </a:lnTo>
                  <a:lnTo>
                    <a:pt x="2242039" y="862108"/>
                  </a:lnTo>
                  <a:lnTo>
                    <a:pt x="2236762" y="862108"/>
                  </a:lnTo>
                  <a:lnTo>
                    <a:pt x="2230553" y="863039"/>
                  </a:lnTo>
                  <a:lnTo>
                    <a:pt x="2227448" y="865213"/>
                  </a:lnTo>
                  <a:lnTo>
                    <a:pt x="2223413" y="869559"/>
                  </a:lnTo>
                  <a:lnTo>
                    <a:pt x="2216272" y="867386"/>
                  </a:lnTo>
                  <a:lnTo>
                    <a:pt x="2213168" y="865213"/>
                  </a:lnTo>
                  <a:lnTo>
                    <a:pt x="2209132" y="862108"/>
                  </a:lnTo>
                  <a:lnTo>
                    <a:pt x="2208201" y="857762"/>
                  </a:lnTo>
                  <a:lnTo>
                    <a:pt x="2206028" y="854657"/>
                  </a:lnTo>
                  <a:lnTo>
                    <a:pt x="2203854" y="848448"/>
                  </a:lnTo>
                  <a:lnTo>
                    <a:pt x="2188332" y="848448"/>
                  </a:lnTo>
                  <a:lnTo>
                    <a:pt x="2188332" y="837893"/>
                  </a:lnTo>
                  <a:lnTo>
                    <a:pt x="2200750" y="828269"/>
                  </a:lnTo>
                  <a:lnTo>
                    <a:pt x="2206028" y="820819"/>
                  </a:lnTo>
                  <a:lnTo>
                    <a:pt x="2211305" y="812437"/>
                  </a:lnTo>
                  <a:lnTo>
                    <a:pt x="2218446" y="804986"/>
                  </a:lnTo>
                  <a:lnTo>
                    <a:pt x="2247627" y="795362"/>
                  </a:lnTo>
                  <a:lnTo>
                    <a:pt x="2256941" y="785738"/>
                  </a:lnTo>
                  <a:lnTo>
                    <a:pt x="2264081" y="773010"/>
                  </a:lnTo>
                  <a:lnTo>
                    <a:pt x="2271221" y="760282"/>
                  </a:lnTo>
                  <a:lnTo>
                    <a:pt x="2278361" y="746622"/>
                  </a:lnTo>
                  <a:lnTo>
                    <a:pt x="2290779" y="736067"/>
                  </a:lnTo>
                  <a:lnTo>
                    <a:pt x="2305370" y="726443"/>
                  </a:lnTo>
                  <a:lnTo>
                    <a:pt x="2317788" y="713715"/>
                  </a:lnTo>
                  <a:lnTo>
                    <a:pt x="2354110" y="718993"/>
                  </a:lnTo>
                  <a:lnTo>
                    <a:pt x="2363424" y="730479"/>
                  </a:lnTo>
                  <a:lnTo>
                    <a:pt x="2375841" y="732652"/>
                  </a:lnTo>
                  <a:lnTo>
                    <a:pt x="2390432" y="726443"/>
                  </a:lnTo>
                  <a:lnTo>
                    <a:pt x="2407196" y="723339"/>
                  </a:lnTo>
                  <a:lnTo>
                    <a:pt x="2407196" y="743518"/>
                  </a:lnTo>
                  <a:lnTo>
                    <a:pt x="2422719" y="743518"/>
                  </a:lnTo>
                  <a:lnTo>
                    <a:pt x="2439483" y="741345"/>
                  </a:lnTo>
                  <a:lnTo>
                    <a:pt x="2451901" y="739171"/>
                  </a:lnTo>
                  <a:lnTo>
                    <a:pt x="2463387" y="733894"/>
                  </a:lnTo>
                  <a:lnTo>
                    <a:pt x="2463387" y="730789"/>
                  </a:lnTo>
                  <a:lnTo>
                    <a:pt x="2461214" y="726443"/>
                  </a:lnTo>
                  <a:lnTo>
                    <a:pt x="2459041" y="721166"/>
                  </a:lnTo>
                  <a:lnTo>
                    <a:pt x="2458110" y="718061"/>
                  </a:lnTo>
                  <a:lnTo>
                    <a:pt x="2458110" y="713715"/>
                  </a:lnTo>
                  <a:lnTo>
                    <a:pt x="2458110" y="710610"/>
                  </a:lnTo>
                  <a:lnTo>
                    <a:pt x="2463387" y="700987"/>
                  </a:lnTo>
                  <a:lnTo>
                    <a:pt x="2473942" y="688258"/>
                  </a:lnTo>
                  <a:lnTo>
                    <a:pt x="2485429" y="674599"/>
                  </a:lnTo>
                  <a:lnTo>
                    <a:pt x="2497847" y="664044"/>
                  </a:lnTo>
                  <a:lnTo>
                    <a:pt x="2507160" y="658766"/>
                  </a:lnTo>
                  <a:lnTo>
                    <a:pt x="2510265" y="656593"/>
                  </a:lnTo>
                  <a:lnTo>
                    <a:pt x="2515542" y="658766"/>
                  </a:lnTo>
                  <a:lnTo>
                    <a:pt x="2519578" y="659697"/>
                  </a:lnTo>
                  <a:lnTo>
                    <a:pt x="2524855" y="661871"/>
                  </a:lnTo>
                  <a:lnTo>
                    <a:pt x="2530133" y="666217"/>
                  </a:lnTo>
                  <a:lnTo>
                    <a:pt x="2530133" y="669321"/>
                  </a:lnTo>
                  <a:lnTo>
                    <a:pt x="2529202" y="673667"/>
                  </a:lnTo>
                  <a:lnTo>
                    <a:pt x="2529202" y="674599"/>
                  </a:lnTo>
                  <a:lnTo>
                    <a:pt x="2529202" y="676772"/>
                  </a:lnTo>
                  <a:lnTo>
                    <a:pt x="2527028" y="678945"/>
                  </a:lnTo>
                  <a:lnTo>
                    <a:pt x="2527028" y="684223"/>
                  </a:lnTo>
                  <a:lnTo>
                    <a:pt x="2529202" y="688569"/>
                  </a:lnTo>
                  <a:lnTo>
                    <a:pt x="2529202" y="689500"/>
                  </a:lnTo>
                  <a:lnTo>
                    <a:pt x="2530133" y="695709"/>
                  </a:lnTo>
                  <a:lnTo>
                    <a:pt x="2546897" y="688258"/>
                  </a:lnTo>
                  <a:lnTo>
                    <a:pt x="2559315" y="678635"/>
                  </a:lnTo>
                  <a:lnTo>
                    <a:pt x="2568628" y="665906"/>
                  </a:lnTo>
                  <a:lnTo>
                    <a:pt x="2577942" y="651005"/>
                  </a:lnTo>
                  <a:lnTo>
                    <a:pt x="2587255" y="637345"/>
                  </a:lnTo>
                  <a:lnTo>
                    <a:pt x="2588186" y="636414"/>
                  </a:lnTo>
                  <a:lnTo>
                    <a:pt x="2590359" y="634241"/>
                  </a:lnTo>
                  <a:lnTo>
                    <a:pt x="2593464" y="632068"/>
                  </a:lnTo>
                  <a:lnTo>
                    <a:pt x="2595637" y="634241"/>
                  </a:lnTo>
                  <a:lnTo>
                    <a:pt x="2595637" y="636414"/>
                  </a:lnTo>
                  <a:lnTo>
                    <a:pt x="2597810" y="636414"/>
                  </a:lnTo>
                  <a:lnTo>
                    <a:pt x="2597810" y="637345"/>
                  </a:lnTo>
                  <a:lnTo>
                    <a:pt x="2592533" y="651005"/>
                  </a:lnTo>
                  <a:lnTo>
                    <a:pt x="2588497" y="665906"/>
                  </a:lnTo>
                  <a:lnTo>
                    <a:pt x="2583219" y="678635"/>
                  </a:lnTo>
                  <a:lnTo>
                    <a:pt x="2570802" y="688258"/>
                  </a:lnTo>
                  <a:lnTo>
                    <a:pt x="2558384" y="696640"/>
                  </a:lnTo>
                  <a:lnTo>
                    <a:pt x="2546897" y="706264"/>
                  </a:lnTo>
                  <a:lnTo>
                    <a:pt x="2532306" y="728616"/>
                  </a:lnTo>
                  <a:lnTo>
                    <a:pt x="2517715" y="750968"/>
                  </a:lnTo>
                  <a:lnTo>
                    <a:pt x="2510575" y="758419"/>
                  </a:lnTo>
                  <a:lnTo>
                    <a:pt x="2500020" y="761524"/>
                  </a:lnTo>
                  <a:lnTo>
                    <a:pt x="2490706" y="765870"/>
                  </a:lnTo>
                  <a:lnTo>
                    <a:pt x="2483566" y="771147"/>
                  </a:lnTo>
                  <a:lnTo>
                    <a:pt x="2476426" y="786049"/>
                  </a:lnTo>
                  <a:lnTo>
                    <a:pt x="2478599" y="798777"/>
                  </a:lnTo>
                  <a:lnTo>
                    <a:pt x="2483877" y="808401"/>
                  </a:lnTo>
                  <a:lnTo>
                    <a:pt x="2480772" y="815852"/>
                  </a:lnTo>
                  <a:lnTo>
                    <a:pt x="2478599" y="821129"/>
                  </a:lnTo>
                  <a:lnTo>
                    <a:pt x="2473322" y="825475"/>
                  </a:lnTo>
                  <a:lnTo>
                    <a:pt x="2469286" y="828580"/>
                  </a:lnTo>
                  <a:lnTo>
                    <a:pt x="2464008" y="832926"/>
                  </a:lnTo>
                  <a:lnTo>
                    <a:pt x="2461835" y="865833"/>
                  </a:lnTo>
                  <a:lnTo>
                    <a:pt x="2464008" y="893463"/>
                  </a:lnTo>
                  <a:lnTo>
                    <a:pt x="2473322" y="917678"/>
                  </a:lnTo>
                  <a:lnTo>
                    <a:pt x="2487912" y="937857"/>
                  </a:lnTo>
                  <a:lnTo>
                    <a:pt x="2487912" y="943134"/>
                  </a:lnTo>
                  <a:lnTo>
                    <a:pt x="2494121" y="943134"/>
                  </a:lnTo>
                  <a:lnTo>
                    <a:pt x="2498157" y="922955"/>
                  </a:lnTo>
                  <a:lnTo>
                    <a:pt x="2510575" y="922955"/>
                  </a:lnTo>
                  <a:lnTo>
                    <a:pt x="2515852" y="904950"/>
                  </a:lnTo>
                  <a:lnTo>
                    <a:pt x="2522993" y="890048"/>
                  </a:lnTo>
                  <a:lnTo>
                    <a:pt x="2527028" y="890048"/>
                  </a:lnTo>
                  <a:lnTo>
                    <a:pt x="2529202" y="890048"/>
                  </a:lnTo>
                  <a:lnTo>
                    <a:pt x="2530133" y="890048"/>
                  </a:lnTo>
                  <a:lnTo>
                    <a:pt x="2534169" y="890048"/>
                  </a:lnTo>
                  <a:lnTo>
                    <a:pt x="2537273" y="890048"/>
                  </a:lnTo>
                  <a:lnTo>
                    <a:pt x="2539446" y="875147"/>
                  </a:lnTo>
                  <a:lnTo>
                    <a:pt x="2541620" y="867696"/>
                  </a:lnTo>
                  <a:lnTo>
                    <a:pt x="2546897" y="860245"/>
                  </a:lnTo>
                  <a:lnTo>
                    <a:pt x="2554037" y="848759"/>
                  </a:lnTo>
                  <a:lnTo>
                    <a:pt x="2566455" y="848759"/>
                  </a:lnTo>
                  <a:lnTo>
                    <a:pt x="2566455" y="840377"/>
                  </a:lnTo>
                  <a:lnTo>
                    <a:pt x="2566455" y="832926"/>
                  </a:lnTo>
                  <a:lnTo>
                    <a:pt x="2568628" y="827649"/>
                  </a:lnTo>
                  <a:lnTo>
                    <a:pt x="2570802" y="821440"/>
                  </a:lnTo>
                  <a:lnTo>
                    <a:pt x="2572975" y="820508"/>
                  </a:lnTo>
                  <a:lnTo>
                    <a:pt x="2573906" y="818335"/>
                  </a:lnTo>
                  <a:lnTo>
                    <a:pt x="2576079" y="818335"/>
                  </a:lnTo>
                  <a:lnTo>
                    <a:pt x="2578252" y="818335"/>
                  </a:lnTo>
                  <a:lnTo>
                    <a:pt x="2583530" y="818335"/>
                  </a:lnTo>
                  <a:lnTo>
                    <a:pt x="2580425" y="794120"/>
                  </a:lnTo>
                  <a:lnTo>
                    <a:pt x="2580425" y="766491"/>
                  </a:lnTo>
                  <a:lnTo>
                    <a:pt x="2581356" y="742276"/>
                  </a:lnTo>
                  <a:lnTo>
                    <a:pt x="2590670" y="719924"/>
                  </a:lnTo>
                  <a:lnTo>
                    <a:pt x="2595948" y="718993"/>
                  </a:lnTo>
                  <a:lnTo>
                    <a:pt x="2607434" y="716819"/>
                  </a:lnTo>
                  <a:lnTo>
                    <a:pt x="2619852" y="716819"/>
                  </a:lnTo>
                  <a:lnTo>
                    <a:pt x="2629165" y="716819"/>
                  </a:lnTo>
                  <a:lnTo>
                    <a:pt x="2634443" y="714646"/>
                  </a:lnTo>
                  <a:lnTo>
                    <a:pt x="2634443" y="707196"/>
                  </a:lnTo>
                  <a:lnTo>
                    <a:pt x="2639720" y="704091"/>
                  </a:lnTo>
                  <a:lnTo>
                    <a:pt x="2646861" y="699745"/>
                  </a:lnTo>
                  <a:lnTo>
                    <a:pt x="2656174" y="697572"/>
                  </a:lnTo>
                  <a:lnTo>
                    <a:pt x="2663314" y="696640"/>
                  </a:lnTo>
                  <a:lnTo>
                    <a:pt x="2666419" y="701918"/>
                  </a:lnTo>
                  <a:lnTo>
                    <a:pt x="2672628" y="707196"/>
                  </a:lnTo>
                  <a:lnTo>
                    <a:pt x="2677905" y="711542"/>
                  </a:lnTo>
                  <a:lnTo>
                    <a:pt x="2685045" y="709369"/>
                  </a:lnTo>
                  <a:lnTo>
                    <a:pt x="2692186" y="705022"/>
                  </a:lnTo>
                  <a:lnTo>
                    <a:pt x="2702741" y="701918"/>
                  </a:lnTo>
                  <a:lnTo>
                    <a:pt x="2717332" y="699745"/>
                  </a:lnTo>
                  <a:lnTo>
                    <a:pt x="2724472" y="689190"/>
                  </a:lnTo>
                  <a:lnTo>
                    <a:pt x="2728508" y="677703"/>
                  </a:lnTo>
                  <a:lnTo>
                    <a:pt x="2729439" y="662802"/>
                  </a:lnTo>
                  <a:lnTo>
                    <a:pt x="2744030" y="657524"/>
                  </a:lnTo>
                  <a:lnTo>
                    <a:pt x="2757690" y="652247"/>
                  </a:lnTo>
                  <a:lnTo>
                    <a:pt x="2768245" y="644796"/>
                  </a:lnTo>
                  <a:lnTo>
                    <a:pt x="2773522" y="629895"/>
                  </a:lnTo>
                  <a:lnTo>
                    <a:pt x="2782836" y="632068"/>
                  </a:lnTo>
                  <a:lnTo>
                    <a:pt x="2789976" y="632999"/>
                  </a:lnTo>
                  <a:lnTo>
                    <a:pt x="2795254" y="637345"/>
                  </a:lnTo>
                  <a:lnTo>
                    <a:pt x="2802394" y="642623"/>
                  </a:lnTo>
                  <a:lnTo>
                    <a:pt x="2807671" y="640450"/>
                  </a:lnTo>
                  <a:lnTo>
                    <a:pt x="2811707" y="640450"/>
                  </a:lnTo>
                  <a:lnTo>
                    <a:pt x="2813880" y="638277"/>
                  </a:lnTo>
                  <a:lnTo>
                    <a:pt x="2816985" y="638277"/>
                  </a:lnTo>
                  <a:lnTo>
                    <a:pt x="2811707" y="612820"/>
                  </a:lnTo>
                  <a:lnTo>
                    <a:pt x="2800221" y="590468"/>
                  </a:lnTo>
                  <a:lnTo>
                    <a:pt x="2789666" y="577740"/>
                  </a:lnTo>
                  <a:lnTo>
                    <a:pt x="2792770" y="572462"/>
                  </a:lnTo>
                  <a:lnTo>
                    <a:pt x="2794943" y="570289"/>
                  </a:lnTo>
                  <a:lnTo>
                    <a:pt x="2797116" y="568116"/>
                  </a:lnTo>
                  <a:lnTo>
                    <a:pt x="2799290" y="568116"/>
                  </a:lnTo>
                  <a:lnTo>
                    <a:pt x="2800221" y="568116"/>
                  </a:lnTo>
                  <a:lnTo>
                    <a:pt x="2802394" y="570289"/>
                  </a:lnTo>
                  <a:lnTo>
                    <a:pt x="2804567" y="570289"/>
                  </a:lnTo>
                  <a:lnTo>
                    <a:pt x="2806740" y="570289"/>
                  </a:lnTo>
                  <a:lnTo>
                    <a:pt x="2809845" y="570289"/>
                  </a:lnTo>
                  <a:lnTo>
                    <a:pt x="2813880" y="568116"/>
                  </a:lnTo>
                  <a:lnTo>
                    <a:pt x="2822263" y="560665"/>
                  </a:lnTo>
                  <a:lnTo>
                    <a:pt x="2826298" y="547937"/>
                  </a:lnTo>
                  <a:lnTo>
                    <a:pt x="2829403" y="533036"/>
                  </a:lnTo>
                  <a:lnTo>
                    <a:pt x="2829403" y="520307"/>
                  </a:lnTo>
                  <a:lnTo>
                    <a:pt x="2833439" y="525585"/>
                  </a:lnTo>
                  <a:lnTo>
                    <a:pt x="2838716" y="533036"/>
                  </a:lnTo>
                  <a:lnTo>
                    <a:pt x="2842752" y="540486"/>
                  </a:lnTo>
                  <a:lnTo>
                    <a:pt x="2845856" y="538313"/>
                  </a:lnTo>
                  <a:lnTo>
                    <a:pt x="2848029" y="538313"/>
                  </a:lnTo>
                  <a:lnTo>
                    <a:pt x="2850203" y="538313"/>
                  </a:lnTo>
                  <a:lnTo>
                    <a:pt x="2851134" y="536140"/>
                  </a:lnTo>
                  <a:lnTo>
                    <a:pt x="2853307" y="536140"/>
                  </a:lnTo>
                  <a:lnTo>
                    <a:pt x="2860447" y="536140"/>
                  </a:lnTo>
                  <a:lnTo>
                    <a:pt x="2864483" y="538313"/>
                  </a:lnTo>
                  <a:lnTo>
                    <a:pt x="2865414" y="540486"/>
                  </a:lnTo>
                  <a:lnTo>
                    <a:pt x="2869450" y="542659"/>
                  </a:lnTo>
                  <a:lnTo>
                    <a:pt x="2872555" y="543591"/>
                  </a:lnTo>
                  <a:lnTo>
                    <a:pt x="2872555" y="557250"/>
                  </a:lnTo>
                  <a:lnTo>
                    <a:pt x="2887146" y="560355"/>
                  </a:lnTo>
                  <a:lnTo>
                    <a:pt x="2898632" y="565632"/>
                  </a:lnTo>
                  <a:lnTo>
                    <a:pt x="2905772" y="577119"/>
                  </a:lnTo>
                  <a:lnTo>
                    <a:pt x="2912913" y="577119"/>
                  </a:lnTo>
                  <a:lnTo>
                    <a:pt x="2916017" y="577119"/>
                  </a:lnTo>
                  <a:lnTo>
                    <a:pt x="2920053" y="577119"/>
                  </a:lnTo>
                  <a:lnTo>
                    <a:pt x="2923158" y="574946"/>
                  </a:lnTo>
                  <a:lnTo>
                    <a:pt x="2925330" y="572773"/>
                  </a:lnTo>
                  <a:lnTo>
                    <a:pt x="2928435" y="567495"/>
                  </a:lnTo>
                  <a:lnTo>
                    <a:pt x="2930608" y="564390"/>
                  </a:lnTo>
                  <a:lnTo>
                    <a:pt x="2930608" y="562217"/>
                  </a:lnTo>
                  <a:lnTo>
                    <a:pt x="2928435" y="557871"/>
                  </a:lnTo>
                  <a:lnTo>
                    <a:pt x="2927503" y="556940"/>
                  </a:lnTo>
                  <a:lnTo>
                    <a:pt x="2925330" y="554767"/>
                  </a:lnTo>
                  <a:lnTo>
                    <a:pt x="2921295" y="552594"/>
                  </a:lnTo>
                  <a:lnTo>
                    <a:pt x="2923468" y="547316"/>
                  </a:lnTo>
                  <a:lnTo>
                    <a:pt x="2925641" y="542038"/>
                  </a:lnTo>
                  <a:lnTo>
                    <a:pt x="2927814" y="539865"/>
                  </a:lnTo>
                  <a:lnTo>
                    <a:pt x="2930919" y="535519"/>
                  </a:lnTo>
                  <a:lnTo>
                    <a:pt x="2933092" y="532415"/>
                  </a:lnTo>
                  <a:lnTo>
                    <a:pt x="2969414" y="532415"/>
                  </a:lnTo>
                  <a:lnTo>
                    <a:pt x="2965999" y="516271"/>
                  </a:lnTo>
                  <a:close/>
                  <a:moveTo>
                    <a:pt x="758729" y="1039993"/>
                  </a:moveTo>
                  <a:lnTo>
                    <a:pt x="776425" y="1034716"/>
                  </a:lnTo>
                  <a:lnTo>
                    <a:pt x="791016" y="1027265"/>
                  </a:lnTo>
                  <a:lnTo>
                    <a:pt x="791016" y="1030370"/>
                  </a:lnTo>
                  <a:lnTo>
                    <a:pt x="791016" y="1034716"/>
                  </a:lnTo>
                  <a:lnTo>
                    <a:pt x="791016" y="1039993"/>
                  </a:lnTo>
                  <a:lnTo>
                    <a:pt x="788843" y="1045271"/>
                  </a:lnTo>
                  <a:lnTo>
                    <a:pt x="785738" y="1050549"/>
                  </a:lnTo>
                  <a:lnTo>
                    <a:pt x="785738" y="1057999"/>
                  </a:lnTo>
                  <a:lnTo>
                    <a:pt x="774252" y="1057999"/>
                  </a:lnTo>
                  <a:lnTo>
                    <a:pt x="765870" y="1057068"/>
                  </a:lnTo>
                  <a:lnTo>
                    <a:pt x="758729" y="1054895"/>
                  </a:lnTo>
                  <a:lnTo>
                    <a:pt x="758729" y="1039993"/>
                  </a:lnTo>
                  <a:close/>
                  <a:moveTo>
                    <a:pt x="644175" y="1152064"/>
                  </a:moveTo>
                  <a:lnTo>
                    <a:pt x="645106" y="1151133"/>
                  </a:lnTo>
                  <a:lnTo>
                    <a:pt x="645106" y="1148960"/>
                  </a:lnTo>
                  <a:lnTo>
                    <a:pt x="647279" y="1148960"/>
                  </a:lnTo>
                  <a:lnTo>
                    <a:pt x="649453" y="1146787"/>
                  </a:lnTo>
                  <a:lnTo>
                    <a:pt x="651626" y="1144614"/>
                  </a:lnTo>
                  <a:lnTo>
                    <a:pt x="666217" y="1144614"/>
                  </a:lnTo>
                  <a:lnTo>
                    <a:pt x="662181" y="1148960"/>
                  </a:lnTo>
                  <a:lnTo>
                    <a:pt x="659076" y="1151133"/>
                  </a:lnTo>
                  <a:lnTo>
                    <a:pt x="655041" y="1152064"/>
                  </a:lnTo>
                  <a:lnTo>
                    <a:pt x="651936" y="1154238"/>
                  </a:lnTo>
                  <a:lnTo>
                    <a:pt x="645727" y="1156411"/>
                  </a:lnTo>
                  <a:lnTo>
                    <a:pt x="642623" y="1156411"/>
                  </a:lnTo>
                  <a:lnTo>
                    <a:pt x="644175" y="1152064"/>
                  </a:lnTo>
                  <a:close/>
                  <a:moveTo>
                    <a:pt x="765870" y="1265377"/>
                  </a:moveTo>
                  <a:lnTo>
                    <a:pt x="759661" y="1282452"/>
                  </a:lnTo>
                  <a:lnTo>
                    <a:pt x="752520" y="1300457"/>
                  </a:lnTo>
                  <a:lnTo>
                    <a:pt x="751589" y="1315359"/>
                  </a:lnTo>
                  <a:lnTo>
                    <a:pt x="737930" y="1319705"/>
                  </a:lnTo>
                  <a:lnTo>
                    <a:pt x="725512" y="1320636"/>
                  </a:lnTo>
                  <a:lnTo>
                    <a:pt x="714957" y="1315359"/>
                  </a:lnTo>
                  <a:lnTo>
                    <a:pt x="701297" y="1312254"/>
                  </a:lnTo>
                  <a:lnTo>
                    <a:pt x="696019" y="1312254"/>
                  </a:lnTo>
                  <a:lnTo>
                    <a:pt x="692915" y="1312254"/>
                  </a:lnTo>
                  <a:lnTo>
                    <a:pt x="688879" y="1313186"/>
                  </a:lnTo>
                  <a:lnTo>
                    <a:pt x="685775" y="1317532"/>
                  </a:lnTo>
                  <a:lnTo>
                    <a:pt x="683602" y="1319705"/>
                  </a:lnTo>
                  <a:lnTo>
                    <a:pt x="681428" y="1322810"/>
                  </a:lnTo>
                  <a:lnTo>
                    <a:pt x="678324" y="1324983"/>
                  </a:lnTo>
                  <a:lnTo>
                    <a:pt x="673046" y="1322810"/>
                  </a:lnTo>
                  <a:lnTo>
                    <a:pt x="661560" y="1320636"/>
                  </a:lnTo>
                  <a:lnTo>
                    <a:pt x="646969" y="1319705"/>
                  </a:lnTo>
                  <a:lnTo>
                    <a:pt x="632378" y="1315359"/>
                  </a:lnTo>
                  <a:lnTo>
                    <a:pt x="617787" y="1313186"/>
                  </a:lnTo>
                  <a:lnTo>
                    <a:pt x="610647" y="1312254"/>
                  </a:lnTo>
                  <a:lnTo>
                    <a:pt x="596056" y="1306046"/>
                  </a:lnTo>
                  <a:lnTo>
                    <a:pt x="581465" y="1298595"/>
                  </a:lnTo>
                  <a:lnTo>
                    <a:pt x="566874" y="1295490"/>
                  </a:lnTo>
                  <a:lnTo>
                    <a:pt x="551352" y="1298595"/>
                  </a:lnTo>
                  <a:lnTo>
                    <a:pt x="539865" y="1306046"/>
                  </a:lnTo>
                  <a:lnTo>
                    <a:pt x="536761" y="1315669"/>
                  </a:lnTo>
                  <a:lnTo>
                    <a:pt x="532725" y="1325293"/>
                  </a:lnTo>
                  <a:lnTo>
                    <a:pt x="530552" y="1335848"/>
                  </a:lnTo>
                  <a:lnTo>
                    <a:pt x="523411" y="1334917"/>
                  </a:lnTo>
                  <a:lnTo>
                    <a:pt x="510994" y="1330571"/>
                  </a:lnTo>
                  <a:lnTo>
                    <a:pt x="496403" y="1327466"/>
                  </a:lnTo>
                  <a:lnTo>
                    <a:pt x="485848" y="1323120"/>
                  </a:lnTo>
                  <a:lnTo>
                    <a:pt x="478707" y="1320016"/>
                  </a:lnTo>
                  <a:lnTo>
                    <a:pt x="474671" y="1305114"/>
                  </a:lnTo>
                  <a:lnTo>
                    <a:pt x="460081" y="1297664"/>
                  </a:lnTo>
                  <a:lnTo>
                    <a:pt x="445490" y="1295490"/>
                  </a:lnTo>
                  <a:lnTo>
                    <a:pt x="430899" y="1295490"/>
                  </a:lnTo>
                  <a:lnTo>
                    <a:pt x="418481" y="1291144"/>
                  </a:lnTo>
                  <a:lnTo>
                    <a:pt x="415376" y="1288040"/>
                  </a:lnTo>
                  <a:lnTo>
                    <a:pt x="413203" y="1285867"/>
                  </a:lnTo>
                  <a:lnTo>
                    <a:pt x="409167" y="1282762"/>
                  </a:lnTo>
                  <a:lnTo>
                    <a:pt x="408236" y="1278416"/>
                  </a:lnTo>
                  <a:lnTo>
                    <a:pt x="402027" y="1275311"/>
                  </a:lnTo>
                  <a:lnTo>
                    <a:pt x="406063" y="1256374"/>
                  </a:lnTo>
                  <a:lnTo>
                    <a:pt x="409167" y="1238368"/>
                  </a:lnTo>
                  <a:lnTo>
                    <a:pt x="415376" y="1221294"/>
                  </a:lnTo>
                  <a:lnTo>
                    <a:pt x="410720" y="1221294"/>
                  </a:lnTo>
                  <a:lnTo>
                    <a:pt x="401406" y="1219121"/>
                  </a:lnTo>
                  <a:lnTo>
                    <a:pt x="381538" y="1218189"/>
                  </a:lnTo>
                  <a:lnTo>
                    <a:pt x="358565" y="1218189"/>
                  </a:lnTo>
                  <a:lnTo>
                    <a:pt x="330314" y="1218189"/>
                  </a:lnTo>
                  <a:lnTo>
                    <a:pt x="305168" y="1219121"/>
                  </a:lnTo>
                  <a:lnTo>
                    <a:pt x="281264" y="1223467"/>
                  </a:lnTo>
                  <a:lnTo>
                    <a:pt x="265742" y="1226571"/>
                  </a:lnTo>
                  <a:lnTo>
                    <a:pt x="254255" y="1234022"/>
                  </a:lnTo>
                  <a:lnTo>
                    <a:pt x="239664" y="1243646"/>
                  </a:lnTo>
                  <a:lnTo>
                    <a:pt x="225073" y="1251097"/>
                  </a:lnTo>
                  <a:lnTo>
                    <a:pt x="174160" y="1243646"/>
                  </a:lnTo>
                  <a:lnTo>
                    <a:pt x="174160" y="1234022"/>
                  </a:lnTo>
                  <a:lnTo>
                    <a:pt x="180369" y="1233091"/>
                  </a:lnTo>
                  <a:lnTo>
                    <a:pt x="183473" y="1230918"/>
                  </a:lnTo>
                  <a:lnTo>
                    <a:pt x="187509" y="1228744"/>
                  </a:lnTo>
                  <a:lnTo>
                    <a:pt x="190614" y="1226571"/>
                  </a:lnTo>
                  <a:lnTo>
                    <a:pt x="192787" y="1226571"/>
                  </a:lnTo>
                  <a:lnTo>
                    <a:pt x="195891" y="1228744"/>
                  </a:lnTo>
                  <a:lnTo>
                    <a:pt x="199927" y="1230918"/>
                  </a:lnTo>
                  <a:lnTo>
                    <a:pt x="205205" y="1233091"/>
                  </a:lnTo>
                  <a:lnTo>
                    <a:pt x="208309" y="1233091"/>
                  </a:lnTo>
                  <a:lnTo>
                    <a:pt x="214518" y="1230918"/>
                  </a:lnTo>
                  <a:lnTo>
                    <a:pt x="219796" y="1225640"/>
                  </a:lnTo>
                  <a:lnTo>
                    <a:pt x="222900" y="1219431"/>
                  </a:lnTo>
                  <a:lnTo>
                    <a:pt x="226936" y="1216327"/>
                  </a:lnTo>
                  <a:lnTo>
                    <a:pt x="232213" y="1211980"/>
                  </a:lnTo>
                  <a:lnTo>
                    <a:pt x="244631" y="1211049"/>
                  </a:lnTo>
                  <a:lnTo>
                    <a:pt x="244631" y="1204840"/>
                  </a:lnTo>
                  <a:lnTo>
                    <a:pt x="244631" y="1202978"/>
                  </a:lnTo>
                  <a:lnTo>
                    <a:pt x="244631" y="1200804"/>
                  </a:lnTo>
                  <a:lnTo>
                    <a:pt x="244631" y="1196458"/>
                  </a:lnTo>
                  <a:lnTo>
                    <a:pt x="248667" y="1195527"/>
                  </a:lnTo>
                  <a:lnTo>
                    <a:pt x="250840" y="1193354"/>
                  </a:lnTo>
                  <a:lnTo>
                    <a:pt x="251771" y="1191181"/>
                  </a:lnTo>
                  <a:lnTo>
                    <a:pt x="253945" y="1191181"/>
                  </a:lnTo>
                  <a:lnTo>
                    <a:pt x="256118" y="1189007"/>
                  </a:lnTo>
                  <a:lnTo>
                    <a:pt x="261395" y="1189007"/>
                  </a:lnTo>
                  <a:lnTo>
                    <a:pt x="259222" y="1185903"/>
                  </a:lnTo>
                  <a:lnTo>
                    <a:pt x="256118" y="1181557"/>
                  </a:lnTo>
                  <a:lnTo>
                    <a:pt x="253945" y="1180625"/>
                  </a:lnTo>
                  <a:lnTo>
                    <a:pt x="251771" y="1178452"/>
                  </a:lnTo>
                  <a:lnTo>
                    <a:pt x="251771" y="1174106"/>
                  </a:lnTo>
                  <a:lnTo>
                    <a:pt x="253945" y="1173175"/>
                  </a:lnTo>
                  <a:lnTo>
                    <a:pt x="257980" y="1159515"/>
                  </a:lnTo>
                  <a:lnTo>
                    <a:pt x="263258" y="1148960"/>
                  </a:lnTo>
                  <a:lnTo>
                    <a:pt x="270398" y="1139336"/>
                  </a:lnTo>
                  <a:lnTo>
                    <a:pt x="290267" y="1139336"/>
                  </a:lnTo>
                  <a:lnTo>
                    <a:pt x="295544" y="1130954"/>
                  </a:lnTo>
                  <a:lnTo>
                    <a:pt x="297717" y="1119468"/>
                  </a:lnTo>
                  <a:lnTo>
                    <a:pt x="300822" y="1108912"/>
                  </a:lnTo>
                  <a:lnTo>
                    <a:pt x="310135" y="1101462"/>
                  </a:lnTo>
                  <a:lnTo>
                    <a:pt x="314171" y="1099289"/>
                  </a:lnTo>
                  <a:lnTo>
                    <a:pt x="315102" y="1099289"/>
                  </a:lnTo>
                  <a:lnTo>
                    <a:pt x="319138" y="1099289"/>
                  </a:lnTo>
                  <a:lnTo>
                    <a:pt x="321311" y="1101462"/>
                  </a:lnTo>
                  <a:lnTo>
                    <a:pt x="322243" y="1104566"/>
                  </a:lnTo>
                  <a:lnTo>
                    <a:pt x="324416" y="1108912"/>
                  </a:lnTo>
                  <a:lnTo>
                    <a:pt x="344284" y="1104566"/>
                  </a:lnTo>
                  <a:lnTo>
                    <a:pt x="361048" y="1094942"/>
                  </a:lnTo>
                  <a:lnTo>
                    <a:pt x="373466" y="1084387"/>
                  </a:lnTo>
                  <a:lnTo>
                    <a:pt x="388057" y="1089665"/>
                  </a:lnTo>
                  <a:lnTo>
                    <a:pt x="399544" y="1101151"/>
                  </a:lnTo>
                  <a:lnTo>
                    <a:pt x="406684" y="1113880"/>
                  </a:lnTo>
                  <a:lnTo>
                    <a:pt x="415066" y="1124435"/>
                  </a:lnTo>
                  <a:lnTo>
                    <a:pt x="424379" y="1135921"/>
                  </a:lnTo>
                  <a:lnTo>
                    <a:pt x="453561" y="1156100"/>
                  </a:lnTo>
                  <a:lnTo>
                    <a:pt x="480570" y="1176279"/>
                  </a:lnTo>
                  <a:lnTo>
                    <a:pt x="480570" y="1180625"/>
                  </a:lnTo>
                  <a:lnTo>
                    <a:pt x="480570" y="1183730"/>
                  </a:lnTo>
                  <a:lnTo>
                    <a:pt x="479639" y="1185903"/>
                  </a:lnTo>
                  <a:lnTo>
                    <a:pt x="479639" y="1188076"/>
                  </a:lnTo>
                  <a:lnTo>
                    <a:pt x="477466" y="1189007"/>
                  </a:lnTo>
                  <a:lnTo>
                    <a:pt x="470325" y="1196458"/>
                  </a:lnTo>
                  <a:lnTo>
                    <a:pt x="458839" y="1200804"/>
                  </a:lnTo>
                  <a:lnTo>
                    <a:pt x="444248" y="1202978"/>
                  </a:lnTo>
                  <a:lnTo>
                    <a:pt x="429657" y="1200804"/>
                  </a:lnTo>
                  <a:lnTo>
                    <a:pt x="435866" y="1213533"/>
                  </a:lnTo>
                  <a:lnTo>
                    <a:pt x="444248" y="1218810"/>
                  </a:lnTo>
                  <a:lnTo>
                    <a:pt x="455734" y="1223157"/>
                  </a:lnTo>
                  <a:lnTo>
                    <a:pt x="465048" y="1230607"/>
                  </a:lnTo>
                  <a:lnTo>
                    <a:pt x="473430" y="1230607"/>
                  </a:lnTo>
                  <a:lnTo>
                    <a:pt x="473430" y="1206082"/>
                  </a:lnTo>
                  <a:lnTo>
                    <a:pt x="484916" y="1206082"/>
                  </a:lnTo>
                  <a:lnTo>
                    <a:pt x="488021" y="1198631"/>
                  </a:lnTo>
                  <a:lnTo>
                    <a:pt x="492057" y="1193354"/>
                  </a:lnTo>
                  <a:lnTo>
                    <a:pt x="495161" y="1189007"/>
                  </a:lnTo>
                  <a:lnTo>
                    <a:pt x="500439" y="1185903"/>
                  </a:lnTo>
                  <a:lnTo>
                    <a:pt x="499507" y="1180625"/>
                  </a:lnTo>
                  <a:lnTo>
                    <a:pt x="497334" y="1176279"/>
                  </a:lnTo>
                  <a:lnTo>
                    <a:pt x="497334" y="1174106"/>
                  </a:lnTo>
                  <a:lnTo>
                    <a:pt x="495161" y="1171002"/>
                  </a:lnTo>
                  <a:lnTo>
                    <a:pt x="494230" y="1166655"/>
                  </a:lnTo>
                  <a:lnTo>
                    <a:pt x="494230" y="1161378"/>
                  </a:lnTo>
                  <a:lnTo>
                    <a:pt x="499507" y="1161378"/>
                  </a:lnTo>
                  <a:lnTo>
                    <a:pt x="504785" y="1163551"/>
                  </a:lnTo>
                  <a:lnTo>
                    <a:pt x="507889" y="1165724"/>
                  </a:lnTo>
                  <a:lnTo>
                    <a:pt x="510062" y="1165724"/>
                  </a:lnTo>
                  <a:lnTo>
                    <a:pt x="514098" y="1165724"/>
                  </a:lnTo>
                  <a:lnTo>
                    <a:pt x="517203" y="1165724"/>
                  </a:lnTo>
                  <a:lnTo>
                    <a:pt x="521238" y="1165724"/>
                  </a:lnTo>
                  <a:lnTo>
                    <a:pt x="521238" y="1161378"/>
                  </a:lnTo>
                  <a:lnTo>
                    <a:pt x="509752" y="1151754"/>
                  </a:lnTo>
                  <a:lnTo>
                    <a:pt x="499197" y="1144303"/>
                  </a:lnTo>
                  <a:lnTo>
                    <a:pt x="484606" y="1139026"/>
                  </a:lnTo>
                  <a:lnTo>
                    <a:pt x="484606" y="1128471"/>
                  </a:lnTo>
                  <a:lnTo>
                    <a:pt x="470015" y="1128471"/>
                  </a:lnTo>
                  <a:lnTo>
                    <a:pt x="457597" y="1109533"/>
                  </a:lnTo>
                  <a:lnTo>
                    <a:pt x="443937" y="1093701"/>
                  </a:lnTo>
                  <a:lnTo>
                    <a:pt x="429346" y="1078799"/>
                  </a:lnTo>
                  <a:lnTo>
                    <a:pt x="429346" y="1072590"/>
                  </a:lnTo>
                  <a:lnTo>
                    <a:pt x="429346" y="1069486"/>
                  </a:lnTo>
                  <a:lnTo>
                    <a:pt x="429346" y="1065140"/>
                  </a:lnTo>
                  <a:lnTo>
                    <a:pt x="429346" y="1064208"/>
                  </a:lnTo>
                  <a:lnTo>
                    <a:pt x="433382" y="1062035"/>
                  </a:lnTo>
                  <a:lnTo>
                    <a:pt x="436487" y="1057689"/>
                  </a:lnTo>
                  <a:lnTo>
                    <a:pt x="438660" y="1057689"/>
                  </a:lnTo>
                  <a:lnTo>
                    <a:pt x="438660" y="1056758"/>
                  </a:lnTo>
                  <a:lnTo>
                    <a:pt x="440833" y="1056758"/>
                  </a:lnTo>
                  <a:lnTo>
                    <a:pt x="443006" y="1056758"/>
                  </a:lnTo>
                  <a:lnTo>
                    <a:pt x="443937" y="1054584"/>
                  </a:lnTo>
                  <a:lnTo>
                    <a:pt x="446111" y="1057689"/>
                  </a:lnTo>
                  <a:lnTo>
                    <a:pt x="448284" y="1062035"/>
                  </a:lnTo>
                  <a:lnTo>
                    <a:pt x="448284" y="1065140"/>
                  </a:lnTo>
                  <a:lnTo>
                    <a:pt x="450457" y="1071349"/>
                  </a:lnTo>
                  <a:lnTo>
                    <a:pt x="465048" y="1067002"/>
                  </a:lnTo>
                  <a:lnTo>
                    <a:pt x="472188" y="1087181"/>
                  </a:lnTo>
                  <a:lnTo>
                    <a:pt x="479328" y="1098668"/>
                  </a:lnTo>
                  <a:lnTo>
                    <a:pt x="487710" y="1103945"/>
                  </a:lnTo>
                  <a:lnTo>
                    <a:pt x="497024" y="1106118"/>
                  </a:lnTo>
                  <a:lnTo>
                    <a:pt x="507579" y="1111396"/>
                  </a:lnTo>
                  <a:lnTo>
                    <a:pt x="521238" y="1121020"/>
                  </a:lnTo>
                  <a:lnTo>
                    <a:pt x="526516" y="1126297"/>
                  </a:lnTo>
                  <a:lnTo>
                    <a:pt x="526516" y="1133748"/>
                  </a:lnTo>
                  <a:lnTo>
                    <a:pt x="524343" y="1141199"/>
                  </a:lnTo>
                  <a:lnTo>
                    <a:pt x="522170" y="1150823"/>
                  </a:lnTo>
                  <a:lnTo>
                    <a:pt x="524343" y="1161378"/>
                  </a:lnTo>
                  <a:lnTo>
                    <a:pt x="528379" y="1165724"/>
                  </a:lnTo>
                  <a:lnTo>
                    <a:pt x="531483" y="1166655"/>
                  </a:lnTo>
                  <a:lnTo>
                    <a:pt x="536761" y="1171002"/>
                  </a:lnTo>
                  <a:lnTo>
                    <a:pt x="540797" y="1174106"/>
                  </a:lnTo>
                  <a:lnTo>
                    <a:pt x="543901" y="1176279"/>
                  </a:lnTo>
                  <a:lnTo>
                    <a:pt x="560665" y="1225951"/>
                  </a:lnTo>
                  <a:lnTo>
                    <a:pt x="564701" y="1225951"/>
                  </a:lnTo>
                  <a:lnTo>
                    <a:pt x="565632" y="1228124"/>
                  </a:lnTo>
                  <a:lnTo>
                    <a:pt x="567805" y="1228124"/>
                  </a:lnTo>
                  <a:lnTo>
                    <a:pt x="569978" y="1230297"/>
                  </a:lnTo>
                  <a:lnTo>
                    <a:pt x="575256" y="1228124"/>
                  </a:lnTo>
                  <a:lnTo>
                    <a:pt x="580534" y="1225951"/>
                  </a:lnTo>
                  <a:lnTo>
                    <a:pt x="582707" y="1225019"/>
                  </a:lnTo>
                  <a:lnTo>
                    <a:pt x="584880" y="1220673"/>
                  </a:lnTo>
                  <a:lnTo>
                    <a:pt x="584880" y="1218500"/>
                  </a:lnTo>
                  <a:lnTo>
                    <a:pt x="587053" y="1215395"/>
                  </a:lnTo>
                  <a:lnTo>
                    <a:pt x="587984" y="1211049"/>
                  </a:lnTo>
                  <a:lnTo>
                    <a:pt x="592020" y="1210118"/>
                  </a:lnTo>
                  <a:lnTo>
                    <a:pt x="597298" y="1205772"/>
                  </a:lnTo>
                  <a:lnTo>
                    <a:pt x="594193" y="1188697"/>
                  </a:lnTo>
                  <a:lnTo>
                    <a:pt x="587053" y="1172864"/>
                  </a:lnTo>
                  <a:lnTo>
                    <a:pt x="577740" y="1161378"/>
                  </a:lnTo>
                  <a:lnTo>
                    <a:pt x="577740" y="1156411"/>
                  </a:lnTo>
                  <a:lnTo>
                    <a:pt x="580844" y="1158584"/>
                  </a:lnTo>
                  <a:lnTo>
                    <a:pt x="580844" y="1159515"/>
                  </a:lnTo>
                  <a:lnTo>
                    <a:pt x="583017" y="1161688"/>
                  </a:lnTo>
                  <a:lnTo>
                    <a:pt x="585190" y="1166035"/>
                  </a:lnTo>
                  <a:lnTo>
                    <a:pt x="592331" y="1163861"/>
                  </a:lnTo>
                  <a:lnTo>
                    <a:pt x="595435" y="1163861"/>
                  </a:lnTo>
                  <a:lnTo>
                    <a:pt x="597608" y="1163861"/>
                  </a:lnTo>
                  <a:lnTo>
                    <a:pt x="599781" y="1161688"/>
                  </a:lnTo>
                  <a:lnTo>
                    <a:pt x="599781" y="1159515"/>
                  </a:lnTo>
                  <a:lnTo>
                    <a:pt x="599781" y="1158584"/>
                  </a:lnTo>
                  <a:lnTo>
                    <a:pt x="597608" y="1154238"/>
                  </a:lnTo>
                  <a:lnTo>
                    <a:pt x="597608" y="1148960"/>
                  </a:lnTo>
                  <a:lnTo>
                    <a:pt x="600713" y="1148960"/>
                  </a:lnTo>
                  <a:lnTo>
                    <a:pt x="600713" y="1144614"/>
                  </a:lnTo>
                  <a:lnTo>
                    <a:pt x="604748" y="1144614"/>
                  </a:lnTo>
                  <a:lnTo>
                    <a:pt x="607853" y="1144614"/>
                  </a:lnTo>
                  <a:lnTo>
                    <a:pt x="610026" y="1146787"/>
                  </a:lnTo>
                  <a:lnTo>
                    <a:pt x="612199" y="1146787"/>
                  </a:lnTo>
                  <a:lnTo>
                    <a:pt x="614372" y="1148960"/>
                  </a:lnTo>
                  <a:lnTo>
                    <a:pt x="619650" y="1151133"/>
                  </a:lnTo>
                  <a:lnTo>
                    <a:pt x="622754" y="1152064"/>
                  </a:lnTo>
                  <a:lnTo>
                    <a:pt x="624927" y="1154238"/>
                  </a:lnTo>
                  <a:lnTo>
                    <a:pt x="627100" y="1156411"/>
                  </a:lnTo>
                  <a:lnTo>
                    <a:pt x="630205" y="1158584"/>
                  </a:lnTo>
                  <a:lnTo>
                    <a:pt x="634241" y="1161688"/>
                  </a:lnTo>
                  <a:lnTo>
                    <a:pt x="632068" y="1166966"/>
                  </a:lnTo>
                  <a:lnTo>
                    <a:pt x="629894" y="1171312"/>
                  </a:lnTo>
                  <a:lnTo>
                    <a:pt x="629894" y="1174416"/>
                  </a:lnTo>
                  <a:lnTo>
                    <a:pt x="629894" y="1178763"/>
                  </a:lnTo>
                  <a:lnTo>
                    <a:pt x="629894" y="1181867"/>
                  </a:lnTo>
                  <a:lnTo>
                    <a:pt x="629894" y="1186213"/>
                  </a:lnTo>
                  <a:lnTo>
                    <a:pt x="629894" y="1189318"/>
                  </a:lnTo>
                  <a:lnTo>
                    <a:pt x="636103" y="1206392"/>
                  </a:lnTo>
                  <a:lnTo>
                    <a:pt x="648521" y="1223467"/>
                  </a:lnTo>
                  <a:lnTo>
                    <a:pt x="665285" y="1234022"/>
                  </a:lnTo>
                  <a:lnTo>
                    <a:pt x="680808" y="1238368"/>
                  </a:lnTo>
                  <a:lnTo>
                    <a:pt x="684843" y="1236195"/>
                  </a:lnTo>
                  <a:lnTo>
                    <a:pt x="687948" y="1233091"/>
                  </a:lnTo>
                  <a:lnTo>
                    <a:pt x="690121" y="1228744"/>
                  </a:lnTo>
                  <a:lnTo>
                    <a:pt x="695399" y="1226571"/>
                  </a:lnTo>
                  <a:lnTo>
                    <a:pt x="699434" y="1225640"/>
                  </a:lnTo>
                  <a:lnTo>
                    <a:pt x="704712" y="1226571"/>
                  </a:lnTo>
                  <a:lnTo>
                    <a:pt x="714025" y="1230918"/>
                  </a:lnTo>
                  <a:lnTo>
                    <a:pt x="721165" y="1234022"/>
                  </a:lnTo>
                  <a:lnTo>
                    <a:pt x="728306" y="1236195"/>
                  </a:lnTo>
                  <a:lnTo>
                    <a:pt x="735446" y="1234022"/>
                  </a:lnTo>
                  <a:lnTo>
                    <a:pt x="743828" y="1226571"/>
                  </a:lnTo>
                  <a:lnTo>
                    <a:pt x="750968" y="1226571"/>
                  </a:lnTo>
                  <a:lnTo>
                    <a:pt x="755004" y="1226571"/>
                  </a:lnTo>
                  <a:lnTo>
                    <a:pt x="758109" y="1226571"/>
                  </a:lnTo>
                  <a:lnTo>
                    <a:pt x="760282" y="1228744"/>
                  </a:lnTo>
                  <a:lnTo>
                    <a:pt x="762455" y="1230918"/>
                  </a:lnTo>
                  <a:lnTo>
                    <a:pt x="762455" y="1234022"/>
                  </a:lnTo>
                  <a:lnTo>
                    <a:pt x="764628" y="1238368"/>
                  </a:lnTo>
                  <a:lnTo>
                    <a:pt x="767732" y="1251097"/>
                  </a:lnTo>
                  <a:lnTo>
                    <a:pt x="765870" y="1265377"/>
                  </a:lnTo>
                  <a:close/>
                  <a:moveTo>
                    <a:pt x="845033" y="1136232"/>
                  </a:moveTo>
                  <a:lnTo>
                    <a:pt x="825165" y="1141509"/>
                  </a:lnTo>
                  <a:lnTo>
                    <a:pt x="803434" y="1143682"/>
                  </a:lnTo>
                  <a:lnTo>
                    <a:pt x="781702" y="1139336"/>
                  </a:lnTo>
                  <a:lnTo>
                    <a:pt x="773320" y="1136232"/>
                  </a:lnTo>
                  <a:lnTo>
                    <a:pt x="766180" y="1130954"/>
                  </a:lnTo>
                  <a:lnTo>
                    <a:pt x="756867" y="1124745"/>
                  </a:lnTo>
                  <a:lnTo>
                    <a:pt x="742276" y="1124745"/>
                  </a:lnTo>
                  <a:lnTo>
                    <a:pt x="727685" y="1126918"/>
                  </a:lnTo>
                  <a:lnTo>
                    <a:pt x="713094" y="1134369"/>
                  </a:lnTo>
                  <a:lnTo>
                    <a:pt x="700676" y="1139647"/>
                  </a:lnTo>
                  <a:lnTo>
                    <a:pt x="686085" y="1141820"/>
                  </a:lnTo>
                  <a:lnTo>
                    <a:pt x="671494" y="1136542"/>
                  </a:lnTo>
                  <a:lnTo>
                    <a:pt x="666217" y="1134369"/>
                  </a:lnTo>
                  <a:lnTo>
                    <a:pt x="662181" y="1132196"/>
                  </a:lnTo>
                  <a:lnTo>
                    <a:pt x="659076" y="1131265"/>
                  </a:lnTo>
                  <a:lnTo>
                    <a:pt x="656903" y="1126918"/>
                  </a:lnTo>
                  <a:lnTo>
                    <a:pt x="656903" y="1123814"/>
                  </a:lnTo>
                  <a:lnTo>
                    <a:pt x="654730" y="1116363"/>
                  </a:lnTo>
                  <a:lnTo>
                    <a:pt x="654730" y="1110154"/>
                  </a:lnTo>
                  <a:lnTo>
                    <a:pt x="658766" y="1099599"/>
                  </a:lnTo>
                  <a:lnTo>
                    <a:pt x="665906" y="1086871"/>
                  </a:lnTo>
                  <a:lnTo>
                    <a:pt x="674288" y="1071969"/>
                  </a:lnTo>
                  <a:lnTo>
                    <a:pt x="683602" y="1057068"/>
                  </a:lnTo>
                  <a:lnTo>
                    <a:pt x="690742" y="1043408"/>
                  </a:lnTo>
                  <a:lnTo>
                    <a:pt x="694778" y="1035026"/>
                  </a:lnTo>
                  <a:lnTo>
                    <a:pt x="703160" y="1037199"/>
                  </a:lnTo>
                  <a:lnTo>
                    <a:pt x="710300" y="1040304"/>
                  </a:lnTo>
                  <a:lnTo>
                    <a:pt x="715578" y="1042477"/>
                  </a:lnTo>
                  <a:lnTo>
                    <a:pt x="721786" y="1047755"/>
                  </a:lnTo>
                  <a:lnTo>
                    <a:pt x="724891" y="1049928"/>
                  </a:lnTo>
                  <a:lnTo>
                    <a:pt x="727064" y="1049928"/>
                  </a:lnTo>
                  <a:lnTo>
                    <a:pt x="729237" y="1049928"/>
                  </a:lnTo>
                  <a:lnTo>
                    <a:pt x="730168" y="1050859"/>
                  </a:lnTo>
                  <a:lnTo>
                    <a:pt x="717751" y="1055205"/>
                  </a:lnTo>
                  <a:lnTo>
                    <a:pt x="721786" y="1064829"/>
                  </a:lnTo>
                  <a:lnTo>
                    <a:pt x="728927" y="1072280"/>
                  </a:lnTo>
                  <a:lnTo>
                    <a:pt x="734204" y="1079731"/>
                  </a:lnTo>
                  <a:lnTo>
                    <a:pt x="743518" y="1080662"/>
                  </a:lnTo>
                  <a:lnTo>
                    <a:pt x="755935" y="1075384"/>
                  </a:lnTo>
                  <a:lnTo>
                    <a:pt x="765249" y="1067934"/>
                  </a:lnTo>
                  <a:lnTo>
                    <a:pt x="780771" y="1073211"/>
                  </a:lnTo>
                  <a:lnTo>
                    <a:pt x="800640" y="1084698"/>
                  </a:lnTo>
                  <a:lnTo>
                    <a:pt x="821439" y="1097426"/>
                  </a:lnTo>
                  <a:lnTo>
                    <a:pt x="836030" y="1110154"/>
                  </a:lnTo>
                  <a:lnTo>
                    <a:pt x="844413" y="1125056"/>
                  </a:lnTo>
                  <a:lnTo>
                    <a:pt x="850621" y="1125056"/>
                  </a:lnTo>
                  <a:lnTo>
                    <a:pt x="845033" y="1136232"/>
                  </a:lnTo>
                  <a:close/>
                  <a:moveTo>
                    <a:pt x="1025402" y="1146787"/>
                  </a:moveTo>
                  <a:lnTo>
                    <a:pt x="1022298" y="1146787"/>
                  </a:lnTo>
                  <a:lnTo>
                    <a:pt x="1018262" y="1146787"/>
                  </a:lnTo>
                  <a:lnTo>
                    <a:pt x="1015157" y="1146787"/>
                  </a:lnTo>
                  <a:lnTo>
                    <a:pt x="1011122" y="1144614"/>
                  </a:lnTo>
                  <a:lnTo>
                    <a:pt x="1008949" y="1161688"/>
                  </a:lnTo>
                  <a:lnTo>
                    <a:pt x="1011122" y="1173175"/>
                  </a:lnTo>
                  <a:lnTo>
                    <a:pt x="1016399" y="1183730"/>
                  </a:lnTo>
                  <a:lnTo>
                    <a:pt x="1020435" y="1196458"/>
                  </a:lnTo>
                  <a:lnTo>
                    <a:pt x="1022608" y="1217569"/>
                  </a:lnTo>
                  <a:lnTo>
                    <a:pt x="995600" y="1218500"/>
                  </a:lnTo>
                  <a:lnTo>
                    <a:pt x="976973" y="1215395"/>
                  </a:lnTo>
                  <a:lnTo>
                    <a:pt x="966418" y="1205772"/>
                  </a:lnTo>
                  <a:lnTo>
                    <a:pt x="962382" y="1188697"/>
                  </a:lnTo>
                  <a:lnTo>
                    <a:pt x="962382" y="1165414"/>
                  </a:lnTo>
                  <a:lnTo>
                    <a:pt x="974800" y="1165414"/>
                  </a:lnTo>
                  <a:lnTo>
                    <a:pt x="967660" y="1151754"/>
                  </a:lnTo>
                  <a:lnTo>
                    <a:pt x="955242" y="1138094"/>
                  </a:lnTo>
                  <a:lnTo>
                    <a:pt x="944686" y="1121020"/>
                  </a:lnTo>
                  <a:lnTo>
                    <a:pt x="933200" y="1103945"/>
                  </a:lnTo>
                  <a:lnTo>
                    <a:pt x="927922" y="1086871"/>
                  </a:lnTo>
                  <a:lnTo>
                    <a:pt x="931027" y="1071038"/>
                  </a:lnTo>
                  <a:lnTo>
                    <a:pt x="938167" y="1059552"/>
                  </a:lnTo>
                  <a:lnTo>
                    <a:pt x="949653" y="1049928"/>
                  </a:lnTo>
                  <a:lnTo>
                    <a:pt x="962071" y="1044650"/>
                  </a:lnTo>
                  <a:lnTo>
                    <a:pt x="974489" y="1039373"/>
                  </a:lnTo>
                  <a:lnTo>
                    <a:pt x="985976" y="1029749"/>
                  </a:lnTo>
                  <a:lnTo>
                    <a:pt x="995289" y="1029749"/>
                  </a:lnTo>
                  <a:lnTo>
                    <a:pt x="1000567" y="1031922"/>
                  </a:lnTo>
                  <a:lnTo>
                    <a:pt x="1005844" y="1031922"/>
                  </a:lnTo>
                  <a:lnTo>
                    <a:pt x="1011122" y="1034095"/>
                  </a:lnTo>
                  <a:lnTo>
                    <a:pt x="1008017" y="1049928"/>
                  </a:lnTo>
                  <a:lnTo>
                    <a:pt x="1000877" y="1063587"/>
                  </a:lnTo>
                  <a:lnTo>
                    <a:pt x="986286" y="1068865"/>
                  </a:lnTo>
                  <a:lnTo>
                    <a:pt x="966418" y="1071038"/>
                  </a:lnTo>
                  <a:lnTo>
                    <a:pt x="973558" y="1086871"/>
                  </a:lnTo>
                  <a:lnTo>
                    <a:pt x="985976" y="1101772"/>
                  </a:lnTo>
                  <a:lnTo>
                    <a:pt x="1001498" y="1111396"/>
                  </a:lnTo>
                  <a:lnTo>
                    <a:pt x="1000567" y="1115742"/>
                  </a:lnTo>
                  <a:lnTo>
                    <a:pt x="998394" y="1116674"/>
                  </a:lnTo>
                  <a:lnTo>
                    <a:pt x="996220" y="1116674"/>
                  </a:lnTo>
                  <a:lnTo>
                    <a:pt x="995289" y="1121020"/>
                  </a:lnTo>
                  <a:lnTo>
                    <a:pt x="1000567" y="1130644"/>
                  </a:lnTo>
                  <a:lnTo>
                    <a:pt x="1005844" y="1139026"/>
                  </a:lnTo>
                  <a:lnTo>
                    <a:pt x="1008017" y="1143372"/>
                  </a:lnTo>
                  <a:lnTo>
                    <a:pt x="1008949" y="1144303"/>
                  </a:lnTo>
                  <a:lnTo>
                    <a:pt x="1011122" y="1143372"/>
                  </a:lnTo>
                  <a:lnTo>
                    <a:pt x="1011122" y="1141199"/>
                  </a:lnTo>
                  <a:lnTo>
                    <a:pt x="1013295" y="1138094"/>
                  </a:lnTo>
                  <a:lnTo>
                    <a:pt x="1013295" y="1133748"/>
                  </a:lnTo>
                  <a:lnTo>
                    <a:pt x="1015468" y="1131575"/>
                  </a:lnTo>
                  <a:lnTo>
                    <a:pt x="1018573" y="1133748"/>
                  </a:lnTo>
                  <a:lnTo>
                    <a:pt x="1022608" y="1138094"/>
                  </a:lnTo>
                  <a:lnTo>
                    <a:pt x="1023540" y="1139026"/>
                  </a:lnTo>
                  <a:lnTo>
                    <a:pt x="1027575" y="1141199"/>
                  </a:lnTo>
                  <a:lnTo>
                    <a:pt x="1030680" y="1144303"/>
                  </a:lnTo>
                  <a:lnTo>
                    <a:pt x="1025402" y="1146787"/>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51" name="Freeform: Shape 50">
              <a:extLst>
                <a:ext uri="{FF2B5EF4-FFF2-40B4-BE49-F238E27FC236}">
                  <a16:creationId xmlns:a16="http://schemas.microsoft.com/office/drawing/2014/main" id="{40707A36-FA8F-40D7-A32F-EFCADA77ACA0}"/>
                </a:ext>
              </a:extLst>
            </p:cNvPr>
            <p:cNvSpPr/>
            <p:nvPr/>
          </p:nvSpPr>
          <p:spPr>
            <a:xfrm>
              <a:off x="3690211" y="4196454"/>
              <a:ext cx="74507" cy="99343"/>
            </a:xfrm>
            <a:custGeom>
              <a:avLst/>
              <a:gdLst>
                <a:gd name="connsiteX0" fmla="*/ 60226 w 74506"/>
                <a:gd name="connsiteY0" fmla="*/ 0 h 99342"/>
                <a:gd name="connsiteX1" fmla="*/ 43462 w 74506"/>
                <a:gd name="connsiteY1" fmla="*/ 0 h 99342"/>
                <a:gd name="connsiteX2" fmla="*/ 23904 w 74506"/>
                <a:gd name="connsiteY2" fmla="*/ 2173 h 99342"/>
                <a:gd name="connsiteX3" fmla="*/ 4036 w 74506"/>
                <a:gd name="connsiteY3" fmla="*/ 4346 h 99342"/>
                <a:gd name="connsiteX4" fmla="*/ 4967 w 74506"/>
                <a:gd name="connsiteY4" fmla="*/ 11797 h 99342"/>
                <a:gd name="connsiteX5" fmla="*/ 7140 w 74506"/>
                <a:gd name="connsiteY5" fmla="*/ 14901 h 99342"/>
                <a:gd name="connsiteX6" fmla="*/ 11176 w 74506"/>
                <a:gd name="connsiteY6" fmla="*/ 19248 h 99342"/>
                <a:gd name="connsiteX7" fmla="*/ 14281 w 74506"/>
                <a:gd name="connsiteY7" fmla="*/ 20179 h 99342"/>
                <a:gd name="connsiteX8" fmla="*/ 18627 w 74506"/>
                <a:gd name="connsiteY8" fmla="*/ 22352 h 99342"/>
                <a:gd name="connsiteX9" fmla="*/ 23904 w 74506"/>
                <a:gd name="connsiteY9" fmla="*/ 24525 h 99342"/>
                <a:gd name="connsiteX10" fmla="*/ 18627 w 74506"/>
                <a:gd name="connsiteY10" fmla="*/ 31976 h 99342"/>
                <a:gd name="connsiteX11" fmla="*/ 11176 w 74506"/>
                <a:gd name="connsiteY11" fmla="*/ 37253 h 99342"/>
                <a:gd name="connsiteX12" fmla="*/ 4036 w 74506"/>
                <a:gd name="connsiteY12" fmla="*/ 40358 h 99342"/>
                <a:gd name="connsiteX13" fmla="*/ 0 w 74506"/>
                <a:gd name="connsiteY13" fmla="*/ 74197 h 99342"/>
                <a:gd name="connsiteX14" fmla="*/ 23904 w 74506"/>
                <a:gd name="connsiteY14" fmla="*/ 77301 h 99342"/>
                <a:gd name="connsiteX15" fmla="*/ 23904 w 74506"/>
                <a:gd name="connsiteY15" fmla="*/ 89098 h 99342"/>
                <a:gd name="connsiteX16" fmla="*/ 31045 w 74506"/>
                <a:gd name="connsiteY16" fmla="*/ 92202 h 99342"/>
                <a:gd name="connsiteX17" fmla="*/ 38495 w 74506"/>
                <a:gd name="connsiteY17" fmla="*/ 98411 h 99342"/>
                <a:gd name="connsiteX18" fmla="*/ 43462 w 74506"/>
                <a:gd name="connsiteY18" fmla="*/ 101826 h 99342"/>
                <a:gd name="connsiteX19" fmla="*/ 48740 w 74506"/>
                <a:gd name="connsiteY19" fmla="*/ 99653 h 99342"/>
                <a:gd name="connsiteX20" fmla="*/ 50913 w 74506"/>
                <a:gd name="connsiteY20" fmla="*/ 96549 h 99342"/>
                <a:gd name="connsiteX21" fmla="*/ 53086 w 74506"/>
                <a:gd name="connsiteY21" fmla="*/ 94376 h 99342"/>
                <a:gd name="connsiteX22" fmla="*/ 53086 w 74506"/>
                <a:gd name="connsiteY22" fmla="*/ 92202 h 99342"/>
                <a:gd name="connsiteX23" fmla="*/ 53086 w 74506"/>
                <a:gd name="connsiteY23" fmla="*/ 89098 h 99342"/>
                <a:gd name="connsiteX24" fmla="*/ 53086 w 74506"/>
                <a:gd name="connsiteY24" fmla="*/ 84752 h 99342"/>
                <a:gd name="connsiteX25" fmla="*/ 56191 w 74506"/>
                <a:gd name="connsiteY25" fmla="*/ 81647 h 99342"/>
                <a:gd name="connsiteX26" fmla="*/ 67677 w 74506"/>
                <a:gd name="connsiteY26" fmla="*/ 84752 h 99342"/>
                <a:gd name="connsiteX27" fmla="*/ 72644 w 74506"/>
                <a:gd name="connsiteY27" fmla="*/ 77301 h 99342"/>
                <a:gd name="connsiteX28" fmla="*/ 76991 w 74506"/>
                <a:gd name="connsiteY28" fmla="*/ 77301 h 99342"/>
                <a:gd name="connsiteX29" fmla="*/ 69540 w 74506"/>
                <a:gd name="connsiteY29" fmla="*/ 37253 h 9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4506" h="99342">
                  <a:moveTo>
                    <a:pt x="60226" y="0"/>
                  </a:moveTo>
                  <a:lnTo>
                    <a:pt x="43462" y="0"/>
                  </a:lnTo>
                  <a:lnTo>
                    <a:pt x="23904" y="2173"/>
                  </a:lnTo>
                  <a:lnTo>
                    <a:pt x="4036" y="4346"/>
                  </a:lnTo>
                  <a:lnTo>
                    <a:pt x="4967" y="11797"/>
                  </a:lnTo>
                  <a:lnTo>
                    <a:pt x="7140" y="14901"/>
                  </a:lnTo>
                  <a:lnTo>
                    <a:pt x="11176" y="19248"/>
                  </a:lnTo>
                  <a:lnTo>
                    <a:pt x="14281" y="20179"/>
                  </a:lnTo>
                  <a:lnTo>
                    <a:pt x="18627" y="22352"/>
                  </a:lnTo>
                  <a:lnTo>
                    <a:pt x="23904" y="24525"/>
                  </a:lnTo>
                  <a:lnTo>
                    <a:pt x="18627" y="31976"/>
                  </a:lnTo>
                  <a:lnTo>
                    <a:pt x="11176" y="37253"/>
                  </a:lnTo>
                  <a:lnTo>
                    <a:pt x="4036" y="40358"/>
                  </a:lnTo>
                  <a:lnTo>
                    <a:pt x="0" y="74197"/>
                  </a:lnTo>
                  <a:lnTo>
                    <a:pt x="23904" y="77301"/>
                  </a:lnTo>
                  <a:lnTo>
                    <a:pt x="23904" y="89098"/>
                  </a:lnTo>
                  <a:lnTo>
                    <a:pt x="31045" y="92202"/>
                  </a:lnTo>
                  <a:lnTo>
                    <a:pt x="38495" y="98411"/>
                  </a:lnTo>
                  <a:lnTo>
                    <a:pt x="43462" y="101826"/>
                  </a:lnTo>
                  <a:lnTo>
                    <a:pt x="48740" y="99653"/>
                  </a:lnTo>
                  <a:lnTo>
                    <a:pt x="50913" y="96549"/>
                  </a:lnTo>
                  <a:lnTo>
                    <a:pt x="53086" y="94376"/>
                  </a:lnTo>
                  <a:lnTo>
                    <a:pt x="53086" y="92202"/>
                  </a:lnTo>
                  <a:lnTo>
                    <a:pt x="53086" y="89098"/>
                  </a:lnTo>
                  <a:lnTo>
                    <a:pt x="53086" y="84752"/>
                  </a:lnTo>
                  <a:lnTo>
                    <a:pt x="56191" y="81647"/>
                  </a:lnTo>
                  <a:lnTo>
                    <a:pt x="67677" y="84752"/>
                  </a:lnTo>
                  <a:lnTo>
                    <a:pt x="72644" y="77301"/>
                  </a:lnTo>
                  <a:lnTo>
                    <a:pt x="76991" y="77301"/>
                  </a:lnTo>
                  <a:lnTo>
                    <a:pt x="69540" y="3725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52" name="Freeform: Shape 51">
              <a:extLst>
                <a:ext uri="{FF2B5EF4-FFF2-40B4-BE49-F238E27FC236}">
                  <a16:creationId xmlns:a16="http://schemas.microsoft.com/office/drawing/2014/main" id="{7573EBDF-C084-453D-A07B-006ACD2B9455}"/>
                </a:ext>
              </a:extLst>
            </p:cNvPr>
            <p:cNvSpPr/>
            <p:nvPr/>
          </p:nvSpPr>
          <p:spPr>
            <a:xfrm>
              <a:off x="3753542" y="4135296"/>
              <a:ext cx="40358" cy="34149"/>
            </a:xfrm>
            <a:custGeom>
              <a:avLst/>
              <a:gdLst>
                <a:gd name="connsiteX0" fmla="*/ 22042 w 40357"/>
                <a:gd name="connsiteY0" fmla="*/ 36012 h 34149"/>
                <a:gd name="connsiteX1" fmla="*/ 27009 w 40357"/>
                <a:gd name="connsiteY1" fmla="*/ 31665 h 34149"/>
                <a:gd name="connsiteX2" fmla="*/ 31355 w 40357"/>
                <a:gd name="connsiteY2" fmla="*/ 29492 h 34149"/>
                <a:gd name="connsiteX3" fmla="*/ 34460 w 40357"/>
                <a:gd name="connsiteY3" fmla="*/ 28561 h 34149"/>
                <a:gd name="connsiteX4" fmla="*/ 40668 w 40357"/>
                <a:gd name="connsiteY4" fmla="*/ 24215 h 34149"/>
                <a:gd name="connsiteX5" fmla="*/ 36633 w 40357"/>
                <a:gd name="connsiteY5" fmla="*/ 0 h 34149"/>
                <a:gd name="connsiteX6" fmla="*/ 23904 w 40357"/>
                <a:gd name="connsiteY6" fmla="*/ 2173 h 34149"/>
                <a:gd name="connsiteX7" fmla="*/ 16764 w 40357"/>
                <a:gd name="connsiteY7" fmla="*/ 6209 h 34149"/>
                <a:gd name="connsiteX8" fmla="*/ 9313 w 40357"/>
                <a:gd name="connsiteY8" fmla="*/ 11486 h 34149"/>
                <a:gd name="connsiteX9" fmla="*/ 0 w 40357"/>
                <a:gd name="connsiteY9" fmla="*/ 16764 h 34149"/>
                <a:gd name="connsiteX10" fmla="*/ 0 w 40357"/>
                <a:gd name="connsiteY10" fmla="*/ 24215 h 34149"/>
                <a:gd name="connsiteX11" fmla="*/ 2173 w 40357"/>
                <a:gd name="connsiteY11" fmla="*/ 26388 h 34149"/>
                <a:gd name="connsiteX12" fmla="*/ 2173 w 40357"/>
                <a:gd name="connsiteY12" fmla="*/ 28561 h 34149"/>
                <a:gd name="connsiteX13" fmla="*/ 4346 w 40357"/>
                <a:gd name="connsiteY13" fmla="*/ 28561 h 34149"/>
                <a:gd name="connsiteX14" fmla="*/ 4346 w 40357"/>
                <a:gd name="connsiteY14" fmla="*/ 29492 h 34149"/>
                <a:gd name="connsiteX15" fmla="*/ 4346 w 40357"/>
                <a:gd name="connsiteY15" fmla="*/ 33839 h 34149"/>
                <a:gd name="connsiteX16" fmla="*/ 9313 w 40357"/>
                <a:gd name="connsiteY16" fmla="*/ 33839 h 34149"/>
                <a:gd name="connsiteX17" fmla="*/ 11487 w 40357"/>
                <a:gd name="connsiteY17" fmla="*/ 33839 h 34149"/>
                <a:gd name="connsiteX18" fmla="*/ 13660 w 40357"/>
                <a:gd name="connsiteY18" fmla="*/ 36012 h 34149"/>
                <a:gd name="connsiteX19" fmla="*/ 14591 w 40357"/>
                <a:gd name="connsiteY19" fmla="*/ 36012 h 34149"/>
                <a:gd name="connsiteX20" fmla="*/ 16764 w 40357"/>
                <a:gd name="connsiteY20" fmla="*/ 36943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57" h="34149">
                  <a:moveTo>
                    <a:pt x="22042" y="36012"/>
                  </a:moveTo>
                  <a:lnTo>
                    <a:pt x="27009" y="31665"/>
                  </a:lnTo>
                  <a:lnTo>
                    <a:pt x="31355" y="29492"/>
                  </a:lnTo>
                  <a:lnTo>
                    <a:pt x="34460" y="28561"/>
                  </a:lnTo>
                  <a:lnTo>
                    <a:pt x="40668" y="24215"/>
                  </a:lnTo>
                  <a:lnTo>
                    <a:pt x="36633" y="0"/>
                  </a:lnTo>
                  <a:lnTo>
                    <a:pt x="23904" y="2173"/>
                  </a:lnTo>
                  <a:lnTo>
                    <a:pt x="16764" y="6209"/>
                  </a:lnTo>
                  <a:lnTo>
                    <a:pt x="9313" y="11486"/>
                  </a:lnTo>
                  <a:lnTo>
                    <a:pt x="0" y="16764"/>
                  </a:lnTo>
                  <a:lnTo>
                    <a:pt x="0" y="24215"/>
                  </a:lnTo>
                  <a:lnTo>
                    <a:pt x="2173" y="26388"/>
                  </a:lnTo>
                  <a:lnTo>
                    <a:pt x="2173" y="28561"/>
                  </a:lnTo>
                  <a:lnTo>
                    <a:pt x="4346" y="28561"/>
                  </a:lnTo>
                  <a:lnTo>
                    <a:pt x="4346" y="29492"/>
                  </a:lnTo>
                  <a:lnTo>
                    <a:pt x="4346" y="33839"/>
                  </a:lnTo>
                  <a:lnTo>
                    <a:pt x="9313" y="33839"/>
                  </a:lnTo>
                  <a:lnTo>
                    <a:pt x="11487" y="33839"/>
                  </a:lnTo>
                  <a:lnTo>
                    <a:pt x="13660" y="36012"/>
                  </a:lnTo>
                  <a:lnTo>
                    <a:pt x="14591" y="36012"/>
                  </a:lnTo>
                  <a:lnTo>
                    <a:pt x="16764" y="3694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53" name="Freeform: Shape 52">
              <a:extLst>
                <a:ext uri="{FF2B5EF4-FFF2-40B4-BE49-F238E27FC236}">
                  <a16:creationId xmlns:a16="http://schemas.microsoft.com/office/drawing/2014/main" id="{C6954471-B319-4740-AE15-5B95FDD71DD4}"/>
                </a:ext>
              </a:extLst>
            </p:cNvPr>
            <p:cNvSpPr/>
            <p:nvPr/>
          </p:nvSpPr>
          <p:spPr>
            <a:xfrm>
              <a:off x="3770306" y="4179690"/>
              <a:ext cx="55880" cy="96238"/>
            </a:xfrm>
            <a:custGeom>
              <a:avLst/>
              <a:gdLst>
                <a:gd name="connsiteX0" fmla="*/ 54018 w 55880"/>
                <a:gd name="connsiteY0" fmla="*/ 13660 h 96238"/>
                <a:gd name="connsiteX1" fmla="*/ 53086 w 55880"/>
                <a:gd name="connsiteY1" fmla="*/ 9624 h 96238"/>
                <a:gd name="connsiteX2" fmla="*/ 43773 w 55880"/>
                <a:gd name="connsiteY2" fmla="*/ 6209 h 96238"/>
                <a:gd name="connsiteX3" fmla="*/ 31045 w 55880"/>
                <a:gd name="connsiteY3" fmla="*/ 4346 h 96238"/>
                <a:gd name="connsiteX4" fmla="*/ 16454 w 55880"/>
                <a:gd name="connsiteY4" fmla="*/ 2173 h 96238"/>
                <a:gd name="connsiteX5" fmla="*/ 3104 w 55880"/>
                <a:gd name="connsiteY5" fmla="*/ 0 h 96238"/>
                <a:gd name="connsiteX6" fmla="*/ 0 w 55880"/>
                <a:gd name="connsiteY6" fmla="*/ 16764 h 96238"/>
                <a:gd name="connsiteX7" fmla="*/ 2173 w 55880"/>
                <a:gd name="connsiteY7" fmla="*/ 31665 h 96238"/>
                <a:gd name="connsiteX8" fmla="*/ 3104 w 55880"/>
                <a:gd name="connsiteY8" fmla="*/ 48740 h 96238"/>
                <a:gd name="connsiteX9" fmla="*/ 7140 w 55880"/>
                <a:gd name="connsiteY9" fmla="*/ 63331 h 96238"/>
                <a:gd name="connsiteX10" fmla="*/ 7140 w 55880"/>
                <a:gd name="connsiteY10" fmla="*/ 76059 h 96238"/>
                <a:gd name="connsiteX11" fmla="*/ 3104 w 55880"/>
                <a:gd name="connsiteY11" fmla="*/ 86614 h 96238"/>
                <a:gd name="connsiteX12" fmla="*/ 7140 w 55880"/>
                <a:gd name="connsiteY12" fmla="*/ 98411 h 96238"/>
                <a:gd name="connsiteX13" fmla="*/ 14591 w 55880"/>
                <a:gd name="connsiteY13" fmla="*/ 98411 h 96238"/>
                <a:gd name="connsiteX14" fmla="*/ 19869 w 55880"/>
                <a:gd name="connsiteY14" fmla="*/ 98411 h 96238"/>
                <a:gd name="connsiteX15" fmla="*/ 23904 w 55880"/>
                <a:gd name="connsiteY15" fmla="*/ 96238 h 96238"/>
                <a:gd name="connsiteX16" fmla="*/ 27009 w 55880"/>
                <a:gd name="connsiteY16" fmla="*/ 94065 h 96238"/>
                <a:gd name="connsiteX17" fmla="*/ 31045 w 55880"/>
                <a:gd name="connsiteY17" fmla="*/ 88788 h 96238"/>
                <a:gd name="connsiteX18" fmla="*/ 32286 w 55880"/>
                <a:gd name="connsiteY18" fmla="*/ 81337 h 96238"/>
                <a:gd name="connsiteX19" fmla="*/ 34460 w 55880"/>
                <a:gd name="connsiteY19" fmla="*/ 70782 h 96238"/>
                <a:gd name="connsiteX20" fmla="*/ 32286 w 55880"/>
                <a:gd name="connsiteY20" fmla="*/ 61468 h 96238"/>
                <a:gd name="connsiteX21" fmla="*/ 34460 w 55880"/>
                <a:gd name="connsiteY21" fmla="*/ 57122 h 96238"/>
                <a:gd name="connsiteX22" fmla="*/ 38495 w 55880"/>
                <a:gd name="connsiteY22" fmla="*/ 56191 h 96238"/>
                <a:gd name="connsiteX23" fmla="*/ 39427 w 55880"/>
                <a:gd name="connsiteY23" fmla="*/ 54018 h 96238"/>
                <a:gd name="connsiteX24" fmla="*/ 43773 w 55880"/>
                <a:gd name="connsiteY24" fmla="*/ 51844 h 96238"/>
                <a:gd name="connsiteX25" fmla="*/ 46877 w 55880"/>
                <a:gd name="connsiteY25" fmla="*/ 49671 h 96238"/>
                <a:gd name="connsiteX26" fmla="*/ 50913 w 55880"/>
                <a:gd name="connsiteY26" fmla="*/ 46567 h 96238"/>
                <a:gd name="connsiteX27" fmla="*/ 53086 w 55880"/>
                <a:gd name="connsiteY27" fmla="*/ 41289 h 96238"/>
                <a:gd name="connsiteX28" fmla="*/ 54018 w 55880"/>
                <a:gd name="connsiteY28" fmla="*/ 36943 h 96238"/>
                <a:gd name="connsiteX29" fmla="*/ 56191 w 55880"/>
                <a:gd name="connsiteY29" fmla="*/ 33839 h 96238"/>
                <a:gd name="connsiteX30" fmla="*/ 56191 w 55880"/>
                <a:gd name="connsiteY30" fmla="*/ 26388 h 96238"/>
                <a:gd name="connsiteX31" fmla="*/ 54018 w 55880"/>
                <a:gd name="connsiteY31" fmla="*/ 18937 h 9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5880" h="96238">
                  <a:moveTo>
                    <a:pt x="54018" y="13660"/>
                  </a:moveTo>
                  <a:lnTo>
                    <a:pt x="53086" y="9624"/>
                  </a:lnTo>
                  <a:lnTo>
                    <a:pt x="43773" y="6209"/>
                  </a:lnTo>
                  <a:lnTo>
                    <a:pt x="31045" y="4346"/>
                  </a:lnTo>
                  <a:lnTo>
                    <a:pt x="16454" y="2173"/>
                  </a:lnTo>
                  <a:lnTo>
                    <a:pt x="3104" y="0"/>
                  </a:lnTo>
                  <a:lnTo>
                    <a:pt x="0" y="16764"/>
                  </a:lnTo>
                  <a:lnTo>
                    <a:pt x="2173" y="31665"/>
                  </a:lnTo>
                  <a:lnTo>
                    <a:pt x="3104" y="48740"/>
                  </a:lnTo>
                  <a:lnTo>
                    <a:pt x="7140" y="63331"/>
                  </a:lnTo>
                  <a:lnTo>
                    <a:pt x="7140" y="76059"/>
                  </a:lnTo>
                  <a:lnTo>
                    <a:pt x="3104" y="86614"/>
                  </a:lnTo>
                  <a:lnTo>
                    <a:pt x="7140" y="98411"/>
                  </a:lnTo>
                  <a:lnTo>
                    <a:pt x="14591" y="98411"/>
                  </a:lnTo>
                  <a:lnTo>
                    <a:pt x="19869" y="98411"/>
                  </a:lnTo>
                  <a:lnTo>
                    <a:pt x="23904" y="96238"/>
                  </a:lnTo>
                  <a:lnTo>
                    <a:pt x="27009" y="94065"/>
                  </a:lnTo>
                  <a:lnTo>
                    <a:pt x="31045" y="88788"/>
                  </a:lnTo>
                  <a:lnTo>
                    <a:pt x="32286" y="81337"/>
                  </a:lnTo>
                  <a:lnTo>
                    <a:pt x="34460" y="70782"/>
                  </a:lnTo>
                  <a:lnTo>
                    <a:pt x="32286" y="61468"/>
                  </a:lnTo>
                  <a:lnTo>
                    <a:pt x="34460" y="57122"/>
                  </a:lnTo>
                  <a:lnTo>
                    <a:pt x="38495" y="56191"/>
                  </a:lnTo>
                  <a:lnTo>
                    <a:pt x="39427" y="54018"/>
                  </a:lnTo>
                  <a:lnTo>
                    <a:pt x="43773" y="51844"/>
                  </a:lnTo>
                  <a:lnTo>
                    <a:pt x="46877" y="49671"/>
                  </a:lnTo>
                  <a:lnTo>
                    <a:pt x="50913" y="46567"/>
                  </a:lnTo>
                  <a:lnTo>
                    <a:pt x="53086" y="41289"/>
                  </a:lnTo>
                  <a:lnTo>
                    <a:pt x="54018" y="36943"/>
                  </a:lnTo>
                  <a:lnTo>
                    <a:pt x="56191" y="33839"/>
                  </a:lnTo>
                  <a:lnTo>
                    <a:pt x="56191" y="26388"/>
                  </a:lnTo>
                  <a:lnTo>
                    <a:pt x="54018" y="18937"/>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54" name="Freeform: Shape 53">
              <a:extLst>
                <a:ext uri="{FF2B5EF4-FFF2-40B4-BE49-F238E27FC236}">
                  <a16:creationId xmlns:a16="http://schemas.microsoft.com/office/drawing/2014/main" id="{C1C39394-F5FE-430E-940A-39F40DD887EE}"/>
                </a:ext>
              </a:extLst>
            </p:cNvPr>
            <p:cNvSpPr/>
            <p:nvPr/>
          </p:nvSpPr>
          <p:spPr>
            <a:xfrm>
              <a:off x="3630606" y="4070724"/>
              <a:ext cx="21731" cy="27940"/>
            </a:xfrm>
            <a:custGeom>
              <a:avLst/>
              <a:gdLst>
                <a:gd name="connsiteX0" fmla="*/ 22973 w 21731"/>
                <a:gd name="connsiteY0" fmla="*/ 28561 h 27940"/>
                <a:gd name="connsiteX1" fmla="*/ 22042 w 21731"/>
                <a:gd name="connsiteY1" fmla="*/ 21110 h 27940"/>
                <a:gd name="connsiteX2" fmla="*/ 17695 w 21731"/>
                <a:gd name="connsiteY2" fmla="*/ 13660 h 27940"/>
                <a:gd name="connsiteX3" fmla="*/ 14591 w 21731"/>
                <a:gd name="connsiteY3" fmla="*/ 7451 h 27940"/>
                <a:gd name="connsiteX4" fmla="*/ 7451 w 21731"/>
                <a:gd name="connsiteY4" fmla="*/ 4346 h 27940"/>
                <a:gd name="connsiteX5" fmla="*/ 0 w 21731"/>
                <a:gd name="connsiteY5" fmla="*/ 0 h 27940"/>
                <a:gd name="connsiteX6" fmla="*/ 1242 w 21731"/>
                <a:gd name="connsiteY6" fmla="*/ 7451 h 27940"/>
                <a:gd name="connsiteX7" fmla="*/ 3104 w 21731"/>
                <a:gd name="connsiteY7" fmla="*/ 13660 h 27940"/>
                <a:gd name="connsiteX8" fmla="*/ 5278 w 21731"/>
                <a:gd name="connsiteY8" fmla="*/ 16764 h 27940"/>
                <a:gd name="connsiteX9" fmla="*/ 7451 w 21731"/>
                <a:gd name="connsiteY9" fmla="*/ 21110 h 27940"/>
                <a:gd name="connsiteX10" fmla="*/ 12728 w 21731"/>
                <a:gd name="connsiteY10" fmla="*/ 24215 h 27940"/>
                <a:gd name="connsiteX11" fmla="*/ 12728 w 21731"/>
                <a:gd name="connsiteY11" fmla="*/ 28561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31" h="27940">
                  <a:moveTo>
                    <a:pt x="22973" y="28561"/>
                  </a:moveTo>
                  <a:lnTo>
                    <a:pt x="22042" y="21110"/>
                  </a:lnTo>
                  <a:lnTo>
                    <a:pt x="17695" y="13660"/>
                  </a:lnTo>
                  <a:lnTo>
                    <a:pt x="14591" y="7451"/>
                  </a:lnTo>
                  <a:lnTo>
                    <a:pt x="7451" y="4346"/>
                  </a:lnTo>
                  <a:lnTo>
                    <a:pt x="0" y="0"/>
                  </a:lnTo>
                  <a:lnTo>
                    <a:pt x="1242" y="7451"/>
                  </a:lnTo>
                  <a:lnTo>
                    <a:pt x="3104" y="13660"/>
                  </a:lnTo>
                  <a:lnTo>
                    <a:pt x="5278" y="16764"/>
                  </a:lnTo>
                  <a:lnTo>
                    <a:pt x="7451" y="21110"/>
                  </a:lnTo>
                  <a:lnTo>
                    <a:pt x="12728" y="24215"/>
                  </a:lnTo>
                  <a:lnTo>
                    <a:pt x="12728" y="2856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55" name="Freeform: Shape 54">
              <a:extLst>
                <a:ext uri="{FF2B5EF4-FFF2-40B4-BE49-F238E27FC236}">
                  <a16:creationId xmlns:a16="http://schemas.microsoft.com/office/drawing/2014/main" id="{01ADCECD-E2F0-46D0-96BD-0EBF15E1F881}"/>
                </a:ext>
              </a:extLst>
            </p:cNvPr>
            <p:cNvSpPr/>
            <p:nvPr/>
          </p:nvSpPr>
          <p:spPr>
            <a:xfrm>
              <a:off x="3646438" y="4107667"/>
              <a:ext cx="86925" cy="68298"/>
            </a:xfrm>
            <a:custGeom>
              <a:avLst/>
              <a:gdLst>
                <a:gd name="connsiteX0" fmla="*/ 50913 w 86924"/>
                <a:gd name="connsiteY0" fmla="*/ 44394 h 68298"/>
                <a:gd name="connsiteX1" fmla="*/ 54949 w 86924"/>
                <a:gd name="connsiteY1" fmla="*/ 48740 h 68298"/>
                <a:gd name="connsiteX2" fmla="*/ 54949 w 86924"/>
                <a:gd name="connsiteY2" fmla="*/ 51844 h 68298"/>
                <a:gd name="connsiteX3" fmla="*/ 54949 w 86924"/>
                <a:gd name="connsiteY3" fmla="*/ 57122 h 68298"/>
                <a:gd name="connsiteX4" fmla="*/ 56191 w 86924"/>
                <a:gd name="connsiteY4" fmla="*/ 61468 h 68298"/>
                <a:gd name="connsiteX5" fmla="*/ 60226 w 86924"/>
                <a:gd name="connsiteY5" fmla="*/ 64573 h 68298"/>
                <a:gd name="connsiteX6" fmla="*/ 62400 w 86924"/>
                <a:gd name="connsiteY6" fmla="*/ 66746 h 68298"/>
                <a:gd name="connsiteX7" fmla="*/ 63331 w 86924"/>
                <a:gd name="connsiteY7" fmla="*/ 66746 h 68298"/>
                <a:gd name="connsiteX8" fmla="*/ 63331 w 86924"/>
                <a:gd name="connsiteY8" fmla="*/ 68919 h 68298"/>
                <a:gd name="connsiteX9" fmla="*/ 67677 w 86924"/>
                <a:gd name="connsiteY9" fmla="*/ 68919 h 68298"/>
                <a:gd name="connsiteX10" fmla="*/ 70782 w 86924"/>
                <a:gd name="connsiteY10" fmla="*/ 64573 h 68298"/>
                <a:gd name="connsiteX11" fmla="*/ 74817 w 86924"/>
                <a:gd name="connsiteY11" fmla="*/ 63641 h 68298"/>
                <a:gd name="connsiteX12" fmla="*/ 80095 w 86924"/>
                <a:gd name="connsiteY12" fmla="*/ 61468 h 68298"/>
                <a:gd name="connsiteX13" fmla="*/ 82268 w 86924"/>
                <a:gd name="connsiteY13" fmla="*/ 48740 h 68298"/>
                <a:gd name="connsiteX14" fmla="*/ 84131 w 86924"/>
                <a:gd name="connsiteY14" fmla="*/ 31665 h 68298"/>
                <a:gd name="connsiteX15" fmla="*/ 87235 w 86924"/>
                <a:gd name="connsiteY15" fmla="*/ 20179 h 68298"/>
                <a:gd name="connsiteX16" fmla="*/ 87235 w 86924"/>
                <a:gd name="connsiteY16" fmla="*/ 14901 h 68298"/>
                <a:gd name="connsiteX17" fmla="*/ 87235 w 86924"/>
                <a:gd name="connsiteY17" fmla="*/ 9624 h 68298"/>
                <a:gd name="connsiteX18" fmla="*/ 85373 w 86924"/>
                <a:gd name="connsiteY18" fmla="*/ 7451 h 68298"/>
                <a:gd name="connsiteX19" fmla="*/ 84131 w 86924"/>
                <a:gd name="connsiteY19" fmla="*/ 4346 h 68298"/>
                <a:gd name="connsiteX20" fmla="*/ 82268 w 86924"/>
                <a:gd name="connsiteY20" fmla="*/ 2173 h 68298"/>
                <a:gd name="connsiteX21" fmla="*/ 80095 w 86924"/>
                <a:gd name="connsiteY21" fmla="*/ 2173 h 68298"/>
                <a:gd name="connsiteX22" fmla="*/ 77922 w 86924"/>
                <a:gd name="connsiteY22" fmla="*/ 0 h 68298"/>
                <a:gd name="connsiteX23" fmla="*/ 76991 w 86924"/>
                <a:gd name="connsiteY23" fmla="*/ 0 h 68298"/>
                <a:gd name="connsiteX24" fmla="*/ 70782 w 86924"/>
                <a:gd name="connsiteY24" fmla="*/ 0 h 68298"/>
                <a:gd name="connsiteX25" fmla="*/ 70782 w 86924"/>
                <a:gd name="connsiteY25" fmla="*/ 11797 h 68298"/>
                <a:gd name="connsiteX26" fmla="*/ 58053 w 86924"/>
                <a:gd name="connsiteY26" fmla="*/ 11797 h 68298"/>
                <a:gd name="connsiteX27" fmla="*/ 43773 w 86924"/>
                <a:gd name="connsiteY27" fmla="*/ 13970 h 68298"/>
                <a:gd name="connsiteX28" fmla="*/ 31045 w 86924"/>
                <a:gd name="connsiteY28" fmla="*/ 14901 h 68298"/>
                <a:gd name="connsiteX29" fmla="*/ 20800 w 86924"/>
                <a:gd name="connsiteY29" fmla="*/ 11797 h 68298"/>
                <a:gd name="connsiteX30" fmla="*/ 14591 w 86924"/>
                <a:gd name="connsiteY30" fmla="*/ 13970 h 68298"/>
                <a:gd name="connsiteX31" fmla="*/ 11487 w 86924"/>
                <a:gd name="connsiteY31" fmla="*/ 13970 h 68298"/>
                <a:gd name="connsiteX32" fmla="*/ 9313 w 86924"/>
                <a:gd name="connsiteY32" fmla="*/ 13970 h 68298"/>
                <a:gd name="connsiteX33" fmla="*/ 7140 w 86924"/>
                <a:gd name="connsiteY33" fmla="*/ 13970 h 68298"/>
                <a:gd name="connsiteX34" fmla="*/ 7140 w 86924"/>
                <a:gd name="connsiteY34" fmla="*/ 14901 h 68298"/>
                <a:gd name="connsiteX35" fmla="*/ 6209 w 86924"/>
                <a:gd name="connsiteY35" fmla="*/ 17075 h 68298"/>
                <a:gd name="connsiteX36" fmla="*/ 4036 w 86924"/>
                <a:gd name="connsiteY36" fmla="*/ 20179 h 68298"/>
                <a:gd name="connsiteX37" fmla="*/ 0 w 86924"/>
                <a:gd name="connsiteY37" fmla="*/ 20179 h 68298"/>
                <a:gd name="connsiteX38" fmla="*/ 7140 w 86924"/>
                <a:gd name="connsiteY38" fmla="*/ 31665 h 68298"/>
                <a:gd name="connsiteX39" fmla="*/ 16454 w 86924"/>
                <a:gd name="connsiteY39" fmla="*/ 36943 h 68298"/>
                <a:gd name="connsiteX40" fmla="*/ 26077 w 86924"/>
                <a:gd name="connsiteY40" fmla="*/ 39116 h 68298"/>
                <a:gd name="connsiteX41" fmla="*/ 34149 w 86924"/>
                <a:gd name="connsiteY41" fmla="*/ 36943 h 68298"/>
                <a:gd name="connsiteX42" fmla="*/ 43773 w 86924"/>
                <a:gd name="connsiteY42" fmla="*/ 39116 h 68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86924" h="68298">
                  <a:moveTo>
                    <a:pt x="50913" y="44394"/>
                  </a:moveTo>
                  <a:lnTo>
                    <a:pt x="54949" y="48740"/>
                  </a:lnTo>
                  <a:lnTo>
                    <a:pt x="54949" y="51844"/>
                  </a:lnTo>
                  <a:lnTo>
                    <a:pt x="54949" y="57122"/>
                  </a:lnTo>
                  <a:lnTo>
                    <a:pt x="56191" y="61468"/>
                  </a:lnTo>
                  <a:lnTo>
                    <a:pt x="60226" y="64573"/>
                  </a:lnTo>
                  <a:lnTo>
                    <a:pt x="62400" y="66746"/>
                  </a:lnTo>
                  <a:lnTo>
                    <a:pt x="63331" y="66746"/>
                  </a:lnTo>
                  <a:lnTo>
                    <a:pt x="63331" y="68919"/>
                  </a:lnTo>
                  <a:lnTo>
                    <a:pt x="67677" y="68919"/>
                  </a:lnTo>
                  <a:lnTo>
                    <a:pt x="70782" y="64573"/>
                  </a:lnTo>
                  <a:lnTo>
                    <a:pt x="74817" y="63641"/>
                  </a:lnTo>
                  <a:lnTo>
                    <a:pt x="80095" y="61468"/>
                  </a:lnTo>
                  <a:lnTo>
                    <a:pt x="82268" y="48740"/>
                  </a:lnTo>
                  <a:lnTo>
                    <a:pt x="84131" y="31665"/>
                  </a:lnTo>
                  <a:lnTo>
                    <a:pt x="87235" y="20179"/>
                  </a:lnTo>
                  <a:lnTo>
                    <a:pt x="87235" y="14901"/>
                  </a:lnTo>
                  <a:lnTo>
                    <a:pt x="87235" y="9624"/>
                  </a:lnTo>
                  <a:lnTo>
                    <a:pt x="85373" y="7451"/>
                  </a:lnTo>
                  <a:lnTo>
                    <a:pt x="84131" y="4346"/>
                  </a:lnTo>
                  <a:lnTo>
                    <a:pt x="82268" y="2173"/>
                  </a:lnTo>
                  <a:lnTo>
                    <a:pt x="80095" y="2173"/>
                  </a:lnTo>
                  <a:lnTo>
                    <a:pt x="77922" y="0"/>
                  </a:lnTo>
                  <a:lnTo>
                    <a:pt x="76991" y="0"/>
                  </a:lnTo>
                  <a:lnTo>
                    <a:pt x="70782" y="0"/>
                  </a:lnTo>
                  <a:lnTo>
                    <a:pt x="70782" y="11797"/>
                  </a:lnTo>
                  <a:lnTo>
                    <a:pt x="58053" y="11797"/>
                  </a:lnTo>
                  <a:lnTo>
                    <a:pt x="43773" y="13970"/>
                  </a:lnTo>
                  <a:lnTo>
                    <a:pt x="31045" y="14901"/>
                  </a:lnTo>
                  <a:lnTo>
                    <a:pt x="20800" y="11797"/>
                  </a:lnTo>
                  <a:lnTo>
                    <a:pt x="14591" y="13970"/>
                  </a:lnTo>
                  <a:lnTo>
                    <a:pt x="11487" y="13970"/>
                  </a:lnTo>
                  <a:lnTo>
                    <a:pt x="9313" y="13970"/>
                  </a:lnTo>
                  <a:lnTo>
                    <a:pt x="7140" y="13970"/>
                  </a:lnTo>
                  <a:lnTo>
                    <a:pt x="7140" y="14901"/>
                  </a:lnTo>
                  <a:lnTo>
                    <a:pt x="6209" y="17075"/>
                  </a:lnTo>
                  <a:lnTo>
                    <a:pt x="4036" y="20179"/>
                  </a:lnTo>
                  <a:lnTo>
                    <a:pt x="0" y="20179"/>
                  </a:lnTo>
                  <a:lnTo>
                    <a:pt x="7140" y="31665"/>
                  </a:lnTo>
                  <a:lnTo>
                    <a:pt x="16454" y="36943"/>
                  </a:lnTo>
                  <a:lnTo>
                    <a:pt x="26077" y="39116"/>
                  </a:lnTo>
                  <a:lnTo>
                    <a:pt x="34149" y="36943"/>
                  </a:lnTo>
                  <a:lnTo>
                    <a:pt x="43773" y="3911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56" name="Freeform: Shape 55">
              <a:extLst>
                <a:ext uri="{FF2B5EF4-FFF2-40B4-BE49-F238E27FC236}">
                  <a16:creationId xmlns:a16="http://schemas.microsoft.com/office/drawing/2014/main" id="{930F4279-FB16-4105-9AE1-C436B09BC1F3}"/>
                </a:ext>
              </a:extLst>
            </p:cNvPr>
            <p:cNvSpPr/>
            <p:nvPr/>
          </p:nvSpPr>
          <p:spPr>
            <a:xfrm>
              <a:off x="3750438" y="4075070"/>
              <a:ext cx="235939" cy="102447"/>
            </a:xfrm>
            <a:custGeom>
              <a:avLst/>
              <a:gdLst>
                <a:gd name="connsiteX0" fmla="*/ 97790 w 235938"/>
                <a:gd name="connsiteY0" fmla="*/ 86614 h 102447"/>
                <a:gd name="connsiteX1" fmla="*/ 97790 w 235938"/>
                <a:gd name="connsiteY1" fmla="*/ 88787 h 102447"/>
                <a:gd name="connsiteX2" fmla="*/ 97790 w 235938"/>
                <a:gd name="connsiteY2" fmla="*/ 89719 h 102447"/>
                <a:gd name="connsiteX3" fmla="*/ 99964 w 235938"/>
                <a:gd name="connsiteY3" fmla="*/ 91892 h 102447"/>
                <a:gd name="connsiteX4" fmla="*/ 103068 w 235938"/>
                <a:gd name="connsiteY4" fmla="*/ 94065 h 102447"/>
                <a:gd name="connsiteX5" fmla="*/ 107414 w 235938"/>
                <a:gd name="connsiteY5" fmla="*/ 96238 h 102447"/>
                <a:gd name="connsiteX6" fmla="*/ 110519 w 235938"/>
                <a:gd name="connsiteY6" fmla="*/ 96238 h 102447"/>
                <a:gd name="connsiteX7" fmla="*/ 112381 w 235938"/>
                <a:gd name="connsiteY7" fmla="*/ 94065 h 102447"/>
                <a:gd name="connsiteX8" fmla="*/ 114554 w 235938"/>
                <a:gd name="connsiteY8" fmla="*/ 89719 h 102447"/>
                <a:gd name="connsiteX9" fmla="*/ 116728 w 235938"/>
                <a:gd name="connsiteY9" fmla="*/ 84441 h 102447"/>
                <a:gd name="connsiteX10" fmla="*/ 119832 w 235938"/>
                <a:gd name="connsiteY10" fmla="*/ 91892 h 102447"/>
                <a:gd name="connsiteX11" fmla="*/ 122937 w 235938"/>
                <a:gd name="connsiteY11" fmla="*/ 99343 h 102447"/>
                <a:gd name="connsiteX12" fmla="*/ 126972 w 235938"/>
                <a:gd name="connsiteY12" fmla="*/ 104620 h 102447"/>
                <a:gd name="connsiteX13" fmla="*/ 136596 w 235938"/>
                <a:gd name="connsiteY13" fmla="*/ 104620 h 102447"/>
                <a:gd name="connsiteX14" fmla="*/ 137527 w 235938"/>
                <a:gd name="connsiteY14" fmla="*/ 101516 h 102447"/>
                <a:gd name="connsiteX15" fmla="*/ 139701 w 235938"/>
                <a:gd name="connsiteY15" fmla="*/ 97170 h 102447"/>
                <a:gd name="connsiteX16" fmla="*/ 143736 w 235938"/>
                <a:gd name="connsiteY16" fmla="*/ 94065 h 102447"/>
                <a:gd name="connsiteX17" fmla="*/ 143736 w 235938"/>
                <a:gd name="connsiteY17" fmla="*/ 89719 h 102447"/>
                <a:gd name="connsiteX18" fmla="*/ 146841 w 235938"/>
                <a:gd name="connsiteY18" fmla="*/ 94065 h 102447"/>
                <a:gd name="connsiteX19" fmla="*/ 149014 w 235938"/>
                <a:gd name="connsiteY19" fmla="*/ 99343 h 102447"/>
                <a:gd name="connsiteX20" fmla="*/ 152118 w 235938"/>
                <a:gd name="connsiteY20" fmla="*/ 104620 h 102447"/>
                <a:gd name="connsiteX21" fmla="*/ 158327 w 235938"/>
                <a:gd name="connsiteY21" fmla="*/ 104620 h 102447"/>
                <a:gd name="connsiteX22" fmla="*/ 163605 w 235938"/>
                <a:gd name="connsiteY22" fmla="*/ 104620 h 102447"/>
                <a:gd name="connsiteX23" fmla="*/ 166709 w 235938"/>
                <a:gd name="connsiteY23" fmla="*/ 103689 h 102447"/>
                <a:gd name="connsiteX24" fmla="*/ 172918 w 235938"/>
                <a:gd name="connsiteY24" fmla="*/ 101516 h 102447"/>
                <a:gd name="connsiteX25" fmla="*/ 178196 w 235938"/>
                <a:gd name="connsiteY25" fmla="*/ 101516 h 102447"/>
                <a:gd name="connsiteX26" fmla="*/ 183163 w 235938"/>
                <a:gd name="connsiteY26" fmla="*/ 99343 h 102447"/>
                <a:gd name="connsiteX27" fmla="*/ 185336 w 235938"/>
                <a:gd name="connsiteY27" fmla="*/ 97170 h 102447"/>
                <a:gd name="connsiteX28" fmla="*/ 188441 w 235938"/>
                <a:gd name="connsiteY28" fmla="*/ 97170 h 102447"/>
                <a:gd name="connsiteX29" fmla="*/ 190614 w 235938"/>
                <a:gd name="connsiteY29" fmla="*/ 96238 h 102447"/>
                <a:gd name="connsiteX30" fmla="*/ 192787 w 235938"/>
                <a:gd name="connsiteY30" fmla="*/ 91892 h 102447"/>
                <a:gd name="connsiteX31" fmla="*/ 195891 w 235938"/>
                <a:gd name="connsiteY31" fmla="*/ 89719 h 102447"/>
                <a:gd name="connsiteX32" fmla="*/ 199927 w 235938"/>
                <a:gd name="connsiteY32" fmla="*/ 89719 h 102447"/>
                <a:gd name="connsiteX33" fmla="*/ 209240 w 235938"/>
                <a:gd name="connsiteY33" fmla="*/ 91892 h 102447"/>
                <a:gd name="connsiteX34" fmla="*/ 221969 w 235938"/>
                <a:gd name="connsiteY34" fmla="*/ 94065 h 102447"/>
                <a:gd name="connsiteX35" fmla="*/ 232213 w 235938"/>
                <a:gd name="connsiteY35" fmla="*/ 94065 h 102447"/>
                <a:gd name="connsiteX36" fmla="*/ 236560 w 235938"/>
                <a:gd name="connsiteY36" fmla="*/ 81337 h 102447"/>
                <a:gd name="connsiteX37" fmla="*/ 236560 w 235938"/>
                <a:gd name="connsiteY37" fmla="*/ 76991 h 102447"/>
                <a:gd name="connsiteX38" fmla="*/ 236560 w 235938"/>
                <a:gd name="connsiteY38" fmla="*/ 73886 h 102447"/>
                <a:gd name="connsiteX39" fmla="*/ 236560 w 235938"/>
                <a:gd name="connsiteY39" fmla="*/ 71713 h 102447"/>
                <a:gd name="connsiteX40" fmla="*/ 234387 w 235938"/>
                <a:gd name="connsiteY40" fmla="*/ 67677 h 102447"/>
                <a:gd name="connsiteX41" fmla="*/ 232213 w 235938"/>
                <a:gd name="connsiteY41" fmla="*/ 62400 h 102447"/>
                <a:gd name="connsiteX42" fmla="*/ 232213 w 235938"/>
                <a:gd name="connsiteY42" fmla="*/ 57122 h 102447"/>
                <a:gd name="connsiteX43" fmla="*/ 209240 w 235938"/>
                <a:gd name="connsiteY43" fmla="*/ 54949 h 102447"/>
                <a:gd name="connsiteX44" fmla="*/ 181300 w 235938"/>
                <a:gd name="connsiteY44" fmla="*/ 57122 h 102447"/>
                <a:gd name="connsiteX45" fmla="*/ 156154 w 235938"/>
                <a:gd name="connsiteY45" fmla="*/ 57122 h 102447"/>
                <a:gd name="connsiteX46" fmla="*/ 130077 w 235938"/>
                <a:gd name="connsiteY46" fmla="*/ 57122 h 102447"/>
                <a:gd name="connsiteX47" fmla="*/ 107414 w 235938"/>
                <a:gd name="connsiteY47" fmla="*/ 51844 h 102447"/>
                <a:gd name="connsiteX48" fmla="*/ 87546 w 235938"/>
                <a:gd name="connsiteY48" fmla="*/ 40047 h 102447"/>
                <a:gd name="connsiteX49" fmla="*/ 87546 w 235938"/>
                <a:gd name="connsiteY49" fmla="*/ 36943 h 102447"/>
                <a:gd name="connsiteX50" fmla="*/ 87546 w 235938"/>
                <a:gd name="connsiteY50" fmla="*/ 31665 h 102447"/>
                <a:gd name="connsiteX51" fmla="*/ 87546 w 235938"/>
                <a:gd name="connsiteY51" fmla="*/ 27319 h 102447"/>
                <a:gd name="connsiteX52" fmla="*/ 85373 w 235938"/>
                <a:gd name="connsiteY52" fmla="*/ 22042 h 102447"/>
                <a:gd name="connsiteX53" fmla="*/ 83199 w 235938"/>
                <a:gd name="connsiteY53" fmla="*/ 16764 h 102447"/>
                <a:gd name="connsiteX54" fmla="*/ 83199 w 235938"/>
                <a:gd name="connsiteY54" fmla="*/ 12418 h 102447"/>
                <a:gd name="connsiteX55" fmla="*/ 65504 w 235938"/>
                <a:gd name="connsiteY55" fmla="*/ 14591 h 102447"/>
                <a:gd name="connsiteX56" fmla="*/ 54328 w 235938"/>
                <a:gd name="connsiteY56" fmla="*/ 14591 h 102447"/>
                <a:gd name="connsiteX57" fmla="*/ 46877 w 235938"/>
                <a:gd name="connsiteY57" fmla="*/ 10555 h 102447"/>
                <a:gd name="connsiteX58" fmla="*/ 43773 w 235938"/>
                <a:gd name="connsiteY58" fmla="*/ 0 h 102447"/>
                <a:gd name="connsiteX59" fmla="*/ 37564 w 235938"/>
                <a:gd name="connsiteY59" fmla="*/ 0 h 102447"/>
                <a:gd name="connsiteX60" fmla="*/ 34460 w 235938"/>
                <a:gd name="connsiteY60" fmla="*/ 1863 h 102447"/>
                <a:gd name="connsiteX61" fmla="*/ 30113 w 235938"/>
                <a:gd name="connsiteY61" fmla="*/ 1863 h 102447"/>
                <a:gd name="connsiteX62" fmla="*/ 27009 w 235938"/>
                <a:gd name="connsiteY62" fmla="*/ 3104 h 102447"/>
                <a:gd name="connsiteX63" fmla="*/ 16764 w 235938"/>
                <a:gd name="connsiteY63" fmla="*/ 5278 h 102447"/>
                <a:gd name="connsiteX64" fmla="*/ 7451 w 235938"/>
                <a:gd name="connsiteY64" fmla="*/ 5278 h 102447"/>
                <a:gd name="connsiteX65" fmla="*/ 0 w 235938"/>
                <a:gd name="connsiteY65" fmla="*/ 7140 h 102447"/>
                <a:gd name="connsiteX66" fmla="*/ 0 w 235938"/>
                <a:gd name="connsiteY66" fmla="*/ 12418 h 102447"/>
                <a:gd name="connsiteX67" fmla="*/ 2173 w 235938"/>
                <a:gd name="connsiteY67" fmla="*/ 14591 h 102447"/>
                <a:gd name="connsiteX68" fmla="*/ 2173 w 235938"/>
                <a:gd name="connsiteY68" fmla="*/ 16764 h 102447"/>
                <a:gd name="connsiteX69" fmla="*/ 2173 w 235938"/>
                <a:gd name="connsiteY69" fmla="*/ 18006 h 102447"/>
                <a:gd name="connsiteX70" fmla="*/ 3104 w 235938"/>
                <a:gd name="connsiteY70" fmla="*/ 19869 h 102447"/>
                <a:gd name="connsiteX71" fmla="*/ 17695 w 235938"/>
                <a:gd name="connsiteY71" fmla="*/ 25146 h 102447"/>
                <a:gd name="connsiteX72" fmla="*/ 34460 w 235938"/>
                <a:gd name="connsiteY72" fmla="*/ 31665 h 102447"/>
                <a:gd name="connsiteX73" fmla="*/ 52155 w 235938"/>
                <a:gd name="connsiteY73" fmla="*/ 32597 h 102447"/>
                <a:gd name="connsiteX74" fmla="*/ 52155 w 235938"/>
                <a:gd name="connsiteY74" fmla="*/ 44394 h 102447"/>
                <a:gd name="connsiteX75" fmla="*/ 56191 w 235938"/>
                <a:gd name="connsiteY75" fmla="*/ 52776 h 102447"/>
                <a:gd name="connsiteX76" fmla="*/ 59295 w 235938"/>
                <a:gd name="connsiteY76" fmla="*/ 58985 h 102447"/>
                <a:gd name="connsiteX77" fmla="*/ 61468 w 235938"/>
                <a:gd name="connsiteY77" fmla="*/ 66435 h 102447"/>
                <a:gd name="connsiteX78" fmla="*/ 59295 w 235938"/>
                <a:gd name="connsiteY78" fmla="*/ 76991 h 102447"/>
                <a:gd name="connsiteX79" fmla="*/ 61468 w 235938"/>
                <a:gd name="connsiteY79" fmla="*/ 79164 h 102447"/>
                <a:gd name="connsiteX80" fmla="*/ 65504 w 235938"/>
                <a:gd name="connsiteY80" fmla="*/ 81337 h 102447"/>
                <a:gd name="connsiteX81" fmla="*/ 66746 w 235938"/>
                <a:gd name="connsiteY81" fmla="*/ 82268 h 102447"/>
                <a:gd name="connsiteX82" fmla="*/ 70782 w 235938"/>
                <a:gd name="connsiteY82" fmla="*/ 84441 h 102447"/>
                <a:gd name="connsiteX83" fmla="*/ 72955 w 235938"/>
                <a:gd name="connsiteY83" fmla="*/ 84441 h 102447"/>
                <a:gd name="connsiteX84" fmla="*/ 73886 w 235938"/>
                <a:gd name="connsiteY84" fmla="*/ 86614 h 102447"/>
                <a:gd name="connsiteX85" fmla="*/ 80095 w 235938"/>
                <a:gd name="connsiteY85" fmla="*/ 84441 h 102447"/>
                <a:gd name="connsiteX86" fmla="*/ 83199 w 235938"/>
                <a:gd name="connsiteY86" fmla="*/ 84441 h 102447"/>
                <a:gd name="connsiteX87" fmla="*/ 88477 w 235938"/>
                <a:gd name="connsiteY87" fmla="*/ 82268 h 102447"/>
                <a:gd name="connsiteX88" fmla="*/ 92823 w 235938"/>
                <a:gd name="connsiteY88" fmla="*/ 82268 h 102447"/>
                <a:gd name="connsiteX89" fmla="*/ 94686 w 235938"/>
                <a:gd name="connsiteY89" fmla="*/ 81337 h 102447"/>
                <a:gd name="connsiteX90" fmla="*/ 95928 w 235938"/>
                <a:gd name="connsiteY90" fmla="*/ 81337 h 102447"/>
                <a:gd name="connsiteX91" fmla="*/ 97790 w 235938"/>
                <a:gd name="connsiteY91" fmla="*/ 82268 h 102447"/>
                <a:gd name="connsiteX92" fmla="*/ 97790 w 235938"/>
                <a:gd name="connsiteY92" fmla="*/ 84441 h 102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35938" h="102447">
                  <a:moveTo>
                    <a:pt x="97790" y="86614"/>
                  </a:moveTo>
                  <a:lnTo>
                    <a:pt x="97790" y="88787"/>
                  </a:lnTo>
                  <a:lnTo>
                    <a:pt x="97790" y="89719"/>
                  </a:lnTo>
                  <a:lnTo>
                    <a:pt x="99964" y="91892"/>
                  </a:lnTo>
                  <a:lnTo>
                    <a:pt x="103068" y="94065"/>
                  </a:lnTo>
                  <a:lnTo>
                    <a:pt x="107414" y="96238"/>
                  </a:lnTo>
                  <a:lnTo>
                    <a:pt x="110519" y="96238"/>
                  </a:lnTo>
                  <a:lnTo>
                    <a:pt x="112381" y="94065"/>
                  </a:lnTo>
                  <a:lnTo>
                    <a:pt x="114554" y="89719"/>
                  </a:lnTo>
                  <a:lnTo>
                    <a:pt x="116728" y="84441"/>
                  </a:lnTo>
                  <a:lnTo>
                    <a:pt x="119832" y="91892"/>
                  </a:lnTo>
                  <a:lnTo>
                    <a:pt x="122937" y="99343"/>
                  </a:lnTo>
                  <a:lnTo>
                    <a:pt x="126972" y="104620"/>
                  </a:lnTo>
                  <a:lnTo>
                    <a:pt x="136596" y="104620"/>
                  </a:lnTo>
                  <a:lnTo>
                    <a:pt x="137527" y="101516"/>
                  </a:lnTo>
                  <a:lnTo>
                    <a:pt x="139701" y="97170"/>
                  </a:lnTo>
                  <a:lnTo>
                    <a:pt x="143736" y="94065"/>
                  </a:lnTo>
                  <a:lnTo>
                    <a:pt x="143736" y="89719"/>
                  </a:lnTo>
                  <a:lnTo>
                    <a:pt x="146841" y="94065"/>
                  </a:lnTo>
                  <a:lnTo>
                    <a:pt x="149014" y="99343"/>
                  </a:lnTo>
                  <a:lnTo>
                    <a:pt x="152118" y="104620"/>
                  </a:lnTo>
                  <a:lnTo>
                    <a:pt x="158327" y="104620"/>
                  </a:lnTo>
                  <a:lnTo>
                    <a:pt x="163605" y="104620"/>
                  </a:lnTo>
                  <a:lnTo>
                    <a:pt x="166709" y="103689"/>
                  </a:lnTo>
                  <a:lnTo>
                    <a:pt x="172918" y="101516"/>
                  </a:lnTo>
                  <a:lnTo>
                    <a:pt x="178196" y="101516"/>
                  </a:lnTo>
                  <a:lnTo>
                    <a:pt x="183163" y="99343"/>
                  </a:lnTo>
                  <a:lnTo>
                    <a:pt x="185336" y="97170"/>
                  </a:lnTo>
                  <a:lnTo>
                    <a:pt x="188441" y="97170"/>
                  </a:lnTo>
                  <a:lnTo>
                    <a:pt x="190614" y="96238"/>
                  </a:lnTo>
                  <a:lnTo>
                    <a:pt x="192787" y="91892"/>
                  </a:lnTo>
                  <a:lnTo>
                    <a:pt x="195891" y="89719"/>
                  </a:lnTo>
                  <a:lnTo>
                    <a:pt x="199927" y="89719"/>
                  </a:lnTo>
                  <a:lnTo>
                    <a:pt x="209240" y="91892"/>
                  </a:lnTo>
                  <a:lnTo>
                    <a:pt x="221969" y="94065"/>
                  </a:lnTo>
                  <a:lnTo>
                    <a:pt x="232213" y="94065"/>
                  </a:lnTo>
                  <a:lnTo>
                    <a:pt x="236560" y="81337"/>
                  </a:lnTo>
                  <a:lnTo>
                    <a:pt x="236560" y="76991"/>
                  </a:lnTo>
                  <a:lnTo>
                    <a:pt x="236560" y="73886"/>
                  </a:lnTo>
                  <a:lnTo>
                    <a:pt x="236560" y="71713"/>
                  </a:lnTo>
                  <a:lnTo>
                    <a:pt x="234387" y="67677"/>
                  </a:lnTo>
                  <a:lnTo>
                    <a:pt x="232213" y="62400"/>
                  </a:lnTo>
                  <a:lnTo>
                    <a:pt x="232213" y="57122"/>
                  </a:lnTo>
                  <a:lnTo>
                    <a:pt x="209240" y="54949"/>
                  </a:lnTo>
                  <a:lnTo>
                    <a:pt x="181300" y="57122"/>
                  </a:lnTo>
                  <a:lnTo>
                    <a:pt x="156154" y="57122"/>
                  </a:lnTo>
                  <a:lnTo>
                    <a:pt x="130077" y="57122"/>
                  </a:lnTo>
                  <a:lnTo>
                    <a:pt x="107414" y="51844"/>
                  </a:lnTo>
                  <a:lnTo>
                    <a:pt x="87546" y="40047"/>
                  </a:lnTo>
                  <a:lnTo>
                    <a:pt x="87546" y="36943"/>
                  </a:lnTo>
                  <a:lnTo>
                    <a:pt x="87546" y="31665"/>
                  </a:lnTo>
                  <a:lnTo>
                    <a:pt x="87546" y="27319"/>
                  </a:lnTo>
                  <a:lnTo>
                    <a:pt x="85373" y="22042"/>
                  </a:lnTo>
                  <a:lnTo>
                    <a:pt x="83199" y="16764"/>
                  </a:lnTo>
                  <a:lnTo>
                    <a:pt x="83199" y="12418"/>
                  </a:lnTo>
                  <a:lnTo>
                    <a:pt x="65504" y="14591"/>
                  </a:lnTo>
                  <a:lnTo>
                    <a:pt x="54328" y="14591"/>
                  </a:lnTo>
                  <a:lnTo>
                    <a:pt x="46877" y="10555"/>
                  </a:lnTo>
                  <a:lnTo>
                    <a:pt x="43773" y="0"/>
                  </a:lnTo>
                  <a:lnTo>
                    <a:pt x="37564" y="0"/>
                  </a:lnTo>
                  <a:lnTo>
                    <a:pt x="34460" y="1863"/>
                  </a:lnTo>
                  <a:lnTo>
                    <a:pt x="30113" y="1863"/>
                  </a:lnTo>
                  <a:lnTo>
                    <a:pt x="27009" y="3104"/>
                  </a:lnTo>
                  <a:lnTo>
                    <a:pt x="16764" y="5278"/>
                  </a:lnTo>
                  <a:lnTo>
                    <a:pt x="7451" y="5278"/>
                  </a:lnTo>
                  <a:lnTo>
                    <a:pt x="0" y="7140"/>
                  </a:lnTo>
                  <a:lnTo>
                    <a:pt x="0" y="12418"/>
                  </a:lnTo>
                  <a:lnTo>
                    <a:pt x="2173" y="14591"/>
                  </a:lnTo>
                  <a:lnTo>
                    <a:pt x="2173" y="16764"/>
                  </a:lnTo>
                  <a:lnTo>
                    <a:pt x="2173" y="18006"/>
                  </a:lnTo>
                  <a:lnTo>
                    <a:pt x="3104" y="19869"/>
                  </a:lnTo>
                  <a:lnTo>
                    <a:pt x="17695" y="25146"/>
                  </a:lnTo>
                  <a:lnTo>
                    <a:pt x="34460" y="31665"/>
                  </a:lnTo>
                  <a:lnTo>
                    <a:pt x="52155" y="32597"/>
                  </a:lnTo>
                  <a:lnTo>
                    <a:pt x="52155" y="44394"/>
                  </a:lnTo>
                  <a:lnTo>
                    <a:pt x="56191" y="52776"/>
                  </a:lnTo>
                  <a:lnTo>
                    <a:pt x="59295" y="58985"/>
                  </a:lnTo>
                  <a:lnTo>
                    <a:pt x="61468" y="66435"/>
                  </a:lnTo>
                  <a:lnTo>
                    <a:pt x="59295" y="76991"/>
                  </a:lnTo>
                  <a:lnTo>
                    <a:pt x="61468" y="79164"/>
                  </a:lnTo>
                  <a:lnTo>
                    <a:pt x="65504" y="81337"/>
                  </a:lnTo>
                  <a:lnTo>
                    <a:pt x="66746" y="82268"/>
                  </a:lnTo>
                  <a:lnTo>
                    <a:pt x="70782" y="84441"/>
                  </a:lnTo>
                  <a:lnTo>
                    <a:pt x="72955" y="84441"/>
                  </a:lnTo>
                  <a:lnTo>
                    <a:pt x="73886" y="86614"/>
                  </a:lnTo>
                  <a:lnTo>
                    <a:pt x="80095" y="84441"/>
                  </a:lnTo>
                  <a:lnTo>
                    <a:pt x="83199" y="84441"/>
                  </a:lnTo>
                  <a:lnTo>
                    <a:pt x="88477" y="82268"/>
                  </a:lnTo>
                  <a:lnTo>
                    <a:pt x="92823" y="82268"/>
                  </a:lnTo>
                  <a:lnTo>
                    <a:pt x="94686" y="81337"/>
                  </a:lnTo>
                  <a:lnTo>
                    <a:pt x="95928" y="81337"/>
                  </a:lnTo>
                  <a:lnTo>
                    <a:pt x="97790" y="82268"/>
                  </a:lnTo>
                  <a:lnTo>
                    <a:pt x="97790" y="8444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57" name="Freeform: Shape 56">
              <a:extLst>
                <a:ext uri="{FF2B5EF4-FFF2-40B4-BE49-F238E27FC236}">
                  <a16:creationId xmlns:a16="http://schemas.microsoft.com/office/drawing/2014/main" id="{7E774745-D846-4CE0-850B-79B8E7C91B0E}"/>
                </a:ext>
              </a:extLst>
            </p:cNvPr>
            <p:cNvSpPr/>
            <p:nvPr/>
          </p:nvSpPr>
          <p:spPr>
            <a:xfrm>
              <a:off x="6856448" y="5409987"/>
              <a:ext cx="24836" cy="58985"/>
            </a:xfrm>
            <a:custGeom>
              <a:avLst/>
              <a:gdLst>
                <a:gd name="connsiteX0" fmla="*/ 5277 w 24835"/>
                <a:gd name="connsiteY0" fmla="*/ 50913 h 58984"/>
                <a:gd name="connsiteX1" fmla="*/ 12418 w 24835"/>
                <a:gd name="connsiteY1" fmla="*/ 60227 h 58984"/>
                <a:gd name="connsiteX2" fmla="*/ 27009 w 24835"/>
                <a:gd name="connsiteY2" fmla="*/ 23283 h 58984"/>
                <a:gd name="connsiteX3" fmla="*/ 27009 w 24835"/>
                <a:gd name="connsiteY3" fmla="*/ 15833 h 58984"/>
                <a:gd name="connsiteX4" fmla="*/ 27009 w 24835"/>
                <a:gd name="connsiteY4" fmla="*/ 10555 h 58984"/>
                <a:gd name="connsiteX5" fmla="*/ 25146 w 24835"/>
                <a:gd name="connsiteY5" fmla="*/ 7451 h 58984"/>
                <a:gd name="connsiteX6" fmla="*/ 22973 w 24835"/>
                <a:gd name="connsiteY6" fmla="*/ 3104 h 58984"/>
                <a:gd name="connsiteX7" fmla="*/ 19869 w 24835"/>
                <a:gd name="connsiteY7" fmla="*/ 0 h 58984"/>
                <a:gd name="connsiteX8" fmla="*/ 0 w 24835"/>
                <a:gd name="connsiteY8" fmla="*/ 27630 h 58984"/>
                <a:gd name="connsiteX9" fmla="*/ 2173 w 24835"/>
                <a:gd name="connsiteY9" fmla="*/ 42531 h 5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35" h="58984">
                  <a:moveTo>
                    <a:pt x="5277" y="50913"/>
                  </a:moveTo>
                  <a:lnTo>
                    <a:pt x="12418" y="60227"/>
                  </a:lnTo>
                  <a:lnTo>
                    <a:pt x="27009" y="23283"/>
                  </a:lnTo>
                  <a:lnTo>
                    <a:pt x="27009" y="15833"/>
                  </a:lnTo>
                  <a:lnTo>
                    <a:pt x="27009" y="10555"/>
                  </a:lnTo>
                  <a:lnTo>
                    <a:pt x="25146" y="7451"/>
                  </a:lnTo>
                  <a:lnTo>
                    <a:pt x="22973" y="3104"/>
                  </a:lnTo>
                  <a:lnTo>
                    <a:pt x="19869" y="0"/>
                  </a:lnTo>
                  <a:lnTo>
                    <a:pt x="0" y="27630"/>
                  </a:lnTo>
                  <a:lnTo>
                    <a:pt x="2173" y="4253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58" name="Freeform: Shape 57">
              <a:extLst>
                <a:ext uri="{FF2B5EF4-FFF2-40B4-BE49-F238E27FC236}">
                  <a16:creationId xmlns:a16="http://schemas.microsoft.com/office/drawing/2014/main" id="{685253F0-0DEF-47D4-92C6-9560AECE0F16}"/>
                </a:ext>
              </a:extLst>
            </p:cNvPr>
            <p:cNvSpPr/>
            <p:nvPr/>
          </p:nvSpPr>
          <p:spPr>
            <a:xfrm>
              <a:off x="6876316" y="5644063"/>
              <a:ext cx="68298" cy="65194"/>
            </a:xfrm>
            <a:custGeom>
              <a:avLst/>
              <a:gdLst>
                <a:gd name="connsiteX0" fmla="*/ 43773 w 68298"/>
                <a:gd name="connsiteY0" fmla="*/ 12418 h 65193"/>
                <a:gd name="connsiteX1" fmla="*/ 31355 w 68298"/>
                <a:gd name="connsiteY1" fmla="*/ 19868 h 65193"/>
                <a:gd name="connsiteX2" fmla="*/ 17695 w 68298"/>
                <a:gd name="connsiteY2" fmla="*/ 24215 h 65193"/>
                <a:gd name="connsiteX3" fmla="*/ 3104 w 68298"/>
                <a:gd name="connsiteY3" fmla="*/ 29492 h 65193"/>
                <a:gd name="connsiteX4" fmla="*/ 3104 w 68298"/>
                <a:gd name="connsiteY4" fmla="*/ 33838 h 65193"/>
                <a:gd name="connsiteX5" fmla="*/ 2173 w 68298"/>
                <a:gd name="connsiteY5" fmla="*/ 33838 h 65193"/>
                <a:gd name="connsiteX6" fmla="*/ 2173 w 68298"/>
                <a:gd name="connsiteY6" fmla="*/ 34770 h 65193"/>
                <a:gd name="connsiteX7" fmla="*/ 0 w 68298"/>
                <a:gd name="connsiteY7" fmla="*/ 36943 h 65193"/>
                <a:gd name="connsiteX8" fmla="*/ 0 w 68298"/>
                <a:gd name="connsiteY8" fmla="*/ 46567 h 65193"/>
                <a:gd name="connsiteX9" fmla="*/ 7140 w 68298"/>
                <a:gd name="connsiteY9" fmla="*/ 42221 h 65193"/>
                <a:gd name="connsiteX10" fmla="*/ 14591 w 68298"/>
                <a:gd name="connsiteY10" fmla="*/ 40979 h 65193"/>
                <a:gd name="connsiteX11" fmla="*/ 21731 w 68298"/>
                <a:gd name="connsiteY11" fmla="*/ 36943 h 65193"/>
                <a:gd name="connsiteX12" fmla="*/ 27009 w 68298"/>
                <a:gd name="connsiteY12" fmla="*/ 33838 h 65193"/>
                <a:gd name="connsiteX13" fmla="*/ 31355 w 68298"/>
                <a:gd name="connsiteY13" fmla="*/ 40979 h 65193"/>
                <a:gd name="connsiteX14" fmla="*/ 32286 w 68298"/>
                <a:gd name="connsiteY14" fmla="*/ 46567 h 65193"/>
                <a:gd name="connsiteX15" fmla="*/ 34459 w 68298"/>
                <a:gd name="connsiteY15" fmla="*/ 51844 h 65193"/>
                <a:gd name="connsiteX16" fmla="*/ 36322 w 68298"/>
                <a:gd name="connsiteY16" fmla="*/ 55880 h 65193"/>
                <a:gd name="connsiteX17" fmla="*/ 41600 w 68298"/>
                <a:gd name="connsiteY17" fmla="*/ 58985 h 65193"/>
                <a:gd name="connsiteX18" fmla="*/ 46877 w 68298"/>
                <a:gd name="connsiteY18" fmla="*/ 61158 h 65193"/>
                <a:gd name="connsiteX19" fmla="*/ 46877 w 68298"/>
                <a:gd name="connsiteY19" fmla="*/ 66435 h 65193"/>
                <a:gd name="connsiteX20" fmla="*/ 56191 w 68298"/>
                <a:gd name="connsiteY20" fmla="*/ 66435 h 65193"/>
                <a:gd name="connsiteX21" fmla="*/ 56191 w 68298"/>
                <a:gd name="connsiteY21" fmla="*/ 61158 h 65193"/>
                <a:gd name="connsiteX22" fmla="*/ 56191 w 68298"/>
                <a:gd name="connsiteY22" fmla="*/ 58985 h 65193"/>
                <a:gd name="connsiteX23" fmla="*/ 56191 w 68298"/>
                <a:gd name="connsiteY23" fmla="*/ 57122 h 65193"/>
                <a:gd name="connsiteX24" fmla="*/ 58364 w 68298"/>
                <a:gd name="connsiteY24" fmla="*/ 55880 h 65193"/>
                <a:gd name="connsiteX25" fmla="*/ 56191 w 68298"/>
                <a:gd name="connsiteY25" fmla="*/ 53707 h 65193"/>
                <a:gd name="connsiteX26" fmla="*/ 54018 w 68298"/>
                <a:gd name="connsiteY26" fmla="*/ 51844 h 65193"/>
                <a:gd name="connsiteX27" fmla="*/ 53086 w 68298"/>
                <a:gd name="connsiteY27" fmla="*/ 49671 h 65193"/>
                <a:gd name="connsiteX28" fmla="*/ 53086 w 68298"/>
                <a:gd name="connsiteY28" fmla="*/ 46567 h 65193"/>
                <a:gd name="connsiteX29" fmla="*/ 54018 w 68298"/>
                <a:gd name="connsiteY29" fmla="*/ 48429 h 65193"/>
                <a:gd name="connsiteX30" fmla="*/ 56191 w 68298"/>
                <a:gd name="connsiteY30" fmla="*/ 48429 h 65193"/>
                <a:gd name="connsiteX31" fmla="*/ 58364 w 68298"/>
                <a:gd name="connsiteY31" fmla="*/ 48429 h 65193"/>
                <a:gd name="connsiteX32" fmla="*/ 58364 w 68298"/>
                <a:gd name="connsiteY32" fmla="*/ 49671 h 65193"/>
                <a:gd name="connsiteX33" fmla="*/ 60227 w 68298"/>
                <a:gd name="connsiteY33" fmla="*/ 53707 h 65193"/>
                <a:gd name="connsiteX34" fmla="*/ 63641 w 68298"/>
                <a:gd name="connsiteY34" fmla="*/ 51844 h 65193"/>
                <a:gd name="connsiteX35" fmla="*/ 65504 w 68298"/>
                <a:gd name="connsiteY35" fmla="*/ 51844 h 65193"/>
                <a:gd name="connsiteX36" fmla="*/ 65504 w 68298"/>
                <a:gd name="connsiteY36" fmla="*/ 49671 h 65193"/>
                <a:gd name="connsiteX37" fmla="*/ 67677 w 68298"/>
                <a:gd name="connsiteY37" fmla="*/ 49671 h 65193"/>
                <a:gd name="connsiteX38" fmla="*/ 67677 w 68298"/>
                <a:gd name="connsiteY38" fmla="*/ 46567 h 65193"/>
                <a:gd name="connsiteX39" fmla="*/ 68608 w 68298"/>
                <a:gd name="connsiteY39" fmla="*/ 42221 h 65193"/>
                <a:gd name="connsiteX40" fmla="*/ 70781 w 68298"/>
                <a:gd name="connsiteY40" fmla="*/ 42221 h 65193"/>
                <a:gd name="connsiteX41" fmla="*/ 70781 w 68298"/>
                <a:gd name="connsiteY41" fmla="*/ 40979 h 65193"/>
                <a:gd name="connsiteX42" fmla="*/ 68608 w 68298"/>
                <a:gd name="connsiteY42" fmla="*/ 40979 h 65193"/>
                <a:gd name="connsiteX43" fmla="*/ 67677 w 68298"/>
                <a:gd name="connsiteY43" fmla="*/ 36943 h 65193"/>
                <a:gd name="connsiteX44" fmla="*/ 67677 w 68298"/>
                <a:gd name="connsiteY44" fmla="*/ 19868 h 65193"/>
                <a:gd name="connsiteX45" fmla="*/ 61468 w 68298"/>
                <a:gd name="connsiteY45" fmla="*/ 9313 h 65193"/>
                <a:gd name="connsiteX46" fmla="*/ 53086 w 68298"/>
                <a:gd name="connsiteY46" fmla="*/ 0 h 65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8298" h="65193">
                  <a:moveTo>
                    <a:pt x="43773" y="12418"/>
                  </a:moveTo>
                  <a:lnTo>
                    <a:pt x="31355" y="19868"/>
                  </a:lnTo>
                  <a:lnTo>
                    <a:pt x="17695" y="24215"/>
                  </a:lnTo>
                  <a:lnTo>
                    <a:pt x="3104" y="29492"/>
                  </a:lnTo>
                  <a:lnTo>
                    <a:pt x="3104" y="33838"/>
                  </a:lnTo>
                  <a:lnTo>
                    <a:pt x="2173" y="33838"/>
                  </a:lnTo>
                  <a:lnTo>
                    <a:pt x="2173" y="34770"/>
                  </a:lnTo>
                  <a:lnTo>
                    <a:pt x="0" y="36943"/>
                  </a:lnTo>
                  <a:lnTo>
                    <a:pt x="0" y="46567"/>
                  </a:lnTo>
                  <a:lnTo>
                    <a:pt x="7140" y="42221"/>
                  </a:lnTo>
                  <a:lnTo>
                    <a:pt x="14591" y="40979"/>
                  </a:lnTo>
                  <a:lnTo>
                    <a:pt x="21731" y="36943"/>
                  </a:lnTo>
                  <a:lnTo>
                    <a:pt x="27009" y="33838"/>
                  </a:lnTo>
                  <a:lnTo>
                    <a:pt x="31355" y="40979"/>
                  </a:lnTo>
                  <a:lnTo>
                    <a:pt x="32286" y="46567"/>
                  </a:lnTo>
                  <a:lnTo>
                    <a:pt x="34459" y="51844"/>
                  </a:lnTo>
                  <a:lnTo>
                    <a:pt x="36322" y="55880"/>
                  </a:lnTo>
                  <a:lnTo>
                    <a:pt x="41600" y="58985"/>
                  </a:lnTo>
                  <a:lnTo>
                    <a:pt x="46877" y="61158"/>
                  </a:lnTo>
                  <a:lnTo>
                    <a:pt x="46877" y="66435"/>
                  </a:lnTo>
                  <a:lnTo>
                    <a:pt x="56191" y="66435"/>
                  </a:lnTo>
                  <a:lnTo>
                    <a:pt x="56191" y="61158"/>
                  </a:lnTo>
                  <a:lnTo>
                    <a:pt x="56191" y="58985"/>
                  </a:lnTo>
                  <a:lnTo>
                    <a:pt x="56191" y="57122"/>
                  </a:lnTo>
                  <a:lnTo>
                    <a:pt x="58364" y="55880"/>
                  </a:lnTo>
                  <a:lnTo>
                    <a:pt x="56191" y="53707"/>
                  </a:lnTo>
                  <a:lnTo>
                    <a:pt x="54018" y="51844"/>
                  </a:lnTo>
                  <a:lnTo>
                    <a:pt x="53086" y="49671"/>
                  </a:lnTo>
                  <a:lnTo>
                    <a:pt x="53086" y="46567"/>
                  </a:lnTo>
                  <a:lnTo>
                    <a:pt x="54018" y="48429"/>
                  </a:lnTo>
                  <a:lnTo>
                    <a:pt x="56191" y="48429"/>
                  </a:lnTo>
                  <a:lnTo>
                    <a:pt x="58364" y="48429"/>
                  </a:lnTo>
                  <a:lnTo>
                    <a:pt x="58364" y="49671"/>
                  </a:lnTo>
                  <a:lnTo>
                    <a:pt x="60227" y="53707"/>
                  </a:lnTo>
                  <a:lnTo>
                    <a:pt x="63641" y="51844"/>
                  </a:lnTo>
                  <a:lnTo>
                    <a:pt x="65504" y="51844"/>
                  </a:lnTo>
                  <a:lnTo>
                    <a:pt x="65504" y="49671"/>
                  </a:lnTo>
                  <a:lnTo>
                    <a:pt x="67677" y="49671"/>
                  </a:lnTo>
                  <a:lnTo>
                    <a:pt x="67677" y="46567"/>
                  </a:lnTo>
                  <a:lnTo>
                    <a:pt x="68608" y="42221"/>
                  </a:lnTo>
                  <a:lnTo>
                    <a:pt x="70781" y="42221"/>
                  </a:lnTo>
                  <a:lnTo>
                    <a:pt x="70781" y="40979"/>
                  </a:lnTo>
                  <a:lnTo>
                    <a:pt x="68608" y="40979"/>
                  </a:lnTo>
                  <a:lnTo>
                    <a:pt x="67677" y="36943"/>
                  </a:lnTo>
                  <a:lnTo>
                    <a:pt x="67677" y="19868"/>
                  </a:lnTo>
                  <a:lnTo>
                    <a:pt x="61468" y="9313"/>
                  </a:lnTo>
                  <a:lnTo>
                    <a:pt x="53086"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59" name="Freeform: Shape 58">
              <a:extLst>
                <a:ext uri="{FF2B5EF4-FFF2-40B4-BE49-F238E27FC236}">
                  <a16:creationId xmlns:a16="http://schemas.microsoft.com/office/drawing/2014/main" id="{51B443B6-FB1D-4DC8-A4A4-16F341208675}"/>
                </a:ext>
              </a:extLst>
            </p:cNvPr>
            <p:cNvSpPr/>
            <p:nvPr/>
          </p:nvSpPr>
          <p:spPr>
            <a:xfrm>
              <a:off x="6851170" y="5514917"/>
              <a:ext cx="83820" cy="139701"/>
            </a:xfrm>
            <a:custGeom>
              <a:avLst/>
              <a:gdLst>
                <a:gd name="connsiteX0" fmla="*/ 7450 w 83820"/>
                <a:gd name="connsiteY0" fmla="*/ 76991 h 139700"/>
                <a:gd name="connsiteX1" fmla="*/ 12728 w 83820"/>
                <a:gd name="connsiteY1" fmla="*/ 90961 h 139700"/>
                <a:gd name="connsiteX2" fmla="*/ 14591 w 83820"/>
                <a:gd name="connsiteY2" fmla="*/ 91892 h 139700"/>
                <a:gd name="connsiteX3" fmla="*/ 14591 w 83820"/>
                <a:gd name="connsiteY3" fmla="*/ 94065 h 139700"/>
                <a:gd name="connsiteX4" fmla="*/ 15833 w 83820"/>
                <a:gd name="connsiteY4" fmla="*/ 96238 h 139700"/>
                <a:gd name="connsiteX5" fmla="*/ 17695 w 83820"/>
                <a:gd name="connsiteY5" fmla="*/ 98411 h 139700"/>
                <a:gd name="connsiteX6" fmla="*/ 17695 w 83820"/>
                <a:gd name="connsiteY6" fmla="*/ 91892 h 139700"/>
                <a:gd name="connsiteX7" fmla="*/ 19868 w 83820"/>
                <a:gd name="connsiteY7" fmla="*/ 86614 h 139700"/>
                <a:gd name="connsiteX8" fmla="*/ 22042 w 83820"/>
                <a:gd name="connsiteY8" fmla="*/ 81337 h 139700"/>
                <a:gd name="connsiteX9" fmla="*/ 22042 w 83820"/>
                <a:gd name="connsiteY9" fmla="*/ 73886 h 139700"/>
                <a:gd name="connsiteX10" fmla="*/ 42841 w 83820"/>
                <a:gd name="connsiteY10" fmla="*/ 83510 h 139700"/>
                <a:gd name="connsiteX11" fmla="*/ 61468 w 83820"/>
                <a:gd name="connsiteY11" fmla="*/ 98411 h 139700"/>
                <a:gd name="connsiteX12" fmla="*/ 64572 w 83820"/>
                <a:gd name="connsiteY12" fmla="*/ 98411 h 139700"/>
                <a:gd name="connsiteX13" fmla="*/ 63641 w 83820"/>
                <a:gd name="connsiteY13" fmla="*/ 101516 h 139700"/>
                <a:gd name="connsiteX14" fmla="*/ 61468 w 83820"/>
                <a:gd name="connsiteY14" fmla="*/ 103689 h 139700"/>
                <a:gd name="connsiteX15" fmla="*/ 61468 w 83820"/>
                <a:gd name="connsiteY15" fmla="*/ 105862 h 139700"/>
                <a:gd name="connsiteX16" fmla="*/ 59605 w 83820"/>
                <a:gd name="connsiteY16" fmla="*/ 106793 h 139700"/>
                <a:gd name="connsiteX17" fmla="*/ 57432 w 83820"/>
                <a:gd name="connsiteY17" fmla="*/ 111140 h 139700"/>
                <a:gd name="connsiteX18" fmla="*/ 57432 w 83820"/>
                <a:gd name="connsiteY18" fmla="*/ 114244 h 139700"/>
                <a:gd name="connsiteX19" fmla="*/ 45015 w 83820"/>
                <a:gd name="connsiteY19" fmla="*/ 114244 h 139700"/>
                <a:gd name="connsiteX20" fmla="*/ 45015 w 83820"/>
                <a:gd name="connsiteY20" fmla="*/ 101516 h 139700"/>
                <a:gd name="connsiteX21" fmla="*/ 37564 w 83820"/>
                <a:gd name="connsiteY21" fmla="*/ 101516 h 139700"/>
                <a:gd name="connsiteX22" fmla="*/ 32286 w 83820"/>
                <a:gd name="connsiteY22" fmla="*/ 103689 h 139700"/>
                <a:gd name="connsiteX23" fmla="*/ 28250 w 83820"/>
                <a:gd name="connsiteY23" fmla="*/ 103689 h 139700"/>
                <a:gd name="connsiteX24" fmla="*/ 27319 w 83820"/>
                <a:gd name="connsiteY24" fmla="*/ 105862 h 139700"/>
                <a:gd name="connsiteX25" fmla="*/ 27319 w 83820"/>
                <a:gd name="connsiteY25" fmla="*/ 106793 h 139700"/>
                <a:gd name="connsiteX26" fmla="*/ 25146 w 83820"/>
                <a:gd name="connsiteY26" fmla="*/ 111140 h 139700"/>
                <a:gd name="connsiteX27" fmla="*/ 25146 w 83820"/>
                <a:gd name="connsiteY27" fmla="*/ 116417 h 139700"/>
                <a:gd name="connsiteX28" fmla="*/ 25146 w 83820"/>
                <a:gd name="connsiteY28" fmla="*/ 121695 h 139700"/>
                <a:gd name="connsiteX29" fmla="*/ 30423 w 83820"/>
                <a:gd name="connsiteY29" fmla="*/ 123558 h 139700"/>
                <a:gd name="connsiteX30" fmla="*/ 32286 w 83820"/>
                <a:gd name="connsiteY30" fmla="*/ 123558 h 139700"/>
                <a:gd name="connsiteX31" fmla="*/ 34459 w 83820"/>
                <a:gd name="connsiteY31" fmla="*/ 125731 h 139700"/>
                <a:gd name="connsiteX32" fmla="*/ 34459 w 83820"/>
                <a:gd name="connsiteY32" fmla="*/ 127904 h 139700"/>
                <a:gd name="connsiteX33" fmla="*/ 34459 w 83820"/>
                <a:gd name="connsiteY33" fmla="*/ 129146 h 139700"/>
                <a:gd name="connsiteX34" fmla="*/ 34459 w 83820"/>
                <a:gd name="connsiteY34" fmla="*/ 131008 h 139700"/>
                <a:gd name="connsiteX35" fmla="*/ 34459 w 83820"/>
                <a:gd name="connsiteY35" fmla="*/ 134423 h 139700"/>
                <a:gd name="connsiteX36" fmla="*/ 37564 w 83820"/>
                <a:gd name="connsiteY36" fmla="*/ 138459 h 139700"/>
                <a:gd name="connsiteX37" fmla="*/ 37564 w 83820"/>
                <a:gd name="connsiteY37" fmla="*/ 141563 h 139700"/>
                <a:gd name="connsiteX38" fmla="*/ 42841 w 83820"/>
                <a:gd name="connsiteY38" fmla="*/ 138459 h 139700"/>
                <a:gd name="connsiteX39" fmla="*/ 49050 w 83820"/>
                <a:gd name="connsiteY39" fmla="*/ 136286 h 139700"/>
                <a:gd name="connsiteX40" fmla="*/ 52155 w 83820"/>
                <a:gd name="connsiteY40" fmla="*/ 131008 h 139700"/>
                <a:gd name="connsiteX41" fmla="*/ 54328 w 83820"/>
                <a:gd name="connsiteY41" fmla="*/ 125731 h 139700"/>
                <a:gd name="connsiteX42" fmla="*/ 57432 w 83820"/>
                <a:gd name="connsiteY42" fmla="*/ 118280 h 139700"/>
                <a:gd name="connsiteX43" fmla="*/ 59605 w 83820"/>
                <a:gd name="connsiteY43" fmla="*/ 120453 h 139700"/>
                <a:gd name="connsiteX44" fmla="*/ 61468 w 83820"/>
                <a:gd name="connsiteY44" fmla="*/ 120453 h 139700"/>
                <a:gd name="connsiteX45" fmla="*/ 63641 w 83820"/>
                <a:gd name="connsiteY45" fmla="*/ 120453 h 139700"/>
                <a:gd name="connsiteX46" fmla="*/ 63641 w 83820"/>
                <a:gd name="connsiteY46" fmla="*/ 121695 h 139700"/>
                <a:gd name="connsiteX47" fmla="*/ 64572 w 83820"/>
                <a:gd name="connsiteY47" fmla="*/ 125731 h 139700"/>
                <a:gd name="connsiteX48" fmla="*/ 70781 w 83820"/>
                <a:gd name="connsiteY48" fmla="*/ 123558 h 139700"/>
                <a:gd name="connsiteX49" fmla="*/ 74196 w 83820"/>
                <a:gd name="connsiteY49" fmla="*/ 123558 h 139700"/>
                <a:gd name="connsiteX50" fmla="*/ 74196 w 83820"/>
                <a:gd name="connsiteY50" fmla="*/ 121695 h 139700"/>
                <a:gd name="connsiteX51" fmla="*/ 74196 w 83820"/>
                <a:gd name="connsiteY51" fmla="*/ 120453 h 139700"/>
                <a:gd name="connsiteX52" fmla="*/ 74196 w 83820"/>
                <a:gd name="connsiteY52" fmla="*/ 118280 h 139700"/>
                <a:gd name="connsiteX53" fmla="*/ 76059 w 83820"/>
                <a:gd name="connsiteY53" fmla="*/ 118280 h 139700"/>
                <a:gd name="connsiteX54" fmla="*/ 79164 w 83820"/>
                <a:gd name="connsiteY54" fmla="*/ 116417 h 139700"/>
                <a:gd name="connsiteX55" fmla="*/ 85373 w 83820"/>
                <a:gd name="connsiteY55" fmla="*/ 114244 h 139700"/>
                <a:gd name="connsiteX56" fmla="*/ 78232 w 83820"/>
                <a:gd name="connsiteY56" fmla="*/ 101516 h 139700"/>
                <a:gd name="connsiteX57" fmla="*/ 68919 w 83820"/>
                <a:gd name="connsiteY57" fmla="*/ 91892 h 139700"/>
                <a:gd name="connsiteX58" fmla="*/ 61468 w 83820"/>
                <a:gd name="connsiteY58" fmla="*/ 83510 h 139700"/>
                <a:gd name="connsiteX59" fmla="*/ 57432 w 83820"/>
                <a:gd name="connsiteY59" fmla="*/ 69850 h 139700"/>
                <a:gd name="connsiteX60" fmla="*/ 49982 w 83820"/>
                <a:gd name="connsiteY60" fmla="*/ 68609 h 139700"/>
                <a:gd name="connsiteX61" fmla="*/ 46877 w 83820"/>
                <a:gd name="connsiteY61" fmla="*/ 66435 h 139700"/>
                <a:gd name="connsiteX62" fmla="*/ 42841 w 83820"/>
                <a:gd name="connsiteY62" fmla="*/ 64573 h 139700"/>
                <a:gd name="connsiteX63" fmla="*/ 39737 w 83820"/>
                <a:gd name="connsiteY63" fmla="*/ 64573 h 139700"/>
                <a:gd name="connsiteX64" fmla="*/ 35391 w 83820"/>
                <a:gd name="connsiteY64" fmla="*/ 64573 h 139700"/>
                <a:gd name="connsiteX65" fmla="*/ 28250 w 83820"/>
                <a:gd name="connsiteY65" fmla="*/ 64573 h 139700"/>
                <a:gd name="connsiteX66" fmla="*/ 28250 w 83820"/>
                <a:gd name="connsiteY66" fmla="*/ 61158 h 139700"/>
                <a:gd name="connsiteX67" fmla="*/ 25146 w 83820"/>
                <a:gd name="connsiteY67" fmla="*/ 61158 h 139700"/>
                <a:gd name="connsiteX68" fmla="*/ 27319 w 83820"/>
                <a:gd name="connsiteY68" fmla="*/ 42221 h 139700"/>
                <a:gd name="connsiteX69" fmla="*/ 30423 w 83820"/>
                <a:gd name="connsiteY69" fmla="*/ 31666 h 139700"/>
                <a:gd name="connsiteX70" fmla="*/ 32286 w 83820"/>
                <a:gd name="connsiteY70" fmla="*/ 18937 h 139700"/>
                <a:gd name="connsiteX71" fmla="*/ 32286 w 83820"/>
                <a:gd name="connsiteY71" fmla="*/ 0 h 139700"/>
                <a:gd name="connsiteX72" fmla="*/ 25146 w 83820"/>
                <a:gd name="connsiteY72" fmla="*/ 0 h 139700"/>
                <a:gd name="connsiteX73" fmla="*/ 19868 w 83820"/>
                <a:gd name="connsiteY73" fmla="*/ 0 h 139700"/>
                <a:gd name="connsiteX74" fmla="*/ 14591 w 83820"/>
                <a:gd name="connsiteY74" fmla="*/ 1863 h 139700"/>
                <a:gd name="connsiteX75" fmla="*/ 8382 w 83820"/>
                <a:gd name="connsiteY75" fmla="*/ 4036 h 139700"/>
                <a:gd name="connsiteX76" fmla="*/ 1241 w 83820"/>
                <a:gd name="connsiteY76" fmla="*/ 22042 h 139700"/>
                <a:gd name="connsiteX77" fmla="*/ 0 w 83820"/>
                <a:gd name="connsiteY77" fmla="*/ 40048 h 139700"/>
                <a:gd name="connsiteX78" fmla="*/ 1241 w 83820"/>
                <a:gd name="connsiteY78" fmla="*/ 61158 h 13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83820" h="139700">
                  <a:moveTo>
                    <a:pt x="7450" y="76991"/>
                  </a:moveTo>
                  <a:lnTo>
                    <a:pt x="12728" y="90961"/>
                  </a:lnTo>
                  <a:lnTo>
                    <a:pt x="14591" y="91892"/>
                  </a:lnTo>
                  <a:lnTo>
                    <a:pt x="14591" y="94065"/>
                  </a:lnTo>
                  <a:lnTo>
                    <a:pt x="15833" y="96238"/>
                  </a:lnTo>
                  <a:lnTo>
                    <a:pt x="17695" y="98411"/>
                  </a:lnTo>
                  <a:lnTo>
                    <a:pt x="17695" y="91892"/>
                  </a:lnTo>
                  <a:lnTo>
                    <a:pt x="19868" y="86614"/>
                  </a:lnTo>
                  <a:lnTo>
                    <a:pt x="22042" y="81337"/>
                  </a:lnTo>
                  <a:lnTo>
                    <a:pt x="22042" y="73886"/>
                  </a:lnTo>
                  <a:lnTo>
                    <a:pt x="42841" y="83510"/>
                  </a:lnTo>
                  <a:lnTo>
                    <a:pt x="61468" y="98411"/>
                  </a:lnTo>
                  <a:lnTo>
                    <a:pt x="64572" y="98411"/>
                  </a:lnTo>
                  <a:lnTo>
                    <a:pt x="63641" y="101516"/>
                  </a:lnTo>
                  <a:lnTo>
                    <a:pt x="61468" y="103689"/>
                  </a:lnTo>
                  <a:lnTo>
                    <a:pt x="61468" y="105862"/>
                  </a:lnTo>
                  <a:lnTo>
                    <a:pt x="59605" y="106793"/>
                  </a:lnTo>
                  <a:lnTo>
                    <a:pt x="57432" y="111140"/>
                  </a:lnTo>
                  <a:lnTo>
                    <a:pt x="57432" y="114244"/>
                  </a:lnTo>
                  <a:lnTo>
                    <a:pt x="45015" y="114244"/>
                  </a:lnTo>
                  <a:lnTo>
                    <a:pt x="45015" y="101516"/>
                  </a:lnTo>
                  <a:lnTo>
                    <a:pt x="37564" y="101516"/>
                  </a:lnTo>
                  <a:lnTo>
                    <a:pt x="32286" y="103689"/>
                  </a:lnTo>
                  <a:lnTo>
                    <a:pt x="28250" y="103689"/>
                  </a:lnTo>
                  <a:lnTo>
                    <a:pt x="27319" y="105862"/>
                  </a:lnTo>
                  <a:lnTo>
                    <a:pt x="27319" y="106793"/>
                  </a:lnTo>
                  <a:lnTo>
                    <a:pt x="25146" y="111140"/>
                  </a:lnTo>
                  <a:lnTo>
                    <a:pt x="25146" y="116417"/>
                  </a:lnTo>
                  <a:lnTo>
                    <a:pt x="25146" y="121695"/>
                  </a:lnTo>
                  <a:lnTo>
                    <a:pt x="30423" y="123558"/>
                  </a:lnTo>
                  <a:lnTo>
                    <a:pt x="32286" y="123558"/>
                  </a:lnTo>
                  <a:lnTo>
                    <a:pt x="34459" y="125731"/>
                  </a:lnTo>
                  <a:lnTo>
                    <a:pt x="34459" y="127904"/>
                  </a:lnTo>
                  <a:lnTo>
                    <a:pt x="34459" y="129146"/>
                  </a:lnTo>
                  <a:lnTo>
                    <a:pt x="34459" y="131008"/>
                  </a:lnTo>
                  <a:lnTo>
                    <a:pt x="34459" y="134423"/>
                  </a:lnTo>
                  <a:lnTo>
                    <a:pt x="37564" y="138459"/>
                  </a:lnTo>
                  <a:lnTo>
                    <a:pt x="37564" y="141563"/>
                  </a:lnTo>
                  <a:lnTo>
                    <a:pt x="42841" y="138459"/>
                  </a:lnTo>
                  <a:lnTo>
                    <a:pt x="49050" y="136286"/>
                  </a:lnTo>
                  <a:lnTo>
                    <a:pt x="52155" y="131008"/>
                  </a:lnTo>
                  <a:lnTo>
                    <a:pt x="54328" y="125731"/>
                  </a:lnTo>
                  <a:lnTo>
                    <a:pt x="57432" y="118280"/>
                  </a:lnTo>
                  <a:lnTo>
                    <a:pt x="59605" y="120453"/>
                  </a:lnTo>
                  <a:lnTo>
                    <a:pt x="61468" y="120453"/>
                  </a:lnTo>
                  <a:lnTo>
                    <a:pt x="63641" y="120453"/>
                  </a:lnTo>
                  <a:lnTo>
                    <a:pt x="63641" y="121695"/>
                  </a:lnTo>
                  <a:lnTo>
                    <a:pt x="64572" y="125731"/>
                  </a:lnTo>
                  <a:lnTo>
                    <a:pt x="70781" y="123558"/>
                  </a:lnTo>
                  <a:lnTo>
                    <a:pt x="74196" y="123558"/>
                  </a:lnTo>
                  <a:lnTo>
                    <a:pt x="74196" y="121695"/>
                  </a:lnTo>
                  <a:lnTo>
                    <a:pt x="74196" y="120453"/>
                  </a:lnTo>
                  <a:lnTo>
                    <a:pt x="74196" y="118280"/>
                  </a:lnTo>
                  <a:lnTo>
                    <a:pt x="76059" y="118280"/>
                  </a:lnTo>
                  <a:lnTo>
                    <a:pt x="79164" y="116417"/>
                  </a:lnTo>
                  <a:lnTo>
                    <a:pt x="85373" y="114244"/>
                  </a:lnTo>
                  <a:lnTo>
                    <a:pt x="78232" y="101516"/>
                  </a:lnTo>
                  <a:lnTo>
                    <a:pt x="68919" y="91892"/>
                  </a:lnTo>
                  <a:lnTo>
                    <a:pt x="61468" y="83510"/>
                  </a:lnTo>
                  <a:lnTo>
                    <a:pt x="57432" y="69850"/>
                  </a:lnTo>
                  <a:lnTo>
                    <a:pt x="49982" y="68609"/>
                  </a:lnTo>
                  <a:lnTo>
                    <a:pt x="46877" y="66435"/>
                  </a:lnTo>
                  <a:lnTo>
                    <a:pt x="42841" y="64573"/>
                  </a:lnTo>
                  <a:lnTo>
                    <a:pt x="39737" y="64573"/>
                  </a:lnTo>
                  <a:lnTo>
                    <a:pt x="35391" y="64573"/>
                  </a:lnTo>
                  <a:lnTo>
                    <a:pt x="28250" y="64573"/>
                  </a:lnTo>
                  <a:lnTo>
                    <a:pt x="28250" y="61158"/>
                  </a:lnTo>
                  <a:lnTo>
                    <a:pt x="25146" y="61158"/>
                  </a:lnTo>
                  <a:lnTo>
                    <a:pt x="27319" y="42221"/>
                  </a:lnTo>
                  <a:lnTo>
                    <a:pt x="30423" y="31666"/>
                  </a:lnTo>
                  <a:lnTo>
                    <a:pt x="32286" y="18937"/>
                  </a:lnTo>
                  <a:lnTo>
                    <a:pt x="32286" y="0"/>
                  </a:lnTo>
                  <a:lnTo>
                    <a:pt x="25146" y="0"/>
                  </a:lnTo>
                  <a:lnTo>
                    <a:pt x="19868" y="0"/>
                  </a:lnTo>
                  <a:lnTo>
                    <a:pt x="14591" y="1863"/>
                  </a:lnTo>
                  <a:lnTo>
                    <a:pt x="8382" y="4036"/>
                  </a:lnTo>
                  <a:lnTo>
                    <a:pt x="1241" y="22042"/>
                  </a:lnTo>
                  <a:lnTo>
                    <a:pt x="0" y="40048"/>
                  </a:lnTo>
                  <a:lnTo>
                    <a:pt x="1241" y="6115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60" name="Freeform: Shape 59">
              <a:extLst>
                <a:ext uri="{FF2B5EF4-FFF2-40B4-BE49-F238E27FC236}">
                  <a16:creationId xmlns:a16="http://schemas.microsoft.com/office/drawing/2014/main" id="{5A7F3885-A6DB-410B-A5E6-6A9D94C8E469}"/>
                </a:ext>
              </a:extLst>
            </p:cNvPr>
            <p:cNvSpPr/>
            <p:nvPr/>
          </p:nvSpPr>
          <p:spPr>
            <a:xfrm>
              <a:off x="6849307" y="5908563"/>
              <a:ext cx="46567" cy="15522"/>
            </a:xfrm>
            <a:custGeom>
              <a:avLst/>
              <a:gdLst>
                <a:gd name="connsiteX0" fmla="*/ 39427 w 46566"/>
                <a:gd name="connsiteY0" fmla="*/ 12728 h 15522"/>
                <a:gd name="connsiteX1" fmla="*/ 46878 w 46566"/>
                <a:gd name="connsiteY1" fmla="*/ 12728 h 15522"/>
                <a:gd name="connsiteX2" fmla="*/ 44704 w 46566"/>
                <a:gd name="connsiteY2" fmla="*/ 9313 h 15522"/>
                <a:gd name="connsiteX3" fmla="*/ 44704 w 46566"/>
                <a:gd name="connsiteY3" fmla="*/ 5277 h 15522"/>
                <a:gd name="connsiteX4" fmla="*/ 44704 w 46566"/>
                <a:gd name="connsiteY4" fmla="*/ 3104 h 15522"/>
                <a:gd name="connsiteX5" fmla="*/ 43773 w 46566"/>
                <a:gd name="connsiteY5" fmla="*/ 3104 h 15522"/>
                <a:gd name="connsiteX6" fmla="*/ 39427 w 46566"/>
                <a:gd name="connsiteY6" fmla="*/ 0 h 15522"/>
                <a:gd name="connsiteX7" fmla="*/ 30113 w 46566"/>
                <a:gd name="connsiteY7" fmla="*/ 5277 h 15522"/>
                <a:gd name="connsiteX8" fmla="*/ 21731 w 46566"/>
                <a:gd name="connsiteY8" fmla="*/ 5277 h 15522"/>
                <a:gd name="connsiteX9" fmla="*/ 12418 w 46566"/>
                <a:gd name="connsiteY9" fmla="*/ 5277 h 15522"/>
                <a:gd name="connsiteX10" fmla="*/ 3104 w 46566"/>
                <a:gd name="connsiteY10" fmla="*/ 9313 h 15522"/>
                <a:gd name="connsiteX11" fmla="*/ 1863 w 46566"/>
                <a:gd name="connsiteY11" fmla="*/ 10555 h 15522"/>
                <a:gd name="connsiteX12" fmla="*/ 0 w 46566"/>
                <a:gd name="connsiteY12" fmla="*/ 10555 h 15522"/>
                <a:gd name="connsiteX13" fmla="*/ 0 w 46566"/>
                <a:gd name="connsiteY13" fmla="*/ 12728 h 15522"/>
                <a:gd name="connsiteX14" fmla="*/ 12418 w 46566"/>
                <a:gd name="connsiteY14" fmla="*/ 16764 h 15522"/>
                <a:gd name="connsiteX15" fmla="*/ 27009 w 46566"/>
                <a:gd name="connsiteY15" fmla="*/ 16764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566" h="15522">
                  <a:moveTo>
                    <a:pt x="39427" y="12728"/>
                  </a:moveTo>
                  <a:lnTo>
                    <a:pt x="46878" y="12728"/>
                  </a:lnTo>
                  <a:lnTo>
                    <a:pt x="44704" y="9313"/>
                  </a:lnTo>
                  <a:lnTo>
                    <a:pt x="44704" y="5277"/>
                  </a:lnTo>
                  <a:lnTo>
                    <a:pt x="44704" y="3104"/>
                  </a:lnTo>
                  <a:lnTo>
                    <a:pt x="43773" y="3104"/>
                  </a:lnTo>
                  <a:lnTo>
                    <a:pt x="39427" y="0"/>
                  </a:lnTo>
                  <a:lnTo>
                    <a:pt x="30113" y="5277"/>
                  </a:lnTo>
                  <a:lnTo>
                    <a:pt x="21731" y="5277"/>
                  </a:lnTo>
                  <a:lnTo>
                    <a:pt x="12418" y="5277"/>
                  </a:lnTo>
                  <a:lnTo>
                    <a:pt x="3104" y="9313"/>
                  </a:lnTo>
                  <a:lnTo>
                    <a:pt x="1863" y="10555"/>
                  </a:lnTo>
                  <a:lnTo>
                    <a:pt x="0" y="10555"/>
                  </a:lnTo>
                  <a:lnTo>
                    <a:pt x="0" y="12728"/>
                  </a:lnTo>
                  <a:lnTo>
                    <a:pt x="12418" y="16764"/>
                  </a:lnTo>
                  <a:lnTo>
                    <a:pt x="27009" y="16764"/>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61" name="Freeform: Shape 60">
              <a:extLst>
                <a:ext uri="{FF2B5EF4-FFF2-40B4-BE49-F238E27FC236}">
                  <a16:creationId xmlns:a16="http://schemas.microsoft.com/office/drawing/2014/main" id="{215EFD7D-9199-41F4-BD5B-452C8C1A85BA}"/>
                </a:ext>
              </a:extLst>
            </p:cNvPr>
            <p:cNvSpPr/>
            <p:nvPr/>
          </p:nvSpPr>
          <p:spPr>
            <a:xfrm>
              <a:off x="6900220" y="5913840"/>
              <a:ext cx="55880" cy="31045"/>
            </a:xfrm>
            <a:custGeom>
              <a:avLst/>
              <a:gdLst>
                <a:gd name="connsiteX0" fmla="*/ 5278 w 55880"/>
                <a:gd name="connsiteY0" fmla="*/ 29492 h 31044"/>
                <a:gd name="connsiteX1" fmla="*/ 7451 w 55880"/>
                <a:gd name="connsiteY1" fmla="*/ 29492 h 31044"/>
                <a:gd name="connsiteX2" fmla="*/ 8382 w 55880"/>
                <a:gd name="connsiteY2" fmla="*/ 31666 h 31044"/>
                <a:gd name="connsiteX3" fmla="*/ 12418 w 55880"/>
                <a:gd name="connsiteY3" fmla="*/ 31666 h 31044"/>
                <a:gd name="connsiteX4" fmla="*/ 25146 w 55880"/>
                <a:gd name="connsiteY4" fmla="*/ 22042 h 31044"/>
                <a:gd name="connsiteX5" fmla="*/ 39737 w 55880"/>
                <a:gd name="connsiteY5" fmla="*/ 12728 h 31044"/>
                <a:gd name="connsiteX6" fmla="*/ 52155 w 55880"/>
                <a:gd name="connsiteY6" fmla="*/ 4036 h 31044"/>
                <a:gd name="connsiteX7" fmla="*/ 56191 w 55880"/>
                <a:gd name="connsiteY7" fmla="*/ 4036 h 31044"/>
                <a:gd name="connsiteX8" fmla="*/ 56191 w 55880"/>
                <a:gd name="connsiteY8" fmla="*/ 0 h 31044"/>
                <a:gd name="connsiteX9" fmla="*/ 36322 w 55880"/>
                <a:gd name="connsiteY9" fmla="*/ 0 h 31044"/>
                <a:gd name="connsiteX10" fmla="*/ 17696 w 55880"/>
                <a:gd name="connsiteY10" fmla="*/ 12728 h 31044"/>
                <a:gd name="connsiteX11" fmla="*/ 0 w 55880"/>
                <a:gd name="connsiteY11" fmla="*/ 24215 h 31044"/>
                <a:gd name="connsiteX12" fmla="*/ 0 w 55880"/>
                <a:gd name="connsiteY12" fmla="*/ 27319 h 31044"/>
                <a:gd name="connsiteX13" fmla="*/ 3104 w 55880"/>
                <a:gd name="connsiteY13" fmla="*/ 27319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5880" h="31044">
                  <a:moveTo>
                    <a:pt x="5278" y="29492"/>
                  </a:moveTo>
                  <a:lnTo>
                    <a:pt x="7451" y="29492"/>
                  </a:lnTo>
                  <a:lnTo>
                    <a:pt x="8382" y="31666"/>
                  </a:lnTo>
                  <a:lnTo>
                    <a:pt x="12418" y="31666"/>
                  </a:lnTo>
                  <a:lnTo>
                    <a:pt x="25146" y="22042"/>
                  </a:lnTo>
                  <a:lnTo>
                    <a:pt x="39737" y="12728"/>
                  </a:lnTo>
                  <a:lnTo>
                    <a:pt x="52155" y="4036"/>
                  </a:lnTo>
                  <a:lnTo>
                    <a:pt x="56191" y="4036"/>
                  </a:lnTo>
                  <a:lnTo>
                    <a:pt x="56191" y="0"/>
                  </a:lnTo>
                  <a:lnTo>
                    <a:pt x="36322" y="0"/>
                  </a:lnTo>
                  <a:lnTo>
                    <a:pt x="17696" y="12728"/>
                  </a:lnTo>
                  <a:lnTo>
                    <a:pt x="0" y="24215"/>
                  </a:lnTo>
                  <a:lnTo>
                    <a:pt x="0" y="27319"/>
                  </a:lnTo>
                  <a:lnTo>
                    <a:pt x="3104" y="27319"/>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62" name="Freeform: Shape 61">
              <a:extLst>
                <a:ext uri="{FF2B5EF4-FFF2-40B4-BE49-F238E27FC236}">
                  <a16:creationId xmlns:a16="http://schemas.microsoft.com/office/drawing/2014/main" id="{C9B501E9-D851-4EF4-AC6A-B4734B7433D0}"/>
                </a:ext>
              </a:extLst>
            </p:cNvPr>
            <p:cNvSpPr/>
            <p:nvPr/>
          </p:nvSpPr>
          <p:spPr>
            <a:xfrm>
              <a:off x="6939958" y="5274633"/>
              <a:ext cx="15522" cy="12418"/>
            </a:xfrm>
            <a:custGeom>
              <a:avLst/>
              <a:gdLst>
                <a:gd name="connsiteX0" fmla="*/ 16453 w 15522"/>
                <a:gd name="connsiteY0" fmla="*/ 0 h 12417"/>
                <a:gd name="connsiteX1" fmla="*/ 4036 w 15522"/>
                <a:gd name="connsiteY1" fmla="*/ 0 h 12417"/>
                <a:gd name="connsiteX2" fmla="*/ 4036 w 15522"/>
                <a:gd name="connsiteY2" fmla="*/ 4346 h 12417"/>
                <a:gd name="connsiteX3" fmla="*/ 0 w 15522"/>
                <a:gd name="connsiteY3" fmla="*/ 4346 h 12417"/>
                <a:gd name="connsiteX4" fmla="*/ 0 w 15522"/>
                <a:gd name="connsiteY4" fmla="*/ 12728 h 12417"/>
                <a:gd name="connsiteX5" fmla="*/ 16453 w 15522"/>
                <a:gd name="connsiteY5" fmla="*/ 12728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22" h="12417">
                  <a:moveTo>
                    <a:pt x="16453" y="0"/>
                  </a:moveTo>
                  <a:lnTo>
                    <a:pt x="4036" y="0"/>
                  </a:lnTo>
                  <a:lnTo>
                    <a:pt x="4036" y="4346"/>
                  </a:lnTo>
                  <a:lnTo>
                    <a:pt x="0" y="4346"/>
                  </a:lnTo>
                  <a:lnTo>
                    <a:pt x="0" y="12728"/>
                  </a:lnTo>
                  <a:lnTo>
                    <a:pt x="16453" y="1272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63" name="Freeform: Shape 62">
              <a:extLst>
                <a:ext uri="{FF2B5EF4-FFF2-40B4-BE49-F238E27FC236}">
                  <a16:creationId xmlns:a16="http://schemas.microsoft.com/office/drawing/2014/main" id="{B0D8FD39-E5DB-4D90-90F0-4EA5F56A161A}"/>
                </a:ext>
              </a:extLst>
            </p:cNvPr>
            <p:cNvSpPr/>
            <p:nvPr/>
          </p:nvSpPr>
          <p:spPr>
            <a:xfrm>
              <a:off x="6808639" y="5623884"/>
              <a:ext cx="40358" cy="46567"/>
            </a:xfrm>
            <a:custGeom>
              <a:avLst/>
              <a:gdLst>
                <a:gd name="connsiteX0" fmla="*/ 21731 w 40357"/>
                <a:gd name="connsiteY0" fmla="*/ 31666 h 46566"/>
                <a:gd name="connsiteX1" fmla="*/ 29182 w 40357"/>
                <a:gd name="connsiteY1" fmla="*/ 22042 h 46566"/>
                <a:gd name="connsiteX2" fmla="*/ 40668 w 40357"/>
                <a:gd name="connsiteY2" fmla="*/ 12728 h 46566"/>
                <a:gd name="connsiteX3" fmla="*/ 38495 w 40357"/>
                <a:gd name="connsiteY3" fmla="*/ 9313 h 46566"/>
                <a:gd name="connsiteX4" fmla="*/ 38495 w 40357"/>
                <a:gd name="connsiteY4" fmla="*/ 5278 h 46566"/>
                <a:gd name="connsiteX5" fmla="*/ 38495 w 40357"/>
                <a:gd name="connsiteY5" fmla="*/ 4036 h 46566"/>
                <a:gd name="connsiteX6" fmla="*/ 36322 w 40357"/>
                <a:gd name="connsiteY6" fmla="*/ 4036 h 46566"/>
                <a:gd name="connsiteX7" fmla="*/ 35391 w 40357"/>
                <a:gd name="connsiteY7" fmla="*/ 4036 h 46566"/>
                <a:gd name="connsiteX8" fmla="*/ 31045 w 40357"/>
                <a:gd name="connsiteY8" fmla="*/ 0 h 46566"/>
                <a:gd name="connsiteX9" fmla="*/ 23905 w 40357"/>
                <a:gd name="connsiteY9" fmla="*/ 16764 h 46566"/>
                <a:gd name="connsiteX10" fmla="*/ 11487 w 40357"/>
                <a:gd name="connsiteY10" fmla="*/ 29492 h 46566"/>
                <a:gd name="connsiteX11" fmla="*/ 0 w 40357"/>
                <a:gd name="connsiteY11" fmla="*/ 42221 h 46566"/>
                <a:gd name="connsiteX12" fmla="*/ 0 w 40357"/>
                <a:gd name="connsiteY12" fmla="*/ 46567 h 46566"/>
                <a:gd name="connsiteX13" fmla="*/ 13349 w 40357"/>
                <a:gd name="connsiteY13" fmla="*/ 39116 h 4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357" h="46566">
                  <a:moveTo>
                    <a:pt x="21731" y="31666"/>
                  </a:moveTo>
                  <a:lnTo>
                    <a:pt x="29182" y="22042"/>
                  </a:lnTo>
                  <a:lnTo>
                    <a:pt x="40668" y="12728"/>
                  </a:lnTo>
                  <a:lnTo>
                    <a:pt x="38495" y="9313"/>
                  </a:lnTo>
                  <a:lnTo>
                    <a:pt x="38495" y="5278"/>
                  </a:lnTo>
                  <a:lnTo>
                    <a:pt x="38495" y="4036"/>
                  </a:lnTo>
                  <a:lnTo>
                    <a:pt x="36322" y="4036"/>
                  </a:lnTo>
                  <a:lnTo>
                    <a:pt x="35391" y="4036"/>
                  </a:lnTo>
                  <a:lnTo>
                    <a:pt x="31045" y="0"/>
                  </a:lnTo>
                  <a:lnTo>
                    <a:pt x="23905" y="16764"/>
                  </a:lnTo>
                  <a:lnTo>
                    <a:pt x="11487" y="29492"/>
                  </a:lnTo>
                  <a:lnTo>
                    <a:pt x="0" y="42221"/>
                  </a:lnTo>
                  <a:lnTo>
                    <a:pt x="0" y="46567"/>
                  </a:lnTo>
                  <a:lnTo>
                    <a:pt x="13349" y="3911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64" name="Freeform: Shape 63">
              <a:extLst>
                <a:ext uri="{FF2B5EF4-FFF2-40B4-BE49-F238E27FC236}">
                  <a16:creationId xmlns:a16="http://schemas.microsoft.com/office/drawing/2014/main" id="{486494BE-6C76-4EB7-8B96-8ED34AF86F9C}"/>
                </a:ext>
              </a:extLst>
            </p:cNvPr>
            <p:cNvSpPr/>
            <p:nvPr/>
          </p:nvSpPr>
          <p:spPr>
            <a:xfrm>
              <a:off x="4168919" y="5514917"/>
              <a:ext cx="24836" cy="12418"/>
            </a:xfrm>
            <a:custGeom>
              <a:avLst/>
              <a:gdLst>
                <a:gd name="connsiteX0" fmla="*/ 27009 w 24835"/>
                <a:gd name="connsiteY0" fmla="*/ 4036 h 12417"/>
                <a:gd name="connsiteX1" fmla="*/ 21731 w 24835"/>
                <a:gd name="connsiteY1" fmla="*/ 1863 h 12417"/>
                <a:gd name="connsiteX2" fmla="*/ 14591 w 24835"/>
                <a:gd name="connsiteY2" fmla="*/ 1863 h 12417"/>
                <a:gd name="connsiteX3" fmla="*/ 7140 w 24835"/>
                <a:gd name="connsiteY3" fmla="*/ 0 h 12417"/>
                <a:gd name="connsiteX4" fmla="*/ 0 w 24835"/>
                <a:gd name="connsiteY4" fmla="*/ 0 h 12417"/>
                <a:gd name="connsiteX5" fmla="*/ 0 w 24835"/>
                <a:gd name="connsiteY5" fmla="*/ 12728 h 12417"/>
                <a:gd name="connsiteX6" fmla="*/ 27009 w 24835"/>
                <a:gd name="connsiteY6" fmla="*/ 12728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35" h="12417">
                  <a:moveTo>
                    <a:pt x="27009" y="4036"/>
                  </a:moveTo>
                  <a:lnTo>
                    <a:pt x="21731" y="1863"/>
                  </a:lnTo>
                  <a:lnTo>
                    <a:pt x="14591" y="1863"/>
                  </a:lnTo>
                  <a:lnTo>
                    <a:pt x="7140" y="0"/>
                  </a:lnTo>
                  <a:lnTo>
                    <a:pt x="0" y="0"/>
                  </a:lnTo>
                  <a:lnTo>
                    <a:pt x="0" y="12728"/>
                  </a:lnTo>
                  <a:lnTo>
                    <a:pt x="27009" y="1272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65" name="Freeform: Shape 64">
              <a:extLst>
                <a:ext uri="{FF2B5EF4-FFF2-40B4-BE49-F238E27FC236}">
                  <a16:creationId xmlns:a16="http://schemas.microsoft.com/office/drawing/2014/main" id="{B616ABC9-9993-41DE-A282-C1FD5BA756AA}"/>
                </a:ext>
              </a:extLst>
            </p:cNvPr>
            <p:cNvSpPr/>
            <p:nvPr/>
          </p:nvSpPr>
          <p:spPr>
            <a:xfrm>
              <a:off x="2808235" y="5420542"/>
              <a:ext cx="27940" cy="15522"/>
            </a:xfrm>
            <a:custGeom>
              <a:avLst/>
              <a:gdLst>
                <a:gd name="connsiteX0" fmla="*/ 16764 w 27940"/>
                <a:gd name="connsiteY0" fmla="*/ 2173 h 15522"/>
                <a:gd name="connsiteX1" fmla="*/ 13660 w 27940"/>
                <a:gd name="connsiteY1" fmla="*/ 2173 h 15522"/>
                <a:gd name="connsiteX2" fmla="*/ 6209 w 27940"/>
                <a:gd name="connsiteY2" fmla="*/ 2173 h 15522"/>
                <a:gd name="connsiteX3" fmla="*/ 0 w 27940"/>
                <a:gd name="connsiteY3" fmla="*/ 0 h 15522"/>
                <a:gd name="connsiteX4" fmla="*/ 0 w 27940"/>
                <a:gd name="connsiteY4" fmla="*/ 17075 h 15522"/>
                <a:gd name="connsiteX5" fmla="*/ 7451 w 27940"/>
                <a:gd name="connsiteY5" fmla="*/ 17075 h 15522"/>
                <a:gd name="connsiteX6" fmla="*/ 13660 w 27940"/>
                <a:gd name="connsiteY6" fmla="*/ 17075 h 15522"/>
                <a:gd name="connsiteX7" fmla="*/ 18937 w 27940"/>
                <a:gd name="connsiteY7" fmla="*/ 14901 h 15522"/>
                <a:gd name="connsiteX8" fmla="*/ 24215 w 27940"/>
                <a:gd name="connsiteY8" fmla="*/ 12728 h 15522"/>
                <a:gd name="connsiteX9" fmla="*/ 28251 w 27940"/>
                <a:gd name="connsiteY9" fmla="*/ 12728 h 15522"/>
                <a:gd name="connsiteX10" fmla="*/ 28251 w 27940"/>
                <a:gd name="connsiteY10" fmla="*/ 5278 h 15522"/>
                <a:gd name="connsiteX11" fmla="*/ 22042 w 27940"/>
                <a:gd name="connsiteY11" fmla="*/ 4346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940" h="15522">
                  <a:moveTo>
                    <a:pt x="16764" y="2173"/>
                  </a:moveTo>
                  <a:lnTo>
                    <a:pt x="13660" y="2173"/>
                  </a:lnTo>
                  <a:lnTo>
                    <a:pt x="6209" y="2173"/>
                  </a:lnTo>
                  <a:lnTo>
                    <a:pt x="0" y="0"/>
                  </a:lnTo>
                  <a:lnTo>
                    <a:pt x="0" y="17075"/>
                  </a:lnTo>
                  <a:lnTo>
                    <a:pt x="7451" y="17075"/>
                  </a:lnTo>
                  <a:lnTo>
                    <a:pt x="13660" y="17075"/>
                  </a:lnTo>
                  <a:lnTo>
                    <a:pt x="18937" y="14901"/>
                  </a:lnTo>
                  <a:lnTo>
                    <a:pt x="24215" y="12728"/>
                  </a:lnTo>
                  <a:lnTo>
                    <a:pt x="28251" y="12728"/>
                  </a:lnTo>
                  <a:lnTo>
                    <a:pt x="28251" y="5278"/>
                  </a:lnTo>
                  <a:lnTo>
                    <a:pt x="22042" y="434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66" name="Freeform: Shape 65">
              <a:extLst>
                <a:ext uri="{FF2B5EF4-FFF2-40B4-BE49-F238E27FC236}">
                  <a16:creationId xmlns:a16="http://schemas.microsoft.com/office/drawing/2014/main" id="{8A9170FF-2D7C-4CDE-8AE3-4B2BC579F6C4}"/>
                </a:ext>
              </a:extLst>
            </p:cNvPr>
            <p:cNvSpPr/>
            <p:nvPr/>
          </p:nvSpPr>
          <p:spPr>
            <a:xfrm>
              <a:off x="4066782" y="5047076"/>
              <a:ext cx="12418" cy="15522"/>
            </a:xfrm>
            <a:custGeom>
              <a:avLst/>
              <a:gdLst>
                <a:gd name="connsiteX0" fmla="*/ 6209 w 12417"/>
                <a:gd name="connsiteY0" fmla="*/ 17075 h 15522"/>
                <a:gd name="connsiteX1" fmla="*/ 7140 w 12417"/>
                <a:gd name="connsiteY1" fmla="*/ 11487 h 15522"/>
                <a:gd name="connsiteX2" fmla="*/ 7140 w 12417"/>
                <a:gd name="connsiteY2" fmla="*/ 9624 h 15522"/>
                <a:gd name="connsiteX3" fmla="*/ 9313 w 12417"/>
                <a:gd name="connsiteY3" fmla="*/ 6209 h 15522"/>
                <a:gd name="connsiteX4" fmla="*/ 11487 w 12417"/>
                <a:gd name="connsiteY4" fmla="*/ 4346 h 15522"/>
                <a:gd name="connsiteX5" fmla="*/ 12418 w 12417"/>
                <a:gd name="connsiteY5" fmla="*/ 0 h 15522"/>
                <a:gd name="connsiteX6" fmla="*/ 9313 w 12417"/>
                <a:gd name="connsiteY6" fmla="*/ 0 h 15522"/>
                <a:gd name="connsiteX7" fmla="*/ 7140 w 12417"/>
                <a:gd name="connsiteY7" fmla="*/ 4346 h 15522"/>
                <a:gd name="connsiteX8" fmla="*/ 4036 w 12417"/>
                <a:gd name="connsiteY8" fmla="*/ 7451 h 15522"/>
                <a:gd name="connsiteX9" fmla="*/ 2173 w 12417"/>
                <a:gd name="connsiteY9" fmla="*/ 9624 h 15522"/>
                <a:gd name="connsiteX10" fmla="*/ 0 w 12417"/>
                <a:gd name="connsiteY10" fmla="*/ 11487 h 15522"/>
                <a:gd name="connsiteX11" fmla="*/ 0 w 12417"/>
                <a:gd name="connsiteY11" fmla="*/ 13660 h 15522"/>
                <a:gd name="connsiteX12" fmla="*/ 2173 w 12417"/>
                <a:gd name="connsiteY12" fmla="*/ 14901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17" h="15522">
                  <a:moveTo>
                    <a:pt x="6209" y="17075"/>
                  </a:moveTo>
                  <a:lnTo>
                    <a:pt x="7140" y="11487"/>
                  </a:lnTo>
                  <a:lnTo>
                    <a:pt x="7140" y="9624"/>
                  </a:lnTo>
                  <a:lnTo>
                    <a:pt x="9313" y="6209"/>
                  </a:lnTo>
                  <a:lnTo>
                    <a:pt x="11487" y="4346"/>
                  </a:lnTo>
                  <a:lnTo>
                    <a:pt x="12418" y="0"/>
                  </a:lnTo>
                  <a:lnTo>
                    <a:pt x="9313" y="0"/>
                  </a:lnTo>
                  <a:lnTo>
                    <a:pt x="7140" y="4346"/>
                  </a:lnTo>
                  <a:lnTo>
                    <a:pt x="4036" y="7451"/>
                  </a:lnTo>
                  <a:lnTo>
                    <a:pt x="2173" y="9624"/>
                  </a:lnTo>
                  <a:lnTo>
                    <a:pt x="0" y="11487"/>
                  </a:lnTo>
                  <a:lnTo>
                    <a:pt x="0" y="13660"/>
                  </a:lnTo>
                  <a:lnTo>
                    <a:pt x="2173" y="1490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67" name="Freeform: Shape 66">
              <a:extLst>
                <a:ext uri="{FF2B5EF4-FFF2-40B4-BE49-F238E27FC236}">
                  <a16:creationId xmlns:a16="http://schemas.microsoft.com/office/drawing/2014/main" id="{39C3174F-A109-4E12-83F4-4F10EB575B9F}"/>
                </a:ext>
              </a:extLst>
            </p:cNvPr>
            <p:cNvSpPr/>
            <p:nvPr/>
          </p:nvSpPr>
          <p:spPr>
            <a:xfrm>
              <a:off x="4243736" y="5014168"/>
              <a:ext cx="18627" cy="37253"/>
            </a:xfrm>
            <a:custGeom>
              <a:avLst/>
              <a:gdLst>
                <a:gd name="connsiteX0" fmla="*/ 3104 w 18626"/>
                <a:gd name="connsiteY0" fmla="*/ 31976 h 37253"/>
                <a:gd name="connsiteX1" fmla="*/ 3104 w 18626"/>
                <a:gd name="connsiteY1" fmla="*/ 32907 h 37253"/>
                <a:gd name="connsiteX2" fmla="*/ 3104 w 18626"/>
                <a:gd name="connsiteY2" fmla="*/ 35080 h 37253"/>
                <a:gd name="connsiteX3" fmla="*/ 5278 w 18626"/>
                <a:gd name="connsiteY3" fmla="*/ 37253 h 37253"/>
                <a:gd name="connsiteX4" fmla="*/ 12728 w 18626"/>
                <a:gd name="connsiteY4" fmla="*/ 37253 h 37253"/>
                <a:gd name="connsiteX5" fmla="*/ 14591 w 18626"/>
                <a:gd name="connsiteY5" fmla="*/ 37253 h 37253"/>
                <a:gd name="connsiteX6" fmla="*/ 14591 w 18626"/>
                <a:gd name="connsiteY6" fmla="*/ 35080 h 37253"/>
                <a:gd name="connsiteX7" fmla="*/ 15833 w 18626"/>
                <a:gd name="connsiteY7" fmla="*/ 35080 h 37253"/>
                <a:gd name="connsiteX8" fmla="*/ 17695 w 18626"/>
                <a:gd name="connsiteY8" fmla="*/ 35080 h 37253"/>
                <a:gd name="connsiteX9" fmla="*/ 19869 w 18626"/>
                <a:gd name="connsiteY9" fmla="*/ 32907 h 37253"/>
                <a:gd name="connsiteX10" fmla="*/ 17695 w 18626"/>
                <a:gd name="connsiteY10" fmla="*/ 22352 h 37253"/>
                <a:gd name="connsiteX11" fmla="*/ 15833 w 18626"/>
                <a:gd name="connsiteY11" fmla="*/ 9624 h 37253"/>
                <a:gd name="connsiteX12" fmla="*/ 12728 w 18626"/>
                <a:gd name="connsiteY12" fmla="*/ 0 h 37253"/>
                <a:gd name="connsiteX13" fmla="*/ 0 w 18626"/>
                <a:gd name="connsiteY13" fmla="*/ 29803 h 37253"/>
                <a:gd name="connsiteX14" fmla="*/ 1242 w 18626"/>
                <a:gd name="connsiteY14" fmla="*/ 31976 h 3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626" h="37253">
                  <a:moveTo>
                    <a:pt x="3104" y="31976"/>
                  </a:moveTo>
                  <a:lnTo>
                    <a:pt x="3104" y="32907"/>
                  </a:lnTo>
                  <a:lnTo>
                    <a:pt x="3104" y="35080"/>
                  </a:lnTo>
                  <a:lnTo>
                    <a:pt x="5278" y="37253"/>
                  </a:lnTo>
                  <a:lnTo>
                    <a:pt x="12728" y="37253"/>
                  </a:lnTo>
                  <a:lnTo>
                    <a:pt x="14591" y="37253"/>
                  </a:lnTo>
                  <a:lnTo>
                    <a:pt x="14591" y="35080"/>
                  </a:lnTo>
                  <a:lnTo>
                    <a:pt x="15833" y="35080"/>
                  </a:lnTo>
                  <a:lnTo>
                    <a:pt x="17695" y="35080"/>
                  </a:lnTo>
                  <a:lnTo>
                    <a:pt x="19869" y="32907"/>
                  </a:lnTo>
                  <a:lnTo>
                    <a:pt x="17695" y="22352"/>
                  </a:lnTo>
                  <a:lnTo>
                    <a:pt x="15833" y="9624"/>
                  </a:lnTo>
                  <a:lnTo>
                    <a:pt x="12728" y="0"/>
                  </a:lnTo>
                  <a:lnTo>
                    <a:pt x="0" y="29803"/>
                  </a:lnTo>
                  <a:lnTo>
                    <a:pt x="1242" y="3197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68" name="Freeform: Shape 67">
              <a:extLst>
                <a:ext uri="{FF2B5EF4-FFF2-40B4-BE49-F238E27FC236}">
                  <a16:creationId xmlns:a16="http://schemas.microsoft.com/office/drawing/2014/main" id="{C29025A4-9BEA-4F5E-85DC-51388AB703EF}"/>
                </a:ext>
              </a:extLst>
            </p:cNvPr>
            <p:cNvSpPr/>
            <p:nvPr/>
          </p:nvSpPr>
          <p:spPr>
            <a:xfrm>
              <a:off x="6688807" y="5690630"/>
              <a:ext cx="149014" cy="161432"/>
            </a:xfrm>
            <a:custGeom>
              <a:avLst/>
              <a:gdLst>
                <a:gd name="connsiteX0" fmla="*/ 11486 w 149013"/>
                <a:gd name="connsiteY0" fmla="*/ 128835 h 161431"/>
                <a:gd name="connsiteX1" fmla="*/ 23904 w 149013"/>
                <a:gd name="connsiteY1" fmla="*/ 145910 h 161431"/>
                <a:gd name="connsiteX2" fmla="*/ 36322 w 149013"/>
                <a:gd name="connsiteY2" fmla="*/ 151187 h 161431"/>
                <a:gd name="connsiteX3" fmla="*/ 49051 w 149013"/>
                <a:gd name="connsiteY3" fmla="*/ 153360 h 161431"/>
                <a:gd name="connsiteX4" fmla="*/ 62400 w 149013"/>
                <a:gd name="connsiteY4" fmla="*/ 153360 h 161431"/>
                <a:gd name="connsiteX5" fmla="*/ 72955 w 149013"/>
                <a:gd name="connsiteY5" fmla="*/ 155533 h 161431"/>
                <a:gd name="connsiteX6" fmla="*/ 84441 w 149013"/>
                <a:gd name="connsiteY6" fmla="*/ 161742 h 161431"/>
                <a:gd name="connsiteX7" fmla="*/ 90650 w 149013"/>
                <a:gd name="connsiteY7" fmla="*/ 161742 h 161431"/>
                <a:gd name="connsiteX8" fmla="*/ 96859 w 149013"/>
                <a:gd name="connsiteY8" fmla="*/ 160811 h 161431"/>
                <a:gd name="connsiteX9" fmla="*/ 102137 w 149013"/>
                <a:gd name="connsiteY9" fmla="*/ 160811 h 161431"/>
                <a:gd name="connsiteX10" fmla="*/ 107104 w 149013"/>
                <a:gd name="connsiteY10" fmla="*/ 156465 h 161431"/>
                <a:gd name="connsiteX11" fmla="*/ 116728 w 149013"/>
                <a:gd name="connsiteY11" fmla="*/ 138459 h 161431"/>
                <a:gd name="connsiteX12" fmla="*/ 121695 w 149013"/>
                <a:gd name="connsiteY12" fmla="*/ 118280 h 161431"/>
                <a:gd name="connsiteX13" fmla="*/ 131319 w 149013"/>
                <a:gd name="connsiteY13" fmla="*/ 101516 h 161431"/>
                <a:gd name="connsiteX14" fmla="*/ 133181 w 149013"/>
                <a:gd name="connsiteY14" fmla="*/ 97170 h 161431"/>
                <a:gd name="connsiteX15" fmla="*/ 134423 w 149013"/>
                <a:gd name="connsiteY15" fmla="*/ 96238 h 161431"/>
                <a:gd name="connsiteX16" fmla="*/ 136286 w 149013"/>
                <a:gd name="connsiteY16" fmla="*/ 94065 h 161431"/>
                <a:gd name="connsiteX17" fmla="*/ 138459 w 149013"/>
                <a:gd name="connsiteY17" fmla="*/ 94065 h 161431"/>
                <a:gd name="connsiteX18" fmla="*/ 141563 w 149013"/>
                <a:gd name="connsiteY18" fmla="*/ 94065 h 161431"/>
                <a:gd name="connsiteX19" fmla="*/ 147772 w 149013"/>
                <a:gd name="connsiteY19" fmla="*/ 91892 h 161431"/>
                <a:gd name="connsiteX20" fmla="*/ 140632 w 149013"/>
                <a:gd name="connsiteY20" fmla="*/ 76991 h 161431"/>
                <a:gd name="connsiteX21" fmla="*/ 133181 w 149013"/>
                <a:gd name="connsiteY21" fmla="*/ 64262 h 161431"/>
                <a:gd name="connsiteX22" fmla="*/ 126972 w 149013"/>
                <a:gd name="connsiteY22" fmla="*/ 47498 h 161431"/>
                <a:gd name="connsiteX23" fmla="*/ 134423 w 149013"/>
                <a:gd name="connsiteY23" fmla="*/ 44394 h 161431"/>
                <a:gd name="connsiteX24" fmla="*/ 140632 w 149013"/>
                <a:gd name="connsiteY24" fmla="*/ 40047 h 161431"/>
                <a:gd name="connsiteX25" fmla="*/ 145910 w 149013"/>
                <a:gd name="connsiteY25" fmla="*/ 34770 h 161431"/>
                <a:gd name="connsiteX26" fmla="*/ 150877 w 149013"/>
                <a:gd name="connsiteY26" fmla="*/ 31666 h 161431"/>
                <a:gd name="connsiteX27" fmla="*/ 145910 w 149013"/>
                <a:gd name="connsiteY27" fmla="*/ 22042 h 161431"/>
                <a:gd name="connsiteX28" fmla="*/ 134423 w 149013"/>
                <a:gd name="connsiteY28" fmla="*/ 10555 h 161431"/>
                <a:gd name="connsiteX29" fmla="*/ 121695 w 149013"/>
                <a:gd name="connsiteY29" fmla="*/ 3104 h 161431"/>
                <a:gd name="connsiteX30" fmla="*/ 111450 w 149013"/>
                <a:gd name="connsiteY30" fmla="*/ 0 h 161431"/>
                <a:gd name="connsiteX31" fmla="*/ 105241 w 149013"/>
                <a:gd name="connsiteY31" fmla="*/ 9313 h 161431"/>
                <a:gd name="connsiteX32" fmla="*/ 99963 w 149013"/>
                <a:gd name="connsiteY32" fmla="*/ 17695 h 161431"/>
                <a:gd name="connsiteX33" fmla="*/ 94686 w 149013"/>
                <a:gd name="connsiteY33" fmla="*/ 27319 h 161431"/>
                <a:gd name="connsiteX34" fmla="*/ 90650 w 149013"/>
                <a:gd name="connsiteY34" fmla="*/ 40047 h 161431"/>
                <a:gd name="connsiteX35" fmla="*/ 84441 w 149013"/>
                <a:gd name="connsiteY35" fmla="*/ 40047 h 161431"/>
                <a:gd name="connsiteX36" fmla="*/ 78232 w 149013"/>
                <a:gd name="connsiteY36" fmla="*/ 40047 h 161431"/>
                <a:gd name="connsiteX37" fmla="*/ 74817 w 149013"/>
                <a:gd name="connsiteY37" fmla="*/ 40047 h 161431"/>
                <a:gd name="connsiteX38" fmla="*/ 72955 w 149013"/>
                <a:gd name="connsiteY38" fmla="*/ 42221 h 161431"/>
                <a:gd name="connsiteX39" fmla="*/ 72955 w 149013"/>
                <a:gd name="connsiteY39" fmla="*/ 44394 h 161431"/>
                <a:gd name="connsiteX40" fmla="*/ 72955 w 149013"/>
                <a:gd name="connsiteY40" fmla="*/ 46256 h 161431"/>
                <a:gd name="connsiteX41" fmla="*/ 70782 w 149013"/>
                <a:gd name="connsiteY41" fmla="*/ 47498 h 161431"/>
                <a:gd name="connsiteX42" fmla="*/ 70782 w 149013"/>
                <a:gd name="connsiteY42" fmla="*/ 49671 h 161431"/>
                <a:gd name="connsiteX43" fmla="*/ 67677 w 149013"/>
                <a:gd name="connsiteY43" fmla="*/ 53707 h 161431"/>
                <a:gd name="connsiteX44" fmla="*/ 63641 w 149013"/>
                <a:gd name="connsiteY44" fmla="*/ 57122 h 161431"/>
                <a:gd name="connsiteX45" fmla="*/ 40668 w 149013"/>
                <a:gd name="connsiteY45" fmla="*/ 60226 h 161431"/>
                <a:gd name="connsiteX46" fmla="*/ 31355 w 149013"/>
                <a:gd name="connsiteY46" fmla="*/ 75128 h 161431"/>
                <a:gd name="connsiteX47" fmla="*/ 23904 w 149013"/>
                <a:gd name="connsiteY47" fmla="*/ 79164 h 161431"/>
                <a:gd name="connsiteX48" fmla="*/ 16764 w 149013"/>
                <a:gd name="connsiteY48" fmla="*/ 76991 h 161431"/>
                <a:gd name="connsiteX49" fmla="*/ 9313 w 149013"/>
                <a:gd name="connsiteY49" fmla="*/ 76991 h 161431"/>
                <a:gd name="connsiteX50" fmla="*/ 0 w 149013"/>
                <a:gd name="connsiteY50" fmla="*/ 81337 h 161431"/>
                <a:gd name="connsiteX51" fmla="*/ 2173 w 149013"/>
                <a:gd name="connsiteY51" fmla="*/ 106793 h 16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49013" h="161431">
                  <a:moveTo>
                    <a:pt x="11486" y="128835"/>
                  </a:moveTo>
                  <a:lnTo>
                    <a:pt x="23904" y="145910"/>
                  </a:lnTo>
                  <a:lnTo>
                    <a:pt x="36322" y="151187"/>
                  </a:lnTo>
                  <a:lnTo>
                    <a:pt x="49051" y="153360"/>
                  </a:lnTo>
                  <a:lnTo>
                    <a:pt x="62400" y="153360"/>
                  </a:lnTo>
                  <a:lnTo>
                    <a:pt x="72955" y="155533"/>
                  </a:lnTo>
                  <a:lnTo>
                    <a:pt x="84441" y="161742"/>
                  </a:lnTo>
                  <a:lnTo>
                    <a:pt x="90650" y="161742"/>
                  </a:lnTo>
                  <a:lnTo>
                    <a:pt x="96859" y="160811"/>
                  </a:lnTo>
                  <a:lnTo>
                    <a:pt x="102137" y="160811"/>
                  </a:lnTo>
                  <a:lnTo>
                    <a:pt x="107104" y="156465"/>
                  </a:lnTo>
                  <a:lnTo>
                    <a:pt x="116728" y="138459"/>
                  </a:lnTo>
                  <a:lnTo>
                    <a:pt x="121695" y="118280"/>
                  </a:lnTo>
                  <a:lnTo>
                    <a:pt x="131319" y="101516"/>
                  </a:lnTo>
                  <a:lnTo>
                    <a:pt x="133181" y="97170"/>
                  </a:lnTo>
                  <a:lnTo>
                    <a:pt x="134423" y="96238"/>
                  </a:lnTo>
                  <a:lnTo>
                    <a:pt x="136286" y="94065"/>
                  </a:lnTo>
                  <a:lnTo>
                    <a:pt x="138459" y="94065"/>
                  </a:lnTo>
                  <a:lnTo>
                    <a:pt x="141563" y="94065"/>
                  </a:lnTo>
                  <a:lnTo>
                    <a:pt x="147772" y="91892"/>
                  </a:lnTo>
                  <a:lnTo>
                    <a:pt x="140632" y="76991"/>
                  </a:lnTo>
                  <a:lnTo>
                    <a:pt x="133181" y="64262"/>
                  </a:lnTo>
                  <a:lnTo>
                    <a:pt x="126972" y="47498"/>
                  </a:lnTo>
                  <a:lnTo>
                    <a:pt x="134423" y="44394"/>
                  </a:lnTo>
                  <a:lnTo>
                    <a:pt x="140632" y="40047"/>
                  </a:lnTo>
                  <a:lnTo>
                    <a:pt x="145910" y="34770"/>
                  </a:lnTo>
                  <a:lnTo>
                    <a:pt x="150877" y="31666"/>
                  </a:lnTo>
                  <a:lnTo>
                    <a:pt x="145910" y="22042"/>
                  </a:lnTo>
                  <a:lnTo>
                    <a:pt x="134423" y="10555"/>
                  </a:lnTo>
                  <a:lnTo>
                    <a:pt x="121695" y="3104"/>
                  </a:lnTo>
                  <a:lnTo>
                    <a:pt x="111450" y="0"/>
                  </a:lnTo>
                  <a:lnTo>
                    <a:pt x="105241" y="9313"/>
                  </a:lnTo>
                  <a:lnTo>
                    <a:pt x="99963" y="17695"/>
                  </a:lnTo>
                  <a:lnTo>
                    <a:pt x="94686" y="27319"/>
                  </a:lnTo>
                  <a:lnTo>
                    <a:pt x="90650" y="40047"/>
                  </a:lnTo>
                  <a:lnTo>
                    <a:pt x="84441" y="40047"/>
                  </a:lnTo>
                  <a:lnTo>
                    <a:pt x="78232" y="40047"/>
                  </a:lnTo>
                  <a:lnTo>
                    <a:pt x="74817" y="40047"/>
                  </a:lnTo>
                  <a:lnTo>
                    <a:pt x="72955" y="42221"/>
                  </a:lnTo>
                  <a:lnTo>
                    <a:pt x="72955" y="44394"/>
                  </a:lnTo>
                  <a:lnTo>
                    <a:pt x="72955" y="46256"/>
                  </a:lnTo>
                  <a:lnTo>
                    <a:pt x="70782" y="47498"/>
                  </a:lnTo>
                  <a:lnTo>
                    <a:pt x="70782" y="49671"/>
                  </a:lnTo>
                  <a:lnTo>
                    <a:pt x="67677" y="53707"/>
                  </a:lnTo>
                  <a:lnTo>
                    <a:pt x="63641" y="57122"/>
                  </a:lnTo>
                  <a:lnTo>
                    <a:pt x="40668" y="60226"/>
                  </a:lnTo>
                  <a:lnTo>
                    <a:pt x="31355" y="75128"/>
                  </a:lnTo>
                  <a:lnTo>
                    <a:pt x="23904" y="79164"/>
                  </a:lnTo>
                  <a:lnTo>
                    <a:pt x="16764" y="76991"/>
                  </a:lnTo>
                  <a:lnTo>
                    <a:pt x="9313" y="76991"/>
                  </a:lnTo>
                  <a:lnTo>
                    <a:pt x="0" y="81337"/>
                  </a:lnTo>
                  <a:lnTo>
                    <a:pt x="2173" y="10679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69" name="Freeform: Shape 68">
              <a:extLst>
                <a:ext uri="{FF2B5EF4-FFF2-40B4-BE49-F238E27FC236}">
                  <a16:creationId xmlns:a16="http://schemas.microsoft.com/office/drawing/2014/main" id="{6E60D905-3AD1-48D2-BE41-9DAC4D085B83}"/>
                </a:ext>
              </a:extLst>
            </p:cNvPr>
            <p:cNvSpPr/>
            <p:nvPr/>
          </p:nvSpPr>
          <p:spPr>
            <a:xfrm>
              <a:off x="6961689" y="5762343"/>
              <a:ext cx="15522" cy="46567"/>
            </a:xfrm>
            <a:custGeom>
              <a:avLst/>
              <a:gdLst>
                <a:gd name="connsiteX0" fmla="*/ 7140 w 15522"/>
                <a:gd name="connsiteY0" fmla="*/ 46567 h 46566"/>
                <a:gd name="connsiteX1" fmla="*/ 11486 w 15522"/>
                <a:gd name="connsiteY1" fmla="*/ 42531 h 46566"/>
                <a:gd name="connsiteX2" fmla="*/ 12418 w 15522"/>
                <a:gd name="connsiteY2" fmla="*/ 40358 h 46566"/>
                <a:gd name="connsiteX3" fmla="*/ 12418 w 15522"/>
                <a:gd name="connsiteY3" fmla="*/ 39116 h 46566"/>
                <a:gd name="connsiteX4" fmla="*/ 12418 w 15522"/>
                <a:gd name="connsiteY4" fmla="*/ 37253 h 46566"/>
                <a:gd name="connsiteX5" fmla="*/ 12418 w 15522"/>
                <a:gd name="connsiteY5" fmla="*/ 35080 h 46566"/>
                <a:gd name="connsiteX6" fmla="*/ 12418 w 15522"/>
                <a:gd name="connsiteY6" fmla="*/ 32907 h 46566"/>
                <a:gd name="connsiteX7" fmla="*/ 14591 w 15522"/>
                <a:gd name="connsiteY7" fmla="*/ 31976 h 46566"/>
                <a:gd name="connsiteX8" fmla="*/ 17695 w 15522"/>
                <a:gd name="connsiteY8" fmla="*/ 29803 h 46566"/>
                <a:gd name="connsiteX9" fmla="*/ 17695 w 15522"/>
                <a:gd name="connsiteY9" fmla="*/ 20179 h 46566"/>
                <a:gd name="connsiteX10" fmla="*/ 17695 w 15522"/>
                <a:gd name="connsiteY10" fmla="*/ 12728 h 46566"/>
                <a:gd name="connsiteX11" fmla="*/ 16764 w 15522"/>
                <a:gd name="connsiteY11" fmla="*/ 9624 h 46566"/>
                <a:gd name="connsiteX12" fmla="*/ 12418 w 15522"/>
                <a:gd name="connsiteY12" fmla="*/ 5278 h 46566"/>
                <a:gd name="connsiteX13" fmla="*/ 9313 w 15522"/>
                <a:gd name="connsiteY13" fmla="*/ 3415 h 46566"/>
                <a:gd name="connsiteX14" fmla="*/ 2173 w 15522"/>
                <a:gd name="connsiteY14" fmla="*/ 0 h 46566"/>
                <a:gd name="connsiteX15" fmla="*/ 0 w 15522"/>
                <a:gd name="connsiteY15" fmla="*/ 12728 h 46566"/>
                <a:gd name="connsiteX16" fmla="*/ 0 w 15522"/>
                <a:gd name="connsiteY16" fmla="*/ 25457 h 46566"/>
                <a:gd name="connsiteX17" fmla="*/ 7140 w 15522"/>
                <a:gd name="connsiteY17" fmla="*/ 37253 h 4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522" h="46566">
                  <a:moveTo>
                    <a:pt x="7140" y="46567"/>
                  </a:moveTo>
                  <a:lnTo>
                    <a:pt x="11486" y="42531"/>
                  </a:lnTo>
                  <a:lnTo>
                    <a:pt x="12418" y="40358"/>
                  </a:lnTo>
                  <a:lnTo>
                    <a:pt x="12418" y="39116"/>
                  </a:lnTo>
                  <a:lnTo>
                    <a:pt x="12418" y="37253"/>
                  </a:lnTo>
                  <a:lnTo>
                    <a:pt x="12418" y="35080"/>
                  </a:lnTo>
                  <a:lnTo>
                    <a:pt x="12418" y="32907"/>
                  </a:lnTo>
                  <a:lnTo>
                    <a:pt x="14591" y="31976"/>
                  </a:lnTo>
                  <a:lnTo>
                    <a:pt x="17695" y="29803"/>
                  </a:lnTo>
                  <a:lnTo>
                    <a:pt x="17695" y="20179"/>
                  </a:lnTo>
                  <a:lnTo>
                    <a:pt x="17695" y="12728"/>
                  </a:lnTo>
                  <a:lnTo>
                    <a:pt x="16764" y="9624"/>
                  </a:lnTo>
                  <a:lnTo>
                    <a:pt x="12418" y="5278"/>
                  </a:lnTo>
                  <a:lnTo>
                    <a:pt x="9313" y="3415"/>
                  </a:lnTo>
                  <a:lnTo>
                    <a:pt x="2173" y="0"/>
                  </a:lnTo>
                  <a:lnTo>
                    <a:pt x="0" y="12728"/>
                  </a:lnTo>
                  <a:lnTo>
                    <a:pt x="0" y="25457"/>
                  </a:lnTo>
                  <a:lnTo>
                    <a:pt x="7140" y="3725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70" name="Freeform: Shape 69">
              <a:extLst>
                <a:ext uri="{FF2B5EF4-FFF2-40B4-BE49-F238E27FC236}">
                  <a16:creationId xmlns:a16="http://schemas.microsoft.com/office/drawing/2014/main" id="{7010A93C-9FFF-4229-8B0B-4C9287DDCE85}"/>
                </a:ext>
              </a:extLst>
            </p:cNvPr>
            <p:cNvSpPr/>
            <p:nvPr/>
          </p:nvSpPr>
          <p:spPr>
            <a:xfrm>
              <a:off x="7269030" y="5852372"/>
              <a:ext cx="58985" cy="31045"/>
            </a:xfrm>
            <a:custGeom>
              <a:avLst/>
              <a:gdLst>
                <a:gd name="connsiteX0" fmla="*/ 12418 w 58984"/>
                <a:gd name="connsiteY0" fmla="*/ 28561 h 31044"/>
                <a:gd name="connsiteX1" fmla="*/ 17695 w 58984"/>
                <a:gd name="connsiteY1" fmla="*/ 29492 h 31044"/>
                <a:gd name="connsiteX2" fmla="*/ 23904 w 58984"/>
                <a:gd name="connsiteY2" fmla="*/ 31666 h 31044"/>
                <a:gd name="connsiteX3" fmla="*/ 60537 w 58984"/>
                <a:gd name="connsiteY3" fmla="*/ 21110 h 31044"/>
                <a:gd name="connsiteX4" fmla="*/ 60537 w 58984"/>
                <a:gd name="connsiteY4" fmla="*/ 931 h 31044"/>
                <a:gd name="connsiteX5" fmla="*/ 59605 w 58984"/>
                <a:gd name="connsiteY5" fmla="*/ 0 h 31044"/>
                <a:gd name="connsiteX6" fmla="*/ 50913 w 58984"/>
                <a:gd name="connsiteY6" fmla="*/ 0 h 31044"/>
                <a:gd name="connsiteX7" fmla="*/ 38495 w 58984"/>
                <a:gd name="connsiteY7" fmla="*/ 9624 h 31044"/>
                <a:gd name="connsiteX8" fmla="*/ 21731 w 58984"/>
                <a:gd name="connsiteY8" fmla="*/ 14901 h 31044"/>
                <a:gd name="connsiteX9" fmla="*/ 0 w 58984"/>
                <a:gd name="connsiteY9" fmla="*/ 17075 h 31044"/>
                <a:gd name="connsiteX10" fmla="*/ 0 w 58984"/>
                <a:gd name="connsiteY10" fmla="*/ 24215 h 31044"/>
                <a:gd name="connsiteX11" fmla="*/ 5277 w 58984"/>
                <a:gd name="connsiteY11" fmla="*/ 26388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984" h="31044">
                  <a:moveTo>
                    <a:pt x="12418" y="28561"/>
                  </a:moveTo>
                  <a:lnTo>
                    <a:pt x="17695" y="29492"/>
                  </a:lnTo>
                  <a:lnTo>
                    <a:pt x="23904" y="31666"/>
                  </a:lnTo>
                  <a:lnTo>
                    <a:pt x="60537" y="21110"/>
                  </a:lnTo>
                  <a:lnTo>
                    <a:pt x="60537" y="931"/>
                  </a:lnTo>
                  <a:lnTo>
                    <a:pt x="59605" y="0"/>
                  </a:lnTo>
                  <a:lnTo>
                    <a:pt x="50913" y="0"/>
                  </a:lnTo>
                  <a:lnTo>
                    <a:pt x="38495" y="9624"/>
                  </a:lnTo>
                  <a:lnTo>
                    <a:pt x="21731" y="14901"/>
                  </a:lnTo>
                  <a:lnTo>
                    <a:pt x="0" y="17075"/>
                  </a:lnTo>
                  <a:lnTo>
                    <a:pt x="0" y="24215"/>
                  </a:lnTo>
                  <a:lnTo>
                    <a:pt x="5277" y="2638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71" name="Freeform: Shape 70">
              <a:extLst>
                <a:ext uri="{FF2B5EF4-FFF2-40B4-BE49-F238E27FC236}">
                  <a16:creationId xmlns:a16="http://schemas.microsoft.com/office/drawing/2014/main" id="{DBBECA5D-2912-47B9-8C17-4B1260E85254}"/>
                </a:ext>
              </a:extLst>
            </p:cNvPr>
            <p:cNvSpPr/>
            <p:nvPr/>
          </p:nvSpPr>
          <p:spPr>
            <a:xfrm>
              <a:off x="7008566" y="5801459"/>
              <a:ext cx="291819" cy="152118"/>
            </a:xfrm>
            <a:custGeom>
              <a:avLst/>
              <a:gdLst>
                <a:gd name="connsiteX0" fmla="*/ 207378 w 291819"/>
                <a:gd name="connsiteY0" fmla="*/ 60537 h 152118"/>
                <a:gd name="connsiteX1" fmla="*/ 192787 w 291819"/>
                <a:gd name="connsiteY1" fmla="*/ 49982 h 152118"/>
                <a:gd name="connsiteX2" fmla="*/ 175091 w 291819"/>
                <a:gd name="connsiteY2" fmla="*/ 38185 h 152118"/>
                <a:gd name="connsiteX3" fmla="*/ 153050 w 291819"/>
                <a:gd name="connsiteY3" fmla="*/ 30734 h 152118"/>
                <a:gd name="connsiteX4" fmla="*/ 135354 w 291819"/>
                <a:gd name="connsiteY4" fmla="*/ 23283 h 152118"/>
                <a:gd name="connsiteX5" fmla="*/ 120763 w 291819"/>
                <a:gd name="connsiteY5" fmla="*/ 14901 h 152118"/>
                <a:gd name="connsiteX6" fmla="*/ 102137 w 291819"/>
                <a:gd name="connsiteY6" fmla="*/ 16143 h 152118"/>
                <a:gd name="connsiteX7" fmla="*/ 89719 w 291819"/>
                <a:gd name="connsiteY7" fmla="*/ 20179 h 152118"/>
                <a:gd name="connsiteX8" fmla="*/ 80095 w 291819"/>
                <a:gd name="connsiteY8" fmla="*/ 25456 h 152118"/>
                <a:gd name="connsiteX9" fmla="*/ 70782 w 291819"/>
                <a:gd name="connsiteY9" fmla="*/ 35080 h 152118"/>
                <a:gd name="connsiteX10" fmla="*/ 70782 w 291819"/>
                <a:gd name="connsiteY10" fmla="*/ 38185 h 152118"/>
                <a:gd name="connsiteX11" fmla="*/ 67677 w 291819"/>
                <a:gd name="connsiteY11" fmla="*/ 38185 h 152118"/>
                <a:gd name="connsiteX12" fmla="*/ 67677 w 291819"/>
                <a:gd name="connsiteY12" fmla="*/ 35080 h 152118"/>
                <a:gd name="connsiteX13" fmla="*/ 60537 w 291819"/>
                <a:gd name="connsiteY13" fmla="*/ 25456 h 152118"/>
                <a:gd name="connsiteX14" fmla="*/ 55259 w 291819"/>
                <a:gd name="connsiteY14" fmla="*/ 14901 h 152118"/>
                <a:gd name="connsiteX15" fmla="*/ 50913 w 291819"/>
                <a:gd name="connsiteY15" fmla="*/ 1242 h 152118"/>
                <a:gd name="connsiteX16" fmla="*/ 36322 w 291819"/>
                <a:gd name="connsiteY16" fmla="*/ 0 h 152118"/>
                <a:gd name="connsiteX17" fmla="*/ 26078 w 291819"/>
                <a:gd name="connsiteY17" fmla="*/ 0 h 152118"/>
                <a:gd name="connsiteX18" fmla="*/ 14591 w 291819"/>
                <a:gd name="connsiteY18" fmla="*/ 0 h 152118"/>
                <a:gd name="connsiteX19" fmla="*/ 0 w 291819"/>
                <a:gd name="connsiteY19" fmla="*/ 1242 h 152118"/>
                <a:gd name="connsiteX20" fmla="*/ 0 w 291819"/>
                <a:gd name="connsiteY20" fmla="*/ 10866 h 152118"/>
                <a:gd name="connsiteX21" fmla="*/ 9313 w 291819"/>
                <a:gd name="connsiteY21" fmla="*/ 14901 h 152118"/>
                <a:gd name="connsiteX22" fmla="*/ 20800 w 291819"/>
                <a:gd name="connsiteY22" fmla="*/ 20179 h 152118"/>
                <a:gd name="connsiteX23" fmla="*/ 31355 w 291819"/>
                <a:gd name="connsiteY23" fmla="*/ 22352 h 152118"/>
                <a:gd name="connsiteX24" fmla="*/ 29182 w 291819"/>
                <a:gd name="connsiteY24" fmla="*/ 25456 h 152118"/>
                <a:gd name="connsiteX25" fmla="*/ 28250 w 291819"/>
                <a:gd name="connsiteY25" fmla="*/ 27630 h 152118"/>
                <a:gd name="connsiteX26" fmla="*/ 26078 w 291819"/>
                <a:gd name="connsiteY26" fmla="*/ 29803 h 152118"/>
                <a:gd name="connsiteX27" fmla="*/ 23904 w 291819"/>
                <a:gd name="connsiteY27" fmla="*/ 29803 h 152118"/>
                <a:gd name="connsiteX28" fmla="*/ 20800 w 291819"/>
                <a:gd name="connsiteY28" fmla="*/ 30734 h 152118"/>
                <a:gd name="connsiteX29" fmla="*/ 29182 w 291819"/>
                <a:gd name="connsiteY29" fmla="*/ 42531 h 152118"/>
                <a:gd name="connsiteX30" fmla="*/ 42842 w 291819"/>
                <a:gd name="connsiteY30" fmla="*/ 49982 h 152118"/>
                <a:gd name="connsiteX31" fmla="*/ 58364 w 291819"/>
                <a:gd name="connsiteY31" fmla="*/ 53086 h 152118"/>
                <a:gd name="connsiteX32" fmla="*/ 75128 w 291819"/>
                <a:gd name="connsiteY32" fmla="*/ 58364 h 152118"/>
                <a:gd name="connsiteX33" fmla="*/ 89719 w 291819"/>
                <a:gd name="connsiteY33" fmla="*/ 62710 h 152118"/>
                <a:gd name="connsiteX34" fmla="*/ 102137 w 291819"/>
                <a:gd name="connsiteY34" fmla="*/ 72023 h 152118"/>
                <a:gd name="connsiteX35" fmla="*/ 111450 w 291819"/>
                <a:gd name="connsiteY35" fmla="*/ 87856 h 152118"/>
                <a:gd name="connsiteX36" fmla="*/ 113623 w 291819"/>
                <a:gd name="connsiteY36" fmla="*/ 92202 h 152118"/>
                <a:gd name="connsiteX37" fmla="*/ 111450 w 291819"/>
                <a:gd name="connsiteY37" fmla="*/ 95307 h 152118"/>
                <a:gd name="connsiteX38" fmla="*/ 109277 w 291819"/>
                <a:gd name="connsiteY38" fmla="*/ 99653 h 152118"/>
                <a:gd name="connsiteX39" fmla="*/ 107414 w 291819"/>
                <a:gd name="connsiteY39" fmla="*/ 102757 h 152118"/>
                <a:gd name="connsiteX40" fmla="*/ 106172 w 291819"/>
                <a:gd name="connsiteY40" fmla="*/ 109277 h 152118"/>
                <a:gd name="connsiteX41" fmla="*/ 104310 w 291819"/>
                <a:gd name="connsiteY41" fmla="*/ 116417 h 152118"/>
                <a:gd name="connsiteX42" fmla="*/ 122005 w 291819"/>
                <a:gd name="connsiteY42" fmla="*/ 114554 h 152118"/>
                <a:gd name="connsiteX43" fmla="*/ 135354 w 291819"/>
                <a:gd name="connsiteY43" fmla="*/ 116417 h 152118"/>
                <a:gd name="connsiteX44" fmla="*/ 147772 w 291819"/>
                <a:gd name="connsiteY44" fmla="*/ 119832 h 152118"/>
                <a:gd name="connsiteX45" fmla="*/ 160500 w 291819"/>
                <a:gd name="connsiteY45" fmla="*/ 126972 h 152118"/>
                <a:gd name="connsiteX46" fmla="*/ 172918 w 291819"/>
                <a:gd name="connsiteY46" fmla="*/ 123868 h 152118"/>
                <a:gd name="connsiteX47" fmla="*/ 185336 w 291819"/>
                <a:gd name="connsiteY47" fmla="*/ 116417 h 152118"/>
                <a:gd name="connsiteX48" fmla="*/ 198996 w 291819"/>
                <a:gd name="connsiteY48" fmla="*/ 112381 h 152118"/>
                <a:gd name="connsiteX49" fmla="*/ 209241 w 291819"/>
                <a:gd name="connsiteY49" fmla="*/ 112381 h 152118"/>
                <a:gd name="connsiteX50" fmla="*/ 223831 w 291819"/>
                <a:gd name="connsiteY50" fmla="*/ 119832 h 152118"/>
                <a:gd name="connsiteX51" fmla="*/ 228178 w 291819"/>
                <a:gd name="connsiteY51" fmla="*/ 123868 h 152118"/>
                <a:gd name="connsiteX52" fmla="*/ 231282 w 291819"/>
                <a:gd name="connsiteY52" fmla="*/ 129145 h 152118"/>
                <a:gd name="connsiteX53" fmla="*/ 235318 w 291819"/>
                <a:gd name="connsiteY53" fmla="*/ 136596 h 152118"/>
                <a:gd name="connsiteX54" fmla="*/ 238423 w 291819"/>
                <a:gd name="connsiteY54" fmla="*/ 139701 h 152118"/>
                <a:gd name="connsiteX55" fmla="*/ 243700 w 291819"/>
                <a:gd name="connsiteY55" fmla="*/ 144047 h 152118"/>
                <a:gd name="connsiteX56" fmla="*/ 249909 w 291819"/>
                <a:gd name="connsiteY56" fmla="*/ 146220 h 152118"/>
                <a:gd name="connsiteX57" fmla="*/ 253013 w 291819"/>
                <a:gd name="connsiteY57" fmla="*/ 147151 h 152118"/>
                <a:gd name="connsiteX58" fmla="*/ 257360 w 291819"/>
                <a:gd name="connsiteY58" fmla="*/ 147151 h 152118"/>
                <a:gd name="connsiteX59" fmla="*/ 260464 w 291819"/>
                <a:gd name="connsiteY59" fmla="*/ 147151 h 152118"/>
                <a:gd name="connsiteX60" fmla="*/ 264500 w 291819"/>
                <a:gd name="connsiteY60" fmla="*/ 149324 h 152118"/>
                <a:gd name="connsiteX61" fmla="*/ 267604 w 291819"/>
                <a:gd name="connsiteY61" fmla="*/ 152429 h 152118"/>
                <a:gd name="connsiteX62" fmla="*/ 291819 w 291819"/>
                <a:gd name="connsiteY62" fmla="*/ 152429 h 152118"/>
                <a:gd name="connsiteX63" fmla="*/ 291819 w 291819"/>
                <a:gd name="connsiteY63" fmla="*/ 144047 h 152118"/>
                <a:gd name="connsiteX64" fmla="*/ 270709 w 291819"/>
                <a:gd name="connsiteY64" fmla="*/ 132560 h 152118"/>
                <a:gd name="connsiteX65" fmla="*/ 253013 w 291819"/>
                <a:gd name="connsiteY65" fmla="*/ 117659 h 152118"/>
                <a:gd name="connsiteX66" fmla="*/ 240595 w 291819"/>
                <a:gd name="connsiteY66" fmla="*/ 99653 h 152118"/>
                <a:gd name="connsiteX67" fmla="*/ 236560 w 291819"/>
                <a:gd name="connsiteY67" fmla="*/ 97480 h 152118"/>
                <a:gd name="connsiteX68" fmla="*/ 235318 w 291819"/>
                <a:gd name="connsiteY68" fmla="*/ 97480 h 152118"/>
                <a:gd name="connsiteX69" fmla="*/ 236560 w 291819"/>
                <a:gd name="connsiteY69" fmla="*/ 95307 h 152118"/>
                <a:gd name="connsiteX70" fmla="*/ 238423 w 291819"/>
                <a:gd name="connsiteY70" fmla="*/ 94375 h 152118"/>
                <a:gd name="connsiteX71" fmla="*/ 242768 w 291819"/>
                <a:gd name="connsiteY71" fmla="*/ 94375 h 152118"/>
                <a:gd name="connsiteX72" fmla="*/ 245873 w 291819"/>
                <a:gd name="connsiteY72" fmla="*/ 92202 h 152118"/>
                <a:gd name="connsiteX73" fmla="*/ 248046 w 291819"/>
                <a:gd name="connsiteY73" fmla="*/ 92202 h 152118"/>
                <a:gd name="connsiteX74" fmla="*/ 248046 w 291819"/>
                <a:gd name="connsiteY74" fmla="*/ 82579 h 152118"/>
                <a:gd name="connsiteX75" fmla="*/ 236560 w 291819"/>
                <a:gd name="connsiteY75" fmla="*/ 80405 h 152118"/>
                <a:gd name="connsiteX76" fmla="*/ 228178 w 291819"/>
                <a:gd name="connsiteY76" fmla="*/ 77301 h 152118"/>
                <a:gd name="connsiteX77" fmla="*/ 214518 w 291819"/>
                <a:gd name="connsiteY77" fmla="*/ 75128 h 1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291819" h="152118">
                  <a:moveTo>
                    <a:pt x="207378" y="60537"/>
                  </a:moveTo>
                  <a:lnTo>
                    <a:pt x="192787" y="49982"/>
                  </a:lnTo>
                  <a:lnTo>
                    <a:pt x="175091" y="38185"/>
                  </a:lnTo>
                  <a:lnTo>
                    <a:pt x="153050" y="30734"/>
                  </a:lnTo>
                  <a:lnTo>
                    <a:pt x="135354" y="23283"/>
                  </a:lnTo>
                  <a:lnTo>
                    <a:pt x="120763" y="14901"/>
                  </a:lnTo>
                  <a:lnTo>
                    <a:pt x="102137" y="16143"/>
                  </a:lnTo>
                  <a:lnTo>
                    <a:pt x="89719" y="20179"/>
                  </a:lnTo>
                  <a:lnTo>
                    <a:pt x="80095" y="25456"/>
                  </a:lnTo>
                  <a:lnTo>
                    <a:pt x="70782" y="35080"/>
                  </a:lnTo>
                  <a:lnTo>
                    <a:pt x="70782" y="38185"/>
                  </a:lnTo>
                  <a:lnTo>
                    <a:pt x="67677" y="38185"/>
                  </a:lnTo>
                  <a:lnTo>
                    <a:pt x="67677" y="35080"/>
                  </a:lnTo>
                  <a:lnTo>
                    <a:pt x="60537" y="25456"/>
                  </a:lnTo>
                  <a:lnTo>
                    <a:pt x="55259" y="14901"/>
                  </a:lnTo>
                  <a:lnTo>
                    <a:pt x="50913" y="1242"/>
                  </a:lnTo>
                  <a:lnTo>
                    <a:pt x="36322" y="0"/>
                  </a:lnTo>
                  <a:lnTo>
                    <a:pt x="26078" y="0"/>
                  </a:lnTo>
                  <a:lnTo>
                    <a:pt x="14591" y="0"/>
                  </a:lnTo>
                  <a:lnTo>
                    <a:pt x="0" y="1242"/>
                  </a:lnTo>
                  <a:lnTo>
                    <a:pt x="0" y="10866"/>
                  </a:lnTo>
                  <a:lnTo>
                    <a:pt x="9313" y="14901"/>
                  </a:lnTo>
                  <a:lnTo>
                    <a:pt x="20800" y="20179"/>
                  </a:lnTo>
                  <a:lnTo>
                    <a:pt x="31355" y="22352"/>
                  </a:lnTo>
                  <a:lnTo>
                    <a:pt x="29182" y="25456"/>
                  </a:lnTo>
                  <a:lnTo>
                    <a:pt x="28250" y="27630"/>
                  </a:lnTo>
                  <a:lnTo>
                    <a:pt x="26078" y="29803"/>
                  </a:lnTo>
                  <a:lnTo>
                    <a:pt x="23904" y="29803"/>
                  </a:lnTo>
                  <a:lnTo>
                    <a:pt x="20800" y="30734"/>
                  </a:lnTo>
                  <a:lnTo>
                    <a:pt x="29182" y="42531"/>
                  </a:lnTo>
                  <a:lnTo>
                    <a:pt x="42842" y="49982"/>
                  </a:lnTo>
                  <a:lnTo>
                    <a:pt x="58364" y="53086"/>
                  </a:lnTo>
                  <a:lnTo>
                    <a:pt x="75128" y="58364"/>
                  </a:lnTo>
                  <a:lnTo>
                    <a:pt x="89719" y="62710"/>
                  </a:lnTo>
                  <a:lnTo>
                    <a:pt x="102137" y="72023"/>
                  </a:lnTo>
                  <a:lnTo>
                    <a:pt x="111450" y="87856"/>
                  </a:lnTo>
                  <a:lnTo>
                    <a:pt x="113623" y="92202"/>
                  </a:lnTo>
                  <a:lnTo>
                    <a:pt x="111450" y="95307"/>
                  </a:lnTo>
                  <a:lnTo>
                    <a:pt x="109277" y="99653"/>
                  </a:lnTo>
                  <a:lnTo>
                    <a:pt x="107414" y="102757"/>
                  </a:lnTo>
                  <a:lnTo>
                    <a:pt x="106172" y="109277"/>
                  </a:lnTo>
                  <a:lnTo>
                    <a:pt x="104310" y="116417"/>
                  </a:lnTo>
                  <a:lnTo>
                    <a:pt x="122005" y="114554"/>
                  </a:lnTo>
                  <a:lnTo>
                    <a:pt x="135354" y="116417"/>
                  </a:lnTo>
                  <a:lnTo>
                    <a:pt x="147772" y="119832"/>
                  </a:lnTo>
                  <a:lnTo>
                    <a:pt x="160500" y="126972"/>
                  </a:lnTo>
                  <a:lnTo>
                    <a:pt x="172918" y="123868"/>
                  </a:lnTo>
                  <a:lnTo>
                    <a:pt x="185336" y="116417"/>
                  </a:lnTo>
                  <a:lnTo>
                    <a:pt x="198996" y="112381"/>
                  </a:lnTo>
                  <a:lnTo>
                    <a:pt x="209241" y="112381"/>
                  </a:lnTo>
                  <a:lnTo>
                    <a:pt x="223831" y="119832"/>
                  </a:lnTo>
                  <a:lnTo>
                    <a:pt x="228178" y="123868"/>
                  </a:lnTo>
                  <a:lnTo>
                    <a:pt x="231282" y="129145"/>
                  </a:lnTo>
                  <a:lnTo>
                    <a:pt x="235318" y="136596"/>
                  </a:lnTo>
                  <a:lnTo>
                    <a:pt x="238423" y="139701"/>
                  </a:lnTo>
                  <a:lnTo>
                    <a:pt x="243700" y="144047"/>
                  </a:lnTo>
                  <a:lnTo>
                    <a:pt x="249909" y="146220"/>
                  </a:lnTo>
                  <a:lnTo>
                    <a:pt x="253013" y="147151"/>
                  </a:lnTo>
                  <a:lnTo>
                    <a:pt x="257360" y="147151"/>
                  </a:lnTo>
                  <a:lnTo>
                    <a:pt x="260464" y="147151"/>
                  </a:lnTo>
                  <a:lnTo>
                    <a:pt x="264500" y="149324"/>
                  </a:lnTo>
                  <a:lnTo>
                    <a:pt x="267604" y="152429"/>
                  </a:lnTo>
                  <a:lnTo>
                    <a:pt x="291819" y="152429"/>
                  </a:lnTo>
                  <a:lnTo>
                    <a:pt x="291819" y="144047"/>
                  </a:lnTo>
                  <a:lnTo>
                    <a:pt x="270709" y="132560"/>
                  </a:lnTo>
                  <a:lnTo>
                    <a:pt x="253013" y="117659"/>
                  </a:lnTo>
                  <a:lnTo>
                    <a:pt x="240595" y="99653"/>
                  </a:lnTo>
                  <a:lnTo>
                    <a:pt x="236560" y="97480"/>
                  </a:lnTo>
                  <a:lnTo>
                    <a:pt x="235318" y="97480"/>
                  </a:lnTo>
                  <a:lnTo>
                    <a:pt x="236560" y="95307"/>
                  </a:lnTo>
                  <a:lnTo>
                    <a:pt x="238423" y="94375"/>
                  </a:lnTo>
                  <a:lnTo>
                    <a:pt x="242768" y="94375"/>
                  </a:lnTo>
                  <a:lnTo>
                    <a:pt x="245873" y="92202"/>
                  </a:lnTo>
                  <a:lnTo>
                    <a:pt x="248046" y="92202"/>
                  </a:lnTo>
                  <a:lnTo>
                    <a:pt x="248046" y="82579"/>
                  </a:lnTo>
                  <a:lnTo>
                    <a:pt x="236560" y="80405"/>
                  </a:lnTo>
                  <a:lnTo>
                    <a:pt x="228178" y="77301"/>
                  </a:lnTo>
                  <a:lnTo>
                    <a:pt x="214518" y="7512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72" name="Freeform: Shape 71">
              <a:extLst>
                <a:ext uri="{FF2B5EF4-FFF2-40B4-BE49-F238E27FC236}">
                  <a16:creationId xmlns:a16="http://schemas.microsoft.com/office/drawing/2014/main" id="{3257741A-F55F-45B7-B87F-A37EF97B4DA5}"/>
                </a:ext>
              </a:extLst>
            </p:cNvPr>
            <p:cNvSpPr/>
            <p:nvPr/>
          </p:nvSpPr>
          <p:spPr>
            <a:xfrm>
              <a:off x="7300385" y="5823811"/>
              <a:ext cx="37253" cy="34149"/>
            </a:xfrm>
            <a:custGeom>
              <a:avLst/>
              <a:gdLst>
                <a:gd name="connsiteX0" fmla="*/ 29182 w 37253"/>
                <a:gd name="connsiteY0" fmla="*/ 29492 h 34149"/>
                <a:gd name="connsiteX1" fmla="*/ 36322 w 37253"/>
                <a:gd name="connsiteY1" fmla="*/ 36012 h 34149"/>
                <a:gd name="connsiteX2" fmla="*/ 39426 w 37253"/>
                <a:gd name="connsiteY2" fmla="*/ 36012 h 34149"/>
                <a:gd name="connsiteX3" fmla="*/ 36322 w 37253"/>
                <a:gd name="connsiteY3" fmla="*/ 22352 h 34149"/>
                <a:gd name="connsiteX4" fmla="*/ 29182 w 37253"/>
                <a:gd name="connsiteY4" fmla="*/ 10555 h 34149"/>
                <a:gd name="connsiteX5" fmla="*/ 19558 w 37253"/>
                <a:gd name="connsiteY5" fmla="*/ 0 h 34149"/>
                <a:gd name="connsiteX6" fmla="*/ 0 w 37253"/>
                <a:gd name="connsiteY6" fmla="*/ 0 h 34149"/>
                <a:gd name="connsiteX7" fmla="*/ 7140 w 37253"/>
                <a:gd name="connsiteY7" fmla="*/ 10555 h 34149"/>
                <a:gd name="connsiteX8" fmla="*/ 17695 w 37253"/>
                <a:gd name="connsiteY8" fmla="*/ 18006 h 34149"/>
                <a:gd name="connsiteX9" fmla="*/ 27009 w 37253"/>
                <a:gd name="connsiteY9" fmla="*/ 27630 h 34149"/>
                <a:gd name="connsiteX10" fmla="*/ 28250 w 37253"/>
                <a:gd name="connsiteY10" fmla="*/ 28561 h 34149"/>
                <a:gd name="connsiteX11" fmla="*/ 29182 w 37253"/>
                <a:gd name="connsiteY11" fmla="*/ 28561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253" h="34149">
                  <a:moveTo>
                    <a:pt x="29182" y="29492"/>
                  </a:moveTo>
                  <a:lnTo>
                    <a:pt x="36322" y="36012"/>
                  </a:lnTo>
                  <a:lnTo>
                    <a:pt x="39426" y="36012"/>
                  </a:lnTo>
                  <a:lnTo>
                    <a:pt x="36322" y="22352"/>
                  </a:lnTo>
                  <a:lnTo>
                    <a:pt x="29182" y="10555"/>
                  </a:lnTo>
                  <a:lnTo>
                    <a:pt x="19558" y="0"/>
                  </a:lnTo>
                  <a:lnTo>
                    <a:pt x="0" y="0"/>
                  </a:lnTo>
                  <a:lnTo>
                    <a:pt x="7140" y="10555"/>
                  </a:lnTo>
                  <a:lnTo>
                    <a:pt x="17695" y="18006"/>
                  </a:lnTo>
                  <a:lnTo>
                    <a:pt x="27009" y="27630"/>
                  </a:lnTo>
                  <a:lnTo>
                    <a:pt x="28250" y="28561"/>
                  </a:lnTo>
                  <a:lnTo>
                    <a:pt x="29182" y="2856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73" name="Freeform: Shape 72">
              <a:extLst>
                <a:ext uri="{FF2B5EF4-FFF2-40B4-BE49-F238E27FC236}">
                  <a16:creationId xmlns:a16="http://schemas.microsoft.com/office/drawing/2014/main" id="{13DF98F6-B006-45EF-A801-E38FD170529B}"/>
                </a:ext>
              </a:extLst>
            </p:cNvPr>
            <p:cNvSpPr/>
            <p:nvPr/>
          </p:nvSpPr>
          <p:spPr>
            <a:xfrm>
              <a:off x="7503417" y="6096693"/>
              <a:ext cx="43462" cy="34149"/>
            </a:xfrm>
            <a:custGeom>
              <a:avLst/>
              <a:gdLst>
                <a:gd name="connsiteX0" fmla="*/ 14591 w 43462"/>
                <a:gd name="connsiteY0" fmla="*/ 20179 h 34149"/>
                <a:gd name="connsiteX1" fmla="*/ 23904 w 43462"/>
                <a:gd name="connsiteY1" fmla="*/ 27630 h 34149"/>
                <a:gd name="connsiteX2" fmla="*/ 33218 w 43462"/>
                <a:gd name="connsiteY2" fmla="*/ 35080 h 34149"/>
                <a:gd name="connsiteX3" fmla="*/ 45946 w 43462"/>
                <a:gd name="connsiteY3" fmla="*/ 35080 h 34149"/>
                <a:gd name="connsiteX4" fmla="*/ 45946 w 43462"/>
                <a:gd name="connsiteY4" fmla="*/ 24525 h 34149"/>
                <a:gd name="connsiteX5" fmla="*/ 26078 w 43462"/>
                <a:gd name="connsiteY5" fmla="*/ 12728 h 34149"/>
                <a:gd name="connsiteX6" fmla="*/ 9313 w 43462"/>
                <a:gd name="connsiteY6" fmla="*/ 0 h 34149"/>
                <a:gd name="connsiteX7" fmla="*/ 0 w 43462"/>
                <a:gd name="connsiteY7" fmla="*/ 0 h 34149"/>
                <a:gd name="connsiteX8" fmla="*/ 7140 w 43462"/>
                <a:gd name="connsiteY8" fmla="*/ 10866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62" h="34149">
                  <a:moveTo>
                    <a:pt x="14591" y="20179"/>
                  </a:moveTo>
                  <a:lnTo>
                    <a:pt x="23904" y="27630"/>
                  </a:lnTo>
                  <a:lnTo>
                    <a:pt x="33218" y="35080"/>
                  </a:lnTo>
                  <a:lnTo>
                    <a:pt x="45946" y="35080"/>
                  </a:lnTo>
                  <a:lnTo>
                    <a:pt x="45946" y="24525"/>
                  </a:lnTo>
                  <a:lnTo>
                    <a:pt x="26078" y="12728"/>
                  </a:lnTo>
                  <a:lnTo>
                    <a:pt x="9313" y="0"/>
                  </a:lnTo>
                  <a:lnTo>
                    <a:pt x="0" y="0"/>
                  </a:lnTo>
                  <a:lnTo>
                    <a:pt x="7140" y="1086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74" name="Freeform: Shape 73">
              <a:extLst>
                <a:ext uri="{FF2B5EF4-FFF2-40B4-BE49-F238E27FC236}">
                  <a16:creationId xmlns:a16="http://schemas.microsoft.com/office/drawing/2014/main" id="{54ADF382-9850-4E7B-974B-7AD89D2D3ECB}"/>
                </a:ext>
              </a:extLst>
            </p:cNvPr>
            <p:cNvSpPr/>
            <p:nvPr/>
          </p:nvSpPr>
          <p:spPr>
            <a:xfrm>
              <a:off x="7529494" y="6010079"/>
              <a:ext cx="18627" cy="31045"/>
            </a:xfrm>
            <a:custGeom>
              <a:avLst/>
              <a:gdLst>
                <a:gd name="connsiteX0" fmla="*/ 5277 w 18626"/>
                <a:gd name="connsiteY0" fmla="*/ 24215 h 31044"/>
                <a:gd name="connsiteX1" fmla="*/ 7140 w 18626"/>
                <a:gd name="connsiteY1" fmla="*/ 32907 h 31044"/>
                <a:gd name="connsiteX2" fmla="*/ 19868 w 18626"/>
                <a:gd name="connsiteY2" fmla="*/ 32907 h 31044"/>
                <a:gd name="connsiteX3" fmla="*/ 17695 w 18626"/>
                <a:gd name="connsiteY3" fmla="*/ 27630 h 31044"/>
                <a:gd name="connsiteX4" fmla="*/ 15522 w 18626"/>
                <a:gd name="connsiteY4" fmla="*/ 24215 h 31044"/>
                <a:gd name="connsiteX5" fmla="*/ 14591 w 18626"/>
                <a:gd name="connsiteY5" fmla="*/ 20179 h 31044"/>
                <a:gd name="connsiteX6" fmla="*/ 12418 w 18626"/>
                <a:gd name="connsiteY6" fmla="*/ 16764 h 31044"/>
                <a:gd name="connsiteX7" fmla="*/ 12418 w 18626"/>
                <a:gd name="connsiteY7" fmla="*/ 10555 h 31044"/>
                <a:gd name="connsiteX8" fmla="*/ 10244 w 18626"/>
                <a:gd name="connsiteY8" fmla="*/ 5278 h 31044"/>
                <a:gd name="connsiteX9" fmla="*/ 8382 w 18626"/>
                <a:gd name="connsiteY9" fmla="*/ 3104 h 31044"/>
                <a:gd name="connsiteX10" fmla="*/ 7140 w 18626"/>
                <a:gd name="connsiteY10" fmla="*/ 3104 h 31044"/>
                <a:gd name="connsiteX11" fmla="*/ 5277 w 18626"/>
                <a:gd name="connsiteY11" fmla="*/ 3104 h 31044"/>
                <a:gd name="connsiteX12" fmla="*/ 5277 w 18626"/>
                <a:gd name="connsiteY12" fmla="*/ 2173 h 31044"/>
                <a:gd name="connsiteX13" fmla="*/ 3104 w 18626"/>
                <a:gd name="connsiteY13" fmla="*/ 0 h 31044"/>
                <a:gd name="connsiteX14" fmla="*/ 0 w 18626"/>
                <a:gd name="connsiteY14" fmla="*/ 0 h 31044"/>
                <a:gd name="connsiteX15" fmla="*/ 0 w 18626"/>
                <a:gd name="connsiteY15" fmla="*/ 10555 h 31044"/>
                <a:gd name="connsiteX16" fmla="*/ 931 w 18626"/>
                <a:gd name="connsiteY16" fmla="*/ 18006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26" h="31044">
                  <a:moveTo>
                    <a:pt x="5277" y="24215"/>
                  </a:moveTo>
                  <a:lnTo>
                    <a:pt x="7140" y="32907"/>
                  </a:lnTo>
                  <a:lnTo>
                    <a:pt x="19868" y="32907"/>
                  </a:lnTo>
                  <a:lnTo>
                    <a:pt x="17695" y="27630"/>
                  </a:lnTo>
                  <a:lnTo>
                    <a:pt x="15522" y="24215"/>
                  </a:lnTo>
                  <a:lnTo>
                    <a:pt x="14591" y="20179"/>
                  </a:lnTo>
                  <a:lnTo>
                    <a:pt x="12418" y="16764"/>
                  </a:lnTo>
                  <a:lnTo>
                    <a:pt x="12418" y="10555"/>
                  </a:lnTo>
                  <a:lnTo>
                    <a:pt x="10244" y="5278"/>
                  </a:lnTo>
                  <a:lnTo>
                    <a:pt x="8382" y="3104"/>
                  </a:lnTo>
                  <a:lnTo>
                    <a:pt x="7140" y="3104"/>
                  </a:lnTo>
                  <a:lnTo>
                    <a:pt x="5277" y="3104"/>
                  </a:lnTo>
                  <a:lnTo>
                    <a:pt x="5277" y="2173"/>
                  </a:lnTo>
                  <a:lnTo>
                    <a:pt x="3104" y="0"/>
                  </a:lnTo>
                  <a:lnTo>
                    <a:pt x="0" y="0"/>
                  </a:lnTo>
                  <a:lnTo>
                    <a:pt x="0" y="10555"/>
                  </a:lnTo>
                  <a:lnTo>
                    <a:pt x="931" y="1800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75" name="Freeform: Shape 74">
              <a:extLst>
                <a:ext uri="{FF2B5EF4-FFF2-40B4-BE49-F238E27FC236}">
                  <a16:creationId xmlns:a16="http://schemas.microsoft.com/office/drawing/2014/main" id="{C21E7497-75C8-4E9F-A991-7D60737318A1}"/>
                </a:ext>
              </a:extLst>
            </p:cNvPr>
            <p:cNvSpPr/>
            <p:nvPr/>
          </p:nvSpPr>
          <p:spPr>
            <a:xfrm>
              <a:off x="7059479" y="5873482"/>
              <a:ext cx="12418" cy="18627"/>
            </a:xfrm>
            <a:custGeom>
              <a:avLst/>
              <a:gdLst>
                <a:gd name="connsiteX0" fmla="*/ 0 w 12417"/>
                <a:gd name="connsiteY0" fmla="*/ 20179 h 18626"/>
                <a:gd name="connsiteX1" fmla="*/ 2173 w 12417"/>
                <a:gd name="connsiteY1" fmla="*/ 18006 h 18626"/>
                <a:gd name="connsiteX2" fmla="*/ 4346 w 12417"/>
                <a:gd name="connsiteY2" fmla="*/ 15833 h 18626"/>
                <a:gd name="connsiteX3" fmla="*/ 13660 w 12417"/>
                <a:gd name="connsiteY3" fmla="*/ 10555 h 18626"/>
                <a:gd name="connsiteX4" fmla="*/ 13660 w 12417"/>
                <a:gd name="connsiteY4" fmla="*/ 3104 h 18626"/>
                <a:gd name="connsiteX5" fmla="*/ 0 w 12417"/>
                <a:gd name="connsiteY5" fmla="*/ 0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17" h="18626">
                  <a:moveTo>
                    <a:pt x="0" y="20179"/>
                  </a:moveTo>
                  <a:lnTo>
                    <a:pt x="2173" y="18006"/>
                  </a:lnTo>
                  <a:lnTo>
                    <a:pt x="4346" y="15833"/>
                  </a:lnTo>
                  <a:lnTo>
                    <a:pt x="13660" y="10555"/>
                  </a:lnTo>
                  <a:lnTo>
                    <a:pt x="13660" y="3104"/>
                  </a:lnTo>
                  <a:lnTo>
                    <a:pt x="0"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76" name="Freeform: Shape 75">
              <a:extLst>
                <a:ext uri="{FF2B5EF4-FFF2-40B4-BE49-F238E27FC236}">
                  <a16:creationId xmlns:a16="http://schemas.microsoft.com/office/drawing/2014/main" id="{0E5FE79E-A230-4C9F-8285-C5DB02F0675A}"/>
                </a:ext>
              </a:extLst>
            </p:cNvPr>
            <p:cNvSpPr/>
            <p:nvPr/>
          </p:nvSpPr>
          <p:spPr>
            <a:xfrm>
              <a:off x="6836579" y="5928431"/>
              <a:ext cx="24836" cy="15522"/>
            </a:xfrm>
            <a:custGeom>
              <a:avLst/>
              <a:gdLst>
                <a:gd name="connsiteX0" fmla="*/ 7451 w 24835"/>
                <a:gd name="connsiteY0" fmla="*/ 9624 h 15522"/>
                <a:gd name="connsiteX1" fmla="*/ 12728 w 24835"/>
                <a:gd name="connsiteY1" fmla="*/ 12728 h 15522"/>
                <a:gd name="connsiteX2" fmla="*/ 17696 w 24835"/>
                <a:gd name="connsiteY2" fmla="*/ 14901 h 15522"/>
                <a:gd name="connsiteX3" fmla="*/ 22973 w 24835"/>
                <a:gd name="connsiteY3" fmla="*/ 17075 h 15522"/>
                <a:gd name="connsiteX4" fmla="*/ 22973 w 24835"/>
                <a:gd name="connsiteY4" fmla="*/ 12728 h 15522"/>
                <a:gd name="connsiteX5" fmla="*/ 27319 w 24835"/>
                <a:gd name="connsiteY5" fmla="*/ 12728 h 15522"/>
                <a:gd name="connsiteX6" fmla="*/ 27319 w 24835"/>
                <a:gd name="connsiteY6" fmla="*/ 5588 h 15522"/>
                <a:gd name="connsiteX7" fmla="*/ 22042 w 24835"/>
                <a:gd name="connsiteY7" fmla="*/ 4346 h 15522"/>
                <a:gd name="connsiteX8" fmla="*/ 17696 w 24835"/>
                <a:gd name="connsiteY8" fmla="*/ 2173 h 15522"/>
                <a:gd name="connsiteX9" fmla="*/ 12728 w 24835"/>
                <a:gd name="connsiteY9" fmla="*/ 2173 h 15522"/>
                <a:gd name="connsiteX10" fmla="*/ 7451 w 24835"/>
                <a:gd name="connsiteY10" fmla="*/ 2173 h 15522"/>
                <a:gd name="connsiteX11" fmla="*/ 0 w 24835"/>
                <a:gd name="connsiteY11" fmla="*/ 0 h 15522"/>
                <a:gd name="connsiteX12" fmla="*/ 3104 w 24835"/>
                <a:gd name="connsiteY12" fmla="*/ 5588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835" h="15522">
                  <a:moveTo>
                    <a:pt x="7451" y="9624"/>
                  </a:moveTo>
                  <a:lnTo>
                    <a:pt x="12728" y="12728"/>
                  </a:lnTo>
                  <a:lnTo>
                    <a:pt x="17696" y="14901"/>
                  </a:lnTo>
                  <a:lnTo>
                    <a:pt x="22973" y="17075"/>
                  </a:lnTo>
                  <a:lnTo>
                    <a:pt x="22973" y="12728"/>
                  </a:lnTo>
                  <a:lnTo>
                    <a:pt x="27319" y="12728"/>
                  </a:lnTo>
                  <a:lnTo>
                    <a:pt x="27319" y="5588"/>
                  </a:lnTo>
                  <a:lnTo>
                    <a:pt x="22042" y="4346"/>
                  </a:lnTo>
                  <a:lnTo>
                    <a:pt x="17696" y="2173"/>
                  </a:lnTo>
                  <a:lnTo>
                    <a:pt x="12728" y="2173"/>
                  </a:lnTo>
                  <a:lnTo>
                    <a:pt x="7451" y="2173"/>
                  </a:lnTo>
                  <a:lnTo>
                    <a:pt x="0" y="0"/>
                  </a:lnTo>
                  <a:lnTo>
                    <a:pt x="3104" y="558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77" name="Freeform: Shape 76">
              <a:extLst>
                <a:ext uri="{FF2B5EF4-FFF2-40B4-BE49-F238E27FC236}">
                  <a16:creationId xmlns:a16="http://schemas.microsoft.com/office/drawing/2014/main" id="{D68D15B9-5F36-4FEB-BAE1-ADDE8491E3FD}"/>
                </a:ext>
              </a:extLst>
            </p:cNvPr>
            <p:cNvSpPr/>
            <p:nvPr/>
          </p:nvSpPr>
          <p:spPr>
            <a:xfrm>
              <a:off x="6939958" y="5836539"/>
              <a:ext cx="18627" cy="9313"/>
            </a:xfrm>
            <a:custGeom>
              <a:avLst/>
              <a:gdLst>
                <a:gd name="connsiteX0" fmla="*/ 0 w 18626"/>
                <a:gd name="connsiteY0" fmla="*/ 0 h 9313"/>
                <a:gd name="connsiteX1" fmla="*/ 0 w 18626"/>
                <a:gd name="connsiteY1" fmla="*/ 10555 h 9313"/>
                <a:gd name="connsiteX2" fmla="*/ 19558 w 18626"/>
                <a:gd name="connsiteY2" fmla="*/ 10555 h 9313"/>
                <a:gd name="connsiteX3" fmla="*/ 19558 w 18626"/>
                <a:gd name="connsiteY3" fmla="*/ 3104 h 9313"/>
                <a:gd name="connsiteX4" fmla="*/ 18627 w 18626"/>
                <a:gd name="connsiteY4" fmla="*/ 2173 h 9313"/>
                <a:gd name="connsiteX5" fmla="*/ 16453 w 18626"/>
                <a:gd name="connsiteY5"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26" h="9313">
                  <a:moveTo>
                    <a:pt x="0" y="0"/>
                  </a:moveTo>
                  <a:lnTo>
                    <a:pt x="0" y="10555"/>
                  </a:lnTo>
                  <a:lnTo>
                    <a:pt x="19558" y="10555"/>
                  </a:lnTo>
                  <a:lnTo>
                    <a:pt x="19558" y="3104"/>
                  </a:lnTo>
                  <a:lnTo>
                    <a:pt x="18627" y="2173"/>
                  </a:lnTo>
                  <a:lnTo>
                    <a:pt x="16453"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78" name="Freeform: Shape 77">
              <a:extLst>
                <a:ext uri="{FF2B5EF4-FFF2-40B4-BE49-F238E27FC236}">
                  <a16:creationId xmlns:a16="http://schemas.microsoft.com/office/drawing/2014/main" id="{BF5A3C0E-9E4C-420B-9574-F8A715DA198B}"/>
                </a:ext>
              </a:extLst>
            </p:cNvPr>
            <p:cNvSpPr/>
            <p:nvPr/>
          </p:nvSpPr>
          <p:spPr>
            <a:xfrm>
              <a:off x="6803361" y="5908563"/>
              <a:ext cx="34149" cy="15522"/>
            </a:xfrm>
            <a:custGeom>
              <a:avLst/>
              <a:gdLst>
                <a:gd name="connsiteX0" fmla="*/ 34459 w 34149"/>
                <a:gd name="connsiteY0" fmla="*/ 9313 h 15522"/>
                <a:gd name="connsiteX1" fmla="*/ 31355 w 34149"/>
                <a:gd name="connsiteY1" fmla="*/ 5277 h 15522"/>
                <a:gd name="connsiteX2" fmla="*/ 27009 w 34149"/>
                <a:gd name="connsiteY2" fmla="*/ 3104 h 15522"/>
                <a:gd name="connsiteX3" fmla="*/ 23904 w 34149"/>
                <a:gd name="connsiteY3" fmla="*/ 2173 h 15522"/>
                <a:gd name="connsiteX4" fmla="*/ 16764 w 34149"/>
                <a:gd name="connsiteY4" fmla="*/ 0 h 15522"/>
                <a:gd name="connsiteX5" fmla="*/ 12418 w 34149"/>
                <a:gd name="connsiteY5" fmla="*/ 3104 h 15522"/>
                <a:gd name="connsiteX6" fmla="*/ 11486 w 34149"/>
                <a:gd name="connsiteY6" fmla="*/ 5277 h 15522"/>
                <a:gd name="connsiteX7" fmla="*/ 5277 w 34149"/>
                <a:gd name="connsiteY7" fmla="*/ 7451 h 15522"/>
                <a:gd name="connsiteX8" fmla="*/ 0 w 34149"/>
                <a:gd name="connsiteY8" fmla="*/ 9313 h 15522"/>
                <a:gd name="connsiteX9" fmla="*/ 0 w 34149"/>
                <a:gd name="connsiteY9" fmla="*/ 16764 h 15522"/>
                <a:gd name="connsiteX10" fmla="*/ 12418 w 34149"/>
                <a:gd name="connsiteY10" fmla="*/ 16764 h 15522"/>
                <a:gd name="connsiteX11" fmla="*/ 23904 w 34149"/>
                <a:gd name="connsiteY11" fmla="*/ 16764 h 15522"/>
                <a:gd name="connsiteX12" fmla="*/ 33218 w 34149"/>
                <a:gd name="connsiteY12" fmla="*/ 12728 h 15522"/>
                <a:gd name="connsiteX13" fmla="*/ 36322 w 34149"/>
                <a:gd name="connsiteY13" fmla="*/ 12728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149" h="15522">
                  <a:moveTo>
                    <a:pt x="34459" y="9313"/>
                  </a:moveTo>
                  <a:lnTo>
                    <a:pt x="31355" y="5277"/>
                  </a:lnTo>
                  <a:lnTo>
                    <a:pt x="27009" y="3104"/>
                  </a:lnTo>
                  <a:lnTo>
                    <a:pt x="23904" y="2173"/>
                  </a:lnTo>
                  <a:lnTo>
                    <a:pt x="16764" y="0"/>
                  </a:lnTo>
                  <a:lnTo>
                    <a:pt x="12418" y="3104"/>
                  </a:lnTo>
                  <a:lnTo>
                    <a:pt x="11486" y="5277"/>
                  </a:lnTo>
                  <a:lnTo>
                    <a:pt x="5277" y="7451"/>
                  </a:lnTo>
                  <a:lnTo>
                    <a:pt x="0" y="9313"/>
                  </a:lnTo>
                  <a:lnTo>
                    <a:pt x="0" y="16764"/>
                  </a:lnTo>
                  <a:lnTo>
                    <a:pt x="12418" y="16764"/>
                  </a:lnTo>
                  <a:lnTo>
                    <a:pt x="23904" y="16764"/>
                  </a:lnTo>
                  <a:lnTo>
                    <a:pt x="33218" y="12728"/>
                  </a:lnTo>
                  <a:lnTo>
                    <a:pt x="36322" y="1272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79" name="Freeform: Shape 78">
              <a:extLst>
                <a:ext uri="{FF2B5EF4-FFF2-40B4-BE49-F238E27FC236}">
                  <a16:creationId xmlns:a16="http://schemas.microsoft.com/office/drawing/2014/main" id="{97A003D5-2864-46B4-8C17-556262391D86}"/>
                </a:ext>
              </a:extLst>
            </p:cNvPr>
            <p:cNvSpPr/>
            <p:nvPr/>
          </p:nvSpPr>
          <p:spPr>
            <a:xfrm>
              <a:off x="2868772" y="5437617"/>
              <a:ext cx="34149" cy="12418"/>
            </a:xfrm>
            <a:custGeom>
              <a:avLst/>
              <a:gdLst>
                <a:gd name="connsiteX0" fmla="*/ 34459 w 34149"/>
                <a:gd name="connsiteY0" fmla="*/ 8382 h 12417"/>
                <a:gd name="connsiteX1" fmla="*/ 34459 w 34149"/>
                <a:gd name="connsiteY1" fmla="*/ 5278 h 12417"/>
                <a:gd name="connsiteX2" fmla="*/ 19869 w 34149"/>
                <a:gd name="connsiteY2" fmla="*/ 0 h 12417"/>
                <a:gd name="connsiteX3" fmla="*/ 14591 w 34149"/>
                <a:gd name="connsiteY3" fmla="*/ 2173 h 12417"/>
                <a:gd name="connsiteX4" fmla="*/ 10555 w 34149"/>
                <a:gd name="connsiteY4" fmla="*/ 3104 h 12417"/>
                <a:gd name="connsiteX5" fmla="*/ 5278 w 34149"/>
                <a:gd name="connsiteY5" fmla="*/ 3104 h 12417"/>
                <a:gd name="connsiteX6" fmla="*/ 0 w 34149"/>
                <a:gd name="connsiteY6" fmla="*/ 5278 h 12417"/>
                <a:gd name="connsiteX7" fmla="*/ 0 w 34149"/>
                <a:gd name="connsiteY7" fmla="*/ 12728 h 12417"/>
                <a:gd name="connsiteX8" fmla="*/ 9313 w 34149"/>
                <a:gd name="connsiteY8" fmla="*/ 12728 h 12417"/>
                <a:gd name="connsiteX9" fmla="*/ 19869 w 34149"/>
                <a:gd name="connsiteY9" fmla="*/ 12728 h 12417"/>
                <a:gd name="connsiteX10" fmla="*/ 31355 w 34149"/>
                <a:gd name="connsiteY10" fmla="*/ 8382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149" h="12417">
                  <a:moveTo>
                    <a:pt x="34459" y="8382"/>
                  </a:moveTo>
                  <a:lnTo>
                    <a:pt x="34459" y="5278"/>
                  </a:lnTo>
                  <a:lnTo>
                    <a:pt x="19869" y="0"/>
                  </a:lnTo>
                  <a:lnTo>
                    <a:pt x="14591" y="2173"/>
                  </a:lnTo>
                  <a:lnTo>
                    <a:pt x="10555" y="3104"/>
                  </a:lnTo>
                  <a:lnTo>
                    <a:pt x="5278" y="3104"/>
                  </a:lnTo>
                  <a:lnTo>
                    <a:pt x="0" y="5278"/>
                  </a:lnTo>
                  <a:lnTo>
                    <a:pt x="0" y="12728"/>
                  </a:lnTo>
                  <a:lnTo>
                    <a:pt x="9313" y="12728"/>
                  </a:lnTo>
                  <a:lnTo>
                    <a:pt x="19869" y="12728"/>
                  </a:lnTo>
                  <a:lnTo>
                    <a:pt x="31355" y="8382"/>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80" name="Freeform: Shape 79">
              <a:extLst>
                <a:ext uri="{FF2B5EF4-FFF2-40B4-BE49-F238E27FC236}">
                  <a16:creationId xmlns:a16="http://schemas.microsoft.com/office/drawing/2014/main" id="{4E73C443-AD79-4E5B-84FC-8E59A4AE98B5}"/>
                </a:ext>
              </a:extLst>
            </p:cNvPr>
            <p:cNvSpPr/>
            <p:nvPr/>
          </p:nvSpPr>
          <p:spPr>
            <a:xfrm>
              <a:off x="6993044" y="5054526"/>
              <a:ext cx="229730" cy="266983"/>
            </a:xfrm>
            <a:custGeom>
              <a:avLst/>
              <a:gdLst>
                <a:gd name="connsiteX0" fmla="*/ 7140 w 229729"/>
                <a:gd name="connsiteY0" fmla="*/ 247425 h 266983"/>
                <a:gd name="connsiteX1" fmla="*/ 8382 w 229729"/>
                <a:gd name="connsiteY1" fmla="*/ 254876 h 266983"/>
                <a:gd name="connsiteX2" fmla="*/ 10245 w 229729"/>
                <a:gd name="connsiteY2" fmla="*/ 269777 h 266983"/>
                <a:gd name="connsiteX3" fmla="*/ 22663 w 229729"/>
                <a:gd name="connsiteY3" fmla="*/ 269777 h 266983"/>
                <a:gd name="connsiteX4" fmla="*/ 27009 w 229729"/>
                <a:gd name="connsiteY4" fmla="*/ 262327 h 266983"/>
                <a:gd name="connsiteX5" fmla="*/ 30113 w 229729"/>
                <a:gd name="connsiteY5" fmla="*/ 254876 h 266983"/>
                <a:gd name="connsiteX6" fmla="*/ 36322 w 229729"/>
                <a:gd name="connsiteY6" fmla="*/ 249599 h 266983"/>
                <a:gd name="connsiteX7" fmla="*/ 34149 w 229729"/>
                <a:gd name="connsiteY7" fmla="*/ 240285 h 266983"/>
                <a:gd name="connsiteX8" fmla="*/ 34149 w 229729"/>
                <a:gd name="connsiteY8" fmla="*/ 235008 h 266983"/>
                <a:gd name="connsiteX9" fmla="*/ 34149 w 229729"/>
                <a:gd name="connsiteY9" fmla="*/ 231593 h 266983"/>
                <a:gd name="connsiteX10" fmla="*/ 30113 w 229729"/>
                <a:gd name="connsiteY10" fmla="*/ 229730 h 266983"/>
                <a:gd name="connsiteX11" fmla="*/ 27009 w 229729"/>
                <a:gd name="connsiteY11" fmla="*/ 224452 h 266983"/>
                <a:gd name="connsiteX12" fmla="*/ 27009 w 229729"/>
                <a:gd name="connsiteY12" fmla="*/ 220106 h 266983"/>
                <a:gd name="connsiteX13" fmla="*/ 34149 w 229729"/>
                <a:gd name="connsiteY13" fmla="*/ 222279 h 266983"/>
                <a:gd name="connsiteX14" fmla="*/ 37253 w 229729"/>
                <a:gd name="connsiteY14" fmla="*/ 224452 h 266983"/>
                <a:gd name="connsiteX15" fmla="*/ 41600 w 229729"/>
                <a:gd name="connsiteY15" fmla="*/ 224452 h 266983"/>
                <a:gd name="connsiteX16" fmla="*/ 41600 w 229729"/>
                <a:gd name="connsiteY16" fmla="*/ 225384 h 266983"/>
                <a:gd name="connsiteX17" fmla="*/ 41600 w 229729"/>
                <a:gd name="connsiteY17" fmla="*/ 229730 h 266983"/>
                <a:gd name="connsiteX18" fmla="*/ 41600 w 229729"/>
                <a:gd name="connsiteY18" fmla="*/ 231593 h 266983"/>
                <a:gd name="connsiteX19" fmla="*/ 41600 w 229729"/>
                <a:gd name="connsiteY19" fmla="*/ 236870 h 266983"/>
                <a:gd name="connsiteX20" fmla="*/ 43773 w 229729"/>
                <a:gd name="connsiteY20" fmla="*/ 240285 h 266983"/>
                <a:gd name="connsiteX21" fmla="*/ 48740 w 229729"/>
                <a:gd name="connsiteY21" fmla="*/ 239043 h 266983"/>
                <a:gd name="connsiteX22" fmla="*/ 54018 w 229729"/>
                <a:gd name="connsiteY22" fmla="*/ 239043 h 266983"/>
                <a:gd name="connsiteX23" fmla="*/ 56191 w 229729"/>
                <a:gd name="connsiteY23" fmla="*/ 236870 h 266983"/>
                <a:gd name="connsiteX24" fmla="*/ 58364 w 229729"/>
                <a:gd name="connsiteY24" fmla="*/ 235008 h 266983"/>
                <a:gd name="connsiteX25" fmla="*/ 59295 w 229729"/>
                <a:gd name="connsiteY25" fmla="*/ 235008 h 266983"/>
                <a:gd name="connsiteX26" fmla="*/ 61468 w 229729"/>
                <a:gd name="connsiteY26" fmla="*/ 232834 h 266983"/>
                <a:gd name="connsiteX27" fmla="*/ 65504 w 229729"/>
                <a:gd name="connsiteY27" fmla="*/ 232834 h 266983"/>
                <a:gd name="connsiteX28" fmla="*/ 70782 w 229729"/>
                <a:gd name="connsiteY28" fmla="*/ 232834 h 266983"/>
                <a:gd name="connsiteX29" fmla="*/ 72955 w 229729"/>
                <a:gd name="connsiteY29" fmla="*/ 229730 h 266983"/>
                <a:gd name="connsiteX30" fmla="*/ 73886 w 229729"/>
                <a:gd name="connsiteY30" fmla="*/ 224452 h 266983"/>
                <a:gd name="connsiteX31" fmla="*/ 73886 w 229729"/>
                <a:gd name="connsiteY31" fmla="*/ 220106 h 266983"/>
                <a:gd name="connsiteX32" fmla="*/ 76059 w 229729"/>
                <a:gd name="connsiteY32" fmla="*/ 212655 h 266983"/>
                <a:gd name="connsiteX33" fmla="*/ 81026 w 229729"/>
                <a:gd name="connsiteY33" fmla="*/ 220106 h 266983"/>
                <a:gd name="connsiteX34" fmla="*/ 86304 w 229729"/>
                <a:gd name="connsiteY34" fmla="*/ 229730 h 266983"/>
                <a:gd name="connsiteX35" fmla="*/ 112381 w 229729"/>
                <a:gd name="connsiteY35" fmla="*/ 217933 h 266983"/>
                <a:gd name="connsiteX36" fmla="*/ 139390 w 229729"/>
                <a:gd name="connsiteY36" fmla="*/ 205205 h 266983"/>
                <a:gd name="connsiteX37" fmla="*/ 163294 w 229729"/>
                <a:gd name="connsiteY37" fmla="*/ 192476 h 266983"/>
                <a:gd name="connsiteX38" fmla="*/ 165468 w 229729"/>
                <a:gd name="connsiteY38" fmla="*/ 170435 h 266983"/>
                <a:gd name="connsiteX39" fmla="*/ 168572 w 229729"/>
                <a:gd name="connsiteY39" fmla="*/ 152429 h 266983"/>
                <a:gd name="connsiteX40" fmla="*/ 172918 w 229729"/>
                <a:gd name="connsiteY40" fmla="*/ 138459 h 266983"/>
                <a:gd name="connsiteX41" fmla="*/ 173850 w 229729"/>
                <a:gd name="connsiteY41" fmla="*/ 125731 h 266983"/>
                <a:gd name="connsiteX42" fmla="*/ 173850 w 229729"/>
                <a:gd name="connsiteY42" fmla="*/ 113313 h 266983"/>
                <a:gd name="connsiteX43" fmla="*/ 172918 w 229729"/>
                <a:gd name="connsiteY43" fmla="*/ 96238 h 266983"/>
                <a:gd name="connsiteX44" fmla="*/ 166709 w 229729"/>
                <a:gd name="connsiteY44" fmla="*/ 73886 h 266983"/>
                <a:gd name="connsiteX45" fmla="*/ 170745 w 229729"/>
                <a:gd name="connsiteY45" fmla="*/ 72955 h 266983"/>
                <a:gd name="connsiteX46" fmla="*/ 172918 w 229729"/>
                <a:gd name="connsiteY46" fmla="*/ 68609 h 266983"/>
                <a:gd name="connsiteX47" fmla="*/ 176023 w 229729"/>
                <a:gd name="connsiteY47" fmla="*/ 66746 h 266983"/>
                <a:gd name="connsiteX48" fmla="*/ 180059 w 229729"/>
                <a:gd name="connsiteY48" fmla="*/ 65504 h 266983"/>
                <a:gd name="connsiteX49" fmla="*/ 183163 w 229729"/>
                <a:gd name="connsiteY49" fmla="*/ 66746 h 266983"/>
                <a:gd name="connsiteX50" fmla="*/ 186267 w 229729"/>
                <a:gd name="connsiteY50" fmla="*/ 68609 h 266983"/>
                <a:gd name="connsiteX51" fmla="*/ 190614 w 229729"/>
                <a:gd name="connsiteY51" fmla="*/ 73886 h 266983"/>
                <a:gd name="connsiteX52" fmla="*/ 200858 w 229729"/>
                <a:gd name="connsiteY52" fmla="*/ 68609 h 266983"/>
                <a:gd name="connsiteX53" fmla="*/ 208309 w 229729"/>
                <a:gd name="connsiteY53" fmla="*/ 61468 h 266983"/>
                <a:gd name="connsiteX54" fmla="*/ 217622 w 229729"/>
                <a:gd name="connsiteY54" fmla="*/ 54018 h 266983"/>
                <a:gd name="connsiteX55" fmla="*/ 230040 w 229729"/>
                <a:gd name="connsiteY55" fmla="*/ 50603 h 266983"/>
                <a:gd name="connsiteX56" fmla="*/ 230040 w 229729"/>
                <a:gd name="connsiteY56" fmla="*/ 44394 h 266983"/>
                <a:gd name="connsiteX57" fmla="*/ 230040 w 229729"/>
                <a:gd name="connsiteY57" fmla="*/ 41289 h 266983"/>
                <a:gd name="connsiteX58" fmla="*/ 229109 w 229729"/>
                <a:gd name="connsiteY58" fmla="*/ 36943 h 266983"/>
                <a:gd name="connsiteX59" fmla="*/ 226936 w 229729"/>
                <a:gd name="connsiteY59" fmla="*/ 33839 h 266983"/>
                <a:gd name="connsiteX60" fmla="*/ 219796 w 229729"/>
                <a:gd name="connsiteY60" fmla="*/ 28561 h 266983"/>
                <a:gd name="connsiteX61" fmla="*/ 212345 w 229729"/>
                <a:gd name="connsiteY61" fmla="*/ 24215 h 266983"/>
                <a:gd name="connsiteX62" fmla="*/ 200858 w 229729"/>
                <a:gd name="connsiteY62" fmla="*/ 21110 h 266983"/>
                <a:gd name="connsiteX63" fmla="*/ 192476 w 229729"/>
                <a:gd name="connsiteY63" fmla="*/ 13660 h 266983"/>
                <a:gd name="connsiteX64" fmla="*/ 183163 w 229729"/>
                <a:gd name="connsiteY64" fmla="*/ 0 h 266983"/>
                <a:gd name="connsiteX65" fmla="*/ 173850 w 229729"/>
                <a:gd name="connsiteY65" fmla="*/ 9624 h 266983"/>
                <a:gd name="connsiteX66" fmla="*/ 170745 w 229729"/>
                <a:gd name="connsiteY66" fmla="*/ 24215 h 266983"/>
                <a:gd name="connsiteX67" fmla="*/ 170745 w 229729"/>
                <a:gd name="connsiteY67" fmla="*/ 43462 h 266983"/>
                <a:gd name="connsiteX68" fmla="*/ 166709 w 229729"/>
                <a:gd name="connsiteY68" fmla="*/ 43462 h 266983"/>
                <a:gd name="connsiteX69" fmla="*/ 163294 w 229729"/>
                <a:gd name="connsiteY69" fmla="*/ 44394 h 266983"/>
                <a:gd name="connsiteX70" fmla="*/ 158327 w 229729"/>
                <a:gd name="connsiteY70" fmla="*/ 44394 h 266983"/>
                <a:gd name="connsiteX71" fmla="*/ 150877 w 229729"/>
                <a:gd name="connsiteY71" fmla="*/ 46567 h 266983"/>
                <a:gd name="connsiteX72" fmla="*/ 150877 w 229729"/>
                <a:gd name="connsiteY72" fmla="*/ 48740 h 266983"/>
                <a:gd name="connsiteX73" fmla="*/ 150877 w 229729"/>
                <a:gd name="connsiteY73" fmla="*/ 50603 h 266983"/>
                <a:gd name="connsiteX74" fmla="*/ 149014 w 229729"/>
                <a:gd name="connsiteY74" fmla="*/ 51844 h 266983"/>
                <a:gd name="connsiteX75" fmla="*/ 146841 w 229729"/>
                <a:gd name="connsiteY75" fmla="*/ 54018 h 266983"/>
                <a:gd name="connsiteX76" fmla="*/ 146841 w 229729"/>
                <a:gd name="connsiteY76" fmla="*/ 63331 h 266983"/>
                <a:gd name="connsiteX77" fmla="*/ 146841 w 229729"/>
                <a:gd name="connsiteY77" fmla="*/ 70782 h 266983"/>
                <a:gd name="connsiteX78" fmla="*/ 149014 w 229729"/>
                <a:gd name="connsiteY78" fmla="*/ 73886 h 266983"/>
                <a:gd name="connsiteX79" fmla="*/ 150877 w 229729"/>
                <a:gd name="connsiteY79" fmla="*/ 78232 h 266983"/>
                <a:gd name="connsiteX80" fmla="*/ 156154 w 229729"/>
                <a:gd name="connsiteY80" fmla="*/ 81337 h 266983"/>
                <a:gd name="connsiteX81" fmla="*/ 163294 w 229729"/>
                <a:gd name="connsiteY81" fmla="*/ 81337 h 266983"/>
                <a:gd name="connsiteX82" fmla="*/ 152118 w 229729"/>
                <a:gd name="connsiteY82" fmla="*/ 98411 h 266983"/>
                <a:gd name="connsiteX83" fmla="*/ 146841 w 229729"/>
                <a:gd name="connsiteY83" fmla="*/ 111140 h 266983"/>
                <a:gd name="connsiteX84" fmla="*/ 143737 w 229729"/>
                <a:gd name="connsiteY84" fmla="*/ 125731 h 266983"/>
                <a:gd name="connsiteX85" fmla="*/ 139390 w 229729"/>
                <a:gd name="connsiteY85" fmla="*/ 138459 h 266983"/>
                <a:gd name="connsiteX86" fmla="*/ 130077 w 229729"/>
                <a:gd name="connsiteY86" fmla="*/ 150256 h 266983"/>
                <a:gd name="connsiteX87" fmla="*/ 115486 w 229729"/>
                <a:gd name="connsiteY87" fmla="*/ 162984 h 266983"/>
                <a:gd name="connsiteX88" fmla="*/ 114555 w 229729"/>
                <a:gd name="connsiteY88" fmla="*/ 165157 h 266983"/>
                <a:gd name="connsiteX89" fmla="*/ 112381 w 229729"/>
                <a:gd name="connsiteY89" fmla="*/ 165157 h 266983"/>
                <a:gd name="connsiteX90" fmla="*/ 110208 w 229729"/>
                <a:gd name="connsiteY90" fmla="*/ 165157 h 266983"/>
                <a:gd name="connsiteX91" fmla="*/ 108346 w 229729"/>
                <a:gd name="connsiteY91" fmla="*/ 162984 h 266983"/>
                <a:gd name="connsiteX92" fmla="*/ 107104 w 229729"/>
                <a:gd name="connsiteY92" fmla="*/ 159880 h 266983"/>
                <a:gd name="connsiteX93" fmla="*/ 100895 w 229729"/>
                <a:gd name="connsiteY93" fmla="*/ 162984 h 266983"/>
                <a:gd name="connsiteX94" fmla="*/ 97790 w 229729"/>
                <a:gd name="connsiteY94" fmla="*/ 168262 h 266983"/>
                <a:gd name="connsiteX95" fmla="*/ 95617 w 229729"/>
                <a:gd name="connsiteY95" fmla="*/ 172297 h 266983"/>
                <a:gd name="connsiteX96" fmla="*/ 93754 w 229729"/>
                <a:gd name="connsiteY96" fmla="*/ 177886 h 266983"/>
                <a:gd name="connsiteX97" fmla="*/ 90650 w 229729"/>
                <a:gd name="connsiteY97" fmla="*/ 183163 h 266983"/>
                <a:gd name="connsiteX98" fmla="*/ 86304 w 229729"/>
                <a:gd name="connsiteY98" fmla="*/ 188441 h 266983"/>
                <a:gd name="connsiteX99" fmla="*/ 83200 w 229729"/>
                <a:gd name="connsiteY99" fmla="*/ 188441 h 266983"/>
                <a:gd name="connsiteX100" fmla="*/ 80095 w 229729"/>
                <a:gd name="connsiteY100" fmla="*/ 188441 h 266983"/>
                <a:gd name="connsiteX101" fmla="*/ 73886 w 229729"/>
                <a:gd name="connsiteY101" fmla="*/ 187199 h 266983"/>
                <a:gd name="connsiteX102" fmla="*/ 66435 w 229729"/>
                <a:gd name="connsiteY102" fmla="*/ 187199 h 266983"/>
                <a:gd name="connsiteX103" fmla="*/ 59295 w 229729"/>
                <a:gd name="connsiteY103" fmla="*/ 188441 h 266983"/>
                <a:gd name="connsiteX104" fmla="*/ 39426 w 229729"/>
                <a:gd name="connsiteY104" fmla="*/ 197754 h 266983"/>
                <a:gd name="connsiteX105" fmla="*/ 22663 w 229729"/>
                <a:gd name="connsiteY105" fmla="*/ 212655 h 266983"/>
                <a:gd name="connsiteX106" fmla="*/ 10245 w 229729"/>
                <a:gd name="connsiteY106" fmla="*/ 229730 h 266983"/>
                <a:gd name="connsiteX107" fmla="*/ 0 w 229729"/>
                <a:gd name="connsiteY107" fmla="*/ 229730 h 266983"/>
                <a:gd name="connsiteX108" fmla="*/ 3104 w 229729"/>
                <a:gd name="connsiteY108" fmla="*/ 240285 h 26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9729" h="266983">
                  <a:moveTo>
                    <a:pt x="7140" y="247425"/>
                  </a:moveTo>
                  <a:lnTo>
                    <a:pt x="8382" y="254876"/>
                  </a:lnTo>
                  <a:lnTo>
                    <a:pt x="10245" y="269777"/>
                  </a:lnTo>
                  <a:lnTo>
                    <a:pt x="22663" y="269777"/>
                  </a:lnTo>
                  <a:lnTo>
                    <a:pt x="27009" y="262327"/>
                  </a:lnTo>
                  <a:lnTo>
                    <a:pt x="30113" y="254876"/>
                  </a:lnTo>
                  <a:lnTo>
                    <a:pt x="36322" y="249599"/>
                  </a:lnTo>
                  <a:lnTo>
                    <a:pt x="34149" y="240285"/>
                  </a:lnTo>
                  <a:lnTo>
                    <a:pt x="34149" y="235008"/>
                  </a:lnTo>
                  <a:lnTo>
                    <a:pt x="34149" y="231593"/>
                  </a:lnTo>
                  <a:lnTo>
                    <a:pt x="30113" y="229730"/>
                  </a:lnTo>
                  <a:lnTo>
                    <a:pt x="27009" y="224452"/>
                  </a:lnTo>
                  <a:lnTo>
                    <a:pt x="27009" y="220106"/>
                  </a:lnTo>
                  <a:lnTo>
                    <a:pt x="34149" y="222279"/>
                  </a:lnTo>
                  <a:lnTo>
                    <a:pt x="37253" y="224452"/>
                  </a:lnTo>
                  <a:lnTo>
                    <a:pt x="41600" y="224452"/>
                  </a:lnTo>
                  <a:lnTo>
                    <a:pt x="41600" y="225384"/>
                  </a:lnTo>
                  <a:lnTo>
                    <a:pt x="41600" y="229730"/>
                  </a:lnTo>
                  <a:lnTo>
                    <a:pt x="41600" y="231593"/>
                  </a:lnTo>
                  <a:lnTo>
                    <a:pt x="41600" y="236870"/>
                  </a:lnTo>
                  <a:lnTo>
                    <a:pt x="43773" y="240285"/>
                  </a:lnTo>
                  <a:lnTo>
                    <a:pt x="48740" y="239043"/>
                  </a:lnTo>
                  <a:lnTo>
                    <a:pt x="54018" y="239043"/>
                  </a:lnTo>
                  <a:lnTo>
                    <a:pt x="56191" y="236870"/>
                  </a:lnTo>
                  <a:lnTo>
                    <a:pt x="58364" y="235008"/>
                  </a:lnTo>
                  <a:lnTo>
                    <a:pt x="59295" y="235008"/>
                  </a:lnTo>
                  <a:lnTo>
                    <a:pt x="61468" y="232834"/>
                  </a:lnTo>
                  <a:lnTo>
                    <a:pt x="65504" y="232834"/>
                  </a:lnTo>
                  <a:lnTo>
                    <a:pt x="70782" y="232834"/>
                  </a:lnTo>
                  <a:lnTo>
                    <a:pt x="72955" y="229730"/>
                  </a:lnTo>
                  <a:lnTo>
                    <a:pt x="73886" y="224452"/>
                  </a:lnTo>
                  <a:lnTo>
                    <a:pt x="73886" y="220106"/>
                  </a:lnTo>
                  <a:lnTo>
                    <a:pt x="76059" y="212655"/>
                  </a:lnTo>
                  <a:lnTo>
                    <a:pt x="81026" y="220106"/>
                  </a:lnTo>
                  <a:lnTo>
                    <a:pt x="86304" y="229730"/>
                  </a:lnTo>
                  <a:lnTo>
                    <a:pt x="112381" y="217933"/>
                  </a:lnTo>
                  <a:lnTo>
                    <a:pt x="139390" y="205205"/>
                  </a:lnTo>
                  <a:lnTo>
                    <a:pt x="163294" y="192476"/>
                  </a:lnTo>
                  <a:lnTo>
                    <a:pt x="165468" y="170435"/>
                  </a:lnTo>
                  <a:lnTo>
                    <a:pt x="168572" y="152429"/>
                  </a:lnTo>
                  <a:lnTo>
                    <a:pt x="172918" y="138459"/>
                  </a:lnTo>
                  <a:lnTo>
                    <a:pt x="173850" y="125731"/>
                  </a:lnTo>
                  <a:lnTo>
                    <a:pt x="173850" y="113313"/>
                  </a:lnTo>
                  <a:lnTo>
                    <a:pt x="172918" y="96238"/>
                  </a:lnTo>
                  <a:lnTo>
                    <a:pt x="166709" y="73886"/>
                  </a:lnTo>
                  <a:lnTo>
                    <a:pt x="170745" y="72955"/>
                  </a:lnTo>
                  <a:lnTo>
                    <a:pt x="172918" y="68609"/>
                  </a:lnTo>
                  <a:lnTo>
                    <a:pt x="176023" y="66746"/>
                  </a:lnTo>
                  <a:lnTo>
                    <a:pt x="180059" y="65504"/>
                  </a:lnTo>
                  <a:lnTo>
                    <a:pt x="183163" y="66746"/>
                  </a:lnTo>
                  <a:lnTo>
                    <a:pt x="186267" y="68609"/>
                  </a:lnTo>
                  <a:lnTo>
                    <a:pt x="190614" y="73886"/>
                  </a:lnTo>
                  <a:lnTo>
                    <a:pt x="200858" y="68609"/>
                  </a:lnTo>
                  <a:lnTo>
                    <a:pt x="208309" y="61468"/>
                  </a:lnTo>
                  <a:lnTo>
                    <a:pt x="217622" y="54018"/>
                  </a:lnTo>
                  <a:lnTo>
                    <a:pt x="230040" y="50603"/>
                  </a:lnTo>
                  <a:lnTo>
                    <a:pt x="230040" y="44394"/>
                  </a:lnTo>
                  <a:lnTo>
                    <a:pt x="230040" y="41289"/>
                  </a:lnTo>
                  <a:lnTo>
                    <a:pt x="229109" y="36943"/>
                  </a:lnTo>
                  <a:lnTo>
                    <a:pt x="226936" y="33839"/>
                  </a:lnTo>
                  <a:lnTo>
                    <a:pt x="219796" y="28561"/>
                  </a:lnTo>
                  <a:lnTo>
                    <a:pt x="212345" y="24215"/>
                  </a:lnTo>
                  <a:lnTo>
                    <a:pt x="200858" y="21110"/>
                  </a:lnTo>
                  <a:lnTo>
                    <a:pt x="192476" y="13660"/>
                  </a:lnTo>
                  <a:lnTo>
                    <a:pt x="183163" y="0"/>
                  </a:lnTo>
                  <a:lnTo>
                    <a:pt x="173850" y="9624"/>
                  </a:lnTo>
                  <a:lnTo>
                    <a:pt x="170745" y="24215"/>
                  </a:lnTo>
                  <a:lnTo>
                    <a:pt x="170745" y="43462"/>
                  </a:lnTo>
                  <a:lnTo>
                    <a:pt x="166709" y="43462"/>
                  </a:lnTo>
                  <a:lnTo>
                    <a:pt x="163294" y="44394"/>
                  </a:lnTo>
                  <a:lnTo>
                    <a:pt x="158327" y="44394"/>
                  </a:lnTo>
                  <a:lnTo>
                    <a:pt x="150877" y="46567"/>
                  </a:lnTo>
                  <a:lnTo>
                    <a:pt x="150877" y="48740"/>
                  </a:lnTo>
                  <a:lnTo>
                    <a:pt x="150877" y="50603"/>
                  </a:lnTo>
                  <a:lnTo>
                    <a:pt x="149014" y="51844"/>
                  </a:lnTo>
                  <a:lnTo>
                    <a:pt x="146841" y="54018"/>
                  </a:lnTo>
                  <a:lnTo>
                    <a:pt x="146841" y="63331"/>
                  </a:lnTo>
                  <a:lnTo>
                    <a:pt x="146841" y="70782"/>
                  </a:lnTo>
                  <a:lnTo>
                    <a:pt x="149014" y="73886"/>
                  </a:lnTo>
                  <a:lnTo>
                    <a:pt x="150877" y="78232"/>
                  </a:lnTo>
                  <a:lnTo>
                    <a:pt x="156154" y="81337"/>
                  </a:lnTo>
                  <a:lnTo>
                    <a:pt x="163294" y="81337"/>
                  </a:lnTo>
                  <a:lnTo>
                    <a:pt x="152118" y="98411"/>
                  </a:lnTo>
                  <a:lnTo>
                    <a:pt x="146841" y="111140"/>
                  </a:lnTo>
                  <a:lnTo>
                    <a:pt x="143737" y="125731"/>
                  </a:lnTo>
                  <a:lnTo>
                    <a:pt x="139390" y="138459"/>
                  </a:lnTo>
                  <a:lnTo>
                    <a:pt x="130077" y="150256"/>
                  </a:lnTo>
                  <a:lnTo>
                    <a:pt x="115486" y="162984"/>
                  </a:lnTo>
                  <a:lnTo>
                    <a:pt x="114555" y="165157"/>
                  </a:lnTo>
                  <a:lnTo>
                    <a:pt x="112381" y="165157"/>
                  </a:lnTo>
                  <a:lnTo>
                    <a:pt x="110208" y="165157"/>
                  </a:lnTo>
                  <a:lnTo>
                    <a:pt x="108346" y="162984"/>
                  </a:lnTo>
                  <a:lnTo>
                    <a:pt x="107104" y="159880"/>
                  </a:lnTo>
                  <a:lnTo>
                    <a:pt x="100895" y="162984"/>
                  </a:lnTo>
                  <a:lnTo>
                    <a:pt x="97790" y="168262"/>
                  </a:lnTo>
                  <a:lnTo>
                    <a:pt x="95617" y="172297"/>
                  </a:lnTo>
                  <a:lnTo>
                    <a:pt x="93754" y="177886"/>
                  </a:lnTo>
                  <a:lnTo>
                    <a:pt x="90650" y="183163"/>
                  </a:lnTo>
                  <a:lnTo>
                    <a:pt x="86304" y="188441"/>
                  </a:lnTo>
                  <a:lnTo>
                    <a:pt x="83200" y="188441"/>
                  </a:lnTo>
                  <a:lnTo>
                    <a:pt x="80095" y="188441"/>
                  </a:lnTo>
                  <a:lnTo>
                    <a:pt x="73886" y="187199"/>
                  </a:lnTo>
                  <a:lnTo>
                    <a:pt x="66435" y="187199"/>
                  </a:lnTo>
                  <a:lnTo>
                    <a:pt x="59295" y="188441"/>
                  </a:lnTo>
                  <a:lnTo>
                    <a:pt x="39426" y="197754"/>
                  </a:lnTo>
                  <a:lnTo>
                    <a:pt x="22663" y="212655"/>
                  </a:lnTo>
                  <a:lnTo>
                    <a:pt x="10245" y="229730"/>
                  </a:lnTo>
                  <a:lnTo>
                    <a:pt x="0" y="229730"/>
                  </a:lnTo>
                  <a:lnTo>
                    <a:pt x="3104" y="240285"/>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81" name="Freeform: Shape 80">
              <a:extLst>
                <a:ext uri="{FF2B5EF4-FFF2-40B4-BE49-F238E27FC236}">
                  <a16:creationId xmlns:a16="http://schemas.microsoft.com/office/drawing/2014/main" id="{F04C73DB-9DA7-4086-98ED-60EF58C1E5FA}"/>
                </a:ext>
              </a:extLst>
            </p:cNvPr>
            <p:cNvSpPr/>
            <p:nvPr/>
          </p:nvSpPr>
          <p:spPr>
            <a:xfrm>
              <a:off x="6968829" y="5832193"/>
              <a:ext cx="43462" cy="18627"/>
            </a:xfrm>
            <a:custGeom>
              <a:avLst/>
              <a:gdLst>
                <a:gd name="connsiteX0" fmla="*/ 0 w 43462"/>
                <a:gd name="connsiteY0" fmla="*/ 0 h 18626"/>
                <a:gd name="connsiteX1" fmla="*/ 0 w 43462"/>
                <a:gd name="connsiteY1" fmla="*/ 11797 h 18626"/>
                <a:gd name="connsiteX2" fmla="*/ 16764 w 43462"/>
                <a:gd name="connsiteY2" fmla="*/ 11797 h 18626"/>
                <a:gd name="connsiteX3" fmla="*/ 29182 w 43462"/>
                <a:gd name="connsiteY3" fmla="*/ 13970 h 18626"/>
                <a:gd name="connsiteX4" fmla="*/ 39737 w 43462"/>
                <a:gd name="connsiteY4" fmla="*/ 20179 h 18626"/>
                <a:gd name="connsiteX5" fmla="*/ 43773 w 43462"/>
                <a:gd name="connsiteY5" fmla="*/ 20179 h 18626"/>
                <a:gd name="connsiteX6" fmla="*/ 41910 w 43462"/>
                <a:gd name="connsiteY6" fmla="*/ 14901 h 18626"/>
                <a:gd name="connsiteX7" fmla="*/ 41910 w 43462"/>
                <a:gd name="connsiteY7" fmla="*/ 11797 h 18626"/>
                <a:gd name="connsiteX8" fmla="*/ 39737 w 43462"/>
                <a:gd name="connsiteY8" fmla="*/ 7451 h 18626"/>
                <a:gd name="connsiteX9" fmla="*/ 39737 w 43462"/>
                <a:gd name="connsiteY9" fmla="*/ 4346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462" h="18626">
                  <a:moveTo>
                    <a:pt x="0" y="0"/>
                  </a:moveTo>
                  <a:lnTo>
                    <a:pt x="0" y="11797"/>
                  </a:lnTo>
                  <a:lnTo>
                    <a:pt x="16764" y="11797"/>
                  </a:lnTo>
                  <a:lnTo>
                    <a:pt x="29182" y="13970"/>
                  </a:lnTo>
                  <a:lnTo>
                    <a:pt x="39737" y="20179"/>
                  </a:lnTo>
                  <a:lnTo>
                    <a:pt x="43773" y="20179"/>
                  </a:lnTo>
                  <a:lnTo>
                    <a:pt x="41910" y="14901"/>
                  </a:lnTo>
                  <a:lnTo>
                    <a:pt x="41910" y="11797"/>
                  </a:lnTo>
                  <a:lnTo>
                    <a:pt x="39737" y="7451"/>
                  </a:lnTo>
                  <a:lnTo>
                    <a:pt x="39737" y="434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82" name="Freeform: Shape 81">
              <a:extLst>
                <a:ext uri="{FF2B5EF4-FFF2-40B4-BE49-F238E27FC236}">
                  <a16:creationId xmlns:a16="http://schemas.microsoft.com/office/drawing/2014/main" id="{5CD218CE-1D73-4EA8-B163-B93BD8722C21}"/>
                </a:ext>
              </a:extLst>
            </p:cNvPr>
            <p:cNvSpPr/>
            <p:nvPr/>
          </p:nvSpPr>
          <p:spPr>
            <a:xfrm>
              <a:off x="6983420" y="5324304"/>
              <a:ext cx="15522" cy="24836"/>
            </a:xfrm>
            <a:custGeom>
              <a:avLst/>
              <a:gdLst>
                <a:gd name="connsiteX0" fmla="*/ 10555 w 15522"/>
                <a:gd name="connsiteY0" fmla="*/ 22352 h 24835"/>
                <a:gd name="connsiteX1" fmla="*/ 14591 w 15522"/>
                <a:gd name="connsiteY1" fmla="*/ 17075 h 24835"/>
                <a:gd name="connsiteX2" fmla="*/ 16764 w 15522"/>
                <a:gd name="connsiteY2" fmla="*/ 11797 h 24835"/>
                <a:gd name="connsiteX3" fmla="*/ 16764 w 15522"/>
                <a:gd name="connsiteY3" fmla="*/ 7451 h 24835"/>
                <a:gd name="connsiteX4" fmla="*/ 14591 w 15522"/>
                <a:gd name="connsiteY4" fmla="*/ 4346 h 24835"/>
                <a:gd name="connsiteX5" fmla="*/ 14591 w 15522"/>
                <a:gd name="connsiteY5" fmla="*/ 2173 h 24835"/>
                <a:gd name="connsiteX6" fmla="*/ 12728 w 15522"/>
                <a:gd name="connsiteY6" fmla="*/ 2173 h 24835"/>
                <a:gd name="connsiteX7" fmla="*/ 9624 w 15522"/>
                <a:gd name="connsiteY7" fmla="*/ 0 h 24835"/>
                <a:gd name="connsiteX8" fmla="*/ 7451 w 15522"/>
                <a:gd name="connsiteY8" fmla="*/ 6519 h 24835"/>
                <a:gd name="connsiteX9" fmla="*/ 5277 w 15522"/>
                <a:gd name="connsiteY9" fmla="*/ 9624 h 24835"/>
                <a:gd name="connsiteX10" fmla="*/ 3415 w 15522"/>
                <a:gd name="connsiteY10" fmla="*/ 13660 h 24835"/>
                <a:gd name="connsiteX11" fmla="*/ 0 w 15522"/>
                <a:gd name="connsiteY11" fmla="*/ 14901 h 24835"/>
                <a:gd name="connsiteX12" fmla="*/ 0 w 15522"/>
                <a:gd name="connsiteY12" fmla="*/ 27630 h 24835"/>
                <a:gd name="connsiteX13" fmla="*/ 9624 w 15522"/>
                <a:gd name="connsiteY13" fmla="*/ 27630 h 2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522" h="24835">
                  <a:moveTo>
                    <a:pt x="10555" y="22352"/>
                  </a:moveTo>
                  <a:lnTo>
                    <a:pt x="14591" y="17075"/>
                  </a:lnTo>
                  <a:lnTo>
                    <a:pt x="16764" y="11797"/>
                  </a:lnTo>
                  <a:lnTo>
                    <a:pt x="16764" y="7451"/>
                  </a:lnTo>
                  <a:lnTo>
                    <a:pt x="14591" y="4346"/>
                  </a:lnTo>
                  <a:lnTo>
                    <a:pt x="14591" y="2173"/>
                  </a:lnTo>
                  <a:lnTo>
                    <a:pt x="12728" y="2173"/>
                  </a:lnTo>
                  <a:lnTo>
                    <a:pt x="9624" y="0"/>
                  </a:lnTo>
                  <a:lnTo>
                    <a:pt x="7451" y="6519"/>
                  </a:lnTo>
                  <a:lnTo>
                    <a:pt x="5277" y="9624"/>
                  </a:lnTo>
                  <a:lnTo>
                    <a:pt x="3415" y="13660"/>
                  </a:lnTo>
                  <a:lnTo>
                    <a:pt x="0" y="14901"/>
                  </a:lnTo>
                  <a:lnTo>
                    <a:pt x="0" y="27630"/>
                  </a:lnTo>
                  <a:lnTo>
                    <a:pt x="9624" y="2763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83" name="Freeform: Shape 82">
              <a:extLst>
                <a:ext uri="{FF2B5EF4-FFF2-40B4-BE49-F238E27FC236}">
                  <a16:creationId xmlns:a16="http://schemas.microsoft.com/office/drawing/2014/main" id="{EFC8C759-43CB-4BC4-BA29-1E0DC69E157F}"/>
                </a:ext>
              </a:extLst>
            </p:cNvPr>
            <p:cNvSpPr/>
            <p:nvPr/>
          </p:nvSpPr>
          <p:spPr>
            <a:xfrm>
              <a:off x="6832543" y="5765758"/>
              <a:ext cx="99343" cy="108656"/>
            </a:xfrm>
            <a:custGeom>
              <a:avLst/>
              <a:gdLst>
                <a:gd name="connsiteX0" fmla="*/ 63641 w 99342"/>
                <a:gd name="connsiteY0" fmla="*/ 107725 h 108656"/>
                <a:gd name="connsiteX1" fmla="*/ 67677 w 99342"/>
                <a:gd name="connsiteY1" fmla="*/ 107725 h 108656"/>
                <a:gd name="connsiteX2" fmla="*/ 63641 w 99342"/>
                <a:gd name="connsiteY2" fmla="*/ 88787 h 108656"/>
                <a:gd name="connsiteX3" fmla="*/ 60537 w 99342"/>
                <a:gd name="connsiteY3" fmla="*/ 78232 h 108656"/>
                <a:gd name="connsiteX4" fmla="*/ 53086 w 99342"/>
                <a:gd name="connsiteY4" fmla="*/ 66435 h 108656"/>
                <a:gd name="connsiteX5" fmla="*/ 46877 w 99342"/>
                <a:gd name="connsiteY5" fmla="*/ 53707 h 108656"/>
                <a:gd name="connsiteX6" fmla="*/ 54017 w 99342"/>
                <a:gd name="connsiteY6" fmla="*/ 50603 h 108656"/>
                <a:gd name="connsiteX7" fmla="*/ 61468 w 99342"/>
                <a:gd name="connsiteY7" fmla="*/ 46567 h 108656"/>
                <a:gd name="connsiteX8" fmla="*/ 67677 w 99342"/>
                <a:gd name="connsiteY8" fmla="*/ 43152 h 108656"/>
                <a:gd name="connsiteX9" fmla="*/ 70781 w 99342"/>
                <a:gd name="connsiteY9" fmla="*/ 43152 h 108656"/>
                <a:gd name="connsiteX10" fmla="*/ 70781 w 99342"/>
                <a:gd name="connsiteY10" fmla="*/ 33838 h 108656"/>
                <a:gd name="connsiteX11" fmla="*/ 50913 w 99342"/>
                <a:gd name="connsiteY11" fmla="*/ 39116 h 108656"/>
                <a:gd name="connsiteX12" fmla="*/ 31355 w 99342"/>
                <a:gd name="connsiteY12" fmla="*/ 46567 h 108656"/>
                <a:gd name="connsiteX13" fmla="*/ 29182 w 99342"/>
                <a:gd name="connsiteY13" fmla="*/ 43152 h 108656"/>
                <a:gd name="connsiteX14" fmla="*/ 27009 w 99342"/>
                <a:gd name="connsiteY14" fmla="*/ 40979 h 108656"/>
                <a:gd name="connsiteX15" fmla="*/ 27009 w 99342"/>
                <a:gd name="connsiteY15" fmla="*/ 39116 h 108656"/>
                <a:gd name="connsiteX16" fmla="*/ 23904 w 99342"/>
                <a:gd name="connsiteY16" fmla="*/ 36943 h 108656"/>
                <a:gd name="connsiteX17" fmla="*/ 23904 w 99342"/>
                <a:gd name="connsiteY17" fmla="*/ 26388 h 108656"/>
                <a:gd name="connsiteX18" fmla="*/ 43773 w 99342"/>
                <a:gd name="connsiteY18" fmla="*/ 24215 h 108656"/>
                <a:gd name="connsiteX19" fmla="*/ 60537 w 99342"/>
                <a:gd name="connsiteY19" fmla="*/ 24215 h 108656"/>
                <a:gd name="connsiteX20" fmla="*/ 80095 w 99342"/>
                <a:gd name="connsiteY20" fmla="*/ 26388 h 108656"/>
                <a:gd name="connsiteX21" fmla="*/ 85373 w 99342"/>
                <a:gd name="connsiteY21" fmla="*/ 21110 h 108656"/>
                <a:gd name="connsiteX22" fmla="*/ 90650 w 99342"/>
                <a:gd name="connsiteY22" fmla="*/ 14591 h 108656"/>
                <a:gd name="connsiteX23" fmla="*/ 96859 w 99342"/>
                <a:gd name="connsiteY23" fmla="*/ 9313 h 108656"/>
                <a:gd name="connsiteX24" fmla="*/ 96859 w 99342"/>
                <a:gd name="connsiteY24" fmla="*/ 7140 h 108656"/>
                <a:gd name="connsiteX25" fmla="*/ 97790 w 99342"/>
                <a:gd name="connsiteY25" fmla="*/ 7140 h 108656"/>
                <a:gd name="connsiteX26" fmla="*/ 99963 w 99342"/>
                <a:gd name="connsiteY26" fmla="*/ 6209 h 108656"/>
                <a:gd name="connsiteX27" fmla="*/ 96859 w 99342"/>
                <a:gd name="connsiteY27" fmla="*/ 6209 h 108656"/>
                <a:gd name="connsiteX28" fmla="*/ 96859 w 99342"/>
                <a:gd name="connsiteY28" fmla="*/ 4036 h 108656"/>
                <a:gd name="connsiteX29" fmla="*/ 94686 w 99342"/>
                <a:gd name="connsiteY29" fmla="*/ 4036 h 108656"/>
                <a:gd name="connsiteX30" fmla="*/ 94686 w 99342"/>
                <a:gd name="connsiteY30" fmla="*/ 1863 h 108656"/>
                <a:gd name="connsiteX31" fmla="*/ 94686 w 99342"/>
                <a:gd name="connsiteY31" fmla="*/ 0 h 108656"/>
                <a:gd name="connsiteX32" fmla="*/ 92823 w 99342"/>
                <a:gd name="connsiteY32" fmla="*/ 0 h 108656"/>
                <a:gd name="connsiteX33" fmla="*/ 90650 w 99342"/>
                <a:gd name="connsiteY33" fmla="*/ 0 h 108656"/>
                <a:gd name="connsiteX34" fmla="*/ 80095 w 99342"/>
                <a:gd name="connsiteY34" fmla="*/ 6209 h 108656"/>
                <a:gd name="connsiteX35" fmla="*/ 68608 w 99342"/>
                <a:gd name="connsiteY35" fmla="*/ 9313 h 108656"/>
                <a:gd name="connsiteX36" fmla="*/ 60537 w 99342"/>
                <a:gd name="connsiteY36" fmla="*/ 11486 h 108656"/>
                <a:gd name="connsiteX37" fmla="*/ 49050 w 99342"/>
                <a:gd name="connsiteY37" fmla="*/ 11486 h 108656"/>
                <a:gd name="connsiteX38" fmla="*/ 31355 w 99342"/>
                <a:gd name="connsiteY38" fmla="*/ 6209 h 108656"/>
                <a:gd name="connsiteX39" fmla="*/ 27009 w 99342"/>
                <a:gd name="connsiteY39" fmla="*/ 11486 h 108656"/>
                <a:gd name="connsiteX40" fmla="*/ 19868 w 99342"/>
                <a:gd name="connsiteY40" fmla="*/ 22042 h 108656"/>
                <a:gd name="connsiteX41" fmla="*/ 12418 w 99342"/>
                <a:gd name="connsiteY41" fmla="*/ 35701 h 108656"/>
                <a:gd name="connsiteX42" fmla="*/ 5277 w 99342"/>
                <a:gd name="connsiteY42" fmla="*/ 50603 h 108656"/>
                <a:gd name="connsiteX43" fmla="*/ 0 w 99342"/>
                <a:gd name="connsiteY43" fmla="*/ 61158 h 108656"/>
                <a:gd name="connsiteX44" fmla="*/ 0 w 99342"/>
                <a:gd name="connsiteY44" fmla="*/ 70782 h 108656"/>
                <a:gd name="connsiteX45" fmla="*/ 4036 w 99342"/>
                <a:gd name="connsiteY45" fmla="*/ 80405 h 108656"/>
                <a:gd name="connsiteX46" fmla="*/ 7140 w 99342"/>
                <a:gd name="connsiteY46" fmla="*/ 86614 h 108656"/>
                <a:gd name="connsiteX47" fmla="*/ 9313 w 99342"/>
                <a:gd name="connsiteY47" fmla="*/ 94065 h 108656"/>
                <a:gd name="connsiteX48" fmla="*/ 7140 w 99342"/>
                <a:gd name="connsiteY48" fmla="*/ 107725 h 108656"/>
                <a:gd name="connsiteX49" fmla="*/ 9313 w 99342"/>
                <a:gd name="connsiteY49" fmla="*/ 107725 h 108656"/>
                <a:gd name="connsiteX50" fmla="*/ 9313 w 99342"/>
                <a:gd name="connsiteY50" fmla="*/ 108966 h 108656"/>
                <a:gd name="connsiteX51" fmla="*/ 11486 w 99342"/>
                <a:gd name="connsiteY51" fmla="*/ 108966 h 108656"/>
                <a:gd name="connsiteX52" fmla="*/ 11486 w 99342"/>
                <a:gd name="connsiteY52" fmla="*/ 110829 h 108656"/>
                <a:gd name="connsiteX53" fmla="*/ 27009 w 99342"/>
                <a:gd name="connsiteY53" fmla="*/ 110829 h 108656"/>
                <a:gd name="connsiteX54" fmla="*/ 27009 w 99342"/>
                <a:gd name="connsiteY54" fmla="*/ 70782 h 108656"/>
                <a:gd name="connsiteX55" fmla="*/ 36322 w 99342"/>
                <a:gd name="connsiteY55" fmla="*/ 83510 h 108656"/>
                <a:gd name="connsiteX56" fmla="*/ 45946 w 99342"/>
                <a:gd name="connsiteY56" fmla="*/ 96238 h 108656"/>
                <a:gd name="connsiteX57" fmla="*/ 56191 w 99342"/>
                <a:gd name="connsiteY57" fmla="*/ 107725 h 108656"/>
                <a:gd name="connsiteX58" fmla="*/ 58364 w 99342"/>
                <a:gd name="connsiteY58" fmla="*/ 107725 h 108656"/>
                <a:gd name="connsiteX59" fmla="*/ 58364 w 99342"/>
                <a:gd name="connsiteY59" fmla="*/ 108966 h 108656"/>
                <a:gd name="connsiteX60" fmla="*/ 60537 w 99342"/>
                <a:gd name="connsiteY60" fmla="*/ 108966 h 108656"/>
                <a:gd name="connsiteX61" fmla="*/ 63641 w 99342"/>
                <a:gd name="connsiteY61" fmla="*/ 110829 h 10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99342" h="108656">
                  <a:moveTo>
                    <a:pt x="63641" y="107725"/>
                  </a:moveTo>
                  <a:lnTo>
                    <a:pt x="67677" y="107725"/>
                  </a:lnTo>
                  <a:lnTo>
                    <a:pt x="63641" y="88787"/>
                  </a:lnTo>
                  <a:lnTo>
                    <a:pt x="60537" y="78232"/>
                  </a:lnTo>
                  <a:lnTo>
                    <a:pt x="53086" y="66435"/>
                  </a:lnTo>
                  <a:lnTo>
                    <a:pt x="46877" y="53707"/>
                  </a:lnTo>
                  <a:lnTo>
                    <a:pt x="54017" y="50603"/>
                  </a:lnTo>
                  <a:lnTo>
                    <a:pt x="61468" y="46567"/>
                  </a:lnTo>
                  <a:lnTo>
                    <a:pt x="67677" y="43152"/>
                  </a:lnTo>
                  <a:lnTo>
                    <a:pt x="70781" y="43152"/>
                  </a:lnTo>
                  <a:lnTo>
                    <a:pt x="70781" y="33838"/>
                  </a:lnTo>
                  <a:lnTo>
                    <a:pt x="50913" y="39116"/>
                  </a:lnTo>
                  <a:lnTo>
                    <a:pt x="31355" y="46567"/>
                  </a:lnTo>
                  <a:lnTo>
                    <a:pt x="29182" y="43152"/>
                  </a:lnTo>
                  <a:lnTo>
                    <a:pt x="27009" y="40979"/>
                  </a:lnTo>
                  <a:lnTo>
                    <a:pt x="27009" y="39116"/>
                  </a:lnTo>
                  <a:lnTo>
                    <a:pt x="23904" y="36943"/>
                  </a:lnTo>
                  <a:lnTo>
                    <a:pt x="23904" y="26388"/>
                  </a:lnTo>
                  <a:lnTo>
                    <a:pt x="43773" y="24215"/>
                  </a:lnTo>
                  <a:lnTo>
                    <a:pt x="60537" y="24215"/>
                  </a:lnTo>
                  <a:lnTo>
                    <a:pt x="80095" y="26388"/>
                  </a:lnTo>
                  <a:lnTo>
                    <a:pt x="85373" y="21110"/>
                  </a:lnTo>
                  <a:lnTo>
                    <a:pt x="90650" y="14591"/>
                  </a:lnTo>
                  <a:lnTo>
                    <a:pt x="96859" y="9313"/>
                  </a:lnTo>
                  <a:lnTo>
                    <a:pt x="96859" y="7140"/>
                  </a:lnTo>
                  <a:lnTo>
                    <a:pt x="97790" y="7140"/>
                  </a:lnTo>
                  <a:lnTo>
                    <a:pt x="99963" y="6209"/>
                  </a:lnTo>
                  <a:lnTo>
                    <a:pt x="96859" y="6209"/>
                  </a:lnTo>
                  <a:lnTo>
                    <a:pt x="96859" y="4036"/>
                  </a:lnTo>
                  <a:lnTo>
                    <a:pt x="94686" y="4036"/>
                  </a:lnTo>
                  <a:lnTo>
                    <a:pt x="94686" y="1863"/>
                  </a:lnTo>
                  <a:lnTo>
                    <a:pt x="94686" y="0"/>
                  </a:lnTo>
                  <a:lnTo>
                    <a:pt x="92823" y="0"/>
                  </a:lnTo>
                  <a:lnTo>
                    <a:pt x="90650" y="0"/>
                  </a:lnTo>
                  <a:lnTo>
                    <a:pt x="80095" y="6209"/>
                  </a:lnTo>
                  <a:lnTo>
                    <a:pt x="68608" y="9313"/>
                  </a:lnTo>
                  <a:lnTo>
                    <a:pt x="60537" y="11486"/>
                  </a:lnTo>
                  <a:lnTo>
                    <a:pt x="49050" y="11486"/>
                  </a:lnTo>
                  <a:lnTo>
                    <a:pt x="31355" y="6209"/>
                  </a:lnTo>
                  <a:lnTo>
                    <a:pt x="27009" y="11486"/>
                  </a:lnTo>
                  <a:lnTo>
                    <a:pt x="19868" y="22042"/>
                  </a:lnTo>
                  <a:lnTo>
                    <a:pt x="12418" y="35701"/>
                  </a:lnTo>
                  <a:lnTo>
                    <a:pt x="5277" y="50603"/>
                  </a:lnTo>
                  <a:lnTo>
                    <a:pt x="0" y="61158"/>
                  </a:lnTo>
                  <a:lnTo>
                    <a:pt x="0" y="70782"/>
                  </a:lnTo>
                  <a:lnTo>
                    <a:pt x="4036" y="80405"/>
                  </a:lnTo>
                  <a:lnTo>
                    <a:pt x="7140" y="86614"/>
                  </a:lnTo>
                  <a:lnTo>
                    <a:pt x="9313" y="94065"/>
                  </a:lnTo>
                  <a:lnTo>
                    <a:pt x="7140" y="107725"/>
                  </a:lnTo>
                  <a:lnTo>
                    <a:pt x="9313" y="107725"/>
                  </a:lnTo>
                  <a:lnTo>
                    <a:pt x="9313" y="108966"/>
                  </a:lnTo>
                  <a:lnTo>
                    <a:pt x="11486" y="108966"/>
                  </a:lnTo>
                  <a:lnTo>
                    <a:pt x="11486" y="110829"/>
                  </a:lnTo>
                  <a:lnTo>
                    <a:pt x="27009" y="110829"/>
                  </a:lnTo>
                  <a:lnTo>
                    <a:pt x="27009" y="70782"/>
                  </a:lnTo>
                  <a:lnTo>
                    <a:pt x="36322" y="83510"/>
                  </a:lnTo>
                  <a:lnTo>
                    <a:pt x="45946" y="96238"/>
                  </a:lnTo>
                  <a:lnTo>
                    <a:pt x="56191" y="107725"/>
                  </a:lnTo>
                  <a:lnTo>
                    <a:pt x="58364" y="107725"/>
                  </a:lnTo>
                  <a:lnTo>
                    <a:pt x="58364" y="108966"/>
                  </a:lnTo>
                  <a:lnTo>
                    <a:pt x="60537" y="108966"/>
                  </a:lnTo>
                  <a:lnTo>
                    <a:pt x="63641" y="110829"/>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84" name="Freeform: Shape 83">
              <a:extLst>
                <a:ext uri="{FF2B5EF4-FFF2-40B4-BE49-F238E27FC236}">
                  <a16:creationId xmlns:a16="http://schemas.microsoft.com/office/drawing/2014/main" id="{FF26BEB8-52EC-4B01-8837-6B9DAA683E0F}"/>
                </a:ext>
              </a:extLst>
            </p:cNvPr>
            <p:cNvSpPr/>
            <p:nvPr/>
          </p:nvSpPr>
          <p:spPr>
            <a:xfrm>
              <a:off x="7352229" y="5852372"/>
              <a:ext cx="21731" cy="34149"/>
            </a:xfrm>
            <a:custGeom>
              <a:avLst/>
              <a:gdLst>
                <a:gd name="connsiteX0" fmla="*/ 18937 w 21731"/>
                <a:gd name="connsiteY0" fmla="*/ 18937 h 34149"/>
                <a:gd name="connsiteX1" fmla="*/ 11487 w 21731"/>
                <a:gd name="connsiteY1" fmla="*/ 7451 h 34149"/>
                <a:gd name="connsiteX2" fmla="*/ 0 w 21731"/>
                <a:gd name="connsiteY2" fmla="*/ 0 h 34149"/>
                <a:gd name="connsiteX3" fmla="*/ 2173 w 21731"/>
                <a:gd name="connsiteY3" fmla="*/ 13660 h 34149"/>
                <a:gd name="connsiteX4" fmla="*/ 4346 w 21731"/>
                <a:gd name="connsiteY4" fmla="*/ 22352 h 34149"/>
                <a:gd name="connsiteX5" fmla="*/ 7451 w 21731"/>
                <a:gd name="connsiteY5" fmla="*/ 31666 h 34149"/>
                <a:gd name="connsiteX6" fmla="*/ 20800 w 21731"/>
                <a:gd name="connsiteY6" fmla="*/ 36943 h 34149"/>
                <a:gd name="connsiteX7" fmla="*/ 20800 w 21731"/>
                <a:gd name="connsiteY7" fmla="*/ 31666 h 34149"/>
                <a:gd name="connsiteX8" fmla="*/ 24215 w 21731"/>
                <a:gd name="connsiteY8" fmla="*/ 31666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31" h="34149">
                  <a:moveTo>
                    <a:pt x="18937" y="18937"/>
                  </a:moveTo>
                  <a:lnTo>
                    <a:pt x="11487" y="7451"/>
                  </a:lnTo>
                  <a:lnTo>
                    <a:pt x="0" y="0"/>
                  </a:lnTo>
                  <a:lnTo>
                    <a:pt x="2173" y="13660"/>
                  </a:lnTo>
                  <a:lnTo>
                    <a:pt x="4346" y="22352"/>
                  </a:lnTo>
                  <a:lnTo>
                    <a:pt x="7451" y="31666"/>
                  </a:lnTo>
                  <a:lnTo>
                    <a:pt x="20800" y="36943"/>
                  </a:lnTo>
                  <a:lnTo>
                    <a:pt x="20800" y="31666"/>
                  </a:lnTo>
                  <a:lnTo>
                    <a:pt x="24215" y="3166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85" name="Freeform: Shape 84">
              <a:extLst>
                <a:ext uri="{FF2B5EF4-FFF2-40B4-BE49-F238E27FC236}">
                  <a16:creationId xmlns:a16="http://schemas.microsoft.com/office/drawing/2014/main" id="{3886784E-85C0-400D-ABB9-ED7D4D0D53CF}"/>
                </a:ext>
              </a:extLst>
            </p:cNvPr>
            <p:cNvSpPr/>
            <p:nvPr/>
          </p:nvSpPr>
          <p:spPr>
            <a:xfrm>
              <a:off x="6269084" y="5666105"/>
              <a:ext cx="24836" cy="55880"/>
            </a:xfrm>
            <a:custGeom>
              <a:avLst/>
              <a:gdLst>
                <a:gd name="connsiteX0" fmla="*/ 23904 w 24835"/>
                <a:gd name="connsiteY0" fmla="*/ 41289 h 55880"/>
                <a:gd name="connsiteX1" fmla="*/ 23904 w 24835"/>
                <a:gd name="connsiteY1" fmla="*/ 39116 h 55880"/>
                <a:gd name="connsiteX2" fmla="*/ 23904 w 24835"/>
                <a:gd name="connsiteY2" fmla="*/ 20179 h 55880"/>
                <a:gd name="connsiteX3" fmla="*/ 17695 w 24835"/>
                <a:gd name="connsiteY3" fmla="*/ 7451 h 55880"/>
                <a:gd name="connsiteX4" fmla="*/ 7140 w 24835"/>
                <a:gd name="connsiteY4" fmla="*/ 0 h 55880"/>
                <a:gd name="connsiteX5" fmla="*/ 4967 w 24835"/>
                <a:gd name="connsiteY5" fmla="*/ 5278 h 55880"/>
                <a:gd name="connsiteX6" fmla="*/ 4036 w 24835"/>
                <a:gd name="connsiteY6" fmla="*/ 9624 h 55880"/>
                <a:gd name="connsiteX7" fmla="*/ 1863 w 24835"/>
                <a:gd name="connsiteY7" fmla="*/ 11797 h 55880"/>
                <a:gd name="connsiteX8" fmla="*/ 0 w 24835"/>
                <a:gd name="connsiteY8" fmla="*/ 14901 h 55880"/>
                <a:gd name="connsiteX9" fmla="*/ 0 w 24835"/>
                <a:gd name="connsiteY9" fmla="*/ 36943 h 55880"/>
                <a:gd name="connsiteX10" fmla="*/ 7140 w 24835"/>
                <a:gd name="connsiteY10" fmla="*/ 51844 h 55880"/>
                <a:gd name="connsiteX11" fmla="*/ 9313 w 24835"/>
                <a:gd name="connsiteY11" fmla="*/ 54018 h 55880"/>
                <a:gd name="connsiteX12" fmla="*/ 10244 w 24835"/>
                <a:gd name="connsiteY12" fmla="*/ 54018 h 55880"/>
                <a:gd name="connsiteX13" fmla="*/ 12418 w 24835"/>
                <a:gd name="connsiteY13" fmla="*/ 56191 h 55880"/>
                <a:gd name="connsiteX14" fmla="*/ 14591 w 24835"/>
                <a:gd name="connsiteY14" fmla="*/ 56191 h 55880"/>
                <a:gd name="connsiteX15" fmla="*/ 17695 w 24835"/>
                <a:gd name="connsiteY15" fmla="*/ 54018 h 55880"/>
                <a:gd name="connsiteX16" fmla="*/ 19558 w 24835"/>
                <a:gd name="connsiteY16" fmla="*/ 49671 h 55880"/>
                <a:gd name="connsiteX17" fmla="*/ 23904 w 24835"/>
                <a:gd name="connsiteY17" fmla="*/ 48740 h 55880"/>
                <a:gd name="connsiteX18" fmla="*/ 27009 w 24835"/>
                <a:gd name="connsiteY18" fmla="*/ 48740 h 55880"/>
                <a:gd name="connsiteX19" fmla="*/ 27009 w 24835"/>
                <a:gd name="connsiteY19" fmla="*/ 44394 h 55880"/>
                <a:gd name="connsiteX20" fmla="*/ 27009 w 24835"/>
                <a:gd name="connsiteY20" fmla="*/ 42221 h 55880"/>
                <a:gd name="connsiteX21" fmla="*/ 24836 w 24835"/>
                <a:gd name="connsiteY21" fmla="*/ 41289 h 5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835" h="55880">
                  <a:moveTo>
                    <a:pt x="23904" y="41289"/>
                  </a:moveTo>
                  <a:lnTo>
                    <a:pt x="23904" y="39116"/>
                  </a:lnTo>
                  <a:lnTo>
                    <a:pt x="23904" y="20179"/>
                  </a:lnTo>
                  <a:lnTo>
                    <a:pt x="17695" y="7451"/>
                  </a:lnTo>
                  <a:lnTo>
                    <a:pt x="7140" y="0"/>
                  </a:lnTo>
                  <a:lnTo>
                    <a:pt x="4967" y="5278"/>
                  </a:lnTo>
                  <a:lnTo>
                    <a:pt x="4036" y="9624"/>
                  </a:lnTo>
                  <a:lnTo>
                    <a:pt x="1863" y="11797"/>
                  </a:lnTo>
                  <a:lnTo>
                    <a:pt x="0" y="14901"/>
                  </a:lnTo>
                  <a:lnTo>
                    <a:pt x="0" y="36943"/>
                  </a:lnTo>
                  <a:lnTo>
                    <a:pt x="7140" y="51844"/>
                  </a:lnTo>
                  <a:lnTo>
                    <a:pt x="9313" y="54018"/>
                  </a:lnTo>
                  <a:lnTo>
                    <a:pt x="10244" y="54018"/>
                  </a:lnTo>
                  <a:lnTo>
                    <a:pt x="12418" y="56191"/>
                  </a:lnTo>
                  <a:lnTo>
                    <a:pt x="14591" y="56191"/>
                  </a:lnTo>
                  <a:lnTo>
                    <a:pt x="17695" y="54018"/>
                  </a:lnTo>
                  <a:lnTo>
                    <a:pt x="19558" y="49671"/>
                  </a:lnTo>
                  <a:lnTo>
                    <a:pt x="23904" y="48740"/>
                  </a:lnTo>
                  <a:lnTo>
                    <a:pt x="27009" y="48740"/>
                  </a:lnTo>
                  <a:lnTo>
                    <a:pt x="27009" y="44394"/>
                  </a:lnTo>
                  <a:lnTo>
                    <a:pt x="27009" y="42221"/>
                  </a:lnTo>
                  <a:lnTo>
                    <a:pt x="24836" y="41289"/>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86" name="Freeform: Shape 85">
              <a:extLst>
                <a:ext uri="{FF2B5EF4-FFF2-40B4-BE49-F238E27FC236}">
                  <a16:creationId xmlns:a16="http://schemas.microsoft.com/office/drawing/2014/main" id="{6D3FBBC1-99B7-4067-956B-D80083F9D881}"/>
                </a:ext>
              </a:extLst>
            </p:cNvPr>
            <p:cNvSpPr/>
            <p:nvPr/>
          </p:nvSpPr>
          <p:spPr>
            <a:xfrm>
              <a:off x="6752448" y="5941160"/>
              <a:ext cx="599160" cy="468773"/>
            </a:xfrm>
            <a:custGeom>
              <a:avLst/>
              <a:gdLst>
                <a:gd name="connsiteX0" fmla="*/ 587363 w 599160"/>
                <a:gd name="connsiteY0" fmla="*/ 227557 h 468773"/>
                <a:gd name="connsiteX1" fmla="*/ 578050 w 599160"/>
                <a:gd name="connsiteY1" fmla="*/ 214828 h 468773"/>
                <a:gd name="connsiteX2" fmla="*/ 567495 w 599160"/>
                <a:gd name="connsiteY2" fmla="*/ 202100 h 468773"/>
                <a:gd name="connsiteX3" fmla="*/ 560355 w 599160"/>
                <a:gd name="connsiteY3" fmla="*/ 183163 h 468773"/>
                <a:gd name="connsiteX4" fmla="*/ 540486 w 599160"/>
                <a:gd name="connsiteY4" fmla="*/ 183163 h 468773"/>
                <a:gd name="connsiteX5" fmla="*/ 536450 w 599160"/>
                <a:gd name="connsiteY5" fmla="*/ 165157 h 468773"/>
                <a:gd name="connsiteX6" fmla="*/ 526826 w 599160"/>
                <a:gd name="connsiteY6" fmla="*/ 151498 h 468773"/>
                <a:gd name="connsiteX7" fmla="*/ 523722 w 599160"/>
                <a:gd name="connsiteY7" fmla="*/ 146220 h 468773"/>
                <a:gd name="connsiteX8" fmla="*/ 520617 w 599160"/>
                <a:gd name="connsiteY8" fmla="*/ 143115 h 468773"/>
                <a:gd name="connsiteX9" fmla="*/ 514408 w 599160"/>
                <a:gd name="connsiteY9" fmla="*/ 140942 h 468773"/>
                <a:gd name="connsiteX10" fmla="*/ 509131 w 599160"/>
                <a:gd name="connsiteY10" fmla="*/ 138769 h 468773"/>
                <a:gd name="connsiteX11" fmla="*/ 499818 w 599160"/>
                <a:gd name="connsiteY11" fmla="*/ 138769 h 468773"/>
                <a:gd name="connsiteX12" fmla="*/ 496713 w 599160"/>
                <a:gd name="connsiteY12" fmla="*/ 129145 h 468773"/>
                <a:gd name="connsiteX13" fmla="*/ 492677 w 599160"/>
                <a:gd name="connsiteY13" fmla="*/ 116417 h 468773"/>
                <a:gd name="connsiteX14" fmla="*/ 487400 w 599160"/>
                <a:gd name="connsiteY14" fmla="*/ 98411 h 468773"/>
                <a:gd name="connsiteX15" fmla="*/ 484295 w 599160"/>
                <a:gd name="connsiteY15" fmla="*/ 83820 h 468773"/>
                <a:gd name="connsiteX16" fmla="*/ 479949 w 599160"/>
                <a:gd name="connsiteY16" fmla="*/ 71092 h 468773"/>
                <a:gd name="connsiteX17" fmla="*/ 479949 w 599160"/>
                <a:gd name="connsiteY17" fmla="*/ 64573 h 468773"/>
                <a:gd name="connsiteX18" fmla="*/ 476845 w 599160"/>
                <a:gd name="connsiteY18" fmla="*/ 63641 h 468773"/>
                <a:gd name="connsiteX19" fmla="*/ 472809 w 599160"/>
                <a:gd name="connsiteY19" fmla="*/ 63641 h 468773"/>
                <a:gd name="connsiteX20" fmla="*/ 467531 w 599160"/>
                <a:gd name="connsiteY20" fmla="*/ 61468 h 468773"/>
                <a:gd name="connsiteX21" fmla="*/ 463496 w 599160"/>
                <a:gd name="connsiteY21" fmla="*/ 61468 h 468773"/>
                <a:gd name="connsiteX22" fmla="*/ 458218 w 599160"/>
                <a:gd name="connsiteY22" fmla="*/ 59295 h 468773"/>
                <a:gd name="connsiteX23" fmla="*/ 456045 w 599160"/>
                <a:gd name="connsiteY23" fmla="*/ 57122 h 468773"/>
                <a:gd name="connsiteX24" fmla="*/ 452940 w 599160"/>
                <a:gd name="connsiteY24" fmla="*/ 49982 h 468773"/>
                <a:gd name="connsiteX25" fmla="*/ 448905 w 599160"/>
                <a:gd name="connsiteY25" fmla="*/ 37253 h 468773"/>
                <a:gd name="connsiteX26" fmla="*/ 443627 w 599160"/>
                <a:gd name="connsiteY26" fmla="*/ 22352 h 468773"/>
                <a:gd name="connsiteX27" fmla="*/ 441454 w 599160"/>
                <a:gd name="connsiteY27" fmla="*/ 9624 h 468773"/>
                <a:gd name="connsiteX28" fmla="*/ 440523 w 599160"/>
                <a:gd name="connsiteY28" fmla="*/ 0 h 468773"/>
                <a:gd name="connsiteX29" fmla="*/ 436487 w 599160"/>
                <a:gd name="connsiteY29" fmla="*/ 0 h 468773"/>
                <a:gd name="connsiteX30" fmla="*/ 431209 w 599160"/>
                <a:gd name="connsiteY30" fmla="*/ 19247 h 468773"/>
                <a:gd name="connsiteX31" fmla="*/ 426863 w 599160"/>
                <a:gd name="connsiteY31" fmla="*/ 42531 h 468773"/>
                <a:gd name="connsiteX32" fmla="*/ 425931 w 599160"/>
                <a:gd name="connsiteY32" fmla="*/ 66746 h 468773"/>
                <a:gd name="connsiteX33" fmla="*/ 420654 w 599160"/>
                <a:gd name="connsiteY33" fmla="*/ 91271 h 468773"/>
                <a:gd name="connsiteX34" fmla="*/ 411341 w 599160"/>
                <a:gd name="connsiteY34" fmla="*/ 105862 h 468773"/>
                <a:gd name="connsiteX35" fmla="*/ 398923 w 599160"/>
                <a:gd name="connsiteY35" fmla="*/ 105862 h 468773"/>
                <a:gd name="connsiteX36" fmla="*/ 382159 w 599160"/>
                <a:gd name="connsiteY36" fmla="*/ 100584 h 468773"/>
                <a:gd name="connsiteX37" fmla="*/ 365395 w 599160"/>
                <a:gd name="connsiteY37" fmla="*/ 91271 h 468773"/>
                <a:gd name="connsiteX38" fmla="*/ 348941 w 599160"/>
                <a:gd name="connsiteY38" fmla="*/ 81647 h 468773"/>
                <a:gd name="connsiteX39" fmla="*/ 336213 w 599160"/>
                <a:gd name="connsiteY39" fmla="*/ 74196 h 468773"/>
                <a:gd name="connsiteX40" fmla="*/ 343663 w 599160"/>
                <a:gd name="connsiteY40" fmla="*/ 49982 h 468773"/>
                <a:gd name="connsiteX41" fmla="*/ 356081 w 599160"/>
                <a:gd name="connsiteY41" fmla="*/ 33838 h 468773"/>
                <a:gd name="connsiteX42" fmla="*/ 356081 w 599160"/>
                <a:gd name="connsiteY42" fmla="*/ 24525 h 468773"/>
                <a:gd name="connsiteX43" fmla="*/ 338386 w 599160"/>
                <a:gd name="connsiteY43" fmla="*/ 26698 h 468773"/>
                <a:gd name="connsiteX44" fmla="*/ 321622 w 599160"/>
                <a:gd name="connsiteY44" fmla="*/ 26698 h 468773"/>
                <a:gd name="connsiteX45" fmla="*/ 306099 w 599160"/>
                <a:gd name="connsiteY45" fmla="*/ 24525 h 468773"/>
                <a:gd name="connsiteX46" fmla="*/ 291509 w 599160"/>
                <a:gd name="connsiteY46" fmla="*/ 17075 h 468773"/>
                <a:gd name="connsiteX47" fmla="*/ 276917 w 599160"/>
                <a:gd name="connsiteY47" fmla="*/ 17075 h 468773"/>
                <a:gd name="connsiteX48" fmla="*/ 277849 w 599160"/>
                <a:gd name="connsiteY48" fmla="*/ 19247 h 468773"/>
                <a:gd name="connsiteX49" fmla="*/ 280022 w 599160"/>
                <a:gd name="connsiteY49" fmla="*/ 20179 h 468773"/>
                <a:gd name="connsiteX50" fmla="*/ 280022 w 599160"/>
                <a:gd name="connsiteY50" fmla="*/ 22352 h 468773"/>
                <a:gd name="connsiteX51" fmla="*/ 284368 w 599160"/>
                <a:gd name="connsiteY51" fmla="*/ 24525 h 468773"/>
                <a:gd name="connsiteX52" fmla="*/ 274745 w 599160"/>
                <a:gd name="connsiteY52" fmla="*/ 33838 h 468773"/>
                <a:gd name="connsiteX53" fmla="*/ 265431 w 599160"/>
                <a:gd name="connsiteY53" fmla="*/ 37253 h 468773"/>
                <a:gd name="connsiteX54" fmla="*/ 256118 w 599160"/>
                <a:gd name="connsiteY54" fmla="*/ 42531 h 468773"/>
                <a:gd name="connsiteX55" fmla="*/ 248977 w 599160"/>
                <a:gd name="connsiteY55" fmla="*/ 48740 h 468773"/>
                <a:gd name="connsiteX56" fmla="*/ 243700 w 599160"/>
                <a:gd name="connsiteY56" fmla="*/ 57122 h 468773"/>
                <a:gd name="connsiteX57" fmla="*/ 240595 w 599160"/>
                <a:gd name="connsiteY57" fmla="*/ 74196 h 468773"/>
                <a:gd name="connsiteX58" fmla="*/ 234387 w 599160"/>
                <a:gd name="connsiteY58" fmla="*/ 72023 h 468773"/>
                <a:gd name="connsiteX59" fmla="*/ 230972 w 599160"/>
                <a:gd name="connsiteY59" fmla="*/ 71092 h 468773"/>
                <a:gd name="connsiteX60" fmla="*/ 226005 w 599160"/>
                <a:gd name="connsiteY60" fmla="*/ 71092 h 468773"/>
                <a:gd name="connsiteX61" fmla="*/ 220727 w 599160"/>
                <a:gd name="connsiteY61" fmla="*/ 68919 h 468773"/>
                <a:gd name="connsiteX62" fmla="*/ 218554 w 599160"/>
                <a:gd name="connsiteY62" fmla="*/ 63641 h 468773"/>
                <a:gd name="connsiteX63" fmla="*/ 218554 w 599160"/>
                <a:gd name="connsiteY63" fmla="*/ 59295 h 468773"/>
                <a:gd name="connsiteX64" fmla="*/ 218554 w 599160"/>
                <a:gd name="connsiteY64" fmla="*/ 56191 h 468773"/>
                <a:gd name="connsiteX65" fmla="*/ 216381 w 599160"/>
                <a:gd name="connsiteY65" fmla="*/ 54017 h 468773"/>
                <a:gd name="connsiteX66" fmla="*/ 209241 w 599160"/>
                <a:gd name="connsiteY66" fmla="*/ 49982 h 468773"/>
                <a:gd name="connsiteX67" fmla="*/ 198685 w 599160"/>
                <a:gd name="connsiteY67" fmla="*/ 56191 h 468773"/>
                <a:gd name="connsiteX68" fmla="*/ 187509 w 599160"/>
                <a:gd name="connsiteY68" fmla="*/ 63641 h 468773"/>
                <a:gd name="connsiteX69" fmla="*/ 176954 w 599160"/>
                <a:gd name="connsiteY69" fmla="*/ 72023 h 468773"/>
                <a:gd name="connsiteX70" fmla="*/ 167641 w 599160"/>
                <a:gd name="connsiteY70" fmla="*/ 81647 h 468773"/>
                <a:gd name="connsiteX71" fmla="*/ 160190 w 599160"/>
                <a:gd name="connsiteY71" fmla="*/ 85683 h 468773"/>
                <a:gd name="connsiteX72" fmla="*/ 160190 w 599160"/>
                <a:gd name="connsiteY72" fmla="*/ 98411 h 468773"/>
                <a:gd name="connsiteX73" fmla="*/ 145599 w 599160"/>
                <a:gd name="connsiteY73" fmla="*/ 103689 h 468773"/>
                <a:gd name="connsiteX74" fmla="*/ 134112 w 599160"/>
                <a:gd name="connsiteY74" fmla="*/ 114554 h 468773"/>
                <a:gd name="connsiteX75" fmla="*/ 126041 w 599160"/>
                <a:gd name="connsiteY75" fmla="*/ 129145 h 468773"/>
                <a:gd name="connsiteX76" fmla="*/ 120763 w 599160"/>
                <a:gd name="connsiteY76" fmla="*/ 143115 h 468773"/>
                <a:gd name="connsiteX77" fmla="*/ 106172 w 599160"/>
                <a:gd name="connsiteY77" fmla="*/ 146220 h 468773"/>
                <a:gd name="connsiteX78" fmla="*/ 89409 w 599160"/>
                <a:gd name="connsiteY78" fmla="*/ 150256 h 468773"/>
                <a:gd name="connsiteX79" fmla="*/ 70782 w 599160"/>
                <a:gd name="connsiteY79" fmla="*/ 153671 h 468773"/>
                <a:gd name="connsiteX80" fmla="*/ 56191 w 599160"/>
                <a:gd name="connsiteY80" fmla="*/ 155533 h 468773"/>
                <a:gd name="connsiteX81" fmla="*/ 47809 w 599160"/>
                <a:gd name="connsiteY81" fmla="*/ 155533 h 468773"/>
                <a:gd name="connsiteX82" fmla="*/ 34149 w 599160"/>
                <a:gd name="connsiteY82" fmla="*/ 161121 h 468773"/>
                <a:gd name="connsiteX83" fmla="*/ 23904 w 599160"/>
                <a:gd name="connsiteY83" fmla="*/ 170435 h 468773"/>
                <a:gd name="connsiteX84" fmla="*/ 16454 w 599160"/>
                <a:gd name="connsiteY84" fmla="*/ 180990 h 468773"/>
                <a:gd name="connsiteX85" fmla="*/ 9313 w 599160"/>
                <a:gd name="connsiteY85" fmla="*/ 192787 h 468773"/>
                <a:gd name="connsiteX86" fmla="*/ 0 w 599160"/>
                <a:gd name="connsiteY86" fmla="*/ 203342 h 468773"/>
                <a:gd name="connsiteX87" fmla="*/ 4036 w 599160"/>
                <a:gd name="connsiteY87" fmla="*/ 216070 h 468773"/>
                <a:gd name="connsiteX88" fmla="*/ 7140 w 599160"/>
                <a:gd name="connsiteY88" fmla="*/ 227557 h 468773"/>
                <a:gd name="connsiteX89" fmla="*/ 16454 w 599160"/>
                <a:gd name="connsiteY89" fmla="*/ 237180 h 468773"/>
                <a:gd name="connsiteX90" fmla="*/ 14591 w 599160"/>
                <a:gd name="connsiteY90" fmla="*/ 240285 h 468773"/>
                <a:gd name="connsiteX91" fmla="*/ 13349 w 599160"/>
                <a:gd name="connsiteY91" fmla="*/ 242458 h 468773"/>
                <a:gd name="connsiteX92" fmla="*/ 11176 w 599160"/>
                <a:gd name="connsiteY92" fmla="*/ 244631 h 468773"/>
                <a:gd name="connsiteX93" fmla="*/ 9313 w 599160"/>
                <a:gd name="connsiteY93" fmla="*/ 242458 h 468773"/>
                <a:gd name="connsiteX94" fmla="*/ 7140 w 599160"/>
                <a:gd name="connsiteY94" fmla="*/ 242458 h 468773"/>
                <a:gd name="connsiteX95" fmla="*/ 4036 w 599160"/>
                <a:gd name="connsiteY95" fmla="*/ 240285 h 468773"/>
                <a:gd name="connsiteX96" fmla="*/ 0 w 599160"/>
                <a:gd name="connsiteY96" fmla="*/ 240285 h 468773"/>
                <a:gd name="connsiteX97" fmla="*/ 4036 w 599160"/>
                <a:gd name="connsiteY97" fmla="*/ 253013 h 468773"/>
                <a:gd name="connsiteX98" fmla="*/ 9313 w 599160"/>
                <a:gd name="connsiteY98" fmla="*/ 270088 h 468773"/>
                <a:gd name="connsiteX99" fmla="*/ 18627 w 599160"/>
                <a:gd name="connsiteY99" fmla="*/ 289025 h 468773"/>
                <a:gd name="connsiteX100" fmla="*/ 25767 w 599160"/>
                <a:gd name="connsiteY100" fmla="*/ 309204 h 468773"/>
                <a:gd name="connsiteX101" fmla="*/ 33218 w 599160"/>
                <a:gd name="connsiteY101" fmla="*/ 327210 h 468773"/>
                <a:gd name="connsiteX102" fmla="*/ 34149 w 599160"/>
                <a:gd name="connsiteY102" fmla="*/ 346147 h 468773"/>
                <a:gd name="connsiteX103" fmla="*/ 33218 w 599160"/>
                <a:gd name="connsiteY103" fmla="*/ 361980 h 468773"/>
                <a:gd name="connsiteX104" fmla="*/ 23904 w 599160"/>
                <a:gd name="connsiteY104" fmla="*/ 375639 h 468773"/>
                <a:gd name="connsiteX105" fmla="*/ 27009 w 599160"/>
                <a:gd name="connsiteY105" fmla="*/ 381227 h 468773"/>
                <a:gd name="connsiteX106" fmla="*/ 33218 w 599160"/>
                <a:gd name="connsiteY106" fmla="*/ 386505 h 468773"/>
                <a:gd name="connsiteX107" fmla="*/ 36322 w 599160"/>
                <a:gd name="connsiteY107" fmla="*/ 391782 h 468773"/>
                <a:gd name="connsiteX108" fmla="*/ 40358 w 599160"/>
                <a:gd name="connsiteY108" fmla="*/ 398923 h 468773"/>
                <a:gd name="connsiteX109" fmla="*/ 54949 w 599160"/>
                <a:gd name="connsiteY109" fmla="*/ 398923 h 468773"/>
                <a:gd name="connsiteX110" fmla="*/ 67677 w 599160"/>
                <a:gd name="connsiteY110" fmla="*/ 397991 h 468773"/>
                <a:gd name="connsiteX111" fmla="*/ 77922 w 599160"/>
                <a:gd name="connsiteY111" fmla="*/ 391782 h 468773"/>
                <a:gd name="connsiteX112" fmla="*/ 91582 w 599160"/>
                <a:gd name="connsiteY112" fmla="*/ 386505 h 468773"/>
                <a:gd name="connsiteX113" fmla="*/ 103999 w 599160"/>
                <a:gd name="connsiteY113" fmla="*/ 383090 h 468773"/>
                <a:gd name="connsiteX114" fmla="*/ 121695 w 599160"/>
                <a:gd name="connsiteY114" fmla="*/ 381227 h 468773"/>
                <a:gd name="connsiteX115" fmla="*/ 138459 w 599160"/>
                <a:gd name="connsiteY115" fmla="*/ 383090 h 468773"/>
                <a:gd name="connsiteX116" fmla="*/ 156154 w 599160"/>
                <a:gd name="connsiteY116" fmla="*/ 383090 h 468773"/>
                <a:gd name="connsiteX117" fmla="*/ 163294 w 599160"/>
                <a:gd name="connsiteY117" fmla="*/ 358875 h 468773"/>
                <a:gd name="connsiteX118" fmla="*/ 176954 w 599160"/>
                <a:gd name="connsiteY118" fmla="*/ 354529 h 468773"/>
                <a:gd name="connsiteX119" fmla="*/ 194649 w 599160"/>
                <a:gd name="connsiteY119" fmla="*/ 351425 h 468773"/>
                <a:gd name="connsiteX120" fmla="*/ 214518 w 599160"/>
                <a:gd name="connsiteY120" fmla="*/ 347078 h 468773"/>
                <a:gd name="connsiteX121" fmla="*/ 234387 w 599160"/>
                <a:gd name="connsiteY121" fmla="*/ 346147 h 468773"/>
                <a:gd name="connsiteX122" fmla="*/ 255186 w 599160"/>
                <a:gd name="connsiteY122" fmla="*/ 343974 h 468773"/>
                <a:gd name="connsiteX123" fmla="*/ 269777 w 599160"/>
                <a:gd name="connsiteY123" fmla="*/ 346147 h 468773"/>
                <a:gd name="connsiteX124" fmla="*/ 280022 w 599160"/>
                <a:gd name="connsiteY124" fmla="*/ 349252 h 468773"/>
                <a:gd name="connsiteX125" fmla="*/ 296786 w 599160"/>
                <a:gd name="connsiteY125" fmla="*/ 351425 h 468773"/>
                <a:gd name="connsiteX126" fmla="*/ 309204 w 599160"/>
                <a:gd name="connsiteY126" fmla="*/ 358875 h 468773"/>
                <a:gd name="connsiteX127" fmla="*/ 318517 w 599160"/>
                <a:gd name="connsiteY127" fmla="*/ 368499 h 468773"/>
                <a:gd name="connsiteX128" fmla="*/ 325968 w 599160"/>
                <a:gd name="connsiteY128" fmla="*/ 379054 h 468773"/>
                <a:gd name="connsiteX129" fmla="*/ 331245 w 599160"/>
                <a:gd name="connsiteY129" fmla="*/ 390541 h 468773"/>
                <a:gd name="connsiteX130" fmla="*/ 345837 w 599160"/>
                <a:gd name="connsiteY130" fmla="*/ 384332 h 468773"/>
                <a:gd name="connsiteX131" fmla="*/ 355150 w 599160"/>
                <a:gd name="connsiteY131" fmla="*/ 379054 h 468773"/>
                <a:gd name="connsiteX132" fmla="*/ 363532 w 599160"/>
                <a:gd name="connsiteY132" fmla="*/ 369431 h 468773"/>
                <a:gd name="connsiteX133" fmla="*/ 363532 w 599160"/>
                <a:gd name="connsiteY133" fmla="*/ 375639 h 468773"/>
                <a:gd name="connsiteX134" fmla="*/ 367568 w 599160"/>
                <a:gd name="connsiteY134" fmla="*/ 375639 h 468773"/>
                <a:gd name="connsiteX135" fmla="*/ 363532 w 599160"/>
                <a:gd name="connsiteY135" fmla="*/ 381227 h 468773"/>
                <a:gd name="connsiteX136" fmla="*/ 358254 w 599160"/>
                <a:gd name="connsiteY136" fmla="*/ 386505 h 468773"/>
                <a:gd name="connsiteX137" fmla="*/ 350804 w 599160"/>
                <a:gd name="connsiteY137" fmla="*/ 390541 h 468773"/>
                <a:gd name="connsiteX138" fmla="*/ 350804 w 599160"/>
                <a:gd name="connsiteY138" fmla="*/ 393645 h 468773"/>
                <a:gd name="connsiteX139" fmla="*/ 356081 w 599160"/>
                <a:gd name="connsiteY139" fmla="*/ 393645 h 468773"/>
                <a:gd name="connsiteX140" fmla="*/ 356081 w 599160"/>
                <a:gd name="connsiteY140" fmla="*/ 398923 h 468773"/>
                <a:gd name="connsiteX141" fmla="*/ 358254 w 599160"/>
                <a:gd name="connsiteY141" fmla="*/ 398923 h 468773"/>
                <a:gd name="connsiteX142" fmla="*/ 360427 w 599160"/>
                <a:gd name="connsiteY142" fmla="*/ 398923 h 468773"/>
                <a:gd name="connsiteX143" fmla="*/ 362290 w 599160"/>
                <a:gd name="connsiteY143" fmla="*/ 397991 h 468773"/>
                <a:gd name="connsiteX144" fmla="*/ 362290 w 599160"/>
                <a:gd name="connsiteY144" fmla="*/ 395818 h 468773"/>
                <a:gd name="connsiteX145" fmla="*/ 363532 w 599160"/>
                <a:gd name="connsiteY145" fmla="*/ 393645 h 468773"/>
                <a:gd name="connsiteX146" fmla="*/ 369741 w 599160"/>
                <a:gd name="connsiteY146" fmla="*/ 395818 h 468773"/>
                <a:gd name="connsiteX147" fmla="*/ 370672 w 599160"/>
                <a:gd name="connsiteY147" fmla="*/ 397991 h 468773"/>
                <a:gd name="connsiteX148" fmla="*/ 372845 w 599160"/>
                <a:gd name="connsiteY148" fmla="*/ 398923 h 468773"/>
                <a:gd name="connsiteX149" fmla="*/ 372845 w 599160"/>
                <a:gd name="connsiteY149" fmla="*/ 401096 h 468773"/>
                <a:gd name="connsiteX150" fmla="*/ 372845 w 599160"/>
                <a:gd name="connsiteY150" fmla="*/ 403269 h 468773"/>
                <a:gd name="connsiteX151" fmla="*/ 370672 w 599160"/>
                <a:gd name="connsiteY151" fmla="*/ 405442 h 468773"/>
                <a:gd name="connsiteX152" fmla="*/ 370672 w 599160"/>
                <a:gd name="connsiteY152" fmla="*/ 406373 h 468773"/>
                <a:gd name="connsiteX153" fmla="*/ 372845 w 599160"/>
                <a:gd name="connsiteY153" fmla="*/ 408547 h 468773"/>
                <a:gd name="connsiteX154" fmla="*/ 376881 w 599160"/>
                <a:gd name="connsiteY154" fmla="*/ 410720 h 468773"/>
                <a:gd name="connsiteX155" fmla="*/ 379986 w 599160"/>
                <a:gd name="connsiteY155" fmla="*/ 413824 h 468773"/>
                <a:gd name="connsiteX156" fmla="*/ 385263 w 599160"/>
                <a:gd name="connsiteY156" fmla="*/ 415997 h 468773"/>
                <a:gd name="connsiteX157" fmla="*/ 391472 w 599160"/>
                <a:gd name="connsiteY157" fmla="*/ 418170 h 468773"/>
                <a:gd name="connsiteX158" fmla="*/ 396750 w 599160"/>
                <a:gd name="connsiteY158" fmla="*/ 419102 h 468773"/>
                <a:gd name="connsiteX159" fmla="*/ 403890 w 599160"/>
                <a:gd name="connsiteY159" fmla="*/ 456355 h 468773"/>
                <a:gd name="connsiteX160" fmla="*/ 420654 w 599160"/>
                <a:gd name="connsiteY160" fmla="*/ 458218 h 468773"/>
                <a:gd name="connsiteX161" fmla="*/ 434314 w 599160"/>
                <a:gd name="connsiteY161" fmla="*/ 460391 h 468773"/>
                <a:gd name="connsiteX162" fmla="*/ 447663 w 599160"/>
                <a:gd name="connsiteY162" fmla="*/ 462564 h 468773"/>
                <a:gd name="connsiteX163" fmla="*/ 458218 w 599160"/>
                <a:gd name="connsiteY163" fmla="*/ 458218 h 468773"/>
                <a:gd name="connsiteX164" fmla="*/ 467531 w 599160"/>
                <a:gd name="connsiteY164" fmla="*/ 451078 h 468773"/>
                <a:gd name="connsiteX165" fmla="*/ 479949 w 599160"/>
                <a:gd name="connsiteY165" fmla="*/ 462564 h 468773"/>
                <a:gd name="connsiteX166" fmla="*/ 491436 w 599160"/>
                <a:gd name="connsiteY166" fmla="*/ 470946 h 468773"/>
                <a:gd name="connsiteX167" fmla="*/ 499818 w 599160"/>
                <a:gd name="connsiteY167" fmla="*/ 467842 h 468773"/>
                <a:gd name="connsiteX168" fmla="*/ 513477 w 599160"/>
                <a:gd name="connsiteY168" fmla="*/ 462564 h 468773"/>
                <a:gd name="connsiteX169" fmla="*/ 525895 w 599160"/>
                <a:gd name="connsiteY169" fmla="*/ 456355 h 468773"/>
                <a:gd name="connsiteX170" fmla="*/ 536450 w 599160"/>
                <a:gd name="connsiteY170" fmla="*/ 451078 h 468773"/>
                <a:gd name="connsiteX171" fmla="*/ 545764 w 599160"/>
                <a:gd name="connsiteY171" fmla="*/ 441454 h 468773"/>
                <a:gd name="connsiteX172" fmla="*/ 551041 w 599160"/>
                <a:gd name="connsiteY172" fmla="*/ 428726 h 468773"/>
                <a:gd name="connsiteX173" fmla="*/ 555077 w 599160"/>
                <a:gd name="connsiteY173" fmla="*/ 412893 h 468773"/>
                <a:gd name="connsiteX174" fmla="*/ 560355 w 599160"/>
                <a:gd name="connsiteY174" fmla="*/ 397991 h 468773"/>
                <a:gd name="connsiteX175" fmla="*/ 563459 w 599160"/>
                <a:gd name="connsiteY175" fmla="*/ 383090 h 468773"/>
                <a:gd name="connsiteX176" fmla="*/ 574945 w 599160"/>
                <a:gd name="connsiteY176" fmla="*/ 358875 h 468773"/>
                <a:gd name="connsiteX177" fmla="*/ 584259 w 599160"/>
                <a:gd name="connsiteY177" fmla="*/ 336523 h 468773"/>
                <a:gd name="connsiteX178" fmla="*/ 592641 w 599160"/>
                <a:gd name="connsiteY178" fmla="*/ 316655 h 468773"/>
                <a:gd name="connsiteX179" fmla="*/ 598850 w 599160"/>
                <a:gd name="connsiteY179" fmla="*/ 294303 h 468773"/>
                <a:gd name="connsiteX180" fmla="*/ 599781 w 599160"/>
                <a:gd name="connsiteY180" fmla="*/ 271950 h 468773"/>
                <a:gd name="connsiteX181" fmla="*/ 596677 w 599160"/>
                <a:gd name="connsiteY181" fmla="*/ 244631 h 46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Lst>
              <a:rect l="l" t="t" r="r" b="b"/>
              <a:pathLst>
                <a:path w="599160" h="468773">
                  <a:moveTo>
                    <a:pt x="587363" y="227557"/>
                  </a:moveTo>
                  <a:lnTo>
                    <a:pt x="578050" y="214828"/>
                  </a:lnTo>
                  <a:lnTo>
                    <a:pt x="567495" y="202100"/>
                  </a:lnTo>
                  <a:lnTo>
                    <a:pt x="560355" y="183163"/>
                  </a:lnTo>
                  <a:lnTo>
                    <a:pt x="540486" y="183163"/>
                  </a:lnTo>
                  <a:lnTo>
                    <a:pt x="536450" y="165157"/>
                  </a:lnTo>
                  <a:lnTo>
                    <a:pt x="526826" y="151498"/>
                  </a:lnTo>
                  <a:lnTo>
                    <a:pt x="523722" y="146220"/>
                  </a:lnTo>
                  <a:lnTo>
                    <a:pt x="520617" y="143115"/>
                  </a:lnTo>
                  <a:lnTo>
                    <a:pt x="514408" y="140942"/>
                  </a:lnTo>
                  <a:lnTo>
                    <a:pt x="509131" y="138769"/>
                  </a:lnTo>
                  <a:lnTo>
                    <a:pt x="499818" y="138769"/>
                  </a:lnTo>
                  <a:lnTo>
                    <a:pt x="496713" y="129145"/>
                  </a:lnTo>
                  <a:lnTo>
                    <a:pt x="492677" y="116417"/>
                  </a:lnTo>
                  <a:lnTo>
                    <a:pt x="487400" y="98411"/>
                  </a:lnTo>
                  <a:lnTo>
                    <a:pt x="484295" y="83820"/>
                  </a:lnTo>
                  <a:lnTo>
                    <a:pt x="479949" y="71092"/>
                  </a:lnTo>
                  <a:lnTo>
                    <a:pt x="479949" y="64573"/>
                  </a:lnTo>
                  <a:lnTo>
                    <a:pt x="476845" y="63641"/>
                  </a:lnTo>
                  <a:lnTo>
                    <a:pt x="472809" y="63641"/>
                  </a:lnTo>
                  <a:lnTo>
                    <a:pt x="467531" y="61468"/>
                  </a:lnTo>
                  <a:lnTo>
                    <a:pt x="463496" y="61468"/>
                  </a:lnTo>
                  <a:lnTo>
                    <a:pt x="458218" y="59295"/>
                  </a:lnTo>
                  <a:lnTo>
                    <a:pt x="456045" y="57122"/>
                  </a:lnTo>
                  <a:lnTo>
                    <a:pt x="452940" y="49982"/>
                  </a:lnTo>
                  <a:lnTo>
                    <a:pt x="448905" y="37253"/>
                  </a:lnTo>
                  <a:lnTo>
                    <a:pt x="443627" y="22352"/>
                  </a:lnTo>
                  <a:lnTo>
                    <a:pt x="441454" y="9624"/>
                  </a:lnTo>
                  <a:lnTo>
                    <a:pt x="440523" y="0"/>
                  </a:lnTo>
                  <a:lnTo>
                    <a:pt x="436487" y="0"/>
                  </a:lnTo>
                  <a:lnTo>
                    <a:pt x="431209" y="19247"/>
                  </a:lnTo>
                  <a:lnTo>
                    <a:pt x="426863" y="42531"/>
                  </a:lnTo>
                  <a:lnTo>
                    <a:pt x="425931" y="66746"/>
                  </a:lnTo>
                  <a:lnTo>
                    <a:pt x="420654" y="91271"/>
                  </a:lnTo>
                  <a:lnTo>
                    <a:pt x="411341" y="105862"/>
                  </a:lnTo>
                  <a:lnTo>
                    <a:pt x="398923" y="105862"/>
                  </a:lnTo>
                  <a:lnTo>
                    <a:pt x="382159" y="100584"/>
                  </a:lnTo>
                  <a:lnTo>
                    <a:pt x="365395" y="91271"/>
                  </a:lnTo>
                  <a:lnTo>
                    <a:pt x="348941" y="81647"/>
                  </a:lnTo>
                  <a:lnTo>
                    <a:pt x="336213" y="74196"/>
                  </a:lnTo>
                  <a:lnTo>
                    <a:pt x="343663" y="49982"/>
                  </a:lnTo>
                  <a:lnTo>
                    <a:pt x="356081" y="33838"/>
                  </a:lnTo>
                  <a:lnTo>
                    <a:pt x="356081" y="24525"/>
                  </a:lnTo>
                  <a:lnTo>
                    <a:pt x="338386" y="26698"/>
                  </a:lnTo>
                  <a:lnTo>
                    <a:pt x="321622" y="26698"/>
                  </a:lnTo>
                  <a:lnTo>
                    <a:pt x="306099" y="24525"/>
                  </a:lnTo>
                  <a:lnTo>
                    <a:pt x="291509" y="17075"/>
                  </a:lnTo>
                  <a:lnTo>
                    <a:pt x="276917" y="17075"/>
                  </a:lnTo>
                  <a:lnTo>
                    <a:pt x="277849" y="19247"/>
                  </a:lnTo>
                  <a:lnTo>
                    <a:pt x="280022" y="20179"/>
                  </a:lnTo>
                  <a:lnTo>
                    <a:pt x="280022" y="22352"/>
                  </a:lnTo>
                  <a:lnTo>
                    <a:pt x="284368" y="24525"/>
                  </a:lnTo>
                  <a:lnTo>
                    <a:pt x="274745" y="33838"/>
                  </a:lnTo>
                  <a:lnTo>
                    <a:pt x="265431" y="37253"/>
                  </a:lnTo>
                  <a:lnTo>
                    <a:pt x="256118" y="42531"/>
                  </a:lnTo>
                  <a:lnTo>
                    <a:pt x="248977" y="48740"/>
                  </a:lnTo>
                  <a:lnTo>
                    <a:pt x="243700" y="57122"/>
                  </a:lnTo>
                  <a:lnTo>
                    <a:pt x="240595" y="74196"/>
                  </a:lnTo>
                  <a:lnTo>
                    <a:pt x="234387" y="72023"/>
                  </a:lnTo>
                  <a:lnTo>
                    <a:pt x="230972" y="71092"/>
                  </a:lnTo>
                  <a:lnTo>
                    <a:pt x="226005" y="71092"/>
                  </a:lnTo>
                  <a:lnTo>
                    <a:pt x="220727" y="68919"/>
                  </a:lnTo>
                  <a:lnTo>
                    <a:pt x="218554" y="63641"/>
                  </a:lnTo>
                  <a:lnTo>
                    <a:pt x="218554" y="59295"/>
                  </a:lnTo>
                  <a:lnTo>
                    <a:pt x="218554" y="56191"/>
                  </a:lnTo>
                  <a:lnTo>
                    <a:pt x="216381" y="54017"/>
                  </a:lnTo>
                  <a:lnTo>
                    <a:pt x="209241" y="49982"/>
                  </a:lnTo>
                  <a:lnTo>
                    <a:pt x="198685" y="56191"/>
                  </a:lnTo>
                  <a:lnTo>
                    <a:pt x="187509" y="63641"/>
                  </a:lnTo>
                  <a:lnTo>
                    <a:pt x="176954" y="72023"/>
                  </a:lnTo>
                  <a:lnTo>
                    <a:pt x="167641" y="81647"/>
                  </a:lnTo>
                  <a:lnTo>
                    <a:pt x="160190" y="85683"/>
                  </a:lnTo>
                  <a:lnTo>
                    <a:pt x="160190" y="98411"/>
                  </a:lnTo>
                  <a:lnTo>
                    <a:pt x="145599" y="103689"/>
                  </a:lnTo>
                  <a:lnTo>
                    <a:pt x="134112" y="114554"/>
                  </a:lnTo>
                  <a:lnTo>
                    <a:pt x="126041" y="129145"/>
                  </a:lnTo>
                  <a:lnTo>
                    <a:pt x="120763" y="143115"/>
                  </a:lnTo>
                  <a:lnTo>
                    <a:pt x="106172" y="146220"/>
                  </a:lnTo>
                  <a:lnTo>
                    <a:pt x="89409" y="150256"/>
                  </a:lnTo>
                  <a:lnTo>
                    <a:pt x="70782" y="153671"/>
                  </a:lnTo>
                  <a:lnTo>
                    <a:pt x="56191" y="155533"/>
                  </a:lnTo>
                  <a:lnTo>
                    <a:pt x="47809" y="155533"/>
                  </a:lnTo>
                  <a:lnTo>
                    <a:pt x="34149" y="161121"/>
                  </a:lnTo>
                  <a:lnTo>
                    <a:pt x="23904" y="170435"/>
                  </a:lnTo>
                  <a:lnTo>
                    <a:pt x="16454" y="180990"/>
                  </a:lnTo>
                  <a:lnTo>
                    <a:pt x="9313" y="192787"/>
                  </a:lnTo>
                  <a:lnTo>
                    <a:pt x="0" y="203342"/>
                  </a:lnTo>
                  <a:lnTo>
                    <a:pt x="4036" y="216070"/>
                  </a:lnTo>
                  <a:lnTo>
                    <a:pt x="7140" y="227557"/>
                  </a:lnTo>
                  <a:lnTo>
                    <a:pt x="16454" y="237180"/>
                  </a:lnTo>
                  <a:lnTo>
                    <a:pt x="14591" y="240285"/>
                  </a:lnTo>
                  <a:lnTo>
                    <a:pt x="13349" y="242458"/>
                  </a:lnTo>
                  <a:lnTo>
                    <a:pt x="11176" y="244631"/>
                  </a:lnTo>
                  <a:lnTo>
                    <a:pt x="9313" y="242458"/>
                  </a:lnTo>
                  <a:lnTo>
                    <a:pt x="7140" y="242458"/>
                  </a:lnTo>
                  <a:lnTo>
                    <a:pt x="4036" y="240285"/>
                  </a:lnTo>
                  <a:lnTo>
                    <a:pt x="0" y="240285"/>
                  </a:lnTo>
                  <a:lnTo>
                    <a:pt x="4036" y="253013"/>
                  </a:lnTo>
                  <a:lnTo>
                    <a:pt x="9313" y="270088"/>
                  </a:lnTo>
                  <a:lnTo>
                    <a:pt x="18627" y="289025"/>
                  </a:lnTo>
                  <a:lnTo>
                    <a:pt x="25767" y="309204"/>
                  </a:lnTo>
                  <a:lnTo>
                    <a:pt x="33218" y="327210"/>
                  </a:lnTo>
                  <a:lnTo>
                    <a:pt x="34149" y="346147"/>
                  </a:lnTo>
                  <a:lnTo>
                    <a:pt x="33218" y="361980"/>
                  </a:lnTo>
                  <a:lnTo>
                    <a:pt x="23904" y="375639"/>
                  </a:lnTo>
                  <a:lnTo>
                    <a:pt x="27009" y="381227"/>
                  </a:lnTo>
                  <a:lnTo>
                    <a:pt x="33218" y="386505"/>
                  </a:lnTo>
                  <a:lnTo>
                    <a:pt x="36322" y="391782"/>
                  </a:lnTo>
                  <a:lnTo>
                    <a:pt x="40358" y="398923"/>
                  </a:lnTo>
                  <a:lnTo>
                    <a:pt x="54949" y="398923"/>
                  </a:lnTo>
                  <a:lnTo>
                    <a:pt x="67677" y="397991"/>
                  </a:lnTo>
                  <a:lnTo>
                    <a:pt x="77922" y="391782"/>
                  </a:lnTo>
                  <a:lnTo>
                    <a:pt x="91582" y="386505"/>
                  </a:lnTo>
                  <a:lnTo>
                    <a:pt x="103999" y="383090"/>
                  </a:lnTo>
                  <a:lnTo>
                    <a:pt x="121695" y="381227"/>
                  </a:lnTo>
                  <a:lnTo>
                    <a:pt x="138459" y="383090"/>
                  </a:lnTo>
                  <a:lnTo>
                    <a:pt x="156154" y="383090"/>
                  </a:lnTo>
                  <a:lnTo>
                    <a:pt x="163294" y="358875"/>
                  </a:lnTo>
                  <a:lnTo>
                    <a:pt x="176954" y="354529"/>
                  </a:lnTo>
                  <a:lnTo>
                    <a:pt x="194649" y="351425"/>
                  </a:lnTo>
                  <a:lnTo>
                    <a:pt x="214518" y="347078"/>
                  </a:lnTo>
                  <a:lnTo>
                    <a:pt x="234387" y="346147"/>
                  </a:lnTo>
                  <a:lnTo>
                    <a:pt x="255186" y="343974"/>
                  </a:lnTo>
                  <a:lnTo>
                    <a:pt x="269777" y="346147"/>
                  </a:lnTo>
                  <a:lnTo>
                    <a:pt x="280022" y="349252"/>
                  </a:lnTo>
                  <a:lnTo>
                    <a:pt x="296786" y="351425"/>
                  </a:lnTo>
                  <a:lnTo>
                    <a:pt x="309204" y="358875"/>
                  </a:lnTo>
                  <a:lnTo>
                    <a:pt x="318517" y="368499"/>
                  </a:lnTo>
                  <a:lnTo>
                    <a:pt x="325968" y="379054"/>
                  </a:lnTo>
                  <a:lnTo>
                    <a:pt x="331245" y="390541"/>
                  </a:lnTo>
                  <a:lnTo>
                    <a:pt x="345837" y="384332"/>
                  </a:lnTo>
                  <a:lnTo>
                    <a:pt x="355150" y="379054"/>
                  </a:lnTo>
                  <a:lnTo>
                    <a:pt x="363532" y="369431"/>
                  </a:lnTo>
                  <a:lnTo>
                    <a:pt x="363532" y="375639"/>
                  </a:lnTo>
                  <a:lnTo>
                    <a:pt x="367568" y="375639"/>
                  </a:lnTo>
                  <a:lnTo>
                    <a:pt x="363532" y="381227"/>
                  </a:lnTo>
                  <a:lnTo>
                    <a:pt x="358254" y="386505"/>
                  </a:lnTo>
                  <a:lnTo>
                    <a:pt x="350804" y="390541"/>
                  </a:lnTo>
                  <a:lnTo>
                    <a:pt x="350804" y="393645"/>
                  </a:lnTo>
                  <a:lnTo>
                    <a:pt x="356081" y="393645"/>
                  </a:lnTo>
                  <a:lnTo>
                    <a:pt x="356081" y="398923"/>
                  </a:lnTo>
                  <a:lnTo>
                    <a:pt x="358254" y="398923"/>
                  </a:lnTo>
                  <a:lnTo>
                    <a:pt x="360427" y="398923"/>
                  </a:lnTo>
                  <a:lnTo>
                    <a:pt x="362290" y="397991"/>
                  </a:lnTo>
                  <a:lnTo>
                    <a:pt x="362290" y="395818"/>
                  </a:lnTo>
                  <a:lnTo>
                    <a:pt x="363532" y="393645"/>
                  </a:lnTo>
                  <a:lnTo>
                    <a:pt x="369741" y="395818"/>
                  </a:lnTo>
                  <a:lnTo>
                    <a:pt x="370672" y="397991"/>
                  </a:lnTo>
                  <a:lnTo>
                    <a:pt x="372845" y="398923"/>
                  </a:lnTo>
                  <a:lnTo>
                    <a:pt x="372845" y="401096"/>
                  </a:lnTo>
                  <a:lnTo>
                    <a:pt x="372845" y="403269"/>
                  </a:lnTo>
                  <a:lnTo>
                    <a:pt x="370672" y="405442"/>
                  </a:lnTo>
                  <a:lnTo>
                    <a:pt x="370672" y="406373"/>
                  </a:lnTo>
                  <a:lnTo>
                    <a:pt x="372845" y="408547"/>
                  </a:lnTo>
                  <a:lnTo>
                    <a:pt x="376881" y="410720"/>
                  </a:lnTo>
                  <a:lnTo>
                    <a:pt x="379986" y="413824"/>
                  </a:lnTo>
                  <a:lnTo>
                    <a:pt x="385263" y="415997"/>
                  </a:lnTo>
                  <a:lnTo>
                    <a:pt x="391472" y="418170"/>
                  </a:lnTo>
                  <a:lnTo>
                    <a:pt x="396750" y="419102"/>
                  </a:lnTo>
                  <a:lnTo>
                    <a:pt x="403890" y="456355"/>
                  </a:lnTo>
                  <a:lnTo>
                    <a:pt x="420654" y="458218"/>
                  </a:lnTo>
                  <a:lnTo>
                    <a:pt x="434314" y="460391"/>
                  </a:lnTo>
                  <a:lnTo>
                    <a:pt x="447663" y="462564"/>
                  </a:lnTo>
                  <a:lnTo>
                    <a:pt x="458218" y="458218"/>
                  </a:lnTo>
                  <a:lnTo>
                    <a:pt x="467531" y="451078"/>
                  </a:lnTo>
                  <a:lnTo>
                    <a:pt x="479949" y="462564"/>
                  </a:lnTo>
                  <a:lnTo>
                    <a:pt x="491436" y="470946"/>
                  </a:lnTo>
                  <a:lnTo>
                    <a:pt x="499818" y="467842"/>
                  </a:lnTo>
                  <a:lnTo>
                    <a:pt x="513477" y="462564"/>
                  </a:lnTo>
                  <a:lnTo>
                    <a:pt x="525895" y="456355"/>
                  </a:lnTo>
                  <a:lnTo>
                    <a:pt x="536450" y="451078"/>
                  </a:lnTo>
                  <a:lnTo>
                    <a:pt x="545764" y="441454"/>
                  </a:lnTo>
                  <a:lnTo>
                    <a:pt x="551041" y="428726"/>
                  </a:lnTo>
                  <a:lnTo>
                    <a:pt x="555077" y="412893"/>
                  </a:lnTo>
                  <a:lnTo>
                    <a:pt x="560355" y="397991"/>
                  </a:lnTo>
                  <a:lnTo>
                    <a:pt x="563459" y="383090"/>
                  </a:lnTo>
                  <a:lnTo>
                    <a:pt x="574945" y="358875"/>
                  </a:lnTo>
                  <a:lnTo>
                    <a:pt x="584259" y="336523"/>
                  </a:lnTo>
                  <a:lnTo>
                    <a:pt x="592641" y="316655"/>
                  </a:lnTo>
                  <a:lnTo>
                    <a:pt x="598850" y="294303"/>
                  </a:lnTo>
                  <a:lnTo>
                    <a:pt x="599781" y="271950"/>
                  </a:lnTo>
                  <a:lnTo>
                    <a:pt x="596677" y="24463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87" name="Freeform: Shape 86">
              <a:extLst>
                <a:ext uri="{FF2B5EF4-FFF2-40B4-BE49-F238E27FC236}">
                  <a16:creationId xmlns:a16="http://schemas.microsoft.com/office/drawing/2014/main" id="{C21DEA10-72FF-4069-8EC9-C9A42C2A1F36}"/>
                </a:ext>
              </a:extLst>
            </p:cNvPr>
            <p:cNvSpPr/>
            <p:nvPr/>
          </p:nvSpPr>
          <p:spPr>
            <a:xfrm>
              <a:off x="7376444" y="5893661"/>
              <a:ext cx="15522" cy="9313"/>
            </a:xfrm>
            <a:custGeom>
              <a:avLst/>
              <a:gdLst>
                <a:gd name="connsiteX0" fmla="*/ 9313 w 15522"/>
                <a:gd name="connsiteY0" fmla="*/ 5278 h 9313"/>
                <a:gd name="connsiteX1" fmla="*/ 9313 w 15522"/>
                <a:gd name="connsiteY1" fmla="*/ 3104 h 9313"/>
                <a:gd name="connsiteX2" fmla="*/ 7140 w 15522"/>
                <a:gd name="connsiteY2" fmla="*/ 2173 h 9313"/>
                <a:gd name="connsiteX3" fmla="*/ 4967 w 15522"/>
                <a:gd name="connsiteY3" fmla="*/ 2173 h 9313"/>
                <a:gd name="connsiteX4" fmla="*/ 3104 w 15522"/>
                <a:gd name="connsiteY4" fmla="*/ 0 h 9313"/>
                <a:gd name="connsiteX5" fmla="*/ 0 w 15522"/>
                <a:gd name="connsiteY5" fmla="*/ 0 h 9313"/>
                <a:gd name="connsiteX6" fmla="*/ 3104 w 15522"/>
                <a:gd name="connsiteY6" fmla="*/ 3104 h 9313"/>
                <a:gd name="connsiteX7" fmla="*/ 4967 w 15522"/>
                <a:gd name="connsiteY7" fmla="*/ 5278 h 9313"/>
                <a:gd name="connsiteX8" fmla="*/ 7140 w 15522"/>
                <a:gd name="connsiteY8" fmla="*/ 7451 h 9313"/>
                <a:gd name="connsiteX9" fmla="*/ 10245 w 15522"/>
                <a:gd name="connsiteY9" fmla="*/ 9624 h 9313"/>
                <a:gd name="connsiteX10" fmla="*/ 16454 w 15522"/>
                <a:gd name="connsiteY10" fmla="*/ 10555 h 9313"/>
                <a:gd name="connsiteX11" fmla="*/ 16454 w 15522"/>
                <a:gd name="connsiteY11" fmla="*/ 7451 h 9313"/>
                <a:gd name="connsiteX12" fmla="*/ 12418 w 15522"/>
                <a:gd name="connsiteY12" fmla="*/ 7451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522" h="9313">
                  <a:moveTo>
                    <a:pt x="9313" y="5278"/>
                  </a:moveTo>
                  <a:lnTo>
                    <a:pt x="9313" y="3104"/>
                  </a:lnTo>
                  <a:lnTo>
                    <a:pt x="7140" y="2173"/>
                  </a:lnTo>
                  <a:lnTo>
                    <a:pt x="4967" y="2173"/>
                  </a:lnTo>
                  <a:lnTo>
                    <a:pt x="3104" y="0"/>
                  </a:lnTo>
                  <a:lnTo>
                    <a:pt x="0" y="0"/>
                  </a:lnTo>
                  <a:lnTo>
                    <a:pt x="3104" y="3104"/>
                  </a:lnTo>
                  <a:lnTo>
                    <a:pt x="4967" y="5278"/>
                  </a:lnTo>
                  <a:lnTo>
                    <a:pt x="7140" y="7451"/>
                  </a:lnTo>
                  <a:lnTo>
                    <a:pt x="10245" y="9624"/>
                  </a:lnTo>
                  <a:lnTo>
                    <a:pt x="16454" y="10555"/>
                  </a:lnTo>
                  <a:lnTo>
                    <a:pt x="16454" y="7451"/>
                  </a:lnTo>
                  <a:lnTo>
                    <a:pt x="12418" y="745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88" name="Freeform: Shape 87">
              <a:extLst>
                <a:ext uri="{FF2B5EF4-FFF2-40B4-BE49-F238E27FC236}">
                  <a16:creationId xmlns:a16="http://schemas.microsoft.com/office/drawing/2014/main" id="{64261162-9001-4ED8-8B99-8C5B33247CAC}"/>
                </a:ext>
              </a:extLst>
            </p:cNvPr>
            <p:cNvSpPr/>
            <p:nvPr/>
          </p:nvSpPr>
          <p:spPr>
            <a:xfrm>
              <a:off x="2900127" y="5457796"/>
              <a:ext cx="55880" cy="37253"/>
            </a:xfrm>
            <a:custGeom>
              <a:avLst/>
              <a:gdLst>
                <a:gd name="connsiteX0" fmla="*/ 29182 w 55880"/>
                <a:gd name="connsiteY0" fmla="*/ 5278 h 37253"/>
                <a:gd name="connsiteX1" fmla="*/ 12418 w 55880"/>
                <a:gd name="connsiteY1" fmla="*/ 0 h 37253"/>
                <a:gd name="connsiteX2" fmla="*/ 10245 w 55880"/>
                <a:gd name="connsiteY2" fmla="*/ 1863 h 37253"/>
                <a:gd name="connsiteX3" fmla="*/ 8072 w 55880"/>
                <a:gd name="connsiteY3" fmla="*/ 1863 h 37253"/>
                <a:gd name="connsiteX4" fmla="*/ 8072 w 55880"/>
                <a:gd name="connsiteY4" fmla="*/ 3104 h 37253"/>
                <a:gd name="connsiteX5" fmla="*/ 7140 w 55880"/>
                <a:gd name="connsiteY5" fmla="*/ 3104 h 37253"/>
                <a:gd name="connsiteX6" fmla="*/ 3104 w 55880"/>
                <a:gd name="connsiteY6" fmla="*/ 5278 h 37253"/>
                <a:gd name="connsiteX7" fmla="*/ 3104 w 55880"/>
                <a:gd name="connsiteY7" fmla="*/ 18006 h 37253"/>
                <a:gd name="connsiteX8" fmla="*/ 3104 w 55880"/>
                <a:gd name="connsiteY8" fmla="*/ 27319 h 37253"/>
                <a:gd name="connsiteX9" fmla="*/ 0 w 55880"/>
                <a:gd name="connsiteY9" fmla="*/ 36943 h 37253"/>
                <a:gd name="connsiteX10" fmla="*/ 3104 w 55880"/>
                <a:gd name="connsiteY10" fmla="*/ 36943 h 37253"/>
                <a:gd name="connsiteX11" fmla="*/ 3104 w 55880"/>
                <a:gd name="connsiteY11" fmla="*/ 40047 h 37253"/>
                <a:gd name="connsiteX12" fmla="*/ 15522 w 55880"/>
                <a:gd name="connsiteY12" fmla="*/ 36943 h 37253"/>
                <a:gd name="connsiteX13" fmla="*/ 27009 w 55880"/>
                <a:gd name="connsiteY13" fmla="*/ 34770 h 37253"/>
                <a:gd name="connsiteX14" fmla="*/ 39427 w 55880"/>
                <a:gd name="connsiteY14" fmla="*/ 32597 h 37253"/>
                <a:gd name="connsiteX15" fmla="*/ 51844 w 55880"/>
                <a:gd name="connsiteY15" fmla="*/ 24215 h 37253"/>
                <a:gd name="connsiteX16" fmla="*/ 56191 w 55880"/>
                <a:gd name="connsiteY16" fmla="*/ 24215 h 37253"/>
                <a:gd name="connsiteX17" fmla="*/ 56191 w 55880"/>
                <a:gd name="connsiteY17" fmla="*/ 19868 h 37253"/>
                <a:gd name="connsiteX18" fmla="*/ 41600 w 55880"/>
                <a:gd name="connsiteY18" fmla="*/ 12418 h 3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880" h="37253">
                  <a:moveTo>
                    <a:pt x="29182" y="5278"/>
                  </a:moveTo>
                  <a:lnTo>
                    <a:pt x="12418" y="0"/>
                  </a:lnTo>
                  <a:lnTo>
                    <a:pt x="10245" y="1863"/>
                  </a:lnTo>
                  <a:lnTo>
                    <a:pt x="8072" y="1863"/>
                  </a:lnTo>
                  <a:lnTo>
                    <a:pt x="8072" y="3104"/>
                  </a:lnTo>
                  <a:lnTo>
                    <a:pt x="7140" y="3104"/>
                  </a:lnTo>
                  <a:lnTo>
                    <a:pt x="3104" y="5278"/>
                  </a:lnTo>
                  <a:lnTo>
                    <a:pt x="3104" y="18006"/>
                  </a:lnTo>
                  <a:lnTo>
                    <a:pt x="3104" y="27319"/>
                  </a:lnTo>
                  <a:lnTo>
                    <a:pt x="0" y="36943"/>
                  </a:lnTo>
                  <a:lnTo>
                    <a:pt x="3104" y="36943"/>
                  </a:lnTo>
                  <a:lnTo>
                    <a:pt x="3104" y="40047"/>
                  </a:lnTo>
                  <a:lnTo>
                    <a:pt x="15522" y="36943"/>
                  </a:lnTo>
                  <a:lnTo>
                    <a:pt x="27009" y="34770"/>
                  </a:lnTo>
                  <a:lnTo>
                    <a:pt x="39427" y="32597"/>
                  </a:lnTo>
                  <a:lnTo>
                    <a:pt x="51844" y="24215"/>
                  </a:lnTo>
                  <a:lnTo>
                    <a:pt x="56191" y="24215"/>
                  </a:lnTo>
                  <a:lnTo>
                    <a:pt x="56191" y="19868"/>
                  </a:lnTo>
                  <a:lnTo>
                    <a:pt x="41600" y="1241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89" name="Freeform: Shape 88">
              <a:extLst>
                <a:ext uri="{FF2B5EF4-FFF2-40B4-BE49-F238E27FC236}">
                  <a16:creationId xmlns:a16="http://schemas.microsoft.com/office/drawing/2014/main" id="{C8CB19D5-AE5C-4934-8C93-D86FE1B36EDD}"/>
                </a:ext>
              </a:extLst>
            </p:cNvPr>
            <p:cNvSpPr/>
            <p:nvPr/>
          </p:nvSpPr>
          <p:spPr>
            <a:xfrm>
              <a:off x="6488880" y="5710498"/>
              <a:ext cx="301132" cy="207999"/>
            </a:xfrm>
            <a:custGeom>
              <a:avLst/>
              <a:gdLst>
                <a:gd name="connsiteX0" fmla="*/ 284368 w 301132"/>
                <a:gd name="connsiteY0" fmla="*/ 210793 h 207998"/>
                <a:gd name="connsiteX1" fmla="*/ 294613 w 301132"/>
                <a:gd name="connsiteY1" fmla="*/ 207378 h 207998"/>
                <a:gd name="connsiteX2" fmla="*/ 297718 w 301132"/>
                <a:gd name="connsiteY2" fmla="*/ 205515 h 207998"/>
                <a:gd name="connsiteX3" fmla="*/ 299891 w 301132"/>
                <a:gd name="connsiteY3" fmla="*/ 205515 h 207998"/>
                <a:gd name="connsiteX4" fmla="*/ 302064 w 301132"/>
                <a:gd name="connsiteY4" fmla="*/ 203342 h 207998"/>
                <a:gd name="connsiteX5" fmla="*/ 303926 w 301132"/>
                <a:gd name="connsiteY5" fmla="*/ 203342 h 207998"/>
                <a:gd name="connsiteX6" fmla="*/ 287473 w 301132"/>
                <a:gd name="connsiteY6" fmla="*/ 195891 h 207998"/>
                <a:gd name="connsiteX7" fmla="*/ 269777 w 301132"/>
                <a:gd name="connsiteY7" fmla="*/ 186267 h 207998"/>
                <a:gd name="connsiteX8" fmla="*/ 250840 w 301132"/>
                <a:gd name="connsiteY8" fmla="*/ 178817 h 207998"/>
                <a:gd name="connsiteX9" fmla="*/ 234387 w 301132"/>
                <a:gd name="connsiteY9" fmla="*/ 173539 h 207998"/>
                <a:gd name="connsiteX10" fmla="*/ 226936 w 301132"/>
                <a:gd name="connsiteY10" fmla="*/ 175712 h 207998"/>
                <a:gd name="connsiteX11" fmla="*/ 219796 w 301132"/>
                <a:gd name="connsiteY11" fmla="*/ 178817 h 207998"/>
                <a:gd name="connsiteX12" fmla="*/ 211413 w 301132"/>
                <a:gd name="connsiteY12" fmla="*/ 183163 h 207998"/>
                <a:gd name="connsiteX13" fmla="*/ 199927 w 301132"/>
                <a:gd name="connsiteY13" fmla="*/ 183163 h 207998"/>
                <a:gd name="connsiteX14" fmla="*/ 190614 w 301132"/>
                <a:gd name="connsiteY14" fmla="*/ 177886 h 207998"/>
                <a:gd name="connsiteX15" fmla="*/ 184094 w 301132"/>
                <a:gd name="connsiteY15" fmla="*/ 171366 h 207998"/>
                <a:gd name="connsiteX16" fmla="*/ 174781 w 301132"/>
                <a:gd name="connsiteY16" fmla="*/ 168262 h 207998"/>
                <a:gd name="connsiteX17" fmla="*/ 160190 w 301132"/>
                <a:gd name="connsiteY17" fmla="*/ 166089 h 207998"/>
                <a:gd name="connsiteX18" fmla="*/ 160190 w 301132"/>
                <a:gd name="connsiteY18" fmla="*/ 144047 h 207998"/>
                <a:gd name="connsiteX19" fmla="*/ 163294 w 301132"/>
                <a:gd name="connsiteY19" fmla="*/ 126041 h 207998"/>
                <a:gd name="connsiteX20" fmla="*/ 145599 w 301132"/>
                <a:gd name="connsiteY20" fmla="*/ 111140 h 207998"/>
                <a:gd name="connsiteX21" fmla="*/ 133181 w 301132"/>
                <a:gd name="connsiteY21" fmla="*/ 92202 h 207998"/>
                <a:gd name="connsiteX22" fmla="*/ 121695 w 301132"/>
                <a:gd name="connsiteY22" fmla="*/ 76370 h 207998"/>
                <a:gd name="connsiteX23" fmla="*/ 109277 w 301132"/>
                <a:gd name="connsiteY23" fmla="*/ 61468 h 207998"/>
                <a:gd name="connsiteX24" fmla="*/ 101826 w 301132"/>
                <a:gd name="connsiteY24" fmla="*/ 54018 h 207998"/>
                <a:gd name="connsiteX25" fmla="*/ 99964 w 301132"/>
                <a:gd name="connsiteY25" fmla="*/ 54018 h 207998"/>
                <a:gd name="connsiteX26" fmla="*/ 99964 w 301132"/>
                <a:gd name="connsiteY26" fmla="*/ 51844 h 207998"/>
                <a:gd name="connsiteX27" fmla="*/ 94686 w 301132"/>
                <a:gd name="connsiteY27" fmla="*/ 47809 h 207998"/>
                <a:gd name="connsiteX28" fmla="*/ 76991 w 301132"/>
                <a:gd name="connsiteY28" fmla="*/ 39116 h 207998"/>
                <a:gd name="connsiteX29" fmla="*/ 62400 w 301132"/>
                <a:gd name="connsiteY29" fmla="*/ 29803 h 207998"/>
                <a:gd name="connsiteX30" fmla="*/ 47809 w 301132"/>
                <a:gd name="connsiteY30" fmla="*/ 20179 h 207998"/>
                <a:gd name="connsiteX31" fmla="*/ 34149 w 301132"/>
                <a:gd name="connsiteY31" fmla="*/ 4346 h 207998"/>
                <a:gd name="connsiteX32" fmla="*/ 0 w 301132"/>
                <a:gd name="connsiteY32" fmla="*/ 0 h 207998"/>
                <a:gd name="connsiteX33" fmla="*/ 4967 w 301132"/>
                <a:gd name="connsiteY33" fmla="*/ 17075 h 207998"/>
                <a:gd name="connsiteX34" fmla="*/ 16454 w 301132"/>
                <a:gd name="connsiteY34" fmla="*/ 27630 h 207998"/>
                <a:gd name="connsiteX35" fmla="*/ 29182 w 301132"/>
                <a:gd name="connsiteY35" fmla="*/ 39116 h 207998"/>
                <a:gd name="connsiteX36" fmla="*/ 40358 w 301132"/>
                <a:gd name="connsiteY36" fmla="*/ 47809 h 207998"/>
                <a:gd name="connsiteX37" fmla="*/ 50913 w 301132"/>
                <a:gd name="connsiteY37" fmla="*/ 61468 h 207998"/>
                <a:gd name="connsiteX38" fmla="*/ 62400 w 301132"/>
                <a:gd name="connsiteY38" fmla="*/ 77301 h 207998"/>
                <a:gd name="connsiteX39" fmla="*/ 72644 w 301132"/>
                <a:gd name="connsiteY39" fmla="*/ 98411 h 207998"/>
                <a:gd name="connsiteX40" fmla="*/ 85373 w 301132"/>
                <a:gd name="connsiteY40" fmla="*/ 118590 h 207998"/>
                <a:gd name="connsiteX41" fmla="*/ 97790 w 301132"/>
                <a:gd name="connsiteY41" fmla="*/ 136596 h 207998"/>
                <a:gd name="connsiteX42" fmla="*/ 114555 w 301132"/>
                <a:gd name="connsiteY42" fmla="*/ 153671 h 207998"/>
                <a:gd name="connsiteX43" fmla="*/ 133181 w 301132"/>
                <a:gd name="connsiteY43" fmla="*/ 164226 h 207998"/>
                <a:gd name="connsiteX44" fmla="*/ 155223 w 301132"/>
                <a:gd name="connsiteY44" fmla="*/ 170435 h 207998"/>
                <a:gd name="connsiteX45" fmla="*/ 153050 w 301132"/>
                <a:gd name="connsiteY45" fmla="*/ 173539 h 207998"/>
                <a:gd name="connsiteX46" fmla="*/ 150877 w 301132"/>
                <a:gd name="connsiteY46" fmla="*/ 175712 h 207998"/>
                <a:gd name="connsiteX47" fmla="*/ 147772 w 301132"/>
                <a:gd name="connsiteY47" fmla="*/ 178817 h 207998"/>
                <a:gd name="connsiteX48" fmla="*/ 155223 w 301132"/>
                <a:gd name="connsiteY48" fmla="*/ 183163 h 207998"/>
                <a:gd name="connsiteX49" fmla="*/ 170745 w 301132"/>
                <a:gd name="connsiteY49" fmla="*/ 190614 h 207998"/>
                <a:gd name="connsiteX50" fmla="*/ 190614 w 301132"/>
                <a:gd name="connsiteY50" fmla="*/ 195891 h 207998"/>
                <a:gd name="connsiteX51" fmla="*/ 216691 w 301132"/>
                <a:gd name="connsiteY51" fmla="*/ 201169 h 207998"/>
                <a:gd name="connsiteX52" fmla="*/ 240595 w 301132"/>
                <a:gd name="connsiteY52" fmla="*/ 207378 h 207998"/>
                <a:gd name="connsiteX53" fmla="*/ 263569 w 301132"/>
                <a:gd name="connsiteY53" fmla="*/ 210793 h 20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01132" h="207998">
                  <a:moveTo>
                    <a:pt x="284368" y="210793"/>
                  </a:moveTo>
                  <a:lnTo>
                    <a:pt x="294613" y="207378"/>
                  </a:lnTo>
                  <a:lnTo>
                    <a:pt x="297718" y="205515"/>
                  </a:lnTo>
                  <a:lnTo>
                    <a:pt x="299891" y="205515"/>
                  </a:lnTo>
                  <a:lnTo>
                    <a:pt x="302064" y="203342"/>
                  </a:lnTo>
                  <a:lnTo>
                    <a:pt x="303926" y="203342"/>
                  </a:lnTo>
                  <a:lnTo>
                    <a:pt x="287473" y="195891"/>
                  </a:lnTo>
                  <a:lnTo>
                    <a:pt x="269777" y="186267"/>
                  </a:lnTo>
                  <a:lnTo>
                    <a:pt x="250840" y="178817"/>
                  </a:lnTo>
                  <a:lnTo>
                    <a:pt x="234387" y="173539"/>
                  </a:lnTo>
                  <a:lnTo>
                    <a:pt x="226936" y="175712"/>
                  </a:lnTo>
                  <a:lnTo>
                    <a:pt x="219796" y="178817"/>
                  </a:lnTo>
                  <a:lnTo>
                    <a:pt x="211413" y="183163"/>
                  </a:lnTo>
                  <a:lnTo>
                    <a:pt x="199927" y="183163"/>
                  </a:lnTo>
                  <a:lnTo>
                    <a:pt x="190614" y="177886"/>
                  </a:lnTo>
                  <a:lnTo>
                    <a:pt x="184094" y="171366"/>
                  </a:lnTo>
                  <a:lnTo>
                    <a:pt x="174781" y="168262"/>
                  </a:lnTo>
                  <a:lnTo>
                    <a:pt x="160190" y="166089"/>
                  </a:lnTo>
                  <a:lnTo>
                    <a:pt x="160190" y="144047"/>
                  </a:lnTo>
                  <a:lnTo>
                    <a:pt x="163294" y="126041"/>
                  </a:lnTo>
                  <a:lnTo>
                    <a:pt x="145599" y="111140"/>
                  </a:lnTo>
                  <a:lnTo>
                    <a:pt x="133181" y="92202"/>
                  </a:lnTo>
                  <a:lnTo>
                    <a:pt x="121695" y="76370"/>
                  </a:lnTo>
                  <a:lnTo>
                    <a:pt x="109277" y="61468"/>
                  </a:lnTo>
                  <a:lnTo>
                    <a:pt x="101826" y="54018"/>
                  </a:lnTo>
                  <a:lnTo>
                    <a:pt x="99964" y="54018"/>
                  </a:lnTo>
                  <a:lnTo>
                    <a:pt x="99964" y="51844"/>
                  </a:lnTo>
                  <a:lnTo>
                    <a:pt x="94686" y="47809"/>
                  </a:lnTo>
                  <a:lnTo>
                    <a:pt x="76991" y="39116"/>
                  </a:lnTo>
                  <a:lnTo>
                    <a:pt x="62400" y="29803"/>
                  </a:lnTo>
                  <a:lnTo>
                    <a:pt x="47809" y="20179"/>
                  </a:lnTo>
                  <a:lnTo>
                    <a:pt x="34149" y="4346"/>
                  </a:lnTo>
                  <a:lnTo>
                    <a:pt x="0" y="0"/>
                  </a:lnTo>
                  <a:lnTo>
                    <a:pt x="4967" y="17075"/>
                  </a:lnTo>
                  <a:lnTo>
                    <a:pt x="16454" y="27630"/>
                  </a:lnTo>
                  <a:lnTo>
                    <a:pt x="29182" y="39116"/>
                  </a:lnTo>
                  <a:lnTo>
                    <a:pt x="40358" y="47809"/>
                  </a:lnTo>
                  <a:lnTo>
                    <a:pt x="50913" y="61468"/>
                  </a:lnTo>
                  <a:lnTo>
                    <a:pt x="62400" y="77301"/>
                  </a:lnTo>
                  <a:lnTo>
                    <a:pt x="72644" y="98411"/>
                  </a:lnTo>
                  <a:lnTo>
                    <a:pt x="85373" y="118590"/>
                  </a:lnTo>
                  <a:lnTo>
                    <a:pt x="97790" y="136596"/>
                  </a:lnTo>
                  <a:lnTo>
                    <a:pt x="114555" y="153671"/>
                  </a:lnTo>
                  <a:lnTo>
                    <a:pt x="133181" y="164226"/>
                  </a:lnTo>
                  <a:lnTo>
                    <a:pt x="155223" y="170435"/>
                  </a:lnTo>
                  <a:lnTo>
                    <a:pt x="153050" y="173539"/>
                  </a:lnTo>
                  <a:lnTo>
                    <a:pt x="150877" y="175712"/>
                  </a:lnTo>
                  <a:lnTo>
                    <a:pt x="147772" y="178817"/>
                  </a:lnTo>
                  <a:lnTo>
                    <a:pt x="155223" y="183163"/>
                  </a:lnTo>
                  <a:lnTo>
                    <a:pt x="170745" y="190614"/>
                  </a:lnTo>
                  <a:lnTo>
                    <a:pt x="190614" y="195891"/>
                  </a:lnTo>
                  <a:lnTo>
                    <a:pt x="216691" y="201169"/>
                  </a:lnTo>
                  <a:lnTo>
                    <a:pt x="240595" y="207378"/>
                  </a:lnTo>
                  <a:lnTo>
                    <a:pt x="263569" y="21079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90" name="Freeform: Shape 89">
              <a:extLst>
                <a:ext uri="{FF2B5EF4-FFF2-40B4-BE49-F238E27FC236}">
                  <a16:creationId xmlns:a16="http://schemas.microsoft.com/office/drawing/2014/main" id="{036FC06D-A5D2-4A1B-82EB-ACD85362FE78}"/>
                </a:ext>
              </a:extLst>
            </p:cNvPr>
            <p:cNvSpPr/>
            <p:nvPr/>
          </p:nvSpPr>
          <p:spPr>
            <a:xfrm>
              <a:off x="7403453" y="5901112"/>
              <a:ext cx="24836" cy="21731"/>
            </a:xfrm>
            <a:custGeom>
              <a:avLst/>
              <a:gdLst>
                <a:gd name="connsiteX0" fmla="*/ 26078 w 24835"/>
                <a:gd name="connsiteY0" fmla="*/ 24215 h 21731"/>
                <a:gd name="connsiteX1" fmla="*/ 21731 w 24835"/>
                <a:gd name="connsiteY1" fmla="*/ 18006 h 21731"/>
                <a:gd name="connsiteX2" fmla="*/ 19869 w 24835"/>
                <a:gd name="connsiteY2" fmla="*/ 12728 h 21731"/>
                <a:gd name="connsiteX3" fmla="*/ 16454 w 24835"/>
                <a:gd name="connsiteY3" fmla="*/ 9624 h 21731"/>
                <a:gd name="connsiteX4" fmla="*/ 11487 w 24835"/>
                <a:gd name="connsiteY4" fmla="*/ 5278 h 21731"/>
                <a:gd name="connsiteX5" fmla="*/ 7140 w 24835"/>
                <a:gd name="connsiteY5" fmla="*/ 3104 h 21731"/>
                <a:gd name="connsiteX6" fmla="*/ 0 w 24835"/>
                <a:gd name="connsiteY6" fmla="*/ 0 h 21731"/>
                <a:gd name="connsiteX7" fmla="*/ 4036 w 24835"/>
                <a:gd name="connsiteY7" fmla="*/ 7451 h 21731"/>
                <a:gd name="connsiteX8" fmla="*/ 7140 w 24835"/>
                <a:gd name="connsiteY8" fmla="*/ 12728 h 21731"/>
                <a:gd name="connsiteX9" fmla="*/ 11487 w 24835"/>
                <a:gd name="connsiteY9" fmla="*/ 16764 h 21731"/>
                <a:gd name="connsiteX10" fmla="*/ 16454 w 24835"/>
                <a:gd name="connsiteY10" fmla="*/ 20179 h 21731"/>
                <a:gd name="connsiteX11" fmla="*/ 19869 w 24835"/>
                <a:gd name="connsiteY11" fmla="*/ 24215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835" h="21731">
                  <a:moveTo>
                    <a:pt x="26078" y="24215"/>
                  </a:moveTo>
                  <a:lnTo>
                    <a:pt x="21731" y="18006"/>
                  </a:lnTo>
                  <a:lnTo>
                    <a:pt x="19869" y="12728"/>
                  </a:lnTo>
                  <a:lnTo>
                    <a:pt x="16454" y="9624"/>
                  </a:lnTo>
                  <a:lnTo>
                    <a:pt x="11487" y="5278"/>
                  </a:lnTo>
                  <a:lnTo>
                    <a:pt x="7140" y="3104"/>
                  </a:lnTo>
                  <a:lnTo>
                    <a:pt x="0" y="0"/>
                  </a:lnTo>
                  <a:lnTo>
                    <a:pt x="4036" y="7451"/>
                  </a:lnTo>
                  <a:lnTo>
                    <a:pt x="7140" y="12728"/>
                  </a:lnTo>
                  <a:lnTo>
                    <a:pt x="11487" y="16764"/>
                  </a:lnTo>
                  <a:lnTo>
                    <a:pt x="16454" y="20179"/>
                  </a:lnTo>
                  <a:lnTo>
                    <a:pt x="19869" y="24215"/>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91" name="Freeform: Shape 90">
              <a:extLst>
                <a:ext uri="{FF2B5EF4-FFF2-40B4-BE49-F238E27FC236}">
                  <a16:creationId xmlns:a16="http://schemas.microsoft.com/office/drawing/2014/main" id="{D00A6A1B-86F5-4802-9F4A-261BF81AC306}"/>
                </a:ext>
              </a:extLst>
            </p:cNvPr>
            <p:cNvSpPr/>
            <p:nvPr/>
          </p:nvSpPr>
          <p:spPr>
            <a:xfrm>
              <a:off x="7568921" y="6290411"/>
              <a:ext cx="93134" cy="145910"/>
            </a:xfrm>
            <a:custGeom>
              <a:avLst/>
              <a:gdLst>
                <a:gd name="connsiteX0" fmla="*/ 89719 w 93133"/>
                <a:gd name="connsiteY0" fmla="*/ 63641 h 145909"/>
                <a:gd name="connsiteX1" fmla="*/ 87546 w 93133"/>
                <a:gd name="connsiteY1" fmla="*/ 66746 h 145909"/>
                <a:gd name="connsiteX2" fmla="*/ 83510 w 93133"/>
                <a:gd name="connsiteY2" fmla="*/ 69850 h 145909"/>
                <a:gd name="connsiteX3" fmla="*/ 80406 w 93133"/>
                <a:gd name="connsiteY3" fmla="*/ 69850 h 145909"/>
                <a:gd name="connsiteX4" fmla="*/ 78232 w 93133"/>
                <a:gd name="connsiteY4" fmla="*/ 69850 h 145909"/>
                <a:gd name="connsiteX5" fmla="*/ 75128 w 93133"/>
                <a:gd name="connsiteY5" fmla="*/ 69850 h 145909"/>
                <a:gd name="connsiteX6" fmla="*/ 68919 w 93133"/>
                <a:gd name="connsiteY6" fmla="*/ 69850 h 145909"/>
                <a:gd name="connsiteX7" fmla="*/ 63641 w 93133"/>
                <a:gd name="connsiteY7" fmla="*/ 69850 h 145909"/>
                <a:gd name="connsiteX8" fmla="*/ 53086 w 93133"/>
                <a:gd name="connsiteY8" fmla="*/ 48740 h 145909"/>
                <a:gd name="connsiteX9" fmla="*/ 38495 w 93133"/>
                <a:gd name="connsiteY9" fmla="*/ 31976 h 145909"/>
                <a:gd name="connsiteX10" fmla="*/ 23904 w 93133"/>
                <a:gd name="connsiteY10" fmla="*/ 17075 h 145909"/>
                <a:gd name="connsiteX11" fmla="*/ 7451 w 93133"/>
                <a:gd name="connsiteY11" fmla="*/ 0 h 145909"/>
                <a:gd name="connsiteX12" fmla="*/ 0 w 93133"/>
                <a:gd name="connsiteY12" fmla="*/ 0 h 145909"/>
                <a:gd name="connsiteX13" fmla="*/ 4346 w 93133"/>
                <a:gd name="connsiteY13" fmla="*/ 11797 h 145909"/>
                <a:gd name="connsiteX14" fmla="*/ 9313 w 93133"/>
                <a:gd name="connsiteY14" fmla="*/ 26388 h 145909"/>
                <a:gd name="connsiteX15" fmla="*/ 17695 w 93133"/>
                <a:gd name="connsiteY15" fmla="*/ 42531 h 145909"/>
                <a:gd name="connsiteX16" fmla="*/ 29182 w 93133"/>
                <a:gd name="connsiteY16" fmla="*/ 61468 h 145909"/>
                <a:gd name="connsiteX17" fmla="*/ 36633 w 93133"/>
                <a:gd name="connsiteY17" fmla="*/ 74196 h 145909"/>
                <a:gd name="connsiteX18" fmla="*/ 43773 w 93133"/>
                <a:gd name="connsiteY18" fmla="*/ 81647 h 145909"/>
                <a:gd name="connsiteX19" fmla="*/ 38495 w 93133"/>
                <a:gd name="connsiteY19" fmla="*/ 86925 h 145909"/>
                <a:gd name="connsiteX20" fmla="*/ 32286 w 93133"/>
                <a:gd name="connsiteY20" fmla="*/ 92202 h 145909"/>
                <a:gd name="connsiteX21" fmla="*/ 27319 w 93133"/>
                <a:gd name="connsiteY21" fmla="*/ 96238 h 145909"/>
                <a:gd name="connsiteX22" fmla="*/ 23904 w 93133"/>
                <a:gd name="connsiteY22" fmla="*/ 101826 h 145909"/>
                <a:gd name="connsiteX23" fmla="*/ 22042 w 93133"/>
                <a:gd name="connsiteY23" fmla="*/ 103689 h 145909"/>
                <a:gd name="connsiteX24" fmla="*/ 22042 w 93133"/>
                <a:gd name="connsiteY24" fmla="*/ 105862 h 145909"/>
                <a:gd name="connsiteX25" fmla="*/ 23904 w 93133"/>
                <a:gd name="connsiteY25" fmla="*/ 107104 h 145909"/>
                <a:gd name="connsiteX26" fmla="*/ 27319 w 93133"/>
                <a:gd name="connsiteY26" fmla="*/ 108966 h 145909"/>
                <a:gd name="connsiteX27" fmla="*/ 31355 w 93133"/>
                <a:gd name="connsiteY27" fmla="*/ 111140 h 145909"/>
                <a:gd name="connsiteX28" fmla="*/ 34459 w 93133"/>
                <a:gd name="connsiteY28" fmla="*/ 113313 h 145909"/>
                <a:gd name="connsiteX29" fmla="*/ 38495 w 93133"/>
                <a:gd name="connsiteY29" fmla="*/ 114244 h 145909"/>
                <a:gd name="connsiteX30" fmla="*/ 41910 w 93133"/>
                <a:gd name="connsiteY30" fmla="*/ 116417 h 145909"/>
                <a:gd name="connsiteX31" fmla="*/ 43773 w 93133"/>
                <a:gd name="connsiteY31" fmla="*/ 118590 h 145909"/>
                <a:gd name="connsiteX32" fmla="*/ 43773 w 93133"/>
                <a:gd name="connsiteY32" fmla="*/ 121695 h 145909"/>
                <a:gd name="connsiteX33" fmla="*/ 43773 w 93133"/>
                <a:gd name="connsiteY33" fmla="*/ 126041 h 145909"/>
                <a:gd name="connsiteX34" fmla="*/ 41910 w 93133"/>
                <a:gd name="connsiteY34" fmla="*/ 129145 h 145909"/>
                <a:gd name="connsiteX35" fmla="*/ 41910 w 93133"/>
                <a:gd name="connsiteY35" fmla="*/ 135665 h 145909"/>
                <a:gd name="connsiteX36" fmla="*/ 41910 w 93133"/>
                <a:gd name="connsiteY36" fmla="*/ 138769 h 145909"/>
                <a:gd name="connsiteX37" fmla="*/ 43773 w 93133"/>
                <a:gd name="connsiteY37" fmla="*/ 142805 h 145909"/>
                <a:gd name="connsiteX38" fmla="*/ 43773 w 93133"/>
                <a:gd name="connsiteY38" fmla="*/ 148083 h 145909"/>
                <a:gd name="connsiteX39" fmla="*/ 54328 w 93133"/>
                <a:gd name="connsiteY39" fmla="*/ 136596 h 145909"/>
                <a:gd name="connsiteX40" fmla="*/ 63641 w 93133"/>
                <a:gd name="connsiteY40" fmla="*/ 126041 h 145909"/>
                <a:gd name="connsiteX41" fmla="*/ 75128 w 93133"/>
                <a:gd name="connsiteY41" fmla="*/ 114244 h 145909"/>
                <a:gd name="connsiteX42" fmla="*/ 75128 w 93133"/>
                <a:gd name="connsiteY42" fmla="*/ 101826 h 145909"/>
                <a:gd name="connsiteX43" fmla="*/ 87546 w 93133"/>
                <a:gd name="connsiteY43" fmla="*/ 101826 h 145909"/>
                <a:gd name="connsiteX44" fmla="*/ 89719 w 93133"/>
                <a:gd name="connsiteY44" fmla="*/ 98411 h 145909"/>
                <a:gd name="connsiteX45" fmla="*/ 90650 w 93133"/>
                <a:gd name="connsiteY45" fmla="*/ 92202 h 145909"/>
                <a:gd name="connsiteX46" fmla="*/ 92823 w 93133"/>
                <a:gd name="connsiteY46" fmla="*/ 86925 h 145909"/>
                <a:gd name="connsiteX47" fmla="*/ 94996 w 93133"/>
                <a:gd name="connsiteY47" fmla="*/ 81647 h 145909"/>
                <a:gd name="connsiteX48" fmla="*/ 94996 w 93133"/>
                <a:gd name="connsiteY48" fmla="*/ 57122 h 145909"/>
                <a:gd name="connsiteX49" fmla="*/ 90650 w 93133"/>
                <a:gd name="connsiteY49" fmla="*/ 57122 h 145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93133" h="145909">
                  <a:moveTo>
                    <a:pt x="89719" y="63641"/>
                  </a:moveTo>
                  <a:lnTo>
                    <a:pt x="87546" y="66746"/>
                  </a:lnTo>
                  <a:lnTo>
                    <a:pt x="83510" y="69850"/>
                  </a:lnTo>
                  <a:lnTo>
                    <a:pt x="80406" y="69850"/>
                  </a:lnTo>
                  <a:lnTo>
                    <a:pt x="78232" y="69850"/>
                  </a:lnTo>
                  <a:lnTo>
                    <a:pt x="75128" y="69850"/>
                  </a:lnTo>
                  <a:lnTo>
                    <a:pt x="68919" y="69850"/>
                  </a:lnTo>
                  <a:lnTo>
                    <a:pt x="63641" y="69850"/>
                  </a:lnTo>
                  <a:lnTo>
                    <a:pt x="53086" y="48740"/>
                  </a:lnTo>
                  <a:lnTo>
                    <a:pt x="38495" y="31976"/>
                  </a:lnTo>
                  <a:lnTo>
                    <a:pt x="23904" y="17075"/>
                  </a:lnTo>
                  <a:lnTo>
                    <a:pt x="7451" y="0"/>
                  </a:lnTo>
                  <a:lnTo>
                    <a:pt x="0" y="0"/>
                  </a:lnTo>
                  <a:lnTo>
                    <a:pt x="4346" y="11797"/>
                  </a:lnTo>
                  <a:lnTo>
                    <a:pt x="9313" y="26388"/>
                  </a:lnTo>
                  <a:lnTo>
                    <a:pt x="17695" y="42531"/>
                  </a:lnTo>
                  <a:lnTo>
                    <a:pt x="29182" y="61468"/>
                  </a:lnTo>
                  <a:lnTo>
                    <a:pt x="36633" y="74196"/>
                  </a:lnTo>
                  <a:lnTo>
                    <a:pt x="43773" y="81647"/>
                  </a:lnTo>
                  <a:lnTo>
                    <a:pt x="38495" y="86925"/>
                  </a:lnTo>
                  <a:lnTo>
                    <a:pt x="32286" y="92202"/>
                  </a:lnTo>
                  <a:lnTo>
                    <a:pt x="27319" y="96238"/>
                  </a:lnTo>
                  <a:lnTo>
                    <a:pt x="23904" y="101826"/>
                  </a:lnTo>
                  <a:lnTo>
                    <a:pt x="22042" y="103689"/>
                  </a:lnTo>
                  <a:lnTo>
                    <a:pt x="22042" y="105862"/>
                  </a:lnTo>
                  <a:lnTo>
                    <a:pt x="23904" y="107104"/>
                  </a:lnTo>
                  <a:lnTo>
                    <a:pt x="27319" y="108966"/>
                  </a:lnTo>
                  <a:lnTo>
                    <a:pt x="31355" y="111140"/>
                  </a:lnTo>
                  <a:lnTo>
                    <a:pt x="34459" y="113313"/>
                  </a:lnTo>
                  <a:lnTo>
                    <a:pt x="38495" y="114244"/>
                  </a:lnTo>
                  <a:lnTo>
                    <a:pt x="41910" y="116417"/>
                  </a:lnTo>
                  <a:lnTo>
                    <a:pt x="43773" y="118590"/>
                  </a:lnTo>
                  <a:lnTo>
                    <a:pt x="43773" y="121695"/>
                  </a:lnTo>
                  <a:lnTo>
                    <a:pt x="43773" y="126041"/>
                  </a:lnTo>
                  <a:lnTo>
                    <a:pt x="41910" y="129145"/>
                  </a:lnTo>
                  <a:lnTo>
                    <a:pt x="41910" y="135665"/>
                  </a:lnTo>
                  <a:lnTo>
                    <a:pt x="41910" y="138769"/>
                  </a:lnTo>
                  <a:lnTo>
                    <a:pt x="43773" y="142805"/>
                  </a:lnTo>
                  <a:lnTo>
                    <a:pt x="43773" y="148083"/>
                  </a:lnTo>
                  <a:lnTo>
                    <a:pt x="54328" y="136596"/>
                  </a:lnTo>
                  <a:lnTo>
                    <a:pt x="63641" y="126041"/>
                  </a:lnTo>
                  <a:lnTo>
                    <a:pt x="75128" y="114244"/>
                  </a:lnTo>
                  <a:lnTo>
                    <a:pt x="75128" y="101826"/>
                  </a:lnTo>
                  <a:lnTo>
                    <a:pt x="87546" y="101826"/>
                  </a:lnTo>
                  <a:lnTo>
                    <a:pt x="89719" y="98411"/>
                  </a:lnTo>
                  <a:lnTo>
                    <a:pt x="90650" y="92202"/>
                  </a:lnTo>
                  <a:lnTo>
                    <a:pt x="92823" y="86925"/>
                  </a:lnTo>
                  <a:lnTo>
                    <a:pt x="94996" y="81647"/>
                  </a:lnTo>
                  <a:lnTo>
                    <a:pt x="94996" y="57122"/>
                  </a:lnTo>
                  <a:lnTo>
                    <a:pt x="90650" y="57122"/>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92" name="Freeform: Shape 91">
              <a:extLst>
                <a:ext uri="{FF2B5EF4-FFF2-40B4-BE49-F238E27FC236}">
                  <a16:creationId xmlns:a16="http://schemas.microsoft.com/office/drawing/2014/main" id="{C346B77B-97E6-448F-9B5B-1274E41A763B}"/>
                </a:ext>
              </a:extLst>
            </p:cNvPr>
            <p:cNvSpPr/>
            <p:nvPr/>
          </p:nvSpPr>
          <p:spPr>
            <a:xfrm>
              <a:off x="7483548" y="6426076"/>
              <a:ext cx="117969" cy="136596"/>
            </a:xfrm>
            <a:custGeom>
              <a:avLst/>
              <a:gdLst>
                <a:gd name="connsiteX0" fmla="*/ 116728 w 117969"/>
                <a:gd name="connsiteY0" fmla="*/ 7140 h 136596"/>
                <a:gd name="connsiteX1" fmla="*/ 116728 w 117969"/>
                <a:gd name="connsiteY1" fmla="*/ 3104 h 136596"/>
                <a:gd name="connsiteX2" fmla="*/ 114555 w 117969"/>
                <a:gd name="connsiteY2" fmla="*/ 3104 h 136596"/>
                <a:gd name="connsiteX3" fmla="*/ 112692 w 117969"/>
                <a:gd name="connsiteY3" fmla="*/ 3104 h 136596"/>
                <a:gd name="connsiteX4" fmla="*/ 112692 w 117969"/>
                <a:gd name="connsiteY4" fmla="*/ 5278 h 136596"/>
                <a:gd name="connsiteX5" fmla="*/ 110519 w 117969"/>
                <a:gd name="connsiteY5" fmla="*/ 8382 h 136596"/>
                <a:gd name="connsiteX6" fmla="*/ 109277 w 117969"/>
                <a:gd name="connsiteY6" fmla="*/ 10555 h 136596"/>
                <a:gd name="connsiteX7" fmla="*/ 109277 w 117969"/>
                <a:gd name="connsiteY7" fmla="*/ 12418 h 136596"/>
                <a:gd name="connsiteX8" fmla="*/ 105241 w 117969"/>
                <a:gd name="connsiteY8" fmla="*/ 8382 h 136596"/>
                <a:gd name="connsiteX9" fmla="*/ 103068 w 117969"/>
                <a:gd name="connsiteY9" fmla="*/ 7140 h 136596"/>
                <a:gd name="connsiteX10" fmla="*/ 102137 w 117969"/>
                <a:gd name="connsiteY10" fmla="*/ 5278 h 136596"/>
                <a:gd name="connsiteX11" fmla="*/ 99963 w 117969"/>
                <a:gd name="connsiteY11" fmla="*/ 3104 h 136596"/>
                <a:gd name="connsiteX12" fmla="*/ 95928 w 117969"/>
                <a:gd name="connsiteY12" fmla="*/ 931 h 136596"/>
                <a:gd name="connsiteX13" fmla="*/ 92823 w 117969"/>
                <a:gd name="connsiteY13" fmla="*/ 0 h 136596"/>
                <a:gd name="connsiteX14" fmla="*/ 87546 w 117969"/>
                <a:gd name="connsiteY14" fmla="*/ 8382 h 136596"/>
                <a:gd name="connsiteX15" fmla="*/ 80406 w 117969"/>
                <a:gd name="connsiteY15" fmla="*/ 23283 h 136596"/>
                <a:gd name="connsiteX16" fmla="*/ 70782 w 117969"/>
                <a:gd name="connsiteY16" fmla="*/ 37874 h 136596"/>
                <a:gd name="connsiteX17" fmla="*/ 63641 w 117969"/>
                <a:gd name="connsiteY17" fmla="*/ 52776 h 136596"/>
                <a:gd name="connsiteX18" fmla="*/ 54328 w 117969"/>
                <a:gd name="connsiteY18" fmla="*/ 65504 h 136596"/>
                <a:gd name="connsiteX19" fmla="*/ 49051 w 117969"/>
                <a:gd name="connsiteY19" fmla="*/ 71713 h 136596"/>
                <a:gd name="connsiteX20" fmla="*/ 38495 w 117969"/>
                <a:gd name="connsiteY20" fmla="*/ 75128 h 136596"/>
                <a:gd name="connsiteX21" fmla="*/ 27009 w 117969"/>
                <a:gd name="connsiteY21" fmla="*/ 76991 h 136596"/>
                <a:gd name="connsiteX22" fmla="*/ 16764 w 117969"/>
                <a:gd name="connsiteY22" fmla="*/ 80406 h 136596"/>
                <a:gd name="connsiteX23" fmla="*/ 12418 w 117969"/>
                <a:gd name="connsiteY23" fmla="*/ 84441 h 136596"/>
                <a:gd name="connsiteX24" fmla="*/ 10555 w 117969"/>
                <a:gd name="connsiteY24" fmla="*/ 89719 h 136596"/>
                <a:gd name="connsiteX25" fmla="*/ 9313 w 117969"/>
                <a:gd name="connsiteY25" fmla="*/ 94997 h 136596"/>
                <a:gd name="connsiteX26" fmla="*/ 7451 w 117969"/>
                <a:gd name="connsiteY26" fmla="*/ 99343 h 136596"/>
                <a:gd name="connsiteX27" fmla="*/ 5277 w 117969"/>
                <a:gd name="connsiteY27" fmla="*/ 104620 h 136596"/>
                <a:gd name="connsiteX28" fmla="*/ 0 w 117969"/>
                <a:gd name="connsiteY28" fmla="*/ 108967 h 136596"/>
                <a:gd name="connsiteX29" fmla="*/ 7451 w 117969"/>
                <a:gd name="connsiteY29" fmla="*/ 119522 h 136596"/>
                <a:gd name="connsiteX30" fmla="*/ 14591 w 117969"/>
                <a:gd name="connsiteY30" fmla="*/ 124799 h 136596"/>
                <a:gd name="connsiteX31" fmla="*/ 23904 w 117969"/>
                <a:gd name="connsiteY31" fmla="*/ 131008 h 136596"/>
                <a:gd name="connsiteX32" fmla="*/ 32286 w 117969"/>
                <a:gd name="connsiteY32" fmla="*/ 137528 h 136596"/>
                <a:gd name="connsiteX33" fmla="*/ 39737 w 117969"/>
                <a:gd name="connsiteY33" fmla="*/ 137528 h 136596"/>
                <a:gd name="connsiteX34" fmla="*/ 45946 w 117969"/>
                <a:gd name="connsiteY34" fmla="*/ 132250 h 136596"/>
                <a:gd name="connsiteX35" fmla="*/ 51224 w 117969"/>
                <a:gd name="connsiteY35" fmla="*/ 128835 h 136596"/>
                <a:gd name="connsiteX36" fmla="*/ 56191 w 117969"/>
                <a:gd name="connsiteY36" fmla="*/ 124799 h 136596"/>
                <a:gd name="connsiteX37" fmla="*/ 61468 w 117969"/>
                <a:gd name="connsiteY37" fmla="*/ 121695 h 136596"/>
                <a:gd name="connsiteX38" fmla="*/ 65814 w 117969"/>
                <a:gd name="connsiteY38" fmla="*/ 117349 h 136596"/>
                <a:gd name="connsiteX39" fmla="*/ 67677 w 117969"/>
                <a:gd name="connsiteY39" fmla="*/ 109898 h 136596"/>
                <a:gd name="connsiteX40" fmla="*/ 67677 w 117969"/>
                <a:gd name="connsiteY40" fmla="*/ 104620 h 136596"/>
                <a:gd name="connsiteX41" fmla="*/ 68919 w 117969"/>
                <a:gd name="connsiteY41" fmla="*/ 99343 h 136596"/>
                <a:gd name="connsiteX42" fmla="*/ 68919 w 117969"/>
                <a:gd name="connsiteY42" fmla="*/ 94065 h 136596"/>
                <a:gd name="connsiteX43" fmla="*/ 72955 w 117969"/>
                <a:gd name="connsiteY43" fmla="*/ 87856 h 136596"/>
                <a:gd name="connsiteX44" fmla="*/ 76059 w 117969"/>
                <a:gd name="connsiteY44" fmla="*/ 86614 h 136596"/>
                <a:gd name="connsiteX45" fmla="*/ 82268 w 117969"/>
                <a:gd name="connsiteY45" fmla="*/ 82268 h 136596"/>
                <a:gd name="connsiteX46" fmla="*/ 87546 w 117969"/>
                <a:gd name="connsiteY46" fmla="*/ 80406 h 136596"/>
                <a:gd name="connsiteX47" fmla="*/ 92823 w 117969"/>
                <a:gd name="connsiteY47" fmla="*/ 79164 h 136596"/>
                <a:gd name="connsiteX48" fmla="*/ 98101 w 117969"/>
                <a:gd name="connsiteY48" fmla="*/ 75128 h 136596"/>
                <a:gd name="connsiteX49" fmla="*/ 99963 w 117969"/>
                <a:gd name="connsiteY49" fmla="*/ 71713 h 136596"/>
                <a:gd name="connsiteX50" fmla="*/ 95928 w 117969"/>
                <a:gd name="connsiteY50" fmla="*/ 60227 h 136596"/>
                <a:gd name="connsiteX51" fmla="*/ 107414 w 117969"/>
                <a:gd name="connsiteY51" fmla="*/ 42221 h 136596"/>
                <a:gd name="connsiteX52" fmla="*/ 119832 w 117969"/>
                <a:gd name="connsiteY52" fmla="*/ 27319 h 136596"/>
                <a:gd name="connsiteX53" fmla="*/ 119832 w 117969"/>
                <a:gd name="connsiteY53" fmla="*/ 22042 h 136596"/>
                <a:gd name="connsiteX54" fmla="*/ 119832 w 117969"/>
                <a:gd name="connsiteY54" fmla="*/ 15833 h 136596"/>
                <a:gd name="connsiteX55" fmla="*/ 117659 w 117969"/>
                <a:gd name="connsiteY55" fmla="*/ 10555 h 13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17969" h="136596">
                  <a:moveTo>
                    <a:pt x="116728" y="7140"/>
                  </a:moveTo>
                  <a:lnTo>
                    <a:pt x="116728" y="3104"/>
                  </a:lnTo>
                  <a:lnTo>
                    <a:pt x="114555" y="3104"/>
                  </a:lnTo>
                  <a:lnTo>
                    <a:pt x="112692" y="3104"/>
                  </a:lnTo>
                  <a:lnTo>
                    <a:pt x="112692" y="5278"/>
                  </a:lnTo>
                  <a:lnTo>
                    <a:pt x="110519" y="8382"/>
                  </a:lnTo>
                  <a:lnTo>
                    <a:pt x="109277" y="10555"/>
                  </a:lnTo>
                  <a:lnTo>
                    <a:pt x="109277" y="12418"/>
                  </a:lnTo>
                  <a:lnTo>
                    <a:pt x="105241" y="8382"/>
                  </a:lnTo>
                  <a:lnTo>
                    <a:pt x="103068" y="7140"/>
                  </a:lnTo>
                  <a:lnTo>
                    <a:pt x="102137" y="5278"/>
                  </a:lnTo>
                  <a:lnTo>
                    <a:pt x="99963" y="3104"/>
                  </a:lnTo>
                  <a:lnTo>
                    <a:pt x="95928" y="931"/>
                  </a:lnTo>
                  <a:lnTo>
                    <a:pt x="92823" y="0"/>
                  </a:lnTo>
                  <a:lnTo>
                    <a:pt x="87546" y="8382"/>
                  </a:lnTo>
                  <a:lnTo>
                    <a:pt x="80406" y="23283"/>
                  </a:lnTo>
                  <a:lnTo>
                    <a:pt x="70782" y="37874"/>
                  </a:lnTo>
                  <a:lnTo>
                    <a:pt x="63641" y="52776"/>
                  </a:lnTo>
                  <a:lnTo>
                    <a:pt x="54328" y="65504"/>
                  </a:lnTo>
                  <a:lnTo>
                    <a:pt x="49051" y="71713"/>
                  </a:lnTo>
                  <a:lnTo>
                    <a:pt x="38495" y="75128"/>
                  </a:lnTo>
                  <a:lnTo>
                    <a:pt x="27009" y="76991"/>
                  </a:lnTo>
                  <a:lnTo>
                    <a:pt x="16764" y="80406"/>
                  </a:lnTo>
                  <a:lnTo>
                    <a:pt x="12418" y="84441"/>
                  </a:lnTo>
                  <a:lnTo>
                    <a:pt x="10555" y="89719"/>
                  </a:lnTo>
                  <a:lnTo>
                    <a:pt x="9313" y="94997"/>
                  </a:lnTo>
                  <a:lnTo>
                    <a:pt x="7451" y="99343"/>
                  </a:lnTo>
                  <a:lnTo>
                    <a:pt x="5277" y="104620"/>
                  </a:lnTo>
                  <a:lnTo>
                    <a:pt x="0" y="108967"/>
                  </a:lnTo>
                  <a:lnTo>
                    <a:pt x="7451" y="119522"/>
                  </a:lnTo>
                  <a:lnTo>
                    <a:pt x="14591" y="124799"/>
                  </a:lnTo>
                  <a:lnTo>
                    <a:pt x="23904" y="131008"/>
                  </a:lnTo>
                  <a:lnTo>
                    <a:pt x="32286" y="137528"/>
                  </a:lnTo>
                  <a:lnTo>
                    <a:pt x="39737" y="137528"/>
                  </a:lnTo>
                  <a:lnTo>
                    <a:pt x="45946" y="132250"/>
                  </a:lnTo>
                  <a:lnTo>
                    <a:pt x="51224" y="128835"/>
                  </a:lnTo>
                  <a:lnTo>
                    <a:pt x="56191" y="124799"/>
                  </a:lnTo>
                  <a:lnTo>
                    <a:pt x="61468" y="121695"/>
                  </a:lnTo>
                  <a:lnTo>
                    <a:pt x="65814" y="117349"/>
                  </a:lnTo>
                  <a:lnTo>
                    <a:pt x="67677" y="109898"/>
                  </a:lnTo>
                  <a:lnTo>
                    <a:pt x="67677" y="104620"/>
                  </a:lnTo>
                  <a:lnTo>
                    <a:pt x="68919" y="99343"/>
                  </a:lnTo>
                  <a:lnTo>
                    <a:pt x="68919" y="94065"/>
                  </a:lnTo>
                  <a:lnTo>
                    <a:pt x="72955" y="87856"/>
                  </a:lnTo>
                  <a:lnTo>
                    <a:pt x="76059" y="86614"/>
                  </a:lnTo>
                  <a:lnTo>
                    <a:pt x="82268" y="82268"/>
                  </a:lnTo>
                  <a:lnTo>
                    <a:pt x="87546" y="80406"/>
                  </a:lnTo>
                  <a:lnTo>
                    <a:pt x="92823" y="79164"/>
                  </a:lnTo>
                  <a:lnTo>
                    <a:pt x="98101" y="75128"/>
                  </a:lnTo>
                  <a:lnTo>
                    <a:pt x="99963" y="71713"/>
                  </a:lnTo>
                  <a:lnTo>
                    <a:pt x="95928" y="60227"/>
                  </a:lnTo>
                  <a:lnTo>
                    <a:pt x="107414" y="42221"/>
                  </a:lnTo>
                  <a:lnTo>
                    <a:pt x="119832" y="27319"/>
                  </a:lnTo>
                  <a:lnTo>
                    <a:pt x="119832" y="22042"/>
                  </a:lnTo>
                  <a:lnTo>
                    <a:pt x="119832" y="15833"/>
                  </a:lnTo>
                  <a:lnTo>
                    <a:pt x="117659" y="10555"/>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93" name="Freeform: Shape 92">
              <a:extLst>
                <a:ext uri="{FF2B5EF4-FFF2-40B4-BE49-F238E27FC236}">
                  <a16:creationId xmlns:a16="http://schemas.microsoft.com/office/drawing/2014/main" id="{F2D072C7-A268-4475-99BD-71BEC9B03954}"/>
                </a:ext>
              </a:extLst>
            </p:cNvPr>
            <p:cNvSpPr/>
            <p:nvPr/>
          </p:nvSpPr>
          <p:spPr>
            <a:xfrm>
              <a:off x="7696203" y="6032431"/>
              <a:ext cx="18627" cy="27940"/>
            </a:xfrm>
            <a:custGeom>
              <a:avLst/>
              <a:gdLst>
                <a:gd name="connsiteX0" fmla="*/ 19558 w 18626"/>
                <a:gd name="connsiteY0" fmla="*/ 30424 h 27940"/>
                <a:gd name="connsiteX1" fmla="*/ 18627 w 18626"/>
                <a:gd name="connsiteY1" fmla="*/ 23283 h 27940"/>
                <a:gd name="connsiteX2" fmla="*/ 16454 w 18626"/>
                <a:gd name="connsiteY2" fmla="*/ 16764 h 27940"/>
                <a:gd name="connsiteX3" fmla="*/ 12418 w 18626"/>
                <a:gd name="connsiteY3" fmla="*/ 10555 h 27940"/>
                <a:gd name="connsiteX4" fmla="*/ 11486 w 18626"/>
                <a:gd name="connsiteY4" fmla="*/ 7140 h 27940"/>
                <a:gd name="connsiteX5" fmla="*/ 9313 w 18626"/>
                <a:gd name="connsiteY5" fmla="*/ 5278 h 27940"/>
                <a:gd name="connsiteX6" fmla="*/ 9313 w 18626"/>
                <a:gd name="connsiteY6" fmla="*/ 3104 h 27940"/>
                <a:gd name="connsiteX7" fmla="*/ 7140 w 18626"/>
                <a:gd name="connsiteY7" fmla="*/ 1863 h 27940"/>
                <a:gd name="connsiteX8" fmla="*/ 4036 w 18626"/>
                <a:gd name="connsiteY8" fmla="*/ 0 h 27940"/>
                <a:gd name="connsiteX9" fmla="*/ 0 w 18626"/>
                <a:gd name="connsiteY9" fmla="*/ 0 h 27940"/>
                <a:gd name="connsiteX10" fmla="*/ 1863 w 18626"/>
                <a:gd name="connsiteY10" fmla="*/ 5278 h 27940"/>
                <a:gd name="connsiteX11" fmla="*/ 4036 w 18626"/>
                <a:gd name="connsiteY11" fmla="*/ 10555 h 27940"/>
                <a:gd name="connsiteX12" fmla="*/ 4967 w 18626"/>
                <a:gd name="connsiteY12" fmla="*/ 14591 h 27940"/>
                <a:gd name="connsiteX13" fmla="*/ 7140 w 18626"/>
                <a:gd name="connsiteY13" fmla="*/ 19869 h 27940"/>
                <a:gd name="connsiteX14" fmla="*/ 12418 w 18626"/>
                <a:gd name="connsiteY14" fmla="*/ 23283 h 27940"/>
                <a:gd name="connsiteX15" fmla="*/ 12418 w 18626"/>
                <a:gd name="connsiteY15" fmla="*/ 30424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26" h="27940">
                  <a:moveTo>
                    <a:pt x="19558" y="30424"/>
                  </a:moveTo>
                  <a:lnTo>
                    <a:pt x="18627" y="23283"/>
                  </a:lnTo>
                  <a:lnTo>
                    <a:pt x="16454" y="16764"/>
                  </a:lnTo>
                  <a:lnTo>
                    <a:pt x="12418" y="10555"/>
                  </a:lnTo>
                  <a:lnTo>
                    <a:pt x="11486" y="7140"/>
                  </a:lnTo>
                  <a:lnTo>
                    <a:pt x="9313" y="5278"/>
                  </a:lnTo>
                  <a:lnTo>
                    <a:pt x="9313" y="3104"/>
                  </a:lnTo>
                  <a:lnTo>
                    <a:pt x="7140" y="1863"/>
                  </a:lnTo>
                  <a:lnTo>
                    <a:pt x="4036" y="0"/>
                  </a:lnTo>
                  <a:lnTo>
                    <a:pt x="0" y="0"/>
                  </a:lnTo>
                  <a:lnTo>
                    <a:pt x="1863" y="5278"/>
                  </a:lnTo>
                  <a:lnTo>
                    <a:pt x="4036" y="10555"/>
                  </a:lnTo>
                  <a:lnTo>
                    <a:pt x="4967" y="14591"/>
                  </a:lnTo>
                  <a:lnTo>
                    <a:pt x="7140" y="19869"/>
                  </a:lnTo>
                  <a:lnTo>
                    <a:pt x="12418" y="23283"/>
                  </a:lnTo>
                  <a:lnTo>
                    <a:pt x="12418" y="30424"/>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94" name="Freeform: Shape 93">
              <a:extLst>
                <a:ext uri="{FF2B5EF4-FFF2-40B4-BE49-F238E27FC236}">
                  <a16:creationId xmlns:a16="http://schemas.microsoft.com/office/drawing/2014/main" id="{1D5742AA-7A17-4ACA-8012-21E7E6D91F3E}"/>
                </a:ext>
              </a:extLst>
            </p:cNvPr>
            <p:cNvSpPr/>
            <p:nvPr/>
          </p:nvSpPr>
          <p:spPr>
            <a:xfrm>
              <a:off x="7436671" y="5917876"/>
              <a:ext cx="18627" cy="21731"/>
            </a:xfrm>
            <a:custGeom>
              <a:avLst/>
              <a:gdLst>
                <a:gd name="connsiteX0" fmla="*/ 12418 w 18626"/>
                <a:gd name="connsiteY0" fmla="*/ 23283 h 21731"/>
                <a:gd name="connsiteX1" fmla="*/ 19869 w 18626"/>
                <a:gd name="connsiteY1" fmla="*/ 23283 h 21731"/>
                <a:gd name="connsiteX2" fmla="*/ 12418 w 18626"/>
                <a:gd name="connsiteY2" fmla="*/ 0 h 21731"/>
                <a:gd name="connsiteX3" fmla="*/ 0 w 18626"/>
                <a:gd name="connsiteY3" fmla="*/ 0 h 21731"/>
                <a:gd name="connsiteX4" fmla="*/ 931 w 18626"/>
                <a:gd name="connsiteY4" fmla="*/ 5277 h 21731"/>
                <a:gd name="connsiteX5" fmla="*/ 3104 w 18626"/>
                <a:gd name="connsiteY5" fmla="*/ 8692 h 21731"/>
                <a:gd name="connsiteX6" fmla="*/ 5277 w 18626"/>
                <a:gd name="connsiteY6" fmla="*/ 12728 h 21731"/>
                <a:gd name="connsiteX7" fmla="*/ 7451 w 18626"/>
                <a:gd name="connsiteY7" fmla="*/ 16143 h 21731"/>
                <a:gd name="connsiteX8" fmla="*/ 12418 w 18626"/>
                <a:gd name="connsiteY8" fmla="*/ 20179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26" h="21731">
                  <a:moveTo>
                    <a:pt x="12418" y="23283"/>
                  </a:moveTo>
                  <a:lnTo>
                    <a:pt x="19869" y="23283"/>
                  </a:lnTo>
                  <a:lnTo>
                    <a:pt x="12418" y="0"/>
                  </a:lnTo>
                  <a:lnTo>
                    <a:pt x="0" y="0"/>
                  </a:lnTo>
                  <a:lnTo>
                    <a:pt x="931" y="5277"/>
                  </a:lnTo>
                  <a:lnTo>
                    <a:pt x="3104" y="8692"/>
                  </a:lnTo>
                  <a:lnTo>
                    <a:pt x="5277" y="12728"/>
                  </a:lnTo>
                  <a:lnTo>
                    <a:pt x="7451" y="16143"/>
                  </a:lnTo>
                  <a:lnTo>
                    <a:pt x="12418" y="20179"/>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95" name="Freeform: Shape 94">
              <a:extLst>
                <a:ext uri="{FF2B5EF4-FFF2-40B4-BE49-F238E27FC236}">
                  <a16:creationId xmlns:a16="http://schemas.microsoft.com/office/drawing/2014/main" id="{192A900D-ADC4-4DB1-B993-AD8E5D1DEEE4}"/>
                </a:ext>
              </a:extLst>
            </p:cNvPr>
            <p:cNvSpPr/>
            <p:nvPr/>
          </p:nvSpPr>
          <p:spPr>
            <a:xfrm>
              <a:off x="7423321" y="5928431"/>
              <a:ext cx="18627" cy="15522"/>
            </a:xfrm>
            <a:custGeom>
              <a:avLst/>
              <a:gdLst>
                <a:gd name="connsiteX0" fmla="*/ 13349 w 18626"/>
                <a:gd name="connsiteY0" fmla="*/ 4346 h 15522"/>
                <a:gd name="connsiteX1" fmla="*/ 9313 w 18626"/>
                <a:gd name="connsiteY1" fmla="*/ 0 h 15522"/>
                <a:gd name="connsiteX2" fmla="*/ 6209 w 18626"/>
                <a:gd name="connsiteY2" fmla="*/ 4346 h 15522"/>
                <a:gd name="connsiteX3" fmla="*/ 4036 w 18626"/>
                <a:gd name="connsiteY3" fmla="*/ 4346 h 15522"/>
                <a:gd name="connsiteX4" fmla="*/ 1863 w 18626"/>
                <a:gd name="connsiteY4" fmla="*/ 4346 h 15522"/>
                <a:gd name="connsiteX5" fmla="*/ 1863 w 18626"/>
                <a:gd name="connsiteY5" fmla="*/ 5588 h 15522"/>
                <a:gd name="connsiteX6" fmla="*/ 1863 w 18626"/>
                <a:gd name="connsiteY6" fmla="*/ 9624 h 15522"/>
                <a:gd name="connsiteX7" fmla="*/ 0 w 18626"/>
                <a:gd name="connsiteY7" fmla="*/ 12728 h 15522"/>
                <a:gd name="connsiteX8" fmla="*/ 6209 w 18626"/>
                <a:gd name="connsiteY8" fmla="*/ 14901 h 15522"/>
                <a:gd name="connsiteX9" fmla="*/ 7140 w 18626"/>
                <a:gd name="connsiteY9" fmla="*/ 14901 h 15522"/>
                <a:gd name="connsiteX10" fmla="*/ 9313 w 18626"/>
                <a:gd name="connsiteY10" fmla="*/ 14901 h 15522"/>
                <a:gd name="connsiteX11" fmla="*/ 11176 w 18626"/>
                <a:gd name="connsiteY11" fmla="*/ 17075 h 15522"/>
                <a:gd name="connsiteX12" fmla="*/ 13349 w 18626"/>
                <a:gd name="connsiteY12" fmla="*/ 17075 h 15522"/>
                <a:gd name="connsiteX13" fmla="*/ 20800 w 18626"/>
                <a:gd name="connsiteY13" fmla="*/ 17075 h 15522"/>
                <a:gd name="connsiteX14" fmla="*/ 20800 w 18626"/>
                <a:gd name="connsiteY14" fmla="*/ 9624 h 15522"/>
                <a:gd name="connsiteX15" fmla="*/ 16454 w 18626"/>
                <a:gd name="connsiteY15" fmla="*/ 7451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26" h="15522">
                  <a:moveTo>
                    <a:pt x="13349" y="4346"/>
                  </a:moveTo>
                  <a:lnTo>
                    <a:pt x="9313" y="0"/>
                  </a:lnTo>
                  <a:lnTo>
                    <a:pt x="6209" y="4346"/>
                  </a:lnTo>
                  <a:lnTo>
                    <a:pt x="4036" y="4346"/>
                  </a:lnTo>
                  <a:lnTo>
                    <a:pt x="1863" y="4346"/>
                  </a:lnTo>
                  <a:lnTo>
                    <a:pt x="1863" y="5588"/>
                  </a:lnTo>
                  <a:lnTo>
                    <a:pt x="1863" y="9624"/>
                  </a:lnTo>
                  <a:lnTo>
                    <a:pt x="0" y="12728"/>
                  </a:lnTo>
                  <a:lnTo>
                    <a:pt x="6209" y="14901"/>
                  </a:lnTo>
                  <a:lnTo>
                    <a:pt x="7140" y="14901"/>
                  </a:lnTo>
                  <a:lnTo>
                    <a:pt x="9313" y="14901"/>
                  </a:lnTo>
                  <a:lnTo>
                    <a:pt x="11176" y="17075"/>
                  </a:lnTo>
                  <a:lnTo>
                    <a:pt x="13349" y="17075"/>
                  </a:lnTo>
                  <a:lnTo>
                    <a:pt x="20800" y="17075"/>
                  </a:lnTo>
                  <a:lnTo>
                    <a:pt x="20800" y="9624"/>
                  </a:lnTo>
                  <a:lnTo>
                    <a:pt x="16454" y="745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96" name="Freeform: Shape 95">
              <a:extLst>
                <a:ext uri="{FF2B5EF4-FFF2-40B4-BE49-F238E27FC236}">
                  <a16:creationId xmlns:a16="http://schemas.microsoft.com/office/drawing/2014/main" id="{1E5F974C-702F-4081-8FA4-BCE4960CD49A}"/>
                </a:ext>
              </a:extLst>
            </p:cNvPr>
            <p:cNvSpPr/>
            <p:nvPr/>
          </p:nvSpPr>
          <p:spPr>
            <a:xfrm>
              <a:off x="7449089" y="5945506"/>
              <a:ext cx="12418" cy="12418"/>
            </a:xfrm>
            <a:custGeom>
              <a:avLst/>
              <a:gdLst>
                <a:gd name="connsiteX0" fmla="*/ 0 w 12417"/>
                <a:gd name="connsiteY0" fmla="*/ 3104 h 12417"/>
                <a:gd name="connsiteX1" fmla="*/ 0 w 12417"/>
                <a:gd name="connsiteY1" fmla="*/ 5278 h 12417"/>
                <a:gd name="connsiteX2" fmla="*/ 2173 w 12417"/>
                <a:gd name="connsiteY2" fmla="*/ 5278 h 12417"/>
                <a:gd name="connsiteX3" fmla="*/ 2173 w 12417"/>
                <a:gd name="connsiteY3" fmla="*/ 7451 h 12417"/>
                <a:gd name="connsiteX4" fmla="*/ 3104 w 12417"/>
                <a:gd name="connsiteY4" fmla="*/ 8382 h 12417"/>
                <a:gd name="connsiteX5" fmla="*/ 3104 w 12417"/>
                <a:gd name="connsiteY5" fmla="*/ 12728 h 12417"/>
                <a:gd name="connsiteX6" fmla="*/ 14591 w 12417"/>
                <a:gd name="connsiteY6" fmla="*/ 12728 h 12417"/>
                <a:gd name="connsiteX7" fmla="*/ 14591 w 12417"/>
                <a:gd name="connsiteY7" fmla="*/ 5278 h 12417"/>
                <a:gd name="connsiteX8" fmla="*/ 0 w 12417"/>
                <a:gd name="connsiteY8" fmla="*/ 0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17" h="12417">
                  <a:moveTo>
                    <a:pt x="0" y="3104"/>
                  </a:moveTo>
                  <a:lnTo>
                    <a:pt x="0" y="5278"/>
                  </a:lnTo>
                  <a:lnTo>
                    <a:pt x="2173" y="5278"/>
                  </a:lnTo>
                  <a:lnTo>
                    <a:pt x="2173" y="7451"/>
                  </a:lnTo>
                  <a:lnTo>
                    <a:pt x="3104" y="8382"/>
                  </a:lnTo>
                  <a:lnTo>
                    <a:pt x="3104" y="12728"/>
                  </a:lnTo>
                  <a:lnTo>
                    <a:pt x="14591" y="12728"/>
                  </a:lnTo>
                  <a:lnTo>
                    <a:pt x="14591" y="5278"/>
                  </a:lnTo>
                  <a:lnTo>
                    <a:pt x="0"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97" name="Freeform: Shape 96">
              <a:extLst>
                <a:ext uri="{FF2B5EF4-FFF2-40B4-BE49-F238E27FC236}">
                  <a16:creationId xmlns:a16="http://schemas.microsoft.com/office/drawing/2014/main" id="{09734524-41A8-4D6A-8B60-0A0F436AC1F9}"/>
                </a:ext>
              </a:extLst>
            </p:cNvPr>
            <p:cNvSpPr/>
            <p:nvPr/>
          </p:nvSpPr>
          <p:spPr>
            <a:xfrm>
              <a:off x="7229293" y="6429180"/>
              <a:ext cx="52776" cy="68298"/>
            </a:xfrm>
            <a:custGeom>
              <a:avLst/>
              <a:gdLst>
                <a:gd name="connsiteX0" fmla="*/ 46877 w 52775"/>
                <a:gd name="connsiteY0" fmla="*/ 0 h 68298"/>
                <a:gd name="connsiteX1" fmla="*/ 37564 w 52775"/>
                <a:gd name="connsiteY1" fmla="*/ 9313 h 68298"/>
                <a:gd name="connsiteX2" fmla="*/ 27319 w 52775"/>
                <a:gd name="connsiteY2" fmla="*/ 11487 h 68298"/>
                <a:gd name="connsiteX3" fmla="*/ 14591 w 52775"/>
                <a:gd name="connsiteY3" fmla="*/ 4036 h 68298"/>
                <a:gd name="connsiteX4" fmla="*/ 0 w 52775"/>
                <a:gd name="connsiteY4" fmla="*/ 4036 h 68298"/>
                <a:gd name="connsiteX5" fmla="*/ 7451 w 52775"/>
                <a:gd name="connsiteY5" fmla="*/ 24215 h 68298"/>
                <a:gd name="connsiteX6" fmla="*/ 14591 w 52775"/>
                <a:gd name="connsiteY6" fmla="*/ 46567 h 68298"/>
                <a:gd name="connsiteX7" fmla="*/ 19869 w 52775"/>
                <a:gd name="connsiteY7" fmla="*/ 68609 h 68298"/>
                <a:gd name="connsiteX8" fmla="*/ 32286 w 52775"/>
                <a:gd name="connsiteY8" fmla="*/ 62400 h 68298"/>
                <a:gd name="connsiteX9" fmla="*/ 41910 w 52775"/>
                <a:gd name="connsiteY9" fmla="*/ 57122 h 68298"/>
                <a:gd name="connsiteX10" fmla="*/ 49982 w 52775"/>
                <a:gd name="connsiteY10" fmla="*/ 47498 h 68298"/>
                <a:gd name="connsiteX11" fmla="*/ 54328 w 52775"/>
                <a:gd name="connsiteY11" fmla="*/ 31666 h 68298"/>
                <a:gd name="connsiteX12" fmla="*/ 52155 w 52775"/>
                <a:gd name="connsiteY12" fmla="*/ 14902 h 68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775" h="68298">
                  <a:moveTo>
                    <a:pt x="46877" y="0"/>
                  </a:moveTo>
                  <a:lnTo>
                    <a:pt x="37564" y="9313"/>
                  </a:lnTo>
                  <a:lnTo>
                    <a:pt x="27319" y="11487"/>
                  </a:lnTo>
                  <a:lnTo>
                    <a:pt x="14591" y="4036"/>
                  </a:lnTo>
                  <a:lnTo>
                    <a:pt x="0" y="4036"/>
                  </a:lnTo>
                  <a:lnTo>
                    <a:pt x="7451" y="24215"/>
                  </a:lnTo>
                  <a:lnTo>
                    <a:pt x="14591" y="46567"/>
                  </a:lnTo>
                  <a:lnTo>
                    <a:pt x="19869" y="68609"/>
                  </a:lnTo>
                  <a:lnTo>
                    <a:pt x="32286" y="62400"/>
                  </a:lnTo>
                  <a:lnTo>
                    <a:pt x="41910" y="57122"/>
                  </a:lnTo>
                  <a:lnTo>
                    <a:pt x="49982" y="47498"/>
                  </a:lnTo>
                  <a:lnTo>
                    <a:pt x="54328" y="31666"/>
                  </a:lnTo>
                  <a:lnTo>
                    <a:pt x="52155" y="14902"/>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98" name="Freeform: Shape 97">
              <a:extLst>
                <a:ext uri="{FF2B5EF4-FFF2-40B4-BE49-F238E27FC236}">
                  <a16:creationId xmlns:a16="http://schemas.microsoft.com/office/drawing/2014/main" id="{FC6D0094-175D-4A4B-A572-74A18F3600EA}"/>
                </a:ext>
              </a:extLst>
            </p:cNvPr>
            <p:cNvSpPr/>
            <p:nvPr/>
          </p:nvSpPr>
          <p:spPr>
            <a:xfrm>
              <a:off x="4103104" y="5644063"/>
              <a:ext cx="9313" cy="12418"/>
            </a:xfrm>
            <a:custGeom>
              <a:avLst/>
              <a:gdLst>
                <a:gd name="connsiteX0" fmla="*/ 2173 w 9313"/>
                <a:gd name="connsiteY0" fmla="*/ 5278 h 12417"/>
                <a:gd name="connsiteX1" fmla="*/ 2173 w 9313"/>
                <a:gd name="connsiteY1" fmla="*/ 7140 h 12417"/>
                <a:gd name="connsiteX2" fmla="*/ 2173 w 9313"/>
                <a:gd name="connsiteY2" fmla="*/ 9313 h 12417"/>
                <a:gd name="connsiteX3" fmla="*/ 4346 w 9313"/>
                <a:gd name="connsiteY3" fmla="*/ 11487 h 12417"/>
                <a:gd name="connsiteX4" fmla="*/ 5278 w 9313"/>
                <a:gd name="connsiteY4" fmla="*/ 11487 h 12417"/>
                <a:gd name="connsiteX5" fmla="*/ 9624 w 9313"/>
                <a:gd name="connsiteY5" fmla="*/ 12418 h 12417"/>
                <a:gd name="connsiteX6" fmla="*/ 9624 w 9313"/>
                <a:gd name="connsiteY6" fmla="*/ 5278 h 12417"/>
                <a:gd name="connsiteX7" fmla="*/ 0 w 9313"/>
                <a:gd name="connsiteY7" fmla="*/ 0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13" h="12417">
                  <a:moveTo>
                    <a:pt x="2173" y="5278"/>
                  </a:moveTo>
                  <a:lnTo>
                    <a:pt x="2173" y="7140"/>
                  </a:lnTo>
                  <a:lnTo>
                    <a:pt x="2173" y="9313"/>
                  </a:lnTo>
                  <a:lnTo>
                    <a:pt x="4346" y="11487"/>
                  </a:lnTo>
                  <a:lnTo>
                    <a:pt x="5278" y="11487"/>
                  </a:lnTo>
                  <a:lnTo>
                    <a:pt x="9624" y="12418"/>
                  </a:lnTo>
                  <a:lnTo>
                    <a:pt x="9624" y="5278"/>
                  </a:lnTo>
                  <a:lnTo>
                    <a:pt x="0"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99" name="Freeform: Shape 98">
              <a:extLst>
                <a:ext uri="{FF2B5EF4-FFF2-40B4-BE49-F238E27FC236}">
                  <a16:creationId xmlns:a16="http://schemas.microsoft.com/office/drawing/2014/main" id="{CF5C3A93-EE59-4FD3-927F-8E9F2459A1E4}"/>
                </a:ext>
              </a:extLst>
            </p:cNvPr>
            <p:cNvSpPr/>
            <p:nvPr/>
          </p:nvSpPr>
          <p:spPr>
            <a:xfrm>
              <a:off x="4008418" y="5514917"/>
              <a:ext cx="34149" cy="18627"/>
            </a:xfrm>
            <a:custGeom>
              <a:avLst/>
              <a:gdLst>
                <a:gd name="connsiteX0" fmla="*/ 21731 w 34149"/>
                <a:gd name="connsiteY0" fmla="*/ 5278 h 18626"/>
                <a:gd name="connsiteX1" fmla="*/ 16764 w 34149"/>
                <a:gd name="connsiteY1" fmla="*/ 1863 h 18626"/>
                <a:gd name="connsiteX2" fmla="*/ 7140 w 34149"/>
                <a:gd name="connsiteY2" fmla="*/ 0 h 18626"/>
                <a:gd name="connsiteX3" fmla="*/ 6209 w 34149"/>
                <a:gd name="connsiteY3" fmla="*/ 1863 h 18626"/>
                <a:gd name="connsiteX4" fmla="*/ 4036 w 34149"/>
                <a:gd name="connsiteY4" fmla="*/ 1863 h 18626"/>
                <a:gd name="connsiteX5" fmla="*/ 2173 w 34149"/>
                <a:gd name="connsiteY5" fmla="*/ 4036 h 18626"/>
                <a:gd name="connsiteX6" fmla="*/ 0 w 34149"/>
                <a:gd name="connsiteY6" fmla="*/ 4036 h 18626"/>
                <a:gd name="connsiteX7" fmla="*/ 0 w 34149"/>
                <a:gd name="connsiteY7" fmla="*/ 16764 h 18626"/>
                <a:gd name="connsiteX8" fmla="*/ 6209 w 34149"/>
                <a:gd name="connsiteY8" fmla="*/ 18937 h 18626"/>
                <a:gd name="connsiteX9" fmla="*/ 13660 w 34149"/>
                <a:gd name="connsiteY9" fmla="*/ 18937 h 18626"/>
                <a:gd name="connsiteX10" fmla="*/ 16764 w 34149"/>
                <a:gd name="connsiteY10" fmla="*/ 19869 h 18626"/>
                <a:gd name="connsiteX11" fmla="*/ 21731 w 34149"/>
                <a:gd name="connsiteY11" fmla="*/ 18937 h 18626"/>
                <a:gd name="connsiteX12" fmla="*/ 28251 w 34149"/>
                <a:gd name="connsiteY12" fmla="*/ 16764 h 18626"/>
                <a:gd name="connsiteX13" fmla="*/ 35391 w 34149"/>
                <a:gd name="connsiteY13" fmla="*/ 16764 h 18626"/>
                <a:gd name="connsiteX14" fmla="*/ 35391 w 34149"/>
                <a:gd name="connsiteY14" fmla="*/ 12728 h 18626"/>
                <a:gd name="connsiteX15" fmla="*/ 29182 w 34149"/>
                <a:gd name="connsiteY15" fmla="*/ 9313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49" h="18626">
                  <a:moveTo>
                    <a:pt x="21731" y="5278"/>
                  </a:moveTo>
                  <a:lnTo>
                    <a:pt x="16764" y="1863"/>
                  </a:lnTo>
                  <a:lnTo>
                    <a:pt x="7140" y="0"/>
                  </a:lnTo>
                  <a:lnTo>
                    <a:pt x="6209" y="1863"/>
                  </a:lnTo>
                  <a:lnTo>
                    <a:pt x="4036" y="1863"/>
                  </a:lnTo>
                  <a:lnTo>
                    <a:pt x="2173" y="4036"/>
                  </a:lnTo>
                  <a:lnTo>
                    <a:pt x="0" y="4036"/>
                  </a:lnTo>
                  <a:lnTo>
                    <a:pt x="0" y="16764"/>
                  </a:lnTo>
                  <a:lnTo>
                    <a:pt x="6209" y="18937"/>
                  </a:lnTo>
                  <a:lnTo>
                    <a:pt x="13660" y="18937"/>
                  </a:lnTo>
                  <a:lnTo>
                    <a:pt x="16764" y="19869"/>
                  </a:lnTo>
                  <a:lnTo>
                    <a:pt x="21731" y="18937"/>
                  </a:lnTo>
                  <a:lnTo>
                    <a:pt x="28251" y="16764"/>
                  </a:lnTo>
                  <a:lnTo>
                    <a:pt x="35391" y="16764"/>
                  </a:lnTo>
                  <a:lnTo>
                    <a:pt x="35391" y="12728"/>
                  </a:lnTo>
                  <a:lnTo>
                    <a:pt x="29182" y="931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00" name="Freeform: Shape 99">
              <a:extLst>
                <a:ext uri="{FF2B5EF4-FFF2-40B4-BE49-F238E27FC236}">
                  <a16:creationId xmlns:a16="http://schemas.microsoft.com/office/drawing/2014/main" id="{2309A6E4-FEF9-470C-831B-3176CEF11354}"/>
                </a:ext>
              </a:extLst>
            </p:cNvPr>
            <p:cNvSpPr/>
            <p:nvPr/>
          </p:nvSpPr>
          <p:spPr>
            <a:xfrm>
              <a:off x="3912490" y="5445999"/>
              <a:ext cx="155223" cy="58985"/>
            </a:xfrm>
            <a:custGeom>
              <a:avLst/>
              <a:gdLst>
                <a:gd name="connsiteX0" fmla="*/ 156465 w 155222"/>
                <a:gd name="connsiteY0" fmla="*/ 44394 h 58984"/>
                <a:gd name="connsiteX1" fmla="*/ 134423 w 155222"/>
                <a:gd name="connsiteY1" fmla="*/ 33838 h 58984"/>
                <a:gd name="connsiteX2" fmla="*/ 114554 w 155222"/>
                <a:gd name="connsiteY2" fmla="*/ 24215 h 58984"/>
                <a:gd name="connsiteX3" fmla="*/ 94996 w 155222"/>
                <a:gd name="connsiteY3" fmla="*/ 14901 h 58984"/>
                <a:gd name="connsiteX4" fmla="*/ 68919 w 155222"/>
                <a:gd name="connsiteY4" fmla="*/ 6519 h 58984"/>
                <a:gd name="connsiteX5" fmla="*/ 39737 w 155222"/>
                <a:gd name="connsiteY5" fmla="*/ 0 h 58984"/>
                <a:gd name="connsiteX6" fmla="*/ 36633 w 155222"/>
                <a:gd name="connsiteY6" fmla="*/ 2173 h 58984"/>
                <a:gd name="connsiteX7" fmla="*/ 32286 w 155222"/>
                <a:gd name="connsiteY7" fmla="*/ 2173 h 58984"/>
                <a:gd name="connsiteX8" fmla="*/ 29182 w 155222"/>
                <a:gd name="connsiteY8" fmla="*/ 4346 h 58984"/>
                <a:gd name="connsiteX9" fmla="*/ 23904 w 155222"/>
                <a:gd name="connsiteY9" fmla="*/ 4346 h 58984"/>
                <a:gd name="connsiteX10" fmla="*/ 17695 w 155222"/>
                <a:gd name="connsiteY10" fmla="*/ 9624 h 58984"/>
                <a:gd name="connsiteX11" fmla="*/ 12418 w 155222"/>
                <a:gd name="connsiteY11" fmla="*/ 13660 h 58984"/>
                <a:gd name="connsiteX12" fmla="*/ 7451 w 155222"/>
                <a:gd name="connsiteY12" fmla="*/ 21110 h 58984"/>
                <a:gd name="connsiteX13" fmla="*/ 0 w 155222"/>
                <a:gd name="connsiteY13" fmla="*/ 21110 h 58984"/>
                <a:gd name="connsiteX14" fmla="*/ 3104 w 155222"/>
                <a:gd name="connsiteY14" fmla="*/ 22352 h 58984"/>
                <a:gd name="connsiteX15" fmla="*/ 10555 w 155222"/>
                <a:gd name="connsiteY15" fmla="*/ 26388 h 58984"/>
                <a:gd name="connsiteX16" fmla="*/ 16764 w 155222"/>
                <a:gd name="connsiteY16" fmla="*/ 28561 h 58984"/>
                <a:gd name="connsiteX17" fmla="*/ 22042 w 155222"/>
                <a:gd name="connsiteY17" fmla="*/ 22352 h 58984"/>
                <a:gd name="connsiteX18" fmla="*/ 25146 w 155222"/>
                <a:gd name="connsiteY18" fmla="*/ 17075 h 58984"/>
                <a:gd name="connsiteX19" fmla="*/ 31355 w 155222"/>
                <a:gd name="connsiteY19" fmla="*/ 11797 h 58984"/>
                <a:gd name="connsiteX20" fmla="*/ 58364 w 155222"/>
                <a:gd name="connsiteY20" fmla="*/ 24215 h 58984"/>
                <a:gd name="connsiteX21" fmla="*/ 83510 w 155222"/>
                <a:gd name="connsiteY21" fmla="*/ 36943 h 58984"/>
                <a:gd name="connsiteX22" fmla="*/ 110519 w 155222"/>
                <a:gd name="connsiteY22" fmla="*/ 44394 h 58984"/>
                <a:gd name="connsiteX23" fmla="*/ 112692 w 155222"/>
                <a:gd name="connsiteY23" fmla="*/ 48740 h 58984"/>
                <a:gd name="connsiteX24" fmla="*/ 112692 w 155222"/>
                <a:gd name="connsiteY24" fmla="*/ 50913 h 58984"/>
                <a:gd name="connsiteX25" fmla="*/ 112692 w 155222"/>
                <a:gd name="connsiteY25" fmla="*/ 51844 h 58984"/>
                <a:gd name="connsiteX26" fmla="*/ 112692 w 155222"/>
                <a:gd name="connsiteY26" fmla="*/ 54017 h 58984"/>
                <a:gd name="connsiteX27" fmla="*/ 112692 w 155222"/>
                <a:gd name="connsiteY27" fmla="*/ 58364 h 58984"/>
                <a:gd name="connsiteX28" fmla="*/ 110519 w 155222"/>
                <a:gd name="connsiteY28" fmla="*/ 61468 h 58984"/>
                <a:gd name="connsiteX29" fmla="*/ 124178 w 155222"/>
                <a:gd name="connsiteY29" fmla="*/ 59295 h 58984"/>
                <a:gd name="connsiteX30" fmla="*/ 136596 w 155222"/>
                <a:gd name="connsiteY30" fmla="*/ 56191 h 58984"/>
                <a:gd name="connsiteX31" fmla="*/ 146841 w 155222"/>
                <a:gd name="connsiteY31" fmla="*/ 51844 h 58984"/>
                <a:gd name="connsiteX32" fmla="*/ 156465 w 155222"/>
                <a:gd name="connsiteY32" fmla="*/ 51844 h 5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5222" h="58984">
                  <a:moveTo>
                    <a:pt x="156465" y="44394"/>
                  </a:moveTo>
                  <a:lnTo>
                    <a:pt x="134423" y="33838"/>
                  </a:lnTo>
                  <a:lnTo>
                    <a:pt x="114554" y="24215"/>
                  </a:lnTo>
                  <a:lnTo>
                    <a:pt x="94996" y="14901"/>
                  </a:lnTo>
                  <a:lnTo>
                    <a:pt x="68919" y="6519"/>
                  </a:lnTo>
                  <a:lnTo>
                    <a:pt x="39737" y="0"/>
                  </a:lnTo>
                  <a:lnTo>
                    <a:pt x="36633" y="2173"/>
                  </a:lnTo>
                  <a:lnTo>
                    <a:pt x="32286" y="2173"/>
                  </a:lnTo>
                  <a:lnTo>
                    <a:pt x="29182" y="4346"/>
                  </a:lnTo>
                  <a:lnTo>
                    <a:pt x="23904" y="4346"/>
                  </a:lnTo>
                  <a:lnTo>
                    <a:pt x="17695" y="9624"/>
                  </a:lnTo>
                  <a:lnTo>
                    <a:pt x="12418" y="13660"/>
                  </a:lnTo>
                  <a:lnTo>
                    <a:pt x="7451" y="21110"/>
                  </a:lnTo>
                  <a:lnTo>
                    <a:pt x="0" y="21110"/>
                  </a:lnTo>
                  <a:lnTo>
                    <a:pt x="3104" y="22352"/>
                  </a:lnTo>
                  <a:lnTo>
                    <a:pt x="10555" y="26388"/>
                  </a:lnTo>
                  <a:lnTo>
                    <a:pt x="16764" y="28561"/>
                  </a:lnTo>
                  <a:lnTo>
                    <a:pt x="22042" y="22352"/>
                  </a:lnTo>
                  <a:lnTo>
                    <a:pt x="25146" y="17075"/>
                  </a:lnTo>
                  <a:lnTo>
                    <a:pt x="31355" y="11797"/>
                  </a:lnTo>
                  <a:lnTo>
                    <a:pt x="58364" y="24215"/>
                  </a:lnTo>
                  <a:lnTo>
                    <a:pt x="83510" y="36943"/>
                  </a:lnTo>
                  <a:lnTo>
                    <a:pt x="110519" y="44394"/>
                  </a:lnTo>
                  <a:lnTo>
                    <a:pt x="112692" y="48740"/>
                  </a:lnTo>
                  <a:lnTo>
                    <a:pt x="112692" y="50913"/>
                  </a:lnTo>
                  <a:lnTo>
                    <a:pt x="112692" y="51844"/>
                  </a:lnTo>
                  <a:lnTo>
                    <a:pt x="112692" y="54017"/>
                  </a:lnTo>
                  <a:lnTo>
                    <a:pt x="112692" y="58364"/>
                  </a:lnTo>
                  <a:lnTo>
                    <a:pt x="110519" y="61468"/>
                  </a:lnTo>
                  <a:lnTo>
                    <a:pt x="124178" y="59295"/>
                  </a:lnTo>
                  <a:lnTo>
                    <a:pt x="136596" y="56191"/>
                  </a:lnTo>
                  <a:lnTo>
                    <a:pt x="146841" y="51844"/>
                  </a:lnTo>
                  <a:lnTo>
                    <a:pt x="156465" y="51844"/>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01" name="Freeform: Shape 100">
              <a:extLst>
                <a:ext uri="{FF2B5EF4-FFF2-40B4-BE49-F238E27FC236}">
                  <a16:creationId xmlns:a16="http://schemas.microsoft.com/office/drawing/2014/main" id="{7B287D98-9641-4AF5-8509-7E7BDE6B0715}"/>
                </a:ext>
              </a:extLst>
            </p:cNvPr>
            <p:cNvSpPr/>
            <p:nvPr/>
          </p:nvSpPr>
          <p:spPr>
            <a:xfrm>
              <a:off x="4008418" y="5417438"/>
              <a:ext cx="12418" cy="24836"/>
            </a:xfrm>
            <a:custGeom>
              <a:avLst/>
              <a:gdLst>
                <a:gd name="connsiteX0" fmla="*/ 6209 w 12417"/>
                <a:gd name="connsiteY0" fmla="*/ 3104 h 24835"/>
                <a:gd name="connsiteX1" fmla="*/ 0 w 12417"/>
                <a:gd name="connsiteY1" fmla="*/ 0 h 24835"/>
                <a:gd name="connsiteX2" fmla="*/ 0 w 12417"/>
                <a:gd name="connsiteY2" fmla="*/ 7451 h 24835"/>
                <a:gd name="connsiteX3" fmla="*/ 0 w 12417"/>
                <a:gd name="connsiteY3" fmla="*/ 10555 h 24835"/>
                <a:gd name="connsiteX4" fmla="*/ 2173 w 12417"/>
                <a:gd name="connsiteY4" fmla="*/ 14901 h 24835"/>
                <a:gd name="connsiteX5" fmla="*/ 4036 w 12417"/>
                <a:gd name="connsiteY5" fmla="*/ 18006 h 24835"/>
                <a:gd name="connsiteX6" fmla="*/ 6209 w 12417"/>
                <a:gd name="connsiteY6" fmla="*/ 20179 h 24835"/>
                <a:gd name="connsiteX7" fmla="*/ 7140 w 12417"/>
                <a:gd name="connsiteY7" fmla="*/ 25457 h 24835"/>
                <a:gd name="connsiteX8" fmla="*/ 14591 w 12417"/>
                <a:gd name="connsiteY8" fmla="*/ 25457 h 24835"/>
                <a:gd name="connsiteX9" fmla="*/ 14591 w 12417"/>
                <a:gd name="connsiteY9" fmla="*/ 15833 h 24835"/>
                <a:gd name="connsiteX10" fmla="*/ 13660 w 12417"/>
                <a:gd name="connsiteY10" fmla="*/ 10555 h 24835"/>
                <a:gd name="connsiteX11" fmla="*/ 9313 w 12417"/>
                <a:gd name="connsiteY11" fmla="*/ 7451 h 2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17" h="24835">
                  <a:moveTo>
                    <a:pt x="6209" y="3104"/>
                  </a:moveTo>
                  <a:lnTo>
                    <a:pt x="0" y="0"/>
                  </a:lnTo>
                  <a:lnTo>
                    <a:pt x="0" y="7451"/>
                  </a:lnTo>
                  <a:lnTo>
                    <a:pt x="0" y="10555"/>
                  </a:lnTo>
                  <a:lnTo>
                    <a:pt x="2173" y="14901"/>
                  </a:lnTo>
                  <a:lnTo>
                    <a:pt x="4036" y="18006"/>
                  </a:lnTo>
                  <a:lnTo>
                    <a:pt x="6209" y="20179"/>
                  </a:lnTo>
                  <a:lnTo>
                    <a:pt x="7140" y="25457"/>
                  </a:lnTo>
                  <a:lnTo>
                    <a:pt x="14591" y="25457"/>
                  </a:lnTo>
                  <a:lnTo>
                    <a:pt x="14591" y="15833"/>
                  </a:lnTo>
                  <a:lnTo>
                    <a:pt x="13660" y="10555"/>
                  </a:lnTo>
                  <a:lnTo>
                    <a:pt x="9313" y="745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02" name="Freeform: Shape 101">
              <a:extLst>
                <a:ext uri="{FF2B5EF4-FFF2-40B4-BE49-F238E27FC236}">
                  <a16:creationId xmlns:a16="http://schemas.microsoft.com/office/drawing/2014/main" id="{AAE8F98D-A8FD-4CA0-8A84-B6A17AF71375}"/>
                </a:ext>
              </a:extLst>
            </p:cNvPr>
            <p:cNvSpPr/>
            <p:nvPr/>
          </p:nvSpPr>
          <p:spPr>
            <a:xfrm>
              <a:off x="4000036" y="5393223"/>
              <a:ext cx="27940" cy="15522"/>
            </a:xfrm>
            <a:custGeom>
              <a:avLst/>
              <a:gdLst>
                <a:gd name="connsiteX0" fmla="*/ 29182 w 27940"/>
                <a:gd name="connsiteY0" fmla="*/ 16764 h 15522"/>
                <a:gd name="connsiteX1" fmla="*/ 29182 w 27940"/>
                <a:gd name="connsiteY1" fmla="*/ 12728 h 15522"/>
                <a:gd name="connsiteX2" fmla="*/ 30113 w 27940"/>
                <a:gd name="connsiteY2" fmla="*/ 10555 h 15522"/>
                <a:gd name="connsiteX3" fmla="*/ 30113 w 27940"/>
                <a:gd name="connsiteY3" fmla="*/ 9313 h 15522"/>
                <a:gd name="connsiteX4" fmla="*/ 29182 w 27940"/>
                <a:gd name="connsiteY4" fmla="*/ 7451 h 15522"/>
                <a:gd name="connsiteX5" fmla="*/ 29182 w 27940"/>
                <a:gd name="connsiteY5" fmla="*/ 5277 h 15522"/>
                <a:gd name="connsiteX6" fmla="*/ 25146 w 27940"/>
                <a:gd name="connsiteY6" fmla="*/ 3104 h 15522"/>
                <a:gd name="connsiteX7" fmla="*/ 22973 w 27940"/>
                <a:gd name="connsiteY7" fmla="*/ 0 h 15522"/>
                <a:gd name="connsiteX8" fmla="*/ 0 w 27940"/>
                <a:gd name="connsiteY8" fmla="*/ 0 h 15522"/>
                <a:gd name="connsiteX9" fmla="*/ 0 w 27940"/>
                <a:gd name="connsiteY9" fmla="*/ 3104 h 15522"/>
                <a:gd name="connsiteX10" fmla="*/ 931 w 27940"/>
                <a:gd name="connsiteY10" fmla="*/ 7451 h 15522"/>
                <a:gd name="connsiteX11" fmla="*/ 5278 w 27940"/>
                <a:gd name="connsiteY11" fmla="*/ 9313 h 15522"/>
                <a:gd name="connsiteX12" fmla="*/ 8382 w 27940"/>
                <a:gd name="connsiteY12" fmla="*/ 9313 h 15522"/>
                <a:gd name="connsiteX13" fmla="*/ 12418 w 27940"/>
                <a:gd name="connsiteY13" fmla="*/ 10555 h 15522"/>
                <a:gd name="connsiteX14" fmla="*/ 17695 w 27940"/>
                <a:gd name="connsiteY14" fmla="*/ 10555 h 15522"/>
                <a:gd name="connsiteX15" fmla="*/ 22973 w 27940"/>
                <a:gd name="connsiteY15" fmla="*/ 12728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940" h="15522">
                  <a:moveTo>
                    <a:pt x="29182" y="16764"/>
                  </a:moveTo>
                  <a:lnTo>
                    <a:pt x="29182" y="12728"/>
                  </a:lnTo>
                  <a:lnTo>
                    <a:pt x="30113" y="10555"/>
                  </a:lnTo>
                  <a:lnTo>
                    <a:pt x="30113" y="9313"/>
                  </a:lnTo>
                  <a:lnTo>
                    <a:pt x="29182" y="7451"/>
                  </a:lnTo>
                  <a:lnTo>
                    <a:pt x="29182" y="5277"/>
                  </a:lnTo>
                  <a:lnTo>
                    <a:pt x="25146" y="3104"/>
                  </a:lnTo>
                  <a:lnTo>
                    <a:pt x="22973" y="0"/>
                  </a:lnTo>
                  <a:lnTo>
                    <a:pt x="0" y="0"/>
                  </a:lnTo>
                  <a:lnTo>
                    <a:pt x="0" y="3104"/>
                  </a:lnTo>
                  <a:lnTo>
                    <a:pt x="931" y="7451"/>
                  </a:lnTo>
                  <a:lnTo>
                    <a:pt x="5278" y="9313"/>
                  </a:lnTo>
                  <a:lnTo>
                    <a:pt x="8382" y="9313"/>
                  </a:lnTo>
                  <a:lnTo>
                    <a:pt x="12418" y="10555"/>
                  </a:lnTo>
                  <a:lnTo>
                    <a:pt x="17695" y="10555"/>
                  </a:lnTo>
                  <a:lnTo>
                    <a:pt x="22973" y="1272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03" name="Freeform: Shape 102">
              <a:extLst>
                <a:ext uri="{FF2B5EF4-FFF2-40B4-BE49-F238E27FC236}">
                  <a16:creationId xmlns:a16="http://schemas.microsoft.com/office/drawing/2014/main" id="{75D2C905-47D6-484E-8A8D-89D597371D05}"/>
                </a:ext>
              </a:extLst>
            </p:cNvPr>
            <p:cNvSpPr/>
            <p:nvPr/>
          </p:nvSpPr>
          <p:spPr>
            <a:xfrm>
              <a:off x="5743810" y="6002628"/>
              <a:ext cx="99343" cy="207999"/>
            </a:xfrm>
            <a:custGeom>
              <a:avLst/>
              <a:gdLst>
                <a:gd name="connsiteX0" fmla="*/ 92823 w 99342"/>
                <a:gd name="connsiteY0" fmla="*/ 0 h 207998"/>
                <a:gd name="connsiteX1" fmla="*/ 83510 w 99342"/>
                <a:gd name="connsiteY1" fmla="*/ 5278 h 207998"/>
                <a:gd name="connsiteX2" fmla="*/ 72023 w 99342"/>
                <a:gd name="connsiteY2" fmla="*/ 14901 h 207998"/>
                <a:gd name="connsiteX3" fmla="*/ 59606 w 99342"/>
                <a:gd name="connsiteY3" fmla="*/ 27630 h 207998"/>
                <a:gd name="connsiteX4" fmla="*/ 49051 w 99342"/>
                <a:gd name="connsiteY4" fmla="*/ 40358 h 207998"/>
                <a:gd name="connsiteX5" fmla="*/ 37564 w 99342"/>
                <a:gd name="connsiteY5" fmla="*/ 51844 h 207998"/>
                <a:gd name="connsiteX6" fmla="*/ 32286 w 99342"/>
                <a:gd name="connsiteY6" fmla="*/ 60226 h 207998"/>
                <a:gd name="connsiteX7" fmla="*/ 12728 w 99342"/>
                <a:gd name="connsiteY7" fmla="*/ 60226 h 207998"/>
                <a:gd name="connsiteX8" fmla="*/ 12728 w 99342"/>
                <a:gd name="connsiteY8" fmla="*/ 75128 h 207998"/>
                <a:gd name="connsiteX9" fmla="*/ 14591 w 99342"/>
                <a:gd name="connsiteY9" fmla="*/ 90029 h 207998"/>
                <a:gd name="connsiteX10" fmla="*/ 15833 w 99342"/>
                <a:gd name="connsiteY10" fmla="*/ 104931 h 207998"/>
                <a:gd name="connsiteX11" fmla="*/ 15833 w 99342"/>
                <a:gd name="connsiteY11" fmla="*/ 114244 h 207998"/>
                <a:gd name="connsiteX12" fmla="*/ 10555 w 99342"/>
                <a:gd name="connsiteY12" fmla="*/ 129145 h 207998"/>
                <a:gd name="connsiteX13" fmla="*/ 5278 w 99342"/>
                <a:gd name="connsiteY13" fmla="*/ 144047 h 207998"/>
                <a:gd name="connsiteX14" fmla="*/ 0 w 99342"/>
                <a:gd name="connsiteY14" fmla="*/ 156775 h 207998"/>
                <a:gd name="connsiteX15" fmla="*/ 1242 w 99342"/>
                <a:gd name="connsiteY15" fmla="*/ 171366 h 207998"/>
                <a:gd name="connsiteX16" fmla="*/ 8382 w 99342"/>
                <a:gd name="connsiteY16" fmla="*/ 186267 h 207998"/>
                <a:gd name="connsiteX17" fmla="*/ 10555 w 99342"/>
                <a:gd name="connsiteY17" fmla="*/ 193718 h 207998"/>
                <a:gd name="connsiteX18" fmla="*/ 14591 w 99342"/>
                <a:gd name="connsiteY18" fmla="*/ 198996 h 207998"/>
                <a:gd name="connsiteX19" fmla="*/ 19869 w 99342"/>
                <a:gd name="connsiteY19" fmla="*/ 203342 h 207998"/>
                <a:gd name="connsiteX20" fmla="*/ 25146 w 99342"/>
                <a:gd name="connsiteY20" fmla="*/ 205205 h 207998"/>
                <a:gd name="connsiteX21" fmla="*/ 32286 w 99342"/>
                <a:gd name="connsiteY21" fmla="*/ 206446 h 207998"/>
                <a:gd name="connsiteX22" fmla="*/ 32286 w 99342"/>
                <a:gd name="connsiteY22" fmla="*/ 210482 h 207998"/>
                <a:gd name="connsiteX23" fmla="*/ 45015 w 99342"/>
                <a:gd name="connsiteY23" fmla="*/ 201169 h 207998"/>
                <a:gd name="connsiteX24" fmla="*/ 52155 w 99342"/>
                <a:gd name="connsiteY24" fmla="*/ 190614 h 207998"/>
                <a:gd name="connsiteX25" fmla="*/ 54328 w 99342"/>
                <a:gd name="connsiteY25" fmla="*/ 176644 h 207998"/>
                <a:gd name="connsiteX26" fmla="*/ 56501 w 99342"/>
                <a:gd name="connsiteY26" fmla="*/ 160811 h 207998"/>
                <a:gd name="connsiteX27" fmla="*/ 59606 w 99342"/>
                <a:gd name="connsiteY27" fmla="*/ 141874 h 207998"/>
                <a:gd name="connsiteX28" fmla="*/ 66746 w 99342"/>
                <a:gd name="connsiteY28" fmla="*/ 126972 h 207998"/>
                <a:gd name="connsiteX29" fmla="*/ 76059 w 99342"/>
                <a:gd name="connsiteY29" fmla="*/ 108966 h 207998"/>
                <a:gd name="connsiteX30" fmla="*/ 86614 w 99342"/>
                <a:gd name="connsiteY30" fmla="*/ 90029 h 207998"/>
                <a:gd name="connsiteX31" fmla="*/ 95928 w 99342"/>
                <a:gd name="connsiteY31" fmla="*/ 69850 h 207998"/>
                <a:gd name="connsiteX32" fmla="*/ 101205 w 99342"/>
                <a:gd name="connsiteY32" fmla="*/ 49671 h 207998"/>
                <a:gd name="connsiteX33" fmla="*/ 101205 w 99342"/>
                <a:gd name="connsiteY33" fmla="*/ 27630 h 207998"/>
                <a:gd name="connsiteX34" fmla="*/ 92823 w 99342"/>
                <a:gd name="connsiteY34" fmla="*/ 7451 h 20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9342" h="207998">
                  <a:moveTo>
                    <a:pt x="92823" y="0"/>
                  </a:moveTo>
                  <a:lnTo>
                    <a:pt x="83510" y="5278"/>
                  </a:lnTo>
                  <a:lnTo>
                    <a:pt x="72023" y="14901"/>
                  </a:lnTo>
                  <a:lnTo>
                    <a:pt x="59606" y="27630"/>
                  </a:lnTo>
                  <a:lnTo>
                    <a:pt x="49051" y="40358"/>
                  </a:lnTo>
                  <a:lnTo>
                    <a:pt x="37564" y="51844"/>
                  </a:lnTo>
                  <a:lnTo>
                    <a:pt x="32286" y="60226"/>
                  </a:lnTo>
                  <a:lnTo>
                    <a:pt x="12728" y="60226"/>
                  </a:lnTo>
                  <a:lnTo>
                    <a:pt x="12728" y="75128"/>
                  </a:lnTo>
                  <a:lnTo>
                    <a:pt x="14591" y="90029"/>
                  </a:lnTo>
                  <a:lnTo>
                    <a:pt x="15833" y="104931"/>
                  </a:lnTo>
                  <a:lnTo>
                    <a:pt x="15833" y="114244"/>
                  </a:lnTo>
                  <a:lnTo>
                    <a:pt x="10555" y="129145"/>
                  </a:lnTo>
                  <a:lnTo>
                    <a:pt x="5278" y="144047"/>
                  </a:lnTo>
                  <a:lnTo>
                    <a:pt x="0" y="156775"/>
                  </a:lnTo>
                  <a:lnTo>
                    <a:pt x="1242" y="171366"/>
                  </a:lnTo>
                  <a:lnTo>
                    <a:pt x="8382" y="186267"/>
                  </a:lnTo>
                  <a:lnTo>
                    <a:pt x="10555" y="193718"/>
                  </a:lnTo>
                  <a:lnTo>
                    <a:pt x="14591" y="198996"/>
                  </a:lnTo>
                  <a:lnTo>
                    <a:pt x="19869" y="203342"/>
                  </a:lnTo>
                  <a:lnTo>
                    <a:pt x="25146" y="205205"/>
                  </a:lnTo>
                  <a:lnTo>
                    <a:pt x="32286" y="206446"/>
                  </a:lnTo>
                  <a:lnTo>
                    <a:pt x="32286" y="210482"/>
                  </a:lnTo>
                  <a:lnTo>
                    <a:pt x="45015" y="201169"/>
                  </a:lnTo>
                  <a:lnTo>
                    <a:pt x="52155" y="190614"/>
                  </a:lnTo>
                  <a:lnTo>
                    <a:pt x="54328" y="176644"/>
                  </a:lnTo>
                  <a:lnTo>
                    <a:pt x="56501" y="160811"/>
                  </a:lnTo>
                  <a:lnTo>
                    <a:pt x="59606" y="141874"/>
                  </a:lnTo>
                  <a:lnTo>
                    <a:pt x="66746" y="126972"/>
                  </a:lnTo>
                  <a:lnTo>
                    <a:pt x="76059" y="108966"/>
                  </a:lnTo>
                  <a:lnTo>
                    <a:pt x="86614" y="90029"/>
                  </a:lnTo>
                  <a:lnTo>
                    <a:pt x="95928" y="69850"/>
                  </a:lnTo>
                  <a:lnTo>
                    <a:pt x="101205" y="49671"/>
                  </a:lnTo>
                  <a:lnTo>
                    <a:pt x="101205" y="27630"/>
                  </a:lnTo>
                  <a:lnTo>
                    <a:pt x="92823" y="745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04" name="Freeform: Shape 103">
              <a:extLst>
                <a:ext uri="{FF2B5EF4-FFF2-40B4-BE49-F238E27FC236}">
                  <a16:creationId xmlns:a16="http://schemas.microsoft.com/office/drawing/2014/main" id="{5D29909E-D9A8-4A7E-94F1-C3D1CD1EF384}"/>
                </a:ext>
              </a:extLst>
            </p:cNvPr>
            <p:cNvSpPr/>
            <p:nvPr/>
          </p:nvSpPr>
          <p:spPr>
            <a:xfrm>
              <a:off x="4236596" y="6662015"/>
              <a:ext cx="74507" cy="31045"/>
            </a:xfrm>
            <a:custGeom>
              <a:avLst/>
              <a:gdLst>
                <a:gd name="connsiteX0" fmla="*/ 46877 w 74506"/>
                <a:gd name="connsiteY0" fmla="*/ 3104 h 31044"/>
                <a:gd name="connsiteX1" fmla="*/ 32286 w 74506"/>
                <a:gd name="connsiteY1" fmla="*/ 0 h 31044"/>
                <a:gd name="connsiteX2" fmla="*/ 21731 w 74506"/>
                <a:gd name="connsiteY2" fmla="*/ 5278 h 31044"/>
                <a:gd name="connsiteX3" fmla="*/ 10245 w 74506"/>
                <a:gd name="connsiteY3" fmla="*/ 10555 h 31044"/>
                <a:gd name="connsiteX4" fmla="*/ 0 w 74506"/>
                <a:gd name="connsiteY4" fmla="*/ 14591 h 31044"/>
                <a:gd name="connsiteX5" fmla="*/ 0 w 74506"/>
                <a:gd name="connsiteY5" fmla="*/ 31666 h 31044"/>
                <a:gd name="connsiteX6" fmla="*/ 12418 w 74506"/>
                <a:gd name="connsiteY6" fmla="*/ 27319 h 31044"/>
                <a:gd name="connsiteX7" fmla="*/ 21731 w 74506"/>
                <a:gd name="connsiteY7" fmla="*/ 25457 h 31044"/>
                <a:gd name="connsiteX8" fmla="*/ 30113 w 74506"/>
                <a:gd name="connsiteY8" fmla="*/ 20179 h 31044"/>
                <a:gd name="connsiteX9" fmla="*/ 39427 w 74506"/>
                <a:gd name="connsiteY9" fmla="*/ 10555 h 31044"/>
                <a:gd name="connsiteX10" fmla="*/ 42531 w 74506"/>
                <a:gd name="connsiteY10" fmla="*/ 10555 h 31044"/>
                <a:gd name="connsiteX11" fmla="*/ 41600 w 74506"/>
                <a:gd name="connsiteY11" fmla="*/ 14591 h 31044"/>
                <a:gd name="connsiteX12" fmla="*/ 39427 w 74506"/>
                <a:gd name="connsiteY12" fmla="*/ 16764 h 31044"/>
                <a:gd name="connsiteX13" fmla="*/ 39427 w 74506"/>
                <a:gd name="connsiteY13" fmla="*/ 18006 h 31044"/>
                <a:gd name="connsiteX14" fmla="*/ 37564 w 74506"/>
                <a:gd name="connsiteY14" fmla="*/ 20179 h 31044"/>
                <a:gd name="connsiteX15" fmla="*/ 34460 w 74506"/>
                <a:gd name="connsiteY15" fmla="*/ 22042 h 31044"/>
                <a:gd name="connsiteX16" fmla="*/ 32286 w 74506"/>
                <a:gd name="connsiteY16" fmla="*/ 24215 h 31044"/>
                <a:gd name="connsiteX17" fmla="*/ 32286 w 74506"/>
                <a:gd name="connsiteY17" fmla="*/ 31666 h 31044"/>
                <a:gd name="connsiteX18" fmla="*/ 46877 w 74506"/>
                <a:gd name="connsiteY18" fmla="*/ 27319 h 31044"/>
                <a:gd name="connsiteX19" fmla="*/ 59295 w 74506"/>
                <a:gd name="connsiteY19" fmla="*/ 22042 h 31044"/>
                <a:gd name="connsiteX20" fmla="*/ 71713 w 74506"/>
                <a:gd name="connsiteY20" fmla="*/ 14591 h 31044"/>
                <a:gd name="connsiteX21" fmla="*/ 76059 w 74506"/>
                <a:gd name="connsiteY21" fmla="*/ 14591 h 31044"/>
                <a:gd name="connsiteX22" fmla="*/ 63641 w 74506"/>
                <a:gd name="connsiteY22" fmla="*/ 9313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4506" h="31044">
                  <a:moveTo>
                    <a:pt x="46877" y="3104"/>
                  </a:moveTo>
                  <a:lnTo>
                    <a:pt x="32286" y="0"/>
                  </a:lnTo>
                  <a:lnTo>
                    <a:pt x="21731" y="5278"/>
                  </a:lnTo>
                  <a:lnTo>
                    <a:pt x="10245" y="10555"/>
                  </a:lnTo>
                  <a:lnTo>
                    <a:pt x="0" y="14591"/>
                  </a:lnTo>
                  <a:lnTo>
                    <a:pt x="0" y="31666"/>
                  </a:lnTo>
                  <a:lnTo>
                    <a:pt x="12418" y="27319"/>
                  </a:lnTo>
                  <a:lnTo>
                    <a:pt x="21731" y="25457"/>
                  </a:lnTo>
                  <a:lnTo>
                    <a:pt x="30113" y="20179"/>
                  </a:lnTo>
                  <a:lnTo>
                    <a:pt x="39427" y="10555"/>
                  </a:lnTo>
                  <a:lnTo>
                    <a:pt x="42531" y="10555"/>
                  </a:lnTo>
                  <a:lnTo>
                    <a:pt x="41600" y="14591"/>
                  </a:lnTo>
                  <a:lnTo>
                    <a:pt x="39427" y="16764"/>
                  </a:lnTo>
                  <a:lnTo>
                    <a:pt x="39427" y="18006"/>
                  </a:lnTo>
                  <a:lnTo>
                    <a:pt x="37564" y="20179"/>
                  </a:lnTo>
                  <a:lnTo>
                    <a:pt x="34460" y="22042"/>
                  </a:lnTo>
                  <a:lnTo>
                    <a:pt x="32286" y="24215"/>
                  </a:lnTo>
                  <a:lnTo>
                    <a:pt x="32286" y="31666"/>
                  </a:lnTo>
                  <a:lnTo>
                    <a:pt x="46877" y="27319"/>
                  </a:lnTo>
                  <a:lnTo>
                    <a:pt x="59295" y="22042"/>
                  </a:lnTo>
                  <a:lnTo>
                    <a:pt x="71713" y="14591"/>
                  </a:lnTo>
                  <a:lnTo>
                    <a:pt x="76059" y="14591"/>
                  </a:lnTo>
                  <a:lnTo>
                    <a:pt x="63641" y="931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05" name="Freeform: Shape 104">
              <a:extLst>
                <a:ext uri="{FF2B5EF4-FFF2-40B4-BE49-F238E27FC236}">
                  <a16:creationId xmlns:a16="http://schemas.microsoft.com/office/drawing/2014/main" id="{989D05B6-4687-4DF1-914B-A65C26403091}"/>
                </a:ext>
              </a:extLst>
            </p:cNvPr>
            <p:cNvSpPr/>
            <p:nvPr/>
          </p:nvSpPr>
          <p:spPr>
            <a:xfrm>
              <a:off x="4403305" y="5779417"/>
              <a:ext cx="34149" cy="31045"/>
            </a:xfrm>
            <a:custGeom>
              <a:avLst/>
              <a:gdLst>
                <a:gd name="connsiteX0" fmla="*/ 27009 w 34149"/>
                <a:gd name="connsiteY0" fmla="*/ 23283 h 31044"/>
                <a:gd name="connsiteX1" fmla="*/ 26078 w 34149"/>
                <a:gd name="connsiteY1" fmla="*/ 22042 h 31044"/>
                <a:gd name="connsiteX2" fmla="*/ 23904 w 34149"/>
                <a:gd name="connsiteY2" fmla="*/ 22042 h 31044"/>
                <a:gd name="connsiteX3" fmla="*/ 19558 w 34149"/>
                <a:gd name="connsiteY3" fmla="*/ 22042 h 31044"/>
                <a:gd name="connsiteX4" fmla="*/ 16454 w 34149"/>
                <a:gd name="connsiteY4" fmla="*/ 20179 h 31044"/>
                <a:gd name="connsiteX5" fmla="*/ 16454 w 34149"/>
                <a:gd name="connsiteY5" fmla="*/ 0 h 31044"/>
                <a:gd name="connsiteX6" fmla="*/ 12418 w 34149"/>
                <a:gd name="connsiteY6" fmla="*/ 0 h 31044"/>
                <a:gd name="connsiteX7" fmla="*/ 4967 w 34149"/>
                <a:gd name="connsiteY7" fmla="*/ 12728 h 31044"/>
                <a:gd name="connsiteX8" fmla="*/ 0 w 34149"/>
                <a:gd name="connsiteY8" fmla="*/ 12728 h 31044"/>
                <a:gd name="connsiteX9" fmla="*/ 0 w 34149"/>
                <a:gd name="connsiteY9" fmla="*/ 15833 h 31044"/>
                <a:gd name="connsiteX10" fmla="*/ 11487 w 34149"/>
                <a:gd name="connsiteY10" fmla="*/ 20179 h 31044"/>
                <a:gd name="connsiteX11" fmla="*/ 21731 w 34149"/>
                <a:gd name="connsiteY11" fmla="*/ 25457 h 31044"/>
                <a:gd name="connsiteX12" fmla="*/ 29182 w 34149"/>
                <a:gd name="connsiteY12" fmla="*/ 30734 h 31044"/>
                <a:gd name="connsiteX13" fmla="*/ 33218 w 34149"/>
                <a:gd name="connsiteY13" fmla="*/ 32907 h 31044"/>
                <a:gd name="connsiteX14" fmla="*/ 34149 w 34149"/>
                <a:gd name="connsiteY14" fmla="*/ 30734 h 31044"/>
                <a:gd name="connsiteX15" fmla="*/ 34149 w 34149"/>
                <a:gd name="connsiteY15" fmla="*/ 29492 h 31044"/>
                <a:gd name="connsiteX16" fmla="*/ 36322 w 34149"/>
                <a:gd name="connsiteY16" fmla="*/ 27319 h 31044"/>
                <a:gd name="connsiteX17" fmla="*/ 36322 w 34149"/>
                <a:gd name="connsiteY17" fmla="*/ 23283 h 31044"/>
                <a:gd name="connsiteX18" fmla="*/ 29182 w 34149"/>
                <a:gd name="connsiteY18" fmla="*/ 23283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149" h="31044">
                  <a:moveTo>
                    <a:pt x="27009" y="23283"/>
                  </a:moveTo>
                  <a:lnTo>
                    <a:pt x="26078" y="22042"/>
                  </a:lnTo>
                  <a:lnTo>
                    <a:pt x="23904" y="22042"/>
                  </a:lnTo>
                  <a:lnTo>
                    <a:pt x="19558" y="22042"/>
                  </a:lnTo>
                  <a:lnTo>
                    <a:pt x="16454" y="20179"/>
                  </a:lnTo>
                  <a:lnTo>
                    <a:pt x="16454" y="0"/>
                  </a:lnTo>
                  <a:lnTo>
                    <a:pt x="12418" y="0"/>
                  </a:lnTo>
                  <a:lnTo>
                    <a:pt x="4967" y="12728"/>
                  </a:lnTo>
                  <a:lnTo>
                    <a:pt x="0" y="12728"/>
                  </a:lnTo>
                  <a:lnTo>
                    <a:pt x="0" y="15833"/>
                  </a:lnTo>
                  <a:lnTo>
                    <a:pt x="11487" y="20179"/>
                  </a:lnTo>
                  <a:lnTo>
                    <a:pt x="21731" y="25457"/>
                  </a:lnTo>
                  <a:lnTo>
                    <a:pt x="29182" y="30734"/>
                  </a:lnTo>
                  <a:lnTo>
                    <a:pt x="33218" y="32907"/>
                  </a:lnTo>
                  <a:lnTo>
                    <a:pt x="34149" y="30734"/>
                  </a:lnTo>
                  <a:lnTo>
                    <a:pt x="34149" y="29492"/>
                  </a:lnTo>
                  <a:lnTo>
                    <a:pt x="36322" y="27319"/>
                  </a:lnTo>
                  <a:lnTo>
                    <a:pt x="36322" y="23283"/>
                  </a:lnTo>
                  <a:lnTo>
                    <a:pt x="29182" y="2328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06" name="Freeform: Shape 105">
              <a:extLst>
                <a:ext uri="{FF2B5EF4-FFF2-40B4-BE49-F238E27FC236}">
                  <a16:creationId xmlns:a16="http://schemas.microsoft.com/office/drawing/2014/main" id="{0F3780B6-8F69-49D8-B88A-40AAEC84989A}"/>
                </a:ext>
              </a:extLst>
            </p:cNvPr>
            <p:cNvSpPr/>
            <p:nvPr/>
          </p:nvSpPr>
          <p:spPr>
            <a:xfrm>
              <a:off x="4237527" y="6453395"/>
              <a:ext cx="12418" cy="18627"/>
            </a:xfrm>
            <a:custGeom>
              <a:avLst/>
              <a:gdLst>
                <a:gd name="connsiteX0" fmla="*/ 4346 w 12417"/>
                <a:gd name="connsiteY0" fmla="*/ 15833 h 18626"/>
                <a:gd name="connsiteX1" fmla="*/ 6209 w 12417"/>
                <a:gd name="connsiteY1" fmla="*/ 20179 h 18626"/>
                <a:gd name="connsiteX2" fmla="*/ 14591 w 12417"/>
                <a:gd name="connsiteY2" fmla="*/ 20179 h 18626"/>
                <a:gd name="connsiteX3" fmla="*/ 13660 w 12417"/>
                <a:gd name="connsiteY3" fmla="*/ 14901 h 18626"/>
                <a:gd name="connsiteX4" fmla="*/ 13660 w 12417"/>
                <a:gd name="connsiteY4" fmla="*/ 10555 h 18626"/>
                <a:gd name="connsiteX5" fmla="*/ 11487 w 12417"/>
                <a:gd name="connsiteY5" fmla="*/ 7451 h 18626"/>
                <a:gd name="connsiteX6" fmla="*/ 9313 w 12417"/>
                <a:gd name="connsiteY6" fmla="*/ 5277 h 18626"/>
                <a:gd name="connsiteX7" fmla="*/ 6209 w 12417"/>
                <a:gd name="connsiteY7" fmla="*/ 3104 h 18626"/>
                <a:gd name="connsiteX8" fmla="*/ 2173 w 12417"/>
                <a:gd name="connsiteY8" fmla="*/ 0 h 18626"/>
                <a:gd name="connsiteX9" fmla="*/ 2173 w 12417"/>
                <a:gd name="connsiteY9" fmla="*/ 5277 h 18626"/>
                <a:gd name="connsiteX10" fmla="*/ 0 w 12417"/>
                <a:gd name="connsiteY10" fmla="*/ 8382 h 18626"/>
                <a:gd name="connsiteX11" fmla="*/ 2173 w 12417"/>
                <a:gd name="connsiteY11" fmla="*/ 10555 h 18626"/>
                <a:gd name="connsiteX12" fmla="*/ 2173 w 12417"/>
                <a:gd name="connsiteY12" fmla="*/ 12728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17" h="18626">
                  <a:moveTo>
                    <a:pt x="4346" y="15833"/>
                  </a:moveTo>
                  <a:lnTo>
                    <a:pt x="6209" y="20179"/>
                  </a:lnTo>
                  <a:lnTo>
                    <a:pt x="14591" y="20179"/>
                  </a:lnTo>
                  <a:lnTo>
                    <a:pt x="13660" y="14901"/>
                  </a:lnTo>
                  <a:lnTo>
                    <a:pt x="13660" y="10555"/>
                  </a:lnTo>
                  <a:lnTo>
                    <a:pt x="11487" y="7451"/>
                  </a:lnTo>
                  <a:lnTo>
                    <a:pt x="9313" y="5277"/>
                  </a:lnTo>
                  <a:lnTo>
                    <a:pt x="6209" y="3104"/>
                  </a:lnTo>
                  <a:lnTo>
                    <a:pt x="2173" y="0"/>
                  </a:lnTo>
                  <a:lnTo>
                    <a:pt x="2173" y="5277"/>
                  </a:lnTo>
                  <a:lnTo>
                    <a:pt x="0" y="8382"/>
                  </a:lnTo>
                  <a:lnTo>
                    <a:pt x="2173" y="10555"/>
                  </a:lnTo>
                  <a:lnTo>
                    <a:pt x="2173" y="1272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07" name="Freeform: Shape 106">
              <a:extLst>
                <a:ext uri="{FF2B5EF4-FFF2-40B4-BE49-F238E27FC236}">
                  <a16:creationId xmlns:a16="http://schemas.microsoft.com/office/drawing/2014/main" id="{F517E9B5-796A-4633-A298-F1E844E77FC6}"/>
                </a:ext>
              </a:extLst>
            </p:cNvPr>
            <p:cNvSpPr/>
            <p:nvPr/>
          </p:nvSpPr>
          <p:spPr>
            <a:xfrm>
              <a:off x="4152155" y="6693680"/>
              <a:ext cx="58985" cy="52776"/>
            </a:xfrm>
            <a:custGeom>
              <a:avLst/>
              <a:gdLst>
                <a:gd name="connsiteX0" fmla="*/ 29182 w 58984"/>
                <a:gd name="connsiteY0" fmla="*/ 22352 h 52775"/>
                <a:gd name="connsiteX1" fmla="*/ 14591 w 58984"/>
                <a:gd name="connsiteY1" fmla="*/ 8382 h 52775"/>
                <a:gd name="connsiteX2" fmla="*/ 0 w 58984"/>
                <a:gd name="connsiteY2" fmla="*/ 0 h 52775"/>
                <a:gd name="connsiteX3" fmla="*/ 0 w 58984"/>
                <a:gd name="connsiteY3" fmla="*/ 15833 h 52775"/>
                <a:gd name="connsiteX4" fmla="*/ 4036 w 58984"/>
                <a:gd name="connsiteY4" fmla="*/ 34770 h 52775"/>
                <a:gd name="connsiteX5" fmla="*/ 7451 w 58984"/>
                <a:gd name="connsiteY5" fmla="*/ 49671 h 52775"/>
                <a:gd name="connsiteX6" fmla="*/ 14591 w 58984"/>
                <a:gd name="connsiteY6" fmla="*/ 51844 h 52775"/>
                <a:gd name="connsiteX7" fmla="*/ 27009 w 58984"/>
                <a:gd name="connsiteY7" fmla="*/ 54949 h 52775"/>
                <a:gd name="connsiteX8" fmla="*/ 41600 w 58984"/>
                <a:gd name="connsiteY8" fmla="*/ 54949 h 52775"/>
                <a:gd name="connsiteX9" fmla="*/ 50913 w 58984"/>
                <a:gd name="connsiteY9" fmla="*/ 52776 h 52775"/>
                <a:gd name="connsiteX10" fmla="*/ 60537 w 58984"/>
                <a:gd name="connsiteY10" fmla="*/ 52776 h 52775"/>
                <a:gd name="connsiteX11" fmla="*/ 60537 w 58984"/>
                <a:gd name="connsiteY11" fmla="*/ 44394 h 52775"/>
                <a:gd name="connsiteX12" fmla="*/ 43773 w 58984"/>
                <a:gd name="connsiteY12" fmla="*/ 34770 h 52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984" h="52775">
                  <a:moveTo>
                    <a:pt x="29182" y="22352"/>
                  </a:moveTo>
                  <a:lnTo>
                    <a:pt x="14591" y="8382"/>
                  </a:lnTo>
                  <a:lnTo>
                    <a:pt x="0" y="0"/>
                  </a:lnTo>
                  <a:lnTo>
                    <a:pt x="0" y="15833"/>
                  </a:lnTo>
                  <a:lnTo>
                    <a:pt x="4036" y="34770"/>
                  </a:lnTo>
                  <a:lnTo>
                    <a:pt x="7451" y="49671"/>
                  </a:lnTo>
                  <a:lnTo>
                    <a:pt x="14591" y="51844"/>
                  </a:lnTo>
                  <a:lnTo>
                    <a:pt x="27009" y="54949"/>
                  </a:lnTo>
                  <a:lnTo>
                    <a:pt x="41600" y="54949"/>
                  </a:lnTo>
                  <a:lnTo>
                    <a:pt x="50913" y="52776"/>
                  </a:lnTo>
                  <a:lnTo>
                    <a:pt x="60537" y="52776"/>
                  </a:lnTo>
                  <a:lnTo>
                    <a:pt x="60537" y="44394"/>
                  </a:lnTo>
                  <a:lnTo>
                    <a:pt x="43773" y="3477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08" name="Freeform: Shape 107">
              <a:extLst>
                <a:ext uri="{FF2B5EF4-FFF2-40B4-BE49-F238E27FC236}">
                  <a16:creationId xmlns:a16="http://schemas.microsoft.com/office/drawing/2014/main" id="{CC4B11CC-4472-44A8-8591-EDFF27078F4B}"/>
                </a:ext>
              </a:extLst>
            </p:cNvPr>
            <p:cNvSpPr/>
            <p:nvPr/>
          </p:nvSpPr>
          <p:spPr>
            <a:xfrm>
              <a:off x="4063677" y="5497843"/>
              <a:ext cx="86925" cy="34149"/>
            </a:xfrm>
            <a:custGeom>
              <a:avLst/>
              <a:gdLst>
                <a:gd name="connsiteX0" fmla="*/ 88477 w 86924"/>
                <a:gd name="connsiteY0" fmla="*/ 17075 h 34149"/>
                <a:gd name="connsiteX1" fmla="*/ 70782 w 86924"/>
                <a:gd name="connsiteY1" fmla="*/ 11797 h 34149"/>
                <a:gd name="connsiteX2" fmla="*/ 56191 w 86924"/>
                <a:gd name="connsiteY2" fmla="*/ 6519 h 34149"/>
                <a:gd name="connsiteX3" fmla="*/ 37564 w 86924"/>
                <a:gd name="connsiteY3" fmla="*/ 2173 h 34149"/>
                <a:gd name="connsiteX4" fmla="*/ 15522 w 86924"/>
                <a:gd name="connsiteY4" fmla="*/ 0 h 34149"/>
                <a:gd name="connsiteX5" fmla="*/ 17695 w 86924"/>
                <a:gd name="connsiteY5" fmla="*/ 6519 h 34149"/>
                <a:gd name="connsiteX6" fmla="*/ 19869 w 86924"/>
                <a:gd name="connsiteY6" fmla="*/ 9624 h 34149"/>
                <a:gd name="connsiteX7" fmla="*/ 21731 w 86924"/>
                <a:gd name="connsiteY7" fmla="*/ 11797 h 34149"/>
                <a:gd name="connsiteX8" fmla="*/ 24836 w 86924"/>
                <a:gd name="connsiteY8" fmla="*/ 14902 h 34149"/>
                <a:gd name="connsiteX9" fmla="*/ 29182 w 86924"/>
                <a:gd name="connsiteY9" fmla="*/ 17075 h 34149"/>
                <a:gd name="connsiteX10" fmla="*/ 22973 w 86924"/>
                <a:gd name="connsiteY10" fmla="*/ 18937 h 34149"/>
                <a:gd name="connsiteX11" fmla="*/ 15522 w 86924"/>
                <a:gd name="connsiteY11" fmla="*/ 21110 h 34149"/>
                <a:gd name="connsiteX12" fmla="*/ 9313 w 86924"/>
                <a:gd name="connsiteY12" fmla="*/ 21110 h 34149"/>
                <a:gd name="connsiteX13" fmla="*/ 0 w 86924"/>
                <a:gd name="connsiteY13" fmla="*/ 21110 h 34149"/>
                <a:gd name="connsiteX14" fmla="*/ 5278 w 86924"/>
                <a:gd name="connsiteY14" fmla="*/ 33839 h 34149"/>
                <a:gd name="connsiteX15" fmla="*/ 15522 w 86924"/>
                <a:gd name="connsiteY15" fmla="*/ 33839 h 34149"/>
                <a:gd name="connsiteX16" fmla="*/ 30113 w 86924"/>
                <a:gd name="connsiteY16" fmla="*/ 36012 h 34149"/>
                <a:gd name="connsiteX17" fmla="*/ 43773 w 86924"/>
                <a:gd name="connsiteY17" fmla="*/ 36943 h 34149"/>
                <a:gd name="connsiteX18" fmla="*/ 49050 w 86924"/>
                <a:gd name="connsiteY18" fmla="*/ 36943 h 34149"/>
                <a:gd name="connsiteX19" fmla="*/ 52155 w 86924"/>
                <a:gd name="connsiteY19" fmla="*/ 26388 h 34149"/>
                <a:gd name="connsiteX20" fmla="*/ 54018 w 86924"/>
                <a:gd name="connsiteY20" fmla="*/ 24525 h 34149"/>
                <a:gd name="connsiteX21" fmla="*/ 56191 w 86924"/>
                <a:gd name="connsiteY21" fmla="*/ 26388 h 34149"/>
                <a:gd name="connsiteX22" fmla="*/ 58364 w 86924"/>
                <a:gd name="connsiteY22" fmla="*/ 28561 h 34149"/>
                <a:gd name="connsiteX23" fmla="*/ 59295 w 86924"/>
                <a:gd name="connsiteY23" fmla="*/ 29803 h 34149"/>
                <a:gd name="connsiteX24" fmla="*/ 59295 w 86924"/>
                <a:gd name="connsiteY24" fmla="*/ 31666 h 34149"/>
                <a:gd name="connsiteX25" fmla="*/ 59295 w 86924"/>
                <a:gd name="connsiteY25" fmla="*/ 33839 h 34149"/>
                <a:gd name="connsiteX26" fmla="*/ 65504 w 86924"/>
                <a:gd name="connsiteY26" fmla="*/ 33839 h 34149"/>
                <a:gd name="connsiteX27" fmla="*/ 68609 w 86924"/>
                <a:gd name="connsiteY27" fmla="*/ 31666 h 34149"/>
                <a:gd name="connsiteX28" fmla="*/ 72955 w 86924"/>
                <a:gd name="connsiteY28" fmla="*/ 29803 h 34149"/>
                <a:gd name="connsiteX29" fmla="*/ 77922 w 86924"/>
                <a:gd name="connsiteY29" fmla="*/ 28561 h 34149"/>
                <a:gd name="connsiteX30" fmla="*/ 81337 w 86924"/>
                <a:gd name="connsiteY30" fmla="*/ 26388 h 34149"/>
                <a:gd name="connsiteX31" fmla="*/ 88477 w 86924"/>
                <a:gd name="connsiteY31" fmla="*/ 26388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6924" h="34149">
                  <a:moveTo>
                    <a:pt x="88477" y="17075"/>
                  </a:moveTo>
                  <a:lnTo>
                    <a:pt x="70782" y="11797"/>
                  </a:lnTo>
                  <a:lnTo>
                    <a:pt x="56191" y="6519"/>
                  </a:lnTo>
                  <a:lnTo>
                    <a:pt x="37564" y="2173"/>
                  </a:lnTo>
                  <a:lnTo>
                    <a:pt x="15522" y="0"/>
                  </a:lnTo>
                  <a:lnTo>
                    <a:pt x="17695" y="6519"/>
                  </a:lnTo>
                  <a:lnTo>
                    <a:pt x="19869" y="9624"/>
                  </a:lnTo>
                  <a:lnTo>
                    <a:pt x="21731" y="11797"/>
                  </a:lnTo>
                  <a:lnTo>
                    <a:pt x="24836" y="14902"/>
                  </a:lnTo>
                  <a:lnTo>
                    <a:pt x="29182" y="17075"/>
                  </a:lnTo>
                  <a:lnTo>
                    <a:pt x="22973" y="18937"/>
                  </a:lnTo>
                  <a:lnTo>
                    <a:pt x="15522" y="21110"/>
                  </a:lnTo>
                  <a:lnTo>
                    <a:pt x="9313" y="21110"/>
                  </a:lnTo>
                  <a:lnTo>
                    <a:pt x="0" y="21110"/>
                  </a:lnTo>
                  <a:lnTo>
                    <a:pt x="5278" y="33839"/>
                  </a:lnTo>
                  <a:lnTo>
                    <a:pt x="15522" y="33839"/>
                  </a:lnTo>
                  <a:lnTo>
                    <a:pt x="30113" y="36012"/>
                  </a:lnTo>
                  <a:lnTo>
                    <a:pt x="43773" y="36943"/>
                  </a:lnTo>
                  <a:lnTo>
                    <a:pt x="49050" y="36943"/>
                  </a:lnTo>
                  <a:lnTo>
                    <a:pt x="52155" y="26388"/>
                  </a:lnTo>
                  <a:lnTo>
                    <a:pt x="54018" y="24525"/>
                  </a:lnTo>
                  <a:lnTo>
                    <a:pt x="56191" y="26388"/>
                  </a:lnTo>
                  <a:lnTo>
                    <a:pt x="58364" y="28561"/>
                  </a:lnTo>
                  <a:lnTo>
                    <a:pt x="59295" y="29803"/>
                  </a:lnTo>
                  <a:lnTo>
                    <a:pt x="59295" y="31666"/>
                  </a:lnTo>
                  <a:lnTo>
                    <a:pt x="59295" y="33839"/>
                  </a:lnTo>
                  <a:lnTo>
                    <a:pt x="65504" y="33839"/>
                  </a:lnTo>
                  <a:lnTo>
                    <a:pt x="68609" y="31666"/>
                  </a:lnTo>
                  <a:lnTo>
                    <a:pt x="72955" y="29803"/>
                  </a:lnTo>
                  <a:lnTo>
                    <a:pt x="77922" y="28561"/>
                  </a:lnTo>
                  <a:lnTo>
                    <a:pt x="81337" y="26388"/>
                  </a:lnTo>
                  <a:lnTo>
                    <a:pt x="88477" y="2638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09" name="Freeform: Shape 108">
              <a:extLst>
                <a:ext uri="{FF2B5EF4-FFF2-40B4-BE49-F238E27FC236}">
                  <a16:creationId xmlns:a16="http://schemas.microsoft.com/office/drawing/2014/main" id="{0581608D-AE28-4930-99CC-DB2B3A2252E5}"/>
                </a:ext>
              </a:extLst>
            </p:cNvPr>
            <p:cNvSpPr/>
            <p:nvPr/>
          </p:nvSpPr>
          <p:spPr>
            <a:xfrm>
              <a:off x="4215796" y="5526404"/>
              <a:ext cx="34149" cy="12418"/>
            </a:xfrm>
            <a:custGeom>
              <a:avLst/>
              <a:gdLst>
                <a:gd name="connsiteX0" fmla="*/ 27940 w 34149"/>
                <a:gd name="connsiteY0" fmla="*/ 12728 h 12417"/>
                <a:gd name="connsiteX1" fmla="*/ 31045 w 34149"/>
                <a:gd name="connsiteY1" fmla="*/ 10555 h 12417"/>
                <a:gd name="connsiteX2" fmla="*/ 33218 w 34149"/>
                <a:gd name="connsiteY2" fmla="*/ 7451 h 12417"/>
                <a:gd name="connsiteX3" fmla="*/ 36322 w 34149"/>
                <a:gd name="connsiteY3" fmla="*/ 5278 h 12417"/>
                <a:gd name="connsiteX4" fmla="*/ 27940 w 34149"/>
                <a:gd name="connsiteY4" fmla="*/ 1242 h 12417"/>
                <a:gd name="connsiteX5" fmla="*/ 20800 w 34149"/>
                <a:gd name="connsiteY5" fmla="*/ 0 h 12417"/>
                <a:gd name="connsiteX6" fmla="*/ 13349 w 34149"/>
                <a:gd name="connsiteY6" fmla="*/ 0 h 12417"/>
                <a:gd name="connsiteX7" fmla="*/ 0 w 34149"/>
                <a:gd name="connsiteY7" fmla="*/ 1242 h 12417"/>
                <a:gd name="connsiteX8" fmla="*/ 0 w 34149"/>
                <a:gd name="connsiteY8" fmla="*/ 12728 h 12417"/>
                <a:gd name="connsiteX9" fmla="*/ 6209 w 34149"/>
                <a:gd name="connsiteY9" fmla="*/ 10555 h 12417"/>
                <a:gd name="connsiteX10" fmla="*/ 11487 w 34149"/>
                <a:gd name="connsiteY10" fmla="*/ 10555 h 12417"/>
                <a:gd name="connsiteX11" fmla="*/ 16454 w 34149"/>
                <a:gd name="connsiteY11" fmla="*/ 10555 h 12417"/>
                <a:gd name="connsiteX12" fmla="*/ 21731 w 34149"/>
                <a:gd name="connsiteY12" fmla="*/ 12728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149" h="12417">
                  <a:moveTo>
                    <a:pt x="27940" y="12728"/>
                  </a:moveTo>
                  <a:lnTo>
                    <a:pt x="31045" y="10555"/>
                  </a:lnTo>
                  <a:lnTo>
                    <a:pt x="33218" y="7451"/>
                  </a:lnTo>
                  <a:lnTo>
                    <a:pt x="36322" y="5278"/>
                  </a:lnTo>
                  <a:lnTo>
                    <a:pt x="27940" y="1242"/>
                  </a:lnTo>
                  <a:lnTo>
                    <a:pt x="20800" y="0"/>
                  </a:lnTo>
                  <a:lnTo>
                    <a:pt x="13349" y="0"/>
                  </a:lnTo>
                  <a:lnTo>
                    <a:pt x="0" y="1242"/>
                  </a:lnTo>
                  <a:lnTo>
                    <a:pt x="0" y="12728"/>
                  </a:lnTo>
                  <a:lnTo>
                    <a:pt x="6209" y="10555"/>
                  </a:lnTo>
                  <a:lnTo>
                    <a:pt x="11487" y="10555"/>
                  </a:lnTo>
                  <a:lnTo>
                    <a:pt x="16454" y="10555"/>
                  </a:lnTo>
                  <a:lnTo>
                    <a:pt x="21731" y="1272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10" name="Freeform: Shape 109">
              <a:extLst>
                <a:ext uri="{FF2B5EF4-FFF2-40B4-BE49-F238E27FC236}">
                  <a16:creationId xmlns:a16="http://schemas.microsoft.com/office/drawing/2014/main" id="{DCDCE90D-DECD-44B2-A6B5-4DCD54642036}"/>
                </a:ext>
              </a:extLst>
            </p:cNvPr>
            <p:cNvSpPr/>
            <p:nvPr/>
          </p:nvSpPr>
          <p:spPr>
            <a:xfrm>
              <a:off x="4066782" y="5047076"/>
              <a:ext cx="12418" cy="15522"/>
            </a:xfrm>
            <a:custGeom>
              <a:avLst/>
              <a:gdLst>
                <a:gd name="connsiteX0" fmla="*/ 6209 w 12417"/>
                <a:gd name="connsiteY0" fmla="*/ 17075 h 15522"/>
                <a:gd name="connsiteX1" fmla="*/ 7140 w 12417"/>
                <a:gd name="connsiteY1" fmla="*/ 11487 h 15522"/>
                <a:gd name="connsiteX2" fmla="*/ 7140 w 12417"/>
                <a:gd name="connsiteY2" fmla="*/ 9624 h 15522"/>
                <a:gd name="connsiteX3" fmla="*/ 9313 w 12417"/>
                <a:gd name="connsiteY3" fmla="*/ 6209 h 15522"/>
                <a:gd name="connsiteX4" fmla="*/ 11487 w 12417"/>
                <a:gd name="connsiteY4" fmla="*/ 4346 h 15522"/>
                <a:gd name="connsiteX5" fmla="*/ 12418 w 12417"/>
                <a:gd name="connsiteY5" fmla="*/ 0 h 15522"/>
                <a:gd name="connsiteX6" fmla="*/ 9313 w 12417"/>
                <a:gd name="connsiteY6" fmla="*/ 0 h 15522"/>
                <a:gd name="connsiteX7" fmla="*/ 7140 w 12417"/>
                <a:gd name="connsiteY7" fmla="*/ 4346 h 15522"/>
                <a:gd name="connsiteX8" fmla="*/ 4036 w 12417"/>
                <a:gd name="connsiteY8" fmla="*/ 7451 h 15522"/>
                <a:gd name="connsiteX9" fmla="*/ 2173 w 12417"/>
                <a:gd name="connsiteY9" fmla="*/ 9624 h 15522"/>
                <a:gd name="connsiteX10" fmla="*/ 0 w 12417"/>
                <a:gd name="connsiteY10" fmla="*/ 11487 h 15522"/>
                <a:gd name="connsiteX11" fmla="*/ 0 w 12417"/>
                <a:gd name="connsiteY11" fmla="*/ 13660 h 15522"/>
                <a:gd name="connsiteX12" fmla="*/ 2173 w 12417"/>
                <a:gd name="connsiteY12" fmla="*/ 14901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17" h="15522">
                  <a:moveTo>
                    <a:pt x="6209" y="17075"/>
                  </a:moveTo>
                  <a:lnTo>
                    <a:pt x="7140" y="11487"/>
                  </a:lnTo>
                  <a:lnTo>
                    <a:pt x="7140" y="9624"/>
                  </a:lnTo>
                  <a:lnTo>
                    <a:pt x="9313" y="6209"/>
                  </a:lnTo>
                  <a:lnTo>
                    <a:pt x="11487" y="4346"/>
                  </a:lnTo>
                  <a:lnTo>
                    <a:pt x="12418" y="0"/>
                  </a:lnTo>
                  <a:lnTo>
                    <a:pt x="9313" y="0"/>
                  </a:lnTo>
                  <a:lnTo>
                    <a:pt x="7140" y="4346"/>
                  </a:lnTo>
                  <a:lnTo>
                    <a:pt x="4036" y="7451"/>
                  </a:lnTo>
                  <a:lnTo>
                    <a:pt x="2173" y="9624"/>
                  </a:lnTo>
                  <a:lnTo>
                    <a:pt x="0" y="11487"/>
                  </a:lnTo>
                  <a:lnTo>
                    <a:pt x="0" y="13660"/>
                  </a:lnTo>
                  <a:lnTo>
                    <a:pt x="2173" y="14901"/>
                  </a:lnTo>
                  <a:close/>
                </a:path>
              </a:pathLst>
            </a:custGeom>
            <a:noFill/>
            <a:ln w="3104" cap="flat">
              <a:noFill/>
              <a:prstDash val="solid"/>
              <a:miter/>
            </a:ln>
          </p:spPr>
          <p:txBody>
            <a:bodyPr rtlCol="0" anchor="ctr"/>
            <a:lstStyle/>
            <a:p>
              <a:pPr algn="r" rtl="1"/>
              <a:endParaRPr lang="en-US">
                <a:cs typeface="B Nazanin" panose="00000400000000000000" pitchFamily="2" charset="-78"/>
              </a:endParaRPr>
            </a:p>
          </p:txBody>
        </p:sp>
        <p:sp>
          <p:nvSpPr>
            <p:cNvPr id="111" name="Freeform: Shape 110">
              <a:extLst>
                <a:ext uri="{FF2B5EF4-FFF2-40B4-BE49-F238E27FC236}">
                  <a16:creationId xmlns:a16="http://schemas.microsoft.com/office/drawing/2014/main" id="{3CA43570-F0B2-4433-B477-62A5EB1D84F7}"/>
                </a:ext>
              </a:extLst>
            </p:cNvPr>
            <p:cNvSpPr/>
            <p:nvPr/>
          </p:nvSpPr>
          <p:spPr>
            <a:xfrm>
              <a:off x="3707286" y="4372477"/>
              <a:ext cx="55880" cy="43462"/>
            </a:xfrm>
            <a:custGeom>
              <a:avLst/>
              <a:gdLst>
                <a:gd name="connsiteX0" fmla="*/ 16764 w 55880"/>
                <a:gd name="connsiteY0" fmla="*/ 37564 h 43462"/>
                <a:gd name="connsiteX1" fmla="*/ 23904 w 55880"/>
                <a:gd name="connsiteY1" fmla="*/ 45015 h 43462"/>
                <a:gd name="connsiteX2" fmla="*/ 32286 w 55880"/>
                <a:gd name="connsiteY2" fmla="*/ 45015 h 43462"/>
                <a:gd name="connsiteX3" fmla="*/ 38495 w 55880"/>
                <a:gd name="connsiteY3" fmla="*/ 44083 h 43462"/>
                <a:gd name="connsiteX4" fmla="*/ 43773 w 55880"/>
                <a:gd name="connsiteY4" fmla="*/ 44083 h 43462"/>
                <a:gd name="connsiteX5" fmla="*/ 46877 w 55880"/>
                <a:gd name="connsiteY5" fmla="*/ 41910 h 43462"/>
                <a:gd name="connsiteX6" fmla="*/ 51224 w 55880"/>
                <a:gd name="connsiteY6" fmla="*/ 36633 h 43462"/>
                <a:gd name="connsiteX7" fmla="*/ 56191 w 55880"/>
                <a:gd name="connsiteY7" fmla="*/ 36633 h 43462"/>
                <a:gd name="connsiteX8" fmla="*/ 41600 w 55880"/>
                <a:gd name="connsiteY8" fmla="*/ 22973 h 43462"/>
                <a:gd name="connsiteX9" fmla="*/ 27009 w 55880"/>
                <a:gd name="connsiteY9" fmla="*/ 10245 h 43462"/>
                <a:gd name="connsiteX10" fmla="*/ 10555 w 55880"/>
                <a:gd name="connsiteY10" fmla="*/ 0 h 43462"/>
                <a:gd name="connsiteX11" fmla="*/ 12418 w 55880"/>
                <a:gd name="connsiteY11" fmla="*/ 7140 h 43462"/>
                <a:gd name="connsiteX12" fmla="*/ 12418 w 55880"/>
                <a:gd name="connsiteY12" fmla="*/ 10245 h 43462"/>
                <a:gd name="connsiteX13" fmla="*/ 14591 w 55880"/>
                <a:gd name="connsiteY13" fmla="*/ 12418 h 43462"/>
                <a:gd name="connsiteX14" fmla="*/ 16764 w 55880"/>
                <a:gd name="connsiteY14" fmla="*/ 15522 h 43462"/>
                <a:gd name="connsiteX15" fmla="*/ 0 w 55880"/>
                <a:gd name="connsiteY15" fmla="*/ 25146 h 43462"/>
                <a:gd name="connsiteX16" fmla="*/ 0 w 55880"/>
                <a:gd name="connsiteY16" fmla="*/ 29182 h 43462"/>
                <a:gd name="connsiteX17" fmla="*/ 9313 w 55880"/>
                <a:gd name="connsiteY17" fmla="*/ 32286 h 43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880" h="43462">
                  <a:moveTo>
                    <a:pt x="16764" y="37564"/>
                  </a:moveTo>
                  <a:lnTo>
                    <a:pt x="23904" y="45015"/>
                  </a:lnTo>
                  <a:lnTo>
                    <a:pt x="32286" y="45015"/>
                  </a:lnTo>
                  <a:lnTo>
                    <a:pt x="38495" y="44083"/>
                  </a:lnTo>
                  <a:lnTo>
                    <a:pt x="43773" y="44083"/>
                  </a:lnTo>
                  <a:lnTo>
                    <a:pt x="46877" y="41910"/>
                  </a:lnTo>
                  <a:lnTo>
                    <a:pt x="51224" y="36633"/>
                  </a:lnTo>
                  <a:lnTo>
                    <a:pt x="56191" y="36633"/>
                  </a:lnTo>
                  <a:lnTo>
                    <a:pt x="41600" y="22973"/>
                  </a:lnTo>
                  <a:lnTo>
                    <a:pt x="27009" y="10245"/>
                  </a:lnTo>
                  <a:lnTo>
                    <a:pt x="10555" y="0"/>
                  </a:lnTo>
                  <a:lnTo>
                    <a:pt x="12418" y="7140"/>
                  </a:lnTo>
                  <a:lnTo>
                    <a:pt x="12418" y="10245"/>
                  </a:lnTo>
                  <a:lnTo>
                    <a:pt x="14591" y="12418"/>
                  </a:lnTo>
                  <a:lnTo>
                    <a:pt x="16764" y="15522"/>
                  </a:lnTo>
                  <a:lnTo>
                    <a:pt x="0" y="25146"/>
                  </a:lnTo>
                  <a:lnTo>
                    <a:pt x="0" y="29182"/>
                  </a:lnTo>
                  <a:lnTo>
                    <a:pt x="9313" y="3228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12" name="Freeform: Shape 111">
              <a:extLst>
                <a:ext uri="{FF2B5EF4-FFF2-40B4-BE49-F238E27FC236}">
                  <a16:creationId xmlns:a16="http://schemas.microsoft.com/office/drawing/2014/main" id="{1F933E51-7756-42E4-968E-E9D6807F638B}"/>
                </a:ext>
              </a:extLst>
            </p:cNvPr>
            <p:cNvSpPr/>
            <p:nvPr/>
          </p:nvSpPr>
          <p:spPr>
            <a:xfrm>
              <a:off x="3927081" y="4626422"/>
              <a:ext cx="24836" cy="21731"/>
            </a:xfrm>
            <a:custGeom>
              <a:avLst/>
              <a:gdLst>
                <a:gd name="connsiteX0" fmla="*/ 24215 w 24835"/>
                <a:gd name="connsiteY0" fmla="*/ 4346 h 21731"/>
                <a:gd name="connsiteX1" fmla="*/ 19869 w 24835"/>
                <a:gd name="connsiteY1" fmla="*/ 0 h 21731"/>
                <a:gd name="connsiteX2" fmla="*/ 14591 w 24835"/>
                <a:gd name="connsiteY2" fmla="*/ 6519 h 21731"/>
                <a:gd name="connsiteX3" fmla="*/ 7451 w 24835"/>
                <a:gd name="connsiteY3" fmla="*/ 9624 h 21731"/>
                <a:gd name="connsiteX4" fmla="*/ 0 w 24835"/>
                <a:gd name="connsiteY4" fmla="*/ 12728 h 21731"/>
                <a:gd name="connsiteX5" fmla="*/ 0 w 24835"/>
                <a:gd name="connsiteY5" fmla="*/ 17075 h 21731"/>
                <a:gd name="connsiteX6" fmla="*/ 4346 w 24835"/>
                <a:gd name="connsiteY6" fmla="*/ 17075 h 21731"/>
                <a:gd name="connsiteX7" fmla="*/ 9624 w 24835"/>
                <a:gd name="connsiteY7" fmla="*/ 20179 h 21731"/>
                <a:gd name="connsiteX8" fmla="*/ 16764 w 24835"/>
                <a:gd name="connsiteY8" fmla="*/ 22042 h 21731"/>
                <a:gd name="connsiteX9" fmla="*/ 24215 w 24835"/>
                <a:gd name="connsiteY9" fmla="*/ 24215 h 21731"/>
                <a:gd name="connsiteX10" fmla="*/ 24215 w 24835"/>
                <a:gd name="connsiteY10" fmla="*/ 20179 h 21731"/>
                <a:gd name="connsiteX11" fmla="*/ 27319 w 24835"/>
                <a:gd name="connsiteY11" fmla="*/ 20179 h 21731"/>
                <a:gd name="connsiteX12" fmla="*/ 27319 w 24835"/>
                <a:gd name="connsiteY12" fmla="*/ 14901 h 21731"/>
                <a:gd name="connsiteX13" fmla="*/ 27319 w 24835"/>
                <a:gd name="connsiteY13" fmla="*/ 11797 h 21731"/>
                <a:gd name="connsiteX14" fmla="*/ 26077 w 24835"/>
                <a:gd name="connsiteY14" fmla="*/ 7451 h 21731"/>
                <a:gd name="connsiteX15" fmla="*/ 26077 w 24835"/>
                <a:gd name="connsiteY15" fmla="*/ 6519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5" h="21731">
                  <a:moveTo>
                    <a:pt x="24215" y="4346"/>
                  </a:moveTo>
                  <a:lnTo>
                    <a:pt x="19869" y="0"/>
                  </a:lnTo>
                  <a:lnTo>
                    <a:pt x="14591" y="6519"/>
                  </a:lnTo>
                  <a:lnTo>
                    <a:pt x="7451" y="9624"/>
                  </a:lnTo>
                  <a:lnTo>
                    <a:pt x="0" y="12728"/>
                  </a:lnTo>
                  <a:lnTo>
                    <a:pt x="0" y="17075"/>
                  </a:lnTo>
                  <a:lnTo>
                    <a:pt x="4346" y="17075"/>
                  </a:lnTo>
                  <a:lnTo>
                    <a:pt x="9624" y="20179"/>
                  </a:lnTo>
                  <a:lnTo>
                    <a:pt x="16764" y="22042"/>
                  </a:lnTo>
                  <a:lnTo>
                    <a:pt x="24215" y="24215"/>
                  </a:lnTo>
                  <a:lnTo>
                    <a:pt x="24215" y="20179"/>
                  </a:lnTo>
                  <a:lnTo>
                    <a:pt x="27319" y="20179"/>
                  </a:lnTo>
                  <a:lnTo>
                    <a:pt x="27319" y="14901"/>
                  </a:lnTo>
                  <a:lnTo>
                    <a:pt x="27319" y="11797"/>
                  </a:lnTo>
                  <a:lnTo>
                    <a:pt x="26077" y="7451"/>
                  </a:lnTo>
                  <a:lnTo>
                    <a:pt x="26077" y="6519"/>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13" name="Freeform: Shape 112">
              <a:extLst>
                <a:ext uri="{FF2B5EF4-FFF2-40B4-BE49-F238E27FC236}">
                  <a16:creationId xmlns:a16="http://schemas.microsoft.com/office/drawing/2014/main" id="{77EADF7D-FFE7-44FB-8396-66012128987F}"/>
                </a:ext>
              </a:extLst>
            </p:cNvPr>
            <p:cNvSpPr/>
            <p:nvPr/>
          </p:nvSpPr>
          <p:spPr>
            <a:xfrm>
              <a:off x="3587454" y="4223153"/>
              <a:ext cx="37253" cy="31045"/>
            </a:xfrm>
            <a:custGeom>
              <a:avLst/>
              <a:gdLst>
                <a:gd name="connsiteX0" fmla="*/ 19869 w 37253"/>
                <a:gd name="connsiteY0" fmla="*/ 33528 h 31044"/>
                <a:gd name="connsiteX1" fmla="*/ 25146 w 37253"/>
                <a:gd name="connsiteY1" fmla="*/ 31665 h 31044"/>
                <a:gd name="connsiteX2" fmla="*/ 30424 w 37253"/>
                <a:gd name="connsiteY2" fmla="*/ 31665 h 31044"/>
                <a:gd name="connsiteX3" fmla="*/ 34460 w 37253"/>
                <a:gd name="connsiteY3" fmla="*/ 29492 h 31044"/>
                <a:gd name="connsiteX4" fmla="*/ 39737 w 37253"/>
                <a:gd name="connsiteY4" fmla="*/ 29492 h 31044"/>
                <a:gd name="connsiteX5" fmla="*/ 39737 w 37253"/>
                <a:gd name="connsiteY5" fmla="*/ 22042 h 31044"/>
                <a:gd name="connsiteX6" fmla="*/ 37564 w 37253"/>
                <a:gd name="connsiteY6" fmla="*/ 16764 h 31044"/>
                <a:gd name="connsiteX7" fmla="*/ 37564 w 37253"/>
                <a:gd name="connsiteY7" fmla="*/ 12728 h 31044"/>
                <a:gd name="connsiteX8" fmla="*/ 36633 w 37253"/>
                <a:gd name="connsiteY8" fmla="*/ 7451 h 31044"/>
                <a:gd name="connsiteX9" fmla="*/ 30424 w 37253"/>
                <a:gd name="connsiteY9" fmla="*/ 4346 h 31044"/>
                <a:gd name="connsiteX10" fmla="*/ 22973 w 37253"/>
                <a:gd name="connsiteY10" fmla="*/ 2173 h 31044"/>
                <a:gd name="connsiteX11" fmla="*/ 15833 w 37253"/>
                <a:gd name="connsiteY11" fmla="*/ 0 h 31044"/>
                <a:gd name="connsiteX12" fmla="*/ 7451 w 37253"/>
                <a:gd name="connsiteY12" fmla="*/ 0 h 31044"/>
                <a:gd name="connsiteX13" fmla="*/ 0 w 37253"/>
                <a:gd name="connsiteY13" fmla="*/ 16764 h 31044"/>
                <a:gd name="connsiteX14" fmla="*/ 10555 w 37253"/>
                <a:gd name="connsiteY14" fmla="*/ 24215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253" h="31044">
                  <a:moveTo>
                    <a:pt x="19869" y="33528"/>
                  </a:moveTo>
                  <a:lnTo>
                    <a:pt x="25146" y="31665"/>
                  </a:lnTo>
                  <a:lnTo>
                    <a:pt x="30424" y="31665"/>
                  </a:lnTo>
                  <a:lnTo>
                    <a:pt x="34460" y="29492"/>
                  </a:lnTo>
                  <a:lnTo>
                    <a:pt x="39737" y="29492"/>
                  </a:lnTo>
                  <a:lnTo>
                    <a:pt x="39737" y="22042"/>
                  </a:lnTo>
                  <a:lnTo>
                    <a:pt x="37564" y="16764"/>
                  </a:lnTo>
                  <a:lnTo>
                    <a:pt x="37564" y="12728"/>
                  </a:lnTo>
                  <a:lnTo>
                    <a:pt x="36633" y="7451"/>
                  </a:lnTo>
                  <a:lnTo>
                    <a:pt x="30424" y="4346"/>
                  </a:lnTo>
                  <a:lnTo>
                    <a:pt x="22973" y="2173"/>
                  </a:lnTo>
                  <a:lnTo>
                    <a:pt x="15833" y="0"/>
                  </a:lnTo>
                  <a:lnTo>
                    <a:pt x="7451" y="0"/>
                  </a:lnTo>
                  <a:lnTo>
                    <a:pt x="0" y="16764"/>
                  </a:lnTo>
                  <a:lnTo>
                    <a:pt x="10555" y="24215"/>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14" name="Freeform: Shape 113">
              <a:extLst>
                <a:ext uri="{FF2B5EF4-FFF2-40B4-BE49-F238E27FC236}">
                  <a16:creationId xmlns:a16="http://schemas.microsoft.com/office/drawing/2014/main" id="{E48F8579-4ED6-4628-8E79-B3B40CC5FDDD}"/>
                </a:ext>
              </a:extLst>
            </p:cNvPr>
            <p:cNvSpPr/>
            <p:nvPr/>
          </p:nvSpPr>
          <p:spPr>
            <a:xfrm>
              <a:off x="2717274" y="4696893"/>
              <a:ext cx="18627" cy="9313"/>
            </a:xfrm>
            <a:custGeom>
              <a:avLst/>
              <a:gdLst>
                <a:gd name="connsiteX0" fmla="*/ 4346 w 18626"/>
                <a:gd name="connsiteY0" fmla="*/ 3104 h 9313"/>
                <a:gd name="connsiteX1" fmla="*/ 7451 w 18626"/>
                <a:gd name="connsiteY1" fmla="*/ 5278 h 9313"/>
                <a:gd name="connsiteX2" fmla="*/ 11486 w 18626"/>
                <a:gd name="connsiteY2" fmla="*/ 8382 h 9313"/>
                <a:gd name="connsiteX3" fmla="*/ 16764 w 18626"/>
                <a:gd name="connsiteY3" fmla="*/ 10555 h 9313"/>
                <a:gd name="connsiteX4" fmla="*/ 16764 w 18626"/>
                <a:gd name="connsiteY4" fmla="*/ 7451 h 9313"/>
                <a:gd name="connsiteX5" fmla="*/ 20800 w 18626"/>
                <a:gd name="connsiteY5" fmla="*/ 7451 h 9313"/>
                <a:gd name="connsiteX6" fmla="*/ 20800 w 18626"/>
                <a:gd name="connsiteY6" fmla="*/ 0 h 9313"/>
                <a:gd name="connsiteX7" fmla="*/ 0 w 18626"/>
                <a:gd name="connsiteY7"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626" h="9313">
                  <a:moveTo>
                    <a:pt x="4346" y="3104"/>
                  </a:moveTo>
                  <a:lnTo>
                    <a:pt x="7451" y="5278"/>
                  </a:lnTo>
                  <a:lnTo>
                    <a:pt x="11486" y="8382"/>
                  </a:lnTo>
                  <a:lnTo>
                    <a:pt x="16764" y="10555"/>
                  </a:lnTo>
                  <a:lnTo>
                    <a:pt x="16764" y="7451"/>
                  </a:lnTo>
                  <a:lnTo>
                    <a:pt x="20800" y="7451"/>
                  </a:lnTo>
                  <a:lnTo>
                    <a:pt x="20800" y="0"/>
                  </a:lnTo>
                  <a:lnTo>
                    <a:pt x="0"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15" name="Freeform: Shape 114">
              <a:extLst>
                <a:ext uri="{FF2B5EF4-FFF2-40B4-BE49-F238E27FC236}">
                  <a16:creationId xmlns:a16="http://schemas.microsoft.com/office/drawing/2014/main" id="{B74DCACB-3BAA-4CB9-B8AE-267683CC0B9A}"/>
                </a:ext>
              </a:extLst>
            </p:cNvPr>
            <p:cNvSpPr/>
            <p:nvPr/>
          </p:nvSpPr>
          <p:spPr>
            <a:xfrm>
              <a:off x="2917512" y="4768295"/>
              <a:ext cx="31045" cy="34149"/>
            </a:xfrm>
            <a:custGeom>
              <a:avLst/>
              <a:gdLst>
                <a:gd name="connsiteX0" fmla="*/ 21731 w 31044"/>
                <a:gd name="connsiteY0" fmla="*/ 3104 h 34149"/>
                <a:gd name="connsiteX1" fmla="*/ 16764 w 31044"/>
                <a:gd name="connsiteY1" fmla="*/ 5278 h 34149"/>
                <a:gd name="connsiteX2" fmla="*/ 13349 w 31044"/>
                <a:gd name="connsiteY2" fmla="*/ 7451 h 34149"/>
                <a:gd name="connsiteX3" fmla="*/ 0 w 31044"/>
                <a:gd name="connsiteY3" fmla="*/ 12728 h 34149"/>
                <a:gd name="connsiteX4" fmla="*/ 2173 w 31044"/>
                <a:gd name="connsiteY4" fmla="*/ 18006 h 34149"/>
                <a:gd name="connsiteX5" fmla="*/ 2173 w 31044"/>
                <a:gd name="connsiteY5" fmla="*/ 23283 h 34149"/>
                <a:gd name="connsiteX6" fmla="*/ 4036 w 31044"/>
                <a:gd name="connsiteY6" fmla="*/ 29492 h 34149"/>
                <a:gd name="connsiteX7" fmla="*/ 6209 w 31044"/>
                <a:gd name="connsiteY7" fmla="*/ 32597 h 34149"/>
                <a:gd name="connsiteX8" fmla="*/ 9313 w 31044"/>
                <a:gd name="connsiteY8" fmla="*/ 36943 h 34149"/>
                <a:gd name="connsiteX9" fmla="*/ 11487 w 31044"/>
                <a:gd name="connsiteY9" fmla="*/ 34770 h 34149"/>
                <a:gd name="connsiteX10" fmla="*/ 18627 w 31044"/>
                <a:gd name="connsiteY10" fmla="*/ 30424 h 34149"/>
                <a:gd name="connsiteX11" fmla="*/ 26077 w 31044"/>
                <a:gd name="connsiteY11" fmla="*/ 25146 h 34149"/>
                <a:gd name="connsiteX12" fmla="*/ 31355 w 31044"/>
                <a:gd name="connsiteY12" fmla="*/ 15833 h 34149"/>
                <a:gd name="connsiteX13" fmla="*/ 31355 w 31044"/>
                <a:gd name="connsiteY13" fmla="*/ 8382 h 34149"/>
                <a:gd name="connsiteX14" fmla="*/ 26077 w 31044"/>
                <a:gd name="connsiteY14" fmla="*/ 0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044" h="34149">
                  <a:moveTo>
                    <a:pt x="21731" y="3104"/>
                  </a:moveTo>
                  <a:lnTo>
                    <a:pt x="16764" y="5278"/>
                  </a:lnTo>
                  <a:lnTo>
                    <a:pt x="13349" y="7451"/>
                  </a:lnTo>
                  <a:lnTo>
                    <a:pt x="0" y="12728"/>
                  </a:lnTo>
                  <a:lnTo>
                    <a:pt x="2173" y="18006"/>
                  </a:lnTo>
                  <a:lnTo>
                    <a:pt x="2173" y="23283"/>
                  </a:lnTo>
                  <a:lnTo>
                    <a:pt x="4036" y="29492"/>
                  </a:lnTo>
                  <a:lnTo>
                    <a:pt x="6209" y="32597"/>
                  </a:lnTo>
                  <a:lnTo>
                    <a:pt x="9313" y="36943"/>
                  </a:lnTo>
                  <a:lnTo>
                    <a:pt x="11487" y="34770"/>
                  </a:lnTo>
                  <a:lnTo>
                    <a:pt x="18627" y="30424"/>
                  </a:lnTo>
                  <a:lnTo>
                    <a:pt x="26077" y="25146"/>
                  </a:lnTo>
                  <a:lnTo>
                    <a:pt x="31355" y="15833"/>
                  </a:lnTo>
                  <a:lnTo>
                    <a:pt x="31355" y="8382"/>
                  </a:lnTo>
                  <a:lnTo>
                    <a:pt x="26077"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16" name="Freeform: Shape 115">
              <a:extLst>
                <a:ext uri="{FF2B5EF4-FFF2-40B4-BE49-F238E27FC236}">
                  <a16:creationId xmlns:a16="http://schemas.microsoft.com/office/drawing/2014/main" id="{239EA4CA-62C0-4D59-8885-9EC78E072EFE}"/>
                </a:ext>
              </a:extLst>
            </p:cNvPr>
            <p:cNvSpPr/>
            <p:nvPr/>
          </p:nvSpPr>
          <p:spPr>
            <a:xfrm>
              <a:off x="3423849" y="4239917"/>
              <a:ext cx="245252" cy="170745"/>
            </a:xfrm>
            <a:custGeom>
              <a:avLst/>
              <a:gdLst>
                <a:gd name="connsiteX0" fmla="*/ 7451 w 245252"/>
                <a:gd name="connsiteY0" fmla="*/ 86304 h 170745"/>
                <a:gd name="connsiteX1" fmla="*/ 12418 w 245252"/>
                <a:gd name="connsiteY1" fmla="*/ 96859 h 170745"/>
                <a:gd name="connsiteX2" fmla="*/ 14591 w 245252"/>
                <a:gd name="connsiteY2" fmla="*/ 108346 h 170745"/>
                <a:gd name="connsiteX3" fmla="*/ 30424 w 245252"/>
                <a:gd name="connsiteY3" fmla="*/ 108346 h 170745"/>
                <a:gd name="connsiteX4" fmla="*/ 43773 w 245252"/>
                <a:gd name="connsiteY4" fmla="*/ 108346 h 170745"/>
                <a:gd name="connsiteX5" fmla="*/ 49982 w 245252"/>
                <a:gd name="connsiteY5" fmla="*/ 108346 h 170745"/>
                <a:gd name="connsiteX6" fmla="*/ 63641 w 245252"/>
                <a:gd name="connsiteY6" fmla="*/ 110519 h 170745"/>
                <a:gd name="connsiteX7" fmla="*/ 70782 w 245252"/>
                <a:gd name="connsiteY7" fmla="*/ 111450 h 170745"/>
                <a:gd name="connsiteX8" fmla="*/ 76059 w 245252"/>
                <a:gd name="connsiteY8" fmla="*/ 115486 h 170745"/>
                <a:gd name="connsiteX9" fmla="*/ 83510 w 245252"/>
                <a:gd name="connsiteY9" fmla="*/ 120763 h 170745"/>
                <a:gd name="connsiteX10" fmla="*/ 83510 w 245252"/>
                <a:gd name="connsiteY10" fmla="*/ 125110 h 170745"/>
                <a:gd name="connsiteX11" fmla="*/ 66746 w 245252"/>
                <a:gd name="connsiteY11" fmla="*/ 126041 h 170745"/>
                <a:gd name="connsiteX12" fmla="*/ 49982 w 245252"/>
                <a:gd name="connsiteY12" fmla="*/ 128214 h 170745"/>
                <a:gd name="connsiteX13" fmla="*/ 36633 w 245252"/>
                <a:gd name="connsiteY13" fmla="*/ 132560 h 170745"/>
                <a:gd name="connsiteX14" fmla="*/ 27009 w 245252"/>
                <a:gd name="connsiteY14" fmla="*/ 140942 h 170745"/>
                <a:gd name="connsiteX15" fmla="*/ 22973 w 245252"/>
                <a:gd name="connsiteY15" fmla="*/ 140942 h 170745"/>
                <a:gd name="connsiteX16" fmla="*/ 29182 w 245252"/>
                <a:gd name="connsiteY16" fmla="*/ 152429 h 170745"/>
                <a:gd name="connsiteX17" fmla="*/ 37564 w 245252"/>
                <a:gd name="connsiteY17" fmla="*/ 157706 h 170745"/>
                <a:gd name="connsiteX18" fmla="*/ 46877 w 245252"/>
                <a:gd name="connsiteY18" fmla="*/ 159880 h 170745"/>
                <a:gd name="connsiteX19" fmla="*/ 57432 w 245252"/>
                <a:gd name="connsiteY19" fmla="*/ 161742 h 170745"/>
                <a:gd name="connsiteX20" fmla="*/ 70782 w 245252"/>
                <a:gd name="connsiteY20" fmla="*/ 164847 h 170745"/>
                <a:gd name="connsiteX21" fmla="*/ 95928 w 245252"/>
                <a:gd name="connsiteY21" fmla="*/ 172297 h 170745"/>
                <a:gd name="connsiteX22" fmla="*/ 117659 w 245252"/>
                <a:gd name="connsiteY22" fmla="*/ 172297 h 170745"/>
                <a:gd name="connsiteX23" fmla="*/ 137527 w 245252"/>
                <a:gd name="connsiteY23" fmla="*/ 169193 h 170745"/>
                <a:gd name="connsiteX24" fmla="*/ 157396 w 245252"/>
                <a:gd name="connsiteY24" fmla="*/ 162984 h 170745"/>
                <a:gd name="connsiteX25" fmla="*/ 178196 w 245252"/>
                <a:gd name="connsiteY25" fmla="*/ 159880 h 170745"/>
                <a:gd name="connsiteX26" fmla="*/ 195891 w 245252"/>
                <a:gd name="connsiteY26" fmla="*/ 161742 h 170745"/>
                <a:gd name="connsiteX27" fmla="*/ 214828 w 245252"/>
                <a:gd name="connsiteY27" fmla="*/ 169193 h 170745"/>
                <a:gd name="connsiteX28" fmla="*/ 225073 w 245252"/>
                <a:gd name="connsiteY28" fmla="*/ 169193 h 170745"/>
                <a:gd name="connsiteX29" fmla="*/ 234387 w 245252"/>
                <a:gd name="connsiteY29" fmla="*/ 167020 h 170745"/>
                <a:gd name="connsiteX30" fmla="*/ 244010 w 245252"/>
                <a:gd name="connsiteY30" fmla="*/ 164847 h 170745"/>
                <a:gd name="connsiteX31" fmla="*/ 241837 w 245252"/>
                <a:gd name="connsiteY31" fmla="*/ 159880 h 170745"/>
                <a:gd name="connsiteX32" fmla="*/ 241837 w 245252"/>
                <a:gd name="connsiteY32" fmla="*/ 157706 h 170745"/>
                <a:gd name="connsiteX33" fmla="*/ 241837 w 245252"/>
                <a:gd name="connsiteY33" fmla="*/ 154602 h 170745"/>
                <a:gd name="connsiteX34" fmla="*/ 239664 w 245252"/>
                <a:gd name="connsiteY34" fmla="*/ 154602 h 170745"/>
                <a:gd name="connsiteX35" fmla="*/ 237491 w 245252"/>
                <a:gd name="connsiteY35" fmla="*/ 152429 h 170745"/>
                <a:gd name="connsiteX36" fmla="*/ 234387 w 245252"/>
                <a:gd name="connsiteY36" fmla="*/ 148083 h 170745"/>
                <a:gd name="connsiteX37" fmla="*/ 234387 w 245252"/>
                <a:gd name="connsiteY37" fmla="*/ 140942 h 170745"/>
                <a:gd name="connsiteX38" fmla="*/ 237491 w 245252"/>
                <a:gd name="connsiteY38" fmla="*/ 142805 h 170745"/>
                <a:gd name="connsiteX39" fmla="*/ 239664 w 245252"/>
                <a:gd name="connsiteY39" fmla="*/ 144978 h 170745"/>
                <a:gd name="connsiteX40" fmla="*/ 241837 w 245252"/>
                <a:gd name="connsiteY40" fmla="*/ 147151 h 170745"/>
                <a:gd name="connsiteX41" fmla="*/ 244010 w 245252"/>
                <a:gd name="connsiteY41" fmla="*/ 148083 h 170745"/>
                <a:gd name="connsiteX42" fmla="*/ 247115 w 245252"/>
                <a:gd name="connsiteY42" fmla="*/ 148083 h 170745"/>
                <a:gd name="connsiteX43" fmla="*/ 244942 w 245252"/>
                <a:gd name="connsiteY43" fmla="*/ 132560 h 170745"/>
                <a:gd name="connsiteX44" fmla="*/ 239664 w 245252"/>
                <a:gd name="connsiteY44" fmla="*/ 122937 h 170745"/>
                <a:gd name="connsiteX45" fmla="*/ 230351 w 245252"/>
                <a:gd name="connsiteY45" fmla="*/ 115486 h 170745"/>
                <a:gd name="connsiteX46" fmla="*/ 219796 w 245252"/>
                <a:gd name="connsiteY46" fmla="*/ 113623 h 170745"/>
                <a:gd name="connsiteX47" fmla="*/ 203342 w 245252"/>
                <a:gd name="connsiteY47" fmla="*/ 111450 h 170745"/>
                <a:gd name="connsiteX48" fmla="*/ 198064 w 245252"/>
                <a:gd name="connsiteY48" fmla="*/ 83199 h 170745"/>
                <a:gd name="connsiteX49" fmla="*/ 192787 w 245252"/>
                <a:gd name="connsiteY49" fmla="*/ 54638 h 170745"/>
                <a:gd name="connsiteX50" fmla="*/ 185647 w 245252"/>
                <a:gd name="connsiteY50" fmla="*/ 32597 h 170745"/>
                <a:gd name="connsiteX51" fmla="*/ 171987 w 245252"/>
                <a:gd name="connsiteY51" fmla="*/ 14901 h 170745"/>
                <a:gd name="connsiteX52" fmla="*/ 150256 w 245252"/>
                <a:gd name="connsiteY52" fmla="*/ 0 h 170745"/>
                <a:gd name="connsiteX53" fmla="*/ 144978 w 245252"/>
                <a:gd name="connsiteY53" fmla="*/ 10555 h 170745"/>
                <a:gd name="connsiteX54" fmla="*/ 143736 w 245252"/>
                <a:gd name="connsiteY54" fmla="*/ 22042 h 170745"/>
                <a:gd name="connsiteX55" fmla="*/ 150256 w 245252"/>
                <a:gd name="connsiteY55" fmla="*/ 32597 h 170745"/>
                <a:gd name="connsiteX56" fmla="*/ 150256 w 245252"/>
                <a:gd name="connsiteY56" fmla="*/ 40048 h 170745"/>
                <a:gd name="connsiteX57" fmla="*/ 150256 w 245252"/>
                <a:gd name="connsiteY57" fmla="*/ 46256 h 170745"/>
                <a:gd name="connsiteX58" fmla="*/ 149014 w 245252"/>
                <a:gd name="connsiteY58" fmla="*/ 51534 h 170745"/>
                <a:gd name="connsiteX59" fmla="*/ 146841 w 245252"/>
                <a:gd name="connsiteY59" fmla="*/ 56812 h 170745"/>
                <a:gd name="connsiteX60" fmla="*/ 141874 w 245252"/>
                <a:gd name="connsiteY60" fmla="*/ 49361 h 170745"/>
                <a:gd name="connsiteX61" fmla="*/ 134423 w 245252"/>
                <a:gd name="connsiteY61" fmla="*/ 38806 h 170745"/>
                <a:gd name="connsiteX62" fmla="*/ 127283 w 245252"/>
                <a:gd name="connsiteY62" fmla="*/ 24215 h 170745"/>
                <a:gd name="connsiteX63" fmla="*/ 122005 w 245252"/>
                <a:gd name="connsiteY63" fmla="*/ 25457 h 170745"/>
                <a:gd name="connsiteX64" fmla="*/ 115796 w 245252"/>
                <a:gd name="connsiteY64" fmla="*/ 25457 h 170745"/>
                <a:gd name="connsiteX65" fmla="*/ 114555 w 245252"/>
                <a:gd name="connsiteY65" fmla="*/ 27319 h 170745"/>
                <a:gd name="connsiteX66" fmla="*/ 110519 w 245252"/>
                <a:gd name="connsiteY66" fmla="*/ 29492 h 170745"/>
                <a:gd name="connsiteX67" fmla="*/ 108346 w 245252"/>
                <a:gd name="connsiteY67" fmla="*/ 31666 h 170745"/>
                <a:gd name="connsiteX68" fmla="*/ 107414 w 245252"/>
                <a:gd name="connsiteY68" fmla="*/ 36943 h 170745"/>
                <a:gd name="connsiteX69" fmla="*/ 103068 w 245252"/>
                <a:gd name="connsiteY69" fmla="*/ 32597 h 170745"/>
                <a:gd name="connsiteX70" fmla="*/ 99964 w 245252"/>
                <a:gd name="connsiteY70" fmla="*/ 31666 h 170745"/>
                <a:gd name="connsiteX71" fmla="*/ 98101 w 245252"/>
                <a:gd name="connsiteY71" fmla="*/ 27319 h 170745"/>
                <a:gd name="connsiteX72" fmla="*/ 95928 w 245252"/>
                <a:gd name="connsiteY72" fmla="*/ 24215 h 170745"/>
                <a:gd name="connsiteX73" fmla="*/ 93755 w 245252"/>
                <a:gd name="connsiteY73" fmla="*/ 22042 h 170745"/>
                <a:gd name="connsiteX74" fmla="*/ 90650 w 245252"/>
                <a:gd name="connsiteY74" fmla="*/ 20179 h 170745"/>
                <a:gd name="connsiteX75" fmla="*/ 83510 w 245252"/>
                <a:gd name="connsiteY75" fmla="*/ 20179 h 170745"/>
                <a:gd name="connsiteX76" fmla="*/ 72023 w 245252"/>
                <a:gd name="connsiteY76" fmla="*/ 20179 h 170745"/>
                <a:gd name="connsiteX77" fmla="*/ 59295 w 245252"/>
                <a:gd name="connsiteY77" fmla="*/ 20179 h 170745"/>
                <a:gd name="connsiteX78" fmla="*/ 49982 w 245252"/>
                <a:gd name="connsiteY78" fmla="*/ 20179 h 170745"/>
                <a:gd name="connsiteX79" fmla="*/ 49982 w 245252"/>
                <a:gd name="connsiteY79" fmla="*/ 16764 h 170745"/>
                <a:gd name="connsiteX80" fmla="*/ 49050 w 245252"/>
                <a:gd name="connsiteY80" fmla="*/ 14901 h 170745"/>
                <a:gd name="connsiteX81" fmla="*/ 49050 w 245252"/>
                <a:gd name="connsiteY81" fmla="*/ 12728 h 170745"/>
                <a:gd name="connsiteX82" fmla="*/ 49982 w 245252"/>
                <a:gd name="connsiteY82" fmla="*/ 12728 h 170745"/>
                <a:gd name="connsiteX83" fmla="*/ 49982 w 245252"/>
                <a:gd name="connsiteY83" fmla="*/ 10555 h 170745"/>
                <a:gd name="connsiteX84" fmla="*/ 49982 w 245252"/>
                <a:gd name="connsiteY84" fmla="*/ 7451 h 170745"/>
                <a:gd name="connsiteX85" fmla="*/ 46877 w 245252"/>
                <a:gd name="connsiteY85" fmla="*/ 7451 h 170745"/>
                <a:gd name="connsiteX86" fmla="*/ 34459 w 245252"/>
                <a:gd name="connsiteY86" fmla="*/ 5278 h 170745"/>
                <a:gd name="connsiteX87" fmla="*/ 22973 w 245252"/>
                <a:gd name="connsiteY87" fmla="*/ 12728 h 170745"/>
                <a:gd name="connsiteX88" fmla="*/ 14591 w 245252"/>
                <a:gd name="connsiteY88" fmla="*/ 24215 h 170745"/>
                <a:gd name="connsiteX89" fmla="*/ 7451 w 245252"/>
                <a:gd name="connsiteY89" fmla="*/ 36943 h 170745"/>
                <a:gd name="connsiteX90" fmla="*/ 0 w 245252"/>
                <a:gd name="connsiteY90" fmla="*/ 47498 h 170745"/>
                <a:gd name="connsiteX91" fmla="*/ 0 w 245252"/>
                <a:gd name="connsiteY91" fmla="*/ 66125 h 170745"/>
                <a:gd name="connsiteX92" fmla="*/ 3104 w 245252"/>
                <a:gd name="connsiteY92" fmla="*/ 76680 h 170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45252" h="170745">
                  <a:moveTo>
                    <a:pt x="7451" y="86304"/>
                  </a:moveTo>
                  <a:lnTo>
                    <a:pt x="12418" y="96859"/>
                  </a:lnTo>
                  <a:lnTo>
                    <a:pt x="14591" y="108346"/>
                  </a:lnTo>
                  <a:lnTo>
                    <a:pt x="30424" y="108346"/>
                  </a:lnTo>
                  <a:lnTo>
                    <a:pt x="43773" y="108346"/>
                  </a:lnTo>
                  <a:lnTo>
                    <a:pt x="49982" y="108346"/>
                  </a:lnTo>
                  <a:lnTo>
                    <a:pt x="63641" y="110519"/>
                  </a:lnTo>
                  <a:lnTo>
                    <a:pt x="70782" y="111450"/>
                  </a:lnTo>
                  <a:lnTo>
                    <a:pt x="76059" y="115486"/>
                  </a:lnTo>
                  <a:lnTo>
                    <a:pt x="83510" y="120763"/>
                  </a:lnTo>
                  <a:lnTo>
                    <a:pt x="83510" y="125110"/>
                  </a:lnTo>
                  <a:lnTo>
                    <a:pt x="66746" y="126041"/>
                  </a:lnTo>
                  <a:lnTo>
                    <a:pt x="49982" y="128214"/>
                  </a:lnTo>
                  <a:lnTo>
                    <a:pt x="36633" y="132560"/>
                  </a:lnTo>
                  <a:lnTo>
                    <a:pt x="27009" y="140942"/>
                  </a:lnTo>
                  <a:lnTo>
                    <a:pt x="22973" y="140942"/>
                  </a:lnTo>
                  <a:lnTo>
                    <a:pt x="29182" y="152429"/>
                  </a:lnTo>
                  <a:lnTo>
                    <a:pt x="37564" y="157706"/>
                  </a:lnTo>
                  <a:lnTo>
                    <a:pt x="46877" y="159880"/>
                  </a:lnTo>
                  <a:lnTo>
                    <a:pt x="57432" y="161742"/>
                  </a:lnTo>
                  <a:lnTo>
                    <a:pt x="70782" y="164847"/>
                  </a:lnTo>
                  <a:lnTo>
                    <a:pt x="95928" y="172297"/>
                  </a:lnTo>
                  <a:lnTo>
                    <a:pt x="117659" y="172297"/>
                  </a:lnTo>
                  <a:lnTo>
                    <a:pt x="137527" y="169193"/>
                  </a:lnTo>
                  <a:lnTo>
                    <a:pt x="157396" y="162984"/>
                  </a:lnTo>
                  <a:lnTo>
                    <a:pt x="178196" y="159880"/>
                  </a:lnTo>
                  <a:lnTo>
                    <a:pt x="195891" y="161742"/>
                  </a:lnTo>
                  <a:lnTo>
                    <a:pt x="214828" y="169193"/>
                  </a:lnTo>
                  <a:lnTo>
                    <a:pt x="225073" y="169193"/>
                  </a:lnTo>
                  <a:lnTo>
                    <a:pt x="234387" y="167020"/>
                  </a:lnTo>
                  <a:lnTo>
                    <a:pt x="244010" y="164847"/>
                  </a:lnTo>
                  <a:lnTo>
                    <a:pt x="241837" y="159880"/>
                  </a:lnTo>
                  <a:lnTo>
                    <a:pt x="241837" y="157706"/>
                  </a:lnTo>
                  <a:lnTo>
                    <a:pt x="241837" y="154602"/>
                  </a:lnTo>
                  <a:lnTo>
                    <a:pt x="239664" y="154602"/>
                  </a:lnTo>
                  <a:lnTo>
                    <a:pt x="237491" y="152429"/>
                  </a:lnTo>
                  <a:lnTo>
                    <a:pt x="234387" y="148083"/>
                  </a:lnTo>
                  <a:lnTo>
                    <a:pt x="234387" y="140942"/>
                  </a:lnTo>
                  <a:lnTo>
                    <a:pt x="237491" y="142805"/>
                  </a:lnTo>
                  <a:lnTo>
                    <a:pt x="239664" y="144978"/>
                  </a:lnTo>
                  <a:lnTo>
                    <a:pt x="241837" y="147151"/>
                  </a:lnTo>
                  <a:lnTo>
                    <a:pt x="244010" y="148083"/>
                  </a:lnTo>
                  <a:lnTo>
                    <a:pt x="247115" y="148083"/>
                  </a:lnTo>
                  <a:lnTo>
                    <a:pt x="244942" y="132560"/>
                  </a:lnTo>
                  <a:lnTo>
                    <a:pt x="239664" y="122937"/>
                  </a:lnTo>
                  <a:lnTo>
                    <a:pt x="230351" y="115486"/>
                  </a:lnTo>
                  <a:lnTo>
                    <a:pt x="219796" y="113623"/>
                  </a:lnTo>
                  <a:lnTo>
                    <a:pt x="203342" y="111450"/>
                  </a:lnTo>
                  <a:lnTo>
                    <a:pt x="198064" y="83199"/>
                  </a:lnTo>
                  <a:lnTo>
                    <a:pt x="192787" y="54638"/>
                  </a:lnTo>
                  <a:lnTo>
                    <a:pt x="185647" y="32597"/>
                  </a:lnTo>
                  <a:lnTo>
                    <a:pt x="171987" y="14901"/>
                  </a:lnTo>
                  <a:lnTo>
                    <a:pt x="150256" y="0"/>
                  </a:lnTo>
                  <a:lnTo>
                    <a:pt x="144978" y="10555"/>
                  </a:lnTo>
                  <a:lnTo>
                    <a:pt x="143736" y="22042"/>
                  </a:lnTo>
                  <a:lnTo>
                    <a:pt x="150256" y="32597"/>
                  </a:lnTo>
                  <a:lnTo>
                    <a:pt x="150256" y="40048"/>
                  </a:lnTo>
                  <a:lnTo>
                    <a:pt x="150256" y="46256"/>
                  </a:lnTo>
                  <a:lnTo>
                    <a:pt x="149014" y="51534"/>
                  </a:lnTo>
                  <a:lnTo>
                    <a:pt x="146841" y="56812"/>
                  </a:lnTo>
                  <a:lnTo>
                    <a:pt x="141874" y="49361"/>
                  </a:lnTo>
                  <a:lnTo>
                    <a:pt x="134423" y="38806"/>
                  </a:lnTo>
                  <a:lnTo>
                    <a:pt x="127283" y="24215"/>
                  </a:lnTo>
                  <a:lnTo>
                    <a:pt x="122005" y="25457"/>
                  </a:lnTo>
                  <a:lnTo>
                    <a:pt x="115796" y="25457"/>
                  </a:lnTo>
                  <a:lnTo>
                    <a:pt x="114555" y="27319"/>
                  </a:lnTo>
                  <a:lnTo>
                    <a:pt x="110519" y="29492"/>
                  </a:lnTo>
                  <a:lnTo>
                    <a:pt x="108346" y="31666"/>
                  </a:lnTo>
                  <a:lnTo>
                    <a:pt x="107414" y="36943"/>
                  </a:lnTo>
                  <a:lnTo>
                    <a:pt x="103068" y="32597"/>
                  </a:lnTo>
                  <a:lnTo>
                    <a:pt x="99964" y="31666"/>
                  </a:lnTo>
                  <a:lnTo>
                    <a:pt x="98101" y="27319"/>
                  </a:lnTo>
                  <a:lnTo>
                    <a:pt x="95928" y="24215"/>
                  </a:lnTo>
                  <a:lnTo>
                    <a:pt x="93755" y="22042"/>
                  </a:lnTo>
                  <a:lnTo>
                    <a:pt x="90650" y="20179"/>
                  </a:lnTo>
                  <a:lnTo>
                    <a:pt x="83510" y="20179"/>
                  </a:lnTo>
                  <a:lnTo>
                    <a:pt x="72023" y="20179"/>
                  </a:lnTo>
                  <a:lnTo>
                    <a:pt x="59295" y="20179"/>
                  </a:lnTo>
                  <a:lnTo>
                    <a:pt x="49982" y="20179"/>
                  </a:lnTo>
                  <a:lnTo>
                    <a:pt x="49982" y="16764"/>
                  </a:lnTo>
                  <a:lnTo>
                    <a:pt x="49050" y="14901"/>
                  </a:lnTo>
                  <a:lnTo>
                    <a:pt x="49050" y="12728"/>
                  </a:lnTo>
                  <a:lnTo>
                    <a:pt x="49982" y="12728"/>
                  </a:lnTo>
                  <a:lnTo>
                    <a:pt x="49982" y="10555"/>
                  </a:lnTo>
                  <a:lnTo>
                    <a:pt x="49982" y="7451"/>
                  </a:lnTo>
                  <a:lnTo>
                    <a:pt x="46877" y="7451"/>
                  </a:lnTo>
                  <a:lnTo>
                    <a:pt x="34459" y="5278"/>
                  </a:lnTo>
                  <a:lnTo>
                    <a:pt x="22973" y="12728"/>
                  </a:lnTo>
                  <a:lnTo>
                    <a:pt x="14591" y="24215"/>
                  </a:lnTo>
                  <a:lnTo>
                    <a:pt x="7451" y="36943"/>
                  </a:lnTo>
                  <a:lnTo>
                    <a:pt x="0" y="47498"/>
                  </a:lnTo>
                  <a:lnTo>
                    <a:pt x="0" y="66125"/>
                  </a:lnTo>
                  <a:lnTo>
                    <a:pt x="3104" y="7668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17" name="Freeform: Shape 116">
              <a:extLst>
                <a:ext uri="{FF2B5EF4-FFF2-40B4-BE49-F238E27FC236}">
                  <a16:creationId xmlns:a16="http://schemas.microsoft.com/office/drawing/2014/main" id="{59D899FC-185E-424B-A0BC-960CA80733C5}"/>
                </a:ext>
              </a:extLst>
            </p:cNvPr>
            <p:cNvSpPr/>
            <p:nvPr/>
          </p:nvSpPr>
          <p:spPr>
            <a:xfrm>
              <a:off x="2687161" y="4573956"/>
              <a:ext cx="37253" cy="27940"/>
            </a:xfrm>
            <a:custGeom>
              <a:avLst/>
              <a:gdLst>
                <a:gd name="connsiteX0" fmla="*/ 32286 w 37253"/>
                <a:gd name="connsiteY0" fmla="*/ 23283 h 27940"/>
                <a:gd name="connsiteX1" fmla="*/ 36322 w 37253"/>
                <a:gd name="connsiteY1" fmla="*/ 23283 h 27940"/>
                <a:gd name="connsiteX2" fmla="*/ 39737 w 37253"/>
                <a:gd name="connsiteY2" fmla="*/ 19869 h 27940"/>
                <a:gd name="connsiteX3" fmla="*/ 30113 w 37253"/>
                <a:gd name="connsiteY3" fmla="*/ 8382 h 27940"/>
                <a:gd name="connsiteX4" fmla="*/ 17695 w 37253"/>
                <a:gd name="connsiteY4" fmla="*/ 3104 h 27940"/>
                <a:gd name="connsiteX5" fmla="*/ 0 w 37253"/>
                <a:gd name="connsiteY5" fmla="*/ 0 h 27940"/>
                <a:gd name="connsiteX6" fmla="*/ 0 w 37253"/>
                <a:gd name="connsiteY6" fmla="*/ 7451 h 27940"/>
                <a:gd name="connsiteX7" fmla="*/ 0 w 37253"/>
                <a:gd name="connsiteY7" fmla="*/ 10555 h 27940"/>
                <a:gd name="connsiteX8" fmla="*/ 3104 w 37253"/>
                <a:gd name="connsiteY8" fmla="*/ 14901 h 27940"/>
                <a:gd name="connsiteX9" fmla="*/ 5278 w 37253"/>
                <a:gd name="connsiteY9" fmla="*/ 15833 h 27940"/>
                <a:gd name="connsiteX10" fmla="*/ 10555 w 37253"/>
                <a:gd name="connsiteY10" fmla="*/ 18006 h 27940"/>
                <a:gd name="connsiteX11" fmla="*/ 14591 w 37253"/>
                <a:gd name="connsiteY11" fmla="*/ 22042 h 27940"/>
                <a:gd name="connsiteX12" fmla="*/ 19869 w 37253"/>
                <a:gd name="connsiteY12" fmla="*/ 25146 h 27940"/>
                <a:gd name="connsiteX13" fmla="*/ 22973 w 37253"/>
                <a:gd name="connsiteY13" fmla="*/ 29492 h 27940"/>
                <a:gd name="connsiteX14" fmla="*/ 29182 w 37253"/>
                <a:gd name="connsiteY14" fmla="*/ 27319 h 27940"/>
                <a:gd name="connsiteX15" fmla="*/ 30113 w 37253"/>
                <a:gd name="connsiteY15" fmla="*/ 25146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253" h="27940">
                  <a:moveTo>
                    <a:pt x="32286" y="23283"/>
                  </a:moveTo>
                  <a:lnTo>
                    <a:pt x="36322" y="23283"/>
                  </a:lnTo>
                  <a:lnTo>
                    <a:pt x="39737" y="19869"/>
                  </a:lnTo>
                  <a:lnTo>
                    <a:pt x="30113" y="8382"/>
                  </a:lnTo>
                  <a:lnTo>
                    <a:pt x="17695" y="3104"/>
                  </a:lnTo>
                  <a:lnTo>
                    <a:pt x="0" y="0"/>
                  </a:lnTo>
                  <a:lnTo>
                    <a:pt x="0" y="7451"/>
                  </a:lnTo>
                  <a:lnTo>
                    <a:pt x="0" y="10555"/>
                  </a:lnTo>
                  <a:lnTo>
                    <a:pt x="3104" y="14901"/>
                  </a:lnTo>
                  <a:lnTo>
                    <a:pt x="5278" y="15833"/>
                  </a:lnTo>
                  <a:lnTo>
                    <a:pt x="10555" y="18006"/>
                  </a:lnTo>
                  <a:lnTo>
                    <a:pt x="14591" y="22042"/>
                  </a:lnTo>
                  <a:lnTo>
                    <a:pt x="19869" y="25146"/>
                  </a:lnTo>
                  <a:lnTo>
                    <a:pt x="22973" y="29492"/>
                  </a:lnTo>
                  <a:lnTo>
                    <a:pt x="29182" y="27319"/>
                  </a:lnTo>
                  <a:lnTo>
                    <a:pt x="30113" y="2514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18" name="Freeform: Shape 117">
              <a:extLst>
                <a:ext uri="{FF2B5EF4-FFF2-40B4-BE49-F238E27FC236}">
                  <a16:creationId xmlns:a16="http://schemas.microsoft.com/office/drawing/2014/main" id="{15C13ECF-C75A-4976-95E2-B05BC1847F3F}"/>
                </a:ext>
              </a:extLst>
            </p:cNvPr>
            <p:cNvSpPr/>
            <p:nvPr/>
          </p:nvSpPr>
          <p:spPr>
            <a:xfrm>
              <a:off x="3878341" y="4529873"/>
              <a:ext cx="93134" cy="86925"/>
            </a:xfrm>
            <a:custGeom>
              <a:avLst/>
              <a:gdLst>
                <a:gd name="connsiteX0" fmla="*/ 60226 w 93133"/>
                <a:gd name="connsiteY0" fmla="*/ 29492 h 86924"/>
                <a:gd name="connsiteX1" fmla="*/ 39427 w 93133"/>
                <a:gd name="connsiteY1" fmla="*/ 29492 h 86924"/>
                <a:gd name="connsiteX2" fmla="*/ 39427 w 93133"/>
                <a:gd name="connsiteY2" fmla="*/ 22042 h 86924"/>
                <a:gd name="connsiteX3" fmla="*/ 39427 w 93133"/>
                <a:gd name="connsiteY3" fmla="*/ 15833 h 86924"/>
                <a:gd name="connsiteX4" fmla="*/ 38495 w 93133"/>
                <a:gd name="connsiteY4" fmla="*/ 12728 h 86924"/>
                <a:gd name="connsiteX5" fmla="*/ 36322 w 93133"/>
                <a:gd name="connsiteY5" fmla="*/ 8382 h 86924"/>
                <a:gd name="connsiteX6" fmla="*/ 36322 w 93133"/>
                <a:gd name="connsiteY6" fmla="*/ 0 h 86924"/>
                <a:gd name="connsiteX7" fmla="*/ 24836 w 93133"/>
                <a:gd name="connsiteY7" fmla="*/ 10555 h 86924"/>
                <a:gd name="connsiteX8" fmla="*/ 17695 w 93133"/>
                <a:gd name="connsiteY8" fmla="*/ 25146 h 86924"/>
                <a:gd name="connsiteX9" fmla="*/ 10245 w 93133"/>
                <a:gd name="connsiteY9" fmla="*/ 40048 h 86924"/>
                <a:gd name="connsiteX10" fmla="*/ 0 w 93133"/>
                <a:gd name="connsiteY10" fmla="*/ 52465 h 86924"/>
                <a:gd name="connsiteX11" fmla="*/ 3104 w 93133"/>
                <a:gd name="connsiteY11" fmla="*/ 56812 h 86924"/>
                <a:gd name="connsiteX12" fmla="*/ 7140 w 93133"/>
                <a:gd name="connsiteY12" fmla="*/ 58985 h 86924"/>
                <a:gd name="connsiteX13" fmla="*/ 9313 w 93133"/>
                <a:gd name="connsiteY13" fmla="*/ 58985 h 86924"/>
                <a:gd name="connsiteX14" fmla="*/ 12418 w 93133"/>
                <a:gd name="connsiteY14" fmla="*/ 59916 h 86924"/>
                <a:gd name="connsiteX15" fmla="*/ 16454 w 93133"/>
                <a:gd name="connsiteY15" fmla="*/ 59916 h 86924"/>
                <a:gd name="connsiteX16" fmla="*/ 19558 w 93133"/>
                <a:gd name="connsiteY16" fmla="*/ 62089 h 86924"/>
                <a:gd name="connsiteX17" fmla="*/ 24836 w 93133"/>
                <a:gd name="connsiteY17" fmla="*/ 63952 h 86924"/>
                <a:gd name="connsiteX18" fmla="*/ 27009 w 93133"/>
                <a:gd name="connsiteY18" fmla="*/ 69229 h 86924"/>
                <a:gd name="connsiteX19" fmla="*/ 29182 w 93133"/>
                <a:gd name="connsiteY19" fmla="*/ 73576 h 86924"/>
                <a:gd name="connsiteX20" fmla="*/ 31045 w 93133"/>
                <a:gd name="connsiteY20" fmla="*/ 76680 h 86924"/>
                <a:gd name="connsiteX21" fmla="*/ 29182 w 93133"/>
                <a:gd name="connsiteY21" fmla="*/ 81026 h 86924"/>
                <a:gd name="connsiteX22" fmla="*/ 29182 w 93133"/>
                <a:gd name="connsiteY22" fmla="*/ 84131 h 86924"/>
                <a:gd name="connsiteX23" fmla="*/ 29182 w 93133"/>
                <a:gd name="connsiteY23" fmla="*/ 89408 h 86924"/>
                <a:gd name="connsiteX24" fmla="*/ 43773 w 93133"/>
                <a:gd name="connsiteY24" fmla="*/ 84131 h 86924"/>
                <a:gd name="connsiteX25" fmla="*/ 54018 w 93133"/>
                <a:gd name="connsiteY25" fmla="*/ 74507 h 86924"/>
                <a:gd name="connsiteX26" fmla="*/ 60226 w 93133"/>
                <a:gd name="connsiteY26" fmla="*/ 59916 h 86924"/>
                <a:gd name="connsiteX27" fmla="*/ 65504 w 93133"/>
                <a:gd name="connsiteY27" fmla="*/ 63952 h 86924"/>
                <a:gd name="connsiteX28" fmla="*/ 68608 w 93133"/>
                <a:gd name="connsiteY28" fmla="*/ 66125 h 86924"/>
                <a:gd name="connsiteX29" fmla="*/ 72955 w 93133"/>
                <a:gd name="connsiteY29" fmla="*/ 69229 h 86924"/>
                <a:gd name="connsiteX30" fmla="*/ 72955 w 93133"/>
                <a:gd name="connsiteY30" fmla="*/ 71403 h 86924"/>
                <a:gd name="connsiteX31" fmla="*/ 72955 w 93133"/>
                <a:gd name="connsiteY31" fmla="*/ 74507 h 86924"/>
                <a:gd name="connsiteX32" fmla="*/ 72955 w 93133"/>
                <a:gd name="connsiteY32" fmla="*/ 81026 h 86924"/>
                <a:gd name="connsiteX33" fmla="*/ 72955 w 93133"/>
                <a:gd name="connsiteY33" fmla="*/ 86304 h 86924"/>
                <a:gd name="connsiteX34" fmla="*/ 77922 w 93133"/>
                <a:gd name="connsiteY34" fmla="*/ 84131 h 86924"/>
                <a:gd name="connsiteX35" fmla="*/ 83199 w 93133"/>
                <a:gd name="connsiteY35" fmla="*/ 84131 h 86924"/>
                <a:gd name="connsiteX36" fmla="*/ 85373 w 93133"/>
                <a:gd name="connsiteY36" fmla="*/ 84131 h 86924"/>
                <a:gd name="connsiteX37" fmla="*/ 87546 w 93133"/>
                <a:gd name="connsiteY37" fmla="*/ 81958 h 86924"/>
                <a:gd name="connsiteX38" fmla="*/ 89408 w 93133"/>
                <a:gd name="connsiteY38" fmla="*/ 81026 h 86924"/>
                <a:gd name="connsiteX39" fmla="*/ 92513 w 93133"/>
                <a:gd name="connsiteY39" fmla="*/ 76680 h 86924"/>
                <a:gd name="connsiteX40" fmla="*/ 94686 w 93133"/>
                <a:gd name="connsiteY40" fmla="*/ 74507 h 86924"/>
                <a:gd name="connsiteX41" fmla="*/ 94686 w 93133"/>
                <a:gd name="connsiteY41" fmla="*/ 73576 h 86924"/>
                <a:gd name="connsiteX42" fmla="*/ 95617 w 93133"/>
                <a:gd name="connsiteY42" fmla="*/ 71403 h 86924"/>
                <a:gd name="connsiteX43" fmla="*/ 95617 w 93133"/>
                <a:gd name="connsiteY43" fmla="*/ 69229 h 86924"/>
                <a:gd name="connsiteX44" fmla="*/ 77922 w 93133"/>
                <a:gd name="connsiteY44" fmla="*/ 49361 h 8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3133" h="86924">
                  <a:moveTo>
                    <a:pt x="60226" y="29492"/>
                  </a:moveTo>
                  <a:lnTo>
                    <a:pt x="39427" y="29492"/>
                  </a:lnTo>
                  <a:lnTo>
                    <a:pt x="39427" y="22042"/>
                  </a:lnTo>
                  <a:lnTo>
                    <a:pt x="39427" y="15833"/>
                  </a:lnTo>
                  <a:lnTo>
                    <a:pt x="38495" y="12728"/>
                  </a:lnTo>
                  <a:lnTo>
                    <a:pt x="36322" y="8382"/>
                  </a:lnTo>
                  <a:lnTo>
                    <a:pt x="36322" y="0"/>
                  </a:lnTo>
                  <a:lnTo>
                    <a:pt x="24836" y="10555"/>
                  </a:lnTo>
                  <a:lnTo>
                    <a:pt x="17695" y="25146"/>
                  </a:lnTo>
                  <a:lnTo>
                    <a:pt x="10245" y="40048"/>
                  </a:lnTo>
                  <a:lnTo>
                    <a:pt x="0" y="52465"/>
                  </a:lnTo>
                  <a:lnTo>
                    <a:pt x="3104" y="56812"/>
                  </a:lnTo>
                  <a:lnTo>
                    <a:pt x="7140" y="58985"/>
                  </a:lnTo>
                  <a:lnTo>
                    <a:pt x="9313" y="58985"/>
                  </a:lnTo>
                  <a:lnTo>
                    <a:pt x="12418" y="59916"/>
                  </a:lnTo>
                  <a:lnTo>
                    <a:pt x="16454" y="59916"/>
                  </a:lnTo>
                  <a:lnTo>
                    <a:pt x="19558" y="62089"/>
                  </a:lnTo>
                  <a:lnTo>
                    <a:pt x="24836" y="63952"/>
                  </a:lnTo>
                  <a:lnTo>
                    <a:pt x="27009" y="69229"/>
                  </a:lnTo>
                  <a:lnTo>
                    <a:pt x="29182" y="73576"/>
                  </a:lnTo>
                  <a:lnTo>
                    <a:pt x="31045" y="76680"/>
                  </a:lnTo>
                  <a:lnTo>
                    <a:pt x="29182" y="81026"/>
                  </a:lnTo>
                  <a:lnTo>
                    <a:pt x="29182" y="84131"/>
                  </a:lnTo>
                  <a:lnTo>
                    <a:pt x="29182" y="89408"/>
                  </a:lnTo>
                  <a:lnTo>
                    <a:pt x="43773" y="84131"/>
                  </a:lnTo>
                  <a:lnTo>
                    <a:pt x="54018" y="74507"/>
                  </a:lnTo>
                  <a:lnTo>
                    <a:pt x="60226" y="59916"/>
                  </a:lnTo>
                  <a:lnTo>
                    <a:pt x="65504" y="63952"/>
                  </a:lnTo>
                  <a:lnTo>
                    <a:pt x="68608" y="66125"/>
                  </a:lnTo>
                  <a:lnTo>
                    <a:pt x="72955" y="69229"/>
                  </a:lnTo>
                  <a:lnTo>
                    <a:pt x="72955" y="71403"/>
                  </a:lnTo>
                  <a:lnTo>
                    <a:pt x="72955" y="74507"/>
                  </a:lnTo>
                  <a:lnTo>
                    <a:pt x="72955" y="81026"/>
                  </a:lnTo>
                  <a:lnTo>
                    <a:pt x="72955" y="86304"/>
                  </a:lnTo>
                  <a:lnTo>
                    <a:pt x="77922" y="84131"/>
                  </a:lnTo>
                  <a:lnTo>
                    <a:pt x="83199" y="84131"/>
                  </a:lnTo>
                  <a:lnTo>
                    <a:pt x="85373" y="84131"/>
                  </a:lnTo>
                  <a:lnTo>
                    <a:pt x="87546" y="81958"/>
                  </a:lnTo>
                  <a:lnTo>
                    <a:pt x="89408" y="81026"/>
                  </a:lnTo>
                  <a:lnTo>
                    <a:pt x="92513" y="76680"/>
                  </a:lnTo>
                  <a:lnTo>
                    <a:pt x="94686" y="74507"/>
                  </a:lnTo>
                  <a:lnTo>
                    <a:pt x="94686" y="73576"/>
                  </a:lnTo>
                  <a:lnTo>
                    <a:pt x="95617" y="71403"/>
                  </a:lnTo>
                  <a:lnTo>
                    <a:pt x="95617" y="69229"/>
                  </a:lnTo>
                  <a:lnTo>
                    <a:pt x="77922" y="4936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19" name="Freeform: Shape 118">
              <a:extLst>
                <a:ext uri="{FF2B5EF4-FFF2-40B4-BE49-F238E27FC236}">
                  <a16:creationId xmlns:a16="http://schemas.microsoft.com/office/drawing/2014/main" id="{6344BCFD-10FE-46FD-B13D-0566D83121DD}"/>
                </a:ext>
              </a:extLst>
            </p:cNvPr>
            <p:cNvSpPr/>
            <p:nvPr/>
          </p:nvSpPr>
          <p:spPr>
            <a:xfrm>
              <a:off x="4263915" y="4941524"/>
              <a:ext cx="93134" cy="111760"/>
            </a:xfrm>
            <a:custGeom>
              <a:avLst/>
              <a:gdLst>
                <a:gd name="connsiteX0" fmla="*/ 54018 w 93133"/>
                <a:gd name="connsiteY0" fmla="*/ 51534 h 111760"/>
                <a:gd name="connsiteX1" fmla="*/ 53086 w 93133"/>
                <a:gd name="connsiteY1" fmla="*/ 39116 h 111760"/>
                <a:gd name="connsiteX2" fmla="*/ 50913 w 93133"/>
                <a:gd name="connsiteY2" fmla="*/ 28561 h 111760"/>
                <a:gd name="connsiteX3" fmla="*/ 50913 w 93133"/>
                <a:gd name="connsiteY3" fmla="*/ 14901 h 111760"/>
                <a:gd name="connsiteX4" fmla="*/ 50913 w 93133"/>
                <a:gd name="connsiteY4" fmla="*/ 0 h 111760"/>
                <a:gd name="connsiteX5" fmla="*/ 39427 w 93133"/>
                <a:gd name="connsiteY5" fmla="*/ 0 h 111760"/>
                <a:gd name="connsiteX6" fmla="*/ 29182 w 93133"/>
                <a:gd name="connsiteY6" fmla="*/ 24215 h 111760"/>
                <a:gd name="connsiteX7" fmla="*/ 21731 w 93133"/>
                <a:gd name="connsiteY7" fmla="*/ 48430 h 111760"/>
                <a:gd name="connsiteX8" fmla="*/ 10245 w 93133"/>
                <a:gd name="connsiteY8" fmla="*/ 70471 h 111760"/>
                <a:gd name="connsiteX9" fmla="*/ 0 w 93133"/>
                <a:gd name="connsiteY9" fmla="*/ 85062 h 111760"/>
                <a:gd name="connsiteX10" fmla="*/ 4036 w 93133"/>
                <a:gd name="connsiteY10" fmla="*/ 88477 h 111760"/>
                <a:gd name="connsiteX11" fmla="*/ 9313 w 93133"/>
                <a:gd name="connsiteY11" fmla="*/ 90340 h 111760"/>
                <a:gd name="connsiteX12" fmla="*/ 14591 w 93133"/>
                <a:gd name="connsiteY12" fmla="*/ 90340 h 111760"/>
                <a:gd name="connsiteX13" fmla="*/ 19558 w 93133"/>
                <a:gd name="connsiteY13" fmla="*/ 92513 h 111760"/>
                <a:gd name="connsiteX14" fmla="*/ 23904 w 93133"/>
                <a:gd name="connsiteY14" fmla="*/ 92513 h 111760"/>
                <a:gd name="connsiteX15" fmla="*/ 27009 w 93133"/>
                <a:gd name="connsiteY15" fmla="*/ 92513 h 111760"/>
                <a:gd name="connsiteX16" fmla="*/ 36322 w 93133"/>
                <a:gd name="connsiteY16" fmla="*/ 92513 h 111760"/>
                <a:gd name="connsiteX17" fmla="*/ 41600 w 93133"/>
                <a:gd name="connsiteY17" fmla="*/ 92513 h 111760"/>
                <a:gd name="connsiteX18" fmla="*/ 45635 w 93133"/>
                <a:gd name="connsiteY18" fmla="*/ 94686 h 111760"/>
                <a:gd name="connsiteX19" fmla="*/ 46877 w 93133"/>
                <a:gd name="connsiteY19" fmla="*/ 95617 h 111760"/>
                <a:gd name="connsiteX20" fmla="*/ 46877 w 93133"/>
                <a:gd name="connsiteY20" fmla="*/ 97790 h 111760"/>
                <a:gd name="connsiteX21" fmla="*/ 46877 w 93133"/>
                <a:gd name="connsiteY21" fmla="*/ 103068 h 111760"/>
                <a:gd name="connsiteX22" fmla="*/ 46877 w 93133"/>
                <a:gd name="connsiteY22" fmla="*/ 108346 h 111760"/>
                <a:gd name="connsiteX23" fmla="*/ 56191 w 93133"/>
                <a:gd name="connsiteY23" fmla="*/ 103068 h 111760"/>
                <a:gd name="connsiteX24" fmla="*/ 63331 w 93133"/>
                <a:gd name="connsiteY24" fmla="*/ 95617 h 111760"/>
                <a:gd name="connsiteX25" fmla="*/ 70782 w 93133"/>
                <a:gd name="connsiteY25" fmla="*/ 88477 h 111760"/>
                <a:gd name="connsiteX26" fmla="*/ 74817 w 93133"/>
                <a:gd name="connsiteY26" fmla="*/ 88477 h 111760"/>
                <a:gd name="connsiteX27" fmla="*/ 74817 w 93133"/>
                <a:gd name="connsiteY27" fmla="*/ 92513 h 111760"/>
                <a:gd name="connsiteX28" fmla="*/ 74817 w 93133"/>
                <a:gd name="connsiteY28" fmla="*/ 95617 h 111760"/>
                <a:gd name="connsiteX29" fmla="*/ 72955 w 93133"/>
                <a:gd name="connsiteY29" fmla="*/ 97790 h 111760"/>
                <a:gd name="connsiteX30" fmla="*/ 72955 w 93133"/>
                <a:gd name="connsiteY30" fmla="*/ 99964 h 111760"/>
                <a:gd name="connsiteX31" fmla="*/ 70782 w 93133"/>
                <a:gd name="connsiteY31" fmla="*/ 100895 h 111760"/>
                <a:gd name="connsiteX32" fmla="*/ 70782 w 93133"/>
                <a:gd name="connsiteY32" fmla="*/ 108346 h 111760"/>
                <a:gd name="connsiteX33" fmla="*/ 74817 w 93133"/>
                <a:gd name="connsiteY33" fmla="*/ 107104 h 111760"/>
                <a:gd name="connsiteX34" fmla="*/ 76059 w 93133"/>
                <a:gd name="connsiteY34" fmla="*/ 107104 h 111760"/>
                <a:gd name="connsiteX35" fmla="*/ 76059 w 93133"/>
                <a:gd name="connsiteY35" fmla="*/ 105241 h 111760"/>
                <a:gd name="connsiteX36" fmla="*/ 77922 w 93133"/>
                <a:gd name="connsiteY36" fmla="*/ 105241 h 111760"/>
                <a:gd name="connsiteX37" fmla="*/ 80095 w 93133"/>
                <a:gd name="connsiteY37" fmla="*/ 100895 h 111760"/>
                <a:gd name="connsiteX38" fmla="*/ 80095 w 93133"/>
                <a:gd name="connsiteY38" fmla="*/ 103068 h 111760"/>
                <a:gd name="connsiteX39" fmla="*/ 82268 w 93133"/>
                <a:gd name="connsiteY39" fmla="*/ 105241 h 111760"/>
                <a:gd name="connsiteX40" fmla="*/ 82268 w 93133"/>
                <a:gd name="connsiteY40" fmla="*/ 107104 h 111760"/>
                <a:gd name="connsiteX41" fmla="*/ 82268 w 93133"/>
                <a:gd name="connsiteY41" fmla="*/ 108346 h 111760"/>
                <a:gd name="connsiteX42" fmla="*/ 83200 w 93133"/>
                <a:gd name="connsiteY42" fmla="*/ 112381 h 111760"/>
                <a:gd name="connsiteX43" fmla="*/ 87546 w 93133"/>
                <a:gd name="connsiteY43" fmla="*/ 112381 h 111760"/>
                <a:gd name="connsiteX44" fmla="*/ 89408 w 93133"/>
                <a:gd name="connsiteY44" fmla="*/ 99964 h 111760"/>
                <a:gd name="connsiteX45" fmla="*/ 92513 w 93133"/>
                <a:gd name="connsiteY45" fmla="*/ 87235 h 111760"/>
                <a:gd name="connsiteX46" fmla="*/ 94686 w 93133"/>
                <a:gd name="connsiteY46" fmla="*/ 75749 h 111760"/>
                <a:gd name="connsiteX47" fmla="*/ 92513 w 93133"/>
                <a:gd name="connsiteY47" fmla="*/ 73576 h 111760"/>
                <a:gd name="connsiteX48" fmla="*/ 90650 w 93133"/>
                <a:gd name="connsiteY48" fmla="*/ 73576 h 111760"/>
                <a:gd name="connsiteX49" fmla="*/ 89408 w 93133"/>
                <a:gd name="connsiteY49" fmla="*/ 73576 h 111760"/>
                <a:gd name="connsiteX50" fmla="*/ 87546 w 93133"/>
                <a:gd name="connsiteY50" fmla="*/ 73576 h 111760"/>
                <a:gd name="connsiteX51" fmla="*/ 85373 w 93133"/>
                <a:gd name="connsiteY51" fmla="*/ 73576 h 111760"/>
                <a:gd name="connsiteX52" fmla="*/ 83200 w 93133"/>
                <a:gd name="connsiteY52" fmla="*/ 72644 h 111760"/>
                <a:gd name="connsiteX53" fmla="*/ 74817 w 93133"/>
                <a:gd name="connsiteY53" fmla="*/ 72644 h 111760"/>
                <a:gd name="connsiteX54" fmla="*/ 74817 w 93133"/>
                <a:gd name="connsiteY54" fmla="*/ 51534 h 111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93133" h="111760">
                  <a:moveTo>
                    <a:pt x="54018" y="51534"/>
                  </a:moveTo>
                  <a:lnTo>
                    <a:pt x="53086" y="39116"/>
                  </a:lnTo>
                  <a:lnTo>
                    <a:pt x="50913" y="28561"/>
                  </a:lnTo>
                  <a:lnTo>
                    <a:pt x="50913" y="14901"/>
                  </a:lnTo>
                  <a:lnTo>
                    <a:pt x="50913" y="0"/>
                  </a:lnTo>
                  <a:lnTo>
                    <a:pt x="39427" y="0"/>
                  </a:lnTo>
                  <a:lnTo>
                    <a:pt x="29182" y="24215"/>
                  </a:lnTo>
                  <a:lnTo>
                    <a:pt x="21731" y="48430"/>
                  </a:lnTo>
                  <a:lnTo>
                    <a:pt x="10245" y="70471"/>
                  </a:lnTo>
                  <a:lnTo>
                    <a:pt x="0" y="85062"/>
                  </a:lnTo>
                  <a:lnTo>
                    <a:pt x="4036" y="88477"/>
                  </a:lnTo>
                  <a:lnTo>
                    <a:pt x="9313" y="90340"/>
                  </a:lnTo>
                  <a:lnTo>
                    <a:pt x="14591" y="90340"/>
                  </a:lnTo>
                  <a:lnTo>
                    <a:pt x="19558" y="92513"/>
                  </a:lnTo>
                  <a:lnTo>
                    <a:pt x="23904" y="92513"/>
                  </a:lnTo>
                  <a:lnTo>
                    <a:pt x="27009" y="92513"/>
                  </a:lnTo>
                  <a:lnTo>
                    <a:pt x="36322" y="92513"/>
                  </a:lnTo>
                  <a:lnTo>
                    <a:pt x="41600" y="92513"/>
                  </a:lnTo>
                  <a:lnTo>
                    <a:pt x="45635" y="94686"/>
                  </a:lnTo>
                  <a:lnTo>
                    <a:pt x="46877" y="95617"/>
                  </a:lnTo>
                  <a:lnTo>
                    <a:pt x="46877" y="97790"/>
                  </a:lnTo>
                  <a:lnTo>
                    <a:pt x="46877" y="103068"/>
                  </a:lnTo>
                  <a:lnTo>
                    <a:pt x="46877" y="108346"/>
                  </a:lnTo>
                  <a:lnTo>
                    <a:pt x="56191" y="103068"/>
                  </a:lnTo>
                  <a:lnTo>
                    <a:pt x="63331" y="95617"/>
                  </a:lnTo>
                  <a:lnTo>
                    <a:pt x="70782" y="88477"/>
                  </a:lnTo>
                  <a:lnTo>
                    <a:pt x="74817" y="88477"/>
                  </a:lnTo>
                  <a:lnTo>
                    <a:pt x="74817" y="92513"/>
                  </a:lnTo>
                  <a:lnTo>
                    <a:pt x="74817" y="95617"/>
                  </a:lnTo>
                  <a:lnTo>
                    <a:pt x="72955" y="97790"/>
                  </a:lnTo>
                  <a:lnTo>
                    <a:pt x="72955" y="99964"/>
                  </a:lnTo>
                  <a:lnTo>
                    <a:pt x="70782" y="100895"/>
                  </a:lnTo>
                  <a:lnTo>
                    <a:pt x="70782" y="108346"/>
                  </a:lnTo>
                  <a:lnTo>
                    <a:pt x="74817" y="107104"/>
                  </a:lnTo>
                  <a:lnTo>
                    <a:pt x="76059" y="107104"/>
                  </a:lnTo>
                  <a:lnTo>
                    <a:pt x="76059" y="105241"/>
                  </a:lnTo>
                  <a:lnTo>
                    <a:pt x="77922" y="105241"/>
                  </a:lnTo>
                  <a:lnTo>
                    <a:pt x="80095" y="100895"/>
                  </a:lnTo>
                  <a:lnTo>
                    <a:pt x="80095" y="103068"/>
                  </a:lnTo>
                  <a:lnTo>
                    <a:pt x="82268" y="105241"/>
                  </a:lnTo>
                  <a:lnTo>
                    <a:pt x="82268" y="107104"/>
                  </a:lnTo>
                  <a:lnTo>
                    <a:pt x="82268" y="108346"/>
                  </a:lnTo>
                  <a:lnTo>
                    <a:pt x="83200" y="112381"/>
                  </a:lnTo>
                  <a:lnTo>
                    <a:pt x="87546" y="112381"/>
                  </a:lnTo>
                  <a:lnTo>
                    <a:pt x="89408" y="99964"/>
                  </a:lnTo>
                  <a:lnTo>
                    <a:pt x="92513" y="87235"/>
                  </a:lnTo>
                  <a:lnTo>
                    <a:pt x="94686" y="75749"/>
                  </a:lnTo>
                  <a:lnTo>
                    <a:pt x="92513" y="73576"/>
                  </a:lnTo>
                  <a:lnTo>
                    <a:pt x="90650" y="73576"/>
                  </a:lnTo>
                  <a:lnTo>
                    <a:pt x="89408" y="73576"/>
                  </a:lnTo>
                  <a:lnTo>
                    <a:pt x="87546" y="73576"/>
                  </a:lnTo>
                  <a:lnTo>
                    <a:pt x="85373" y="73576"/>
                  </a:lnTo>
                  <a:lnTo>
                    <a:pt x="83200" y="72644"/>
                  </a:lnTo>
                  <a:lnTo>
                    <a:pt x="74817" y="72644"/>
                  </a:lnTo>
                  <a:lnTo>
                    <a:pt x="74817" y="51534"/>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20" name="Freeform: Shape 119">
              <a:extLst>
                <a:ext uri="{FF2B5EF4-FFF2-40B4-BE49-F238E27FC236}">
                  <a16:creationId xmlns:a16="http://schemas.microsoft.com/office/drawing/2014/main" id="{4BD504BE-2945-4F8A-BA0C-7C559BE4D9F1}"/>
                </a:ext>
              </a:extLst>
            </p:cNvPr>
            <p:cNvSpPr/>
            <p:nvPr/>
          </p:nvSpPr>
          <p:spPr>
            <a:xfrm>
              <a:off x="4034496" y="4432083"/>
              <a:ext cx="27940" cy="40358"/>
            </a:xfrm>
            <a:custGeom>
              <a:avLst/>
              <a:gdLst>
                <a:gd name="connsiteX0" fmla="*/ 4346 w 27940"/>
                <a:gd name="connsiteY0" fmla="*/ 42221 h 40357"/>
                <a:gd name="connsiteX1" fmla="*/ 12418 w 27940"/>
                <a:gd name="connsiteY1" fmla="*/ 40979 h 40357"/>
                <a:gd name="connsiteX2" fmla="*/ 18937 w 27940"/>
                <a:gd name="connsiteY2" fmla="*/ 40979 h 40357"/>
                <a:gd name="connsiteX3" fmla="*/ 23904 w 27940"/>
                <a:gd name="connsiteY3" fmla="*/ 39116 h 40357"/>
                <a:gd name="connsiteX4" fmla="*/ 29182 w 27940"/>
                <a:gd name="connsiteY4" fmla="*/ 36943 h 40357"/>
                <a:gd name="connsiteX5" fmla="*/ 27009 w 27940"/>
                <a:gd name="connsiteY5" fmla="*/ 29492 h 40357"/>
                <a:gd name="connsiteX6" fmla="*/ 26077 w 27940"/>
                <a:gd name="connsiteY6" fmla="*/ 24215 h 40357"/>
                <a:gd name="connsiteX7" fmla="*/ 23904 w 27940"/>
                <a:gd name="connsiteY7" fmla="*/ 18937 h 40357"/>
                <a:gd name="connsiteX8" fmla="*/ 19869 w 27940"/>
                <a:gd name="connsiteY8" fmla="*/ 12728 h 40357"/>
                <a:gd name="connsiteX9" fmla="*/ 18937 w 27940"/>
                <a:gd name="connsiteY9" fmla="*/ 9624 h 40357"/>
                <a:gd name="connsiteX10" fmla="*/ 18937 w 27940"/>
                <a:gd name="connsiteY10" fmla="*/ 7451 h 40357"/>
                <a:gd name="connsiteX11" fmla="*/ 18937 w 27940"/>
                <a:gd name="connsiteY11" fmla="*/ 5278 h 40357"/>
                <a:gd name="connsiteX12" fmla="*/ 16764 w 27940"/>
                <a:gd name="connsiteY12" fmla="*/ 4346 h 40357"/>
                <a:gd name="connsiteX13" fmla="*/ 14591 w 27940"/>
                <a:gd name="connsiteY13" fmla="*/ 4346 h 40357"/>
                <a:gd name="connsiteX14" fmla="*/ 12418 w 27940"/>
                <a:gd name="connsiteY14" fmla="*/ 2173 h 40357"/>
                <a:gd name="connsiteX15" fmla="*/ 9313 w 27940"/>
                <a:gd name="connsiteY15" fmla="*/ 0 h 40357"/>
                <a:gd name="connsiteX16" fmla="*/ 5278 w 27940"/>
                <a:gd name="connsiteY16" fmla="*/ 5278 h 40357"/>
                <a:gd name="connsiteX17" fmla="*/ 4346 w 27940"/>
                <a:gd name="connsiteY17" fmla="*/ 9624 h 40357"/>
                <a:gd name="connsiteX18" fmla="*/ 0 w 27940"/>
                <a:gd name="connsiteY18" fmla="*/ 12728 h 40357"/>
                <a:gd name="connsiteX19" fmla="*/ 0 w 27940"/>
                <a:gd name="connsiteY19" fmla="*/ 24215 h 40357"/>
                <a:gd name="connsiteX20" fmla="*/ 2173 w 27940"/>
                <a:gd name="connsiteY20" fmla="*/ 33839 h 4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7940" h="40357">
                  <a:moveTo>
                    <a:pt x="4346" y="42221"/>
                  </a:moveTo>
                  <a:lnTo>
                    <a:pt x="12418" y="40979"/>
                  </a:lnTo>
                  <a:lnTo>
                    <a:pt x="18937" y="40979"/>
                  </a:lnTo>
                  <a:lnTo>
                    <a:pt x="23904" y="39116"/>
                  </a:lnTo>
                  <a:lnTo>
                    <a:pt x="29182" y="36943"/>
                  </a:lnTo>
                  <a:lnTo>
                    <a:pt x="27009" y="29492"/>
                  </a:lnTo>
                  <a:lnTo>
                    <a:pt x="26077" y="24215"/>
                  </a:lnTo>
                  <a:lnTo>
                    <a:pt x="23904" y="18937"/>
                  </a:lnTo>
                  <a:lnTo>
                    <a:pt x="19869" y="12728"/>
                  </a:lnTo>
                  <a:lnTo>
                    <a:pt x="18937" y="9624"/>
                  </a:lnTo>
                  <a:lnTo>
                    <a:pt x="18937" y="7451"/>
                  </a:lnTo>
                  <a:lnTo>
                    <a:pt x="18937" y="5278"/>
                  </a:lnTo>
                  <a:lnTo>
                    <a:pt x="16764" y="4346"/>
                  </a:lnTo>
                  <a:lnTo>
                    <a:pt x="14591" y="4346"/>
                  </a:lnTo>
                  <a:lnTo>
                    <a:pt x="12418" y="2173"/>
                  </a:lnTo>
                  <a:lnTo>
                    <a:pt x="9313" y="0"/>
                  </a:lnTo>
                  <a:lnTo>
                    <a:pt x="5278" y="5278"/>
                  </a:lnTo>
                  <a:lnTo>
                    <a:pt x="4346" y="9624"/>
                  </a:lnTo>
                  <a:lnTo>
                    <a:pt x="0" y="12728"/>
                  </a:lnTo>
                  <a:lnTo>
                    <a:pt x="0" y="24215"/>
                  </a:lnTo>
                  <a:lnTo>
                    <a:pt x="2173" y="33839"/>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21" name="Freeform: Shape 120">
              <a:extLst>
                <a:ext uri="{FF2B5EF4-FFF2-40B4-BE49-F238E27FC236}">
                  <a16:creationId xmlns:a16="http://schemas.microsoft.com/office/drawing/2014/main" id="{F08907E0-7CD3-42D5-A4DA-4D1B6442E25D}"/>
                </a:ext>
              </a:extLst>
            </p:cNvPr>
            <p:cNvSpPr/>
            <p:nvPr/>
          </p:nvSpPr>
          <p:spPr>
            <a:xfrm>
              <a:off x="3958436" y="4877572"/>
              <a:ext cx="15522" cy="9313"/>
            </a:xfrm>
            <a:custGeom>
              <a:avLst/>
              <a:gdLst>
                <a:gd name="connsiteX0" fmla="*/ 0 w 15522"/>
                <a:gd name="connsiteY0" fmla="*/ 11487 h 9313"/>
                <a:gd name="connsiteX1" fmla="*/ 5278 w 15522"/>
                <a:gd name="connsiteY1" fmla="*/ 11487 h 9313"/>
                <a:gd name="connsiteX2" fmla="*/ 7451 w 15522"/>
                <a:gd name="connsiteY2" fmla="*/ 9313 h 9313"/>
                <a:gd name="connsiteX3" fmla="*/ 9313 w 15522"/>
                <a:gd name="connsiteY3" fmla="*/ 9313 h 9313"/>
                <a:gd name="connsiteX4" fmla="*/ 10555 w 15522"/>
                <a:gd name="connsiteY4" fmla="*/ 9313 h 9313"/>
                <a:gd name="connsiteX5" fmla="*/ 12418 w 15522"/>
                <a:gd name="connsiteY5" fmla="*/ 7451 h 9313"/>
                <a:gd name="connsiteX6" fmla="*/ 15522 w 15522"/>
                <a:gd name="connsiteY6" fmla="*/ 7451 h 9313"/>
                <a:gd name="connsiteX7" fmla="*/ 15522 w 15522"/>
                <a:gd name="connsiteY7" fmla="*/ 0 h 9313"/>
                <a:gd name="connsiteX8" fmla="*/ 0 w 15522"/>
                <a:gd name="connsiteY8"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22" h="9313">
                  <a:moveTo>
                    <a:pt x="0" y="11487"/>
                  </a:moveTo>
                  <a:lnTo>
                    <a:pt x="5278" y="11487"/>
                  </a:lnTo>
                  <a:lnTo>
                    <a:pt x="7451" y="9313"/>
                  </a:lnTo>
                  <a:lnTo>
                    <a:pt x="9313" y="9313"/>
                  </a:lnTo>
                  <a:lnTo>
                    <a:pt x="10555" y="9313"/>
                  </a:lnTo>
                  <a:lnTo>
                    <a:pt x="12418" y="7451"/>
                  </a:lnTo>
                  <a:lnTo>
                    <a:pt x="15522" y="7451"/>
                  </a:lnTo>
                  <a:lnTo>
                    <a:pt x="15522" y="0"/>
                  </a:lnTo>
                  <a:lnTo>
                    <a:pt x="0"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22" name="Freeform: Shape 121">
              <a:extLst>
                <a:ext uri="{FF2B5EF4-FFF2-40B4-BE49-F238E27FC236}">
                  <a16:creationId xmlns:a16="http://schemas.microsoft.com/office/drawing/2014/main" id="{7227EDAF-C941-4B6C-AE5C-3A4865003321}"/>
                </a:ext>
              </a:extLst>
            </p:cNvPr>
            <p:cNvSpPr/>
            <p:nvPr/>
          </p:nvSpPr>
          <p:spPr>
            <a:xfrm>
              <a:off x="4347115" y="4401659"/>
              <a:ext cx="40358" cy="34149"/>
            </a:xfrm>
            <a:custGeom>
              <a:avLst/>
              <a:gdLst>
                <a:gd name="connsiteX0" fmla="*/ 13660 w 40357"/>
                <a:gd name="connsiteY0" fmla="*/ 25457 h 34149"/>
                <a:gd name="connsiteX1" fmla="*/ 18937 w 40357"/>
                <a:gd name="connsiteY1" fmla="*/ 30424 h 34149"/>
                <a:gd name="connsiteX2" fmla="*/ 23904 w 40357"/>
                <a:gd name="connsiteY2" fmla="*/ 35701 h 34149"/>
                <a:gd name="connsiteX3" fmla="*/ 27009 w 40357"/>
                <a:gd name="connsiteY3" fmla="*/ 34770 h 34149"/>
                <a:gd name="connsiteX4" fmla="*/ 29182 w 40357"/>
                <a:gd name="connsiteY4" fmla="*/ 32597 h 34149"/>
                <a:gd name="connsiteX5" fmla="*/ 31355 w 40357"/>
                <a:gd name="connsiteY5" fmla="*/ 32597 h 34149"/>
                <a:gd name="connsiteX6" fmla="*/ 33528 w 40357"/>
                <a:gd name="connsiteY6" fmla="*/ 32597 h 34149"/>
                <a:gd name="connsiteX7" fmla="*/ 33528 w 40357"/>
                <a:gd name="connsiteY7" fmla="*/ 30424 h 34149"/>
                <a:gd name="connsiteX8" fmla="*/ 36633 w 40357"/>
                <a:gd name="connsiteY8" fmla="*/ 27319 h 34149"/>
                <a:gd name="connsiteX9" fmla="*/ 36633 w 40357"/>
                <a:gd name="connsiteY9" fmla="*/ 25457 h 34149"/>
                <a:gd name="connsiteX10" fmla="*/ 38495 w 40357"/>
                <a:gd name="connsiteY10" fmla="*/ 25457 h 34149"/>
                <a:gd name="connsiteX11" fmla="*/ 38495 w 40357"/>
                <a:gd name="connsiteY11" fmla="*/ 23283 h 34149"/>
                <a:gd name="connsiteX12" fmla="*/ 40668 w 40357"/>
                <a:gd name="connsiteY12" fmla="*/ 20179 h 34149"/>
                <a:gd name="connsiteX13" fmla="*/ 34459 w 40357"/>
                <a:gd name="connsiteY13" fmla="*/ 14901 h 34149"/>
                <a:gd name="connsiteX14" fmla="*/ 29182 w 40357"/>
                <a:gd name="connsiteY14" fmla="*/ 10555 h 34149"/>
                <a:gd name="connsiteX15" fmla="*/ 26077 w 40357"/>
                <a:gd name="connsiteY15" fmla="*/ 7451 h 34149"/>
                <a:gd name="connsiteX16" fmla="*/ 18937 w 40357"/>
                <a:gd name="connsiteY16" fmla="*/ 3104 h 34149"/>
                <a:gd name="connsiteX17" fmla="*/ 11487 w 40357"/>
                <a:gd name="connsiteY17" fmla="*/ 0 h 34149"/>
                <a:gd name="connsiteX18" fmla="*/ 9313 w 40357"/>
                <a:gd name="connsiteY18" fmla="*/ 1242 h 34149"/>
                <a:gd name="connsiteX19" fmla="*/ 7451 w 40357"/>
                <a:gd name="connsiteY19" fmla="*/ 3104 h 34149"/>
                <a:gd name="connsiteX20" fmla="*/ 4346 w 40357"/>
                <a:gd name="connsiteY20" fmla="*/ 3104 h 34149"/>
                <a:gd name="connsiteX21" fmla="*/ 0 w 40357"/>
                <a:gd name="connsiteY21" fmla="*/ 15833 h 34149"/>
                <a:gd name="connsiteX22" fmla="*/ 6209 w 40357"/>
                <a:gd name="connsiteY22" fmla="*/ 20179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357" h="34149">
                  <a:moveTo>
                    <a:pt x="13660" y="25457"/>
                  </a:moveTo>
                  <a:lnTo>
                    <a:pt x="18937" y="30424"/>
                  </a:lnTo>
                  <a:lnTo>
                    <a:pt x="23904" y="35701"/>
                  </a:lnTo>
                  <a:lnTo>
                    <a:pt x="27009" y="34770"/>
                  </a:lnTo>
                  <a:lnTo>
                    <a:pt x="29182" y="32597"/>
                  </a:lnTo>
                  <a:lnTo>
                    <a:pt x="31355" y="32597"/>
                  </a:lnTo>
                  <a:lnTo>
                    <a:pt x="33528" y="32597"/>
                  </a:lnTo>
                  <a:lnTo>
                    <a:pt x="33528" y="30424"/>
                  </a:lnTo>
                  <a:lnTo>
                    <a:pt x="36633" y="27319"/>
                  </a:lnTo>
                  <a:lnTo>
                    <a:pt x="36633" y="25457"/>
                  </a:lnTo>
                  <a:lnTo>
                    <a:pt x="38495" y="25457"/>
                  </a:lnTo>
                  <a:lnTo>
                    <a:pt x="38495" y="23283"/>
                  </a:lnTo>
                  <a:lnTo>
                    <a:pt x="40668" y="20179"/>
                  </a:lnTo>
                  <a:lnTo>
                    <a:pt x="34459" y="14901"/>
                  </a:lnTo>
                  <a:lnTo>
                    <a:pt x="29182" y="10555"/>
                  </a:lnTo>
                  <a:lnTo>
                    <a:pt x="26077" y="7451"/>
                  </a:lnTo>
                  <a:lnTo>
                    <a:pt x="18937" y="3104"/>
                  </a:lnTo>
                  <a:lnTo>
                    <a:pt x="11487" y="0"/>
                  </a:lnTo>
                  <a:lnTo>
                    <a:pt x="9313" y="1242"/>
                  </a:lnTo>
                  <a:lnTo>
                    <a:pt x="7451" y="3104"/>
                  </a:lnTo>
                  <a:lnTo>
                    <a:pt x="4346" y="3104"/>
                  </a:lnTo>
                  <a:lnTo>
                    <a:pt x="0" y="15833"/>
                  </a:lnTo>
                  <a:lnTo>
                    <a:pt x="6209" y="20179"/>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23" name="Freeform: Shape 122">
              <a:extLst>
                <a:ext uri="{FF2B5EF4-FFF2-40B4-BE49-F238E27FC236}">
                  <a16:creationId xmlns:a16="http://schemas.microsoft.com/office/drawing/2014/main" id="{D6098D6C-2988-433D-95BB-6BA51238294E}"/>
                </a:ext>
              </a:extLst>
            </p:cNvPr>
            <p:cNvSpPr/>
            <p:nvPr/>
          </p:nvSpPr>
          <p:spPr>
            <a:xfrm>
              <a:off x="4024251" y="4593825"/>
              <a:ext cx="12418" cy="15522"/>
            </a:xfrm>
            <a:custGeom>
              <a:avLst/>
              <a:gdLst>
                <a:gd name="connsiteX0" fmla="*/ 4967 w 12417"/>
                <a:gd name="connsiteY0" fmla="*/ 17075 h 15522"/>
                <a:gd name="connsiteX1" fmla="*/ 7140 w 12417"/>
                <a:gd name="connsiteY1" fmla="*/ 14901 h 15522"/>
                <a:gd name="connsiteX2" fmla="*/ 8072 w 12417"/>
                <a:gd name="connsiteY2" fmla="*/ 14901 h 15522"/>
                <a:gd name="connsiteX3" fmla="*/ 10245 w 12417"/>
                <a:gd name="connsiteY3" fmla="*/ 12728 h 15522"/>
                <a:gd name="connsiteX4" fmla="*/ 12418 w 12417"/>
                <a:gd name="connsiteY4" fmla="*/ 10555 h 15522"/>
                <a:gd name="connsiteX5" fmla="*/ 14591 w 12417"/>
                <a:gd name="connsiteY5" fmla="*/ 9624 h 15522"/>
                <a:gd name="connsiteX6" fmla="*/ 14591 w 12417"/>
                <a:gd name="connsiteY6" fmla="*/ 7451 h 15522"/>
                <a:gd name="connsiteX7" fmla="*/ 14591 w 12417"/>
                <a:gd name="connsiteY7" fmla="*/ 5278 h 15522"/>
                <a:gd name="connsiteX8" fmla="*/ 10245 w 12417"/>
                <a:gd name="connsiteY8" fmla="*/ 5278 h 15522"/>
                <a:gd name="connsiteX9" fmla="*/ 8072 w 12417"/>
                <a:gd name="connsiteY9" fmla="*/ 3415 h 15522"/>
                <a:gd name="connsiteX10" fmla="*/ 7140 w 12417"/>
                <a:gd name="connsiteY10" fmla="*/ 2173 h 15522"/>
                <a:gd name="connsiteX11" fmla="*/ 3104 w 12417"/>
                <a:gd name="connsiteY11" fmla="*/ 0 h 15522"/>
                <a:gd name="connsiteX12" fmla="*/ 931 w 12417"/>
                <a:gd name="connsiteY12" fmla="*/ 5278 h 15522"/>
                <a:gd name="connsiteX13" fmla="*/ 0 w 12417"/>
                <a:gd name="connsiteY13" fmla="*/ 7451 h 15522"/>
                <a:gd name="connsiteX14" fmla="*/ 0 w 12417"/>
                <a:gd name="connsiteY14" fmla="*/ 10555 h 15522"/>
                <a:gd name="connsiteX15" fmla="*/ 0 w 12417"/>
                <a:gd name="connsiteY15" fmla="*/ 17075 h 15522"/>
                <a:gd name="connsiteX16" fmla="*/ 3104 w 12417"/>
                <a:gd name="connsiteY16" fmla="*/ 17075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417" h="15522">
                  <a:moveTo>
                    <a:pt x="4967" y="17075"/>
                  </a:moveTo>
                  <a:lnTo>
                    <a:pt x="7140" y="14901"/>
                  </a:lnTo>
                  <a:lnTo>
                    <a:pt x="8072" y="14901"/>
                  </a:lnTo>
                  <a:lnTo>
                    <a:pt x="10245" y="12728"/>
                  </a:lnTo>
                  <a:lnTo>
                    <a:pt x="12418" y="10555"/>
                  </a:lnTo>
                  <a:lnTo>
                    <a:pt x="14591" y="9624"/>
                  </a:lnTo>
                  <a:lnTo>
                    <a:pt x="14591" y="7451"/>
                  </a:lnTo>
                  <a:lnTo>
                    <a:pt x="14591" y="5278"/>
                  </a:lnTo>
                  <a:lnTo>
                    <a:pt x="10245" y="5278"/>
                  </a:lnTo>
                  <a:lnTo>
                    <a:pt x="8072" y="3415"/>
                  </a:lnTo>
                  <a:lnTo>
                    <a:pt x="7140" y="2173"/>
                  </a:lnTo>
                  <a:lnTo>
                    <a:pt x="3104" y="0"/>
                  </a:lnTo>
                  <a:lnTo>
                    <a:pt x="931" y="5278"/>
                  </a:lnTo>
                  <a:lnTo>
                    <a:pt x="0" y="7451"/>
                  </a:lnTo>
                  <a:lnTo>
                    <a:pt x="0" y="10555"/>
                  </a:lnTo>
                  <a:lnTo>
                    <a:pt x="0" y="17075"/>
                  </a:lnTo>
                  <a:lnTo>
                    <a:pt x="3104" y="17075"/>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24" name="Freeform: Shape 123">
              <a:extLst>
                <a:ext uri="{FF2B5EF4-FFF2-40B4-BE49-F238E27FC236}">
                  <a16:creationId xmlns:a16="http://schemas.microsoft.com/office/drawing/2014/main" id="{407F0409-0A27-42F3-9FA6-BA2A8D2608F9}"/>
                </a:ext>
              </a:extLst>
            </p:cNvPr>
            <p:cNvSpPr/>
            <p:nvPr/>
          </p:nvSpPr>
          <p:spPr>
            <a:xfrm>
              <a:off x="3970854" y="4639150"/>
              <a:ext cx="21731" cy="27940"/>
            </a:xfrm>
            <a:custGeom>
              <a:avLst/>
              <a:gdLst>
                <a:gd name="connsiteX0" fmla="*/ 2173 w 21731"/>
                <a:gd name="connsiteY0" fmla="*/ 13660 h 27940"/>
                <a:gd name="connsiteX1" fmla="*/ 2173 w 21731"/>
                <a:gd name="connsiteY1" fmla="*/ 14591 h 27940"/>
                <a:gd name="connsiteX2" fmla="*/ 2173 w 21731"/>
                <a:gd name="connsiteY2" fmla="*/ 16764 h 27940"/>
                <a:gd name="connsiteX3" fmla="*/ 0 w 21731"/>
                <a:gd name="connsiteY3" fmla="*/ 21110 h 27940"/>
                <a:gd name="connsiteX4" fmla="*/ 2173 w 21731"/>
                <a:gd name="connsiteY4" fmla="*/ 22042 h 27940"/>
                <a:gd name="connsiteX5" fmla="*/ 2173 w 21731"/>
                <a:gd name="connsiteY5" fmla="*/ 24215 h 27940"/>
                <a:gd name="connsiteX6" fmla="*/ 3104 w 21731"/>
                <a:gd name="connsiteY6" fmla="*/ 24215 h 27940"/>
                <a:gd name="connsiteX7" fmla="*/ 3104 w 21731"/>
                <a:gd name="connsiteY7" fmla="*/ 28251 h 27940"/>
                <a:gd name="connsiteX8" fmla="*/ 9624 w 21731"/>
                <a:gd name="connsiteY8" fmla="*/ 28251 h 27940"/>
                <a:gd name="connsiteX9" fmla="*/ 14591 w 21731"/>
                <a:gd name="connsiteY9" fmla="*/ 26388 h 27940"/>
                <a:gd name="connsiteX10" fmla="*/ 16764 w 21731"/>
                <a:gd name="connsiteY10" fmla="*/ 26388 h 27940"/>
                <a:gd name="connsiteX11" fmla="*/ 19869 w 21731"/>
                <a:gd name="connsiteY11" fmla="*/ 24215 h 27940"/>
                <a:gd name="connsiteX12" fmla="*/ 24215 w 21731"/>
                <a:gd name="connsiteY12" fmla="*/ 24215 h 27940"/>
                <a:gd name="connsiteX13" fmla="*/ 22042 w 21731"/>
                <a:gd name="connsiteY13" fmla="*/ 16764 h 27940"/>
                <a:gd name="connsiteX14" fmla="*/ 17695 w 21731"/>
                <a:gd name="connsiteY14" fmla="*/ 9313 h 27940"/>
                <a:gd name="connsiteX15" fmla="*/ 12728 w 21731"/>
                <a:gd name="connsiteY15" fmla="*/ 4346 h 27940"/>
                <a:gd name="connsiteX16" fmla="*/ 7451 w 21731"/>
                <a:gd name="connsiteY16" fmla="*/ 0 h 27940"/>
                <a:gd name="connsiteX17" fmla="*/ 3104 w 21731"/>
                <a:gd name="connsiteY17" fmla="*/ 11487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731" h="27940">
                  <a:moveTo>
                    <a:pt x="2173" y="13660"/>
                  </a:moveTo>
                  <a:lnTo>
                    <a:pt x="2173" y="14591"/>
                  </a:lnTo>
                  <a:lnTo>
                    <a:pt x="2173" y="16764"/>
                  </a:lnTo>
                  <a:lnTo>
                    <a:pt x="0" y="21110"/>
                  </a:lnTo>
                  <a:lnTo>
                    <a:pt x="2173" y="22042"/>
                  </a:lnTo>
                  <a:lnTo>
                    <a:pt x="2173" y="24215"/>
                  </a:lnTo>
                  <a:lnTo>
                    <a:pt x="3104" y="24215"/>
                  </a:lnTo>
                  <a:lnTo>
                    <a:pt x="3104" y="28251"/>
                  </a:lnTo>
                  <a:lnTo>
                    <a:pt x="9624" y="28251"/>
                  </a:lnTo>
                  <a:lnTo>
                    <a:pt x="14591" y="26388"/>
                  </a:lnTo>
                  <a:lnTo>
                    <a:pt x="16764" y="26388"/>
                  </a:lnTo>
                  <a:lnTo>
                    <a:pt x="19869" y="24215"/>
                  </a:lnTo>
                  <a:lnTo>
                    <a:pt x="24215" y="24215"/>
                  </a:lnTo>
                  <a:lnTo>
                    <a:pt x="22042" y="16764"/>
                  </a:lnTo>
                  <a:lnTo>
                    <a:pt x="17695" y="9313"/>
                  </a:lnTo>
                  <a:lnTo>
                    <a:pt x="12728" y="4346"/>
                  </a:lnTo>
                  <a:lnTo>
                    <a:pt x="7451" y="0"/>
                  </a:lnTo>
                  <a:lnTo>
                    <a:pt x="3104" y="11487"/>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25" name="Freeform: Shape 124">
              <a:extLst>
                <a:ext uri="{FF2B5EF4-FFF2-40B4-BE49-F238E27FC236}">
                  <a16:creationId xmlns:a16="http://schemas.microsoft.com/office/drawing/2014/main" id="{26023259-BAB4-4506-B2BA-FDA9C1041B83}"/>
                </a:ext>
              </a:extLst>
            </p:cNvPr>
            <p:cNvSpPr/>
            <p:nvPr/>
          </p:nvSpPr>
          <p:spPr>
            <a:xfrm>
              <a:off x="7159753" y="4855531"/>
              <a:ext cx="43462" cy="189372"/>
            </a:xfrm>
            <a:custGeom>
              <a:avLst/>
              <a:gdLst>
                <a:gd name="connsiteX0" fmla="*/ 44704 w 43462"/>
                <a:gd name="connsiteY0" fmla="*/ 130077 h 189371"/>
                <a:gd name="connsiteX1" fmla="*/ 39427 w 43462"/>
                <a:gd name="connsiteY1" fmla="*/ 108035 h 189371"/>
                <a:gd name="connsiteX2" fmla="*/ 30113 w 43462"/>
                <a:gd name="connsiteY2" fmla="*/ 88167 h 189371"/>
                <a:gd name="connsiteX3" fmla="*/ 24836 w 43462"/>
                <a:gd name="connsiteY3" fmla="*/ 70471 h 189371"/>
                <a:gd name="connsiteX4" fmla="*/ 21731 w 43462"/>
                <a:gd name="connsiteY4" fmla="*/ 51534 h 189371"/>
                <a:gd name="connsiteX5" fmla="*/ 21731 w 43462"/>
                <a:gd name="connsiteY5" fmla="*/ 35701 h 189371"/>
                <a:gd name="connsiteX6" fmla="*/ 21731 w 43462"/>
                <a:gd name="connsiteY6" fmla="*/ 18937 h 189371"/>
                <a:gd name="connsiteX7" fmla="*/ 15522 w 43462"/>
                <a:gd name="connsiteY7" fmla="*/ 6209 h 189371"/>
                <a:gd name="connsiteX8" fmla="*/ 15522 w 43462"/>
                <a:gd name="connsiteY8" fmla="*/ 4036 h 189371"/>
                <a:gd name="connsiteX9" fmla="*/ 14591 w 43462"/>
                <a:gd name="connsiteY9" fmla="*/ 4036 h 189371"/>
                <a:gd name="connsiteX10" fmla="*/ 14591 w 43462"/>
                <a:gd name="connsiteY10" fmla="*/ 2173 h 189371"/>
                <a:gd name="connsiteX11" fmla="*/ 12418 w 43462"/>
                <a:gd name="connsiteY11" fmla="*/ 0 h 189371"/>
                <a:gd name="connsiteX12" fmla="*/ 10245 w 43462"/>
                <a:gd name="connsiteY12" fmla="*/ 7451 h 189371"/>
                <a:gd name="connsiteX13" fmla="*/ 9313 w 43462"/>
                <a:gd name="connsiteY13" fmla="*/ 13660 h 189371"/>
                <a:gd name="connsiteX14" fmla="*/ 7140 w 43462"/>
                <a:gd name="connsiteY14" fmla="*/ 16764 h 189371"/>
                <a:gd name="connsiteX15" fmla="*/ 5278 w 43462"/>
                <a:gd name="connsiteY15" fmla="*/ 21110 h 189371"/>
                <a:gd name="connsiteX16" fmla="*/ 3104 w 43462"/>
                <a:gd name="connsiteY16" fmla="*/ 24215 h 189371"/>
                <a:gd name="connsiteX17" fmla="*/ 0 w 43462"/>
                <a:gd name="connsiteY17" fmla="*/ 29492 h 189371"/>
                <a:gd name="connsiteX18" fmla="*/ 0 w 43462"/>
                <a:gd name="connsiteY18" fmla="*/ 70471 h 189371"/>
                <a:gd name="connsiteX19" fmla="*/ 3104 w 43462"/>
                <a:gd name="connsiteY19" fmla="*/ 85993 h 189371"/>
                <a:gd name="connsiteX20" fmla="*/ 3104 w 43462"/>
                <a:gd name="connsiteY20" fmla="*/ 110208 h 189371"/>
                <a:gd name="connsiteX21" fmla="*/ 3104 w 43462"/>
                <a:gd name="connsiteY21" fmla="*/ 136596 h 189371"/>
                <a:gd name="connsiteX22" fmla="*/ 3104 w 43462"/>
                <a:gd name="connsiteY22" fmla="*/ 159569 h 189371"/>
                <a:gd name="connsiteX23" fmla="*/ 5278 w 43462"/>
                <a:gd name="connsiteY23" fmla="*/ 180679 h 189371"/>
                <a:gd name="connsiteX24" fmla="*/ 9313 w 43462"/>
                <a:gd name="connsiteY24" fmla="*/ 191235 h 189371"/>
                <a:gd name="connsiteX25" fmla="*/ 12418 w 43462"/>
                <a:gd name="connsiteY25" fmla="*/ 189061 h 189371"/>
                <a:gd name="connsiteX26" fmla="*/ 14591 w 43462"/>
                <a:gd name="connsiteY26" fmla="*/ 189061 h 189371"/>
                <a:gd name="connsiteX27" fmla="*/ 19869 w 43462"/>
                <a:gd name="connsiteY27" fmla="*/ 186888 h 189371"/>
                <a:gd name="connsiteX28" fmla="*/ 22973 w 43462"/>
                <a:gd name="connsiteY28" fmla="*/ 186888 h 189371"/>
                <a:gd name="connsiteX29" fmla="*/ 29182 w 43462"/>
                <a:gd name="connsiteY29" fmla="*/ 186888 h 189371"/>
                <a:gd name="connsiteX30" fmla="*/ 24836 w 43462"/>
                <a:gd name="connsiteY30" fmla="*/ 169193 h 189371"/>
                <a:gd name="connsiteX31" fmla="*/ 22973 w 43462"/>
                <a:gd name="connsiteY31" fmla="*/ 156465 h 189371"/>
                <a:gd name="connsiteX32" fmla="*/ 19869 w 43462"/>
                <a:gd name="connsiteY32" fmla="*/ 143736 h 189371"/>
                <a:gd name="connsiteX33" fmla="*/ 19869 w 43462"/>
                <a:gd name="connsiteY33" fmla="*/ 126972 h 189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3462" h="189371">
                  <a:moveTo>
                    <a:pt x="44704" y="130077"/>
                  </a:moveTo>
                  <a:lnTo>
                    <a:pt x="39427" y="108035"/>
                  </a:lnTo>
                  <a:lnTo>
                    <a:pt x="30113" y="88167"/>
                  </a:lnTo>
                  <a:lnTo>
                    <a:pt x="24836" y="70471"/>
                  </a:lnTo>
                  <a:lnTo>
                    <a:pt x="21731" y="51534"/>
                  </a:lnTo>
                  <a:lnTo>
                    <a:pt x="21731" y="35701"/>
                  </a:lnTo>
                  <a:lnTo>
                    <a:pt x="21731" y="18937"/>
                  </a:lnTo>
                  <a:lnTo>
                    <a:pt x="15522" y="6209"/>
                  </a:lnTo>
                  <a:lnTo>
                    <a:pt x="15522" y="4036"/>
                  </a:lnTo>
                  <a:lnTo>
                    <a:pt x="14591" y="4036"/>
                  </a:lnTo>
                  <a:lnTo>
                    <a:pt x="14591" y="2173"/>
                  </a:lnTo>
                  <a:lnTo>
                    <a:pt x="12418" y="0"/>
                  </a:lnTo>
                  <a:lnTo>
                    <a:pt x="10245" y="7451"/>
                  </a:lnTo>
                  <a:lnTo>
                    <a:pt x="9313" y="13660"/>
                  </a:lnTo>
                  <a:lnTo>
                    <a:pt x="7140" y="16764"/>
                  </a:lnTo>
                  <a:lnTo>
                    <a:pt x="5278" y="21110"/>
                  </a:lnTo>
                  <a:lnTo>
                    <a:pt x="3104" y="24215"/>
                  </a:lnTo>
                  <a:lnTo>
                    <a:pt x="0" y="29492"/>
                  </a:lnTo>
                  <a:lnTo>
                    <a:pt x="0" y="70471"/>
                  </a:lnTo>
                  <a:lnTo>
                    <a:pt x="3104" y="85993"/>
                  </a:lnTo>
                  <a:lnTo>
                    <a:pt x="3104" y="110208"/>
                  </a:lnTo>
                  <a:lnTo>
                    <a:pt x="3104" y="136596"/>
                  </a:lnTo>
                  <a:lnTo>
                    <a:pt x="3104" y="159569"/>
                  </a:lnTo>
                  <a:lnTo>
                    <a:pt x="5278" y="180679"/>
                  </a:lnTo>
                  <a:lnTo>
                    <a:pt x="9313" y="191235"/>
                  </a:lnTo>
                  <a:lnTo>
                    <a:pt x="12418" y="189061"/>
                  </a:lnTo>
                  <a:lnTo>
                    <a:pt x="14591" y="189061"/>
                  </a:lnTo>
                  <a:lnTo>
                    <a:pt x="19869" y="186888"/>
                  </a:lnTo>
                  <a:lnTo>
                    <a:pt x="22973" y="186888"/>
                  </a:lnTo>
                  <a:lnTo>
                    <a:pt x="29182" y="186888"/>
                  </a:lnTo>
                  <a:lnTo>
                    <a:pt x="24836" y="169193"/>
                  </a:lnTo>
                  <a:lnTo>
                    <a:pt x="22973" y="156465"/>
                  </a:lnTo>
                  <a:lnTo>
                    <a:pt x="19869" y="143736"/>
                  </a:lnTo>
                  <a:lnTo>
                    <a:pt x="19869" y="126972"/>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26" name="Freeform: Shape 125">
              <a:extLst>
                <a:ext uri="{FF2B5EF4-FFF2-40B4-BE49-F238E27FC236}">
                  <a16:creationId xmlns:a16="http://schemas.microsoft.com/office/drawing/2014/main" id="{85CB06F6-862E-46B6-8C5F-1E3F61092B8C}"/>
                </a:ext>
              </a:extLst>
            </p:cNvPr>
            <p:cNvSpPr/>
            <p:nvPr/>
          </p:nvSpPr>
          <p:spPr>
            <a:xfrm>
              <a:off x="3223922" y="4869190"/>
              <a:ext cx="34149" cy="43462"/>
            </a:xfrm>
            <a:custGeom>
              <a:avLst/>
              <a:gdLst>
                <a:gd name="connsiteX0" fmla="*/ 29182 w 34149"/>
                <a:gd name="connsiteY0" fmla="*/ 17695 h 43462"/>
                <a:gd name="connsiteX1" fmla="*/ 27009 w 34149"/>
                <a:gd name="connsiteY1" fmla="*/ 3104 h 43462"/>
                <a:gd name="connsiteX2" fmla="*/ 19558 w 34149"/>
                <a:gd name="connsiteY2" fmla="*/ 3104 h 43462"/>
                <a:gd name="connsiteX3" fmla="*/ 14591 w 34149"/>
                <a:gd name="connsiteY3" fmla="*/ 3104 h 43462"/>
                <a:gd name="connsiteX4" fmla="*/ 10245 w 34149"/>
                <a:gd name="connsiteY4" fmla="*/ 931 h 43462"/>
                <a:gd name="connsiteX5" fmla="*/ 7140 w 34149"/>
                <a:gd name="connsiteY5" fmla="*/ 0 h 43462"/>
                <a:gd name="connsiteX6" fmla="*/ 0 w 34149"/>
                <a:gd name="connsiteY6" fmla="*/ 0 h 43462"/>
                <a:gd name="connsiteX7" fmla="*/ 0 w 34149"/>
                <a:gd name="connsiteY7" fmla="*/ 5278 h 43462"/>
                <a:gd name="connsiteX8" fmla="*/ 0 w 34149"/>
                <a:gd name="connsiteY8" fmla="*/ 8382 h 43462"/>
                <a:gd name="connsiteX9" fmla="*/ 931 w 34149"/>
                <a:gd name="connsiteY9" fmla="*/ 12728 h 43462"/>
                <a:gd name="connsiteX10" fmla="*/ 3104 w 34149"/>
                <a:gd name="connsiteY10" fmla="*/ 15833 h 43462"/>
                <a:gd name="connsiteX11" fmla="*/ 7140 w 34149"/>
                <a:gd name="connsiteY11" fmla="*/ 22042 h 43462"/>
                <a:gd name="connsiteX12" fmla="*/ 10245 w 34149"/>
                <a:gd name="connsiteY12" fmla="*/ 27319 h 43462"/>
                <a:gd name="connsiteX13" fmla="*/ 14591 w 34149"/>
                <a:gd name="connsiteY13" fmla="*/ 30424 h 43462"/>
                <a:gd name="connsiteX14" fmla="*/ 19558 w 34149"/>
                <a:gd name="connsiteY14" fmla="*/ 34770 h 43462"/>
                <a:gd name="connsiteX15" fmla="*/ 22973 w 34149"/>
                <a:gd name="connsiteY15" fmla="*/ 37874 h 43462"/>
                <a:gd name="connsiteX16" fmla="*/ 27009 w 34149"/>
                <a:gd name="connsiteY16" fmla="*/ 44083 h 43462"/>
                <a:gd name="connsiteX17" fmla="*/ 34149 w 34149"/>
                <a:gd name="connsiteY17" fmla="*/ 44083 h 43462"/>
                <a:gd name="connsiteX18" fmla="*/ 32286 w 34149"/>
                <a:gd name="connsiteY18" fmla="*/ 29492 h 43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149" h="43462">
                  <a:moveTo>
                    <a:pt x="29182" y="17695"/>
                  </a:moveTo>
                  <a:lnTo>
                    <a:pt x="27009" y="3104"/>
                  </a:lnTo>
                  <a:lnTo>
                    <a:pt x="19558" y="3104"/>
                  </a:lnTo>
                  <a:lnTo>
                    <a:pt x="14591" y="3104"/>
                  </a:lnTo>
                  <a:lnTo>
                    <a:pt x="10245" y="931"/>
                  </a:lnTo>
                  <a:lnTo>
                    <a:pt x="7140" y="0"/>
                  </a:lnTo>
                  <a:lnTo>
                    <a:pt x="0" y="0"/>
                  </a:lnTo>
                  <a:lnTo>
                    <a:pt x="0" y="5278"/>
                  </a:lnTo>
                  <a:lnTo>
                    <a:pt x="0" y="8382"/>
                  </a:lnTo>
                  <a:lnTo>
                    <a:pt x="931" y="12728"/>
                  </a:lnTo>
                  <a:lnTo>
                    <a:pt x="3104" y="15833"/>
                  </a:lnTo>
                  <a:lnTo>
                    <a:pt x="7140" y="22042"/>
                  </a:lnTo>
                  <a:lnTo>
                    <a:pt x="10245" y="27319"/>
                  </a:lnTo>
                  <a:lnTo>
                    <a:pt x="14591" y="30424"/>
                  </a:lnTo>
                  <a:lnTo>
                    <a:pt x="19558" y="34770"/>
                  </a:lnTo>
                  <a:lnTo>
                    <a:pt x="22973" y="37874"/>
                  </a:lnTo>
                  <a:lnTo>
                    <a:pt x="27009" y="44083"/>
                  </a:lnTo>
                  <a:lnTo>
                    <a:pt x="34149" y="44083"/>
                  </a:lnTo>
                  <a:lnTo>
                    <a:pt x="32286" y="29492"/>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27" name="Freeform: Shape 126">
              <a:extLst>
                <a:ext uri="{FF2B5EF4-FFF2-40B4-BE49-F238E27FC236}">
                  <a16:creationId xmlns:a16="http://schemas.microsoft.com/office/drawing/2014/main" id="{967A817F-38B9-4CE7-8E69-781F30A95774}"/>
                </a:ext>
              </a:extLst>
            </p:cNvPr>
            <p:cNvSpPr/>
            <p:nvPr/>
          </p:nvSpPr>
          <p:spPr>
            <a:xfrm>
              <a:off x="5439263" y="4744081"/>
              <a:ext cx="18627" cy="18627"/>
            </a:xfrm>
            <a:custGeom>
              <a:avLst/>
              <a:gdLst>
                <a:gd name="connsiteX0" fmla="*/ 931 w 18626"/>
                <a:gd name="connsiteY0" fmla="*/ 3104 h 18626"/>
                <a:gd name="connsiteX1" fmla="*/ 0 w 18626"/>
                <a:gd name="connsiteY1" fmla="*/ 7451 h 18626"/>
                <a:gd name="connsiteX2" fmla="*/ 0 w 18626"/>
                <a:gd name="connsiteY2" fmla="*/ 9624 h 18626"/>
                <a:gd name="connsiteX3" fmla="*/ 0 w 18626"/>
                <a:gd name="connsiteY3" fmla="*/ 12728 h 18626"/>
                <a:gd name="connsiteX4" fmla="*/ 0 w 18626"/>
                <a:gd name="connsiteY4" fmla="*/ 16764 h 18626"/>
                <a:gd name="connsiteX5" fmla="*/ 931 w 18626"/>
                <a:gd name="connsiteY5" fmla="*/ 16764 h 18626"/>
                <a:gd name="connsiteX6" fmla="*/ 3104 w 18626"/>
                <a:gd name="connsiteY6" fmla="*/ 18006 h 18626"/>
                <a:gd name="connsiteX7" fmla="*/ 5278 w 18626"/>
                <a:gd name="connsiteY7" fmla="*/ 18006 h 18626"/>
                <a:gd name="connsiteX8" fmla="*/ 8382 w 18626"/>
                <a:gd name="connsiteY8" fmla="*/ 20179 h 18626"/>
                <a:gd name="connsiteX9" fmla="*/ 10555 w 18626"/>
                <a:gd name="connsiteY9" fmla="*/ 16764 h 18626"/>
                <a:gd name="connsiteX10" fmla="*/ 14591 w 18626"/>
                <a:gd name="connsiteY10" fmla="*/ 14901 h 18626"/>
                <a:gd name="connsiteX11" fmla="*/ 15522 w 18626"/>
                <a:gd name="connsiteY11" fmla="*/ 12728 h 18626"/>
                <a:gd name="connsiteX12" fmla="*/ 19869 w 18626"/>
                <a:gd name="connsiteY12" fmla="*/ 12728 h 18626"/>
                <a:gd name="connsiteX13" fmla="*/ 19869 w 18626"/>
                <a:gd name="connsiteY13" fmla="*/ 7451 h 18626"/>
                <a:gd name="connsiteX14" fmla="*/ 5278 w 18626"/>
                <a:gd name="connsiteY14" fmla="*/ 0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626" h="18626">
                  <a:moveTo>
                    <a:pt x="931" y="3104"/>
                  </a:moveTo>
                  <a:lnTo>
                    <a:pt x="0" y="7451"/>
                  </a:lnTo>
                  <a:lnTo>
                    <a:pt x="0" y="9624"/>
                  </a:lnTo>
                  <a:lnTo>
                    <a:pt x="0" y="12728"/>
                  </a:lnTo>
                  <a:lnTo>
                    <a:pt x="0" y="16764"/>
                  </a:lnTo>
                  <a:lnTo>
                    <a:pt x="931" y="16764"/>
                  </a:lnTo>
                  <a:lnTo>
                    <a:pt x="3104" y="18006"/>
                  </a:lnTo>
                  <a:lnTo>
                    <a:pt x="5278" y="18006"/>
                  </a:lnTo>
                  <a:lnTo>
                    <a:pt x="8382" y="20179"/>
                  </a:lnTo>
                  <a:lnTo>
                    <a:pt x="10555" y="16764"/>
                  </a:lnTo>
                  <a:lnTo>
                    <a:pt x="14591" y="14901"/>
                  </a:lnTo>
                  <a:lnTo>
                    <a:pt x="15522" y="12728"/>
                  </a:lnTo>
                  <a:lnTo>
                    <a:pt x="19869" y="12728"/>
                  </a:lnTo>
                  <a:lnTo>
                    <a:pt x="19869" y="7451"/>
                  </a:lnTo>
                  <a:lnTo>
                    <a:pt x="5278"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28" name="Freeform: Shape 127">
              <a:extLst>
                <a:ext uri="{FF2B5EF4-FFF2-40B4-BE49-F238E27FC236}">
                  <a16:creationId xmlns:a16="http://schemas.microsoft.com/office/drawing/2014/main" id="{1067BCC1-73BC-419B-902C-ACE35B220A20}"/>
                </a:ext>
              </a:extLst>
            </p:cNvPr>
            <p:cNvSpPr/>
            <p:nvPr/>
          </p:nvSpPr>
          <p:spPr>
            <a:xfrm>
              <a:off x="5039098" y="4734767"/>
              <a:ext cx="111760" cy="217312"/>
            </a:xfrm>
            <a:custGeom>
              <a:avLst/>
              <a:gdLst>
                <a:gd name="connsiteX0" fmla="*/ 103068 w 111760"/>
                <a:gd name="connsiteY0" fmla="*/ 141874 h 217312"/>
                <a:gd name="connsiteX1" fmla="*/ 93755 w 111760"/>
                <a:gd name="connsiteY1" fmla="*/ 122937 h 217312"/>
                <a:gd name="connsiteX2" fmla="*/ 83510 w 111760"/>
                <a:gd name="connsiteY2" fmla="*/ 106173 h 217312"/>
                <a:gd name="connsiteX3" fmla="*/ 70782 w 111760"/>
                <a:gd name="connsiteY3" fmla="*/ 92513 h 217312"/>
                <a:gd name="connsiteX4" fmla="*/ 61468 w 111760"/>
                <a:gd name="connsiteY4" fmla="*/ 78853 h 217312"/>
                <a:gd name="connsiteX5" fmla="*/ 52155 w 111760"/>
                <a:gd name="connsiteY5" fmla="*/ 70471 h 217312"/>
                <a:gd name="connsiteX6" fmla="*/ 56191 w 111760"/>
                <a:gd name="connsiteY6" fmla="*/ 63021 h 217312"/>
                <a:gd name="connsiteX7" fmla="*/ 61468 w 111760"/>
                <a:gd name="connsiteY7" fmla="*/ 53397 h 217312"/>
                <a:gd name="connsiteX8" fmla="*/ 64573 w 111760"/>
                <a:gd name="connsiteY8" fmla="*/ 41910 h 217312"/>
                <a:gd name="connsiteX9" fmla="*/ 59295 w 111760"/>
                <a:gd name="connsiteY9" fmla="*/ 29492 h 217312"/>
                <a:gd name="connsiteX10" fmla="*/ 59295 w 111760"/>
                <a:gd name="connsiteY10" fmla="*/ 22042 h 217312"/>
                <a:gd name="connsiteX11" fmla="*/ 54328 w 111760"/>
                <a:gd name="connsiteY11" fmla="*/ 22042 h 217312"/>
                <a:gd name="connsiteX12" fmla="*/ 49982 w 111760"/>
                <a:gd name="connsiteY12" fmla="*/ 24215 h 217312"/>
                <a:gd name="connsiteX13" fmla="*/ 49051 w 111760"/>
                <a:gd name="connsiteY13" fmla="*/ 26078 h 217312"/>
                <a:gd name="connsiteX14" fmla="*/ 44704 w 111760"/>
                <a:gd name="connsiteY14" fmla="*/ 29492 h 217312"/>
                <a:gd name="connsiteX15" fmla="*/ 35391 w 111760"/>
                <a:gd name="connsiteY15" fmla="*/ 29492 h 217312"/>
                <a:gd name="connsiteX16" fmla="*/ 39737 w 111760"/>
                <a:gd name="connsiteY16" fmla="*/ 24215 h 217312"/>
                <a:gd name="connsiteX17" fmla="*/ 42842 w 111760"/>
                <a:gd name="connsiteY17" fmla="*/ 18937 h 217312"/>
                <a:gd name="connsiteX18" fmla="*/ 44704 w 111760"/>
                <a:gd name="connsiteY18" fmla="*/ 12418 h 217312"/>
                <a:gd name="connsiteX19" fmla="*/ 49051 w 111760"/>
                <a:gd name="connsiteY19" fmla="*/ 5278 h 217312"/>
                <a:gd name="connsiteX20" fmla="*/ 34460 w 111760"/>
                <a:gd name="connsiteY20" fmla="*/ 2173 h 217312"/>
                <a:gd name="connsiteX21" fmla="*/ 15522 w 111760"/>
                <a:gd name="connsiteY21" fmla="*/ 0 h 217312"/>
                <a:gd name="connsiteX22" fmla="*/ 14591 w 111760"/>
                <a:gd name="connsiteY22" fmla="*/ 16764 h 217312"/>
                <a:gd name="connsiteX23" fmla="*/ 8382 w 111760"/>
                <a:gd name="connsiteY23" fmla="*/ 27319 h 217312"/>
                <a:gd name="connsiteX24" fmla="*/ 3104 w 111760"/>
                <a:gd name="connsiteY24" fmla="*/ 36633 h 217312"/>
                <a:gd name="connsiteX25" fmla="*/ 0 w 111760"/>
                <a:gd name="connsiteY25" fmla="*/ 46257 h 217312"/>
                <a:gd name="connsiteX26" fmla="*/ 931 w 111760"/>
                <a:gd name="connsiteY26" fmla="*/ 58674 h 217312"/>
                <a:gd name="connsiteX27" fmla="*/ 5278 w 111760"/>
                <a:gd name="connsiteY27" fmla="*/ 75438 h 217312"/>
                <a:gd name="connsiteX28" fmla="*/ 8382 w 111760"/>
                <a:gd name="connsiteY28" fmla="*/ 93444 h 217312"/>
                <a:gd name="connsiteX29" fmla="*/ 10555 w 111760"/>
                <a:gd name="connsiteY29" fmla="*/ 92513 h 217312"/>
                <a:gd name="connsiteX30" fmla="*/ 12418 w 111760"/>
                <a:gd name="connsiteY30" fmla="*/ 90340 h 217312"/>
                <a:gd name="connsiteX31" fmla="*/ 14591 w 111760"/>
                <a:gd name="connsiteY31" fmla="*/ 90340 h 217312"/>
                <a:gd name="connsiteX32" fmla="*/ 14591 w 111760"/>
                <a:gd name="connsiteY32" fmla="*/ 88167 h 217312"/>
                <a:gd name="connsiteX33" fmla="*/ 14591 w 111760"/>
                <a:gd name="connsiteY33" fmla="*/ 85994 h 217312"/>
                <a:gd name="connsiteX34" fmla="*/ 15522 w 111760"/>
                <a:gd name="connsiteY34" fmla="*/ 82889 h 217312"/>
                <a:gd name="connsiteX35" fmla="*/ 19869 w 111760"/>
                <a:gd name="connsiteY35" fmla="*/ 82889 h 217312"/>
                <a:gd name="connsiteX36" fmla="*/ 19869 w 111760"/>
                <a:gd name="connsiteY36" fmla="*/ 85994 h 217312"/>
                <a:gd name="connsiteX37" fmla="*/ 19869 w 111760"/>
                <a:gd name="connsiteY37" fmla="*/ 88167 h 217312"/>
                <a:gd name="connsiteX38" fmla="*/ 17695 w 111760"/>
                <a:gd name="connsiteY38" fmla="*/ 90340 h 217312"/>
                <a:gd name="connsiteX39" fmla="*/ 17695 w 111760"/>
                <a:gd name="connsiteY39" fmla="*/ 92513 h 217312"/>
                <a:gd name="connsiteX40" fmla="*/ 15522 w 111760"/>
                <a:gd name="connsiteY40" fmla="*/ 93444 h 217312"/>
                <a:gd name="connsiteX41" fmla="*/ 17695 w 111760"/>
                <a:gd name="connsiteY41" fmla="*/ 97480 h 217312"/>
                <a:gd name="connsiteX42" fmla="*/ 17695 w 111760"/>
                <a:gd name="connsiteY42" fmla="*/ 100895 h 217312"/>
                <a:gd name="connsiteX43" fmla="*/ 17695 w 111760"/>
                <a:gd name="connsiteY43" fmla="*/ 102758 h 217312"/>
                <a:gd name="connsiteX44" fmla="*/ 19869 w 111760"/>
                <a:gd name="connsiteY44" fmla="*/ 104931 h 217312"/>
                <a:gd name="connsiteX45" fmla="*/ 19869 w 111760"/>
                <a:gd name="connsiteY45" fmla="*/ 106173 h 217312"/>
                <a:gd name="connsiteX46" fmla="*/ 22973 w 111760"/>
                <a:gd name="connsiteY46" fmla="*/ 106173 h 217312"/>
                <a:gd name="connsiteX47" fmla="*/ 27009 w 111760"/>
                <a:gd name="connsiteY47" fmla="*/ 108035 h 217312"/>
                <a:gd name="connsiteX48" fmla="*/ 30113 w 111760"/>
                <a:gd name="connsiteY48" fmla="*/ 108035 h 217312"/>
                <a:gd name="connsiteX49" fmla="*/ 32286 w 111760"/>
                <a:gd name="connsiteY49" fmla="*/ 108035 h 217312"/>
                <a:gd name="connsiteX50" fmla="*/ 35391 w 111760"/>
                <a:gd name="connsiteY50" fmla="*/ 110208 h 217312"/>
                <a:gd name="connsiteX51" fmla="*/ 39737 w 111760"/>
                <a:gd name="connsiteY51" fmla="*/ 112381 h 217312"/>
                <a:gd name="connsiteX52" fmla="*/ 41600 w 111760"/>
                <a:gd name="connsiteY52" fmla="*/ 112381 h 217312"/>
                <a:gd name="connsiteX53" fmla="*/ 41600 w 111760"/>
                <a:gd name="connsiteY53" fmla="*/ 113313 h 217312"/>
                <a:gd name="connsiteX54" fmla="*/ 42842 w 111760"/>
                <a:gd name="connsiteY54" fmla="*/ 113313 h 217312"/>
                <a:gd name="connsiteX55" fmla="*/ 44704 w 111760"/>
                <a:gd name="connsiteY55" fmla="*/ 117659 h 217312"/>
                <a:gd name="connsiteX56" fmla="*/ 44704 w 111760"/>
                <a:gd name="connsiteY56" fmla="*/ 119832 h 217312"/>
                <a:gd name="connsiteX57" fmla="*/ 46877 w 111760"/>
                <a:gd name="connsiteY57" fmla="*/ 120763 h 217312"/>
                <a:gd name="connsiteX58" fmla="*/ 46877 w 111760"/>
                <a:gd name="connsiteY58" fmla="*/ 122937 h 217312"/>
                <a:gd name="connsiteX59" fmla="*/ 49051 w 111760"/>
                <a:gd name="connsiteY59" fmla="*/ 126972 h 217312"/>
                <a:gd name="connsiteX60" fmla="*/ 42842 w 111760"/>
                <a:gd name="connsiteY60" fmla="*/ 130077 h 217312"/>
                <a:gd name="connsiteX61" fmla="*/ 35391 w 111760"/>
                <a:gd name="connsiteY61" fmla="*/ 134423 h 217312"/>
                <a:gd name="connsiteX62" fmla="*/ 32286 w 111760"/>
                <a:gd name="connsiteY62" fmla="*/ 137528 h 217312"/>
                <a:gd name="connsiteX63" fmla="*/ 27009 w 111760"/>
                <a:gd name="connsiteY63" fmla="*/ 142805 h 217312"/>
                <a:gd name="connsiteX64" fmla="*/ 25146 w 111760"/>
                <a:gd name="connsiteY64" fmla="*/ 150256 h 217312"/>
                <a:gd name="connsiteX65" fmla="*/ 22973 w 111760"/>
                <a:gd name="connsiteY65" fmla="*/ 154292 h 217312"/>
                <a:gd name="connsiteX66" fmla="*/ 22973 w 111760"/>
                <a:gd name="connsiteY66" fmla="*/ 156465 h 217312"/>
                <a:gd name="connsiteX67" fmla="*/ 25146 w 111760"/>
                <a:gd name="connsiteY67" fmla="*/ 157396 h 217312"/>
                <a:gd name="connsiteX68" fmla="*/ 25146 w 111760"/>
                <a:gd name="connsiteY68" fmla="*/ 159569 h 217312"/>
                <a:gd name="connsiteX69" fmla="*/ 29182 w 111760"/>
                <a:gd name="connsiteY69" fmla="*/ 163915 h 217312"/>
                <a:gd name="connsiteX70" fmla="*/ 15522 w 111760"/>
                <a:gd name="connsiteY70" fmla="*/ 167020 h 217312"/>
                <a:gd name="connsiteX71" fmla="*/ 17695 w 111760"/>
                <a:gd name="connsiteY71" fmla="*/ 172297 h 217312"/>
                <a:gd name="connsiteX72" fmla="*/ 17695 w 111760"/>
                <a:gd name="connsiteY72" fmla="*/ 176333 h 217312"/>
                <a:gd name="connsiteX73" fmla="*/ 19869 w 111760"/>
                <a:gd name="connsiteY73" fmla="*/ 178506 h 217312"/>
                <a:gd name="connsiteX74" fmla="*/ 19869 w 111760"/>
                <a:gd name="connsiteY74" fmla="*/ 179438 h 217312"/>
                <a:gd name="connsiteX75" fmla="*/ 22973 w 111760"/>
                <a:gd name="connsiteY75" fmla="*/ 181611 h 217312"/>
                <a:gd name="connsiteX76" fmla="*/ 27009 w 111760"/>
                <a:gd name="connsiteY76" fmla="*/ 181611 h 217312"/>
                <a:gd name="connsiteX77" fmla="*/ 32286 w 111760"/>
                <a:gd name="connsiteY77" fmla="*/ 181611 h 217312"/>
                <a:gd name="connsiteX78" fmla="*/ 22973 w 111760"/>
                <a:gd name="connsiteY78" fmla="*/ 198375 h 217312"/>
                <a:gd name="connsiteX79" fmla="*/ 12418 w 111760"/>
                <a:gd name="connsiteY79" fmla="*/ 214208 h 217312"/>
                <a:gd name="connsiteX80" fmla="*/ 12418 w 111760"/>
                <a:gd name="connsiteY80" fmla="*/ 218554 h 217312"/>
                <a:gd name="connsiteX81" fmla="*/ 29182 w 111760"/>
                <a:gd name="connsiteY81" fmla="*/ 216381 h 217312"/>
                <a:gd name="connsiteX82" fmla="*/ 49051 w 111760"/>
                <a:gd name="connsiteY82" fmla="*/ 211103 h 217312"/>
                <a:gd name="connsiteX83" fmla="*/ 70782 w 111760"/>
                <a:gd name="connsiteY83" fmla="*/ 205826 h 217312"/>
                <a:gd name="connsiteX84" fmla="*/ 88477 w 111760"/>
                <a:gd name="connsiteY84" fmla="*/ 198375 h 217312"/>
                <a:gd name="connsiteX85" fmla="*/ 99964 w 111760"/>
                <a:gd name="connsiteY85" fmla="*/ 191235 h 217312"/>
                <a:gd name="connsiteX86" fmla="*/ 108346 w 111760"/>
                <a:gd name="connsiteY86" fmla="*/ 183784 h 217312"/>
                <a:gd name="connsiteX87" fmla="*/ 112692 w 111760"/>
                <a:gd name="connsiteY87" fmla="*/ 171056 h 217312"/>
                <a:gd name="connsiteX88" fmla="*/ 110519 w 111760"/>
                <a:gd name="connsiteY88" fmla="*/ 157396 h 21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11760" h="217312">
                  <a:moveTo>
                    <a:pt x="103068" y="141874"/>
                  </a:moveTo>
                  <a:lnTo>
                    <a:pt x="93755" y="122937"/>
                  </a:lnTo>
                  <a:lnTo>
                    <a:pt x="83510" y="106173"/>
                  </a:lnTo>
                  <a:lnTo>
                    <a:pt x="70782" y="92513"/>
                  </a:lnTo>
                  <a:lnTo>
                    <a:pt x="61468" y="78853"/>
                  </a:lnTo>
                  <a:lnTo>
                    <a:pt x="52155" y="70471"/>
                  </a:lnTo>
                  <a:lnTo>
                    <a:pt x="56191" y="63021"/>
                  </a:lnTo>
                  <a:lnTo>
                    <a:pt x="61468" y="53397"/>
                  </a:lnTo>
                  <a:lnTo>
                    <a:pt x="64573" y="41910"/>
                  </a:lnTo>
                  <a:lnTo>
                    <a:pt x="59295" y="29492"/>
                  </a:lnTo>
                  <a:lnTo>
                    <a:pt x="59295" y="22042"/>
                  </a:lnTo>
                  <a:lnTo>
                    <a:pt x="54328" y="22042"/>
                  </a:lnTo>
                  <a:lnTo>
                    <a:pt x="49982" y="24215"/>
                  </a:lnTo>
                  <a:lnTo>
                    <a:pt x="49051" y="26078"/>
                  </a:lnTo>
                  <a:lnTo>
                    <a:pt x="44704" y="29492"/>
                  </a:lnTo>
                  <a:lnTo>
                    <a:pt x="35391" y="29492"/>
                  </a:lnTo>
                  <a:lnTo>
                    <a:pt x="39737" y="24215"/>
                  </a:lnTo>
                  <a:lnTo>
                    <a:pt x="42842" y="18937"/>
                  </a:lnTo>
                  <a:lnTo>
                    <a:pt x="44704" y="12418"/>
                  </a:lnTo>
                  <a:lnTo>
                    <a:pt x="49051" y="5278"/>
                  </a:lnTo>
                  <a:lnTo>
                    <a:pt x="34460" y="2173"/>
                  </a:lnTo>
                  <a:lnTo>
                    <a:pt x="15522" y="0"/>
                  </a:lnTo>
                  <a:lnTo>
                    <a:pt x="14591" y="16764"/>
                  </a:lnTo>
                  <a:lnTo>
                    <a:pt x="8382" y="27319"/>
                  </a:lnTo>
                  <a:lnTo>
                    <a:pt x="3104" y="36633"/>
                  </a:lnTo>
                  <a:lnTo>
                    <a:pt x="0" y="46257"/>
                  </a:lnTo>
                  <a:lnTo>
                    <a:pt x="931" y="58674"/>
                  </a:lnTo>
                  <a:lnTo>
                    <a:pt x="5278" y="75438"/>
                  </a:lnTo>
                  <a:lnTo>
                    <a:pt x="8382" y="93444"/>
                  </a:lnTo>
                  <a:lnTo>
                    <a:pt x="10555" y="92513"/>
                  </a:lnTo>
                  <a:lnTo>
                    <a:pt x="12418" y="90340"/>
                  </a:lnTo>
                  <a:lnTo>
                    <a:pt x="14591" y="90340"/>
                  </a:lnTo>
                  <a:lnTo>
                    <a:pt x="14591" y="88167"/>
                  </a:lnTo>
                  <a:lnTo>
                    <a:pt x="14591" y="85994"/>
                  </a:lnTo>
                  <a:lnTo>
                    <a:pt x="15522" y="82889"/>
                  </a:lnTo>
                  <a:lnTo>
                    <a:pt x="19869" y="82889"/>
                  </a:lnTo>
                  <a:lnTo>
                    <a:pt x="19869" y="85994"/>
                  </a:lnTo>
                  <a:lnTo>
                    <a:pt x="19869" y="88167"/>
                  </a:lnTo>
                  <a:lnTo>
                    <a:pt x="17695" y="90340"/>
                  </a:lnTo>
                  <a:lnTo>
                    <a:pt x="17695" y="92513"/>
                  </a:lnTo>
                  <a:lnTo>
                    <a:pt x="15522" y="93444"/>
                  </a:lnTo>
                  <a:lnTo>
                    <a:pt x="17695" y="97480"/>
                  </a:lnTo>
                  <a:lnTo>
                    <a:pt x="17695" y="100895"/>
                  </a:lnTo>
                  <a:lnTo>
                    <a:pt x="17695" y="102758"/>
                  </a:lnTo>
                  <a:lnTo>
                    <a:pt x="19869" y="104931"/>
                  </a:lnTo>
                  <a:lnTo>
                    <a:pt x="19869" y="106173"/>
                  </a:lnTo>
                  <a:lnTo>
                    <a:pt x="22973" y="106173"/>
                  </a:lnTo>
                  <a:lnTo>
                    <a:pt x="27009" y="108035"/>
                  </a:lnTo>
                  <a:lnTo>
                    <a:pt x="30113" y="108035"/>
                  </a:lnTo>
                  <a:lnTo>
                    <a:pt x="32286" y="108035"/>
                  </a:lnTo>
                  <a:lnTo>
                    <a:pt x="35391" y="110208"/>
                  </a:lnTo>
                  <a:lnTo>
                    <a:pt x="39737" y="112381"/>
                  </a:lnTo>
                  <a:lnTo>
                    <a:pt x="41600" y="112381"/>
                  </a:lnTo>
                  <a:lnTo>
                    <a:pt x="41600" y="113313"/>
                  </a:lnTo>
                  <a:lnTo>
                    <a:pt x="42842" y="113313"/>
                  </a:lnTo>
                  <a:lnTo>
                    <a:pt x="44704" y="117659"/>
                  </a:lnTo>
                  <a:lnTo>
                    <a:pt x="44704" y="119832"/>
                  </a:lnTo>
                  <a:lnTo>
                    <a:pt x="46877" y="120763"/>
                  </a:lnTo>
                  <a:lnTo>
                    <a:pt x="46877" y="122937"/>
                  </a:lnTo>
                  <a:lnTo>
                    <a:pt x="49051" y="126972"/>
                  </a:lnTo>
                  <a:lnTo>
                    <a:pt x="42842" y="130077"/>
                  </a:lnTo>
                  <a:lnTo>
                    <a:pt x="35391" y="134423"/>
                  </a:lnTo>
                  <a:lnTo>
                    <a:pt x="32286" y="137528"/>
                  </a:lnTo>
                  <a:lnTo>
                    <a:pt x="27009" y="142805"/>
                  </a:lnTo>
                  <a:lnTo>
                    <a:pt x="25146" y="150256"/>
                  </a:lnTo>
                  <a:lnTo>
                    <a:pt x="22973" y="154292"/>
                  </a:lnTo>
                  <a:lnTo>
                    <a:pt x="22973" y="156465"/>
                  </a:lnTo>
                  <a:lnTo>
                    <a:pt x="25146" y="157396"/>
                  </a:lnTo>
                  <a:lnTo>
                    <a:pt x="25146" y="159569"/>
                  </a:lnTo>
                  <a:lnTo>
                    <a:pt x="29182" y="163915"/>
                  </a:lnTo>
                  <a:lnTo>
                    <a:pt x="15522" y="167020"/>
                  </a:lnTo>
                  <a:lnTo>
                    <a:pt x="17695" y="172297"/>
                  </a:lnTo>
                  <a:lnTo>
                    <a:pt x="17695" y="176333"/>
                  </a:lnTo>
                  <a:lnTo>
                    <a:pt x="19869" y="178506"/>
                  </a:lnTo>
                  <a:lnTo>
                    <a:pt x="19869" y="179438"/>
                  </a:lnTo>
                  <a:lnTo>
                    <a:pt x="22973" y="181611"/>
                  </a:lnTo>
                  <a:lnTo>
                    <a:pt x="27009" y="181611"/>
                  </a:lnTo>
                  <a:lnTo>
                    <a:pt x="32286" y="181611"/>
                  </a:lnTo>
                  <a:lnTo>
                    <a:pt x="22973" y="198375"/>
                  </a:lnTo>
                  <a:lnTo>
                    <a:pt x="12418" y="214208"/>
                  </a:lnTo>
                  <a:lnTo>
                    <a:pt x="12418" y="218554"/>
                  </a:lnTo>
                  <a:lnTo>
                    <a:pt x="29182" y="216381"/>
                  </a:lnTo>
                  <a:lnTo>
                    <a:pt x="49051" y="211103"/>
                  </a:lnTo>
                  <a:lnTo>
                    <a:pt x="70782" y="205826"/>
                  </a:lnTo>
                  <a:lnTo>
                    <a:pt x="88477" y="198375"/>
                  </a:lnTo>
                  <a:lnTo>
                    <a:pt x="99964" y="191235"/>
                  </a:lnTo>
                  <a:lnTo>
                    <a:pt x="108346" y="183784"/>
                  </a:lnTo>
                  <a:lnTo>
                    <a:pt x="112692" y="171056"/>
                  </a:lnTo>
                  <a:lnTo>
                    <a:pt x="110519" y="15739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29" name="Freeform: Shape 128">
              <a:extLst>
                <a:ext uri="{FF2B5EF4-FFF2-40B4-BE49-F238E27FC236}">
                  <a16:creationId xmlns:a16="http://schemas.microsoft.com/office/drawing/2014/main" id="{3B0D42B6-2AB3-45E9-8D9C-CD20052F0992}"/>
                </a:ext>
              </a:extLst>
            </p:cNvPr>
            <p:cNvSpPr/>
            <p:nvPr/>
          </p:nvSpPr>
          <p:spPr>
            <a:xfrm>
              <a:off x="5278762" y="4812379"/>
              <a:ext cx="24836" cy="34149"/>
            </a:xfrm>
            <a:custGeom>
              <a:avLst/>
              <a:gdLst>
                <a:gd name="connsiteX0" fmla="*/ 23904 w 24835"/>
                <a:gd name="connsiteY0" fmla="*/ 10555 h 34149"/>
                <a:gd name="connsiteX1" fmla="*/ 23904 w 24835"/>
                <a:gd name="connsiteY1" fmla="*/ 7451 h 34149"/>
                <a:gd name="connsiteX2" fmla="*/ 22042 w 24835"/>
                <a:gd name="connsiteY2" fmla="*/ 5278 h 34149"/>
                <a:gd name="connsiteX3" fmla="*/ 19869 w 24835"/>
                <a:gd name="connsiteY3" fmla="*/ 3104 h 34149"/>
                <a:gd name="connsiteX4" fmla="*/ 16764 w 24835"/>
                <a:gd name="connsiteY4" fmla="*/ 0 h 34149"/>
                <a:gd name="connsiteX5" fmla="*/ 9313 w 24835"/>
                <a:gd name="connsiteY5" fmla="*/ 10555 h 34149"/>
                <a:gd name="connsiteX6" fmla="*/ 2173 w 24835"/>
                <a:gd name="connsiteY6" fmla="*/ 14901 h 34149"/>
                <a:gd name="connsiteX7" fmla="*/ 0 w 24835"/>
                <a:gd name="connsiteY7" fmla="*/ 15833 h 34149"/>
                <a:gd name="connsiteX8" fmla="*/ 0 w 24835"/>
                <a:gd name="connsiteY8" fmla="*/ 18006 h 34149"/>
                <a:gd name="connsiteX9" fmla="*/ 3104 w 24835"/>
                <a:gd name="connsiteY9" fmla="*/ 23283 h 34149"/>
                <a:gd name="connsiteX10" fmla="*/ 9313 w 24835"/>
                <a:gd name="connsiteY10" fmla="*/ 35701 h 34149"/>
                <a:gd name="connsiteX11" fmla="*/ 12418 w 24835"/>
                <a:gd name="connsiteY11" fmla="*/ 35701 h 34149"/>
                <a:gd name="connsiteX12" fmla="*/ 14591 w 24835"/>
                <a:gd name="connsiteY12" fmla="*/ 34770 h 34149"/>
                <a:gd name="connsiteX13" fmla="*/ 16764 w 24835"/>
                <a:gd name="connsiteY13" fmla="*/ 34770 h 34149"/>
                <a:gd name="connsiteX14" fmla="*/ 17695 w 24835"/>
                <a:gd name="connsiteY14" fmla="*/ 34770 h 34149"/>
                <a:gd name="connsiteX15" fmla="*/ 19869 w 24835"/>
                <a:gd name="connsiteY15" fmla="*/ 32597 h 34149"/>
                <a:gd name="connsiteX16" fmla="*/ 22042 w 24835"/>
                <a:gd name="connsiteY16" fmla="*/ 30424 h 34149"/>
                <a:gd name="connsiteX17" fmla="*/ 22042 w 24835"/>
                <a:gd name="connsiteY17" fmla="*/ 28561 h 34149"/>
                <a:gd name="connsiteX18" fmla="*/ 22042 w 24835"/>
                <a:gd name="connsiteY18" fmla="*/ 27319 h 34149"/>
                <a:gd name="connsiteX19" fmla="*/ 22042 w 24835"/>
                <a:gd name="connsiteY19" fmla="*/ 25146 h 34149"/>
                <a:gd name="connsiteX20" fmla="*/ 23904 w 24835"/>
                <a:gd name="connsiteY20" fmla="*/ 23283 h 34149"/>
                <a:gd name="connsiteX21" fmla="*/ 25146 w 24835"/>
                <a:gd name="connsiteY21" fmla="*/ 19869 h 34149"/>
                <a:gd name="connsiteX22" fmla="*/ 23904 w 24835"/>
                <a:gd name="connsiteY22" fmla="*/ 14901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4835" h="34149">
                  <a:moveTo>
                    <a:pt x="23904" y="10555"/>
                  </a:moveTo>
                  <a:lnTo>
                    <a:pt x="23904" y="7451"/>
                  </a:lnTo>
                  <a:lnTo>
                    <a:pt x="22042" y="5278"/>
                  </a:lnTo>
                  <a:lnTo>
                    <a:pt x="19869" y="3104"/>
                  </a:lnTo>
                  <a:lnTo>
                    <a:pt x="16764" y="0"/>
                  </a:lnTo>
                  <a:lnTo>
                    <a:pt x="9313" y="10555"/>
                  </a:lnTo>
                  <a:lnTo>
                    <a:pt x="2173" y="14901"/>
                  </a:lnTo>
                  <a:lnTo>
                    <a:pt x="0" y="15833"/>
                  </a:lnTo>
                  <a:lnTo>
                    <a:pt x="0" y="18006"/>
                  </a:lnTo>
                  <a:lnTo>
                    <a:pt x="3104" y="23283"/>
                  </a:lnTo>
                  <a:lnTo>
                    <a:pt x="9313" y="35701"/>
                  </a:lnTo>
                  <a:lnTo>
                    <a:pt x="12418" y="35701"/>
                  </a:lnTo>
                  <a:lnTo>
                    <a:pt x="14591" y="34770"/>
                  </a:lnTo>
                  <a:lnTo>
                    <a:pt x="16764" y="34770"/>
                  </a:lnTo>
                  <a:lnTo>
                    <a:pt x="17695" y="34770"/>
                  </a:lnTo>
                  <a:lnTo>
                    <a:pt x="19869" y="32597"/>
                  </a:lnTo>
                  <a:lnTo>
                    <a:pt x="22042" y="30424"/>
                  </a:lnTo>
                  <a:lnTo>
                    <a:pt x="22042" y="28561"/>
                  </a:lnTo>
                  <a:lnTo>
                    <a:pt x="22042" y="27319"/>
                  </a:lnTo>
                  <a:lnTo>
                    <a:pt x="22042" y="25146"/>
                  </a:lnTo>
                  <a:lnTo>
                    <a:pt x="23904" y="23283"/>
                  </a:lnTo>
                  <a:lnTo>
                    <a:pt x="25146" y="19869"/>
                  </a:lnTo>
                  <a:lnTo>
                    <a:pt x="23904" y="1490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30" name="Freeform: Shape 129">
              <a:extLst>
                <a:ext uri="{FF2B5EF4-FFF2-40B4-BE49-F238E27FC236}">
                  <a16:creationId xmlns:a16="http://schemas.microsoft.com/office/drawing/2014/main" id="{9D0BA919-EFA3-4D94-A446-78734B4F9B37}"/>
                </a:ext>
              </a:extLst>
            </p:cNvPr>
            <p:cNvSpPr/>
            <p:nvPr/>
          </p:nvSpPr>
          <p:spPr>
            <a:xfrm>
              <a:off x="7689063" y="4320943"/>
              <a:ext cx="49671" cy="27940"/>
            </a:xfrm>
            <a:custGeom>
              <a:avLst/>
              <a:gdLst>
                <a:gd name="connsiteX0" fmla="*/ 49051 w 49671"/>
                <a:gd name="connsiteY0" fmla="*/ 12418 h 27940"/>
                <a:gd name="connsiteX1" fmla="*/ 44704 w 49671"/>
                <a:gd name="connsiteY1" fmla="*/ 10555 h 27940"/>
                <a:gd name="connsiteX2" fmla="*/ 43773 w 49671"/>
                <a:gd name="connsiteY2" fmla="*/ 10555 h 27940"/>
                <a:gd name="connsiteX3" fmla="*/ 41600 w 49671"/>
                <a:gd name="connsiteY3" fmla="*/ 10555 h 27940"/>
                <a:gd name="connsiteX4" fmla="*/ 37564 w 49671"/>
                <a:gd name="connsiteY4" fmla="*/ 10555 h 27940"/>
                <a:gd name="connsiteX5" fmla="*/ 36322 w 49671"/>
                <a:gd name="connsiteY5" fmla="*/ 10555 h 27940"/>
                <a:gd name="connsiteX6" fmla="*/ 34460 w 49671"/>
                <a:gd name="connsiteY6" fmla="*/ 9313 h 27940"/>
                <a:gd name="connsiteX7" fmla="*/ 30113 w 49671"/>
                <a:gd name="connsiteY7" fmla="*/ 9313 h 27940"/>
                <a:gd name="connsiteX8" fmla="*/ 27009 w 49671"/>
                <a:gd name="connsiteY8" fmla="*/ 5278 h 27940"/>
                <a:gd name="connsiteX9" fmla="*/ 22973 w 49671"/>
                <a:gd name="connsiteY9" fmla="*/ 0 h 27940"/>
                <a:gd name="connsiteX10" fmla="*/ 15522 w 49671"/>
                <a:gd name="connsiteY10" fmla="*/ 3104 h 27940"/>
                <a:gd name="connsiteX11" fmla="*/ 10555 w 49671"/>
                <a:gd name="connsiteY11" fmla="*/ 7451 h 27940"/>
                <a:gd name="connsiteX12" fmla="*/ 5278 w 49671"/>
                <a:gd name="connsiteY12" fmla="*/ 10555 h 27940"/>
                <a:gd name="connsiteX13" fmla="*/ 0 w 49671"/>
                <a:gd name="connsiteY13" fmla="*/ 15833 h 27940"/>
                <a:gd name="connsiteX14" fmla="*/ 0 w 49671"/>
                <a:gd name="connsiteY14" fmla="*/ 30424 h 27940"/>
                <a:gd name="connsiteX15" fmla="*/ 36322 w 49671"/>
                <a:gd name="connsiteY15" fmla="*/ 27319 h 27940"/>
                <a:gd name="connsiteX16" fmla="*/ 43773 w 49671"/>
                <a:gd name="connsiteY16" fmla="*/ 22042 h 27940"/>
                <a:gd name="connsiteX17" fmla="*/ 50913 w 49671"/>
                <a:gd name="connsiteY17" fmla="*/ 15833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671" h="27940">
                  <a:moveTo>
                    <a:pt x="49051" y="12418"/>
                  </a:moveTo>
                  <a:lnTo>
                    <a:pt x="44704" y="10555"/>
                  </a:lnTo>
                  <a:lnTo>
                    <a:pt x="43773" y="10555"/>
                  </a:lnTo>
                  <a:lnTo>
                    <a:pt x="41600" y="10555"/>
                  </a:lnTo>
                  <a:lnTo>
                    <a:pt x="37564" y="10555"/>
                  </a:lnTo>
                  <a:lnTo>
                    <a:pt x="36322" y="10555"/>
                  </a:lnTo>
                  <a:lnTo>
                    <a:pt x="34460" y="9313"/>
                  </a:lnTo>
                  <a:lnTo>
                    <a:pt x="30113" y="9313"/>
                  </a:lnTo>
                  <a:lnTo>
                    <a:pt x="27009" y="5278"/>
                  </a:lnTo>
                  <a:lnTo>
                    <a:pt x="22973" y="0"/>
                  </a:lnTo>
                  <a:lnTo>
                    <a:pt x="15522" y="3104"/>
                  </a:lnTo>
                  <a:lnTo>
                    <a:pt x="10555" y="7451"/>
                  </a:lnTo>
                  <a:lnTo>
                    <a:pt x="5278" y="10555"/>
                  </a:lnTo>
                  <a:lnTo>
                    <a:pt x="0" y="15833"/>
                  </a:lnTo>
                  <a:lnTo>
                    <a:pt x="0" y="30424"/>
                  </a:lnTo>
                  <a:lnTo>
                    <a:pt x="36322" y="27319"/>
                  </a:lnTo>
                  <a:lnTo>
                    <a:pt x="43773" y="22042"/>
                  </a:lnTo>
                  <a:lnTo>
                    <a:pt x="50913" y="1583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31" name="Freeform: Shape 130">
              <a:extLst>
                <a:ext uri="{FF2B5EF4-FFF2-40B4-BE49-F238E27FC236}">
                  <a16:creationId xmlns:a16="http://schemas.microsoft.com/office/drawing/2014/main" id="{0F7E7850-3D55-4532-896F-484D48E8128D}"/>
                </a:ext>
              </a:extLst>
            </p:cNvPr>
            <p:cNvSpPr/>
            <p:nvPr/>
          </p:nvSpPr>
          <p:spPr>
            <a:xfrm>
              <a:off x="5774854" y="4394519"/>
              <a:ext cx="15522" cy="9313"/>
            </a:xfrm>
            <a:custGeom>
              <a:avLst/>
              <a:gdLst>
                <a:gd name="connsiteX0" fmla="*/ 0 w 15522"/>
                <a:gd name="connsiteY0" fmla="*/ 931 h 9313"/>
                <a:gd name="connsiteX1" fmla="*/ 2173 w 15522"/>
                <a:gd name="connsiteY1" fmla="*/ 3104 h 9313"/>
                <a:gd name="connsiteX2" fmla="*/ 2173 w 15522"/>
                <a:gd name="connsiteY2" fmla="*/ 5278 h 9313"/>
                <a:gd name="connsiteX3" fmla="*/ 4036 w 15522"/>
                <a:gd name="connsiteY3" fmla="*/ 8382 h 9313"/>
                <a:gd name="connsiteX4" fmla="*/ 4036 w 15522"/>
                <a:gd name="connsiteY4" fmla="*/ 10245 h 9313"/>
                <a:gd name="connsiteX5" fmla="*/ 7140 w 15522"/>
                <a:gd name="connsiteY5" fmla="*/ 10245 h 9313"/>
                <a:gd name="connsiteX6" fmla="*/ 9313 w 15522"/>
                <a:gd name="connsiteY6" fmla="*/ 10245 h 9313"/>
                <a:gd name="connsiteX7" fmla="*/ 13349 w 15522"/>
                <a:gd name="connsiteY7" fmla="*/ 7140 h 9313"/>
                <a:gd name="connsiteX8" fmla="*/ 16764 w 15522"/>
                <a:gd name="connsiteY8" fmla="*/ 7140 h 9313"/>
                <a:gd name="connsiteX9" fmla="*/ 16764 w 15522"/>
                <a:gd name="connsiteY9" fmla="*/ 0 h 9313"/>
                <a:gd name="connsiteX10" fmla="*/ 0 w 15522"/>
                <a:gd name="connsiteY10"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22" h="9313">
                  <a:moveTo>
                    <a:pt x="0" y="931"/>
                  </a:moveTo>
                  <a:lnTo>
                    <a:pt x="2173" y="3104"/>
                  </a:lnTo>
                  <a:lnTo>
                    <a:pt x="2173" y="5278"/>
                  </a:lnTo>
                  <a:lnTo>
                    <a:pt x="4036" y="8382"/>
                  </a:lnTo>
                  <a:lnTo>
                    <a:pt x="4036" y="10245"/>
                  </a:lnTo>
                  <a:lnTo>
                    <a:pt x="7140" y="10245"/>
                  </a:lnTo>
                  <a:lnTo>
                    <a:pt x="9313" y="10245"/>
                  </a:lnTo>
                  <a:lnTo>
                    <a:pt x="13349" y="7140"/>
                  </a:lnTo>
                  <a:lnTo>
                    <a:pt x="16764" y="7140"/>
                  </a:lnTo>
                  <a:lnTo>
                    <a:pt x="16764" y="0"/>
                  </a:lnTo>
                  <a:lnTo>
                    <a:pt x="0"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32" name="Freeform: Shape 131">
              <a:extLst>
                <a:ext uri="{FF2B5EF4-FFF2-40B4-BE49-F238E27FC236}">
                  <a16:creationId xmlns:a16="http://schemas.microsoft.com/office/drawing/2014/main" id="{BD419008-3F26-40ED-AE74-69BF188E9946}"/>
                </a:ext>
              </a:extLst>
            </p:cNvPr>
            <p:cNvSpPr/>
            <p:nvPr/>
          </p:nvSpPr>
          <p:spPr>
            <a:xfrm>
              <a:off x="7132744" y="4215702"/>
              <a:ext cx="55880" cy="21731"/>
            </a:xfrm>
            <a:custGeom>
              <a:avLst/>
              <a:gdLst>
                <a:gd name="connsiteX0" fmla="*/ 51844 w 55880"/>
                <a:gd name="connsiteY0" fmla="*/ 7451 h 21731"/>
                <a:gd name="connsiteX1" fmla="*/ 36322 w 55880"/>
                <a:gd name="connsiteY1" fmla="*/ 4346 h 21731"/>
                <a:gd name="connsiteX2" fmla="*/ 19558 w 55880"/>
                <a:gd name="connsiteY2" fmla="*/ 0 h 21731"/>
                <a:gd name="connsiteX3" fmla="*/ 0 w 55880"/>
                <a:gd name="connsiteY3" fmla="*/ 0 h 21731"/>
                <a:gd name="connsiteX4" fmla="*/ 0 w 55880"/>
                <a:gd name="connsiteY4" fmla="*/ 7451 h 21731"/>
                <a:gd name="connsiteX5" fmla="*/ 931 w 55880"/>
                <a:gd name="connsiteY5" fmla="*/ 13660 h 21731"/>
                <a:gd name="connsiteX6" fmla="*/ 931 w 55880"/>
                <a:gd name="connsiteY6" fmla="*/ 18937 h 21731"/>
                <a:gd name="connsiteX7" fmla="*/ 3104 w 55880"/>
                <a:gd name="connsiteY7" fmla="*/ 24215 h 21731"/>
                <a:gd name="connsiteX8" fmla="*/ 56191 w 55880"/>
                <a:gd name="connsiteY8" fmla="*/ 24215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880" h="21731">
                  <a:moveTo>
                    <a:pt x="51844" y="7451"/>
                  </a:moveTo>
                  <a:lnTo>
                    <a:pt x="36322" y="4346"/>
                  </a:lnTo>
                  <a:lnTo>
                    <a:pt x="19558" y="0"/>
                  </a:lnTo>
                  <a:lnTo>
                    <a:pt x="0" y="0"/>
                  </a:lnTo>
                  <a:lnTo>
                    <a:pt x="0" y="7451"/>
                  </a:lnTo>
                  <a:lnTo>
                    <a:pt x="931" y="13660"/>
                  </a:lnTo>
                  <a:lnTo>
                    <a:pt x="931" y="18937"/>
                  </a:lnTo>
                  <a:lnTo>
                    <a:pt x="3104" y="24215"/>
                  </a:lnTo>
                  <a:lnTo>
                    <a:pt x="56191" y="24215"/>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33" name="Freeform: Shape 132">
              <a:extLst>
                <a:ext uri="{FF2B5EF4-FFF2-40B4-BE49-F238E27FC236}">
                  <a16:creationId xmlns:a16="http://schemas.microsoft.com/office/drawing/2014/main" id="{EA905EDE-47F5-410B-830E-27385672A2FC}"/>
                </a:ext>
              </a:extLst>
            </p:cNvPr>
            <p:cNvSpPr/>
            <p:nvPr/>
          </p:nvSpPr>
          <p:spPr>
            <a:xfrm>
              <a:off x="5371586" y="4771400"/>
              <a:ext cx="18627" cy="27940"/>
            </a:xfrm>
            <a:custGeom>
              <a:avLst/>
              <a:gdLst>
                <a:gd name="connsiteX0" fmla="*/ 16454 w 18626"/>
                <a:gd name="connsiteY0" fmla="*/ 2173 h 27940"/>
                <a:gd name="connsiteX1" fmla="*/ 14591 w 18626"/>
                <a:gd name="connsiteY1" fmla="*/ 2173 h 27940"/>
                <a:gd name="connsiteX2" fmla="*/ 12418 w 18626"/>
                <a:gd name="connsiteY2" fmla="*/ 2173 h 27940"/>
                <a:gd name="connsiteX3" fmla="*/ 7140 w 18626"/>
                <a:gd name="connsiteY3" fmla="*/ 0 h 27940"/>
                <a:gd name="connsiteX4" fmla="*/ 7140 w 18626"/>
                <a:gd name="connsiteY4" fmla="*/ 5278 h 27940"/>
                <a:gd name="connsiteX5" fmla="*/ 5278 w 18626"/>
                <a:gd name="connsiteY5" fmla="*/ 9624 h 27940"/>
                <a:gd name="connsiteX6" fmla="*/ 3104 w 18626"/>
                <a:gd name="connsiteY6" fmla="*/ 12728 h 27940"/>
                <a:gd name="connsiteX7" fmla="*/ 0 w 18626"/>
                <a:gd name="connsiteY7" fmla="*/ 16764 h 27940"/>
                <a:gd name="connsiteX8" fmla="*/ 1863 w 18626"/>
                <a:gd name="connsiteY8" fmla="*/ 20179 h 27940"/>
                <a:gd name="connsiteX9" fmla="*/ 1863 w 18626"/>
                <a:gd name="connsiteY9" fmla="*/ 22042 h 27940"/>
                <a:gd name="connsiteX10" fmla="*/ 1863 w 18626"/>
                <a:gd name="connsiteY10" fmla="*/ 24215 h 27940"/>
                <a:gd name="connsiteX11" fmla="*/ 3104 w 18626"/>
                <a:gd name="connsiteY11" fmla="*/ 24215 h 27940"/>
                <a:gd name="connsiteX12" fmla="*/ 3104 w 18626"/>
                <a:gd name="connsiteY12" fmla="*/ 29492 h 27940"/>
                <a:gd name="connsiteX13" fmla="*/ 9313 w 18626"/>
                <a:gd name="connsiteY13" fmla="*/ 26388 h 27940"/>
                <a:gd name="connsiteX14" fmla="*/ 12418 w 18626"/>
                <a:gd name="connsiteY14" fmla="*/ 20179 h 27940"/>
                <a:gd name="connsiteX15" fmla="*/ 14591 w 18626"/>
                <a:gd name="connsiteY15" fmla="*/ 14901 h 27940"/>
                <a:gd name="connsiteX16" fmla="*/ 16454 w 18626"/>
                <a:gd name="connsiteY16" fmla="*/ 9624 h 27940"/>
                <a:gd name="connsiteX17" fmla="*/ 19868 w 18626"/>
                <a:gd name="connsiteY17" fmla="*/ 4346 h 27940"/>
                <a:gd name="connsiteX18" fmla="*/ 17695 w 18626"/>
                <a:gd name="connsiteY18" fmla="*/ 4346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26" h="27940">
                  <a:moveTo>
                    <a:pt x="16454" y="2173"/>
                  </a:moveTo>
                  <a:lnTo>
                    <a:pt x="14591" y="2173"/>
                  </a:lnTo>
                  <a:lnTo>
                    <a:pt x="12418" y="2173"/>
                  </a:lnTo>
                  <a:lnTo>
                    <a:pt x="7140" y="0"/>
                  </a:lnTo>
                  <a:lnTo>
                    <a:pt x="7140" y="5278"/>
                  </a:lnTo>
                  <a:lnTo>
                    <a:pt x="5278" y="9624"/>
                  </a:lnTo>
                  <a:lnTo>
                    <a:pt x="3104" y="12728"/>
                  </a:lnTo>
                  <a:lnTo>
                    <a:pt x="0" y="16764"/>
                  </a:lnTo>
                  <a:lnTo>
                    <a:pt x="1863" y="20179"/>
                  </a:lnTo>
                  <a:lnTo>
                    <a:pt x="1863" y="22042"/>
                  </a:lnTo>
                  <a:lnTo>
                    <a:pt x="1863" y="24215"/>
                  </a:lnTo>
                  <a:lnTo>
                    <a:pt x="3104" y="24215"/>
                  </a:lnTo>
                  <a:lnTo>
                    <a:pt x="3104" y="29492"/>
                  </a:lnTo>
                  <a:lnTo>
                    <a:pt x="9313" y="26388"/>
                  </a:lnTo>
                  <a:lnTo>
                    <a:pt x="12418" y="20179"/>
                  </a:lnTo>
                  <a:lnTo>
                    <a:pt x="14591" y="14901"/>
                  </a:lnTo>
                  <a:lnTo>
                    <a:pt x="16454" y="9624"/>
                  </a:lnTo>
                  <a:lnTo>
                    <a:pt x="19868" y="4346"/>
                  </a:lnTo>
                  <a:lnTo>
                    <a:pt x="17695" y="434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34" name="Freeform: Shape 133">
              <a:extLst>
                <a:ext uri="{FF2B5EF4-FFF2-40B4-BE49-F238E27FC236}">
                  <a16:creationId xmlns:a16="http://schemas.microsoft.com/office/drawing/2014/main" id="{AD6460E0-8FFD-408B-94EA-C1CB31EFBD6E}"/>
                </a:ext>
              </a:extLst>
            </p:cNvPr>
            <p:cNvSpPr/>
            <p:nvPr/>
          </p:nvSpPr>
          <p:spPr>
            <a:xfrm>
              <a:off x="4983839" y="4840940"/>
              <a:ext cx="52776" cy="80716"/>
            </a:xfrm>
            <a:custGeom>
              <a:avLst/>
              <a:gdLst>
                <a:gd name="connsiteX0" fmla="*/ 34460 w 52775"/>
                <a:gd name="connsiteY0" fmla="*/ 1863 h 80715"/>
                <a:gd name="connsiteX1" fmla="*/ 23904 w 52775"/>
                <a:gd name="connsiteY1" fmla="*/ 7140 h 80715"/>
                <a:gd name="connsiteX2" fmla="*/ 14591 w 52775"/>
                <a:gd name="connsiteY2" fmla="*/ 14591 h 80715"/>
                <a:gd name="connsiteX3" fmla="*/ 4346 w 52775"/>
                <a:gd name="connsiteY3" fmla="*/ 23904 h 80715"/>
                <a:gd name="connsiteX4" fmla="*/ 5278 w 52775"/>
                <a:gd name="connsiteY4" fmla="*/ 42841 h 80715"/>
                <a:gd name="connsiteX5" fmla="*/ 5278 w 52775"/>
                <a:gd name="connsiteY5" fmla="*/ 58674 h 80715"/>
                <a:gd name="connsiteX6" fmla="*/ 0 w 52775"/>
                <a:gd name="connsiteY6" fmla="*/ 72334 h 80715"/>
                <a:gd name="connsiteX7" fmla="*/ 0 w 52775"/>
                <a:gd name="connsiteY7" fmla="*/ 80716 h 80715"/>
                <a:gd name="connsiteX8" fmla="*/ 19869 w 52775"/>
                <a:gd name="connsiteY8" fmla="*/ 79785 h 80715"/>
                <a:gd name="connsiteX9" fmla="*/ 33528 w 52775"/>
                <a:gd name="connsiteY9" fmla="*/ 75438 h 80715"/>
                <a:gd name="connsiteX10" fmla="*/ 48119 w 52775"/>
                <a:gd name="connsiteY10" fmla="*/ 67988 h 80715"/>
                <a:gd name="connsiteX11" fmla="*/ 53086 w 52775"/>
                <a:gd name="connsiteY11" fmla="*/ 44083 h 80715"/>
                <a:gd name="connsiteX12" fmla="*/ 55259 w 52775"/>
                <a:gd name="connsiteY12" fmla="*/ 22042 h 80715"/>
                <a:gd name="connsiteX13" fmla="*/ 51224 w 52775"/>
                <a:gd name="connsiteY13" fmla="*/ 0 h 80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775" h="80715">
                  <a:moveTo>
                    <a:pt x="34460" y="1863"/>
                  </a:moveTo>
                  <a:lnTo>
                    <a:pt x="23904" y="7140"/>
                  </a:lnTo>
                  <a:lnTo>
                    <a:pt x="14591" y="14591"/>
                  </a:lnTo>
                  <a:lnTo>
                    <a:pt x="4346" y="23904"/>
                  </a:lnTo>
                  <a:lnTo>
                    <a:pt x="5278" y="42841"/>
                  </a:lnTo>
                  <a:lnTo>
                    <a:pt x="5278" y="58674"/>
                  </a:lnTo>
                  <a:lnTo>
                    <a:pt x="0" y="72334"/>
                  </a:lnTo>
                  <a:lnTo>
                    <a:pt x="0" y="80716"/>
                  </a:lnTo>
                  <a:lnTo>
                    <a:pt x="19869" y="79785"/>
                  </a:lnTo>
                  <a:lnTo>
                    <a:pt x="33528" y="75438"/>
                  </a:lnTo>
                  <a:lnTo>
                    <a:pt x="48119" y="67988"/>
                  </a:lnTo>
                  <a:lnTo>
                    <a:pt x="53086" y="44083"/>
                  </a:lnTo>
                  <a:lnTo>
                    <a:pt x="55259" y="22042"/>
                  </a:lnTo>
                  <a:lnTo>
                    <a:pt x="51224"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35" name="Freeform: Shape 134">
              <a:extLst>
                <a:ext uri="{FF2B5EF4-FFF2-40B4-BE49-F238E27FC236}">
                  <a16:creationId xmlns:a16="http://schemas.microsoft.com/office/drawing/2014/main" id="{AF1A394E-3B5B-4ACC-A5E3-A52AF5DB5E47}"/>
                </a:ext>
              </a:extLst>
            </p:cNvPr>
            <p:cNvSpPr/>
            <p:nvPr/>
          </p:nvSpPr>
          <p:spPr>
            <a:xfrm>
              <a:off x="4217969" y="4962635"/>
              <a:ext cx="31045" cy="18627"/>
            </a:xfrm>
            <a:custGeom>
              <a:avLst/>
              <a:gdLst>
                <a:gd name="connsiteX0" fmla="*/ 0 w 31044"/>
                <a:gd name="connsiteY0" fmla="*/ 0 h 18626"/>
                <a:gd name="connsiteX1" fmla="*/ 4036 w 31044"/>
                <a:gd name="connsiteY1" fmla="*/ 5278 h 18626"/>
                <a:gd name="connsiteX2" fmla="*/ 6209 w 31044"/>
                <a:gd name="connsiteY2" fmla="*/ 8382 h 18626"/>
                <a:gd name="connsiteX3" fmla="*/ 7140 w 31044"/>
                <a:gd name="connsiteY3" fmla="*/ 12728 h 18626"/>
                <a:gd name="connsiteX4" fmla="*/ 9313 w 31044"/>
                <a:gd name="connsiteY4" fmla="*/ 14591 h 18626"/>
                <a:gd name="connsiteX5" fmla="*/ 13660 w 31044"/>
                <a:gd name="connsiteY5" fmla="*/ 19869 h 18626"/>
                <a:gd name="connsiteX6" fmla="*/ 18627 w 31044"/>
                <a:gd name="connsiteY6" fmla="*/ 18006 h 18626"/>
                <a:gd name="connsiteX7" fmla="*/ 21731 w 31044"/>
                <a:gd name="connsiteY7" fmla="*/ 18006 h 18626"/>
                <a:gd name="connsiteX8" fmla="*/ 26077 w 31044"/>
                <a:gd name="connsiteY8" fmla="*/ 18006 h 18626"/>
                <a:gd name="connsiteX9" fmla="*/ 29182 w 31044"/>
                <a:gd name="connsiteY9" fmla="*/ 15833 h 18626"/>
                <a:gd name="connsiteX10" fmla="*/ 33218 w 31044"/>
                <a:gd name="connsiteY10" fmla="*/ 15833 h 18626"/>
                <a:gd name="connsiteX11" fmla="*/ 33218 w 31044"/>
                <a:gd name="connsiteY11" fmla="*/ 7451 h 18626"/>
                <a:gd name="connsiteX12" fmla="*/ 21731 w 31044"/>
                <a:gd name="connsiteY12" fmla="*/ 3104 h 18626"/>
                <a:gd name="connsiteX13" fmla="*/ 13660 w 31044"/>
                <a:gd name="connsiteY13" fmla="*/ 931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44" h="18626">
                  <a:moveTo>
                    <a:pt x="0" y="0"/>
                  </a:moveTo>
                  <a:lnTo>
                    <a:pt x="4036" y="5278"/>
                  </a:lnTo>
                  <a:lnTo>
                    <a:pt x="6209" y="8382"/>
                  </a:lnTo>
                  <a:lnTo>
                    <a:pt x="7140" y="12728"/>
                  </a:lnTo>
                  <a:lnTo>
                    <a:pt x="9313" y="14591"/>
                  </a:lnTo>
                  <a:lnTo>
                    <a:pt x="13660" y="19869"/>
                  </a:lnTo>
                  <a:lnTo>
                    <a:pt x="18627" y="18006"/>
                  </a:lnTo>
                  <a:lnTo>
                    <a:pt x="21731" y="18006"/>
                  </a:lnTo>
                  <a:lnTo>
                    <a:pt x="26077" y="18006"/>
                  </a:lnTo>
                  <a:lnTo>
                    <a:pt x="29182" y="15833"/>
                  </a:lnTo>
                  <a:lnTo>
                    <a:pt x="33218" y="15833"/>
                  </a:lnTo>
                  <a:lnTo>
                    <a:pt x="33218" y="7451"/>
                  </a:lnTo>
                  <a:lnTo>
                    <a:pt x="21731" y="3104"/>
                  </a:lnTo>
                  <a:lnTo>
                    <a:pt x="13660" y="93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36" name="Freeform: Shape 135">
              <a:extLst>
                <a:ext uri="{FF2B5EF4-FFF2-40B4-BE49-F238E27FC236}">
                  <a16:creationId xmlns:a16="http://schemas.microsoft.com/office/drawing/2014/main" id="{16C6B323-4014-45FC-81C9-5D364B0F4B61}"/>
                </a:ext>
              </a:extLst>
            </p:cNvPr>
            <p:cNvSpPr/>
            <p:nvPr/>
          </p:nvSpPr>
          <p:spPr>
            <a:xfrm>
              <a:off x="4778634" y="4498518"/>
              <a:ext cx="158327" cy="117969"/>
            </a:xfrm>
            <a:custGeom>
              <a:avLst/>
              <a:gdLst>
                <a:gd name="connsiteX0" fmla="*/ 156154 w 158327"/>
                <a:gd name="connsiteY0" fmla="*/ 29182 h 117969"/>
                <a:gd name="connsiteX1" fmla="*/ 156154 w 158327"/>
                <a:gd name="connsiteY1" fmla="*/ 23904 h 117969"/>
                <a:gd name="connsiteX2" fmla="*/ 156154 w 158327"/>
                <a:gd name="connsiteY2" fmla="*/ 16764 h 117969"/>
                <a:gd name="connsiteX3" fmla="*/ 154292 w 158327"/>
                <a:gd name="connsiteY3" fmla="*/ 12418 h 117969"/>
                <a:gd name="connsiteX4" fmla="*/ 154292 w 158327"/>
                <a:gd name="connsiteY4" fmla="*/ 9313 h 117969"/>
                <a:gd name="connsiteX5" fmla="*/ 153050 w 158327"/>
                <a:gd name="connsiteY5" fmla="*/ 7140 h 117969"/>
                <a:gd name="connsiteX6" fmla="*/ 151187 w 158327"/>
                <a:gd name="connsiteY6" fmla="*/ 4036 h 117969"/>
                <a:gd name="connsiteX7" fmla="*/ 149014 w 158327"/>
                <a:gd name="connsiteY7" fmla="*/ 0 h 117969"/>
                <a:gd name="connsiteX8" fmla="*/ 134423 w 158327"/>
                <a:gd name="connsiteY8" fmla="*/ 1863 h 117969"/>
                <a:gd name="connsiteX9" fmla="*/ 126972 w 158327"/>
                <a:gd name="connsiteY9" fmla="*/ 7140 h 117969"/>
                <a:gd name="connsiteX10" fmla="*/ 119832 w 158327"/>
                <a:gd name="connsiteY10" fmla="*/ 12418 h 117969"/>
                <a:gd name="connsiteX11" fmla="*/ 114554 w 158327"/>
                <a:gd name="connsiteY11" fmla="*/ 18937 h 117969"/>
                <a:gd name="connsiteX12" fmla="*/ 105241 w 158327"/>
                <a:gd name="connsiteY12" fmla="*/ 23904 h 117969"/>
                <a:gd name="connsiteX13" fmla="*/ 102137 w 158327"/>
                <a:gd name="connsiteY13" fmla="*/ 23904 h 117969"/>
                <a:gd name="connsiteX14" fmla="*/ 99964 w 158327"/>
                <a:gd name="connsiteY14" fmla="*/ 23904 h 117969"/>
                <a:gd name="connsiteX15" fmla="*/ 97790 w 158327"/>
                <a:gd name="connsiteY15" fmla="*/ 23904 h 117969"/>
                <a:gd name="connsiteX16" fmla="*/ 97790 w 158327"/>
                <a:gd name="connsiteY16" fmla="*/ 22042 h 117969"/>
                <a:gd name="connsiteX17" fmla="*/ 94686 w 158327"/>
                <a:gd name="connsiteY17" fmla="*/ 19869 h 117969"/>
                <a:gd name="connsiteX18" fmla="*/ 92823 w 158327"/>
                <a:gd name="connsiteY18" fmla="*/ 14591 h 117969"/>
                <a:gd name="connsiteX19" fmla="*/ 78232 w 158327"/>
                <a:gd name="connsiteY19" fmla="*/ 19869 h 117969"/>
                <a:gd name="connsiteX20" fmla="*/ 67677 w 158327"/>
                <a:gd name="connsiteY20" fmla="*/ 27319 h 117969"/>
                <a:gd name="connsiteX21" fmla="*/ 56191 w 158327"/>
                <a:gd name="connsiteY21" fmla="*/ 36633 h 117969"/>
                <a:gd name="connsiteX22" fmla="*/ 53086 w 158327"/>
                <a:gd name="connsiteY22" fmla="*/ 29182 h 117969"/>
                <a:gd name="connsiteX23" fmla="*/ 49050 w 158327"/>
                <a:gd name="connsiteY23" fmla="*/ 26077 h 117969"/>
                <a:gd name="connsiteX24" fmla="*/ 45946 w 158327"/>
                <a:gd name="connsiteY24" fmla="*/ 19869 h 117969"/>
                <a:gd name="connsiteX25" fmla="*/ 39427 w 158327"/>
                <a:gd name="connsiteY25" fmla="*/ 14591 h 117969"/>
                <a:gd name="connsiteX26" fmla="*/ 24836 w 158327"/>
                <a:gd name="connsiteY26" fmla="*/ 18937 h 117969"/>
                <a:gd name="connsiteX27" fmla="*/ 16764 w 158327"/>
                <a:gd name="connsiteY27" fmla="*/ 22042 h 117969"/>
                <a:gd name="connsiteX28" fmla="*/ 9313 w 158327"/>
                <a:gd name="connsiteY28" fmla="*/ 29182 h 117969"/>
                <a:gd name="connsiteX29" fmla="*/ 0 w 158327"/>
                <a:gd name="connsiteY29" fmla="*/ 36633 h 117969"/>
                <a:gd name="connsiteX30" fmla="*/ 5278 w 158327"/>
                <a:gd name="connsiteY30" fmla="*/ 47188 h 117969"/>
                <a:gd name="connsiteX31" fmla="*/ 32286 w 158327"/>
                <a:gd name="connsiteY31" fmla="*/ 47188 h 117969"/>
                <a:gd name="connsiteX32" fmla="*/ 32286 w 158327"/>
                <a:gd name="connsiteY32" fmla="*/ 60847 h 117969"/>
                <a:gd name="connsiteX33" fmla="*/ 27009 w 158327"/>
                <a:gd name="connsiteY33" fmla="*/ 60847 h 117969"/>
                <a:gd name="connsiteX34" fmla="*/ 21731 w 158327"/>
                <a:gd name="connsiteY34" fmla="*/ 60847 h 117969"/>
                <a:gd name="connsiteX35" fmla="*/ 19868 w 158327"/>
                <a:gd name="connsiteY35" fmla="*/ 61779 h 117969"/>
                <a:gd name="connsiteX36" fmla="*/ 17695 w 158327"/>
                <a:gd name="connsiteY36" fmla="*/ 61779 h 117969"/>
                <a:gd name="connsiteX37" fmla="*/ 16764 w 158327"/>
                <a:gd name="connsiteY37" fmla="*/ 63952 h 117969"/>
                <a:gd name="connsiteX38" fmla="*/ 12418 w 158327"/>
                <a:gd name="connsiteY38" fmla="*/ 68298 h 117969"/>
                <a:gd name="connsiteX39" fmla="*/ 9313 w 158327"/>
                <a:gd name="connsiteY39" fmla="*/ 68298 h 117969"/>
                <a:gd name="connsiteX40" fmla="*/ 14591 w 158327"/>
                <a:gd name="connsiteY40" fmla="*/ 71403 h 117969"/>
                <a:gd name="connsiteX41" fmla="*/ 19868 w 158327"/>
                <a:gd name="connsiteY41" fmla="*/ 75438 h 117969"/>
                <a:gd name="connsiteX42" fmla="*/ 27009 w 158327"/>
                <a:gd name="connsiteY42" fmla="*/ 76680 h 117969"/>
                <a:gd name="connsiteX43" fmla="*/ 32286 w 158327"/>
                <a:gd name="connsiteY43" fmla="*/ 80716 h 117969"/>
                <a:gd name="connsiteX44" fmla="*/ 31355 w 158327"/>
                <a:gd name="connsiteY44" fmla="*/ 83820 h 117969"/>
                <a:gd name="connsiteX45" fmla="*/ 31355 w 158327"/>
                <a:gd name="connsiteY45" fmla="*/ 85993 h 117969"/>
                <a:gd name="connsiteX46" fmla="*/ 29182 w 158327"/>
                <a:gd name="connsiteY46" fmla="*/ 88167 h 117969"/>
                <a:gd name="connsiteX47" fmla="*/ 27009 w 158327"/>
                <a:gd name="connsiteY47" fmla="*/ 90340 h 117969"/>
                <a:gd name="connsiteX48" fmla="*/ 24836 w 158327"/>
                <a:gd name="connsiteY48" fmla="*/ 91271 h 117969"/>
                <a:gd name="connsiteX49" fmla="*/ 29182 w 158327"/>
                <a:gd name="connsiteY49" fmla="*/ 95307 h 117969"/>
                <a:gd name="connsiteX50" fmla="*/ 38495 w 158327"/>
                <a:gd name="connsiteY50" fmla="*/ 100584 h 117969"/>
                <a:gd name="connsiteX51" fmla="*/ 49050 w 158327"/>
                <a:gd name="connsiteY51" fmla="*/ 105862 h 117969"/>
                <a:gd name="connsiteX52" fmla="*/ 61468 w 158327"/>
                <a:gd name="connsiteY52" fmla="*/ 113313 h 117969"/>
                <a:gd name="connsiteX53" fmla="*/ 70782 w 158327"/>
                <a:gd name="connsiteY53" fmla="*/ 117659 h 117969"/>
                <a:gd name="connsiteX54" fmla="*/ 76059 w 158327"/>
                <a:gd name="connsiteY54" fmla="*/ 120763 h 117969"/>
                <a:gd name="connsiteX55" fmla="*/ 94686 w 158327"/>
                <a:gd name="connsiteY55" fmla="*/ 105862 h 117969"/>
                <a:gd name="connsiteX56" fmla="*/ 116728 w 158327"/>
                <a:gd name="connsiteY56" fmla="*/ 95307 h 117969"/>
                <a:gd name="connsiteX57" fmla="*/ 139701 w 158327"/>
                <a:gd name="connsiteY57" fmla="*/ 85993 h 117969"/>
                <a:gd name="connsiteX58" fmla="*/ 160501 w 158327"/>
                <a:gd name="connsiteY58" fmla="*/ 75438 h 117969"/>
                <a:gd name="connsiteX59" fmla="*/ 160501 w 158327"/>
                <a:gd name="connsiteY59" fmla="*/ 60847 h 117969"/>
                <a:gd name="connsiteX60" fmla="*/ 158327 w 158327"/>
                <a:gd name="connsiteY60" fmla="*/ 44083 h 117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58327" h="117969">
                  <a:moveTo>
                    <a:pt x="156154" y="29182"/>
                  </a:moveTo>
                  <a:lnTo>
                    <a:pt x="156154" y="23904"/>
                  </a:lnTo>
                  <a:lnTo>
                    <a:pt x="156154" y="16764"/>
                  </a:lnTo>
                  <a:lnTo>
                    <a:pt x="154292" y="12418"/>
                  </a:lnTo>
                  <a:lnTo>
                    <a:pt x="154292" y="9313"/>
                  </a:lnTo>
                  <a:lnTo>
                    <a:pt x="153050" y="7140"/>
                  </a:lnTo>
                  <a:lnTo>
                    <a:pt x="151187" y="4036"/>
                  </a:lnTo>
                  <a:lnTo>
                    <a:pt x="149014" y="0"/>
                  </a:lnTo>
                  <a:lnTo>
                    <a:pt x="134423" y="1863"/>
                  </a:lnTo>
                  <a:lnTo>
                    <a:pt x="126972" y="7140"/>
                  </a:lnTo>
                  <a:lnTo>
                    <a:pt x="119832" y="12418"/>
                  </a:lnTo>
                  <a:lnTo>
                    <a:pt x="114554" y="18937"/>
                  </a:lnTo>
                  <a:lnTo>
                    <a:pt x="105241" y="23904"/>
                  </a:lnTo>
                  <a:lnTo>
                    <a:pt x="102137" y="23904"/>
                  </a:lnTo>
                  <a:lnTo>
                    <a:pt x="99964" y="23904"/>
                  </a:lnTo>
                  <a:lnTo>
                    <a:pt x="97790" y="23904"/>
                  </a:lnTo>
                  <a:lnTo>
                    <a:pt x="97790" y="22042"/>
                  </a:lnTo>
                  <a:lnTo>
                    <a:pt x="94686" y="19869"/>
                  </a:lnTo>
                  <a:lnTo>
                    <a:pt x="92823" y="14591"/>
                  </a:lnTo>
                  <a:lnTo>
                    <a:pt x="78232" y="19869"/>
                  </a:lnTo>
                  <a:lnTo>
                    <a:pt x="67677" y="27319"/>
                  </a:lnTo>
                  <a:lnTo>
                    <a:pt x="56191" y="36633"/>
                  </a:lnTo>
                  <a:lnTo>
                    <a:pt x="53086" y="29182"/>
                  </a:lnTo>
                  <a:lnTo>
                    <a:pt x="49050" y="26077"/>
                  </a:lnTo>
                  <a:lnTo>
                    <a:pt x="45946" y="19869"/>
                  </a:lnTo>
                  <a:lnTo>
                    <a:pt x="39427" y="14591"/>
                  </a:lnTo>
                  <a:lnTo>
                    <a:pt x="24836" y="18937"/>
                  </a:lnTo>
                  <a:lnTo>
                    <a:pt x="16764" y="22042"/>
                  </a:lnTo>
                  <a:lnTo>
                    <a:pt x="9313" y="29182"/>
                  </a:lnTo>
                  <a:lnTo>
                    <a:pt x="0" y="36633"/>
                  </a:lnTo>
                  <a:lnTo>
                    <a:pt x="5278" y="47188"/>
                  </a:lnTo>
                  <a:lnTo>
                    <a:pt x="32286" y="47188"/>
                  </a:lnTo>
                  <a:lnTo>
                    <a:pt x="32286" y="60847"/>
                  </a:lnTo>
                  <a:lnTo>
                    <a:pt x="27009" y="60847"/>
                  </a:lnTo>
                  <a:lnTo>
                    <a:pt x="21731" y="60847"/>
                  </a:lnTo>
                  <a:lnTo>
                    <a:pt x="19868" y="61779"/>
                  </a:lnTo>
                  <a:lnTo>
                    <a:pt x="17695" y="61779"/>
                  </a:lnTo>
                  <a:lnTo>
                    <a:pt x="16764" y="63952"/>
                  </a:lnTo>
                  <a:lnTo>
                    <a:pt x="12418" y="68298"/>
                  </a:lnTo>
                  <a:lnTo>
                    <a:pt x="9313" y="68298"/>
                  </a:lnTo>
                  <a:lnTo>
                    <a:pt x="14591" y="71403"/>
                  </a:lnTo>
                  <a:lnTo>
                    <a:pt x="19868" y="75438"/>
                  </a:lnTo>
                  <a:lnTo>
                    <a:pt x="27009" y="76680"/>
                  </a:lnTo>
                  <a:lnTo>
                    <a:pt x="32286" y="80716"/>
                  </a:lnTo>
                  <a:lnTo>
                    <a:pt x="31355" y="83820"/>
                  </a:lnTo>
                  <a:lnTo>
                    <a:pt x="31355" y="85993"/>
                  </a:lnTo>
                  <a:lnTo>
                    <a:pt x="29182" y="88167"/>
                  </a:lnTo>
                  <a:lnTo>
                    <a:pt x="27009" y="90340"/>
                  </a:lnTo>
                  <a:lnTo>
                    <a:pt x="24836" y="91271"/>
                  </a:lnTo>
                  <a:lnTo>
                    <a:pt x="29182" y="95307"/>
                  </a:lnTo>
                  <a:lnTo>
                    <a:pt x="38495" y="100584"/>
                  </a:lnTo>
                  <a:lnTo>
                    <a:pt x="49050" y="105862"/>
                  </a:lnTo>
                  <a:lnTo>
                    <a:pt x="61468" y="113313"/>
                  </a:lnTo>
                  <a:lnTo>
                    <a:pt x="70782" y="117659"/>
                  </a:lnTo>
                  <a:lnTo>
                    <a:pt x="76059" y="120763"/>
                  </a:lnTo>
                  <a:lnTo>
                    <a:pt x="94686" y="105862"/>
                  </a:lnTo>
                  <a:lnTo>
                    <a:pt x="116728" y="95307"/>
                  </a:lnTo>
                  <a:lnTo>
                    <a:pt x="139701" y="85993"/>
                  </a:lnTo>
                  <a:lnTo>
                    <a:pt x="160501" y="75438"/>
                  </a:lnTo>
                  <a:lnTo>
                    <a:pt x="160501" y="60847"/>
                  </a:lnTo>
                  <a:lnTo>
                    <a:pt x="158327" y="4408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gr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137" name="Group 136">
            <a:extLst>
              <a:ext uri="{FF2B5EF4-FFF2-40B4-BE49-F238E27FC236}">
                <a16:creationId xmlns:a16="http://schemas.microsoft.com/office/drawing/2014/main" id="{B8ADD5ED-0EA4-4507-92E5-B4F7FBB6F2F6}"/>
              </a:ext>
            </a:extLst>
          </p:cNvPr>
          <p:cNvGrpSpPr/>
          <p:nvPr/>
        </p:nvGrpSpPr>
        <p:grpSpPr>
          <a:xfrm>
            <a:off x="2681334" y="4025940"/>
            <a:ext cx="6829332" cy="2832060"/>
            <a:chOff x="2681334" y="4025940"/>
            <a:chExt cx="6829332" cy="2832060"/>
          </a:xfrm>
        </p:grpSpPr>
        <p:sp>
          <p:nvSpPr>
            <p:cNvPr id="143" name="Freeform: Shape 142">
              <a:extLst>
                <a:ext uri="{FF2B5EF4-FFF2-40B4-BE49-F238E27FC236}">
                  <a16:creationId xmlns:a16="http://schemas.microsoft.com/office/drawing/2014/main" id="{1913399E-F832-48AF-9C40-D1DE21F54A1E}"/>
                </a:ext>
              </a:extLst>
            </p:cNvPr>
            <p:cNvSpPr/>
            <p:nvPr/>
          </p:nvSpPr>
          <p:spPr>
            <a:xfrm>
              <a:off x="5533848" y="4295986"/>
              <a:ext cx="632113" cy="1064510"/>
            </a:xfrm>
            <a:custGeom>
              <a:avLst/>
              <a:gdLst>
                <a:gd name="connsiteX0" fmla="*/ 604713 w 632113"/>
                <a:gd name="connsiteY0" fmla="*/ 174215 h 1064510"/>
                <a:gd name="connsiteX1" fmla="*/ 588499 w 632113"/>
                <a:gd name="connsiteY1" fmla="*/ 201913 h 1064510"/>
                <a:gd name="connsiteX2" fmla="*/ 578028 w 632113"/>
                <a:gd name="connsiteY2" fmla="*/ 240420 h 1064510"/>
                <a:gd name="connsiteX3" fmla="*/ 551680 w 632113"/>
                <a:gd name="connsiteY3" fmla="*/ 85039 h 1064510"/>
                <a:gd name="connsiteX4" fmla="*/ 426362 w 632113"/>
                <a:gd name="connsiteY4" fmla="*/ 15118 h 1064510"/>
                <a:gd name="connsiteX5" fmla="*/ 423322 w 632113"/>
                <a:gd name="connsiteY5" fmla="*/ 16469 h 1064510"/>
                <a:gd name="connsiteX6" fmla="*/ 117965 w 632113"/>
                <a:gd name="connsiteY6" fmla="*/ 51599 h 1064510"/>
                <a:gd name="connsiteX7" fmla="*/ 44328 w 632113"/>
                <a:gd name="connsiteY7" fmla="*/ 112738 h 1064510"/>
                <a:gd name="connsiteX8" fmla="*/ 59866 w 632113"/>
                <a:gd name="connsiteY8" fmla="*/ 288048 h 1064510"/>
                <a:gd name="connsiteX9" fmla="*/ 47368 w 632113"/>
                <a:gd name="connsiteY9" fmla="*/ 249203 h 1064510"/>
                <a:gd name="connsiteX10" fmla="*/ 24736 w 632113"/>
                <a:gd name="connsiteY10" fmla="*/ 199549 h 1064510"/>
                <a:gd name="connsiteX11" fmla="*/ 7171 w 632113"/>
                <a:gd name="connsiteY11" fmla="*/ 217451 h 1064510"/>
                <a:gd name="connsiteX12" fmla="*/ 60204 w 632113"/>
                <a:gd name="connsiteY12" fmla="*/ 401882 h 1064510"/>
                <a:gd name="connsiteX13" fmla="*/ 80471 w 632113"/>
                <a:gd name="connsiteY13" fmla="*/ 425864 h 1064510"/>
                <a:gd name="connsiteX14" fmla="*/ 136543 w 632113"/>
                <a:gd name="connsiteY14" fmla="*/ 577192 h 1064510"/>
                <a:gd name="connsiteX15" fmla="*/ 129787 w 632113"/>
                <a:gd name="connsiteY15" fmla="*/ 618064 h 1064510"/>
                <a:gd name="connsiteX16" fmla="*/ 128436 w 632113"/>
                <a:gd name="connsiteY16" fmla="*/ 617388 h 1064510"/>
                <a:gd name="connsiteX17" fmla="*/ 92293 w 632113"/>
                <a:gd name="connsiteY17" fmla="*/ 795401 h 1064510"/>
                <a:gd name="connsiteX18" fmla="*/ 344281 w 632113"/>
                <a:gd name="connsiteY18" fmla="*/ 1063602 h 1064510"/>
                <a:gd name="connsiteX19" fmla="*/ 353401 w 632113"/>
                <a:gd name="connsiteY19" fmla="*/ 1060900 h 1064510"/>
                <a:gd name="connsiteX20" fmla="*/ 551005 w 632113"/>
                <a:gd name="connsiteY20" fmla="*/ 745746 h 1064510"/>
                <a:gd name="connsiteX21" fmla="*/ 534454 w 632113"/>
                <a:gd name="connsiteY21" fmla="*/ 617051 h 1064510"/>
                <a:gd name="connsiteX22" fmla="*/ 535805 w 632113"/>
                <a:gd name="connsiteY22" fmla="*/ 558614 h 1064510"/>
                <a:gd name="connsiteX23" fmla="*/ 605388 w 632113"/>
                <a:gd name="connsiteY23" fmla="*/ 352903 h 1064510"/>
                <a:gd name="connsiteX24" fmla="*/ 620927 w 632113"/>
                <a:gd name="connsiteY24" fmla="*/ 314395 h 1064510"/>
                <a:gd name="connsiteX25" fmla="*/ 632073 w 632113"/>
                <a:gd name="connsiteY25" fmla="*/ 210695 h 1064510"/>
                <a:gd name="connsiteX26" fmla="*/ 604713 w 632113"/>
                <a:gd name="connsiteY26" fmla="*/ 174215 h 1064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32113" h="1064510">
                  <a:moveTo>
                    <a:pt x="604713" y="174215"/>
                  </a:moveTo>
                  <a:cubicBezTo>
                    <a:pt x="595593" y="181308"/>
                    <a:pt x="591539" y="191442"/>
                    <a:pt x="588499" y="201913"/>
                  </a:cubicBezTo>
                  <a:cubicBezTo>
                    <a:pt x="584783" y="214749"/>
                    <a:pt x="581406" y="227585"/>
                    <a:pt x="578028" y="240420"/>
                  </a:cubicBezTo>
                  <a:cubicBezTo>
                    <a:pt x="576339" y="232651"/>
                    <a:pt x="556410" y="115102"/>
                    <a:pt x="551680" y="85039"/>
                  </a:cubicBezTo>
                  <a:cubicBezTo>
                    <a:pt x="538169" y="1607"/>
                    <a:pt x="503040" y="-17647"/>
                    <a:pt x="426362" y="15118"/>
                  </a:cubicBezTo>
                  <a:cubicBezTo>
                    <a:pt x="425349" y="15456"/>
                    <a:pt x="424336" y="16131"/>
                    <a:pt x="423322" y="16469"/>
                  </a:cubicBezTo>
                  <a:cubicBezTo>
                    <a:pt x="325703" y="63421"/>
                    <a:pt x="223016" y="68488"/>
                    <a:pt x="117965" y="51599"/>
                  </a:cubicBezTo>
                  <a:cubicBezTo>
                    <a:pt x="73039" y="44168"/>
                    <a:pt x="39261" y="67812"/>
                    <a:pt x="44328" y="112738"/>
                  </a:cubicBezTo>
                  <a:cubicBezTo>
                    <a:pt x="50070" y="161717"/>
                    <a:pt x="59866" y="288048"/>
                    <a:pt x="59866" y="288048"/>
                  </a:cubicBezTo>
                  <a:cubicBezTo>
                    <a:pt x="55812" y="275212"/>
                    <a:pt x="51759" y="262039"/>
                    <a:pt x="47368" y="249203"/>
                  </a:cubicBezTo>
                  <a:cubicBezTo>
                    <a:pt x="41288" y="231976"/>
                    <a:pt x="38586" y="213060"/>
                    <a:pt x="24736" y="199549"/>
                  </a:cubicBezTo>
                  <a:cubicBezTo>
                    <a:pt x="16292" y="203264"/>
                    <a:pt x="10212" y="209006"/>
                    <a:pt x="7171" y="217451"/>
                  </a:cubicBezTo>
                  <a:cubicBezTo>
                    <a:pt x="-13433" y="273861"/>
                    <a:pt x="12238" y="364050"/>
                    <a:pt x="60204" y="401882"/>
                  </a:cubicBezTo>
                  <a:cubicBezTo>
                    <a:pt x="68648" y="408637"/>
                    <a:pt x="77768" y="414042"/>
                    <a:pt x="80471" y="425864"/>
                  </a:cubicBezTo>
                  <a:cubicBezTo>
                    <a:pt x="87902" y="460318"/>
                    <a:pt x="98373" y="508284"/>
                    <a:pt x="136543" y="577192"/>
                  </a:cubicBezTo>
                  <a:cubicBezTo>
                    <a:pt x="134854" y="592730"/>
                    <a:pt x="133165" y="611308"/>
                    <a:pt x="129787" y="618064"/>
                  </a:cubicBezTo>
                  <a:lnTo>
                    <a:pt x="128436" y="617388"/>
                  </a:lnTo>
                  <a:cubicBezTo>
                    <a:pt x="102089" y="659274"/>
                    <a:pt x="75066" y="753516"/>
                    <a:pt x="92293" y="795401"/>
                  </a:cubicBezTo>
                  <a:cubicBezTo>
                    <a:pt x="116614" y="854851"/>
                    <a:pt x="339889" y="1059549"/>
                    <a:pt x="344281" y="1063602"/>
                  </a:cubicBezTo>
                  <a:cubicBezTo>
                    <a:pt x="345632" y="1066304"/>
                    <a:pt x="350699" y="1062251"/>
                    <a:pt x="353401" y="1060900"/>
                  </a:cubicBezTo>
                  <a:cubicBezTo>
                    <a:pt x="368601" y="1047388"/>
                    <a:pt x="524658" y="949093"/>
                    <a:pt x="551005" y="745746"/>
                  </a:cubicBezTo>
                  <a:cubicBezTo>
                    <a:pt x="556747" y="702510"/>
                    <a:pt x="569583" y="655896"/>
                    <a:pt x="534454" y="617051"/>
                  </a:cubicBezTo>
                  <a:cubicBezTo>
                    <a:pt x="533778" y="614010"/>
                    <a:pt x="533440" y="597459"/>
                    <a:pt x="535805" y="558614"/>
                  </a:cubicBezTo>
                  <a:cubicBezTo>
                    <a:pt x="566205" y="469439"/>
                    <a:pt x="569921" y="380601"/>
                    <a:pt x="605388" y="352903"/>
                  </a:cubicBezTo>
                  <a:cubicBezTo>
                    <a:pt x="614846" y="345472"/>
                    <a:pt x="618224" y="327907"/>
                    <a:pt x="620927" y="314395"/>
                  </a:cubicBezTo>
                  <a:cubicBezTo>
                    <a:pt x="627682" y="280279"/>
                    <a:pt x="630384" y="245487"/>
                    <a:pt x="632073" y="210695"/>
                  </a:cubicBezTo>
                  <a:cubicBezTo>
                    <a:pt x="632749" y="190428"/>
                    <a:pt x="624980" y="178268"/>
                    <a:pt x="604713" y="174215"/>
                  </a:cubicBezTo>
                  <a:close/>
                </a:path>
              </a:pathLst>
            </a:custGeom>
            <a:solidFill>
              <a:srgbClr val="EABB8B"/>
            </a:solidFill>
            <a:ln w="6868" cap="flat">
              <a:noFill/>
              <a:prstDash val="solid"/>
              <a:miter/>
            </a:ln>
          </p:spPr>
          <p:txBody>
            <a:bodyPr rtlCol="0" anchor="ctr"/>
            <a:lstStyle/>
            <a:p>
              <a:pPr algn="r" rtl="1"/>
              <a:endParaRPr lang="en-US">
                <a:cs typeface="B Nazanin" panose="00000400000000000000" pitchFamily="2" charset="-78"/>
              </a:endParaRPr>
            </a:p>
          </p:txBody>
        </p:sp>
        <p:sp>
          <p:nvSpPr>
            <p:cNvPr id="149" name="Freeform: Shape 148">
              <a:extLst>
                <a:ext uri="{FF2B5EF4-FFF2-40B4-BE49-F238E27FC236}">
                  <a16:creationId xmlns:a16="http://schemas.microsoft.com/office/drawing/2014/main" id="{E1081770-E004-4F8D-AEAA-8C17609F47AC}"/>
                </a:ext>
              </a:extLst>
            </p:cNvPr>
            <p:cNvSpPr/>
            <p:nvPr/>
          </p:nvSpPr>
          <p:spPr>
            <a:xfrm>
              <a:off x="5495711" y="4025940"/>
              <a:ext cx="661765" cy="563160"/>
            </a:xfrm>
            <a:custGeom>
              <a:avLst/>
              <a:gdLst>
                <a:gd name="connsiteX0" fmla="*/ 85505 w 661765"/>
                <a:gd name="connsiteY0" fmla="*/ 524315 h 563160"/>
                <a:gd name="connsiteX1" fmla="*/ 98003 w 661765"/>
                <a:gd name="connsiteY1" fmla="*/ 563160 h 563160"/>
                <a:gd name="connsiteX2" fmla="*/ 82464 w 661765"/>
                <a:gd name="connsiteY2" fmla="*/ 387850 h 563160"/>
                <a:gd name="connsiteX3" fmla="*/ 156102 w 661765"/>
                <a:gd name="connsiteY3" fmla="*/ 326711 h 563160"/>
                <a:gd name="connsiteX4" fmla="*/ 461459 w 661765"/>
                <a:gd name="connsiteY4" fmla="*/ 291582 h 563160"/>
                <a:gd name="connsiteX5" fmla="*/ 464499 w 661765"/>
                <a:gd name="connsiteY5" fmla="*/ 290230 h 563160"/>
                <a:gd name="connsiteX6" fmla="*/ 589817 w 661765"/>
                <a:gd name="connsiteY6" fmla="*/ 360152 h 563160"/>
                <a:gd name="connsiteX7" fmla="*/ 616164 w 661765"/>
                <a:gd name="connsiteY7" fmla="*/ 515533 h 563160"/>
                <a:gd name="connsiteX8" fmla="*/ 626636 w 661765"/>
                <a:gd name="connsiteY8" fmla="*/ 477025 h 563160"/>
                <a:gd name="connsiteX9" fmla="*/ 642849 w 661765"/>
                <a:gd name="connsiteY9" fmla="*/ 449327 h 563160"/>
                <a:gd name="connsiteX10" fmla="*/ 658387 w 661765"/>
                <a:gd name="connsiteY10" fmla="*/ 333467 h 563160"/>
                <a:gd name="connsiteX11" fmla="*/ 624609 w 661765"/>
                <a:gd name="connsiteY11" fmla="*/ 138903 h 563160"/>
                <a:gd name="connsiteX12" fmla="*/ 472606 w 661765"/>
                <a:gd name="connsiteY12" fmla="*/ 25069 h 563160"/>
                <a:gd name="connsiteX13" fmla="*/ 288851 w 661765"/>
                <a:gd name="connsiteY13" fmla="*/ 8180 h 563160"/>
                <a:gd name="connsiteX14" fmla="*/ 69629 w 661765"/>
                <a:gd name="connsiteY14" fmla="*/ 118636 h 563160"/>
                <a:gd name="connsiteX15" fmla="*/ 2072 w 661765"/>
                <a:gd name="connsiteY15" fmla="*/ 228078 h 563160"/>
                <a:gd name="connsiteX16" fmla="*/ 22677 w 661765"/>
                <a:gd name="connsiteY16" fmla="*/ 351707 h 563160"/>
                <a:gd name="connsiteX17" fmla="*/ 62535 w 661765"/>
                <a:gd name="connsiteY17" fmla="*/ 474999 h 563160"/>
                <a:gd name="connsiteX18" fmla="*/ 62535 w 661765"/>
                <a:gd name="connsiteY18" fmla="*/ 474999 h 563160"/>
                <a:gd name="connsiteX19" fmla="*/ 85505 w 661765"/>
                <a:gd name="connsiteY19" fmla="*/ 524315 h 563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1765" h="563160">
                  <a:moveTo>
                    <a:pt x="85505" y="524315"/>
                  </a:moveTo>
                  <a:cubicBezTo>
                    <a:pt x="89896" y="537151"/>
                    <a:pt x="93949" y="550325"/>
                    <a:pt x="98003" y="563160"/>
                  </a:cubicBezTo>
                  <a:cubicBezTo>
                    <a:pt x="98003" y="563160"/>
                    <a:pt x="88207" y="436829"/>
                    <a:pt x="82464" y="387850"/>
                  </a:cubicBezTo>
                  <a:cubicBezTo>
                    <a:pt x="77398" y="342925"/>
                    <a:pt x="111176" y="319618"/>
                    <a:pt x="156102" y="326711"/>
                  </a:cubicBezTo>
                  <a:cubicBezTo>
                    <a:pt x="261153" y="343600"/>
                    <a:pt x="363501" y="338534"/>
                    <a:pt x="461459" y="291582"/>
                  </a:cubicBezTo>
                  <a:cubicBezTo>
                    <a:pt x="462472" y="291244"/>
                    <a:pt x="463486" y="290568"/>
                    <a:pt x="464499" y="290230"/>
                  </a:cubicBezTo>
                  <a:cubicBezTo>
                    <a:pt x="541176" y="257465"/>
                    <a:pt x="576306" y="276381"/>
                    <a:pt x="589817" y="360152"/>
                  </a:cubicBezTo>
                  <a:cubicBezTo>
                    <a:pt x="594546" y="390215"/>
                    <a:pt x="614475" y="507764"/>
                    <a:pt x="616164" y="515533"/>
                  </a:cubicBezTo>
                  <a:cubicBezTo>
                    <a:pt x="619542" y="502697"/>
                    <a:pt x="622920" y="489861"/>
                    <a:pt x="626636" y="477025"/>
                  </a:cubicBezTo>
                  <a:cubicBezTo>
                    <a:pt x="629676" y="466554"/>
                    <a:pt x="633729" y="456420"/>
                    <a:pt x="642849" y="449327"/>
                  </a:cubicBezTo>
                  <a:cubicBezTo>
                    <a:pt x="641498" y="409806"/>
                    <a:pt x="654334" y="371974"/>
                    <a:pt x="658387" y="333467"/>
                  </a:cubicBezTo>
                  <a:cubicBezTo>
                    <a:pt x="665481" y="265572"/>
                    <a:pt x="664468" y="194637"/>
                    <a:pt x="624609" y="138903"/>
                  </a:cubicBezTo>
                  <a:cubicBezTo>
                    <a:pt x="587791" y="87560"/>
                    <a:pt x="535096" y="46012"/>
                    <a:pt x="472606" y="25069"/>
                  </a:cubicBezTo>
                  <a:cubicBezTo>
                    <a:pt x="413493" y="5140"/>
                    <a:pt x="357421" y="-10060"/>
                    <a:pt x="288851" y="8180"/>
                  </a:cubicBezTo>
                  <a:cubicBezTo>
                    <a:pt x="205418" y="30474"/>
                    <a:pt x="127052" y="49052"/>
                    <a:pt x="69629" y="118636"/>
                  </a:cubicBezTo>
                  <a:cubicBezTo>
                    <a:pt x="41930" y="152414"/>
                    <a:pt x="8152" y="186868"/>
                    <a:pt x="2072" y="228078"/>
                  </a:cubicBezTo>
                  <a:cubicBezTo>
                    <a:pt x="-4008" y="267599"/>
                    <a:pt x="3423" y="312186"/>
                    <a:pt x="22677" y="351707"/>
                  </a:cubicBezTo>
                  <a:cubicBezTo>
                    <a:pt x="41930" y="390552"/>
                    <a:pt x="58144" y="431087"/>
                    <a:pt x="62535" y="474999"/>
                  </a:cubicBezTo>
                  <a:lnTo>
                    <a:pt x="62535" y="474999"/>
                  </a:lnTo>
                  <a:cubicBezTo>
                    <a:pt x="77060" y="488172"/>
                    <a:pt x="79424" y="507088"/>
                    <a:pt x="85505" y="524315"/>
                  </a:cubicBezTo>
                  <a:close/>
                </a:path>
              </a:pathLst>
            </a:custGeom>
            <a:solidFill>
              <a:srgbClr val="363636"/>
            </a:solidFill>
            <a:ln w="3378" cap="flat">
              <a:noFill/>
              <a:prstDash val="solid"/>
              <a:miter/>
            </a:ln>
          </p:spPr>
          <p:txBody>
            <a:bodyPr rtlCol="0" anchor="ctr"/>
            <a:lstStyle/>
            <a:p>
              <a:pPr algn="r" rtl="1"/>
              <a:endParaRPr lang="en-US">
                <a:cs typeface="B Nazanin" panose="00000400000000000000" pitchFamily="2" charset="-78"/>
              </a:endParaRPr>
            </a:p>
          </p:txBody>
        </p:sp>
        <p:sp>
          <p:nvSpPr>
            <p:cNvPr id="150" name="Freeform: Shape 149">
              <a:extLst>
                <a:ext uri="{FF2B5EF4-FFF2-40B4-BE49-F238E27FC236}">
                  <a16:creationId xmlns:a16="http://schemas.microsoft.com/office/drawing/2014/main" id="{9C51E175-192A-44F5-A3F8-2BE6D5D0C160}"/>
                </a:ext>
              </a:extLst>
            </p:cNvPr>
            <p:cNvSpPr/>
            <p:nvPr/>
          </p:nvSpPr>
          <p:spPr>
            <a:xfrm>
              <a:off x="5555779" y="4467369"/>
              <a:ext cx="592712" cy="253174"/>
            </a:xfrm>
            <a:custGeom>
              <a:avLst/>
              <a:gdLst>
                <a:gd name="connsiteX0" fmla="*/ 590212 w 592712"/>
                <a:gd name="connsiteY0" fmla="*/ 3507 h 253174"/>
                <a:gd name="connsiteX1" fmla="*/ 579066 w 592712"/>
                <a:gd name="connsiteY1" fmla="*/ 2156 h 253174"/>
                <a:gd name="connsiteX2" fmla="*/ 562176 w 592712"/>
                <a:gd name="connsiteY2" fmla="*/ 48432 h 253174"/>
                <a:gd name="connsiteX3" fmla="*/ 519615 w 592712"/>
                <a:gd name="connsiteY3" fmla="*/ 85926 h 253174"/>
                <a:gd name="connsiteX4" fmla="*/ 446316 w 592712"/>
                <a:gd name="connsiteY4" fmla="*/ 90318 h 253174"/>
                <a:gd name="connsiteX5" fmla="*/ 323025 w 592712"/>
                <a:gd name="connsiteY5" fmla="*/ 118691 h 253174"/>
                <a:gd name="connsiteX6" fmla="*/ 303433 w 592712"/>
                <a:gd name="connsiteY6" fmla="*/ 131527 h 253174"/>
                <a:gd name="connsiteX7" fmla="*/ 263575 w 592712"/>
                <a:gd name="connsiteY7" fmla="*/ 132541 h 253174"/>
                <a:gd name="connsiteX8" fmla="*/ 244321 w 592712"/>
                <a:gd name="connsiteY8" fmla="*/ 121056 h 253174"/>
                <a:gd name="connsiteX9" fmla="*/ 160213 w 592712"/>
                <a:gd name="connsiteY9" fmla="*/ 108220 h 253174"/>
                <a:gd name="connsiteX10" fmla="*/ 62593 w 592712"/>
                <a:gd name="connsiteY10" fmla="*/ 106531 h 253174"/>
                <a:gd name="connsiteX11" fmla="*/ 27801 w 592712"/>
                <a:gd name="connsiteY11" fmla="*/ 83562 h 253174"/>
                <a:gd name="connsiteX12" fmla="*/ 1116 w 592712"/>
                <a:gd name="connsiteY12" fmla="*/ 15667 h 253174"/>
                <a:gd name="connsiteX13" fmla="*/ 2805 w 592712"/>
                <a:gd name="connsiteY13" fmla="*/ 27490 h 253174"/>
                <a:gd name="connsiteX14" fmla="*/ 778 w 592712"/>
                <a:gd name="connsiteY14" fmla="*/ 51810 h 253174"/>
                <a:gd name="connsiteX15" fmla="*/ 39285 w 592712"/>
                <a:gd name="connsiteY15" fmla="*/ 175777 h 253174"/>
                <a:gd name="connsiteX16" fmla="*/ 131501 w 592712"/>
                <a:gd name="connsiteY16" fmla="*/ 252116 h 253174"/>
                <a:gd name="connsiteX17" fmla="*/ 198720 w 592712"/>
                <a:gd name="connsiteY17" fmla="*/ 253130 h 253174"/>
                <a:gd name="connsiteX18" fmla="*/ 268641 w 592712"/>
                <a:gd name="connsiteY18" fmla="*/ 206853 h 253174"/>
                <a:gd name="connsiteX19" fmla="*/ 310189 w 592712"/>
                <a:gd name="connsiteY19" fmla="*/ 206178 h 253174"/>
                <a:gd name="connsiteX20" fmla="*/ 360181 w 592712"/>
                <a:gd name="connsiteY20" fmla="*/ 245699 h 253174"/>
                <a:gd name="connsiteX21" fmla="*/ 454423 w 592712"/>
                <a:gd name="connsiteY21" fmla="*/ 245699 h 253174"/>
                <a:gd name="connsiteX22" fmla="*/ 538531 w 592712"/>
                <a:gd name="connsiteY22" fmla="*/ 185573 h 253174"/>
                <a:gd name="connsiteX23" fmla="*/ 585146 w 592712"/>
                <a:gd name="connsiteY23" fmla="*/ 30192 h 253174"/>
                <a:gd name="connsiteX24" fmla="*/ 591564 w 592712"/>
                <a:gd name="connsiteY24" fmla="*/ 4182 h 253174"/>
                <a:gd name="connsiteX25" fmla="*/ 590212 w 592712"/>
                <a:gd name="connsiteY25" fmla="*/ 3507 h 25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2712" h="253174">
                  <a:moveTo>
                    <a:pt x="590212" y="3507"/>
                  </a:moveTo>
                  <a:cubicBezTo>
                    <a:pt x="587510" y="467"/>
                    <a:pt x="580755" y="-1898"/>
                    <a:pt x="579066" y="2156"/>
                  </a:cubicBezTo>
                  <a:lnTo>
                    <a:pt x="562176" y="48432"/>
                  </a:lnTo>
                  <a:cubicBezTo>
                    <a:pt x="554745" y="68024"/>
                    <a:pt x="540220" y="85251"/>
                    <a:pt x="519615" y="85926"/>
                  </a:cubicBezTo>
                  <a:lnTo>
                    <a:pt x="446316" y="90318"/>
                  </a:lnTo>
                  <a:cubicBezTo>
                    <a:pt x="405444" y="96735"/>
                    <a:pt x="358154" y="101127"/>
                    <a:pt x="323025" y="118691"/>
                  </a:cubicBezTo>
                  <a:lnTo>
                    <a:pt x="303433" y="131527"/>
                  </a:lnTo>
                  <a:cubicBezTo>
                    <a:pt x="291273" y="139296"/>
                    <a:pt x="276073" y="139972"/>
                    <a:pt x="263575" y="132541"/>
                  </a:cubicBezTo>
                  <a:lnTo>
                    <a:pt x="244321" y="121056"/>
                  </a:lnTo>
                  <a:cubicBezTo>
                    <a:pt x="219325" y="110247"/>
                    <a:pt x="187235" y="108220"/>
                    <a:pt x="160213" y="108220"/>
                  </a:cubicBezTo>
                  <a:lnTo>
                    <a:pt x="62593" y="106531"/>
                  </a:lnTo>
                  <a:cubicBezTo>
                    <a:pt x="45703" y="106531"/>
                    <a:pt x="35908" y="98424"/>
                    <a:pt x="27801" y="83562"/>
                  </a:cubicBezTo>
                  <a:lnTo>
                    <a:pt x="1116" y="15667"/>
                  </a:lnTo>
                  <a:cubicBezTo>
                    <a:pt x="1791" y="19721"/>
                    <a:pt x="2129" y="23436"/>
                    <a:pt x="2805" y="27490"/>
                  </a:cubicBezTo>
                  <a:cubicBezTo>
                    <a:pt x="2129" y="35596"/>
                    <a:pt x="-1586" y="44041"/>
                    <a:pt x="778" y="51810"/>
                  </a:cubicBezTo>
                  <a:cubicBezTo>
                    <a:pt x="12938" y="93358"/>
                    <a:pt x="23747" y="135243"/>
                    <a:pt x="39285" y="175777"/>
                  </a:cubicBezTo>
                  <a:cubicBezTo>
                    <a:pt x="61241" y="232525"/>
                    <a:pt x="71713" y="252792"/>
                    <a:pt x="131501" y="252116"/>
                  </a:cubicBezTo>
                  <a:cubicBezTo>
                    <a:pt x="143323" y="251779"/>
                    <a:pt x="186897" y="253468"/>
                    <a:pt x="198720" y="253130"/>
                  </a:cubicBezTo>
                  <a:cubicBezTo>
                    <a:pt x="227094" y="252792"/>
                    <a:pt x="252090" y="233201"/>
                    <a:pt x="268641" y="206853"/>
                  </a:cubicBezTo>
                  <a:cubicBezTo>
                    <a:pt x="280802" y="187600"/>
                    <a:pt x="297015" y="186924"/>
                    <a:pt x="310189" y="206178"/>
                  </a:cubicBezTo>
                  <a:cubicBezTo>
                    <a:pt x="322687" y="224418"/>
                    <a:pt x="340252" y="244347"/>
                    <a:pt x="360181" y="245699"/>
                  </a:cubicBezTo>
                  <a:cubicBezTo>
                    <a:pt x="391595" y="247725"/>
                    <a:pt x="423347" y="249076"/>
                    <a:pt x="454423" y="245699"/>
                  </a:cubicBezTo>
                  <a:cubicBezTo>
                    <a:pt x="492593" y="241645"/>
                    <a:pt x="520967" y="226445"/>
                    <a:pt x="538531" y="185573"/>
                  </a:cubicBezTo>
                  <a:cubicBezTo>
                    <a:pt x="559812" y="134905"/>
                    <a:pt x="570959" y="82549"/>
                    <a:pt x="585146" y="30192"/>
                  </a:cubicBezTo>
                  <a:cubicBezTo>
                    <a:pt x="587848" y="20058"/>
                    <a:pt x="595617" y="13640"/>
                    <a:pt x="591564" y="4182"/>
                  </a:cubicBezTo>
                  <a:cubicBezTo>
                    <a:pt x="590888" y="4858"/>
                    <a:pt x="590550" y="4182"/>
                    <a:pt x="590212" y="3507"/>
                  </a:cubicBezTo>
                  <a:close/>
                </a:path>
              </a:pathLst>
            </a:custGeom>
            <a:solidFill>
              <a:srgbClr val="363636"/>
            </a:solidFill>
            <a:ln w="3378" cap="flat">
              <a:noFill/>
              <a:prstDash val="solid"/>
              <a:miter/>
            </a:ln>
          </p:spPr>
          <p:txBody>
            <a:bodyPr rtlCol="0" anchor="ctr"/>
            <a:lstStyle/>
            <a:p>
              <a:pPr algn="r" rtl="1"/>
              <a:endParaRPr lang="en-US">
                <a:cs typeface="B Nazanin" panose="00000400000000000000" pitchFamily="2" charset="-78"/>
              </a:endParaRPr>
            </a:p>
          </p:txBody>
        </p:sp>
        <p:sp>
          <p:nvSpPr>
            <p:cNvPr id="151" name="Freeform: Shape 150">
              <a:extLst>
                <a:ext uri="{FF2B5EF4-FFF2-40B4-BE49-F238E27FC236}">
                  <a16:creationId xmlns:a16="http://schemas.microsoft.com/office/drawing/2014/main" id="{C5206826-4F5F-45FA-BC4B-6E85ADCFA188}"/>
                </a:ext>
              </a:extLst>
            </p:cNvPr>
            <p:cNvSpPr/>
            <p:nvPr/>
          </p:nvSpPr>
          <p:spPr>
            <a:xfrm>
              <a:off x="4920528" y="4979917"/>
              <a:ext cx="1929421" cy="1381560"/>
            </a:xfrm>
            <a:custGeom>
              <a:avLst/>
              <a:gdLst>
                <a:gd name="connsiteX0" fmla="*/ 1904073 w 1929421"/>
                <a:gd name="connsiteY0" fmla="*/ 996127 h 1381560"/>
                <a:gd name="connsiteX1" fmla="*/ 1857121 w 1929421"/>
                <a:gd name="connsiteY1" fmla="*/ 805954 h 1381560"/>
                <a:gd name="connsiteX2" fmla="*/ 1707145 w 1929421"/>
                <a:gd name="connsiteY2" fmla="*/ 233747 h 1381560"/>
                <a:gd name="connsiteX3" fmla="*/ 1687553 w 1929421"/>
                <a:gd name="connsiteY3" fmla="*/ 214493 h 1381560"/>
                <a:gd name="connsiteX4" fmla="*/ 1417663 w 1929421"/>
                <a:gd name="connsiteY4" fmla="*/ 91877 h 1381560"/>
                <a:gd name="connsiteX5" fmla="*/ 1211614 w 1929421"/>
                <a:gd name="connsiteY5" fmla="*/ 0 h 1381560"/>
                <a:gd name="connsiteX6" fmla="*/ 1072109 w 1929421"/>
                <a:gd name="connsiteY6" fmla="*/ 257054 h 1381560"/>
                <a:gd name="connsiteX7" fmla="*/ 960640 w 1929421"/>
                <a:gd name="connsiteY7" fmla="*/ 380008 h 1381560"/>
                <a:gd name="connsiteX8" fmla="*/ 895448 w 1929421"/>
                <a:gd name="connsiteY8" fmla="*/ 316167 h 1381560"/>
                <a:gd name="connsiteX9" fmla="*/ 669808 w 1929421"/>
                <a:gd name="connsiteY9" fmla="*/ 12160 h 1381560"/>
                <a:gd name="connsiteX10" fmla="*/ 563405 w 1929421"/>
                <a:gd name="connsiteY10" fmla="*/ 69584 h 1381560"/>
                <a:gd name="connsiteX11" fmla="*/ 461394 w 1929421"/>
                <a:gd name="connsiteY11" fmla="*/ 110793 h 1381560"/>
                <a:gd name="connsiteX12" fmla="*/ 354654 w 1929421"/>
                <a:gd name="connsiteY12" fmla="*/ 150314 h 1381560"/>
                <a:gd name="connsiteX13" fmla="*/ 239132 w 1929421"/>
                <a:gd name="connsiteY13" fmla="*/ 214156 h 1381560"/>
                <a:gd name="connsiteX14" fmla="*/ 220216 w 1929421"/>
                <a:gd name="connsiteY14" fmla="*/ 234423 h 1381560"/>
                <a:gd name="connsiteX15" fmla="*/ 18896 w 1929421"/>
                <a:gd name="connsiteY15" fmla="*/ 997816 h 1381560"/>
                <a:gd name="connsiteX16" fmla="*/ 9776 w 1929421"/>
                <a:gd name="connsiteY16" fmla="*/ 1175491 h 1381560"/>
                <a:gd name="connsiteX17" fmla="*/ 19910 w 1929421"/>
                <a:gd name="connsiteY17" fmla="*/ 1226496 h 1381560"/>
                <a:gd name="connsiteX18" fmla="*/ 60444 w 1929421"/>
                <a:gd name="connsiteY18" fmla="*/ 1309929 h 1381560"/>
                <a:gd name="connsiteX19" fmla="*/ 83413 w 1929421"/>
                <a:gd name="connsiteY19" fmla="*/ 1374784 h 1381560"/>
                <a:gd name="connsiteX20" fmla="*/ 83413 w 1929421"/>
                <a:gd name="connsiteY20" fmla="*/ 1374784 h 1381560"/>
                <a:gd name="connsiteX21" fmla="*/ 88480 w 1929421"/>
                <a:gd name="connsiteY21" fmla="*/ 1375797 h 1381560"/>
                <a:gd name="connsiteX22" fmla="*/ 1752408 w 1929421"/>
                <a:gd name="connsiteY22" fmla="*/ 1381540 h 1381560"/>
                <a:gd name="connsiteX23" fmla="*/ 1843609 w 1929421"/>
                <a:gd name="connsiteY23" fmla="*/ 1334250 h 1381560"/>
                <a:gd name="connsiteX24" fmla="*/ 1929407 w 1929421"/>
                <a:gd name="connsiteY24" fmla="*/ 1091045 h 1381560"/>
                <a:gd name="connsiteX25" fmla="*/ 1904073 w 1929421"/>
                <a:gd name="connsiteY25" fmla="*/ 996127 h 1381560"/>
                <a:gd name="connsiteX26" fmla="*/ 1607836 w 1929421"/>
                <a:gd name="connsiteY26" fmla="*/ 333056 h 1381560"/>
                <a:gd name="connsiteX27" fmla="*/ 1609187 w 1929421"/>
                <a:gd name="connsiteY27" fmla="*/ 331029 h 1381560"/>
                <a:gd name="connsiteX28" fmla="*/ 1607836 w 1929421"/>
                <a:gd name="connsiteY28" fmla="*/ 333056 h 138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929421" h="1381560">
                  <a:moveTo>
                    <a:pt x="1904073" y="996127"/>
                  </a:moveTo>
                  <a:cubicBezTo>
                    <a:pt x="1871984" y="917423"/>
                    <a:pt x="1874348" y="889050"/>
                    <a:pt x="1857121" y="805954"/>
                  </a:cubicBezTo>
                  <a:cubicBezTo>
                    <a:pt x="1828071" y="665774"/>
                    <a:pt x="1743288" y="277997"/>
                    <a:pt x="1707145" y="233747"/>
                  </a:cubicBezTo>
                  <a:cubicBezTo>
                    <a:pt x="1696673" y="231045"/>
                    <a:pt x="1689242" y="223276"/>
                    <a:pt x="1687553" y="214493"/>
                  </a:cubicBezTo>
                  <a:cubicBezTo>
                    <a:pt x="1603782" y="160110"/>
                    <a:pt x="1506838" y="134776"/>
                    <a:pt x="1417663" y="91877"/>
                  </a:cubicBezTo>
                  <a:cubicBezTo>
                    <a:pt x="1350444" y="59450"/>
                    <a:pt x="1275118" y="42899"/>
                    <a:pt x="1211614" y="0"/>
                  </a:cubicBezTo>
                  <a:cubicBezTo>
                    <a:pt x="1202494" y="3378"/>
                    <a:pt x="1073798" y="248610"/>
                    <a:pt x="1072109" y="257054"/>
                  </a:cubicBezTo>
                  <a:cubicBezTo>
                    <a:pt x="1066367" y="285090"/>
                    <a:pt x="966045" y="383724"/>
                    <a:pt x="960640" y="380008"/>
                  </a:cubicBezTo>
                  <a:cubicBezTo>
                    <a:pt x="946791" y="370212"/>
                    <a:pt x="914026" y="340487"/>
                    <a:pt x="895448" y="316167"/>
                  </a:cubicBezTo>
                  <a:cubicBezTo>
                    <a:pt x="884639" y="301980"/>
                    <a:pt x="695141" y="5067"/>
                    <a:pt x="669808" y="12160"/>
                  </a:cubicBezTo>
                  <a:cubicBezTo>
                    <a:pt x="640420" y="42899"/>
                    <a:pt x="604953" y="60126"/>
                    <a:pt x="563405" y="69584"/>
                  </a:cubicBezTo>
                  <a:cubicBezTo>
                    <a:pt x="527600" y="77353"/>
                    <a:pt x="492133" y="89175"/>
                    <a:pt x="461394" y="110793"/>
                  </a:cubicBezTo>
                  <a:cubicBezTo>
                    <a:pt x="429305" y="133425"/>
                    <a:pt x="397215" y="155043"/>
                    <a:pt x="354654" y="150314"/>
                  </a:cubicBezTo>
                  <a:cubicBezTo>
                    <a:pt x="346210" y="149301"/>
                    <a:pt x="268519" y="195915"/>
                    <a:pt x="239132" y="214156"/>
                  </a:cubicBezTo>
                  <a:cubicBezTo>
                    <a:pt x="232714" y="229018"/>
                    <a:pt x="233052" y="226991"/>
                    <a:pt x="220216" y="234423"/>
                  </a:cubicBezTo>
                  <a:cubicBezTo>
                    <a:pt x="143201" y="353661"/>
                    <a:pt x="54026" y="903237"/>
                    <a:pt x="18896" y="997816"/>
                  </a:cubicBezTo>
                  <a:cubicBezTo>
                    <a:pt x="-3735" y="1058280"/>
                    <a:pt x="-5086" y="1115365"/>
                    <a:pt x="9776" y="1175491"/>
                  </a:cubicBezTo>
                  <a:cubicBezTo>
                    <a:pt x="13830" y="1192380"/>
                    <a:pt x="17207" y="1209269"/>
                    <a:pt x="19910" y="1226496"/>
                  </a:cubicBezTo>
                  <a:cubicBezTo>
                    <a:pt x="24976" y="1258586"/>
                    <a:pt x="37474" y="1286960"/>
                    <a:pt x="60444" y="1309929"/>
                  </a:cubicBezTo>
                  <a:cubicBezTo>
                    <a:pt x="78684" y="1328170"/>
                    <a:pt x="86116" y="1349450"/>
                    <a:pt x="83413" y="1374784"/>
                  </a:cubicBezTo>
                  <a:cubicBezTo>
                    <a:pt x="83413" y="1374784"/>
                    <a:pt x="83413" y="1374784"/>
                    <a:pt x="83413" y="1374784"/>
                  </a:cubicBezTo>
                  <a:cubicBezTo>
                    <a:pt x="83751" y="1376811"/>
                    <a:pt x="87129" y="1377486"/>
                    <a:pt x="88480" y="1375797"/>
                  </a:cubicBezTo>
                  <a:cubicBezTo>
                    <a:pt x="88480" y="1354517"/>
                    <a:pt x="1710523" y="1380864"/>
                    <a:pt x="1752408" y="1381540"/>
                  </a:cubicBezTo>
                  <a:cubicBezTo>
                    <a:pt x="1814222" y="1382553"/>
                    <a:pt x="1831112" y="1346072"/>
                    <a:pt x="1843609" y="1334250"/>
                  </a:cubicBezTo>
                  <a:cubicBezTo>
                    <a:pt x="1921300" y="1261626"/>
                    <a:pt x="1917247" y="1184611"/>
                    <a:pt x="1929407" y="1091045"/>
                  </a:cubicBezTo>
                  <a:cubicBezTo>
                    <a:pt x="1930083" y="1085640"/>
                    <a:pt x="1906438" y="1002207"/>
                    <a:pt x="1904073" y="996127"/>
                  </a:cubicBezTo>
                  <a:close/>
                  <a:moveTo>
                    <a:pt x="1607836" y="333056"/>
                  </a:moveTo>
                  <a:cubicBezTo>
                    <a:pt x="1608174" y="332380"/>
                    <a:pt x="1608849" y="331705"/>
                    <a:pt x="1609187" y="331029"/>
                  </a:cubicBezTo>
                  <a:cubicBezTo>
                    <a:pt x="1608849" y="331705"/>
                    <a:pt x="1608511" y="332380"/>
                    <a:pt x="1607836" y="333056"/>
                  </a:cubicBezTo>
                  <a:close/>
                </a:path>
              </a:pathLst>
            </a:custGeom>
            <a:solidFill>
              <a:schemeClr val="accent1"/>
            </a:solidFill>
            <a:ln w="3378" cap="flat">
              <a:noFill/>
              <a:prstDash val="solid"/>
              <a:miter/>
            </a:ln>
          </p:spPr>
          <p:txBody>
            <a:bodyPr rtlCol="0" anchor="ctr"/>
            <a:lstStyle/>
            <a:p>
              <a:pPr algn="r" rtl="1"/>
              <a:endParaRPr lang="en-US">
                <a:cs typeface="B Nazanin" panose="00000400000000000000" pitchFamily="2" charset="-78"/>
              </a:endParaRPr>
            </a:p>
          </p:txBody>
        </p:sp>
        <p:sp>
          <p:nvSpPr>
            <p:cNvPr id="152" name="Freeform: Shape 151">
              <a:extLst>
                <a:ext uri="{FF2B5EF4-FFF2-40B4-BE49-F238E27FC236}">
                  <a16:creationId xmlns:a16="http://schemas.microsoft.com/office/drawing/2014/main" id="{778154A2-2DA3-4A34-A1DE-B7B0B067BE5B}"/>
                </a:ext>
              </a:extLst>
            </p:cNvPr>
            <p:cNvSpPr/>
            <p:nvPr/>
          </p:nvSpPr>
          <p:spPr>
            <a:xfrm>
              <a:off x="2681334" y="6355039"/>
              <a:ext cx="6829332" cy="502961"/>
            </a:xfrm>
            <a:custGeom>
              <a:avLst/>
              <a:gdLst>
                <a:gd name="connsiteX0" fmla="*/ 6133158 w 6829332"/>
                <a:gd name="connsiteY0" fmla="*/ 0 h 502961"/>
                <a:gd name="connsiteX1" fmla="*/ 6248681 w 6829332"/>
                <a:gd name="connsiteY1" fmla="*/ 39859 h 502961"/>
                <a:gd name="connsiteX2" fmla="*/ 6829333 w 6829332"/>
                <a:gd name="connsiteY2" fmla="*/ 502962 h 502961"/>
                <a:gd name="connsiteX3" fmla="*/ 0 w 6829332"/>
                <a:gd name="connsiteY3" fmla="*/ 502962 h 502961"/>
                <a:gd name="connsiteX4" fmla="*/ 641116 w 6829332"/>
                <a:gd name="connsiteY4" fmla="*/ 27023 h 502961"/>
                <a:gd name="connsiteX5" fmla="*/ 725562 w 6829332"/>
                <a:gd name="connsiteY5" fmla="*/ 338 h 502961"/>
                <a:gd name="connsiteX6" fmla="*/ 6133158 w 6829332"/>
                <a:gd name="connsiteY6" fmla="*/ 0 h 502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29332" h="502961">
                  <a:moveTo>
                    <a:pt x="6133158" y="0"/>
                  </a:moveTo>
                  <a:cubicBezTo>
                    <a:pt x="6178084" y="0"/>
                    <a:pt x="6213213" y="11485"/>
                    <a:pt x="6248681" y="39859"/>
                  </a:cubicBezTo>
                  <a:cubicBezTo>
                    <a:pt x="6431085" y="185782"/>
                    <a:pt x="6821564" y="490464"/>
                    <a:pt x="6829333" y="502962"/>
                  </a:cubicBezTo>
                  <a:cubicBezTo>
                    <a:pt x="4553001" y="502962"/>
                    <a:pt x="2276332" y="502962"/>
                    <a:pt x="0" y="502962"/>
                  </a:cubicBezTo>
                  <a:cubicBezTo>
                    <a:pt x="175310" y="372914"/>
                    <a:pt x="603621" y="56748"/>
                    <a:pt x="641116" y="27023"/>
                  </a:cubicBezTo>
                  <a:cubicBezTo>
                    <a:pt x="666449" y="7094"/>
                    <a:pt x="693472" y="338"/>
                    <a:pt x="725562" y="338"/>
                  </a:cubicBezTo>
                  <a:cubicBezTo>
                    <a:pt x="1236292" y="1014"/>
                    <a:pt x="5461642" y="1014"/>
                    <a:pt x="6133158" y="0"/>
                  </a:cubicBezTo>
                  <a:close/>
                </a:path>
              </a:pathLst>
            </a:custGeom>
            <a:solidFill>
              <a:srgbClr val="424242"/>
            </a:solidFill>
            <a:ln w="3378" cap="flat">
              <a:noFill/>
              <a:prstDash val="solid"/>
              <a:miter/>
            </a:ln>
          </p:spPr>
          <p:txBody>
            <a:bodyPr rtlCol="0" anchor="ctr"/>
            <a:lstStyle/>
            <a:p>
              <a:pPr algn="r" rtl="1"/>
              <a:endParaRPr lang="en-US">
                <a:cs typeface="B Nazanin" panose="00000400000000000000" pitchFamily="2" charset="-78"/>
              </a:endParaRPr>
            </a:p>
          </p:txBody>
        </p:sp>
        <p:sp>
          <p:nvSpPr>
            <p:cNvPr id="153" name="Freeform: Shape 152">
              <a:extLst>
                <a:ext uri="{FF2B5EF4-FFF2-40B4-BE49-F238E27FC236}">
                  <a16:creationId xmlns:a16="http://schemas.microsoft.com/office/drawing/2014/main" id="{D4662056-3CC0-4015-9A06-99EDFE8F08D2}"/>
                </a:ext>
              </a:extLst>
            </p:cNvPr>
            <p:cNvSpPr/>
            <p:nvPr/>
          </p:nvSpPr>
          <p:spPr>
            <a:xfrm>
              <a:off x="5002928" y="5605495"/>
              <a:ext cx="1680817" cy="952215"/>
            </a:xfrm>
            <a:custGeom>
              <a:avLst/>
              <a:gdLst>
                <a:gd name="connsiteX0" fmla="*/ 1637918 w 1680817"/>
                <a:gd name="connsiteY0" fmla="*/ 952215 h 952215"/>
                <a:gd name="connsiteX1" fmla="*/ 42899 w 1680817"/>
                <a:gd name="connsiteY1" fmla="*/ 952215 h 952215"/>
                <a:gd name="connsiteX2" fmla="*/ 0 w 1680817"/>
                <a:gd name="connsiteY2" fmla="*/ 909317 h 952215"/>
                <a:gd name="connsiteX3" fmla="*/ 0 w 1680817"/>
                <a:gd name="connsiteY3" fmla="*/ 42899 h 952215"/>
                <a:gd name="connsiteX4" fmla="*/ 42899 w 1680817"/>
                <a:gd name="connsiteY4" fmla="*/ 0 h 952215"/>
                <a:gd name="connsiteX5" fmla="*/ 1637918 w 1680817"/>
                <a:gd name="connsiteY5" fmla="*/ 0 h 952215"/>
                <a:gd name="connsiteX6" fmla="*/ 1680817 w 1680817"/>
                <a:gd name="connsiteY6" fmla="*/ 42899 h 952215"/>
                <a:gd name="connsiteX7" fmla="*/ 1680817 w 1680817"/>
                <a:gd name="connsiteY7" fmla="*/ 909654 h 952215"/>
                <a:gd name="connsiteX8" fmla="*/ 1637918 w 1680817"/>
                <a:gd name="connsiteY8" fmla="*/ 952215 h 95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0817" h="952215">
                  <a:moveTo>
                    <a:pt x="1637918" y="952215"/>
                  </a:moveTo>
                  <a:lnTo>
                    <a:pt x="42899" y="952215"/>
                  </a:lnTo>
                  <a:cubicBezTo>
                    <a:pt x="19254" y="952215"/>
                    <a:pt x="0" y="932962"/>
                    <a:pt x="0" y="909317"/>
                  </a:cubicBezTo>
                  <a:lnTo>
                    <a:pt x="0" y="42899"/>
                  </a:lnTo>
                  <a:cubicBezTo>
                    <a:pt x="0" y="19254"/>
                    <a:pt x="19254" y="0"/>
                    <a:pt x="42899" y="0"/>
                  </a:cubicBezTo>
                  <a:lnTo>
                    <a:pt x="1637918" y="0"/>
                  </a:lnTo>
                  <a:cubicBezTo>
                    <a:pt x="1661563" y="0"/>
                    <a:pt x="1680817" y="19254"/>
                    <a:pt x="1680817" y="42899"/>
                  </a:cubicBezTo>
                  <a:lnTo>
                    <a:pt x="1680817" y="909654"/>
                  </a:lnTo>
                  <a:cubicBezTo>
                    <a:pt x="1680817" y="933299"/>
                    <a:pt x="1661563" y="952215"/>
                    <a:pt x="1637918" y="952215"/>
                  </a:cubicBezTo>
                  <a:close/>
                </a:path>
              </a:pathLst>
            </a:custGeom>
            <a:solidFill>
              <a:srgbClr val="DCDCDC"/>
            </a:solidFill>
            <a:ln w="3378" cap="flat">
              <a:noFill/>
              <a:prstDash val="solid"/>
              <a:miter/>
            </a:ln>
          </p:spPr>
          <p:txBody>
            <a:bodyPr rtlCol="0" anchor="ctr"/>
            <a:lstStyle/>
            <a:p>
              <a:pPr algn="r" rtl="1"/>
              <a:endParaRPr lang="en-US">
                <a:cs typeface="B Nazanin" panose="00000400000000000000" pitchFamily="2" charset="-78"/>
              </a:endParaRPr>
            </a:p>
          </p:txBody>
        </p:sp>
        <p:sp>
          <p:nvSpPr>
            <p:cNvPr id="154" name="Freeform: Shape 153">
              <a:extLst>
                <a:ext uri="{FF2B5EF4-FFF2-40B4-BE49-F238E27FC236}">
                  <a16:creationId xmlns:a16="http://schemas.microsoft.com/office/drawing/2014/main" id="{F7FA343C-EB9F-4774-9673-04F77ACBE8C9}"/>
                </a:ext>
              </a:extLst>
            </p:cNvPr>
            <p:cNvSpPr/>
            <p:nvPr/>
          </p:nvSpPr>
          <p:spPr>
            <a:xfrm>
              <a:off x="5589148" y="4913712"/>
              <a:ext cx="274455" cy="431688"/>
            </a:xfrm>
            <a:custGeom>
              <a:avLst/>
              <a:gdLst>
                <a:gd name="connsiteX0" fmla="*/ 72460 w 274455"/>
                <a:gd name="connsiteY0" fmla="*/ 0 h 431688"/>
                <a:gd name="connsiteX1" fmla="*/ 193387 w 274455"/>
                <a:gd name="connsiteY1" fmla="*/ 286779 h 431688"/>
                <a:gd name="connsiteX2" fmla="*/ 215005 w 274455"/>
                <a:gd name="connsiteY2" fmla="*/ 321571 h 431688"/>
                <a:gd name="connsiteX3" fmla="*/ 274455 w 274455"/>
                <a:gd name="connsiteY3" fmla="*/ 431689 h 431688"/>
                <a:gd name="connsiteX4" fmla="*/ 174809 w 274455"/>
                <a:gd name="connsiteY4" fmla="*/ 340825 h 431688"/>
                <a:gd name="connsiteX5" fmla="*/ 131910 w 274455"/>
                <a:gd name="connsiteY5" fmla="*/ 302655 h 431688"/>
                <a:gd name="connsiteX6" fmla="*/ 83269 w 274455"/>
                <a:gd name="connsiteY6" fmla="*/ 326300 h 431688"/>
                <a:gd name="connsiteX7" fmla="*/ 16726 w 274455"/>
                <a:gd name="connsiteY7" fmla="*/ 425609 h 431688"/>
                <a:gd name="connsiteX8" fmla="*/ 1863 w 274455"/>
                <a:gd name="connsiteY8" fmla="*/ 266850 h 431688"/>
                <a:gd name="connsiteX9" fmla="*/ 4228 w 274455"/>
                <a:gd name="connsiteY9" fmla="*/ 101335 h 431688"/>
                <a:gd name="connsiteX10" fmla="*/ 850 w 274455"/>
                <a:gd name="connsiteY10" fmla="*/ 79042 h 431688"/>
                <a:gd name="connsiteX11" fmla="*/ 72460 w 274455"/>
                <a:gd name="connsiteY11" fmla="*/ 0 h 4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4455" h="431688">
                  <a:moveTo>
                    <a:pt x="72460" y="0"/>
                  </a:moveTo>
                  <a:cubicBezTo>
                    <a:pt x="56922" y="119238"/>
                    <a:pt x="125155" y="203009"/>
                    <a:pt x="193387" y="286779"/>
                  </a:cubicBezTo>
                  <a:cubicBezTo>
                    <a:pt x="202170" y="297588"/>
                    <a:pt x="217708" y="307046"/>
                    <a:pt x="215005" y="321571"/>
                  </a:cubicBezTo>
                  <a:cubicBezTo>
                    <a:pt x="205547" y="374941"/>
                    <a:pt x="241353" y="402302"/>
                    <a:pt x="274455" y="431689"/>
                  </a:cubicBezTo>
                  <a:cubicBezTo>
                    <a:pt x="231219" y="412773"/>
                    <a:pt x="180214" y="402977"/>
                    <a:pt x="174809" y="340825"/>
                  </a:cubicBezTo>
                  <a:cubicBezTo>
                    <a:pt x="172782" y="317518"/>
                    <a:pt x="153866" y="306371"/>
                    <a:pt x="131910" y="302655"/>
                  </a:cubicBezTo>
                  <a:cubicBezTo>
                    <a:pt x="110292" y="298940"/>
                    <a:pt x="94078" y="306709"/>
                    <a:pt x="83269" y="326300"/>
                  </a:cubicBezTo>
                  <a:cubicBezTo>
                    <a:pt x="64016" y="360079"/>
                    <a:pt x="44086" y="393181"/>
                    <a:pt x="16726" y="425609"/>
                  </a:cubicBezTo>
                  <a:cubicBezTo>
                    <a:pt x="11659" y="372577"/>
                    <a:pt x="3552" y="319882"/>
                    <a:pt x="1863" y="266850"/>
                  </a:cubicBezTo>
                  <a:cubicBezTo>
                    <a:pt x="-164" y="211791"/>
                    <a:pt x="-1852" y="156394"/>
                    <a:pt x="4228" y="101335"/>
                  </a:cubicBezTo>
                  <a:cubicBezTo>
                    <a:pt x="4903" y="94242"/>
                    <a:pt x="2201" y="86473"/>
                    <a:pt x="850" y="79042"/>
                  </a:cubicBezTo>
                  <a:cubicBezTo>
                    <a:pt x="27535" y="54383"/>
                    <a:pt x="36655" y="15200"/>
                    <a:pt x="72460" y="0"/>
                  </a:cubicBezTo>
                  <a:close/>
                </a:path>
              </a:pathLst>
            </a:custGeom>
            <a:solidFill>
              <a:schemeClr val="accent1">
                <a:lumMod val="75000"/>
              </a:schemeClr>
            </a:solidFill>
            <a:ln w="3378" cap="flat">
              <a:noFill/>
              <a:prstDash val="solid"/>
              <a:miter/>
            </a:ln>
          </p:spPr>
          <p:txBody>
            <a:bodyPr rtlCol="0" anchor="ctr"/>
            <a:lstStyle/>
            <a:p>
              <a:pPr algn="r" rtl="1"/>
              <a:endParaRPr lang="en-US">
                <a:cs typeface="B Nazanin" panose="00000400000000000000" pitchFamily="2" charset="-78"/>
              </a:endParaRPr>
            </a:p>
          </p:txBody>
        </p:sp>
        <p:sp>
          <p:nvSpPr>
            <p:cNvPr id="155" name="Freeform: Shape 154">
              <a:extLst>
                <a:ext uri="{FF2B5EF4-FFF2-40B4-BE49-F238E27FC236}">
                  <a16:creationId xmlns:a16="http://schemas.microsoft.com/office/drawing/2014/main" id="{8518582C-6B81-460B-AA96-33EAD6441A9B}"/>
                </a:ext>
              </a:extLst>
            </p:cNvPr>
            <p:cNvSpPr/>
            <p:nvPr/>
          </p:nvSpPr>
          <p:spPr>
            <a:xfrm>
              <a:off x="5929472" y="4913712"/>
              <a:ext cx="228194" cy="404666"/>
            </a:xfrm>
            <a:custGeom>
              <a:avLst/>
              <a:gdLst>
                <a:gd name="connsiteX0" fmla="*/ 0 w 228194"/>
                <a:gd name="connsiteY0" fmla="*/ 404666 h 404666"/>
                <a:gd name="connsiteX1" fmla="*/ 48303 w 228194"/>
                <a:gd name="connsiteY1" fmla="*/ 301642 h 404666"/>
                <a:gd name="connsiteX2" fmla="*/ 60464 w 228194"/>
                <a:gd name="connsiteY2" fmla="*/ 272592 h 404666"/>
                <a:gd name="connsiteX3" fmla="*/ 138492 w 228194"/>
                <a:gd name="connsiteY3" fmla="*/ 0 h 404666"/>
                <a:gd name="connsiteX4" fmla="*/ 202671 w 228194"/>
                <a:gd name="connsiteY4" fmla="*/ 66544 h 404666"/>
                <a:gd name="connsiteX5" fmla="*/ 218547 w 228194"/>
                <a:gd name="connsiteY5" fmla="*/ 389466 h 404666"/>
                <a:gd name="connsiteX6" fmla="*/ 168892 w 228194"/>
                <a:gd name="connsiteY6" fmla="*/ 305020 h 404666"/>
                <a:gd name="connsiteX7" fmla="*/ 120589 w 228194"/>
                <a:gd name="connsiteY7" fmla="*/ 275632 h 404666"/>
                <a:gd name="connsiteX8" fmla="*/ 82420 w 228194"/>
                <a:gd name="connsiteY8" fmla="*/ 316842 h 404666"/>
                <a:gd name="connsiteX9" fmla="*/ 0 w 228194"/>
                <a:gd name="connsiteY9" fmla="*/ 404666 h 40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194" h="404666">
                  <a:moveTo>
                    <a:pt x="0" y="404666"/>
                  </a:moveTo>
                  <a:cubicBezTo>
                    <a:pt x="28374" y="375954"/>
                    <a:pt x="56410" y="347580"/>
                    <a:pt x="48303" y="301642"/>
                  </a:cubicBezTo>
                  <a:cubicBezTo>
                    <a:pt x="46277" y="290833"/>
                    <a:pt x="53370" y="281037"/>
                    <a:pt x="60464" y="272592"/>
                  </a:cubicBezTo>
                  <a:cubicBezTo>
                    <a:pt x="128021" y="193551"/>
                    <a:pt x="160110" y="104375"/>
                    <a:pt x="138492" y="0"/>
                  </a:cubicBezTo>
                  <a:cubicBezTo>
                    <a:pt x="174635" y="7769"/>
                    <a:pt x="180377" y="45263"/>
                    <a:pt x="202671" y="66544"/>
                  </a:cubicBezTo>
                  <a:cubicBezTo>
                    <a:pt x="226654" y="171257"/>
                    <a:pt x="237463" y="276646"/>
                    <a:pt x="218547" y="389466"/>
                  </a:cubicBezTo>
                  <a:cubicBezTo>
                    <a:pt x="195915" y="360416"/>
                    <a:pt x="182066" y="332718"/>
                    <a:pt x="168892" y="305020"/>
                  </a:cubicBezTo>
                  <a:cubicBezTo>
                    <a:pt x="159097" y="284077"/>
                    <a:pt x="144910" y="272930"/>
                    <a:pt x="120589" y="275632"/>
                  </a:cubicBezTo>
                  <a:cubicBezTo>
                    <a:pt x="95593" y="278672"/>
                    <a:pt x="86473" y="294548"/>
                    <a:pt x="82420" y="316842"/>
                  </a:cubicBezTo>
                  <a:cubicBezTo>
                    <a:pt x="73975" y="363794"/>
                    <a:pt x="46952" y="393519"/>
                    <a:pt x="0" y="404666"/>
                  </a:cubicBezTo>
                  <a:close/>
                </a:path>
              </a:pathLst>
            </a:custGeom>
            <a:solidFill>
              <a:schemeClr val="accent1">
                <a:lumMod val="75000"/>
              </a:schemeClr>
            </a:solidFill>
            <a:ln w="3378" cap="flat">
              <a:noFill/>
              <a:prstDash val="solid"/>
              <a:miter/>
            </a:ln>
          </p:spPr>
          <p:txBody>
            <a:bodyPr rtlCol="0" anchor="ctr"/>
            <a:lstStyle/>
            <a:p>
              <a:pPr algn="r" rtl="1"/>
              <a:endParaRPr lang="en-US">
                <a:cs typeface="B Nazanin" panose="00000400000000000000" pitchFamily="2" charset="-78"/>
              </a:endParaRPr>
            </a:p>
          </p:txBody>
        </p:sp>
        <p:sp>
          <p:nvSpPr>
            <p:cNvPr id="156" name="Freeform: Shape 155">
              <a:extLst>
                <a:ext uri="{FF2B5EF4-FFF2-40B4-BE49-F238E27FC236}">
                  <a16:creationId xmlns:a16="http://schemas.microsoft.com/office/drawing/2014/main" id="{8BD2EC41-EBAA-4896-9659-2DA116685F57}"/>
                </a:ext>
              </a:extLst>
            </p:cNvPr>
            <p:cNvSpPr/>
            <p:nvPr/>
          </p:nvSpPr>
          <p:spPr>
            <a:xfrm>
              <a:off x="5662960" y="4865746"/>
              <a:ext cx="404028" cy="229879"/>
            </a:xfrm>
            <a:custGeom>
              <a:avLst/>
              <a:gdLst>
                <a:gd name="connsiteX0" fmla="*/ 402639 w 404028"/>
                <a:gd name="connsiteY0" fmla="*/ 36481 h 229879"/>
                <a:gd name="connsiteX1" fmla="*/ 330016 w 404028"/>
                <a:gd name="connsiteY1" fmla="*/ 155381 h 229879"/>
                <a:gd name="connsiteX2" fmla="*/ 264148 w 404028"/>
                <a:gd name="connsiteY2" fmla="*/ 212467 h 229879"/>
                <a:gd name="connsiteX3" fmla="*/ 139167 w 404028"/>
                <a:gd name="connsiteY3" fmla="*/ 209089 h 229879"/>
                <a:gd name="connsiteX4" fmla="*/ 21618 w 404028"/>
                <a:gd name="connsiteY4" fmla="*/ 73975 h 229879"/>
                <a:gd name="connsiteX5" fmla="*/ 0 w 404028"/>
                <a:gd name="connsiteY5" fmla="*/ 48641 h 229879"/>
                <a:gd name="connsiteX6" fmla="*/ 5404 w 404028"/>
                <a:gd name="connsiteY6" fmla="*/ 5067 h 229879"/>
                <a:gd name="connsiteX7" fmla="*/ 111131 w 404028"/>
                <a:gd name="connsiteY7" fmla="*/ 148625 h 229879"/>
                <a:gd name="connsiteX8" fmla="*/ 317180 w 404028"/>
                <a:gd name="connsiteY8" fmla="*/ 130047 h 229879"/>
                <a:gd name="connsiteX9" fmla="*/ 402977 w 404028"/>
                <a:gd name="connsiteY9" fmla="*/ 0 h 229879"/>
                <a:gd name="connsiteX10" fmla="*/ 402639 w 404028"/>
                <a:gd name="connsiteY10" fmla="*/ 36481 h 229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4028" h="229879">
                  <a:moveTo>
                    <a:pt x="402639" y="36481"/>
                  </a:moveTo>
                  <a:cubicBezTo>
                    <a:pt x="383723" y="79379"/>
                    <a:pt x="359403" y="118562"/>
                    <a:pt x="330016" y="155381"/>
                  </a:cubicBezTo>
                  <a:cubicBezTo>
                    <a:pt x="311438" y="178350"/>
                    <a:pt x="289819" y="197266"/>
                    <a:pt x="264148" y="212467"/>
                  </a:cubicBezTo>
                  <a:cubicBezTo>
                    <a:pt x="221249" y="238138"/>
                    <a:pt x="181390" y="234085"/>
                    <a:pt x="139167" y="209089"/>
                  </a:cubicBezTo>
                  <a:cubicBezTo>
                    <a:pt x="84784" y="176661"/>
                    <a:pt x="49316" y="129372"/>
                    <a:pt x="21618" y="73975"/>
                  </a:cubicBezTo>
                  <a:cubicBezTo>
                    <a:pt x="16551" y="64179"/>
                    <a:pt x="15538" y="49654"/>
                    <a:pt x="0" y="48641"/>
                  </a:cubicBezTo>
                  <a:cubicBezTo>
                    <a:pt x="1689" y="32090"/>
                    <a:pt x="4391" y="25334"/>
                    <a:pt x="5404" y="5067"/>
                  </a:cubicBezTo>
                  <a:cubicBezTo>
                    <a:pt x="37156" y="48303"/>
                    <a:pt x="74313" y="114509"/>
                    <a:pt x="111131" y="148625"/>
                  </a:cubicBezTo>
                  <a:cubicBezTo>
                    <a:pt x="170919" y="203684"/>
                    <a:pt x="259081" y="185782"/>
                    <a:pt x="317180" y="130047"/>
                  </a:cubicBezTo>
                  <a:cubicBezTo>
                    <a:pt x="353323" y="95255"/>
                    <a:pt x="380683" y="54721"/>
                    <a:pt x="402977" y="0"/>
                  </a:cubicBezTo>
                  <a:cubicBezTo>
                    <a:pt x="405004" y="14187"/>
                    <a:pt x="403653" y="26685"/>
                    <a:pt x="402639" y="36481"/>
                  </a:cubicBezTo>
                  <a:close/>
                </a:path>
              </a:pathLst>
            </a:custGeom>
            <a:solidFill>
              <a:srgbClr val="ED8B23"/>
            </a:solidFill>
            <a:ln w="4020" cap="flat">
              <a:noFill/>
              <a:prstDash val="solid"/>
              <a:miter/>
            </a:ln>
          </p:spPr>
          <p:txBody>
            <a:bodyPr rtlCol="0" anchor="ctr"/>
            <a:lstStyle/>
            <a:p>
              <a:pPr algn="r" rtl="1"/>
              <a:endParaRPr lang="en-US">
                <a:cs typeface="B Nazanin" panose="00000400000000000000" pitchFamily="2" charset="-78"/>
              </a:endParaRPr>
            </a:p>
          </p:txBody>
        </p:sp>
        <p:sp>
          <p:nvSpPr>
            <p:cNvPr id="157" name="Freeform: Shape 156">
              <a:extLst>
                <a:ext uri="{FF2B5EF4-FFF2-40B4-BE49-F238E27FC236}">
                  <a16:creationId xmlns:a16="http://schemas.microsoft.com/office/drawing/2014/main" id="{DE07F354-88EB-445D-B21C-0065B98D2BC4}"/>
                </a:ext>
              </a:extLst>
            </p:cNvPr>
            <p:cNvSpPr/>
            <p:nvPr/>
          </p:nvSpPr>
          <p:spPr>
            <a:xfrm>
              <a:off x="6438514" y="5194411"/>
              <a:ext cx="189497" cy="416488"/>
            </a:xfrm>
            <a:custGeom>
              <a:avLst/>
              <a:gdLst>
                <a:gd name="connsiteX0" fmla="*/ 189497 w 189497"/>
                <a:gd name="connsiteY0" fmla="*/ 19254 h 416488"/>
                <a:gd name="connsiteX1" fmla="*/ 41885 w 189497"/>
                <a:gd name="connsiteY1" fmla="*/ 233747 h 416488"/>
                <a:gd name="connsiteX2" fmla="*/ 26685 w 189497"/>
                <a:gd name="connsiteY2" fmla="*/ 362105 h 416488"/>
                <a:gd name="connsiteX3" fmla="*/ 19929 w 189497"/>
                <a:gd name="connsiteY3" fmla="*/ 416489 h 416488"/>
                <a:gd name="connsiteX4" fmla="*/ 338 w 189497"/>
                <a:gd name="connsiteY4" fmla="*/ 416489 h 416488"/>
                <a:gd name="connsiteX5" fmla="*/ 0 w 189497"/>
                <a:gd name="connsiteY5" fmla="*/ 411084 h 416488"/>
                <a:gd name="connsiteX6" fmla="*/ 13849 w 189497"/>
                <a:gd name="connsiteY6" fmla="*/ 305357 h 416488"/>
                <a:gd name="connsiteX7" fmla="*/ 122616 w 189497"/>
                <a:gd name="connsiteY7" fmla="*/ 57761 h 416488"/>
                <a:gd name="connsiteX8" fmla="*/ 169905 w 189497"/>
                <a:gd name="connsiteY8" fmla="*/ 0 h 416488"/>
                <a:gd name="connsiteX9" fmla="*/ 189497 w 189497"/>
                <a:gd name="connsiteY9" fmla="*/ 19254 h 41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497" h="416488">
                  <a:moveTo>
                    <a:pt x="189497" y="19254"/>
                  </a:moveTo>
                  <a:cubicBezTo>
                    <a:pt x="126331" y="81068"/>
                    <a:pt x="72624" y="149976"/>
                    <a:pt x="41885" y="233747"/>
                  </a:cubicBezTo>
                  <a:cubicBezTo>
                    <a:pt x="27023" y="274619"/>
                    <a:pt x="30401" y="319207"/>
                    <a:pt x="26685" y="362105"/>
                  </a:cubicBezTo>
                  <a:cubicBezTo>
                    <a:pt x="24996" y="380346"/>
                    <a:pt x="27023" y="398924"/>
                    <a:pt x="19929" y="416489"/>
                  </a:cubicBezTo>
                  <a:cubicBezTo>
                    <a:pt x="13511" y="416489"/>
                    <a:pt x="7093" y="416489"/>
                    <a:pt x="338" y="416489"/>
                  </a:cubicBezTo>
                  <a:cubicBezTo>
                    <a:pt x="338" y="414800"/>
                    <a:pt x="0" y="413111"/>
                    <a:pt x="0" y="411084"/>
                  </a:cubicBezTo>
                  <a:cubicBezTo>
                    <a:pt x="9120" y="376292"/>
                    <a:pt x="12836" y="340825"/>
                    <a:pt x="13849" y="305357"/>
                  </a:cubicBezTo>
                  <a:cubicBezTo>
                    <a:pt x="16551" y="208075"/>
                    <a:pt x="63503" y="130385"/>
                    <a:pt x="122616" y="57761"/>
                  </a:cubicBezTo>
                  <a:cubicBezTo>
                    <a:pt x="138154" y="38507"/>
                    <a:pt x="154030" y="19254"/>
                    <a:pt x="169905" y="0"/>
                  </a:cubicBezTo>
                  <a:cubicBezTo>
                    <a:pt x="176323" y="6418"/>
                    <a:pt x="182741" y="12836"/>
                    <a:pt x="189497" y="19254"/>
                  </a:cubicBezTo>
                  <a:close/>
                </a:path>
              </a:pathLst>
            </a:custGeom>
            <a:solidFill>
              <a:schemeClr val="accent1">
                <a:lumMod val="75000"/>
              </a:schemeClr>
            </a:solidFill>
            <a:ln w="3378" cap="flat">
              <a:noFill/>
              <a:prstDash val="solid"/>
              <a:miter/>
            </a:ln>
          </p:spPr>
          <p:txBody>
            <a:bodyPr rtlCol="0" anchor="ctr"/>
            <a:lstStyle/>
            <a:p>
              <a:pPr algn="r" rtl="1"/>
              <a:endParaRPr lang="en-US">
                <a:cs typeface="B Nazanin" panose="00000400000000000000" pitchFamily="2" charset="-78"/>
              </a:endParaRPr>
            </a:p>
          </p:txBody>
        </p:sp>
        <p:sp>
          <p:nvSpPr>
            <p:cNvPr id="158" name="Freeform: Shape 157">
              <a:extLst>
                <a:ext uri="{FF2B5EF4-FFF2-40B4-BE49-F238E27FC236}">
                  <a16:creationId xmlns:a16="http://schemas.microsoft.com/office/drawing/2014/main" id="{DF07861F-9CDC-40E6-B036-4168A67FBA91}"/>
                </a:ext>
              </a:extLst>
            </p:cNvPr>
            <p:cNvSpPr/>
            <p:nvPr/>
          </p:nvSpPr>
          <p:spPr>
            <a:xfrm>
              <a:off x="5141082" y="5194411"/>
              <a:ext cx="169567" cy="416488"/>
            </a:xfrm>
            <a:custGeom>
              <a:avLst/>
              <a:gdLst>
                <a:gd name="connsiteX0" fmla="*/ 162474 w 169567"/>
                <a:gd name="connsiteY0" fmla="*/ 416489 h 416488"/>
                <a:gd name="connsiteX1" fmla="*/ 147612 w 169567"/>
                <a:gd name="connsiteY1" fmla="*/ 313464 h 416488"/>
                <a:gd name="connsiteX2" fmla="*/ 19254 w 169567"/>
                <a:gd name="connsiteY2" fmla="*/ 42223 h 416488"/>
                <a:gd name="connsiteX3" fmla="*/ 0 w 169567"/>
                <a:gd name="connsiteY3" fmla="*/ 20267 h 416488"/>
                <a:gd name="connsiteX4" fmla="*/ 18916 w 169567"/>
                <a:gd name="connsiteY4" fmla="*/ 0 h 416488"/>
                <a:gd name="connsiteX5" fmla="*/ 61139 w 169567"/>
                <a:gd name="connsiteY5" fmla="*/ 57423 h 416488"/>
                <a:gd name="connsiteX6" fmla="*/ 169568 w 169567"/>
                <a:gd name="connsiteY6" fmla="*/ 416489 h 416488"/>
                <a:gd name="connsiteX7" fmla="*/ 162474 w 169567"/>
                <a:gd name="connsiteY7" fmla="*/ 416489 h 41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567" h="416488">
                  <a:moveTo>
                    <a:pt x="162474" y="416489"/>
                  </a:moveTo>
                  <a:cubicBezTo>
                    <a:pt x="157408" y="382035"/>
                    <a:pt x="150990" y="347918"/>
                    <a:pt x="147612" y="313464"/>
                  </a:cubicBezTo>
                  <a:cubicBezTo>
                    <a:pt x="136803" y="207738"/>
                    <a:pt x="92215" y="118225"/>
                    <a:pt x="19254" y="42223"/>
                  </a:cubicBezTo>
                  <a:cubicBezTo>
                    <a:pt x="12498" y="35130"/>
                    <a:pt x="6418" y="27698"/>
                    <a:pt x="0" y="20267"/>
                  </a:cubicBezTo>
                  <a:cubicBezTo>
                    <a:pt x="6418" y="13511"/>
                    <a:pt x="12836" y="6756"/>
                    <a:pt x="18916" y="0"/>
                  </a:cubicBezTo>
                  <a:cubicBezTo>
                    <a:pt x="32765" y="19254"/>
                    <a:pt x="45601" y="39521"/>
                    <a:pt x="61139" y="57423"/>
                  </a:cubicBezTo>
                  <a:cubicBezTo>
                    <a:pt x="149976" y="161461"/>
                    <a:pt x="163150" y="287793"/>
                    <a:pt x="169568" y="416489"/>
                  </a:cubicBezTo>
                  <a:cubicBezTo>
                    <a:pt x="166866" y="416489"/>
                    <a:pt x="164501" y="416489"/>
                    <a:pt x="162474" y="416489"/>
                  </a:cubicBezTo>
                  <a:close/>
                </a:path>
              </a:pathLst>
            </a:custGeom>
            <a:solidFill>
              <a:schemeClr val="accent1">
                <a:lumMod val="75000"/>
              </a:schemeClr>
            </a:solidFill>
            <a:ln w="3378" cap="flat">
              <a:noFill/>
              <a:prstDash val="solid"/>
              <a:miter/>
            </a:ln>
          </p:spPr>
          <p:txBody>
            <a:bodyPr rtlCol="0" anchor="ctr"/>
            <a:lstStyle/>
            <a:p>
              <a:pPr algn="r" rtl="1"/>
              <a:endParaRPr lang="en-US">
                <a:cs typeface="B Nazanin" panose="00000400000000000000" pitchFamily="2" charset="-78"/>
              </a:endParaRPr>
            </a:p>
          </p:txBody>
        </p:sp>
        <p:sp>
          <p:nvSpPr>
            <p:cNvPr id="167" name="Freeform: Shape 166">
              <a:extLst>
                <a:ext uri="{FF2B5EF4-FFF2-40B4-BE49-F238E27FC236}">
                  <a16:creationId xmlns:a16="http://schemas.microsoft.com/office/drawing/2014/main" id="{7BC79B40-1E60-4CF3-8726-D168E1F544A6}"/>
                </a:ext>
              </a:extLst>
            </p:cNvPr>
            <p:cNvSpPr/>
            <p:nvPr/>
          </p:nvSpPr>
          <p:spPr>
            <a:xfrm>
              <a:off x="5707734" y="5975862"/>
              <a:ext cx="309752" cy="315736"/>
            </a:xfrm>
            <a:custGeom>
              <a:avLst/>
              <a:gdLst>
                <a:gd name="connsiteX0" fmla="*/ 155916 w 309752"/>
                <a:gd name="connsiteY0" fmla="*/ 38057 h 315736"/>
                <a:gd name="connsiteX1" fmla="*/ 144008 w 309752"/>
                <a:gd name="connsiteY1" fmla="*/ 42068 h 315736"/>
                <a:gd name="connsiteX2" fmla="*/ 53144 w 309752"/>
                <a:gd name="connsiteY2" fmla="*/ 71118 h 315736"/>
                <a:gd name="connsiteX3" fmla="*/ 30175 w 309752"/>
                <a:gd name="connsiteY3" fmla="*/ 90371 h 315736"/>
                <a:gd name="connsiteX4" fmla="*/ 54495 w 309752"/>
                <a:gd name="connsiteY4" fmla="*/ 213325 h 315736"/>
                <a:gd name="connsiteX5" fmla="*/ 157182 w 309752"/>
                <a:gd name="connsiteY5" fmla="*/ 282909 h 315736"/>
                <a:gd name="connsiteX6" fmla="*/ 261220 w 309752"/>
                <a:gd name="connsiteY6" fmla="*/ 201503 h 315736"/>
                <a:gd name="connsiteX7" fmla="*/ 278109 w 309752"/>
                <a:gd name="connsiteY7" fmla="*/ 103207 h 315736"/>
                <a:gd name="connsiteX8" fmla="*/ 245006 w 309752"/>
                <a:gd name="connsiteY8" fmla="*/ 70104 h 315736"/>
                <a:gd name="connsiteX9" fmla="*/ 166302 w 309752"/>
                <a:gd name="connsiteY9" fmla="*/ 44433 h 315736"/>
                <a:gd name="connsiteX10" fmla="*/ 155916 w 309752"/>
                <a:gd name="connsiteY10" fmla="*/ 38057 h 315736"/>
                <a:gd name="connsiteX11" fmla="*/ 152307 w 309752"/>
                <a:gd name="connsiteY11" fmla="*/ 241 h 315736"/>
                <a:gd name="connsiteX12" fmla="*/ 177150 w 309752"/>
                <a:gd name="connsiteY12" fmla="*/ 13018 h 315736"/>
                <a:gd name="connsiteX13" fmla="*/ 247747 w 309752"/>
                <a:gd name="connsiteY13" fmla="*/ 41054 h 315736"/>
                <a:gd name="connsiteX14" fmla="*/ 307535 w 309752"/>
                <a:gd name="connsiteY14" fmla="*/ 109962 h 315736"/>
                <a:gd name="connsiteX15" fmla="*/ 271730 w 309752"/>
                <a:gd name="connsiteY15" fmla="*/ 243049 h 315736"/>
                <a:gd name="connsiteX16" fmla="*/ 57912 w 309752"/>
                <a:gd name="connsiteY16" fmla="*/ 261965 h 315736"/>
                <a:gd name="connsiteX17" fmla="*/ 827 w 309752"/>
                <a:gd name="connsiteY17" fmla="*/ 57943 h 315736"/>
                <a:gd name="connsiteX18" fmla="*/ 23120 w 309752"/>
                <a:gd name="connsiteY18" fmla="*/ 41392 h 315736"/>
                <a:gd name="connsiteX19" fmla="*/ 143372 w 309752"/>
                <a:gd name="connsiteY19" fmla="*/ 5587 h 315736"/>
                <a:gd name="connsiteX20" fmla="*/ 152307 w 309752"/>
                <a:gd name="connsiteY20" fmla="*/ 241 h 315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9752" h="315736">
                  <a:moveTo>
                    <a:pt x="155916" y="38057"/>
                  </a:moveTo>
                  <a:cubicBezTo>
                    <a:pt x="152369" y="37171"/>
                    <a:pt x="148569" y="38015"/>
                    <a:pt x="144008" y="42068"/>
                  </a:cubicBezTo>
                  <a:cubicBezTo>
                    <a:pt x="117999" y="65376"/>
                    <a:pt x="86247" y="70442"/>
                    <a:pt x="53144" y="71118"/>
                  </a:cubicBezTo>
                  <a:cubicBezTo>
                    <a:pt x="39971" y="71456"/>
                    <a:pt x="29499" y="73145"/>
                    <a:pt x="30175" y="90371"/>
                  </a:cubicBezTo>
                  <a:cubicBezTo>
                    <a:pt x="31526" y="132595"/>
                    <a:pt x="33215" y="175156"/>
                    <a:pt x="54495" y="213325"/>
                  </a:cubicBezTo>
                  <a:cubicBezTo>
                    <a:pt x="76789" y="253522"/>
                    <a:pt x="111919" y="284260"/>
                    <a:pt x="157182" y="282909"/>
                  </a:cubicBezTo>
                  <a:cubicBezTo>
                    <a:pt x="206499" y="281558"/>
                    <a:pt x="241966" y="248793"/>
                    <a:pt x="261220" y="201503"/>
                  </a:cubicBezTo>
                  <a:cubicBezTo>
                    <a:pt x="273042" y="171778"/>
                    <a:pt x="274393" y="140026"/>
                    <a:pt x="278109" y="103207"/>
                  </a:cubicBezTo>
                  <a:cubicBezTo>
                    <a:pt x="283514" y="81589"/>
                    <a:pt x="274731" y="68753"/>
                    <a:pt x="245006" y="70104"/>
                  </a:cubicBezTo>
                  <a:cubicBezTo>
                    <a:pt x="216294" y="71118"/>
                    <a:pt x="189272" y="63011"/>
                    <a:pt x="166302" y="44433"/>
                  </a:cubicBezTo>
                  <a:cubicBezTo>
                    <a:pt x="162756" y="41562"/>
                    <a:pt x="159463" y="38944"/>
                    <a:pt x="155916" y="38057"/>
                  </a:cubicBezTo>
                  <a:close/>
                  <a:moveTo>
                    <a:pt x="152307" y="241"/>
                  </a:moveTo>
                  <a:cubicBezTo>
                    <a:pt x="161253" y="-1486"/>
                    <a:pt x="170057" y="6432"/>
                    <a:pt x="177150" y="13018"/>
                  </a:cubicBezTo>
                  <a:cubicBezTo>
                    <a:pt x="197080" y="31596"/>
                    <a:pt x="220387" y="43081"/>
                    <a:pt x="247747" y="41054"/>
                  </a:cubicBezTo>
                  <a:cubicBezTo>
                    <a:pt x="309900" y="36325"/>
                    <a:pt x="313953" y="46121"/>
                    <a:pt x="307535" y="109962"/>
                  </a:cubicBezTo>
                  <a:cubicBezTo>
                    <a:pt x="308211" y="155563"/>
                    <a:pt x="300780" y="203191"/>
                    <a:pt x="271730" y="243049"/>
                  </a:cubicBezTo>
                  <a:cubicBezTo>
                    <a:pt x="208564" y="330198"/>
                    <a:pt x="133238" y="342020"/>
                    <a:pt x="57912" y="261965"/>
                  </a:cubicBezTo>
                  <a:cubicBezTo>
                    <a:pt x="4205" y="205217"/>
                    <a:pt x="-2889" y="132594"/>
                    <a:pt x="827" y="57943"/>
                  </a:cubicBezTo>
                  <a:cubicBezTo>
                    <a:pt x="1502" y="42743"/>
                    <a:pt x="11298" y="40716"/>
                    <a:pt x="23120" y="41392"/>
                  </a:cubicBezTo>
                  <a:cubicBezTo>
                    <a:pt x="67370" y="43419"/>
                    <a:pt x="109594" y="41054"/>
                    <a:pt x="143372" y="5587"/>
                  </a:cubicBezTo>
                  <a:cubicBezTo>
                    <a:pt x="146328" y="2463"/>
                    <a:pt x="149326" y="816"/>
                    <a:pt x="152307" y="241"/>
                  </a:cubicBezTo>
                  <a:close/>
                </a:path>
              </a:pathLst>
            </a:custGeom>
            <a:solidFill>
              <a:schemeClr val="accent3"/>
            </a:solidFill>
            <a:ln w="3378" cap="flat">
              <a:noFill/>
              <a:prstDash val="solid"/>
              <a:miter/>
            </a:ln>
          </p:spPr>
          <p:txBody>
            <a:bodyPr wrap="square" rtlCol="0" anchor="ctr">
              <a:noAutofit/>
            </a:bodyPr>
            <a:lstStyle/>
            <a:p>
              <a:pPr algn="r" rtl="1"/>
              <a:endParaRPr lang="en-US">
                <a:cs typeface="B Nazanin" panose="00000400000000000000" pitchFamily="2" charset="-78"/>
              </a:endParaRPr>
            </a:p>
          </p:txBody>
        </p:sp>
        <p:sp>
          <p:nvSpPr>
            <p:cNvPr id="160" name="Freeform: Shape 159">
              <a:extLst>
                <a:ext uri="{FF2B5EF4-FFF2-40B4-BE49-F238E27FC236}">
                  <a16:creationId xmlns:a16="http://schemas.microsoft.com/office/drawing/2014/main" id="{1AA4970B-864A-42CF-9530-E20D81304454}"/>
                </a:ext>
              </a:extLst>
            </p:cNvPr>
            <p:cNvSpPr/>
            <p:nvPr/>
          </p:nvSpPr>
          <p:spPr>
            <a:xfrm>
              <a:off x="5877753" y="5357223"/>
              <a:ext cx="26046" cy="248271"/>
            </a:xfrm>
            <a:custGeom>
              <a:avLst/>
              <a:gdLst>
                <a:gd name="connsiteX0" fmla="*/ 38 w 26046"/>
                <a:gd name="connsiteY0" fmla="*/ 0 h 248271"/>
                <a:gd name="connsiteX1" fmla="*/ 6456 w 26046"/>
                <a:gd name="connsiteY1" fmla="*/ 2027 h 248271"/>
                <a:gd name="connsiteX2" fmla="*/ 18278 w 26046"/>
                <a:gd name="connsiteY2" fmla="*/ 102011 h 248271"/>
                <a:gd name="connsiteX3" fmla="*/ 26047 w 26046"/>
                <a:gd name="connsiteY3" fmla="*/ 248272 h 248271"/>
                <a:gd name="connsiteX4" fmla="*/ 1051 w 26046"/>
                <a:gd name="connsiteY4" fmla="*/ 207062 h 248271"/>
                <a:gd name="connsiteX5" fmla="*/ 38 w 26046"/>
                <a:gd name="connsiteY5" fmla="*/ 0 h 248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46" h="248271">
                  <a:moveTo>
                    <a:pt x="38" y="0"/>
                  </a:moveTo>
                  <a:cubicBezTo>
                    <a:pt x="2064" y="676"/>
                    <a:pt x="4429" y="1351"/>
                    <a:pt x="6456" y="2027"/>
                  </a:cubicBezTo>
                  <a:cubicBezTo>
                    <a:pt x="16589" y="34454"/>
                    <a:pt x="14900" y="68570"/>
                    <a:pt x="18278" y="102011"/>
                  </a:cubicBezTo>
                  <a:cubicBezTo>
                    <a:pt x="23007" y="150652"/>
                    <a:pt x="23682" y="199293"/>
                    <a:pt x="26047" y="248272"/>
                  </a:cubicBezTo>
                  <a:cubicBezTo>
                    <a:pt x="-1314" y="246245"/>
                    <a:pt x="1389" y="224289"/>
                    <a:pt x="1051" y="207062"/>
                  </a:cubicBezTo>
                  <a:cubicBezTo>
                    <a:pt x="-300" y="138154"/>
                    <a:pt x="38" y="69246"/>
                    <a:pt x="38" y="0"/>
                  </a:cubicBezTo>
                  <a:close/>
                </a:path>
              </a:pathLst>
            </a:custGeom>
            <a:solidFill>
              <a:schemeClr val="accent1">
                <a:lumMod val="75000"/>
              </a:schemeClr>
            </a:solidFill>
            <a:ln w="3378" cap="flat">
              <a:noFill/>
              <a:prstDash val="solid"/>
              <a:miter/>
            </a:ln>
          </p:spPr>
          <p:txBody>
            <a:bodyPr rtlCol="0" anchor="ctr"/>
            <a:lstStyle/>
            <a:p>
              <a:pPr algn="r" rtl="1"/>
              <a:endParaRPr lang="en-US">
                <a:cs typeface="B Nazanin" panose="00000400000000000000" pitchFamily="2" charset="-78"/>
              </a:endParaRPr>
            </a:p>
          </p:txBody>
        </p:sp>
        <p:sp>
          <p:nvSpPr>
            <p:cNvPr id="161" name="Freeform: Shape 160">
              <a:extLst>
                <a:ext uri="{FF2B5EF4-FFF2-40B4-BE49-F238E27FC236}">
                  <a16:creationId xmlns:a16="http://schemas.microsoft.com/office/drawing/2014/main" id="{9C732DA1-DE3D-419E-80AD-20EA493EC21C}"/>
                </a:ext>
              </a:extLst>
            </p:cNvPr>
            <p:cNvSpPr/>
            <p:nvPr/>
          </p:nvSpPr>
          <p:spPr>
            <a:xfrm>
              <a:off x="5875798" y="4582422"/>
              <a:ext cx="187393" cy="101131"/>
            </a:xfrm>
            <a:custGeom>
              <a:avLst/>
              <a:gdLst>
                <a:gd name="connsiteX0" fmla="*/ 140484 w 187393"/>
                <a:gd name="connsiteY0" fmla="*/ 3301 h 101131"/>
                <a:gd name="connsiteX1" fmla="*/ 186761 w 187393"/>
                <a:gd name="connsiteY1" fmla="*/ 24919 h 101131"/>
                <a:gd name="connsiteX2" fmla="*/ 145213 w 187393"/>
                <a:gd name="connsiteY2" fmla="*/ 93152 h 101131"/>
                <a:gd name="connsiteX3" fmla="*/ 48269 w 187393"/>
                <a:gd name="connsiteY3" fmla="*/ 99907 h 101131"/>
                <a:gd name="connsiteX4" fmla="*/ 8411 w 187393"/>
                <a:gd name="connsiteY4" fmla="*/ 71533 h 101131"/>
                <a:gd name="connsiteX5" fmla="*/ 34758 w 187393"/>
                <a:gd name="connsiteY5" fmla="*/ 17826 h 101131"/>
                <a:gd name="connsiteX6" fmla="*/ 140484 w 187393"/>
                <a:gd name="connsiteY6" fmla="*/ 3301 h 10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393" h="101131">
                  <a:moveTo>
                    <a:pt x="140484" y="3301"/>
                  </a:moveTo>
                  <a:cubicBezTo>
                    <a:pt x="156698" y="1274"/>
                    <a:pt x="183721" y="-9873"/>
                    <a:pt x="186761" y="24919"/>
                  </a:cubicBezTo>
                  <a:cubicBezTo>
                    <a:pt x="190476" y="65791"/>
                    <a:pt x="177979" y="87072"/>
                    <a:pt x="145213" y="93152"/>
                  </a:cubicBezTo>
                  <a:cubicBezTo>
                    <a:pt x="113124" y="99232"/>
                    <a:pt x="81034" y="103285"/>
                    <a:pt x="48269" y="99907"/>
                  </a:cubicBezTo>
                  <a:cubicBezTo>
                    <a:pt x="28678" y="97881"/>
                    <a:pt x="16855" y="88423"/>
                    <a:pt x="8411" y="71533"/>
                  </a:cubicBezTo>
                  <a:cubicBezTo>
                    <a:pt x="-7803" y="38430"/>
                    <a:pt x="-1385" y="23568"/>
                    <a:pt x="34758" y="17826"/>
                  </a:cubicBezTo>
                  <a:cubicBezTo>
                    <a:pt x="70225" y="11746"/>
                    <a:pt x="105692" y="8030"/>
                    <a:pt x="140484" y="3301"/>
                  </a:cubicBezTo>
                  <a:close/>
                </a:path>
              </a:pathLst>
            </a:custGeom>
            <a:solidFill>
              <a:schemeClr val="accent3">
                <a:lumMod val="20000"/>
                <a:lumOff val="80000"/>
              </a:schemeClr>
            </a:solidFill>
            <a:ln w="3378" cap="flat">
              <a:noFill/>
              <a:prstDash val="solid"/>
              <a:miter/>
            </a:ln>
          </p:spPr>
          <p:txBody>
            <a:bodyPr rtlCol="0" anchor="ctr"/>
            <a:lstStyle/>
            <a:p>
              <a:pPr algn="r" rtl="1"/>
              <a:endParaRPr lang="en-US">
                <a:cs typeface="B Nazanin" panose="00000400000000000000" pitchFamily="2" charset="-78"/>
              </a:endParaRPr>
            </a:p>
          </p:txBody>
        </p:sp>
        <p:sp>
          <p:nvSpPr>
            <p:cNvPr id="162" name="Freeform: Shape 161">
              <a:extLst>
                <a:ext uri="{FF2B5EF4-FFF2-40B4-BE49-F238E27FC236}">
                  <a16:creationId xmlns:a16="http://schemas.microsoft.com/office/drawing/2014/main" id="{355B8B42-DFB0-4285-B4F0-9B9F336F8289}"/>
                </a:ext>
              </a:extLst>
            </p:cNvPr>
            <p:cNvSpPr/>
            <p:nvPr/>
          </p:nvSpPr>
          <p:spPr>
            <a:xfrm>
              <a:off x="5627092" y="4600836"/>
              <a:ext cx="177840" cy="90521"/>
            </a:xfrm>
            <a:custGeom>
              <a:avLst/>
              <a:gdLst>
                <a:gd name="connsiteX0" fmla="*/ 145648 w 177840"/>
                <a:gd name="connsiteY0" fmla="*/ 3465 h 90521"/>
                <a:gd name="connsiteX1" fmla="*/ 177399 w 177840"/>
                <a:gd name="connsiteY1" fmla="*/ 34879 h 90521"/>
                <a:gd name="connsiteX2" fmla="*/ 145310 w 177840"/>
                <a:gd name="connsiteY2" fmla="*/ 84534 h 90521"/>
                <a:gd name="connsiteX3" fmla="*/ 64579 w 177840"/>
                <a:gd name="connsiteY3" fmla="*/ 89600 h 90521"/>
                <a:gd name="connsiteX4" fmla="*/ 400 w 177840"/>
                <a:gd name="connsiteY4" fmla="*/ 25421 h 90521"/>
                <a:gd name="connsiteX5" fmla="*/ 22694 w 177840"/>
                <a:gd name="connsiteY5" fmla="*/ 87 h 90521"/>
                <a:gd name="connsiteX6" fmla="*/ 145648 w 177840"/>
                <a:gd name="connsiteY6" fmla="*/ 3465 h 90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840" h="90521">
                  <a:moveTo>
                    <a:pt x="145648" y="3465"/>
                  </a:moveTo>
                  <a:cubicBezTo>
                    <a:pt x="164226" y="5492"/>
                    <a:pt x="180777" y="11234"/>
                    <a:pt x="177399" y="34879"/>
                  </a:cubicBezTo>
                  <a:cubicBezTo>
                    <a:pt x="174359" y="56160"/>
                    <a:pt x="173684" y="80142"/>
                    <a:pt x="145310" y="84534"/>
                  </a:cubicBezTo>
                  <a:cubicBezTo>
                    <a:pt x="118625" y="88587"/>
                    <a:pt x="91602" y="92303"/>
                    <a:pt x="64579" y="89600"/>
                  </a:cubicBezTo>
                  <a:cubicBezTo>
                    <a:pt x="26410" y="85547"/>
                    <a:pt x="4791" y="63253"/>
                    <a:pt x="400" y="25421"/>
                  </a:cubicBezTo>
                  <a:cubicBezTo>
                    <a:pt x="-1626" y="6843"/>
                    <a:pt x="3778" y="-926"/>
                    <a:pt x="22694" y="87"/>
                  </a:cubicBezTo>
                  <a:cubicBezTo>
                    <a:pt x="39583" y="763"/>
                    <a:pt x="121665" y="1101"/>
                    <a:pt x="145648" y="3465"/>
                  </a:cubicBezTo>
                  <a:close/>
                </a:path>
              </a:pathLst>
            </a:custGeom>
            <a:solidFill>
              <a:schemeClr val="accent3">
                <a:lumMod val="20000"/>
                <a:lumOff val="80000"/>
              </a:schemeClr>
            </a:solidFill>
            <a:ln w="3378" cap="flat">
              <a:noFill/>
              <a:prstDash val="solid"/>
              <a:miter/>
            </a:ln>
          </p:spPr>
          <p:txBody>
            <a:bodyPr rtlCol="0" anchor="ctr"/>
            <a:lstStyle/>
            <a:p>
              <a:pPr algn="r" rtl="1"/>
              <a:endParaRPr lang="en-US">
                <a:cs typeface="B Nazanin" panose="00000400000000000000" pitchFamily="2" charset="-78"/>
              </a:endParaRPr>
            </a:p>
          </p:txBody>
        </p:sp>
        <p:sp>
          <p:nvSpPr>
            <p:cNvPr id="164" name="Freeform: Shape 163">
              <a:extLst>
                <a:ext uri="{FF2B5EF4-FFF2-40B4-BE49-F238E27FC236}">
                  <a16:creationId xmlns:a16="http://schemas.microsoft.com/office/drawing/2014/main" id="{3174D22D-BF36-491B-BDE5-94F949565663}"/>
                </a:ext>
              </a:extLst>
            </p:cNvPr>
            <p:cNvSpPr/>
            <p:nvPr/>
          </p:nvSpPr>
          <p:spPr>
            <a:xfrm>
              <a:off x="5898058" y="4520048"/>
              <a:ext cx="164163" cy="51249"/>
            </a:xfrm>
            <a:custGeom>
              <a:avLst/>
              <a:gdLst>
                <a:gd name="connsiteX0" fmla="*/ 0 w 164163"/>
                <a:gd name="connsiteY0" fmla="*/ 50812 h 51249"/>
                <a:gd name="connsiteX1" fmla="*/ 164164 w 164163"/>
                <a:gd name="connsiteY1" fmla="*/ 8589 h 51249"/>
                <a:gd name="connsiteX2" fmla="*/ 0 w 164163"/>
                <a:gd name="connsiteY2" fmla="*/ 50812 h 51249"/>
              </a:gdLst>
              <a:ahLst/>
              <a:cxnLst>
                <a:cxn ang="0">
                  <a:pos x="connsiteX0" y="connsiteY0"/>
                </a:cxn>
                <a:cxn ang="0">
                  <a:pos x="connsiteX1" y="connsiteY1"/>
                </a:cxn>
                <a:cxn ang="0">
                  <a:pos x="connsiteX2" y="connsiteY2"/>
                </a:cxn>
              </a:cxnLst>
              <a:rect l="l" t="t" r="r" b="b"/>
              <a:pathLst>
                <a:path w="164163" h="51249">
                  <a:moveTo>
                    <a:pt x="0" y="50812"/>
                  </a:moveTo>
                  <a:cubicBezTo>
                    <a:pt x="51006" y="23451"/>
                    <a:pt x="98295" y="-18096"/>
                    <a:pt x="164164" y="8589"/>
                  </a:cubicBezTo>
                  <a:cubicBezTo>
                    <a:pt x="104376" y="3860"/>
                    <a:pt x="60126" y="56554"/>
                    <a:pt x="0" y="50812"/>
                  </a:cubicBezTo>
                  <a:close/>
                </a:path>
              </a:pathLst>
            </a:custGeom>
            <a:solidFill>
              <a:srgbClr val="3F3F3F"/>
            </a:solidFill>
            <a:ln w="3378" cap="flat">
              <a:noFill/>
              <a:prstDash val="solid"/>
              <a:miter/>
            </a:ln>
          </p:spPr>
          <p:txBody>
            <a:bodyPr rtlCol="0" anchor="ctr"/>
            <a:lstStyle/>
            <a:p>
              <a:pPr algn="r" rtl="1"/>
              <a:endParaRPr lang="en-US">
                <a:cs typeface="B Nazanin" panose="00000400000000000000" pitchFamily="2" charset="-78"/>
              </a:endParaRPr>
            </a:p>
          </p:txBody>
        </p:sp>
        <p:sp>
          <p:nvSpPr>
            <p:cNvPr id="165" name="Freeform: Shape 164">
              <a:extLst>
                <a:ext uri="{FF2B5EF4-FFF2-40B4-BE49-F238E27FC236}">
                  <a16:creationId xmlns:a16="http://schemas.microsoft.com/office/drawing/2014/main" id="{2FB9F22C-5DB8-4DAB-855B-42048F5F5CFC}"/>
                </a:ext>
              </a:extLst>
            </p:cNvPr>
            <p:cNvSpPr/>
            <p:nvPr/>
          </p:nvSpPr>
          <p:spPr>
            <a:xfrm>
              <a:off x="5606212" y="4532438"/>
              <a:ext cx="167878" cy="42363"/>
            </a:xfrm>
            <a:custGeom>
              <a:avLst/>
              <a:gdLst>
                <a:gd name="connsiteX0" fmla="*/ 0 w 167878"/>
                <a:gd name="connsiteY0" fmla="*/ 15115 h 42363"/>
                <a:gd name="connsiteX1" fmla="*/ 167879 w 167878"/>
                <a:gd name="connsiteY1" fmla="*/ 40449 h 42363"/>
                <a:gd name="connsiteX2" fmla="*/ 0 w 167878"/>
                <a:gd name="connsiteY2" fmla="*/ 15115 h 42363"/>
              </a:gdLst>
              <a:ahLst/>
              <a:cxnLst>
                <a:cxn ang="0">
                  <a:pos x="connsiteX0" y="connsiteY0"/>
                </a:cxn>
                <a:cxn ang="0">
                  <a:pos x="connsiteX1" y="connsiteY1"/>
                </a:cxn>
                <a:cxn ang="0">
                  <a:pos x="connsiteX2" y="connsiteY2"/>
                </a:cxn>
              </a:cxnLst>
              <a:rect l="l" t="t" r="r" b="b"/>
              <a:pathLst>
                <a:path w="167878" h="42363">
                  <a:moveTo>
                    <a:pt x="0" y="15115"/>
                  </a:moveTo>
                  <a:cubicBezTo>
                    <a:pt x="36143" y="-12584"/>
                    <a:pt x="102349" y="-1099"/>
                    <a:pt x="167879" y="40449"/>
                  </a:cubicBezTo>
                  <a:cubicBezTo>
                    <a:pt x="106402" y="52947"/>
                    <a:pt x="58774" y="-423"/>
                    <a:pt x="0" y="15115"/>
                  </a:cubicBezTo>
                  <a:close/>
                </a:path>
              </a:pathLst>
            </a:custGeom>
            <a:solidFill>
              <a:srgbClr val="3E3E3E"/>
            </a:solidFill>
            <a:ln w="3378" cap="flat">
              <a:noFill/>
              <a:prstDash val="solid"/>
              <a:miter/>
            </a:ln>
          </p:spPr>
          <p:txBody>
            <a:bodyPr rtlCol="0" anchor="ctr"/>
            <a:lstStyle/>
            <a:p>
              <a:pPr algn="r" rtl="1"/>
              <a:endParaRPr lang="en-US">
                <a:cs typeface="B Nazanin" panose="00000400000000000000" pitchFamily="2" charset="-78"/>
              </a:endParaRPr>
            </a:p>
          </p:txBody>
        </p:sp>
        <p:sp>
          <p:nvSpPr>
            <p:cNvPr id="166" name="Freeform: Shape 165">
              <a:extLst>
                <a:ext uri="{FF2B5EF4-FFF2-40B4-BE49-F238E27FC236}">
                  <a16:creationId xmlns:a16="http://schemas.microsoft.com/office/drawing/2014/main" id="{AC003564-8165-4D4A-9251-1F81D95413BB}"/>
                </a:ext>
              </a:extLst>
            </p:cNvPr>
            <p:cNvSpPr/>
            <p:nvPr/>
          </p:nvSpPr>
          <p:spPr>
            <a:xfrm>
              <a:off x="5003941" y="6600946"/>
              <a:ext cx="1678790" cy="65530"/>
            </a:xfrm>
            <a:custGeom>
              <a:avLst/>
              <a:gdLst>
                <a:gd name="connsiteX0" fmla="*/ 1631838 w 1678790"/>
                <a:gd name="connsiteY0" fmla="*/ 65530 h 65530"/>
                <a:gd name="connsiteX1" fmla="*/ 46952 w 1678790"/>
                <a:gd name="connsiteY1" fmla="*/ 65530 h 65530"/>
                <a:gd name="connsiteX2" fmla="*/ 0 w 1678790"/>
                <a:gd name="connsiteY2" fmla="*/ 18578 h 65530"/>
                <a:gd name="connsiteX3" fmla="*/ 0 w 1678790"/>
                <a:gd name="connsiteY3" fmla="*/ 13511 h 65530"/>
                <a:gd name="connsiteX4" fmla="*/ 13511 w 1678790"/>
                <a:gd name="connsiteY4" fmla="*/ 0 h 65530"/>
                <a:gd name="connsiteX5" fmla="*/ 1665279 w 1678790"/>
                <a:gd name="connsiteY5" fmla="*/ 0 h 65530"/>
                <a:gd name="connsiteX6" fmla="*/ 1678790 w 1678790"/>
                <a:gd name="connsiteY6" fmla="*/ 13511 h 65530"/>
                <a:gd name="connsiteX7" fmla="*/ 1678790 w 1678790"/>
                <a:gd name="connsiteY7" fmla="*/ 18578 h 65530"/>
                <a:gd name="connsiteX8" fmla="*/ 1631838 w 1678790"/>
                <a:gd name="connsiteY8" fmla="*/ 65530 h 65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8790" h="65530">
                  <a:moveTo>
                    <a:pt x="1631838" y="65530"/>
                  </a:moveTo>
                  <a:lnTo>
                    <a:pt x="46952" y="65530"/>
                  </a:lnTo>
                  <a:cubicBezTo>
                    <a:pt x="20943" y="65530"/>
                    <a:pt x="0" y="44587"/>
                    <a:pt x="0" y="18578"/>
                  </a:cubicBezTo>
                  <a:lnTo>
                    <a:pt x="0" y="13511"/>
                  </a:lnTo>
                  <a:cubicBezTo>
                    <a:pt x="0" y="6080"/>
                    <a:pt x="6080" y="0"/>
                    <a:pt x="13511" y="0"/>
                  </a:cubicBezTo>
                  <a:lnTo>
                    <a:pt x="1665279" y="0"/>
                  </a:lnTo>
                  <a:cubicBezTo>
                    <a:pt x="1672710" y="0"/>
                    <a:pt x="1678790" y="6080"/>
                    <a:pt x="1678790" y="13511"/>
                  </a:cubicBezTo>
                  <a:lnTo>
                    <a:pt x="1678790" y="18578"/>
                  </a:lnTo>
                  <a:cubicBezTo>
                    <a:pt x="1678790" y="44587"/>
                    <a:pt x="1657848" y="65530"/>
                    <a:pt x="1631838" y="65530"/>
                  </a:cubicBezTo>
                  <a:close/>
                </a:path>
              </a:pathLst>
            </a:custGeom>
            <a:solidFill>
              <a:srgbClr val="DCDCDC"/>
            </a:solidFill>
            <a:ln w="3378" cap="flat">
              <a:noFill/>
              <a:prstDash val="solid"/>
              <a:miter/>
            </a:ln>
          </p:spPr>
          <p:txBody>
            <a:bodyPr rtlCol="0" anchor="ctr"/>
            <a:lstStyle/>
            <a:p>
              <a:pPr algn="r" rtl="1"/>
              <a:endParaRPr lang="en-US">
                <a:cs typeface="B Nazanin" panose="00000400000000000000" pitchFamily="2" charset="-78"/>
              </a:endParaRPr>
            </a:p>
          </p:txBody>
        </p:sp>
      </p:grpSp>
      <p:grpSp>
        <p:nvGrpSpPr>
          <p:cNvPr id="139" name="Group 138">
            <a:extLst>
              <a:ext uri="{FF2B5EF4-FFF2-40B4-BE49-F238E27FC236}">
                <a16:creationId xmlns:a16="http://schemas.microsoft.com/office/drawing/2014/main" id="{B05D4F3D-37B3-44C8-8749-314C43E0D1A7}"/>
              </a:ext>
            </a:extLst>
          </p:cNvPr>
          <p:cNvGrpSpPr/>
          <p:nvPr/>
        </p:nvGrpSpPr>
        <p:grpSpPr>
          <a:xfrm>
            <a:off x="2520469" y="2201448"/>
            <a:ext cx="367803" cy="411805"/>
            <a:chOff x="907173" y="596467"/>
            <a:chExt cx="1901615" cy="2129116"/>
          </a:xfrm>
        </p:grpSpPr>
        <p:sp>
          <p:nvSpPr>
            <p:cNvPr id="171" name="Freeform: Shape 170">
              <a:extLst>
                <a:ext uri="{FF2B5EF4-FFF2-40B4-BE49-F238E27FC236}">
                  <a16:creationId xmlns:a16="http://schemas.microsoft.com/office/drawing/2014/main" id="{09537714-B72F-4D21-BA6F-41458A1ED28B}"/>
                </a:ext>
              </a:extLst>
            </p:cNvPr>
            <p:cNvSpPr/>
            <p:nvPr/>
          </p:nvSpPr>
          <p:spPr>
            <a:xfrm>
              <a:off x="907173" y="709049"/>
              <a:ext cx="1570838" cy="2016534"/>
            </a:xfrm>
            <a:custGeom>
              <a:avLst/>
              <a:gdLst>
                <a:gd name="connsiteX0" fmla="*/ 2424582 w 4817313"/>
                <a:gd name="connsiteY0" fmla="*/ 0 h 6184138"/>
                <a:gd name="connsiteX1" fmla="*/ 22626 w 4817313"/>
                <a:gd name="connsiteY1" fmla="*/ 919512 h 6184138"/>
                <a:gd name="connsiteX2" fmla="*/ 22626 w 4817313"/>
                <a:gd name="connsiteY2" fmla="*/ 3468824 h 6184138"/>
                <a:gd name="connsiteX3" fmla="*/ 2382841 w 4817313"/>
                <a:gd name="connsiteY3" fmla="*/ 6184138 h 6184138"/>
                <a:gd name="connsiteX4" fmla="*/ 4814773 w 4817313"/>
                <a:gd name="connsiteY4" fmla="*/ 3564766 h 6184138"/>
                <a:gd name="connsiteX5" fmla="*/ 4814773 w 4817313"/>
                <a:gd name="connsiteY5" fmla="*/ 946003 h 6184138"/>
                <a:gd name="connsiteX6" fmla="*/ 2424582 w 4817313"/>
                <a:gd name="connsiteY6" fmla="*/ 0 h 618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7313" h="6184138">
                  <a:moveTo>
                    <a:pt x="2424582" y="0"/>
                  </a:moveTo>
                  <a:cubicBezTo>
                    <a:pt x="2424582" y="0"/>
                    <a:pt x="862578" y="1052141"/>
                    <a:pt x="22626" y="919512"/>
                  </a:cubicBezTo>
                  <a:cubicBezTo>
                    <a:pt x="-23559" y="1856714"/>
                    <a:pt x="13825" y="2758537"/>
                    <a:pt x="22626" y="3468824"/>
                  </a:cubicBezTo>
                  <a:cubicBezTo>
                    <a:pt x="49117" y="5181145"/>
                    <a:pt x="2382841" y="6184138"/>
                    <a:pt x="2382841" y="6184138"/>
                  </a:cubicBezTo>
                  <a:cubicBezTo>
                    <a:pt x="2382841" y="6184138"/>
                    <a:pt x="4567206" y="5340265"/>
                    <a:pt x="4814773" y="3564766"/>
                  </a:cubicBezTo>
                  <a:cubicBezTo>
                    <a:pt x="4805973" y="2687778"/>
                    <a:pt x="4823575" y="1759465"/>
                    <a:pt x="4814773" y="946003"/>
                  </a:cubicBezTo>
                  <a:cubicBezTo>
                    <a:pt x="3240919" y="689634"/>
                    <a:pt x="2424582" y="0"/>
                    <a:pt x="2424582" y="0"/>
                  </a:cubicBezTo>
                  <a:close/>
                </a:path>
              </a:pathLst>
            </a:custGeom>
            <a:solidFill>
              <a:schemeClr val="accent3"/>
            </a:solidFill>
            <a:ln w="19050" cap="flat">
              <a:solidFill>
                <a:schemeClr val="bg1"/>
              </a:solidFill>
              <a:prstDash val="solid"/>
              <a:miter/>
            </a:ln>
          </p:spPr>
          <p:txBody>
            <a:bodyPr rtlCol="0" anchor="ctr"/>
            <a:lstStyle/>
            <a:p>
              <a:pPr algn="r" rtl="1"/>
              <a:endParaRPr lang="en-US">
                <a:cs typeface="B Nazanin" panose="00000400000000000000" pitchFamily="2" charset="-78"/>
              </a:endParaRPr>
            </a:p>
          </p:txBody>
        </p:sp>
        <p:pic>
          <p:nvPicPr>
            <p:cNvPr id="138" name="Graphic 137">
              <a:extLst>
                <a:ext uri="{FF2B5EF4-FFF2-40B4-BE49-F238E27FC236}">
                  <a16:creationId xmlns:a16="http://schemas.microsoft.com/office/drawing/2014/main" id="{E106F99E-2C08-4175-9915-F5328FFC46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79942" y="596467"/>
              <a:ext cx="1628846" cy="1603296"/>
            </a:xfrm>
            <a:prstGeom prst="rect">
              <a:avLst/>
            </a:prstGeom>
          </p:spPr>
        </p:pic>
      </p:grpSp>
      <p:grpSp>
        <p:nvGrpSpPr>
          <p:cNvPr id="175" name="Group 174">
            <a:extLst>
              <a:ext uri="{FF2B5EF4-FFF2-40B4-BE49-F238E27FC236}">
                <a16:creationId xmlns:a16="http://schemas.microsoft.com/office/drawing/2014/main" id="{87B8EB74-5EFA-4D71-8244-42926DDB7186}"/>
              </a:ext>
            </a:extLst>
          </p:cNvPr>
          <p:cNvGrpSpPr/>
          <p:nvPr/>
        </p:nvGrpSpPr>
        <p:grpSpPr>
          <a:xfrm>
            <a:off x="4448374" y="1292443"/>
            <a:ext cx="367803" cy="411805"/>
            <a:chOff x="907173" y="596467"/>
            <a:chExt cx="1901615" cy="2129116"/>
          </a:xfrm>
        </p:grpSpPr>
        <p:sp>
          <p:nvSpPr>
            <p:cNvPr id="176" name="Freeform: Shape 175">
              <a:extLst>
                <a:ext uri="{FF2B5EF4-FFF2-40B4-BE49-F238E27FC236}">
                  <a16:creationId xmlns:a16="http://schemas.microsoft.com/office/drawing/2014/main" id="{625D7DB4-F8B1-4C07-918A-7890E792D9F5}"/>
                </a:ext>
              </a:extLst>
            </p:cNvPr>
            <p:cNvSpPr/>
            <p:nvPr/>
          </p:nvSpPr>
          <p:spPr>
            <a:xfrm>
              <a:off x="907173" y="709049"/>
              <a:ext cx="1570838" cy="2016534"/>
            </a:xfrm>
            <a:custGeom>
              <a:avLst/>
              <a:gdLst>
                <a:gd name="connsiteX0" fmla="*/ 2424582 w 4817313"/>
                <a:gd name="connsiteY0" fmla="*/ 0 h 6184138"/>
                <a:gd name="connsiteX1" fmla="*/ 22626 w 4817313"/>
                <a:gd name="connsiteY1" fmla="*/ 919512 h 6184138"/>
                <a:gd name="connsiteX2" fmla="*/ 22626 w 4817313"/>
                <a:gd name="connsiteY2" fmla="*/ 3468824 h 6184138"/>
                <a:gd name="connsiteX3" fmla="*/ 2382841 w 4817313"/>
                <a:gd name="connsiteY3" fmla="*/ 6184138 h 6184138"/>
                <a:gd name="connsiteX4" fmla="*/ 4814773 w 4817313"/>
                <a:gd name="connsiteY4" fmla="*/ 3564766 h 6184138"/>
                <a:gd name="connsiteX5" fmla="*/ 4814773 w 4817313"/>
                <a:gd name="connsiteY5" fmla="*/ 946003 h 6184138"/>
                <a:gd name="connsiteX6" fmla="*/ 2424582 w 4817313"/>
                <a:gd name="connsiteY6" fmla="*/ 0 h 618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7313" h="6184138">
                  <a:moveTo>
                    <a:pt x="2424582" y="0"/>
                  </a:moveTo>
                  <a:cubicBezTo>
                    <a:pt x="2424582" y="0"/>
                    <a:pt x="862578" y="1052141"/>
                    <a:pt x="22626" y="919512"/>
                  </a:cubicBezTo>
                  <a:cubicBezTo>
                    <a:pt x="-23559" y="1856714"/>
                    <a:pt x="13825" y="2758537"/>
                    <a:pt x="22626" y="3468824"/>
                  </a:cubicBezTo>
                  <a:cubicBezTo>
                    <a:pt x="49117" y="5181145"/>
                    <a:pt x="2382841" y="6184138"/>
                    <a:pt x="2382841" y="6184138"/>
                  </a:cubicBezTo>
                  <a:cubicBezTo>
                    <a:pt x="2382841" y="6184138"/>
                    <a:pt x="4567206" y="5340265"/>
                    <a:pt x="4814773" y="3564766"/>
                  </a:cubicBezTo>
                  <a:cubicBezTo>
                    <a:pt x="4805973" y="2687778"/>
                    <a:pt x="4823575" y="1759465"/>
                    <a:pt x="4814773" y="946003"/>
                  </a:cubicBezTo>
                  <a:cubicBezTo>
                    <a:pt x="3240919" y="689634"/>
                    <a:pt x="2424582" y="0"/>
                    <a:pt x="2424582" y="0"/>
                  </a:cubicBezTo>
                  <a:close/>
                </a:path>
              </a:pathLst>
            </a:custGeom>
            <a:solidFill>
              <a:schemeClr val="accent3"/>
            </a:solidFill>
            <a:ln w="19050" cap="flat">
              <a:solidFill>
                <a:schemeClr val="bg1"/>
              </a:solidFill>
              <a:prstDash val="solid"/>
              <a:miter/>
            </a:ln>
          </p:spPr>
          <p:txBody>
            <a:bodyPr rtlCol="0" anchor="ctr"/>
            <a:lstStyle/>
            <a:p>
              <a:pPr algn="r" rtl="1"/>
              <a:endParaRPr lang="en-US">
                <a:cs typeface="B Nazanin" panose="00000400000000000000" pitchFamily="2" charset="-78"/>
              </a:endParaRPr>
            </a:p>
          </p:txBody>
        </p:sp>
        <p:pic>
          <p:nvPicPr>
            <p:cNvPr id="177" name="Graphic 176">
              <a:extLst>
                <a:ext uri="{FF2B5EF4-FFF2-40B4-BE49-F238E27FC236}">
                  <a16:creationId xmlns:a16="http://schemas.microsoft.com/office/drawing/2014/main" id="{6C59300E-E66F-486C-AFA9-6672B5E41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79942" y="596467"/>
              <a:ext cx="1628846" cy="1603296"/>
            </a:xfrm>
            <a:prstGeom prst="rect">
              <a:avLst/>
            </a:prstGeom>
          </p:spPr>
        </p:pic>
      </p:grpSp>
      <p:grpSp>
        <p:nvGrpSpPr>
          <p:cNvPr id="178" name="Group 177">
            <a:extLst>
              <a:ext uri="{FF2B5EF4-FFF2-40B4-BE49-F238E27FC236}">
                <a16:creationId xmlns:a16="http://schemas.microsoft.com/office/drawing/2014/main" id="{04E9E404-B5A3-41AE-ADA4-8FDB291CDC17}"/>
              </a:ext>
            </a:extLst>
          </p:cNvPr>
          <p:cNvGrpSpPr/>
          <p:nvPr/>
        </p:nvGrpSpPr>
        <p:grpSpPr>
          <a:xfrm>
            <a:off x="3731580" y="2915099"/>
            <a:ext cx="367803" cy="411805"/>
            <a:chOff x="907173" y="596467"/>
            <a:chExt cx="1901615" cy="2129116"/>
          </a:xfrm>
        </p:grpSpPr>
        <p:sp>
          <p:nvSpPr>
            <p:cNvPr id="179" name="Freeform: Shape 178">
              <a:extLst>
                <a:ext uri="{FF2B5EF4-FFF2-40B4-BE49-F238E27FC236}">
                  <a16:creationId xmlns:a16="http://schemas.microsoft.com/office/drawing/2014/main" id="{91B7A1CE-AE7B-45F5-949A-72FFA6990178}"/>
                </a:ext>
              </a:extLst>
            </p:cNvPr>
            <p:cNvSpPr/>
            <p:nvPr/>
          </p:nvSpPr>
          <p:spPr>
            <a:xfrm>
              <a:off x="907173" y="709049"/>
              <a:ext cx="1570838" cy="2016534"/>
            </a:xfrm>
            <a:custGeom>
              <a:avLst/>
              <a:gdLst>
                <a:gd name="connsiteX0" fmla="*/ 2424582 w 4817313"/>
                <a:gd name="connsiteY0" fmla="*/ 0 h 6184138"/>
                <a:gd name="connsiteX1" fmla="*/ 22626 w 4817313"/>
                <a:gd name="connsiteY1" fmla="*/ 919512 h 6184138"/>
                <a:gd name="connsiteX2" fmla="*/ 22626 w 4817313"/>
                <a:gd name="connsiteY2" fmla="*/ 3468824 h 6184138"/>
                <a:gd name="connsiteX3" fmla="*/ 2382841 w 4817313"/>
                <a:gd name="connsiteY3" fmla="*/ 6184138 h 6184138"/>
                <a:gd name="connsiteX4" fmla="*/ 4814773 w 4817313"/>
                <a:gd name="connsiteY4" fmla="*/ 3564766 h 6184138"/>
                <a:gd name="connsiteX5" fmla="*/ 4814773 w 4817313"/>
                <a:gd name="connsiteY5" fmla="*/ 946003 h 6184138"/>
                <a:gd name="connsiteX6" fmla="*/ 2424582 w 4817313"/>
                <a:gd name="connsiteY6" fmla="*/ 0 h 618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7313" h="6184138">
                  <a:moveTo>
                    <a:pt x="2424582" y="0"/>
                  </a:moveTo>
                  <a:cubicBezTo>
                    <a:pt x="2424582" y="0"/>
                    <a:pt x="862578" y="1052141"/>
                    <a:pt x="22626" y="919512"/>
                  </a:cubicBezTo>
                  <a:cubicBezTo>
                    <a:pt x="-23559" y="1856714"/>
                    <a:pt x="13825" y="2758537"/>
                    <a:pt x="22626" y="3468824"/>
                  </a:cubicBezTo>
                  <a:cubicBezTo>
                    <a:pt x="49117" y="5181145"/>
                    <a:pt x="2382841" y="6184138"/>
                    <a:pt x="2382841" y="6184138"/>
                  </a:cubicBezTo>
                  <a:cubicBezTo>
                    <a:pt x="2382841" y="6184138"/>
                    <a:pt x="4567206" y="5340265"/>
                    <a:pt x="4814773" y="3564766"/>
                  </a:cubicBezTo>
                  <a:cubicBezTo>
                    <a:pt x="4805973" y="2687778"/>
                    <a:pt x="4823575" y="1759465"/>
                    <a:pt x="4814773" y="946003"/>
                  </a:cubicBezTo>
                  <a:cubicBezTo>
                    <a:pt x="3240919" y="689634"/>
                    <a:pt x="2424582" y="0"/>
                    <a:pt x="2424582" y="0"/>
                  </a:cubicBezTo>
                  <a:close/>
                </a:path>
              </a:pathLst>
            </a:custGeom>
            <a:solidFill>
              <a:schemeClr val="accent3"/>
            </a:solidFill>
            <a:ln w="19050" cap="flat">
              <a:solidFill>
                <a:schemeClr val="bg1"/>
              </a:solidFill>
              <a:prstDash val="solid"/>
              <a:miter/>
            </a:ln>
          </p:spPr>
          <p:txBody>
            <a:bodyPr rtlCol="0" anchor="ctr"/>
            <a:lstStyle/>
            <a:p>
              <a:pPr algn="r" rtl="1"/>
              <a:endParaRPr lang="en-US">
                <a:cs typeface="B Nazanin" panose="00000400000000000000" pitchFamily="2" charset="-78"/>
              </a:endParaRPr>
            </a:p>
          </p:txBody>
        </p:sp>
        <p:pic>
          <p:nvPicPr>
            <p:cNvPr id="180" name="Graphic 179">
              <a:extLst>
                <a:ext uri="{FF2B5EF4-FFF2-40B4-BE49-F238E27FC236}">
                  <a16:creationId xmlns:a16="http://schemas.microsoft.com/office/drawing/2014/main" id="{4CA5DF17-27B4-4E34-9565-CD81F2B1E00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79942" y="596467"/>
              <a:ext cx="1628846" cy="1603296"/>
            </a:xfrm>
            <a:prstGeom prst="rect">
              <a:avLst/>
            </a:prstGeom>
          </p:spPr>
        </p:pic>
      </p:grpSp>
      <p:grpSp>
        <p:nvGrpSpPr>
          <p:cNvPr id="181" name="Group 180">
            <a:extLst>
              <a:ext uri="{FF2B5EF4-FFF2-40B4-BE49-F238E27FC236}">
                <a16:creationId xmlns:a16="http://schemas.microsoft.com/office/drawing/2014/main" id="{4BD80D3B-F261-4701-92E3-86DC96366CFF}"/>
              </a:ext>
            </a:extLst>
          </p:cNvPr>
          <p:cNvGrpSpPr/>
          <p:nvPr/>
        </p:nvGrpSpPr>
        <p:grpSpPr>
          <a:xfrm>
            <a:off x="4511745" y="4685549"/>
            <a:ext cx="367803" cy="411805"/>
            <a:chOff x="907173" y="596467"/>
            <a:chExt cx="1901615" cy="2129116"/>
          </a:xfrm>
        </p:grpSpPr>
        <p:sp>
          <p:nvSpPr>
            <p:cNvPr id="182" name="Freeform: Shape 181">
              <a:extLst>
                <a:ext uri="{FF2B5EF4-FFF2-40B4-BE49-F238E27FC236}">
                  <a16:creationId xmlns:a16="http://schemas.microsoft.com/office/drawing/2014/main" id="{D3E8BFFF-4B93-4098-B3EF-A9DD749BDB5E}"/>
                </a:ext>
              </a:extLst>
            </p:cNvPr>
            <p:cNvSpPr/>
            <p:nvPr/>
          </p:nvSpPr>
          <p:spPr>
            <a:xfrm>
              <a:off x="907173" y="709049"/>
              <a:ext cx="1570838" cy="2016534"/>
            </a:xfrm>
            <a:custGeom>
              <a:avLst/>
              <a:gdLst>
                <a:gd name="connsiteX0" fmla="*/ 2424582 w 4817313"/>
                <a:gd name="connsiteY0" fmla="*/ 0 h 6184138"/>
                <a:gd name="connsiteX1" fmla="*/ 22626 w 4817313"/>
                <a:gd name="connsiteY1" fmla="*/ 919512 h 6184138"/>
                <a:gd name="connsiteX2" fmla="*/ 22626 w 4817313"/>
                <a:gd name="connsiteY2" fmla="*/ 3468824 h 6184138"/>
                <a:gd name="connsiteX3" fmla="*/ 2382841 w 4817313"/>
                <a:gd name="connsiteY3" fmla="*/ 6184138 h 6184138"/>
                <a:gd name="connsiteX4" fmla="*/ 4814773 w 4817313"/>
                <a:gd name="connsiteY4" fmla="*/ 3564766 h 6184138"/>
                <a:gd name="connsiteX5" fmla="*/ 4814773 w 4817313"/>
                <a:gd name="connsiteY5" fmla="*/ 946003 h 6184138"/>
                <a:gd name="connsiteX6" fmla="*/ 2424582 w 4817313"/>
                <a:gd name="connsiteY6" fmla="*/ 0 h 618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7313" h="6184138">
                  <a:moveTo>
                    <a:pt x="2424582" y="0"/>
                  </a:moveTo>
                  <a:cubicBezTo>
                    <a:pt x="2424582" y="0"/>
                    <a:pt x="862578" y="1052141"/>
                    <a:pt x="22626" y="919512"/>
                  </a:cubicBezTo>
                  <a:cubicBezTo>
                    <a:pt x="-23559" y="1856714"/>
                    <a:pt x="13825" y="2758537"/>
                    <a:pt x="22626" y="3468824"/>
                  </a:cubicBezTo>
                  <a:cubicBezTo>
                    <a:pt x="49117" y="5181145"/>
                    <a:pt x="2382841" y="6184138"/>
                    <a:pt x="2382841" y="6184138"/>
                  </a:cubicBezTo>
                  <a:cubicBezTo>
                    <a:pt x="2382841" y="6184138"/>
                    <a:pt x="4567206" y="5340265"/>
                    <a:pt x="4814773" y="3564766"/>
                  </a:cubicBezTo>
                  <a:cubicBezTo>
                    <a:pt x="4805973" y="2687778"/>
                    <a:pt x="4823575" y="1759465"/>
                    <a:pt x="4814773" y="946003"/>
                  </a:cubicBezTo>
                  <a:cubicBezTo>
                    <a:pt x="3240919" y="689634"/>
                    <a:pt x="2424582" y="0"/>
                    <a:pt x="2424582" y="0"/>
                  </a:cubicBezTo>
                  <a:close/>
                </a:path>
              </a:pathLst>
            </a:custGeom>
            <a:solidFill>
              <a:schemeClr val="accent3"/>
            </a:solidFill>
            <a:ln w="19050" cap="flat">
              <a:solidFill>
                <a:schemeClr val="bg1"/>
              </a:solidFill>
              <a:prstDash val="solid"/>
              <a:miter/>
            </a:ln>
          </p:spPr>
          <p:txBody>
            <a:bodyPr rtlCol="0" anchor="ctr"/>
            <a:lstStyle/>
            <a:p>
              <a:pPr algn="r" rtl="1"/>
              <a:endParaRPr lang="en-US">
                <a:cs typeface="B Nazanin" panose="00000400000000000000" pitchFamily="2" charset="-78"/>
              </a:endParaRPr>
            </a:p>
          </p:txBody>
        </p:sp>
        <p:pic>
          <p:nvPicPr>
            <p:cNvPr id="183" name="Graphic 182">
              <a:extLst>
                <a:ext uri="{FF2B5EF4-FFF2-40B4-BE49-F238E27FC236}">
                  <a16:creationId xmlns:a16="http://schemas.microsoft.com/office/drawing/2014/main" id="{5A21FFF6-883F-4A07-A6EE-2006F57CA2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79942" y="596467"/>
              <a:ext cx="1628846" cy="1603296"/>
            </a:xfrm>
            <a:prstGeom prst="rect">
              <a:avLst/>
            </a:prstGeom>
          </p:spPr>
        </p:pic>
      </p:grpSp>
      <p:grpSp>
        <p:nvGrpSpPr>
          <p:cNvPr id="184" name="Group 183">
            <a:extLst>
              <a:ext uri="{FF2B5EF4-FFF2-40B4-BE49-F238E27FC236}">
                <a16:creationId xmlns:a16="http://schemas.microsoft.com/office/drawing/2014/main" id="{627B1AD3-4B07-4726-BBC5-A0CD396696DD}"/>
              </a:ext>
            </a:extLst>
          </p:cNvPr>
          <p:cNvGrpSpPr/>
          <p:nvPr/>
        </p:nvGrpSpPr>
        <p:grpSpPr>
          <a:xfrm>
            <a:off x="6357852" y="2467387"/>
            <a:ext cx="367803" cy="411805"/>
            <a:chOff x="907173" y="596467"/>
            <a:chExt cx="1901615" cy="2129116"/>
          </a:xfrm>
        </p:grpSpPr>
        <p:sp>
          <p:nvSpPr>
            <p:cNvPr id="185" name="Freeform: Shape 184">
              <a:extLst>
                <a:ext uri="{FF2B5EF4-FFF2-40B4-BE49-F238E27FC236}">
                  <a16:creationId xmlns:a16="http://schemas.microsoft.com/office/drawing/2014/main" id="{7E0C4C6A-91D1-4C1B-9298-C41C41B46C16}"/>
                </a:ext>
              </a:extLst>
            </p:cNvPr>
            <p:cNvSpPr/>
            <p:nvPr/>
          </p:nvSpPr>
          <p:spPr>
            <a:xfrm>
              <a:off x="907173" y="709049"/>
              <a:ext cx="1570838" cy="2016534"/>
            </a:xfrm>
            <a:custGeom>
              <a:avLst/>
              <a:gdLst>
                <a:gd name="connsiteX0" fmla="*/ 2424582 w 4817313"/>
                <a:gd name="connsiteY0" fmla="*/ 0 h 6184138"/>
                <a:gd name="connsiteX1" fmla="*/ 22626 w 4817313"/>
                <a:gd name="connsiteY1" fmla="*/ 919512 h 6184138"/>
                <a:gd name="connsiteX2" fmla="*/ 22626 w 4817313"/>
                <a:gd name="connsiteY2" fmla="*/ 3468824 h 6184138"/>
                <a:gd name="connsiteX3" fmla="*/ 2382841 w 4817313"/>
                <a:gd name="connsiteY3" fmla="*/ 6184138 h 6184138"/>
                <a:gd name="connsiteX4" fmla="*/ 4814773 w 4817313"/>
                <a:gd name="connsiteY4" fmla="*/ 3564766 h 6184138"/>
                <a:gd name="connsiteX5" fmla="*/ 4814773 w 4817313"/>
                <a:gd name="connsiteY5" fmla="*/ 946003 h 6184138"/>
                <a:gd name="connsiteX6" fmla="*/ 2424582 w 4817313"/>
                <a:gd name="connsiteY6" fmla="*/ 0 h 618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7313" h="6184138">
                  <a:moveTo>
                    <a:pt x="2424582" y="0"/>
                  </a:moveTo>
                  <a:cubicBezTo>
                    <a:pt x="2424582" y="0"/>
                    <a:pt x="862578" y="1052141"/>
                    <a:pt x="22626" y="919512"/>
                  </a:cubicBezTo>
                  <a:cubicBezTo>
                    <a:pt x="-23559" y="1856714"/>
                    <a:pt x="13825" y="2758537"/>
                    <a:pt x="22626" y="3468824"/>
                  </a:cubicBezTo>
                  <a:cubicBezTo>
                    <a:pt x="49117" y="5181145"/>
                    <a:pt x="2382841" y="6184138"/>
                    <a:pt x="2382841" y="6184138"/>
                  </a:cubicBezTo>
                  <a:cubicBezTo>
                    <a:pt x="2382841" y="6184138"/>
                    <a:pt x="4567206" y="5340265"/>
                    <a:pt x="4814773" y="3564766"/>
                  </a:cubicBezTo>
                  <a:cubicBezTo>
                    <a:pt x="4805973" y="2687778"/>
                    <a:pt x="4823575" y="1759465"/>
                    <a:pt x="4814773" y="946003"/>
                  </a:cubicBezTo>
                  <a:cubicBezTo>
                    <a:pt x="3240919" y="689634"/>
                    <a:pt x="2424582" y="0"/>
                    <a:pt x="2424582" y="0"/>
                  </a:cubicBezTo>
                  <a:close/>
                </a:path>
              </a:pathLst>
            </a:custGeom>
            <a:solidFill>
              <a:schemeClr val="accent3"/>
            </a:solidFill>
            <a:ln w="19050" cap="flat">
              <a:solidFill>
                <a:schemeClr val="bg1"/>
              </a:solidFill>
              <a:prstDash val="solid"/>
              <a:miter/>
            </a:ln>
          </p:spPr>
          <p:txBody>
            <a:bodyPr rtlCol="0" anchor="ctr"/>
            <a:lstStyle/>
            <a:p>
              <a:pPr algn="r" rtl="1"/>
              <a:endParaRPr lang="en-US">
                <a:cs typeface="B Nazanin" panose="00000400000000000000" pitchFamily="2" charset="-78"/>
              </a:endParaRPr>
            </a:p>
          </p:txBody>
        </p:sp>
        <p:pic>
          <p:nvPicPr>
            <p:cNvPr id="186" name="Graphic 185">
              <a:extLst>
                <a:ext uri="{FF2B5EF4-FFF2-40B4-BE49-F238E27FC236}">
                  <a16:creationId xmlns:a16="http://schemas.microsoft.com/office/drawing/2014/main" id="{EFB74BF2-8CBC-4BCF-BF76-30F9B0CCE7E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79942" y="596467"/>
              <a:ext cx="1628846" cy="1603296"/>
            </a:xfrm>
            <a:prstGeom prst="rect">
              <a:avLst/>
            </a:prstGeom>
          </p:spPr>
        </p:pic>
      </p:grpSp>
      <p:grpSp>
        <p:nvGrpSpPr>
          <p:cNvPr id="187" name="Group 186">
            <a:extLst>
              <a:ext uri="{FF2B5EF4-FFF2-40B4-BE49-F238E27FC236}">
                <a16:creationId xmlns:a16="http://schemas.microsoft.com/office/drawing/2014/main" id="{02EF606C-7478-48D4-A436-7B6429BD23FB}"/>
              </a:ext>
            </a:extLst>
          </p:cNvPr>
          <p:cNvGrpSpPr/>
          <p:nvPr/>
        </p:nvGrpSpPr>
        <p:grpSpPr>
          <a:xfrm>
            <a:off x="7737010" y="1731045"/>
            <a:ext cx="367803" cy="411805"/>
            <a:chOff x="907173" y="596467"/>
            <a:chExt cx="1901615" cy="2129116"/>
          </a:xfrm>
        </p:grpSpPr>
        <p:sp>
          <p:nvSpPr>
            <p:cNvPr id="188" name="Freeform: Shape 187">
              <a:extLst>
                <a:ext uri="{FF2B5EF4-FFF2-40B4-BE49-F238E27FC236}">
                  <a16:creationId xmlns:a16="http://schemas.microsoft.com/office/drawing/2014/main" id="{816A2666-B524-4AD8-A804-FE318C1ECD61}"/>
                </a:ext>
              </a:extLst>
            </p:cNvPr>
            <p:cNvSpPr/>
            <p:nvPr/>
          </p:nvSpPr>
          <p:spPr>
            <a:xfrm>
              <a:off x="907173" y="709049"/>
              <a:ext cx="1570838" cy="2016534"/>
            </a:xfrm>
            <a:custGeom>
              <a:avLst/>
              <a:gdLst>
                <a:gd name="connsiteX0" fmla="*/ 2424582 w 4817313"/>
                <a:gd name="connsiteY0" fmla="*/ 0 h 6184138"/>
                <a:gd name="connsiteX1" fmla="*/ 22626 w 4817313"/>
                <a:gd name="connsiteY1" fmla="*/ 919512 h 6184138"/>
                <a:gd name="connsiteX2" fmla="*/ 22626 w 4817313"/>
                <a:gd name="connsiteY2" fmla="*/ 3468824 h 6184138"/>
                <a:gd name="connsiteX3" fmla="*/ 2382841 w 4817313"/>
                <a:gd name="connsiteY3" fmla="*/ 6184138 h 6184138"/>
                <a:gd name="connsiteX4" fmla="*/ 4814773 w 4817313"/>
                <a:gd name="connsiteY4" fmla="*/ 3564766 h 6184138"/>
                <a:gd name="connsiteX5" fmla="*/ 4814773 w 4817313"/>
                <a:gd name="connsiteY5" fmla="*/ 946003 h 6184138"/>
                <a:gd name="connsiteX6" fmla="*/ 2424582 w 4817313"/>
                <a:gd name="connsiteY6" fmla="*/ 0 h 618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7313" h="6184138">
                  <a:moveTo>
                    <a:pt x="2424582" y="0"/>
                  </a:moveTo>
                  <a:cubicBezTo>
                    <a:pt x="2424582" y="0"/>
                    <a:pt x="862578" y="1052141"/>
                    <a:pt x="22626" y="919512"/>
                  </a:cubicBezTo>
                  <a:cubicBezTo>
                    <a:pt x="-23559" y="1856714"/>
                    <a:pt x="13825" y="2758537"/>
                    <a:pt x="22626" y="3468824"/>
                  </a:cubicBezTo>
                  <a:cubicBezTo>
                    <a:pt x="49117" y="5181145"/>
                    <a:pt x="2382841" y="6184138"/>
                    <a:pt x="2382841" y="6184138"/>
                  </a:cubicBezTo>
                  <a:cubicBezTo>
                    <a:pt x="2382841" y="6184138"/>
                    <a:pt x="4567206" y="5340265"/>
                    <a:pt x="4814773" y="3564766"/>
                  </a:cubicBezTo>
                  <a:cubicBezTo>
                    <a:pt x="4805973" y="2687778"/>
                    <a:pt x="4823575" y="1759465"/>
                    <a:pt x="4814773" y="946003"/>
                  </a:cubicBezTo>
                  <a:cubicBezTo>
                    <a:pt x="3240919" y="689634"/>
                    <a:pt x="2424582" y="0"/>
                    <a:pt x="2424582" y="0"/>
                  </a:cubicBezTo>
                  <a:close/>
                </a:path>
              </a:pathLst>
            </a:custGeom>
            <a:solidFill>
              <a:schemeClr val="accent3"/>
            </a:solidFill>
            <a:ln w="19050" cap="flat">
              <a:solidFill>
                <a:schemeClr val="bg1"/>
              </a:solidFill>
              <a:prstDash val="solid"/>
              <a:miter/>
            </a:ln>
          </p:spPr>
          <p:txBody>
            <a:bodyPr rtlCol="0" anchor="ctr"/>
            <a:lstStyle/>
            <a:p>
              <a:pPr algn="r" rtl="1"/>
              <a:endParaRPr lang="en-US">
                <a:cs typeface="B Nazanin" panose="00000400000000000000" pitchFamily="2" charset="-78"/>
              </a:endParaRPr>
            </a:p>
          </p:txBody>
        </p:sp>
        <p:pic>
          <p:nvPicPr>
            <p:cNvPr id="189" name="Graphic 188">
              <a:extLst>
                <a:ext uri="{FF2B5EF4-FFF2-40B4-BE49-F238E27FC236}">
                  <a16:creationId xmlns:a16="http://schemas.microsoft.com/office/drawing/2014/main" id="{D162B124-2AD0-4AC4-954C-2C98A0F7838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79942" y="596467"/>
              <a:ext cx="1628846" cy="1603296"/>
            </a:xfrm>
            <a:prstGeom prst="rect">
              <a:avLst/>
            </a:prstGeom>
          </p:spPr>
        </p:pic>
      </p:grpSp>
      <p:grpSp>
        <p:nvGrpSpPr>
          <p:cNvPr id="190" name="Group 189">
            <a:extLst>
              <a:ext uri="{FF2B5EF4-FFF2-40B4-BE49-F238E27FC236}">
                <a16:creationId xmlns:a16="http://schemas.microsoft.com/office/drawing/2014/main" id="{0847277B-C579-43FE-A3CC-3B6C7278CDAF}"/>
              </a:ext>
            </a:extLst>
          </p:cNvPr>
          <p:cNvGrpSpPr/>
          <p:nvPr/>
        </p:nvGrpSpPr>
        <p:grpSpPr>
          <a:xfrm>
            <a:off x="8854276" y="2075580"/>
            <a:ext cx="367803" cy="411805"/>
            <a:chOff x="907173" y="596467"/>
            <a:chExt cx="1901615" cy="2129116"/>
          </a:xfrm>
        </p:grpSpPr>
        <p:sp>
          <p:nvSpPr>
            <p:cNvPr id="191" name="Freeform: Shape 190">
              <a:extLst>
                <a:ext uri="{FF2B5EF4-FFF2-40B4-BE49-F238E27FC236}">
                  <a16:creationId xmlns:a16="http://schemas.microsoft.com/office/drawing/2014/main" id="{616E7AE1-831E-4757-8102-896BB96D9651}"/>
                </a:ext>
              </a:extLst>
            </p:cNvPr>
            <p:cNvSpPr/>
            <p:nvPr/>
          </p:nvSpPr>
          <p:spPr>
            <a:xfrm>
              <a:off x="907173" y="709049"/>
              <a:ext cx="1570838" cy="2016534"/>
            </a:xfrm>
            <a:custGeom>
              <a:avLst/>
              <a:gdLst>
                <a:gd name="connsiteX0" fmla="*/ 2424582 w 4817313"/>
                <a:gd name="connsiteY0" fmla="*/ 0 h 6184138"/>
                <a:gd name="connsiteX1" fmla="*/ 22626 w 4817313"/>
                <a:gd name="connsiteY1" fmla="*/ 919512 h 6184138"/>
                <a:gd name="connsiteX2" fmla="*/ 22626 w 4817313"/>
                <a:gd name="connsiteY2" fmla="*/ 3468824 h 6184138"/>
                <a:gd name="connsiteX3" fmla="*/ 2382841 w 4817313"/>
                <a:gd name="connsiteY3" fmla="*/ 6184138 h 6184138"/>
                <a:gd name="connsiteX4" fmla="*/ 4814773 w 4817313"/>
                <a:gd name="connsiteY4" fmla="*/ 3564766 h 6184138"/>
                <a:gd name="connsiteX5" fmla="*/ 4814773 w 4817313"/>
                <a:gd name="connsiteY5" fmla="*/ 946003 h 6184138"/>
                <a:gd name="connsiteX6" fmla="*/ 2424582 w 4817313"/>
                <a:gd name="connsiteY6" fmla="*/ 0 h 618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7313" h="6184138">
                  <a:moveTo>
                    <a:pt x="2424582" y="0"/>
                  </a:moveTo>
                  <a:cubicBezTo>
                    <a:pt x="2424582" y="0"/>
                    <a:pt x="862578" y="1052141"/>
                    <a:pt x="22626" y="919512"/>
                  </a:cubicBezTo>
                  <a:cubicBezTo>
                    <a:pt x="-23559" y="1856714"/>
                    <a:pt x="13825" y="2758537"/>
                    <a:pt x="22626" y="3468824"/>
                  </a:cubicBezTo>
                  <a:cubicBezTo>
                    <a:pt x="49117" y="5181145"/>
                    <a:pt x="2382841" y="6184138"/>
                    <a:pt x="2382841" y="6184138"/>
                  </a:cubicBezTo>
                  <a:cubicBezTo>
                    <a:pt x="2382841" y="6184138"/>
                    <a:pt x="4567206" y="5340265"/>
                    <a:pt x="4814773" y="3564766"/>
                  </a:cubicBezTo>
                  <a:cubicBezTo>
                    <a:pt x="4805973" y="2687778"/>
                    <a:pt x="4823575" y="1759465"/>
                    <a:pt x="4814773" y="946003"/>
                  </a:cubicBezTo>
                  <a:cubicBezTo>
                    <a:pt x="3240919" y="689634"/>
                    <a:pt x="2424582" y="0"/>
                    <a:pt x="2424582" y="0"/>
                  </a:cubicBezTo>
                  <a:close/>
                </a:path>
              </a:pathLst>
            </a:custGeom>
            <a:solidFill>
              <a:schemeClr val="accent3"/>
            </a:solidFill>
            <a:ln w="19050" cap="flat">
              <a:solidFill>
                <a:schemeClr val="bg1"/>
              </a:solidFill>
              <a:prstDash val="solid"/>
              <a:miter/>
            </a:ln>
          </p:spPr>
          <p:txBody>
            <a:bodyPr rtlCol="0" anchor="ctr"/>
            <a:lstStyle/>
            <a:p>
              <a:pPr algn="r" rtl="1"/>
              <a:endParaRPr lang="en-US">
                <a:cs typeface="B Nazanin" panose="00000400000000000000" pitchFamily="2" charset="-78"/>
              </a:endParaRPr>
            </a:p>
          </p:txBody>
        </p:sp>
        <p:pic>
          <p:nvPicPr>
            <p:cNvPr id="192" name="Graphic 191">
              <a:extLst>
                <a:ext uri="{FF2B5EF4-FFF2-40B4-BE49-F238E27FC236}">
                  <a16:creationId xmlns:a16="http://schemas.microsoft.com/office/drawing/2014/main" id="{AE180B4A-BF42-42F2-9673-741CEEA5D63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79942" y="596467"/>
              <a:ext cx="1628846" cy="1603296"/>
            </a:xfrm>
            <a:prstGeom prst="rect">
              <a:avLst/>
            </a:prstGeom>
          </p:spPr>
        </p:pic>
      </p:grpSp>
      <p:grpSp>
        <p:nvGrpSpPr>
          <p:cNvPr id="193" name="Group 192">
            <a:extLst>
              <a:ext uri="{FF2B5EF4-FFF2-40B4-BE49-F238E27FC236}">
                <a16:creationId xmlns:a16="http://schemas.microsoft.com/office/drawing/2014/main" id="{A96F098E-9F70-4C28-8595-660BC0984486}"/>
              </a:ext>
            </a:extLst>
          </p:cNvPr>
          <p:cNvGrpSpPr/>
          <p:nvPr/>
        </p:nvGrpSpPr>
        <p:grpSpPr>
          <a:xfrm>
            <a:off x="7986861" y="2820980"/>
            <a:ext cx="367803" cy="411805"/>
            <a:chOff x="907173" y="596467"/>
            <a:chExt cx="1901615" cy="2129116"/>
          </a:xfrm>
        </p:grpSpPr>
        <p:sp>
          <p:nvSpPr>
            <p:cNvPr id="194" name="Freeform: Shape 193">
              <a:extLst>
                <a:ext uri="{FF2B5EF4-FFF2-40B4-BE49-F238E27FC236}">
                  <a16:creationId xmlns:a16="http://schemas.microsoft.com/office/drawing/2014/main" id="{DF03E6C0-78DA-4535-98C2-8D3FBBD6B979}"/>
                </a:ext>
              </a:extLst>
            </p:cNvPr>
            <p:cNvSpPr/>
            <p:nvPr/>
          </p:nvSpPr>
          <p:spPr>
            <a:xfrm>
              <a:off x="907173" y="709049"/>
              <a:ext cx="1570838" cy="2016534"/>
            </a:xfrm>
            <a:custGeom>
              <a:avLst/>
              <a:gdLst>
                <a:gd name="connsiteX0" fmla="*/ 2424582 w 4817313"/>
                <a:gd name="connsiteY0" fmla="*/ 0 h 6184138"/>
                <a:gd name="connsiteX1" fmla="*/ 22626 w 4817313"/>
                <a:gd name="connsiteY1" fmla="*/ 919512 h 6184138"/>
                <a:gd name="connsiteX2" fmla="*/ 22626 w 4817313"/>
                <a:gd name="connsiteY2" fmla="*/ 3468824 h 6184138"/>
                <a:gd name="connsiteX3" fmla="*/ 2382841 w 4817313"/>
                <a:gd name="connsiteY3" fmla="*/ 6184138 h 6184138"/>
                <a:gd name="connsiteX4" fmla="*/ 4814773 w 4817313"/>
                <a:gd name="connsiteY4" fmla="*/ 3564766 h 6184138"/>
                <a:gd name="connsiteX5" fmla="*/ 4814773 w 4817313"/>
                <a:gd name="connsiteY5" fmla="*/ 946003 h 6184138"/>
                <a:gd name="connsiteX6" fmla="*/ 2424582 w 4817313"/>
                <a:gd name="connsiteY6" fmla="*/ 0 h 618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7313" h="6184138">
                  <a:moveTo>
                    <a:pt x="2424582" y="0"/>
                  </a:moveTo>
                  <a:cubicBezTo>
                    <a:pt x="2424582" y="0"/>
                    <a:pt x="862578" y="1052141"/>
                    <a:pt x="22626" y="919512"/>
                  </a:cubicBezTo>
                  <a:cubicBezTo>
                    <a:pt x="-23559" y="1856714"/>
                    <a:pt x="13825" y="2758537"/>
                    <a:pt x="22626" y="3468824"/>
                  </a:cubicBezTo>
                  <a:cubicBezTo>
                    <a:pt x="49117" y="5181145"/>
                    <a:pt x="2382841" y="6184138"/>
                    <a:pt x="2382841" y="6184138"/>
                  </a:cubicBezTo>
                  <a:cubicBezTo>
                    <a:pt x="2382841" y="6184138"/>
                    <a:pt x="4567206" y="5340265"/>
                    <a:pt x="4814773" y="3564766"/>
                  </a:cubicBezTo>
                  <a:cubicBezTo>
                    <a:pt x="4805973" y="2687778"/>
                    <a:pt x="4823575" y="1759465"/>
                    <a:pt x="4814773" y="946003"/>
                  </a:cubicBezTo>
                  <a:cubicBezTo>
                    <a:pt x="3240919" y="689634"/>
                    <a:pt x="2424582" y="0"/>
                    <a:pt x="2424582" y="0"/>
                  </a:cubicBezTo>
                  <a:close/>
                </a:path>
              </a:pathLst>
            </a:custGeom>
            <a:solidFill>
              <a:schemeClr val="accent3"/>
            </a:solidFill>
            <a:ln w="19050" cap="flat">
              <a:solidFill>
                <a:schemeClr val="bg1"/>
              </a:solidFill>
              <a:prstDash val="solid"/>
              <a:miter/>
            </a:ln>
          </p:spPr>
          <p:txBody>
            <a:bodyPr rtlCol="0" anchor="ctr"/>
            <a:lstStyle/>
            <a:p>
              <a:pPr algn="r" rtl="1"/>
              <a:endParaRPr lang="en-US">
                <a:cs typeface="B Nazanin" panose="00000400000000000000" pitchFamily="2" charset="-78"/>
              </a:endParaRPr>
            </a:p>
          </p:txBody>
        </p:sp>
        <p:pic>
          <p:nvPicPr>
            <p:cNvPr id="195" name="Graphic 194">
              <a:extLst>
                <a:ext uri="{FF2B5EF4-FFF2-40B4-BE49-F238E27FC236}">
                  <a16:creationId xmlns:a16="http://schemas.microsoft.com/office/drawing/2014/main" id="{36F49A05-4103-4015-AE31-FD376D5AFC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79942" y="596467"/>
              <a:ext cx="1628846" cy="1603296"/>
            </a:xfrm>
            <a:prstGeom prst="rect">
              <a:avLst/>
            </a:prstGeom>
          </p:spPr>
        </p:pic>
      </p:grpSp>
      <p:grpSp>
        <p:nvGrpSpPr>
          <p:cNvPr id="196" name="Group 195">
            <a:extLst>
              <a:ext uri="{FF2B5EF4-FFF2-40B4-BE49-F238E27FC236}">
                <a16:creationId xmlns:a16="http://schemas.microsoft.com/office/drawing/2014/main" id="{D8588924-82A5-4E48-BA22-8730FC841293}"/>
              </a:ext>
            </a:extLst>
          </p:cNvPr>
          <p:cNvGrpSpPr/>
          <p:nvPr/>
        </p:nvGrpSpPr>
        <p:grpSpPr>
          <a:xfrm>
            <a:off x="6279481" y="3982387"/>
            <a:ext cx="367803" cy="411805"/>
            <a:chOff x="907173" y="596467"/>
            <a:chExt cx="1901615" cy="2129116"/>
          </a:xfrm>
        </p:grpSpPr>
        <p:sp>
          <p:nvSpPr>
            <p:cNvPr id="197" name="Freeform: Shape 196">
              <a:extLst>
                <a:ext uri="{FF2B5EF4-FFF2-40B4-BE49-F238E27FC236}">
                  <a16:creationId xmlns:a16="http://schemas.microsoft.com/office/drawing/2014/main" id="{FE5C134E-2782-4224-919F-B7223A8BED31}"/>
                </a:ext>
              </a:extLst>
            </p:cNvPr>
            <p:cNvSpPr/>
            <p:nvPr/>
          </p:nvSpPr>
          <p:spPr>
            <a:xfrm>
              <a:off x="907173" y="709049"/>
              <a:ext cx="1570838" cy="2016534"/>
            </a:xfrm>
            <a:custGeom>
              <a:avLst/>
              <a:gdLst>
                <a:gd name="connsiteX0" fmla="*/ 2424582 w 4817313"/>
                <a:gd name="connsiteY0" fmla="*/ 0 h 6184138"/>
                <a:gd name="connsiteX1" fmla="*/ 22626 w 4817313"/>
                <a:gd name="connsiteY1" fmla="*/ 919512 h 6184138"/>
                <a:gd name="connsiteX2" fmla="*/ 22626 w 4817313"/>
                <a:gd name="connsiteY2" fmla="*/ 3468824 h 6184138"/>
                <a:gd name="connsiteX3" fmla="*/ 2382841 w 4817313"/>
                <a:gd name="connsiteY3" fmla="*/ 6184138 h 6184138"/>
                <a:gd name="connsiteX4" fmla="*/ 4814773 w 4817313"/>
                <a:gd name="connsiteY4" fmla="*/ 3564766 h 6184138"/>
                <a:gd name="connsiteX5" fmla="*/ 4814773 w 4817313"/>
                <a:gd name="connsiteY5" fmla="*/ 946003 h 6184138"/>
                <a:gd name="connsiteX6" fmla="*/ 2424582 w 4817313"/>
                <a:gd name="connsiteY6" fmla="*/ 0 h 618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7313" h="6184138">
                  <a:moveTo>
                    <a:pt x="2424582" y="0"/>
                  </a:moveTo>
                  <a:cubicBezTo>
                    <a:pt x="2424582" y="0"/>
                    <a:pt x="862578" y="1052141"/>
                    <a:pt x="22626" y="919512"/>
                  </a:cubicBezTo>
                  <a:cubicBezTo>
                    <a:pt x="-23559" y="1856714"/>
                    <a:pt x="13825" y="2758537"/>
                    <a:pt x="22626" y="3468824"/>
                  </a:cubicBezTo>
                  <a:cubicBezTo>
                    <a:pt x="49117" y="5181145"/>
                    <a:pt x="2382841" y="6184138"/>
                    <a:pt x="2382841" y="6184138"/>
                  </a:cubicBezTo>
                  <a:cubicBezTo>
                    <a:pt x="2382841" y="6184138"/>
                    <a:pt x="4567206" y="5340265"/>
                    <a:pt x="4814773" y="3564766"/>
                  </a:cubicBezTo>
                  <a:cubicBezTo>
                    <a:pt x="4805973" y="2687778"/>
                    <a:pt x="4823575" y="1759465"/>
                    <a:pt x="4814773" y="946003"/>
                  </a:cubicBezTo>
                  <a:cubicBezTo>
                    <a:pt x="3240919" y="689634"/>
                    <a:pt x="2424582" y="0"/>
                    <a:pt x="2424582" y="0"/>
                  </a:cubicBezTo>
                  <a:close/>
                </a:path>
              </a:pathLst>
            </a:custGeom>
            <a:solidFill>
              <a:schemeClr val="accent3"/>
            </a:solidFill>
            <a:ln w="19050" cap="flat">
              <a:solidFill>
                <a:schemeClr val="bg1"/>
              </a:solidFill>
              <a:prstDash val="solid"/>
              <a:miter/>
            </a:ln>
          </p:spPr>
          <p:txBody>
            <a:bodyPr rtlCol="0" anchor="ctr"/>
            <a:lstStyle/>
            <a:p>
              <a:pPr algn="r" rtl="1"/>
              <a:endParaRPr lang="en-US">
                <a:cs typeface="B Nazanin" panose="00000400000000000000" pitchFamily="2" charset="-78"/>
              </a:endParaRPr>
            </a:p>
          </p:txBody>
        </p:sp>
        <p:pic>
          <p:nvPicPr>
            <p:cNvPr id="198" name="Graphic 197">
              <a:extLst>
                <a:ext uri="{FF2B5EF4-FFF2-40B4-BE49-F238E27FC236}">
                  <a16:creationId xmlns:a16="http://schemas.microsoft.com/office/drawing/2014/main" id="{A44B7315-6EB9-457D-9E8C-DCA90551911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79942" y="596467"/>
              <a:ext cx="1628846" cy="1603296"/>
            </a:xfrm>
            <a:prstGeom prst="rect">
              <a:avLst/>
            </a:prstGeom>
          </p:spPr>
        </p:pic>
      </p:grpSp>
      <p:grpSp>
        <p:nvGrpSpPr>
          <p:cNvPr id="199" name="Group 198">
            <a:extLst>
              <a:ext uri="{FF2B5EF4-FFF2-40B4-BE49-F238E27FC236}">
                <a16:creationId xmlns:a16="http://schemas.microsoft.com/office/drawing/2014/main" id="{421E4FB6-F392-4B5C-96D9-A42AE4833C30}"/>
              </a:ext>
            </a:extLst>
          </p:cNvPr>
          <p:cNvGrpSpPr/>
          <p:nvPr/>
        </p:nvGrpSpPr>
        <p:grpSpPr>
          <a:xfrm>
            <a:off x="8801518" y="4295986"/>
            <a:ext cx="367803" cy="411805"/>
            <a:chOff x="907173" y="596467"/>
            <a:chExt cx="1901615" cy="2129116"/>
          </a:xfrm>
        </p:grpSpPr>
        <p:sp>
          <p:nvSpPr>
            <p:cNvPr id="200" name="Freeform: Shape 199">
              <a:extLst>
                <a:ext uri="{FF2B5EF4-FFF2-40B4-BE49-F238E27FC236}">
                  <a16:creationId xmlns:a16="http://schemas.microsoft.com/office/drawing/2014/main" id="{CE4C5042-0F7F-4957-A779-2496E124421E}"/>
                </a:ext>
              </a:extLst>
            </p:cNvPr>
            <p:cNvSpPr/>
            <p:nvPr/>
          </p:nvSpPr>
          <p:spPr>
            <a:xfrm>
              <a:off x="907173" y="709049"/>
              <a:ext cx="1570838" cy="2016534"/>
            </a:xfrm>
            <a:custGeom>
              <a:avLst/>
              <a:gdLst>
                <a:gd name="connsiteX0" fmla="*/ 2424582 w 4817313"/>
                <a:gd name="connsiteY0" fmla="*/ 0 h 6184138"/>
                <a:gd name="connsiteX1" fmla="*/ 22626 w 4817313"/>
                <a:gd name="connsiteY1" fmla="*/ 919512 h 6184138"/>
                <a:gd name="connsiteX2" fmla="*/ 22626 w 4817313"/>
                <a:gd name="connsiteY2" fmla="*/ 3468824 h 6184138"/>
                <a:gd name="connsiteX3" fmla="*/ 2382841 w 4817313"/>
                <a:gd name="connsiteY3" fmla="*/ 6184138 h 6184138"/>
                <a:gd name="connsiteX4" fmla="*/ 4814773 w 4817313"/>
                <a:gd name="connsiteY4" fmla="*/ 3564766 h 6184138"/>
                <a:gd name="connsiteX5" fmla="*/ 4814773 w 4817313"/>
                <a:gd name="connsiteY5" fmla="*/ 946003 h 6184138"/>
                <a:gd name="connsiteX6" fmla="*/ 2424582 w 4817313"/>
                <a:gd name="connsiteY6" fmla="*/ 0 h 618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7313" h="6184138">
                  <a:moveTo>
                    <a:pt x="2424582" y="0"/>
                  </a:moveTo>
                  <a:cubicBezTo>
                    <a:pt x="2424582" y="0"/>
                    <a:pt x="862578" y="1052141"/>
                    <a:pt x="22626" y="919512"/>
                  </a:cubicBezTo>
                  <a:cubicBezTo>
                    <a:pt x="-23559" y="1856714"/>
                    <a:pt x="13825" y="2758537"/>
                    <a:pt x="22626" y="3468824"/>
                  </a:cubicBezTo>
                  <a:cubicBezTo>
                    <a:pt x="49117" y="5181145"/>
                    <a:pt x="2382841" y="6184138"/>
                    <a:pt x="2382841" y="6184138"/>
                  </a:cubicBezTo>
                  <a:cubicBezTo>
                    <a:pt x="2382841" y="6184138"/>
                    <a:pt x="4567206" y="5340265"/>
                    <a:pt x="4814773" y="3564766"/>
                  </a:cubicBezTo>
                  <a:cubicBezTo>
                    <a:pt x="4805973" y="2687778"/>
                    <a:pt x="4823575" y="1759465"/>
                    <a:pt x="4814773" y="946003"/>
                  </a:cubicBezTo>
                  <a:cubicBezTo>
                    <a:pt x="3240919" y="689634"/>
                    <a:pt x="2424582" y="0"/>
                    <a:pt x="2424582" y="0"/>
                  </a:cubicBezTo>
                  <a:close/>
                </a:path>
              </a:pathLst>
            </a:custGeom>
            <a:solidFill>
              <a:schemeClr val="accent3"/>
            </a:solidFill>
            <a:ln w="19050" cap="flat">
              <a:solidFill>
                <a:schemeClr val="bg1"/>
              </a:solidFill>
              <a:prstDash val="solid"/>
              <a:miter/>
            </a:ln>
          </p:spPr>
          <p:txBody>
            <a:bodyPr rtlCol="0" anchor="ctr"/>
            <a:lstStyle/>
            <a:p>
              <a:pPr algn="r" rtl="1"/>
              <a:endParaRPr lang="en-US">
                <a:cs typeface="B Nazanin" panose="00000400000000000000" pitchFamily="2" charset="-78"/>
              </a:endParaRPr>
            </a:p>
          </p:txBody>
        </p:sp>
        <p:pic>
          <p:nvPicPr>
            <p:cNvPr id="201" name="Graphic 200">
              <a:extLst>
                <a:ext uri="{FF2B5EF4-FFF2-40B4-BE49-F238E27FC236}">
                  <a16:creationId xmlns:a16="http://schemas.microsoft.com/office/drawing/2014/main" id="{280CEE9A-8D4C-4339-AEC6-5E8272FCD2C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79942" y="596467"/>
              <a:ext cx="1628846" cy="1603296"/>
            </a:xfrm>
            <a:prstGeom prst="rect">
              <a:avLst/>
            </a:prstGeom>
          </p:spPr>
        </p:pic>
      </p:grpSp>
      <p:grpSp>
        <p:nvGrpSpPr>
          <p:cNvPr id="202" name="Group 201">
            <a:extLst>
              <a:ext uri="{FF2B5EF4-FFF2-40B4-BE49-F238E27FC236}">
                <a16:creationId xmlns:a16="http://schemas.microsoft.com/office/drawing/2014/main" id="{89357FEE-6913-4997-B814-0D209457C437}"/>
              </a:ext>
            </a:extLst>
          </p:cNvPr>
          <p:cNvGrpSpPr/>
          <p:nvPr/>
        </p:nvGrpSpPr>
        <p:grpSpPr>
          <a:xfrm>
            <a:off x="4846414" y="3775817"/>
            <a:ext cx="367803" cy="411805"/>
            <a:chOff x="907173" y="596467"/>
            <a:chExt cx="1901615" cy="2129116"/>
          </a:xfrm>
        </p:grpSpPr>
        <p:sp>
          <p:nvSpPr>
            <p:cNvPr id="203" name="Freeform: Shape 202">
              <a:extLst>
                <a:ext uri="{FF2B5EF4-FFF2-40B4-BE49-F238E27FC236}">
                  <a16:creationId xmlns:a16="http://schemas.microsoft.com/office/drawing/2014/main" id="{C60C58D2-22EA-48CD-B2E0-CCFFE644DAD1}"/>
                </a:ext>
              </a:extLst>
            </p:cNvPr>
            <p:cNvSpPr/>
            <p:nvPr/>
          </p:nvSpPr>
          <p:spPr>
            <a:xfrm>
              <a:off x="907173" y="709049"/>
              <a:ext cx="1570838" cy="2016534"/>
            </a:xfrm>
            <a:custGeom>
              <a:avLst/>
              <a:gdLst>
                <a:gd name="connsiteX0" fmla="*/ 2424582 w 4817313"/>
                <a:gd name="connsiteY0" fmla="*/ 0 h 6184138"/>
                <a:gd name="connsiteX1" fmla="*/ 22626 w 4817313"/>
                <a:gd name="connsiteY1" fmla="*/ 919512 h 6184138"/>
                <a:gd name="connsiteX2" fmla="*/ 22626 w 4817313"/>
                <a:gd name="connsiteY2" fmla="*/ 3468824 h 6184138"/>
                <a:gd name="connsiteX3" fmla="*/ 2382841 w 4817313"/>
                <a:gd name="connsiteY3" fmla="*/ 6184138 h 6184138"/>
                <a:gd name="connsiteX4" fmla="*/ 4814773 w 4817313"/>
                <a:gd name="connsiteY4" fmla="*/ 3564766 h 6184138"/>
                <a:gd name="connsiteX5" fmla="*/ 4814773 w 4817313"/>
                <a:gd name="connsiteY5" fmla="*/ 946003 h 6184138"/>
                <a:gd name="connsiteX6" fmla="*/ 2424582 w 4817313"/>
                <a:gd name="connsiteY6" fmla="*/ 0 h 618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7313" h="6184138">
                  <a:moveTo>
                    <a:pt x="2424582" y="0"/>
                  </a:moveTo>
                  <a:cubicBezTo>
                    <a:pt x="2424582" y="0"/>
                    <a:pt x="862578" y="1052141"/>
                    <a:pt x="22626" y="919512"/>
                  </a:cubicBezTo>
                  <a:cubicBezTo>
                    <a:pt x="-23559" y="1856714"/>
                    <a:pt x="13825" y="2758537"/>
                    <a:pt x="22626" y="3468824"/>
                  </a:cubicBezTo>
                  <a:cubicBezTo>
                    <a:pt x="49117" y="5181145"/>
                    <a:pt x="2382841" y="6184138"/>
                    <a:pt x="2382841" y="6184138"/>
                  </a:cubicBezTo>
                  <a:cubicBezTo>
                    <a:pt x="2382841" y="6184138"/>
                    <a:pt x="4567206" y="5340265"/>
                    <a:pt x="4814773" y="3564766"/>
                  </a:cubicBezTo>
                  <a:cubicBezTo>
                    <a:pt x="4805973" y="2687778"/>
                    <a:pt x="4823575" y="1759465"/>
                    <a:pt x="4814773" y="946003"/>
                  </a:cubicBezTo>
                  <a:cubicBezTo>
                    <a:pt x="3240919" y="689634"/>
                    <a:pt x="2424582" y="0"/>
                    <a:pt x="2424582" y="0"/>
                  </a:cubicBezTo>
                  <a:close/>
                </a:path>
              </a:pathLst>
            </a:custGeom>
            <a:solidFill>
              <a:schemeClr val="accent3"/>
            </a:solidFill>
            <a:ln w="19050" cap="flat">
              <a:solidFill>
                <a:schemeClr val="bg1"/>
              </a:solidFill>
              <a:prstDash val="solid"/>
              <a:miter/>
            </a:ln>
          </p:spPr>
          <p:txBody>
            <a:bodyPr rtlCol="0" anchor="ctr"/>
            <a:lstStyle/>
            <a:p>
              <a:pPr algn="r" rtl="1"/>
              <a:endParaRPr lang="en-US">
                <a:cs typeface="B Nazanin" panose="00000400000000000000" pitchFamily="2" charset="-78"/>
              </a:endParaRPr>
            </a:p>
          </p:txBody>
        </p:sp>
        <p:pic>
          <p:nvPicPr>
            <p:cNvPr id="204" name="Graphic 203">
              <a:extLst>
                <a:ext uri="{FF2B5EF4-FFF2-40B4-BE49-F238E27FC236}">
                  <a16:creationId xmlns:a16="http://schemas.microsoft.com/office/drawing/2014/main" id="{D4A4F3CE-5F3B-475C-A6F4-0EDBA206EB9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79942" y="596467"/>
              <a:ext cx="1628846" cy="1603296"/>
            </a:xfrm>
            <a:prstGeom prst="rect">
              <a:avLst/>
            </a:prstGeom>
          </p:spPr>
        </p:pic>
      </p:grpSp>
      <p:grpSp>
        <p:nvGrpSpPr>
          <p:cNvPr id="205" name="Group 204">
            <a:extLst>
              <a:ext uri="{FF2B5EF4-FFF2-40B4-BE49-F238E27FC236}">
                <a16:creationId xmlns:a16="http://schemas.microsoft.com/office/drawing/2014/main" id="{59E38DF1-5E09-4679-9D66-6A10A4ADB590}"/>
              </a:ext>
            </a:extLst>
          </p:cNvPr>
          <p:cNvGrpSpPr/>
          <p:nvPr/>
        </p:nvGrpSpPr>
        <p:grpSpPr>
          <a:xfrm>
            <a:off x="5206457" y="2037854"/>
            <a:ext cx="367803" cy="411805"/>
            <a:chOff x="907173" y="596467"/>
            <a:chExt cx="1901615" cy="2129116"/>
          </a:xfrm>
        </p:grpSpPr>
        <p:sp>
          <p:nvSpPr>
            <p:cNvPr id="206" name="Freeform: Shape 205">
              <a:extLst>
                <a:ext uri="{FF2B5EF4-FFF2-40B4-BE49-F238E27FC236}">
                  <a16:creationId xmlns:a16="http://schemas.microsoft.com/office/drawing/2014/main" id="{F5D9009A-C923-4F5D-BE22-2D917CB2D3D9}"/>
                </a:ext>
              </a:extLst>
            </p:cNvPr>
            <p:cNvSpPr/>
            <p:nvPr/>
          </p:nvSpPr>
          <p:spPr>
            <a:xfrm>
              <a:off x="907173" y="709049"/>
              <a:ext cx="1570838" cy="2016534"/>
            </a:xfrm>
            <a:custGeom>
              <a:avLst/>
              <a:gdLst>
                <a:gd name="connsiteX0" fmla="*/ 2424582 w 4817313"/>
                <a:gd name="connsiteY0" fmla="*/ 0 h 6184138"/>
                <a:gd name="connsiteX1" fmla="*/ 22626 w 4817313"/>
                <a:gd name="connsiteY1" fmla="*/ 919512 h 6184138"/>
                <a:gd name="connsiteX2" fmla="*/ 22626 w 4817313"/>
                <a:gd name="connsiteY2" fmla="*/ 3468824 h 6184138"/>
                <a:gd name="connsiteX3" fmla="*/ 2382841 w 4817313"/>
                <a:gd name="connsiteY3" fmla="*/ 6184138 h 6184138"/>
                <a:gd name="connsiteX4" fmla="*/ 4814773 w 4817313"/>
                <a:gd name="connsiteY4" fmla="*/ 3564766 h 6184138"/>
                <a:gd name="connsiteX5" fmla="*/ 4814773 w 4817313"/>
                <a:gd name="connsiteY5" fmla="*/ 946003 h 6184138"/>
                <a:gd name="connsiteX6" fmla="*/ 2424582 w 4817313"/>
                <a:gd name="connsiteY6" fmla="*/ 0 h 618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7313" h="6184138">
                  <a:moveTo>
                    <a:pt x="2424582" y="0"/>
                  </a:moveTo>
                  <a:cubicBezTo>
                    <a:pt x="2424582" y="0"/>
                    <a:pt x="862578" y="1052141"/>
                    <a:pt x="22626" y="919512"/>
                  </a:cubicBezTo>
                  <a:cubicBezTo>
                    <a:pt x="-23559" y="1856714"/>
                    <a:pt x="13825" y="2758537"/>
                    <a:pt x="22626" y="3468824"/>
                  </a:cubicBezTo>
                  <a:cubicBezTo>
                    <a:pt x="49117" y="5181145"/>
                    <a:pt x="2382841" y="6184138"/>
                    <a:pt x="2382841" y="6184138"/>
                  </a:cubicBezTo>
                  <a:cubicBezTo>
                    <a:pt x="2382841" y="6184138"/>
                    <a:pt x="4567206" y="5340265"/>
                    <a:pt x="4814773" y="3564766"/>
                  </a:cubicBezTo>
                  <a:cubicBezTo>
                    <a:pt x="4805973" y="2687778"/>
                    <a:pt x="4823575" y="1759465"/>
                    <a:pt x="4814773" y="946003"/>
                  </a:cubicBezTo>
                  <a:cubicBezTo>
                    <a:pt x="3240919" y="689634"/>
                    <a:pt x="2424582" y="0"/>
                    <a:pt x="2424582" y="0"/>
                  </a:cubicBezTo>
                  <a:close/>
                </a:path>
              </a:pathLst>
            </a:custGeom>
            <a:solidFill>
              <a:schemeClr val="accent3"/>
            </a:solidFill>
            <a:ln w="19050" cap="flat">
              <a:solidFill>
                <a:schemeClr val="bg1"/>
              </a:solidFill>
              <a:prstDash val="solid"/>
              <a:miter/>
            </a:ln>
          </p:spPr>
          <p:txBody>
            <a:bodyPr rtlCol="0" anchor="ctr"/>
            <a:lstStyle/>
            <a:p>
              <a:pPr algn="r" rtl="1"/>
              <a:endParaRPr lang="en-US">
                <a:cs typeface="B Nazanin" panose="00000400000000000000" pitchFamily="2" charset="-78"/>
              </a:endParaRPr>
            </a:p>
          </p:txBody>
        </p:sp>
        <p:pic>
          <p:nvPicPr>
            <p:cNvPr id="207" name="Graphic 206">
              <a:extLst>
                <a:ext uri="{FF2B5EF4-FFF2-40B4-BE49-F238E27FC236}">
                  <a16:creationId xmlns:a16="http://schemas.microsoft.com/office/drawing/2014/main" id="{B46431F5-5627-42CE-95AF-59D62867095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79942" y="596467"/>
              <a:ext cx="1628846" cy="1603296"/>
            </a:xfrm>
            <a:prstGeom prst="rect">
              <a:avLst/>
            </a:prstGeom>
          </p:spPr>
        </p:pic>
      </p:grpSp>
      <p:grpSp>
        <p:nvGrpSpPr>
          <p:cNvPr id="209" name="Group 208">
            <a:extLst>
              <a:ext uri="{FF2B5EF4-FFF2-40B4-BE49-F238E27FC236}">
                <a16:creationId xmlns:a16="http://schemas.microsoft.com/office/drawing/2014/main" id="{3BB02CA8-D810-499A-B659-8EC158147483}"/>
              </a:ext>
            </a:extLst>
          </p:cNvPr>
          <p:cNvGrpSpPr/>
          <p:nvPr/>
        </p:nvGrpSpPr>
        <p:grpSpPr>
          <a:xfrm>
            <a:off x="144082" y="2381399"/>
            <a:ext cx="2683112" cy="945505"/>
            <a:chOff x="6565695" y="2005884"/>
            <a:chExt cx="2055606" cy="945505"/>
          </a:xfrm>
        </p:grpSpPr>
        <p:sp>
          <p:nvSpPr>
            <p:cNvPr id="210" name="TextBox 209">
              <a:extLst>
                <a:ext uri="{FF2B5EF4-FFF2-40B4-BE49-F238E27FC236}">
                  <a16:creationId xmlns:a16="http://schemas.microsoft.com/office/drawing/2014/main" id="{25A0151A-C860-4583-ACFB-0B1515A217D4}"/>
                </a:ext>
              </a:extLst>
            </p:cNvPr>
            <p:cNvSpPr txBox="1"/>
            <p:nvPr/>
          </p:nvSpPr>
          <p:spPr>
            <a:xfrm>
              <a:off x="6565695" y="2305058"/>
              <a:ext cx="2037996"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211" name="TextBox 210">
              <a:extLst>
                <a:ext uri="{FF2B5EF4-FFF2-40B4-BE49-F238E27FC236}">
                  <a16:creationId xmlns:a16="http://schemas.microsoft.com/office/drawing/2014/main" id="{B64C4C93-DCCD-4ED7-83D0-F6711BD36D93}"/>
                </a:ext>
              </a:extLst>
            </p:cNvPr>
            <p:cNvSpPr txBox="1"/>
            <p:nvPr/>
          </p:nvSpPr>
          <p:spPr>
            <a:xfrm>
              <a:off x="6583306" y="2005884"/>
              <a:ext cx="2037995"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213" name="Group 212">
            <a:extLst>
              <a:ext uri="{FF2B5EF4-FFF2-40B4-BE49-F238E27FC236}">
                <a16:creationId xmlns:a16="http://schemas.microsoft.com/office/drawing/2014/main" id="{78AC9910-33F7-41F8-A2B7-93F7317A7ED3}"/>
              </a:ext>
            </a:extLst>
          </p:cNvPr>
          <p:cNvGrpSpPr/>
          <p:nvPr/>
        </p:nvGrpSpPr>
        <p:grpSpPr>
          <a:xfrm>
            <a:off x="144082" y="3887953"/>
            <a:ext cx="2683112" cy="945505"/>
            <a:chOff x="6565695" y="2005884"/>
            <a:chExt cx="2055606" cy="945505"/>
          </a:xfrm>
        </p:grpSpPr>
        <p:sp>
          <p:nvSpPr>
            <p:cNvPr id="214" name="TextBox 213">
              <a:extLst>
                <a:ext uri="{FF2B5EF4-FFF2-40B4-BE49-F238E27FC236}">
                  <a16:creationId xmlns:a16="http://schemas.microsoft.com/office/drawing/2014/main" id="{7917B7CA-3905-44EF-8EB2-4CBF94E4FACD}"/>
                </a:ext>
              </a:extLst>
            </p:cNvPr>
            <p:cNvSpPr txBox="1"/>
            <p:nvPr/>
          </p:nvSpPr>
          <p:spPr>
            <a:xfrm>
              <a:off x="6565695" y="2305058"/>
              <a:ext cx="2037996"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215" name="TextBox 214">
              <a:extLst>
                <a:ext uri="{FF2B5EF4-FFF2-40B4-BE49-F238E27FC236}">
                  <a16:creationId xmlns:a16="http://schemas.microsoft.com/office/drawing/2014/main" id="{95A3474B-A14E-450C-A691-CB1893AB80A9}"/>
                </a:ext>
              </a:extLst>
            </p:cNvPr>
            <p:cNvSpPr txBox="1"/>
            <p:nvPr/>
          </p:nvSpPr>
          <p:spPr>
            <a:xfrm>
              <a:off x="6583306" y="2005884"/>
              <a:ext cx="2037995"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217" name="Group 216">
            <a:extLst>
              <a:ext uri="{FF2B5EF4-FFF2-40B4-BE49-F238E27FC236}">
                <a16:creationId xmlns:a16="http://schemas.microsoft.com/office/drawing/2014/main" id="{532403A9-A467-415C-82B9-5C60E5E21DD1}"/>
              </a:ext>
            </a:extLst>
          </p:cNvPr>
          <p:cNvGrpSpPr/>
          <p:nvPr/>
        </p:nvGrpSpPr>
        <p:grpSpPr>
          <a:xfrm>
            <a:off x="144082" y="5394506"/>
            <a:ext cx="2683112" cy="945505"/>
            <a:chOff x="6565695" y="2005884"/>
            <a:chExt cx="2055606" cy="945505"/>
          </a:xfrm>
        </p:grpSpPr>
        <p:sp>
          <p:nvSpPr>
            <p:cNvPr id="218" name="TextBox 217">
              <a:extLst>
                <a:ext uri="{FF2B5EF4-FFF2-40B4-BE49-F238E27FC236}">
                  <a16:creationId xmlns:a16="http://schemas.microsoft.com/office/drawing/2014/main" id="{3948CE71-25D1-4505-B99C-DE3618B853F4}"/>
                </a:ext>
              </a:extLst>
            </p:cNvPr>
            <p:cNvSpPr txBox="1"/>
            <p:nvPr/>
          </p:nvSpPr>
          <p:spPr>
            <a:xfrm>
              <a:off x="6565695" y="2305058"/>
              <a:ext cx="2037996"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219" name="TextBox 218">
              <a:extLst>
                <a:ext uri="{FF2B5EF4-FFF2-40B4-BE49-F238E27FC236}">
                  <a16:creationId xmlns:a16="http://schemas.microsoft.com/office/drawing/2014/main" id="{C5EF199D-1006-454C-9275-C80B4EFA5E0E}"/>
                </a:ext>
              </a:extLst>
            </p:cNvPr>
            <p:cNvSpPr txBox="1"/>
            <p:nvPr/>
          </p:nvSpPr>
          <p:spPr>
            <a:xfrm>
              <a:off x="6583306" y="2005884"/>
              <a:ext cx="2037995"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220" name="TextBox 219">
            <a:extLst>
              <a:ext uri="{FF2B5EF4-FFF2-40B4-BE49-F238E27FC236}">
                <a16:creationId xmlns:a16="http://schemas.microsoft.com/office/drawing/2014/main" id="{189ACDD6-F741-46A6-AC5A-35E3A1E30A16}"/>
              </a:ext>
            </a:extLst>
          </p:cNvPr>
          <p:cNvSpPr txBox="1"/>
          <p:nvPr/>
        </p:nvSpPr>
        <p:spPr>
          <a:xfrm>
            <a:off x="8735447" y="5385554"/>
            <a:ext cx="3092583" cy="492443"/>
          </a:xfrm>
          <a:prstGeom prst="rect">
            <a:avLst/>
          </a:prstGeom>
          <a:solidFill>
            <a:schemeClr val="accent3"/>
          </a:solidFill>
        </p:spPr>
        <p:txBody>
          <a:bodyPr wrap="square" lIns="36000" tIns="0" rIns="36000" bIns="0" rtlCol="0" anchor="ctr">
            <a:spAutoFit/>
          </a:bodyPr>
          <a:lstStyle/>
          <a:p>
            <a:pPr algn="r" rtl="1"/>
            <a:r>
              <a:rPr lang="en-US" altLang="ko-KR" sz="3200" spc="-150" dirty="0">
                <a:solidFill>
                  <a:schemeClr val="bg1"/>
                </a:solidFill>
                <a:cs typeface="B Nazanin" panose="00000400000000000000" pitchFamily="2" charset="-78"/>
              </a:rPr>
              <a:t>PPT </a:t>
            </a:r>
            <a:r>
              <a:rPr lang="fa-IR" altLang="ko-KR" sz="3200" spc="-150" dirty="0">
                <a:solidFill>
                  <a:schemeClr val="bg1"/>
                </a:solidFill>
                <a:cs typeface="B Nazanin" panose="00000400000000000000" pitchFamily="2" charset="-78"/>
              </a:rPr>
              <a:t>حرفه ای</a:t>
            </a:r>
            <a:endParaRPr lang="ko-KR" altLang="en-US" sz="3200" spc="-150" dirty="0">
              <a:solidFill>
                <a:schemeClr val="bg1"/>
              </a:solidFill>
              <a:cs typeface="B Nazanin" panose="00000400000000000000" pitchFamily="2" charset="-78"/>
            </a:endParaRPr>
          </a:p>
        </p:txBody>
      </p:sp>
      <p:sp>
        <p:nvSpPr>
          <p:cNvPr id="221" name="TextBox 220">
            <a:extLst>
              <a:ext uri="{FF2B5EF4-FFF2-40B4-BE49-F238E27FC236}">
                <a16:creationId xmlns:a16="http://schemas.microsoft.com/office/drawing/2014/main" id="{99228114-FA0C-4ACE-B55A-954387CCBAB5}"/>
              </a:ext>
            </a:extLst>
          </p:cNvPr>
          <p:cNvSpPr txBox="1"/>
          <p:nvPr/>
        </p:nvSpPr>
        <p:spPr>
          <a:xfrm>
            <a:off x="6730155" y="5323734"/>
            <a:ext cx="1822660" cy="307777"/>
          </a:xfrm>
          <a:prstGeom prst="rect">
            <a:avLst/>
          </a:prstGeom>
          <a:noFill/>
        </p:spPr>
        <p:txBody>
          <a:bodyPr wrap="square" rtlCol="0">
            <a:spAutoFit/>
          </a:bodyPr>
          <a:lstStyle/>
          <a:p>
            <a:pPr algn="r" rtl="1"/>
            <a:r>
              <a:rPr lang="fa-IR" altLang="ko-KR" sz="1400" b="1" dirty="0">
                <a:solidFill>
                  <a:schemeClr val="accent1"/>
                </a:solidFill>
                <a:cs typeface="B Nazanin" panose="00000400000000000000" pitchFamily="2" charset="-78"/>
              </a:rPr>
              <a:t>متن شما در اینجا</a:t>
            </a:r>
            <a:endParaRPr lang="ko-KR" altLang="en-US" sz="1400" b="1" dirty="0">
              <a:solidFill>
                <a:schemeClr val="accent1"/>
              </a:solidFill>
              <a:cs typeface="B Nazanin" panose="00000400000000000000" pitchFamily="2" charset="-78"/>
            </a:endParaRPr>
          </a:p>
        </p:txBody>
      </p:sp>
      <p:sp>
        <p:nvSpPr>
          <p:cNvPr id="222" name="TextBox 221">
            <a:extLst>
              <a:ext uri="{FF2B5EF4-FFF2-40B4-BE49-F238E27FC236}">
                <a16:creationId xmlns:a16="http://schemas.microsoft.com/office/drawing/2014/main" id="{60899EC7-79B2-4B69-B519-F772613DC3CF}"/>
              </a:ext>
            </a:extLst>
          </p:cNvPr>
          <p:cNvSpPr txBox="1"/>
          <p:nvPr/>
        </p:nvSpPr>
        <p:spPr>
          <a:xfrm>
            <a:off x="6730155" y="5640434"/>
            <a:ext cx="1822660" cy="307777"/>
          </a:xfrm>
          <a:prstGeom prst="rect">
            <a:avLst/>
          </a:prstGeom>
          <a:noFill/>
        </p:spPr>
        <p:txBody>
          <a:bodyPr wrap="square" rtlCol="0">
            <a:spAutoFit/>
          </a:bodyPr>
          <a:lstStyle/>
          <a:p>
            <a:pPr algn="r" rtl="1"/>
            <a:r>
              <a:rPr lang="fa-IR" altLang="ko-KR" sz="1400" b="1" dirty="0">
                <a:solidFill>
                  <a:schemeClr val="accent1"/>
                </a:solidFill>
                <a:cs typeface="B Nazanin" panose="00000400000000000000" pitchFamily="2" charset="-78"/>
              </a:rPr>
              <a:t>متن را اینجا بنویسید</a:t>
            </a:r>
            <a:endParaRPr lang="ko-KR" altLang="en-US" sz="1400" b="1" dirty="0">
              <a:solidFill>
                <a:schemeClr val="accent1"/>
              </a:solidFill>
              <a:cs typeface="B Nazanin" panose="00000400000000000000" pitchFamily="2" charset="-78"/>
            </a:endParaRPr>
          </a:p>
        </p:txBody>
      </p:sp>
      <p:grpSp>
        <p:nvGrpSpPr>
          <p:cNvPr id="223" name="Group 222">
            <a:extLst>
              <a:ext uri="{FF2B5EF4-FFF2-40B4-BE49-F238E27FC236}">
                <a16:creationId xmlns:a16="http://schemas.microsoft.com/office/drawing/2014/main" id="{410B2F72-05BC-48F3-B52A-E563C1C9280F}"/>
              </a:ext>
            </a:extLst>
          </p:cNvPr>
          <p:cNvGrpSpPr/>
          <p:nvPr/>
        </p:nvGrpSpPr>
        <p:grpSpPr>
          <a:xfrm>
            <a:off x="9081071" y="2828593"/>
            <a:ext cx="2824986" cy="1814284"/>
            <a:chOff x="4822352" y="1916832"/>
            <a:chExt cx="3422056" cy="1814284"/>
          </a:xfrm>
        </p:grpSpPr>
        <p:sp>
          <p:nvSpPr>
            <p:cNvPr id="224" name="Text Placeholder 10">
              <a:extLst>
                <a:ext uri="{FF2B5EF4-FFF2-40B4-BE49-F238E27FC236}">
                  <a16:creationId xmlns:a16="http://schemas.microsoft.com/office/drawing/2014/main" id="{27B092C4-4E64-4ED5-A76E-7CF547AD8BCF}"/>
                </a:ext>
              </a:extLst>
            </p:cNvPr>
            <p:cNvSpPr txBox="1">
              <a:spLocks/>
            </p:cNvSpPr>
            <p:nvPr/>
          </p:nvSpPr>
          <p:spPr>
            <a:xfrm>
              <a:off x="4822352" y="1916832"/>
              <a:ext cx="3422056" cy="360040"/>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lnSpc>
                  <a:spcPct val="110000"/>
                </a:lnSpc>
                <a:buNone/>
              </a:pPr>
              <a:r>
                <a:rPr lang="fa-IR" altLang="ko-KR" sz="2000" b="1" dirty="0">
                  <a:solidFill>
                    <a:schemeClr val="tx1">
                      <a:lumMod val="75000"/>
                      <a:lumOff val="25000"/>
                    </a:schemeClr>
                  </a:solidFill>
                  <a:cs typeface="B Nazanin" panose="00000400000000000000" pitchFamily="2" charset="-78"/>
                </a:rPr>
                <a:t>نمونه کارها طراحی شده است</a:t>
              </a:r>
              <a:endParaRPr lang="en-US" altLang="ko-KR" sz="2000" b="1" dirty="0">
                <a:solidFill>
                  <a:schemeClr val="tx1">
                    <a:lumMod val="75000"/>
                    <a:lumOff val="25000"/>
                  </a:schemeClr>
                </a:solidFill>
                <a:cs typeface="B Nazanin" panose="00000400000000000000" pitchFamily="2" charset="-78"/>
              </a:endParaRPr>
            </a:p>
          </p:txBody>
        </p:sp>
        <p:sp>
          <p:nvSpPr>
            <p:cNvPr id="225" name="TextBox 224">
              <a:extLst>
                <a:ext uri="{FF2B5EF4-FFF2-40B4-BE49-F238E27FC236}">
                  <a16:creationId xmlns:a16="http://schemas.microsoft.com/office/drawing/2014/main" id="{AC55F9A5-37AF-4A48-94B5-8B65AFA3ABD2}"/>
                </a:ext>
              </a:extLst>
            </p:cNvPr>
            <p:cNvSpPr txBox="1"/>
            <p:nvPr/>
          </p:nvSpPr>
          <p:spPr>
            <a:xfrm>
              <a:off x="4822352" y="2276872"/>
              <a:ext cx="3422056" cy="1454244"/>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grpSp>
      <p:sp>
        <p:nvSpPr>
          <p:cNvPr id="3" name="TextBox 2">
            <a:extLst>
              <a:ext uri="{FF2B5EF4-FFF2-40B4-BE49-F238E27FC236}">
                <a16:creationId xmlns:a16="http://schemas.microsoft.com/office/drawing/2014/main" id="{41E5A874-F144-41C2-5BD3-BB78F9B35C7F}"/>
              </a:ext>
            </a:extLst>
          </p:cNvPr>
          <p:cNvSpPr txBox="1"/>
          <p:nvPr/>
        </p:nvSpPr>
        <p:spPr>
          <a:xfrm>
            <a:off x="2669668" y="2565521"/>
            <a:ext cx="885866" cy="461665"/>
          </a:xfrm>
          <a:prstGeom prst="rect">
            <a:avLst/>
          </a:prstGeom>
          <a:noFill/>
        </p:spPr>
        <p:txBody>
          <a:bodyPr wrap="square" rtlCol="0" anchor="ctr">
            <a:spAutoFit/>
          </a:bodyPr>
          <a:lstStyle/>
          <a:p>
            <a:pPr algn="r" rtl="1"/>
            <a:r>
              <a:rPr lang="en-US" altLang="ko-KR" sz="2400" b="1" dirty="0">
                <a:solidFill>
                  <a:schemeClr val="accent1"/>
                </a:solidFill>
                <a:cs typeface="B Nazanin" panose="00000400000000000000" pitchFamily="2" charset="-78"/>
              </a:rPr>
              <a:t>50%</a:t>
            </a:r>
            <a:endParaRPr lang="ko-KR" altLang="en-US" sz="2400" b="1" dirty="0">
              <a:solidFill>
                <a:schemeClr val="accent1"/>
              </a:solidFill>
              <a:cs typeface="B Nazanin" panose="00000400000000000000" pitchFamily="2" charset="-78"/>
            </a:endParaRPr>
          </a:p>
        </p:txBody>
      </p:sp>
      <p:sp>
        <p:nvSpPr>
          <p:cNvPr id="4" name="TextBox 3">
            <a:extLst>
              <a:ext uri="{FF2B5EF4-FFF2-40B4-BE49-F238E27FC236}">
                <a16:creationId xmlns:a16="http://schemas.microsoft.com/office/drawing/2014/main" id="{5EF835A7-2CA2-0B24-7109-D3E778864C48}"/>
              </a:ext>
            </a:extLst>
          </p:cNvPr>
          <p:cNvSpPr txBox="1"/>
          <p:nvPr/>
        </p:nvSpPr>
        <p:spPr>
          <a:xfrm>
            <a:off x="2669668" y="4072074"/>
            <a:ext cx="885866" cy="461665"/>
          </a:xfrm>
          <a:prstGeom prst="rect">
            <a:avLst/>
          </a:prstGeom>
          <a:noFill/>
        </p:spPr>
        <p:txBody>
          <a:bodyPr wrap="square" rtlCol="0" anchor="ctr">
            <a:spAutoFit/>
          </a:bodyPr>
          <a:lstStyle/>
          <a:p>
            <a:pPr algn="r" rtl="1"/>
            <a:r>
              <a:rPr lang="en-US" altLang="ko-KR" sz="2400" b="1" dirty="0">
                <a:solidFill>
                  <a:schemeClr val="tx1">
                    <a:lumMod val="75000"/>
                    <a:lumOff val="25000"/>
                  </a:schemeClr>
                </a:solidFill>
                <a:cs typeface="B Nazanin" panose="00000400000000000000" pitchFamily="2" charset="-78"/>
              </a:rPr>
              <a:t>35%</a:t>
            </a:r>
            <a:endParaRPr lang="ko-KR" altLang="en-US" sz="2400" b="1" dirty="0">
              <a:solidFill>
                <a:schemeClr val="tx1">
                  <a:lumMod val="75000"/>
                  <a:lumOff val="25000"/>
                </a:schemeClr>
              </a:solidFill>
              <a:cs typeface="B Nazanin" panose="00000400000000000000" pitchFamily="2" charset="-78"/>
            </a:endParaRPr>
          </a:p>
        </p:txBody>
      </p:sp>
      <p:sp>
        <p:nvSpPr>
          <p:cNvPr id="5" name="TextBox 4">
            <a:extLst>
              <a:ext uri="{FF2B5EF4-FFF2-40B4-BE49-F238E27FC236}">
                <a16:creationId xmlns:a16="http://schemas.microsoft.com/office/drawing/2014/main" id="{51C0839B-E34B-7913-8278-65720EF080FC}"/>
              </a:ext>
            </a:extLst>
          </p:cNvPr>
          <p:cNvSpPr txBox="1"/>
          <p:nvPr/>
        </p:nvSpPr>
        <p:spPr>
          <a:xfrm>
            <a:off x="2669668" y="5578628"/>
            <a:ext cx="885866" cy="461665"/>
          </a:xfrm>
          <a:prstGeom prst="rect">
            <a:avLst/>
          </a:prstGeom>
          <a:noFill/>
        </p:spPr>
        <p:txBody>
          <a:bodyPr wrap="square" rtlCol="0" anchor="ctr">
            <a:spAutoFit/>
          </a:bodyPr>
          <a:lstStyle/>
          <a:p>
            <a:pPr algn="r" rtl="1"/>
            <a:r>
              <a:rPr lang="en-US" altLang="ko-KR" sz="2400" b="1" dirty="0">
                <a:solidFill>
                  <a:schemeClr val="tx1">
                    <a:lumMod val="75000"/>
                    <a:lumOff val="25000"/>
                  </a:schemeClr>
                </a:solidFill>
                <a:cs typeface="B Nazanin" panose="00000400000000000000" pitchFamily="2" charset="-78"/>
              </a:rPr>
              <a:t>20%</a:t>
            </a:r>
            <a:endParaRPr lang="ko-KR" altLang="en-US" sz="2400" b="1"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127922492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ectangle 2">
            <a:extLst>
              <a:ext uri="{FF2B5EF4-FFF2-40B4-BE49-F238E27FC236}">
                <a16:creationId xmlns:a16="http://schemas.microsoft.com/office/drawing/2014/main" id="{B972B2B9-AAD0-449B-BF17-F87894A2592E}"/>
              </a:ext>
            </a:extLst>
          </p:cNvPr>
          <p:cNvSpPr/>
          <p:nvPr/>
        </p:nvSpPr>
        <p:spPr>
          <a:xfrm>
            <a:off x="0" y="5754706"/>
            <a:ext cx="12192000" cy="110329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4" name="Right Arrow 5">
            <a:extLst>
              <a:ext uri="{FF2B5EF4-FFF2-40B4-BE49-F238E27FC236}">
                <a16:creationId xmlns:a16="http://schemas.microsoft.com/office/drawing/2014/main" id="{2D3A2FE2-0D42-4306-85F3-594E43B4A80E}"/>
              </a:ext>
            </a:extLst>
          </p:cNvPr>
          <p:cNvSpPr/>
          <p:nvPr/>
        </p:nvSpPr>
        <p:spPr>
          <a:xfrm flipH="1">
            <a:off x="748643" y="1835012"/>
            <a:ext cx="8508720" cy="936104"/>
          </a:xfrm>
          <a:prstGeom prst="rightArrow">
            <a:avLst>
              <a:gd name="adj1" fmla="val 66050"/>
              <a:gd name="adj2" fmla="val 7567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5" name="Right Arrow 54">
            <a:extLst>
              <a:ext uri="{FF2B5EF4-FFF2-40B4-BE49-F238E27FC236}">
                <a16:creationId xmlns:a16="http://schemas.microsoft.com/office/drawing/2014/main" id="{0FE2AFA6-2E28-44AA-BB33-59CD1A0C16BD}"/>
              </a:ext>
            </a:extLst>
          </p:cNvPr>
          <p:cNvSpPr/>
          <p:nvPr/>
        </p:nvSpPr>
        <p:spPr>
          <a:xfrm flipH="1">
            <a:off x="1524796" y="2685122"/>
            <a:ext cx="7732566" cy="936104"/>
          </a:xfrm>
          <a:prstGeom prst="rightArrow">
            <a:avLst>
              <a:gd name="adj1" fmla="val 66050"/>
              <a:gd name="adj2" fmla="val 7567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6" name="Right Arrow 55">
            <a:extLst>
              <a:ext uri="{FF2B5EF4-FFF2-40B4-BE49-F238E27FC236}">
                <a16:creationId xmlns:a16="http://schemas.microsoft.com/office/drawing/2014/main" id="{529F96B2-E360-4F4E-B593-6CD9AC6832DF}"/>
              </a:ext>
            </a:extLst>
          </p:cNvPr>
          <p:cNvSpPr/>
          <p:nvPr/>
        </p:nvSpPr>
        <p:spPr>
          <a:xfrm flipH="1">
            <a:off x="2295696" y="3535232"/>
            <a:ext cx="6961666" cy="936104"/>
          </a:xfrm>
          <a:prstGeom prst="rightArrow">
            <a:avLst>
              <a:gd name="adj1" fmla="val 66050"/>
              <a:gd name="adj2" fmla="val 7567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7" name="Right Arrow 56">
            <a:extLst>
              <a:ext uri="{FF2B5EF4-FFF2-40B4-BE49-F238E27FC236}">
                <a16:creationId xmlns:a16="http://schemas.microsoft.com/office/drawing/2014/main" id="{1AE33DF2-E738-498D-B03B-DF47B223D2CC}"/>
              </a:ext>
            </a:extLst>
          </p:cNvPr>
          <p:cNvSpPr/>
          <p:nvPr/>
        </p:nvSpPr>
        <p:spPr>
          <a:xfrm flipH="1">
            <a:off x="3059393" y="4385342"/>
            <a:ext cx="6197968" cy="936104"/>
          </a:xfrm>
          <a:prstGeom prst="rightArrow">
            <a:avLst>
              <a:gd name="adj1" fmla="val 66050"/>
              <a:gd name="adj2" fmla="val 7567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grpSp>
        <p:nvGrpSpPr>
          <p:cNvPr id="8" name="Group 7">
            <a:extLst>
              <a:ext uri="{FF2B5EF4-FFF2-40B4-BE49-F238E27FC236}">
                <a16:creationId xmlns:a16="http://schemas.microsoft.com/office/drawing/2014/main" id="{75C06F6E-6E13-4448-ACCF-792BA9C9DC6E}"/>
              </a:ext>
            </a:extLst>
          </p:cNvPr>
          <p:cNvGrpSpPr/>
          <p:nvPr/>
        </p:nvGrpSpPr>
        <p:grpSpPr>
          <a:xfrm>
            <a:off x="8033229" y="1658410"/>
            <a:ext cx="3295663" cy="3488970"/>
            <a:chOff x="5304777" y="1737360"/>
            <a:chExt cx="3295663" cy="3488970"/>
          </a:xfrm>
        </p:grpSpPr>
        <p:pic>
          <p:nvPicPr>
            <p:cNvPr id="9" name="Picture 2" descr="E:\002-KIMS BUSINESS\007-02-MaxPPT-Contents\151119-com-Computer Desk\png\노트북.png">
              <a:extLst>
                <a:ext uri="{FF2B5EF4-FFF2-40B4-BE49-F238E27FC236}">
                  <a16:creationId xmlns:a16="http://schemas.microsoft.com/office/drawing/2014/main" id="{4A094E88-D9E2-4288-B93D-148AA21790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748174">
              <a:off x="5081275" y="2280629"/>
              <a:ext cx="3169203" cy="2722199"/>
            </a:xfrm>
            <a:prstGeom prst="rect">
              <a:avLst/>
            </a:prstGeom>
            <a:noFill/>
            <a:extLst>
              <a:ext uri="{909E8E84-426E-40DD-AFC4-6F175D3DCCD1}">
                <a14:hiddenFill xmlns:a14="http://schemas.microsoft.com/office/drawing/2010/main">
                  <a:solidFill>
                    <a:srgbClr val="FFFFFF"/>
                  </a:solidFill>
                </a14:hiddenFill>
              </a:ext>
            </a:extLst>
          </p:spPr>
        </p:pic>
        <p:sp>
          <p:nvSpPr>
            <p:cNvPr id="10" name="Freeform 2">
              <a:extLst>
                <a:ext uri="{FF2B5EF4-FFF2-40B4-BE49-F238E27FC236}">
                  <a16:creationId xmlns:a16="http://schemas.microsoft.com/office/drawing/2014/main" id="{80C70D6A-4B80-4A86-BDBE-8DFE867669DC}"/>
                </a:ext>
              </a:extLst>
            </p:cNvPr>
            <p:cNvSpPr/>
            <p:nvPr/>
          </p:nvSpPr>
          <p:spPr>
            <a:xfrm>
              <a:off x="6344920" y="1737360"/>
              <a:ext cx="2255520" cy="2438400"/>
            </a:xfrm>
            <a:custGeom>
              <a:avLst/>
              <a:gdLst>
                <a:gd name="connsiteX0" fmla="*/ 223520 w 2255520"/>
                <a:gd name="connsiteY0" fmla="*/ 0 h 2438400"/>
                <a:gd name="connsiteX1" fmla="*/ 2255520 w 2255520"/>
                <a:gd name="connsiteY1" fmla="*/ 2052320 h 2438400"/>
                <a:gd name="connsiteX2" fmla="*/ 1696720 w 2255520"/>
                <a:gd name="connsiteY2" fmla="*/ 2438400 h 2438400"/>
                <a:gd name="connsiteX3" fmla="*/ 0 w 2255520"/>
                <a:gd name="connsiteY3" fmla="*/ 716280 h 2438400"/>
                <a:gd name="connsiteX4" fmla="*/ 223520 w 2255520"/>
                <a:gd name="connsiteY4" fmla="*/ 0 h 243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5520" h="2438400">
                  <a:moveTo>
                    <a:pt x="223520" y="0"/>
                  </a:moveTo>
                  <a:lnTo>
                    <a:pt x="2255520" y="2052320"/>
                  </a:lnTo>
                  <a:lnTo>
                    <a:pt x="1696720" y="2438400"/>
                  </a:lnTo>
                  <a:lnTo>
                    <a:pt x="0" y="716280"/>
                  </a:lnTo>
                  <a:lnTo>
                    <a:pt x="223520" y="0"/>
                  </a:lnTo>
                  <a:close/>
                </a:path>
              </a:pathLst>
            </a:custGeom>
            <a:solidFill>
              <a:schemeClr val="tx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grpSp>
      <p:grpSp>
        <p:nvGrpSpPr>
          <p:cNvPr id="11" name="Group 10">
            <a:extLst>
              <a:ext uri="{FF2B5EF4-FFF2-40B4-BE49-F238E27FC236}">
                <a16:creationId xmlns:a16="http://schemas.microsoft.com/office/drawing/2014/main" id="{E498D977-C1BF-4D7E-B9EF-F9E26920546C}"/>
              </a:ext>
            </a:extLst>
          </p:cNvPr>
          <p:cNvGrpSpPr/>
          <p:nvPr/>
        </p:nvGrpSpPr>
        <p:grpSpPr>
          <a:xfrm>
            <a:off x="1559907" y="2068920"/>
            <a:ext cx="4969080" cy="467124"/>
            <a:chOff x="4965552" y="1811177"/>
            <a:chExt cx="3484978" cy="467124"/>
          </a:xfrm>
        </p:grpSpPr>
        <p:sp>
          <p:nvSpPr>
            <p:cNvPr id="12" name="TextBox 11">
              <a:extLst>
                <a:ext uri="{FF2B5EF4-FFF2-40B4-BE49-F238E27FC236}">
                  <a16:creationId xmlns:a16="http://schemas.microsoft.com/office/drawing/2014/main" id="{A7C26C78-040E-4D7A-84E3-B8736381DACF}"/>
                </a:ext>
              </a:extLst>
            </p:cNvPr>
            <p:cNvSpPr txBox="1"/>
            <p:nvPr/>
          </p:nvSpPr>
          <p:spPr>
            <a:xfrm>
              <a:off x="4965552" y="2001302"/>
              <a:ext cx="3484978" cy="276999"/>
            </a:xfrm>
            <a:prstGeom prst="rect">
              <a:avLst/>
            </a:prstGeom>
            <a:noFill/>
          </p:spPr>
          <p:txBody>
            <a:bodyPr wrap="square" rtlCol="0">
              <a:spAutoFit/>
            </a:bodyPr>
            <a:lstStyle/>
            <a:p>
              <a:pPr algn="r" rtl="1"/>
              <a:r>
                <a:rPr lang="fa-IR" altLang="ko-KR" sz="1200" dirty="0">
                  <a:solidFill>
                    <a:schemeClr val="bg1"/>
                  </a:solidFill>
                  <a:ea typeface="HY견명조" pitchFamily="18" charset="-127"/>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13" name="TextBox 12">
              <a:extLst>
                <a:ext uri="{FF2B5EF4-FFF2-40B4-BE49-F238E27FC236}">
                  <a16:creationId xmlns:a16="http://schemas.microsoft.com/office/drawing/2014/main" id="{A8235F85-A676-4B6F-9F88-8F95AFBF2498}"/>
                </a:ext>
              </a:extLst>
            </p:cNvPr>
            <p:cNvSpPr txBox="1"/>
            <p:nvPr/>
          </p:nvSpPr>
          <p:spPr>
            <a:xfrm>
              <a:off x="4965552" y="1811177"/>
              <a:ext cx="3484978" cy="276999"/>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عنوان مطالب</a:t>
              </a:r>
              <a:endParaRPr lang="ko-KR" altLang="en-US" sz="1200" b="1" dirty="0">
                <a:solidFill>
                  <a:schemeClr val="bg1"/>
                </a:solidFill>
                <a:cs typeface="B Nazanin" panose="00000400000000000000" pitchFamily="2" charset="-78"/>
              </a:endParaRPr>
            </a:p>
          </p:txBody>
        </p:sp>
      </p:grpSp>
      <p:grpSp>
        <p:nvGrpSpPr>
          <p:cNvPr id="14" name="Group 13">
            <a:extLst>
              <a:ext uri="{FF2B5EF4-FFF2-40B4-BE49-F238E27FC236}">
                <a16:creationId xmlns:a16="http://schemas.microsoft.com/office/drawing/2014/main" id="{D789BD39-6E2D-406D-9B87-3564D58F6AC0}"/>
              </a:ext>
            </a:extLst>
          </p:cNvPr>
          <p:cNvGrpSpPr/>
          <p:nvPr/>
        </p:nvGrpSpPr>
        <p:grpSpPr>
          <a:xfrm>
            <a:off x="2336442" y="2915712"/>
            <a:ext cx="4969080" cy="467124"/>
            <a:chOff x="4965552" y="1811177"/>
            <a:chExt cx="3484978" cy="467124"/>
          </a:xfrm>
        </p:grpSpPr>
        <p:sp>
          <p:nvSpPr>
            <p:cNvPr id="15" name="TextBox 14">
              <a:extLst>
                <a:ext uri="{FF2B5EF4-FFF2-40B4-BE49-F238E27FC236}">
                  <a16:creationId xmlns:a16="http://schemas.microsoft.com/office/drawing/2014/main" id="{946E9A22-BDD2-4E6C-9928-B5035F50886B}"/>
                </a:ext>
              </a:extLst>
            </p:cNvPr>
            <p:cNvSpPr txBox="1"/>
            <p:nvPr/>
          </p:nvSpPr>
          <p:spPr>
            <a:xfrm>
              <a:off x="4965552" y="2001302"/>
              <a:ext cx="3484978" cy="276999"/>
            </a:xfrm>
            <a:prstGeom prst="rect">
              <a:avLst/>
            </a:prstGeom>
            <a:noFill/>
          </p:spPr>
          <p:txBody>
            <a:bodyPr wrap="square" rtlCol="0">
              <a:spAutoFit/>
            </a:bodyPr>
            <a:lstStyle/>
            <a:p>
              <a:pPr algn="r" rtl="1"/>
              <a:r>
                <a:rPr lang="fa-IR" altLang="ko-KR" sz="1200" dirty="0">
                  <a:solidFill>
                    <a:schemeClr val="bg1"/>
                  </a:solidFill>
                  <a:ea typeface="HY견명조" pitchFamily="18" charset="-127"/>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16" name="TextBox 15">
              <a:extLst>
                <a:ext uri="{FF2B5EF4-FFF2-40B4-BE49-F238E27FC236}">
                  <a16:creationId xmlns:a16="http://schemas.microsoft.com/office/drawing/2014/main" id="{CE4FDF37-A167-4BA1-84FD-D1F29DF6F844}"/>
                </a:ext>
              </a:extLst>
            </p:cNvPr>
            <p:cNvSpPr txBox="1"/>
            <p:nvPr/>
          </p:nvSpPr>
          <p:spPr>
            <a:xfrm>
              <a:off x="4965552" y="1811177"/>
              <a:ext cx="3484978" cy="276999"/>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عنوان مطالب</a:t>
              </a:r>
              <a:endParaRPr lang="ko-KR" altLang="en-US" sz="1200" b="1" dirty="0">
                <a:solidFill>
                  <a:schemeClr val="bg1"/>
                </a:solidFill>
                <a:cs typeface="B Nazanin" panose="00000400000000000000" pitchFamily="2" charset="-78"/>
              </a:endParaRPr>
            </a:p>
          </p:txBody>
        </p:sp>
      </p:grpSp>
      <p:grpSp>
        <p:nvGrpSpPr>
          <p:cNvPr id="17" name="Group 16">
            <a:extLst>
              <a:ext uri="{FF2B5EF4-FFF2-40B4-BE49-F238E27FC236}">
                <a16:creationId xmlns:a16="http://schemas.microsoft.com/office/drawing/2014/main" id="{EE6F1812-69CA-462A-9287-8B9D90E24CD6}"/>
              </a:ext>
            </a:extLst>
          </p:cNvPr>
          <p:cNvGrpSpPr/>
          <p:nvPr/>
        </p:nvGrpSpPr>
        <p:grpSpPr>
          <a:xfrm>
            <a:off x="3117874" y="3762504"/>
            <a:ext cx="4969080" cy="467124"/>
            <a:chOff x="4965552" y="1811177"/>
            <a:chExt cx="3484978" cy="467124"/>
          </a:xfrm>
        </p:grpSpPr>
        <p:sp>
          <p:nvSpPr>
            <p:cNvPr id="18" name="TextBox 17">
              <a:extLst>
                <a:ext uri="{FF2B5EF4-FFF2-40B4-BE49-F238E27FC236}">
                  <a16:creationId xmlns:a16="http://schemas.microsoft.com/office/drawing/2014/main" id="{06CCC9D1-2BFA-4836-BF61-604E3BB40D25}"/>
                </a:ext>
              </a:extLst>
            </p:cNvPr>
            <p:cNvSpPr txBox="1"/>
            <p:nvPr/>
          </p:nvSpPr>
          <p:spPr>
            <a:xfrm>
              <a:off x="4965552" y="2001302"/>
              <a:ext cx="3484978" cy="276999"/>
            </a:xfrm>
            <a:prstGeom prst="rect">
              <a:avLst/>
            </a:prstGeom>
            <a:noFill/>
          </p:spPr>
          <p:txBody>
            <a:bodyPr wrap="square" rtlCol="0">
              <a:spAutoFit/>
            </a:bodyPr>
            <a:lstStyle/>
            <a:p>
              <a:pPr algn="r" rtl="1"/>
              <a:r>
                <a:rPr lang="fa-IR" altLang="ko-KR" sz="1200" dirty="0">
                  <a:solidFill>
                    <a:schemeClr val="bg1"/>
                  </a:solidFill>
                  <a:ea typeface="HY견명조" pitchFamily="18" charset="-127"/>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19" name="TextBox 18">
              <a:extLst>
                <a:ext uri="{FF2B5EF4-FFF2-40B4-BE49-F238E27FC236}">
                  <a16:creationId xmlns:a16="http://schemas.microsoft.com/office/drawing/2014/main" id="{B37B5AB5-688B-401A-A41B-F35EE9E673FC}"/>
                </a:ext>
              </a:extLst>
            </p:cNvPr>
            <p:cNvSpPr txBox="1"/>
            <p:nvPr/>
          </p:nvSpPr>
          <p:spPr>
            <a:xfrm>
              <a:off x="4965552" y="1811177"/>
              <a:ext cx="3484978" cy="276999"/>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عنوان مطالب</a:t>
              </a:r>
              <a:endParaRPr lang="ko-KR" altLang="en-US" sz="1200" b="1" dirty="0">
                <a:solidFill>
                  <a:schemeClr val="bg1"/>
                </a:solidFill>
                <a:cs typeface="B Nazanin" panose="00000400000000000000" pitchFamily="2" charset="-78"/>
              </a:endParaRPr>
            </a:p>
          </p:txBody>
        </p:sp>
      </p:grpSp>
      <p:grpSp>
        <p:nvGrpSpPr>
          <p:cNvPr id="20" name="Group 19">
            <a:extLst>
              <a:ext uri="{FF2B5EF4-FFF2-40B4-BE49-F238E27FC236}">
                <a16:creationId xmlns:a16="http://schemas.microsoft.com/office/drawing/2014/main" id="{BD19F659-CD15-4F89-8311-D7B65AF2BEE9}"/>
              </a:ext>
            </a:extLst>
          </p:cNvPr>
          <p:cNvGrpSpPr/>
          <p:nvPr/>
        </p:nvGrpSpPr>
        <p:grpSpPr>
          <a:xfrm>
            <a:off x="3873571" y="4618821"/>
            <a:ext cx="4969080" cy="467124"/>
            <a:chOff x="4965552" y="1811177"/>
            <a:chExt cx="3484978" cy="467124"/>
          </a:xfrm>
        </p:grpSpPr>
        <p:sp>
          <p:nvSpPr>
            <p:cNvPr id="21" name="TextBox 20">
              <a:extLst>
                <a:ext uri="{FF2B5EF4-FFF2-40B4-BE49-F238E27FC236}">
                  <a16:creationId xmlns:a16="http://schemas.microsoft.com/office/drawing/2014/main" id="{E5742B70-F6CB-48BD-A6AB-519A99AFE465}"/>
                </a:ext>
              </a:extLst>
            </p:cNvPr>
            <p:cNvSpPr txBox="1"/>
            <p:nvPr/>
          </p:nvSpPr>
          <p:spPr>
            <a:xfrm>
              <a:off x="4965552" y="2001302"/>
              <a:ext cx="3484978" cy="276999"/>
            </a:xfrm>
            <a:prstGeom prst="rect">
              <a:avLst/>
            </a:prstGeom>
            <a:noFill/>
          </p:spPr>
          <p:txBody>
            <a:bodyPr wrap="square" rtlCol="0">
              <a:spAutoFit/>
            </a:bodyPr>
            <a:lstStyle/>
            <a:p>
              <a:pPr algn="r" rtl="1"/>
              <a:r>
                <a:rPr lang="fa-IR" altLang="ko-KR" sz="1200" dirty="0">
                  <a:solidFill>
                    <a:schemeClr val="bg1"/>
                  </a:solidFill>
                  <a:ea typeface="HY견명조" pitchFamily="18" charset="-127"/>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22" name="TextBox 21">
              <a:extLst>
                <a:ext uri="{FF2B5EF4-FFF2-40B4-BE49-F238E27FC236}">
                  <a16:creationId xmlns:a16="http://schemas.microsoft.com/office/drawing/2014/main" id="{775227D8-2B61-454D-82BC-288110ADEF15}"/>
                </a:ext>
              </a:extLst>
            </p:cNvPr>
            <p:cNvSpPr txBox="1"/>
            <p:nvPr/>
          </p:nvSpPr>
          <p:spPr>
            <a:xfrm>
              <a:off x="4965552" y="1811177"/>
              <a:ext cx="3484978" cy="276999"/>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عنوان مطالب</a:t>
              </a:r>
              <a:endParaRPr lang="ko-KR" altLang="en-US" sz="1200" b="1" dirty="0">
                <a:solidFill>
                  <a:schemeClr val="bg1"/>
                </a:solidFill>
                <a:cs typeface="B Nazanin" panose="00000400000000000000" pitchFamily="2" charset="-78"/>
              </a:endParaRPr>
            </a:p>
          </p:txBody>
        </p:sp>
      </p:grpSp>
      <p:grpSp>
        <p:nvGrpSpPr>
          <p:cNvPr id="23" name="Group 22">
            <a:extLst>
              <a:ext uri="{FF2B5EF4-FFF2-40B4-BE49-F238E27FC236}">
                <a16:creationId xmlns:a16="http://schemas.microsoft.com/office/drawing/2014/main" id="{31CFDAAC-E1E9-4633-B40E-D04B1DEC2185}"/>
              </a:ext>
            </a:extLst>
          </p:cNvPr>
          <p:cNvGrpSpPr/>
          <p:nvPr/>
        </p:nvGrpSpPr>
        <p:grpSpPr>
          <a:xfrm>
            <a:off x="854580" y="5931692"/>
            <a:ext cx="10482842" cy="699453"/>
            <a:chOff x="-780300" y="1563935"/>
            <a:chExt cx="8467032" cy="706448"/>
          </a:xfrm>
        </p:grpSpPr>
        <p:sp>
          <p:nvSpPr>
            <p:cNvPr id="24" name="TextBox 23">
              <a:extLst>
                <a:ext uri="{FF2B5EF4-FFF2-40B4-BE49-F238E27FC236}">
                  <a16:creationId xmlns:a16="http://schemas.microsoft.com/office/drawing/2014/main" id="{45BDC52A-BEC0-4A62-9171-09589678AB0B}"/>
                </a:ext>
              </a:extLst>
            </p:cNvPr>
            <p:cNvSpPr txBox="1"/>
            <p:nvPr/>
          </p:nvSpPr>
          <p:spPr>
            <a:xfrm>
              <a:off x="-780298" y="1804101"/>
              <a:ext cx="8467027" cy="466282"/>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a:t>
              </a:r>
              <a:endParaRPr lang="ko-KR" altLang="en-US" sz="1200" dirty="0">
                <a:solidFill>
                  <a:schemeClr val="bg1"/>
                </a:solidFill>
                <a:cs typeface="B Nazanin" panose="00000400000000000000" pitchFamily="2" charset="-78"/>
              </a:endParaRPr>
            </a:p>
          </p:txBody>
        </p:sp>
        <p:sp>
          <p:nvSpPr>
            <p:cNvPr id="25" name="TextBox 24">
              <a:extLst>
                <a:ext uri="{FF2B5EF4-FFF2-40B4-BE49-F238E27FC236}">
                  <a16:creationId xmlns:a16="http://schemas.microsoft.com/office/drawing/2014/main" id="{09C62E8A-3775-4D40-B817-53447F17E14E}"/>
                </a:ext>
              </a:extLst>
            </p:cNvPr>
            <p:cNvSpPr txBox="1"/>
            <p:nvPr/>
          </p:nvSpPr>
          <p:spPr>
            <a:xfrm>
              <a:off x="-780300" y="1563935"/>
              <a:ext cx="8467032" cy="310855"/>
            </a:xfrm>
            <a:prstGeom prst="rect">
              <a:avLst/>
            </a:prstGeom>
            <a:noFill/>
          </p:spPr>
          <p:txBody>
            <a:bodyPr wrap="square" rtlCol="0">
              <a:spAutoFit/>
            </a:bodyPr>
            <a:lstStyle/>
            <a:p>
              <a:pPr algn="ctr" rtl="1"/>
              <a:r>
                <a:rPr lang="fa-IR" altLang="ko-KR" sz="1400" b="1" dirty="0">
                  <a:solidFill>
                    <a:schemeClr val="bg1"/>
                  </a:solidFill>
                  <a:cs typeface="B Nazanin" panose="00000400000000000000" pitchFamily="2" charset="-78"/>
                </a:rPr>
                <a:t>عنوان محتوا را اضافه کنید</a:t>
              </a:r>
              <a:endParaRPr lang="ko-KR" altLang="en-US" sz="1400" b="1" dirty="0">
                <a:solidFill>
                  <a:schemeClr val="bg1"/>
                </a:solidFill>
                <a:cs typeface="B Nazanin" panose="00000400000000000000" pitchFamily="2" charset="-78"/>
              </a:endParaRPr>
            </a:p>
          </p:txBody>
        </p:sp>
      </p:grpSp>
      <p:sp>
        <p:nvSpPr>
          <p:cNvPr id="26" name="Rounded Rectangle 27">
            <a:extLst>
              <a:ext uri="{FF2B5EF4-FFF2-40B4-BE49-F238E27FC236}">
                <a16:creationId xmlns:a16="http://schemas.microsoft.com/office/drawing/2014/main" id="{7F477137-F141-43FD-94D5-FFA837F85420}"/>
              </a:ext>
            </a:extLst>
          </p:cNvPr>
          <p:cNvSpPr/>
          <p:nvPr/>
        </p:nvSpPr>
        <p:spPr>
          <a:xfrm>
            <a:off x="1945070" y="2998110"/>
            <a:ext cx="350627" cy="269329"/>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cs typeface="B Nazanin" panose="00000400000000000000" pitchFamily="2" charset="-78"/>
            </a:endParaRPr>
          </a:p>
        </p:txBody>
      </p:sp>
      <p:sp>
        <p:nvSpPr>
          <p:cNvPr id="27" name="Rounded Rectangle 7">
            <a:extLst>
              <a:ext uri="{FF2B5EF4-FFF2-40B4-BE49-F238E27FC236}">
                <a16:creationId xmlns:a16="http://schemas.microsoft.com/office/drawing/2014/main" id="{23D9B8A2-5666-4684-8A5C-67DD679BD4ED}"/>
              </a:ext>
            </a:extLst>
          </p:cNvPr>
          <p:cNvSpPr/>
          <p:nvPr/>
        </p:nvSpPr>
        <p:spPr>
          <a:xfrm>
            <a:off x="1138200" y="2101907"/>
            <a:ext cx="356478" cy="307637"/>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cs typeface="B Nazanin" panose="00000400000000000000" pitchFamily="2" charset="-78"/>
            </a:endParaRPr>
          </a:p>
        </p:txBody>
      </p:sp>
      <p:sp>
        <p:nvSpPr>
          <p:cNvPr id="28" name="Rectangle 16">
            <a:extLst>
              <a:ext uri="{FF2B5EF4-FFF2-40B4-BE49-F238E27FC236}">
                <a16:creationId xmlns:a16="http://schemas.microsoft.com/office/drawing/2014/main" id="{A3FE8ED2-DFE6-435F-881D-B7BBC87BA971}"/>
              </a:ext>
            </a:extLst>
          </p:cNvPr>
          <p:cNvSpPr/>
          <p:nvPr/>
        </p:nvSpPr>
        <p:spPr>
          <a:xfrm rot="2700000">
            <a:off x="3535283" y="4646524"/>
            <a:ext cx="250429" cy="448973"/>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29" name="Rectangle 9">
            <a:extLst>
              <a:ext uri="{FF2B5EF4-FFF2-40B4-BE49-F238E27FC236}">
                <a16:creationId xmlns:a16="http://schemas.microsoft.com/office/drawing/2014/main" id="{32D32E8A-0C2E-40FC-B20E-45B93F1B109B}"/>
              </a:ext>
            </a:extLst>
          </p:cNvPr>
          <p:cNvSpPr/>
          <p:nvPr/>
        </p:nvSpPr>
        <p:spPr>
          <a:xfrm>
            <a:off x="2720247" y="3834336"/>
            <a:ext cx="339147" cy="317472"/>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Tree>
    <p:extLst>
      <p:ext uri="{BB962C8B-B14F-4D97-AF65-F5344CB8AC3E}">
        <p14:creationId xmlns:p14="http://schemas.microsoft.com/office/powerpoint/2010/main" val="382729606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47FF850-27D1-4E62-A762-14AC4F563AED}"/>
              </a:ext>
            </a:extLst>
          </p:cNvPr>
          <p:cNvSpPr>
            <a:spLocks noGrp="1"/>
          </p:cNvSpPr>
          <p:nvPr>
            <p:ph type="pic" idx="11"/>
          </p:nvPr>
        </p:nvSpPr>
        <p:spPr/>
      </p:sp>
      <p:sp>
        <p:nvSpPr>
          <p:cNvPr id="2" name="Text Placeholder 1">
            <a:extLst>
              <a:ext uri="{FF2B5EF4-FFF2-40B4-BE49-F238E27FC236}">
                <a16:creationId xmlns:a16="http://schemas.microsoft.com/office/drawing/2014/main" id="{D26647F7-81C3-4EC3-BFB3-8428E4F3F1C0}"/>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24" name="Rectangle: Rounded Corners 23">
            <a:extLst>
              <a:ext uri="{FF2B5EF4-FFF2-40B4-BE49-F238E27FC236}">
                <a16:creationId xmlns:a16="http://schemas.microsoft.com/office/drawing/2014/main" id="{53E2B977-037C-434D-9FF8-F1D49A4503D8}"/>
              </a:ext>
            </a:extLst>
          </p:cNvPr>
          <p:cNvSpPr/>
          <p:nvPr/>
        </p:nvSpPr>
        <p:spPr>
          <a:xfrm>
            <a:off x="9283238" y="3229534"/>
            <a:ext cx="752762" cy="752762"/>
          </a:xfrm>
          <a:prstGeom prst="roundRect">
            <a:avLst/>
          </a:pr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25" name="Rectangle: Rounded Corners 24">
            <a:extLst>
              <a:ext uri="{FF2B5EF4-FFF2-40B4-BE49-F238E27FC236}">
                <a16:creationId xmlns:a16="http://schemas.microsoft.com/office/drawing/2014/main" id="{8CD71D86-5491-452A-B372-E5D4B5830737}"/>
              </a:ext>
            </a:extLst>
          </p:cNvPr>
          <p:cNvSpPr/>
          <p:nvPr/>
        </p:nvSpPr>
        <p:spPr>
          <a:xfrm>
            <a:off x="8290806" y="4294745"/>
            <a:ext cx="752762" cy="752762"/>
          </a:xfrm>
          <a:prstGeom prst="roundRect">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26" name="Rectangle: Rounded Corners 25">
            <a:extLst>
              <a:ext uri="{FF2B5EF4-FFF2-40B4-BE49-F238E27FC236}">
                <a16:creationId xmlns:a16="http://schemas.microsoft.com/office/drawing/2014/main" id="{B4909078-40EE-434F-B01B-33C1204B094F}"/>
              </a:ext>
            </a:extLst>
          </p:cNvPr>
          <p:cNvSpPr/>
          <p:nvPr/>
        </p:nvSpPr>
        <p:spPr>
          <a:xfrm>
            <a:off x="8290806" y="3229534"/>
            <a:ext cx="752762" cy="752762"/>
          </a:xfrm>
          <a:prstGeom prst="round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27" name="Rectangle: Rounded Corners 26">
            <a:extLst>
              <a:ext uri="{FF2B5EF4-FFF2-40B4-BE49-F238E27FC236}">
                <a16:creationId xmlns:a16="http://schemas.microsoft.com/office/drawing/2014/main" id="{DA8D6C08-45D9-41D8-BCB1-DFEABAB6C00D}"/>
              </a:ext>
            </a:extLst>
          </p:cNvPr>
          <p:cNvSpPr/>
          <p:nvPr/>
        </p:nvSpPr>
        <p:spPr>
          <a:xfrm>
            <a:off x="9283238" y="4294745"/>
            <a:ext cx="752762" cy="752762"/>
          </a:xfrm>
          <a:prstGeom prst="roundRect">
            <a:avLst/>
          </a:pr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grpSp>
        <p:nvGrpSpPr>
          <p:cNvPr id="28" name="Group 27">
            <a:extLst>
              <a:ext uri="{FF2B5EF4-FFF2-40B4-BE49-F238E27FC236}">
                <a16:creationId xmlns:a16="http://schemas.microsoft.com/office/drawing/2014/main" id="{EDD48350-22A1-46F5-9716-4FCEA05C3F25}"/>
              </a:ext>
            </a:extLst>
          </p:cNvPr>
          <p:cNvGrpSpPr/>
          <p:nvPr/>
        </p:nvGrpSpPr>
        <p:grpSpPr>
          <a:xfrm>
            <a:off x="10197224" y="3075187"/>
            <a:ext cx="1499616" cy="1061456"/>
            <a:chOff x="3131840" y="2220253"/>
            <a:chExt cx="3096344" cy="1061456"/>
          </a:xfrm>
        </p:grpSpPr>
        <p:sp>
          <p:nvSpPr>
            <p:cNvPr id="29" name="TextBox 28">
              <a:extLst>
                <a:ext uri="{FF2B5EF4-FFF2-40B4-BE49-F238E27FC236}">
                  <a16:creationId xmlns:a16="http://schemas.microsoft.com/office/drawing/2014/main" id="{C720566F-3F43-4E5B-8E67-D6FE2994E690}"/>
                </a:ext>
              </a:extLst>
            </p:cNvPr>
            <p:cNvSpPr txBox="1"/>
            <p:nvPr/>
          </p:nvSpPr>
          <p:spPr>
            <a:xfrm>
              <a:off x="3131840" y="2220253"/>
              <a:ext cx="3096344" cy="276999"/>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عنوان مطالب</a:t>
              </a:r>
              <a:endParaRPr lang="ko-KR" altLang="en-US" sz="1200" b="1" dirty="0">
                <a:solidFill>
                  <a:schemeClr val="tx1">
                    <a:lumMod val="75000"/>
                    <a:lumOff val="25000"/>
                  </a:schemeClr>
                </a:solidFill>
                <a:cs typeface="B Nazanin" panose="00000400000000000000" pitchFamily="2" charset="-78"/>
              </a:endParaRPr>
            </a:p>
          </p:txBody>
        </p:sp>
        <p:sp>
          <p:nvSpPr>
            <p:cNvPr id="30" name="TextBox 29">
              <a:extLst>
                <a:ext uri="{FF2B5EF4-FFF2-40B4-BE49-F238E27FC236}">
                  <a16:creationId xmlns:a16="http://schemas.microsoft.com/office/drawing/2014/main" id="{BC121286-EAA2-46C5-BA39-DFE6562FD43B}"/>
                </a:ext>
              </a:extLst>
            </p:cNvPr>
            <p:cNvSpPr txBox="1"/>
            <p:nvPr/>
          </p:nvSpPr>
          <p:spPr>
            <a:xfrm>
              <a:off x="3131840" y="2450712"/>
              <a:ext cx="3096344"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31" name="Group 30">
            <a:extLst>
              <a:ext uri="{FF2B5EF4-FFF2-40B4-BE49-F238E27FC236}">
                <a16:creationId xmlns:a16="http://schemas.microsoft.com/office/drawing/2014/main" id="{2AC8FFCD-8B7C-478C-AAB2-56A891E087DF}"/>
              </a:ext>
            </a:extLst>
          </p:cNvPr>
          <p:cNvGrpSpPr/>
          <p:nvPr/>
        </p:nvGrpSpPr>
        <p:grpSpPr>
          <a:xfrm>
            <a:off x="10197224" y="4353050"/>
            <a:ext cx="1499616" cy="1061456"/>
            <a:chOff x="3131840" y="2220253"/>
            <a:chExt cx="3096344" cy="1061456"/>
          </a:xfrm>
        </p:grpSpPr>
        <p:sp>
          <p:nvSpPr>
            <p:cNvPr id="32" name="TextBox 31">
              <a:extLst>
                <a:ext uri="{FF2B5EF4-FFF2-40B4-BE49-F238E27FC236}">
                  <a16:creationId xmlns:a16="http://schemas.microsoft.com/office/drawing/2014/main" id="{3FC4198F-A40E-4147-93CC-00F639087320}"/>
                </a:ext>
              </a:extLst>
            </p:cNvPr>
            <p:cNvSpPr txBox="1"/>
            <p:nvPr/>
          </p:nvSpPr>
          <p:spPr>
            <a:xfrm>
              <a:off x="3131840" y="2220253"/>
              <a:ext cx="3096344" cy="276999"/>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عنوان مطالب</a:t>
              </a:r>
              <a:endParaRPr lang="ko-KR" altLang="en-US" sz="1200" b="1" dirty="0">
                <a:solidFill>
                  <a:schemeClr val="tx1">
                    <a:lumMod val="75000"/>
                    <a:lumOff val="25000"/>
                  </a:schemeClr>
                </a:solidFill>
                <a:cs typeface="B Nazanin" panose="00000400000000000000" pitchFamily="2" charset="-78"/>
              </a:endParaRPr>
            </a:p>
          </p:txBody>
        </p:sp>
        <p:sp>
          <p:nvSpPr>
            <p:cNvPr id="33" name="TextBox 32">
              <a:extLst>
                <a:ext uri="{FF2B5EF4-FFF2-40B4-BE49-F238E27FC236}">
                  <a16:creationId xmlns:a16="http://schemas.microsoft.com/office/drawing/2014/main" id="{42136A12-433A-47F3-9C78-05B7B929D64D}"/>
                </a:ext>
              </a:extLst>
            </p:cNvPr>
            <p:cNvSpPr txBox="1"/>
            <p:nvPr/>
          </p:nvSpPr>
          <p:spPr>
            <a:xfrm>
              <a:off x="3131840" y="2450712"/>
              <a:ext cx="3096344"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34" name="Group 33">
            <a:extLst>
              <a:ext uri="{FF2B5EF4-FFF2-40B4-BE49-F238E27FC236}">
                <a16:creationId xmlns:a16="http://schemas.microsoft.com/office/drawing/2014/main" id="{0E618837-DF94-45F0-B6E3-B655C9692708}"/>
              </a:ext>
            </a:extLst>
          </p:cNvPr>
          <p:cNvGrpSpPr/>
          <p:nvPr/>
        </p:nvGrpSpPr>
        <p:grpSpPr>
          <a:xfrm>
            <a:off x="6618515" y="3075187"/>
            <a:ext cx="1496412" cy="1061456"/>
            <a:chOff x="3131840" y="2220253"/>
            <a:chExt cx="3096344" cy="1061456"/>
          </a:xfrm>
        </p:grpSpPr>
        <p:sp>
          <p:nvSpPr>
            <p:cNvPr id="35" name="TextBox 34">
              <a:extLst>
                <a:ext uri="{FF2B5EF4-FFF2-40B4-BE49-F238E27FC236}">
                  <a16:creationId xmlns:a16="http://schemas.microsoft.com/office/drawing/2014/main" id="{FDE82CBE-B3BE-4552-86DF-095FEE8D8707}"/>
                </a:ext>
              </a:extLst>
            </p:cNvPr>
            <p:cNvSpPr txBox="1"/>
            <p:nvPr/>
          </p:nvSpPr>
          <p:spPr>
            <a:xfrm>
              <a:off x="3131840" y="2220253"/>
              <a:ext cx="3096344" cy="276999"/>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عنوان مطالب</a:t>
              </a:r>
              <a:endParaRPr lang="ko-KR" altLang="en-US" sz="1200" b="1" dirty="0">
                <a:solidFill>
                  <a:schemeClr val="tx1">
                    <a:lumMod val="75000"/>
                    <a:lumOff val="25000"/>
                  </a:schemeClr>
                </a:solidFill>
                <a:cs typeface="B Nazanin" panose="00000400000000000000" pitchFamily="2" charset="-78"/>
              </a:endParaRPr>
            </a:p>
          </p:txBody>
        </p:sp>
        <p:sp>
          <p:nvSpPr>
            <p:cNvPr id="36" name="TextBox 35">
              <a:extLst>
                <a:ext uri="{FF2B5EF4-FFF2-40B4-BE49-F238E27FC236}">
                  <a16:creationId xmlns:a16="http://schemas.microsoft.com/office/drawing/2014/main" id="{B5044F81-2FCA-4E8B-ADC3-B52B08E82DC4}"/>
                </a:ext>
              </a:extLst>
            </p:cNvPr>
            <p:cNvSpPr txBox="1"/>
            <p:nvPr/>
          </p:nvSpPr>
          <p:spPr>
            <a:xfrm>
              <a:off x="3131840" y="2450712"/>
              <a:ext cx="3096344"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37" name="Group 36">
            <a:extLst>
              <a:ext uri="{FF2B5EF4-FFF2-40B4-BE49-F238E27FC236}">
                <a16:creationId xmlns:a16="http://schemas.microsoft.com/office/drawing/2014/main" id="{05F179EE-AAD6-4566-B922-80C8EC6A9A95}"/>
              </a:ext>
            </a:extLst>
          </p:cNvPr>
          <p:cNvGrpSpPr/>
          <p:nvPr/>
        </p:nvGrpSpPr>
        <p:grpSpPr>
          <a:xfrm>
            <a:off x="6618515" y="4353050"/>
            <a:ext cx="1496412" cy="1061456"/>
            <a:chOff x="3131840" y="2220253"/>
            <a:chExt cx="3096344" cy="1061456"/>
          </a:xfrm>
        </p:grpSpPr>
        <p:sp>
          <p:nvSpPr>
            <p:cNvPr id="38" name="TextBox 37">
              <a:extLst>
                <a:ext uri="{FF2B5EF4-FFF2-40B4-BE49-F238E27FC236}">
                  <a16:creationId xmlns:a16="http://schemas.microsoft.com/office/drawing/2014/main" id="{6291B83F-3D20-417D-8171-6C56C0EE5382}"/>
                </a:ext>
              </a:extLst>
            </p:cNvPr>
            <p:cNvSpPr txBox="1"/>
            <p:nvPr/>
          </p:nvSpPr>
          <p:spPr>
            <a:xfrm>
              <a:off x="3131840" y="2220253"/>
              <a:ext cx="3096344" cy="276999"/>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عنوان مطالب</a:t>
              </a:r>
              <a:endParaRPr lang="ko-KR" altLang="en-US" sz="1200" b="1" dirty="0">
                <a:solidFill>
                  <a:schemeClr val="tx1">
                    <a:lumMod val="75000"/>
                    <a:lumOff val="25000"/>
                  </a:schemeClr>
                </a:solidFill>
                <a:cs typeface="B Nazanin" panose="00000400000000000000" pitchFamily="2" charset="-78"/>
              </a:endParaRPr>
            </a:p>
          </p:txBody>
        </p:sp>
        <p:sp>
          <p:nvSpPr>
            <p:cNvPr id="39" name="TextBox 38">
              <a:extLst>
                <a:ext uri="{FF2B5EF4-FFF2-40B4-BE49-F238E27FC236}">
                  <a16:creationId xmlns:a16="http://schemas.microsoft.com/office/drawing/2014/main" id="{738C8FCD-834F-400B-89AF-466A5F1163FF}"/>
                </a:ext>
              </a:extLst>
            </p:cNvPr>
            <p:cNvSpPr txBox="1"/>
            <p:nvPr/>
          </p:nvSpPr>
          <p:spPr>
            <a:xfrm>
              <a:off x="3131840" y="2450712"/>
              <a:ext cx="3096344"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grpSp>
      <p:sp>
        <p:nvSpPr>
          <p:cNvPr id="40" name="Isosceles Triangle 51">
            <a:extLst>
              <a:ext uri="{FF2B5EF4-FFF2-40B4-BE49-F238E27FC236}">
                <a16:creationId xmlns:a16="http://schemas.microsoft.com/office/drawing/2014/main" id="{CBB11E5C-CE00-4FC5-8734-FBD40E570E14}"/>
              </a:ext>
            </a:extLst>
          </p:cNvPr>
          <p:cNvSpPr/>
          <p:nvPr/>
        </p:nvSpPr>
        <p:spPr>
          <a:xfrm>
            <a:off x="8496827" y="3474923"/>
            <a:ext cx="357265" cy="261984"/>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cs typeface="B Nazanin" panose="00000400000000000000" pitchFamily="2" charset="-78"/>
            </a:endParaRPr>
          </a:p>
        </p:txBody>
      </p:sp>
      <p:sp>
        <p:nvSpPr>
          <p:cNvPr id="41" name="Trapezoid 13">
            <a:extLst>
              <a:ext uri="{FF2B5EF4-FFF2-40B4-BE49-F238E27FC236}">
                <a16:creationId xmlns:a16="http://schemas.microsoft.com/office/drawing/2014/main" id="{5290E83C-7974-4E98-8D0A-04E665B28250}"/>
              </a:ext>
            </a:extLst>
          </p:cNvPr>
          <p:cNvSpPr/>
          <p:nvPr/>
        </p:nvSpPr>
        <p:spPr>
          <a:xfrm>
            <a:off x="9486164" y="3452937"/>
            <a:ext cx="361838" cy="305956"/>
          </a:xfrm>
          <a:custGeom>
            <a:avLst/>
            <a:gdLst/>
            <a:ahLst/>
            <a:cxnLst/>
            <a:rect l="l" t="t" r="r" b="b"/>
            <a:pathLst>
              <a:path w="2736304" h="2313707">
                <a:moveTo>
                  <a:pt x="1046195" y="1945901"/>
                </a:moveTo>
                <a:lnTo>
                  <a:pt x="998316" y="2093032"/>
                </a:lnTo>
                <a:lnTo>
                  <a:pt x="1737988" y="2093032"/>
                </a:lnTo>
                <a:lnTo>
                  <a:pt x="1690109" y="1945901"/>
                </a:lnTo>
                <a:close/>
                <a:moveTo>
                  <a:pt x="396044" y="89541"/>
                </a:moveTo>
                <a:lnTo>
                  <a:pt x="396044" y="1241668"/>
                </a:lnTo>
                <a:lnTo>
                  <a:pt x="2340260" y="1241668"/>
                </a:lnTo>
                <a:lnTo>
                  <a:pt x="2340260" y="89541"/>
                </a:lnTo>
                <a:close/>
                <a:moveTo>
                  <a:pt x="252028" y="0"/>
                </a:moveTo>
                <a:lnTo>
                  <a:pt x="2484276" y="0"/>
                </a:lnTo>
                <a:lnTo>
                  <a:pt x="2484276" y="1331208"/>
                </a:lnTo>
                <a:lnTo>
                  <a:pt x="2484679" y="1331208"/>
                </a:lnTo>
                <a:lnTo>
                  <a:pt x="2736304" y="2195304"/>
                </a:lnTo>
                <a:lnTo>
                  <a:pt x="2736304" y="2313707"/>
                </a:lnTo>
                <a:lnTo>
                  <a:pt x="0" y="2313707"/>
                </a:lnTo>
                <a:lnTo>
                  <a:pt x="0" y="2195304"/>
                </a:lnTo>
                <a:lnTo>
                  <a:pt x="251625" y="1331208"/>
                </a:lnTo>
                <a:lnTo>
                  <a:pt x="252028" y="133120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cs typeface="B Nazanin" panose="00000400000000000000" pitchFamily="2" charset="-78"/>
            </a:endParaRPr>
          </a:p>
        </p:txBody>
      </p:sp>
      <p:sp>
        <p:nvSpPr>
          <p:cNvPr id="42" name="Rectangle 16">
            <a:extLst>
              <a:ext uri="{FF2B5EF4-FFF2-40B4-BE49-F238E27FC236}">
                <a16:creationId xmlns:a16="http://schemas.microsoft.com/office/drawing/2014/main" id="{AFFEE371-7B6E-47A5-A769-75402AE4F6DC}"/>
              </a:ext>
            </a:extLst>
          </p:cNvPr>
          <p:cNvSpPr/>
          <p:nvPr/>
        </p:nvSpPr>
        <p:spPr>
          <a:xfrm rot="2700000">
            <a:off x="9514606" y="4432754"/>
            <a:ext cx="265920" cy="476745"/>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43" name="Rectangle 9">
            <a:extLst>
              <a:ext uri="{FF2B5EF4-FFF2-40B4-BE49-F238E27FC236}">
                <a16:creationId xmlns:a16="http://schemas.microsoft.com/office/drawing/2014/main" id="{22ACE9C3-4025-4130-92FE-3F6942F3F737}"/>
              </a:ext>
            </a:extLst>
          </p:cNvPr>
          <p:cNvSpPr/>
          <p:nvPr/>
        </p:nvSpPr>
        <p:spPr>
          <a:xfrm>
            <a:off x="8496827" y="4502572"/>
            <a:ext cx="360125" cy="337109"/>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grpSp>
        <p:nvGrpSpPr>
          <p:cNvPr id="44" name="Group 43">
            <a:extLst>
              <a:ext uri="{FF2B5EF4-FFF2-40B4-BE49-F238E27FC236}">
                <a16:creationId xmlns:a16="http://schemas.microsoft.com/office/drawing/2014/main" id="{6C994E70-DC10-4E61-B2C8-BE1504D84A28}"/>
              </a:ext>
            </a:extLst>
          </p:cNvPr>
          <p:cNvGrpSpPr/>
          <p:nvPr/>
        </p:nvGrpSpPr>
        <p:grpSpPr>
          <a:xfrm>
            <a:off x="6862354" y="1655111"/>
            <a:ext cx="4640798" cy="1125885"/>
            <a:chOff x="4716017" y="2486040"/>
            <a:chExt cx="4176463" cy="1125885"/>
          </a:xfrm>
        </p:grpSpPr>
        <p:sp>
          <p:nvSpPr>
            <p:cNvPr id="45" name="TextBox 44">
              <a:extLst>
                <a:ext uri="{FF2B5EF4-FFF2-40B4-BE49-F238E27FC236}">
                  <a16:creationId xmlns:a16="http://schemas.microsoft.com/office/drawing/2014/main" id="{292844AB-5F36-4AE6-B0CC-63CD0A86512B}"/>
                </a:ext>
              </a:extLst>
            </p:cNvPr>
            <p:cNvSpPr txBox="1"/>
            <p:nvPr/>
          </p:nvSpPr>
          <p:spPr>
            <a:xfrm>
              <a:off x="4716017" y="2780928"/>
              <a:ext cx="4176463"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46" name="TextBox 45">
              <a:extLst>
                <a:ext uri="{FF2B5EF4-FFF2-40B4-BE49-F238E27FC236}">
                  <a16:creationId xmlns:a16="http://schemas.microsoft.com/office/drawing/2014/main" id="{4343B22E-289C-41E7-9FC9-B7DB61924F28}"/>
                </a:ext>
              </a:extLst>
            </p:cNvPr>
            <p:cNvSpPr txBox="1"/>
            <p:nvPr/>
          </p:nvSpPr>
          <p:spPr>
            <a:xfrm>
              <a:off x="4716017" y="2486040"/>
              <a:ext cx="4176463" cy="307777"/>
            </a:xfrm>
            <a:prstGeom prst="rect">
              <a:avLst/>
            </a:prstGeom>
            <a:noFill/>
          </p:spPr>
          <p:txBody>
            <a:bodyPr wrap="square" rtlCol="0">
              <a:spAutoFit/>
            </a:bodyPr>
            <a:lstStyle/>
            <a:p>
              <a:pPr algn="r" rtl="1"/>
              <a:r>
                <a:rPr lang="fa-IR" altLang="ko-KR" sz="1400" b="1" dirty="0">
                  <a:solidFill>
                    <a:schemeClr val="accent4"/>
                  </a:solidFill>
                  <a:cs typeface="B Nazanin" panose="00000400000000000000" pitchFamily="2" charset="-78"/>
                </a:rPr>
                <a:t>عنوان مطالب</a:t>
              </a:r>
              <a:endParaRPr lang="ko-KR" altLang="en-US" sz="1400" b="1" dirty="0">
                <a:solidFill>
                  <a:schemeClr val="accent4"/>
                </a:solidFill>
                <a:cs typeface="B Nazanin" panose="00000400000000000000" pitchFamily="2" charset="-78"/>
              </a:endParaRPr>
            </a:p>
          </p:txBody>
        </p:sp>
      </p:grpSp>
      <p:sp>
        <p:nvSpPr>
          <p:cNvPr id="47" name="TextBox 46">
            <a:extLst>
              <a:ext uri="{FF2B5EF4-FFF2-40B4-BE49-F238E27FC236}">
                <a16:creationId xmlns:a16="http://schemas.microsoft.com/office/drawing/2014/main" id="{27688A51-138E-4DC1-98CC-0A777579E453}"/>
              </a:ext>
            </a:extLst>
          </p:cNvPr>
          <p:cNvSpPr txBox="1"/>
          <p:nvPr/>
        </p:nvSpPr>
        <p:spPr>
          <a:xfrm>
            <a:off x="7351576" y="5506939"/>
            <a:ext cx="4151576" cy="894732"/>
          </a:xfrm>
          <a:prstGeom prst="rect">
            <a:avLst/>
          </a:prstGeom>
          <a:noFill/>
        </p:spPr>
        <p:txBody>
          <a:bodyPr wrap="square" numCol="1" rtlCol="0">
            <a:spAutoFit/>
          </a:bodyPr>
          <a:lstStyle/>
          <a:p>
            <a:pPr marL="171459" indent="-171459" algn="r" rtl="1">
              <a:lnSpc>
                <a:spcPct val="150000"/>
              </a:lnSpc>
              <a:buClr>
                <a:schemeClr val="accent4"/>
              </a:buClr>
              <a:buSzPct val="120000"/>
              <a:buFont typeface="Wingdings" panose="05000000000000000000" pitchFamily="2" charset="2"/>
              <a:buChar char="v"/>
            </a:pPr>
            <a:r>
              <a:rPr lang="en-US" altLang="ko-KR" sz="1200" dirty="0">
                <a:solidFill>
                  <a:schemeClr val="tx1">
                    <a:lumMod val="75000"/>
                    <a:lumOff val="25000"/>
                  </a:schemeClr>
                </a:solidFill>
                <a:cs typeface="B Nazanin" panose="00000400000000000000" pitchFamily="2" charset="-78"/>
              </a:rPr>
              <a:t> </a:t>
            </a:r>
            <a:r>
              <a:rPr lang="fa-IR" altLang="ko-KR" sz="1200" dirty="0">
                <a:solidFill>
                  <a:schemeClr val="tx1">
                    <a:lumMod val="75000"/>
                    <a:lumOff val="25000"/>
                  </a:schemeClr>
                </a:solidFill>
                <a:cs typeface="B Nazanin" panose="00000400000000000000" pitchFamily="2" charset="-78"/>
              </a:rPr>
              <a:t>من امیدوارم و معتقدم که این الگو وقت شما را خواهد داشت.</a:t>
            </a:r>
          </a:p>
          <a:p>
            <a:pPr marL="171459" indent="-171459" algn="r" rtl="1">
              <a:lnSpc>
                <a:spcPct val="150000"/>
              </a:lnSpc>
              <a:buClr>
                <a:schemeClr val="accent4"/>
              </a:buClr>
              <a:buSzPct val="120000"/>
              <a:buFont typeface="Wingdings" panose="05000000000000000000" pitchFamily="2" charset="2"/>
              <a:buChar char="v"/>
            </a:pPr>
            <a:r>
              <a:rPr lang="fa-IR" altLang="ko-KR" sz="1200" dirty="0">
                <a:solidFill>
                  <a:schemeClr val="tx1">
                    <a:lumMod val="75000"/>
                    <a:lumOff val="25000"/>
                  </a:schemeClr>
                </a:solidFill>
                <a:cs typeface="B Nazanin" panose="00000400000000000000" pitchFamily="2" charset="-78"/>
              </a:rPr>
              <a:t>  من امیدوارم و معتقدم که این الگو وقت شما را خواهد داشت.</a:t>
            </a:r>
          </a:p>
          <a:p>
            <a:pPr marL="171459" indent="-171459" algn="r" rtl="1">
              <a:lnSpc>
                <a:spcPct val="150000"/>
              </a:lnSpc>
              <a:buClr>
                <a:schemeClr val="accent4"/>
              </a:buClr>
              <a:buSzPct val="120000"/>
              <a:buFont typeface="Wingdings" panose="05000000000000000000" pitchFamily="2" charset="2"/>
              <a:buChar char="v"/>
            </a:pPr>
            <a:r>
              <a:rPr lang="fa-IR" altLang="ko-KR" sz="1200" dirty="0">
                <a:solidFill>
                  <a:schemeClr val="tx1">
                    <a:lumMod val="75000"/>
                    <a:lumOff val="25000"/>
                  </a:schemeClr>
                </a:solidFill>
                <a:cs typeface="B Nazanin" panose="00000400000000000000" pitchFamily="2" charset="-78"/>
              </a:rPr>
              <a:t>  من امیدوارم و معتقدم که این الگو وقت شما را خواهد داشت.</a:t>
            </a:r>
            <a:endParaRPr lang="en-US" altLang="ko-KR" sz="1200" dirty="0">
              <a:solidFill>
                <a:schemeClr val="tx1">
                  <a:lumMod val="75000"/>
                  <a:lumOff val="25000"/>
                </a:schemeClr>
              </a:solidFill>
              <a:cs typeface="B Nazanin" panose="00000400000000000000" pitchFamily="2" charset="-78"/>
            </a:endParaRPr>
          </a:p>
        </p:txBody>
      </p:sp>
      <p:grpSp>
        <p:nvGrpSpPr>
          <p:cNvPr id="48" name="Graphic 21">
            <a:extLst>
              <a:ext uri="{FF2B5EF4-FFF2-40B4-BE49-F238E27FC236}">
                <a16:creationId xmlns:a16="http://schemas.microsoft.com/office/drawing/2014/main" id="{0B54230B-DC32-4794-B893-66EF2675E9C6}"/>
              </a:ext>
            </a:extLst>
          </p:cNvPr>
          <p:cNvGrpSpPr/>
          <p:nvPr/>
        </p:nvGrpSpPr>
        <p:grpSpPr>
          <a:xfrm>
            <a:off x="1094545" y="1780068"/>
            <a:ext cx="1524196" cy="1956839"/>
            <a:chOff x="3425127" y="0"/>
            <a:chExt cx="5341746" cy="6858000"/>
          </a:xfrm>
        </p:grpSpPr>
        <p:sp>
          <p:nvSpPr>
            <p:cNvPr id="49" name="Freeform: Shape 48">
              <a:extLst>
                <a:ext uri="{FF2B5EF4-FFF2-40B4-BE49-F238E27FC236}">
                  <a16:creationId xmlns:a16="http://schemas.microsoft.com/office/drawing/2014/main" id="{1AE73413-725E-407E-A518-BA2ABFA67664}"/>
                </a:ext>
              </a:extLst>
            </p:cNvPr>
            <p:cNvSpPr/>
            <p:nvPr/>
          </p:nvSpPr>
          <p:spPr>
            <a:xfrm>
              <a:off x="3425013" y="0"/>
              <a:ext cx="5341478" cy="6856954"/>
            </a:xfrm>
            <a:custGeom>
              <a:avLst/>
              <a:gdLst>
                <a:gd name="connsiteX0" fmla="*/ 2688415 w 5341478"/>
                <a:gd name="connsiteY0" fmla="*/ 0 h 6856954"/>
                <a:gd name="connsiteX1" fmla="*/ 25123 w 5341478"/>
                <a:gd name="connsiteY1" fmla="*/ 1019550 h 6856954"/>
                <a:gd name="connsiteX2" fmla="*/ 25123 w 5341478"/>
                <a:gd name="connsiteY2" fmla="*/ 3846231 h 6856954"/>
                <a:gd name="connsiteX3" fmla="*/ 2642056 w 5341478"/>
                <a:gd name="connsiteY3" fmla="*/ 6856955 h 6856954"/>
                <a:gd name="connsiteX4" fmla="*/ 5338636 w 5341478"/>
                <a:gd name="connsiteY4" fmla="*/ 3952543 h 6856954"/>
                <a:gd name="connsiteX5" fmla="*/ 5338636 w 5341478"/>
                <a:gd name="connsiteY5" fmla="*/ 1048917 h 6856954"/>
                <a:gd name="connsiteX6" fmla="*/ 2688415 w 5341478"/>
                <a:gd name="connsiteY6" fmla="*/ 0 h 685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41478" h="6856954">
                  <a:moveTo>
                    <a:pt x="2688415" y="0"/>
                  </a:moveTo>
                  <a:cubicBezTo>
                    <a:pt x="2688415" y="0"/>
                    <a:pt x="956487" y="1166644"/>
                    <a:pt x="25123" y="1019550"/>
                  </a:cubicBezTo>
                  <a:cubicBezTo>
                    <a:pt x="-26116" y="2058707"/>
                    <a:pt x="15276" y="3058651"/>
                    <a:pt x="25123" y="3846231"/>
                  </a:cubicBezTo>
                  <a:cubicBezTo>
                    <a:pt x="54577" y="5744861"/>
                    <a:pt x="2642056" y="6856955"/>
                    <a:pt x="2642056" y="6856955"/>
                  </a:cubicBezTo>
                  <a:cubicBezTo>
                    <a:pt x="2642056" y="6856955"/>
                    <a:pt x="5064141" y="5921234"/>
                    <a:pt x="5338636" y="3952543"/>
                  </a:cubicBezTo>
                  <a:cubicBezTo>
                    <a:pt x="5328789" y="2980224"/>
                    <a:pt x="5348483" y="1950827"/>
                    <a:pt x="5338636" y="1048917"/>
                  </a:cubicBezTo>
                  <a:cubicBezTo>
                    <a:pt x="3593636" y="764663"/>
                    <a:pt x="2688415" y="0"/>
                    <a:pt x="2688415" y="0"/>
                  </a:cubicBezTo>
                  <a:close/>
                </a:path>
              </a:pathLst>
            </a:custGeom>
            <a:noFill/>
            <a:ln w="31750" cap="flat">
              <a:solidFill>
                <a:schemeClr val="accent1"/>
              </a:solidFill>
              <a:prstDash val="solid"/>
              <a:miter/>
            </a:ln>
          </p:spPr>
          <p:txBody>
            <a:bodyPr rtlCol="0" anchor="ctr"/>
            <a:lstStyle/>
            <a:p>
              <a:pPr algn="r" rtl="1"/>
              <a:endParaRPr lang="en-US">
                <a:cs typeface="B Nazanin" panose="00000400000000000000" pitchFamily="2" charset="-78"/>
              </a:endParaRPr>
            </a:p>
          </p:txBody>
        </p:sp>
        <p:sp>
          <p:nvSpPr>
            <p:cNvPr id="50" name="Freeform: Shape 49">
              <a:extLst>
                <a:ext uri="{FF2B5EF4-FFF2-40B4-BE49-F238E27FC236}">
                  <a16:creationId xmlns:a16="http://schemas.microsoft.com/office/drawing/2014/main" id="{E6E26566-759C-47AA-9EC1-1F32C5498C47}"/>
                </a:ext>
              </a:extLst>
            </p:cNvPr>
            <p:cNvSpPr/>
            <p:nvPr/>
          </p:nvSpPr>
          <p:spPr>
            <a:xfrm>
              <a:off x="3692070" y="321376"/>
              <a:ext cx="4817313" cy="6184138"/>
            </a:xfrm>
            <a:custGeom>
              <a:avLst/>
              <a:gdLst>
                <a:gd name="connsiteX0" fmla="*/ 2424582 w 4817313"/>
                <a:gd name="connsiteY0" fmla="*/ 0 h 6184138"/>
                <a:gd name="connsiteX1" fmla="*/ 22626 w 4817313"/>
                <a:gd name="connsiteY1" fmla="*/ 919512 h 6184138"/>
                <a:gd name="connsiteX2" fmla="*/ 22626 w 4817313"/>
                <a:gd name="connsiteY2" fmla="*/ 3468824 h 6184138"/>
                <a:gd name="connsiteX3" fmla="*/ 2382841 w 4817313"/>
                <a:gd name="connsiteY3" fmla="*/ 6184138 h 6184138"/>
                <a:gd name="connsiteX4" fmla="*/ 4814773 w 4817313"/>
                <a:gd name="connsiteY4" fmla="*/ 3564766 h 6184138"/>
                <a:gd name="connsiteX5" fmla="*/ 4814773 w 4817313"/>
                <a:gd name="connsiteY5" fmla="*/ 946003 h 6184138"/>
                <a:gd name="connsiteX6" fmla="*/ 2424582 w 4817313"/>
                <a:gd name="connsiteY6" fmla="*/ 0 h 618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7313" h="6184138">
                  <a:moveTo>
                    <a:pt x="2424582" y="0"/>
                  </a:moveTo>
                  <a:cubicBezTo>
                    <a:pt x="2424582" y="0"/>
                    <a:pt x="862578" y="1052141"/>
                    <a:pt x="22626" y="919512"/>
                  </a:cubicBezTo>
                  <a:cubicBezTo>
                    <a:pt x="-23559" y="1856714"/>
                    <a:pt x="13825" y="2758537"/>
                    <a:pt x="22626" y="3468824"/>
                  </a:cubicBezTo>
                  <a:cubicBezTo>
                    <a:pt x="49117" y="5181145"/>
                    <a:pt x="2382841" y="6184138"/>
                    <a:pt x="2382841" y="6184138"/>
                  </a:cubicBezTo>
                  <a:cubicBezTo>
                    <a:pt x="2382841" y="6184138"/>
                    <a:pt x="4567206" y="5340265"/>
                    <a:pt x="4814773" y="3564766"/>
                  </a:cubicBezTo>
                  <a:cubicBezTo>
                    <a:pt x="4805973" y="2687778"/>
                    <a:pt x="4823575" y="1759465"/>
                    <a:pt x="4814773" y="946003"/>
                  </a:cubicBezTo>
                  <a:cubicBezTo>
                    <a:pt x="3240919" y="689634"/>
                    <a:pt x="2424582" y="0"/>
                    <a:pt x="2424582" y="0"/>
                  </a:cubicBezTo>
                  <a:close/>
                </a:path>
              </a:pathLst>
            </a:custGeom>
            <a:solidFill>
              <a:schemeClr val="accent1"/>
            </a:solidFill>
            <a:ln w="8701" cap="flat">
              <a:noFill/>
              <a:prstDash val="solid"/>
              <a:miter/>
            </a:ln>
          </p:spPr>
          <p:txBody>
            <a:bodyPr rtlCol="0" anchor="ctr"/>
            <a:lstStyle/>
            <a:p>
              <a:pPr algn="r" rtl="1"/>
              <a:endParaRPr lang="en-US">
                <a:cs typeface="B Nazanin" panose="00000400000000000000" pitchFamily="2" charset="-78"/>
              </a:endParaRPr>
            </a:p>
          </p:txBody>
        </p:sp>
        <p:sp>
          <p:nvSpPr>
            <p:cNvPr id="51" name="Freeform: Shape 50">
              <a:extLst>
                <a:ext uri="{FF2B5EF4-FFF2-40B4-BE49-F238E27FC236}">
                  <a16:creationId xmlns:a16="http://schemas.microsoft.com/office/drawing/2014/main" id="{90BF009A-D2AB-45D7-BF4D-FF36774E069C}"/>
                </a:ext>
              </a:extLst>
            </p:cNvPr>
            <p:cNvSpPr/>
            <p:nvPr/>
          </p:nvSpPr>
          <p:spPr>
            <a:xfrm>
              <a:off x="5077582" y="3107623"/>
              <a:ext cx="1971904" cy="1813799"/>
            </a:xfrm>
            <a:custGeom>
              <a:avLst/>
              <a:gdLst>
                <a:gd name="connsiteX0" fmla="*/ 1970433 w 1971904"/>
                <a:gd name="connsiteY0" fmla="*/ 1441139 h 1813799"/>
                <a:gd name="connsiteX1" fmla="*/ 0 w 1971904"/>
                <a:gd name="connsiteY1" fmla="*/ 1441139 h 1813799"/>
                <a:gd name="connsiteX2" fmla="*/ 0 w 1971904"/>
                <a:gd name="connsiteY2" fmla="*/ 0 h 1813799"/>
                <a:gd name="connsiteX3" fmla="*/ 1970433 w 1971904"/>
                <a:gd name="connsiteY3" fmla="*/ 0 h 1813799"/>
                <a:gd name="connsiteX4" fmla="*/ 1970433 w 1971904"/>
                <a:gd name="connsiteY4" fmla="*/ 1441139 h 18137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1904" h="1813799">
                  <a:moveTo>
                    <a:pt x="1970433" y="1441139"/>
                  </a:moveTo>
                  <a:cubicBezTo>
                    <a:pt x="1467194" y="1954225"/>
                    <a:pt x="555524" y="1921547"/>
                    <a:pt x="0" y="1441139"/>
                  </a:cubicBezTo>
                  <a:cubicBezTo>
                    <a:pt x="0" y="1079329"/>
                    <a:pt x="0" y="0"/>
                    <a:pt x="0" y="0"/>
                  </a:cubicBezTo>
                  <a:lnTo>
                    <a:pt x="1970433" y="0"/>
                  </a:lnTo>
                  <a:cubicBezTo>
                    <a:pt x="1970433" y="87"/>
                    <a:pt x="1973745" y="1079329"/>
                    <a:pt x="1970433" y="1441139"/>
                  </a:cubicBezTo>
                  <a:close/>
                </a:path>
              </a:pathLst>
            </a:custGeom>
            <a:solidFill>
              <a:srgbClr val="FFFFFF"/>
            </a:solidFill>
            <a:ln w="8701" cap="flat">
              <a:noFill/>
              <a:prstDash val="solid"/>
              <a:miter/>
            </a:ln>
          </p:spPr>
          <p:txBody>
            <a:bodyPr rtlCol="0" anchor="ctr"/>
            <a:lstStyle/>
            <a:p>
              <a:pPr algn="r" rtl="1"/>
              <a:endParaRPr lang="en-US">
                <a:cs typeface="B Nazanin" panose="00000400000000000000" pitchFamily="2" charset="-78"/>
              </a:endParaRPr>
            </a:p>
          </p:txBody>
        </p:sp>
        <p:sp>
          <p:nvSpPr>
            <p:cNvPr id="52" name="Freeform: Shape 51">
              <a:extLst>
                <a:ext uri="{FF2B5EF4-FFF2-40B4-BE49-F238E27FC236}">
                  <a16:creationId xmlns:a16="http://schemas.microsoft.com/office/drawing/2014/main" id="{6969E853-53BA-4370-8367-45DA0D23F204}"/>
                </a:ext>
              </a:extLst>
            </p:cNvPr>
            <p:cNvSpPr/>
            <p:nvPr/>
          </p:nvSpPr>
          <p:spPr>
            <a:xfrm>
              <a:off x="5332382" y="1718072"/>
              <a:ext cx="1483576" cy="1261366"/>
            </a:xfrm>
            <a:custGeom>
              <a:avLst/>
              <a:gdLst>
                <a:gd name="connsiteX0" fmla="*/ 741832 w 1483576"/>
                <a:gd name="connsiteY0" fmla="*/ 0 h 1261366"/>
                <a:gd name="connsiteX1" fmla="*/ 741832 w 1483576"/>
                <a:gd name="connsiteY1" fmla="*/ 0 h 1261366"/>
                <a:gd name="connsiteX2" fmla="*/ 0 w 1483576"/>
                <a:gd name="connsiteY2" fmla="*/ 741745 h 1261366"/>
                <a:gd name="connsiteX3" fmla="*/ 0 w 1483576"/>
                <a:gd name="connsiteY3" fmla="*/ 1261367 h 1261366"/>
                <a:gd name="connsiteX4" fmla="*/ 292445 w 1483576"/>
                <a:gd name="connsiteY4" fmla="*/ 1261367 h 1261366"/>
                <a:gd name="connsiteX5" fmla="*/ 292445 w 1483576"/>
                <a:gd name="connsiteY5" fmla="*/ 735209 h 1261366"/>
                <a:gd name="connsiteX6" fmla="*/ 719698 w 1483576"/>
                <a:gd name="connsiteY6" fmla="*/ 307956 h 1261366"/>
                <a:gd name="connsiteX7" fmla="*/ 719698 w 1483576"/>
                <a:gd name="connsiteY7" fmla="*/ 307956 h 1261366"/>
                <a:gd name="connsiteX8" fmla="*/ 1146950 w 1483576"/>
                <a:gd name="connsiteY8" fmla="*/ 735209 h 1261366"/>
                <a:gd name="connsiteX9" fmla="*/ 1146950 w 1483576"/>
                <a:gd name="connsiteY9" fmla="*/ 1261367 h 1261366"/>
                <a:gd name="connsiteX10" fmla="*/ 1483576 w 1483576"/>
                <a:gd name="connsiteY10" fmla="*/ 1261367 h 1261366"/>
                <a:gd name="connsiteX11" fmla="*/ 1483576 w 1483576"/>
                <a:gd name="connsiteY11" fmla="*/ 741745 h 1261366"/>
                <a:gd name="connsiteX12" fmla="*/ 741832 w 1483576"/>
                <a:gd name="connsiteY12" fmla="*/ 0 h 1261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3576" h="1261366">
                  <a:moveTo>
                    <a:pt x="741832" y="0"/>
                  </a:moveTo>
                  <a:lnTo>
                    <a:pt x="741832" y="0"/>
                  </a:lnTo>
                  <a:cubicBezTo>
                    <a:pt x="332182" y="0"/>
                    <a:pt x="0" y="332095"/>
                    <a:pt x="0" y="741745"/>
                  </a:cubicBezTo>
                  <a:lnTo>
                    <a:pt x="0" y="1261367"/>
                  </a:lnTo>
                  <a:lnTo>
                    <a:pt x="292445" y="1261367"/>
                  </a:lnTo>
                  <a:lnTo>
                    <a:pt x="292445" y="735209"/>
                  </a:lnTo>
                  <a:cubicBezTo>
                    <a:pt x="292445" y="499231"/>
                    <a:pt x="483720" y="307956"/>
                    <a:pt x="719698" y="307956"/>
                  </a:cubicBezTo>
                  <a:lnTo>
                    <a:pt x="719698" y="307956"/>
                  </a:lnTo>
                  <a:cubicBezTo>
                    <a:pt x="955676" y="307956"/>
                    <a:pt x="1146950" y="499231"/>
                    <a:pt x="1146950" y="735209"/>
                  </a:cubicBezTo>
                  <a:lnTo>
                    <a:pt x="1146950" y="1261367"/>
                  </a:lnTo>
                  <a:lnTo>
                    <a:pt x="1483576" y="1261367"/>
                  </a:lnTo>
                  <a:lnTo>
                    <a:pt x="1483576" y="741745"/>
                  </a:lnTo>
                  <a:cubicBezTo>
                    <a:pt x="1483664" y="332095"/>
                    <a:pt x="1151569" y="0"/>
                    <a:pt x="741832" y="0"/>
                  </a:cubicBezTo>
                  <a:close/>
                </a:path>
              </a:pathLst>
            </a:custGeom>
            <a:solidFill>
              <a:srgbClr val="FFFFFF"/>
            </a:solidFill>
            <a:ln w="8701" cap="flat">
              <a:noFill/>
              <a:prstDash val="solid"/>
              <a:miter/>
            </a:ln>
          </p:spPr>
          <p:txBody>
            <a:bodyPr rtlCol="0" anchor="ctr"/>
            <a:lstStyle/>
            <a:p>
              <a:pPr algn="r" rtl="1"/>
              <a:endParaRPr lang="en-US">
                <a:cs typeface="B Nazanin" panose="00000400000000000000" pitchFamily="2" charset="-78"/>
              </a:endParaRPr>
            </a:p>
          </p:txBody>
        </p:sp>
        <p:sp>
          <p:nvSpPr>
            <p:cNvPr id="53" name="Freeform: Shape 52">
              <a:extLst>
                <a:ext uri="{FF2B5EF4-FFF2-40B4-BE49-F238E27FC236}">
                  <a16:creationId xmlns:a16="http://schemas.microsoft.com/office/drawing/2014/main" id="{1042672A-C679-4F0E-841C-B139E1A495E6}"/>
                </a:ext>
              </a:extLst>
            </p:cNvPr>
            <p:cNvSpPr/>
            <p:nvPr/>
          </p:nvSpPr>
          <p:spPr>
            <a:xfrm>
              <a:off x="5864640" y="3547424"/>
              <a:ext cx="405205" cy="796469"/>
            </a:xfrm>
            <a:custGeom>
              <a:avLst/>
              <a:gdLst>
                <a:gd name="connsiteX0" fmla="*/ 353618 w 405205"/>
                <a:gd name="connsiteY0" fmla="*/ 639528 h 796469"/>
                <a:gd name="connsiteX1" fmla="*/ 310135 w 405205"/>
                <a:gd name="connsiteY1" fmla="*/ 639528 h 796469"/>
                <a:gd name="connsiteX2" fmla="*/ 311529 w 405205"/>
                <a:gd name="connsiteY2" fmla="*/ 628026 h 796469"/>
                <a:gd name="connsiteX3" fmla="*/ 311529 w 405205"/>
                <a:gd name="connsiteY3" fmla="*/ 570861 h 796469"/>
                <a:gd name="connsiteX4" fmla="*/ 261685 w 405205"/>
                <a:gd name="connsiteY4" fmla="*/ 521016 h 796469"/>
                <a:gd name="connsiteX5" fmla="*/ 261423 w 405205"/>
                <a:gd name="connsiteY5" fmla="*/ 521016 h 796469"/>
                <a:gd name="connsiteX6" fmla="*/ 261423 w 405205"/>
                <a:gd name="connsiteY6" fmla="*/ 396492 h 796469"/>
                <a:gd name="connsiteX7" fmla="*/ 405206 w 405205"/>
                <a:gd name="connsiteY7" fmla="*/ 202603 h 796469"/>
                <a:gd name="connsiteX8" fmla="*/ 202603 w 405205"/>
                <a:gd name="connsiteY8" fmla="*/ 0 h 796469"/>
                <a:gd name="connsiteX9" fmla="*/ 0 w 405205"/>
                <a:gd name="connsiteY9" fmla="*/ 202603 h 796469"/>
                <a:gd name="connsiteX10" fmla="*/ 143783 w 405205"/>
                <a:gd name="connsiteY10" fmla="*/ 396492 h 796469"/>
                <a:gd name="connsiteX11" fmla="*/ 143783 w 405205"/>
                <a:gd name="connsiteY11" fmla="*/ 521016 h 796469"/>
                <a:gd name="connsiteX12" fmla="*/ 143521 w 405205"/>
                <a:gd name="connsiteY12" fmla="*/ 521016 h 796469"/>
                <a:gd name="connsiteX13" fmla="*/ 93677 w 405205"/>
                <a:gd name="connsiteY13" fmla="*/ 570861 h 796469"/>
                <a:gd name="connsiteX14" fmla="*/ 93677 w 405205"/>
                <a:gd name="connsiteY14" fmla="*/ 628026 h 796469"/>
                <a:gd name="connsiteX15" fmla="*/ 95071 w 405205"/>
                <a:gd name="connsiteY15" fmla="*/ 639528 h 796469"/>
                <a:gd name="connsiteX16" fmla="*/ 51587 w 405205"/>
                <a:gd name="connsiteY16" fmla="*/ 639528 h 796469"/>
                <a:gd name="connsiteX17" fmla="*/ 21785 w 405205"/>
                <a:gd name="connsiteY17" fmla="*/ 669330 h 796469"/>
                <a:gd name="connsiteX18" fmla="*/ 21785 w 405205"/>
                <a:gd name="connsiteY18" fmla="*/ 766667 h 796469"/>
                <a:gd name="connsiteX19" fmla="*/ 51587 w 405205"/>
                <a:gd name="connsiteY19" fmla="*/ 796469 h 796469"/>
                <a:gd name="connsiteX20" fmla="*/ 353705 w 405205"/>
                <a:gd name="connsiteY20" fmla="*/ 796469 h 796469"/>
                <a:gd name="connsiteX21" fmla="*/ 383508 w 405205"/>
                <a:gd name="connsiteY21" fmla="*/ 766667 h 796469"/>
                <a:gd name="connsiteX22" fmla="*/ 383508 w 405205"/>
                <a:gd name="connsiteY22" fmla="*/ 669330 h 796469"/>
                <a:gd name="connsiteX23" fmla="*/ 353618 w 405205"/>
                <a:gd name="connsiteY23" fmla="*/ 639528 h 796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05205" h="796469">
                  <a:moveTo>
                    <a:pt x="353618" y="639528"/>
                  </a:moveTo>
                  <a:lnTo>
                    <a:pt x="310135" y="639528"/>
                  </a:lnTo>
                  <a:cubicBezTo>
                    <a:pt x="311006" y="635781"/>
                    <a:pt x="311529" y="631947"/>
                    <a:pt x="311529" y="628026"/>
                  </a:cubicBezTo>
                  <a:lnTo>
                    <a:pt x="311529" y="570861"/>
                  </a:lnTo>
                  <a:cubicBezTo>
                    <a:pt x="311529" y="543324"/>
                    <a:pt x="289221" y="521016"/>
                    <a:pt x="261685" y="521016"/>
                  </a:cubicBezTo>
                  <a:lnTo>
                    <a:pt x="261423" y="521016"/>
                  </a:lnTo>
                  <a:lnTo>
                    <a:pt x="261423" y="396492"/>
                  </a:lnTo>
                  <a:cubicBezTo>
                    <a:pt x="344643" y="371308"/>
                    <a:pt x="405206" y="294014"/>
                    <a:pt x="405206" y="202603"/>
                  </a:cubicBezTo>
                  <a:cubicBezTo>
                    <a:pt x="405206" y="90714"/>
                    <a:pt x="314492" y="0"/>
                    <a:pt x="202603" y="0"/>
                  </a:cubicBezTo>
                  <a:cubicBezTo>
                    <a:pt x="90714" y="0"/>
                    <a:pt x="0" y="90714"/>
                    <a:pt x="0" y="202603"/>
                  </a:cubicBezTo>
                  <a:cubicBezTo>
                    <a:pt x="0" y="294014"/>
                    <a:pt x="60563" y="371308"/>
                    <a:pt x="143783" y="396492"/>
                  </a:cubicBezTo>
                  <a:lnTo>
                    <a:pt x="143783" y="521016"/>
                  </a:lnTo>
                  <a:lnTo>
                    <a:pt x="143521" y="521016"/>
                  </a:lnTo>
                  <a:cubicBezTo>
                    <a:pt x="115985" y="521016"/>
                    <a:pt x="93677" y="543324"/>
                    <a:pt x="93677" y="570861"/>
                  </a:cubicBezTo>
                  <a:lnTo>
                    <a:pt x="93677" y="628026"/>
                  </a:lnTo>
                  <a:cubicBezTo>
                    <a:pt x="93677" y="632034"/>
                    <a:pt x="94199" y="635868"/>
                    <a:pt x="95071" y="639528"/>
                  </a:cubicBezTo>
                  <a:lnTo>
                    <a:pt x="51587" y="639528"/>
                  </a:lnTo>
                  <a:cubicBezTo>
                    <a:pt x="35118" y="639528"/>
                    <a:pt x="21785" y="652861"/>
                    <a:pt x="21785" y="669330"/>
                  </a:cubicBezTo>
                  <a:lnTo>
                    <a:pt x="21785" y="766667"/>
                  </a:lnTo>
                  <a:cubicBezTo>
                    <a:pt x="21785" y="783137"/>
                    <a:pt x="35118" y="796469"/>
                    <a:pt x="51587" y="796469"/>
                  </a:cubicBezTo>
                  <a:lnTo>
                    <a:pt x="353705" y="796469"/>
                  </a:lnTo>
                  <a:cubicBezTo>
                    <a:pt x="370175" y="796469"/>
                    <a:pt x="383508" y="783137"/>
                    <a:pt x="383508" y="766667"/>
                  </a:cubicBezTo>
                  <a:lnTo>
                    <a:pt x="383508" y="669330"/>
                  </a:lnTo>
                  <a:cubicBezTo>
                    <a:pt x="383333" y="652861"/>
                    <a:pt x="370001" y="639528"/>
                    <a:pt x="353618" y="639528"/>
                  </a:cubicBezTo>
                  <a:close/>
                </a:path>
              </a:pathLst>
            </a:custGeom>
            <a:solidFill>
              <a:schemeClr val="accent1"/>
            </a:solidFill>
            <a:ln w="8701" cap="flat">
              <a:noFill/>
              <a:prstDash val="solid"/>
              <a:miter/>
            </a:ln>
          </p:spPr>
          <p:txBody>
            <a:bodyPr rtlCol="0" anchor="ctr"/>
            <a:lstStyle/>
            <a:p>
              <a:pPr algn="r" rtl="1"/>
              <a:endParaRPr lang="en-US">
                <a:cs typeface="B Nazanin" panose="00000400000000000000" pitchFamily="2" charset="-78"/>
              </a:endParaRPr>
            </a:p>
          </p:txBody>
        </p:sp>
      </p:grpSp>
    </p:spTree>
    <p:extLst>
      <p:ext uri="{BB962C8B-B14F-4D97-AF65-F5344CB8AC3E}">
        <p14:creationId xmlns:p14="http://schemas.microsoft.com/office/powerpoint/2010/main" val="366867000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16">
            <a:extLst>
              <a:ext uri="{FF2B5EF4-FFF2-40B4-BE49-F238E27FC236}">
                <a16:creationId xmlns:a16="http://schemas.microsoft.com/office/drawing/2014/main" id="{D78ADE0F-F8A5-4BBB-9FA0-ADA57BB09DEB}"/>
              </a:ext>
            </a:extLst>
          </p:cNvPr>
          <p:cNvGrpSpPr/>
          <p:nvPr/>
        </p:nvGrpSpPr>
        <p:grpSpPr>
          <a:xfrm rot="10800000">
            <a:off x="4662817" y="3871945"/>
            <a:ext cx="540000" cy="1692000"/>
            <a:chOff x="5355771" y="1915886"/>
            <a:chExt cx="540000" cy="1692000"/>
          </a:xfrm>
        </p:grpSpPr>
        <p:sp>
          <p:nvSpPr>
            <p:cNvPr id="4" name="Freeform 10">
              <a:extLst>
                <a:ext uri="{FF2B5EF4-FFF2-40B4-BE49-F238E27FC236}">
                  <a16:creationId xmlns:a16="http://schemas.microsoft.com/office/drawing/2014/main" id="{EED46F33-70EC-49FF-B36D-5A9878AF8E22}"/>
                </a:ext>
              </a:extLst>
            </p:cNvPr>
            <p:cNvSpPr/>
            <p:nvPr/>
          </p:nvSpPr>
          <p:spPr>
            <a:xfrm>
              <a:off x="5355771" y="1915886"/>
              <a:ext cx="540000" cy="1692000"/>
            </a:xfrm>
            <a:custGeom>
              <a:avLst/>
              <a:gdLst>
                <a:gd name="connsiteX0" fmla="*/ 0 w 642258"/>
                <a:gd name="connsiteY0" fmla="*/ 1752600 h 1752600"/>
                <a:gd name="connsiteX1" fmla="*/ 348343 w 642258"/>
                <a:gd name="connsiteY1" fmla="*/ 1752600 h 1752600"/>
                <a:gd name="connsiteX2" fmla="*/ 348343 w 642258"/>
                <a:gd name="connsiteY2" fmla="*/ 0 h 1752600"/>
                <a:gd name="connsiteX3" fmla="*/ 642258 w 642258"/>
                <a:gd name="connsiteY3" fmla="*/ 0 h 1752600"/>
              </a:gdLst>
              <a:ahLst/>
              <a:cxnLst>
                <a:cxn ang="0">
                  <a:pos x="connsiteX0" y="connsiteY0"/>
                </a:cxn>
                <a:cxn ang="0">
                  <a:pos x="connsiteX1" y="connsiteY1"/>
                </a:cxn>
                <a:cxn ang="0">
                  <a:pos x="connsiteX2" y="connsiteY2"/>
                </a:cxn>
                <a:cxn ang="0">
                  <a:pos x="connsiteX3" y="connsiteY3"/>
                </a:cxn>
              </a:cxnLst>
              <a:rect l="l" t="t" r="r" b="b"/>
              <a:pathLst>
                <a:path w="642258" h="1752600">
                  <a:moveTo>
                    <a:pt x="0" y="1752600"/>
                  </a:moveTo>
                  <a:lnTo>
                    <a:pt x="348343" y="1752600"/>
                  </a:lnTo>
                  <a:lnTo>
                    <a:pt x="348343" y="0"/>
                  </a:lnTo>
                  <a:lnTo>
                    <a:pt x="642258" y="0"/>
                  </a:lnTo>
                </a:path>
              </a:pathLst>
            </a:custGeom>
            <a:ln w="28575">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r" rtl="1"/>
              <a:endParaRPr lang="ko-KR" altLang="en-US" sz="2700">
                <a:solidFill>
                  <a:schemeClr val="tx1">
                    <a:lumMod val="75000"/>
                    <a:lumOff val="25000"/>
                  </a:schemeClr>
                </a:solidFill>
                <a:cs typeface="B Nazanin" panose="00000400000000000000" pitchFamily="2" charset="-78"/>
              </a:endParaRPr>
            </a:p>
          </p:txBody>
        </p:sp>
        <p:sp>
          <p:nvSpPr>
            <p:cNvPr id="5" name="Isosceles Triangle 14">
              <a:extLst>
                <a:ext uri="{FF2B5EF4-FFF2-40B4-BE49-F238E27FC236}">
                  <a16:creationId xmlns:a16="http://schemas.microsoft.com/office/drawing/2014/main" id="{37463BCB-E994-4E0D-AACF-3D7ED6010D3F}"/>
                </a:ext>
              </a:extLst>
            </p:cNvPr>
            <p:cNvSpPr/>
            <p:nvPr/>
          </p:nvSpPr>
          <p:spPr>
            <a:xfrm>
              <a:off x="5522720" y="2214804"/>
              <a:ext cx="250588" cy="216024"/>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lumMod val="75000"/>
                    <a:lumOff val="25000"/>
                  </a:schemeClr>
                </a:solidFill>
                <a:cs typeface="B Nazanin" panose="00000400000000000000" pitchFamily="2" charset="-78"/>
              </a:endParaRPr>
            </a:p>
          </p:txBody>
        </p:sp>
      </p:grpSp>
      <p:sp>
        <p:nvSpPr>
          <p:cNvPr id="6" name="Trapezoid 18">
            <a:extLst>
              <a:ext uri="{FF2B5EF4-FFF2-40B4-BE49-F238E27FC236}">
                <a16:creationId xmlns:a16="http://schemas.microsoft.com/office/drawing/2014/main" id="{AFBBD184-2957-4165-96D1-AE914E2E3ACF}"/>
              </a:ext>
            </a:extLst>
          </p:cNvPr>
          <p:cNvSpPr/>
          <p:nvPr/>
        </p:nvSpPr>
        <p:spPr>
          <a:xfrm rot="10800000">
            <a:off x="4978329" y="3298573"/>
            <a:ext cx="2235344" cy="1236889"/>
          </a:xfrm>
          <a:custGeom>
            <a:avLst/>
            <a:gdLst/>
            <a:ahLst/>
            <a:cxnLst/>
            <a:rect l="l" t="t" r="r" b="b"/>
            <a:pathLst>
              <a:path w="2513902" h="1391026">
                <a:moveTo>
                  <a:pt x="1390337" y="97116"/>
                </a:moveTo>
                <a:lnTo>
                  <a:pt x="1390337" y="72919"/>
                </a:lnTo>
                <a:lnTo>
                  <a:pt x="1123565" y="72919"/>
                </a:lnTo>
                <a:lnTo>
                  <a:pt x="1123565" y="97116"/>
                </a:lnTo>
                <a:close/>
                <a:moveTo>
                  <a:pt x="2178715" y="1323989"/>
                </a:moveTo>
                <a:lnTo>
                  <a:pt x="2178715" y="217871"/>
                </a:lnTo>
                <a:lnTo>
                  <a:pt x="335187" y="217871"/>
                </a:lnTo>
                <a:lnTo>
                  <a:pt x="335187" y="1323989"/>
                </a:lnTo>
                <a:close/>
                <a:moveTo>
                  <a:pt x="2190205" y="1391026"/>
                </a:moveTo>
                <a:lnTo>
                  <a:pt x="323696" y="1391026"/>
                </a:lnTo>
                <a:cubicBezTo>
                  <a:pt x="293019" y="1391026"/>
                  <a:pt x="268149" y="1366157"/>
                  <a:pt x="268149" y="1335479"/>
                </a:cubicBezTo>
                <a:lnTo>
                  <a:pt x="268149" y="117315"/>
                </a:lnTo>
                <a:lnTo>
                  <a:pt x="0" y="117315"/>
                </a:lnTo>
                <a:lnTo>
                  <a:pt x="0" y="50278"/>
                </a:lnTo>
                <a:lnTo>
                  <a:pt x="65286" y="0"/>
                </a:lnTo>
                <a:lnTo>
                  <a:pt x="2448616" y="0"/>
                </a:lnTo>
                <a:lnTo>
                  <a:pt x="2513902" y="50278"/>
                </a:lnTo>
                <a:lnTo>
                  <a:pt x="2513902" y="117315"/>
                </a:lnTo>
                <a:lnTo>
                  <a:pt x="2245752" y="117315"/>
                </a:lnTo>
                <a:lnTo>
                  <a:pt x="2245752" y="1335479"/>
                </a:lnTo>
                <a:cubicBezTo>
                  <a:pt x="2245752" y="1366157"/>
                  <a:pt x="2220883" y="1391026"/>
                  <a:pt x="2190205" y="1391026"/>
                </a:cubicBezTo>
                <a:close/>
              </a:path>
            </a:pathLst>
          </a:custGeom>
          <a:solidFill>
            <a:schemeClr val="accent6"/>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endParaRPr lang="en-US" sz="2700">
              <a:solidFill>
                <a:schemeClr val="tx1">
                  <a:lumMod val="75000"/>
                  <a:lumOff val="25000"/>
                </a:schemeClr>
              </a:solidFill>
              <a:cs typeface="B Nazanin" panose="00000400000000000000" pitchFamily="2" charset="-78"/>
            </a:endParaRPr>
          </a:p>
        </p:txBody>
      </p:sp>
      <p:sp>
        <p:nvSpPr>
          <p:cNvPr id="7" name="Oval 13">
            <a:extLst>
              <a:ext uri="{FF2B5EF4-FFF2-40B4-BE49-F238E27FC236}">
                <a16:creationId xmlns:a16="http://schemas.microsoft.com/office/drawing/2014/main" id="{D120EA76-9C00-4B1D-BBC1-74517180619A}"/>
              </a:ext>
            </a:extLst>
          </p:cNvPr>
          <p:cNvSpPr/>
          <p:nvPr/>
        </p:nvSpPr>
        <p:spPr>
          <a:xfrm>
            <a:off x="7519093" y="1700911"/>
            <a:ext cx="792088" cy="7920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lumMod val="75000"/>
                  <a:lumOff val="25000"/>
                </a:schemeClr>
              </a:solidFill>
              <a:cs typeface="B Nazanin" panose="00000400000000000000" pitchFamily="2" charset="-78"/>
            </a:endParaRPr>
          </a:p>
        </p:txBody>
      </p:sp>
      <p:grpSp>
        <p:nvGrpSpPr>
          <p:cNvPr id="8" name="Group 16">
            <a:extLst>
              <a:ext uri="{FF2B5EF4-FFF2-40B4-BE49-F238E27FC236}">
                <a16:creationId xmlns:a16="http://schemas.microsoft.com/office/drawing/2014/main" id="{A35275EC-9582-44C0-A87A-532CB615D7B2}"/>
              </a:ext>
            </a:extLst>
          </p:cNvPr>
          <p:cNvGrpSpPr/>
          <p:nvPr/>
        </p:nvGrpSpPr>
        <p:grpSpPr>
          <a:xfrm>
            <a:off x="6973551" y="2121237"/>
            <a:ext cx="540000" cy="1692000"/>
            <a:chOff x="5355771" y="1915886"/>
            <a:chExt cx="540000" cy="1692000"/>
          </a:xfrm>
        </p:grpSpPr>
        <p:sp>
          <p:nvSpPr>
            <p:cNvPr id="9" name="Freeform 10">
              <a:extLst>
                <a:ext uri="{FF2B5EF4-FFF2-40B4-BE49-F238E27FC236}">
                  <a16:creationId xmlns:a16="http://schemas.microsoft.com/office/drawing/2014/main" id="{E6599E9E-84A1-49F4-BF00-5D79D49EEB21}"/>
                </a:ext>
              </a:extLst>
            </p:cNvPr>
            <p:cNvSpPr/>
            <p:nvPr/>
          </p:nvSpPr>
          <p:spPr>
            <a:xfrm>
              <a:off x="5355771" y="1915886"/>
              <a:ext cx="540000" cy="1692000"/>
            </a:xfrm>
            <a:custGeom>
              <a:avLst/>
              <a:gdLst>
                <a:gd name="connsiteX0" fmla="*/ 0 w 642258"/>
                <a:gd name="connsiteY0" fmla="*/ 1752600 h 1752600"/>
                <a:gd name="connsiteX1" fmla="*/ 348343 w 642258"/>
                <a:gd name="connsiteY1" fmla="*/ 1752600 h 1752600"/>
                <a:gd name="connsiteX2" fmla="*/ 348343 w 642258"/>
                <a:gd name="connsiteY2" fmla="*/ 0 h 1752600"/>
                <a:gd name="connsiteX3" fmla="*/ 642258 w 642258"/>
                <a:gd name="connsiteY3" fmla="*/ 0 h 1752600"/>
              </a:gdLst>
              <a:ahLst/>
              <a:cxnLst>
                <a:cxn ang="0">
                  <a:pos x="connsiteX0" y="connsiteY0"/>
                </a:cxn>
                <a:cxn ang="0">
                  <a:pos x="connsiteX1" y="connsiteY1"/>
                </a:cxn>
                <a:cxn ang="0">
                  <a:pos x="connsiteX2" y="connsiteY2"/>
                </a:cxn>
                <a:cxn ang="0">
                  <a:pos x="connsiteX3" y="connsiteY3"/>
                </a:cxn>
              </a:cxnLst>
              <a:rect l="l" t="t" r="r" b="b"/>
              <a:pathLst>
                <a:path w="642258" h="1752600">
                  <a:moveTo>
                    <a:pt x="0" y="1752600"/>
                  </a:moveTo>
                  <a:lnTo>
                    <a:pt x="348343" y="1752600"/>
                  </a:lnTo>
                  <a:lnTo>
                    <a:pt x="348343" y="0"/>
                  </a:lnTo>
                  <a:lnTo>
                    <a:pt x="642258" y="0"/>
                  </a:lnTo>
                </a:path>
              </a:pathLst>
            </a:cu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r" rtl="1"/>
              <a:endParaRPr lang="ko-KR" altLang="en-US" sz="2700" dirty="0">
                <a:solidFill>
                  <a:schemeClr val="tx1">
                    <a:lumMod val="75000"/>
                    <a:lumOff val="25000"/>
                  </a:schemeClr>
                </a:solidFill>
                <a:cs typeface="B Nazanin" panose="00000400000000000000" pitchFamily="2" charset="-78"/>
              </a:endParaRPr>
            </a:p>
          </p:txBody>
        </p:sp>
        <p:sp>
          <p:nvSpPr>
            <p:cNvPr id="10" name="Isosceles Triangle 14">
              <a:extLst>
                <a:ext uri="{FF2B5EF4-FFF2-40B4-BE49-F238E27FC236}">
                  <a16:creationId xmlns:a16="http://schemas.microsoft.com/office/drawing/2014/main" id="{1C4FF541-4F01-4BF4-9004-4046F45903C4}"/>
                </a:ext>
              </a:extLst>
            </p:cNvPr>
            <p:cNvSpPr/>
            <p:nvPr/>
          </p:nvSpPr>
          <p:spPr>
            <a:xfrm>
              <a:off x="5531512" y="2214804"/>
              <a:ext cx="250588" cy="21602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lumMod val="75000"/>
                    <a:lumOff val="25000"/>
                  </a:schemeClr>
                </a:solidFill>
                <a:cs typeface="B Nazanin" panose="00000400000000000000" pitchFamily="2" charset="-78"/>
              </a:endParaRPr>
            </a:p>
          </p:txBody>
        </p:sp>
      </p:grpSp>
      <p:grpSp>
        <p:nvGrpSpPr>
          <p:cNvPr id="11" name="Group 17">
            <a:extLst>
              <a:ext uri="{FF2B5EF4-FFF2-40B4-BE49-F238E27FC236}">
                <a16:creationId xmlns:a16="http://schemas.microsoft.com/office/drawing/2014/main" id="{5403E295-A1E2-4A59-ADB9-282C203EFC63}"/>
              </a:ext>
            </a:extLst>
          </p:cNvPr>
          <p:cNvGrpSpPr/>
          <p:nvPr/>
        </p:nvGrpSpPr>
        <p:grpSpPr>
          <a:xfrm>
            <a:off x="5423596" y="4622440"/>
            <a:ext cx="2520000" cy="576000"/>
            <a:chOff x="4016829" y="4452257"/>
            <a:chExt cx="2520000" cy="576000"/>
          </a:xfrm>
        </p:grpSpPr>
        <p:sp>
          <p:nvSpPr>
            <p:cNvPr id="12" name="Freeform 15">
              <a:extLst>
                <a:ext uri="{FF2B5EF4-FFF2-40B4-BE49-F238E27FC236}">
                  <a16:creationId xmlns:a16="http://schemas.microsoft.com/office/drawing/2014/main" id="{12E801C0-4970-474D-8A7B-678E0D6892FB}"/>
                </a:ext>
              </a:extLst>
            </p:cNvPr>
            <p:cNvSpPr/>
            <p:nvPr/>
          </p:nvSpPr>
          <p:spPr>
            <a:xfrm>
              <a:off x="4016829" y="4452257"/>
              <a:ext cx="2520000" cy="576000"/>
            </a:xfrm>
            <a:custGeom>
              <a:avLst/>
              <a:gdLst>
                <a:gd name="connsiteX0" fmla="*/ 0 w 2438400"/>
                <a:gd name="connsiteY0" fmla="*/ 0 h 402772"/>
                <a:gd name="connsiteX1" fmla="*/ 0 w 2438400"/>
                <a:gd name="connsiteY1" fmla="*/ 185057 h 402772"/>
                <a:gd name="connsiteX2" fmla="*/ 2438400 w 2438400"/>
                <a:gd name="connsiteY2" fmla="*/ 185057 h 402772"/>
                <a:gd name="connsiteX3" fmla="*/ 2438400 w 2438400"/>
                <a:gd name="connsiteY3" fmla="*/ 402772 h 402772"/>
              </a:gdLst>
              <a:ahLst/>
              <a:cxnLst>
                <a:cxn ang="0">
                  <a:pos x="connsiteX0" y="connsiteY0"/>
                </a:cxn>
                <a:cxn ang="0">
                  <a:pos x="connsiteX1" y="connsiteY1"/>
                </a:cxn>
                <a:cxn ang="0">
                  <a:pos x="connsiteX2" y="connsiteY2"/>
                </a:cxn>
                <a:cxn ang="0">
                  <a:pos x="connsiteX3" y="connsiteY3"/>
                </a:cxn>
              </a:cxnLst>
              <a:rect l="l" t="t" r="r" b="b"/>
              <a:pathLst>
                <a:path w="2438400" h="402772">
                  <a:moveTo>
                    <a:pt x="0" y="0"/>
                  </a:moveTo>
                  <a:lnTo>
                    <a:pt x="0" y="185057"/>
                  </a:lnTo>
                  <a:lnTo>
                    <a:pt x="2438400" y="185057"/>
                  </a:lnTo>
                  <a:lnTo>
                    <a:pt x="2438400" y="402772"/>
                  </a:lnTo>
                </a:path>
              </a:pathLst>
            </a:custGeom>
            <a:ln w="28575">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r" rtl="1"/>
              <a:endParaRPr lang="ko-KR" altLang="en-US" sz="2700">
                <a:solidFill>
                  <a:schemeClr val="tx1">
                    <a:lumMod val="75000"/>
                    <a:lumOff val="25000"/>
                  </a:schemeClr>
                </a:solidFill>
                <a:cs typeface="B Nazanin" panose="00000400000000000000" pitchFamily="2" charset="-78"/>
              </a:endParaRPr>
            </a:p>
          </p:txBody>
        </p:sp>
        <p:sp>
          <p:nvSpPr>
            <p:cNvPr id="13" name="Isosceles Triangle 23">
              <a:extLst>
                <a:ext uri="{FF2B5EF4-FFF2-40B4-BE49-F238E27FC236}">
                  <a16:creationId xmlns:a16="http://schemas.microsoft.com/office/drawing/2014/main" id="{0A2244C0-71A2-46CD-9AC4-61D142F4CA1C}"/>
                </a:ext>
              </a:extLst>
            </p:cNvPr>
            <p:cNvSpPr/>
            <p:nvPr/>
          </p:nvSpPr>
          <p:spPr>
            <a:xfrm rot="16200000" flipV="1">
              <a:off x="5872735" y="4613873"/>
              <a:ext cx="250588" cy="2160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solidFill>
                  <a:schemeClr val="tx1">
                    <a:lumMod val="75000"/>
                    <a:lumOff val="25000"/>
                  </a:schemeClr>
                </a:solidFill>
                <a:cs typeface="B Nazanin" panose="00000400000000000000" pitchFamily="2" charset="-78"/>
              </a:endParaRPr>
            </a:p>
          </p:txBody>
        </p:sp>
      </p:grpSp>
      <p:sp>
        <p:nvSpPr>
          <p:cNvPr id="14" name="Oval 26">
            <a:extLst>
              <a:ext uri="{FF2B5EF4-FFF2-40B4-BE49-F238E27FC236}">
                <a16:creationId xmlns:a16="http://schemas.microsoft.com/office/drawing/2014/main" id="{2C527954-5F37-470D-A933-4E3E63255AFE}"/>
              </a:ext>
            </a:extLst>
          </p:cNvPr>
          <p:cNvSpPr/>
          <p:nvPr/>
        </p:nvSpPr>
        <p:spPr>
          <a:xfrm>
            <a:off x="7580249" y="5176170"/>
            <a:ext cx="792088" cy="7920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lumMod val="75000"/>
                  <a:lumOff val="25000"/>
                </a:schemeClr>
              </a:solidFill>
              <a:cs typeface="B Nazanin" panose="00000400000000000000" pitchFamily="2" charset="-78"/>
            </a:endParaRPr>
          </a:p>
        </p:txBody>
      </p:sp>
      <p:sp>
        <p:nvSpPr>
          <p:cNvPr id="15" name="Oval 31">
            <a:extLst>
              <a:ext uri="{FF2B5EF4-FFF2-40B4-BE49-F238E27FC236}">
                <a16:creationId xmlns:a16="http://schemas.microsoft.com/office/drawing/2014/main" id="{E096D28C-F03B-4296-8029-7A957286CB14}"/>
              </a:ext>
            </a:extLst>
          </p:cNvPr>
          <p:cNvSpPr/>
          <p:nvPr/>
        </p:nvSpPr>
        <p:spPr>
          <a:xfrm>
            <a:off x="3892957" y="5176170"/>
            <a:ext cx="792088" cy="7920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lumMod val="75000"/>
                  <a:lumOff val="25000"/>
                </a:schemeClr>
              </a:solidFill>
              <a:cs typeface="B Nazanin" panose="00000400000000000000" pitchFamily="2" charset="-78"/>
            </a:endParaRPr>
          </a:p>
        </p:txBody>
      </p:sp>
      <p:sp>
        <p:nvSpPr>
          <p:cNvPr id="16" name="Oval 35">
            <a:extLst>
              <a:ext uri="{FF2B5EF4-FFF2-40B4-BE49-F238E27FC236}">
                <a16:creationId xmlns:a16="http://schemas.microsoft.com/office/drawing/2014/main" id="{64226692-C36A-4DFF-9BBF-4A4EB1DA1350}"/>
              </a:ext>
            </a:extLst>
          </p:cNvPr>
          <p:cNvSpPr/>
          <p:nvPr/>
        </p:nvSpPr>
        <p:spPr>
          <a:xfrm>
            <a:off x="3921814" y="1745266"/>
            <a:ext cx="792088" cy="7920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62463FEC-4AA6-4AF8-BEBE-DBAB75B1955C}"/>
              </a:ext>
            </a:extLst>
          </p:cNvPr>
          <p:cNvSpPr txBox="1"/>
          <p:nvPr/>
        </p:nvSpPr>
        <p:spPr>
          <a:xfrm>
            <a:off x="5454076" y="3984615"/>
            <a:ext cx="1312102" cy="307777"/>
          </a:xfrm>
          <a:prstGeom prst="rect">
            <a:avLst/>
          </a:prstGeom>
          <a:noFill/>
        </p:spPr>
        <p:txBody>
          <a:bodyPr wrap="square" rtlCol="0">
            <a:spAutoFit/>
          </a:bodyPr>
          <a:lstStyle/>
          <a:p>
            <a:pPr algn="r" rtl="1"/>
            <a:r>
              <a:rPr lang="en-US" altLang="ko-KR" sz="1400" b="1" dirty="0">
                <a:solidFill>
                  <a:schemeClr val="accent2"/>
                </a:solidFill>
                <a:cs typeface="B Nazanin" panose="00000400000000000000" pitchFamily="2" charset="-78"/>
              </a:rPr>
              <a:t>SECURITY</a:t>
            </a:r>
            <a:endParaRPr lang="ko-KR" altLang="en-US" sz="1400" b="1" dirty="0">
              <a:solidFill>
                <a:schemeClr val="accent2"/>
              </a:solidFill>
              <a:cs typeface="B Nazanin" panose="00000400000000000000" pitchFamily="2" charset="-78"/>
            </a:endParaRPr>
          </a:p>
        </p:txBody>
      </p:sp>
      <p:sp>
        <p:nvSpPr>
          <p:cNvPr id="18" name="Rectangle 19">
            <a:extLst>
              <a:ext uri="{FF2B5EF4-FFF2-40B4-BE49-F238E27FC236}">
                <a16:creationId xmlns:a16="http://schemas.microsoft.com/office/drawing/2014/main" id="{09BEBBAC-B97A-4B0F-AF18-05030D0FB7EE}"/>
              </a:ext>
            </a:extLst>
          </p:cNvPr>
          <p:cNvSpPr>
            <a:spLocks noChangeAspect="1"/>
          </p:cNvSpPr>
          <p:nvPr/>
        </p:nvSpPr>
        <p:spPr>
          <a:xfrm>
            <a:off x="4130052" y="1899482"/>
            <a:ext cx="375614" cy="483656"/>
          </a:xfrm>
          <a:custGeom>
            <a:avLst/>
            <a:gdLst/>
            <a:ahLst/>
            <a:cxnLst/>
            <a:rect l="l" t="t" r="r" b="b"/>
            <a:pathLst>
              <a:path w="3039346" h="3913585">
                <a:moveTo>
                  <a:pt x="1527178" y="2618567"/>
                </a:moveTo>
                <a:cubicBezTo>
                  <a:pt x="1429201" y="2618567"/>
                  <a:pt x="1349775" y="2697993"/>
                  <a:pt x="1349775" y="2795971"/>
                </a:cubicBezTo>
                <a:cubicBezTo>
                  <a:pt x="1349775" y="2861110"/>
                  <a:pt x="1384883" y="2918050"/>
                  <a:pt x="1437574" y="2948279"/>
                </a:cubicBezTo>
                <a:lnTo>
                  <a:pt x="1275150" y="3311239"/>
                </a:lnTo>
                <a:lnTo>
                  <a:pt x="1779206" y="3311239"/>
                </a:lnTo>
                <a:lnTo>
                  <a:pt x="1616782" y="2948279"/>
                </a:lnTo>
                <a:cubicBezTo>
                  <a:pt x="1669475" y="2918050"/>
                  <a:pt x="1704582" y="2861110"/>
                  <a:pt x="1704582" y="2795971"/>
                </a:cubicBezTo>
                <a:cubicBezTo>
                  <a:pt x="1704582" y="2697993"/>
                  <a:pt x="1625156" y="2618567"/>
                  <a:pt x="1527178" y="2618567"/>
                </a:cubicBezTo>
                <a:close/>
                <a:moveTo>
                  <a:pt x="1527178" y="0"/>
                </a:moveTo>
                <a:cubicBezTo>
                  <a:pt x="2026975" y="0"/>
                  <a:pt x="2435288" y="391686"/>
                  <a:pt x="2460697" y="884907"/>
                </a:cubicBezTo>
                <a:lnTo>
                  <a:pt x="2463282" y="884907"/>
                </a:lnTo>
                <a:lnTo>
                  <a:pt x="2463282" y="936104"/>
                </a:lnTo>
                <a:lnTo>
                  <a:pt x="2463282" y="1656184"/>
                </a:lnTo>
                <a:lnTo>
                  <a:pt x="2067282" y="1656184"/>
                </a:lnTo>
                <a:lnTo>
                  <a:pt x="2067282" y="1427425"/>
                </a:lnTo>
                <a:lnTo>
                  <a:pt x="2310132" y="1427584"/>
                </a:lnTo>
                <a:cubicBezTo>
                  <a:pt x="2310132" y="1320268"/>
                  <a:pt x="2206785" y="1230216"/>
                  <a:pt x="2067282" y="1206340"/>
                </a:cubicBezTo>
                <a:lnTo>
                  <a:pt x="2067282" y="936104"/>
                </a:lnTo>
                <a:lnTo>
                  <a:pt x="2066786" y="936104"/>
                </a:lnTo>
                <a:cubicBezTo>
                  <a:pt x="2066786" y="638087"/>
                  <a:pt x="1825195" y="396496"/>
                  <a:pt x="1527178" y="396496"/>
                </a:cubicBezTo>
                <a:cubicBezTo>
                  <a:pt x="1229161" y="396496"/>
                  <a:pt x="987570" y="638087"/>
                  <a:pt x="987570" y="936104"/>
                </a:cubicBezTo>
                <a:lnTo>
                  <a:pt x="987074" y="936104"/>
                </a:lnTo>
                <a:lnTo>
                  <a:pt x="987074" y="1872209"/>
                </a:lnTo>
                <a:lnTo>
                  <a:pt x="2699110" y="1872209"/>
                </a:lnTo>
                <a:cubicBezTo>
                  <a:pt x="2887017" y="1872209"/>
                  <a:pt x="3039346" y="2024538"/>
                  <a:pt x="3039346" y="2212445"/>
                </a:cubicBezTo>
                <a:lnTo>
                  <a:pt x="3039346" y="3573349"/>
                </a:lnTo>
                <a:cubicBezTo>
                  <a:pt x="3039346" y="3761256"/>
                  <a:pt x="2887017" y="3913585"/>
                  <a:pt x="2699110" y="3913585"/>
                </a:cubicBezTo>
                <a:lnTo>
                  <a:pt x="340236" y="3913585"/>
                </a:lnTo>
                <a:cubicBezTo>
                  <a:pt x="152329" y="3913585"/>
                  <a:pt x="0" y="3761256"/>
                  <a:pt x="0" y="3573349"/>
                </a:cubicBezTo>
                <a:lnTo>
                  <a:pt x="0" y="2212445"/>
                </a:lnTo>
                <a:cubicBezTo>
                  <a:pt x="0" y="2024538"/>
                  <a:pt x="152329" y="1872209"/>
                  <a:pt x="340236" y="1872209"/>
                </a:cubicBezTo>
                <a:lnTo>
                  <a:pt x="591074" y="1872209"/>
                </a:lnTo>
                <a:lnTo>
                  <a:pt x="591074" y="936104"/>
                </a:lnTo>
                <a:cubicBezTo>
                  <a:pt x="591074" y="419108"/>
                  <a:pt x="1010182" y="0"/>
                  <a:pt x="152717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solidFill>
                <a:schemeClr val="tx1">
                  <a:lumMod val="75000"/>
                  <a:lumOff val="25000"/>
                </a:schemeClr>
              </a:solidFill>
              <a:cs typeface="B Nazanin" panose="00000400000000000000" pitchFamily="2" charset="-78"/>
            </a:endParaRPr>
          </a:p>
        </p:txBody>
      </p:sp>
      <p:sp>
        <p:nvSpPr>
          <p:cNvPr id="19" name="Isosceles Triangle 22">
            <a:extLst>
              <a:ext uri="{FF2B5EF4-FFF2-40B4-BE49-F238E27FC236}">
                <a16:creationId xmlns:a16="http://schemas.microsoft.com/office/drawing/2014/main" id="{7CBCE824-EF2E-4667-B085-5AE8C42210F5}"/>
              </a:ext>
            </a:extLst>
          </p:cNvPr>
          <p:cNvSpPr>
            <a:spLocks noChangeAspect="1"/>
          </p:cNvSpPr>
          <p:nvPr/>
        </p:nvSpPr>
        <p:spPr>
          <a:xfrm rot="19800000">
            <a:off x="4093958" y="5342650"/>
            <a:ext cx="459205" cy="459128"/>
          </a:xfrm>
          <a:custGeom>
            <a:avLst/>
            <a:gdLst/>
            <a:ahLst/>
            <a:cxnLst/>
            <a:rect l="l" t="t" r="r" b="b"/>
            <a:pathLst>
              <a:path w="3948369" h="3947711">
                <a:moveTo>
                  <a:pt x="1024184" y="1327019"/>
                </a:moveTo>
                <a:cubicBezTo>
                  <a:pt x="953964" y="1286477"/>
                  <a:pt x="864174" y="1310536"/>
                  <a:pt x="823632" y="1380756"/>
                </a:cubicBezTo>
                <a:cubicBezTo>
                  <a:pt x="783091" y="1450976"/>
                  <a:pt x="807150" y="1540767"/>
                  <a:pt x="877370" y="1581308"/>
                </a:cubicBezTo>
                <a:cubicBezTo>
                  <a:pt x="947590" y="1621850"/>
                  <a:pt x="1037380" y="1597790"/>
                  <a:pt x="1077922" y="1527570"/>
                </a:cubicBezTo>
                <a:cubicBezTo>
                  <a:pt x="1118463" y="1457350"/>
                  <a:pt x="1094404" y="1367560"/>
                  <a:pt x="1024184" y="1327019"/>
                </a:cubicBezTo>
                <a:close/>
                <a:moveTo>
                  <a:pt x="3610643" y="2228121"/>
                </a:moveTo>
                <a:cubicBezTo>
                  <a:pt x="3600833" y="2220477"/>
                  <a:pt x="3589363" y="2214630"/>
                  <a:pt x="3576595" y="2211209"/>
                </a:cubicBezTo>
                <a:cubicBezTo>
                  <a:pt x="3525522" y="2197524"/>
                  <a:pt x="3473024" y="2227833"/>
                  <a:pt x="3459339" y="2278906"/>
                </a:cubicBezTo>
                <a:cubicBezTo>
                  <a:pt x="3445654" y="2329979"/>
                  <a:pt x="3475964" y="2382476"/>
                  <a:pt x="3527037" y="2396161"/>
                </a:cubicBezTo>
                <a:cubicBezTo>
                  <a:pt x="3578110" y="2409846"/>
                  <a:pt x="3630607" y="2379537"/>
                  <a:pt x="3644292" y="2328464"/>
                </a:cubicBezTo>
                <a:cubicBezTo>
                  <a:pt x="3654556" y="2290159"/>
                  <a:pt x="3640073" y="2251053"/>
                  <a:pt x="3610643" y="2228121"/>
                </a:cubicBezTo>
                <a:close/>
                <a:moveTo>
                  <a:pt x="3948369" y="2177025"/>
                </a:moveTo>
                <a:lnTo>
                  <a:pt x="3902391" y="2247588"/>
                </a:lnTo>
                <a:cubicBezTo>
                  <a:pt x="3840166" y="2207044"/>
                  <a:pt x="3769677" y="2184131"/>
                  <a:pt x="3697935" y="2180296"/>
                </a:cubicBezTo>
                <a:cubicBezTo>
                  <a:pt x="3737123" y="2226403"/>
                  <a:pt x="3753617" y="2290363"/>
                  <a:pt x="3736768" y="2353243"/>
                </a:cubicBezTo>
                <a:cubicBezTo>
                  <a:pt x="3709398" y="2455390"/>
                  <a:pt x="3604404" y="2516008"/>
                  <a:pt x="3502258" y="2488638"/>
                </a:cubicBezTo>
                <a:cubicBezTo>
                  <a:pt x="3400111" y="2461268"/>
                  <a:pt x="3339493" y="2356274"/>
                  <a:pt x="3366863" y="2254127"/>
                </a:cubicBezTo>
                <a:cubicBezTo>
                  <a:pt x="3381032" y="2201247"/>
                  <a:pt x="3416004" y="2159497"/>
                  <a:pt x="3460818" y="2135698"/>
                </a:cubicBezTo>
                <a:cubicBezTo>
                  <a:pt x="3436032" y="2129730"/>
                  <a:pt x="3409996" y="2129302"/>
                  <a:pt x="3383900" y="2133133"/>
                </a:cubicBezTo>
                <a:cubicBezTo>
                  <a:pt x="3331988" y="2140756"/>
                  <a:pt x="3285146" y="2164460"/>
                  <a:pt x="3249703" y="2200200"/>
                </a:cubicBezTo>
                <a:cubicBezTo>
                  <a:pt x="3299772" y="2410806"/>
                  <a:pt x="3262997" y="2663063"/>
                  <a:pt x="3111944" y="2983361"/>
                </a:cubicBezTo>
                <a:cubicBezTo>
                  <a:pt x="2900481" y="3337269"/>
                  <a:pt x="2604169" y="3479398"/>
                  <a:pt x="2264290" y="3473876"/>
                </a:cubicBezTo>
                <a:lnTo>
                  <a:pt x="1854414" y="3947711"/>
                </a:lnTo>
                <a:lnTo>
                  <a:pt x="1615515" y="3809782"/>
                </a:lnTo>
                <a:lnTo>
                  <a:pt x="1764774" y="3379707"/>
                </a:lnTo>
                <a:cubicBezTo>
                  <a:pt x="1587770" y="3319643"/>
                  <a:pt x="1405350" y="3232972"/>
                  <a:pt x="1221865" y="3127037"/>
                </a:cubicBezTo>
                <a:cubicBezTo>
                  <a:pt x="1120271" y="3068382"/>
                  <a:pt x="1025311" y="3004264"/>
                  <a:pt x="938291" y="2935309"/>
                </a:cubicBezTo>
                <a:lnTo>
                  <a:pt x="509476" y="3157353"/>
                </a:lnTo>
                <a:lnTo>
                  <a:pt x="247593" y="2999226"/>
                </a:lnTo>
                <a:lnTo>
                  <a:pt x="599626" y="2603610"/>
                </a:lnTo>
                <a:cubicBezTo>
                  <a:pt x="384783" y="2338553"/>
                  <a:pt x="289709" y="2193107"/>
                  <a:pt x="174176" y="1843897"/>
                </a:cubicBezTo>
                <a:lnTo>
                  <a:pt x="0" y="1381252"/>
                </a:lnTo>
                <a:lnTo>
                  <a:pt x="107522" y="1111013"/>
                </a:lnTo>
                <a:cubicBezTo>
                  <a:pt x="159316" y="1021302"/>
                  <a:pt x="259400" y="1099908"/>
                  <a:pt x="349113" y="1151702"/>
                </a:cubicBezTo>
                <a:lnTo>
                  <a:pt x="486246" y="1217020"/>
                </a:lnTo>
                <a:cubicBezTo>
                  <a:pt x="628225" y="1148493"/>
                  <a:pt x="768311" y="1094036"/>
                  <a:pt x="908721" y="1057007"/>
                </a:cubicBezTo>
                <a:cubicBezTo>
                  <a:pt x="1011476" y="947354"/>
                  <a:pt x="1021990" y="857768"/>
                  <a:pt x="976491" y="611195"/>
                </a:cubicBezTo>
                <a:cubicBezTo>
                  <a:pt x="1335325" y="817429"/>
                  <a:pt x="1326102" y="899150"/>
                  <a:pt x="1389221" y="1007976"/>
                </a:cubicBezTo>
                <a:cubicBezTo>
                  <a:pt x="1615807" y="1002289"/>
                  <a:pt x="1836555" y="1044211"/>
                  <a:pt x="2066828" y="1133629"/>
                </a:cubicBezTo>
                <a:cubicBezTo>
                  <a:pt x="2047082" y="1203277"/>
                  <a:pt x="2048342" y="1275855"/>
                  <a:pt x="2067080" y="1343672"/>
                </a:cubicBezTo>
                <a:cubicBezTo>
                  <a:pt x="2009772" y="1325329"/>
                  <a:pt x="1950048" y="1312156"/>
                  <a:pt x="1888409" y="1302802"/>
                </a:cubicBezTo>
                <a:lnTo>
                  <a:pt x="1831983" y="1466454"/>
                </a:lnTo>
                <a:cubicBezTo>
                  <a:pt x="2171713" y="1545279"/>
                  <a:pt x="2334158" y="1639067"/>
                  <a:pt x="2533793" y="1871644"/>
                </a:cubicBezTo>
                <a:lnTo>
                  <a:pt x="2655130" y="1752801"/>
                </a:lnTo>
                <a:cubicBezTo>
                  <a:pt x="2623271" y="1710443"/>
                  <a:pt x="2589631" y="1671169"/>
                  <a:pt x="2553401" y="1635762"/>
                </a:cubicBezTo>
                <a:cubicBezTo>
                  <a:pt x="2626342" y="1620812"/>
                  <a:pt x="2694472" y="1585039"/>
                  <a:pt x="2748239" y="1530606"/>
                </a:cubicBezTo>
                <a:cubicBezTo>
                  <a:pt x="2959801" y="1699876"/>
                  <a:pt x="3152007" y="1908367"/>
                  <a:pt x="3223775" y="2111154"/>
                </a:cubicBezTo>
                <a:cubicBezTo>
                  <a:pt x="3265103" y="2076949"/>
                  <a:pt x="3316077" y="2055387"/>
                  <a:pt x="3371292" y="2047279"/>
                </a:cubicBezTo>
                <a:cubicBezTo>
                  <a:pt x="3454199" y="2035105"/>
                  <a:pt x="3536665" y="2054733"/>
                  <a:pt x="3603728" y="2099347"/>
                </a:cubicBezTo>
                <a:cubicBezTo>
                  <a:pt x="3679156" y="2088543"/>
                  <a:pt x="3756158" y="2095770"/>
                  <a:pt x="3828792" y="2119628"/>
                </a:cubicBezTo>
                <a:cubicBezTo>
                  <a:pt x="3870454" y="2133311"/>
                  <a:pt x="3910678" y="2152466"/>
                  <a:pt x="3948369" y="2177025"/>
                </a:cubicBezTo>
                <a:close/>
                <a:moveTo>
                  <a:pt x="2661401" y="883270"/>
                </a:moveTo>
                <a:cubicBezTo>
                  <a:pt x="2838812" y="985699"/>
                  <a:pt x="2899598" y="1212554"/>
                  <a:pt x="2797170" y="1389966"/>
                </a:cubicBezTo>
                <a:cubicBezTo>
                  <a:pt x="2694741" y="1567377"/>
                  <a:pt x="2467885" y="1628163"/>
                  <a:pt x="2290474" y="1525735"/>
                </a:cubicBezTo>
                <a:cubicBezTo>
                  <a:pt x="2113063" y="1423306"/>
                  <a:pt x="2052277" y="1196450"/>
                  <a:pt x="2154705" y="1019039"/>
                </a:cubicBezTo>
                <a:cubicBezTo>
                  <a:pt x="2257134" y="841627"/>
                  <a:pt x="2483990" y="780842"/>
                  <a:pt x="2661401" y="883270"/>
                </a:cubicBezTo>
                <a:close/>
                <a:moveTo>
                  <a:pt x="2494139" y="49756"/>
                </a:moveTo>
                <a:cubicBezTo>
                  <a:pt x="2671551" y="152184"/>
                  <a:pt x="2732337" y="379040"/>
                  <a:pt x="2629908" y="556451"/>
                </a:cubicBezTo>
                <a:cubicBezTo>
                  <a:pt x="2527480" y="733863"/>
                  <a:pt x="2300624" y="794648"/>
                  <a:pt x="2123212" y="692220"/>
                </a:cubicBezTo>
                <a:cubicBezTo>
                  <a:pt x="1945801" y="589791"/>
                  <a:pt x="1885015" y="362936"/>
                  <a:pt x="1987444" y="185524"/>
                </a:cubicBezTo>
                <a:cubicBezTo>
                  <a:pt x="2089872" y="8113"/>
                  <a:pt x="2316728" y="-52673"/>
                  <a:pt x="2494139" y="4975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solidFill>
                <a:schemeClr val="tx1">
                  <a:lumMod val="75000"/>
                  <a:lumOff val="25000"/>
                </a:schemeClr>
              </a:solidFill>
              <a:cs typeface="B Nazanin" panose="00000400000000000000" pitchFamily="2" charset="-78"/>
            </a:endParaRPr>
          </a:p>
        </p:txBody>
      </p:sp>
      <p:sp>
        <p:nvSpPr>
          <p:cNvPr id="20" name="Rectangle 14">
            <a:extLst>
              <a:ext uri="{FF2B5EF4-FFF2-40B4-BE49-F238E27FC236}">
                <a16:creationId xmlns:a16="http://schemas.microsoft.com/office/drawing/2014/main" id="{57C1FD62-5315-4505-9D57-720A6A879F60}"/>
              </a:ext>
            </a:extLst>
          </p:cNvPr>
          <p:cNvSpPr/>
          <p:nvPr/>
        </p:nvSpPr>
        <p:spPr>
          <a:xfrm>
            <a:off x="7715494" y="1899483"/>
            <a:ext cx="399286" cy="409183"/>
          </a:xfrm>
          <a:custGeom>
            <a:avLst/>
            <a:gdLst/>
            <a:ahLst/>
            <a:cxnLst/>
            <a:rect l="l" t="t" r="r" b="b"/>
            <a:pathLst>
              <a:path w="3888432" h="3984815">
                <a:moveTo>
                  <a:pt x="3131805" y="2156163"/>
                </a:moveTo>
                <a:lnTo>
                  <a:pt x="3132791" y="2156712"/>
                </a:lnTo>
                <a:lnTo>
                  <a:pt x="3132791" y="3458037"/>
                </a:lnTo>
                <a:lnTo>
                  <a:pt x="2592791" y="3458037"/>
                </a:lnTo>
                <a:lnTo>
                  <a:pt x="2592791" y="2392416"/>
                </a:lnTo>
                <a:lnTo>
                  <a:pt x="3131805" y="2392416"/>
                </a:lnTo>
                <a:close/>
                <a:moveTo>
                  <a:pt x="1894806" y="1447696"/>
                </a:moveTo>
                <a:lnTo>
                  <a:pt x="2434806" y="1447696"/>
                </a:lnTo>
                <a:lnTo>
                  <a:pt x="2434806" y="3067696"/>
                </a:lnTo>
                <a:lnTo>
                  <a:pt x="2425859" y="3067696"/>
                </a:lnTo>
                <a:lnTo>
                  <a:pt x="2425859" y="3458037"/>
                </a:lnTo>
                <a:lnTo>
                  <a:pt x="1885859" y="3458037"/>
                </a:lnTo>
                <a:lnTo>
                  <a:pt x="1885859" y="1462222"/>
                </a:lnTo>
                <a:lnTo>
                  <a:pt x="1894806" y="1467205"/>
                </a:lnTo>
                <a:close/>
                <a:moveTo>
                  <a:pt x="1178927" y="1068489"/>
                </a:moveTo>
                <a:lnTo>
                  <a:pt x="1179306" y="1068700"/>
                </a:lnTo>
                <a:lnTo>
                  <a:pt x="1179306" y="1992407"/>
                </a:lnTo>
                <a:lnTo>
                  <a:pt x="1718927" y="1992407"/>
                </a:lnTo>
                <a:lnTo>
                  <a:pt x="1718927" y="3458037"/>
                </a:lnTo>
                <a:lnTo>
                  <a:pt x="1178927" y="3458037"/>
                </a:lnTo>
                <a:close/>
                <a:moveTo>
                  <a:pt x="471995" y="674757"/>
                </a:moveTo>
                <a:lnTo>
                  <a:pt x="482407" y="680556"/>
                </a:lnTo>
                <a:lnTo>
                  <a:pt x="1022307" y="680556"/>
                </a:lnTo>
                <a:lnTo>
                  <a:pt x="1022307" y="2085638"/>
                </a:lnTo>
                <a:lnTo>
                  <a:pt x="1011995" y="2085638"/>
                </a:lnTo>
                <a:lnTo>
                  <a:pt x="1011995" y="3458037"/>
                </a:lnTo>
                <a:lnTo>
                  <a:pt x="471995" y="3458037"/>
                </a:lnTo>
                <a:close/>
                <a:moveTo>
                  <a:pt x="3301860" y="259154"/>
                </a:moveTo>
                <a:lnTo>
                  <a:pt x="3841860" y="259154"/>
                </a:lnTo>
                <a:lnTo>
                  <a:pt x="3841860" y="2548347"/>
                </a:lnTo>
                <a:lnTo>
                  <a:pt x="3835956" y="2548347"/>
                </a:lnTo>
                <a:lnTo>
                  <a:pt x="3839723" y="2550445"/>
                </a:lnTo>
                <a:lnTo>
                  <a:pt x="3839723" y="3458037"/>
                </a:lnTo>
                <a:lnTo>
                  <a:pt x="3299723" y="3458037"/>
                </a:lnTo>
                <a:lnTo>
                  <a:pt x="3299723" y="2249687"/>
                </a:lnTo>
                <a:lnTo>
                  <a:pt x="3301860" y="2250877"/>
                </a:lnTo>
                <a:close/>
                <a:moveTo>
                  <a:pt x="0" y="0"/>
                </a:moveTo>
                <a:lnTo>
                  <a:pt x="360000" y="0"/>
                </a:lnTo>
                <a:lnTo>
                  <a:pt x="360000" y="3624815"/>
                </a:lnTo>
                <a:lnTo>
                  <a:pt x="3888432" y="3624815"/>
                </a:lnTo>
                <a:lnTo>
                  <a:pt x="3888432" y="3984815"/>
                </a:lnTo>
                <a:lnTo>
                  <a:pt x="0" y="3984815"/>
                </a:lnTo>
                <a:lnTo>
                  <a:pt x="0" y="3888432"/>
                </a:lnTo>
                <a:lnTo>
                  <a:pt x="0" y="362481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solidFill>
                <a:schemeClr val="tx1">
                  <a:lumMod val="75000"/>
                  <a:lumOff val="25000"/>
                </a:schemeClr>
              </a:solidFill>
              <a:cs typeface="B Nazanin" panose="00000400000000000000" pitchFamily="2" charset="-78"/>
            </a:endParaRPr>
          </a:p>
        </p:txBody>
      </p:sp>
      <p:sp>
        <p:nvSpPr>
          <p:cNvPr id="21" name="Rectangle 5">
            <a:extLst>
              <a:ext uri="{FF2B5EF4-FFF2-40B4-BE49-F238E27FC236}">
                <a16:creationId xmlns:a16="http://schemas.microsoft.com/office/drawing/2014/main" id="{15442D3B-1789-49E3-B8F7-6EE8798FF509}"/>
              </a:ext>
            </a:extLst>
          </p:cNvPr>
          <p:cNvSpPr>
            <a:spLocks noChangeAspect="1"/>
          </p:cNvSpPr>
          <p:nvPr/>
        </p:nvSpPr>
        <p:spPr>
          <a:xfrm>
            <a:off x="7784920" y="5372742"/>
            <a:ext cx="399243" cy="398945"/>
          </a:xfrm>
          <a:custGeom>
            <a:avLst/>
            <a:gdLst/>
            <a:ahLst/>
            <a:cxnLst/>
            <a:rect l="l" t="t" r="r" b="b"/>
            <a:pathLst>
              <a:path w="3971162" h="3968213">
                <a:moveTo>
                  <a:pt x="808855" y="2815607"/>
                </a:moveTo>
                <a:lnTo>
                  <a:pt x="1168895" y="2815607"/>
                </a:lnTo>
                <a:lnTo>
                  <a:pt x="1168895" y="3175607"/>
                </a:lnTo>
                <a:lnTo>
                  <a:pt x="808855" y="3175607"/>
                </a:lnTo>
                <a:close/>
                <a:moveTo>
                  <a:pt x="697665" y="2704397"/>
                </a:moveTo>
                <a:lnTo>
                  <a:pt x="697665" y="3286817"/>
                </a:lnTo>
                <a:lnTo>
                  <a:pt x="1280085" y="3286817"/>
                </a:lnTo>
                <a:lnTo>
                  <a:pt x="1280085" y="2704397"/>
                </a:lnTo>
                <a:close/>
                <a:moveTo>
                  <a:pt x="537750" y="2544482"/>
                </a:moveTo>
                <a:lnTo>
                  <a:pt x="1440000" y="2544482"/>
                </a:lnTo>
                <a:lnTo>
                  <a:pt x="1440000" y="3446732"/>
                </a:lnTo>
                <a:lnTo>
                  <a:pt x="537750" y="3446732"/>
                </a:lnTo>
                <a:close/>
                <a:moveTo>
                  <a:pt x="0" y="2528213"/>
                </a:moveTo>
                <a:lnTo>
                  <a:pt x="360000" y="2528213"/>
                </a:lnTo>
                <a:lnTo>
                  <a:pt x="360000" y="3608213"/>
                </a:lnTo>
                <a:lnTo>
                  <a:pt x="1440000" y="3608213"/>
                </a:lnTo>
                <a:lnTo>
                  <a:pt x="1440000" y="3968213"/>
                </a:lnTo>
                <a:lnTo>
                  <a:pt x="360000" y="3968213"/>
                </a:lnTo>
                <a:lnTo>
                  <a:pt x="0" y="3968213"/>
                </a:lnTo>
                <a:lnTo>
                  <a:pt x="0" y="3608213"/>
                </a:lnTo>
                <a:close/>
                <a:moveTo>
                  <a:pt x="3605829" y="2524046"/>
                </a:moveTo>
                <a:lnTo>
                  <a:pt x="3965829" y="2524046"/>
                </a:lnTo>
                <a:lnTo>
                  <a:pt x="3965829" y="3604046"/>
                </a:lnTo>
                <a:lnTo>
                  <a:pt x="3965829" y="3964046"/>
                </a:lnTo>
                <a:lnTo>
                  <a:pt x="3605829" y="3964046"/>
                </a:lnTo>
                <a:lnTo>
                  <a:pt x="2525829" y="3964046"/>
                </a:lnTo>
                <a:lnTo>
                  <a:pt x="2525829" y="3604046"/>
                </a:lnTo>
                <a:lnTo>
                  <a:pt x="3605829" y="3604046"/>
                </a:lnTo>
                <a:close/>
                <a:moveTo>
                  <a:pt x="1542677" y="2468095"/>
                </a:moveTo>
                <a:lnTo>
                  <a:pt x="1758701" y="2468095"/>
                </a:lnTo>
                <a:lnTo>
                  <a:pt x="1758701" y="2835684"/>
                </a:lnTo>
                <a:lnTo>
                  <a:pt x="1542677" y="2835684"/>
                </a:lnTo>
                <a:close/>
                <a:moveTo>
                  <a:pt x="3174101" y="2437460"/>
                </a:moveTo>
                <a:lnTo>
                  <a:pt x="3390125" y="2437460"/>
                </a:lnTo>
                <a:lnTo>
                  <a:pt x="3390125" y="2663201"/>
                </a:lnTo>
                <a:lnTo>
                  <a:pt x="3174101" y="2663201"/>
                </a:lnTo>
                <a:close/>
                <a:moveTo>
                  <a:pt x="2809842" y="2295613"/>
                </a:moveTo>
                <a:lnTo>
                  <a:pt x="3025866" y="2295613"/>
                </a:lnTo>
                <a:lnTo>
                  <a:pt x="3025866" y="2663202"/>
                </a:lnTo>
                <a:lnTo>
                  <a:pt x="3389097" y="2663202"/>
                </a:lnTo>
                <a:lnTo>
                  <a:pt x="3389097" y="2873898"/>
                </a:lnTo>
                <a:lnTo>
                  <a:pt x="3389097" y="2873898"/>
                </a:lnTo>
                <a:lnTo>
                  <a:pt x="3389097" y="3446732"/>
                </a:lnTo>
                <a:lnTo>
                  <a:pt x="3173073" y="3446732"/>
                </a:lnTo>
                <a:lnTo>
                  <a:pt x="3173073" y="2879226"/>
                </a:lnTo>
                <a:lnTo>
                  <a:pt x="3021508" y="2879226"/>
                </a:lnTo>
                <a:lnTo>
                  <a:pt x="3021508" y="2663202"/>
                </a:lnTo>
                <a:lnTo>
                  <a:pt x="2809842" y="2663202"/>
                </a:lnTo>
                <a:close/>
                <a:moveTo>
                  <a:pt x="2093780" y="2089306"/>
                </a:moveTo>
                <a:lnTo>
                  <a:pt x="2309804" y="2089306"/>
                </a:lnTo>
                <a:lnTo>
                  <a:pt x="2309804" y="2315047"/>
                </a:lnTo>
                <a:lnTo>
                  <a:pt x="2093780" y="2315047"/>
                </a:lnTo>
                <a:close/>
                <a:moveTo>
                  <a:pt x="2656492" y="1853849"/>
                </a:moveTo>
                <a:lnTo>
                  <a:pt x="2872516" y="1853849"/>
                </a:lnTo>
                <a:lnTo>
                  <a:pt x="2872516" y="2038657"/>
                </a:lnTo>
                <a:lnTo>
                  <a:pt x="2989835" y="2038657"/>
                </a:lnTo>
                <a:lnTo>
                  <a:pt x="2989835" y="1887092"/>
                </a:lnTo>
                <a:lnTo>
                  <a:pt x="3205859" y="1887092"/>
                </a:lnTo>
                <a:lnTo>
                  <a:pt x="3205859" y="2028940"/>
                </a:lnTo>
                <a:lnTo>
                  <a:pt x="3390125" y="2028940"/>
                </a:lnTo>
                <a:lnTo>
                  <a:pt x="3390125" y="2254681"/>
                </a:lnTo>
                <a:lnTo>
                  <a:pt x="3205859" y="2254681"/>
                </a:lnTo>
                <a:lnTo>
                  <a:pt x="3174101" y="2254681"/>
                </a:lnTo>
                <a:lnTo>
                  <a:pt x="3005149" y="2254681"/>
                </a:lnTo>
                <a:lnTo>
                  <a:pt x="2989835" y="2254681"/>
                </a:lnTo>
                <a:lnTo>
                  <a:pt x="2688721" y="2254681"/>
                </a:lnTo>
                <a:lnTo>
                  <a:pt x="2688721" y="2447179"/>
                </a:lnTo>
                <a:lnTo>
                  <a:pt x="2488606" y="2447179"/>
                </a:lnTo>
                <a:lnTo>
                  <a:pt x="2488606" y="2663841"/>
                </a:lnTo>
                <a:lnTo>
                  <a:pt x="2486018" y="2663841"/>
                </a:lnTo>
                <a:lnTo>
                  <a:pt x="2486018" y="2846997"/>
                </a:lnTo>
                <a:lnTo>
                  <a:pt x="2840287" y="2846997"/>
                </a:lnTo>
                <a:lnTo>
                  <a:pt x="2840287" y="3046907"/>
                </a:lnTo>
                <a:lnTo>
                  <a:pt x="3045880" y="3046907"/>
                </a:lnTo>
                <a:lnTo>
                  <a:pt x="3045880" y="3272648"/>
                </a:lnTo>
                <a:lnTo>
                  <a:pt x="2829856" y="3272648"/>
                </a:lnTo>
                <a:lnTo>
                  <a:pt x="2829856" y="3063021"/>
                </a:lnTo>
                <a:lnTo>
                  <a:pt x="2472698" y="3063021"/>
                </a:lnTo>
                <a:lnTo>
                  <a:pt x="2472698" y="2847499"/>
                </a:lnTo>
                <a:lnTo>
                  <a:pt x="2093780" y="2847499"/>
                </a:lnTo>
                <a:lnTo>
                  <a:pt x="2088510" y="2847499"/>
                </a:lnTo>
                <a:lnTo>
                  <a:pt x="1910267" y="2847499"/>
                </a:lnTo>
                <a:lnTo>
                  <a:pt x="1910267" y="3028023"/>
                </a:lnTo>
                <a:lnTo>
                  <a:pt x="2277575" y="3028023"/>
                </a:lnTo>
                <a:lnTo>
                  <a:pt x="2277575" y="3241488"/>
                </a:lnTo>
                <a:lnTo>
                  <a:pt x="2829855" y="3241488"/>
                </a:lnTo>
                <a:lnTo>
                  <a:pt x="2829855" y="3457512"/>
                </a:lnTo>
                <a:lnTo>
                  <a:pt x="2269993" y="3457512"/>
                </a:lnTo>
                <a:lnTo>
                  <a:pt x="2269993" y="3244047"/>
                </a:lnTo>
                <a:lnTo>
                  <a:pt x="2111604" y="3244047"/>
                </a:lnTo>
                <a:lnTo>
                  <a:pt x="2111604" y="3446733"/>
                </a:lnTo>
                <a:lnTo>
                  <a:pt x="1744015" y="3446733"/>
                </a:lnTo>
                <a:lnTo>
                  <a:pt x="1744015" y="3230709"/>
                </a:lnTo>
                <a:lnTo>
                  <a:pt x="1909986" y="3230709"/>
                </a:lnTo>
                <a:lnTo>
                  <a:pt x="1909986" y="3051709"/>
                </a:lnTo>
                <a:lnTo>
                  <a:pt x="1542678" y="3051709"/>
                </a:lnTo>
                <a:lnTo>
                  <a:pt x="1542678" y="2835685"/>
                </a:lnTo>
                <a:lnTo>
                  <a:pt x="1877756" y="2835685"/>
                </a:lnTo>
                <a:lnTo>
                  <a:pt x="1877756" y="2315047"/>
                </a:lnTo>
                <a:lnTo>
                  <a:pt x="2093780" y="2315047"/>
                </a:lnTo>
                <a:lnTo>
                  <a:pt x="2093780" y="2631475"/>
                </a:lnTo>
                <a:lnTo>
                  <a:pt x="2272582" y="2631475"/>
                </a:lnTo>
                <a:lnTo>
                  <a:pt x="2272582" y="2438100"/>
                </a:lnTo>
                <a:lnTo>
                  <a:pt x="2472697" y="2438100"/>
                </a:lnTo>
                <a:lnTo>
                  <a:pt x="2472697" y="2254681"/>
                </a:lnTo>
                <a:lnTo>
                  <a:pt x="2472697" y="2221438"/>
                </a:lnTo>
                <a:lnTo>
                  <a:pt x="2472697" y="2038657"/>
                </a:lnTo>
                <a:lnTo>
                  <a:pt x="2656492" y="2038657"/>
                </a:lnTo>
                <a:close/>
                <a:moveTo>
                  <a:pt x="2989836" y="1667759"/>
                </a:moveTo>
                <a:lnTo>
                  <a:pt x="3357425" y="1667759"/>
                </a:lnTo>
                <a:lnTo>
                  <a:pt x="3357425" y="1883783"/>
                </a:lnTo>
                <a:lnTo>
                  <a:pt x="2989836" y="1883783"/>
                </a:lnTo>
                <a:close/>
                <a:moveTo>
                  <a:pt x="2309586" y="1554888"/>
                </a:moveTo>
                <a:lnTo>
                  <a:pt x="2829824" y="1554888"/>
                </a:lnTo>
                <a:lnTo>
                  <a:pt x="2829824" y="1770912"/>
                </a:lnTo>
                <a:lnTo>
                  <a:pt x="2525643" y="1770912"/>
                </a:lnTo>
                <a:lnTo>
                  <a:pt x="2525643" y="1927296"/>
                </a:lnTo>
                <a:lnTo>
                  <a:pt x="2309619" y="1927296"/>
                </a:lnTo>
                <a:lnTo>
                  <a:pt x="2309619" y="1770912"/>
                </a:lnTo>
                <a:lnTo>
                  <a:pt x="2309586" y="1770912"/>
                </a:lnTo>
                <a:close/>
                <a:moveTo>
                  <a:pt x="616397" y="1550030"/>
                </a:moveTo>
                <a:lnTo>
                  <a:pt x="808855" y="1550030"/>
                </a:lnTo>
                <a:lnTo>
                  <a:pt x="832421" y="1550030"/>
                </a:lnTo>
                <a:lnTo>
                  <a:pt x="1024879" y="1550030"/>
                </a:lnTo>
                <a:lnTo>
                  <a:pt x="1024879" y="1775771"/>
                </a:lnTo>
                <a:lnTo>
                  <a:pt x="832421" y="1775771"/>
                </a:lnTo>
                <a:lnTo>
                  <a:pt x="832421" y="2079590"/>
                </a:lnTo>
                <a:lnTo>
                  <a:pt x="1028931" y="2079590"/>
                </a:lnTo>
                <a:lnTo>
                  <a:pt x="1192537" y="2079590"/>
                </a:lnTo>
                <a:lnTo>
                  <a:pt x="1244955" y="2079590"/>
                </a:lnTo>
                <a:lnTo>
                  <a:pt x="1244955" y="2231155"/>
                </a:lnTo>
                <a:lnTo>
                  <a:pt x="1468668" y="2231155"/>
                </a:lnTo>
                <a:lnTo>
                  <a:pt x="1468668" y="2447179"/>
                </a:lnTo>
                <a:lnTo>
                  <a:pt x="1244955" y="2447179"/>
                </a:lnTo>
                <a:lnTo>
                  <a:pt x="1244955" y="2447179"/>
                </a:lnTo>
                <a:lnTo>
                  <a:pt x="1028931" y="2447179"/>
                </a:lnTo>
                <a:lnTo>
                  <a:pt x="1028931" y="2295614"/>
                </a:lnTo>
                <a:lnTo>
                  <a:pt x="619703" y="2295614"/>
                </a:lnTo>
                <a:lnTo>
                  <a:pt x="619703" y="2082482"/>
                </a:lnTo>
                <a:lnTo>
                  <a:pt x="616397" y="2082482"/>
                </a:lnTo>
                <a:close/>
                <a:moveTo>
                  <a:pt x="1747452" y="1324289"/>
                </a:moveTo>
                <a:lnTo>
                  <a:pt x="1963476" y="1324289"/>
                </a:lnTo>
                <a:lnTo>
                  <a:pt x="1963476" y="1528779"/>
                </a:lnTo>
                <a:lnTo>
                  <a:pt x="2151955" y="1528779"/>
                </a:lnTo>
                <a:lnTo>
                  <a:pt x="2151955" y="1754520"/>
                </a:lnTo>
                <a:lnTo>
                  <a:pt x="1935931" y="1754520"/>
                </a:lnTo>
                <a:lnTo>
                  <a:pt x="1935931" y="1550030"/>
                </a:lnTo>
                <a:lnTo>
                  <a:pt x="1758702" y="1550030"/>
                </a:lnTo>
                <a:lnTo>
                  <a:pt x="1758702" y="1863566"/>
                </a:lnTo>
                <a:lnTo>
                  <a:pt x="2119726" y="1863566"/>
                </a:lnTo>
                <a:lnTo>
                  <a:pt x="2119726" y="2079590"/>
                </a:lnTo>
                <a:lnTo>
                  <a:pt x="1761543" y="2079590"/>
                </a:lnTo>
                <a:lnTo>
                  <a:pt x="1761543" y="2259540"/>
                </a:lnTo>
                <a:lnTo>
                  <a:pt x="1545519" y="2259540"/>
                </a:lnTo>
                <a:lnTo>
                  <a:pt x="1545519" y="2082482"/>
                </a:lnTo>
                <a:lnTo>
                  <a:pt x="1542678" y="2082482"/>
                </a:lnTo>
                <a:lnTo>
                  <a:pt x="1542678" y="2079589"/>
                </a:lnTo>
                <a:lnTo>
                  <a:pt x="1030691" y="2079589"/>
                </a:lnTo>
                <a:lnTo>
                  <a:pt x="1030691" y="1863565"/>
                </a:lnTo>
                <a:lnTo>
                  <a:pt x="1192537" y="1863565"/>
                </a:lnTo>
                <a:lnTo>
                  <a:pt x="1192537" y="1662900"/>
                </a:lnTo>
                <a:lnTo>
                  <a:pt x="1440000" y="1662900"/>
                </a:lnTo>
                <a:lnTo>
                  <a:pt x="1440000" y="1863565"/>
                </a:lnTo>
                <a:lnTo>
                  <a:pt x="1542678" y="1863565"/>
                </a:lnTo>
                <a:lnTo>
                  <a:pt x="1542678" y="1550030"/>
                </a:lnTo>
                <a:lnTo>
                  <a:pt x="1747452" y="1550030"/>
                </a:lnTo>
                <a:close/>
                <a:moveTo>
                  <a:pt x="2802267" y="814725"/>
                </a:moveTo>
                <a:lnTo>
                  <a:pt x="3162307" y="814725"/>
                </a:lnTo>
                <a:lnTo>
                  <a:pt x="3162307" y="1174725"/>
                </a:lnTo>
                <a:lnTo>
                  <a:pt x="2802267" y="1174725"/>
                </a:lnTo>
                <a:close/>
                <a:moveTo>
                  <a:pt x="884915" y="814725"/>
                </a:moveTo>
                <a:lnTo>
                  <a:pt x="1244955" y="814725"/>
                </a:lnTo>
                <a:lnTo>
                  <a:pt x="1244955" y="1174725"/>
                </a:lnTo>
                <a:lnTo>
                  <a:pt x="884915" y="1174725"/>
                </a:lnTo>
                <a:close/>
                <a:moveTo>
                  <a:pt x="2691077" y="703515"/>
                </a:moveTo>
                <a:lnTo>
                  <a:pt x="2691077" y="1285935"/>
                </a:lnTo>
                <a:lnTo>
                  <a:pt x="3273497" y="1285935"/>
                </a:lnTo>
                <a:lnTo>
                  <a:pt x="3273497" y="703515"/>
                </a:lnTo>
                <a:close/>
                <a:moveTo>
                  <a:pt x="773725" y="703515"/>
                </a:moveTo>
                <a:lnTo>
                  <a:pt x="773725" y="1285935"/>
                </a:lnTo>
                <a:lnTo>
                  <a:pt x="1356145" y="1285935"/>
                </a:lnTo>
                <a:lnTo>
                  <a:pt x="1356145" y="703515"/>
                </a:lnTo>
                <a:close/>
                <a:moveTo>
                  <a:pt x="2531162" y="543600"/>
                </a:moveTo>
                <a:lnTo>
                  <a:pt x="3433412" y="543600"/>
                </a:lnTo>
                <a:lnTo>
                  <a:pt x="3433412" y="1445850"/>
                </a:lnTo>
                <a:lnTo>
                  <a:pt x="2531162" y="1445850"/>
                </a:lnTo>
                <a:close/>
                <a:moveTo>
                  <a:pt x="613810" y="543600"/>
                </a:moveTo>
                <a:lnTo>
                  <a:pt x="1516060" y="543600"/>
                </a:lnTo>
                <a:lnTo>
                  <a:pt x="1516060" y="1445850"/>
                </a:lnTo>
                <a:lnTo>
                  <a:pt x="613810" y="1445850"/>
                </a:lnTo>
                <a:close/>
                <a:moveTo>
                  <a:pt x="2088509" y="543244"/>
                </a:moveTo>
                <a:lnTo>
                  <a:pt x="2283187" y="543244"/>
                </a:lnTo>
                <a:lnTo>
                  <a:pt x="2283187" y="759268"/>
                </a:lnTo>
                <a:lnTo>
                  <a:pt x="2088509" y="759268"/>
                </a:lnTo>
                <a:close/>
                <a:moveTo>
                  <a:pt x="1751276" y="543243"/>
                </a:moveTo>
                <a:lnTo>
                  <a:pt x="1967300" y="543243"/>
                </a:lnTo>
                <a:lnTo>
                  <a:pt x="1967300" y="986389"/>
                </a:lnTo>
                <a:lnTo>
                  <a:pt x="2119726" y="986389"/>
                </a:lnTo>
                <a:lnTo>
                  <a:pt x="2119726" y="986388"/>
                </a:lnTo>
                <a:lnTo>
                  <a:pt x="2335750" y="986388"/>
                </a:lnTo>
                <a:lnTo>
                  <a:pt x="2335750" y="1491348"/>
                </a:lnTo>
                <a:lnTo>
                  <a:pt x="2119726" y="1491348"/>
                </a:lnTo>
                <a:lnTo>
                  <a:pt x="2119726" y="1202413"/>
                </a:lnTo>
                <a:lnTo>
                  <a:pt x="1747396" y="1202413"/>
                </a:lnTo>
                <a:lnTo>
                  <a:pt x="1747396" y="986389"/>
                </a:lnTo>
                <a:lnTo>
                  <a:pt x="1751276" y="986389"/>
                </a:lnTo>
                <a:close/>
                <a:moveTo>
                  <a:pt x="4409" y="5850"/>
                </a:moveTo>
                <a:lnTo>
                  <a:pt x="364409" y="5850"/>
                </a:lnTo>
                <a:lnTo>
                  <a:pt x="1444409" y="5850"/>
                </a:lnTo>
                <a:lnTo>
                  <a:pt x="1444409" y="365850"/>
                </a:lnTo>
                <a:lnTo>
                  <a:pt x="364409" y="365850"/>
                </a:lnTo>
                <a:lnTo>
                  <a:pt x="364409" y="1445850"/>
                </a:lnTo>
                <a:lnTo>
                  <a:pt x="4409" y="1445850"/>
                </a:lnTo>
                <a:lnTo>
                  <a:pt x="4409" y="365850"/>
                </a:lnTo>
                <a:close/>
                <a:moveTo>
                  <a:pt x="2531162" y="0"/>
                </a:moveTo>
                <a:lnTo>
                  <a:pt x="3611162" y="0"/>
                </a:lnTo>
                <a:lnTo>
                  <a:pt x="3971162" y="0"/>
                </a:lnTo>
                <a:lnTo>
                  <a:pt x="3971162" y="360000"/>
                </a:lnTo>
                <a:lnTo>
                  <a:pt x="3971162" y="1440000"/>
                </a:lnTo>
                <a:lnTo>
                  <a:pt x="3611162" y="1440000"/>
                </a:lnTo>
                <a:lnTo>
                  <a:pt x="3611162" y="360000"/>
                </a:lnTo>
                <a:lnTo>
                  <a:pt x="2531162" y="360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solidFill>
                <a:schemeClr val="tx1">
                  <a:lumMod val="75000"/>
                  <a:lumOff val="25000"/>
                </a:schemeClr>
              </a:solidFill>
              <a:cs typeface="B Nazanin" panose="00000400000000000000" pitchFamily="2" charset="-78"/>
            </a:endParaRPr>
          </a:p>
        </p:txBody>
      </p:sp>
      <p:grpSp>
        <p:nvGrpSpPr>
          <p:cNvPr id="22" name="그룹 92">
            <a:extLst>
              <a:ext uri="{FF2B5EF4-FFF2-40B4-BE49-F238E27FC236}">
                <a16:creationId xmlns:a16="http://schemas.microsoft.com/office/drawing/2014/main" id="{286931F0-3B5E-43E1-AF02-C976D6407572}"/>
              </a:ext>
            </a:extLst>
          </p:cNvPr>
          <p:cNvGrpSpPr/>
          <p:nvPr/>
        </p:nvGrpSpPr>
        <p:grpSpPr>
          <a:xfrm>
            <a:off x="8395230" y="1749504"/>
            <a:ext cx="3204000" cy="933656"/>
            <a:chOff x="3556042" y="1744979"/>
            <a:chExt cx="3240000" cy="933656"/>
          </a:xfrm>
        </p:grpSpPr>
        <p:sp>
          <p:nvSpPr>
            <p:cNvPr id="23" name="TextBox 22">
              <a:extLst>
                <a:ext uri="{FF2B5EF4-FFF2-40B4-BE49-F238E27FC236}">
                  <a16:creationId xmlns:a16="http://schemas.microsoft.com/office/drawing/2014/main" id="{3D50DDC5-1002-4ABA-B6FF-104D8B8D1A2B}"/>
                </a:ext>
              </a:extLst>
            </p:cNvPr>
            <p:cNvSpPr txBox="1"/>
            <p:nvPr/>
          </p:nvSpPr>
          <p:spPr>
            <a:xfrm>
              <a:off x="3556042" y="2032304"/>
              <a:ext cx="3240000" cy="646331"/>
            </a:xfrm>
            <a:prstGeom prst="rect">
              <a:avLst/>
            </a:prstGeom>
            <a:noFill/>
          </p:spPr>
          <p:txBody>
            <a:bodyPr wrap="square" rtlCol="0">
              <a:spAutoFit/>
            </a:bodyPr>
            <a:lstStyle/>
            <a:p>
              <a:pPr algn="r" rtl="1"/>
              <a:r>
                <a:rPr lang="fa-IR" altLang="ko-KR" sz="1200" dirty="0">
                  <a:solidFill>
                    <a:schemeClr val="tx1">
                      <a:lumMod val="75000"/>
                      <a:lumOff val="25000"/>
                    </a:schemeClr>
                  </a:solidFill>
                  <a:ea typeface="FZShuTi" pitchFamily="2" charset="-122"/>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sp>
          <p:nvSpPr>
            <p:cNvPr id="24" name="TextBox 23">
              <a:extLst>
                <a:ext uri="{FF2B5EF4-FFF2-40B4-BE49-F238E27FC236}">
                  <a16:creationId xmlns:a16="http://schemas.microsoft.com/office/drawing/2014/main" id="{DEC6A5BD-ACF1-46C6-8A98-65A3B4B78ECB}"/>
                </a:ext>
              </a:extLst>
            </p:cNvPr>
            <p:cNvSpPr txBox="1"/>
            <p:nvPr/>
          </p:nvSpPr>
          <p:spPr>
            <a:xfrm>
              <a:off x="3556042" y="1744979"/>
              <a:ext cx="3240000"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ea typeface="FZShuTi" pitchFamily="2" charset="-122"/>
                  <a:cs typeface="B Nazanin" panose="00000400000000000000" pitchFamily="2" charset="-78"/>
                </a:rPr>
                <a:t>مطالب_اینجا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25" name="그룹 95">
            <a:extLst>
              <a:ext uri="{FF2B5EF4-FFF2-40B4-BE49-F238E27FC236}">
                <a16:creationId xmlns:a16="http://schemas.microsoft.com/office/drawing/2014/main" id="{C9B8AC1A-A577-4EF7-AF75-A71D8121DB8B}"/>
              </a:ext>
            </a:extLst>
          </p:cNvPr>
          <p:cNvGrpSpPr/>
          <p:nvPr/>
        </p:nvGrpSpPr>
        <p:grpSpPr>
          <a:xfrm>
            <a:off x="8395230" y="5013053"/>
            <a:ext cx="3204000" cy="933656"/>
            <a:chOff x="3556042" y="1744979"/>
            <a:chExt cx="3240000" cy="933656"/>
          </a:xfrm>
        </p:grpSpPr>
        <p:sp>
          <p:nvSpPr>
            <p:cNvPr id="26" name="TextBox 25">
              <a:extLst>
                <a:ext uri="{FF2B5EF4-FFF2-40B4-BE49-F238E27FC236}">
                  <a16:creationId xmlns:a16="http://schemas.microsoft.com/office/drawing/2014/main" id="{A07877D8-F729-4F9B-BDFB-F75AC6556515}"/>
                </a:ext>
              </a:extLst>
            </p:cNvPr>
            <p:cNvSpPr txBox="1"/>
            <p:nvPr/>
          </p:nvSpPr>
          <p:spPr>
            <a:xfrm>
              <a:off x="3556042" y="2032304"/>
              <a:ext cx="3240000" cy="646331"/>
            </a:xfrm>
            <a:prstGeom prst="rect">
              <a:avLst/>
            </a:prstGeom>
            <a:noFill/>
          </p:spPr>
          <p:txBody>
            <a:bodyPr wrap="square" rtlCol="0">
              <a:spAutoFit/>
            </a:bodyPr>
            <a:lstStyle/>
            <a:p>
              <a:pPr algn="r" rtl="1"/>
              <a:r>
                <a:rPr lang="fa-IR" altLang="ko-KR" sz="1200" dirty="0">
                  <a:solidFill>
                    <a:schemeClr val="tx1">
                      <a:lumMod val="75000"/>
                      <a:lumOff val="25000"/>
                    </a:schemeClr>
                  </a:solidFill>
                  <a:ea typeface="FZShuTi" pitchFamily="2" charset="-122"/>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sp>
          <p:nvSpPr>
            <p:cNvPr id="27" name="TextBox 26">
              <a:extLst>
                <a:ext uri="{FF2B5EF4-FFF2-40B4-BE49-F238E27FC236}">
                  <a16:creationId xmlns:a16="http://schemas.microsoft.com/office/drawing/2014/main" id="{05D568B0-12BC-4E54-8A26-5E2115326BBE}"/>
                </a:ext>
              </a:extLst>
            </p:cNvPr>
            <p:cNvSpPr txBox="1"/>
            <p:nvPr/>
          </p:nvSpPr>
          <p:spPr>
            <a:xfrm>
              <a:off x="3556042" y="1744979"/>
              <a:ext cx="3240000"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ea typeface="FZShuTi" pitchFamily="2" charset="-122"/>
                  <a:cs typeface="B Nazanin" panose="00000400000000000000" pitchFamily="2" charset="-78"/>
                </a:rPr>
                <a:t>مطالب_اینجا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28" name="그룹 98">
            <a:extLst>
              <a:ext uri="{FF2B5EF4-FFF2-40B4-BE49-F238E27FC236}">
                <a16:creationId xmlns:a16="http://schemas.microsoft.com/office/drawing/2014/main" id="{84E7540C-511F-4C06-993F-7B62549E487E}"/>
              </a:ext>
            </a:extLst>
          </p:cNvPr>
          <p:cNvGrpSpPr/>
          <p:nvPr/>
        </p:nvGrpSpPr>
        <p:grpSpPr>
          <a:xfrm>
            <a:off x="609513" y="5013053"/>
            <a:ext cx="3204000" cy="933656"/>
            <a:chOff x="3556042" y="1744979"/>
            <a:chExt cx="3240000" cy="933656"/>
          </a:xfrm>
        </p:grpSpPr>
        <p:sp>
          <p:nvSpPr>
            <p:cNvPr id="29" name="TextBox 28">
              <a:extLst>
                <a:ext uri="{FF2B5EF4-FFF2-40B4-BE49-F238E27FC236}">
                  <a16:creationId xmlns:a16="http://schemas.microsoft.com/office/drawing/2014/main" id="{BD1827EE-0913-49C8-AB17-66F386B4F680}"/>
                </a:ext>
              </a:extLst>
            </p:cNvPr>
            <p:cNvSpPr txBox="1"/>
            <p:nvPr/>
          </p:nvSpPr>
          <p:spPr>
            <a:xfrm>
              <a:off x="3556042" y="2032304"/>
              <a:ext cx="3240000" cy="646331"/>
            </a:xfrm>
            <a:prstGeom prst="rect">
              <a:avLst/>
            </a:prstGeom>
            <a:noFill/>
          </p:spPr>
          <p:txBody>
            <a:bodyPr wrap="square" rtlCol="0">
              <a:spAutoFit/>
            </a:bodyPr>
            <a:lstStyle/>
            <a:p>
              <a:pPr algn="r" rtl="1"/>
              <a:r>
                <a:rPr lang="fa-IR" altLang="ko-KR" sz="1200" dirty="0">
                  <a:solidFill>
                    <a:schemeClr val="tx1">
                      <a:lumMod val="75000"/>
                      <a:lumOff val="25000"/>
                    </a:schemeClr>
                  </a:solidFill>
                  <a:ea typeface="FZShuTi" pitchFamily="2" charset="-122"/>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sp>
          <p:nvSpPr>
            <p:cNvPr id="30" name="TextBox 29">
              <a:extLst>
                <a:ext uri="{FF2B5EF4-FFF2-40B4-BE49-F238E27FC236}">
                  <a16:creationId xmlns:a16="http://schemas.microsoft.com/office/drawing/2014/main" id="{075569F3-8E63-47A8-A5D2-37CFA01C16C1}"/>
                </a:ext>
              </a:extLst>
            </p:cNvPr>
            <p:cNvSpPr txBox="1"/>
            <p:nvPr/>
          </p:nvSpPr>
          <p:spPr>
            <a:xfrm>
              <a:off x="3556042" y="1744979"/>
              <a:ext cx="3240000"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ea typeface="FZShuTi" pitchFamily="2" charset="-122"/>
                  <a:cs typeface="B Nazanin" panose="00000400000000000000" pitchFamily="2" charset="-78"/>
                </a:rPr>
                <a:t>مطالب_اینجا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31" name="그룹 101">
            <a:extLst>
              <a:ext uri="{FF2B5EF4-FFF2-40B4-BE49-F238E27FC236}">
                <a16:creationId xmlns:a16="http://schemas.microsoft.com/office/drawing/2014/main" id="{605EC344-6B95-4044-BB79-9C27CB5F2079}"/>
              </a:ext>
            </a:extLst>
          </p:cNvPr>
          <p:cNvGrpSpPr/>
          <p:nvPr/>
        </p:nvGrpSpPr>
        <p:grpSpPr>
          <a:xfrm>
            <a:off x="609513" y="1655204"/>
            <a:ext cx="3204000" cy="933656"/>
            <a:chOff x="3556042" y="1744979"/>
            <a:chExt cx="3240000" cy="933656"/>
          </a:xfrm>
        </p:grpSpPr>
        <p:sp>
          <p:nvSpPr>
            <p:cNvPr id="32" name="TextBox 31">
              <a:extLst>
                <a:ext uri="{FF2B5EF4-FFF2-40B4-BE49-F238E27FC236}">
                  <a16:creationId xmlns:a16="http://schemas.microsoft.com/office/drawing/2014/main" id="{7E4C6BDC-5E16-4883-A6AF-FA1FC01D6BF3}"/>
                </a:ext>
              </a:extLst>
            </p:cNvPr>
            <p:cNvSpPr txBox="1"/>
            <p:nvPr/>
          </p:nvSpPr>
          <p:spPr>
            <a:xfrm>
              <a:off x="3556042" y="2032304"/>
              <a:ext cx="3240000" cy="646331"/>
            </a:xfrm>
            <a:prstGeom prst="rect">
              <a:avLst/>
            </a:prstGeom>
            <a:noFill/>
          </p:spPr>
          <p:txBody>
            <a:bodyPr wrap="square" rtlCol="0">
              <a:spAutoFit/>
            </a:bodyPr>
            <a:lstStyle/>
            <a:p>
              <a:pPr algn="r" rtl="1"/>
              <a:r>
                <a:rPr lang="fa-IR" altLang="ko-KR" sz="1200" dirty="0">
                  <a:solidFill>
                    <a:schemeClr val="tx1">
                      <a:lumMod val="75000"/>
                      <a:lumOff val="25000"/>
                    </a:schemeClr>
                  </a:solidFill>
                  <a:ea typeface="FZShuTi" pitchFamily="2" charset="-122"/>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sp>
          <p:nvSpPr>
            <p:cNvPr id="33" name="TextBox 32">
              <a:extLst>
                <a:ext uri="{FF2B5EF4-FFF2-40B4-BE49-F238E27FC236}">
                  <a16:creationId xmlns:a16="http://schemas.microsoft.com/office/drawing/2014/main" id="{D85FA1AE-0B73-45B7-A45C-B081992BEC7F}"/>
                </a:ext>
              </a:extLst>
            </p:cNvPr>
            <p:cNvSpPr txBox="1"/>
            <p:nvPr/>
          </p:nvSpPr>
          <p:spPr>
            <a:xfrm>
              <a:off x="3556042" y="1744979"/>
              <a:ext cx="3240000"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ea typeface="FZShuTi" pitchFamily="2" charset="-122"/>
                  <a:cs typeface="B Nazanin" panose="00000400000000000000" pitchFamily="2" charset="-78"/>
                </a:rPr>
                <a:t>مطالب_اینجا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34" name="Group 17">
            <a:extLst>
              <a:ext uri="{FF2B5EF4-FFF2-40B4-BE49-F238E27FC236}">
                <a16:creationId xmlns:a16="http://schemas.microsoft.com/office/drawing/2014/main" id="{E806A03A-B69B-4DCC-92B8-3106F3C72B29}"/>
              </a:ext>
            </a:extLst>
          </p:cNvPr>
          <p:cNvGrpSpPr/>
          <p:nvPr/>
        </p:nvGrpSpPr>
        <p:grpSpPr>
          <a:xfrm rot="10800000">
            <a:off x="4307817" y="2555866"/>
            <a:ext cx="2520000" cy="576000"/>
            <a:chOff x="4016829" y="4452257"/>
            <a:chExt cx="2520000" cy="576000"/>
          </a:xfrm>
        </p:grpSpPr>
        <p:sp>
          <p:nvSpPr>
            <p:cNvPr id="35" name="Freeform 15">
              <a:extLst>
                <a:ext uri="{FF2B5EF4-FFF2-40B4-BE49-F238E27FC236}">
                  <a16:creationId xmlns:a16="http://schemas.microsoft.com/office/drawing/2014/main" id="{D170453E-FC1E-4D0C-B21E-BE05190E5791}"/>
                </a:ext>
              </a:extLst>
            </p:cNvPr>
            <p:cNvSpPr/>
            <p:nvPr/>
          </p:nvSpPr>
          <p:spPr>
            <a:xfrm>
              <a:off x="4016829" y="4452257"/>
              <a:ext cx="2520000" cy="576000"/>
            </a:xfrm>
            <a:custGeom>
              <a:avLst/>
              <a:gdLst>
                <a:gd name="connsiteX0" fmla="*/ 0 w 2438400"/>
                <a:gd name="connsiteY0" fmla="*/ 0 h 402772"/>
                <a:gd name="connsiteX1" fmla="*/ 0 w 2438400"/>
                <a:gd name="connsiteY1" fmla="*/ 185057 h 402772"/>
                <a:gd name="connsiteX2" fmla="*/ 2438400 w 2438400"/>
                <a:gd name="connsiteY2" fmla="*/ 185057 h 402772"/>
                <a:gd name="connsiteX3" fmla="*/ 2438400 w 2438400"/>
                <a:gd name="connsiteY3" fmla="*/ 402772 h 402772"/>
              </a:gdLst>
              <a:ahLst/>
              <a:cxnLst>
                <a:cxn ang="0">
                  <a:pos x="connsiteX0" y="connsiteY0"/>
                </a:cxn>
                <a:cxn ang="0">
                  <a:pos x="connsiteX1" y="connsiteY1"/>
                </a:cxn>
                <a:cxn ang="0">
                  <a:pos x="connsiteX2" y="connsiteY2"/>
                </a:cxn>
                <a:cxn ang="0">
                  <a:pos x="connsiteX3" y="connsiteY3"/>
                </a:cxn>
              </a:cxnLst>
              <a:rect l="l" t="t" r="r" b="b"/>
              <a:pathLst>
                <a:path w="2438400" h="402772">
                  <a:moveTo>
                    <a:pt x="0" y="0"/>
                  </a:moveTo>
                  <a:lnTo>
                    <a:pt x="0" y="185057"/>
                  </a:lnTo>
                  <a:lnTo>
                    <a:pt x="2438400" y="185057"/>
                  </a:lnTo>
                  <a:lnTo>
                    <a:pt x="2438400" y="402772"/>
                  </a:lnTo>
                </a:path>
              </a:pathLst>
            </a:custGeom>
            <a:ln w="285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r" rtl="1"/>
              <a:endParaRPr lang="ko-KR" altLang="en-US" sz="2700">
                <a:solidFill>
                  <a:schemeClr val="tx1">
                    <a:lumMod val="75000"/>
                    <a:lumOff val="25000"/>
                  </a:schemeClr>
                </a:solidFill>
                <a:cs typeface="B Nazanin" panose="00000400000000000000" pitchFamily="2" charset="-78"/>
              </a:endParaRPr>
            </a:p>
          </p:txBody>
        </p:sp>
        <p:sp>
          <p:nvSpPr>
            <p:cNvPr id="36" name="Isosceles Triangle 23">
              <a:extLst>
                <a:ext uri="{FF2B5EF4-FFF2-40B4-BE49-F238E27FC236}">
                  <a16:creationId xmlns:a16="http://schemas.microsoft.com/office/drawing/2014/main" id="{0BA7D37B-7AD4-45E2-91BA-6F9D0B6B7838}"/>
                </a:ext>
              </a:extLst>
            </p:cNvPr>
            <p:cNvSpPr/>
            <p:nvPr/>
          </p:nvSpPr>
          <p:spPr>
            <a:xfrm rot="16200000" flipV="1">
              <a:off x="5872735" y="4605081"/>
              <a:ext cx="250588" cy="21602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solidFill>
                  <a:schemeClr val="tx1">
                    <a:lumMod val="75000"/>
                    <a:lumOff val="25000"/>
                  </a:schemeClr>
                </a:solidFill>
                <a:cs typeface="B Nazanin" panose="00000400000000000000" pitchFamily="2" charset="-78"/>
              </a:endParaRPr>
            </a:p>
          </p:txBody>
        </p:sp>
      </p:grpSp>
      <p:sp>
        <p:nvSpPr>
          <p:cNvPr id="37" name="Freeform: Shape 36">
            <a:extLst>
              <a:ext uri="{FF2B5EF4-FFF2-40B4-BE49-F238E27FC236}">
                <a16:creationId xmlns:a16="http://schemas.microsoft.com/office/drawing/2014/main" id="{7DE87115-9A40-4A3E-99A5-BCBA6D45A2A7}"/>
              </a:ext>
            </a:extLst>
          </p:cNvPr>
          <p:cNvSpPr/>
          <p:nvPr/>
        </p:nvSpPr>
        <p:spPr>
          <a:xfrm>
            <a:off x="5879388" y="3475093"/>
            <a:ext cx="461477" cy="524194"/>
          </a:xfrm>
          <a:custGeom>
            <a:avLst/>
            <a:gdLst>
              <a:gd name="connsiteX0" fmla="*/ 1345391 w 1544262"/>
              <a:gd name="connsiteY0" fmla="*/ 613209 h 1754137"/>
              <a:gd name="connsiteX1" fmla="*/ 1336057 w 1544262"/>
              <a:gd name="connsiteY1" fmla="*/ 605208 h 1754137"/>
              <a:gd name="connsiteX2" fmla="*/ 1338057 w 1544262"/>
              <a:gd name="connsiteY2" fmla="*/ 366131 h 1754137"/>
              <a:gd name="connsiteX3" fmla="*/ 946199 w 1544262"/>
              <a:gd name="connsiteY3" fmla="*/ 180 h 1754137"/>
              <a:gd name="connsiteX4" fmla="*/ 566246 w 1544262"/>
              <a:gd name="connsiteY4" fmla="*/ 3038 h 1754137"/>
              <a:gd name="connsiteX5" fmla="*/ 211726 w 1544262"/>
              <a:gd name="connsiteY5" fmla="*/ 315362 h 1754137"/>
              <a:gd name="connsiteX6" fmla="*/ 206582 w 1544262"/>
              <a:gd name="connsiteY6" fmla="*/ 613781 h 1754137"/>
              <a:gd name="connsiteX7" fmla="*/ 169530 w 1544262"/>
              <a:gd name="connsiteY7" fmla="*/ 621591 h 1754137"/>
              <a:gd name="connsiteX8" fmla="*/ 1223 w 1544262"/>
              <a:gd name="connsiteY8" fmla="*/ 812758 h 1754137"/>
              <a:gd name="connsiteX9" fmla="*/ 461 w 1544262"/>
              <a:gd name="connsiteY9" fmla="*/ 964872 h 1754137"/>
              <a:gd name="connsiteX10" fmla="*/ 44181 w 1544262"/>
              <a:gd name="connsiteY10" fmla="*/ 1007068 h 1754137"/>
              <a:gd name="connsiteX11" fmla="*/ 153433 w 1544262"/>
              <a:gd name="connsiteY11" fmla="*/ 1007163 h 1754137"/>
              <a:gd name="connsiteX12" fmla="*/ 208678 w 1544262"/>
              <a:gd name="connsiteY12" fmla="*/ 1052979 h 1754137"/>
              <a:gd name="connsiteX13" fmla="*/ 151718 w 1544262"/>
              <a:gd name="connsiteY13" fmla="*/ 1097460 h 1754137"/>
              <a:gd name="connsiteX14" fmla="*/ 37704 w 1544262"/>
              <a:gd name="connsiteY14" fmla="*/ 1096984 h 1754137"/>
              <a:gd name="connsiteX15" fmla="*/ 842 w 1544262"/>
              <a:gd name="connsiteY15" fmla="*/ 1135275 h 1754137"/>
              <a:gd name="connsiteX16" fmla="*/ 842 w 1544262"/>
              <a:gd name="connsiteY16" fmla="*/ 1173279 h 1754137"/>
              <a:gd name="connsiteX17" fmla="*/ 38752 w 1544262"/>
              <a:gd name="connsiteY17" fmla="*/ 1211093 h 1754137"/>
              <a:gd name="connsiteX18" fmla="*/ 157529 w 1544262"/>
              <a:gd name="connsiteY18" fmla="*/ 1210903 h 1754137"/>
              <a:gd name="connsiteX19" fmla="*/ 208773 w 1544262"/>
              <a:gd name="connsiteY19" fmla="*/ 1255671 h 1754137"/>
              <a:gd name="connsiteX20" fmla="*/ 157910 w 1544262"/>
              <a:gd name="connsiteY20" fmla="*/ 1300152 h 1754137"/>
              <a:gd name="connsiteX21" fmla="*/ 43895 w 1544262"/>
              <a:gd name="connsiteY21" fmla="*/ 1299771 h 1754137"/>
              <a:gd name="connsiteX22" fmla="*/ 747 w 1544262"/>
              <a:gd name="connsiteY22" fmla="*/ 1342062 h 1754137"/>
              <a:gd name="connsiteX23" fmla="*/ 842 w 1544262"/>
              <a:gd name="connsiteY23" fmla="*/ 1380067 h 1754137"/>
              <a:gd name="connsiteX24" fmla="*/ 35894 w 1544262"/>
              <a:gd name="connsiteY24" fmla="*/ 1415786 h 1754137"/>
              <a:gd name="connsiteX25" fmla="*/ 149908 w 1544262"/>
              <a:gd name="connsiteY25" fmla="*/ 1415786 h 1754137"/>
              <a:gd name="connsiteX26" fmla="*/ 208487 w 1544262"/>
              <a:gd name="connsiteY26" fmla="*/ 1461887 h 1754137"/>
              <a:gd name="connsiteX27" fmla="*/ 146384 w 1544262"/>
              <a:gd name="connsiteY27" fmla="*/ 1506559 h 1754137"/>
              <a:gd name="connsiteX28" fmla="*/ 41800 w 1544262"/>
              <a:gd name="connsiteY28" fmla="*/ 1505988 h 1754137"/>
              <a:gd name="connsiteX29" fmla="*/ 176 w 1544262"/>
              <a:gd name="connsiteY29" fmla="*/ 1545040 h 1754137"/>
              <a:gd name="connsiteX30" fmla="*/ 207058 w 1544262"/>
              <a:gd name="connsiteY30" fmla="*/ 1754018 h 1754137"/>
              <a:gd name="connsiteX31" fmla="*/ 1328818 w 1544262"/>
              <a:gd name="connsiteY31" fmla="*/ 1754114 h 1754137"/>
              <a:gd name="connsiteX32" fmla="*/ 1544178 w 1544262"/>
              <a:gd name="connsiteY32" fmla="*/ 1538373 h 1754137"/>
              <a:gd name="connsiteX33" fmla="*/ 1544178 w 1544262"/>
              <a:gd name="connsiteY33" fmla="*/ 877623 h 1754137"/>
              <a:gd name="connsiteX34" fmla="*/ 1345391 w 1544262"/>
              <a:gd name="connsiteY34" fmla="*/ 613209 h 1754137"/>
              <a:gd name="connsiteX35" fmla="*/ 388891 w 1544262"/>
              <a:gd name="connsiteY35" fmla="*/ 693695 h 1754137"/>
              <a:gd name="connsiteX36" fmla="*/ 237253 w 1544262"/>
              <a:gd name="connsiteY36" fmla="*/ 693791 h 1754137"/>
              <a:gd name="connsiteX37" fmla="*/ 203439 w 1544262"/>
              <a:gd name="connsiteY37" fmla="*/ 656834 h 1754137"/>
              <a:gd name="connsiteX38" fmla="*/ 236015 w 1544262"/>
              <a:gd name="connsiteY38" fmla="*/ 618924 h 1754137"/>
              <a:gd name="connsiteX39" fmla="*/ 321358 w 1544262"/>
              <a:gd name="connsiteY39" fmla="*/ 619305 h 1754137"/>
              <a:gd name="connsiteX40" fmla="*/ 387748 w 1544262"/>
              <a:gd name="connsiteY40" fmla="*/ 619020 h 1754137"/>
              <a:gd name="connsiteX41" fmla="*/ 432039 w 1544262"/>
              <a:gd name="connsiteY41" fmla="*/ 655595 h 1754137"/>
              <a:gd name="connsiteX42" fmla="*/ 388891 w 1544262"/>
              <a:gd name="connsiteY42" fmla="*/ 693695 h 1754137"/>
              <a:gd name="connsiteX43" fmla="*/ 905908 w 1544262"/>
              <a:gd name="connsiteY43" fmla="*/ 1263195 h 1754137"/>
              <a:gd name="connsiteX44" fmla="*/ 845900 w 1544262"/>
              <a:gd name="connsiteY44" fmla="*/ 1422548 h 1754137"/>
              <a:gd name="connsiteX45" fmla="*/ 786084 w 1544262"/>
              <a:gd name="connsiteY45" fmla="*/ 1482270 h 1754137"/>
              <a:gd name="connsiteX46" fmla="*/ 699692 w 1544262"/>
              <a:gd name="connsiteY46" fmla="*/ 1383115 h 1754137"/>
              <a:gd name="connsiteX47" fmla="*/ 650542 w 1544262"/>
              <a:gd name="connsiteY47" fmla="*/ 1278149 h 1754137"/>
              <a:gd name="connsiteX48" fmla="*/ 630349 w 1544262"/>
              <a:gd name="connsiteY48" fmla="*/ 1027737 h 1754137"/>
              <a:gd name="connsiteX49" fmla="*/ 892668 w 1544262"/>
              <a:gd name="connsiteY49" fmla="*/ 1006592 h 1754137"/>
              <a:gd name="connsiteX50" fmla="*/ 905908 w 1544262"/>
              <a:gd name="connsiteY50" fmla="*/ 1263195 h 1754137"/>
              <a:gd name="connsiteX51" fmla="*/ 904384 w 1544262"/>
              <a:gd name="connsiteY51" fmla="*/ 617019 h 1754137"/>
              <a:gd name="connsiteX52" fmla="*/ 482140 w 1544262"/>
              <a:gd name="connsiteY52" fmla="*/ 618353 h 1754137"/>
              <a:gd name="connsiteX53" fmla="*/ 430420 w 1544262"/>
              <a:gd name="connsiteY53" fmla="*/ 564917 h 1754137"/>
              <a:gd name="connsiteX54" fmla="*/ 430420 w 1544262"/>
              <a:gd name="connsiteY54" fmla="*/ 384704 h 1754137"/>
              <a:gd name="connsiteX55" fmla="*/ 431944 w 1544262"/>
              <a:gd name="connsiteY55" fmla="*/ 384228 h 1754137"/>
              <a:gd name="connsiteX56" fmla="*/ 430515 w 1544262"/>
              <a:gd name="connsiteY56" fmla="*/ 384133 h 1754137"/>
              <a:gd name="connsiteX57" fmla="*/ 611014 w 1544262"/>
              <a:gd name="connsiteY57" fmla="*/ 225732 h 1754137"/>
              <a:gd name="connsiteX58" fmla="*/ 933626 w 1544262"/>
              <a:gd name="connsiteY58" fmla="*/ 225637 h 1754137"/>
              <a:gd name="connsiteX59" fmla="*/ 1113934 w 1544262"/>
              <a:gd name="connsiteY59" fmla="*/ 409374 h 1754137"/>
              <a:gd name="connsiteX60" fmla="*/ 1117173 w 1544262"/>
              <a:gd name="connsiteY60" fmla="*/ 593778 h 1754137"/>
              <a:gd name="connsiteX61" fmla="*/ 1117458 w 1544262"/>
              <a:gd name="connsiteY61" fmla="*/ 613114 h 1754137"/>
              <a:gd name="connsiteX62" fmla="*/ 1117458 w 1544262"/>
              <a:gd name="connsiteY62" fmla="*/ 613114 h 1754137"/>
              <a:gd name="connsiteX63" fmla="*/ 904384 w 1544262"/>
              <a:gd name="connsiteY63" fmla="*/ 617019 h 1754137"/>
              <a:gd name="connsiteX64" fmla="*/ 1307387 w 1544262"/>
              <a:gd name="connsiteY64" fmla="*/ 693600 h 1754137"/>
              <a:gd name="connsiteX65" fmla="*/ 1226900 w 1544262"/>
              <a:gd name="connsiteY65" fmla="*/ 693314 h 1754137"/>
              <a:gd name="connsiteX66" fmla="*/ 1160607 w 1544262"/>
              <a:gd name="connsiteY66" fmla="*/ 693600 h 1754137"/>
              <a:gd name="connsiteX67" fmla="*/ 1113458 w 1544262"/>
              <a:gd name="connsiteY67" fmla="*/ 656643 h 1754137"/>
              <a:gd name="connsiteX68" fmla="*/ 1160987 w 1544262"/>
              <a:gd name="connsiteY68" fmla="*/ 619115 h 1754137"/>
              <a:gd name="connsiteX69" fmla="*/ 1307767 w 1544262"/>
              <a:gd name="connsiteY69" fmla="*/ 619020 h 1754137"/>
              <a:gd name="connsiteX70" fmla="*/ 1338248 w 1544262"/>
              <a:gd name="connsiteY70" fmla="*/ 658834 h 1754137"/>
              <a:gd name="connsiteX71" fmla="*/ 1307387 w 1544262"/>
              <a:gd name="connsiteY71" fmla="*/ 693600 h 1754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544262" h="1754137">
                <a:moveTo>
                  <a:pt x="1345391" y="613209"/>
                </a:moveTo>
                <a:cubicBezTo>
                  <a:pt x="1342439" y="610352"/>
                  <a:pt x="1339296" y="607780"/>
                  <a:pt x="1336057" y="605208"/>
                </a:cubicBezTo>
                <a:cubicBezTo>
                  <a:pt x="1345391" y="525579"/>
                  <a:pt x="1340533" y="445855"/>
                  <a:pt x="1338057" y="366131"/>
                </a:cubicBezTo>
                <a:cubicBezTo>
                  <a:pt x="1321579" y="157724"/>
                  <a:pt x="1135270" y="-6202"/>
                  <a:pt x="946199" y="180"/>
                </a:cubicBezTo>
                <a:cubicBezTo>
                  <a:pt x="819611" y="4466"/>
                  <a:pt x="692739" y="-1630"/>
                  <a:pt x="566246" y="3038"/>
                </a:cubicBezTo>
                <a:cubicBezTo>
                  <a:pt x="398130" y="9229"/>
                  <a:pt x="240396" y="148770"/>
                  <a:pt x="211726" y="315362"/>
                </a:cubicBezTo>
                <a:cubicBezTo>
                  <a:pt x="194771" y="414041"/>
                  <a:pt x="203058" y="514149"/>
                  <a:pt x="206582" y="613781"/>
                </a:cubicBezTo>
                <a:cubicBezTo>
                  <a:pt x="194200" y="616448"/>
                  <a:pt x="182008" y="619686"/>
                  <a:pt x="169530" y="621591"/>
                </a:cubicBezTo>
                <a:cubicBezTo>
                  <a:pt x="55421" y="639308"/>
                  <a:pt x="2367" y="699315"/>
                  <a:pt x="1223" y="812758"/>
                </a:cubicBezTo>
                <a:cubicBezTo>
                  <a:pt x="747" y="863431"/>
                  <a:pt x="3033" y="914295"/>
                  <a:pt x="461" y="964872"/>
                </a:cubicBezTo>
                <a:cubicBezTo>
                  <a:pt x="-1348" y="999257"/>
                  <a:pt x="11892" y="1009068"/>
                  <a:pt x="44181" y="1007068"/>
                </a:cubicBezTo>
                <a:cubicBezTo>
                  <a:pt x="80471" y="1004877"/>
                  <a:pt x="117048" y="1006211"/>
                  <a:pt x="153433" y="1007163"/>
                </a:cubicBezTo>
                <a:cubicBezTo>
                  <a:pt x="183341" y="1007925"/>
                  <a:pt x="209630" y="1020117"/>
                  <a:pt x="208678" y="1052979"/>
                </a:cubicBezTo>
                <a:cubicBezTo>
                  <a:pt x="207725" y="1084887"/>
                  <a:pt x="182198" y="1097270"/>
                  <a:pt x="151718" y="1097460"/>
                </a:cubicBezTo>
                <a:cubicBezTo>
                  <a:pt x="113713" y="1097651"/>
                  <a:pt x="75518" y="1099270"/>
                  <a:pt x="37704" y="1096984"/>
                </a:cubicBezTo>
                <a:cubicBezTo>
                  <a:pt x="7796" y="1095174"/>
                  <a:pt x="-2301" y="1106985"/>
                  <a:pt x="842" y="1135275"/>
                </a:cubicBezTo>
                <a:cubicBezTo>
                  <a:pt x="2271" y="1147752"/>
                  <a:pt x="2176" y="1160706"/>
                  <a:pt x="842" y="1173279"/>
                </a:cubicBezTo>
                <a:cubicBezTo>
                  <a:pt x="-2206" y="1202331"/>
                  <a:pt x="9796" y="1212618"/>
                  <a:pt x="38752" y="1211093"/>
                </a:cubicBezTo>
                <a:cubicBezTo>
                  <a:pt x="78281" y="1209093"/>
                  <a:pt x="117905" y="1210808"/>
                  <a:pt x="157529" y="1210903"/>
                </a:cubicBezTo>
                <a:cubicBezTo>
                  <a:pt x="187723" y="1210903"/>
                  <a:pt x="208297" y="1227572"/>
                  <a:pt x="208773" y="1255671"/>
                </a:cubicBezTo>
                <a:cubicBezTo>
                  <a:pt x="209250" y="1284722"/>
                  <a:pt x="188008" y="1300152"/>
                  <a:pt x="157910" y="1300152"/>
                </a:cubicBezTo>
                <a:cubicBezTo>
                  <a:pt x="119905" y="1300152"/>
                  <a:pt x="81710" y="1302152"/>
                  <a:pt x="43895" y="1299771"/>
                </a:cubicBezTo>
                <a:cubicBezTo>
                  <a:pt x="11320" y="1297676"/>
                  <a:pt x="-3634" y="1308058"/>
                  <a:pt x="747" y="1342062"/>
                </a:cubicBezTo>
                <a:cubicBezTo>
                  <a:pt x="2367" y="1354540"/>
                  <a:pt x="2081" y="1367494"/>
                  <a:pt x="842" y="1380067"/>
                </a:cubicBezTo>
                <a:cubicBezTo>
                  <a:pt x="-1825" y="1406642"/>
                  <a:pt x="8938" y="1416929"/>
                  <a:pt x="35894" y="1415786"/>
                </a:cubicBezTo>
                <a:cubicBezTo>
                  <a:pt x="73804" y="1414167"/>
                  <a:pt x="111904" y="1415310"/>
                  <a:pt x="149908" y="1415786"/>
                </a:cubicBezTo>
                <a:cubicBezTo>
                  <a:pt x="181151" y="1416167"/>
                  <a:pt x="210964" y="1424835"/>
                  <a:pt x="208487" y="1461887"/>
                </a:cubicBezTo>
                <a:cubicBezTo>
                  <a:pt x="206201" y="1495701"/>
                  <a:pt x="178769" y="1507131"/>
                  <a:pt x="146384" y="1506559"/>
                </a:cubicBezTo>
                <a:cubicBezTo>
                  <a:pt x="111523" y="1505892"/>
                  <a:pt x="76566" y="1508083"/>
                  <a:pt x="41800" y="1505988"/>
                </a:cubicBezTo>
                <a:cubicBezTo>
                  <a:pt x="11892" y="1504178"/>
                  <a:pt x="557" y="1512655"/>
                  <a:pt x="176" y="1545040"/>
                </a:cubicBezTo>
                <a:cubicBezTo>
                  <a:pt x="-1444" y="1680200"/>
                  <a:pt x="69803" y="1753923"/>
                  <a:pt x="207058" y="1754018"/>
                </a:cubicBezTo>
                <a:cubicBezTo>
                  <a:pt x="581010" y="1754209"/>
                  <a:pt x="954962" y="1754114"/>
                  <a:pt x="1328818" y="1754114"/>
                </a:cubicBezTo>
                <a:cubicBezTo>
                  <a:pt x="1474169" y="1754114"/>
                  <a:pt x="1544083" y="1684200"/>
                  <a:pt x="1544178" y="1538373"/>
                </a:cubicBezTo>
                <a:cubicBezTo>
                  <a:pt x="1544369" y="1318155"/>
                  <a:pt x="1544178" y="1097841"/>
                  <a:pt x="1544178" y="877623"/>
                </a:cubicBezTo>
                <a:cubicBezTo>
                  <a:pt x="1544369" y="688171"/>
                  <a:pt x="1523414" y="660358"/>
                  <a:pt x="1345391" y="613209"/>
                </a:cubicBezTo>
                <a:close/>
                <a:moveTo>
                  <a:pt x="388891" y="693695"/>
                </a:moveTo>
                <a:cubicBezTo>
                  <a:pt x="338313" y="692362"/>
                  <a:pt x="287735" y="692076"/>
                  <a:pt x="237253" y="693791"/>
                </a:cubicBezTo>
                <a:cubicBezTo>
                  <a:pt x="208773" y="694743"/>
                  <a:pt x="203058" y="681980"/>
                  <a:pt x="203439" y="656834"/>
                </a:cubicBezTo>
                <a:cubicBezTo>
                  <a:pt x="203820" y="633212"/>
                  <a:pt x="205915" y="616829"/>
                  <a:pt x="236015" y="618924"/>
                </a:cubicBezTo>
                <a:cubicBezTo>
                  <a:pt x="264304" y="620924"/>
                  <a:pt x="292879" y="619305"/>
                  <a:pt x="321358" y="619305"/>
                </a:cubicBezTo>
                <a:cubicBezTo>
                  <a:pt x="343456" y="619305"/>
                  <a:pt x="365650" y="620162"/>
                  <a:pt x="387748" y="619020"/>
                </a:cubicBezTo>
                <a:cubicBezTo>
                  <a:pt x="414322" y="617686"/>
                  <a:pt x="431944" y="619972"/>
                  <a:pt x="432039" y="655595"/>
                </a:cubicBezTo>
                <a:cubicBezTo>
                  <a:pt x="432134" y="690076"/>
                  <a:pt x="416704" y="694457"/>
                  <a:pt x="388891" y="693695"/>
                </a:cubicBezTo>
                <a:close/>
                <a:moveTo>
                  <a:pt x="905908" y="1263195"/>
                </a:moveTo>
                <a:cubicBezTo>
                  <a:pt x="847615" y="1310058"/>
                  <a:pt x="838852" y="1360541"/>
                  <a:pt x="845900" y="1422548"/>
                </a:cubicBezTo>
                <a:cubicBezTo>
                  <a:pt x="851520" y="1471507"/>
                  <a:pt x="834089" y="1484556"/>
                  <a:pt x="786084" y="1482270"/>
                </a:cubicBezTo>
                <a:cubicBezTo>
                  <a:pt x="699882" y="1478174"/>
                  <a:pt x="699692" y="1481223"/>
                  <a:pt x="699692" y="1383115"/>
                </a:cubicBezTo>
                <a:cubicBezTo>
                  <a:pt x="707598" y="1344253"/>
                  <a:pt x="695691" y="1310344"/>
                  <a:pt x="650542" y="1278149"/>
                </a:cubicBezTo>
                <a:cubicBezTo>
                  <a:pt x="573295" y="1222905"/>
                  <a:pt x="567961" y="1097079"/>
                  <a:pt x="630349" y="1027737"/>
                </a:cubicBezTo>
                <a:cubicBezTo>
                  <a:pt x="702930" y="947060"/>
                  <a:pt x="817230" y="937821"/>
                  <a:pt x="892668" y="1006592"/>
                </a:cubicBezTo>
                <a:cubicBezTo>
                  <a:pt x="970297" y="1077267"/>
                  <a:pt x="984013" y="1200425"/>
                  <a:pt x="905908" y="1263195"/>
                </a:cubicBezTo>
                <a:close/>
                <a:moveTo>
                  <a:pt x="904384" y="617019"/>
                </a:moveTo>
                <a:cubicBezTo>
                  <a:pt x="763605" y="618162"/>
                  <a:pt x="622825" y="615590"/>
                  <a:pt x="482140" y="618353"/>
                </a:cubicBezTo>
                <a:cubicBezTo>
                  <a:pt x="439088" y="619210"/>
                  <a:pt x="428229" y="605780"/>
                  <a:pt x="430420" y="564917"/>
                </a:cubicBezTo>
                <a:cubicBezTo>
                  <a:pt x="433659" y="505005"/>
                  <a:pt x="430706" y="444807"/>
                  <a:pt x="430420" y="384704"/>
                </a:cubicBezTo>
                <a:cubicBezTo>
                  <a:pt x="430991" y="384609"/>
                  <a:pt x="431373" y="384419"/>
                  <a:pt x="431944" y="384228"/>
                </a:cubicBezTo>
                <a:cubicBezTo>
                  <a:pt x="431467" y="384228"/>
                  <a:pt x="430991" y="384133"/>
                  <a:pt x="430515" y="384133"/>
                </a:cubicBezTo>
                <a:cubicBezTo>
                  <a:pt x="450327" y="280691"/>
                  <a:pt x="505953" y="228971"/>
                  <a:pt x="611014" y="225732"/>
                </a:cubicBezTo>
                <a:cubicBezTo>
                  <a:pt x="718456" y="222398"/>
                  <a:pt x="826183" y="222494"/>
                  <a:pt x="933626" y="225637"/>
                </a:cubicBezTo>
                <a:cubicBezTo>
                  <a:pt x="1046783" y="228971"/>
                  <a:pt x="1110696" y="296312"/>
                  <a:pt x="1113934" y="409374"/>
                </a:cubicBezTo>
                <a:cubicBezTo>
                  <a:pt x="1115744" y="470810"/>
                  <a:pt x="1116220" y="532342"/>
                  <a:pt x="1117173" y="593778"/>
                </a:cubicBezTo>
                <a:cubicBezTo>
                  <a:pt x="1117267" y="600255"/>
                  <a:pt x="1117363" y="606637"/>
                  <a:pt x="1117458" y="613114"/>
                </a:cubicBezTo>
                <a:lnTo>
                  <a:pt x="1117458" y="613114"/>
                </a:lnTo>
                <a:cubicBezTo>
                  <a:pt x="1046592" y="622448"/>
                  <a:pt x="975345" y="616448"/>
                  <a:pt x="904384" y="617019"/>
                </a:cubicBezTo>
                <a:close/>
                <a:moveTo>
                  <a:pt x="1307387" y="693600"/>
                </a:moveTo>
                <a:cubicBezTo>
                  <a:pt x="1280621" y="692076"/>
                  <a:pt x="1253761" y="693314"/>
                  <a:pt x="1226900" y="693314"/>
                </a:cubicBezTo>
                <a:cubicBezTo>
                  <a:pt x="1204802" y="693314"/>
                  <a:pt x="1182705" y="692552"/>
                  <a:pt x="1160607" y="693600"/>
                </a:cubicBezTo>
                <a:cubicBezTo>
                  <a:pt x="1133841" y="694838"/>
                  <a:pt x="1113172" y="696648"/>
                  <a:pt x="1113458" y="656643"/>
                </a:cubicBezTo>
                <a:cubicBezTo>
                  <a:pt x="1113743" y="617305"/>
                  <a:pt x="1133936" y="618543"/>
                  <a:pt x="1160987" y="619115"/>
                </a:cubicBezTo>
                <a:cubicBezTo>
                  <a:pt x="1209851" y="620067"/>
                  <a:pt x="1258905" y="620734"/>
                  <a:pt x="1307767" y="619020"/>
                </a:cubicBezTo>
                <a:cubicBezTo>
                  <a:pt x="1339677" y="617876"/>
                  <a:pt x="1337486" y="637403"/>
                  <a:pt x="1338248" y="658834"/>
                </a:cubicBezTo>
                <a:cubicBezTo>
                  <a:pt x="1339010" y="681313"/>
                  <a:pt x="1334057" y="695124"/>
                  <a:pt x="1307387" y="693600"/>
                </a:cubicBezTo>
                <a:close/>
              </a:path>
            </a:pathLst>
          </a:custGeom>
          <a:solidFill>
            <a:schemeClr val="accent2"/>
          </a:solidFill>
          <a:ln w="9525" cap="flat">
            <a:noFill/>
            <a:prstDash val="solid"/>
            <a:miter/>
          </a:ln>
        </p:spPr>
        <p:txBody>
          <a:bodyPr rtlCol="0" anchor="ctr"/>
          <a:lstStyle/>
          <a:p>
            <a:pPr algn="r" rtl="1"/>
            <a:endParaRPr lang="en-US">
              <a:cs typeface="B Nazanin" panose="00000400000000000000" pitchFamily="2" charset="-78"/>
            </a:endParaRPr>
          </a:p>
        </p:txBody>
      </p:sp>
    </p:spTree>
    <p:extLst>
      <p:ext uri="{BB962C8B-B14F-4D97-AF65-F5344CB8AC3E}">
        <p14:creationId xmlns:p14="http://schemas.microsoft.com/office/powerpoint/2010/main" val="418460092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7" name="Group 6">
            <a:extLst>
              <a:ext uri="{FF2B5EF4-FFF2-40B4-BE49-F238E27FC236}">
                <a16:creationId xmlns:a16="http://schemas.microsoft.com/office/drawing/2014/main" id="{3CCB3A26-4EF7-4AE3-B544-602E31387B37}"/>
              </a:ext>
            </a:extLst>
          </p:cNvPr>
          <p:cNvGrpSpPr/>
          <p:nvPr/>
        </p:nvGrpSpPr>
        <p:grpSpPr>
          <a:xfrm>
            <a:off x="569950" y="1389509"/>
            <a:ext cx="6238430" cy="5208851"/>
            <a:chOff x="732823" y="2045143"/>
            <a:chExt cx="4898146" cy="4089765"/>
          </a:xfrm>
        </p:grpSpPr>
        <p:grpSp>
          <p:nvGrpSpPr>
            <p:cNvPr id="3" name="Group 2">
              <a:extLst>
                <a:ext uri="{FF2B5EF4-FFF2-40B4-BE49-F238E27FC236}">
                  <a16:creationId xmlns:a16="http://schemas.microsoft.com/office/drawing/2014/main" id="{2535BC1C-AD87-4B65-9FDA-17D261C01A9C}"/>
                </a:ext>
              </a:extLst>
            </p:cNvPr>
            <p:cNvGrpSpPr/>
            <p:nvPr/>
          </p:nvGrpSpPr>
          <p:grpSpPr>
            <a:xfrm flipH="1">
              <a:off x="732823" y="3007650"/>
              <a:ext cx="4898146" cy="3127258"/>
              <a:chOff x="1585738" y="4408438"/>
              <a:chExt cx="2717520" cy="1735021"/>
            </a:xfrm>
          </p:grpSpPr>
          <p:sp>
            <p:nvSpPr>
              <p:cNvPr id="31" name="Oval 30">
                <a:extLst>
                  <a:ext uri="{FF2B5EF4-FFF2-40B4-BE49-F238E27FC236}">
                    <a16:creationId xmlns:a16="http://schemas.microsoft.com/office/drawing/2014/main" id="{99AD4B73-8FF4-4221-94CE-25C909601B26}"/>
                  </a:ext>
                </a:extLst>
              </p:cNvPr>
              <p:cNvSpPr/>
              <p:nvPr/>
            </p:nvSpPr>
            <p:spPr>
              <a:xfrm>
                <a:off x="1585738" y="5752874"/>
                <a:ext cx="2717520" cy="390585"/>
              </a:xfrm>
              <a:prstGeom prst="ellipse">
                <a:avLst/>
              </a:prstGeom>
              <a:solidFill>
                <a:schemeClr val="bg1">
                  <a:lumMod val="65000"/>
                </a:schemeClr>
              </a:soli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grpSp>
            <p:nvGrpSpPr>
              <p:cNvPr id="10" name="Group 9">
                <a:extLst>
                  <a:ext uri="{FF2B5EF4-FFF2-40B4-BE49-F238E27FC236}">
                    <a16:creationId xmlns:a16="http://schemas.microsoft.com/office/drawing/2014/main" id="{43E2D379-4A78-40E2-9F22-E5F085058729}"/>
                  </a:ext>
                </a:extLst>
              </p:cNvPr>
              <p:cNvGrpSpPr/>
              <p:nvPr/>
            </p:nvGrpSpPr>
            <p:grpSpPr>
              <a:xfrm flipH="1">
                <a:off x="1855021" y="4408438"/>
                <a:ext cx="2426144" cy="1612821"/>
                <a:chOff x="6917382" y="4652701"/>
                <a:chExt cx="2983072" cy="1983048"/>
              </a:xfrm>
            </p:grpSpPr>
            <p:sp>
              <p:nvSpPr>
                <p:cNvPr id="12" name="Freeform: Shape 11">
                  <a:extLst>
                    <a:ext uri="{FF2B5EF4-FFF2-40B4-BE49-F238E27FC236}">
                      <a16:creationId xmlns:a16="http://schemas.microsoft.com/office/drawing/2014/main" id="{6BB287FF-01F8-4D87-A1D4-D02E51E028F7}"/>
                    </a:ext>
                  </a:extLst>
                </p:cNvPr>
                <p:cNvSpPr/>
                <p:nvPr/>
              </p:nvSpPr>
              <p:spPr>
                <a:xfrm>
                  <a:off x="6917382" y="4652701"/>
                  <a:ext cx="2983072" cy="1983048"/>
                </a:xfrm>
                <a:custGeom>
                  <a:avLst/>
                  <a:gdLst>
                    <a:gd name="connsiteX0" fmla="*/ 2977241 w 2983072"/>
                    <a:gd name="connsiteY0" fmla="*/ 1404120 h 1983048"/>
                    <a:gd name="connsiteX1" fmla="*/ 1664038 w 2983072"/>
                    <a:gd name="connsiteY1" fmla="*/ 1312116 h 1983048"/>
                    <a:gd name="connsiteX2" fmla="*/ 1634323 w 2983072"/>
                    <a:gd name="connsiteY2" fmla="*/ 1288114 h 1983048"/>
                    <a:gd name="connsiteX3" fmla="*/ 1230305 w 2983072"/>
                    <a:gd name="connsiteY3" fmla="*/ 69774 h 1983048"/>
                    <a:gd name="connsiteX4" fmla="*/ 1130872 w 2983072"/>
                    <a:gd name="connsiteY4" fmla="*/ 56 h 1983048"/>
                    <a:gd name="connsiteX5" fmla="*/ 68538 w 2983072"/>
                    <a:gd name="connsiteY5" fmla="*/ 15486 h 1983048"/>
                    <a:gd name="connsiteX6" fmla="*/ 1678 w 2983072"/>
                    <a:gd name="connsiteY6" fmla="*/ 98918 h 1983048"/>
                    <a:gd name="connsiteX7" fmla="*/ 437126 w 2983072"/>
                    <a:gd name="connsiteY7" fmla="*/ 1469265 h 1983048"/>
                    <a:gd name="connsiteX8" fmla="*/ 531416 w 2983072"/>
                    <a:gd name="connsiteY8" fmla="*/ 1703562 h 1983048"/>
                    <a:gd name="connsiteX9" fmla="*/ 478271 w 2983072"/>
                    <a:gd name="connsiteY9" fmla="*/ 1825853 h 1983048"/>
                    <a:gd name="connsiteX10" fmla="*/ 554274 w 2983072"/>
                    <a:gd name="connsiteY10" fmla="*/ 1888141 h 1983048"/>
                    <a:gd name="connsiteX11" fmla="*/ 2109201 w 2983072"/>
                    <a:gd name="connsiteY11" fmla="*/ 1983003 h 1983048"/>
                    <a:gd name="connsiteX12" fmla="*/ 2322354 w 2983072"/>
                    <a:gd name="connsiteY12" fmla="*/ 1912714 h 1983048"/>
                    <a:gd name="connsiteX13" fmla="*/ 2959525 w 2983072"/>
                    <a:gd name="connsiteY13" fmla="*/ 1470408 h 1983048"/>
                    <a:gd name="connsiteX14" fmla="*/ 2977241 w 2983072"/>
                    <a:gd name="connsiteY14" fmla="*/ 1404120 h 1983048"/>
                    <a:gd name="connsiteX15" fmla="*/ 2977241 w 2983072"/>
                    <a:gd name="connsiteY15" fmla="*/ 1404120 h 1983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83072" h="1983048">
                      <a:moveTo>
                        <a:pt x="2977241" y="1404120"/>
                      </a:moveTo>
                      <a:cubicBezTo>
                        <a:pt x="2934953" y="1378976"/>
                        <a:pt x="1826903" y="1330402"/>
                        <a:pt x="1664038" y="1312116"/>
                      </a:cubicBezTo>
                      <a:cubicBezTo>
                        <a:pt x="1645752" y="1310401"/>
                        <a:pt x="1638895" y="1303544"/>
                        <a:pt x="1634323" y="1288114"/>
                      </a:cubicBezTo>
                      <a:cubicBezTo>
                        <a:pt x="1595464" y="1168680"/>
                        <a:pt x="1325737" y="356644"/>
                        <a:pt x="1230305" y="69774"/>
                      </a:cubicBezTo>
                      <a:cubicBezTo>
                        <a:pt x="1212018" y="14914"/>
                        <a:pt x="1189160" y="-1087"/>
                        <a:pt x="1130872" y="56"/>
                      </a:cubicBezTo>
                      <a:cubicBezTo>
                        <a:pt x="1060011" y="1199"/>
                        <a:pt x="140541" y="14914"/>
                        <a:pt x="68538" y="15486"/>
                      </a:cubicBezTo>
                      <a:cubicBezTo>
                        <a:pt x="17678" y="16057"/>
                        <a:pt x="-6894" y="48059"/>
                        <a:pt x="1678" y="98918"/>
                      </a:cubicBezTo>
                      <a:cubicBezTo>
                        <a:pt x="6249" y="125776"/>
                        <a:pt x="422840" y="1433835"/>
                        <a:pt x="437126" y="1469265"/>
                      </a:cubicBezTo>
                      <a:cubicBezTo>
                        <a:pt x="467413" y="1548126"/>
                        <a:pt x="471413" y="1637273"/>
                        <a:pt x="531416" y="1703562"/>
                      </a:cubicBezTo>
                      <a:cubicBezTo>
                        <a:pt x="458270" y="1744707"/>
                        <a:pt x="455413" y="1751564"/>
                        <a:pt x="478271" y="1825853"/>
                      </a:cubicBezTo>
                      <a:cubicBezTo>
                        <a:pt x="489700" y="1863569"/>
                        <a:pt x="514272" y="1885284"/>
                        <a:pt x="554274" y="1888141"/>
                      </a:cubicBezTo>
                      <a:cubicBezTo>
                        <a:pt x="729711" y="1900713"/>
                        <a:pt x="1952051" y="1985289"/>
                        <a:pt x="2109201" y="1983003"/>
                      </a:cubicBezTo>
                      <a:cubicBezTo>
                        <a:pt x="2188062" y="1981288"/>
                        <a:pt x="2226350" y="1983574"/>
                        <a:pt x="2322354" y="1912714"/>
                      </a:cubicBezTo>
                      <a:cubicBezTo>
                        <a:pt x="2388643" y="1865283"/>
                        <a:pt x="2905809" y="1512125"/>
                        <a:pt x="2959525" y="1470408"/>
                      </a:cubicBezTo>
                      <a:cubicBezTo>
                        <a:pt x="2984670" y="1449836"/>
                        <a:pt x="2988098" y="1430978"/>
                        <a:pt x="2977241" y="1404120"/>
                      </a:cubicBezTo>
                      <a:lnTo>
                        <a:pt x="2977241" y="1404120"/>
                      </a:lnTo>
                      <a:close/>
                    </a:path>
                  </a:pathLst>
                </a:custGeom>
                <a:solidFill>
                  <a:srgbClr val="484848"/>
                </a:solidFill>
                <a:ln w="5709" cap="flat">
                  <a:noFill/>
                  <a:prstDash val="solid"/>
                  <a:miter/>
                </a:ln>
              </p:spPr>
              <p:txBody>
                <a:bodyPr rtlCol="0" anchor="ctr"/>
                <a:lstStyle/>
                <a:p>
                  <a:pPr algn="r" rtl="1"/>
                  <a:endParaRPr lang="en-US">
                    <a:cs typeface="B Nazanin" panose="00000400000000000000" pitchFamily="2" charset="-78"/>
                  </a:endParaRPr>
                </a:p>
              </p:txBody>
            </p:sp>
            <p:sp>
              <p:nvSpPr>
                <p:cNvPr id="13" name="Freeform: Shape 12">
                  <a:extLst>
                    <a:ext uri="{FF2B5EF4-FFF2-40B4-BE49-F238E27FC236}">
                      <a16:creationId xmlns:a16="http://schemas.microsoft.com/office/drawing/2014/main" id="{54E3CDCC-152C-4E9D-97B1-2173440C3105}"/>
                    </a:ext>
                  </a:extLst>
                </p:cNvPr>
                <p:cNvSpPr/>
                <p:nvPr/>
              </p:nvSpPr>
              <p:spPr>
                <a:xfrm>
                  <a:off x="7049409" y="4778370"/>
                  <a:ext cx="1445617" cy="1416648"/>
                </a:xfrm>
                <a:custGeom>
                  <a:avLst/>
                  <a:gdLst>
                    <a:gd name="connsiteX0" fmla="*/ 1442293 w 1445617"/>
                    <a:gd name="connsiteY0" fmla="*/ 1036725 h 1416648"/>
                    <a:gd name="connsiteX1" fmla="*/ 1349718 w 1445617"/>
                    <a:gd name="connsiteY1" fmla="*/ 770427 h 1416648"/>
                    <a:gd name="connsiteX2" fmla="*/ 1094277 w 1445617"/>
                    <a:gd name="connsiteY2" fmla="*/ 25251 h 1416648"/>
                    <a:gd name="connsiteX3" fmla="*/ 1059419 w 1445617"/>
                    <a:gd name="connsiteY3" fmla="*/ 107 h 1416648"/>
                    <a:gd name="connsiteX4" fmla="*/ 62802 w 1445617"/>
                    <a:gd name="connsiteY4" fmla="*/ 41251 h 1416648"/>
                    <a:gd name="connsiteX5" fmla="*/ 13086 w 1445617"/>
                    <a:gd name="connsiteY5" fmla="*/ 109255 h 1416648"/>
                    <a:gd name="connsiteX6" fmla="*/ 166807 w 1445617"/>
                    <a:gd name="connsiteY6" fmla="*/ 575561 h 1416648"/>
                    <a:gd name="connsiteX7" fmla="*/ 430247 w 1445617"/>
                    <a:gd name="connsiteY7" fmla="*/ 1385312 h 1416648"/>
                    <a:gd name="connsiteX8" fmla="*/ 478250 w 1445617"/>
                    <a:gd name="connsiteY8" fmla="*/ 1408742 h 1416648"/>
                    <a:gd name="connsiteX9" fmla="*/ 1106278 w 1445617"/>
                    <a:gd name="connsiteY9" fmla="*/ 1184160 h 1416648"/>
                    <a:gd name="connsiteX10" fmla="*/ 1245141 w 1445617"/>
                    <a:gd name="connsiteY10" fmla="*/ 1132729 h 1416648"/>
                    <a:gd name="connsiteX11" fmla="*/ 1245141 w 1445617"/>
                    <a:gd name="connsiteY11" fmla="*/ 1132729 h 1416648"/>
                    <a:gd name="connsiteX12" fmla="*/ 1245141 w 1445617"/>
                    <a:gd name="connsiteY12" fmla="*/ 1132729 h 1416648"/>
                    <a:gd name="connsiteX13" fmla="*/ 1424007 w 1445617"/>
                    <a:gd name="connsiteY13" fmla="*/ 1071012 h 1416648"/>
                    <a:gd name="connsiteX14" fmla="*/ 1442293 w 1445617"/>
                    <a:gd name="connsiteY14" fmla="*/ 1036725 h 1416648"/>
                    <a:gd name="connsiteX15" fmla="*/ 1442293 w 1445617"/>
                    <a:gd name="connsiteY15" fmla="*/ 1036725 h 1416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45617" h="1416648">
                      <a:moveTo>
                        <a:pt x="1442293" y="1036725"/>
                      </a:moveTo>
                      <a:cubicBezTo>
                        <a:pt x="1410292" y="948150"/>
                        <a:pt x="1380005" y="859003"/>
                        <a:pt x="1349718" y="770427"/>
                      </a:cubicBezTo>
                      <a:cubicBezTo>
                        <a:pt x="1263999" y="521845"/>
                        <a:pt x="1178853" y="273833"/>
                        <a:pt x="1094277" y="25251"/>
                      </a:cubicBezTo>
                      <a:cubicBezTo>
                        <a:pt x="1087991" y="6964"/>
                        <a:pt x="1080563" y="-1036"/>
                        <a:pt x="1059419" y="107"/>
                      </a:cubicBezTo>
                      <a:cubicBezTo>
                        <a:pt x="1013131" y="2964"/>
                        <a:pt x="181093" y="35537"/>
                        <a:pt x="62802" y="41251"/>
                      </a:cubicBezTo>
                      <a:cubicBezTo>
                        <a:pt x="-9201" y="44680"/>
                        <a:pt x="-9201" y="41823"/>
                        <a:pt x="13086" y="109255"/>
                      </a:cubicBezTo>
                      <a:cubicBezTo>
                        <a:pt x="64517" y="264690"/>
                        <a:pt x="115948" y="420126"/>
                        <a:pt x="166807" y="575561"/>
                      </a:cubicBezTo>
                      <a:cubicBezTo>
                        <a:pt x="254811" y="845288"/>
                        <a:pt x="342243" y="1115586"/>
                        <a:pt x="430247" y="1385312"/>
                      </a:cubicBezTo>
                      <a:cubicBezTo>
                        <a:pt x="442248" y="1422457"/>
                        <a:pt x="442819" y="1421314"/>
                        <a:pt x="478250" y="1408742"/>
                      </a:cubicBezTo>
                      <a:cubicBezTo>
                        <a:pt x="687973" y="1333881"/>
                        <a:pt x="897126" y="1259592"/>
                        <a:pt x="1106278" y="1184160"/>
                      </a:cubicBezTo>
                      <a:cubicBezTo>
                        <a:pt x="1152566" y="1167588"/>
                        <a:pt x="1201139" y="1155016"/>
                        <a:pt x="1245141" y="1132729"/>
                      </a:cubicBezTo>
                      <a:lnTo>
                        <a:pt x="1245141" y="1132729"/>
                      </a:lnTo>
                      <a:lnTo>
                        <a:pt x="1245141" y="1132729"/>
                      </a:lnTo>
                      <a:cubicBezTo>
                        <a:pt x="1304573" y="1112157"/>
                        <a:pt x="1364004" y="1090442"/>
                        <a:pt x="1424007" y="1071012"/>
                      </a:cubicBezTo>
                      <a:cubicBezTo>
                        <a:pt x="1445150" y="1065298"/>
                        <a:pt x="1449722" y="1057869"/>
                        <a:pt x="1442293" y="1036725"/>
                      </a:cubicBezTo>
                      <a:lnTo>
                        <a:pt x="1442293" y="1036725"/>
                      </a:lnTo>
                      <a:close/>
                    </a:path>
                  </a:pathLst>
                </a:custGeom>
                <a:solidFill>
                  <a:srgbClr val="8F8C8D"/>
                </a:solidFill>
                <a:ln w="5709" cap="flat">
                  <a:noFill/>
                  <a:prstDash val="solid"/>
                  <a:miter/>
                </a:ln>
              </p:spPr>
              <p:txBody>
                <a:bodyPr rtlCol="0" anchor="ctr"/>
                <a:lstStyle/>
                <a:p>
                  <a:pPr algn="r" rtl="1"/>
                  <a:endParaRPr lang="en-US">
                    <a:cs typeface="B Nazanin" panose="00000400000000000000" pitchFamily="2" charset="-78"/>
                  </a:endParaRPr>
                </a:p>
              </p:txBody>
            </p:sp>
            <p:sp>
              <p:nvSpPr>
                <p:cNvPr id="14" name="Freeform: Shape 13">
                  <a:extLst>
                    <a:ext uri="{FF2B5EF4-FFF2-40B4-BE49-F238E27FC236}">
                      <a16:creationId xmlns:a16="http://schemas.microsoft.com/office/drawing/2014/main" id="{A31859BD-7525-4B2A-B9B5-F61E3564AC5F}"/>
                    </a:ext>
                  </a:extLst>
                </p:cNvPr>
                <p:cNvSpPr/>
                <p:nvPr/>
              </p:nvSpPr>
              <p:spPr>
                <a:xfrm>
                  <a:off x="7048837" y="4800764"/>
                  <a:ext cx="1251998" cy="1394255"/>
                </a:xfrm>
                <a:custGeom>
                  <a:avLst/>
                  <a:gdLst>
                    <a:gd name="connsiteX0" fmla="*/ 1251999 w 1251998"/>
                    <a:gd name="connsiteY0" fmla="*/ 1108050 h 1394255"/>
                    <a:gd name="connsiteX1" fmla="*/ 413104 w 1251998"/>
                    <a:gd name="connsiteY1" fmla="*/ 0 h 1394255"/>
                    <a:gd name="connsiteX2" fmla="*/ 62802 w 1251998"/>
                    <a:gd name="connsiteY2" fmla="*/ 16001 h 1394255"/>
                    <a:gd name="connsiteX3" fmla="*/ 13086 w 1251998"/>
                    <a:gd name="connsiteY3" fmla="*/ 84575 h 1394255"/>
                    <a:gd name="connsiteX4" fmla="*/ 166807 w 1251998"/>
                    <a:gd name="connsiteY4" fmla="*/ 551453 h 1394255"/>
                    <a:gd name="connsiteX5" fmla="*/ 429676 w 1251998"/>
                    <a:gd name="connsiteY5" fmla="*/ 1362919 h 1394255"/>
                    <a:gd name="connsiteX6" fmla="*/ 477678 w 1251998"/>
                    <a:gd name="connsiteY6" fmla="*/ 1386348 h 1394255"/>
                    <a:gd name="connsiteX7" fmla="*/ 1105706 w 1251998"/>
                    <a:gd name="connsiteY7" fmla="*/ 1161195 h 1394255"/>
                    <a:gd name="connsiteX8" fmla="*/ 1244570 w 1251998"/>
                    <a:gd name="connsiteY8" fmla="*/ 1109764 h 1394255"/>
                    <a:gd name="connsiteX9" fmla="*/ 1244570 w 1251998"/>
                    <a:gd name="connsiteY9" fmla="*/ 1109764 h 1394255"/>
                    <a:gd name="connsiteX10" fmla="*/ 1244570 w 1251998"/>
                    <a:gd name="connsiteY10" fmla="*/ 1109764 h 1394255"/>
                    <a:gd name="connsiteX11" fmla="*/ 1251999 w 1251998"/>
                    <a:gd name="connsiteY11" fmla="*/ 1108050 h 1394255"/>
                    <a:gd name="connsiteX12" fmla="*/ 1251999 w 1251998"/>
                    <a:gd name="connsiteY12" fmla="*/ 1108050 h 1394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1998" h="1394255">
                      <a:moveTo>
                        <a:pt x="1251999" y="1108050"/>
                      </a:moveTo>
                      <a:lnTo>
                        <a:pt x="413104" y="0"/>
                      </a:lnTo>
                      <a:cubicBezTo>
                        <a:pt x="296527" y="10858"/>
                        <a:pt x="179379" y="10286"/>
                        <a:pt x="62802" y="16001"/>
                      </a:cubicBezTo>
                      <a:cubicBezTo>
                        <a:pt x="-9201" y="19429"/>
                        <a:pt x="-9201" y="16572"/>
                        <a:pt x="13086" y="84575"/>
                      </a:cubicBezTo>
                      <a:cubicBezTo>
                        <a:pt x="64517" y="240011"/>
                        <a:pt x="115948" y="396018"/>
                        <a:pt x="166807" y="551453"/>
                      </a:cubicBezTo>
                      <a:cubicBezTo>
                        <a:pt x="254811" y="821751"/>
                        <a:pt x="342243" y="1092049"/>
                        <a:pt x="429676" y="1362919"/>
                      </a:cubicBezTo>
                      <a:cubicBezTo>
                        <a:pt x="441677" y="1400063"/>
                        <a:pt x="442248" y="1398920"/>
                        <a:pt x="477678" y="1386348"/>
                      </a:cubicBezTo>
                      <a:cubicBezTo>
                        <a:pt x="686830" y="1311488"/>
                        <a:pt x="896554" y="1237199"/>
                        <a:pt x="1105706" y="1161195"/>
                      </a:cubicBezTo>
                      <a:cubicBezTo>
                        <a:pt x="1151994" y="1144623"/>
                        <a:pt x="1200568" y="1132051"/>
                        <a:pt x="1244570" y="1109764"/>
                      </a:cubicBezTo>
                      <a:lnTo>
                        <a:pt x="1244570" y="1109764"/>
                      </a:lnTo>
                      <a:lnTo>
                        <a:pt x="1244570" y="1109764"/>
                      </a:lnTo>
                      <a:cubicBezTo>
                        <a:pt x="1247427" y="1109764"/>
                        <a:pt x="1249713" y="1108621"/>
                        <a:pt x="1251999" y="1108050"/>
                      </a:cubicBezTo>
                      <a:lnTo>
                        <a:pt x="1251999" y="1108050"/>
                      </a:lnTo>
                      <a:close/>
                    </a:path>
                  </a:pathLst>
                </a:custGeom>
                <a:solidFill>
                  <a:srgbClr val="6F6F6F"/>
                </a:solidFill>
                <a:ln w="5709" cap="flat">
                  <a:noFill/>
                  <a:prstDash val="solid"/>
                  <a:miter/>
                </a:ln>
              </p:spPr>
              <p:txBody>
                <a:bodyPr rtlCol="0" anchor="ctr"/>
                <a:lstStyle/>
                <a:p>
                  <a:pPr algn="r" rtl="1"/>
                  <a:endParaRPr lang="en-US">
                    <a:cs typeface="B Nazanin" panose="00000400000000000000" pitchFamily="2" charset="-78"/>
                  </a:endParaRPr>
                </a:p>
              </p:txBody>
            </p:sp>
            <p:sp>
              <p:nvSpPr>
                <p:cNvPr id="15" name="Freeform: Shape 14">
                  <a:extLst>
                    <a:ext uri="{FF2B5EF4-FFF2-40B4-BE49-F238E27FC236}">
                      <a16:creationId xmlns:a16="http://schemas.microsoft.com/office/drawing/2014/main" id="{63643218-0DBA-4BFA-BDA7-B0D7EE0094D3}"/>
                    </a:ext>
                  </a:extLst>
                </p:cNvPr>
                <p:cNvSpPr/>
                <p:nvPr/>
              </p:nvSpPr>
              <p:spPr>
                <a:xfrm>
                  <a:off x="7409336" y="6400982"/>
                  <a:ext cx="1760252" cy="217078"/>
                </a:xfrm>
                <a:custGeom>
                  <a:avLst/>
                  <a:gdLst>
                    <a:gd name="connsiteX0" fmla="*/ 1634963 w 1760252"/>
                    <a:gd name="connsiteY0" fmla="*/ 216435 h 217078"/>
                    <a:gd name="connsiteX1" fmla="*/ 84035 w 1760252"/>
                    <a:gd name="connsiteY1" fmla="*/ 121574 h 217078"/>
                    <a:gd name="connsiteX2" fmla="*/ 603 w 1760252"/>
                    <a:gd name="connsiteY2" fmla="*/ 29570 h 217078"/>
                    <a:gd name="connsiteX3" fmla="*/ 37748 w 1760252"/>
                    <a:gd name="connsiteY3" fmla="*/ 997 h 217078"/>
                    <a:gd name="connsiteX4" fmla="*/ 1735539 w 1760252"/>
                    <a:gd name="connsiteY4" fmla="*/ 162718 h 217078"/>
                    <a:gd name="connsiteX5" fmla="*/ 1760111 w 1760252"/>
                    <a:gd name="connsiteY5" fmla="*/ 178719 h 217078"/>
                    <a:gd name="connsiteX6" fmla="*/ 1737824 w 1760252"/>
                    <a:gd name="connsiteY6" fmla="*/ 197577 h 217078"/>
                    <a:gd name="connsiteX7" fmla="*/ 1634963 w 1760252"/>
                    <a:gd name="connsiteY7" fmla="*/ 216435 h 217078"/>
                    <a:gd name="connsiteX8" fmla="*/ 1634963 w 1760252"/>
                    <a:gd name="connsiteY8" fmla="*/ 216435 h 217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0252" h="217078">
                      <a:moveTo>
                        <a:pt x="1634963" y="216435"/>
                      </a:moveTo>
                      <a:cubicBezTo>
                        <a:pt x="1518386" y="208435"/>
                        <a:pt x="207470" y="130145"/>
                        <a:pt x="84035" y="121574"/>
                      </a:cubicBezTo>
                      <a:cubicBezTo>
                        <a:pt x="30319" y="118145"/>
                        <a:pt x="-5111" y="77572"/>
                        <a:pt x="603" y="29570"/>
                      </a:cubicBezTo>
                      <a:cubicBezTo>
                        <a:pt x="3460" y="7854"/>
                        <a:pt x="13175" y="-3575"/>
                        <a:pt x="37748" y="997"/>
                      </a:cubicBezTo>
                      <a:cubicBezTo>
                        <a:pt x="112608" y="13569"/>
                        <a:pt x="1641820" y="147289"/>
                        <a:pt x="1735539" y="162718"/>
                      </a:cubicBezTo>
                      <a:cubicBezTo>
                        <a:pt x="1746968" y="164433"/>
                        <a:pt x="1758397" y="167290"/>
                        <a:pt x="1760111" y="178719"/>
                      </a:cubicBezTo>
                      <a:cubicBezTo>
                        <a:pt x="1761825" y="192434"/>
                        <a:pt x="1747539" y="194148"/>
                        <a:pt x="1737824" y="197577"/>
                      </a:cubicBezTo>
                      <a:cubicBezTo>
                        <a:pt x="1704109" y="209006"/>
                        <a:pt x="1670964" y="219864"/>
                        <a:pt x="1634963" y="216435"/>
                      </a:cubicBezTo>
                      <a:lnTo>
                        <a:pt x="1634963" y="216435"/>
                      </a:lnTo>
                      <a:close/>
                    </a:path>
                  </a:pathLst>
                </a:custGeom>
                <a:solidFill>
                  <a:srgbClr val="6F6F6F"/>
                </a:solidFill>
                <a:ln w="5709" cap="flat">
                  <a:noFill/>
                  <a:prstDash val="solid"/>
                  <a:miter/>
                </a:ln>
              </p:spPr>
              <p:txBody>
                <a:bodyPr rtlCol="0" anchor="ctr"/>
                <a:lstStyle/>
                <a:p>
                  <a:pPr algn="r" rtl="1"/>
                  <a:endParaRPr lang="en-US">
                    <a:cs typeface="B Nazanin" panose="00000400000000000000" pitchFamily="2" charset="-78"/>
                  </a:endParaRPr>
                </a:p>
              </p:txBody>
            </p:sp>
            <p:sp>
              <p:nvSpPr>
                <p:cNvPr id="16" name="Freeform: Shape 15">
                  <a:extLst>
                    <a:ext uri="{FF2B5EF4-FFF2-40B4-BE49-F238E27FC236}">
                      <a16:creationId xmlns:a16="http://schemas.microsoft.com/office/drawing/2014/main" id="{697AC4EB-E961-405F-ACDA-B2434F876BE4}"/>
                    </a:ext>
                  </a:extLst>
                </p:cNvPr>
                <p:cNvSpPr/>
                <p:nvPr/>
              </p:nvSpPr>
              <p:spPr>
                <a:xfrm>
                  <a:off x="6952507" y="4726584"/>
                  <a:ext cx="531234" cy="1611633"/>
                </a:xfrm>
                <a:custGeom>
                  <a:avLst/>
                  <a:gdLst>
                    <a:gd name="connsiteX0" fmla="*/ 531149 w 531234"/>
                    <a:gd name="connsiteY0" fmla="*/ 1599963 h 1611633"/>
                    <a:gd name="connsiteX1" fmla="*/ 524291 w 531234"/>
                    <a:gd name="connsiteY1" fmla="*/ 1610821 h 1611633"/>
                    <a:gd name="connsiteX2" fmla="*/ 511719 w 531234"/>
                    <a:gd name="connsiteY2" fmla="*/ 1606249 h 1611633"/>
                    <a:gd name="connsiteX3" fmla="*/ 500290 w 531234"/>
                    <a:gd name="connsiteY3" fmla="*/ 1573105 h 1611633"/>
                    <a:gd name="connsiteX4" fmla="*/ 294567 w 531234"/>
                    <a:gd name="connsiteY4" fmla="*/ 933648 h 1611633"/>
                    <a:gd name="connsiteX5" fmla="*/ 8840 w 531234"/>
                    <a:gd name="connsiteY5" fmla="*/ 36464 h 1611633"/>
                    <a:gd name="connsiteX6" fmla="*/ 8268 w 531234"/>
                    <a:gd name="connsiteY6" fmla="*/ 1034 h 1611633"/>
                    <a:gd name="connsiteX7" fmla="*/ 28269 w 531234"/>
                    <a:gd name="connsiteY7" fmla="*/ 29035 h 1611633"/>
                    <a:gd name="connsiteX8" fmla="*/ 288281 w 531234"/>
                    <a:gd name="connsiteY8" fmla="*/ 843358 h 1611633"/>
                    <a:gd name="connsiteX9" fmla="*/ 524863 w 531234"/>
                    <a:gd name="connsiteY9" fmla="*/ 1579962 h 1611633"/>
                    <a:gd name="connsiteX10" fmla="*/ 531149 w 531234"/>
                    <a:gd name="connsiteY10" fmla="*/ 1599963 h 1611633"/>
                    <a:gd name="connsiteX11" fmla="*/ 531149 w 531234"/>
                    <a:gd name="connsiteY11" fmla="*/ 1599963 h 1611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1234" h="1611633">
                      <a:moveTo>
                        <a:pt x="531149" y="1599963"/>
                      </a:moveTo>
                      <a:cubicBezTo>
                        <a:pt x="531720" y="1604535"/>
                        <a:pt x="529434" y="1608535"/>
                        <a:pt x="524291" y="1610821"/>
                      </a:cubicBezTo>
                      <a:cubicBezTo>
                        <a:pt x="518577" y="1613107"/>
                        <a:pt x="514005" y="1610249"/>
                        <a:pt x="511719" y="1606249"/>
                      </a:cubicBezTo>
                      <a:cubicBezTo>
                        <a:pt x="507148" y="1595392"/>
                        <a:pt x="503719" y="1584534"/>
                        <a:pt x="500290" y="1573105"/>
                      </a:cubicBezTo>
                      <a:cubicBezTo>
                        <a:pt x="431716" y="1359953"/>
                        <a:pt x="363141" y="1146800"/>
                        <a:pt x="294567" y="933648"/>
                      </a:cubicBezTo>
                      <a:cubicBezTo>
                        <a:pt x="199134" y="634777"/>
                        <a:pt x="103701" y="335335"/>
                        <a:pt x="8840" y="36464"/>
                      </a:cubicBezTo>
                      <a:cubicBezTo>
                        <a:pt x="5411" y="25607"/>
                        <a:pt x="-8876" y="6749"/>
                        <a:pt x="8268" y="1034"/>
                      </a:cubicBezTo>
                      <a:cubicBezTo>
                        <a:pt x="27126" y="-5252"/>
                        <a:pt x="24840" y="18749"/>
                        <a:pt x="28269" y="29035"/>
                      </a:cubicBezTo>
                      <a:cubicBezTo>
                        <a:pt x="115702" y="299905"/>
                        <a:pt x="201420" y="571917"/>
                        <a:pt x="288281" y="843358"/>
                      </a:cubicBezTo>
                      <a:cubicBezTo>
                        <a:pt x="366570" y="1089083"/>
                        <a:pt x="446002" y="1334237"/>
                        <a:pt x="524863" y="1579962"/>
                      </a:cubicBezTo>
                      <a:cubicBezTo>
                        <a:pt x="526577" y="1585677"/>
                        <a:pt x="528292" y="1592535"/>
                        <a:pt x="531149" y="1599963"/>
                      </a:cubicBezTo>
                      <a:lnTo>
                        <a:pt x="531149" y="1599963"/>
                      </a:lnTo>
                      <a:close/>
                    </a:path>
                  </a:pathLst>
                </a:custGeom>
                <a:solidFill>
                  <a:srgbClr val="909090"/>
                </a:solidFill>
                <a:ln w="5709" cap="flat">
                  <a:noFill/>
                  <a:prstDash val="solid"/>
                  <a:miter/>
                </a:ln>
              </p:spPr>
              <p:txBody>
                <a:bodyPr rtlCol="0" anchor="ctr"/>
                <a:lstStyle/>
                <a:p>
                  <a:pPr algn="r" rtl="1"/>
                  <a:endParaRPr lang="en-US">
                    <a:cs typeface="B Nazanin" panose="00000400000000000000" pitchFamily="2" charset="-78"/>
                  </a:endParaRPr>
                </a:p>
              </p:txBody>
            </p:sp>
            <p:sp>
              <p:nvSpPr>
                <p:cNvPr id="17" name="Freeform: Shape 16">
                  <a:extLst>
                    <a:ext uri="{FF2B5EF4-FFF2-40B4-BE49-F238E27FC236}">
                      <a16:creationId xmlns:a16="http://schemas.microsoft.com/office/drawing/2014/main" id="{27C7DB33-6C87-4BD6-B733-8B52949F12E2}"/>
                    </a:ext>
                  </a:extLst>
                </p:cNvPr>
                <p:cNvSpPr/>
                <p:nvPr/>
              </p:nvSpPr>
              <p:spPr>
                <a:xfrm>
                  <a:off x="7729130" y="6057561"/>
                  <a:ext cx="662402" cy="280414"/>
                </a:xfrm>
                <a:custGeom>
                  <a:avLst/>
                  <a:gdLst>
                    <a:gd name="connsiteX0" fmla="*/ 13395 w 662402"/>
                    <a:gd name="connsiteY0" fmla="*/ 280415 h 280414"/>
                    <a:gd name="connsiteX1" fmla="*/ 251 w 662402"/>
                    <a:gd name="connsiteY1" fmla="*/ 273557 h 280414"/>
                    <a:gd name="connsiteX2" fmla="*/ 11109 w 662402"/>
                    <a:gd name="connsiteY2" fmla="*/ 259271 h 280414"/>
                    <a:gd name="connsiteX3" fmla="*/ 628280 w 662402"/>
                    <a:gd name="connsiteY3" fmla="*/ 10117 h 280414"/>
                    <a:gd name="connsiteX4" fmla="*/ 660853 w 662402"/>
                    <a:gd name="connsiteY4" fmla="*/ 7260 h 280414"/>
                    <a:gd name="connsiteX5" fmla="*/ 636852 w 662402"/>
                    <a:gd name="connsiteY5" fmla="*/ 28975 h 280414"/>
                    <a:gd name="connsiteX6" fmla="*/ 13395 w 662402"/>
                    <a:gd name="connsiteY6" fmla="*/ 280415 h 280414"/>
                    <a:gd name="connsiteX7" fmla="*/ 13395 w 662402"/>
                    <a:gd name="connsiteY7" fmla="*/ 280415 h 280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2402" h="280414">
                      <a:moveTo>
                        <a:pt x="13395" y="280415"/>
                      </a:moveTo>
                      <a:cubicBezTo>
                        <a:pt x="6537" y="280415"/>
                        <a:pt x="1394" y="279844"/>
                        <a:pt x="251" y="273557"/>
                      </a:cubicBezTo>
                      <a:cubicBezTo>
                        <a:pt x="-1463" y="264414"/>
                        <a:pt x="5966" y="261557"/>
                        <a:pt x="11109" y="259271"/>
                      </a:cubicBezTo>
                      <a:cubicBezTo>
                        <a:pt x="48825" y="243270"/>
                        <a:pt x="460272" y="77549"/>
                        <a:pt x="628280" y="10117"/>
                      </a:cubicBezTo>
                      <a:cubicBezTo>
                        <a:pt x="638566" y="6117"/>
                        <a:pt x="653995" y="-8741"/>
                        <a:pt x="660853" y="7260"/>
                      </a:cubicBezTo>
                      <a:cubicBezTo>
                        <a:pt x="668282" y="23832"/>
                        <a:pt x="647138" y="24403"/>
                        <a:pt x="636852" y="28975"/>
                      </a:cubicBezTo>
                      <a:cubicBezTo>
                        <a:pt x="435700" y="111265"/>
                        <a:pt x="18538" y="278701"/>
                        <a:pt x="13395" y="280415"/>
                      </a:cubicBezTo>
                      <a:lnTo>
                        <a:pt x="13395" y="280415"/>
                      </a:lnTo>
                      <a:close/>
                    </a:path>
                  </a:pathLst>
                </a:custGeom>
                <a:solidFill>
                  <a:srgbClr val="908F90"/>
                </a:solidFill>
                <a:ln w="5709" cap="flat">
                  <a:noFill/>
                  <a:prstDash val="solid"/>
                  <a:miter/>
                </a:ln>
              </p:spPr>
              <p:txBody>
                <a:bodyPr rtlCol="0" anchor="ctr"/>
                <a:lstStyle/>
                <a:p>
                  <a:pPr algn="r" rtl="1"/>
                  <a:endParaRPr lang="en-US">
                    <a:cs typeface="B Nazanin" panose="00000400000000000000" pitchFamily="2" charset="-78"/>
                  </a:endParaRPr>
                </a:p>
              </p:txBody>
            </p:sp>
            <p:sp>
              <p:nvSpPr>
                <p:cNvPr id="18" name="Freeform: Shape 17">
                  <a:extLst>
                    <a:ext uri="{FF2B5EF4-FFF2-40B4-BE49-F238E27FC236}">
                      <a16:creationId xmlns:a16="http://schemas.microsoft.com/office/drawing/2014/main" id="{C1A410AF-BEB1-42F0-8445-252CE520DCC5}"/>
                    </a:ext>
                  </a:extLst>
                </p:cNvPr>
                <p:cNvSpPr/>
                <p:nvPr/>
              </p:nvSpPr>
              <p:spPr>
                <a:xfrm>
                  <a:off x="7609376" y="6263687"/>
                  <a:ext cx="114290" cy="51430"/>
                </a:xfrm>
                <a:custGeom>
                  <a:avLst/>
                  <a:gdLst>
                    <a:gd name="connsiteX0" fmla="*/ 0 w 114290"/>
                    <a:gd name="connsiteY0" fmla="*/ 42288 h 51430"/>
                    <a:gd name="connsiteX1" fmla="*/ 110862 w 114290"/>
                    <a:gd name="connsiteY1" fmla="*/ 0 h 51430"/>
                    <a:gd name="connsiteX2" fmla="*/ 114291 w 114290"/>
                    <a:gd name="connsiteY2" fmla="*/ 9143 h 51430"/>
                    <a:gd name="connsiteX3" fmla="*/ 3429 w 114290"/>
                    <a:gd name="connsiteY3" fmla="*/ 51431 h 51430"/>
                    <a:gd name="connsiteX4" fmla="*/ 0 w 114290"/>
                    <a:gd name="connsiteY4" fmla="*/ 42288 h 51430"/>
                    <a:gd name="connsiteX5" fmla="*/ 0 w 114290"/>
                    <a:gd name="connsiteY5" fmla="*/ 42288 h 51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290" h="51430">
                      <a:moveTo>
                        <a:pt x="0" y="42288"/>
                      </a:moveTo>
                      <a:cubicBezTo>
                        <a:pt x="36573" y="28001"/>
                        <a:pt x="73718" y="14286"/>
                        <a:pt x="110862" y="0"/>
                      </a:cubicBezTo>
                      <a:cubicBezTo>
                        <a:pt x="112005" y="3429"/>
                        <a:pt x="113148" y="6286"/>
                        <a:pt x="114291" y="9143"/>
                      </a:cubicBezTo>
                      <a:cubicBezTo>
                        <a:pt x="77718" y="23429"/>
                        <a:pt x="40573" y="37145"/>
                        <a:pt x="3429" y="51431"/>
                      </a:cubicBezTo>
                      <a:cubicBezTo>
                        <a:pt x="2286" y="48574"/>
                        <a:pt x="1143" y="45145"/>
                        <a:pt x="0" y="42288"/>
                      </a:cubicBezTo>
                      <a:lnTo>
                        <a:pt x="0" y="42288"/>
                      </a:lnTo>
                      <a:close/>
                    </a:path>
                  </a:pathLst>
                </a:custGeom>
                <a:solidFill>
                  <a:srgbClr val="D0D0D0"/>
                </a:solidFill>
                <a:ln w="5709" cap="flat">
                  <a:noFill/>
                  <a:prstDash val="solid"/>
                  <a:miter/>
                </a:ln>
              </p:spPr>
              <p:txBody>
                <a:bodyPr rtlCol="0" anchor="ctr"/>
                <a:lstStyle/>
                <a:p>
                  <a:pPr algn="r" rtl="1"/>
                  <a:endParaRPr lang="en-US">
                    <a:cs typeface="B Nazanin" panose="00000400000000000000" pitchFamily="2" charset="-78"/>
                  </a:endParaRPr>
                </a:p>
              </p:txBody>
            </p:sp>
          </p:grpSp>
        </p:grpSp>
        <p:grpSp>
          <p:nvGrpSpPr>
            <p:cNvPr id="6" name="Group 5">
              <a:extLst>
                <a:ext uri="{FF2B5EF4-FFF2-40B4-BE49-F238E27FC236}">
                  <a16:creationId xmlns:a16="http://schemas.microsoft.com/office/drawing/2014/main" id="{28F1E337-6C60-4127-884D-6EC7C45D8862}"/>
                </a:ext>
              </a:extLst>
            </p:cNvPr>
            <p:cNvGrpSpPr/>
            <p:nvPr/>
          </p:nvGrpSpPr>
          <p:grpSpPr>
            <a:xfrm>
              <a:off x="1036543" y="2045143"/>
              <a:ext cx="2961756" cy="3431661"/>
              <a:chOff x="810119" y="1788769"/>
              <a:chExt cx="2961756" cy="3431661"/>
            </a:xfrm>
          </p:grpSpPr>
          <p:sp>
            <p:nvSpPr>
              <p:cNvPr id="33" name="Freeform: Shape 32">
                <a:extLst>
                  <a:ext uri="{FF2B5EF4-FFF2-40B4-BE49-F238E27FC236}">
                    <a16:creationId xmlns:a16="http://schemas.microsoft.com/office/drawing/2014/main" id="{3D05294A-8EBB-4E5E-AE89-A2B9790146E3}"/>
                  </a:ext>
                </a:extLst>
              </p:cNvPr>
              <p:cNvSpPr/>
              <p:nvPr/>
            </p:nvSpPr>
            <p:spPr>
              <a:xfrm rot="739140" flipH="1">
                <a:off x="2488836" y="1806214"/>
                <a:ext cx="589030" cy="684918"/>
              </a:xfrm>
              <a:custGeom>
                <a:avLst/>
                <a:gdLst>
                  <a:gd name="connsiteX0" fmla="*/ 737970 w 815751"/>
                  <a:gd name="connsiteY0" fmla="*/ 666829 h 948547"/>
                  <a:gd name="connsiteX1" fmla="*/ 821442 w 815751"/>
                  <a:gd name="connsiteY1" fmla="*/ 388905 h 948547"/>
                  <a:gd name="connsiteX2" fmla="*/ 410721 w 815751"/>
                  <a:gd name="connsiteY2" fmla="*/ 0 h 948547"/>
                  <a:gd name="connsiteX3" fmla="*/ 0 w 815751"/>
                  <a:gd name="connsiteY3" fmla="*/ 388905 h 948547"/>
                  <a:gd name="connsiteX4" fmla="*/ 42685 w 815751"/>
                  <a:gd name="connsiteY4" fmla="*/ 561540 h 948547"/>
                  <a:gd name="connsiteX5" fmla="*/ 90112 w 815751"/>
                  <a:gd name="connsiteY5" fmla="*/ 828082 h 948547"/>
                  <a:gd name="connsiteX6" fmla="*/ 90112 w 815751"/>
                  <a:gd name="connsiteY6" fmla="*/ 828082 h 948547"/>
                  <a:gd name="connsiteX7" fmla="*/ 129002 w 815751"/>
                  <a:gd name="connsiteY7" fmla="*/ 863178 h 948547"/>
                  <a:gd name="connsiteX8" fmla="*/ 257056 w 815751"/>
                  <a:gd name="connsiteY8" fmla="*/ 897326 h 948547"/>
                  <a:gd name="connsiteX9" fmla="*/ 492296 w 815751"/>
                  <a:gd name="connsiteY9" fmla="*/ 860333 h 948547"/>
                  <a:gd name="connsiteX10" fmla="*/ 602328 w 815751"/>
                  <a:gd name="connsiteY10" fmla="*/ 957085 h 948547"/>
                  <a:gd name="connsiteX11" fmla="*/ 758838 w 815751"/>
                  <a:gd name="connsiteY11" fmla="*/ 734176 h 948547"/>
                  <a:gd name="connsiteX12" fmla="*/ 737970 w 815751"/>
                  <a:gd name="connsiteY12" fmla="*/ 666829 h 948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5751" h="948547">
                    <a:moveTo>
                      <a:pt x="737970" y="666829"/>
                    </a:moveTo>
                    <a:cubicBezTo>
                      <a:pt x="771169" y="552055"/>
                      <a:pt x="815751" y="510319"/>
                      <a:pt x="821442" y="388905"/>
                    </a:cubicBezTo>
                    <a:cubicBezTo>
                      <a:pt x="832825" y="174533"/>
                      <a:pt x="637424" y="0"/>
                      <a:pt x="410721" y="0"/>
                    </a:cubicBezTo>
                    <a:cubicBezTo>
                      <a:pt x="184018" y="0"/>
                      <a:pt x="0" y="173584"/>
                      <a:pt x="0" y="388905"/>
                    </a:cubicBezTo>
                    <a:cubicBezTo>
                      <a:pt x="0" y="451509"/>
                      <a:pt x="31302" y="502730"/>
                      <a:pt x="42685" y="561540"/>
                    </a:cubicBezTo>
                    <a:cubicBezTo>
                      <a:pt x="42685" y="562489"/>
                      <a:pt x="81575" y="825237"/>
                      <a:pt x="90112" y="828082"/>
                    </a:cubicBezTo>
                    <a:lnTo>
                      <a:pt x="90112" y="828082"/>
                    </a:lnTo>
                    <a:cubicBezTo>
                      <a:pt x="95803" y="849899"/>
                      <a:pt x="111929" y="857487"/>
                      <a:pt x="129002" y="863178"/>
                    </a:cubicBezTo>
                    <a:cubicBezTo>
                      <a:pt x="136591" y="867921"/>
                      <a:pt x="252314" y="894481"/>
                      <a:pt x="257056" y="897326"/>
                    </a:cubicBezTo>
                    <a:cubicBezTo>
                      <a:pt x="338632" y="905863"/>
                      <a:pt x="416412" y="889738"/>
                      <a:pt x="492296" y="860333"/>
                    </a:cubicBezTo>
                    <a:cubicBezTo>
                      <a:pt x="515061" y="850847"/>
                      <a:pt x="578614" y="932422"/>
                      <a:pt x="602328" y="957085"/>
                    </a:cubicBezTo>
                    <a:cubicBezTo>
                      <a:pt x="615608" y="959930"/>
                      <a:pt x="742713" y="794883"/>
                      <a:pt x="758838" y="734176"/>
                    </a:cubicBezTo>
                    <a:cubicBezTo>
                      <a:pt x="750301" y="723742"/>
                      <a:pt x="737970" y="688646"/>
                      <a:pt x="737970" y="666829"/>
                    </a:cubicBezTo>
                    <a:close/>
                  </a:path>
                </a:pathLst>
              </a:custGeom>
              <a:solidFill>
                <a:srgbClr val="FDCE98"/>
              </a:solidFill>
              <a:ln w="9484" cap="flat">
                <a:noFill/>
                <a:prstDash val="solid"/>
                <a:miter/>
              </a:ln>
            </p:spPr>
            <p:txBody>
              <a:bodyPr rtlCol="0" anchor="ctr"/>
              <a:lstStyle/>
              <a:p>
                <a:pPr algn="r" rtl="1"/>
                <a:endParaRPr lang="en-US">
                  <a:cs typeface="B Nazanin" panose="00000400000000000000" pitchFamily="2" charset="-78"/>
                </a:endParaRPr>
              </a:p>
            </p:txBody>
          </p:sp>
          <p:sp>
            <p:nvSpPr>
              <p:cNvPr id="34" name="Freeform: Shape 33">
                <a:extLst>
                  <a:ext uri="{FF2B5EF4-FFF2-40B4-BE49-F238E27FC236}">
                    <a16:creationId xmlns:a16="http://schemas.microsoft.com/office/drawing/2014/main" id="{A580AE8D-9042-445B-9D1C-34885AEA4D6C}"/>
                  </a:ext>
                </a:extLst>
              </p:cNvPr>
              <p:cNvSpPr/>
              <p:nvPr/>
            </p:nvSpPr>
            <p:spPr>
              <a:xfrm rot="739140" flipH="1">
                <a:off x="2428885" y="1788769"/>
                <a:ext cx="684918" cy="506840"/>
              </a:xfrm>
              <a:custGeom>
                <a:avLst/>
                <a:gdLst>
                  <a:gd name="connsiteX0" fmla="*/ 912217 w 948547"/>
                  <a:gd name="connsiteY0" fmla="*/ 188902 h 701925"/>
                  <a:gd name="connsiteX1" fmla="*/ 798391 w 948547"/>
                  <a:gd name="connsiteY1" fmla="*/ 80768 h 701925"/>
                  <a:gd name="connsiteX2" fmla="*/ 748118 w 948547"/>
                  <a:gd name="connsiteY2" fmla="*/ 11524 h 701925"/>
                  <a:gd name="connsiteX3" fmla="*/ 639983 w 948547"/>
                  <a:gd name="connsiteY3" fmla="*/ 13421 h 701925"/>
                  <a:gd name="connsiteX4" fmla="*/ 597299 w 948547"/>
                  <a:gd name="connsiteY4" fmla="*/ 19112 h 701925"/>
                  <a:gd name="connsiteX5" fmla="*/ 386721 w 948547"/>
                  <a:gd name="connsiteY5" fmla="*/ 10575 h 701925"/>
                  <a:gd name="connsiteX6" fmla="*/ 288072 w 948547"/>
                  <a:gd name="connsiteY6" fmla="*/ 24804 h 701925"/>
                  <a:gd name="connsiteX7" fmla="*/ 158121 w 948547"/>
                  <a:gd name="connsiteY7" fmla="*/ 56106 h 701925"/>
                  <a:gd name="connsiteX8" fmla="*/ 125870 w 948547"/>
                  <a:gd name="connsiteY8" fmla="*/ 76025 h 701925"/>
                  <a:gd name="connsiteX9" fmla="*/ 63266 w 948547"/>
                  <a:gd name="connsiteY9" fmla="*/ 198388 h 701925"/>
                  <a:gd name="connsiteX10" fmla="*/ 3508 w 948547"/>
                  <a:gd name="connsiteY10" fmla="*/ 349207 h 701925"/>
                  <a:gd name="connsiteX11" fmla="*/ 4456 w 948547"/>
                  <a:gd name="connsiteY11" fmla="*/ 422245 h 701925"/>
                  <a:gd name="connsiteX12" fmla="*/ 4456 w 948547"/>
                  <a:gd name="connsiteY12" fmla="*/ 422245 h 701925"/>
                  <a:gd name="connsiteX13" fmla="*/ 58524 w 948547"/>
                  <a:gd name="connsiteY13" fmla="*/ 583498 h 701925"/>
                  <a:gd name="connsiteX14" fmla="*/ 71803 w 948547"/>
                  <a:gd name="connsiteY14" fmla="*/ 560733 h 701925"/>
                  <a:gd name="connsiteX15" fmla="*/ 104054 w 948547"/>
                  <a:gd name="connsiteY15" fmla="*/ 474415 h 701925"/>
                  <a:gd name="connsiteX16" fmla="*/ 142944 w 948547"/>
                  <a:gd name="connsiteY16" fmla="*/ 476312 h 701925"/>
                  <a:gd name="connsiteX17" fmla="*/ 200806 w 948547"/>
                  <a:gd name="connsiteY17" fmla="*/ 564527 h 701925"/>
                  <a:gd name="connsiteX18" fmla="*/ 263410 w 948547"/>
                  <a:gd name="connsiteY18" fmla="*/ 581601 h 701925"/>
                  <a:gd name="connsiteX19" fmla="*/ 421817 w 948547"/>
                  <a:gd name="connsiteY19" fmla="*/ 565476 h 701925"/>
                  <a:gd name="connsiteX20" fmla="*/ 497701 w 948547"/>
                  <a:gd name="connsiteY20" fmla="*/ 528482 h 701925"/>
                  <a:gd name="connsiteX21" fmla="*/ 524260 w 948547"/>
                  <a:gd name="connsiteY21" fmla="*/ 540814 h 701925"/>
                  <a:gd name="connsiteX22" fmla="*/ 739581 w 948547"/>
                  <a:gd name="connsiteY22" fmla="*/ 710604 h 701925"/>
                  <a:gd name="connsiteX23" fmla="*/ 788905 w 948547"/>
                  <a:gd name="connsiteY23" fmla="*/ 634720 h 701925"/>
                  <a:gd name="connsiteX24" fmla="*/ 814516 w 948547"/>
                  <a:gd name="connsiteY24" fmla="*/ 570219 h 701925"/>
                  <a:gd name="connsiteX25" fmla="*/ 863841 w 948547"/>
                  <a:gd name="connsiteY25" fmla="*/ 491489 h 701925"/>
                  <a:gd name="connsiteX26" fmla="*/ 919805 w 948547"/>
                  <a:gd name="connsiteY26" fmla="*/ 377663 h 701925"/>
                  <a:gd name="connsiteX27" fmla="*/ 912217 w 948547"/>
                  <a:gd name="connsiteY27" fmla="*/ 188902 h 701925"/>
                  <a:gd name="connsiteX28" fmla="*/ 104054 w 948547"/>
                  <a:gd name="connsiteY28" fmla="*/ 413708 h 701925"/>
                  <a:gd name="connsiteX29" fmla="*/ 85083 w 948547"/>
                  <a:gd name="connsiteY29" fmla="*/ 446907 h 701925"/>
                  <a:gd name="connsiteX30" fmla="*/ 40501 w 948547"/>
                  <a:gd name="connsiteY30" fmla="*/ 445959 h 701925"/>
                  <a:gd name="connsiteX31" fmla="*/ 24376 w 948547"/>
                  <a:gd name="connsiteY31" fmla="*/ 431731 h 701925"/>
                  <a:gd name="connsiteX32" fmla="*/ 44295 w 948547"/>
                  <a:gd name="connsiteY32" fmla="*/ 400429 h 701925"/>
                  <a:gd name="connsiteX33" fmla="*/ 80340 w 948547"/>
                  <a:gd name="connsiteY33" fmla="*/ 394737 h 701925"/>
                  <a:gd name="connsiteX34" fmla="*/ 100260 w 948547"/>
                  <a:gd name="connsiteY34" fmla="*/ 403274 h 701925"/>
                  <a:gd name="connsiteX35" fmla="*/ 104054 w 948547"/>
                  <a:gd name="connsiteY35" fmla="*/ 413708 h 701925"/>
                  <a:gd name="connsiteX36" fmla="*/ 366802 w 948547"/>
                  <a:gd name="connsiteY36" fmla="*/ 431731 h 701925"/>
                  <a:gd name="connsiteX37" fmla="*/ 346882 w 948547"/>
                  <a:gd name="connsiteY37" fmla="*/ 442165 h 701925"/>
                  <a:gd name="connsiteX38" fmla="*/ 257719 w 948547"/>
                  <a:gd name="connsiteY38" fmla="*/ 439319 h 701925"/>
                  <a:gd name="connsiteX39" fmla="*/ 229262 w 948547"/>
                  <a:gd name="connsiteY39" fmla="*/ 405171 h 701925"/>
                  <a:gd name="connsiteX40" fmla="*/ 235902 w 948547"/>
                  <a:gd name="connsiteY40" fmla="*/ 396634 h 701925"/>
                  <a:gd name="connsiteX41" fmla="*/ 270050 w 948547"/>
                  <a:gd name="connsiteY41" fmla="*/ 385252 h 701925"/>
                  <a:gd name="connsiteX42" fmla="*/ 327911 w 948547"/>
                  <a:gd name="connsiteY42" fmla="*/ 395686 h 701925"/>
                  <a:gd name="connsiteX43" fmla="*/ 366802 w 948547"/>
                  <a:gd name="connsiteY43" fmla="*/ 431731 h 70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948547" h="701925">
                    <a:moveTo>
                      <a:pt x="912217" y="188902"/>
                    </a:moveTo>
                    <a:cubicBezTo>
                      <a:pt x="893246" y="179417"/>
                      <a:pt x="800288" y="120607"/>
                      <a:pt x="798391" y="80768"/>
                    </a:cubicBezTo>
                    <a:cubicBezTo>
                      <a:pt x="796494" y="48517"/>
                      <a:pt x="778471" y="24804"/>
                      <a:pt x="748118" y="11524"/>
                    </a:cubicBezTo>
                    <a:cubicBezTo>
                      <a:pt x="711124" y="-4601"/>
                      <a:pt x="676028" y="-3653"/>
                      <a:pt x="639983" y="13421"/>
                    </a:cubicBezTo>
                    <a:cubicBezTo>
                      <a:pt x="626704" y="21958"/>
                      <a:pt x="611527" y="21009"/>
                      <a:pt x="597299" y="19112"/>
                    </a:cubicBezTo>
                    <a:cubicBezTo>
                      <a:pt x="573585" y="15318"/>
                      <a:pt x="432251" y="141"/>
                      <a:pt x="386721" y="10575"/>
                    </a:cubicBezTo>
                    <a:cubicBezTo>
                      <a:pt x="356367" y="18164"/>
                      <a:pt x="318426" y="18164"/>
                      <a:pt x="288072" y="24804"/>
                    </a:cubicBezTo>
                    <a:cubicBezTo>
                      <a:pt x="266255" y="29546"/>
                      <a:pt x="203651" y="58951"/>
                      <a:pt x="158121" y="56106"/>
                    </a:cubicBezTo>
                    <a:cubicBezTo>
                      <a:pt x="144841" y="55157"/>
                      <a:pt x="133459" y="63694"/>
                      <a:pt x="125870" y="76025"/>
                    </a:cubicBezTo>
                    <a:cubicBezTo>
                      <a:pt x="101208" y="114916"/>
                      <a:pt x="78443" y="154755"/>
                      <a:pt x="63266" y="198388"/>
                    </a:cubicBezTo>
                    <a:cubicBezTo>
                      <a:pt x="39553" y="258146"/>
                      <a:pt x="7302" y="292294"/>
                      <a:pt x="3508" y="349207"/>
                    </a:cubicBezTo>
                    <a:cubicBezTo>
                      <a:pt x="662" y="358692"/>
                      <a:pt x="-3132" y="396634"/>
                      <a:pt x="4456" y="422245"/>
                    </a:cubicBezTo>
                    <a:lnTo>
                      <a:pt x="4456" y="422245"/>
                    </a:lnTo>
                    <a:cubicBezTo>
                      <a:pt x="18684" y="451650"/>
                      <a:pt x="51884" y="563579"/>
                      <a:pt x="58524" y="583498"/>
                    </a:cubicBezTo>
                    <a:cubicBezTo>
                      <a:pt x="71803" y="581601"/>
                      <a:pt x="68958" y="569270"/>
                      <a:pt x="71803" y="560733"/>
                    </a:cubicBezTo>
                    <a:cubicBezTo>
                      <a:pt x="80340" y="531328"/>
                      <a:pt x="85083" y="500026"/>
                      <a:pt x="104054" y="474415"/>
                    </a:cubicBezTo>
                    <a:cubicBezTo>
                      <a:pt x="115436" y="463981"/>
                      <a:pt x="132510" y="457341"/>
                      <a:pt x="142944" y="476312"/>
                    </a:cubicBezTo>
                    <a:cubicBezTo>
                      <a:pt x="167607" y="518049"/>
                      <a:pt x="177092" y="536071"/>
                      <a:pt x="200806" y="564527"/>
                    </a:cubicBezTo>
                    <a:cubicBezTo>
                      <a:pt x="217880" y="584447"/>
                      <a:pt x="237799" y="592984"/>
                      <a:pt x="263410" y="581601"/>
                    </a:cubicBezTo>
                    <a:cubicBezTo>
                      <a:pt x="296609" y="568322"/>
                      <a:pt x="403795" y="566424"/>
                      <a:pt x="421817" y="565476"/>
                    </a:cubicBezTo>
                    <a:cubicBezTo>
                      <a:pt x="455017" y="564527"/>
                      <a:pt x="484421" y="559785"/>
                      <a:pt x="497701" y="528482"/>
                    </a:cubicBezTo>
                    <a:cubicBezTo>
                      <a:pt x="501495" y="518049"/>
                      <a:pt x="518569" y="532277"/>
                      <a:pt x="524260" y="540814"/>
                    </a:cubicBezTo>
                    <a:cubicBezTo>
                      <a:pt x="555563" y="616697"/>
                      <a:pt x="685514" y="703964"/>
                      <a:pt x="739581" y="710604"/>
                    </a:cubicBezTo>
                    <a:cubicBezTo>
                      <a:pt x="782266" y="715346"/>
                      <a:pt x="786060" y="649897"/>
                      <a:pt x="788905" y="634720"/>
                    </a:cubicBezTo>
                    <a:cubicBezTo>
                      <a:pt x="792699" y="611006"/>
                      <a:pt x="797442" y="586344"/>
                      <a:pt x="814516" y="570219"/>
                    </a:cubicBezTo>
                    <a:cubicBezTo>
                      <a:pt x="837281" y="549351"/>
                      <a:pt x="860995" y="522791"/>
                      <a:pt x="863841" y="491489"/>
                    </a:cubicBezTo>
                    <a:cubicBezTo>
                      <a:pt x="868583" y="444062"/>
                      <a:pt x="882811" y="403274"/>
                      <a:pt x="919805" y="377663"/>
                    </a:cubicBezTo>
                    <a:cubicBezTo>
                      <a:pt x="945416" y="360590"/>
                      <a:pt x="973872" y="220205"/>
                      <a:pt x="912217" y="188902"/>
                    </a:cubicBezTo>
                    <a:close/>
                    <a:moveTo>
                      <a:pt x="104054" y="413708"/>
                    </a:moveTo>
                    <a:cubicBezTo>
                      <a:pt x="98363" y="425091"/>
                      <a:pt x="95517" y="444062"/>
                      <a:pt x="85083" y="446907"/>
                    </a:cubicBezTo>
                    <a:cubicBezTo>
                      <a:pt x="67060" y="451650"/>
                      <a:pt x="57575" y="453547"/>
                      <a:pt x="40501" y="445959"/>
                    </a:cubicBezTo>
                    <a:cubicBezTo>
                      <a:pt x="35758" y="444062"/>
                      <a:pt x="25324" y="441216"/>
                      <a:pt x="24376" y="431731"/>
                    </a:cubicBezTo>
                    <a:cubicBezTo>
                      <a:pt x="23427" y="421297"/>
                      <a:pt x="32913" y="416554"/>
                      <a:pt x="44295" y="400429"/>
                    </a:cubicBezTo>
                    <a:cubicBezTo>
                      <a:pt x="55678" y="386200"/>
                      <a:pt x="68958" y="389995"/>
                      <a:pt x="80340" y="394737"/>
                    </a:cubicBezTo>
                    <a:cubicBezTo>
                      <a:pt x="87929" y="397583"/>
                      <a:pt x="93620" y="399480"/>
                      <a:pt x="100260" y="403274"/>
                    </a:cubicBezTo>
                    <a:cubicBezTo>
                      <a:pt x="102157" y="406120"/>
                      <a:pt x="106899" y="408017"/>
                      <a:pt x="104054" y="413708"/>
                    </a:cubicBezTo>
                    <a:close/>
                    <a:moveTo>
                      <a:pt x="366802" y="431731"/>
                    </a:moveTo>
                    <a:cubicBezTo>
                      <a:pt x="363956" y="440268"/>
                      <a:pt x="354470" y="440268"/>
                      <a:pt x="346882" y="442165"/>
                    </a:cubicBezTo>
                    <a:cubicBezTo>
                      <a:pt x="316529" y="448805"/>
                      <a:pt x="287123" y="445959"/>
                      <a:pt x="257719" y="439319"/>
                    </a:cubicBezTo>
                    <a:cubicBezTo>
                      <a:pt x="239696" y="435525"/>
                      <a:pt x="237799" y="417502"/>
                      <a:pt x="229262" y="405171"/>
                    </a:cubicBezTo>
                    <a:cubicBezTo>
                      <a:pt x="224519" y="398531"/>
                      <a:pt x="232108" y="397583"/>
                      <a:pt x="235902" y="396634"/>
                    </a:cubicBezTo>
                    <a:cubicBezTo>
                      <a:pt x="247284" y="392840"/>
                      <a:pt x="259616" y="390943"/>
                      <a:pt x="270050" y="385252"/>
                    </a:cubicBezTo>
                    <a:cubicBezTo>
                      <a:pt x="292815" y="372921"/>
                      <a:pt x="310837" y="378612"/>
                      <a:pt x="327911" y="395686"/>
                    </a:cubicBezTo>
                    <a:cubicBezTo>
                      <a:pt x="346882" y="412760"/>
                      <a:pt x="369647" y="422245"/>
                      <a:pt x="366802" y="431731"/>
                    </a:cubicBezTo>
                    <a:close/>
                  </a:path>
                </a:pathLst>
              </a:custGeom>
              <a:solidFill>
                <a:schemeClr val="tx1">
                  <a:lumMod val="75000"/>
                  <a:lumOff val="25000"/>
                </a:schemeClr>
              </a:solidFill>
              <a:ln w="9484" cap="flat">
                <a:noFill/>
                <a:prstDash val="solid"/>
                <a:miter/>
              </a:ln>
            </p:spPr>
            <p:txBody>
              <a:bodyPr rtlCol="0" anchor="ctr"/>
              <a:lstStyle/>
              <a:p>
                <a:pPr algn="r" rtl="1"/>
                <a:endParaRPr lang="en-US">
                  <a:cs typeface="B Nazanin" panose="00000400000000000000" pitchFamily="2" charset="-78"/>
                </a:endParaRPr>
              </a:p>
            </p:txBody>
          </p:sp>
          <p:sp>
            <p:nvSpPr>
              <p:cNvPr id="35" name="Freeform: Shape 34">
                <a:extLst>
                  <a:ext uri="{FF2B5EF4-FFF2-40B4-BE49-F238E27FC236}">
                    <a16:creationId xmlns:a16="http://schemas.microsoft.com/office/drawing/2014/main" id="{2EAC8916-4A6C-407A-86DD-9D643E06A17C}"/>
                  </a:ext>
                </a:extLst>
              </p:cNvPr>
              <p:cNvSpPr/>
              <p:nvPr/>
            </p:nvSpPr>
            <p:spPr>
              <a:xfrm rot="739140" flipH="1">
                <a:off x="2568160" y="2404920"/>
                <a:ext cx="253420" cy="143832"/>
              </a:xfrm>
              <a:custGeom>
                <a:avLst/>
                <a:gdLst>
                  <a:gd name="connsiteX0" fmla="*/ 9 w 350962"/>
                  <a:gd name="connsiteY0" fmla="*/ 48698 h 199195"/>
                  <a:gd name="connsiteX1" fmla="*/ 252323 w 350962"/>
                  <a:gd name="connsiteY1" fmla="*/ 2219 h 199195"/>
                  <a:gd name="connsiteX2" fmla="*/ 274139 w 350962"/>
                  <a:gd name="connsiteY2" fmla="*/ 6013 h 199195"/>
                  <a:gd name="connsiteX3" fmla="*/ 357612 w 350962"/>
                  <a:gd name="connsiteY3" fmla="*/ 112251 h 199195"/>
                  <a:gd name="connsiteX4" fmla="*/ 321567 w 350962"/>
                  <a:gd name="connsiteY4" fmla="*/ 145450 h 199195"/>
                  <a:gd name="connsiteX5" fmla="*/ 174542 w 350962"/>
                  <a:gd name="connsiteY5" fmla="*/ 205208 h 199195"/>
                  <a:gd name="connsiteX6" fmla="*/ 81584 w 350962"/>
                  <a:gd name="connsiteY6" fmla="*/ 173906 h 199195"/>
                  <a:gd name="connsiteX7" fmla="*/ 9 w 350962"/>
                  <a:gd name="connsiteY7" fmla="*/ 48698 h 199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962" h="199195">
                    <a:moveTo>
                      <a:pt x="9" y="48698"/>
                    </a:moveTo>
                    <a:cubicBezTo>
                      <a:pt x="88224" y="53441"/>
                      <a:pt x="171696" y="37315"/>
                      <a:pt x="252323" y="2219"/>
                    </a:cubicBezTo>
                    <a:cubicBezTo>
                      <a:pt x="260860" y="-1575"/>
                      <a:pt x="268448" y="-626"/>
                      <a:pt x="274139" y="6013"/>
                    </a:cubicBezTo>
                    <a:cubicBezTo>
                      <a:pt x="299750" y="40161"/>
                      <a:pt x="338641" y="73360"/>
                      <a:pt x="357612" y="112251"/>
                    </a:cubicBezTo>
                    <a:cubicBezTo>
                      <a:pt x="359509" y="122685"/>
                      <a:pt x="327258" y="142604"/>
                      <a:pt x="321567" y="145450"/>
                    </a:cubicBezTo>
                    <a:cubicBezTo>
                      <a:pt x="307338" y="151141"/>
                      <a:pt x="237146" y="202363"/>
                      <a:pt x="174542" y="205208"/>
                    </a:cubicBezTo>
                    <a:cubicBezTo>
                      <a:pt x="130909" y="207105"/>
                      <a:pt x="108143" y="208054"/>
                      <a:pt x="81584" y="173906"/>
                    </a:cubicBezTo>
                    <a:cubicBezTo>
                      <a:pt x="73047" y="166318"/>
                      <a:pt x="-940" y="55338"/>
                      <a:pt x="9" y="48698"/>
                    </a:cubicBezTo>
                    <a:close/>
                  </a:path>
                </a:pathLst>
              </a:custGeom>
              <a:solidFill>
                <a:srgbClr val="E0B282"/>
              </a:solidFill>
              <a:ln w="9484" cap="flat">
                <a:noFill/>
                <a:prstDash val="solid"/>
                <a:miter/>
              </a:ln>
            </p:spPr>
            <p:txBody>
              <a:bodyPr rtlCol="0" anchor="ctr"/>
              <a:lstStyle/>
              <a:p>
                <a:pPr algn="r" rtl="1"/>
                <a:endParaRPr lang="en-US">
                  <a:cs typeface="B Nazanin" panose="00000400000000000000" pitchFamily="2" charset="-78"/>
                </a:endParaRPr>
              </a:p>
            </p:txBody>
          </p:sp>
          <p:sp>
            <p:nvSpPr>
              <p:cNvPr id="73" name="Freeform: Shape 72">
                <a:extLst>
                  <a:ext uri="{FF2B5EF4-FFF2-40B4-BE49-F238E27FC236}">
                    <a16:creationId xmlns:a16="http://schemas.microsoft.com/office/drawing/2014/main" id="{6705535D-4C08-48DC-ACF1-B05D2E497A92}"/>
                  </a:ext>
                </a:extLst>
              </p:cNvPr>
              <p:cNvSpPr/>
              <p:nvPr/>
            </p:nvSpPr>
            <p:spPr>
              <a:xfrm rot="739140" flipH="1">
                <a:off x="1329694" y="2274675"/>
                <a:ext cx="2007347" cy="2918396"/>
              </a:xfrm>
              <a:custGeom>
                <a:avLst/>
                <a:gdLst>
                  <a:gd name="connsiteX0" fmla="*/ 1500877 w 2007347"/>
                  <a:gd name="connsiteY0" fmla="*/ 67223 h 2918396"/>
                  <a:gd name="connsiteX1" fmla="*/ 1152254 w 2007347"/>
                  <a:gd name="connsiteY1" fmla="*/ 102 h 2918396"/>
                  <a:gd name="connsiteX2" fmla="*/ 911848 w 2007347"/>
                  <a:gd name="connsiteY2" fmla="*/ 224754 h 2918396"/>
                  <a:gd name="connsiteX3" fmla="*/ 792671 w 2007347"/>
                  <a:gd name="connsiteY3" fmla="*/ 121332 h 2918396"/>
                  <a:gd name="connsiteX4" fmla="*/ 667332 w 2007347"/>
                  <a:gd name="connsiteY4" fmla="*/ 156948 h 2918396"/>
                  <a:gd name="connsiteX5" fmla="*/ 356379 w 2007347"/>
                  <a:gd name="connsiteY5" fmla="*/ 367902 h 2918396"/>
                  <a:gd name="connsiteX6" fmla="*/ 254327 w 2007347"/>
                  <a:gd name="connsiteY6" fmla="*/ 471324 h 2918396"/>
                  <a:gd name="connsiteX7" fmla="*/ 273504 w 2007347"/>
                  <a:gd name="connsiteY7" fmla="*/ 28183 h 2918396"/>
                  <a:gd name="connsiteX8" fmla="*/ 70083 w 2007347"/>
                  <a:gd name="connsiteY8" fmla="*/ 36402 h 2918396"/>
                  <a:gd name="connsiteX9" fmla="*/ 222 w 2007347"/>
                  <a:gd name="connsiteY9" fmla="*/ 678170 h 2918396"/>
                  <a:gd name="connsiteX10" fmla="*/ 221450 w 2007347"/>
                  <a:gd name="connsiteY10" fmla="*/ 797345 h 2918396"/>
                  <a:gd name="connsiteX11" fmla="*/ 782398 w 2007347"/>
                  <a:gd name="connsiteY11" fmla="*/ 491187 h 2918396"/>
                  <a:gd name="connsiteX12" fmla="*/ 991298 w 2007347"/>
                  <a:gd name="connsiteY12" fmla="*/ 955562 h 2918396"/>
                  <a:gd name="connsiteX13" fmla="*/ 1117323 w 2007347"/>
                  <a:gd name="connsiteY13" fmla="*/ 1165147 h 2918396"/>
                  <a:gd name="connsiteX14" fmla="*/ 474870 w 2007347"/>
                  <a:gd name="connsiteY14" fmla="*/ 1417196 h 2918396"/>
                  <a:gd name="connsiteX15" fmla="*/ 322133 w 2007347"/>
                  <a:gd name="connsiteY15" fmla="*/ 1767874 h 2918396"/>
                  <a:gd name="connsiteX16" fmla="*/ 274189 w 2007347"/>
                  <a:gd name="connsiteY16" fmla="*/ 2209646 h 2918396"/>
                  <a:gd name="connsiteX17" fmla="*/ 203642 w 2007347"/>
                  <a:gd name="connsiteY17" fmla="*/ 2475394 h 2918396"/>
                  <a:gd name="connsiteX18" fmla="*/ 175561 w 2007347"/>
                  <a:gd name="connsiteY18" fmla="*/ 2500736 h 2918396"/>
                  <a:gd name="connsiteX19" fmla="*/ 172136 w 2007347"/>
                  <a:gd name="connsiteY19" fmla="*/ 2539091 h 2918396"/>
                  <a:gd name="connsiteX20" fmla="*/ 568019 w 2007347"/>
                  <a:gd name="connsiteY20" fmla="*/ 2605528 h 2918396"/>
                  <a:gd name="connsiteX21" fmla="*/ 594730 w 2007347"/>
                  <a:gd name="connsiteY21" fmla="*/ 2521968 h 2918396"/>
                  <a:gd name="connsiteX22" fmla="*/ 575553 w 2007347"/>
                  <a:gd name="connsiteY22" fmla="*/ 2345259 h 2918396"/>
                  <a:gd name="connsiteX23" fmla="*/ 608429 w 2007347"/>
                  <a:gd name="connsiteY23" fmla="*/ 2150058 h 2918396"/>
                  <a:gd name="connsiteX24" fmla="*/ 706372 w 2007347"/>
                  <a:gd name="connsiteY24" fmla="*/ 1767874 h 2918396"/>
                  <a:gd name="connsiteX25" fmla="*/ 1240608 w 2007347"/>
                  <a:gd name="connsiteY25" fmla="*/ 1608973 h 2918396"/>
                  <a:gd name="connsiteX26" fmla="*/ 1165952 w 2007347"/>
                  <a:gd name="connsiteY26" fmla="*/ 1886365 h 2918396"/>
                  <a:gd name="connsiteX27" fmla="*/ 1139240 w 2007347"/>
                  <a:gd name="connsiteY27" fmla="*/ 2050060 h 2918396"/>
                  <a:gd name="connsiteX28" fmla="*/ 1085817 w 2007347"/>
                  <a:gd name="connsiteY28" fmla="*/ 2426765 h 2918396"/>
                  <a:gd name="connsiteX29" fmla="*/ 1089733 w 2007347"/>
                  <a:gd name="connsiteY29" fmla="*/ 2501014 h 2918396"/>
                  <a:gd name="connsiteX30" fmla="*/ 1112175 w 2007347"/>
                  <a:gd name="connsiteY30" fmla="*/ 2574680 h 2918396"/>
                  <a:gd name="connsiteX31" fmla="*/ 1494014 w 2007347"/>
                  <a:gd name="connsiteY31" fmla="*/ 2824200 h 2918396"/>
                  <a:gd name="connsiteX32" fmla="*/ 1639399 w 2007347"/>
                  <a:gd name="connsiteY32" fmla="*/ 2918396 h 2918396"/>
                  <a:gd name="connsiteX33" fmla="*/ 1628785 w 2007347"/>
                  <a:gd name="connsiteY33" fmla="*/ 2889170 h 2918396"/>
                  <a:gd name="connsiteX34" fmla="*/ 1598135 w 2007347"/>
                  <a:gd name="connsiteY34" fmla="*/ 2789086 h 2918396"/>
                  <a:gd name="connsiteX35" fmla="*/ 1463891 w 2007347"/>
                  <a:gd name="connsiteY35" fmla="*/ 2415806 h 2918396"/>
                  <a:gd name="connsiteX36" fmla="*/ 1790597 w 2007347"/>
                  <a:gd name="connsiteY36" fmla="*/ 1692533 h 2918396"/>
                  <a:gd name="connsiteX37" fmla="*/ 1865937 w 2007347"/>
                  <a:gd name="connsiteY37" fmla="*/ 1439798 h 2918396"/>
                  <a:gd name="connsiteX38" fmla="*/ 1720735 w 2007347"/>
                  <a:gd name="connsiteY38" fmla="*/ 874741 h 2918396"/>
                  <a:gd name="connsiteX39" fmla="*/ 1933059 w 2007347"/>
                  <a:gd name="connsiteY39" fmla="*/ 913097 h 2918396"/>
                  <a:gd name="connsiteX40" fmla="*/ 1991962 w 2007347"/>
                  <a:gd name="connsiteY40" fmla="*/ 710361 h 2918396"/>
                  <a:gd name="connsiteX41" fmla="*/ 1659092 w 2007347"/>
                  <a:gd name="connsiteY41" fmla="*/ 171331 h 2918396"/>
                  <a:gd name="connsiteX42" fmla="*/ 1500877 w 2007347"/>
                  <a:gd name="connsiteY42" fmla="*/ 67223 h 2918396"/>
                  <a:gd name="connsiteX0" fmla="*/ 1500877 w 2007347"/>
                  <a:gd name="connsiteY0" fmla="*/ 67223 h 2918396"/>
                  <a:gd name="connsiteX1" fmla="*/ 1152254 w 2007347"/>
                  <a:gd name="connsiteY1" fmla="*/ 102 h 2918396"/>
                  <a:gd name="connsiteX2" fmla="*/ 911848 w 2007347"/>
                  <a:gd name="connsiteY2" fmla="*/ 224754 h 2918396"/>
                  <a:gd name="connsiteX3" fmla="*/ 792671 w 2007347"/>
                  <a:gd name="connsiteY3" fmla="*/ 121332 h 2918396"/>
                  <a:gd name="connsiteX4" fmla="*/ 667332 w 2007347"/>
                  <a:gd name="connsiteY4" fmla="*/ 156948 h 2918396"/>
                  <a:gd name="connsiteX5" fmla="*/ 356379 w 2007347"/>
                  <a:gd name="connsiteY5" fmla="*/ 367902 h 2918396"/>
                  <a:gd name="connsiteX6" fmla="*/ 254327 w 2007347"/>
                  <a:gd name="connsiteY6" fmla="*/ 471324 h 2918396"/>
                  <a:gd name="connsiteX7" fmla="*/ 273504 w 2007347"/>
                  <a:gd name="connsiteY7" fmla="*/ 28183 h 2918396"/>
                  <a:gd name="connsiteX8" fmla="*/ 70083 w 2007347"/>
                  <a:gd name="connsiteY8" fmla="*/ 36402 h 2918396"/>
                  <a:gd name="connsiteX9" fmla="*/ 222 w 2007347"/>
                  <a:gd name="connsiteY9" fmla="*/ 678170 h 2918396"/>
                  <a:gd name="connsiteX10" fmla="*/ 221450 w 2007347"/>
                  <a:gd name="connsiteY10" fmla="*/ 797345 h 2918396"/>
                  <a:gd name="connsiteX11" fmla="*/ 782398 w 2007347"/>
                  <a:gd name="connsiteY11" fmla="*/ 491187 h 2918396"/>
                  <a:gd name="connsiteX12" fmla="*/ 991298 w 2007347"/>
                  <a:gd name="connsiteY12" fmla="*/ 955562 h 2918396"/>
                  <a:gd name="connsiteX13" fmla="*/ 1117323 w 2007347"/>
                  <a:gd name="connsiteY13" fmla="*/ 1165147 h 2918396"/>
                  <a:gd name="connsiteX14" fmla="*/ 474870 w 2007347"/>
                  <a:gd name="connsiteY14" fmla="*/ 1417196 h 2918396"/>
                  <a:gd name="connsiteX15" fmla="*/ 322133 w 2007347"/>
                  <a:gd name="connsiteY15" fmla="*/ 1767874 h 2918396"/>
                  <a:gd name="connsiteX16" fmla="*/ 274189 w 2007347"/>
                  <a:gd name="connsiteY16" fmla="*/ 2209646 h 2918396"/>
                  <a:gd name="connsiteX17" fmla="*/ 203642 w 2007347"/>
                  <a:gd name="connsiteY17" fmla="*/ 2475394 h 2918396"/>
                  <a:gd name="connsiteX18" fmla="*/ 175561 w 2007347"/>
                  <a:gd name="connsiteY18" fmla="*/ 2500736 h 2918396"/>
                  <a:gd name="connsiteX19" fmla="*/ 172136 w 2007347"/>
                  <a:gd name="connsiteY19" fmla="*/ 2539091 h 2918396"/>
                  <a:gd name="connsiteX20" fmla="*/ 568019 w 2007347"/>
                  <a:gd name="connsiteY20" fmla="*/ 2605528 h 2918396"/>
                  <a:gd name="connsiteX21" fmla="*/ 594730 w 2007347"/>
                  <a:gd name="connsiteY21" fmla="*/ 2521968 h 2918396"/>
                  <a:gd name="connsiteX22" fmla="*/ 575553 w 2007347"/>
                  <a:gd name="connsiteY22" fmla="*/ 2345259 h 2918396"/>
                  <a:gd name="connsiteX23" fmla="*/ 608429 w 2007347"/>
                  <a:gd name="connsiteY23" fmla="*/ 2150058 h 2918396"/>
                  <a:gd name="connsiteX24" fmla="*/ 706372 w 2007347"/>
                  <a:gd name="connsiteY24" fmla="*/ 1767874 h 2918396"/>
                  <a:gd name="connsiteX25" fmla="*/ 1240608 w 2007347"/>
                  <a:gd name="connsiteY25" fmla="*/ 1608973 h 2918396"/>
                  <a:gd name="connsiteX26" fmla="*/ 1165952 w 2007347"/>
                  <a:gd name="connsiteY26" fmla="*/ 1886365 h 2918396"/>
                  <a:gd name="connsiteX27" fmla="*/ 1139240 w 2007347"/>
                  <a:gd name="connsiteY27" fmla="*/ 2050060 h 2918396"/>
                  <a:gd name="connsiteX28" fmla="*/ 1085817 w 2007347"/>
                  <a:gd name="connsiteY28" fmla="*/ 2426765 h 2918396"/>
                  <a:gd name="connsiteX29" fmla="*/ 1089733 w 2007347"/>
                  <a:gd name="connsiteY29" fmla="*/ 2501014 h 2918396"/>
                  <a:gd name="connsiteX30" fmla="*/ 1110351 w 2007347"/>
                  <a:gd name="connsiteY30" fmla="*/ 2583029 h 2918396"/>
                  <a:gd name="connsiteX31" fmla="*/ 1494014 w 2007347"/>
                  <a:gd name="connsiteY31" fmla="*/ 2824200 h 2918396"/>
                  <a:gd name="connsiteX32" fmla="*/ 1639399 w 2007347"/>
                  <a:gd name="connsiteY32" fmla="*/ 2918396 h 2918396"/>
                  <a:gd name="connsiteX33" fmla="*/ 1628785 w 2007347"/>
                  <a:gd name="connsiteY33" fmla="*/ 2889170 h 2918396"/>
                  <a:gd name="connsiteX34" fmla="*/ 1598135 w 2007347"/>
                  <a:gd name="connsiteY34" fmla="*/ 2789086 h 2918396"/>
                  <a:gd name="connsiteX35" fmla="*/ 1463891 w 2007347"/>
                  <a:gd name="connsiteY35" fmla="*/ 2415806 h 2918396"/>
                  <a:gd name="connsiteX36" fmla="*/ 1790597 w 2007347"/>
                  <a:gd name="connsiteY36" fmla="*/ 1692533 h 2918396"/>
                  <a:gd name="connsiteX37" fmla="*/ 1865937 w 2007347"/>
                  <a:gd name="connsiteY37" fmla="*/ 1439798 h 2918396"/>
                  <a:gd name="connsiteX38" fmla="*/ 1720735 w 2007347"/>
                  <a:gd name="connsiteY38" fmla="*/ 874741 h 2918396"/>
                  <a:gd name="connsiteX39" fmla="*/ 1933059 w 2007347"/>
                  <a:gd name="connsiteY39" fmla="*/ 913097 h 2918396"/>
                  <a:gd name="connsiteX40" fmla="*/ 1991962 w 2007347"/>
                  <a:gd name="connsiteY40" fmla="*/ 710361 h 2918396"/>
                  <a:gd name="connsiteX41" fmla="*/ 1659092 w 2007347"/>
                  <a:gd name="connsiteY41" fmla="*/ 171331 h 2918396"/>
                  <a:gd name="connsiteX42" fmla="*/ 1500877 w 2007347"/>
                  <a:gd name="connsiteY42" fmla="*/ 67223 h 2918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007347" h="2918396">
                    <a:moveTo>
                      <a:pt x="1500877" y="67223"/>
                    </a:moveTo>
                    <a:cubicBezTo>
                      <a:pt x="1376222" y="50785"/>
                      <a:pt x="1138555" y="-2638"/>
                      <a:pt x="1152254" y="102"/>
                    </a:cubicBezTo>
                    <a:cubicBezTo>
                      <a:pt x="1087187" y="111058"/>
                      <a:pt x="1043352" y="204207"/>
                      <a:pt x="911848" y="224754"/>
                    </a:cubicBezTo>
                    <a:cubicBezTo>
                      <a:pt x="845410" y="235029"/>
                      <a:pt x="835822" y="160372"/>
                      <a:pt x="792671" y="121332"/>
                    </a:cubicBezTo>
                    <a:cubicBezTo>
                      <a:pt x="782398" y="107634"/>
                      <a:pt x="742673" y="112428"/>
                      <a:pt x="667332" y="156948"/>
                    </a:cubicBezTo>
                    <a:cubicBezTo>
                      <a:pt x="556375" y="214481"/>
                      <a:pt x="443364" y="280918"/>
                      <a:pt x="356379" y="367902"/>
                    </a:cubicBezTo>
                    <a:cubicBezTo>
                      <a:pt x="312544" y="411052"/>
                      <a:pt x="294051" y="430230"/>
                      <a:pt x="254327" y="471324"/>
                    </a:cubicBezTo>
                    <a:cubicBezTo>
                      <a:pt x="259806" y="374751"/>
                      <a:pt x="273504" y="28183"/>
                      <a:pt x="273504" y="28183"/>
                    </a:cubicBezTo>
                    <a:cubicBezTo>
                      <a:pt x="278299" y="29553"/>
                      <a:pt x="93371" y="30923"/>
                      <a:pt x="70083" y="36402"/>
                    </a:cubicBezTo>
                    <a:cubicBezTo>
                      <a:pt x="61180" y="132290"/>
                      <a:pt x="6386" y="592556"/>
                      <a:pt x="222" y="678170"/>
                    </a:cubicBezTo>
                    <a:cubicBezTo>
                      <a:pt x="-5257" y="763785"/>
                      <a:pt x="91316" y="848714"/>
                      <a:pt x="221450" y="797345"/>
                    </a:cubicBezTo>
                    <a:cubicBezTo>
                      <a:pt x="370077" y="719265"/>
                      <a:pt x="628976" y="550090"/>
                      <a:pt x="782398" y="491187"/>
                    </a:cubicBezTo>
                    <a:cubicBezTo>
                      <a:pt x="889930" y="511735"/>
                      <a:pt x="946093" y="857618"/>
                      <a:pt x="991298" y="955562"/>
                    </a:cubicBezTo>
                    <a:cubicBezTo>
                      <a:pt x="1049516" y="1080902"/>
                      <a:pt x="1089926" y="1106929"/>
                      <a:pt x="1117323" y="1165147"/>
                    </a:cubicBezTo>
                    <a:cubicBezTo>
                      <a:pt x="1028968" y="1208296"/>
                      <a:pt x="567334" y="1363088"/>
                      <a:pt x="474870" y="1417196"/>
                    </a:cubicBezTo>
                    <a:cubicBezTo>
                      <a:pt x="429666" y="1443223"/>
                      <a:pt x="334462" y="1651438"/>
                      <a:pt x="322133" y="1767874"/>
                    </a:cubicBezTo>
                    <a:cubicBezTo>
                      <a:pt x="298162" y="1839790"/>
                      <a:pt x="270764" y="2177455"/>
                      <a:pt x="274189" y="2209646"/>
                    </a:cubicBezTo>
                    <a:cubicBezTo>
                      <a:pt x="281038" y="2254165"/>
                      <a:pt x="293367" y="2408272"/>
                      <a:pt x="203642" y="2475394"/>
                    </a:cubicBezTo>
                    <a:lnTo>
                      <a:pt x="175561" y="2500736"/>
                    </a:lnTo>
                    <a:cubicBezTo>
                      <a:pt x="163233" y="2512380"/>
                      <a:pt x="161863" y="2525393"/>
                      <a:pt x="172136" y="2539091"/>
                    </a:cubicBezTo>
                    <a:cubicBezTo>
                      <a:pt x="238573" y="2538407"/>
                      <a:pt x="462541" y="2552105"/>
                      <a:pt x="568019" y="2605528"/>
                    </a:cubicBezTo>
                    <a:cubicBezTo>
                      <a:pt x="567334" y="2585665"/>
                      <a:pt x="589252" y="2544570"/>
                      <a:pt x="594730" y="2521968"/>
                    </a:cubicBezTo>
                    <a:cubicBezTo>
                      <a:pt x="606374" y="2456901"/>
                      <a:pt x="576923" y="2321287"/>
                      <a:pt x="575553" y="2345259"/>
                    </a:cubicBezTo>
                    <a:cubicBezTo>
                      <a:pt x="578293" y="2290466"/>
                      <a:pt x="610483" y="2204852"/>
                      <a:pt x="608429" y="2150058"/>
                    </a:cubicBezTo>
                    <a:cubicBezTo>
                      <a:pt x="608429" y="2128140"/>
                      <a:pt x="693359" y="1832256"/>
                      <a:pt x="706372" y="1767874"/>
                    </a:cubicBezTo>
                    <a:cubicBezTo>
                      <a:pt x="809110" y="1730889"/>
                      <a:pt x="1140610" y="1646644"/>
                      <a:pt x="1240608" y="1608973"/>
                    </a:cubicBezTo>
                    <a:cubicBezTo>
                      <a:pt x="1232389" y="1719930"/>
                      <a:pt x="1182390" y="1832942"/>
                      <a:pt x="1165952" y="1886365"/>
                    </a:cubicBezTo>
                    <a:cubicBezTo>
                      <a:pt x="1135816" y="1951432"/>
                      <a:pt x="1155678" y="1993897"/>
                      <a:pt x="1139240" y="2050060"/>
                    </a:cubicBezTo>
                    <a:cubicBezTo>
                      <a:pt x="1120062" y="2070608"/>
                      <a:pt x="1088556" y="2425395"/>
                      <a:pt x="1085817" y="2426765"/>
                    </a:cubicBezTo>
                    <a:cubicBezTo>
                      <a:pt x="1082221" y="2449367"/>
                      <a:pt x="1084233" y="2474581"/>
                      <a:pt x="1089733" y="2501014"/>
                    </a:cubicBezTo>
                    <a:lnTo>
                      <a:pt x="1110351" y="2583029"/>
                    </a:lnTo>
                    <a:lnTo>
                      <a:pt x="1494014" y="2824200"/>
                    </a:lnTo>
                    <a:lnTo>
                      <a:pt x="1639399" y="2918396"/>
                    </a:lnTo>
                    <a:lnTo>
                      <a:pt x="1628785" y="2889170"/>
                    </a:lnTo>
                    <a:cubicBezTo>
                      <a:pt x="1617484" y="2857235"/>
                      <a:pt x="1607039" y="2825044"/>
                      <a:pt x="1598135" y="2789086"/>
                    </a:cubicBezTo>
                    <a:cubicBezTo>
                      <a:pt x="1530328" y="2516489"/>
                      <a:pt x="1503616" y="2520598"/>
                      <a:pt x="1463891" y="2415806"/>
                    </a:cubicBezTo>
                    <a:cubicBezTo>
                      <a:pt x="1491288" y="2313068"/>
                      <a:pt x="1722790" y="1850749"/>
                      <a:pt x="1790597" y="1692533"/>
                    </a:cubicBezTo>
                    <a:cubicBezTo>
                      <a:pt x="1822102" y="1618562"/>
                      <a:pt x="1847445" y="1519934"/>
                      <a:pt x="1865937" y="1439798"/>
                    </a:cubicBezTo>
                    <a:cubicBezTo>
                      <a:pt x="1946758" y="1088435"/>
                      <a:pt x="1763200" y="987752"/>
                      <a:pt x="1720735" y="874741"/>
                    </a:cubicBezTo>
                    <a:cubicBezTo>
                      <a:pt x="1772104" y="904193"/>
                      <a:pt x="1889910" y="934329"/>
                      <a:pt x="1933059" y="913097"/>
                    </a:cubicBezTo>
                    <a:cubicBezTo>
                      <a:pt x="2031688" y="864468"/>
                      <a:pt x="2009770" y="805565"/>
                      <a:pt x="1991962" y="710361"/>
                    </a:cubicBezTo>
                    <a:cubicBezTo>
                      <a:pt x="1956347" y="519269"/>
                      <a:pt x="1807035" y="291192"/>
                      <a:pt x="1659092" y="171331"/>
                    </a:cubicBezTo>
                    <a:cubicBezTo>
                      <a:pt x="1620052" y="139825"/>
                      <a:pt x="1554985" y="74073"/>
                      <a:pt x="1500877" y="67223"/>
                    </a:cubicBezTo>
                    <a:close/>
                  </a:path>
                </a:pathLst>
              </a:custGeom>
              <a:solidFill>
                <a:schemeClr val="tx1">
                  <a:lumMod val="75000"/>
                  <a:lumOff val="25000"/>
                </a:schemeClr>
              </a:solidFill>
              <a:ln w="9484" cap="flat">
                <a:noFill/>
                <a:prstDash val="solid"/>
                <a:miter/>
              </a:ln>
            </p:spPr>
            <p:txBody>
              <a:bodyPr wrap="square" rtlCol="0" anchor="ctr">
                <a:noAutofit/>
              </a:bodyPr>
              <a:lstStyle/>
              <a:p>
                <a:pPr algn="r" rtl="1"/>
                <a:endParaRPr lang="en-US">
                  <a:cs typeface="B Nazanin" panose="00000400000000000000" pitchFamily="2" charset="-78"/>
                </a:endParaRPr>
              </a:p>
            </p:txBody>
          </p:sp>
          <p:sp>
            <p:nvSpPr>
              <p:cNvPr id="37" name="Freeform: Shape 36">
                <a:extLst>
                  <a:ext uri="{FF2B5EF4-FFF2-40B4-BE49-F238E27FC236}">
                    <a16:creationId xmlns:a16="http://schemas.microsoft.com/office/drawing/2014/main" id="{FBA07EF8-F0BF-480B-82EA-BE16B7066AFC}"/>
                  </a:ext>
                </a:extLst>
              </p:cNvPr>
              <p:cNvSpPr/>
              <p:nvPr/>
            </p:nvSpPr>
            <p:spPr>
              <a:xfrm rot="739140" flipH="1">
                <a:off x="3432666" y="2249580"/>
                <a:ext cx="267118" cy="89040"/>
              </a:xfrm>
              <a:custGeom>
                <a:avLst/>
                <a:gdLst>
                  <a:gd name="connsiteX0" fmla="*/ 377522 w 369933"/>
                  <a:gd name="connsiteY0" fmla="*/ 28864 h 123311"/>
                  <a:gd name="connsiteX1" fmla="*/ 338632 w 369933"/>
                  <a:gd name="connsiteY1" fmla="*/ 407 h 123311"/>
                  <a:gd name="connsiteX2" fmla="*/ 147973 w 369933"/>
                  <a:gd name="connsiteY2" fmla="*/ 27915 h 123311"/>
                  <a:gd name="connsiteX3" fmla="*/ 140385 w 369933"/>
                  <a:gd name="connsiteY3" fmla="*/ 29813 h 123311"/>
                  <a:gd name="connsiteX4" fmla="*/ 125208 w 369933"/>
                  <a:gd name="connsiteY4" fmla="*/ 26967 h 123311"/>
                  <a:gd name="connsiteX5" fmla="*/ 24662 w 369933"/>
                  <a:gd name="connsiteY5" fmla="*/ 34555 h 123311"/>
                  <a:gd name="connsiteX6" fmla="*/ 0 w 369933"/>
                  <a:gd name="connsiteY6" fmla="*/ 77240 h 123311"/>
                  <a:gd name="connsiteX7" fmla="*/ 22765 w 369933"/>
                  <a:gd name="connsiteY7" fmla="*/ 118027 h 123311"/>
                  <a:gd name="connsiteX8" fmla="*/ 74935 w 369933"/>
                  <a:gd name="connsiteY8" fmla="*/ 128461 h 123311"/>
                  <a:gd name="connsiteX9" fmla="*/ 143231 w 369933"/>
                  <a:gd name="connsiteY9" fmla="*/ 101902 h 123311"/>
                  <a:gd name="connsiteX10" fmla="*/ 201092 w 369933"/>
                  <a:gd name="connsiteY10" fmla="*/ 89571 h 123311"/>
                  <a:gd name="connsiteX11" fmla="*/ 349066 w 369933"/>
                  <a:gd name="connsiteY11" fmla="*/ 68703 h 123311"/>
                  <a:gd name="connsiteX12" fmla="*/ 377522 w 369933"/>
                  <a:gd name="connsiteY12" fmla="*/ 28864 h 123311"/>
                  <a:gd name="connsiteX13" fmla="*/ 49324 w 369933"/>
                  <a:gd name="connsiteY13" fmla="*/ 113285 h 123311"/>
                  <a:gd name="connsiteX14" fmla="*/ 12331 w 369933"/>
                  <a:gd name="connsiteY14" fmla="*/ 76291 h 123311"/>
                  <a:gd name="connsiteX15" fmla="*/ 49324 w 369933"/>
                  <a:gd name="connsiteY15" fmla="*/ 39298 h 123311"/>
                  <a:gd name="connsiteX16" fmla="*/ 86318 w 369933"/>
                  <a:gd name="connsiteY16" fmla="*/ 76291 h 123311"/>
                  <a:gd name="connsiteX17" fmla="*/ 49324 w 369933"/>
                  <a:gd name="connsiteY17" fmla="*/ 113285 h 123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9933" h="123311">
                    <a:moveTo>
                      <a:pt x="377522" y="28864"/>
                    </a:moveTo>
                    <a:cubicBezTo>
                      <a:pt x="374676" y="9893"/>
                      <a:pt x="357602" y="-2438"/>
                      <a:pt x="338632" y="407"/>
                    </a:cubicBezTo>
                    <a:lnTo>
                      <a:pt x="147973" y="27915"/>
                    </a:lnTo>
                    <a:cubicBezTo>
                      <a:pt x="145128" y="27915"/>
                      <a:pt x="143231" y="28864"/>
                      <a:pt x="140385" y="29813"/>
                    </a:cubicBezTo>
                    <a:cubicBezTo>
                      <a:pt x="135642" y="28864"/>
                      <a:pt x="129951" y="27915"/>
                      <a:pt x="125208" y="26967"/>
                    </a:cubicBezTo>
                    <a:cubicBezTo>
                      <a:pt x="91061" y="18430"/>
                      <a:pt x="55964" y="9893"/>
                      <a:pt x="24662" y="34555"/>
                    </a:cubicBezTo>
                    <a:cubicBezTo>
                      <a:pt x="10434" y="43092"/>
                      <a:pt x="0" y="58269"/>
                      <a:pt x="0" y="77240"/>
                    </a:cubicBezTo>
                    <a:cubicBezTo>
                      <a:pt x="0" y="94314"/>
                      <a:pt x="8537" y="109490"/>
                      <a:pt x="22765" y="118027"/>
                    </a:cubicBezTo>
                    <a:cubicBezTo>
                      <a:pt x="36993" y="134153"/>
                      <a:pt x="55016" y="136050"/>
                      <a:pt x="74935" y="128461"/>
                    </a:cubicBezTo>
                    <a:cubicBezTo>
                      <a:pt x="99598" y="125616"/>
                      <a:pt x="120466" y="110439"/>
                      <a:pt x="143231" y="101902"/>
                    </a:cubicBezTo>
                    <a:cubicBezTo>
                      <a:pt x="162202" y="96211"/>
                      <a:pt x="181173" y="92417"/>
                      <a:pt x="201092" y="89571"/>
                    </a:cubicBezTo>
                    <a:lnTo>
                      <a:pt x="349066" y="68703"/>
                    </a:lnTo>
                    <a:cubicBezTo>
                      <a:pt x="367088" y="64909"/>
                      <a:pt x="380368" y="47835"/>
                      <a:pt x="377522" y="28864"/>
                    </a:cubicBezTo>
                    <a:close/>
                    <a:moveTo>
                      <a:pt x="49324" y="113285"/>
                    </a:moveTo>
                    <a:cubicBezTo>
                      <a:pt x="28456" y="113285"/>
                      <a:pt x="12331" y="97159"/>
                      <a:pt x="12331" y="76291"/>
                    </a:cubicBezTo>
                    <a:cubicBezTo>
                      <a:pt x="12331" y="55423"/>
                      <a:pt x="28456" y="39298"/>
                      <a:pt x="49324" y="39298"/>
                    </a:cubicBezTo>
                    <a:cubicBezTo>
                      <a:pt x="70193" y="39298"/>
                      <a:pt x="86318" y="55423"/>
                      <a:pt x="86318" y="76291"/>
                    </a:cubicBezTo>
                    <a:cubicBezTo>
                      <a:pt x="86318" y="97159"/>
                      <a:pt x="70193" y="113285"/>
                      <a:pt x="49324" y="113285"/>
                    </a:cubicBezTo>
                    <a:close/>
                  </a:path>
                </a:pathLst>
              </a:custGeom>
              <a:solidFill>
                <a:srgbClr val="0B0907"/>
              </a:solidFill>
              <a:ln w="9484" cap="flat">
                <a:noFill/>
                <a:prstDash val="solid"/>
                <a:miter/>
              </a:ln>
            </p:spPr>
            <p:txBody>
              <a:bodyPr rtlCol="0" anchor="ctr"/>
              <a:lstStyle/>
              <a:p>
                <a:pPr algn="r" rtl="1"/>
                <a:endParaRPr lang="en-US">
                  <a:cs typeface="B Nazanin" panose="00000400000000000000" pitchFamily="2" charset="-78"/>
                </a:endParaRPr>
              </a:p>
            </p:txBody>
          </p:sp>
          <p:sp>
            <p:nvSpPr>
              <p:cNvPr id="38" name="Freeform: Shape 37">
                <a:extLst>
                  <a:ext uri="{FF2B5EF4-FFF2-40B4-BE49-F238E27FC236}">
                    <a16:creationId xmlns:a16="http://schemas.microsoft.com/office/drawing/2014/main" id="{1D7A5159-CB10-4306-8107-40F857710624}"/>
                  </a:ext>
                </a:extLst>
              </p:cNvPr>
              <p:cNvSpPr/>
              <p:nvPr/>
            </p:nvSpPr>
            <p:spPr>
              <a:xfrm rot="739140" flipH="1">
                <a:off x="3384518" y="2224808"/>
                <a:ext cx="246571" cy="328762"/>
              </a:xfrm>
              <a:custGeom>
                <a:avLst/>
                <a:gdLst>
                  <a:gd name="connsiteX0" fmla="*/ 345545 w 341477"/>
                  <a:gd name="connsiteY0" fmla="*/ 348679 h 455302"/>
                  <a:gd name="connsiteX1" fmla="*/ 323728 w 341477"/>
                  <a:gd name="connsiteY1" fmla="*/ 226316 h 455302"/>
                  <a:gd name="connsiteX2" fmla="*/ 288632 w 341477"/>
                  <a:gd name="connsiteY2" fmla="*/ 90674 h 455302"/>
                  <a:gd name="connsiteX3" fmla="*/ 261124 w 341477"/>
                  <a:gd name="connsiteY3" fmla="*/ 28070 h 455302"/>
                  <a:gd name="connsiteX4" fmla="*/ 241205 w 341477"/>
                  <a:gd name="connsiteY4" fmla="*/ 10047 h 455302"/>
                  <a:gd name="connsiteX5" fmla="*/ 210851 w 341477"/>
                  <a:gd name="connsiteY5" fmla="*/ 562 h 455302"/>
                  <a:gd name="connsiteX6" fmla="*/ 152041 w 341477"/>
                  <a:gd name="connsiteY6" fmla="*/ 3407 h 455302"/>
                  <a:gd name="connsiteX7" fmla="*/ 117893 w 341477"/>
                  <a:gd name="connsiteY7" fmla="*/ 12893 h 455302"/>
                  <a:gd name="connsiteX8" fmla="*/ 104614 w 341477"/>
                  <a:gd name="connsiteY8" fmla="*/ 29018 h 455302"/>
                  <a:gd name="connsiteX9" fmla="*/ 98922 w 341477"/>
                  <a:gd name="connsiteY9" fmla="*/ 42298 h 455302"/>
                  <a:gd name="connsiteX10" fmla="*/ 102717 w 341477"/>
                  <a:gd name="connsiteY10" fmla="*/ 65063 h 455302"/>
                  <a:gd name="connsiteX11" fmla="*/ 158681 w 341477"/>
                  <a:gd name="connsiteY11" fmla="*/ 54629 h 455302"/>
                  <a:gd name="connsiteX12" fmla="*/ 170064 w 341477"/>
                  <a:gd name="connsiteY12" fmla="*/ 68857 h 455302"/>
                  <a:gd name="connsiteX13" fmla="*/ 165321 w 341477"/>
                  <a:gd name="connsiteY13" fmla="*/ 103953 h 455302"/>
                  <a:gd name="connsiteX14" fmla="*/ 78054 w 341477"/>
                  <a:gd name="connsiteY14" fmla="*/ 119130 h 455302"/>
                  <a:gd name="connsiteX15" fmla="*/ 66672 w 341477"/>
                  <a:gd name="connsiteY15" fmla="*/ 142844 h 455302"/>
                  <a:gd name="connsiteX16" fmla="*/ 36318 w 341477"/>
                  <a:gd name="connsiteY16" fmla="*/ 157072 h 455302"/>
                  <a:gd name="connsiteX17" fmla="*/ 26833 w 341477"/>
                  <a:gd name="connsiteY17" fmla="*/ 182683 h 455302"/>
                  <a:gd name="connsiteX18" fmla="*/ 5016 w 341477"/>
                  <a:gd name="connsiteY18" fmla="*/ 190271 h 455302"/>
                  <a:gd name="connsiteX19" fmla="*/ 2171 w 341477"/>
                  <a:gd name="connsiteY19" fmla="*/ 224419 h 455302"/>
                  <a:gd name="connsiteX20" fmla="*/ 57186 w 341477"/>
                  <a:gd name="connsiteY20" fmla="*/ 371444 h 455302"/>
                  <a:gd name="connsiteX21" fmla="*/ 67620 w 341477"/>
                  <a:gd name="connsiteY21" fmla="*/ 397055 h 455302"/>
                  <a:gd name="connsiteX22" fmla="*/ 71415 w 341477"/>
                  <a:gd name="connsiteY22" fmla="*/ 424563 h 455302"/>
                  <a:gd name="connsiteX23" fmla="*/ 86591 w 341477"/>
                  <a:gd name="connsiteY23" fmla="*/ 426460 h 455302"/>
                  <a:gd name="connsiteX24" fmla="*/ 97025 w 341477"/>
                  <a:gd name="connsiteY24" fmla="*/ 435945 h 455302"/>
                  <a:gd name="connsiteX25" fmla="*/ 121688 w 341477"/>
                  <a:gd name="connsiteY25" fmla="*/ 454916 h 455302"/>
                  <a:gd name="connsiteX26" fmla="*/ 317088 w 341477"/>
                  <a:gd name="connsiteY26" fmla="*/ 438791 h 455302"/>
                  <a:gd name="connsiteX27" fmla="*/ 345545 w 341477"/>
                  <a:gd name="connsiteY27" fmla="*/ 415077 h 455302"/>
                  <a:gd name="connsiteX28" fmla="*/ 345545 w 341477"/>
                  <a:gd name="connsiteY28" fmla="*/ 348679 h 45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1477" h="455302">
                    <a:moveTo>
                      <a:pt x="345545" y="348679"/>
                    </a:moveTo>
                    <a:cubicBezTo>
                      <a:pt x="343648" y="306943"/>
                      <a:pt x="332265" y="267104"/>
                      <a:pt x="323728" y="226316"/>
                    </a:cubicBezTo>
                    <a:cubicBezTo>
                      <a:pt x="318986" y="202602"/>
                      <a:pt x="292426" y="112490"/>
                      <a:pt x="288632" y="90674"/>
                    </a:cubicBezTo>
                    <a:cubicBezTo>
                      <a:pt x="283889" y="66960"/>
                      <a:pt x="279147" y="44195"/>
                      <a:pt x="261124" y="28070"/>
                    </a:cubicBezTo>
                    <a:cubicBezTo>
                      <a:pt x="254484" y="20481"/>
                      <a:pt x="248793" y="17636"/>
                      <a:pt x="241205" y="10047"/>
                    </a:cubicBezTo>
                    <a:cubicBezTo>
                      <a:pt x="232668" y="1510"/>
                      <a:pt x="218439" y="-1335"/>
                      <a:pt x="210851" y="562"/>
                    </a:cubicBezTo>
                    <a:cubicBezTo>
                      <a:pt x="194726" y="1510"/>
                      <a:pt x="178600" y="2459"/>
                      <a:pt x="152041" y="3407"/>
                    </a:cubicBezTo>
                    <a:cubicBezTo>
                      <a:pt x="139710" y="3407"/>
                      <a:pt x="124533" y="7202"/>
                      <a:pt x="117893" y="12893"/>
                    </a:cubicBezTo>
                    <a:cubicBezTo>
                      <a:pt x="111254" y="17636"/>
                      <a:pt x="109356" y="23327"/>
                      <a:pt x="104614" y="29018"/>
                    </a:cubicBezTo>
                    <a:cubicBezTo>
                      <a:pt x="101768" y="32812"/>
                      <a:pt x="101768" y="38504"/>
                      <a:pt x="98922" y="42298"/>
                    </a:cubicBezTo>
                    <a:cubicBezTo>
                      <a:pt x="96077" y="47041"/>
                      <a:pt x="99871" y="61269"/>
                      <a:pt x="102717" y="65063"/>
                    </a:cubicBezTo>
                    <a:cubicBezTo>
                      <a:pt x="122636" y="69806"/>
                      <a:pt x="141607" y="57475"/>
                      <a:pt x="158681" y="54629"/>
                    </a:cubicBezTo>
                    <a:cubicBezTo>
                      <a:pt x="171961" y="52732"/>
                      <a:pt x="171012" y="55578"/>
                      <a:pt x="170064" y="68857"/>
                    </a:cubicBezTo>
                    <a:cubicBezTo>
                      <a:pt x="170064" y="81188"/>
                      <a:pt x="166269" y="92571"/>
                      <a:pt x="165321" y="103953"/>
                    </a:cubicBezTo>
                    <a:cubicBezTo>
                      <a:pt x="156784" y="105850"/>
                      <a:pt x="107459" y="114387"/>
                      <a:pt x="78054" y="119130"/>
                    </a:cubicBezTo>
                    <a:cubicBezTo>
                      <a:pt x="67620" y="123873"/>
                      <a:pt x="73312" y="134307"/>
                      <a:pt x="66672" y="142844"/>
                    </a:cubicBezTo>
                    <a:cubicBezTo>
                      <a:pt x="59083" y="151381"/>
                      <a:pt x="41061" y="150432"/>
                      <a:pt x="36318" y="157072"/>
                    </a:cubicBezTo>
                    <a:cubicBezTo>
                      <a:pt x="30627" y="164661"/>
                      <a:pt x="27781" y="173197"/>
                      <a:pt x="26833" y="182683"/>
                    </a:cubicBezTo>
                    <a:cubicBezTo>
                      <a:pt x="24936" y="184580"/>
                      <a:pt x="12605" y="180786"/>
                      <a:pt x="5016" y="190271"/>
                    </a:cubicBezTo>
                    <a:cubicBezTo>
                      <a:pt x="-1624" y="200705"/>
                      <a:pt x="-675" y="213985"/>
                      <a:pt x="2171" y="224419"/>
                    </a:cubicBezTo>
                    <a:cubicBezTo>
                      <a:pt x="5016" y="235802"/>
                      <a:pt x="49598" y="354370"/>
                      <a:pt x="57186" y="371444"/>
                    </a:cubicBezTo>
                    <a:cubicBezTo>
                      <a:pt x="60981" y="379981"/>
                      <a:pt x="64775" y="388518"/>
                      <a:pt x="67620" y="397055"/>
                    </a:cubicBezTo>
                    <a:cubicBezTo>
                      <a:pt x="69517" y="405592"/>
                      <a:pt x="70466" y="414128"/>
                      <a:pt x="71415" y="424563"/>
                    </a:cubicBezTo>
                    <a:cubicBezTo>
                      <a:pt x="75209" y="428357"/>
                      <a:pt x="81849" y="424563"/>
                      <a:pt x="86591" y="426460"/>
                    </a:cubicBezTo>
                    <a:cubicBezTo>
                      <a:pt x="91334" y="427408"/>
                      <a:pt x="94180" y="432151"/>
                      <a:pt x="97025" y="435945"/>
                    </a:cubicBezTo>
                    <a:cubicBezTo>
                      <a:pt x="104614" y="444482"/>
                      <a:pt x="111254" y="451122"/>
                      <a:pt x="121688" y="454916"/>
                    </a:cubicBezTo>
                    <a:cubicBezTo>
                      <a:pt x="134019" y="458710"/>
                      <a:pt x="247844" y="473887"/>
                      <a:pt x="317088" y="438791"/>
                    </a:cubicBezTo>
                    <a:cubicBezTo>
                      <a:pt x="328471" y="433099"/>
                      <a:pt x="329420" y="419820"/>
                      <a:pt x="345545" y="415077"/>
                    </a:cubicBezTo>
                    <a:cubicBezTo>
                      <a:pt x="344596" y="383775"/>
                      <a:pt x="346493" y="371444"/>
                      <a:pt x="345545" y="348679"/>
                    </a:cubicBezTo>
                    <a:close/>
                  </a:path>
                </a:pathLst>
              </a:custGeom>
              <a:solidFill>
                <a:srgbClr val="FDCE98"/>
              </a:solidFill>
              <a:ln w="9484"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en-US">
                  <a:cs typeface="B Nazanin" panose="00000400000000000000" pitchFamily="2" charset="-78"/>
                </a:endParaRPr>
              </a:p>
            </p:txBody>
          </p:sp>
          <p:sp>
            <p:nvSpPr>
              <p:cNvPr id="74" name="Freeform: Shape 73">
                <a:extLst>
                  <a:ext uri="{FF2B5EF4-FFF2-40B4-BE49-F238E27FC236}">
                    <a16:creationId xmlns:a16="http://schemas.microsoft.com/office/drawing/2014/main" id="{09348695-8C92-4756-A56C-873F91BDD331}"/>
                  </a:ext>
                </a:extLst>
              </p:cNvPr>
              <p:cNvSpPr/>
              <p:nvPr/>
            </p:nvSpPr>
            <p:spPr>
              <a:xfrm rot="739140" flipH="1">
                <a:off x="810119" y="1920919"/>
                <a:ext cx="1672157" cy="1815955"/>
              </a:xfrm>
              <a:custGeom>
                <a:avLst/>
                <a:gdLst>
                  <a:gd name="connsiteX0" fmla="*/ 635481 w 1672157"/>
                  <a:gd name="connsiteY0" fmla="*/ 17286 h 1815955"/>
                  <a:gd name="connsiteX1" fmla="*/ 336659 w 1672157"/>
                  <a:gd name="connsiteY1" fmla="*/ 16551 h 1815955"/>
                  <a:gd name="connsiteX2" fmla="*/ 172279 w 1672157"/>
                  <a:gd name="connsiteY2" fmla="*/ 313121 h 1815955"/>
                  <a:gd name="connsiteX3" fmla="*/ 99678 w 1672157"/>
                  <a:gd name="connsiteY3" fmla="*/ 732290 h 1815955"/>
                  <a:gd name="connsiteX4" fmla="*/ 99677 w 1672157"/>
                  <a:gd name="connsiteY4" fmla="*/ 732976 h 1815955"/>
                  <a:gd name="connsiteX5" fmla="*/ 29131 w 1672157"/>
                  <a:gd name="connsiteY5" fmla="*/ 789139 h 1815955"/>
                  <a:gd name="connsiteX6" fmla="*/ 22966 w 1672157"/>
                  <a:gd name="connsiteY6" fmla="*/ 884343 h 1815955"/>
                  <a:gd name="connsiteX7" fmla="*/ 88033 w 1672157"/>
                  <a:gd name="connsiteY7" fmla="*/ 941191 h 1815955"/>
                  <a:gd name="connsiteX8" fmla="*/ 116801 w 1672157"/>
                  <a:gd name="connsiteY8" fmla="*/ 995300 h 1815955"/>
                  <a:gd name="connsiteX9" fmla="*/ 183922 w 1672157"/>
                  <a:gd name="connsiteY9" fmla="*/ 1046668 h 1815955"/>
                  <a:gd name="connsiteX10" fmla="*/ 233237 w 1672157"/>
                  <a:gd name="connsiteY10" fmla="*/ 1006258 h 1815955"/>
                  <a:gd name="connsiteX11" fmla="*/ 257209 w 1672157"/>
                  <a:gd name="connsiteY11" fmla="*/ 845302 h 1815955"/>
                  <a:gd name="connsiteX12" fmla="*/ 345563 w 1672157"/>
                  <a:gd name="connsiteY12" fmla="*/ 368599 h 1815955"/>
                  <a:gd name="connsiteX13" fmla="*/ 448392 w 1672157"/>
                  <a:gd name="connsiteY13" fmla="*/ 253736 h 1815955"/>
                  <a:gd name="connsiteX14" fmla="*/ 693940 w 1672157"/>
                  <a:gd name="connsiteY14" fmla="*/ 1062166 h 1815955"/>
                  <a:gd name="connsiteX15" fmla="*/ 1019217 w 1672157"/>
                  <a:gd name="connsiteY15" fmla="*/ 1755942 h 1815955"/>
                  <a:gd name="connsiteX16" fmla="*/ 1259519 w 1672157"/>
                  <a:gd name="connsiteY16" fmla="*/ 1803181 h 1815955"/>
                  <a:gd name="connsiteX17" fmla="*/ 1386291 w 1672157"/>
                  <a:gd name="connsiteY17" fmla="*/ 1815955 h 1815955"/>
                  <a:gd name="connsiteX18" fmla="*/ 1388728 w 1672157"/>
                  <a:gd name="connsiteY18" fmla="*/ 1811977 h 1815955"/>
                  <a:gd name="connsiteX19" fmla="*/ 1672157 w 1672157"/>
                  <a:gd name="connsiteY19" fmla="*/ 1344721 h 1815955"/>
                  <a:gd name="connsiteX20" fmla="*/ 1664993 w 1672157"/>
                  <a:gd name="connsiteY20" fmla="*/ 1323699 h 1815955"/>
                  <a:gd name="connsiteX21" fmla="*/ 1632524 w 1672157"/>
                  <a:gd name="connsiteY21" fmla="*/ 1230226 h 1815955"/>
                  <a:gd name="connsiteX22" fmla="*/ 1093493 w 1672157"/>
                  <a:gd name="connsiteY22" fmla="*/ 240520 h 1815955"/>
                  <a:gd name="connsiteX23" fmla="*/ 635481 w 1672157"/>
                  <a:gd name="connsiteY23" fmla="*/ 17286 h 181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72157" h="1815955">
                    <a:moveTo>
                      <a:pt x="635481" y="17286"/>
                    </a:moveTo>
                    <a:cubicBezTo>
                      <a:pt x="534140" y="-4125"/>
                      <a:pt x="431691" y="-7078"/>
                      <a:pt x="336659" y="16551"/>
                    </a:cubicBezTo>
                    <a:cubicBezTo>
                      <a:pt x="237346" y="41208"/>
                      <a:pt x="11323" y="239834"/>
                      <a:pt x="172279" y="313121"/>
                    </a:cubicBezTo>
                    <a:cubicBezTo>
                      <a:pt x="168169" y="316545"/>
                      <a:pt x="109951" y="717222"/>
                      <a:pt x="99678" y="732290"/>
                    </a:cubicBezTo>
                    <a:lnTo>
                      <a:pt x="99677" y="732976"/>
                    </a:lnTo>
                    <a:cubicBezTo>
                      <a:pt x="96938" y="741194"/>
                      <a:pt x="46939" y="775441"/>
                      <a:pt x="29131" y="789139"/>
                    </a:cubicBezTo>
                    <a:cubicBezTo>
                      <a:pt x="-7170" y="815851"/>
                      <a:pt x="-9910" y="853521"/>
                      <a:pt x="22966" y="884343"/>
                    </a:cubicBezTo>
                    <a:cubicBezTo>
                      <a:pt x="44199" y="904205"/>
                      <a:pt x="65431" y="923383"/>
                      <a:pt x="88033" y="941191"/>
                    </a:cubicBezTo>
                    <a:cubicBezTo>
                      <a:pt x="105842" y="955574"/>
                      <a:pt x="114060" y="973382"/>
                      <a:pt x="116801" y="995300"/>
                    </a:cubicBezTo>
                    <a:cubicBezTo>
                      <a:pt x="118855" y="1010367"/>
                      <a:pt x="167484" y="1044613"/>
                      <a:pt x="183922" y="1046668"/>
                    </a:cubicBezTo>
                    <a:cubicBezTo>
                      <a:pt x="216113" y="1050778"/>
                      <a:pt x="230496" y="1037764"/>
                      <a:pt x="233237" y="1006258"/>
                    </a:cubicBezTo>
                    <a:cubicBezTo>
                      <a:pt x="236661" y="969957"/>
                      <a:pt x="243510" y="860370"/>
                      <a:pt x="257209" y="845302"/>
                    </a:cubicBezTo>
                    <a:cubicBezTo>
                      <a:pt x="254469" y="843247"/>
                      <a:pt x="345563" y="395311"/>
                      <a:pt x="345563" y="368599"/>
                    </a:cubicBezTo>
                    <a:cubicBezTo>
                      <a:pt x="352412" y="376133"/>
                      <a:pt x="370734" y="310204"/>
                      <a:pt x="448392" y="253736"/>
                    </a:cubicBezTo>
                    <a:cubicBezTo>
                      <a:pt x="737270" y="269049"/>
                      <a:pt x="1323867" y="1317501"/>
                      <a:pt x="693940" y="1062166"/>
                    </a:cubicBezTo>
                    <a:cubicBezTo>
                      <a:pt x="1056540" y="1626744"/>
                      <a:pt x="626544" y="1594684"/>
                      <a:pt x="1019217" y="1755942"/>
                    </a:cubicBezTo>
                    <a:cubicBezTo>
                      <a:pt x="1071956" y="1775805"/>
                      <a:pt x="1164496" y="1791633"/>
                      <a:pt x="1259519" y="1803181"/>
                    </a:cubicBezTo>
                    <a:lnTo>
                      <a:pt x="1386291" y="1815955"/>
                    </a:lnTo>
                    <a:lnTo>
                      <a:pt x="1388728" y="1811977"/>
                    </a:lnTo>
                    <a:lnTo>
                      <a:pt x="1672157" y="1344721"/>
                    </a:lnTo>
                    <a:lnTo>
                      <a:pt x="1664993" y="1323699"/>
                    </a:lnTo>
                    <a:cubicBezTo>
                      <a:pt x="1653446" y="1291013"/>
                      <a:pt x="1642198" y="1259506"/>
                      <a:pt x="1632524" y="1230226"/>
                    </a:cubicBezTo>
                    <a:cubicBezTo>
                      <a:pt x="1518827" y="885712"/>
                      <a:pt x="1385953" y="479556"/>
                      <a:pt x="1093493" y="240520"/>
                    </a:cubicBezTo>
                    <a:cubicBezTo>
                      <a:pt x="970208" y="139922"/>
                      <a:pt x="804383" y="52969"/>
                      <a:pt x="635481" y="17286"/>
                    </a:cubicBezTo>
                    <a:close/>
                  </a:path>
                </a:pathLst>
              </a:custGeom>
              <a:solidFill>
                <a:schemeClr val="bg1">
                  <a:lumMod val="65000"/>
                </a:schemeClr>
              </a:solidFill>
              <a:ln w="9484" cap="flat">
                <a:noFill/>
                <a:prstDash val="solid"/>
                <a:miter/>
              </a:ln>
            </p:spPr>
            <p:txBody>
              <a:bodyPr wrap="square" rtlCol="0" anchor="ctr">
                <a:noAutofit/>
              </a:bodyPr>
              <a:lstStyle/>
              <a:p>
                <a:pPr algn="r" rtl="1"/>
                <a:endParaRPr lang="en-US">
                  <a:cs typeface="B Nazanin" panose="00000400000000000000" pitchFamily="2" charset="-78"/>
                </a:endParaRPr>
              </a:p>
            </p:txBody>
          </p:sp>
          <p:sp>
            <p:nvSpPr>
              <p:cNvPr id="40" name="Freeform: Shape 39">
                <a:extLst>
                  <a:ext uri="{FF2B5EF4-FFF2-40B4-BE49-F238E27FC236}">
                    <a16:creationId xmlns:a16="http://schemas.microsoft.com/office/drawing/2014/main" id="{D0A7BD46-6C88-4E1B-80A9-DB1D5E7EDCDE}"/>
                  </a:ext>
                </a:extLst>
              </p:cNvPr>
              <p:cNvSpPr/>
              <p:nvPr/>
            </p:nvSpPr>
            <p:spPr>
              <a:xfrm rot="739140" flipH="1">
                <a:off x="2478563" y="4905369"/>
                <a:ext cx="671220" cy="315061"/>
              </a:xfrm>
              <a:custGeom>
                <a:avLst/>
                <a:gdLst>
                  <a:gd name="connsiteX0" fmla="*/ 356420 w 929576"/>
                  <a:gd name="connsiteY0" fmla="*/ 57585 h 436331"/>
                  <a:gd name="connsiteX1" fmla="*/ 403847 w 929576"/>
                  <a:gd name="connsiteY1" fmla="*/ 9209 h 436331"/>
                  <a:gd name="connsiteX2" fmla="*/ 429458 w 929576"/>
                  <a:gd name="connsiteY2" fmla="*/ 672 h 436331"/>
                  <a:gd name="connsiteX3" fmla="*/ 874327 w 929576"/>
                  <a:gd name="connsiteY3" fmla="*/ 96476 h 436331"/>
                  <a:gd name="connsiteX4" fmla="*/ 902784 w 929576"/>
                  <a:gd name="connsiteY4" fmla="*/ 130623 h 436331"/>
                  <a:gd name="connsiteX5" fmla="*/ 930291 w 929576"/>
                  <a:gd name="connsiteY5" fmla="*/ 313693 h 436331"/>
                  <a:gd name="connsiteX6" fmla="*/ 933137 w 929576"/>
                  <a:gd name="connsiteY6" fmla="*/ 384834 h 436331"/>
                  <a:gd name="connsiteX7" fmla="*/ 877173 w 929576"/>
                  <a:gd name="connsiteY7" fmla="*/ 418033 h 436331"/>
                  <a:gd name="connsiteX8" fmla="*/ 531901 w 929576"/>
                  <a:gd name="connsiteY8" fmla="*/ 422776 h 436331"/>
                  <a:gd name="connsiteX9" fmla="*/ 142048 w 929576"/>
                  <a:gd name="connsiteY9" fmla="*/ 444593 h 436331"/>
                  <a:gd name="connsiteX10" fmla="*/ 40554 w 929576"/>
                  <a:gd name="connsiteY10" fmla="*/ 419931 h 436331"/>
                  <a:gd name="connsiteX11" fmla="*/ 1663 w 929576"/>
                  <a:gd name="connsiteY11" fmla="*/ 312745 h 436331"/>
                  <a:gd name="connsiteX12" fmla="*/ 1663 w 929576"/>
                  <a:gd name="connsiteY12" fmla="*/ 312745 h 436331"/>
                  <a:gd name="connsiteX13" fmla="*/ 30120 w 929576"/>
                  <a:gd name="connsiteY13" fmla="*/ 271957 h 436331"/>
                  <a:gd name="connsiteX14" fmla="*/ 87981 w 929576"/>
                  <a:gd name="connsiteY14" fmla="*/ 256780 h 436331"/>
                  <a:gd name="connsiteX15" fmla="*/ 198961 w 929576"/>
                  <a:gd name="connsiteY15" fmla="*/ 213147 h 436331"/>
                  <a:gd name="connsiteX16" fmla="*/ 284330 w 929576"/>
                  <a:gd name="connsiteY16" fmla="*/ 137263 h 436331"/>
                  <a:gd name="connsiteX17" fmla="*/ 356420 w 929576"/>
                  <a:gd name="connsiteY17" fmla="*/ 57585 h 436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29576" h="436331">
                    <a:moveTo>
                      <a:pt x="356420" y="57585"/>
                    </a:moveTo>
                    <a:cubicBezTo>
                      <a:pt x="375391" y="44306"/>
                      <a:pt x="389619" y="26283"/>
                      <a:pt x="403847" y="9209"/>
                    </a:cubicBezTo>
                    <a:cubicBezTo>
                      <a:pt x="411436" y="672"/>
                      <a:pt x="418076" y="-1225"/>
                      <a:pt x="429458" y="672"/>
                    </a:cubicBezTo>
                    <a:cubicBezTo>
                      <a:pt x="577432" y="32923"/>
                      <a:pt x="725405" y="66122"/>
                      <a:pt x="874327" y="96476"/>
                    </a:cubicBezTo>
                    <a:cubicBezTo>
                      <a:pt x="896144" y="101219"/>
                      <a:pt x="898989" y="114498"/>
                      <a:pt x="902784" y="130623"/>
                    </a:cubicBezTo>
                    <a:cubicBezTo>
                      <a:pt x="912269" y="191331"/>
                      <a:pt x="924600" y="252037"/>
                      <a:pt x="930291" y="313693"/>
                    </a:cubicBezTo>
                    <a:cubicBezTo>
                      <a:pt x="933137" y="342149"/>
                      <a:pt x="929343" y="359223"/>
                      <a:pt x="933137" y="384834"/>
                    </a:cubicBezTo>
                    <a:cubicBezTo>
                      <a:pt x="933137" y="410445"/>
                      <a:pt x="891401" y="415188"/>
                      <a:pt x="877173" y="418033"/>
                    </a:cubicBezTo>
                    <a:cubicBezTo>
                      <a:pt x="804135" y="430364"/>
                      <a:pt x="560358" y="423725"/>
                      <a:pt x="531901" y="422776"/>
                    </a:cubicBezTo>
                    <a:cubicBezTo>
                      <a:pt x="456966" y="420879"/>
                      <a:pt x="216983" y="451232"/>
                      <a:pt x="142048" y="444593"/>
                    </a:cubicBezTo>
                    <a:cubicBezTo>
                      <a:pt x="113592" y="441747"/>
                      <a:pt x="79444" y="438901"/>
                      <a:pt x="40554" y="419931"/>
                    </a:cubicBezTo>
                    <a:cubicBezTo>
                      <a:pt x="-3080" y="395268"/>
                      <a:pt x="-2131" y="354480"/>
                      <a:pt x="1663" y="312745"/>
                    </a:cubicBezTo>
                    <a:lnTo>
                      <a:pt x="1663" y="312745"/>
                    </a:lnTo>
                    <a:cubicBezTo>
                      <a:pt x="7354" y="297568"/>
                      <a:pt x="14943" y="281443"/>
                      <a:pt x="30120" y="271957"/>
                    </a:cubicBezTo>
                    <a:cubicBezTo>
                      <a:pt x="46245" y="260575"/>
                      <a:pt x="70907" y="255832"/>
                      <a:pt x="87981" y="256780"/>
                    </a:cubicBezTo>
                    <a:cubicBezTo>
                      <a:pt x="130666" y="257729"/>
                      <a:pt x="166710" y="240655"/>
                      <a:pt x="198961" y="213147"/>
                    </a:cubicBezTo>
                    <a:cubicBezTo>
                      <a:pt x="200858" y="211250"/>
                      <a:pt x="261565" y="164771"/>
                      <a:pt x="284330" y="137263"/>
                    </a:cubicBezTo>
                    <a:cubicBezTo>
                      <a:pt x="294764" y="125881"/>
                      <a:pt x="335552" y="80351"/>
                      <a:pt x="356420" y="57585"/>
                    </a:cubicBezTo>
                    <a:close/>
                  </a:path>
                </a:pathLst>
              </a:custGeom>
              <a:solidFill>
                <a:schemeClr val="tx1">
                  <a:lumMod val="65000"/>
                  <a:lumOff val="35000"/>
                </a:schemeClr>
              </a:solidFill>
              <a:ln w="9484" cap="flat">
                <a:noFill/>
                <a:prstDash val="solid"/>
                <a:miter/>
              </a:ln>
            </p:spPr>
            <p:txBody>
              <a:bodyPr rtlCol="0" anchor="ctr"/>
              <a:lstStyle/>
              <a:p>
                <a:pPr algn="r" rtl="1"/>
                <a:endParaRPr lang="en-US">
                  <a:cs typeface="B Nazanin" panose="00000400000000000000" pitchFamily="2" charset="-78"/>
                </a:endParaRPr>
              </a:p>
            </p:txBody>
          </p:sp>
          <p:sp>
            <p:nvSpPr>
              <p:cNvPr id="43" name="Freeform: Shape 42">
                <a:extLst>
                  <a:ext uri="{FF2B5EF4-FFF2-40B4-BE49-F238E27FC236}">
                    <a16:creationId xmlns:a16="http://schemas.microsoft.com/office/drawing/2014/main" id="{5466ADDC-42C2-4348-8DF3-7BDB6ACA78BE}"/>
                  </a:ext>
                </a:extLst>
              </p:cNvPr>
              <p:cNvSpPr/>
              <p:nvPr/>
            </p:nvSpPr>
            <p:spPr>
              <a:xfrm rot="739140" flipH="1">
                <a:off x="2233960" y="2365780"/>
                <a:ext cx="205476" cy="143832"/>
              </a:xfrm>
              <a:custGeom>
                <a:avLst/>
                <a:gdLst>
                  <a:gd name="connsiteX0" fmla="*/ 272154 w 284564"/>
                  <a:gd name="connsiteY0" fmla="*/ 199765 h 199195"/>
                  <a:gd name="connsiteX1" fmla="*/ 231366 w 284564"/>
                  <a:gd name="connsiteY1" fmla="*/ 148543 h 199195"/>
                  <a:gd name="connsiteX2" fmla="*/ 112798 w 284564"/>
                  <a:gd name="connsiteY2" fmla="*/ 119138 h 199195"/>
                  <a:gd name="connsiteX3" fmla="*/ 62525 w 284564"/>
                  <a:gd name="connsiteY3" fmla="*/ 152337 h 199195"/>
                  <a:gd name="connsiteX4" fmla="*/ 36914 w 284564"/>
                  <a:gd name="connsiteY4" fmla="*/ 175103 h 199195"/>
                  <a:gd name="connsiteX5" fmla="*/ 11303 w 284564"/>
                  <a:gd name="connsiteY5" fmla="*/ 179845 h 199195"/>
                  <a:gd name="connsiteX6" fmla="*/ 3715 w 284564"/>
                  <a:gd name="connsiteY6" fmla="*/ 61277 h 199195"/>
                  <a:gd name="connsiteX7" fmla="*/ 40708 w 284564"/>
                  <a:gd name="connsiteY7" fmla="*/ 10055 h 199195"/>
                  <a:gd name="connsiteX8" fmla="*/ 117540 w 284564"/>
                  <a:gd name="connsiteY8" fmla="*/ 1518 h 199195"/>
                  <a:gd name="connsiteX9" fmla="*/ 242749 w 284564"/>
                  <a:gd name="connsiteY9" fmla="*/ 4364 h 199195"/>
                  <a:gd name="connsiteX10" fmla="*/ 275948 w 284564"/>
                  <a:gd name="connsiteY10" fmla="*/ 29975 h 199195"/>
                  <a:gd name="connsiteX11" fmla="*/ 285433 w 284564"/>
                  <a:gd name="connsiteY11" fmla="*/ 181742 h 199195"/>
                  <a:gd name="connsiteX12" fmla="*/ 272154 w 284564"/>
                  <a:gd name="connsiteY12" fmla="*/ 199765 h 199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4564" h="199195">
                    <a:moveTo>
                      <a:pt x="272154" y="199765"/>
                    </a:moveTo>
                    <a:cubicBezTo>
                      <a:pt x="258874" y="182691"/>
                      <a:pt x="245594" y="165617"/>
                      <a:pt x="231366" y="148543"/>
                    </a:cubicBezTo>
                    <a:cubicBezTo>
                      <a:pt x="201961" y="119138"/>
                      <a:pt x="166865" y="95424"/>
                      <a:pt x="112798" y="119138"/>
                    </a:cubicBezTo>
                    <a:cubicBezTo>
                      <a:pt x="100467" y="124830"/>
                      <a:pt x="71062" y="134315"/>
                      <a:pt x="62525" y="152337"/>
                    </a:cubicBezTo>
                    <a:cubicBezTo>
                      <a:pt x="62525" y="152337"/>
                      <a:pt x="36914" y="175103"/>
                      <a:pt x="36914" y="175103"/>
                    </a:cubicBezTo>
                    <a:cubicBezTo>
                      <a:pt x="32171" y="179845"/>
                      <a:pt x="17943" y="173205"/>
                      <a:pt x="11303" y="179845"/>
                    </a:cubicBezTo>
                    <a:cubicBezTo>
                      <a:pt x="-4822" y="141903"/>
                      <a:pt x="-79" y="102064"/>
                      <a:pt x="3715" y="61277"/>
                    </a:cubicBezTo>
                    <a:cubicBezTo>
                      <a:pt x="6560" y="46100"/>
                      <a:pt x="30274" y="21438"/>
                      <a:pt x="40708" y="10055"/>
                    </a:cubicBezTo>
                    <a:cubicBezTo>
                      <a:pt x="50194" y="-4173"/>
                      <a:pt x="76753" y="570"/>
                      <a:pt x="117540" y="1518"/>
                    </a:cubicBezTo>
                    <a:cubicBezTo>
                      <a:pt x="134614" y="570"/>
                      <a:pt x="197219" y="-1327"/>
                      <a:pt x="242749" y="4364"/>
                    </a:cubicBezTo>
                    <a:cubicBezTo>
                      <a:pt x="251286" y="5312"/>
                      <a:pt x="272154" y="22386"/>
                      <a:pt x="275948" y="29975"/>
                    </a:cubicBezTo>
                    <a:cubicBezTo>
                      <a:pt x="294919" y="79299"/>
                      <a:pt x="283536" y="131469"/>
                      <a:pt x="285433" y="181742"/>
                    </a:cubicBezTo>
                    <a:cubicBezTo>
                      <a:pt x="286382" y="190279"/>
                      <a:pt x="279742" y="195971"/>
                      <a:pt x="272154" y="199765"/>
                    </a:cubicBezTo>
                    <a:close/>
                  </a:path>
                </a:pathLst>
              </a:custGeom>
              <a:solidFill>
                <a:schemeClr val="tx1">
                  <a:lumMod val="50000"/>
                  <a:lumOff val="50000"/>
                </a:schemeClr>
              </a:solidFill>
              <a:ln w="9484" cap="flat">
                <a:noFill/>
                <a:prstDash val="solid"/>
                <a:miter/>
              </a:ln>
            </p:spPr>
            <p:txBody>
              <a:bodyPr rtlCol="0" anchor="ctr"/>
              <a:lstStyle/>
              <a:p>
                <a:pPr algn="r" rtl="1"/>
                <a:endParaRPr lang="en-US">
                  <a:cs typeface="B Nazanin" panose="00000400000000000000" pitchFamily="2" charset="-78"/>
                </a:endParaRPr>
              </a:p>
            </p:txBody>
          </p:sp>
          <p:sp>
            <p:nvSpPr>
              <p:cNvPr id="44" name="Freeform: Shape 43">
                <a:extLst>
                  <a:ext uri="{FF2B5EF4-FFF2-40B4-BE49-F238E27FC236}">
                    <a16:creationId xmlns:a16="http://schemas.microsoft.com/office/drawing/2014/main" id="{EA076130-1D13-46FE-89BE-E2CDBEBE5ED1}"/>
                  </a:ext>
                </a:extLst>
              </p:cNvPr>
              <p:cNvSpPr/>
              <p:nvPr/>
            </p:nvSpPr>
            <p:spPr>
              <a:xfrm rot="739140" flipH="1">
                <a:off x="2873126" y="2323758"/>
                <a:ext cx="116437" cy="27397"/>
              </a:xfrm>
              <a:custGeom>
                <a:avLst/>
                <a:gdLst>
                  <a:gd name="connsiteX0" fmla="*/ 170647 w 161253"/>
                  <a:gd name="connsiteY0" fmla="*/ 19746 h 37941"/>
                  <a:gd name="connsiteX1" fmla="*/ 16033 w 161253"/>
                  <a:gd name="connsiteY1" fmla="*/ 34922 h 37941"/>
                  <a:gd name="connsiteX2" fmla="*/ 857 w 161253"/>
                  <a:gd name="connsiteY2" fmla="*/ 14054 h 37941"/>
                  <a:gd name="connsiteX3" fmla="*/ 26467 w 161253"/>
                  <a:gd name="connsiteY3" fmla="*/ 1723 h 37941"/>
                  <a:gd name="connsiteX4" fmla="*/ 81483 w 161253"/>
                  <a:gd name="connsiteY4" fmla="*/ 1723 h 37941"/>
                  <a:gd name="connsiteX5" fmla="*/ 170647 w 161253"/>
                  <a:gd name="connsiteY5" fmla="*/ 19746 h 37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253" h="37941">
                    <a:moveTo>
                      <a:pt x="170647" y="19746"/>
                    </a:moveTo>
                    <a:cubicBezTo>
                      <a:pt x="118477" y="40614"/>
                      <a:pt x="68204" y="52945"/>
                      <a:pt x="16033" y="34922"/>
                    </a:cubicBezTo>
                    <a:cubicBezTo>
                      <a:pt x="6548" y="32077"/>
                      <a:pt x="-2938" y="26386"/>
                      <a:pt x="857" y="14054"/>
                    </a:cubicBezTo>
                    <a:cubicBezTo>
                      <a:pt x="4651" y="2672"/>
                      <a:pt x="15085" y="-2071"/>
                      <a:pt x="26467" y="1723"/>
                    </a:cubicBezTo>
                    <a:cubicBezTo>
                      <a:pt x="45438" y="7415"/>
                      <a:pt x="62512" y="4569"/>
                      <a:pt x="81483" y="1723"/>
                    </a:cubicBezTo>
                    <a:cubicBezTo>
                      <a:pt x="110888" y="-3019"/>
                      <a:pt x="140293" y="1723"/>
                      <a:pt x="170647" y="19746"/>
                    </a:cubicBezTo>
                    <a:close/>
                  </a:path>
                </a:pathLst>
              </a:custGeom>
              <a:solidFill>
                <a:srgbClr val="E2AA74"/>
              </a:solidFill>
              <a:ln w="9484" cap="flat">
                <a:noFill/>
                <a:prstDash val="solid"/>
                <a:miter/>
              </a:ln>
            </p:spPr>
            <p:txBody>
              <a:bodyPr rtlCol="0" anchor="ctr"/>
              <a:lstStyle/>
              <a:p>
                <a:pPr algn="r" rtl="1"/>
                <a:endParaRPr lang="en-US">
                  <a:cs typeface="B Nazanin" panose="00000400000000000000" pitchFamily="2" charset="-78"/>
                </a:endParaRPr>
              </a:p>
            </p:txBody>
          </p:sp>
          <p:sp>
            <p:nvSpPr>
              <p:cNvPr id="45" name="Freeform: Shape 44">
                <a:extLst>
                  <a:ext uri="{FF2B5EF4-FFF2-40B4-BE49-F238E27FC236}">
                    <a16:creationId xmlns:a16="http://schemas.microsoft.com/office/drawing/2014/main" id="{794E2121-19FD-4E1B-AC94-173EBDCEC355}"/>
                  </a:ext>
                </a:extLst>
              </p:cNvPr>
              <p:cNvSpPr/>
              <p:nvPr/>
            </p:nvSpPr>
            <p:spPr>
              <a:xfrm rot="739140" flipH="1">
                <a:off x="2959305" y="2251007"/>
                <a:ext cx="47944" cy="41095"/>
              </a:xfrm>
              <a:custGeom>
                <a:avLst/>
                <a:gdLst>
                  <a:gd name="connsiteX0" fmla="*/ 68724 w 66398"/>
                  <a:gd name="connsiteY0" fmla="*/ 0 h 56912"/>
                  <a:gd name="connsiteX1" fmla="*/ 26039 w 66398"/>
                  <a:gd name="connsiteY1" fmla="*/ 64501 h 56912"/>
                  <a:gd name="connsiteX2" fmla="*/ 10863 w 66398"/>
                  <a:gd name="connsiteY2" fmla="*/ 38890 h 56912"/>
                  <a:gd name="connsiteX3" fmla="*/ 24142 w 66398"/>
                  <a:gd name="connsiteY3" fmla="*/ 11383 h 56912"/>
                  <a:gd name="connsiteX4" fmla="*/ 68724 w 66398"/>
                  <a:gd name="connsiteY4" fmla="*/ 0 h 56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98" h="56912">
                    <a:moveTo>
                      <a:pt x="68724" y="0"/>
                    </a:moveTo>
                    <a:cubicBezTo>
                      <a:pt x="52599" y="24662"/>
                      <a:pt x="40268" y="43633"/>
                      <a:pt x="26039" y="64501"/>
                    </a:cubicBezTo>
                    <a:cubicBezTo>
                      <a:pt x="16554" y="56913"/>
                      <a:pt x="12760" y="47427"/>
                      <a:pt x="10863" y="38890"/>
                    </a:cubicBezTo>
                    <a:cubicBezTo>
                      <a:pt x="8966" y="28456"/>
                      <a:pt x="-19491" y="1897"/>
                      <a:pt x="24142" y="11383"/>
                    </a:cubicBezTo>
                    <a:cubicBezTo>
                      <a:pt x="36473" y="13280"/>
                      <a:pt x="49753" y="4743"/>
                      <a:pt x="68724" y="0"/>
                    </a:cubicBezTo>
                    <a:close/>
                  </a:path>
                </a:pathLst>
              </a:custGeom>
              <a:solidFill>
                <a:srgbClr val="D9AD7C"/>
              </a:solidFill>
              <a:ln w="9484" cap="flat">
                <a:noFill/>
                <a:prstDash val="solid"/>
                <a:miter/>
              </a:ln>
            </p:spPr>
            <p:txBody>
              <a:bodyPr rtlCol="0" anchor="ctr"/>
              <a:lstStyle/>
              <a:p>
                <a:pPr algn="r" rtl="1"/>
                <a:endParaRPr lang="en-US">
                  <a:cs typeface="B Nazanin" panose="00000400000000000000" pitchFamily="2" charset="-78"/>
                </a:endParaRPr>
              </a:p>
            </p:txBody>
          </p:sp>
          <p:sp>
            <p:nvSpPr>
              <p:cNvPr id="46" name="Freeform: Shape 45">
                <a:extLst>
                  <a:ext uri="{FF2B5EF4-FFF2-40B4-BE49-F238E27FC236}">
                    <a16:creationId xmlns:a16="http://schemas.microsoft.com/office/drawing/2014/main" id="{76D31E4A-B63A-4B70-9401-8770BBBF2676}"/>
                  </a:ext>
                </a:extLst>
              </p:cNvPr>
              <p:cNvSpPr/>
              <p:nvPr/>
            </p:nvSpPr>
            <p:spPr>
              <a:xfrm rot="739140" flipH="1">
                <a:off x="3466417" y="2308137"/>
                <a:ext cx="109588" cy="198627"/>
              </a:xfrm>
              <a:custGeom>
                <a:avLst/>
                <a:gdLst>
                  <a:gd name="connsiteX0" fmla="*/ 103496 w 151767"/>
                  <a:gd name="connsiteY0" fmla="*/ 2586 h 275078"/>
                  <a:gd name="connsiteX1" fmla="*/ 160409 w 151767"/>
                  <a:gd name="connsiteY1" fmla="*/ 216958 h 275078"/>
                  <a:gd name="connsiteX2" fmla="*/ 153769 w 151767"/>
                  <a:gd name="connsiteY2" fmla="*/ 259642 h 275078"/>
                  <a:gd name="connsiteX3" fmla="*/ 117725 w 151767"/>
                  <a:gd name="connsiteY3" fmla="*/ 276716 h 275078"/>
                  <a:gd name="connsiteX4" fmla="*/ 9590 w 151767"/>
                  <a:gd name="connsiteY4" fmla="*/ 223597 h 275078"/>
                  <a:gd name="connsiteX5" fmla="*/ 105 w 151767"/>
                  <a:gd name="connsiteY5" fmla="*/ 210318 h 275078"/>
                  <a:gd name="connsiteX6" fmla="*/ 17178 w 151767"/>
                  <a:gd name="connsiteY6" fmla="*/ 205575 h 275078"/>
                  <a:gd name="connsiteX7" fmla="*/ 107290 w 151767"/>
                  <a:gd name="connsiteY7" fmla="*/ 210318 h 275078"/>
                  <a:gd name="connsiteX8" fmla="*/ 143335 w 151767"/>
                  <a:gd name="connsiteY8" fmla="*/ 163839 h 275078"/>
                  <a:gd name="connsiteX9" fmla="*/ 101599 w 151767"/>
                  <a:gd name="connsiteY9" fmla="*/ 7328 h 275078"/>
                  <a:gd name="connsiteX10" fmla="*/ 103496 w 151767"/>
                  <a:gd name="connsiteY10" fmla="*/ 2586 h 275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767" h="275078">
                    <a:moveTo>
                      <a:pt x="103496" y="2586"/>
                    </a:moveTo>
                    <a:cubicBezTo>
                      <a:pt x="120570" y="60447"/>
                      <a:pt x="157564" y="155302"/>
                      <a:pt x="160409" y="216958"/>
                    </a:cubicBezTo>
                    <a:cubicBezTo>
                      <a:pt x="161358" y="232134"/>
                      <a:pt x="159461" y="246362"/>
                      <a:pt x="153769" y="259642"/>
                    </a:cubicBezTo>
                    <a:cubicBezTo>
                      <a:pt x="147129" y="274819"/>
                      <a:pt x="132901" y="279562"/>
                      <a:pt x="117725" y="276716"/>
                    </a:cubicBezTo>
                    <a:cubicBezTo>
                      <a:pt x="76937" y="268179"/>
                      <a:pt x="41841" y="249208"/>
                      <a:pt x="9590" y="223597"/>
                    </a:cubicBezTo>
                    <a:cubicBezTo>
                      <a:pt x="4847" y="219803"/>
                      <a:pt x="-844" y="216009"/>
                      <a:pt x="105" y="210318"/>
                    </a:cubicBezTo>
                    <a:cubicBezTo>
                      <a:pt x="2002" y="201781"/>
                      <a:pt x="11487" y="204626"/>
                      <a:pt x="17178" y="205575"/>
                    </a:cubicBezTo>
                    <a:cubicBezTo>
                      <a:pt x="47532" y="206523"/>
                      <a:pt x="76937" y="210318"/>
                      <a:pt x="107290" y="210318"/>
                    </a:cubicBezTo>
                    <a:cubicBezTo>
                      <a:pt x="139541" y="211266"/>
                      <a:pt x="149975" y="197038"/>
                      <a:pt x="143335" y="163839"/>
                    </a:cubicBezTo>
                    <a:cubicBezTo>
                      <a:pt x="135747" y="124000"/>
                      <a:pt x="109188" y="46219"/>
                      <a:pt x="101599" y="7328"/>
                    </a:cubicBezTo>
                    <a:cubicBezTo>
                      <a:pt x="98754" y="-260"/>
                      <a:pt x="100651" y="-2157"/>
                      <a:pt x="103496" y="2586"/>
                    </a:cubicBezTo>
                    <a:close/>
                  </a:path>
                </a:pathLst>
              </a:custGeom>
              <a:solidFill>
                <a:srgbClr val="D0A475"/>
              </a:solidFill>
              <a:ln w="9484" cap="flat">
                <a:noFill/>
                <a:prstDash val="solid"/>
                <a:miter/>
              </a:ln>
            </p:spPr>
            <p:txBody>
              <a:bodyPr rtlCol="0" anchor="ctr"/>
              <a:lstStyle/>
              <a:p>
                <a:pPr algn="r" rtl="1"/>
                <a:endParaRPr lang="en-US">
                  <a:cs typeface="B Nazanin" panose="00000400000000000000" pitchFamily="2" charset="-78"/>
                </a:endParaRPr>
              </a:p>
            </p:txBody>
          </p:sp>
          <p:sp>
            <p:nvSpPr>
              <p:cNvPr id="47" name="Freeform: Shape 46">
                <a:extLst>
                  <a:ext uri="{FF2B5EF4-FFF2-40B4-BE49-F238E27FC236}">
                    <a16:creationId xmlns:a16="http://schemas.microsoft.com/office/drawing/2014/main" id="{56F1D403-7673-4E31-92D2-F5C0BFDF7542}"/>
                  </a:ext>
                </a:extLst>
              </p:cNvPr>
              <p:cNvSpPr/>
              <p:nvPr/>
            </p:nvSpPr>
            <p:spPr>
              <a:xfrm rot="739140" flipH="1">
                <a:off x="3765026" y="2340098"/>
                <a:ext cx="6849" cy="6849"/>
              </a:xfrm>
              <a:custGeom>
                <a:avLst/>
                <a:gdLst>
                  <a:gd name="connsiteX0" fmla="*/ 0 w 0"/>
                  <a:gd name="connsiteY0" fmla="*/ 0 h 0"/>
                  <a:gd name="connsiteX1" fmla="*/ 0 w 0"/>
                  <a:gd name="connsiteY1" fmla="*/ 0 h 0"/>
                  <a:gd name="connsiteX2" fmla="*/ 0 w 0"/>
                  <a:gd name="connsiteY2" fmla="*/ 0 h 0"/>
                  <a:gd name="connsiteX3" fmla="*/ 0 w 0"/>
                  <a:gd name="connsiteY3" fmla="*/ 0 h 0"/>
                </a:gdLst>
                <a:ahLst/>
                <a:cxnLst>
                  <a:cxn ang="0">
                    <a:pos x="connsiteX0" y="connsiteY0"/>
                  </a:cxn>
                  <a:cxn ang="0">
                    <a:pos x="connsiteX1" y="connsiteY1"/>
                  </a:cxn>
                  <a:cxn ang="0">
                    <a:pos x="connsiteX2" y="connsiteY2"/>
                  </a:cxn>
                  <a:cxn ang="0">
                    <a:pos x="connsiteX3" y="connsiteY3"/>
                  </a:cxn>
                </a:cxnLst>
                <a:rect l="l" t="t" r="r" b="b"/>
                <a:pathLst>
                  <a:path>
                    <a:moveTo>
                      <a:pt x="0" y="0"/>
                    </a:moveTo>
                    <a:lnTo>
                      <a:pt x="0" y="0"/>
                    </a:lnTo>
                    <a:lnTo>
                      <a:pt x="0" y="0"/>
                    </a:lnTo>
                    <a:lnTo>
                      <a:pt x="0" y="0"/>
                    </a:lnTo>
                    <a:close/>
                  </a:path>
                </a:pathLst>
              </a:custGeom>
              <a:solidFill>
                <a:srgbClr val="0B0907"/>
              </a:solidFill>
              <a:ln w="9484" cap="flat">
                <a:noFill/>
                <a:prstDash val="solid"/>
                <a:miter/>
              </a:ln>
            </p:spPr>
            <p:txBody>
              <a:bodyPr rtlCol="0" anchor="ctr"/>
              <a:lstStyle/>
              <a:p>
                <a:pPr algn="r" rtl="1"/>
                <a:endParaRPr lang="en-US">
                  <a:cs typeface="B Nazanin" panose="00000400000000000000" pitchFamily="2" charset="-78"/>
                </a:endParaRPr>
              </a:p>
            </p:txBody>
          </p:sp>
          <p:sp>
            <p:nvSpPr>
              <p:cNvPr id="42" name="Freeform: Shape 41">
                <a:extLst>
                  <a:ext uri="{FF2B5EF4-FFF2-40B4-BE49-F238E27FC236}">
                    <a16:creationId xmlns:a16="http://schemas.microsoft.com/office/drawing/2014/main" id="{A3B99644-AE1F-442F-94E8-C9CDB3B35DB1}"/>
                  </a:ext>
                </a:extLst>
              </p:cNvPr>
              <p:cNvSpPr/>
              <p:nvPr/>
            </p:nvSpPr>
            <p:spPr>
              <a:xfrm rot="739140" flipH="1">
                <a:off x="2166304" y="2562793"/>
                <a:ext cx="287666" cy="342459"/>
              </a:xfrm>
              <a:custGeom>
                <a:avLst/>
                <a:gdLst>
                  <a:gd name="connsiteX0" fmla="*/ 49643 w 398390"/>
                  <a:gd name="connsiteY0" fmla="*/ 318369 h 474273"/>
                  <a:gd name="connsiteX1" fmla="*/ 12650 w 398390"/>
                  <a:gd name="connsiteY1" fmla="*/ 270942 h 474273"/>
                  <a:gd name="connsiteX2" fmla="*/ 18341 w 398390"/>
                  <a:gd name="connsiteY2" fmla="*/ 200749 h 474273"/>
                  <a:gd name="connsiteX3" fmla="*/ 13598 w 398390"/>
                  <a:gd name="connsiteY3" fmla="*/ 184624 h 474273"/>
                  <a:gd name="connsiteX4" fmla="*/ 23084 w 398390"/>
                  <a:gd name="connsiteY4" fmla="*/ 154270 h 474273"/>
                  <a:gd name="connsiteX5" fmla="*/ 36364 w 398390"/>
                  <a:gd name="connsiteY5" fmla="*/ 146682 h 474273"/>
                  <a:gd name="connsiteX6" fmla="*/ 43952 w 398390"/>
                  <a:gd name="connsiteY6" fmla="*/ 133402 h 474273"/>
                  <a:gd name="connsiteX7" fmla="*/ 43952 w 398390"/>
                  <a:gd name="connsiteY7" fmla="*/ 93563 h 474273"/>
                  <a:gd name="connsiteX8" fmla="*/ 70511 w 398390"/>
                  <a:gd name="connsiteY8" fmla="*/ 62261 h 474273"/>
                  <a:gd name="connsiteX9" fmla="*/ 98019 w 398390"/>
                  <a:gd name="connsiteY9" fmla="*/ 8194 h 474273"/>
                  <a:gd name="connsiteX10" fmla="*/ 141652 w 398390"/>
                  <a:gd name="connsiteY10" fmla="*/ 606 h 474273"/>
                  <a:gd name="connsiteX11" fmla="*/ 204256 w 398390"/>
                  <a:gd name="connsiteY11" fmla="*/ 14834 h 474273"/>
                  <a:gd name="connsiteX12" fmla="*/ 316185 w 398390"/>
                  <a:gd name="connsiteY12" fmla="*/ 67953 h 474273"/>
                  <a:gd name="connsiteX13" fmla="*/ 394915 w 398390"/>
                  <a:gd name="connsiteY13" fmla="*/ 205492 h 474273"/>
                  <a:gd name="connsiteX14" fmla="*/ 402503 w 398390"/>
                  <a:gd name="connsiteY14" fmla="*/ 240588 h 474273"/>
                  <a:gd name="connsiteX15" fmla="*/ 290574 w 398390"/>
                  <a:gd name="connsiteY15" fmla="*/ 472983 h 474273"/>
                  <a:gd name="connsiteX16" fmla="*/ 269706 w 398390"/>
                  <a:gd name="connsiteY16" fmla="*/ 473931 h 474273"/>
                  <a:gd name="connsiteX17" fmla="*/ 236507 w 398390"/>
                  <a:gd name="connsiteY17" fmla="*/ 460651 h 474273"/>
                  <a:gd name="connsiteX18" fmla="*/ 49643 w 398390"/>
                  <a:gd name="connsiteY18" fmla="*/ 318369 h 47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8390" h="474273">
                    <a:moveTo>
                      <a:pt x="49643" y="318369"/>
                    </a:moveTo>
                    <a:cubicBezTo>
                      <a:pt x="35415" y="304141"/>
                      <a:pt x="24032" y="288016"/>
                      <a:pt x="12650" y="270942"/>
                    </a:cubicBezTo>
                    <a:cubicBezTo>
                      <a:pt x="-14858" y="227309"/>
                      <a:pt x="9804" y="226360"/>
                      <a:pt x="18341" y="200749"/>
                    </a:cubicBezTo>
                    <a:cubicBezTo>
                      <a:pt x="20238" y="196955"/>
                      <a:pt x="16444" y="191264"/>
                      <a:pt x="13598" y="184624"/>
                    </a:cubicBezTo>
                    <a:cubicBezTo>
                      <a:pt x="7907" y="173241"/>
                      <a:pt x="12650" y="159962"/>
                      <a:pt x="23084" y="154270"/>
                    </a:cubicBezTo>
                    <a:lnTo>
                      <a:pt x="36364" y="146682"/>
                    </a:lnTo>
                    <a:cubicBezTo>
                      <a:pt x="41106" y="143836"/>
                      <a:pt x="43952" y="139094"/>
                      <a:pt x="43952" y="133402"/>
                    </a:cubicBezTo>
                    <a:cubicBezTo>
                      <a:pt x="43003" y="121071"/>
                      <a:pt x="35415" y="115380"/>
                      <a:pt x="43952" y="93563"/>
                    </a:cubicBezTo>
                    <a:cubicBezTo>
                      <a:pt x="54386" y="70798"/>
                      <a:pt x="73357" y="85975"/>
                      <a:pt x="70511" y="62261"/>
                    </a:cubicBezTo>
                    <a:cubicBezTo>
                      <a:pt x="64820" y="25268"/>
                      <a:pt x="59129" y="18628"/>
                      <a:pt x="98019" y="8194"/>
                    </a:cubicBezTo>
                    <a:cubicBezTo>
                      <a:pt x="113196" y="3451"/>
                      <a:pt x="130270" y="606"/>
                      <a:pt x="141652" y="606"/>
                    </a:cubicBezTo>
                    <a:cubicBezTo>
                      <a:pt x="169160" y="-2240"/>
                      <a:pt x="179594" y="5349"/>
                      <a:pt x="204256" y="14834"/>
                    </a:cubicBezTo>
                    <a:cubicBezTo>
                      <a:pt x="243147" y="30959"/>
                      <a:pt x="279192" y="40445"/>
                      <a:pt x="316185" y="67953"/>
                    </a:cubicBezTo>
                    <a:cubicBezTo>
                      <a:pt x="357921" y="104946"/>
                      <a:pt x="384481" y="148579"/>
                      <a:pt x="394915" y="205492"/>
                    </a:cubicBezTo>
                    <a:cubicBezTo>
                      <a:pt x="397760" y="215926"/>
                      <a:pt x="402503" y="227309"/>
                      <a:pt x="402503" y="240588"/>
                    </a:cubicBezTo>
                    <a:cubicBezTo>
                      <a:pt x="367407" y="316472"/>
                      <a:pt x="325671" y="397099"/>
                      <a:pt x="290574" y="472983"/>
                    </a:cubicBezTo>
                    <a:cubicBezTo>
                      <a:pt x="282986" y="488159"/>
                      <a:pt x="276346" y="475828"/>
                      <a:pt x="269706" y="473931"/>
                    </a:cubicBezTo>
                    <a:cubicBezTo>
                      <a:pt x="257375" y="472983"/>
                      <a:pt x="246941" y="467291"/>
                      <a:pt x="236507" y="460651"/>
                    </a:cubicBezTo>
                    <a:cubicBezTo>
                      <a:pt x="178646" y="425555"/>
                      <a:pt x="68614" y="334495"/>
                      <a:pt x="49643" y="318369"/>
                    </a:cubicBezTo>
                    <a:close/>
                  </a:path>
                </a:pathLst>
              </a:custGeom>
              <a:solidFill>
                <a:srgbClr val="FDCE98"/>
              </a:solidFill>
              <a:ln w="9484" cap="flat">
                <a:noFill/>
                <a:prstDash val="solid"/>
                <a:miter/>
              </a:ln>
            </p:spPr>
            <p:txBody>
              <a:bodyPr rtlCol="0" anchor="ctr"/>
              <a:lstStyle/>
              <a:p>
                <a:pPr algn="r" rtl="1"/>
                <a:endParaRPr lang="en-US">
                  <a:cs typeface="B Nazanin" panose="00000400000000000000" pitchFamily="2" charset="-78"/>
                </a:endParaRPr>
              </a:p>
            </p:txBody>
          </p:sp>
        </p:grpSp>
      </p:grpSp>
      <p:sp>
        <p:nvSpPr>
          <p:cNvPr id="75" name="TextBox 74">
            <a:extLst>
              <a:ext uri="{FF2B5EF4-FFF2-40B4-BE49-F238E27FC236}">
                <a16:creationId xmlns:a16="http://schemas.microsoft.com/office/drawing/2014/main" id="{72525268-4681-4C42-8A88-E0D60519ACF1}"/>
              </a:ext>
            </a:extLst>
          </p:cNvPr>
          <p:cNvSpPr txBox="1"/>
          <p:nvPr/>
        </p:nvSpPr>
        <p:spPr>
          <a:xfrm>
            <a:off x="6238522" y="1675987"/>
            <a:ext cx="5326543" cy="523220"/>
          </a:xfrm>
          <a:prstGeom prst="rect">
            <a:avLst/>
          </a:prstGeom>
          <a:noFill/>
        </p:spPr>
        <p:txBody>
          <a:bodyPr wrap="square" rtlCol="0">
            <a:spAutoFit/>
          </a:bodyPr>
          <a:lstStyle/>
          <a:p>
            <a:pPr algn="r" rtl="1"/>
            <a:r>
              <a:rPr lang="fa-IR" altLang="ko-KR" sz="2800" b="1" dirty="0">
                <a:solidFill>
                  <a:schemeClr val="accent1"/>
                </a:solidFill>
                <a:cs typeface="B Nazanin" panose="00000400000000000000" pitchFamily="2" charset="-78"/>
              </a:rPr>
              <a:t>1. ارائه</a:t>
            </a:r>
            <a:endParaRPr lang="ko-KR" altLang="en-US" sz="2800" b="1" dirty="0">
              <a:solidFill>
                <a:schemeClr val="accent1"/>
              </a:solidFill>
              <a:cs typeface="B Nazanin" panose="00000400000000000000" pitchFamily="2" charset="-78"/>
            </a:endParaRPr>
          </a:p>
        </p:txBody>
      </p:sp>
      <p:sp>
        <p:nvSpPr>
          <p:cNvPr id="76" name="TextBox 75">
            <a:extLst>
              <a:ext uri="{FF2B5EF4-FFF2-40B4-BE49-F238E27FC236}">
                <a16:creationId xmlns:a16="http://schemas.microsoft.com/office/drawing/2014/main" id="{DA252873-2420-46CB-B693-0D7DD4FF749D}"/>
              </a:ext>
            </a:extLst>
          </p:cNvPr>
          <p:cNvSpPr txBox="1"/>
          <p:nvPr/>
        </p:nvSpPr>
        <p:spPr>
          <a:xfrm>
            <a:off x="6238523" y="2199337"/>
            <a:ext cx="5326545"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sp>
        <p:nvSpPr>
          <p:cNvPr id="77" name="자유형 8">
            <a:extLst>
              <a:ext uri="{FF2B5EF4-FFF2-40B4-BE49-F238E27FC236}">
                <a16:creationId xmlns:a16="http://schemas.microsoft.com/office/drawing/2014/main" id="{CDD2BBA9-D466-4699-B76F-409729C1011C}"/>
              </a:ext>
            </a:extLst>
          </p:cNvPr>
          <p:cNvSpPr/>
          <p:nvPr/>
        </p:nvSpPr>
        <p:spPr>
          <a:xfrm flipV="1">
            <a:off x="6321738" y="3237121"/>
            <a:ext cx="5208890" cy="45719"/>
          </a:xfrm>
          <a:custGeom>
            <a:avLst/>
            <a:gdLst>
              <a:gd name="connsiteX0" fmla="*/ 0 w 7226300"/>
              <a:gd name="connsiteY0" fmla="*/ 0 h 0"/>
              <a:gd name="connsiteX1" fmla="*/ 7226300 w 7226300"/>
              <a:gd name="connsiteY1" fmla="*/ 0 h 0"/>
            </a:gdLst>
            <a:ahLst/>
            <a:cxnLst>
              <a:cxn ang="0">
                <a:pos x="connsiteX0" y="connsiteY0"/>
              </a:cxn>
              <a:cxn ang="0">
                <a:pos x="connsiteX1" y="connsiteY1"/>
              </a:cxn>
            </a:cxnLst>
            <a:rect l="l" t="t" r="r" b="b"/>
            <a:pathLst>
              <a:path w="7226300">
                <a:moveTo>
                  <a:pt x="0" y="0"/>
                </a:moveTo>
                <a:lnTo>
                  <a:pt x="7226300" y="0"/>
                </a:lnTo>
              </a:path>
            </a:pathLst>
          </a:custGeom>
          <a:ln w="25400">
            <a:solidFill>
              <a:schemeClr val="accent5"/>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r" rtl="1"/>
            <a:endParaRPr lang="ko-KR" altLang="en-US" sz="2700">
              <a:cs typeface="B Nazanin" panose="00000400000000000000" pitchFamily="2" charset="-78"/>
            </a:endParaRPr>
          </a:p>
        </p:txBody>
      </p:sp>
      <p:sp>
        <p:nvSpPr>
          <p:cNvPr id="78" name="TextBox 77">
            <a:extLst>
              <a:ext uri="{FF2B5EF4-FFF2-40B4-BE49-F238E27FC236}">
                <a16:creationId xmlns:a16="http://schemas.microsoft.com/office/drawing/2014/main" id="{9110F550-17EB-42B3-B551-A735B9B117FD}"/>
              </a:ext>
            </a:extLst>
          </p:cNvPr>
          <p:cNvSpPr txBox="1"/>
          <p:nvPr/>
        </p:nvSpPr>
        <p:spPr>
          <a:xfrm>
            <a:off x="7848997" y="3111752"/>
            <a:ext cx="2154372" cy="369332"/>
          </a:xfrm>
          <a:prstGeom prst="rect">
            <a:avLst/>
          </a:prstGeom>
          <a:solidFill>
            <a:schemeClr val="bg1"/>
          </a:solidFill>
        </p:spPr>
        <p:txBody>
          <a:bodyPr wrap="square" rtlCol="0">
            <a:spAutoFit/>
          </a:bodyPr>
          <a:lstStyle/>
          <a:p>
            <a:pPr algn="ctr" rtl="1"/>
            <a:r>
              <a:rPr lang="fa-IR" altLang="ko-KR" b="1" dirty="0">
                <a:solidFill>
                  <a:schemeClr val="accent5">
                    <a:lumMod val="75000"/>
                  </a:schemeClr>
                </a:solidFill>
                <a:cs typeface="B Nazanin" panose="00000400000000000000" pitchFamily="2" charset="-78"/>
              </a:rPr>
              <a:t>متن شما در اینجا</a:t>
            </a:r>
            <a:endParaRPr lang="ko-KR" altLang="en-US" b="1" dirty="0">
              <a:solidFill>
                <a:schemeClr val="accent5">
                  <a:lumMod val="75000"/>
                </a:schemeClr>
              </a:solidFill>
              <a:cs typeface="B Nazanin" panose="00000400000000000000" pitchFamily="2" charset="-78"/>
            </a:endParaRPr>
          </a:p>
        </p:txBody>
      </p:sp>
      <p:grpSp>
        <p:nvGrpSpPr>
          <p:cNvPr id="79" name="Group 29">
            <a:extLst>
              <a:ext uri="{FF2B5EF4-FFF2-40B4-BE49-F238E27FC236}">
                <a16:creationId xmlns:a16="http://schemas.microsoft.com/office/drawing/2014/main" id="{7A722C58-B21F-4BC5-B2C6-3E3A572F3DCF}"/>
              </a:ext>
            </a:extLst>
          </p:cNvPr>
          <p:cNvGrpSpPr/>
          <p:nvPr/>
        </p:nvGrpSpPr>
        <p:grpSpPr>
          <a:xfrm>
            <a:off x="6302245" y="4496388"/>
            <a:ext cx="1582498" cy="1510018"/>
            <a:chOff x="3736410" y="4379961"/>
            <a:chExt cx="1454320" cy="1510018"/>
          </a:xfrm>
        </p:grpSpPr>
        <p:sp>
          <p:nvSpPr>
            <p:cNvPr id="80" name="TextBox 79">
              <a:extLst>
                <a:ext uri="{FF2B5EF4-FFF2-40B4-BE49-F238E27FC236}">
                  <a16:creationId xmlns:a16="http://schemas.microsoft.com/office/drawing/2014/main" id="{7BA28983-3D1D-45A0-9999-EDF5B4FED29F}"/>
                </a:ext>
              </a:extLst>
            </p:cNvPr>
            <p:cNvSpPr txBox="1"/>
            <p:nvPr/>
          </p:nvSpPr>
          <p:spPr>
            <a:xfrm>
              <a:off x="3736410" y="4379961"/>
              <a:ext cx="1454320"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81" name="TextBox 80">
              <a:extLst>
                <a:ext uri="{FF2B5EF4-FFF2-40B4-BE49-F238E27FC236}">
                  <a16:creationId xmlns:a16="http://schemas.microsoft.com/office/drawing/2014/main" id="{BD682919-9AF0-4E18-A658-D4EB392E4E3C}"/>
                </a:ext>
              </a:extLst>
            </p:cNvPr>
            <p:cNvSpPr txBox="1"/>
            <p:nvPr/>
          </p:nvSpPr>
          <p:spPr>
            <a:xfrm>
              <a:off x="3736410" y="4689650"/>
              <a:ext cx="1454320" cy="120032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85" name="Group 33">
            <a:extLst>
              <a:ext uri="{FF2B5EF4-FFF2-40B4-BE49-F238E27FC236}">
                <a16:creationId xmlns:a16="http://schemas.microsoft.com/office/drawing/2014/main" id="{019E2044-3E96-48A2-B1A6-A56537F79F06}"/>
              </a:ext>
            </a:extLst>
          </p:cNvPr>
          <p:cNvGrpSpPr/>
          <p:nvPr/>
        </p:nvGrpSpPr>
        <p:grpSpPr>
          <a:xfrm>
            <a:off x="9860321" y="4496388"/>
            <a:ext cx="1582498" cy="1510018"/>
            <a:chOff x="3736410" y="4379961"/>
            <a:chExt cx="1454320" cy="1510018"/>
          </a:xfrm>
        </p:grpSpPr>
        <p:sp>
          <p:nvSpPr>
            <p:cNvPr id="86" name="TextBox 85">
              <a:extLst>
                <a:ext uri="{FF2B5EF4-FFF2-40B4-BE49-F238E27FC236}">
                  <a16:creationId xmlns:a16="http://schemas.microsoft.com/office/drawing/2014/main" id="{AEFDE15D-78F5-4BF8-8186-3932B8870527}"/>
                </a:ext>
              </a:extLst>
            </p:cNvPr>
            <p:cNvSpPr txBox="1"/>
            <p:nvPr/>
          </p:nvSpPr>
          <p:spPr>
            <a:xfrm>
              <a:off x="3736410" y="4379961"/>
              <a:ext cx="1454320"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87" name="TextBox 86">
              <a:extLst>
                <a:ext uri="{FF2B5EF4-FFF2-40B4-BE49-F238E27FC236}">
                  <a16:creationId xmlns:a16="http://schemas.microsoft.com/office/drawing/2014/main" id="{60D90B8A-8608-498F-AAF8-6478E8EFC2EB}"/>
                </a:ext>
              </a:extLst>
            </p:cNvPr>
            <p:cNvSpPr txBox="1"/>
            <p:nvPr/>
          </p:nvSpPr>
          <p:spPr>
            <a:xfrm>
              <a:off x="3736410" y="4689650"/>
              <a:ext cx="1454320" cy="120032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sp>
        <p:nvSpPr>
          <p:cNvPr id="88" name="Oval 13">
            <a:extLst>
              <a:ext uri="{FF2B5EF4-FFF2-40B4-BE49-F238E27FC236}">
                <a16:creationId xmlns:a16="http://schemas.microsoft.com/office/drawing/2014/main" id="{9EC34C80-F5F3-4C33-B4B2-1AB64CC9D001}"/>
              </a:ext>
            </a:extLst>
          </p:cNvPr>
          <p:cNvSpPr/>
          <p:nvPr/>
        </p:nvSpPr>
        <p:spPr>
          <a:xfrm>
            <a:off x="6776580" y="3705293"/>
            <a:ext cx="633828" cy="633828"/>
          </a:xfrm>
          <a:prstGeom prst="roundRect">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90" name="Oval 15">
            <a:extLst>
              <a:ext uri="{FF2B5EF4-FFF2-40B4-BE49-F238E27FC236}">
                <a16:creationId xmlns:a16="http://schemas.microsoft.com/office/drawing/2014/main" id="{353C7AC7-215C-43F8-9816-94D095743664}"/>
              </a:ext>
            </a:extLst>
          </p:cNvPr>
          <p:cNvSpPr/>
          <p:nvPr/>
        </p:nvSpPr>
        <p:spPr>
          <a:xfrm>
            <a:off x="10334656" y="3705293"/>
            <a:ext cx="633828" cy="633828"/>
          </a:xfrm>
          <a:prstGeom prst="roundRect">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94" name="Rectangle 19">
            <a:extLst>
              <a:ext uri="{FF2B5EF4-FFF2-40B4-BE49-F238E27FC236}">
                <a16:creationId xmlns:a16="http://schemas.microsoft.com/office/drawing/2014/main" id="{E4C790F5-ADB4-4F9D-9ABF-2E0FEE3A4A6D}"/>
              </a:ext>
            </a:extLst>
          </p:cNvPr>
          <p:cNvSpPr>
            <a:spLocks noChangeAspect="1"/>
          </p:cNvSpPr>
          <p:nvPr/>
        </p:nvSpPr>
        <p:spPr>
          <a:xfrm>
            <a:off x="6951645" y="3838867"/>
            <a:ext cx="285396" cy="367488"/>
          </a:xfrm>
          <a:custGeom>
            <a:avLst/>
            <a:gdLst/>
            <a:ahLst/>
            <a:cxnLst/>
            <a:rect l="l" t="t" r="r" b="b"/>
            <a:pathLst>
              <a:path w="3039346" h="3913585">
                <a:moveTo>
                  <a:pt x="1527178" y="2618567"/>
                </a:moveTo>
                <a:cubicBezTo>
                  <a:pt x="1429201" y="2618567"/>
                  <a:pt x="1349775" y="2697993"/>
                  <a:pt x="1349775" y="2795971"/>
                </a:cubicBezTo>
                <a:cubicBezTo>
                  <a:pt x="1349775" y="2861110"/>
                  <a:pt x="1384883" y="2918050"/>
                  <a:pt x="1437574" y="2948279"/>
                </a:cubicBezTo>
                <a:lnTo>
                  <a:pt x="1275150" y="3311239"/>
                </a:lnTo>
                <a:lnTo>
                  <a:pt x="1779206" y="3311239"/>
                </a:lnTo>
                <a:lnTo>
                  <a:pt x="1616782" y="2948279"/>
                </a:lnTo>
                <a:cubicBezTo>
                  <a:pt x="1669475" y="2918050"/>
                  <a:pt x="1704582" y="2861110"/>
                  <a:pt x="1704582" y="2795971"/>
                </a:cubicBezTo>
                <a:cubicBezTo>
                  <a:pt x="1704582" y="2697993"/>
                  <a:pt x="1625156" y="2618567"/>
                  <a:pt x="1527178" y="2618567"/>
                </a:cubicBezTo>
                <a:close/>
                <a:moveTo>
                  <a:pt x="1527178" y="0"/>
                </a:moveTo>
                <a:cubicBezTo>
                  <a:pt x="2026975" y="0"/>
                  <a:pt x="2435288" y="391686"/>
                  <a:pt x="2460697" y="884907"/>
                </a:cubicBezTo>
                <a:lnTo>
                  <a:pt x="2463282" y="884907"/>
                </a:lnTo>
                <a:lnTo>
                  <a:pt x="2463282" y="936104"/>
                </a:lnTo>
                <a:lnTo>
                  <a:pt x="2463282" y="1656184"/>
                </a:lnTo>
                <a:lnTo>
                  <a:pt x="2067282" y="1656184"/>
                </a:lnTo>
                <a:lnTo>
                  <a:pt x="2067282" y="1427425"/>
                </a:lnTo>
                <a:lnTo>
                  <a:pt x="2310132" y="1427584"/>
                </a:lnTo>
                <a:cubicBezTo>
                  <a:pt x="2310132" y="1320268"/>
                  <a:pt x="2206785" y="1230216"/>
                  <a:pt x="2067282" y="1206340"/>
                </a:cubicBezTo>
                <a:lnTo>
                  <a:pt x="2067282" y="936104"/>
                </a:lnTo>
                <a:lnTo>
                  <a:pt x="2066786" y="936104"/>
                </a:lnTo>
                <a:cubicBezTo>
                  <a:pt x="2066786" y="638087"/>
                  <a:pt x="1825195" y="396496"/>
                  <a:pt x="1527178" y="396496"/>
                </a:cubicBezTo>
                <a:cubicBezTo>
                  <a:pt x="1229161" y="396496"/>
                  <a:pt x="987570" y="638087"/>
                  <a:pt x="987570" y="936104"/>
                </a:cubicBezTo>
                <a:lnTo>
                  <a:pt x="987074" y="936104"/>
                </a:lnTo>
                <a:lnTo>
                  <a:pt x="987074" y="1872209"/>
                </a:lnTo>
                <a:lnTo>
                  <a:pt x="2699110" y="1872209"/>
                </a:lnTo>
                <a:cubicBezTo>
                  <a:pt x="2887017" y="1872209"/>
                  <a:pt x="3039346" y="2024538"/>
                  <a:pt x="3039346" y="2212445"/>
                </a:cubicBezTo>
                <a:lnTo>
                  <a:pt x="3039346" y="3573349"/>
                </a:lnTo>
                <a:cubicBezTo>
                  <a:pt x="3039346" y="3761256"/>
                  <a:pt x="2887017" y="3913585"/>
                  <a:pt x="2699110" y="3913585"/>
                </a:cubicBezTo>
                <a:lnTo>
                  <a:pt x="340236" y="3913585"/>
                </a:lnTo>
                <a:cubicBezTo>
                  <a:pt x="152329" y="3913585"/>
                  <a:pt x="0" y="3761256"/>
                  <a:pt x="0" y="3573349"/>
                </a:cubicBezTo>
                <a:lnTo>
                  <a:pt x="0" y="2212445"/>
                </a:lnTo>
                <a:cubicBezTo>
                  <a:pt x="0" y="2024538"/>
                  <a:pt x="152329" y="1872209"/>
                  <a:pt x="340236" y="1872209"/>
                </a:cubicBezTo>
                <a:lnTo>
                  <a:pt x="591074" y="1872209"/>
                </a:lnTo>
                <a:lnTo>
                  <a:pt x="591074" y="936104"/>
                </a:lnTo>
                <a:cubicBezTo>
                  <a:pt x="591074" y="419108"/>
                  <a:pt x="1010182" y="0"/>
                  <a:pt x="152717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solidFill>
                <a:schemeClr val="tx1">
                  <a:lumMod val="75000"/>
                  <a:lumOff val="25000"/>
                </a:schemeClr>
              </a:solidFill>
              <a:cs typeface="B Nazanin" panose="00000400000000000000" pitchFamily="2" charset="-78"/>
            </a:endParaRPr>
          </a:p>
        </p:txBody>
      </p:sp>
      <p:grpSp>
        <p:nvGrpSpPr>
          <p:cNvPr id="82" name="Group 30">
            <a:extLst>
              <a:ext uri="{FF2B5EF4-FFF2-40B4-BE49-F238E27FC236}">
                <a16:creationId xmlns:a16="http://schemas.microsoft.com/office/drawing/2014/main" id="{AC574F07-5C9A-4D80-B204-E2788078542A}"/>
              </a:ext>
            </a:extLst>
          </p:cNvPr>
          <p:cNvGrpSpPr/>
          <p:nvPr/>
        </p:nvGrpSpPr>
        <p:grpSpPr>
          <a:xfrm>
            <a:off x="8081283" y="4496388"/>
            <a:ext cx="1582498" cy="1510018"/>
            <a:chOff x="3736410" y="4379961"/>
            <a:chExt cx="1454320" cy="1510018"/>
          </a:xfrm>
        </p:grpSpPr>
        <p:sp>
          <p:nvSpPr>
            <p:cNvPr id="83" name="TextBox 82">
              <a:extLst>
                <a:ext uri="{FF2B5EF4-FFF2-40B4-BE49-F238E27FC236}">
                  <a16:creationId xmlns:a16="http://schemas.microsoft.com/office/drawing/2014/main" id="{42D5362E-5D15-4861-95E5-4E15973CEBC3}"/>
                </a:ext>
              </a:extLst>
            </p:cNvPr>
            <p:cNvSpPr txBox="1"/>
            <p:nvPr/>
          </p:nvSpPr>
          <p:spPr>
            <a:xfrm>
              <a:off x="3736410" y="4379961"/>
              <a:ext cx="1454320"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84" name="TextBox 83">
              <a:extLst>
                <a:ext uri="{FF2B5EF4-FFF2-40B4-BE49-F238E27FC236}">
                  <a16:creationId xmlns:a16="http://schemas.microsoft.com/office/drawing/2014/main" id="{C0257140-F75D-4FF0-9003-360C78606E85}"/>
                </a:ext>
              </a:extLst>
            </p:cNvPr>
            <p:cNvSpPr txBox="1"/>
            <p:nvPr/>
          </p:nvSpPr>
          <p:spPr>
            <a:xfrm>
              <a:off x="3736410" y="4689650"/>
              <a:ext cx="1454320" cy="120032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sp>
        <p:nvSpPr>
          <p:cNvPr id="89" name="Oval 14">
            <a:extLst>
              <a:ext uri="{FF2B5EF4-FFF2-40B4-BE49-F238E27FC236}">
                <a16:creationId xmlns:a16="http://schemas.microsoft.com/office/drawing/2014/main" id="{2BA7A500-86ED-4ED1-AEA4-7870CC0CF8BF}"/>
              </a:ext>
            </a:extLst>
          </p:cNvPr>
          <p:cNvSpPr/>
          <p:nvPr/>
        </p:nvSpPr>
        <p:spPr>
          <a:xfrm>
            <a:off x="8555618" y="3705293"/>
            <a:ext cx="633828" cy="633828"/>
          </a:xfrm>
          <a:prstGeom prst="roundRect">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95" name="Isosceles Triangle 22">
            <a:extLst>
              <a:ext uri="{FF2B5EF4-FFF2-40B4-BE49-F238E27FC236}">
                <a16:creationId xmlns:a16="http://schemas.microsoft.com/office/drawing/2014/main" id="{6AC8DBED-9A79-4C88-AD98-300E31437A05}"/>
              </a:ext>
            </a:extLst>
          </p:cNvPr>
          <p:cNvSpPr>
            <a:spLocks noChangeAspect="1"/>
          </p:cNvSpPr>
          <p:nvPr/>
        </p:nvSpPr>
        <p:spPr>
          <a:xfrm rot="19800000">
            <a:off x="8695622" y="3852093"/>
            <a:ext cx="348910" cy="348851"/>
          </a:xfrm>
          <a:custGeom>
            <a:avLst/>
            <a:gdLst/>
            <a:ahLst/>
            <a:cxnLst/>
            <a:rect l="l" t="t" r="r" b="b"/>
            <a:pathLst>
              <a:path w="3948369" h="3947711">
                <a:moveTo>
                  <a:pt x="1024184" y="1327019"/>
                </a:moveTo>
                <a:cubicBezTo>
                  <a:pt x="953964" y="1286477"/>
                  <a:pt x="864174" y="1310536"/>
                  <a:pt x="823632" y="1380756"/>
                </a:cubicBezTo>
                <a:cubicBezTo>
                  <a:pt x="783091" y="1450976"/>
                  <a:pt x="807150" y="1540767"/>
                  <a:pt x="877370" y="1581308"/>
                </a:cubicBezTo>
                <a:cubicBezTo>
                  <a:pt x="947590" y="1621850"/>
                  <a:pt x="1037380" y="1597790"/>
                  <a:pt x="1077922" y="1527570"/>
                </a:cubicBezTo>
                <a:cubicBezTo>
                  <a:pt x="1118463" y="1457350"/>
                  <a:pt x="1094404" y="1367560"/>
                  <a:pt x="1024184" y="1327019"/>
                </a:cubicBezTo>
                <a:close/>
                <a:moveTo>
                  <a:pt x="3610643" y="2228121"/>
                </a:moveTo>
                <a:cubicBezTo>
                  <a:pt x="3600833" y="2220477"/>
                  <a:pt x="3589363" y="2214630"/>
                  <a:pt x="3576595" y="2211209"/>
                </a:cubicBezTo>
                <a:cubicBezTo>
                  <a:pt x="3525522" y="2197524"/>
                  <a:pt x="3473024" y="2227833"/>
                  <a:pt x="3459339" y="2278906"/>
                </a:cubicBezTo>
                <a:cubicBezTo>
                  <a:pt x="3445654" y="2329979"/>
                  <a:pt x="3475964" y="2382476"/>
                  <a:pt x="3527037" y="2396161"/>
                </a:cubicBezTo>
                <a:cubicBezTo>
                  <a:pt x="3578110" y="2409846"/>
                  <a:pt x="3630607" y="2379537"/>
                  <a:pt x="3644292" y="2328464"/>
                </a:cubicBezTo>
                <a:cubicBezTo>
                  <a:pt x="3654556" y="2290159"/>
                  <a:pt x="3640073" y="2251053"/>
                  <a:pt x="3610643" y="2228121"/>
                </a:cubicBezTo>
                <a:close/>
                <a:moveTo>
                  <a:pt x="3948369" y="2177025"/>
                </a:moveTo>
                <a:lnTo>
                  <a:pt x="3902391" y="2247588"/>
                </a:lnTo>
                <a:cubicBezTo>
                  <a:pt x="3840166" y="2207044"/>
                  <a:pt x="3769677" y="2184131"/>
                  <a:pt x="3697935" y="2180296"/>
                </a:cubicBezTo>
                <a:cubicBezTo>
                  <a:pt x="3737123" y="2226403"/>
                  <a:pt x="3753617" y="2290363"/>
                  <a:pt x="3736768" y="2353243"/>
                </a:cubicBezTo>
                <a:cubicBezTo>
                  <a:pt x="3709398" y="2455390"/>
                  <a:pt x="3604404" y="2516008"/>
                  <a:pt x="3502258" y="2488638"/>
                </a:cubicBezTo>
                <a:cubicBezTo>
                  <a:pt x="3400111" y="2461268"/>
                  <a:pt x="3339493" y="2356274"/>
                  <a:pt x="3366863" y="2254127"/>
                </a:cubicBezTo>
                <a:cubicBezTo>
                  <a:pt x="3381032" y="2201247"/>
                  <a:pt x="3416004" y="2159497"/>
                  <a:pt x="3460818" y="2135698"/>
                </a:cubicBezTo>
                <a:cubicBezTo>
                  <a:pt x="3436032" y="2129730"/>
                  <a:pt x="3409996" y="2129302"/>
                  <a:pt x="3383900" y="2133133"/>
                </a:cubicBezTo>
                <a:cubicBezTo>
                  <a:pt x="3331988" y="2140756"/>
                  <a:pt x="3285146" y="2164460"/>
                  <a:pt x="3249703" y="2200200"/>
                </a:cubicBezTo>
                <a:cubicBezTo>
                  <a:pt x="3299772" y="2410806"/>
                  <a:pt x="3262997" y="2663063"/>
                  <a:pt x="3111944" y="2983361"/>
                </a:cubicBezTo>
                <a:cubicBezTo>
                  <a:pt x="2900481" y="3337269"/>
                  <a:pt x="2604169" y="3479398"/>
                  <a:pt x="2264290" y="3473876"/>
                </a:cubicBezTo>
                <a:lnTo>
                  <a:pt x="1854414" y="3947711"/>
                </a:lnTo>
                <a:lnTo>
                  <a:pt x="1615515" y="3809782"/>
                </a:lnTo>
                <a:lnTo>
                  <a:pt x="1764774" y="3379707"/>
                </a:lnTo>
                <a:cubicBezTo>
                  <a:pt x="1587770" y="3319643"/>
                  <a:pt x="1405350" y="3232972"/>
                  <a:pt x="1221865" y="3127037"/>
                </a:cubicBezTo>
                <a:cubicBezTo>
                  <a:pt x="1120271" y="3068382"/>
                  <a:pt x="1025311" y="3004264"/>
                  <a:pt x="938291" y="2935309"/>
                </a:cubicBezTo>
                <a:lnTo>
                  <a:pt x="509476" y="3157353"/>
                </a:lnTo>
                <a:lnTo>
                  <a:pt x="247593" y="2999226"/>
                </a:lnTo>
                <a:lnTo>
                  <a:pt x="599626" y="2603610"/>
                </a:lnTo>
                <a:cubicBezTo>
                  <a:pt x="384783" y="2338553"/>
                  <a:pt x="289709" y="2193107"/>
                  <a:pt x="174176" y="1843897"/>
                </a:cubicBezTo>
                <a:lnTo>
                  <a:pt x="0" y="1381252"/>
                </a:lnTo>
                <a:lnTo>
                  <a:pt x="107522" y="1111013"/>
                </a:lnTo>
                <a:cubicBezTo>
                  <a:pt x="159316" y="1021302"/>
                  <a:pt x="259400" y="1099908"/>
                  <a:pt x="349113" y="1151702"/>
                </a:cubicBezTo>
                <a:lnTo>
                  <a:pt x="486246" y="1217020"/>
                </a:lnTo>
                <a:cubicBezTo>
                  <a:pt x="628225" y="1148493"/>
                  <a:pt x="768311" y="1094036"/>
                  <a:pt x="908721" y="1057007"/>
                </a:cubicBezTo>
                <a:cubicBezTo>
                  <a:pt x="1011476" y="947354"/>
                  <a:pt x="1021990" y="857768"/>
                  <a:pt x="976491" y="611195"/>
                </a:cubicBezTo>
                <a:cubicBezTo>
                  <a:pt x="1335325" y="817429"/>
                  <a:pt x="1326102" y="899150"/>
                  <a:pt x="1389221" y="1007976"/>
                </a:cubicBezTo>
                <a:cubicBezTo>
                  <a:pt x="1615807" y="1002289"/>
                  <a:pt x="1836555" y="1044211"/>
                  <a:pt x="2066828" y="1133629"/>
                </a:cubicBezTo>
                <a:cubicBezTo>
                  <a:pt x="2047082" y="1203277"/>
                  <a:pt x="2048342" y="1275855"/>
                  <a:pt x="2067080" y="1343672"/>
                </a:cubicBezTo>
                <a:cubicBezTo>
                  <a:pt x="2009772" y="1325329"/>
                  <a:pt x="1950048" y="1312156"/>
                  <a:pt x="1888409" y="1302802"/>
                </a:cubicBezTo>
                <a:lnTo>
                  <a:pt x="1831983" y="1466454"/>
                </a:lnTo>
                <a:cubicBezTo>
                  <a:pt x="2171713" y="1545279"/>
                  <a:pt x="2334158" y="1639067"/>
                  <a:pt x="2533793" y="1871644"/>
                </a:cubicBezTo>
                <a:lnTo>
                  <a:pt x="2655130" y="1752801"/>
                </a:lnTo>
                <a:cubicBezTo>
                  <a:pt x="2623271" y="1710443"/>
                  <a:pt x="2589631" y="1671169"/>
                  <a:pt x="2553401" y="1635762"/>
                </a:cubicBezTo>
                <a:cubicBezTo>
                  <a:pt x="2626342" y="1620812"/>
                  <a:pt x="2694472" y="1585039"/>
                  <a:pt x="2748239" y="1530606"/>
                </a:cubicBezTo>
                <a:cubicBezTo>
                  <a:pt x="2959801" y="1699876"/>
                  <a:pt x="3152007" y="1908367"/>
                  <a:pt x="3223775" y="2111154"/>
                </a:cubicBezTo>
                <a:cubicBezTo>
                  <a:pt x="3265103" y="2076949"/>
                  <a:pt x="3316077" y="2055387"/>
                  <a:pt x="3371292" y="2047279"/>
                </a:cubicBezTo>
                <a:cubicBezTo>
                  <a:pt x="3454199" y="2035105"/>
                  <a:pt x="3536665" y="2054733"/>
                  <a:pt x="3603728" y="2099347"/>
                </a:cubicBezTo>
                <a:cubicBezTo>
                  <a:pt x="3679156" y="2088543"/>
                  <a:pt x="3756158" y="2095770"/>
                  <a:pt x="3828792" y="2119628"/>
                </a:cubicBezTo>
                <a:cubicBezTo>
                  <a:pt x="3870454" y="2133311"/>
                  <a:pt x="3910678" y="2152466"/>
                  <a:pt x="3948369" y="2177025"/>
                </a:cubicBezTo>
                <a:close/>
                <a:moveTo>
                  <a:pt x="2661401" y="883270"/>
                </a:moveTo>
                <a:cubicBezTo>
                  <a:pt x="2838812" y="985699"/>
                  <a:pt x="2899598" y="1212554"/>
                  <a:pt x="2797170" y="1389966"/>
                </a:cubicBezTo>
                <a:cubicBezTo>
                  <a:pt x="2694741" y="1567377"/>
                  <a:pt x="2467885" y="1628163"/>
                  <a:pt x="2290474" y="1525735"/>
                </a:cubicBezTo>
                <a:cubicBezTo>
                  <a:pt x="2113063" y="1423306"/>
                  <a:pt x="2052277" y="1196450"/>
                  <a:pt x="2154705" y="1019039"/>
                </a:cubicBezTo>
                <a:cubicBezTo>
                  <a:pt x="2257134" y="841627"/>
                  <a:pt x="2483990" y="780842"/>
                  <a:pt x="2661401" y="883270"/>
                </a:cubicBezTo>
                <a:close/>
                <a:moveTo>
                  <a:pt x="2494139" y="49756"/>
                </a:moveTo>
                <a:cubicBezTo>
                  <a:pt x="2671551" y="152184"/>
                  <a:pt x="2732337" y="379040"/>
                  <a:pt x="2629908" y="556451"/>
                </a:cubicBezTo>
                <a:cubicBezTo>
                  <a:pt x="2527480" y="733863"/>
                  <a:pt x="2300624" y="794648"/>
                  <a:pt x="2123212" y="692220"/>
                </a:cubicBezTo>
                <a:cubicBezTo>
                  <a:pt x="1945801" y="589791"/>
                  <a:pt x="1885015" y="362936"/>
                  <a:pt x="1987444" y="185524"/>
                </a:cubicBezTo>
                <a:cubicBezTo>
                  <a:pt x="2089872" y="8113"/>
                  <a:pt x="2316728" y="-52673"/>
                  <a:pt x="2494139" y="4975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solidFill>
                <a:schemeClr val="tx1">
                  <a:lumMod val="75000"/>
                  <a:lumOff val="25000"/>
                </a:schemeClr>
              </a:solidFill>
              <a:cs typeface="B Nazanin" panose="00000400000000000000" pitchFamily="2" charset="-78"/>
            </a:endParaRPr>
          </a:p>
        </p:txBody>
      </p:sp>
      <p:sp>
        <p:nvSpPr>
          <p:cNvPr id="96" name="Rectangle 14">
            <a:extLst>
              <a:ext uri="{FF2B5EF4-FFF2-40B4-BE49-F238E27FC236}">
                <a16:creationId xmlns:a16="http://schemas.microsoft.com/office/drawing/2014/main" id="{8827F4A7-8EBA-4947-BC92-9DE8AA9BFD10}"/>
              </a:ext>
            </a:extLst>
          </p:cNvPr>
          <p:cNvSpPr/>
          <p:nvPr/>
        </p:nvSpPr>
        <p:spPr>
          <a:xfrm>
            <a:off x="10499879" y="3868618"/>
            <a:ext cx="303382" cy="310902"/>
          </a:xfrm>
          <a:custGeom>
            <a:avLst/>
            <a:gdLst/>
            <a:ahLst/>
            <a:cxnLst/>
            <a:rect l="l" t="t" r="r" b="b"/>
            <a:pathLst>
              <a:path w="3888432" h="3984815">
                <a:moveTo>
                  <a:pt x="3131805" y="2156163"/>
                </a:moveTo>
                <a:lnTo>
                  <a:pt x="3132791" y="2156712"/>
                </a:lnTo>
                <a:lnTo>
                  <a:pt x="3132791" y="3458037"/>
                </a:lnTo>
                <a:lnTo>
                  <a:pt x="2592791" y="3458037"/>
                </a:lnTo>
                <a:lnTo>
                  <a:pt x="2592791" y="2392416"/>
                </a:lnTo>
                <a:lnTo>
                  <a:pt x="3131805" y="2392416"/>
                </a:lnTo>
                <a:close/>
                <a:moveTo>
                  <a:pt x="1894806" y="1447696"/>
                </a:moveTo>
                <a:lnTo>
                  <a:pt x="2434806" y="1447696"/>
                </a:lnTo>
                <a:lnTo>
                  <a:pt x="2434806" y="3067696"/>
                </a:lnTo>
                <a:lnTo>
                  <a:pt x="2425859" y="3067696"/>
                </a:lnTo>
                <a:lnTo>
                  <a:pt x="2425859" y="3458037"/>
                </a:lnTo>
                <a:lnTo>
                  <a:pt x="1885859" y="3458037"/>
                </a:lnTo>
                <a:lnTo>
                  <a:pt x="1885859" y="1462222"/>
                </a:lnTo>
                <a:lnTo>
                  <a:pt x="1894806" y="1467205"/>
                </a:lnTo>
                <a:close/>
                <a:moveTo>
                  <a:pt x="1178927" y="1068489"/>
                </a:moveTo>
                <a:lnTo>
                  <a:pt x="1179306" y="1068700"/>
                </a:lnTo>
                <a:lnTo>
                  <a:pt x="1179306" y="1992407"/>
                </a:lnTo>
                <a:lnTo>
                  <a:pt x="1718927" y="1992407"/>
                </a:lnTo>
                <a:lnTo>
                  <a:pt x="1718927" y="3458037"/>
                </a:lnTo>
                <a:lnTo>
                  <a:pt x="1178927" y="3458037"/>
                </a:lnTo>
                <a:close/>
                <a:moveTo>
                  <a:pt x="471995" y="674757"/>
                </a:moveTo>
                <a:lnTo>
                  <a:pt x="482407" y="680556"/>
                </a:lnTo>
                <a:lnTo>
                  <a:pt x="1022307" y="680556"/>
                </a:lnTo>
                <a:lnTo>
                  <a:pt x="1022307" y="2085638"/>
                </a:lnTo>
                <a:lnTo>
                  <a:pt x="1011995" y="2085638"/>
                </a:lnTo>
                <a:lnTo>
                  <a:pt x="1011995" y="3458037"/>
                </a:lnTo>
                <a:lnTo>
                  <a:pt x="471995" y="3458037"/>
                </a:lnTo>
                <a:close/>
                <a:moveTo>
                  <a:pt x="3301860" y="259154"/>
                </a:moveTo>
                <a:lnTo>
                  <a:pt x="3841860" y="259154"/>
                </a:lnTo>
                <a:lnTo>
                  <a:pt x="3841860" y="2548347"/>
                </a:lnTo>
                <a:lnTo>
                  <a:pt x="3835956" y="2548347"/>
                </a:lnTo>
                <a:lnTo>
                  <a:pt x="3839723" y="2550445"/>
                </a:lnTo>
                <a:lnTo>
                  <a:pt x="3839723" y="3458037"/>
                </a:lnTo>
                <a:lnTo>
                  <a:pt x="3299723" y="3458037"/>
                </a:lnTo>
                <a:lnTo>
                  <a:pt x="3299723" y="2249687"/>
                </a:lnTo>
                <a:lnTo>
                  <a:pt x="3301860" y="2250877"/>
                </a:lnTo>
                <a:close/>
                <a:moveTo>
                  <a:pt x="0" y="0"/>
                </a:moveTo>
                <a:lnTo>
                  <a:pt x="360000" y="0"/>
                </a:lnTo>
                <a:lnTo>
                  <a:pt x="360000" y="3624815"/>
                </a:lnTo>
                <a:lnTo>
                  <a:pt x="3888432" y="3624815"/>
                </a:lnTo>
                <a:lnTo>
                  <a:pt x="3888432" y="3984815"/>
                </a:lnTo>
                <a:lnTo>
                  <a:pt x="0" y="3984815"/>
                </a:lnTo>
                <a:lnTo>
                  <a:pt x="0" y="3888432"/>
                </a:lnTo>
                <a:lnTo>
                  <a:pt x="0" y="362481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156035336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52D51964-DE03-4B30-9A44-B6373BB621A4}"/>
              </a:ext>
            </a:extLst>
          </p:cNvPr>
          <p:cNvGrpSpPr/>
          <p:nvPr/>
        </p:nvGrpSpPr>
        <p:grpSpPr>
          <a:xfrm>
            <a:off x="636303" y="3643008"/>
            <a:ext cx="3704961" cy="2416881"/>
            <a:chOff x="755576" y="2985717"/>
            <a:chExt cx="3092136" cy="2416881"/>
          </a:xfrm>
        </p:grpSpPr>
        <p:sp>
          <p:nvSpPr>
            <p:cNvPr id="5" name="TextBox 4">
              <a:extLst>
                <a:ext uri="{FF2B5EF4-FFF2-40B4-BE49-F238E27FC236}">
                  <a16:creationId xmlns:a16="http://schemas.microsoft.com/office/drawing/2014/main" id="{BBD5531F-4774-4A20-B7E6-16F1AFE93FD0}"/>
                </a:ext>
              </a:extLst>
            </p:cNvPr>
            <p:cNvSpPr txBox="1"/>
            <p:nvPr/>
          </p:nvSpPr>
          <p:spPr>
            <a:xfrm>
              <a:off x="755576" y="3336198"/>
              <a:ext cx="3092136" cy="2066400"/>
            </a:xfrm>
            <a:prstGeom prst="rect">
              <a:avLst/>
            </a:prstGeom>
            <a:noFill/>
          </p:spPr>
          <p:txBody>
            <a:bodyPr wrap="square" rtlCol="0">
              <a:spAutoFit/>
            </a:bodyPr>
            <a:lstStyle/>
            <a:p>
              <a:pPr algn="r" rtl="1">
                <a:lnSpc>
                  <a:spcPct val="12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p>
            <a:p>
              <a:pPr algn="r" rtl="1">
                <a:lnSpc>
                  <a:spcPct val="120000"/>
                </a:lnSpc>
              </a:pPr>
              <a:endParaRPr lang="fa-IR" altLang="ko-KR" sz="1200" dirty="0">
                <a:solidFill>
                  <a:schemeClr val="bg1"/>
                </a:solidFill>
                <a:cs typeface="B Nazanin" panose="00000400000000000000" pitchFamily="2" charset="-78"/>
              </a:endParaRPr>
            </a:p>
            <a:p>
              <a:pPr algn="r" rtl="1">
                <a:lnSpc>
                  <a:spcPct val="12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sp>
          <p:nvSpPr>
            <p:cNvPr id="6" name="TextBox 5">
              <a:extLst>
                <a:ext uri="{FF2B5EF4-FFF2-40B4-BE49-F238E27FC236}">
                  <a16:creationId xmlns:a16="http://schemas.microsoft.com/office/drawing/2014/main" id="{F3C96C79-8B25-47D7-84DE-D88D269B7AF8}"/>
                </a:ext>
              </a:extLst>
            </p:cNvPr>
            <p:cNvSpPr txBox="1"/>
            <p:nvPr/>
          </p:nvSpPr>
          <p:spPr>
            <a:xfrm>
              <a:off x="755576" y="2985717"/>
              <a:ext cx="3092136" cy="338554"/>
            </a:xfrm>
            <a:prstGeom prst="rect">
              <a:avLst/>
            </a:prstGeom>
            <a:noFill/>
          </p:spPr>
          <p:txBody>
            <a:bodyPr wrap="square" rtlCol="0">
              <a:spAutoFit/>
            </a:bodyPr>
            <a:lstStyle/>
            <a:p>
              <a:pPr algn="r" rtl="1"/>
              <a:r>
                <a:rPr lang="fa-IR" altLang="ko-KR" sz="1600" b="1" dirty="0">
                  <a:solidFill>
                    <a:schemeClr val="bg1"/>
                  </a:solidFill>
                  <a:cs typeface="B Nazanin" panose="00000400000000000000" pitchFamily="2" charset="-78"/>
                </a:rPr>
                <a:t>مطالب شما در اینجا</a:t>
              </a:r>
              <a:endParaRPr lang="ko-KR" altLang="en-US" sz="1600" b="1" dirty="0">
                <a:solidFill>
                  <a:schemeClr val="bg1"/>
                </a:solidFill>
                <a:cs typeface="B Nazanin" panose="00000400000000000000" pitchFamily="2" charset="-78"/>
              </a:endParaRPr>
            </a:p>
          </p:txBody>
        </p:sp>
      </p:grpSp>
      <p:sp>
        <p:nvSpPr>
          <p:cNvPr id="7" name="TextBox 6">
            <a:extLst>
              <a:ext uri="{FF2B5EF4-FFF2-40B4-BE49-F238E27FC236}">
                <a16:creationId xmlns:a16="http://schemas.microsoft.com/office/drawing/2014/main" id="{27BEE18F-6540-406B-BD7B-288F5381E69D}"/>
              </a:ext>
            </a:extLst>
          </p:cNvPr>
          <p:cNvSpPr txBox="1"/>
          <p:nvPr/>
        </p:nvSpPr>
        <p:spPr>
          <a:xfrm>
            <a:off x="636303" y="855706"/>
            <a:ext cx="3031716" cy="1384995"/>
          </a:xfrm>
          <a:prstGeom prst="rect">
            <a:avLst/>
          </a:prstGeom>
          <a:noFill/>
        </p:spPr>
        <p:txBody>
          <a:bodyPr wrap="square" rtlCol="0" anchor="ctr">
            <a:spAutoFit/>
          </a:bodyPr>
          <a:lstStyle/>
          <a:p>
            <a:pPr algn="r" rtl="1"/>
            <a:r>
              <a:rPr lang="fa-IR" altLang="ko-KR" sz="2800" dirty="0">
                <a:solidFill>
                  <a:schemeClr val="bg1"/>
                </a:solidFill>
                <a:cs typeface="B Nazanin" panose="00000400000000000000" pitchFamily="2" charset="-78"/>
              </a:rPr>
              <a:t>قالب پاورپوینت مهندسی کامپیوتر قابل ویرایش می باشد.</a:t>
            </a:r>
            <a:endParaRPr lang="ko-KR" altLang="en-US" sz="2800" dirty="0">
              <a:solidFill>
                <a:schemeClr val="bg1"/>
              </a:solidFill>
              <a:cs typeface="B Nazanin" panose="00000400000000000000" pitchFamily="2" charset="-78"/>
            </a:endParaRPr>
          </a:p>
        </p:txBody>
      </p:sp>
    </p:spTree>
    <p:extLst>
      <p:ext uri="{BB962C8B-B14F-4D97-AF65-F5344CB8AC3E}">
        <p14:creationId xmlns:p14="http://schemas.microsoft.com/office/powerpoint/2010/main" val="140433950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98D41B30-5312-4C0A-8DD1-3562FF82088E}"/>
              </a:ext>
            </a:extLst>
          </p:cNvPr>
          <p:cNvSpPr/>
          <p:nvPr/>
        </p:nvSpPr>
        <p:spPr>
          <a:xfrm>
            <a:off x="2074110" y="5160629"/>
            <a:ext cx="8043780" cy="569913"/>
          </a:xfrm>
          <a:prstGeom prst="rect">
            <a:avLst/>
          </a:prstGeom>
          <a:solidFill>
            <a:schemeClr val="accent1">
              <a:lumMod val="40000"/>
              <a:lumOff val="60000"/>
            </a:schemeClr>
          </a:solidFill>
          <a:ln w="254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cxnSp>
        <p:nvCxnSpPr>
          <p:cNvPr id="14" name="Straight Connector 13">
            <a:extLst>
              <a:ext uri="{FF2B5EF4-FFF2-40B4-BE49-F238E27FC236}">
                <a16:creationId xmlns:a16="http://schemas.microsoft.com/office/drawing/2014/main" id="{7D356D9D-89D7-4364-9186-00DC04BB5B4A}"/>
              </a:ext>
            </a:extLst>
          </p:cNvPr>
          <p:cNvCxnSpPr>
            <a:cxnSpLocks/>
          </p:cNvCxnSpPr>
          <p:nvPr/>
        </p:nvCxnSpPr>
        <p:spPr>
          <a:xfrm>
            <a:off x="2997667" y="5159610"/>
            <a:ext cx="5922124" cy="819"/>
          </a:xfrm>
          <a:prstGeom prst="line">
            <a:avLst/>
          </a:prstGeom>
          <a:ln w="25400">
            <a:prstDash val="lgDash"/>
            <a:tailEnd type="arrow" w="lg" len="lg"/>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F479380E-1EB0-49B5-A252-97BB1C6520EB}"/>
              </a:ext>
            </a:extLst>
          </p:cNvPr>
          <p:cNvCxnSpPr>
            <a:cxnSpLocks/>
          </p:cNvCxnSpPr>
          <p:nvPr/>
        </p:nvCxnSpPr>
        <p:spPr>
          <a:xfrm flipH="1">
            <a:off x="3380804" y="5729723"/>
            <a:ext cx="5922124" cy="819"/>
          </a:xfrm>
          <a:prstGeom prst="line">
            <a:avLst/>
          </a:prstGeom>
          <a:ln w="25400">
            <a:prstDash val="lgDash"/>
            <a:tailEnd type="arrow" w="lg" len="lg"/>
          </a:ln>
        </p:spPr>
        <p:style>
          <a:lnRef idx="1">
            <a:schemeClr val="accent1"/>
          </a:lnRef>
          <a:fillRef idx="0">
            <a:schemeClr val="accent1"/>
          </a:fillRef>
          <a:effectRef idx="0">
            <a:schemeClr val="accent1"/>
          </a:effectRef>
          <a:fontRef idx="minor">
            <a:schemeClr val="tx1"/>
          </a:fontRef>
        </p:style>
      </p:cxn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26" name="Group 25">
            <a:extLst>
              <a:ext uri="{FF2B5EF4-FFF2-40B4-BE49-F238E27FC236}">
                <a16:creationId xmlns:a16="http://schemas.microsoft.com/office/drawing/2014/main" id="{81F957A4-2745-4432-BFDC-076A57CD4A26}"/>
              </a:ext>
            </a:extLst>
          </p:cNvPr>
          <p:cNvGrpSpPr/>
          <p:nvPr/>
        </p:nvGrpSpPr>
        <p:grpSpPr>
          <a:xfrm>
            <a:off x="678976" y="4720810"/>
            <a:ext cx="2602609" cy="1429958"/>
            <a:chOff x="-548507" y="477868"/>
            <a:chExt cx="11570449" cy="6357177"/>
          </a:xfrm>
        </p:grpSpPr>
        <p:sp>
          <p:nvSpPr>
            <p:cNvPr id="27" name="Freeform: Shape 26">
              <a:extLst>
                <a:ext uri="{FF2B5EF4-FFF2-40B4-BE49-F238E27FC236}">
                  <a16:creationId xmlns:a16="http://schemas.microsoft.com/office/drawing/2014/main" id="{B98ED5D9-0DEB-4BC9-9BA9-239AA0E7200A}"/>
                </a:ext>
              </a:extLst>
            </p:cNvPr>
            <p:cNvSpPr/>
            <p:nvPr/>
          </p:nvSpPr>
          <p:spPr>
            <a:xfrm>
              <a:off x="-482765" y="6440599"/>
              <a:ext cx="11438966" cy="394446"/>
            </a:xfrm>
            <a:custGeom>
              <a:avLst/>
              <a:gdLst>
                <a:gd name="connsiteX0" fmla="*/ 1605439 w 1657350"/>
                <a:gd name="connsiteY0" fmla="*/ 54769 h 57150"/>
                <a:gd name="connsiteX1" fmla="*/ 1652111 w 1657350"/>
                <a:gd name="connsiteY1" fmla="*/ 22384 h 57150"/>
                <a:gd name="connsiteX2" fmla="*/ 1652111 w 1657350"/>
                <a:gd name="connsiteY2" fmla="*/ 22384 h 57150"/>
                <a:gd name="connsiteX3" fmla="*/ 1636871 w 1657350"/>
                <a:gd name="connsiteY3" fmla="*/ 7144 h 57150"/>
                <a:gd name="connsiteX4" fmla="*/ 44291 w 1657350"/>
                <a:gd name="connsiteY4" fmla="*/ 12859 h 57150"/>
                <a:gd name="connsiteX5" fmla="*/ 23336 w 1657350"/>
                <a:gd name="connsiteY5" fmla="*/ 12859 h 57150"/>
                <a:gd name="connsiteX6" fmla="*/ 7144 w 1657350"/>
                <a:gd name="connsiteY6" fmla="*/ 26194 h 57150"/>
                <a:gd name="connsiteX7" fmla="*/ 7144 w 1657350"/>
                <a:gd name="connsiteY7" fmla="*/ 26194 h 57150"/>
                <a:gd name="connsiteX8" fmla="*/ 50959 w 1657350"/>
                <a:gd name="connsiteY8" fmla="*/ 53816 h 57150"/>
                <a:gd name="connsiteX9" fmla="*/ 51911 w 1657350"/>
                <a:gd name="connsiteY9" fmla="*/ 54769 h 57150"/>
                <a:gd name="connsiteX10" fmla="*/ 51911 w 1657350"/>
                <a:gd name="connsiteY10" fmla="*/ 54769 h 57150"/>
                <a:gd name="connsiteX11" fmla="*/ 56674 w 1657350"/>
                <a:gd name="connsiteY11" fmla="*/ 54769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7350" h="57150">
                  <a:moveTo>
                    <a:pt x="1605439" y="54769"/>
                  </a:moveTo>
                  <a:cubicBezTo>
                    <a:pt x="1605439" y="54769"/>
                    <a:pt x="1638776" y="50959"/>
                    <a:pt x="1652111" y="22384"/>
                  </a:cubicBezTo>
                  <a:lnTo>
                    <a:pt x="1652111" y="22384"/>
                  </a:lnTo>
                  <a:cubicBezTo>
                    <a:pt x="1652111" y="13811"/>
                    <a:pt x="1645444" y="7144"/>
                    <a:pt x="1636871" y="7144"/>
                  </a:cubicBezTo>
                  <a:lnTo>
                    <a:pt x="44291" y="12859"/>
                  </a:lnTo>
                  <a:lnTo>
                    <a:pt x="23336" y="12859"/>
                  </a:lnTo>
                  <a:cubicBezTo>
                    <a:pt x="14764" y="12859"/>
                    <a:pt x="7144" y="18574"/>
                    <a:pt x="7144" y="26194"/>
                  </a:cubicBezTo>
                  <a:lnTo>
                    <a:pt x="7144" y="26194"/>
                  </a:lnTo>
                  <a:cubicBezTo>
                    <a:pt x="17621" y="45244"/>
                    <a:pt x="40481" y="51911"/>
                    <a:pt x="50959" y="53816"/>
                  </a:cubicBezTo>
                  <a:lnTo>
                    <a:pt x="51911" y="54769"/>
                  </a:lnTo>
                  <a:cubicBezTo>
                    <a:pt x="51911" y="54769"/>
                    <a:pt x="51911" y="54769"/>
                    <a:pt x="51911" y="54769"/>
                  </a:cubicBezTo>
                  <a:lnTo>
                    <a:pt x="56674" y="54769"/>
                  </a:lnTo>
                </a:path>
              </a:pathLst>
            </a:custGeom>
            <a:solidFill>
              <a:srgbClr val="5F6767"/>
            </a:solidFill>
            <a:ln w="9525" cap="flat">
              <a:noFill/>
              <a:prstDash val="solid"/>
              <a:miter/>
            </a:ln>
          </p:spPr>
          <p:txBody>
            <a:bodyPr rtlCol="0" anchor="ctr"/>
            <a:lstStyle/>
            <a:p>
              <a:pPr algn="ctr" rtl="1"/>
              <a:endParaRPr lang="en-US">
                <a:cs typeface="B Nazanin" panose="00000400000000000000" pitchFamily="2" charset="-78"/>
              </a:endParaRPr>
            </a:p>
          </p:txBody>
        </p:sp>
        <p:sp>
          <p:nvSpPr>
            <p:cNvPr id="28" name="Freeform: Shape 27">
              <a:extLst>
                <a:ext uri="{FF2B5EF4-FFF2-40B4-BE49-F238E27FC236}">
                  <a16:creationId xmlns:a16="http://schemas.microsoft.com/office/drawing/2014/main" id="{0C1B730D-824F-4173-ACB6-E5A9A6071C6E}"/>
                </a:ext>
              </a:extLst>
            </p:cNvPr>
            <p:cNvSpPr/>
            <p:nvPr/>
          </p:nvSpPr>
          <p:spPr>
            <a:xfrm>
              <a:off x="700575" y="477868"/>
              <a:ext cx="9072285" cy="5916709"/>
            </a:xfrm>
            <a:custGeom>
              <a:avLst/>
              <a:gdLst>
                <a:gd name="connsiteX0" fmla="*/ 1311116 w 1314450"/>
                <a:gd name="connsiteY0" fmla="*/ 813911 h 857250"/>
                <a:gd name="connsiteX1" fmla="*/ 1281589 w 1314450"/>
                <a:gd name="connsiteY1" fmla="*/ 852964 h 857250"/>
                <a:gd name="connsiteX2" fmla="*/ 36671 w 1314450"/>
                <a:gd name="connsiteY2" fmla="*/ 852964 h 857250"/>
                <a:gd name="connsiteX3" fmla="*/ 7144 w 1314450"/>
                <a:gd name="connsiteY3" fmla="*/ 813911 h 857250"/>
                <a:gd name="connsiteX4" fmla="*/ 7144 w 1314450"/>
                <a:gd name="connsiteY4" fmla="*/ 46196 h 857250"/>
                <a:gd name="connsiteX5" fmla="*/ 36671 w 1314450"/>
                <a:gd name="connsiteY5" fmla="*/ 7144 h 857250"/>
                <a:gd name="connsiteX6" fmla="*/ 1281589 w 1314450"/>
                <a:gd name="connsiteY6" fmla="*/ 7144 h 857250"/>
                <a:gd name="connsiteX7" fmla="*/ 1311116 w 1314450"/>
                <a:gd name="connsiteY7" fmla="*/ 46196 h 857250"/>
                <a:gd name="connsiteX8" fmla="*/ 1311116 w 1314450"/>
                <a:gd name="connsiteY8" fmla="*/ 813911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4450" h="857250">
                  <a:moveTo>
                    <a:pt x="1311116" y="813911"/>
                  </a:moveTo>
                  <a:cubicBezTo>
                    <a:pt x="1311116" y="834866"/>
                    <a:pt x="1297781" y="852964"/>
                    <a:pt x="1281589" y="852964"/>
                  </a:cubicBezTo>
                  <a:lnTo>
                    <a:pt x="36671" y="852964"/>
                  </a:lnTo>
                  <a:cubicBezTo>
                    <a:pt x="20479" y="852964"/>
                    <a:pt x="7144" y="835819"/>
                    <a:pt x="7144" y="813911"/>
                  </a:cubicBezTo>
                  <a:lnTo>
                    <a:pt x="7144" y="46196"/>
                  </a:lnTo>
                  <a:cubicBezTo>
                    <a:pt x="7144" y="25241"/>
                    <a:pt x="20479" y="7144"/>
                    <a:pt x="36671" y="7144"/>
                  </a:cubicBezTo>
                  <a:lnTo>
                    <a:pt x="1281589" y="7144"/>
                  </a:lnTo>
                  <a:cubicBezTo>
                    <a:pt x="1297781" y="7144"/>
                    <a:pt x="1311116" y="24289"/>
                    <a:pt x="1311116" y="46196"/>
                  </a:cubicBezTo>
                  <a:lnTo>
                    <a:pt x="1311116" y="813911"/>
                  </a:lnTo>
                  <a:close/>
                </a:path>
              </a:pathLst>
            </a:custGeom>
            <a:solidFill>
              <a:srgbClr val="000000"/>
            </a:solidFill>
            <a:ln w="9525" cap="flat">
              <a:noFill/>
              <a:prstDash val="solid"/>
              <a:miter/>
            </a:ln>
          </p:spPr>
          <p:txBody>
            <a:bodyPr rtlCol="0" anchor="ctr"/>
            <a:lstStyle/>
            <a:p>
              <a:pPr algn="ctr" rtl="1"/>
              <a:endParaRPr lang="en-US">
                <a:cs typeface="B Nazanin" panose="00000400000000000000" pitchFamily="2" charset="-78"/>
              </a:endParaRPr>
            </a:p>
          </p:txBody>
        </p:sp>
        <p:sp>
          <p:nvSpPr>
            <p:cNvPr id="29" name="Freeform: Shape 28">
              <a:extLst>
                <a:ext uri="{FF2B5EF4-FFF2-40B4-BE49-F238E27FC236}">
                  <a16:creationId xmlns:a16="http://schemas.microsoft.com/office/drawing/2014/main" id="{95D87624-0B96-4523-AF34-71BBE266980E}"/>
                </a:ext>
              </a:extLst>
            </p:cNvPr>
            <p:cNvSpPr/>
            <p:nvPr/>
          </p:nvSpPr>
          <p:spPr>
            <a:xfrm>
              <a:off x="1088451" y="839448"/>
              <a:ext cx="8283390" cy="5062073"/>
            </a:xfrm>
            <a:custGeom>
              <a:avLst/>
              <a:gdLst>
                <a:gd name="connsiteX0" fmla="*/ 7144 w 1200150"/>
                <a:gd name="connsiteY0" fmla="*/ 7144 h 733425"/>
                <a:gd name="connsiteX1" fmla="*/ 1196816 w 1200150"/>
                <a:gd name="connsiteY1" fmla="*/ 7144 h 733425"/>
                <a:gd name="connsiteX2" fmla="*/ 1196816 w 1200150"/>
                <a:gd name="connsiteY2" fmla="*/ 730091 h 733425"/>
                <a:gd name="connsiteX3" fmla="*/ 7144 w 1200150"/>
                <a:gd name="connsiteY3" fmla="*/ 730091 h 733425"/>
              </a:gdLst>
              <a:ahLst/>
              <a:cxnLst>
                <a:cxn ang="0">
                  <a:pos x="connsiteX0" y="connsiteY0"/>
                </a:cxn>
                <a:cxn ang="0">
                  <a:pos x="connsiteX1" y="connsiteY1"/>
                </a:cxn>
                <a:cxn ang="0">
                  <a:pos x="connsiteX2" y="connsiteY2"/>
                </a:cxn>
                <a:cxn ang="0">
                  <a:pos x="connsiteX3" y="connsiteY3"/>
                </a:cxn>
              </a:cxnLst>
              <a:rect l="l" t="t" r="r" b="b"/>
              <a:pathLst>
                <a:path w="1200150" h="733425">
                  <a:moveTo>
                    <a:pt x="7144" y="7144"/>
                  </a:moveTo>
                  <a:lnTo>
                    <a:pt x="1196816" y="7144"/>
                  </a:lnTo>
                  <a:lnTo>
                    <a:pt x="1196816" y="730091"/>
                  </a:lnTo>
                  <a:lnTo>
                    <a:pt x="7144" y="730091"/>
                  </a:lnTo>
                  <a:close/>
                </a:path>
              </a:pathLst>
            </a:custGeom>
            <a:solidFill>
              <a:schemeClr val="accent1"/>
            </a:solidFill>
            <a:ln w="9525" cap="flat">
              <a:noFill/>
              <a:prstDash val="solid"/>
              <a:miter/>
            </a:ln>
          </p:spPr>
          <p:txBody>
            <a:bodyPr rtlCol="0" anchor="ctr"/>
            <a:lstStyle/>
            <a:p>
              <a:pPr algn="ctr" rtl="1"/>
              <a:endParaRPr lang="en-US">
                <a:cs typeface="B Nazanin" panose="00000400000000000000" pitchFamily="2" charset="-78"/>
              </a:endParaRPr>
            </a:p>
          </p:txBody>
        </p:sp>
        <p:sp>
          <p:nvSpPr>
            <p:cNvPr id="30" name="Freeform: Shape 29">
              <a:extLst>
                <a:ext uri="{FF2B5EF4-FFF2-40B4-BE49-F238E27FC236}">
                  <a16:creationId xmlns:a16="http://schemas.microsoft.com/office/drawing/2014/main" id="{290715A2-A932-41C3-BE0C-6D5594A96A4A}"/>
                </a:ext>
              </a:extLst>
            </p:cNvPr>
            <p:cNvSpPr/>
            <p:nvPr/>
          </p:nvSpPr>
          <p:spPr>
            <a:xfrm>
              <a:off x="-548507" y="6164484"/>
              <a:ext cx="11570449" cy="460187"/>
            </a:xfrm>
            <a:custGeom>
              <a:avLst/>
              <a:gdLst>
                <a:gd name="connsiteX0" fmla="*/ 50006 w 1676400"/>
                <a:gd name="connsiteY0" fmla="*/ 7144 h 66675"/>
                <a:gd name="connsiteX1" fmla="*/ 1630204 w 1676400"/>
                <a:gd name="connsiteY1" fmla="*/ 7144 h 66675"/>
                <a:gd name="connsiteX2" fmla="*/ 1672114 w 1676400"/>
                <a:gd name="connsiteY2" fmla="*/ 49054 h 66675"/>
                <a:gd name="connsiteX3" fmla="*/ 1672114 w 1676400"/>
                <a:gd name="connsiteY3" fmla="*/ 57626 h 66675"/>
                <a:gd name="connsiteX4" fmla="*/ 1656874 w 1676400"/>
                <a:gd name="connsiteY4" fmla="*/ 62389 h 66675"/>
                <a:gd name="connsiteX5" fmla="*/ 1654016 w 1676400"/>
                <a:gd name="connsiteY5" fmla="*/ 62389 h 66675"/>
                <a:gd name="connsiteX6" fmla="*/ 29051 w 1676400"/>
                <a:gd name="connsiteY6" fmla="*/ 62389 h 66675"/>
                <a:gd name="connsiteX7" fmla="*/ 21431 w 1676400"/>
                <a:gd name="connsiteY7" fmla="*/ 63341 h 66675"/>
                <a:gd name="connsiteX8" fmla="*/ 7144 w 1676400"/>
                <a:gd name="connsiteY8" fmla="*/ 55721 h 66675"/>
                <a:gd name="connsiteX9" fmla="*/ 7144 w 1676400"/>
                <a:gd name="connsiteY9" fmla="*/ 48101 h 66675"/>
                <a:gd name="connsiteX10" fmla="*/ 50006 w 1676400"/>
                <a:gd name="connsiteY10"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6400" h="66675">
                  <a:moveTo>
                    <a:pt x="50006" y="7144"/>
                  </a:moveTo>
                  <a:lnTo>
                    <a:pt x="1630204" y="7144"/>
                  </a:lnTo>
                  <a:cubicBezTo>
                    <a:pt x="1653064" y="7144"/>
                    <a:pt x="1672114" y="26194"/>
                    <a:pt x="1672114" y="49054"/>
                  </a:cubicBezTo>
                  <a:lnTo>
                    <a:pt x="1672114" y="57626"/>
                  </a:lnTo>
                  <a:cubicBezTo>
                    <a:pt x="1672114" y="57626"/>
                    <a:pt x="1674019" y="64294"/>
                    <a:pt x="1656874" y="62389"/>
                  </a:cubicBezTo>
                  <a:cubicBezTo>
                    <a:pt x="1655921" y="62389"/>
                    <a:pt x="1654969" y="62389"/>
                    <a:pt x="1654016" y="62389"/>
                  </a:cubicBezTo>
                  <a:lnTo>
                    <a:pt x="29051" y="62389"/>
                  </a:lnTo>
                  <a:cubicBezTo>
                    <a:pt x="26194" y="62389"/>
                    <a:pt x="24289" y="62389"/>
                    <a:pt x="21431" y="63341"/>
                  </a:cubicBezTo>
                  <a:cubicBezTo>
                    <a:pt x="16669" y="64294"/>
                    <a:pt x="8096" y="64294"/>
                    <a:pt x="7144" y="55721"/>
                  </a:cubicBezTo>
                  <a:lnTo>
                    <a:pt x="7144" y="48101"/>
                  </a:lnTo>
                  <a:cubicBezTo>
                    <a:pt x="8096" y="25241"/>
                    <a:pt x="26194" y="7144"/>
                    <a:pt x="50006" y="7144"/>
                  </a:cubicBezTo>
                  <a:close/>
                </a:path>
              </a:pathLst>
            </a:custGeom>
            <a:solidFill>
              <a:srgbClr val="CCCCCC"/>
            </a:solidFill>
            <a:ln w="9525" cap="flat">
              <a:noFill/>
              <a:prstDash val="solid"/>
              <a:miter/>
            </a:ln>
          </p:spPr>
          <p:txBody>
            <a:bodyPr rtlCol="0" anchor="ctr"/>
            <a:lstStyle/>
            <a:p>
              <a:pPr algn="ctr" rtl="1"/>
              <a:endParaRPr lang="en-US" dirty="0">
                <a:cs typeface="B Nazanin" panose="00000400000000000000" pitchFamily="2" charset="-78"/>
              </a:endParaRPr>
            </a:p>
          </p:txBody>
        </p:sp>
        <p:sp>
          <p:nvSpPr>
            <p:cNvPr id="31" name="Freeform: Shape 30">
              <a:extLst>
                <a:ext uri="{FF2B5EF4-FFF2-40B4-BE49-F238E27FC236}">
                  <a16:creationId xmlns:a16="http://schemas.microsoft.com/office/drawing/2014/main" id="{50D63C8C-A191-425B-83FB-4D8BCC6EE806}"/>
                </a:ext>
              </a:extLst>
            </p:cNvPr>
            <p:cNvSpPr/>
            <p:nvPr/>
          </p:nvSpPr>
          <p:spPr>
            <a:xfrm>
              <a:off x="4438629" y="6215033"/>
              <a:ext cx="1618413" cy="184076"/>
            </a:xfrm>
            <a:custGeom>
              <a:avLst/>
              <a:gdLst>
                <a:gd name="connsiteX0" fmla="*/ 1478513 w 1618413"/>
                <a:gd name="connsiteY0" fmla="*/ 177499 h 184076"/>
                <a:gd name="connsiteX1" fmla="*/ 1485084 w 1618413"/>
                <a:gd name="connsiteY1" fmla="*/ 177499 h 184076"/>
                <a:gd name="connsiteX2" fmla="*/ 1502686 w 1618413"/>
                <a:gd name="connsiteY2" fmla="*/ 178122 h 184076"/>
                <a:gd name="connsiteX3" fmla="*/ 1499879 w 1618413"/>
                <a:gd name="connsiteY3" fmla="*/ 178526 h 184076"/>
                <a:gd name="connsiteX4" fmla="*/ 1478513 w 1618413"/>
                <a:gd name="connsiteY4" fmla="*/ 177499 h 184076"/>
                <a:gd name="connsiteX5" fmla="*/ 84799 w 1618413"/>
                <a:gd name="connsiteY5" fmla="*/ 170928 h 184076"/>
                <a:gd name="connsiteX6" fmla="*/ 117666 w 1618413"/>
                <a:gd name="connsiteY6" fmla="*/ 177499 h 184076"/>
                <a:gd name="connsiteX7" fmla="*/ 104518 w 1618413"/>
                <a:gd name="connsiteY7" fmla="*/ 177499 h 184076"/>
                <a:gd name="connsiteX8" fmla="*/ 84799 w 1618413"/>
                <a:gd name="connsiteY8" fmla="*/ 170928 h 184076"/>
                <a:gd name="connsiteX9" fmla="*/ 1603418 w 1618413"/>
                <a:gd name="connsiteY9" fmla="*/ 0 h 184076"/>
                <a:gd name="connsiteX10" fmla="*/ 1616567 w 1618413"/>
                <a:gd name="connsiteY10" fmla="*/ 0 h 184076"/>
                <a:gd name="connsiteX11" fmla="*/ 1511177 w 1618413"/>
                <a:gd name="connsiteY11" fmla="*/ 178423 h 184076"/>
                <a:gd name="connsiteX12" fmla="*/ 1502686 w 1618413"/>
                <a:gd name="connsiteY12" fmla="*/ 178122 h 184076"/>
                <a:gd name="connsiteX13" fmla="*/ 1521501 w 1618413"/>
                <a:gd name="connsiteY13" fmla="*/ 175419 h 184076"/>
                <a:gd name="connsiteX14" fmla="*/ 1603418 w 1618413"/>
                <a:gd name="connsiteY14" fmla="*/ 6571 h 184076"/>
                <a:gd name="connsiteX15" fmla="*/ 5911 w 1618413"/>
                <a:gd name="connsiteY15" fmla="*/ 0 h 184076"/>
                <a:gd name="connsiteX16" fmla="*/ 19060 w 1618413"/>
                <a:gd name="connsiteY16" fmla="*/ 6571 h 184076"/>
                <a:gd name="connsiteX17" fmla="*/ 91379 w 1618413"/>
                <a:gd name="connsiteY17" fmla="*/ 184076 h 184076"/>
                <a:gd name="connsiteX18" fmla="*/ 5911 w 1618413"/>
                <a:gd name="connsiteY18" fmla="*/ 0 h 184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8413" h="184076">
                  <a:moveTo>
                    <a:pt x="1478513" y="177499"/>
                  </a:moveTo>
                  <a:lnTo>
                    <a:pt x="1485084" y="177499"/>
                  </a:lnTo>
                  <a:lnTo>
                    <a:pt x="1502686" y="178122"/>
                  </a:lnTo>
                  <a:lnTo>
                    <a:pt x="1499879" y="178526"/>
                  </a:lnTo>
                  <a:cubicBezTo>
                    <a:pt x="1487142" y="179142"/>
                    <a:pt x="1478513" y="177499"/>
                    <a:pt x="1478513" y="177499"/>
                  </a:cubicBezTo>
                  <a:close/>
                  <a:moveTo>
                    <a:pt x="84799" y="170928"/>
                  </a:moveTo>
                  <a:cubicBezTo>
                    <a:pt x="97947" y="177499"/>
                    <a:pt x="104518" y="177499"/>
                    <a:pt x="117666" y="177499"/>
                  </a:cubicBezTo>
                  <a:lnTo>
                    <a:pt x="104518" y="177499"/>
                  </a:lnTo>
                  <a:cubicBezTo>
                    <a:pt x="97947" y="177499"/>
                    <a:pt x="91370" y="177499"/>
                    <a:pt x="84799" y="170928"/>
                  </a:cubicBezTo>
                  <a:close/>
                  <a:moveTo>
                    <a:pt x="1603418" y="0"/>
                  </a:moveTo>
                  <a:lnTo>
                    <a:pt x="1616567" y="0"/>
                  </a:lnTo>
                  <a:cubicBezTo>
                    <a:pt x="1631361" y="152847"/>
                    <a:pt x="1553705" y="176266"/>
                    <a:pt x="1511177" y="178423"/>
                  </a:cubicBezTo>
                  <a:lnTo>
                    <a:pt x="1502686" y="178122"/>
                  </a:lnTo>
                  <a:lnTo>
                    <a:pt x="1521501" y="175419"/>
                  </a:lnTo>
                  <a:cubicBezTo>
                    <a:pt x="1560791" y="165788"/>
                    <a:pt x="1611636" y="129836"/>
                    <a:pt x="1603418" y="6571"/>
                  </a:cubicBezTo>
                  <a:close/>
                  <a:moveTo>
                    <a:pt x="5911" y="0"/>
                  </a:moveTo>
                  <a:lnTo>
                    <a:pt x="19060" y="6571"/>
                  </a:lnTo>
                  <a:cubicBezTo>
                    <a:pt x="19060" y="6571"/>
                    <a:pt x="-20385" y="144631"/>
                    <a:pt x="91379" y="184076"/>
                  </a:cubicBezTo>
                  <a:cubicBezTo>
                    <a:pt x="-33534" y="151202"/>
                    <a:pt x="5911" y="0"/>
                    <a:pt x="5911" y="0"/>
                  </a:cubicBezTo>
                  <a:close/>
                </a:path>
              </a:pathLst>
            </a:custGeom>
            <a:solidFill>
              <a:srgbClr val="4D4D4D"/>
            </a:solidFill>
            <a:ln w="9525" cap="flat">
              <a:noFill/>
              <a:prstDash val="solid"/>
              <a:miter/>
            </a:ln>
          </p:spPr>
          <p:txBody>
            <a:bodyPr rtlCol="0" anchor="ctr"/>
            <a:lstStyle/>
            <a:p>
              <a:pPr algn="ctr" rtl="1"/>
              <a:endParaRPr lang="en-US">
                <a:cs typeface="B Nazanin" panose="00000400000000000000" pitchFamily="2" charset="-78"/>
              </a:endParaRPr>
            </a:p>
          </p:txBody>
        </p:sp>
        <p:grpSp>
          <p:nvGrpSpPr>
            <p:cNvPr id="32" name="Group 31">
              <a:extLst>
                <a:ext uri="{FF2B5EF4-FFF2-40B4-BE49-F238E27FC236}">
                  <a16:creationId xmlns:a16="http://schemas.microsoft.com/office/drawing/2014/main" id="{64FD4185-BD9B-4687-848B-CE639A6BE5DB}"/>
                </a:ext>
              </a:extLst>
            </p:cNvPr>
            <p:cNvGrpSpPr/>
            <p:nvPr/>
          </p:nvGrpSpPr>
          <p:grpSpPr>
            <a:xfrm>
              <a:off x="1606" y="6382978"/>
              <a:ext cx="413937" cy="115242"/>
              <a:chOff x="5955" y="6353672"/>
              <a:chExt cx="413937" cy="115242"/>
            </a:xfrm>
          </p:grpSpPr>
          <p:sp>
            <p:nvSpPr>
              <p:cNvPr id="37" name="Rectangle: Rounded Corners 36">
                <a:extLst>
                  <a:ext uri="{FF2B5EF4-FFF2-40B4-BE49-F238E27FC236}">
                    <a16:creationId xmlns:a16="http://schemas.microsoft.com/office/drawing/2014/main" id="{2219E751-E250-4507-BC73-321EC03971CA}"/>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38" name="Rectangle: Rounded Corners 37">
                <a:extLst>
                  <a:ext uri="{FF2B5EF4-FFF2-40B4-BE49-F238E27FC236}">
                    <a16:creationId xmlns:a16="http://schemas.microsoft.com/office/drawing/2014/main" id="{15B2D3C6-4BC5-417A-8545-0688587A1055}"/>
                  </a:ext>
                </a:extLst>
              </p:cNvPr>
              <p:cNvSpPr/>
              <p:nvPr/>
            </p:nvSpPr>
            <p:spPr>
              <a:xfrm>
                <a:off x="99417" y="6382279"/>
                <a:ext cx="227012"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33" name="Group 32">
              <a:extLst>
                <a:ext uri="{FF2B5EF4-FFF2-40B4-BE49-F238E27FC236}">
                  <a16:creationId xmlns:a16="http://schemas.microsoft.com/office/drawing/2014/main" id="{E28F540C-061E-4571-AF29-C717E2E593EE}"/>
                </a:ext>
              </a:extLst>
            </p:cNvPr>
            <p:cNvGrpSpPr/>
            <p:nvPr/>
          </p:nvGrpSpPr>
          <p:grpSpPr>
            <a:xfrm>
              <a:off x="9855291" y="6381600"/>
              <a:ext cx="885989" cy="115242"/>
              <a:chOff x="5955" y="6353672"/>
              <a:chExt cx="413937" cy="115242"/>
            </a:xfrm>
          </p:grpSpPr>
          <p:sp>
            <p:nvSpPr>
              <p:cNvPr id="35" name="Rectangle: Rounded Corners 34">
                <a:extLst>
                  <a:ext uri="{FF2B5EF4-FFF2-40B4-BE49-F238E27FC236}">
                    <a16:creationId xmlns:a16="http://schemas.microsoft.com/office/drawing/2014/main" id="{0BE23503-897F-45A3-B960-49D71633BE3A}"/>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36" name="Rectangle: Rounded Corners 35">
                <a:extLst>
                  <a:ext uri="{FF2B5EF4-FFF2-40B4-BE49-F238E27FC236}">
                    <a16:creationId xmlns:a16="http://schemas.microsoft.com/office/drawing/2014/main" id="{0E749019-A113-4EFB-A304-54ED6346A2C3}"/>
                  </a:ext>
                </a:extLst>
              </p:cNvPr>
              <p:cNvSpPr/>
              <p:nvPr/>
            </p:nvSpPr>
            <p:spPr>
              <a:xfrm>
                <a:off x="84761" y="6382279"/>
                <a:ext cx="256326"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grpSp>
        <p:sp>
          <p:nvSpPr>
            <p:cNvPr id="34" name="Freeform: Shape 33">
              <a:extLst>
                <a:ext uri="{FF2B5EF4-FFF2-40B4-BE49-F238E27FC236}">
                  <a16:creationId xmlns:a16="http://schemas.microsoft.com/office/drawing/2014/main" id="{AB957731-E70C-4333-AA3D-2EB55D63A59D}"/>
                </a:ext>
              </a:extLst>
            </p:cNvPr>
            <p:cNvSpPr/>
            <p:nvPr/>
          </p:nvSpPr>
          <p:spPr>
            <a:xfrm>
              <a:off x="3892805" y="496953"/>
              <a:ext cx="5479036" cy="5431217"/>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30000"/>
              </a:srgbClr>
            </a:solidFill>
            <a:ln w="9525" cap="flat">
              <a:noFill/>
              <a:prstDash val="solid"/>
              <a:miter/>
            </a:ln>
          </p:spPr>
          <p:txBody>
            <a:bodyPr rtlCol="0" anchor="ctr"/>
            <a:lstStyle/>
            <a:p>
              <a:pPr algn="ctr" rtl="1"/>
              <a:endParaRPr lang="en-US" dirty="0">
                <a:cs typeface="B Nazanin" panose="00000400000000000000" pitchFamily="2" charset="-78"/>
              </a:endParaRPr>
            </a:p>
          </p:txBody>
        </p:sp>
      </p:grpSp>
      <p:grpSp>
        <p:nvGrpSpPr>
          <p:cNvPr id="39" name="Graphic 113">
            <a:extLst>
              <a:ext uri="{FF2B5EF4-FFF2-40B4-BE49-F238E27FC236}">
                <a16:creationId xmlns:a16="http://schemas.microsoft.com/office/drawing/2014/main" id="{8A9D5519-61EE-4F22-BDAA-5892164FA71C}"/>
              </a:ext>
            </a:extLst>
          </p:cNvPr>
          <p:cNvGrpSpPr/>
          <p:nvPr/>
        </p:nvGrpSpPr>
        <p:grpSpPr>
          <a:xfrm>
            <a:off x="5129349" y="1602640"/>
            <a:ext cx="1933302" cy="2220852"/>
            <a:chOff x="3273624" y="505223"/>
            <a:chExt cx="5528499" cy="6350784"/>
          </a:xfrm>
        </p:grpSpPr>
        <p:sp>
          <p:nvSpPr>
            <p:cNvPr id="40" name="Freeform: Shape 39">
              <a:extLst>
                <a:ext uri="{FF2B5EF4-FFF2-40B4-BE49-F238E27FC236}">
                  <a16:creationId xmlns:a16="http://schemas.microsoft.com/office/drawing/2014/main" id="{82E2CF46-6CA6-45C2-9A62-8625E71AB74A}"/>
                </a:ext>
              </a:extLst>
            </p:cNvPr>
            <p:cNvSpPr/>
            <p:nvPr/>
          </p:nvSpPr>
          <p:spPr>
            <a:xfrm>
              <a:off x="3273624" y="505223"/>
              <a:ext cx="5528499" cy="5952632"/>
            </a:xfrm>
            <a:custGeom>
              <a:avLst/>
              <a:gdLst>
                <a:gd name="connsiteX0" fmla="*/ 5510955 w 5528499"/>
                <a:gd name="connsiteY0" fmla="*/ 5152721 h 5952632"/>
                <a:gd name="connsiteX1" fmla="*/ 5319175 w 5528499"/>
                <a:gd name="connsiteY1" fmla="*/ 4687838 h 5952632"/>
                <a:gd name="connsiteX2" fmla="*/ 5122054 w 5528499"/>
                <a:gd name="connsiteY2" fmla="*/ 4326201 h 5952632"/>
                <a:gd name="connsiteX3" fmla="*/ 5080737 w 5528499"/>
                <a:gd name="connsiteY3" fmla="*/ 4259213 h 5952632"/>
                <a:gd name="connsiteX4" fmla="*/ 4521792 w 5528499"/>
                <a:gd name="connsiteY4" fmla="*/ 3443467 h 5952632"/>
                <a:gd name="connsiteX5" fmla="*/ 4394375 w 5528499"/>
                <a:gd name="connsiteY5" fmla="*/ 3320079 h 5952632"/>
                <a:gd name="connsiteX6" fmla="*/ 4168586 w 5528499"/>
                <a:gd name="connsiteY6" fmla="*/ 3222081 h 5952632"/>
                <a:gd name="connsiteX7" fmla="*/ 4054192 w 5528499"/>
                <a:gd name="connsiteY7" fmla="*/ 3188541 h 5952632"/>
                <a:gd name="connsiteX8" fmla="*/ 4074335 w 5528499"/>
                <a:gd name="connsiteY8" fmla="*/ 3167367 h 5952632"/>
                <a:gd name="connsiteX9" fmla="*/ 4366924 w 5528499"/>
                <a:gd name="connsiteY9" fmla="*/ 2759728 h 5952632"/>
                <a:gd name="connsiteX10" fmla="*/ 4485347 w 5528499"/>
                <a:gd name="connsiteY10" fmla="*/ 2325201 h 5952632"/>
                <a:gd name="connsiteX11" fmla="*/ 4487408 w 5528499"/>
                <a:gd name="connsiteY11" fmla="*/ 2309930 h 5952632"/>
                <a:gd name="connsiteX12" fmla="*/ 4488064 w 5528499"/>
                <a:gd name="connsiteY12" fmla="*/ 2128736 h 5952632"/>
                <a:gd name="connsiteX13" fmla="*/ 4381540 w 5528499"/>
                <a:gd name="connsiteY13" fmla="*/ 1605298 h 5952632"/>
                <a:gd name="connsiteX14" fmla="*/ 3816036 w 5528499"/>
                <a:gd name="connsiteY14" fmla="*/ 594961 h 5952632"/>
                <a:gd name="connsiteX15" fmla="*/ 3278076 w 5528499"/>
                <a:gd name="connsiteY15" fmla="*/ 145818 h 5952632"/>
                <a:gd name="connsiteX16" fmla="*/ 2844673 w 5528499"/>
                <a:gd name="connsiteY16" fmla="*/ 4068 h 5952632"/>
                <a:gd name="connsiteX17" fmla="*/ 2221551 w 5528499"/>
                <a:gd name="connsiteY17" fmla="*/ 144132 h 5952632"/>
                <a:gd name="connsiteX18" fmla="*/ 1637028 w 5528499"/>
                <a:gd name="connsiteY18" fmla="*/ 646771 h 5952632"/>
                <a:gd name="connsiteX19" fmla="*/ 1036672 w 5528499"/>
                <a:gd name="connsiteY19" fmla="*/ 1923090 h 5952632"/>
                <a:gd name="connsiteX20" fmla="*/ 1008940 w 5528499"/>
                <a:gd name="connsiteY20" fmla="*/ 2144195 h 5952632"/>
                <a:gd name="connsiteX21" fmla="*/ 1019902 w 5528499"/>
                <a:gd name="connsiteY21" fmla="*/ 2411207 h 5952632"/>
                <a:gd name="connsiteX22" fmla="*/ 1344533 w 5528499"/>
                <a:gd name="connsiteY22" fmla="*/ 3082204 h 5952632"/>
                <a:gd name="connsiteX23" fmla="*/ 1452181 w 5528499"/>
                <a:gd name="connsiteY23" fmla="*/ 3199315 h 5952632"/>
                <a:gd name="connsiteX24" fmla="*/ 1443749 w 5528499"/>
                <a:gd name="connsiteY24" fmla="*/ 3203531 h 5952632"/>
                <a:gd name="connsiteX25" fmla="*/ 1146475 w 5528499"/>
                <a:gd name="connsiteY25" fmla="*/ 3319986 h 5952632"/>
                <a:gd name="connsiteX26" fmla="*/ 1119305 w 5528499"/>
                <a:gd name="connsiteY26" fmla="*/ 3335725 h 5952632"/>
                <a:gd name="connsiteX27" fmla="*/ 917407 w 5528499"/>
                <a:gd name="connsiteY27" fmla="*/ 3544557 h 5952632"/>
                <a:gd name="connsiteX28" fmla="*/ 515202 w 5528499"/>
                <a:gd name="connsiteY28" fmla="*/ 4152690 h 5952632"/>
                <a:gd name="connsiteX29" fmla="*/ 398841 w 5528499"/>
                <a:gd name="connsiteY29" fmla="*/ 4354682 h 5952632"/>
                <a:gd name="connsiteX30" fmla="*/ 385537 w 5528499"/>
                <a:gd name="connsiteY30" fmla="*/ 4383070 h 5952632"/>
                <a:gd name="connsiteX31" fmla="*/ 174550 w 5528499"/>
                <a:gd name="connsiteY31" fmla="*/ 4808790 h 5952632"/>
                <a:gd name="connsiteX32" fmla="*/ 11158 w 5528499"/>
                <a:gd name="connsiteY32" fmla="*/ 5265241 h 5952632"/>
                <a:gd name="connsiteX33" fmla="*/ 108219 w 5528499"/>
                <a:gd name="connsiteY33" fmla="*/ 5586592 h 5952632"/>
                <a:gd name="connsiteX34" fmla="*/ 208466 w 5528499"/>
                <a:gd name="connsiteY34" fmla="*/ 5667165 h 5952632"/>
                <a:gd name="connsiteX35" fmla="*/ 875434 w 5528499"/>
                <a:gd name="connsiteY35" fmla="*/ 5941953 h 5952632"/>
                <a:gd name="connsiteX36" fmla="*/ 882461 w 5528499"/>
                <a:gd name="connsiteY36" fmla="*/ 5913003 h 5952632"/>
                <a:gd name="connsiteX37" fmla="*/ 882742 w 5528499"/>
                <a:gd name="connsiteY37" fmla="*/ 4122803 h 5952632"/>
                <a:gd name="connsiteX38" fmla="*/ 887426 w 5528499"/>
                <a:gd name="connsiteY38" fmla="*/ 4070618 h 5952632"/>
                <a:gd name="connsiteX39" fmla="*/ 986642 w 5528499"/>
                <a:gd name="connsiteY39" fmla="*/ 3984800 h 5952632"/>
                <a:gd name="connsiteX40" fmla="*/ 1039202 w 5528499"/>
                <a:gd name="connsiteY40" fmla="*/ 3984331 h 5952632"/>
                <a:gd name="connsiteX41" fmla="*/ 4438502 w 5528499"/>
                <a:gd name="connsiteY41" fmla="*/ 3984331 h 5952632"/>
                <a:gd name="connsiteX42" fmla="*/ 4493685 w 5528499"/>
                <a:gd name="connsiteY42" fmla="*/ 3984987 h 5952632"/>
                <a:gd name="connsiteX43" fmla="*/ 4589622 w 5528499"/>
                <a:gd name="connsiteY43" fmla="*/ 4068463 h 5952632"/>
                <a:gd name="connsiteX44" fmla="*/ 4594681 w 5528499"/>
                <a:gd name="connsiteY44" fmla="*/ 4123271 h 5952632"/>
                <a:gd name="connsiteX45" fmla="*/ 4594681 w 5528499"/>
                <a:gd name="connsiteY45" fmla="*/ 5913472 h 5952632"/>
                <a:gd name="connsiteX46" fmla="*/ 4596367 w 5528499"/>
                <a:gd name="connsiteY46" fmla="*/ 5952633 h 5952632"/>
                <a:gd name="connsiteX47" fmla="*/ 5015437 w 5528499"/>
                <a:gd name="connsiteY47" fmla="*/ 5786617 h 5952632"/>
                <a:gd name="connsiteX48" fmla="*/ 5396936 w 5528499"/>
                <a:gd name="connsiteY48" fmla="*/ 5538811 h 5952632"/>
                <a:gd name="connsiteX49" fmla="*/ 5510955 w 5528499"/>
                <a:gd name="connsiteY49" fmla="*/ 5152721 h 5952632"/>
                <a:gd name="connsiteX50" fmla="*/ 2499712 w 5528499"/>
                <a:gd name="connsiteY50" fmla="*/ 2009752 h 5952632"/>
                <a:gd name="connsiteX51" fmla="*/ 2376043 w 5528499"/>
                <a:gd name="connsiteY51" fmla="*/ 2043948 h 5952632"/>
                <a:gd name="connsiteX52" fmla="*/ 2188573 w 5528499"/>
                <a:gd name="connsiteY52" fmla="*/ 1958972 h 5952632"/>
                <a:gd name="connsiteX53" fmla="*/ 2164307 w 5528499"/>
                <a:gd name="connsiteY53" fmla="*/ 1909599 h 5952632"/>
                <a:gd name="connsiteX54" fmla="*/ 2148661 w 5528499"/>
                <a:gd name="connsiteY54" fmla="*/ 1873341 h 5952632"/>
                <a:gd name="connsiteX55" fmla="*/ 2165525 w 5528499"/>
                <a:gd name="connsiteY55" fmla="*/ 1871186 h 5952632"/>
                <a:gd name="connsiteX56" fmla="*/ 2344564 w 5528499"/>
                <a:gd name="connsiteY56" fmla="*/ 1849919 h 5952632"/>
                <a:gd name="connsiteX57" fmla="*/ 2530067 w 5528499"/>
                <a:gd name="connsiteY57" fmla="*/ 1829495 h 5952632"/>
                <a:gd name="connsiteX58" fmla="*/ 2535688 w 5528499"/>
                <a:gd name="connsiteY58" fmla="*/ 1847483 h 5952632"/>
                <a:gd name="connsiteX59" fmla="*/ 2550585 w 5528499"/>
                <a:gd name="connsiteY59" fmla="*/ 1872217 h 5952632"/>
                <a:gd name="connsiteX60" fmla="*/ 2499712 w 5528499"/>
                <a:gd name="connsiteY60" fmla="*/ 2009752 h 5952632"/>
                <a:gd name="connsiteX61" fmla="*/ 3221020 w 5528499"/>
                <a:gd name="connsiteY61" fmla="*/ 2044417 h 5952632"/>
                <a:gd name="connsiteX62" fmla="*/ 2995043 w 5528499"/>
                <a:gd name="connsiteY62" fmla="*/ 1990920 h 5952632"/>
                <a:gd name="connsiteX63" fmla="*/ 2963189 w 5528499"/>
                <a:gd name="connsiteY63" fmla="*/ 1918968 h 5952632"/>
                <a:gd name="connsiteX64" fmla="*/ 2990640 w 5528499"/>
                <a:gd name="connsiteY64" fmla="*/ 1851512 h 5952632"/>
                <a:gd name="connsiteX65" fmla="*/ 2998791 w 5528499"/>
                <a:gd name="connsiteY65" fmla="*/ 1833711 h 5952632"/>
                <a:gd name="connsiteX66" fmla="*/ 3193944 w 5528499"/>
                <a:gd name="connsiteY66" fmla="*/ 1861068 h 5952632"/>
                <a:gd name="connsiteX67" fmla="*/ 3352746 w 5528499"/>
                <a:gd name="connsiteY67" fmla="*/ 1885052 h 5952632"/>
                <a:gd name="connsiteX68" fmla="*/ 3377199 w 5528499"/>
                <a:gd name="connsiteY68" fmla="*/ 1888987 h 5952632"/>
                <a:gd name="connsiteX69" fmla="*/ 3328574 w 5528499"/>
                <a:gd name="connsiteY69" fmla="*/ 1976305 h 5952632"/>
                <a:gd name="connsiteX70" fmla="*/ 3221020 w 5528499"/>
                <a:gd name="connsiteY70" fmla="*/ 2044417 h 5952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5528499" h="5952632">
                  <a:moveTo>
                    <a:pt x="5510955" y="5152721"/>
                  </a:moveTo>
                  <a:cubicBezTo>
                    <a:pt x="5462893" y="4990827"/>
                    <a:pt x="5393938" y="4838302"/>
                    <a:pt x="5319175" y="4687838"/>
                  </a:cubicBezTo>
                  <a:cubicBezTo>
                    <a:pt x="5258089" y="4564732"/>
                    <a:pt x="5188760" y="4446216"/>
                    <a:pt x="5122054" y="4326201"/>
                  </a:cubicBezTo>
                  <a:cubicBezTo>
                    <a:pt x="5108282" y="4303903"/>
                    <a:pt x="5094322" y="4281699"/>
                    <a:pt x="5080737" y="4259213"/>
                  </a:cubicBezTo>
                  <a:cubicBezTo>
                    <a:pt x="4910131" y="3976555"/>
                    <a:pt x="4731092" y="3699612"/>
                    <a:pt x="4521792" y="3443467"/>
                  </a:cubicBezTo>
                  <a:cubicBezTo>
                    <a:pt x="4484222" y="3397466"/>
                    <a:pt x="4448714" y="3345563"/>
                    <a:pt x="4394375" y="3320079"/>
                  </a:cubicBezTo>
                  <a:cubicBezTo>
                    <a:pt x="4320174" y="3285321"/>
                    <a:pt x="4247753" y="3245691"/>
                    <a:pt x="4168586" y="3222081"/>
                  </a:cubicBezTo>
                  <a:cubicBezTo>
                    <a:pt x="4131391" y="3211026"/>
                    <a:pt x="4094103" y="3200252"/>
                    <a:pt x="4054192" y="3188541"/>
                  </a:cubicBezTo>
                  <a:cubicBezTo>
                    <a:pt x="4062436" y="3179828"/>
                    <a:pt x="4068339" y="3173551"/>
                    <a:pt x="4074335" y="3167367"/>
                  </a:cubicBezTo>
                  <a:cubicBezTo>
                    <a:pt x="4192851" y="3046509"/>
                    <a:pt x="4293473" y="2912628"/>
                    <a:pt x="4366924" y="2759728"/>
                  </a:cubicBezTo>
                  <a:cubicBezTo>
                    <a:pt x="4432975" y="2622287"/>
                    <a:pt x="4476446" y="2478382"/>
                    <a:pt x="4485347" y="2325201"/>
                  </a:cubicBezTo>
                  <a:cubicBezTo>
                    <a:pt x="4486940" y="2319486"/>
                    <a:pt x="4487595" y="2314427"/>
                    <a:pt x="4487408" y="2309930"/>
                  </a:cubicBezTo>
                  <a:cubicBezTo>
                    <a:pt x="4495090" y="2249594"/>
                    <a:pt x="4493123" y="2188884"/>
                    <a:pt x="4488064" y="2128736"/>
                  </a:cubicBezTo>
                  <a:cubicBezTo>
                    <a:pt x="4473074" y="1950259"/>
                    <a:pt x="4436160" y="1775811"/>
                    <a:pt x="4381540" y="1605298"/>
                  </a:cubicBezTo>
                  <a:cubicBezTo>
                    <a:pt x="4261431" y="1230263"/>
                    <a:pt x="4073960" y="892703"/>
                    <a:pt x="3816036" y="594961"/>
                  </a:cubicBezTo>
                  <a:cubicBezTo>
                    <a:pt x="3661169" y="416204"/>
                    <a:pt x="3486065" y="261055"/>
                    <a:pt x="3278076" y="145818"/>
                  </a:cubicBezTo>
                  <a:cubicBezTo>
                    <a:pt x="3142790" y="70868"/>
                    <a:pt x="2999821" y="17653"/>
                    <a:pt x="2844673" y="4068"/>
                  </a:cubicBezTo>
                  <a:cubicBezTo>
                    <a:pt x="2622350" y="-15420"/>
                    <a:pt x="2415580" y="35734"/>
                    <a:pt x="2221551" y="144132"/>
                  </a:cubicBezTo>
                  <a:cubicBezTo>
                    <a:pt x="1992482" y="272111"/>
                    <a:pt x="1801826" y="444966"/>
                    <a:pt x="1637028" y="646771"/>
                  </a:cubicBezTo>
                  <a:cubicBezTo>
                    <a:pt x="1330854" y="1021900"/>
                    <a:pt x="1126238" y="1445747"/>
                    <a:pt x="1036672" y="1923090"/>
                  </a:cubicBezTo>
                  <a:cubicBezTo>
                    <a:pt x="1022994" y="1996167"/>
                    <a:pt x="1011470" y="2069619"/>
                    <a:pt x="1008940" y="2144195"/>
                  </a:cubicBezTo>
                  <a:cubicBezTo>
                    <a:pt x="1002850" y="2233574"/>
                    <a:pt x="1005661" y="2322859"/>
                    <a:pt x="1019902" y="2411207"/>
                  </a:cubicBezTo>
                  <a:cubicBezTo>
                    <a:pt x="1060938" y="2667164"/>
                    <a:pt x="1176268" y="2887707"/>
                    <a:pt x="1344533" y="3082204"/>
                  </a:cubicBezTo>
                  <a:cubicBezTo>
                    <a:pt x="1379104" y="3122116"/>
                    <a:pt x="1415923" y="3160059"/>
                    <a:pt x="1452181" y="3199315"/>
                  </a:cubicBezTo>
                  <a:cubicBezTo>
                    <a:pt x="1448433" y="3201189"/>
                    <a:pt x="1446185" y="3202969"/>
                    <a:pt x="1443749" y="3203531"/>
                  </a:cubicBezTo>
                  <a:cubicBezTo>
                    <a:pt x="1338911" y="3227515"/>
                    <a:pt x="1247846" y="3286914"/>
                    <a:pt x="1146475" y="3319986"/>
                  </a:cubicBezTo>
                  <a:cubicBezTo>
                    <a:pt x="1136731" y="3323171"/>
                    <a:pt x="1127925" y="3329729"/>
                    <a:pt x="1119305" y="3335725"/>
                  </a:cubicBezTo>
                  <a:cubicBezTo>
                    <a:pt x="1038452" y="3392220"/>
                    <a:pt x="977461" y="3468201"/>
                    <a:pt x="917407" y="3544557"/>
                  </a:cubicBezTo>
                  <a:cubicBezTo>
                    <a:pt x="766662" y="3736150"/>
                    <a:pt x="638215" y="3942733"/>
                    <a:pt x="515202" y="4152690"/>
                  </a:cubicBezTo>
                  <a:cubicBezTo>
                    <a:pt x="475946" y="4219770"/>
                    <a:pt x="437628" y="4287320"/>
                    <a:pt x="398841" y="4354682"/>
                  </a:cubicBezTo>
                  <a:cubicBezTo>
                    <a:pt x="394437" y="4364144"/>
                    <a:pt x="390409" y="4373795"/>
                    <a:pt x="385537" y="4383070"/>
                  </a:cubicBezTo>
                  <a:cubicBezTo>
                    <a:pt x="310961" y="4522853"/>
                    <a:pt x="238540" y="4663760"/>
                    <a:pt x="174550" y="4808790"/>
                  </a:cubicBezTo>
                  <a:cubicBezTo>
                    <a:pt x="109062" y="4957006"/>
                    <a:pt x="49289" y="5107001"/>
                    <a:pt x="11158" y="5265241"/>
                  </a:cubicBezTo>
                  <a:cubicBezTo>
                    <a:pt x="-19666" y="5393126"/>
                    <a:pt x="13593" y="5497963"/>
                    <a:pt x="108219" y="5586592"/>
                  </a:cubicBezTo>
                  <a:cubicBezTo>
                    <a:pt x="139698" y="5616010"/>
                    <a:pt x="172583" y="5643555"/>
                    <a:pt x="208466" y="5667165"/>
                  </a:cubicBezTo>
                  <a:cubicBezTo>
                    <a:pt x="413081" y="5801607"/>
                    <a:pt x="641775" y="5877964"/>
                    <a:pt x="875434" y="5941953"/>
                  </a:cubicBezTo>
                  <a:cubicBezTo>
                    <a:pt x="886489" y="5934458"/>
                    <a:pt x="882461" y="5923028"/>
                    <a:pt x="882461" y="5913003"/>
                  </a:cubicBezTo>
                  <a:cubicBezTo>
                    <a:pt x="882554" y="5316301"/>
                    <a:pt x="882554" y="4719505"/>
                    <a:pt x="882742" y="4122803"/>
                  </a:cubicBezTo>
                  <a:cubicBezTo>
                    <a:pt x="882742" y="4105377"/>
                    <a:pt x="884241" y="4087763"/>
                    <a:pt x="887426" y="4070618"/>
                  </a:cubicBezTo>
                  <a:cubicBezTo>
                    <a:pt x="896420" y="4021338"/>
                    <a:pt x="936332" y="3987236"/>
                    <a:pt x="986642" y="3984800"/>
                  </a:cubicBezTo>
                  <a:cubicBezTo>
                    <a:pt x="1004162" y="3983956"/>
                    <a:pt x="1021682" y="3984331"/>
                    <a:pt x="1039202" y="3984331"/>
                  </a:cubicBezTo>
                  <a:cubicBezTo>
                    <a:pt x="2172271" y="3984331"/>
                    <a:pt x="3305433" y="3984331"/>
                    <a:pt x="4438502" y="3984331"/>
                  </a:cubicBezTo>
                  <a:cubicBezTo>
                    <a:pt x="4456865" y="3984331"/>
                    <a:pt x="4475322" y="3983863"/>
                    <a:pt x="4493685" y="3984987"/>
                  </a:cubicBezTo>
                  <a:cubicBezTo>
                    <a:pt x="4541091" y="3987985"/>
                    <a:pt x="4579785" y="4021994"/>
                    <a:pt x="4589622" y="4068463"/>
                  </a:cubicBezTo>
                  <a:cubicBezTo>
                    <a:pt x="4593463" y="4086545"/>
                    <a:pt x="4594681" y="4104815"/>
                    <a:pt x="4594681" y="4123271"/>
                  </a:cubicBezTo>
                  <a:cubicBezTo>
                    <a:pt x="4594587" y="4719973"/>
                    <a:pt x="4594587" y="5316769"/>
                    <a:pt x="4594681" y="5913472"/>
                  </a:cubicBezTo>
                  <a:cubicBezTo>
                    <a:pt x="4594681" y="5926494"/>
                    <a:pt x="4592058" y="5939704"/>
                    <a:pt x="4596367" y="5952633"/>
                  </a:cubicBezTo>
                  <a:cubicBezTo>
                    <a:pt x="4740180" y="5907757"/>
                    <a:pt x="4879775" y="5851825"/>
                    <a:pt x="5015437" y="5786617"/>
                  </a:cubicBezTo>
                  <a:cubicBezTo>
                    <a:pt x="5153065" y="5720473"/>
                    <a:pt x="5284978" y="5645054"/>
                    <a:pt x="5396936" y="5538811"/>
                  </a:cubicBezTo>
                  <a:cubicBezTo>
                    <a:pt x="5509737" y="5431913"/>
                    <a:pt x="5557144" y="5308525"/>
                    <a:pt x="5510955" y="5152721"/>
                  </a:cubicBezTo>
                  <a:close/>
                  <a:moveTo>
                    <a:pt x="2499712" y="2009752"/>
                  </a:moveTo>
                  <a:cubicBezTo>
                    <a:pt x="2459613" y="2025023"/>
                    <a:pt x="2418391" y="2036640"/>
                    <a:pt x="2376043" y="2043948"/>
                  </a:cubicBezTo>
                  <a:cubicBezTo>
                    <a:pt x="2295190" y="2057907"/>
                    <a:pt x="2231388" y="2028958"/>
                    <a:pt x="2188573" y="1958972"/>
                  </a:cubicBezTo>
                  <a:cubicBezTo>
                    <a:pt x="2179016" y="1943327"/>
                    <a:pt x="2170397" y="1927025"/>
                    <a:pt x="2164307" y="1909599"/>
                  </a:cubicBezTo>
                  <a:cubicBezTo>
                    <a:pt x="2159904" y="1897044"/>
                    <a:pt x="2154564" y="1885052"/>
                    <a:pt x="2148661" y="1873341"/>
                  </a:cubicBezTo>
                  <a:cubicBezTo>
                    <a:pt x="2154283" y="1872592"/>
                    <a:pt x="2159904" y="1871842"/>
                    <a:pt x="2165525" y="1871186"/>
                  </a:cubicBezTo>
                  <a:cubicBezTo>
                    <a:pt x="2225205" y="1864066"/>
                    <a:pt x="2284884" y="1857039"/>
                    <a:pt x="2344564" y="1849919"/>
                  </a:cubicBezTo>
                  <a:cubicBezTo>
                    <a:pt x="2406305" y="1842611"/>
                    <a:pt x="2468139" y="1835304"/>
                    <a:pt x="2530067" y="1829495"/>
                  </a:cubicBezTo>
                  <a:cubicBezTo>
                    <a:pt x="2529411" y="1835491"/>
                    <a:pt x="2531379" y="1841393"/>
                    <a:pt x="2535688" y="1847483"/>
                  </a:cubicBezTo>
                  <a:cubicBezTo>
                    <a:pt x="2541216" y="1855353"/>
                    <a:pt x="2545994" y="1863691"/>
                    <a:pt x="2550585" y="1872217"/>
                  </a:cubicBezTo>
                  <a:cubicBezTo>
                    <a:pt x="2584688" y="1936581"/>
                    <a:pt x="2567355" y="1984081"/>
                    <a:pt x="2499712" y="2009752"/>
                  </a:cubicBezTo>
                  <a:close/>
                  <a:moveTo>
                    <a:pt x="3221020" y="2044417"/>
                  </a:moveTo>
                  <a:cubicBezTo>
                    <a:pt x="3140354" y="2051537"/>
                    <a:pt x="3065122" y="2029988"/>
                    <a:pt x="2995043" y="1990920"/>
                  </a:cubicBezTo>
                  <a:cubicBezTo>
                    <a:pt x="2967499" y="1975555"/>
                    <a:pt x="2959348" y="1949416"/>
                    <a:pt x="2963189" y="1918968"/>
                  </a:cubicBezTo>
                  <a:cubicBezTo>
                    <a:pt x="2966375" y="1894046"/>
                    <a:pt x="2977336" y="1872217"/>
                    <a:pt x="2990640" y="1851512"/>
                  </a:cubicBezTo>
                  <a:cubicBezTo>
                    <a:pt x="2994387" y="1845609"/>
                    <a:pt x="2997760" y="1839707"/>
                    <a:pt x="2998791" y="1833711"/>
                  </a:cubicBezTo>
                  <a:cubicBezTo>
                    <a:pt x="3063998" y="1841487"/>
                    <a:pt x="3129018" y="1851324"/>
                    <a:pt x="3193944" y="1861068"/>
                  </a:cubicBezTo>
                  <a:cubicBezTo>
                    <a:pt x="3246878" y="1869032"/>
                    <a:pt x="3299812" y="1876995"/>
                    <a:pt x="3352746" y="1885052"/>
                  </a:cubicBezTo>
                  <a:cubicBezTo>
                    <a:pt x="3360991" y="1886270"/>
                    <a:pt x="3369048" y="1887676"/>
                    <a:pt x="3377199" y="1888987"/>
                  </a:cubicBezTo>
                  <a:cubicBezTo>
                    <a:pt x="3360147" y="1917562"/>
                    <a:pt x="3348717" y="1949229"/>
                    <a:pt x="3328574" y="1976305"/>
                  </a:cubicBezTo>
                  <a:cubicBezTo>
                    <a:pt x="3301124" y="2013031"/>
                    <a:pt x="3266928" y="2040294"/>
                    <a:pt x="3221020" y="2044417"/>
                  </a:cubicBezTo>
                  <a:close/>
                </a:path>
              </a:pathLst>
            </a:custGeom>
            <a:solidFill>
              <a:schemeClr val="tx1"/>
            </a:solidFill>
            <a:ln w="9365" cap="flat">
              <a:noFill/>
              <a:prstDash val="solid"/>
              <a:miter/>
            </a:ln>
          </p:spPr>
          <p:txBody>
            <a:bodyPr rtlCol="0" anchor="ctr"/>
            <a:lstStyle/>
            <a:p>
              <a:pPr algn="ctr" rtl="1"/>
              <a:endParaRPr lang="en-US">
                <a:cs typeface="B Nazanin" panose="00000400000000000000" pitchFamily="2" charset="-78"/>
              </a:endParaRPr>
            </a:p>
          </p:txBody>
        </p:sp>
        <p:sp>
          <p:nvSpPr>
            <p:cNvPr id="41" name="Freeform: Shape 40">
              <a:extLst>
                <a:ext uri="{FF2B5EF4-FFF2-40B4-BE49-F238E27FC236}">
                  <a16:creationId xmlns:a16="http://schemas.microsoft.com/office/drawing/2014/main" id="{F4BB85CF-C945-4C18-9F66-94AD3BC61A53}"/>
                </a:ext>
              </a:extLst>
            </p:cNvPr>
            <p:cNvSpPr/>
            <p:nvPr/>
          </p:nvSpPr>
          <p:spPr>
            <a:xfrm>
              <a:off x="4137206" y="4476063"/>
              <a:ext cx="3744931" cy="2379944"/>
            </a:xfrm>
            <a:custGeom>
              <a:avLst/>
              <a:gdLst>
                <a:gd name="connsiteX0" fmla="*/ 3739250 w 3744931"/>
                <a:gd name="connsiteY0" fmla="*/ 2062740 h 2379944"/>
                <a:gd name="connsiteX1" fmla="*/ 3644062 w 3744931"/>
                <a:gd name="connsiteY1" fmla="*/ 2189407 h 2379944"/>
                <a:gd name="connsiteX2" fmla="*/ 3630478 w 3744931"/>
                <a:gd name="connsiteY2" fmla="*/ 2204959 h 2379944"/>
                <a:gd name="connsiteX3" fmla="*/ 3678259 w 3744931"/>
                <a:gd name="connsiteY3" fmla="*/ 2259861 h 2379944"/>
                <a:gd name="connsiteX4" fmla="*/ 3712174 w 3744931"/>
                <a:gd name="connsiteY4" fmla="*/ 2261828 h 2379944"/>
                <a:gd name="connsiteX5" fmla="*/ 3738781 w 3744931"/>
                <a:gd name="connsiteY5" fmla="*/ 2341464 h 2379944"/>
                <a:gd name="connsiteX6" fmla="*/ 3700744 w 3744931"/>
                <a:gd name="connsiteY6" fmla="*/ 2379689 h 2379944"/>
                <a:gd name="connsiteX7" fmla="*/ 3682381 w 3744931"/>
                <a:gd name="connsiteY7" fmla="*/ 2379782 h 2379944"/>
                <a:gd name="connsiteX8" fmla="*/ 58790 w 3744931"/>
                <a:gd name="connsiteY8" fmla="*/ 2379782 h 2379944"/>
                <a:gd name="connsiteX9" fmla="*/ 7074 w 3744931"/>
                <a:gd name="connsiteY9" fmla="*/ 2359171 h 2379944"/>
                <a:gd name="connsiteX10" fmla="*/ 11290 w 3744931"/>
                <a:gd name="connsiteY10" fmla="*/ 2272603 h 2379944"/>
                <a:gd name="connsiteX11" fmla="*/ 36305 w 3744931"/>
                <a:gd name="connsiteY11" fmla="*/ 2260142 h 2379944"/>
                <a:gd name="connsiteX12" fmla="*/ 65161 w 3744931"/>
                <a:gd name="connsiteY12" fmla="*/ 2259580 h 2379944"/>
                <a:gd name="connsiteX13" fmla="*/ 110694 w 3744931"/>
                <a:gd name="connsiteY13" fmla="*/ 2212829 h 2379944"/>
                <a:gd name="connsiteX14" fmla="*/ 89332 w 3744931"/>
                <a:gd name="connsiteY14" fmla="*/ 2187346 h 2379944"/>
                <a:gd name="connsiteX15" fmla="*/ 3233 w 3744931"/>
                <a:gd name="connsiteY15" fmla="*/ 2088879 h 2379944"/>
                <a:gd name="connsiteX16" fmla="*/ 5481 w 3744931"/>
                <a:gd name="connsiteY16" fmla="*/ 1924362 h 2379944"/>
                <a:gd name="connsiteX17" fmla="*/ 5575 w 3744931"/>
                <a:gd name="connsiteY17" fmla="*/ 144655 h 2379944"/>
                <a:gd name="connsiteX18" fmla="*/ 47173 w 3744931"/>
                <a:gd name="connsiteY18" fmla="*/ 32510 h 2379944"/>
                <a:gd name="connsiteX19" fmla="*/ 120250 w 3744931"/>
                <a:gd name="connsiteY19" fmla="*/ 656 h 2379944"/>
                <a:gd name="connsiteX20" fmla="*/ 149200 w 3744931"/>
                <a:gd name="connsiteY20" fmla="*/ 281 h 2379944"/>
                <a:gd name="connsiteX21" fmla="*/ 3601059 w 3744931"/>
                <a:gd name="connsiteY21" fmla="*/ 0 h 2379944"/>
                <a:gd name="connsiteX22" fmla="*/ 3701212 w 3744931"/>
                <a:gd name="connsiteY22" fmla="*/ 30542 h 2379944"/>
                <a:gd name="connsiteX23" fmla="*/ 3744496 w 3744931"/>
                <a:gd name="connsiteY23" fmla="*/ 128822 h 2379944"/>
                <a:gd name="connsiteX24" fmla="*/ 3744871 w 3744931"/>
                <a:gd name="connsiteY24" fmla="*/ 155148 h 2379944"/>
                <a:gd name="connsiteX25" fmla="*/ 3744778 w 3744931"/>
                <a:gd name="connsiteY25" fmla="*/ 1921645 h 2379944"/>
                <a:gd name="connsiteX26" fmla="*/ 3739250 w 3744931"/>
                <a:gd name="connsiteY26" fmla="*/ 2062740 h 237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744931" h="2379944">
                  <a:moveTo>
                    <a:pt x="3739250" y="2062740"/>
                  </a:moveTo>
                  <a:cubicBezTo>
                    <a:pt x="3738126" y="2138721"/>
                    <a:pt x="3717046" y="2167859"/>
                    <a:pt x="3644062" y="2189407"/>
                  </a:cubicBezTo>
                  <a:cubicBezTo>
                    <a:pt x="3634975" y="2192124"/>
                    <a:pt x="3631602" y="2195590"/>
                    <a:pt x="3630478" y="2204959"/>
                  </a:cubicBezTo>
                  <a:cubicBezTo>
                    <a:pt x="3624294" y="2256676"/>
                    <a:pt x="3626636" y="2259674"/>
                    <a:pt x="3678259" y="2259861"/>
                  </a:cubicBezTo>
                  <a:cubicBezTo>
                    <a:pt x="3689595" y="2259954"/>
                    <a:pt x="3701400" y="2259205"/>
                    <a:pt x="3712174" y="2261828"/>
                  </a:cubicBezTo>
                  <a:cubicBezTo>
                    <a:pt x="3736439" y="2267731"/>
                    <a:pt x="3743841" y="2291903"/>
                    <a:pt x="3738781" y="2341464"/>
                  </a:cubicBezTo>
                  <a:cubicBezTo>
                    <a:pt x="3736439" y="2364792"/>
                    <a:pt x="3725384" y="2378939"/>
                    <a:pt x="3700744" y="2379689"/>
                  </a:cubicBezTo>
                  <a:cubicBezTo>
                    <a:pt x="3694654" y="2379876"/>
                    <a:pt x="3688471" y="2379782"/>
                    <a:pt x="3682381" y="2379782"/>
                  </a:cubicBezTo>
                  <a:cubicBezTo>
                    <a:pt x="2483917" y="2379782"/>
                    <a:pt x="1257254" y="2379782"/>
                    <a:pt x="58790" y="2379782"/>
                  </a:cubicBezTo>
                  <a:cubicBezTo>
                    <a:pt x="38553" y="2379782"/>
                    <a:pt x="14569" y="2383155"/>
                    <a:pt x="7074" y="2359171"/>
                  </a:cubicBezTo>
                  <a:cubicBezTo>
                    <a:pt x="-1826" y="2330877"/>
                    <a:pt x="-4262" y="2300522"/>
                    <a:pt x="11290" y="2272603"/>
                  </a:cubicBezTo>
                  <a:cubicBezTo>
                    <a:pt x="16255" y="2263796"/>
                    <a:pt x="26374" y="2260798"/>
                    <a:pt x="36305" y="2260142"/>
                  </a:cubicBezTo>
                  <a:cubicBezTo>
                    <a:pt x="45861" y="2259486"/>
                    <a:pt x="55605" y="2259767"/>
                    <a:pt x="65161" y="2259580"/>
                  </a:cubicBezTo>
                  <a:cubicBezTo>
                    <a:pt x="115472" y="2258456"/>
                    <a:pt x="109382" y="2268667"/>
                    <a:pt x="110694" y="2212829"/>
                  </a:cubicBezTo>
                  <a:cubicBezTo>
                    <a:pt x="111068" y="2196528"/>
                    <a:pt x="105260" y="2190812"/>
                    <a:pt x="89332" y="2187346"/>
                  </a:cubicBezTo>
                  <a:cubicBezTo>
                    <a:pt x="37054" y="2176104"/>
                    <a:pt x="7261" y="2142095"/>
                    <a:pt x="3233" y="2088879"/>
                  </a:cubicBezTo>
                  <a:cubicBezTo>
                    <a:pt x="984" y="2059274"/>
                    <a:pt x="5481" y="1940195"/>
                    <a:pt x="5481" y="1924362"/>
                  </a:cubicBezTo>
                  <a:cubicBezTo>
                    <a:pt x="5481" y="1331127"/>
                    <a:pt x="5388" y="737891"/>
                    <a:pt x="5575" y="144655"/>
                  </a:cubicBezTo>
                  <a:cubicBezTo>
                    <a:pt x="5575" y="102308"/>
                    <a:pt x="13726" y="62959"/>
                    <a:pt x="47173" y="32510"/>
                  </a:cubicBezTo>
                  <a:cubicBezTo>
                    <a:pt x="68159" y="13397"/>
                    <a:pt x="92049" y="2529"/>
                    <a:pt x="120250" y="656"/>
                  </a:cubicBezTo>
                  <a:cubicBezTo>
                    <a:pt x="129900" y="0"/>
                    <a:pt x="139550" y="281"/>
                    <a:pt x="149200" y="281"/>
                  </a:cubicBezTo>
                  <a:cubicBezTo>
                    <a:pt x="1299788" y="281"/>
                    <a:pt x="2450471" y="281"/>
                    <a:pt x="3601059" y="0"/>
                  </a:cubicBezTo>
                  <a:cubicBezTo>
                    <a:pt x="3638066" y="0"/>
                    <a:pt x="3672356" y="4497"/>
                    <a:pt x="3701212" y="30542"/>
                  </a:cubicBezTo>
                  <a:cubicBezTo>
                    <a:pt x="3730631" y="57056"/>
                    <a:pt x="3741780" y="90971"/>
                    <a:pt x="3744496" y="128822"/>
                  </a:cubicBezTo>
                  <a:cubicBezTo>
                    <a:pt x="3745152" y="137535"/>
                    <a:pt x="3744871" y="146341"/>
                    <a:pt x="3744871" y="155148"/>
                  </a:cubicBezTo>
                  <a:cubicBezTo>
                    <a:pt x="3744871" y="743980"/>
                    <a:pt x="3744965" y="1332813"/>
                    <a:pt x="3744778" y="1921645"/>
                  </a:cubicBezTo>
                  <a:cubicBezTo>
                    <a:pt x="3744590" y="1942538"/>
                    <a:pt x="3739625" y="2035758"/>
                    <a:pt x="3739250" y="2062740"/>
                  </a:cubicBezTo>
                  <a:close/>
                </a:path>
              </a:pathLst>
            </a:custGeom>
            <a:solidFill>
              <a:schemeClr val="tx1">
                <a:lumMod val="65000"/>
                <a:lumOff val="35000"/>
              </a:schemeClr>
            </a:solidFill>
            <a:ln w="9365" cap="flat">
              <a:noFill/>
              <a:prstDash val="solid"/>
              <a:miter/>
            </a:ln>
          </p:spPr>
          <p:txBody>
            <a:bodyPr rtlCol="0" anchor="ctr"/>
            <a:lstStyle/>
            <a:p>
              <a:pPr algn="ctr" rtl="1"/>
              <a:endParaRPr lang="en-US">
                <a:cs typeface="B Nazanin" panose="00000400000000000000" pitchFamily="2" charset="-78"/>
              </a:endParaRPr>
            </a:p>
          </p:txBody>
        </p:sp>
        <p:sp>
          <p:nvSpPr>
            <p:cNvPr id="42" name="Freeform: Shape 41">
              <a:extLst>
                <a:ext uri="{FF2B5EF4-FFF2-40B4-BE49-F238E27FC236}">
                  <a16:creationId xmlns:a16="http://schemas.microsoft.com/office/drawing/2014/main" id="{E3C222F2-212E-4111-B559-007F7E4DC4A4}"/>
                </a:ext>
              </a:extLst>
            </p:cNvPr>
            <p:cNvSpPr/>
            <p:nvPr/>
          </p:nvSpPr>
          <p:spPr>
            <a:xfrm>
              <a:off x="4282565" y="505316"/>
              <a:ext cx="3483726" cy="2325200"/>
            </a:xfrm>
            <a:custGeom>
              <a:avLst/>
              <a:gdLst>
                <a:gd name="connsiteX0" fmla="*/ 3476594 w 3483726"/>
                <a:gd name="connsiteY0" fmla="*/ 2325201 h 2325200"/>
                <a:gd name="connsiteX1" fmla="*/ 3473596 w 3483726"/>
                <a:gd name="connsiteY1" fmla="*/ 2312928 h 2325200"/>
                <a:gd name="connsiteX2" fmla="*/ 3213423 w 3483726"/>
                <a:gd name="connsiteY2" fmla="*/ 2173613 h 2325200"/>
                <a:gd name="connsiteX3" fmla="*/ 2780863 w 3483726"/>
                <a:gd name="connsiteY3" fmla="*/ 1990827 h 2325200"/>
                <a:gd name="connsiteX4" fmla="*/ 2343806 w 3483726"/>
                <a:gd name="connsiteY4" fmla="*/ 1884959 h 2325200"/>
                <a:gd name="connsiteX5" fmla="*/ 2185004 w 3483726"/>
                <a:gd name="connsiteY5" fmla="*/ 1860974 h 2325200"/>
                <a:gd name="connsiteX6" fmla="*/ 1786078 w 3483726"/>
                <a:gd name="connsiteY6" fmla="*/ 1817878 h 2325200"/>
                <a:gd name="connsiteX7" fmla="*/ 1335624 w 3483726"/>
                <a:gd name="connsiteY7" fmla="*/ 1849825 h 2325200"/>
                <a:gd name="connsiteX8" fmla="*/ 1156585 w 3483726"/>
                <a:gd name="connsiteY8" fmla="*/ 1871093 h 2325200"/>
                <a:gd name="connsiteX9" fmla="*/ 356391 w 3483726"/>
                <a:gd name="connsiteY9" fmla="*/ 2073273 h 2325200"/>
                <a:gd name="connsiteX10" fmla="*/ 32604 w 3483726"/>
                <a:gd name="connsiteY10" fmla="*/ 2203968 h 2325200"/>
                <a:gd name="connsiteX11" fmla="*/ 4591 w 3483726"/>
                <a:gd name="connsiteY11" fmla="*/ 2185511 h 2325200"/>
                <a:gd name="connsiteX12" fmla="*/ 0 w 3483726"/>
                <a:gd name="connsiteY12" fmla="*/ 2144101 h 2325200"/>
                <a:gd name="connsiteX13" fmla="*/ 27732 w 3483726"/>
                <a:gd name="connsiteY13" fmla="*/ 1922996 h 2325200"/>
                <a:gd name="connsiteX14" fmla="*/ 628088 w 3483726"/>
                <a:gd name="connsiteY14" fmla="*/ 646771 h 2325200"/>
                <a:gd name="connsiteX15" fmla="*/ 1212610 w 3483726"/>
                <a:gd name="connsiteY15" fmla="*/ 144132 h 2325200"/>
                <a:gd name="connsiteX16" fmla="*/ 1835733 w 3483726"/>
                <a:gd name="connsiteY16" fmla="*/ 4068 h 2325200"/>
                <a:gd name="connsiteX17" fmla="*/ 2269136 w 3483726"/>
                <a:gd name="connsiteY17" fmla="*/ 145818 h 2325200"/>
                <a:gd name="connsiteX18" fmla="*/ 2807095 w 3483726"/>
                <a:gd name="connsiteY18" fmla="*/ 594961 h 2325200"/>
                <a:gd name="connsiteX19" fmla="*/ 3372600 w 3483726"/>
                <a:gd name="connsiteY19" fmla="*/ 1605298 h 2325200"/>
                <a:gd name="connsiteX20" fmla="*/ 3479123 w 3483726"/>
                <a:gd name="connsiteY20" fmla="*/ 2128736 h 2325200"/>
                <a:gd name="connsiteX21" fmla="*/ 3476594 w 3483726"/>
                <a:gd name="connsiteY21" fmla="*/ 2325201 h 232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483726" h="2325200">
                  <a:moveTo>
                    <a:pt x="3476594" y="2325201"/>
                  </a:moveTo>
                  <a:cubicBezTo>
                    <a:pt x="3475657" y="2320985"/>
                    <a:pt x="3475938" y="2313959"/>
                    <a:pt x="3473596" y="2312928"/>
                  </a:cubicBezTo>
                  <a:cubicBezTo>
                    <a:pt x="3383093" y="2273485"/>
                    <a:pt x="3301865" y="2216897"/>
                    <a:pt x="3213423" y="2173613"/>
                  </a:cubicBezTo>
                  <a:cubicBezTo>
                    <a:pt x="3072609" y="2104565"/>
                    <a:pt x="2929734" y="2040950"/>
                    <a:pt x="2780863" y="1990827"/>
                  </a:cubicBezTo>
                  <a:cubicBezTo>
                    <a:pt x="2636208" y="1942109"/>
                    <a:pt x="2495206" y="1907725"/>
                    <a:pt x="2343806" y="1884959"/>
                  </a:cubicBezTo>
                  <a:cubicBezTo>
                    <a:pt x="2290872" y="1876995"/>
                    <a:pt x="2237938" y="1869031"/>
                    <a:pt x="2185004" y="1860974"/>
                  </a:cubicBezTo>
                  <a:cubicBezTo>
                    <a:pt x="2052622" y="1841019"/>
                    <a:pt x="1919865" y="1821063"/>
                    <a:pt x="1786078" y="1817878"/>
                  </a:cubicBezTo>
                  <a:cubicBezTo>
                    <a:pt x="1635427" y="1814317"/>
                    <a:pt x="1485244" y="1832118"/>
                    <a:pt x="1335624" y="1849825"/>
                  </a:cubicBezTo>
                  <a:cubicBezTo>
                    <a:pt x="1275944" y="1856946"/>
                    <a:pt x="1216264" y="1863972"/>
                    <a:pt x="1156585" y="1871093"/>
                  </a:cubicBezTo>
                  <a:cubicBezTo>
                    <a:pt x="881796" y="1903696"/>
                    <a:pt x="616471" y="1980146"/>
                    <a:pt x="356391" y="2073273"/>
                  </a:cubicBezTo>
                  <a:cubicBezTo>
                    <a:pt x="246776" y="2112528"/>
                    <a:pt x="139127" y="2156843"/>
                    <a:pt x="32604" y="2203968"/>
                  </a:cubicBezTo>
                  <a:cubicBezTo>
                    <a:pt x="6465" y="2215492"/>
                    <a:pt x="5247" y="2214087"/>
                    <a:pt x="4591" y="2185511"/>
                  </a:cubicBezTo>
                  <a:cubicBezTo>
                    <a:pt x="4310" y="2171552"/>
                    <a:pt x="6090" y="2157405"/>
                    <a:pt x="0" y="2144101"/>
                  </a:cubicBezTo>
                  <a:cubicBezTo>
                    <a:pt x="2530" y="2069525"/>
                    <a:pt x="14053" y="1996073"/>
                    <a:pt x="27732" y="1922996"/>
                  </a:cubicBezTo>
                  <a:cubicBezTo>
                    <a:pt x="117298" y="1445653"/>
                    <a:pt x="321914" y="1021806"/>
                    <a:pt x="628088" y="646771"/>
                  </a:cubicBezTo>
                  <a:cubicBezTo>
                    <a:pt x="792792" y="444966"/>
                    <a:pt x="983542" y="272111"/>
                    <a:pt x="1212610" y="144132"/>
                  </a:cubicBezTo>
                  <a:cubicBezTo>
                    <a:pt x="1406639" y="35734"/>
                    <a:pt x="1613504" y="-15419"/>
                    <a:pt x="1835733" y="4068"/>
                  </a:cubicBezTo>
                  <a:cubicBezTo>
                    <a:pt x="1990881" y="17653"/>
                    <a:pt x="2133850" y="70868"/>
                    <a:pt x="2269136" y="145818"/>
                  </a:cubicBezTo>
                  <a:cubicBezTo>
                    <a:pt x="2477125" y="261055"/>
                    <a:pt x="2652228" y="416204"/>
                    <a:pt x="2807095" y="594961"/>
                  </a:cubicBezTo>
                  <a:cubicBezTo>
                    <a:pt x="3065020" y="892703"/>
                    <a:pt x="3252491" y="1230357"/>
                    <a:pt x="3372600" y="1605298"/>
                  </a:cubicBezTo>
                  <a:cubicBezTo>
                    <a:pt x="3427220" y="1775811"/>
                    <a:pt x="3464133" y="1950260"/>
                    <a:pt x="3479123" y="2128736"/>
                  </a:cubicBezTo>
                  <a:cubicBezTo>
                    <a:pt x="3484651" y="2193943"/>
                    <a:pt x="3486712" y="2259900"/>
                    <a:pt x="3476594" y="2325201"/>
                  </a:cubicBezTo>
                  <a:close/>
                </a:path>
              </a:pathLst>
            </a:custGeom>
            <a:solidFill>
              <a:schemeClr val="tx1">
                <a:lumMod val="75000"/>
                <a:lumOff val="25000"/>
              </a:schemeClr>
            </a:solidFill>
            <a:ln w="9365" cap="flat">
              <a:noFill/>
              <a:prstDash val="solid"/>
              <a:miter/>
            </a:ln>
          </p:spPr>
          <p:txBody>
            <a:bodyPr rtlCol="0" anchor="ctr"/>
            <a:lstStyle/>
            <a:p>
              <a:pPr algn="ctr" rtl="1"/>
              <a:endParaRPr lang="en-US">
                <a:cs typeface="B Nazanin" panose="00000400000000000000" pitchFamily="2" charset="-78"/>
              </a:endParaRPr>
            </a:p>
          </p:txBody>
        </p:sp>
        <p:sp>
          <p:nvSpPr>
            <p:cNvPr id="43" name="Freeform: Shape 42">
              <a:extLst>
                <a:ext uri="{FF2B5EF4-FFF2-40B4-BE49-F238E27FC236}">
                  <a16:creationId xmlns:a16="http://schemas.microsoft.com/office/drawing/2014/main" id="{939E42DB-841C-4754-9306-6E9B6368E0EA}"/>
                </a:ext>
              </a:extLst>
            </p:cNvPr>
            <p:cNvSpPr/>
            <p:nvPr/>
          </p:nvSpPr>
          <p:spPr>
            <a:xfrm>
              <a:off x="4251959" y="6666774"/>
              <a:ext cx="3513514" cy="68610"/>
            </a:xfrm>
            <a:custGeom>
              <a:avLst/>
              <a:gdLst>
                <a:gd name="connsiteX0" fmla="*/ 1759346 w 3513514"/>
                <a:gd name="connsiteY0" fmla="*/ 68587 h 68610"/>
                <a:gd name="connsiteX1" fmla="*/ 65926 w 3513514"/>
                <a:gd name="connsiteY1" fmla="*/ 68587 h 68610"/>
                <a:gd name="connsiteX2" fmla="*/ 34353 w 3513514"/>
                <a:gd name="connsiteY2" fmla="*/ 68494 h 68610"/>
                <a:gd name="connsiteX3" fmla="*/ 63 w 3513514"/>
                <a:gd name="connsiteY3" fmla="*/ 32892 h 68610"/>
                <a:gd name="connsiteX4" fmla="*/ 34821 w 3513514"/>
                <a:gd name="connsiteY4" fmla="*/ 8 h 68610"/>
                <a:gd name="connsiteX5" fmla="*/ 263889 w 3513514"/>
                <a:gd name="connsiteY5" fmla="*/ 289 h 68610"/>
                <a:gd name="connsiteX6" fmla="*/ 3449018 w 3513514"/>
                <a:gd name="connsiteY6" fmla="*/ 289 h 68610"/>
                <a:gd name="connsiteX7" fmla="*/ 3472721 w 3513514"/>
                <a:gd name="connsiteY7" fmla="*/ 289 h 68610"/>
                <a:gd name="connsiteX8" fmla="*/ 3508885 w 3513514"/>
                <a:gd name="connsiteY8" fmla="*/ 55565 h 68610"/>
                <a:gd name="connsiteX9" fmla="*/ 3490710 w 3513514"/>
                <a:gd name="connsiteY9" fmla="*/ 67932 h 68610"/>
                <a:gd name="connsiteX10" fmla="*/ 3459137 w 3513514"/>
                <a:gd name="connsiteY10" fmla="*/ 68494 h 68610"/>
                <a:gd name="connsiteX11" fmla="*/ 1759346 w 3513514"/>
                <a:gd name="connsiteY11" fmla="*/ 68587 h 6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13514" h="68610">
                  <a:moveTo>
                    <a:pt x="1759346" y="68587"/>
                  </a:moveTo>
                  <a:cubicBezTo>
                    <a:pt x="1201150" y="68587"/>
                    <a:pt x="624216" y="68587"/>
                    <a:pt x="65926" y="68587"/>
                  </a:cubicBezTo>
                  <a:cubicBezTo>
                    <a:pt x="55432" y="68587"/>
                    <a:pt x="44846" y="68681"/>
                    <a:pt x="34353" y="68494"/>
                  </a:cubicBezTo>
                  <a:cubicBezTo>
                    <a:pt x="3810" y="67932"/>
                    <a:pt x="1374" y="63997"/>
                    <a:pt x="63" y="32892"/>
                  </a:cubicBezTo>
                  <a:cubicBezTo>
                    <a:pt x="-968" y="6847"/>
                    <a:pt x="10743" y="-273"/>
                    <a:pt x="34821" y="8"/>
                  </a:cubicBezTo>
                  <a:cubicBezTo>
                    <a:pt x="104900" y="945"/>
                    <a:pt x="193810" y="289"/>
                    <a:pt x="263889" y="289"/>
                  </a:cubicBezTo>
                  <a:cubicBezTo>
                    <a:pt x="1322476" y="289"/>
                    <a:pt x="2390432" y="289"/>
                    <a:pt x="3449018" y="289"/>
                  </a:cubicBezTo>
                  <a:cubicBezTo>
                    <a:pt x="3456888" y="289"/>
                    <a:pt x="3464758" y="289"/>
                    <a:pt x="3472721" y="289"/>
                  </a:cubicBezTo>
                  <a:cubicBezTo>
                    <a:pt x="3507292" y="570"/>
                    <a:pt x="3521721" y="22868"/>
                    <a:pt x="3508885" y="55565"/>
                  </a:cubicBezTo>
                  <a:cubicBezTo>
                    <a:pt x="3505512" y="64184"/>
                    <a:pt x="3499048" y="67557"/>
                    <a:pt x="3490710" y="67932"/>
                  </a:cubicBezTo>
                  <a:cubicBezTo>
                    <a:pt x="3480217" y="68494"/>
                    <a:pt x="3469723" y="68494"/>
                    <a:pt x="3459137" y="68494"/>
                  </a:cubicBezTo>
                  <a:cubicBezTo>
                    <a:pt x="2895694" y="68587"/>
                    <a:pt x="2322882" y="68587"/>
                    <a:pt x="1759346" y="68587"/>
                  </a:cubicBezTo>
                  <a:close/>
                </a:path>
              </a:pathLst>
            </a:custGeom>
            <a:solidFill>
              <a:schemeClr val="tx1">
                <a:lumMod val="85000"/>
                <a:lumOff val="15000"/>
              </a:schemeClr>
            </a:solidFill>
            <a:ln w="9365" cap="flat">
              <a:noFill/>
              <a:prstDash val="solid"/>
              <a:miter/>
            </a:ln>
          </p:spPr>
          <p:txBody>
            <a:bodyPr rtlCol="0" anchor="ctr"/>
            <a:lstStyle/>
            <a:p>
              <a:pPr algn="ctr" rtl="1"/>
              <a:endParaRPr lang="en-US">
                <a:cs typeface="B Nazanin" panose="00000400000000000000" pitchFamily="2" charset="-78"/>
              </a:endParaRPr>
            </a:p>
          </p:txBody>
        </p:sp>
        <p:sp>
          <p:nvSpPr>
            <p:cNvPr id="44" name="Freeform: Shape 43">
              <a:extLst>
                <a:ext uri="{FF2B5EF4-FFF2-40B4-BE49-F238E27FC236}">
                  <a16:creationId xmlns:a16="http://schemas.microsoft.com/office/drawing/2014/main" id="{4DC9A9BA-3642-498E-A58C-A9949AABAAF6}"/>
                </a:ext>
              </a:extLst>
            </p:cNvPr>
            <p:cNvSpPr/>
            <p:nvPr/>
          </p:nvSpPr>
          <p:spPr>
            <a:xfrm>
              <a:off x="5170753" y="2586365"/>
              <a:ext cx="1736026" cy="961502"/>
            </a:xfrm>
            <a:custGeom>
              <a:avLst/>
              <a:gdLst>
                <a:gd name="connsiteX0" fmla="*/ 1736027 w 1736026"/>
                <a:gd name="connsiteY0" fmla="*/ 0 h 961502"/>
                <a:gd name="connsiteX1" fmla="*/ 1402496 w 1736026"/>
                <a:gd name="connsiteY1" fmla="*/ 744449 h 961502"/>
                <a:gd name="connsiteX2" fmla="*/ 959349 w 1736026"/>
                <a:gd name="connsiteY2" fmla="*/ 955623 h 961502"/>
                <a:gd name="connsiteX3" fmla="*/ 401434 w 1736026"/>
                <a:gd name="connsiteY3" fmla="*/ 801693 h 961502"/>
                <a:gd name="connsiteX4" fmla="*/ 21339 w 1736026"/>
                <a:gd name="connsiteY4" fmla="*/ 175853 h 961502"/>
                <a:gd name="connsiteX5" fmla="*/ 822 w 1736026"/>
                <a:gd name="connsiteY5" fmla="*/ 27638 h 961502"/>
                <a:gd name="connsiteX6" fmla="*/ 4288 w 1736026"/>
                <a:gd name="connsiteY6" fmla="*/ 6183 h 961502"/>
                <a:gd name="connsiteX7" fmla="*/ 89919 w 1736026"/>
                <a:gd name="connsiteY7" fmla="*/ 65395 h 961502"/>
                <a:gd name="connsiteX8" fmla="*/ 459333 w 1736026"/>
                <a:gd name="connsiteY8" fmla="*/ 121233 h 961502"/>
                <a:gd name="connsiteX9" fmla="*/ 712854 w 1736026"/>
                <a:gd name="connsiteY9" fmla="*/ 43378 h 961502"/>
                <a:gd name="connsiteX10" fmla="*/ 1069058 w 1736026"/>
                <a:gd name="connsiteY10" fmla="*/ 54995 h 961502"/>
                <a:gd name="connsiteX11" fmla="*/ 1392565 w 1736026"/>
                <a:gd name="connsiteY11" fmla="*/ 133600 h 961502"/>
                <a:gd name="connsiteX12" fmla="*/ 1621820 w 1736026"/>
                <a:gd name="connsiteY12" fmla="*/ 78979 h 961502"/>
                <a:gd name="connsiteX13" fmla="*/ 1736027 w 1736026"/>
                <a:gd name="connsiteY13" fmla="*/ 0 h 961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36026" h="961502">
                  <a:moveTo>
                    <a:pt x="1736027" y="0"/>
                  </a:moveTo>
                  <a:cubicBezTo>
                    <a:pt x="1714759" y="293245"/>
                    <a:pt x="1615262" y="544799"/>
                    <a:pt x="1402496" y="744449"/>
                  </a:cubicBezTo>
                  <a:cubicBezTo>
                    <a:pt x="1277702" y="861466"/>
                    <a:pt x="1130049" y="935199"/>
                    <a:pt x="959349" y="955623"/>
                  </a:cubicBezTo>
                  <a:cubicBezTo>
                    <a:pt x="753140" y="980357"/>
                    <a:pt x="566326" y="926673"/>
                    <a:pt x="401434" y="801693"/>
                  </a:cubicBezTo>
                  <a:cubicBezTo>
                    <a:pt x="192696" y="643547"/>
                    <a:pt x="75023" y="428812"/>
                    <a:pt x="21339" y="175853"/>
                  </a:cubicBezTo>
                  <a:cubicBezTo>
                    <a:pt x="10940" y="126948"/>
                    <a:pt x="5225" y="77387"/>
                    <a:pt x="822" y="27638"/>
                  </a:cubicBezTo>
                  <a:cubicBezTo>
                    <a:pt x="259" y="20986"/>
                    <a:pt x="-1895" y="13959"/>
                    <a:pt x="4288" y="6183"/>
                  </a:cubicBezTo>
                  <a:cubicBezTo>
                    <a:pt x="32957" y="25858"/>
                    <a:pt x="63124" y="43472"/>
                    <a:pt x="89919" y="65395"/>
                  </a:cubicBezTo>
                  <a:cubicBezTo>
                    <a:pt x="202346" y="157584"/>
                    <a:pt x="327045" y="162550"/>
                    <a:pt x="459333" y="121233"/>
                  </a:cubicBezTo>
                  <a:cubicBezTo>
                    <a:pt x="543747" y="94907"/>
                    <a:pt x="628628" y="70173"/>
                    <a:pt x="712854" y="43378"/>
                  </a:cubicBezTo>
                  <a:cubicBezTo>
                    <a:pt x="833151" y="5153"/>
                    <a:pt x="950729" y="18363"/>
                    <a:pt x="1069058" y="54995"/>
                  </a:cubicBezTo>
                  <a:cubicBezTo>
                    <a:pt x="1175114" y="87786"/>
                    <a:pt x="1281169" y="121795"/>
                    <a:pt x="1392565" y="133600"/>
                  </a:cubicBezTo>
                  <a:cubicBezTo>
                    <a:pt x="1475573" y="142407"/>
                    <a:pt x="1552959" y="129946"/>
                    <a:pt x="1621820" y="78979"/>
                  </a:cubicBezTo>
                  <a:cubicBezTo>
                    <a:pt x="1657610" y="52653"/>
                    <a:pt x="1694897" y="28388"/>
                    <a:pt x="1736027" y="0"/>
                  </a:cubicBezTo>
                  <a:close/>
                </a:path>
              </a:pathLst>
            </a:custGeom>
            <a:solidFill>
              <a:schemeClr val="bg1">
                <a:lumMod val="50000"/>
              </a:schemeClr>
            </a:solidFill>
            <a:ln w="9365" cap="flat">
              <a:noFill/>
              <a:prstDash val="solid"/>
              <a:miter/>
            </a:ln>
          </p:spPr>
          <p:txBody>
            <a:bodyPr rtlCol="0" anchor="ctr"/>
            <a:lstStyle/>
            <a:p>
              <a:pPr algn="ctr" rtl="1"/>
              <a:endParaRPr lang="en-US">
                <a:cs typeface="B Nazanin" panose="00000400000000000000" pitchFamily="2" charset="-78"/>
              </a:endParaRPr>
            </a:p>
          </p:txBody>
        </p:sp>
        <p:sp>
          <p:nvSpPr>
            <p:cNvPr id="45" name="Freeform: Shape 44">
              <a:extLst>
                <a:ext uri="{FF2B5EF4-FFF2-40B4-BE49-F238E27FC236}">
                  <a16:creationId xmlns:a16="http://schemas.microsoft.com/office/drawing/2014/main" id="{7759AC2C-89FD-41B1-957A-448419FD436A}"/>
                </a:ext>
              </a:extLst>
            </p:cNvPr>
            <p:cNvSpPr/>
            <p:nvPr/>
          </p:nvSpPr>
          <p:spPr>
            <a:xfrm>
              <a:off x="5411699" y="2328614"/>
              <a:ext cx="443360" cy="236234"/>
            </a:xfrm>
            <a:custGeom>
              <a:avLst/>
              <a:gdLst>
                <a:gd name="connsiteX0" fmla="*/ 0 w 443360"/>
                <a:gd name="connsiteY0" fmla="*/ 47139 h 236234"/>
                <a:gd name="connsiteX1" fmla="*/ 198526 w 443360"/>
                <a:gd name="connsiteY1" fmla="*/ 16597 h 236234"/>
                <a:gd name="connsiteX2" fmla="*/ 370351 w 443360"/>
                <a:gd name="connsiteY2" fmla="*/ 763 h 236234"/>
                <a:gd name="connsiteX3" fmla="*/ 400799 w 443360"/>
                <a:gd name="connsiteY3" fmla="*/ 4886 h 236234"/>
                <a:gd name="connsiteX4" fmla="*/ 443334 w 443360"/>
                <a:gd name="connsiteY4" fmla="*/ 112628 h 236234"/>
                <a:gd name="connsiteX5" fmla="*/ 411105 w 443360"/>
                <a:gd name="connsiteY5" fmla="*/ 174930 h 236234"/>
                <a:gd name="connsiteX6" fmla="*/ 165079 w 443360"/>
                <a:gd name="connsiteY6" fmla="*/ 234891 h 236234"/>
                <a:gd name="connsiteX7" fmla="*/ 62959 w 443360"/>
                <a:gd name="connsiteY7" fmla="*/ 175492 h 236234"/>
                <a:gd name="connsiteX8" fmla="*/ 0 w 443360"/>
                <a:gd name="connsiteY8" fmla="*/ 47139 h 236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360" h="236234">
                  <a:moveTo>
                    <a:pt x="0" y="47139"/>
                  </a:moveTo>
                  <a:cubicBezTo>
                    <a:pt x="65020" y="29713"/>
                    <a:pt x="132101" y="24935"/>
                    <a:pt x="198526" y="16597"/>
                  </a:cubicBezTo>
                  <a:cubicBezTo>
                    <a:pt x="255582" y="9383"/>
                    <a:pt x="313013" y="5822"/>
                    <a:pt x="370351" y="763"/>
                  </a:cubicBezTo>
                  <a:cubicBezTo>
                    <a:pt x="380750" y="-174"/>
                    <a:pt x="391337" y="-1392"/>
                    <a:pt x="400799" y="4886"/>
                  </a:cubicBezTo>
                  <a:cubicBezTo>
                    <a:pt x="424690" y="37021"/>
                    <a:pt x="444177" y="70561"/>
                    <a:pt x="443334" y="112628"/>
                  </a:cubicBezTo>
                  <a:cubicBezTo>
                    <a:pt x="442866" y="139235"/>
                    <a:pt x="434059" y="161439"/>
                    <a:pt x="411105" y="174930"/>
                  </a:cubicBezTo>
                  <a:cubicBezTo>
                    <a:pt x="335217" y="219339"/>
                    <a:pt x="253146" y="242199"/>
                    <a:pt x="165079" y="234891"/>
                  </a:cubicBezTo>
                  <a:cubicBezTo>
                    <a:pt x="123294" y="231424"/>
                    <a:pt x="89941" y="207346"/>
                    <a:pt x="62959" y="175492"/>
                  </a:cubicBezTo>
                  <a:cubicBezTo>
                    <a:pt x="31198" y="138111"/>
                    <a:pt x="9650" y="95482"/>
                    <a:pt x="0" y="47139"/>
                  </a:cubicBezTo>
                  <a:close/>
                </a:path>
              </a:pathLst>
            </a:custGeom>
            <a:solidFill>
              <a:schemeClr val="bg1">
                <a:lumMod val="50000"/>
              </a:schemeClr>
            </a:solidFill>
            <a:ln w="9365" cap="flat">
              <a:noFill/>
              <a:prstDash val="solid"/>
              <a:miter/>
            </a:ln>
          </p:spPr>
          <p:txBody>
            <a:bodyPr rtlCol="0" anchor="ctr"/>
            <a:lstStyle/>
            <a:p>
              <a:pPr algn="ctr" rtl="1"/>
              <a:endParaRPr lang="en-US">
                <a:cs typeface="B Nazanin" panose="00000400000000000000" pitchFamily="2" charset="-78"/>
              </a:endParaRPr>
            </a:p>
          </p:txBody>
        </p:sp>
        <p:sp>
          <p:nvSpPr>
            <p:cNvPr id="46" name="Freeform: Shape 45">
              <a:extLst>
                <a:ext uri="{FF2B5EF4-FFF2-40B4-BE49-F238E27FC236}">
                  <a16:creationId xmlns:a16="http://schemas.microsoft.com/office/drawing/2014/main" id="{8188C9E2-2638-4830-98AB-603FE2E82798}"/>
                </a:ext>
              </a:extLst>
            </p:cNvPr>
            <p:cNvSpPr/>
            <p:nvPr/>
          </p:nvSpPr>
          <p:spPr>
            <a:xfrm>
              <a:off x="6220040" y="2333031"/>
              <a:ext cx="440058" cy="233348"/>
            </a:xfrm>
            <a:custGeom>
              <a:avLst/>
              <a:gdLst>
                <a:gd name="connsiteX0" fmla="*/ 44412 w 440058"/>
                <a:gd name="connsiteY0" fmla="*/ 0 h 233348"/>
                <a:gd name="connsiteX1" fmla="*/ 417667 w 440058"/>
                <a:gd name="connsiteY1" fmla="*/ 49561 h 233348"/>
                <a:gd name="connsiteX2" fmla="*/ 440058 w 440058"/>
                <a:gd name="connsiteY2" fmla="*/ 63802 h 233348"/>
                <a:gd name="connsiteX3" fmla="*/ 402021 w 440058"/>
                <a:gd name="connsiteY3" fmla="*/ 144280 h 233348"/>
                <a:gd name="connsiteX4" fmla="*/ 221296 w 440058"/>
                <a:gd name="connsiteY4" fmla="*/ 231504 h 233348"/>
                <a:gd name="connsiteX5" fmla="*/ 62400 w 440058"/>
                <a:gd name="connsiteY5" fmla="*/ 187471 h 233348"/>
                <a:gd name="connsiteX6" fmla="*/ 10965 w 440058"/>
                <a:gd name="connsiteY6" fmla="*/ 56119 h 233348"/>
                <a:gd name="connsiteX7" fmla="*/ 44412 w 440058"/>
                <a:gd name="connsiteY7" fmla="*/ 0 h 233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0058" h="233348">
                  <a:moveTo>
                    <a:pt x="44412" y="0"/>
                  </a:moveTo>
                  <a:cubicBezTo>
                    <a:pt x="170048" y="7308"/>
                    <a:pt x="294186" y="25952"/>
                    <a:pt x="417667" y="49561"/>
                  </a:cubicBezTo>
                  <a:cubicBezTo>
                    <a:pt x="426474" y="51248"/>
                    <a:pt x="437716" y="51154"/>
                    <a:pt x="440058" y="63802"/>
                  </a:cubicBezTo>
                  <a:cubicBezTo>
                    <a:pt x="430877" y="92283"/>
                    <a:pt x="418416" y="119172"/>
                    <a:pt x="402021" y="144280"/>
                  </a:cubicBezTo>
                  <a:cubicBezTo>
                    <a:pt x="359205" y="209769"/>
                    <a:pt x="299900" y="241623"/>
                    <a:pt x="221296" y="231504"/>
                  </a:cubicBezTo>
                  <a:cubicBezTo>
                    <a:pt x="166394" y="224478"/>
                    <a:pt x="112617" y="211455"/>
                    <a:pt x="62400" y="187471"/>
                  </a:cubicBezTo>
                  <a:cubicBezTo>
                    <a:pt x="1784" y="158521"/>
                    <a:pt x="-13113" y="118891"/>
                    <a:pt x="10965" y="56119"/>
                  </a:cubicBezTo>
                  <a:cubicBezTo>
                    <a:pt x="18835" y="35414"/>
                    <a:pt x="31389" y="17613"/>
                    <a:pt x="44412" y="0"/>
                  </a:cubicBezTo>
                  <a:close/>
                </a:path>
              </a:pathLst>
            </a:custGeom>
            <a:solidFill>
              <a:schemeClr val="bg1">
                <a:lumMod val="50000"/>
              </a:schemeClr>
            </a:solidFill>
            <a:ln w="9365" cap="flat">
              <a:noFill/>
              <a:prstDash val="solid"/>
              <a:miter/>
            </a:ln>
          </p:spPr>
          <p:txBody>
            <a:bodyPr rtlCol="0" anchor="ctr"/>
            <a:lstStyle/>
            <a:p>
              <a:pPr algn="ctr" rtl="1"/>
              <a:endParaRPr lang="en-US">
                <a:cs typeface="B Nazanin" panose="00000400000000000000" pitchFamily="2" charset="-78"/>
              </a:endParaRPr>
            </a:p>
          </p:txBody>
        </p:sp>
      </p:grpSp>
      <p:grpSp>
        <p:nvGrpSpPr>
          <p:cNvPr id="48" name="Group 47">
            <a:extLst>
              <a:ext uri="{FF2B5EF4-FFF2-40B4-BE49-F238E27FC236}">
                <a16:creationId xmlns:a16="http://schemas.microsoft.com/office/drawing/2014/main" id="{D7AA1DE8-BE33-40B9-BA35-14BA33A5D3FA}"/>
              </a:ext>
            </a:extLst>
          </p:cNvPr>
          <p:cNvGrpSpPr/>
          <p:nvPr/>
        </p:nvGrpSpPr>
        <p:grpSpPr>
          <a:xfrm>
            <a:off x="9033889" y="4862344"/>
            <a:ext cx="2128669" cy="1146890"/>
            <a:chOff x="9075380" y="1703389"/>
            <a:chExt cx="2128669" cy="1146890"/>
          </a:xfrm>
        </p:grpSpPr>
        <p:sp>
          <p:nvSpPr>
            <p:cNvPr id="49" name="Freeform 5">
              <a:extLst>
                <a:ext uri="{FF2B5EF4-FFF2-40B4-BE49-F238E27FC236}">
                  <a16:creationId xmlns:a16="http://schemas.microsoft.com/office/drawing/2014/main" id="{6549A368-2092-4CEF-8F9D-30D8F0EEF398}"/>
                </a:ext>
              </a:extLst>
            </p:cNvPr>
            <p:cNvSpPr>
              <a:spLocks noChangeAspect="1"/>
            </p:cNvSpPr>
            <p:nvPr/>
          </p:nvSpPr>
          <p:spPr>
            <a:xfrm flipH="1">
              <a:off x="9075380" y="1703389"/>
              <a:ext cx="2128669" cy="1146890"/>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accent1">
                <a:lumMod val="20000"/>
                <a:lumOff val="8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solidFill>
                  <a:schemeClr val="tx1"/>
                </a:solidFill>
                <a:cs typeface="B Nazanin" panose="00000400000000000000" pitchFamily="2" charset="-78"/>
              </a:endParaRPr>
            </a:p>
          </p:txBody>
        </p:sp>
        <p:sp>
          <p:nvSpPr>
            <p:cNvPr id="50" name="Rounded Rectangle 8">
              <a:extLst>
                <a:ext uri="{FF2B5EF4-FFF2-40B4-BE49-F238E27FC236}">
                  <a16:creationId xmlns:a16="http://schemas.microsoft.com/office/drawing/2014/main" id="{1D054779-EB1F-4CF2-960C-631205DC0244}"/>
                </a:ext>
              </a:extLst>
            </p:cNvPr>
            <p:cNvSpPr/>
            <p:nvPr/>
          </p:nvSpPr>
          <p:spPr>
            <a:xfrm>
              <a:off x="10273479" y="1862350"/>
              <a:ext cx="306166" cy="306132"/>
            </a:xfrm>
            <a:custGeom>
              <a:avLst/>
              <a:gdLst>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688485 w 3888432"/>
                <a:gd name="connsiteY5" fmla="*/ 147563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2688485 w 3888432"/>
                <a:gd name="connsiteY17" fmla="*/ 1475633 h 3960440"/>
                <a:gd name="connsiteX18" fmla="*/ 878058 w 3888432"/>
                <a:gd name="connsiteY18" fmla="*/ 648072 h 3960440"/>
                <a:gd name="connsiteX19" fmla="*/ 554477 w 3888432"/>
                <a:gd name="connsiteY19" fmla="*/ 971653 h 3960440"/>
                <a:gd name="connsiteX20" fmla="*/ 878058 w 3888432"/>
                <a:gd name="connsiteY20" fmla="*/ 1295234 h 3960440"/>
                <a:gd name="connsiteX21" fmla="*/ 1201639 w 3888432"/>
                <a:gd name="connsiteY21" fmla="*/ 971653 h 3960440"/>
                <a:gd name="connsiteX22" fmla="*/ 878058 w 3888432"/>
                <a:gd name="connsiteY22" fmla="*/ 648072 h 3960440"/>
                <a:gd name="connsiteX23" fmla="*/ 333511 w 3888432"/>
                <a:gd name="connsiteY23" fmla="*/ 0 h 3960440"/>
                <a:gd name="connsiteX24" fmla="*/ 3554921 w 3888432"/>
                <a:gd name="connsiteY24" fmla="*/ 0 h 3960440"/>
                <a:gd name="connsiteX25" fmla="*/ 3888432 w 3888432"/>
                <a:gd name="connsiteY25" fmla="*/ 333511 h 3960440"/>
                <a:gd name="connsiteX26" fmla="*/ 3888432 w 3888432"/>
                <a:gd name="connsiteY26" fmla="*/ 3626929 h 3960440"/>
                <a:gd name="connsiteX27" fmla="*/ 3554921 w 3888432"/>
                <a:gd name="connsiteY27" fmla="*/ 3960440 h 3960440"/>
                <a:gd name="connsiteX28" fmla="*/ 333511 w 3888432"/>
                <a:gd name="connsiteY28" fmla="*/ 3960440 h 3960440"/>
                <a:gd name="connsiteX29" fmla="*/ 0 w 3888432"/>
                <a:gd name="connsiteY29" fmla="*/ 3626929 h 3960440"/>
                <a:gd name="connsiteX30" fmla="*/ 0 w 3888432"/>
                <a:gd name="connsiteY30" fmla="*/ 333511 h 3960440"/>
                <a:gd name="connsiteX31" fmla="*/ 333511 w 3888432"/>
                <a:gd name="connsiteY31"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88432" h="3960440">
                  <a:moveTo>
                    <a:pt x="554477" y="1512168"/>
                  </a:moveTo>
                  <a:lnTo>
                    <a:pt x="554477" y="3312368"/>
                  </a:lnTo>
                  <a:lnTo>
                    <a:pt x="1201638" y="3312368"/>
                  </a:lnTo>
                  <a:lnTo>
                    <a:pt x="1201638" y="1512168"/>
                  </a:lnTo>
                  <a:lnTo>
                    <a:pt x="554477" y="1512168"/>
                  </a:lnTo>
                  <a:close/>
                  <a:moveTo>
                    <a:pt x="2840340" y="1479943"/>
                  </a:moveTo>
                  <a:cubicBezTo>
                    <a:pt x="2293254" y="1484797"/>
                    <a:pt x="2254084" y="1780470"/>
                    <a:pt x="2136833" y="1785510"/>
                  </a:cubicBezTo>
                  <a:lnTo>
                    <a:pt x="2136833" y="1510185"/>
                  </a:lnTo>
                  <a:lnTo>
                    <a:pt x="1489672" y="1510185"/>
                  </a:lnTo>
                  <a:lnTo>
                    <a:pt x="1489672" y="3310385"/>
                  </a:lnTo>
                  <a:lnTo>
                    <a:pt x="2136833" y="3310385"/>
                  </a:lnTo>
                  <a:cubicBezTo>
                    <a:pt x="2140283" y="2925445"/>
                    <a:pt x="2133383" y="2560917"/>
                    <a:pt x="2147184" y="2155564"/>
                  </a:cubicBezTo>
                  <a:cubicBezTo>
                    <a:pt x="2187272" y="1842063"/>
                    <a:pt x="2668986" y="1938990"/>
                    <a:pt x="2673919" y="2138897"/>
                  </a:cubicBezTo>
                  <a:lnTo>
                    <a:pt x="2679688" y="3312366"/>
                  </a:lnTo>
                  <a:lnTo>
                    <a:pt x="3326849" y="3312366"/>
                  </a:lnTo>
                  <a:cubicBezTo>
                    <a:pt x="3329155" y="2917782"/>
                    <a:pt x="3331462" y="2523197"/>
                    <a:pt x="3333768" y="2128613"/>
                  </a:cubicBezTo>
                  <a:cubicBezTo>
                    <a:pt x="3339026" y="1942962"/>
                    <a:pt x="3184753" y="1475890"/>
                    <a:pt x="2840340" y="1479943"/>
                  </a:cubicBezTo>
                  <a:close/>
                  <a:moveTo>
                    <a:pt x="878058" y="648072"/>
                  </a:moveTo>
                  <a:cubicBezTo>
                    <a:pt x="699349" y="648072"/>
                    <a:pt x="554477" y="792944"/>
                    <a:pt x="554477" y="971653"/>
                  </a:cubicBezTo>
                  <a:cubicBezTo>
                    <a:pt x="554477" y="1150362"/>
                    <a:pt x="699349" y="1295234"/>
                    <a:pt x="878058" y="1295234"/>
                  </a:cubicBezTo>
                  <a:cubicBezTo>
                    <a:pt x="1056767" y="1295234"/>
                    <a:pt x="1201639" y="1150362"/>
                    <a:pt x="1201639" y="971653"/>
                  </a:cubicBezTo>
                  <a:cubicBezTo>
                    <a:pt x="1201639" y="792944"/>
                    <a:pt x="1056767" y="648072"/>
                    <a:pt x="878058" y="648072"/>
                  </a:cubicBezTo>
                  <a:close/>
                  <a:moveTo>
                    <a:pt x="333511" y="0"/>
                  </a:moveTo>
                  <a:lnTo>
                    <a:pt x="3554921" y="0"/>
                  </a:lnTo>
                  <a:cubicBezTo>
                    <a:pt x="3739114" y="0"/>
                    <a:pt x="3888432" y="149318"/>
                    <a:pt x="3888432" y="333511"/>
                  </a:cubicBezTo>
                  <a:lnTo>
                    <a:pt x="3888432" y="3626929"/>
                  </a:lnTo>
                  <a:cubicBezTo>
                    <a:pt x="3888432" y="3811122"/>
                    <a:pt x="3739114" y="3960440"/>
                    <a:pt x="3554921" y="3960440"/>
                  </a:cubicBezTo>
                  <a:lnTo>
                    <a:pt x="333511" y="3960440"/>
                  </a:lnTo>
                  <a:cubicBezTo>
                    <a:pt x="149318" y="3960440"/>
                    <a:pt x="0" y="3811122"/>
                    <a:pt x="0" y="3626929"/>
                  </a:cubicBezTo>
                  <a:lnTo>
                    <a:pt x="0" y="333511"/>
                  </a:lnTo>
                  <a:cubicBezTo>
                    <a:pt x="0" y="149318"/>
                    <a:pt x="149318" y="0"/>
                    <a:pt x="333511"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sp>
          <p:nvSpPr>
            <p:cNvPr id="51" name="Rounded Rectangle 2">
              <a:extLst>
                <a:ext uri="{FF2B5EF4-FFF2-40B4-BE49-F238E27FC236}">
                  <a16:creationId xmlns:a16="http://schemas.microsoft.com/office/drawing/2014/main" id="{013023E2-46AB-45FE-850B-6A30B7F4FBC1}"/>
                </a:ext>
              </a:extLst>
            </p:cNvPr>
            <p:cNvSpPr/>
            <p:nvPr/>
          </p:nvSpPr>
          <p:spPr>
            <a:xfrm>
              <a:off x="10592216" y="2460350"/>
              <a:ext cx="306132" cy="306132"/>
            </a:xfrm>
            <a:custGeom>
              <a:avLst/>
              <a:gdLst>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155131 w 3960000"/>
                <a:gd name="connsiteY16" fmla="*/ 1419365 h 3960000"/>
                <a:gd name="connsiteX17" fmla="*/ 3207849 w 3960000"/>
                <a:gd name="connsiteY17" fmla="*/ 1493166 h 3960000"/>
                <a:gd name="connsiteX18" fmla="*/ 3407333 w 3960000"/>
                <a:gd name="connsiteY18" fmla="*/ 1117847 h 3960000"/>
                <a:gd name="connsiteX19" fmla="*/ 3108461 w 3960000"/>
                <a:gd name="connsiteY19" fmla="*/ 1185086 h 3960000"/>
                <a:gd name="connsiteX20" fmla="*/ 3334650 w 3960000"/>
                <a:gd name="connsiteY20" fmla="*/ 883134 h 3960000"/>
                <a:gd name="connsiteX21" fmla="*/ 2995677 w 3960000"/>
                <a:gd name="connsiteY21" fmla="*/ 1008938 h 3960000"/>
                <a:gd name="connsiteX22" fmla="*/ 2538382 w 3960000"/>
                <a:gd name="connsiteY22" fmla="*/ 802616 h 3960000"/>
                <a:gd name="connsiteX23" fmla="*/ 308009 w 3960000"/>
                <a:gd name="connsiteY23" fmla="*/ 0 h 3960000"/>
                <a:gd name="connsiteX24" fmla="*/ 3651991 w 3960000"/>
                <a:gd name="connsiteY24" fmla="*/ 0 h 3960000"/>
                <a:gd name="connsiteX25" fmla="*/ 3960000 w 3960000"/>
                <a:gd name="connsiteY25" fmla="*/ 308009 h 3960000"/>
                <a:gd name="connsiteX26" fmla="*/ 3960000 w 3960000"/>
                <a:gd name="connsiteY26" fmla="*/ 3651991 h 3960000"/>
                <a:gd name="connsiteX27" fmla="*/ 3651991 w 3960000"/>
                <a:gd name="connsiteY27" fmla="*/ 3960000 h 3960000"/>
                <a:gd name="connsiteX28" fmla="*/ 308009 w 3960000"/>
                <a:gd name="connsiteY28" fmla="*/ 3960000 h 3960000"/>
                <a:gd name="connsiteX29" fmla="*/ 0 w 3960000"/>
                <a:gd name="connsiteY29" fmla="*/ 3651991 h 3960000"/>
                <a:gd name="connsiteX30" fmla="*/ 0 w 3960000"/>
                <a:gd name="connsiteY30" fmla="*/ 308009 h 3960000"/>
                <a:gd name="connsiteX31" fmla="*/ 308009 w 3960000"/>
                <a:gd name="connsiteY31" fmla="*/ 0 h 3960000"/>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207849 w 3960000"/>
                <a:gd name="connsiteY16" fmla="*/ 1493166 h 3960000"/>
                <a:gd name="connsiteX17" fmla="*/ 3407333 w 3960000"/>
                <a:gd name="connsiteY17" fmla="*/ 1117847 h 3960000"/>
                <a:gd name="connsiteX18" fmla="*/ 3108461 w 3960000"/>
                <a:gd name="connsiteY18" fmla="*/ 1185086 h 3960000"/>
                <a:gd name="connsiteX19" fmla="*/ 3334650 w 3960000"/>
                <a:gd name="connsiteY19" fmla="*/ 883134 h 3960000"/>
                <a:gd name="connsiteX20" fmla="*/ 2995677 w 3960000"/>
                <a:gd name="connsiteY20" fmla="*/ 1008938 h 3960000"/>
                <a:gd name="connsiteX21" fmla="*/ 2538382 w 3960000"/>
                <a:gd name="connsiteY21" fmla="*/ 802616 h 3960000"/>
                <a:gd name="connsiteX22" fmla="*/ 308009 w 3960000"/>
                <a:gd name="connsiteY22" fmla="*/ 0 h 3960000"/>
                <a:gd name="connsiteX23" fmla="*/ 3651991 w 3960000"/>
                <a:gd name="connsiteY23" fmla="*/ 0 h 3960000"/>
                <a:gd name="connsiteX24" fmla="*/ 3960000 w 3960000"/>
                <a:gd name="connsiteY24" fmla="*/ 308009 h 3960000"/>
                <a:gd name="connsiteX25" fmla="*/ 3960000 w 3960000"/>
                <a:gd name="connsiteY25" fmla="*/ 3651991 h 3960000"/>
                <a:gd name="connsiteX26" fmla="*/ 3651991 w 3960000"/>
                <a:gd name="connsiteY26" fmla="*/ 3960000 h 3960000"/>
                <a:gd name="connsiteX27" fmla="*/ 308009 w 3960000"/>
                <a:gd name="connsiteY27" fmla="*/ 3960000 h 3960000"/>
                <a:gd name="connsiteX28" fmla="*/ 0 w 3960000"/>
                <a:gd name="connsiteY28" fmla="*/ 3651991 h 3960000"/>
                <a:gd name="connsiteX29" fmla="*/ 0 w 3960000"/>
                <a:gd name="connsiteY29" fmla="*/ 308009 h 3960000"/>
                <a:gd name="connsiteX30" fmla="*/ 308009 w 3960000"/>
                <a:gd name="connsiteY30"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08461 w 3960000"/>
                <a:gd name="connsiteY17" fmla="*/ 1185086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60000" h="3960000">
                  <a:moveTo>
                    <a:pt x="3160999" y="1374274"/>
                  </a:moveTo>
                  <a:lnTo>
                    <a:pt x="3155132" y="1419362"/>
                  </a:lnTo>
                  <a:lnTo>
                    <a:pt x="3160999" y="1374274"/>
                  </a:lnTo>
                  <a:close/>
                  <a:moveTo>
                    <a:pt x="2496208" y="770986"/>
                  </a:moveTo>
                  <a:cubicBezTo>
                    <a:pt x="2113414" y="770986"/>
                    <a:pt x="1929581" y="1106902"/>
                    <a:pt x="1921633" y="1292845"/>
                  </a:cubicBezTo>
                  <a:cubicBezTo>
                    <a:pt x="1914712" y="1454769"/>
                    <a:pt x="1928136" y="1522392"/>
                    <a:pt x="1942445" y="1570340"/>
                  </a:cubicBezTo>
                  <a:cubicBezTo>
                    <a:pt x="1547199" y="1510736"/>
                    <a:pt x="1237189" y="1330681"/>
                    <a:pt x="815277" y="836121"/>
                  </a:cubicBezTo>
                  <a:cubicBezTo>
                    <a:pt x="618819" y="1229038"/>
                    <a:pt x="733086" y="1558961"/>
                    <a:pt x="965659" y="1735195"/>
                  </a:cubicBezTo>
                  <a:cubicBezTo>
                    <a:pt x="864541" y="1716416"/>
                    <a:pt x="662904" y="1695759"/>
                    <a:pt x="570453" y="1629310"/>
                  </a:cubicBezTo>
                  <a:cubicBezTo>
                    <a:pt x="597898" y="2016450"/>
                    <a:pt x="990931" y="2177657"/>
                    <a:pt x="1196057" y="2257108"/>
                  </a:cubicBezTo>
                  <a:cubicBezTo>
                    <a:pt x="1113718" y="2275887"/>
                    <a:pt x="943857" y="2321380"/>
                    <a:pt x="813848" y="2296824"/>
                  </a:cubicBezTo>
                  <a:cubicBezTo>
                    <a:pt x="926523" y="2634848"/>
                    <a:pt x="1326064" y="2611755"/>
                    <a:pt x="1486410" y="2607420"/>
                  </a:cubicBezTo>
                  <a:cubicBezTo>
                    <a:pt x="1297174" y="2749708"/>
                    <a:pt x="1000058" y="2795794"/>
                    <a:pt x="489408" y="2829018"/>
                  </a:cubicBezTo>
                  <a:cubicBezTo>
                    <a:pt x="914827" y="3139596"/>
                    <a:pt x="1734874" y="3242281"/>
                    <a:pt x="2062787" y="3146219"/>
                  </a:cubicBezTo>
                  <a:cubicBezTo>
                    <a:pt x="2763394" y="2903535"/>
                    <a:pt x="2915370" y="2621267"/>
                    <a:pt x="3074271" y="2105563"/>
                  </a:cubicBezTo>
                  <a:cubicBezTo>
                    <a:pt x="3173740" y="1733406"/>
                    <a:pt x="3145310" y="1648999"/>
                    <a:pt x="3207849" y="1493166"/>
                  </a:cubicBezTo>
                  <a:cubicBezTo>
                    <a:pt x="3270388" y="1337333"/>
                    <a:pt x="3414210" y="1276468"/>
                    <a:pt x="3449507" y="1170564"/>
                  </a:cubicBezTo>
                  <a:cubicBezTo>
                    <a:pt x="3349883" y="1192977"/>
                    <a:pt x="3252716" y="1239516"/>
                    <a:pt x="3140091" y="1227260"/>
                  </a:cubicBezTo>
                  <a:cubicBezTo>
                    <a:pt x="3219995" y="1183499"/>
                    <a:pt x="3274317" y="996523"/>
                    <a:pt x="3324107" y="851504"/>
                  </a:cubicBezTo>
                  <a:cubicBezTo>
                    <a:pt x="3215037" y="921165"/>
                    <a:pt x="3152155" y="998691"/>
                    <a:pt x="2995677" y="1008938"/>
                  </a:cubicBezTo>
                  <a:cubicBezTo>
                    <a:pt x="2884471" y="881691"/>
                    <a:pt x="2678487" y="770986"/>
                    <a:pt x="2496208" y="77098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sp>
          <p:nvSpPr>
            <p:cNvPr id="52" name="Rounded Rectangle 3">
              <a:extLst>
                <a:ext uri="{FF2B5EF4-FFF2-40B4-BE49-F238E27FC236}">
                  <a16:creationId xmlns:a16="http://schemas.microsoft.com/office/drawing/2014/main" id="{7602FCA9-7E97-47BC-83FB-CB80D3CD582E}"/>
                </a:ext>
              </a:extLst>
            </p:cNvPr>
            <p:cNvSpPr>
              <a:spLocks noChangeAspect="1"/>
            </p:cNvSpPr>
            <p:nvPr/>
          </p:nvSpPr>
          <p:spPr>
            <a:xfrm>
              <a:off x="9789933" y="2123768"/>
              <a:ext cx="306132" cy="306132"/>
            </a:xfrm>
            <a:custGeom>
              <a:avLst/>
              <a:gdLst>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59137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26764" y="685506"/>
                    <a:pt x="3369037" y="704441"/>
                  </a:cubicBezTo>
                  <a:cubicBezTo>
                    <a:pt x="3391941" y="556446"/>
                    <a:pt x="3409927" y="381656"/>
                    <a:pt x="3410216" y="195189"/>
                  </a:cubicBezTo>
                  <a:cubicBezTo>
                    <a:pt x="3239930" y="163882"/>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sp>
          <p:nvSpPr>
            <p:cNvPr id="53" name="TextBox 52">
              <a:extLst>
                <a:ext uri="{FF2B5EF4-FFF2-40B4-BE49-F238E27FC236}">
                  <a16:creationId xmlns:a16="http://schemas.microsoft.com/office/drawing/2014/main" id="{11239EEA-82BE-4EDC-B0B9-751AD6DECBA9}"/>
                </a:ext>
              </a:extLst>
            </p:cNvPr>
            <p:cNvSpPr txBox="1"/>
            <p:nvPr/>
          </p:nvSpPr>
          <p:spPr>
            <a:xfrm>
              <a:off x="9330408" y="2441182"/>
              <a:ext cx="1147194" cy="369332"/>
            </a:xfrm>
            <a:prstGeom prst="rect">
              <a:avLst/>
            </a:prstGeom>
            <a:noFill/>
          </p:spPr>
          <p:txBody>
            <a:bodyPr wrap="square">
              <a:spAutoFit/>
            </a:bodyPr>
            <a:lstStyle/>
            <a:p>
              <a:pPr algn="ctr" rtl="1"/>
              <a:r>
                <a:rPr lang="fa-IR" b="1" dirty="0">
                  <a:cs typeface="B Nazanin" panose="00000400000000000000" pitchFamily="2" charset="-78"/>
                </a:rPr>
                <a:t>اینترنت</a:t>
              </a:r>
              <a:endParaRPr lang="en-US" b="1" dirty="0">
                <a:cs typeface="B Nazanin" panose="00000400000000000000" pitchFamily="2" charset="-78"/>
              </a:endParaRPr>
            </a:p>
          </p:txBody>
        </p:sp>
      </p:grpSp>
      <p:sp>
        <p:nvSpPr>
          <p:cNvPr id="54" name="Freeform: Shape 53">
            <a:extLst>
              <a:ext uri="{FF2B5EF4-FFF2-40B4-BE49-F238E27FC236}">
                <a16:creationId xmlns:a16="http://schemas.microsoft.com/office/drawing/2014/main" id="{DCF10D60-0233-4EFF-8EF5-D132816052EE}"/>
              </a:ext>
            </a:extLst>
          </p:cNvPr>
          <p:cNvSpPr/>
          <p:nvPr/>
        </p:nvSpPr>
        <p:spPr>
          <a:xfrm rot="6117354">
            <a:off x="6117845" y="2631762"/>
            <a:ext cx="1852987" cy="2175203"/>
          </a:xfrm>
          <a:custGeom>
            <a:avLst/>
            <a:gdLst>
              <a:gd name="connsiteX0" fmla="*/ 0 w 2420983"/>
              <a:gd name="connsiteY0" fmla="*/ 1071154 h 1071154"/>
              <a:gd name="connsiteX1" fmla="*/ 2420983 w 2420983"/>
              <a:gd name="connsiteY1" fmla="*/ 0 h 1071154"/>
              <a:gd name="connsiteX2" fmla="*/ 1654629 w 2420983"/>
              <a:gd name="connsiteY2" fmla="*/ 8708 h 1071154"/>
              <a:gd name="connsiteX3" fmla="*/ 1654629 w 2420983"/>
              <a:gd name="connsiteY3" fmla="*/ 8708 h 1071154"/>
              <a:gd name="connsiteX0" fmla="*/ 542982 w 766354"/>
              <a:gd name="connsiteY0" fmla="*/ 352482 h 352482"/>
              <a:gd name="connsiteX1" fmla="*/ 766354 w 766354"/>
              <a:gd name="connsiteY1" fmla="*/ 0 h 352482"/>
              <a:gd name="connsiteX2" fmla="*/ 0 w 766354"/>
              <a:gd name="connsiteY2" fmla="*/ 8708 h 352482"/>
              <a:gd name="connsiteX3" fmla="*/ 0 w 766354"/>
              <a:gd name="connsiteY3" fmla="*/ 8708 h 352482"/>
              <a:gd name="connsiteX0" fmla="*/ 1501761 w 1725133"/>
              <a:gd name="connsiteY0" fmla="*/ 1241396 h 1241396"/>
              <a:gd name="connsiteX1" fmla="*/ 1725133 w 1725133"/>
              <a:gd name="connsiteY1" fmla="*/ 888914 h 1241396"/>
              <a:gd name="connsiteX2" fmla="*/ 958779 w 1725133"/>
              <a:gd name="connsiteY2" fmla="*/ 897622 h 1241396"/>
              <a:gd name="connsiteX3" fmla="*/ 0 w 1725133"/>
              <a:gd name="connsiteY3" fmla="*/ 0 h 1241396"/>
              <a:gd name="connsiteX0" fmla="*/ 1501761 w 1725133"/>
              <a:gd name="connsiteY0" fmla="*/ 1241396 h 1241396"/>
              <a:gd name="connsiteX1" fmla="*/ 1725133 w 1725133"/>
              <a:gd name="connsiteY1" fmla="*/ 888914 h 1241396"/>
              <a:gd name="connsiteX2" fmla="*/ 0 w 1725133"/>
              <a:gd name="connsiteY2" fmla="*/ 0 h 1241396"/>
              <a:gd name="connsiteX0" fmla="*/ 1113938 w 1337310"/>
              <a:gd name="connsiteY0" fmla="*/ 1183753 h 1183753"/>
              <a:gd name="connsiteX1" fmla="*/ 1337310 w 1337310"/>
              <a:gd name="connsiteY1" fmla="*/ 831271 h 1183753"/>
              <a:gd name="connsiteX2" fmla="*/ 0 w 1337310"/>
              <a:gd name="connsiteY2" fmla="*/ 0 h 1183753"/>
              <a:gd name="connsiteX0" fmla="*/ 1629615 w 1852987"/>
              <a:gd name="connsiteY0" fmla="*/ 2175203 h 2175203"/>
              <a:gd name="connsiteX1" fmla="*/ 1852987 w 1852987"/>
              <a:gd name="connsiteY1" fmla="*/ 1822721 h 2175203"/>
              <a:gd name="connsiteX2" fmla="*/ 0 w 1852987"/>
              <a:gd name="connsiteY2" fmla="*/ 0 h 2175203"/>
            </a:gdLst>
            <a:ahLst/>
            <a:cxnLst>
              <a:cxn ang="0">
                <a:pos x="connsiteX0" y="connsiteY0"/>
              </a:cxn>
              <a:cxn ang="0">
                <a:pos x="connsiteX1" y="connsiteY1"/>
              </a:cxn>
              <a:cxn ang="0">
                <a:pos x="connsiteX2" y="connsiteY2"/>
              </a:cxn>
            </a:cxnLst>
            <a:rect l="l" t="t" r="r" b="b"/>
            <a:pathLst>
              <a:path w="1852987" h="2175203">
                <a:moveTo>
                  <a:pt x="1629615" y="2175203"/>
                </a:moveTo>
                <a:lnTo>
                  <a:pt x="1852987" y="1822721"/>
                </a:lnTo>
                <a:lnTo>
                  <a:pt x="0" y="0"/>
                </a:lnTo>
              </a:path>
            </a:pathLst>
          </a:custGeom>
          <a:noFill/>
          <a:ln>
            <a:solidFill>
              <a:schemeClr val="accent2"/>
            </a:solidFill>
            <a:tailEnd type="arrow"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nvGrpSpPr>
          <p:cNvPr id="55" name="Graphic 21">
            <a:extLst>
              <a:ext uri="{FF2B5EF4-FFF2-40B4-BE49-F238E27FC236}">
                <a16:creationId xmlns:a16="http://schemas.microsoft.com/office/drawing/2014/main" id="{78CB8065-1313-428A-9157-D005E9152366}"/>
              </a:ext>
            </a:extLst>
          </p:cNvPr>
          <p:cNvGrpSpPr/>
          <p:nvPr/>
        </p:nvGrpSpPr>
        <p:grpSpPr>
          <a:xfrm>
            <a:off x="5541744" y="4720810"/>
            <a:ext cx="1127362" cy="1447364"/>
            <a:chOff x="3425127" y="0"/>
            <a:chExt cx="5341746" cy="6858000"/>
          </a:xfrm>
        </p:grpSpPr>
        <p:sp>
          <p:nvSpPr>
            <p:cNvPr id="56" name="Freeform: Shape 55">
              <a:extLst>
                <a:ext uri="{FF2B5EF4-FFF2-40B4-BE49-F238E27FC236}">
                  <a16:creationId xmlns:a16="http://schemas.microsoft.com/office/drawing/2014/main" id="{6FF52D86-EAA7-41F9-B219-13EF4F8F4560}"/>
                </a:ext>
              </a:extLst>
            </p:cNvPr>
            <p:cNvSpPr/>
            <p:nvPr/>
          </p:nvSpPr>
          <p:spPr>
            <a:xfrm>
              <a:off x="3425013" y="0"/>
              <a:ext cx="5341478" cy="6856954"/>
            </a:xfrm>
            <a:custGeom>
              <a:avLst/>
              <a:gdLst>
                <a:gd name="connsiteX0" fmla="*/ 2688415 w 5341478"/>
                <a:gd name="connsiteY0" fmla="*/ 0 h 6856954"/>
                <a:gd name="connsiteX1" fmla="*/ 25123 w 5341478"/>
                <a:gd name="connsiteY1" fmla="*/ 1019550 h 6856954"/>
                <a:gd name="connsiteX2" fmla="*/ 25123 w 5341478"/>
                <a:gd name="connsiteY2" fmla="*/ 3846231 h 6856954"/>
                <a:gd name="connsiteX3" fmla="*/ 2642056 w 5341478"/>
                <a:gd name="connsiteY3" fmla="*/ 6856955 h 6856954"/>
                <a:gd name="connsiteX4" fmla="*/ 5338636 w 5341478"/>
                <a:gd name="connsiteY4" fmla="*/ 3952543 h 6856954"/>
                <a:gd name="connsiteX5" fmla="*/ 5338636 w 5341478"/>
                <a:gd name="connsiteY5" fmla="*/ 1048917 h 6856954"/>
                <a:gd name="connsiteX6" fmla="*/ 2688415 w 5341478"/>
                <a:gd name="connsiteY6" fmla="*/ 0 h 685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41478" h="6856954">
                  <a:moveTo>
                    <a:pt x="2688415" y="0"/>
                  </a:moveTo>
                  <a:cubicBezTo>
                    <a:pt x="2688415" y="0"/>
                    <a:pt x="956487" y="1166644"/>
                    <a:pt x="25123" y="1019550"/>
                  </a:cubicBezTo>
                  <a:cubicBezTo>
                    <a:pt x="-26116" y="2058707"/>
                    <a:pt x="15276" y="3058651"/>
                    <a:pt x="25123" y="3846231"/>
                  </a:cubicBezTo>
                  <a:cubicBezTo>
                    <a:pt x="54577" y="5744861"/>
                    <a:pt x="2642056" y="6856955"/>
                    <a:pt x="2642056" y="6856955"/>
                  </a:cubicBezTo>
                  <a:cubicBezTo>
                    <a:pt x="2642056" y="6856955"/>
                    <a:pt x="5064141" y="5921234"/>
                    <a:pt x="5338636" y="3952543"/>
                  </a:cubicBezTo>
                  <a:cubicBezTo>
                    <a:pt x="5328789" y="2980224"/>
                    <a:pt x="5348483" y="1950827"/>
                    <a:pt x="5338636" y="1048917"/>
                  </a:cubicBezTo>
                  <a:cubicBezTo>
                    <a:pt x="3593636" y="764663"/>
                    <a:pt x="2688415" y="0"/>
                    <a:pt x="2688415" y="0"/>
                  </a:cubicBezTo>
                  <a:close/>
                </a:path>
              </a:pathLst>
            </a:custGeom>
            <a:noFill/>
            <a:ln w="31750" cap="flat">
              <a:solidFill>
                <a:schemeClr val="accent1"/>
              </a:solidFill>
              <a:prstDash val="solid"/>
              <a:miter/>
            </a:ln>
          </p:spPr>
          <p:txBody>
            <a:bodyPr rtlCol="0" anchor="ctr"/>
            <a:lstStyle/>
            <a:p>
              <a:pPr algn="ctr" rtl="1"/>
              <a:endParaRPr lang="en-US">
                <a:cs typeface="B Nazanin" panose="00000400000000000000" pitchFamily="2" charset="-78"/>
              </a:endParaRPr>
            </a:p>
          </p:txBody>
        </p:sp>
        <p:sp>
          <p:nvSpPr>
            <p:cNvPr id="57" name="Freeform: Shape 56">
              <a:extLst>
                <a:ext uri="{FF2B5EF4-FFF2-40B4-BE49-F238E27FC236}">
                  <a16:creationId xmlns:a16="http://schemas.microsoft.com/office/drawing/2014/main" id="{D25C8FBC-EC4D-4EF8-9BFD-CAAF331C1567}"/>
                </a:ext>
              </a:extLst>
            </p:cNvPr>
            <p:cNvSpPr/>
            <p:nvPr/>
          </p:nvSpPr>
          <p:spPr>
            <a:xfrm>
              <a:off x="3692070" y="321376"/>
              <a:ext cx="4817313" cy="6184138"/>
            </a:xfrm>
            <a:custGeom>
              <a:avLst/>
              <a:gdLst>
                <a:gd name="connsiteX0" fmla="*/ 2424582 w 4817313"/>
                <a:gd name="connsiteY0" fmla="*/ 0 h 6184138"/>
                <a:gd name="connsiteX1" fmla="*/ 22626 w 4817313"/>
                <a:gd name="connsiteY1" fmla="*/ 919512 h 6184138"/>
                <a:gd name="connsiteX2" fmla="*/ 22626 w 4817313"/>
                <a:gd name="connsiteY2" fmla="*/ 3468824 h 6184138"/>
                <a:gd name="connsiteX3" fmla="*/ 2382841 w 4817313"/>
                <a:gd name="connsiteY3" fmla="*/ 6184138 h 6184138"/>
                <a:gd name="connsiteX4" fmla="*/ 4814773 w 4817313"/>
                <a:gd name="connsiteY4" fmla="*/ 3564766 h 6184138"/>
                <a:gd name="connsiteX5" fmla="*/ 4814773 w 4817313"/>
                <a:gd name="connsiteY5" fmla="*/ 946003 h 6184138"/>
                <a:gd name="connsiteX6" fmla="*/ 2424582 w 4817313"/>
                <a:gd name="connsiteY6" fmla="*/ 0 h 618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7313" h="6184138">
                  <a:moveTo>
                    <a:pt x="2424582" y="0"/>
                  </a:moveTo>
                  <a:cubicBezTo>
                    <a:pt x="2424582" y="0"/>
                    <a:pt x="862578" y="1052141"/>
                    <a:pt x="22626" y="919512"/>
                  </a:cubicBezTo>
                  <a:cubicBezTo>
                    <a:pt x="-23559" y="1856714"/>
                    <a:pt x="13825" y="2758537"/>
                    <a:pt x="22626" y="3468824"/>
                  </a:cubicBezTo>
                  <a:cubicBezTo>
                    <a:pt x="49117" y="5181145"/>
                    <a:pt x="2382841" y="6184138"/>
                    <a:pt x="2382841" y="6184138"/>
                  </a:cubicBezTo>
                  <a:cubicBezTo>
                    <a:pt x="2382841" y="6184138"/>
                    <a:pt x="4567206" y="5340265"/>
                    <a:pt x="4814773" y="3564766"/>
                  </a:cubicBezTo>
                  <a:cubicBezTo>
                    <a:pt x="4805973" y="2687778"/>
                    <a:pt x="4823575" y="1759465"/>
                    <a:pt x="4814773" y="946003"/>
                  </a:cubicBezTo>
                  <a:cubicBezTo>
                    <a:pt x="3240919" y="689634"/>
                    <a:pt x="2424582" y="0"/>
                    <a:pt x="2424582" y="0"/>
                  </a:cubicBezTo>
                  <a:close/>
                </a:path>
              </a:pathLst>
            </a:custGeom>
            <a:solidFill>
              <a:schemeClr val="accent1"/>
            </a:solidFill>
            <a:ln w="8701" cap="flat">
              <a:noFill/>
              <a:prstDash val="solid"/>
              <a:miter/>
            </a:ln>
          </p:spPr>
          <p:txBody>
            <a:bodyPr rtlCol="0" anchor="ctr"/>
            <a:lstStyle/>
            <a:p>
              <a:pPr algn="ctr" rtl="1"/>
              <a:endParaRPr lang="en-US">
                <a:cs typeface="B Nazanin" panose="00000400000000000000" pitchFamily="2" charset="-78"/>
              </a:endParaRPr>
            </a:p>
          </p:txBody>
        </p:sp>
        <p:sp>
          <p:nvSpPr>
            <p:cNvPr id="58" name="Freeform: Shape 57">
              <a:extLst>
                <a:ext uri="{FF2B5EF4-FFF2-40B4-BE49-F238E27FC236}">
                  <a16:creationId xmlns:a16="http://schemas.microsoft.com/office/drawing/2014/main" id="{39C1AF5F-7184-42BB-9E60-58366E56CA94}"/>
                </a:ext>
              </a:extLst>
            </p:cNvPr>
            <p:cNvSpPr/>
            <p:nvPr/>
          </p:nvSpPr>
          <p:spPr>
            <a:xfrm>
              <a:off x="5077582" y="3107623"/>
              <a:ext cx="1971904" cy="1813799"/>
            </a:xfrm>
            <a:custGeom>
              <a:avLst/>
              <a:gdLst>
                <a:gd name="connsiteX0" fmla="*/ 1970433 w 1971904"/>
                <a:gd name="connsiteY0" fmla="*/ 1441139 h 1813799"/>
                <a:gd name="connsiteX1" fmla="*/ 0 w 1971904"/>
                <a:gd name="connsiteY1" fmla="*/ 1441139 h 1813799"/>
                <a:gd name="connsiteX2" fmla="*/ 0 w 1971904"/>
                <a:gd name="connsiteY2" fmla="*/ 0 h 1813799"/>
                <a:gd name="connsiteX3" fmla="*/ 1970433 w 1971904"/>
                <a:gd name="connsiteY3" fmla="*/ 0 h 1813799"/>
                <a:gd name="connsiteX4" fmla="*/ 1970433 w 1971904"/>
                <a:gd name="connsiteY4" fmla="*/ 1441139 h 18137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1904" h="1813799">
                  <a:moveTo>
                    <a:pt x="1970433" y="1441139"/>
                  </a:moveTo>
                  <a:cubicBezTo>
                    <a:pt x="1467194" y="1954225"/>
                    <a:pt x="555524" y="1921547"/>
                    <a:pt x="0" y="1441139"/>
                  </a:cubicBezTo>
                  <a:cubicBezTo>
                    <a:pt x="0" y="1079329"/>
                    <a:pt x="0" y="0"/>
                    <a:pt x="0" y="0"/>
                  </a:cubicBezTo>
                  <a:lnTo>
                    <a:pt x="1970433" y="0"/>
                  </a:lnTo>
                  <a:cubicBezTo>
                    <a:pt x="1970433" y="87"/>
                    <a:pt x="1973745" y="1079329"/>
                    <a:pt x="1970433" y="1441139"/>
                  </a:cubicBezTo>
                  <a:close/>
                </a:path>
              </a:pathLst>
            </a:custGeom>
            <a:solidFill>
              <a:srgbClr val="FFFFFF"/>
            </a:solidFill>
            <a:ln w="8701" cap="flat">
              <a:noFill/>
              <a:prstDash val="solid"/>
              <a:miter/>
            </a:ln>
          </p:spPr>
          <p:txBody>
            <a:bodyPr rtlCol="0" anchor="ctr"/>
            <a:lstStyle/>
            <a:p>
              <a:pPr algn="ctr" rtl="1"/>
              <a:endParaRPr lang="en-US">
                <a:cs typeface="B Nazanin" panose="00000400000000000000" pitchFamily="2" charset="-78"/>
              </a:endParaRPr>
            </a:p>
          </p:txBody>
        </p:sp>
        <p:sp>
          <p:nvSpPr>
            <p:cNvPr id="59" name="Freeform: Shape 58">
              <a:extLst>
                <a:ext uri="{FF2B5EF4-FFF2-40B4-BE49-F238E27FC236}">
                  <a16:creationId xmlns:a16="http://schemas.microsoft.com/office/drawing/2014/main" id="{6BF681F4-5F10-4676-8D9A-A64A91C89D03}"/>
                </a:ext>
              </a:extLst>
            </p:cNvPr>
            <p:cNvSpPr/>
            <p:nvPr/>
          </p:nvSpPr>
          <p:spPr>
            <a:xfrm>
              <a:off x="5332382" y="1718072"/>
              <a:ext cx="1483576" cy="1261366"/>
            </a:xfrm>
            <a:custGeom>
              <a:avLst/>
              <a:gdLst>
                <a:gd name="connsiteX0" fmla="*/ 741832 w 1483576"/>
                <a:gd name="connsiteY0" fmla="*/ 0 h 1261366"/>
                <a:gd name="connsiteX1" fmla="*/ 741832 w 1483576"/>
                <a:gd name="connsiteY1" fmla="*/ 0 h 1261366"/>
                <a:gd name="connsiteX2" fmla="*/ 0 w 1483576"/>
                <a:gd name="connsiteY2" fmla="*/ 741745 h 1261366"/>
                <a:gd name="connsiteX3" fmla="*/ 0 w 1483576"/>
                <a:gd name="connsiteY3" fmla="*/ 1261367 h 1261366"/>
                <a:gd name="connsiteX4" fmla="*/ 292445 w 1483576"/>
                <a:gd name="connsiteY4" fmla="*/ 1261367 h 1261366"/>
                <a:gd name="connsiteX5" fmla="*/ 292445 w 1483576"/>
                <a:gd name="connsiteY5" fmla="*/ 735209 h 1261366"/>
                <a:gd name="connsiteX6" fmla="*/ 719698 w 1483576"/>
                <a:gd name="connsiteY6" fmla="*/ 307956 h 1261366"/>
                <a:gd name="connsiteX7" fmla="*/ 719698 w 1483576"/>
                <a:gd name="connsiteY7" fmla="*/ 307956 h 1261366"/>
                <a:gd name="connsiteX8" fmla="*/ 1146950 w 1483576"/>
                <a:gd name="connsiteY8" fmla="*/ 735209 h 1261366"/>
                <a:gd name="connsiteX9" fmla="*/ 1146950 w 1483576"/>
                <a:gd name="connsiteY9" fmla="*/ 1261367 h 1261366"/>
                <a:gd name="connsiteX10" fmla="*/ 1483576 w 1483576"/>
                <a:gd name="connsiteY10" fmla="*/ 1261367 h 1261366"/>
                <a:gd name="connsiteX11" fmla="*/ 1483576 w 1483576"/>
                <a:gd name="connsiteY11" fmla="*/ 741745 h 1261366"/>
                <a:gd name="connsiteX12" fmla="*/ 741832 w 1483576"/>
                <a:gd name="connsiteY12" fmla="*/ 0 h 1261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3576" h="1261366">
                  <a:moveTo>
                    <a:pt x="741832" y="0"/>
                  </a:moveTo>
                  <a:lnTo>
                    <a:pt x="741832" y="0"/>
                  </a:lnTo>
                  <a:cubicBezTo>
                    <a:pt x="332182" y="0"/>
                    <a:pt x="0" y="332095"/>
                    <a:pt x="0" y="741745"/>
                  </a:cubicBezTo>
                  <a:lnTo>
                    <a:pt x="0" y="1261367"/>
                  </a:lnTo>
                  <a:lnTo>
                    <a:pt x="292445" y="1261367"/>
                  </a:lnTo>
                  <a:lnTo>
                    <a:pt x="292445" y="735209"/>
                  </a:lnTo>
                  <a:cubicBezTo>
                    <a:pt x="292445" y="499231"/>
                    <a:pt x="483720" y="307956"/>
                    <a:pt x="719698" y="307956"/>
                  </a:cubicBezTo>
                  <a:lnTo>
                    <a:pt x="719698" y="307956"/>
                  </a:lnTo>
                  <a:cubicBezTo>
                    <a:pt x="955676" y="307956"/>
                    <a:pt x="1146950" y="499231"/>
                    <a:pt x="1146950" y="735209"/>
                  </a:cubicBezTo>
                  <a:lnTo>
                    <a:pt x="1146950" y="1261367"/>
                  </a:lnTo>
                  <a:lnTo>
                    <a:pt x="1483576" y="1261367"/>
                  </a:lnTo>
                  <a:lnTo>
                    <a:pt x="1483576" y="741745"/>
                  </a:lnTo>
                  <a:cubicBezTo>
                    <a:pt x="1483664" y="332095"/>
                    <a:pt x="1151569" y="0"/>
                    <a:pt x="741832" y="0"/>
                  </a:cubicBezTo>
                  <a:close/>
                </a:path>
              </a:pathLst>
            </a:custGeom>
            <a:solidFill>
              <a:srgbClr val="FFFFFF"/>
            </a:solidFill>
            <a:ln w="8701" cap="flat">
              <a:noFill/>
              <a:prstDash val="solid"/>
              <a:miter/>
            </a:ln>
          </p:spPr>
          <p:txBody>
            <a:bodyPr rtlCol="0" anchor="ctr"/>
            <a:lstStyle/>
            <a:p>
              <a:pPr algn="ctr" rtl="1"/>
              <a:endParaRPr lang="en-US">
                <a:cs typeface="B Nazanin" panose="00000400000000000000" pitchFamily="2" charset="-78"/>
              </a:endParaRPr>
            </a:p>
          </p:txBody>
        </p:sp>
        <p:sp>
          <p:nvSpPr>
            <p:cNvPr id="60" name="Freeform: Shape 59">
              <a:extLst>
                <a:ext uri="{FF2B5EF4-FFF2-40B4-BE49-F238E27FC236}">
                  <a16:creationId xmlns:a16="http://schemas.microsoft.com/office/drawing/2014/main" id="{7A68AAC0-3675-4F8D-8BE1-2A173CFF5306}"/>
                </a:ext>
              </a:extLst>
            </p:cNvPr>
            <p:cNvSpPr/>
            <p:nvPr/>
          </p:nvSpPr>
          <p:spPr>
            <a:xfrm>
              <a:off x="5864640" y="3547424"/>
              <a:ext cx="405205" cy="796469"/>
            </a:xfrm>
            <a:custGeom>
              <a:avLst/>
              <a:gdLst>
                <a:gd name="connsiteX0" fmla="*/ 353618 w 405205"/>
                <a:gd name="connsiteY0" fmla="*/ 639528 h 796469"/>
                <a:gd name="connsiteX1" fmla="*/ 310135 w 405205"/>
                <a:gd name="connsiteY1" fmla="*/ 639528 h 796469"/>
                <a:gd name="connsiteX2" fmla="*/ 311529 w 405205"/>
                <a:gd name="connsiteY2" fmla="*/ 628026 h 796469"/>
                <a:gd name="connsiteX3" fmla="*/ 311529 w 405205"/>
                <a:gd name="connsiteY3" fmla="*/ 570861 h 796469"/>
                <a:gd name="connsiteX4" fmla="*/ 261685 w 405205"/>
                <a:gd name="connsiteY4" fmla="*/ 521016 h 796469"/>
                <a:gd name="connsiteX5" fmla="*/ 261423 w 405205"/>
                <a:gd name="connsiteY5" fmla="*/ 521016 h 796469"/>
                <a:gd name="connsiteX6" fmla="*/ 261423 w 405205"/>
                <a:gd name="connsiteY6" fmla="*/ 396492 h 796469"/>
                <a:gd name="connsiteX7" fmla="*/ 405206 w 405205"/>
                <a:gd name="connsiteY7" fmla="*/ 202603 h 796469"/>
                <a:gd name="connsiteX8" fmla="*/ 202603 w 405205"/>
                <a:gd name="connsiteY8" fmla="*/ 0 h 796469"/>
                <a:gd name="connsiteX9" fmla="*/ 0 w 405205"/>
                <a:gd name="connsiteY9" fmla="*/ 202603 h 796469"/>
                <a:gd name="connsiteX10" fmla="*/ 143783 w 405205"/>
                <a:gd name="connsiteY10" fmla="*/ 396492 h 796469"/>
                <a:gd name="connsiteX11" fmla="*/ 143783 w 405205"/>
                <a:gd name="connsiteY11" fmla="*/ 521016 h 796469"/>
                <a:gd name="connsiteX12" fmla="*/ 143521 w 405205"/>
                <a:gd name="connsiteY12" fmla="*/ 521016 h 796469"/>
                <a:gd name="connsiteX13" fmla="*/ 93677 w 405205"/>
                <a:gd name="connsiteY13" fmla="*/ 570861 h 796469"/>
                <a:gd name="connsiteX14" fmla="*/ 93677 w 405205"/>
                <a:gd name="connsiteY14" fmla="*/ 628026 h 796469"/>
                <a:gd name="connsiteX15" fmla="*/ 95071 w 405205"/>
                <a:gd name="connsiteY15" fmla="*/ 639528 h 796469"/>
                <a:gd name="connsiteX16" fmla="*/ 51587 w 405205"/>
                <a:gd name="connsiteY16" fmla="*/ 639528 h 796469"/>
                <a:gd name="connsiteX17" fmla="*/ 21785 w 405205"/>
                <a:gd name="connsiteY17" fmla="*/ 669330 h 796469"/>
                <a:gd name="connsiteX18" fmla="*/ 21785 w 405205"/>
                <a:gd name="connsiteY18" fmla="*/ 766667 h 796469"/>
                <a:gd name="connsiteX19" fmla="*/ 51587 w 405205"/>
                <a:gd name="connsiteY19" fmla="*/ 796469 h 796469"/>
                <a:gd name="connsiteX20" fmla="*/ 353705 w 405205"/>
                <a:gd name="connsiteY20" fmla="*/ 796469 h 796469"/>
                <a:gd name="connsiteX21" fmla="*/ 383508 w 405205"/>
                <a:gd name="connsiteY21" fmla="*/ 766667 h 796469"/>
                <a:gd name="connsiteX22" fmla="*/ 383508 w 405205"/>
                <a:gd name="connsiteY22" fmla="*/ 669330 h 796469"/>
                <a:gd name="connsiteX23" fmla="*/ 353618 w 405205"/>
                <a:gd name="connsiteY23" fmla="*/ 639528 h 796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05205" h="796469">
                  <a:moveTo>
                    <a:pt x="353618" y="639528"/>
                  </a:moveTo>
                  <a:lnTo>
                    <a:pt x="310135" y="639528"/>
                  </a:lnTo>
                  <a:cubicBezTo>
                    <a:pt x="311006" y="635781"/>
                    <a:pt x="311529" y="631947"/>
                    <a:pt x="311529" y="628026"/>
                  </a:cubicBezTo>
                  <a:lnTo>
                    <a:pt x="311529" y="570861"/>
                  </a:lnTo>
                  <a:cubicBezTo>
                    <a:pt x="311529" y="543324"/>
                    <a:pt x="289221" y="521016"/>
                    <a:pt x="261685" y="521016"/>
                  </a:cubicBezTo>
                  <a:lnTo>
                    <a:pt x="261423" y="521016"/>
                  </a:lnTo>
                  <a:lnTo>
                    <a:pt x="261423" y="396492"/>
                  </a:lnTo>
                  <a:cubicBezTo>
                    <a:pt x="344643" y="371308"/>
                    <a:pt x="405206" y="294014"/>
                    <a:pt x="405206" y="202603"/>
                  </a:cubicBezTo>
                  <a:cubicBezTo>
                    <a:pt x="405206" y="90714"/>
                    <a:pt x="314492" y="0"/>
                    <a:pt x="202603" y="0"/>
                  </a:cubicBezTo>
                  <a:cubicBezTo>
                    <a:pt x="90714" y="0"/>
                    <a:pt x="0" y="90714"/>
                    <a:pt x="0" y="202603"/>
                  </a:cubicBezTo>
                  <a:cubicBezTo>
                    <a:pt x="0" y="294014"/>
                    <a:pt x="60563" y="371308"/>
                    <a:pt x="143783" y="396492"/>
                  </a:cubicBezTo>
                  <a:lnTo>
                    <a:pt x="143783" y="521016"/>
                  </a:lnTo>
                  <a:lnTo>
                    <a:pt x="143521" y="521016"/>
                  </a:lnTo>
                  <a:cubicBezTo>
                    <a:pt x="115985" y="521016"/>
                    <a:pt x="93677" y="543324"/>
                    <a:pt x="93677" y="570861"/>
                  </a:cubicBezTo>
                  <a:lnTo>
                    <a:pt x="93677" y="628026"/>
                  </a:lnTo>
                  <a:cubicBezTo>
                    <a:pt x="93677" y="632034"/>
                    <a:pt x="94199" y="635868"/>
                    <a:pt x="95071" y="639528"/>
                  </a:cubicBezTo>
                  <a:lnTo>
                    <a:pt x="51587" y="639528"/>
                  </a:lnTo>
                  <a:cubicBezTo>
                    <a:pt x="35118" y="639528"/>
                    <a:pt x="21785" y="652861"/>
                    <a:pt x="21785" y="669330"/>
                  </a:cubicBezTo>
                  <a:lnTo>
                    <a:pt x="21785" y="766667"/>
                  </a:lnTo>
                  <a:cubicBezTo>
                    <a:pt x="21785" y="783137"/>
                    <a:pt x="35118" y="796469"/>
                    <a:pt x="51587" y="796469"/>
                  </a:cubicBezTo>
                  <a:lnTo>
                    <a:pt x="353705" y="796469"/>
                  </a:lnTo>
                  <a:cubicBezTo>
                    <a:pt x="370175" y="796469"/>
                    <a:pt x="383508" y="783137"/>
                    <a:pt x="383508" y="766667"/>
                  </a:cubicBezTo>
                  <a:lnTo>
                    <a:pt x="383508" y="669330"/>
                  </a:lnTo>
                  <a:cubicBezTo>
                    <a:pt x="383333" y="652861"/>
                    <a:pt x="370001" y="639528"/>
                    <a:pt x="353618" y="639528"/>
                  </a:cubicBezTo>
                  <a:close/>
                </a:path>
              </a:pathLst>
            </a:custGeom>
            <a:solidFill>
              <a:schemeClr val="accent1"/>
            </a:solidFill>
            <a:ln w="8701" cap="flat">
              <a:noFill/>
              <a:prstDash val="solid"/>
              <a:miter/>
            </a:ln>
          </p:spPr>
          <p:txBody>
            <a:bodyPr rtlCol="0" anchor="ctr"/>
            <a:lstStyle/>
            <a:p>
              <a:pPr algn="ctr" rtl="1"/>
              <a:endParaRPr lang="en-US">
                <a:cs typeface="B Nazanin" panose="00000400000000000000" pitchFamily="2" charset="-78"/>
              </a:endParaRPr>
            </a:p>
          </p:txBody>
        </p:sp>
      </p:grpSp>
      <p:sp>
        <p:nvSpPr>
          <p:cNvPr id="63" name="AutoShape 92">
            <a:extLst>
              <a:ext uri="{FF2B5EF4-FFF2-40B4-BE49-F238E27FC236}">
                <a16:creationId xmlns:a16="http://schemas.microsoft.com/office/drawing/2014/main" id="{22565892-80E9-4FE6-87DF-07FEB265E9BD}"/>
              </a:ext>
            </a:extLst>
          </p:cNvPr>
          <p:cNvSpPr>
            <a:spLocks noChangeArrowheads="1"/>
          </p:cNvSpPr>
          <p:nvPr/>
        </p:nvSpPr>
        <p:spPr bwMode="auto">
          <a:xfrm flipH="1">
            <a:off x="1267570" y="2696552"/>
            <a:ext cx="560666" cy="560666"/>
          </a:xfrm>
          <a:prstGeom prst="rect">
            <a:avLst/>
          </a:prstGeom>
          <a:noFill/>
          <a:ln w="38100">
            <a:solidFill>
              <a:schemeClr val="accent2"/>
            </a:solid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defRPr/>
            </a:pPr>
            <a:endParaRPr lang="ko-KR" altLang="en-US" sz="2800" dirty="0">
              <a:solidFill>
                <a:schemeClr val="accent2"/>
              </a:solidFill>
              <a:cs typeface="B Nazanin" panose="00000400000000000000" pitchFamily="2" charset="-78"/>
            </a:endParaRPr>
          </a:p>
        </p:txBody>
      </p:sp>
      <p:sp>
        <p:nvSpPr>
          <p:cNvPr id="64" name="AutoShape 92">
            <a:extLst>
              <a:ext uri="{FF2B5EF4-FFF2-40B4-BE49-F238E27FC236}">
                <a16:creationId xmlns:a16="http://schemas.microsoft.com/office/drawing/2014/main" id="{3DC827D7-5A4B-4218-A17F-B1A8A5AAC2D5}"/>
              </a:ext>
            </a:extLst>
          </p:cNvPr>
          <p:cNvSpPr>
            <a:spLocks noChangeArrowheads="1"/>
          </p:cNvSpPr>
          <p:nvPr/>
        </p:nvSpPr>
        <p:spPr bwMode="auto">
          <a:xfrm flipH="1">
            <a:off x="2773510" y="2696490"/>
            <a:ext cx="560666" cy="560728"/>
          </a:xfrm>
          <a:prstGeom prst="rect">
            <a:avLst/>
          </a:prstGeom>
          <a:noFill/>
          <a:ln w="38100">
            <a:solidFill>
              <a:schemeClr val="accent2"/>
            </a:solid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defRPr/>
            </a:pPr>
            <a:endParaRPr lang="ko-KR" altLang="en-US" sz="2800" dirty="0">
              <a:solidFill>
                <a:schemeClr val="accent2"/>
              </a:solidFill>
              <a:cs typeface="B Nazanin" panose="00000400000000000000" pitchFamily="2" charset="-78"/>
            </a:endParaRPr>
          </a:p>
        </p:txBody>
      </p:sp>
      <p:sp>
        <p:nvSpPr>
          <p:cNvPr id="65" name="Oval 7">
            <a:extLst>
              <a:ext uri="{FF2B5EF4-FFF2-40B4-BE49-F238E27FC236}">
                <a16:creationId xmlns:a16="http://schemas.microsoft.com/office/drawing/2014/main" id="{DA788AEC-EECB-4019-81E6-1994E1D17413}"/>
              </a:ext>
            </a:extLst>
          </p:cNvPr>
          <p:cNvSpPr/>
          <p:nvPr/>
        </p:nvSpPr>
        <p:spPr>
          <a:xfrm>
            <a:off x="2908294" y="2753535"/>
            <a:ext cx="308516" cy="405255"/>
          </a:xfrm>
          <a:custGeom>
            <a:avLst/>
            <a:gdLst/>
            <a:ahLst/>
            <a:cxnLst/>
            <a:rect l="l" t="t" r="r" b="b"/>
            <a:pathLst>
              <a:path w="3025265" h="3973870">
                <a:moveTo>
                  <a:pt x="1048235" y="955278"/>
                </a:moveTo>
                <a:cubicBezTo>
                  <a:pt x="1143886" y="955278"/>
                  <a:pt x="1221426" y="1089843"/>
                  <a:pt x="1221426" y="1255837"/>
                </a:cubicBezTo>
                <a:cubicBezTo>
                  <a:pt x="1221426" y="1421831"/>
                  <a:pt x="1143886" y="1556396"/>
                  <a:pt x="1048235" y="1556396"/>
                </a:cubicBezTo>
                <a:cubicBezTo>
                  <a:pt x="952584" y="1556396"/>
                  <a:pt x="875044" y="1421831"/>
                  <a:pt x="875044" y="1255837"/>
                </a:cubicBezTo>
                <a:cubicBezTo>
                  <a:pt x="875044" y="1089843"/>
                  <a:pt x="952584" y="955278"/>
                  <a:pt x="1048235" y="955278"/>
                </a:cubicBezTo>
                <a:close/>
                <a:moveTo>
                  <a:pt x="805954" y="648071"/>
                </a:moveTo>
                <a:lnTo>
                  <a:pt x="805954" y="1853034"/>
                </a:lnTo>
                <a:cubicBezTo>
                  <a:pt x="805954" y="1947724"/>
                  <a:pt x="869395" y="2027597"/>
                  <a:pt x="956357" y="2051540"/>
                </a:cubicBezTo>
                <a:lnTo>
                  <a:pt x="956356" y="2473030"/>
                </a:lnTo>
                <a:cubicBezTo>
                  <a:pt x="956356" y="2523517"/>
                  <a:pt x="997284" y="2564445"/>
                  <a:pt x="1047771" y="2564445"/>
                </a:cubicBezTo>
                <a:cubicBezTo>
                  <a:pt x="1098258" y="2564445"/>
                  <a:pt x="1139186" y="2523517"/>
                  <a:pt x="1139186" y="2473030"/>
                </a:cubicBezTo>
                <a:lnTo>
                  <a:pt x="1139186" y="2051828"/>
                </a:lnTo>
                <a:cubicBezTo>
                  <a:pt x="1226618" y="2028173"/>
                  <a:pt x="1290517" y="1948066"/>
                  <a:pt x="1290517" y="1853034"/>
                </a:cubicBezTo>
                <a:lnTo>
                  <a:pt x="1290517" y="649328"/>
                </a:lnTo>
                <a:cubicBezTo>
                  <a:pt x="1740927" y="708507"/>
                  <a:pt x="2088232" y="1094132"/>
                  <a:pt x="2088232" y="1560875"/>
                </a:cubicBezTo>
                <a:lnTo>
                  <a:pt x="2088232" y="2137870"/>
                </a:lnTo>
                <a:lnTo>
                  <a:pt x="2088233" y="2137870"/>
                </a:lnTo>
                <a:lnTo>
                  <a:pt x="2088233" y="3055870"/>
                </a:lnTo>
                <a:cubicBezTo>
                  <a:pt x="2088233" y="3562867"/>
                  <a:pt x="1677230" y="3973870"/>
                  <a:pt x="1170233" y="3973870"/>
                </a:cubicBezTo>
                <a:lnTo>
                  <a:pt x="918001" y="3973870"/>
                </a:lnTo>
                <a:cubicBezTo>
                  <a:pt x="411004" y="3973870"/>
                  <a:pt x="1" y="3562867"/>
                  <a:pt x="1" y="3055870"/>
                </a:cubicBezTo>
                <a:lnTo>
                  <a:pt x="1" y="2152339"/>
                </a:lnTo>
                <a:lnTo>
                  <a:pt x="0" y="2152339"/>
                </a:lnTo>
                <a:lnTo>
                  <a:pt x="0" y="1560875"/>
                </a:lnTo>
                <a:cubicBezTo>
                  <a:pt x="0" y="1091278"/>
                  <a:pt x="351565" y="703794"/>
                  <a:pt x="805954" y="648071"/>
                </a:cubicBezTo>
                <a:close/>
                <a:moveTo>
                  <a:pt x="1619797" y="91"/>
                </a:moveTo>
                <a:cubicBezTo>
                  <a:pt x="1732841" y="1988"/>
                  <a:pt x="1845389" y="33430"/>
                  <a:pt x="1945434" y="94215"/>
                </a:cubicBezTo>
                <a:cubicBezTo>
                  <a:pt x="2133478" y="208468"/>
                  <a:pt x="2249869" y="409692"/>
                  <a:pt x="2255221" y="627780"/>
                </a:cubicBezTo>
                <a:lnTo>
                  <a:pt x="2257891" y="627572"/>
                </a:lnTo>
                <a:cubicBezTo>
                  <a:pt x="2272309" y="812739"/>
                  <a:pt x="2385479" y="975734"/>
                  <a:pt x="2553934" y="1053951"/>
                </a:cubicBezTo>
                <a:cubicBezTo>
                  <a:pt x="2706200" y="1124651"/>
                  <a:pt x="2882234" y="1116149"/>
                  <a:pt x="3025265" y="1032491"/>
                </a:cubicBezTo>
                <a:lnTo>
                  <a:pt x="3025265" y="1181594"/>
                </a:lnTo>
                <a:cubicBezTo>
                  <a:pt x="2858744" y="1255002"/>
                  <a:pt x="2666516" y="1253932"/>
                  <a:pt x="2497514" y="1175460"/>
                </a:cubicBezTo>
                <a:cubicBezTo>
                  <a:pt x="2293602" y="1080779"/>
                  <a:pt x="2153951" y="887555"/>
                  <a:pt x="2128339" y="665512"/>
                </a:cubicBezTo>
                <a:lnTo>
                  <a:pt x="2122734" y="665324"/>
                </a:lnTo>
                <a:cubicBezTo>
                  <a:pt x="2128967" y="479701"/>
                  <a:pt x="2034597" y="305147"/>
                  <a:pt x="1875870" y="208708"/>
                </a:cubicBezTo>
                <a:cubicBezTo>
                  <a:pt x="1717143" y="112268"/>
                  <a:pt x="1518741" y="108938"/>
                  <a:pt x="1356867" y="199997"/>
                </a:cubicBezTo>
                <a:cubicBezTo>
                  <a:pt x="1194993" y="291056"/>
                  <a:pt x="1094818" y="462344"/>
                  <a:pt x="1094818" y="648071"/>
                </a:cubicBezTo>
                <a:lnTo>
                  <a:pt x="960849" y="648071"/>
                </a:lnTo>
                <a:cubicBezTo>
                  <a:pt x="960849" y="413945"/>
                  <a:pt x="1087128" y="198021"/>
                  <a:pt x="1291185" y="83234"/>
                </a:cubicBezTo>
                <a:cubicBezTo>
                  <a:pt x="1393213" y="25840"/>
                  <a:pt x="1506753" y="-1807"/>
                  <a:pt x="1619797" y="9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400000000000000" pitchFamily="2" charset="-78"/>
            </a:endParaRPr>
          </a:p>
        </p:txBody>
      </p:sp>
      <p:sp>
        <p:nvSpPr>
          <p:cNvPr id="66" name="Rounded Rectangle 1">
            <a:extLst>
              <a:ext uri="{FF2B5EF4-FFF2-40B4-BE49-F238E27FC236}">
                <a16:creationId xmlns:a16="http://schemas.microsoft.com/office/drawing/2014/main" id="{78555871-C170-42EF-B632-2F51D566EAD5}"/>
              </a:ext>
            </a:extLst>
          </p:cNvPr>
          <p:cNvSpPr>
            <a:spLocks/>
          </p:cNvSpPr>
          <p:nvPr/>
        </p:nvSpPr>
        <p:spPr>
          <a:xfrm>
            <a:off x="1383641" y="2812966"/>
            <a:ext cx="327776" cy="327776"/>
          </a:xfrm>
          <a:custGeom>
            <a:avLst/>
            <a:gdLst/>
            <a:ahLst/>
            <a:cxnLst/>
            <a:rect l="l" t="t" r="r" b="b"/>
            <a:pathLst>
              <a:path w="3888432" h="3902714">
                <a:moveTo>
                  <a:pt x="1113894" y="3227140"/>
                </a:moveTo>
                <a:lnTo>
                  <a:pt x="2774538" y="3227140"/>
                </a:lnTo>
                <a:cubicBezTo>
                  <a:pt x="2813020" y="3227140"/>
                  <a:pt x="2844216" y="3258336"/>
                  <a:pt x="2844216" y="3296818"/>
                </a:cubicBezTo>
                <a:lnTo>
                  <a:pt x="2844216" y="3337462"/>
                </a:lnTo>
                <a:cubicBezTo>
                  <a:pt x="2844216" y="3375944"/>
                  <a:pt x="2813020" y="3407140"/>
                  <a:pt x="2774538" y="3407140"/>
                </a:cubicBezTo>
                <a:lnTo>
                  <a:pt x="1113894" y="3407140"/>
                </a:lnTo>
                <a:cubicBezTo>
                  <a:pt x="1075412" y="3407140"/>
                  <a:pt x="1044216" y="3375944"/>
                  <a:pt x="1044216" y="3337462"/>
                </a:cubicBezTo>
                <a:lnTo>
                  <a:pt x="1044216" y="3296818"/>
                </a:lnTo>
                <a:cubicBezTo>
                  <a:pt x="1044216" y="3258336"/>
                  <a:pt x="1075412" y="3227140"/>
                  <a:pt x="1113894" y="3227140"/>
                </a:cubicBezTo>
                <a:close/>
                <a:moveTo>
                  <a:pt x="1111898" y="2923315"/>
                </a:moveTo>
                <a:lnTo>
                  <a:pt x="2772542" y="2923315"/>
                </a:lnTo>
                <a:cubicBezTo>
                  <a:pt x="2811024" y="2923315"/>
                  <a:pt x="2842220" y="2954511"/>
                  <a:pt x="2842220" y="2992993"/>
                </a:cubicBezTo>
                <a:lnTo>
                  <a:pt x="2842220" y="3033637"/>
                </a:lnTo>
                <a:cubicBezTo>
                  <a:pt x="2842220" y="3072119"/>
                  <a:pt x="2811024" y="3103315"/>
                  <a:pt x="2772542" y="3103315"/>
                </a:cubicBezTo>
                <a:lnTo>
                  <a:pt x="1111898" y="3103315"/>
                </a:lnTo>
                <a:cubicBezTo>
                  <a:pt x="1073416" y="3103315"/>
                  <a:pt x="1042220" y="3072119"/>
                  <a:pt x="1042220" y="3033637"/>
                </a:cubicBezTo>
                <a:lnTo>
                  <a:pt x="1042220" y="2992993"/>
                </a:lnTo>
                <a:cubicBezTo>
                  <a:pt x="1042220" y="2954511"/>
                  <a:pt x="1073416" y="2923315"/>
                  <a:pt x="1111898" y="2923315"/>
                </a:cubicBezTo>
                <a:close/>
                <a:moveTo>
                  <a:pt x="495275" y="2664296"/>
                </a:moveTo>
                <a:lnTo>
                  <a:pt x="853982" y="2664296"/>
                </a:lnTo>
                <a:lnTo>
                  <a:pt x="853982" y="3560524"/>
                </a:lnTo>
                <a:lnTo>
                  <a:pt x="3006222" y="3560524"/>
                </a:lnTo>
                <a:lnTo>
                  <a:pt x="3006222" y="2664296"/>
                </a:lnTo>
                <a:lnTo>
                  <a:pt x="3364929" y="2664296"/>
                </a:lnTo>
                <a:lnTo>
                  <a:pt x="3364929" y="3902714"/>
                </a:lnTo>
                <a:lnTo>
                  <a:pt x="495275" y="3902714"/>
                </a:lnTo>
                <a:close/>
                <a:moveTo>
                  <a:pt x="1113894" y="2619490"/>
                </a:moveTo>
                <a:lnTo>
                  <a:pt x="2774538" y="2619490"/>
                </a:lnTo>
                <a:cubicBezTo>
                  <a:pt x="2813020" y="2619490"/>
                  <a:pt x="2844216" y="2650686"/>
                  <a:pt x="2844216" y="2689168"/>
                </a:cubicBezTo>
                <a:lnTo>
                  <a:pt x="2844216" y="2729812"/>
                </a:lnTo>
                <a:cubicBezTo>
                  <a:pt x="2844216" y="2768294"/>
                  <a:pt x="2813020" y="2799490"/>
                  <a:pt x="2774538" y="2799490"/>
                </a:cubicBezTo>
                <a:lnTo>
                  <a:pt x="1113894" y="2799490"/>
                </a:lnTo>
                <a:cubicBezTo>
                  <a:pt x="1075412" y="2799490"/>
                  <a:pt x="1044216" y="2768294"/>
                  <a:pt x="1044216" y="2729812"/>
                </a:cubicBezTo>
                <a:lnTo>
                  <a:pt x="1044216" y="2689168"/>
                </a:lnTo>
                <a:cubicBezTo>
                  <a:pt x="1044216" y="2650686"/>
                  <a:pt x="1075412" y="2619490"/>
                  <a:pt x="1113894" y="2619490"/>
                </a:cubicBezTo>
                <a:close/>
                <a:moveTo>
                  <a:pt x="3183220" y="1512740"/>
                </a:moveTo>
                <a:cubicBezTo>
                  <a:pt x="3130821" y="1512740"/>
                  <a:pt x="3088344" y="1555217"/>
                  <a:pt x="3088344" y="1607616"/>
                </a:cubicBezTo>
                <a:lnTo>
                  <a:pt x="3088344" y="1777903"/>
                </a:lnTo>
                <a:cubicBezTo>
                  <a:pt x="3088344" y="1830302"/>
                  <a:pt x="3130821" y="1872779"/>
                  <a:pt x="3183220" y="1872779"/>
                </a:cubicBezTo>
                <a:lnTo>
                  <a:pt x="3334111" y="1872779"/>
                </a:lnTo>
                <a:cubicBezTo>
                  <a:pt x="3386510" y="1872779"/>
                  <a:pt x="3428987" y="1830302"/>
                  <a:pt x="3428987" y="1777903"/>
                </a:cubicBezTo>
                <a:lnTo>
                  <a:pt x="3428987" y="1607616"/>
                </a:lnTo>
                <a:cubicBezTo>
                  <a:pt x="3428987" y="1555217"/>
                  <a:pt x="3386510" y="1512740"/>
                  <a:pt x="3334111" y="1512740"/>
                </a:cubicBezTo>
                <a:close/>
                <a:moveTo>
                  <a:pt x="317370" y="1192161"/>
                </a:moveTo>
                <a:lnTo>
                  <a:pt x="3571062" y="1192161"/>
                </a:lnTo>
                <a:cubicBezTo>
                  <a:pt x="3746341" y="1192161"/>
                  <a:pt x="3888432" y="1369515"/>
                  <a:pt x="3888432" y="1588294"/>
                </a:cubicBezTo>
                <a:lnTo>
                  <a:pt x="3888432" y="3172779"/>
                </a:lnTo>
                <a:cubicBezTo>
                  <a:pt x="3888432" y="3391558"/>
                  <a:pt x="3746341" y="3568912"/>
                  <a:pt x="3571062" y="3568912"/>
                </a:cubicBezTo>
                <a:lnTo>
                  <a:pt x="3484959" y="3568912"/>
                </a:lnTo>
                <a:lnTo>
                  <a:pt x="3484959" y="2490370"/>
                </a:lnTo>
                <a:lnTo>
                  <a:pt x="388615" y="2490370"/>
                </a:lnTo>
                <a:lnTo>
                  <a:pt x="388615" y="3568912"/>
                </a:lnTo>
                <a:lnTo>
                  <a:pt x="317370" y="3568912"/>
                </a:lnTo>
                <a:cubicBezTo>
                  <a:pt x="142091" y="3568912"/>
                  <a:pt x="0" y="3391558"/>
                  <a:pt x="0" y="3172779"/>
                </a:cubicBezTo>
                <a:lnTo>
                  <a:pt x="0" y="1588294"/>
                </a:lnTo>
                <a:cubicBezTo>
                  <a:pt x="0" y="1369515"/>
                  <a:pt x="142091" y="1192161"/>
                  <a:pt x="317370" y="1192161"/>
                </a:cubicBezTo>
                <a:close/>
                <a:moveTo>
                  <a:pt x="3010811" y="792088"/>
                </a:moveTo>
                <a:lnTo>
                  <a:pt x="3369518" y="792088"/>
                </a:lnTo>
                <a:lnTo>
                  <a:pt x="3369518" y="1080119"/>
                </a:lnTo>
                <a:lnTo>
                  <a:pt x="3010811" y="1080119"/>
                </a:lnTo>
                <a:close/>
                <a:moveTo>
                  <a:pt x="2700857" y="0"/>
                </a:moveTo>
                <a:lnTo>
                  <a:pt x="3329483" y="698376"/>
                </a:lnTo>
                <a:lnTo>
                  <a:pt x="2700857" y="698376"/>
                </a:lnTo>
                <a:close/>
                <a:moveTo>
                  <a:pt x="499864" y="0"/>
                </a:moveTo>
                <a:lnTo>
                  <a:pt x="2592288" y="0"/>
                </a:lnTo>
                <a:lnTo>
                  <a:pt x="2592288" y="298450"/>
                </a:lnTo>
                <a:lnTo>
                  <a:pt x="858571" y="298450"/>
                </a:lnTo>
                <a:lnTo>
                  <a:pt x="858571" y="1080119"/>
                </a:lnTo>
                <a:lnTo>
                  <a:pt x="499864" y="10801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400000000000000" pitchFamily="2" charset="-78"/>
            </a:endParaRPr>
          </a:p>
        </p:txBody>
      </p:sp>
      <p:sp>
        <p:nvSpPr>
          <p:cNvPr id="67" name="TextBox 66">
            <a:extLst>
              <a:ext uri="{FF2B5EF4-FFF2-40B4-BE49-F238E27FC236}">
                <a16:creationId xmlns:a16="http://schemas.microsoft.com/office/drawing/2014/main" id="{BBED6CD5-3A24-4388-BA45-E6F81A0DE4BA}"/>
              </a:ext>
            </a:extLst>
          </p:cNvPr>
          <p:cNvSpPr txBox="1"/>
          <p:nvPr/>
        </p:nvSpPr>
        <p:spPr>
          <a:xfrm>
            <a:off x="916910" y="3374627"/>
            <a:ext cx="1250732"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68" name="TextBox 67">
            <a:extLst>
              <a:ext uri="{FF2B5EF4-FFF2-40B4-BE49-F238E27FC236}">
                <a16:creationId xmlns:a16="http://schemas.microsoft.com/office/drawing/2014/main" id="{2754BC13-6E66-4BCC-80A6-8AA167519D73}"/>
              </a:ext>
            </a:extLst>
          </p:cNvPr>
          <p:cNvSpPr txBox="1"/>
          <p:nvPr/>
        </p:nvSpPr>
        <p:spPr>
          <a:xfrm>
            <a:off x="2428477" y="3374627"/>
            <a:ext cx="1250732"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69" name="TextBox 68">
            <a:extLst>
              <a:ext uri="{FF2B5EF4-FFF2-40B4-BE49-F238E27FC236}">
                <a16:creationId xmlns:a16="http://schemas.microsoft.com/office/drawing/2014/main" id="{ACA4EA1D-FB7C-42B0-96C3-07771D72CB4B}"/>
              </a:ext>
            </a:extLst>
          </p:cNvPr>
          <p:cNvSpPr txBox="1"/>
          <p:nvPr/>
        </p:nvSpPr>
        <p:spPr>
          <a:xfrm>
            <a:off x="8208412" y="1956112"/>
            <a:ext cx="3371058" cy="338554"/>
          </a:xfrm>
          <a:prstGeom prst="rect">
            <a:avLst/>
          </a:prstGeom>
          <a:noFill/>
        </p:spPr>
        <p:txBody>
          <a:bodyPr wrap="square" rtlCol="0">
            <a:spAutoFit/>
          </a:bodyPr>
          <a:lstStyle/>
          <a:p>
            <a:pPr algn="ctr" rtl="1"/>
            <a:r>
              <a:rPr lang="fa-IR" altLang="ko-KR" sz="1600" b="1" dirty="0">
                <a:solidFill>
                  <a:schemeClr val="accent3"/>
                </a:solidFill>
                <a:cs typeface="B Nazanin" panose="00000400000000000000" pitchFamily="2" charset="-78"/>
              </a:rPr>
              <a:t>ارائه پاورپوینت ساده</a:t>
            </a:r>
            <a:endParaRPr lang="ko-KR" altLang="en-US" sz="1600" b="1" dirty="0">
              <a:solidFill>
                <a:schemeClr val="accent3"/>
              </a:solidFill>
              <a:cs typeface="B Nazanin" panose="00000400000000000000" pitchFamily="2" charset="-78"/>
            </a:endParaRPr>
          </a:p>
        </p:txBody>
      </p:sp>
      <p:sp>
        <p:nvSpPr>
          <p:cNvPr id="70" name="TextBox 69">
            <a:extLst>
              <a:ext uri="{FF2B5EF4-FFF2-40B4-BE49-F238E27FC236}">
                <a16:creationId xmlns:a16="http://schemas.microsoft.com/office/drawing/2014/main" id="{E465B6BA-BB6F-40F8-A376-9E81B23C953C}"/>
              </a:ext>
            </a:extLst>
          </p:cNvPr>
          <p:cNvSpPr txBox="1"/>
          <p:nvPr/>
        </p:nvSpPr>
        <p:spPr>
          <a:xfrm>
            <a:off x="612530" y="1955790"/>
            <a:ext cx="3371058" cy="338554"/>
          </a:xfrm>
          <a:prstGeom prst="rect">
            <a:avLst/>
          </a:prstGeom>
          <a:noFill/>
        </p:spPr>
        <p:txBody>
          <a:bodyPr wrap="square" rtlCol="0">
            <a:spAutoFit/>
          </a:bodyPr>
          <a:lstStyle/>
          <a:p>
            <a:pPr algn="ctr" rtl="1"/>
            <a:r>
              <a:rPr lang="fa-IR" altLang="ko-KR" sz="1600" b="1" dirty="0">
                <a:solidFill>
                  <a:schemeClr val="accent2"/>
                </a:solidFill>
                <a:cs typeface="B Nazanin" panose="00000400000000000000" pitchFamily="2" charset="-78"/>
              </a:rPr>
              <a:t>ارائه پاورپوینت ساده</a:t>
            </a:r>
            <a:endParaRPr lang="ko-KR" altLang="en-US" sz="1600" b="1" dirty="0">
              <a:solidFill>
                <a:schemeClr val="accent2"/>
              </a:solidFill>
              <a:cs typeface="B Nazanin" panose="00000400000000000000" pitchFamily="2" charset="-78"/>
            </a:endParaRPr>
          </a:p>
        </p:txBody>
      </p:sp>
      <p:grpSp>
        <p:nvGrpSpPr>
          <p:cNvPr id="71" name="Group 70">
            <a:extLst>
              <a:ext uri="{FF2B5EF4-FFF2-40B4-BE49-F238E27FC236}">
                <a16:creationId xmlns:a16="http://schemas.microsoft.com/office/drawing/2014/main" id="{62E71EB4-67A8-46C8-A7FA-B54740A12677}"/>
              </a:ext>
            </a:extLst>
          </p:cNvPr>
          <p:cNvGrpSpPr/>
          <p:nvPr/>
        </p:nvGrpSpPr>
        <p:grpSpPr>
          <a:xfrm>
            <a:off x="8512792" y="2696490"/>
            <a:ext cx="2762299" cy="1139802"/>
            <a:chOff x="8161373" y="4149392"/>
            <a:chExt cx="2762299" cy="1139802"/>
          </a:xfrm>
        </p:grpSpPr>
        <p:sp>
          <p:nvSpPr>
            <p:cNvPr id="72" name="AutoShape 92">
              <a:extLst>
                <a:ext uri="{FF2B5EF4-FFF2-40B4-BE49-F238E27FC236}">
                  <a16:creationId xmlns:a16="http://schemas.microsoft.com/office/drawing/2014/main" id="{F88891A7-AED4-436B-9E9D-C15060DFD2E1}"/>
                </a:ext>
              </a:extLst>
            </p:cNvPr>
            <p:cNvSpPr>
              <a:spLocks noChangeArrowheads="1"/>
            </p:cNvSpPr>
            <p:nvPr/>
          </p:nvSpPr>
          <p:spPr bwMode="auto">
            <a:xfrm flipH="1">
              <a:off x="8523285" y="4149454"/>
              <a:ext cx="560666" cy="560666"/>
            </a:xfrm>
            <a:prstGeom prst="rect">
              <a:avLst/>
            </a:prstGeom>
            <a:noFill/>
            <a:ln w="38100">
              <a:solidFill>
                <a:schemeClr val="accent3"/>
              </a:solidFill>
              <a:headEnd/>
              <a:tailEnd/>
            </a:ln>
            <a:effectLst/>
          </p:spPr>
          <p:style>
            <a:lnRef idx="1">
              <a:schemeClr val="accent1"/>
            </a:lnRef>
            <a:fillRef idx="3">
              <a:schemeClr val="accent1"/>
            </a:fillRef>
            <a:effectRef idx="2">
              <a:schemeClr val="accent1"/>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defRPr/>
              </a:pPr>
              <a:endParaRPr lang="ko-KR" altLang="en-US" sz="2800" dirty="0">
                <a:solidFill>
                  <a:schemeClr val="accent3"/>
                </a:solidFill>
                <a:cs typeface="B Nazanin" panose="00000400000000000000" pitchFamily="2" charset="-78"/>
              </a:endParaRPr>
            </a:p>
          </p:txBody>
        </p:sp>
        <p:sp>
          <p:nvSpPr>
            <p:cNvPr id="73" name="AutoShape 92">
              <a:extLst>
                <a:ext uri="{FF2B5EF4-FFF2-40B4-BE49-F238E27FC236}">
                  <a16:creationId xmlns:a16="http://schemas.microsoft.com/office/drawing/2014/main" id="{B145745D-48CD-47E6-80A2-16346AED0347}"/>
                </a:ext>
              </a:extLst>
            </p:cNvPr>
            <p:cNvSpPr>
              <a:spLocks noChangeArrowheads="1"/>
            </p:cNvSpPr>
            <p:nvPr/>
          </p:nvSpPr>
          <p:spPr bwMode="auto">
            <a:xfrm flipH="1">
              <a:off x="10029226" y="4149392"/>
              <a:ext cx="560666" cy="560728"/>
            </a:xfrm>
            <a:prstGeom prst="rect">
              <a:avLst/>
            </a:prstGeom>
            <a:noFill/>
            <a:ln w="38100">
              <a:solidFill>
                <a:schemeClr val="accent3"/>
              </a:solidFill>
              <a:prstDash val="solid"/>
              <a:headEnd/>
              <a:tailEnd/>
            </a:ln>
            <a:effectLst/>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defRPr/>
              </a:pPr>
              <a:endParaRPr lang="ko-KR" altLang="en-US" sz="2800" dirty="0">
                <a:solidFill>
                  <a:schemeClr val="accent3"/>
                </a:solidFill>
                <a:cs typeface="B Nazanin" panose="00000400000000000000" pitchFamily="2" charset="-78"/>
              </a:endParaRPr>
            </a:p>
          </p:txBody>
        </p:sp>
        <p:sp>
          <p:nvSpPr>
            <p:cNvPr id="74" name="Trapezoid 10">
              <a:extLst>
                <a:ext uri="{FF2B5EF4-FFF2-40B4-BE49-F238E27FC236}">
                  <a16:creationId xmlns:a16="http://schemas.microsoft.com/office/drawing/2014/main" id="{29515A3F-5737-4100-8EC7-3CFC386E75DC}"/>
                </a:ext>
              </a:extLst>
            </p:cNvPr>
            <p:cNvSpPr/>
            <p:nvPr/>
          </p:nvSpPr>
          <p:spPr>
            <a:xfrm>
              <a:off x="10129655" y="4243873"/>
              <a:ext cx="368250" cy="367819"/>
            </a:xfrm>
            <a:custGeom>
              <a:avLst/>
              <a:gdLst/>
              <a:ahLst/>
              <a:cxnLst/>
              <a:rect l="l" t="t" r="r" b="b"/>
              <a:pathLst>
                <a:path w="3910377" h="3905794">
                  <a:moveTo>
                    <a:pt x="1" y="3797782"/>
                  </a:moveTo>
                  <a:lnTo>
                    <a:pt x="3910377" y="3797782"/>
                  </a:lnTo>
                  <a:lnTo>
                    <a:pt x="3910377" y="3905794"/>
                  </a:lnTo>
                  <a:lnTo>
                    <a:pt x="1" y="3905794"/>
                  </a:lnTo>
                  <a:close/>
                  <a:moveTo>
                    <a:pt x="1757257" y="3353296"/>
                  </a:moveTo>
                  <a:cubicBezTo>
                    <a:pt x="1690135" y="3353296"/>
                    <a:pt x="1635721" y="3407710"/>
                    <a:pt x="1635721" y="3474832"/>
                  </a:cubicBezTo>
                  <a:cubicBezTo>
                    <a:pt x="1635721" y="3541954"/>
                    <a:pt x="1690135" y="3596368"/>
                    <a:pt x="1757257" y="3596368"/>
                  </a:cubicBezTo>
                  <a:lnTo>
                    <a:pt x="2187409" y="3596368"/>
                  </a:lnTo>
                  <a:cubicBezTo>
                    <a:pt x="2254531" y="3596368"/>
                    <a:pt x="2308945" y="3541954"/>
                    <a:pt x="2308945" y="3474832"/>
                  </a:cubicBezTo>
                  <a:cubicBezTo>
                    <a:pt x="2308945" y="3407710"/>
                    <a:pt x="2254531" y="3353296"/>
                    <a:pt x="2187409" y="3353296"/>
                  </a:cubicBezTo>
                  <a:close/>
                  <a:moveTo>
                    <a:pt x="492288" y="2449553"/>
                  </a:moveTo>
                  <a:lnTo>
                    <a:pt x="472244" y="2517369"/>
                  </a:lnTo>
                  <a:lnTo>
                    <a:pt x="3438134" y="2517369"/>
                  </a:lnTo>
                  <a:lnTo>
                    <a:pt x="3418090" y="2449553"/>
                  </a:lnTo>
                  <a:close/>
                  <a:moveTo>
                    <a:pt x="432162" y="2249610"/>
                  </a:moveTo>
                  <a:lnTo>
                    <a:pt x="3478215" y="2249610"/>
                  </a:lnTo>
                  <a:lnTo>
                    <a:pt x="3910377" y="3711740"/>
                  </a:lnTo>
                  <a:lnTo>
                    <a:pt x="0" y="3711740"/>
                  </a:lnTo>
                  <a:close/>
                  <a:moveTo>
                    <a:pt x="1637280" y="544956"/>
                  </a:moveTo>
                  <a:cubicBezTo>
                    <a:pt x="1626413" y="544956"/>
                    <a:pt x="1615547" y="549102"/>
                    <a:pt x="1607256" y="557393"/>
                  </a:cubicBezTo>
                  <a:lnTo>
                    <a:pt x="796281" y="1368368"/>
                  </a:lnTo>
                  <a:cubicBezTo>
                    <a:pt x="779699" y="1384950"/>
                    <a:pt x="779699" y="1411834"/>
                    <a:pt x="796281" y="1428415"/>
                  </a:cubicBezTo>
                  <a:lnTo>
                    <a:pt x="825565" y="1457699"/>
                  </a:lnTo>
                  <a:cubicBezTo>
                    <a:pt x="842147" y="1474281"/>
                    <a:pt x="869031" y="1474281"/>
                    <a:pt x="885612" y="1457699"/>
                  </a:cubicBezTo>
                  <a:lnTo>
                    <a:pt x="1696588" y="646724"/>
                  </a:lnTo>
                  <a:cubicBezTo>
                    <a:pt x="1713169" y="630143"/>
                    <a:pt x="1713169" y="603258"/>
                    <a:pt x="1696588" y="586677"/>
                  </a:cubicBezTo>
                  <a:lnTo>
                    <a:pt x="1667304" y="557393"/>
                  </a:lnTo>
                  <a:cubicBezTo>
                    <a:pt x="1659013" y="549102"/>
                    <a:pt x="1648146" y="544956"/>
                    <a:pt x="1637280" y="544956"/>
                  </a:cubicBezTo>
                  <a:close/>
                  <a:moveTo>
                    <a:pt x="1372791" y="439020"/>
                  </a:moveTo>
                  <a:cubicBezTo>
                    <a:pt x="1361925" y="439020"/>
                    <a:pt x="1351058" y="443165"/>
                    <a:pt x="1342767" y="451456"/>
                  </a:cubicBezTo>
                  <a:lnTo>
                    <a:pt x="851745" y="942478"/>
                  </a:lnTo>
                  <a:cubicBezTo>
                    <a:pt x="835164" y="959060"/>
                    <a:pt x="835164" y="985944"/>
                    <a:pt x="851745" y="1002526"/>
                  </a:cubicBezTo>
                  <a:lnTo>
                    <a:pt x="881029" y="1031810"/>
                  </a:lnTo>
                  <a:cubicBezTo>
                    <a:pt x="897611" y="1048392"/>
                    <a:pt x="924495" y="1048392"/>
                    <a:pt x="941077" y="1031810"/>
                  </a:cubicBezTo>
                  <a:lnTo>
                    <a:pt x="1432099" y="540788"/>
                  </a:lnTo>
                  <a:cubicBezTo>
                    <a:pt x="1448681" y="524206"/>
                    <a:pt x="1448681" y="497322"/>
                    <a:pt x="1432099" y="480740"/>
                  </a:cubicBezTo>
                  <a:lnTo>
                    <a:pt x="1402815" y="451456"/>
                  </a:lnTo>
                  <a:cubicBezTo>
                    <a:pt x="1394524" y="443165"/>
                    <a:pt x="1383658" y="439020"/>
                    <a:pt x="1372791" y="439020"/>
                  </a:cubicBezTo>
                  <a:close/>
                  <a:moveTo>
                    <a:pt x="864042" y="270000"/>
                  </a:moveTo>
                  <a:lnTo>
                    <a:pt x="2945402" y="270000"/>
                  </a:lnTo>
                  <a:cubicBezTo>
                    <a:pt x="3094522" y="270000"/>
                    <a:pt x="3215407" y="390885"/>
                    <a:pt x="3215407" y="540005"/>
                  </a:cubicBezTo>
                  <a:lnTo>
                    <a:pt x="3215407" y="1619995"/>
                  </a:lnTo>
                  <a:cubicBezTo>
                    <a:pt x="3215407" y="1769115"/>
                    <a:pt x="3094522" y="1890000"/>
                    <a:pt x="2945402" y="1890000"/>
                  </a:cubicBezTo>
                  <a:lnTo>
                    <a:pt x="864042" y="1890000"/>
                  </a:lnTo>
                  <a:cubicBezTo>
                    <a:pt x="714922" y="1890000"/>
                    <a:pt x="594037" y="1769115"/>
                    <a:pt x="594037" y="1619995"/>
                  </a:cubicBezTo>
                  <a:lnTo>
                    <a:pt x="594037" y="540005"/>
                  </a:lnTo>
                  <a:cubicBezTo>
                    <a:pt x="594037" y="390885"/>
                    <a:pt x="714922" y="270000"/>
                    <a:pt x="864042" y="270000"/>
                  </a:cubicBezTo>
                  <a:close/>
                  <a:moveTo>
                    <a:pt x="804042" y="180000"/>
                  </a:moveTo>
                  <a:cubicBezTo>
                    <a:pt x="638353" y="180000"/>
                    <a:pt x="504036" y="314317"/>
                    <a:pt x="504036" y="480006"/>
                  </a:cubicBezTo>
                  <a:lnTo>
                    <a:pt x="504036" y="1679994"/>
                  </a:lnTo>
                  <a:cubicBezTo>
                    <a:pt x="504036" y="1845683"/>
                    <a:pt x="638353" y="1980000"/>
                    <a:pt x="804042" y="1980000"/>
                  </a:cubicBezTo>
                  <a:lnTo>
                    <a:pt x="3027043" y="1980000"/>
                  </a:lnTo>
                  <a:cubicBezTo>
                    <a:pt x="3192732" y="1980000"/>
                    <a:pt x="3327049" y="1845683"/>
                    <a:pt x="3327049" y="1679994"/>
                  </a:cubicBezTo>
                  <a:lnTo>
                    <a:pt x="3327049" y="480006"/>
                  </a:lnTo>
                  <a:cubicBezTo>
                    <a:pt x="3327049" y="314317"/>
                    <a:pt x="3192732" y="180000"/>
                    <a:pt x="3027043" y="180000"/>
                  </a:cubicBezTo>
                  <a:close/>
                  <a:moveTo>
                    <a:pt x="684043" y="0"/>
                  </a:moveTo>
                  <a:lnTo>
                    <a:pt x="3190330" y="0"/>
                  </a:lnTo>
                  <a:cubicBezTo>
                    <a:pt x="3389156" y="0"/>
                    <a:pt x="3550337" y="161181"/>
                    <a:pt x="3550337" y="360007"/>
                  </a:cubicBezTo>
                  <a:lnTo>
                    <a:pt x="3550337" y="1799993"/>
                  </a:lnTo>
                  <a:cubicBezTo>
                    <a:pt x="3550337" y="1998819"/>
                    <a:pt x="3389156" y="2160000"/>
                    <a:pt x="3190330" y="2160000"/>
                  </a:cubicBezTo>
                  <a:lnTo>
                    <a:pt x="684043" y="2160000"/>
                  </a:lnTo>
                  <a:cubicBezTo>
                    <a:pt x="485217" y="2160000"/>
                    <a:pt x="324036" y="1998819"/>
                    <a:pt x="324036" y="1799993"/>
                  </a:cubicBezTo>
                  <a:lnTo>
                    <a:pt x="324036" y="360007"/>
                  </a:lnTo>
                  <a:cubicBezTo>
                    <a:pt x="324036" y="161181"/>
                    <a:pt x="485217" y="0"/>
                    <a:pt x="68404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400000000000000" pitchFamily="2" charset="-78"/>
              </a:endParaRPr>
            </a:p>
          </p:txBody>
        </p:sp>
        <p:sp>
          <p:nvSpPr>
            <p:cNvPr id="75" name="Rounded Rectangle 12">
              <a:extLst>
                <a:ext uri="{FF2B5EF4-FFF2-40B4-BE49-F238E27FC236}">
                  <a16:creationId xmlns:a16="http://schemas.microsoft.com/office/drawing/2014/main" id="{011694C9-9426-4206-B28B-30CECE12CC4A}"/>
                </a:ext>
              </a:extLst>
            </p:cNvPr>
            <p:cNvSpPr>
              <a:spLocks noChangeAspect="1"/>
            </p:cNvSpPr>
            <p:nvPr/>
          </p:nvSpPr>
          <p:spPr>
            <a:xfrm>
              <a:off x="8648333" y="4224211"/>
              <a:ext cx="310571" cy="370101"/>
            </a:xfrm>
            <a:custGeom>
              <a:avLst/>
              <a:gdLst/>
              <a:ahLst/>
              <a:cxnLst/>
              <a:rect l="l" t="t" r="r" b="b"/>
              <a:pathLst>
                <a:path w="3312367" h="3947283">
                  <a:moveTo>
                    <a:pt x="2537615" y="3705909"/>
                  </a:moveTo>
                  <a:cubicBezTo>
                    <a:pt x="2512344" y="3705909"/>
                    <a:pt x="2491857" y="3726396"/>
                    <a:pt x="2491857" y="3751667"/>
                  </a:cubicBezTo>
                  <a:cubicBezTo>
                    <a:pt x="2491857" y="3776938"/>
                    <a:pt x="2512344" y="3797425"/>
                    <a:pt x="2537615" y="3797425"/>
                  </a:cubicBezTo>
                  <a:lnTo>
                    <a:pt x="2762175" y="3797425"/>
                  </a:lnTo>
                  <a:cubicBezTo>
                    <a:pt x="2787446" y="3797425"/>
                    <a:pt x="2807933" y="3776938"/>
                    <a:pt x="2807933" y="3751667"/>
                  </a:cubicBezTo>
                  <a:cubicBezTo>
                    <a:pt x="2807933" y="3726396"/>
                    <a:pt x="2787446" y="3705909"/>
                    <a:pt x="2762175" y="3705909"/>
                  </a:cubicBezTo>
                  <a:close/>
                  <a:moveTo>
                    <a:pt x="1141114" y="3408594"/>
                  </a:moveTo>
                  <a:cubicBezTo>
                    <a:pt x="1097903" y="3408594"/>
                    <a:pt x="1062874" y="3443623"/>
                    <a:pt x="1062874" y="3486834"/>
                  </a:cubicBezTo>
                  <a:cubicBezTo>
                    <a:pt x="1062874" y="3530045"/>
                    <a:pt x="1097903" y="3565073"/>
                    <a:pt x="1141114" y="3565073"/>
                  </a:cubicBezTo>
                  <a:lnTo>
                    <a:pt x="1525078" y="3565074"/>
                  </a:lnTo>
                  <a:cubicBezTo>
                    <a:pt x="1568289" y="3565074"/>
                    <a:pt x="1603318" y="3530045"/>
                    <a:pt x="1603318" y="3486834"/>
                  </a:cubicBezTo>
                  <a:lnTo>
                    <a:pt x="1603319" y="3486834"/>
                  </a:lnTo>
                  <a:cubicBezTo>
                    <a:pt x="1603319" y="3443623"/>
                    <a:pt x="1568290" y="3408594"/>
                    <a:pt x="1525079" y="3408594"/>
                  </a:cubicBezTo>
                  <a:close/>
                  <a:moveTo>
                    <a:pt x="2129393" y="1705414"/>
                  </a:moveTo>
                  <a:lnTo>
                    <a:pt x="2129393" y="3580170"/>
                  </a:lnTo>
                  <a:lnTo>
                    <a:pt x="3126216" y="3580170"/>
                  </a:lnTo>
                  <a:lnTo>
                    <a:pt x="3126216" y="1705414"/>
                  </a:lnTo>
                  <a:close/>
                  <a:moveTo>
                    <a:pt x="2481193" y="1533789"/>
                  </a:moveTo>
                  <a:cubicBezTo>
                    <a:pt x="2462682" y="1533789"/>
                    <a:pt x="2447676" y="1548795"/>
                    <a:pt x="2447676" y="1567306"/>
                  </a:cubicBezTo>
                  <a:lnTo>
                    <a:pt x="2447676" y="1572258"/>
                  </a:lnTo>
                  <a:cubicBezTo>
                    <a:pt x="2447676" y="1590769"/>
                    <a:pt x="2462682" y="1605775"/>
                    <a:pt x="2481193" y="1605775"/>
                  </a:cubicBezTo>
                  <a:lnTo>
                    <a:pt x="2774415" y="1605775"/>
                  </a:lnTo>
                  <a:cubicBezTo>
                    <a:pt x="2792926" y="1605775"/>
                    <a:pt x="2807932" y="1590769"/>
                    <a:pt x="2807932" y="1572258"/>
                  </a:cubicBezTo>
                  <a:lnTo>
                    <a:pt x="2807932" y="1567306"/>
                  </a:lnTo>
                  <a:cubicBezTo>
                    <a:pt x="2807932" y="1548795"/>
                    <a:pt x="2792926" y="1533789"/>
                    <a:pt x="2774415" y="1533789"/>
                  </a:cubicBezTo>
                  <a:close/>
                  <a:moveTo>
                    <a:pt x="2113478" y="1418392"/>
                  </a:moveTo>
                  <a:lnTo>
                    <a:pt x="3142130" y="1418392"/>
                  </a:lnTo>
                  <a:cubicBezTo>
                    <a:pt x="3236149" y="1418392"/>
                    <a:pt x="3312367" y="1494610"/>
                    <a:pt x="3312367" y="1588629"/>
                  </a:cubicBezTo>
                  <a:lnTo>
                    <a:pt x="3312367" y="3777046"/>
                  </a:lnTo>
                  <a:cubicBezTo>
                    <a:pt x="3312367" y="3871065"/>
                    <a:pt x="3236149" y="3947283"/>
                    <a:pt x="3142130" y="3947283"/>
                  </a:cubicBezTo>
                  <a:lnTo>
                    <a:pt x="2113478" y="3947283"/>
                  </a:lnTo>
                  <a:cubicBezTo>
                    <a:pt x="2019459" y="3947283"/>
                    <a:pt x="1943241" y="3871065"/>
                    <a:pt x="1943241" y="3777046"/>
                  </a:cubicBezTo>
                  <a:lnTo>
                    <a:pt x="1943241" y="1588629"/>
                  </a:lnTo>
                  <a:cubicBezTo>
                    <a:pt x="1943241" y="1494610"/>
                    <a:pt x="2019459" y="1418392"/>
                    <a:pt x="2113478" y="1418392"/>
                  </a:cubicBezTo>
                  <a:close/>
                  <a:moveTo>
                    <a:pt x="1006317" y="157391"/>
                  </a:moveTo>
                  <a:cubicBezTo>
                    <a:pt x="987806" y="157391"/>
                    <a:pt x="972800" y="172397"/>
                    <a:pt x="972800" y="190908"/>
                  </a:cubicBezTo>
                  <a:lnTo>
                    <a:pt x="972800" y="195860"/>
                  </a:lnTo>
                  <a:cubicBezTo>
                    <a:pt x="972800" y="214371"/>
                    <a:pt x="987806" y="229377"/>
                    <a:pt x="1006317" y="229377"/>
                  </a:cubicBezTo>
                  <a:lnTo>
                    <a:pt x="1659876" y="229377"/>
                  </a:lnTo>
                  <a:cubicBezTo>
                    <a:pt x="1678387" y="229377"/>
                    <a:pt x="1693393" y="214371"/>
                    <a:pt x="1693393" y="195860"/>
                  </a:cubicBezTo>
                  <a:lnTo>
                    <a:pt x="1693393" y="190908"/>
                  </a:lnTo>
                  <a:cubicBezTo>
                    <a:pt x="1693393" y="172397"/>
                    <a:pt x="1678387" y="157391"/>
                    <a:pt x="1659876" y="157391"/>
                  </a:cubicBezTo>
                  <a:close/>
                  <a:moveTo>
                    <a:pt x="264780" y="0"/>
                  </a:moveTo>
                  <a:lnTo>
                    <a:pt x="2401413" y="0"/>
                  </a:lnTo>
                  <a:cubicBezTo>
                    <a:pt x="2547647" y="0"/>
                    <a:pt x="2666193" y="118546"/>
                    <a:pt x="2666193" y="264780"/>
                  </a:cubicBezTo>
                  <a:lnTo>
                    <a:pt x="2666193" y="1345374"/>
                  </a:lnTo>
                  <a:lnTo>
                    <a:pt x="2369517" y="1345374"/>
                  </a:lnTo>
                  <a:lnTo>
                    <a:pt x="2369517" y="366783"/>
                  </a:lnTo>
                  <a:lnTo>
                    <a:pt x="296676" y="366783"/>
                  </a:lnTo>
                  <a:lnTo>
                    <a:pt x="296676" y="3219873"/>
                  </a:lnTo>
                  <a:lnTo>
                    <a:pt x="1867527" y="3219873"/>
                  </a:lnTo>
                  <a:lnTo>
                    <a:pt x="1867527" y="3778374"/>
                  </a:lnTo>
                  <a:lnTo>
                    <a:pt x="264780" y="3778374"/>
                  </a:lnTo>
                  <a:cubicBezTo>
                    <a:pt x="118546" y="3778374"/>
                    <a:pt x="0" y="3659828"/>
                    <a:pt x="0" y="3513594"/>
                  </a:cubicBezTo>
                  <a:lnTo>
                    <a:pt x="0" y="264780"/>
                  </a:lnTo>
                  <a:cubicBezTo>
                    <a:pt x="0" y="118546"/>
                    <a:pt x="118546" y="0"/>
                    <a:pt x="26478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400000000000000" pitchFamily="2" charset="-78"/>
              </a:endParaRPr>
            </a:p>
          </p:txBody>
        </p:sp>
        <p:sp>
          <p:nvSpPr>
            <p:cNvPr id="76" name="TextBox 75">
              <a:extLst>
                <a:ext uri="{FF2B5EF4-FFF2-40B4-BE49-F238E27FC236}">
                  <a16:creationId xmlns:a16="http://schemas.microsoft.com/office/drawing/2014/main" id="{65EE8B07-3512-4EAB-AF9D-4574FEECA5ED}"/>
                </a:ext>
              </a:extLst>
            </p:cNvPr>
            <p:cNvSpPr txBox="1"/>
            <p:nvPr/>
          </p:nvSpPr>
          <p:spPr>
            <a:xfrm>
              <a:off x="8161373" y="4827529"/>
              <a:ext cx="1250732"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77" name="TextBox 76">
              <a:extLst>
                <a:ext uri="{FF2B5EF4-FFF2-40B4-BE49-F238E27FC236}">
                  <a16:creationId xmlns:a16="http://schemas.microsoft.com/office/drawing/2014/main" id="{40D709ED-615A-4DC4-90B4-30E1C8E4E5F9}"/>
                </a:ext>
              </a:extLst>
            </p:cNvPr>
            <p:cNvSpPr txBox="1"/>
            <p:nvPr/>
          </p:nvSpPr>
          <p:spPr>
            <a:xfrm>
              <a:off x="9672940" y="4827529"/>
              <a:ext cx="1250732"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grpSp>
      <p:sp>
        <p:nvSpPr>
          <p:cNvPr id="78" name="TextBox 77">
            <a:extLst>
              <a:ext uri="{FF2B5EF4-FFF2-40B4-BE49-F238E27FC236}">
                <a16:creationId xmlns:a16="http://schemas.microsoft.com/office/drawing/2014/main" id="{26B38417-E026-46C1-920B-64824A9ABDEB}"/>
              </a:ext>
            </a:extLst>
          </p:cNvPr>
          <p:cNvSpPr txBox="1"/>
          <p:nvPr/>
        </p:nvSpPr>
        <p:spPr>
          <a:xfrm>
            <a:off x="1443131" y="5206120"/>
            <a:ext cx="1147194" cy="369332"/>
          </a:xfrm>
          <a:prstGeom prst="rect">
            <a:avLst/>
          </a:prstGeom>
          <a:noFill/>
        </p:spPr>
        <p:txBody>
          <a:bodyPr wrap="square">
            <a:spAutoFit/>
          </a:bodyPr>
          <a:lstStyle/>
          <a:p>
            <a:pPr algn="ctr" rtl="1"/>
            <a:r>
              <a:rPr lang="fa-IR" b="1" dirty="0">
                <a:cs typeface="B Nazanin" panose="00000400000000000000" pitchFamily="2" charset="-78"/>
              </a:rPr>
              <a:t>شما</a:t>
            </a:r>
            <a:endParaRPr lang="en-US" b="1" dirty="0">
              <a:cs typeface="B Nazanin" panose="00000400000000000000" pitchFamily="2" charset="-78"/>
            </a:endParaRPr>
          </a:p>
        </p:txBody>
      </p:sp>
    </p:spTree>
    <p:extLst>
      <p:ext uri="{BB962C8B-B14F-4D97-AF65-F5344CB8AC3E}">
        <p14:creationId xmlns:p14="http://schemas.microsoft.com/office/powerpoint/2010/main" val="6246955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aphicFrame>
        <p:nvGraphicFramePr>
          <p:cNvPr id="50" name="Chart 49">
            <a:extLst>
              <a:ext uri="{FF2B5EF4-FFF2-40B4-BE49-F238E27FC236}">
                <a16:creationId xmlns:a16="http://schemas.microsoft.com/office/drawing/2014/main" id="{A3329456-1770-4C18-AB31-BF6C60D63163}"/>
              </a:ext>
            </a:extLst>
          </p:cNvPr>
          <p:cNvGraphicFramePr/>
          <p:nvPr>
            <p:extLst>
              <p:ext uri="{D42A27DB-BD31-4B8C-83A1-F6EECF244321}">
                <p14:modId xmlns:p14="http://schemas.microsoft.com/office/powerpoint/2010/main" val="656654379"/>
              </p:ext>
            </p:extLst>
          </p:nvPr>
        </p:nvGraphicFramePr>
        <p:xfrm>
          <a:off x="890546" y="2247950"/>
          <a:ext cx="10511625" cy="2376263"/>
        </p:xfrm>
        <a:graphic>
          <a:graphicData uri="http://schemas.openxmlformats.org/drawingml/2006/chart">
            <c:chart xmlns:c="http://schemas.openxmlformats.org/drawingml/2006/chart" xmlns:r="http://schemas.openxmlformats.org/officeDocument/2006/relationships" r:id="rId2"/>
          </a:graphicData>
        </a:graphic>
      </p:graphicFrame>
      <p:sp>
        <p:nvSpPr>
          <p:cNvPr id="51" name="TextBox 50">
            <a:extLst>
              <a:ext uri="{FF2B5EF4-FFF2-40B4-BE49-F238E27FC236}">
                <a16:creationId xmlns:a16="http://schemas.microsoft.com/office/drawing/2014/main" id="{0E81D54E-BA04-4577-AEE9-39F6D3301B1D}"/>
              </a:ext>
            </a:extLst>
          </p:cNvPr>
          <p:cNvSpPr txBox="1"/>
          <p:nvPr/>
        </p:nvSpPr>
        <p:spPr>
          <a:xfrm>
            <a:off x="1648306" y="4700395"/>
            <a:ext cx="1740330" cy="461665"/>
          </a:xfrm>
          <a:prstGeom prst="rect">
            <a:avLst/>
          </a:prstGeom>
          <a:noFill/>
        </p:spPr>
        <p:txBody>
          <a:bodyPr wrap="square" rtlCol="0" anchor="ctr">
            <a:spAutoFit/>
          </a:bodyPr>
          <a:lstStyle/>
          <a:p>
            <a:pPr algn="ctr" rtl="1"/>
            <a:r>
              <a:rPr lang="en-US" altLang="ko-KR" sz="2400" b="1" dirty="0">
                <a:solidFill>
                  <a:schemeClr val="accent1"/>
                </a:solidFill>
                <a:cs typeface="B Nazanin" panose="00000400000000000000" pitchFamily="2" charset="-78"/>
              </a:rPr>
              <a:t>$234,400</a:t>
            </a:r>
            <a:endParaRPr lang="ko-KR" altLang="en-US" sz="2400" b="1" dirty="0">
              <a:solidFill>
                <a:schemeClr val="accent1"/>
              </a:solidFill>
              <a:cs typeface="B Nazanin" panose="00000400000000000000" pitchFamily="2" charset="-78"/>
            </a:endParaRPr>
          </a:p>
        </p:txBody>
      </p:sp>
      <p:grpSp>
        <p:nvGrpSpPr>
          <p:cNvPr id="52" name="Group 51">
            <a:extLst>
              <a:ext uri="{FF2B5EF4-FFF2-40B4-BE49-F238E27FC236}">
                <a16:creationId xmlns:a16="http://schemas.microsoft.com/office/drawing/2014/main" id="{66D628B4-72A1-432A-94A8-4ECF76D0CB4C}"/>
              </a:ext>
            </a:extLst>
          </p:cNvPr>
          <p:cNvGrpSpPr/>
          <p:nvPr/>
        </p:nvGrpSpPr>
        <p:grpSpPr>
          <a:xfrm>
            <a:off x="1357014" y="5154379"/>
            <a:ext cx="2322914" cy="729557"/>
            <a:chOff x="467544" y="5035110"/>
            <a:chExt cx="1785369" cy="729557"/>
          </a:xfrm>
        </p:grpSpPr>
        <p:sp>
          <p:nvSpPr>
            <p:cNvPr id="53" name="TextBox 52">
              <a:extLst>
                <a:ext uri="{FF2B5EF4-FFF2-40B4-BE49-F238E27FC236}">
                  <a16:creationId xmlns:a16="http://schemas.microsoft.com/office/drawing/2014/main" id="{4D60F799-3D4B-4872-A35F-03DD19620E1D}"/>
                </a:ext>
              </a:extLst>
            </p:cNvPr>
            <p:cNvSpPr txBox="1"/>
            <p:nvPr/>
          </p:nvSpPr>
          <p:spPr>
            <a:xfrm>
              <a:off x="467544" y="5035110"/>
              <a:ext cx="1785369" cy="307777"/>
            </a:xfrm>
            <a:prstGeom prst="rect">
              <a:avLst/>
            </a:prstGeom>
            <a:noFill/>
          </p:spPr>
          <p:txBody>
            <a:bodyPr wrap="square" rtlCol="0">
              <a:spAutoFit/>
            </a:bodyPr>
            <a:lstStyle/>
            <a:p>
              <a:pPr algn="ctr" rtl="1"/>
              <a:r>
                <a:rPr lang="fa-IR" altLang="ko-KR" sz="1400" dirty="0">
                  <a:solidFill>
                    <a:schemeClr val="tx1">
                      <a:lumMod val="75000"/>
                      <a:lumOff val="25000"/>
                    </a:schemeClr>
                  </a:solidFill>
                  <a:cs typeface="B Nazanin" panose="00000400000000000000" pitchFamily="2" charset="-78"/>
                </a:rPr>
                <a:t>اضافه کردن متن</a:t>
              </a:r>
              <a:endParaRPr lang="ko-KR" altLang="en-US" sz="1400" dirty="0">
                <a:solidFill>
                  <a:schemeClr val="tx1">
                    <a:lumMod val="75000"/>
                    <a:lumOff val="25000"/>
                  </a:schemeClr>
                </a:solidFill>
                <a:cs typeface="B Nazanin" panose="00000400000000000000" pitchFamily="2" charset="-78"/>
              </a:endParaRPr>
            </a:p>
          </p:txBody>
        </p:sp>
        <p:sp>
          <p:nvSpPr>
            <p:cNvPr id="54" name="TextBox 53">
              <a:extLst>
                <a:ext uri="{FF2B5EF4-FFF2-40B4-BE49-F238E27FC236}">
                  <a16:creationId xmlns:a16="http://schemas.microsoft.com/office/drawing/2014/main" id="{FB9C2AB7-5F46-423D-9FE9-BB6C5BFF9DB1}"/>
                </a:ext>
              </a:extLst>
            </p:cNvPr>
            <p:cNvSpPr txBox="1"/>
            <p:nvPr/>
          </p:nvSpPr>
          <p:spPr>
            <a:xfrm>
              <a:off x="467544" y="5303002"/>
              <a:ext cx="1785369"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sp>
        <p:nvSpPr>
          <p:cNvPr id="55" name="TextBox 54">
            <a:extLst>
              <a:ext uri="{FF2B5EF4-FFF2-40B4-BE49-F238E27FC236}">
                <a16:creationId xmlns:a16="http://schemas.microsoft.com/office/drawing/2014/main" id="{C1DA18AF-10EF-4A43-9579-E8149FFFDDFA}"/>
              </a:ext>
            </a:extLst>
          </p:cNvPr>
          <p:cNvSpPr txBox="1"/>
          <p:nvPr/>
        </p:nvSpPr>
        <p:spPr>
          <a:xfrm>
            <a:off x="5229816" y="4706194"/>
            <a:ext cx="1740330" cy="461665"/>
          </a:xfrm>
          <a:prstGeom prst="rect">
            <a:avLst/>
          </a:prstGeom>
          <a:noFill/>
        </p:spPr>
        <p:txBody>
          <a:bodyPr wrap="square" rtlCol="0" anchor="ctr">
            <a:spAutoFit/>
          </a:bodyPr>
          <a:lstStyle/>
          <a:p>
            <a:pPr algn="ctr" rtl="1"/>
            <a:r>
              <a:rPr lang="en-US" altLang="ko-KR" sz="2400" b="1" dirty="0">
                <a:solidFill>
                  <a:schemeClr val="accent4"/>
                </a:solidFill>
                <a:cs typeface="B Nazanin" panose="00000400000000000000" pitchFamily="2" charset="-78"/>
              </a:rPr>
              <a:t>$262,400</a:t>
            </a:r>
            <a:endParaRPr lang="ko-KR" altLang="en-US" sz="2400" b="1" dirty="0">
              <a:solidFill>
                <a:schemeClr val="accent4"/>
              </a:solidFill>
              <a:cs typeface="B Nazanin" panose="00000400000000000000" pitchFamily="2" charset="-78"/>
            </a:endParaRPr>
          </a:p>
        </p:txBody>
      </p:sp>
      <p:grpSp>
        <p:nvGrpSpPr>
          <p:cNvPr id="56" name="Group 55">
            <a:extLst>
              <a:ext uri="{FF2B5EF4-FFF2-40B4-BE49-F238E27FC236}">
                <a16:creationId xmlns:a16="http://schemas.microsoft.com/office/drawing/2014/main" id="{12BBC877-25AF-4A92-AB82-E226FDD66801}"/>
              </a:ext>
            </a:extLst>
          </p:cNvPr>
          <p:cNvGrpSpPr/>
          <p:nvPr/>
        </p:nvGrpSpPr>
        <p:grpSpPr>
          <a:xfrm>
            <a:off x="4938524" y="5160178"/>
            <a:ext cx="2322914" cy="729557"/>
            <a:chOff x="3679317" y="5040909"/>
            <a:chExt cx="1785369" cy="729557"/>
          </a:xfrm>
        </p:grpSpPr>
        <p:sp>
          <p:nvSpPr>
            <p:cNvPr id="57" name="TextBox 56">
              <a:extLst>
                <a:ext uri="{FF2B5EF4-FFF2-40B4-BE49-F238E27FC236}">
                  <a16:creationId xmlns:a16="http://schemas.microsoft.com/office/drawing/2014/main" id="{DFC98111-F68D-4BD8-9885-BD576CAA8A96}"/>
                </a:ext>
              </a:extLst>
            </p:cNvPr>
            <p:cNvSpPr txBox="1"/>
            <p:nvPr/>
          </p:nvSpPr>
          <p:spPr>
            <a:xfrm>
              <a:off x="3679317" y="5040909"/>
              <a:ext cx="1785369" cy="307777"/>
            </a:xfrm>
            <a:prstGeom prst="rect">
              <a:avLst/>
            </a:prstGeom>
            <a:noFill/>
          </p:spPr>
          <p:txBody>
            <a:bodyPr wrap="square" rtlCol="0">
              <a:spAutoFit/>
            </a:bodyPr>
            <a:lstStyle/>
            <a:p>
              <a:pPr algn="ctr" rtl="1"/>
              <a:r>
                <a:rPr lang="fa-IR" altLang="ko-KR" sz="1400" dirty="0">
                  <a:solidFill>
                    <a:schemeClr val="tx1">
                      <a:lumMod val="75000"/>
                      <a:lumOff val="25000"/>
                    </a:schemeClr>
                  </a:solidFill>
                  <a:cs typeface="B Nazanin" panose="00000400000000000000" pitchFamily="2" charset="-78"/>
                </a:rPr>
                <a:t>اضافه کردن متن</a:t>
              </a:r>
              <a:endParaRPr lang="ko-KR" altLang="en-US" sz="1400" dirty="0">
                <a:solidFill>
                  <a:schemeClr val="tx1">
                    <a:lumMod val="75000"/>
                    <a:lumOff val="25000"/>
                  </a:schemeClr>
                </a:solidFill>
                <a:cs typeface="B Nazanin" panose="00000400000000000000" pitchFamily="2" charset="-78"/>
              </a:endParaRPr>
            </a:p>
          </p:txBody>
        </p:sp>
        <p:sp>
          <p:nvSpPr>
            <p:cNvPr id="58" name="TextBox 57">
              <a:extLst>
                <a:ext uri="{FF2B5EF4-FFF2-40B4-BE49-F238E27FC236}">
                  <a16:creationId xmlns:a16="http://schemas.microsoft.com/office/drawing/2014/main" id="{6FDF3F2C-5D66-4BAE-BEF9-964CCB55B2BE}"/>
                </a:ext>
              </a:extLst>
            </p:cNvPr>
            <p:cNvSpPr txBox="1"/>
            <p:nvPr/>
          </p:nvSpPr>
          <p:spPr>
            <a:xfrm>
              <a:off x="3679317" y="5308801"/>
              <a:ext cx="1785369"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sp>
        <p:nvSpPr>
          <p:cNvPr id="59" name="TextBox 58">
            <a:extLst>
              <a:ext uri="{FF2B5EF4-FFF2-40B4-BE49-F238E27FC236}">
                <a16:creationId xmlns:a16="http://schemas.microsoft.com/office/drawing/2014/main" id="{AC09D6C1-1BD4-4781-A682-20411D6E6CF6}"/>
              </a:ext>
            </a:extLst>
          </p:cNvPr>
          <p:cNvSpPr txBox="1"/>
          <p:nvPr/>
        </p:nvSpPr>
        <p:spPr>
          <a:xfrm>
            <a:off x="8811324" y="4711992"/>
            <a:ext cx="1740330" cy="461665"/>
          </a:xfrm>
          <a:prstGeom prst="rect">
            <a:avLst/>
          </a:prstGeom>
          <a:noFill/>
        </p:spPr>
        <p:txBody>
          <a:bodyPr wrap="square" rtlCol="0" anchor="ctr">
            <a:spAutoFit/>
          </a:bodyPr>
          <a:lstStyle/>
          <a:p>
            <a:pPr algn="ctr" rtl="1"/>
            <a:r>
              <a:rPr lang="en-US" altLang="ko-KR" sz="2400" b="1" dirty="0">
                <a:solidFill>
                  <a:schemeClr val="accent2"/>
                </a:solidFill>
                <a:cs typeface="B Nazanin" panose="00000400000000000000" pitchFamily="2" charset="-78"/>
              </a:rPr>
              <a:t>$303,400</a:t>
            </a:r>
            <a:endParaRPr lang="ko-KR" altLang="en-US" sz="2400" b="1" dirty="0">
              <a:solidFill>
                <a:schemeClr val="accent2"/>
              </a:solidFill>
              <a:cs typeface="B Nazanin" panose="00000400000000000000" pitchFamily="2" charset="-78"/>
            </a:endParaRPr>
          </a:p>
        </p:txBody>
      </p:sp>
      <p:grpSp>
        <p:nvGrpSpPr>
          <p:cNvPr id="60" name="Group 59">
            <a:extLst>
              <a:ext uri="{FF2B5EF4-FFF2-40B4-BE49-F238E27FC236}">
                <a16:creationId xmlns:a16="http://schemas.microsoft.com/office/drawing/2014/main" id="{C8250F20-5193-4967-8CDC-63DE86D03B19}"/>
              </a:ext>
            </a:extLst>
          </p:cNvPr>
          <p:cNvGrpSpPr/>
          <p:nvPr/>
        </p:nvGrpSpPr>
        <p:grpSpPr>
          <a:xfrm>
            <a:off x="8520032" y="5165976"/>
            <a:ext cx="2322914" cy="729557"/>
            <a:chOff x="6891088" y="5046707"/>
            <a:chExt cx="1785369" cy="729557"/>
          </a:xfrm>
        </p:grpSpPr>
        <p:sp>
          <p:nvSpPr>
            <p:cNvPr id="61" name="TextBox 60">
              <a:extLst>
                <a:ext uri="{FF2B5EF4-FFF2-40B4-BE49-F238E27FC236}">
                  <a16:creationId xmlns:a16="http://schemas.microsoft.com/office/drawing/2014/main" id="{B4F15210-3E7D-4205-97ED-B3CD6A9DC9BC}"/>
                </a:ext>
              </a:extLst>
            </p:cNvPr>
            <p:cNvSpPr txBox="1"/>
            <p:nvPr/>
          </p:nvSpPr>
          <p:spPr>
            <a:xfrm>
              <a:off x="6891088" y="5046707"/>
              <a:ext cx="1785369" cy="307777"/>
            </a:xfrm>
            <a:prstGeom prst="rect">
              <a:avLst/>
            </a:prstGeom>
            <a:noFill/>
          </p:spPr>
          <p:txBody>
            <a:bodyPr wrap="square" rtlCol="0">
              <a:spAutoFit/>
            </a:bodyPr>
            <a:lstStyle/>
            <a:p>
              <a:pPr algn="ctr" rtl="1"/>
              <a:r>
                <a:rPr lang="fa-IR" altLang="ko-KR" sz="1400" dirty="0">
                  <a:solidFill>
                    <a:schemeClr val="tx1">
                      <a:lumMod val="75000"/>
                      <a:lumOff val="25000"/>
                    </a:schemeClr>
                  </a:solidFill>
                  <a:cs typeface="B Nazanin" panose="00000400000000000000" pitchFamily="2" charset="-78"/>
                </a:rPr>
                <a:t>اضافه کردن متن</a:t>
              </a:r>
              <a:endParaRPr lang="ko-KR" altLang="en-US" sz="1400" dirty="0">
                <a:solidFill>
                  <a:schemeClr val="tx1">
                    <a:lumMod val="75000"/>
                    <a:lumOff val="25000"/>
                  </a:schemeClr>
                </a:solidFill>
                <a:cs typeface="B Nazanin" panose="00000400000000000000" pitchFamily="2" charset="-78"/>
              </a:endParaRPr>
            </a:p>
          </p:txBody>
        </p:sp>
        <p:sp>
          <p:nvSpPr>
            <p:cNvPr id="62" name="TextBox 61">
              <a:extLst>
                <a:ext uri="{FF2B5EF4-FFF2-40B4-BE49-F238E27FC236}">
                  <a16:creationId xmlns:a16="http://schemas.microsoft.com/office/drawing/2014/main" id="{10866BB8-5789-498F-8394-105D33B99D71}"/>
                </a:ext>
              </a:extLst>
            </p:cNvPr>
            <p:cNvSpPr txBox="1"/>
            <p:nvPr/>
          </p:nvSpPr>
          <p:spPr>
            <a:xfrm>
              <a:off x="6891088" y="5314599"/>
              <a:ext cx="1785369"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grpSp>
        <p:nvGrpSpPr>
          <p:cNvPr id="63" name="Group 62">
            <a:extLst>
              <a:ext uri="{FF2B5EF4-FFF2-40B4-BE49-F238E27FC236}">
                <a16:creationId xmlns:a16="http://schemas.microsoft.com/office/drawing/2014/main" id="{053AE6E4-35A5-4BB3-8805-04DD1096953C}"/>
              </a:ext>
            </a:extLst>
          </p:cNvPr>
          <p:cNvGrpSpPr/>
          <p:nvPr/>
        </p:nvGrpSpPr>
        <p:grpSpPr>
          <a:xfrm>
            <a:off x="6458194" y="1767959"/>
            <a:ext cx="4834062" cy="276999"/>
            <a:chOff x="3995935" y="1477891"/>
            <a:chExt cx="4834062" cy="276999"/>
          </a:xfrm>
        </p:grpSpPr>
        <p:sp>
          <p:nvSpPr>
            <p:cNvPr id="64" name="Rectangle 63">
              <a:extLst>
                <a:ext uri="{FF2B5EF4-FFF2-40B4-BE49-F238E27FC236}">
                  <a16:creationId xmlns:a16="http://schemas.microsoft.com/office/drawing/2014/main" id="{52CCB38E-FD52-4EC7-A1C3-054D3DEF9E3C}"/>
                </a:ext>
              </a:extLst>
            </p:cNvPr>
            <p:cNvSpPr/>
            <p:nvPr/>
          </p:nvSpPr>
          <p:spPr>
            <a:xfrm>
              <a:off x="3995935" y="1525616"/>
              <a:ext cx="180000" cy="18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solidFill>
                  <a:schemeClr val="tx1">
                    <a:lumMod val="75000"/>
                    <a:lumOff val="25000"/>
                  </a:schemeClr>
                </a:solidFill>
                <a:cs typeface="B Nazanin" panose="00000400000000000000" pitchFamily="2" charset="-78"/>
              </a:endParaRPr>
            </a:p>
          </p:txBody>
        </p:sp>
        <p:sp>
          <p:nvSpPr>
            <p:cNvPr id="65" name="TextBox 64">
              <a:extLst>
                <a:ext uri="{FF2B5EF4-FFF2-40B4-BE49-F238E27FC236}">
                  <a16:creationId xmlns:a16="http://schemas.microsoft.com/office/drawing/2014/main" id="{971873D4-9026-43F8-8A83-9E913E22E68F}"/>
                </a:ext>
              </a:extLst>
            </p:cNvPr>
            <p:cNvSpPr txBox="1"/>
            <p:nvPr/>
          </p:nvSpPr>
          <p:spPr>
            <a:xfrm>
              <a:off x="4144402" y="1477891"/>
              <a:ext cx="1309349" cy="276999"/>
            </a:xfrm>
            <a:prstGeom prst="rect">
              <a:avLst/>
            </a:prstGeom>
            <a:noFill/>
          </p:spPr>
          <p:txBody>
            <a:bodyPr wrap="square" rtlCol="0" anchor="ctr">
              <a:spAutoFit/>
            </a:bodyPr>
            <a:lstStyle/>
            <a:p>
              <a:pPr algn="r" rtl="1"/>
              <a:r>
                <a:rPr lang="fa-IR" altLang="ko-KR" sz="1200" dirty="0">
                  <a:solidFill>
                    <a:schemeClr val="tx1">
                      <a:lumMod val="75000"/>
                      <a:lumOff val="25000"/>
                    </a:schemeClr>
                  </a:solidFill>
                  <a:cs typeface="B Nazanin" panose="00000400000000000000" pitchFamily="2" charset="-78"/>
                </a:rPr>
                <a:t>محتویات _ نوع</a:t>
              </a:r>
              <a:endParaRPr lang="ko-KR" altLang="en-US" sz="1200" dirty="0">
                <a:solidFill>
                  <a:schemeClr val="tx1">
                    <a:lumMod val="75000"/>
                    <a:lumOff val="25000"/>
                  </a:schemeClr>
                </a:solidFill>
                <a:cs typeface="B Nazanin" panose="00000400000000000000" pitchFamily="2" charset="-78"/>
              </a:endParaRPr>
            </a:p>
          </p:txBody>
        </p:sp>
        <p:sp>
          <p:nvSpPr>
            <p:cNvPr id="66" name="Rectangle 65">
              <a:extLst>
                <a:ext uri="{FF2B5EF4-FFF2-40B4-BE49-F238E27FC236}">
                  <a16:creationId xmlns:a16="http://schemas.microsoft.com/office/drawing/2014/main" id="{7C9DABC2-7644-43EE-9CBE-8907E9F0F860}"/>
                </a:ext>
              </a:extLst>
            </p:cNvPr>
            <p:cNvSpPr/>
            <p:nvPr/>
          </p:nvSpPr>
          <p:spPr>
            <a:xfrm>
              <a:off x="5684058" y="1525616"/>
              <a:ext cx="180000" cy="18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solidFill>
                  <a:schemeClr val="tx1">
                    <a:lumMod val="75000"/>
                    <a:lumOff val="25000"/>
                  </a:schemeClr>
                </a:solidFill>
                <a:cs typeface="B Nazanin" panose="00000400000000000000" pitchFamily="2" charset="-78"/>
              </a:endParaRPr>
            </a:p>
          </p:txBody>
        </p:sp>
        <p:sp>
          <p:nvSpPr>
            <p:cNvPr id="67" name="TextBox 66">
              <a:extLst>
                <a:ext uri="{FF2B5EF4-FFF2-40B4-BE49-F238E27FC236}">
                  <a16:creationId xmlns:a16="http://schemas.microsoft.com/office/drawing/2014/main" id="{9D2E2BF8-3AF8-4AE5-82D7-8C9A35BD9AD6}"/>
                </a:ext>
              </a:extLst>
            </p:cNvPr>
            <p:cNvSpPr txBox="1"/>
            <p:nvPr/>
          </p:nvSpPr>
          <p:spPr>
            <a:xfrm>
              <a:off x="5832525" y="1477891"/>
              <a:ext cx="1309349" cy="276999"/>
            </a:xfrm>
            <a:prstGeom prst="rect">
              <a:avLst/>
            </a:prstGeom>
            <a:noFill/>
          </p:spPr>
          <p:txBody>
            <a:bodyPr wrap="square" rtlCol="0" anchor="ctr">
              <a:spAutoFit/>
            </a:bodyPr>
            <a:lstStyle/>
            <a:p>
              <a:pPr algn="r" rtl="1"/>
              <a:r>
                <a:rPr lang="fa-IR" altLang="ko-KR" sz="1200" dirty="0">
                  <a:solidFill>
                    <a:schemeClr val="tx1">
                      <a:lumMod val="75000"/>
                      <a:lumOff val="25000"/>
                    </a:schemeClr>
                  </a:solidFill>
                  <a:cs typeface="B Nazanin" panose="00000400000000000000" pitchFamily="2" charset="-78"/>
                </a:rPr>
                <a:t>محتویات _ نوع</a:t>
              </a:r>
              <a:endParaRPr lang="ko-KR" altLang="en-US" sz="1200" dirty="0">
                <a:solidFill>
                  <a:schemeClr val="tx1">
                    <a:lumMod val="75000"/>
                    <a:lumOff val="25000"/>
                  </a:schemeClr>
                </a:solidFill>
                <a:cs typeface="B Nazanin" panose="00000400000000000000" pitchFamily="2" charset="-78"/>
              </a:endParaRPr>
            </a:p>
          </p:txBody>
        </p:sp>
        <p:sp>
          <p:nvSpPr>
            <p:cNvPr id="68" name="Rectangle 67">
              <a:extLst>
                <a:ext uri="{FF2B5EF4-FFF2-40B4-BE49-F238E27FC236}">
                  <a16:creationId xmlns:a16="http://schemas.microsoft.com/office/drawing/2014/main" id="{EBD41051-FE69-454E-91B6-00C5B972932B}"/>
                </a:ext>
              </a:extLst>
            </p:cNvPr>
            <p:cNvSpPr/>
            <p:nvPr/>
          </p:nvSpPr>
          <p:spPr>
            <a:xfrm>
              <a:off x="7372181" y="1525616"/>
              <a:ext cx="180000" cy="18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solidFill>
                  <a:schemeClr val="tx1">
                    <a:lumMod val="75000"/>
                    <a:lumOff val="25000"/>
                  </a:schemeClr>
                </a:solidFill>
                <a:cs typeface="B Nazanin" panose="00000400000000000000" pitchFamily="2" charset="-78"/>
              </a:endParaRPr>
            </a:p>
          </p:txBody>
        </p:sp>
        <p:sp>
          <p:nvSpPr>
            <p:cNvPr id="69" name="TextBox 68">
              <a:extLst>
                <a:ext uri="{FF2B5EF4-FFF2-40B4-BE49-F238E27FC236}">
                  <a16:creationId xmlns:a16="http://schemas.microsoft.com/office/drawing/2014/main" id="{5F856CD9-D867-4D8C-860C-523AF586BBCA}"/>
                </a:ext>
              </a:extLst>
            </p:cNvPr>
            <p:cNvSpPr txBox="1"/>
            <p:nvPr/>
          </p:nvSpPr>
          <p:spPr>
            <a:xfrm>
              <a:off x="7520648" y="1477891"/>
              <a:ext cx="1309349" cy="276999"/>
            </a:xfrm>
            <a:prstGeom prst="rect">
              <a:avLst/>
            </a:prstGeom>
            <a:noFill/>
          </p:spPr>
          <p:txBody>
            <a:bodyPr wrap="square" rtlCol="0" anchor="ctr">
              <a:spAutoFit/>
            </a:bodyPr>
            <a:lstStyle/>
            <a:p>
              <a:pPr algn="r" rtl="1"/>
              <a:r>
                <a:rPr lang="fa-IR" altLang="ko-KR" sz="1200" dirty="0">
                  <a:solidFill>
                    <a:schemeClr val="tx1">
                      <a:lumMod val="75000"/>
                      <a:lumOff val="25000"/>
                    </a:schemeClr>
                  </a:solidFill>
                  <a:cs typeface="B Nazanin" panose="00000400000000000000" pitchFamily="2" charset="-78"/>
                </a:rPr>
                <a:t>محتویات _ نوع</a:t>
              </a:r>
              <a:endParaRPr lang="ko-KR" altLang="en-US" sz="1200" dirty="0">
                <a:solidFill>
                  <a:schemeClr val="tx1">
                    <a:lumMod val="75000"/>
                    <a:lumOff val="25000"/>
                  </a:schemeClr>
                </a:solidFill>
                <a:cs typeface="B Nazanin" panose="00000400000000000000" pitchFamily="2" charset="-78"/>
              </a:endParaRPr>
            </a:p>
          </p:txBody>
        </p:sp>
      </p:grpSp>
    </p:spTree>
    <p:extLst>
      <p:ext uri="{BB962C8B-B14F-4D97-AF65-F5344CB8AC3E}">
        <p14:creationId xmlns:p14="http://schemas.microsoft.com/office/powerpoint/2010/main" val="169310418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5A4BDA0-C270-4764-9C18-A593BCE2C965}"/>
              </a:ext>
            </a:extLst>
          </p:cNvPr>
          <p:cNvSpPr txBox="1"/>
          <p:nvPr/>
        </p:nvSpPr>
        <p:spPr>
          <a:xfrm>
            <a:off x="775063" y="455514"/>
            <a:ext cx="2719767" cy="1754326"/>
          </a:xfrm>
          <a:prstGeom prst="rect">
            <a:avLst/>
          </a:prstGeom>
          <a:noFill/>
        </p:spPr>
        <p:txBody>
          <a:bodyPr wrap="square" rtlCol="0" anchor="ctr">
            <a:spAutoFit/>
          </a:bodyPr>
          <a:lstStyle/>
          <a:p>
            <a:pPr algn="r" rtl="1"/>
            <a:r>
              <a:rPr lang="fa-IR" altLang="ko-KR" sz="5400" dirty="0">
                <a:solidFill>
                  <a:schemeClr val="bg1"/>
                </a:solidFill>
                <a:cs typeface="B Nazanin" panose="00000400000000000000" pitchFamily="2" charset="-78"/>
              </a:rPr>
              <a:t>سبک دستور کار</a:t>
            </a:r>
            <a:endParaRPr lang="ko-KR" altLang="en-US" sz="5400" dirty="0">
              <a:solidFill>
                <a:schemeClr val="bg1"/>
              </a:solidFill>
              <a:cs typeface="B Nazanin" panose="00000400000000000000" pitchFamily="2" charset="-78"/>
            </a:endParaRPr>
          </a:p>
        </p:txBody>
      </p:sp>
      <p:grpSp>
        <p:nvGrpSpPr>
          <p:cNvPr id="5" name="Group 4">
            <a:extLst>
              <a:ext uri="{FF2B5EF4-FFF2-40B4-BE49-F238E27FC236}">
                <a16:creationId xmlns:a16="http://schemas.microsoft.com/office/drawing/2014/main" id="{38877758-0130-4B47-B37B-2645E0648265}"/>
              </a:ext>
            </a:extLst>
          </p:cNvPr>
          <p:cNvGrpSpPr/>
          <p:nvPr/>
        </p:nvGrpSpPr>
        <p:grpSpPr>
          <a:xfrm>
            <a:off x="6927742" y="820479"/>
            <a:ext cx="5264258" cy="1606829"/>
            <a:chOff x="1587880" y="576639"/>
            <a:chExt cx="5264258" cy="1606829"/>
          </a:xfrm>
        </p:grpSpPr>
        <p:sp>
          <p:nvSpPr>
            <p:cNvPr id="6" name="TextBox 5">
              <a:extLst>
                <a:ext uri="{FF2B5EF4-FFF2-40B4-BE49-F238E27FC236}">
                  <a16:creationId xmlns:a16="http://schemas.microsoft.com/office/drawing/2014/main" id="{2947E2A2-80C5-4050-946D-2423EA7FB990}"/>
                </a:ext>
              </a:extLst>
            </p:cNvPr>
            <p:cNvSpPr txBox="1"/>
            <p:nvPr/>
          </p:nvSpPr>
          <p:spPr>
            <a:xfrm>
              <a:off x="4965933" y="576639"/>
              <a:ext cx="1886205" cy="1323439"/>
            </a:xfrm>
            <a:prstGeom prst="rect">
              <a:avLst/>
            </a:prstGeom>
            <a:noFill/>
          </p:spPr>
          <p:txBody>
            <a:bodyPr wrap="square" lIns="108000" rIns="108000" rtlCol="0">
              <a:spAutoFit/>
            </a:bodyPr>
            <a:lstStyle/>
            <a:p>
              <a:pPr algn="r" rtl="1"/>
              <a:r>
                <a:rPr lang="en-US" altLang="ko-KR" sz="8000" b="1" dirty="0">
                  <a:solidFill>
                    <a:schemeClr val="accent1">
                      <a:alpha val="40000"/>
                    </a:schemeClr>
                  </a:solidFill>
                  <a:cs typeface="B Nazanin" panose="00000400000000000000" pitchFamily="2" charset="-78"/>
                </a:rPr>
                <a:t>01</a:t>
              </a:r>
              <a:endParaRPr lang="ko-KR" altLang="en-US" sz="8000" b="1" dirty="0">
                <a:solidFill>
                  <a:schemeClr val="accent1">
                    <a:alpha val="40000"/>
                  </a:schemeClr>
                </a:solidFill>
                <a:cs typeface="B Nazanin" panose="00000400000000000000" pitchFamily="2" charset="-78"/>
              </a:endParaRPr>
            </a:p>
          </p:txBody>
        </p:sp>
        <p:grpSp>
          <p:nvGrpSpPr>
            <p:cNvPr id="7" name="Group 6">
              <a:extLst>
                <a:ext uri="{FF2B5EF4-FFF2-40B4-BE49-F238E27FC236}">
                  <a16:creationId xmlns:a16="http://schemas.microsoft.com/office/drawing/2014/main" id="{A1E97F1F-60CF-46F5-A856-4F4172FF2478}"/>
                </a:ext>
              </a:extLst>
            </p:cNvPr>
            <p:cNvGrpSpPr/>
            <p:nvPr/>
          </p:nvGrpSpPr>
          <p:grpSpPr>
            <a:xfrm>
              <a:off x="1587880" y="869027"/>
              <a:ext cx="3983545" cy="1314441"/>
              <a:chOff x="717442" y="940820"/>
              <a:chExt cx="3983545" cy="1314441"/>
            </a:xfrm>
          </p:grpSpPr>
          <p:sp>
            <p:nvSpPr>
              <p:cNvPr id="8" name="TextBox 7">
                <a:extLst>
                  <a:ext uri="{FF2B5EF4-FFF2-40B4-BE49-F238E27FC236}">
                    <a16:creationId xmlns:a16="http://schemas.microsoft.com/office/drawing/2014/main" id="{ABEF3D05-DBED-477E-AB55-60CAC33E919F}"/>
                  </a:ext>
                </a:extLst>
              </p:cNvPr>
              <p:cNvSpPr txBox="1"/>
              <p:nvPr/>
            </p:nvSpPr>
            <p:spPr>
              <a:xfrm>
                <a:off x="859716" y="940820"/>
                <a:ext cx="3841271" cy="369332"/>
              </a:xfrm>
              <a:prstGeom prst="rect">
                <a:avLst/>
              </a:prstGeom>
              <a:noFill/>
            </p:spPr>
            <p:txBody>
              <a:bodyPr wrap="square" lIns="108000" rIns="108000" rtlCol="0">
                <a:spAutoFit/>
              </a:bodyPr>
              <a:lstStyle/>
              <a:p>
                <a:pPr algn="r" rtl="1"/>
                <a:r>
                  <a:rPr lang="fa-IR" altLang="ko-KR" dirty="0">
                    <a:solidFill>
                      <a:schemeClr val="bg1"/>
                    </a:solidFill>
                    <a:cs typeface="B Nazanin" panose="00000400000000000000" pitchFamily="2" charset="-78"/>
                  </a:rPr>
                  <a:t>قالب پاورپوینت مهندسی کامپیوتر</a:t>
                </a:r>
                <a:endParaRPr lang="ko-KR" altLang="en-US" b="1" dirty="0">
                  <a:solidFill>
                    <a:schemeClr val="bg1"/>
                  </a:solidFill>
                  <a:cs typeface="B Nazanin" panose="00000400000000000000" pitchFamily="2" charset="-78"/>
                </a:endParaRPr>
              </a:p>
            </p:txBody>
          </p:sp>
          <p:sp>
            <p:nvSpPr>
              <p:cNvPr id="9" name="TextBox 8">
                <a:extLst>
                  <a:ext uri="{FF2B5EF4-FFF2-40B4-BE49-F238E27FC236}">
                    <a16:creationId xmlns:a16="http://schemas.microsoft.com/office/drawing/2014/main" id="{3ED9CA4B-818D-4FC2-B606-12A65F5454AA}"/>
                  </a:ext>
                </a:extLst>
              </p:cNvPr>
              <p:cNvSpPr txBox="1"/>
              <p:nvPr/>
            </p:nvSpPr>
            <p:spPr>
              <a:xfrm>
                <a:off x="717442" y="1301154"/>
                <a:ext cx="3983545" cy="954107"/>
              </a:xfrm>
              <a:prstGeom prst="rect">
                <a:avLst/>
              </a:prstGeom>
              <a:noFill/>
            </p:spPr>
            <p:txBody>
              <a:bodyPr wrap="square" rtlCol="0" anchor="ctr">
                <a:spAutoFit/>
              </a:bodyPr>
              <a:lstStyle/>
              <a:p>
                <a:pPr marL="171459" indent="-171459" algn="r" rtl="1">
                  <a:buFont typeface="Wingdings" panose="05000000000000000000" pitchFamily="2" charset="2"/>
                  <a:buChar char="Ø"/>
                </a:pPr>
                <a:r>
                  <a:rPr lang="fa-IR" altLang="ko-KR" sz="1400" dirty="0">
                    <a:solidFill>
                      <a:schemeClr val="bg1"/>
                    </a:solidFill>
                    <a:cs typeface="B Nazanin" panose="00000400000000000000" pitchFamily="2" charset="-78"/>
                  </a:rPr>
                  <a:t>پاورپوینت ساده</a:t>
                </a:r>
              </a:p>
              <a:p>
                <a:pPr marL="171459" indent="-171459" algn="r" rtl="1">
                  <a:buFont typeface="Wingdings" panose="05000000000000000000" pitchFamily="2" charset="2"/>
                  <a:buChar char="Ø"/>
                </a:pPr>
                <a:r>
                  <a:rPr lang="fa-IR" altLang="ko-KR" sz="1400" dirty="0">
                    <a:solidFill>
                      <a:schemeClr val="bg1"/>
                    </a:solidFill>
                    <a:cs typeface="B Nazanin" panose="00000400000000000000" pitchFamily="2" charset="-78"/>
                  </a:rPr>
                  <a:t>آسان برای تغییر رنگ، عکس و متن.</a:t>
                </a:r>
              </a:p>
              <a:p>
                <a:pPr marL="171459" indent="-171459" algn="r" rtl="1">
                  <a:buFont typeface="Wingdings" panose="05000000000000000000" pitchFamily="2" charset="2"/>
                  <a:buChar char="Ø"/>
                </a:pPr>
                <a:r>
                  <a:rPr lang="fa-IR" altLang="ko-KR" sz="1400" dirty="0">
                    <a:solidFill>
                      <a:schemeClr val="bg1"/>
                    </a:solidFill>
                    <a:cs typeface="B Nazanin" panose="00000400000000000000" pitchFamily="2" charset="-78"/>
                  </a:rPr>
                  <a:t>ارائه پاورپوینت مدرنی را دریافت کنید که به زیبایی طراحی شده است.</a:t>
                </a:r>
                <a:endParaRPr lang="en-US" altLang="ko-KR" sz="1400" dirty="0">
                  <a:solidFill>
                    <a:schemeClr val="bg1"/>
                  </a:solidFill>
                  <a:cs typeface="B Nazanin" panose="00000400000000000000" pitchFamily="2" charset="-78"/>
                </a:endParaRPr>
              </a:p>
            </p:txBody>
          </p:sp>
        </p:grpSp>
      </p:grpSp>
      <p:grpSp>
        <p:nvGrpSpPr>
          <p:cNvPr id="10" name="Group 9">
            <a:extLst>
              <a:ext uri="{FF2B5EF4-FFF2-40B4-BE49-F238E27FC236}">
                <a16:creationId xmlns:a16="http://schemas.microsoft.com/office/drawing/2014/main" id="{DE430930-E28C-4495-AA16-BE8B4280B144}"/>
              </a:ext>
            </a:extLst>
          </p:cNvPr>
          <p:cNvGrpSpPr/>
          <p:nvPr/>
        </p:nvGrpSpPr>
        <p:grpSpPr>
          <a:xfrm>
            <a:off x="6927742" y="2598325"/>
            <a:ext cx="5179016" cy="1582959"/>
            <a:chOff x="1587880" y="600509"/>
            <a:chExt cx="5179016" cy="1582959"/>
          </a:xfrm>
        </p:grpSpPr>
        <p:sp>
          <p:nvSpPr>
            <p:cNvPr id="11" name="TextBox 10">
              <a:extLst>
                <a:ext uri="{FF2B5EF4-FFF2-40B4-BE49-F238E27FC236}">
                  <a16:creationId xmlns:a16="http://schemas.microsoft.com/office/drawing/2014/main" id="{D4042D83-6D94-4C7D-AF7E-6001991A5C32}"/>
                </a:ext>
              </a:extLst>
            </p:cNvPr>
            <p:cNvSpPr txBox="1"/>
            <p:nvPr/>
          </p:nvSpPr>
          <p:spPr>
            <a:xfrm>
              <a:off x="5051173" y="600509"/>
              <a:ext cx="1715723" cy="1323439"/>
            </a:xfrm>
            <a:prstGeom prst="rect">
              <a:avLst/>
            </a:prstGeom>
            <a:noFill/>
          </p:spPr>
          <p:txBody>
            <a:bodyPr wrap="square" lIns="108000" rIns="108000" rtlCol="0">
              <a:spAutoFit/>
            </a:bodyPr>
            <a:lstStyle/>
            <a:p>
              <a:pPr algn="r" rtl="1"/>
              <a:r>
                <a:rPr lang="en-US" altLang="ko-KR" sz="8000" b="1" dirty="0">
                  <a:solidFill>
                    <a:schemeClr val="accent2">
                      <a:alpha val="40000"/>
                    </a:schemeClr>
                  </a:solidFill>
                  <a:cs typeface="B Nazanin" panose="00000400000000000000" pitchFamily="2" charset="-78"/>
                </a:rPr>
                <a:t>02</a:t>
              </a:r>
              <a:endParaRPr lang="ko-KR" altLang="en-US" sz="8000" b="1" dirty="0">
                <a:solidFill>
                  <a:schemeClr val="accent2">
                    <a:alpha val="40000"/>
                  </a:schemeClr>
                </a:solidFill>
                <a:cs typeface="B Nazanin" panose="00000400000000000000" pitchFamily="2" charset="-78"/>
              </a:endParaRPr>
            </a:p>
          </p:txBody>
        </p:sp>
        <p:grpSp>
          <p:nvGrpSpPr>
            <p:cNvPr id="12" name="Group 11">
              <a:extLst>
                <a:ext uri="{FF2B5EF4-FFF2-40B4-BE49-F238E27FC236}">
                  <a16:creationId xmlns:a16="http://schemas.microsoft.com/office/drawing/2014/main" id="{9ABA2892-A556-4744-9932-E2E0F8642398}"/>
                </a:ext>
              </a:extLst>
            </p:cNvPr>
            <p:cNvGrpSpPr/>
            <p:nvPr/>
          </p:nvGrpSpPr>
          <p:grpSpPr>
            <a:xfrm>
              <a:off x="1587880" y="869027"/>
              <a:ext cx="3983545" cy="1314441"/>
              <a:chOff x="717442" y="940820"/>
              <a:chExt cx="3983545" cy="1314441"/>
            </a:xfrm>
          </p:grpSpPr>
          <p:sp>
            <p:nvSpPr>
              <p:cNvPr id="13" name="TextBox 12">
                <a:extLst>
                  <a:ext uri="{FF2B5EF4-FFF2-40B4-BE49-F238E27FC236}">
                    <a16:creationId xmlns:a16="http://schemas.microsoft.com/office/drawing/2014/main" id="{56F5094A-1E53-4834-909E-E39252592B06}"/>
                  </a:ext>
                </a:extLst>
              </p:cNvPr>
              <p:cNvSpPr txBox="1"/>
              <p:nvPr/>
            </p:nvSpPr>
            <p:spPr>
              <a:xfrm>
                <a:off x="859716" y="940820"/>
                <a:ext cx="3841271" cy="369332"/>
              </a:xfrm>
              <a:prstGeom prst="rect">
                <a:avLst/>
              </a:prstGeom>
              <a:noFill/>
            </p:spPr>
            <p:txBody>
              <a:bodyPr wrap="square" lIns="108000" rIns="108000" rtlCol="0">
                <a:spAutoFit/>
              </a:bodyPr>
              <a:lstStyle/>
              <a:p>
                <a:pPr algn="r" rtl="1"/>
                <a:r>
                  <a:rPr lang="fa-IR" altLang="ko-KR" dirty="0">
                    <a:solidFill>
                      <a:schemeClr val="bg1"/>
                    </a:solidFill>
                    <a:cs typeface="B Nazanin" panose="00000400000000000000" pitchFamily="2" charset="-78"/>
                  </a:rPr>
                  <a:t>قالب پاورپوینت مهندسی کامپیوتر</a:t>
                </a:r>
                <a:endParaRPr lang="ko-KR" altLang="en-US" b="1" dirty="0">
                  <a:solidFill>
                    <a:schemeClr val="bg1"/>
                  </a:solidFill>
                  <a:cs typeface="B Nazanin" panose="00000400000000000000" pitchFamily="2" charset="-78"/>
                </a:endParaRPr>
              </a:p>
            </p:txBody>
          </p:sp>
          <p:sp>
            <p:nvSpPr>
              <p:cNvPr id="14" name="TextBox 13">
                <a:extLst>
                  <a:ext uri="{FF2B5EF4-FFF2-40B4-BE49-F238E27FC236}">
                    <a16:creationId xmlns:a16="http://schemas.microsoft.com/office/drawing/2014/main" id="{80265188-9BE9-4313-A539-6528A964AACD}"/>
                  </a:ext>
                </a:extLst>
              </p:cNvPr>
              <p:cNvSpPr txBox="1"/>
              <p:nvPr/>
            </p:nvSpPr>
            <p:spPr>
              <a:xfrm>
                <a:off x="717442" y="1301154"/>
                <a:ext cx="3983545" cy="954107"/>
              </a:xfrm>
              <a:prstGeom prst="rect">
                <a:avLst/>
              </a:prstGeom>
              <a:noFill/>
            </p:spPr>
            <p:txBody>
              <a:bodyPr wrap="square" rtlCol="0" anchor="ctr">
                <a:spAutoFit/>
              </a:bodyPr>
              <a:lstStyle/>
              <a:p>
                <a:pPr marL="171459" indent="-171459" algn="r" rtl="1">
                  <a:buFont typeface="Wingdings" panose="05000000000000000000" pitchFamily="2" charset="2"/>
                  <a:buChar char="Ø"/>
                </a:pPr>
                <a:r>
                  <a:rPr lang="fa-IR" altLang="ko-KR" sz="1400" dirty="0">
                    <a:solidFill>
                      <a:schemeClr val="bg1"/>
                    </a:solidFill>
                    <a:cs typeface="B Nazanin" panose="00000400000000000000" pitchFamily="2" charset="-78"/>
                  </a:rPr>
                  <a:t>پاورپوینت ساده</a:t>
                </a:r>
              </a:p>
              <a:p>
                <a:pPr marL="171459" indent="-171459" algn="r" rtl="1">
                  <a:buFont typeface="Wingdings" panose="05000000000000000000" pitchFamily="2" charset="2"/>
                  <a:buChar char="Ø"/>
                </a:pPr>
                <a:r>
                  <a:rPr lang="fa-IR" altLang="ko-KR" sz="1400" dirty="0">
                    <a:solidFill>
                      <a:schemeClr val="bg1"/>
                    </a:solidFill>
                    <a:cs typeface="B Nazanin" panose="00000400000000000000" pitchFamily="2" charset="-78"/>
                  </a:rPr>
                  <a:t>آسان برای تغییر رنگ، عکس و متن.</a:t>
                </a:r>
              </a:p>
              <a:p>
                <a:pPr marL="171459" indent="-171459" algn="r" rtl="1">
                  <a:buFont typeface="Wingdings" panose="05000000000000000000" pitchFamily="2" charset="2"/>
                  <a:buChar char="Ø"/>
                </a:pPr>
                <a:r>
                  <a:rPr lang="fa-IR" altLang="ko-KR" sz="1400" dirty="0">
                    <a:solidFill>
                      <a:schemeClr val="bg1"/>
                    </a:solidFill>
                    <a:cs typeface="B Nazanin" panose="00000400000000000000" pitchFamily="2" charset="-78"/>
                  </a:rPr>
                  <a:t>ارائه پاورپوینت مدرنی را دریافت کنید که به زیبایی طراحی شده است.</a:t>
                </a:r>
                <a:endParaRPr lang="en-US" altLang="ko-KR" sz="1400" dirty="0">
                  <a:solidFill>
                    <a:schemeClr val="bg1"/>
                  </a:solidFill>
                  <a:cs typeface="B Nazanin" panose="00000400000000000000" pitchFamily="2" charset="-78"/>
                </a:endParaRPr>
              </a:p>
            </p:txBody>
          </p:sp>
        </p:grpSp>
      </p:grpSp>
      <p:grpSp>
        <p:nvGrpSpPr>
          <p:cNvPr id="15" name="Group 14">
            <a:extLst>
              <a:ext uri="{FF2B5EF4-FFF2-40B4-BE49-F238E27FC236}">
                <a16:creationId xmlns:a16="http://schemas.microsoft.com/office/drawing/2014/main" id="{6597F79A-37DD-44B2-A79B-C1F933227444}"/>
              </a:ext>
            </a:extLst>
          </p:cNvPr>
          <p:cNvGrpSpPr/>
          <p:nvPr/>
        </p:nvGrpSpPr>
        <p:grpSpPr>
          <a:xfrm>
            <a:off x="6927742" y="4376171"/>
            <a:ext cx="5264258" cy="1545623"/>
            <a:chOff x="1587880" y="637845"/>
            <a:chExt cx="5264258" cy="1545623"/>
          </a:xfrm>
        </p:grpSpPr>
        <p:sp>
          <p:nvSpPr>
            <p:cNvPr id="16" name="TextBox 15">
              <a:extLst>
                <a:ext uri="{FF2B5EF4-FFF2-40B4-BE49-F238E27FC236}">
                  <a16:creationId xmlns:a16="http://schemas.microsoft.com/office/drawing/2014/main" id="{6290E45A-078D-4537-9792-CA96313E8A83}"/>
                </a:ext>
              </a:extLst>
            </p:cNvPr>
            <p:cNvSpPr txBox="1"/>
            <p:nvPr/>
          </p:nvSpPr>
          <p:spPr>
            <a:xfrm>
              <a:off x="5136415" y="637845"/>
              <a:ext cx="1715723" cy="1323439"/>
            </a:xfrm>
            <a:prstGeom prst="rect">
              <a:avLst/>
            </a:prstGeom>
            <a:noFill/>
          </p:spPr>
          <p:txBody>
            <a:bodyPr wrap="square" lIns="108000" rIns="108000" rtlCol="0">
              <a:spAutoFit/>
            </a:bodyPr>
            <a:lstStyle/>
            <a:p>
              <a:pPr algn="r" rtl="1"/>
              <a:r>
                <a:rPr lang="en-US" altLang="ko-KR" sz="8000" b="1" dirty="0">
                  <a:solidFill>
                    <a:schemeClr val="accent3">
                      <a:alpha val="40000"/>
                    </a:schemeClr>
                  </a:solidFill>
                  <a:cs typeface="B Nazanin" panose="00000400000000000000" pitchFamily="2" charset="-78"/>
                </a:rPr>
                <a:t>03</a:t>
              </a:r>
              <a:endParaRPr lang="ko-KR" altLang="en-US" sz="8000" b="1" dirty="0">
                <a:solidFill>
                  <a:schemeClr val="accent3">
                    <a:alpha val="40000"/>
                  </a:schemeClr>
                </a:solidFill>
                <a:cs typeface="B Nazanin" panose="00000400000000000000" pitchFamily="2" charset="-78"/>
              </a:endParaRPr>
            </a:p>
          </p:txBody>
        </p:sp>
        <p:grpSp>
          <p:nvGrpSpPr>
            <p:cNvPr id="17" name="Group 16">
              <a:extLst>
                <a:ext uri="{FF2B5EF4-FFF2-40B4-BE49-F238E27FC236}">
                  <a16:creationId xmlns:a16="http://schemas.microsoft.com/office/drawing/2014/main" id="{B71788B9-34D0-4F5E-9380-FC1E0446DF97}"/>
                </a:ext>
              </a:extLst>
            </p:cNvPr>
            <p:cNvGrpSpPr/>
            <p:nvPr/>
          </p:nvGrpSpPr>
          <p:grpSpPr>
            <a:xfrm>
              <a:off x="1587880" y="869027"/>
              <a:ext cx="3983545" cy="1314441"/>
              <a:chOff x="717442" y="940820"/>
              <a:chExt cx="3983545" cy="1314441"/>
            </a:xfrm>
          </p:grpSpPr>
          <p:sp>
            <p:nvSpPr>
              <p:cNvPr id="18" name="TextBox 17">
                <a:extLst>
                  <a:ext uri="{FF2B5EF4-FFF2-40B4-BE49-F238E27FC236}">
                    <a16:creationId xmlns:a16="http://schemas.microsoft.com/office/drawing/2014/main" id="{ECC0D166-6C32-4520-819F-B1AB80AB2B38}"/>
                  </a:ext>
                </a:extLst>
              </p:cNvPr>
              <p:cNvSpPr txBox="1"/>
              <p:nvPr/>
            </p:nvSpPr>
            <p:spPr>
              <a:xfrm>
                <a:off x="859716" y="940820"/>
                <a:ext cx="3841271" cy="369332"/>
              </a:xfrm>
              <a:prstGeom prst="rect">
                <a:avLst/>
              </a:prstGeom>
              <a:noFill/>
            </p:spPr>
            <p:txBody>
              <a:bodyPr wrap="square" lIns="108000" rIns="108000" rtlCol="0">
                <a:spAutoFit/>
              </a:bodyPr>
              <a:lstStyle/>
              <a:p>
                <a:pPr algn="r" rtl="1"/>
                <a:r>
                  <a:rPr lang="fa-IR" altLang="ko-KR" dirty="0">
                    <a:solidFill>
                      <a:schemeClr val="bg1"/>
                    </a:solidFill>
                    <a:cs typeface="B Nazanin" panose="00000400000000000000" pitchFamily="2" charset="-78"/>
                  </a:rPr>
                  <a:t>قالب پاورپوینت مهندسی کامپیوتر</a:t>
                </a:r>
                <a:endParaRPr lang="ko-KR" altLang="en-US" b="1" dirty="0">
                  <a:solidFill>
                    <a:schemeClr val="bg1"/>
                  </a:solidFill>
                  <a:cs typeface="B Nazanin" panose="00000400000000000000" pitchFamily="2" charset="-78"/>
                </a:endParaRPr>
              </a:p>
            </p:txBody>
          </p:sp>
          <p:sp>
            <p:nvSpPr>
              <p:cNvPr id="19" name="TextBox 18">
                <a:extLst>
                  <a:ext uri="{FF2B5EF4-FFF2-40B4-BE49-F238E27FC236}">
                    <a16:creationId xmlns:a16="http://schemas.microsoft.com/office/drawing/2014/main" id="{5C49DD5E-A68F-4ACA-895F-B6F1AFD2783A}"/>
                  </a:ext>
                </a:extLst>
              </p:cNvPr>
              <p:cNvSpPr txBox="1"/>
              <p:nvPr/>
            </p:nvSpPr>
            <p:spPr>
              <a:xfrm>
                <a:off x="717442" y="1301154"/>
                <a:ext cx="3983545" cy="954107"/>
              </a:xfrm>
              <a:prstGeom prst="rect">
                <a:avLst/>
              </a:prstGeom>
              <a:noFill/>
            </p:spPr>
            <p:txBody>
              <a:bodyPr wrap="square" rtlCol="0" anchor="ctr">
                <a:spAutoFit/>
              </a:bodyPr>
              <a:lstStyle/>
              <a:p>
                <a:pPr marL="171459" indent="-171459" algn="r" rtl="1">
                  <a:buFont typeface="Wingdings" panose="05000000000000000000" pitchFamily="2" charset="2"/>
                  <a:buChar char="Ø"/>
                </a:pPr>
                <a:r>
                  <a:rPr lang="fa-IR" altLang="ko-KR" sz="1400" dirty="0">
                    <a:solidFill>
                      <a:schemeClr val="bg1"/>
                    </a:solidFill>
                    <a:cs typeface="B Nazanin" panose="00000400000000000000" pitchFamily="2" charset="-78"/>
                  </a:rPr>
                  <a:t>پاورپوینت ساده</a:t>
                </a:r>
              </a:p>
              <a:p>
                <a:pPr marL="171459" indent="-171459" algn="r" rtl="1">
                  <a:buFont typeface="Wingdings" panose="05000000000000000000" pitchFamily="2" charset="2"/>
                  <a:buChar char="Ø"/>
                </a:pPr>
                <a:r>
                  <a:rPr lang="fa-IR" altLang="ko-KR" sz="1400" dirty="0">
                    <a:solidFill>
                      <a:schemeClr val="bg1"/>
                    </a:solidFill>
                    <a:cs typeface="B Nazanin" panose="00000400000000000000" pitchFamily="2" charset="-78"/>
                  </a:rPr>
                  <a:t>آسان برای تغییر رنگ، عکس و متن.</a:t>
                </a:r>
              </a:p>
              <a:p>
                <a:pPr marL="171459" indent="-171459" algn="r" rtl="1">
                  <a:buFont typeface="Wingdings" panose="05000000000000000000" pitchFamily="2" charset="2"/>
                  <a:buChar char="Ø"/>
                </a:pPr>
                <a:r>
                  <a:rPr lang="fa-IR" altLang="ko-KR" sz="1400" dirty="0">
                    <a:solidFill>
                      <a:schemeClr val="bg1"/>
                    </a:solidFill>
                    <a:cs typeface="B Nazanin" panose="00000400000000000000" pitchFamily="2" charset="-78"/>
                  </a:rPr>
                  <a:t>ارائه پاورپوینت مدرنی را دریافت کنید که به زیبایی طراحی شده است.</a:t>
                </a:r>
                <a:endParaRPr lang="en-US" altLang="ko-KR" sz="1400" dirty="0">
                  <a:solidFill>
                    <a:schemeClr val="bg1"/>
                  </a:solidFill>
                  <a:cs typeface="B Nazanin" panose="00000400000000000000" pitchFamily="2" charset="-78"/>
                </a:endParaRPr>
              </a:p>
            </p:txBody>
          </p:sp>
        </p:grpSp>
      </p:grpSp>
    </p:spTree>
    <p:extLst>
      <p:ext uri="{BB962C8B-B14F-4D97-AF65-F5344CB8AC3E}">
        <p14:creationId xmlns:p14="http://schemas.microsoft.com/office/powerpoint/2010/main" val="378498917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756F774E-3B19-4C29-99B3-795649254115}"/>
              </a:ext>
            </a:extLst>
          </p:cNvPr>
          <p:cNvGrpSpPr/>
          <p:nvPr/>
        </p:nvGrpSpPr>
        <p:grpSpPr>
          <a:xfrm>
            <a:off x="654003" y="2129308"/>
            <a:ext cx="3524331" cy="1078379"/>
            <a:chOff x="6269938" y="2485345"/>
            <a:chExt cx="2597478" cy="1078379"/>
          </a:xfrm>
        </p:grpSpPr>
        <p:sp>
          <p:nvSpPr>
            <p:cNvPr id="11" name="TextBox 10">
              <a:extLst>
                <a:ext uri="{FF2B5EF4-FFF2-40B4-BE49-F238E27FC236}">
                  <a16:creationId xmlns:a16="http://schemas.microsoft.com/office/drawing/2014/main" id="{59547F49-F425-4267-ABCD-1CD8AA887C70}"/>
                </a:ext>
              </a:extLst>
            </p:cNvPr>
            <p:cNvSpPr txBox="1"/>
            <p:nvPr/>
          </p:nvSpPr>
          <p:spPr>
            <a:xfrm>
              <a:off x="6269938" y="2917393"/>
              <a:ext cx="2597478" cy="646331"/>
            </a:xfrm>
            <a:prstGeom prst="rect">
              <a:avLst/>
            </a:prstGeom>
            <a:noFill/>
          </p:spPr>
          <p:txBody>
            <a:bodyPr wrap="square" rtlCol="0">
              <a:spAutoFit/>
            </a:bodyPr>
            <a:lstStyle/>
            <a:p>
              <a:pPr algn="r" rtl="1"/>
              <a:r>
                <a:rPr lang="fa-IR" altLang="ko-KR" sz="1200" dirty="0">
                  <a:cs typeface="B Nazanin" panose="000004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altLang="ko-KR" sz="1200" dirty="0">
                <a:cs typeface="B Nazanin" panose="00000400000000000000" pitchFamily="2" charset="-78"/>
              </a:endParaRPr>
            </a:p>
          </p:txBody>
        </p:sp>
        <p:sp>
          <p:nvSpPr>
            <p:cNvPr id="12" name="TextBox 11">
              <a:extLst>
                <a:ext uri="{FF2B5EF4-FFF2-40B4-BE49-F238E27FC236}">
                  <a16:creationId xmlns:a16="http://schemas.microsoft.com/office/drawing/2014/main" id="{E4A14DF2-C0F4-46EC-8098-3CC12DB49117}"/>
                </a:ext>
              </a:extLst>
            </p:cNvPr>
            <p:cNvSpPr txBox="1"/>
            <p:nvPr/>
          </p:nvSpPr>
          <p:spPr>
            <a:xfrm>
              <a:off x="6269938" y="2485345"/>
              <a:ext cx="2597478" cy="461665"/>
            </a:xfrm>
            <a:prstGeom prst="rect">
              <a:avLst/>
            </a:prstGeom>
            <a:noFill/>
          </p:spPr>
          <p:txBody>
            <a:bodyPr wrap="square" rtlCol="0">
              <a:spAutoFit/>
            </a:bodyPr>
            <a:lstStyle/>
            <a:p>
              <a:pPr algn="r" rtl="1"/>
              <a:r>
                <a:rPr lang="fa-IR" altLang="ko-KR" sz="2400" b="1" dirty="0">
                  <a:solidFill>
                    <a:schemeClr val="accent3"/>
                  </a:solidFill>
                  <a:cs typeface="B Nazanin" panose="00000400000000000000" pitchFamily="2" charset="-78"/>
                </a:rPr>
                <a:t>کسب و کار موفقیت</a:t>
              </a:r>
              <a:endParaRPr lang="ko-KR" altLang="en-US" sz="2400" b="1" dirty="0">
                <a:solidFill>
                  <a:schemeClr val="accent3"/>
                </a:solidFill>
                <a:cs typeface="B Nazanin" panose="00000400000000000000" pitchFamily="2" charset="-78"/>
              </a:endParaRPr>
            </a:p>
          </p:txBody>
        </p:sp>
      </p:grpSp>
      <p:grpSp>
        <p:nvGrpSpPr>
          <p:cNvPr id="13" name="Group 12">
            <a:extLst>
              <a:ext uri="{FF2B5EF4-FFF2-40B4-BE49-F238E27FC236}">
                <a16:creationId xmlns:a16="http://schemas.microsoft.com/office/drawing/2014/main" id="{E6EE4AB5-A00D-4AC2-A999-D8024F97F8BD}"/>
              </a:ext>
            </a:extLst>
          </p:cNvPr>
          <p:cNvGrpSpPr/>
          <p:nvPr/>
        </p:nvGrpSpPr>
        <p:grpSpPr>
          <a:xfrm>
            <a:off x="8390859" y="406383"/>
            <a:ext cx="2797892" cy="893713"/>
            <a:chOff x="6269938" y="2485345"/>
            <a:chExt cx="2597478" cy="893713"/>
          </a:xfrm>
        </p:grpSpPr>
        <p:sp>
          <p:nvSpPr>
            <p:cNvPr id="14" name="TextBox 13">
              <a:extLst>
                <a:ext uri="{FF2B5EF4-FFF2-40B4-BE49-F238E27FC236}">
                  <a16:creationId xmlns:a16="http://schemas.microsoft.com/office/drawing/2014/main" id="{DE390D31-3F58-4E9F-AFA1-8A62BF41BDF0}"/>
                </a:ext>
              </a:extLst>
            </p:cNvPr>
            <p:cNvSpPr txBox="1"/>
            <p:nvPr/>
          </p:nvSpPr>
          <p:spPr>
            <a:xfrm>
              <a:off x="6269938" y="2917393"/>
              <a:ext cx="2597478"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متن مثال: 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sp>
          <p:nvSpPr>
            <p:cNvPr id="15" name="TextBox 14">
              <a:extLst>
                <a:ext uri="{FF2B5EF4-FFF2-40B4-BE49-F238E27FC236}">
                  <a16:creationId xmlns:a16="http://schemas.microsoft.com/office/drawing/2014/main" id="{459EA35D-4214-4431-A501-690F4FA84B8A}"/>
                </a:ext>
              </a:extLst>
            </p:cNvPr>
            <p:cNvSpPr txBox="1"/>
            <p:nvPr/>
          </p:nvSpPr>
          <p:spPr>
            <a:xfrm>
              <a:off x="6269938" y="2485345"/>
              <a:ext cx="2597478" cy="400110"/>
            </a:xfrm>
            <a:prstGeom prst="rect">
              <a:avLst/>
            </a:prstGeom>
            <a:noFill/>
          </p:spPr>
          <p:txBody>
            <a:bodyPr wrap="square" rtlCol="0">
              <a:spAutoFit/>
            </a:bodyPr>
            <a:lstStyle/>
            <a:p>
              <a:pPr algn="r" rtl="1"/>
              <a:r>
                <a:rPr lang="fa-IR" altLang="ko-KR" sz="2000" b="1" dirty="0">
                  <a:solidFill>
                    <a:schemeClr val="bg1"/>
                  </a:solidFill>
                  <a:cs typeface="B Nazanin" panose="00000400000000000000" pitchFamily="2" charset="-78"/>
                </a:rPr>
                <a:t>ارائه قدرت</a:t>
              </a:r>
              <a:endParaRPr lang="ko-KR" altLang="en-US" sz="2000" b="1" dirty="0">
                <a:solidFill>
                  <a:schemeClr val="bg1"/>
                </a:solidFill>
                <a:cs typeface="B Nazanin" panose="00000400000000000000" pitchFamily="2" charset="-78"/>
              </a:endParaRPr>
            </a:p>
          </p:txBody>
        </p:sp>
      </p:grpSp>
      <p:sp>
        <p:nvSpPr>
          <p:cNvPr id="16" name="TextBox 15">
            <a:extLst>
              <a:ext uri="{FF2B5EF4-FFF2-40B4-BE49-F238E27FC236}">
                <a16:creationId xmlns:a16="http://schemas.microsoft.com/office/drawing/2014/main" id="{8532C3EA-8866-4357-96F5-1C1234290147}"/>
              </a:ext>
            </a:extLst>
          </p:cNvPr>
          <p:cNvSpPr txBox="1"/>
          <p:nvPr/>
        </p:nvSpPr>
        <p:spPr>
          <a:xfrm>
            <a:off x="654003" y="445715"/>
            <a:ext cx="3568440" cy="1569660"/>
          </a:xfrm>
          <a:prstGeom prst="rect">
            <a:avLst/>
          </a:prstGeom>
          <a:noFill/>
        </p:spPr>
        <p:txBody>
          <a:bodyPr wrap="square" rtlCol="0" anchor="ctr">
            <a:spAutoFit/>
          </a:bodyPr>
          <a:lstStyle/>
          <a:p>
            <a:pPr algn="r" rtl="1"/>
            <a:r>
              <a:rPr lang="fa-IR" altLang="ko-KR" sz="4800" b="1" dirty="0">
                <a:cs typeface="B Nazanin" panose="00000400000000000000" pitchFamily="2" charset="-78"/>
              </a:rPr>
              <a:t>اسلاید </a:t>
            </a:r>
          </a:p>
          <a:p>
            <a:pPr algn="r" rtl="1"/>
            <a:r>
              <a:rPr lang="fa-IR" altLang="ko-KR" sz="4800" b="1" dirty="0">
                <a:cs typeface="B Nazanin" panose="00000400000000000000" pitchFamily="2" charset="-78"/>
              </a:rPr>
              <a:t>عالی</a:t>
            </a:r>
            <a:endParaRPr lang="ko-KR" altLang="en-US" sz="4800" b="1" dirty="0">
              <a:cs typeface="B Nazanin" panose="00000400000000000000" pitchFamily="2" charset="-78"/>
            </a:endParaRPr>
          </a:p>
        </p:txBody>
      </p:sp>
      <p:sp>
        <p:nvSpPr>
          <p:cNvPr id="17" name="TextBox 16">
            <a:extLst>
              <a:ext uri="{FF2B5EF4-FFF2-40B4-BE49-F238E27FC236}">
                <a16:creationId xmlns:a16="http://schemas.microsoft.com/office/drawing/2014/main" id="{60A7EC49-B638-4E48-B770-53A20482FAE6}"/>
              </a:ext>
            </a:extLst>
          </p:cNvPr>
          <p:cNvSpPr txBox="1"/>
          <p:nvPr/>
        </p:nvSpPr>
        <p:spPr>
          <a:xfrm>
            <a:off x="654003" y="6014741"/>
            <a:ext cx="3008278" cy="276999"/>
          </a:xfrm>
          <a:prstGeom prst="rect">
            <a:avLst/>
          </a:prstGeom>
          <a:noFill/>
        </p:spPr>
        <p:txBody>
          <a:bodyPr wrap="square" rtlCol="0" anchor="ctr">
            <a:spAutoFit/>
          </a:bodyPr>
          <a:lstStyle/>
          <a:p>
            <a:pPr algn="r" rtl="1"/>
            <a:r>
              <a:rPr lang="fa-IR" altLang="ko-KR" sz="1200" dirty="0">
                <a:cs typeface="B Nazanin" panose="00000400000000000000" pitchFamily="2" charset="-78"/>
              </a:rPr>
              <a:t>قالب پاورپوینت مهندسی کامپیوتر قابل ویرایش می باشد.</a:t>
            </a:r>
            <a:endParaRPr lang="ko-KR" altLang="en-US" sz="1200" dirty="0">
              <a:cs typeface="B Nazanin" panose="00000400000000000000" pitchFamily="2" charset="-78"/>
            </a:endParaRPr>
          </a:p>
        </p:txBody>
      </p:sp>
      <p:sp>
        <p:nvSpPr>
          <p:cNvPr id="18" name="TextBox 17">
            <a:extLst>
              <a:ext uri="{FF2B5EF4-FFF2-40B4-BE49-F238E27FC236}">
                <a16:creationId xmlns:a16="http://schemas.microsoft.com/office/drawing/2014/main" id="{F4892A3D-F4D4-4817-B992-ABECCEED3C80}"/>
              </a:ext>
            </a:extLst>
          </p:cNvPr>
          <p:cNvSpPr txBox="1"/>
          <p:nvPr/>
        </p:nvSpPr>
        <p:spPr>
          <a:xfrm>
            <a:off x="654003" y="5097463"/>
            <a:ext cx="3008279" cy="830997"/>
          </a:xfrm>
          <a:prstGeom prst="rect">
            <a:avLst/>
          </a:prstGeom>
          <a:noFill/>
        </p:spPr>
        <p:txBody>
          <a:bodyPr wrap="square" rtlCol="0" anchor="ctr">
            <a:spAutoFit/>
          </a:bodyPr>
          <a:lstStyle/>
          <a:p>
            <a:pPr algn="r" rtl="1"/>
            <a:r>
              <a:rPr lang="fa-IR" altLang="ko-KR" sz="2400" dirty="0">
                <a:solidFill>
                  <a:schemeClr val="accent2"/>
                </a:solidFill>
                <a:cs typeface="B Nazanin" panose="00000400000000000000" pitchFamily="2" charset="-78"/>
              </a:rPr>
              <a:t>قالب پاورپوینت مهندسی کامپیوتر</a:t>
            </a:r>
            <a:endParaRPr lang="ko-KR" altLang="en-US" sz="2400" dirty="0">
              <a:solidFill>
                <a:schemeClr val="accent2"/>
              </a:solidFill>
              <a:cs typeface="B Nazanin" panose="00000400000000000000" pitchFamily="2" charset="-78"/>
            </a:endParaRPr>
          </a:p>
        </p:txBody>
      </p:sp>
      <p:grpSp>
        <p:nvGrpSpPr>
          <p:cNvPr id="19" name="Group 18">
            <a:extLst>
              <a:ext uri="{FF2B5EF4-FFF2-40B4-BE49-F238E27FC236}">
                <a16:creationId xmlns:a16="http://schemas.microsoft.com/office/drawing/2014/main" id="{8E0D0770-F1D0-4CFB-8EE4-027D51F25EFD}"/>
              </a:ext>
            </a:extLst>
          </p:cNvPr>
          <p:cNvGrpSpPr/>
          <p:nvPr/>
        </p:nvGrpSpPr>
        <p:grpSpPr>
          <a:xfrm>
            <a:off x="4930896" y="5383218"/>
            <a:ext cx="2797892" cy="893713"/>
            <a:chOff x="6269938" y="2485345"/>
            <a:chExt cx="2597478" cy="893713"/>
          </a:xfrm>
        </p:grpSpPr>
        <p:sp>
          <p:nvSpPr>
            <p:cNvPr id="20" name="TextBox 19">
              <a:extLst>
                <a:ext uri="{FF2B5EF4-FFF2-40B4-BE49-F238E27FC236}">
                  <a16:creationId xmlns:a16="http://schemas.microsoft.com/office/drawing/2014/main" id="{49316535-CF48-4893-8CA0-5E04A59F8419}"/>
                </a:ext>
              </a:extLst>
            </p:cNvPr>
            <p:cNvSpPr txBox="1"/>
            <p:nvPr/>
          </p:nvSpPr>
          <p:spPr>
            <a:xfrm>
              <a:off x="6269938" y="2917393"/>
              <a:ext cx="2597478"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متن مثال: 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sp>
          <p:nvSpPr>
            <p:cNvPr id="21" name="TextBox 20">
              <a:extLst>
                <a:ext uri="{FF2B5EF4-FFF2-40B4-BE49-F238E27FC236}">
                  <a16:creationId xmlns:a16="http://schemas.microsoft.com/office/drawing/2014/main" id="{7D31982F-F960-4E52-92AD-ADE70A30D481}"/>
                </a:ext>
              </a:extLst>
            </p:cNvPr>
            <p:cNvSpPr txBox="1"/>
            <p:nvPr/>
          </p:nvSpPr>
          <p:spPr>
            <a:xfrm>
              <a:off x="6269938" y="2485345"/>
              <a:ext cx="2597478" cy="400110"/>
            </a:xfrm>
            <a:prstGeom prst="rect">
              <a:avLst/>
            </a:prstGeom>
            <a:noFill/>
          </p:spPr>
          <p:txBody>
            <a:bodyPr wrap="square" rtlCol="0">
              <a:spAutoFit/>
            </a:bodyPr>
            <a:lstStyle/>
            <a:p>
              <a:pPr algn="r" rtl="1"/>
              <a:r>
                <a:rPr lang="fa-IR" altLang="ko-KR" sz="2000" b="1" dirty="0">
                  <a:solidFill>
                    <a:schemeClr val="bg1"/>
                  </a:solidFill>
                  <a:cs typeface="B Nazanin" panose="00000400000000000000" pitchFamily="2" charset="-78"/>
                </a:rPr>
                <a:t>ارائه قدرت</a:t>
              </a:r>
              <a:endParaRPr lang="ko-KR" altLang="en-US" sz="2000" b="1" dirty="0">
                <a:solidFill>
                  <a:schemeClr val="bg1"/>
                </a:solidFill>
                <a:cs typeface="B Nazanin" panose="00000400000000000000" pitchFamily="2" charset="-78"/>
              </a:endParaRPr>
            </a:p>
          </p:txBody>
        </p:sp>
      </p:grpSp>
      <p:sp>
        <p:nvSpPr>
          <p:cNvPr id="3" name="Picture Placeholder 2">
            <a:extLst>
              <a:ext uri="{FF2B5EF4-FFF2-40B4-BE49-F238E27FC236}">
                <a16:creationId xmlns:a16="http://schemas.microsoft.com/office/drawing/2014/main" id="{1D96E0D1-2EB2-4E40-B75A-4ACF62300FD3}"/>
              </a:ext>
            </a:extLst>
          </p:cNvPr>
          <p:cNvSpPr>
            <a:spLocks noGrp="1"/>
          </p:cNvSpPr>
          <p:nvPr>
            <p:ph type="pic" sz="quarter" idx="41"/>
          </p:nvPr>
        </p:nvSpPr>
        <p:spPr/>
      </p:sp>
      <p:sp>
        <p:nvSpPr>
          <p:cNvPr id="5" name="Picture Placeholder 4">
            <a:extLst>
              <a:ext uri="{FF2B5EF4-FFF2-40B4-BE49-F238E27FC236}">
                <a16:creationId xmlns:a16="http://schemas.microsoft.com/office/drawing/2014/main" id="{AC61B2EB-A383-46DE-B3CF-285CD2E1BD77}"/>
              </a:ext>
            </a:extLst>
          </p:cNvPr>
          <p:cNvSpPr>
            <a:spLocks noGrp="1"/>
          </p:cNvSpPr>
          <p:nvPr>
            <p:ph type="pic" sz="quarter" idx="14"/>
          </p:nvPr>
        </p:nvSpPr>
        <p:spPr/>
      </p:sp>
    </p:spTree>
    <p:extLst>
      <p:ext uri="{BB962C8B-B14F-4D97-AF65-F5344CB8AC3E}">
        <p14:creationId xmlns:p14="http://schemas.microsoft.com/office/powerpoint/2010/main" val="43050391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117" name="Group 116">
            <a:extLst>
              <a:ext uri="{FF2B5EF4-FFF2-40B4-BE49-F238E27FC236}">
                <a16:creationId xmlns:a16="http://schemas.microsoft.com/office/drawing/2014/main" id="{BD5A143F-35C9-4FA1-9959-B0F530A08EE9}"/>
              </a:ext>
            </a:extLst>
          </p:cNvPr>
          <p:cNvGrpSpPr/>
          <p:nvPr/>
        </p:nvGrpSpPr>
        <p:grpSpPr>
          <a:xfrm>
            <a:off x="4746698" y="1658194"/>
            <a:ext cx="7037953" cy="4130356"/>
            <a:chOff x="2687161" y="3731096"/>
            <a:chExt cx="5158677" cy="3027467"/>
          </a:xfrm>
        </p:grpSpPr>
        <p:sp>
          <p:nvSpPr>
            <p:cNvPr id="5" name="Freeform: Shape 4">
              <a:extLst>
                <a:ext uri="{FF2B5EF4-FFF2-40B4-BE49-F238E27FC236}">
                  <a16:creationId xmlns:a16="http://schemas.microsoft.com/office/drawing/2014/main" id="{F0CCBF14-70F0-4935-93EC-12280353A9FA}"/>
                </a:ext>
              </a:extLst>
            </p:cNvPr>
            <p:cNvSpPr/>
            <p:nvPr/>
          </p:nvSpPr>
          <p:spPr>
            <a:xfrm>
              <a:off x="2725967" y="4290519"/>
              <a:ext cx="1906137" cy="2468044"/>
            </a:xfrm>
            <a:custGeom>
              <a:avLst/>
              <a:gdLst>
                <a:gd name="connsiteX0" fmla="*/ 1901480 w 1906136"/>
                <a:gd name="connsiteY0" fmla="*/ 1594450 h 2468044"/>
                <a:gd name="connsiteX1" fmla="*/ 1898376 w 1906136"/>
                <a:gd name="connsiteY1" fmla="*/ 1588241 h 2468044"/>
                <a:gd name="connsiteX2" fmla="*/ 1892167 w 1906136"/>
                <a:gd name="connsiteY2" fmla="*/ 1582963 h 2468044"/>
                <a:gd name="connsiteX3" fmla="*/ 1886889 w 1906136"/>
                <a:gd name="connsiteY3" fmla="*/ 1575513 h 2468044"/>
                <a:gd name="connsiteX4" fmla="*/ 1879749 w 1906136"/>
                <a:gd name="connsiteY4" fmla="*/ 1577686 h 2468044"/>
                <a:gd name="connsiteX5" fmla="*/ 1870436 w 1906136"/>
                <a:gd name="connsiteY5" fmla="*/ 1577686 h 2468044"/>
                <a:gd name="connsiteX6" fmla="*/ 1862054 w 1906136"/>
                <a:gd name="connsiteY6" fmla="*/ 1575513 h 2468044"/>
                <a:gd name="connsiteX7" fmla="*/ 1855845 w 1906136"/>
                <a:gd name="connsiteY7" fmla="*/ 1568062 h 2468044"/>
                <a:gd name="connsiteX8" fmla="*/ 1854913 w 1906136"/>
                <a:gd name="connsiteY8" fmla="*/ 1558748 h 2468044"/>
                <a:gd name="connsiteX9" fmla="*/ 1850878 w 1906136"/>
                <a:gd name="connsiteY9" fmla="*/ 1548193 h 2468044"/>
                <a:gd name="connsiteX10" fmla="*/ 1845600 w 1906136"/>
                <a:gd name="connsiteY10" fmla="*/ 1542916 h 2468044"/>
                <a:gd name="connsiteX11" fmla="*/ 1789410 w 1906136"/>
                <a:gd name="connsiteY11" fmla="*/ 1538569 h 2468044"/>
                <a:gd name="connsiteX12" fmla="*/ 1785374 w 1906136"/>
                <a:gd name="connsiteY12" fmla="*/ 1537638 h 2468044"/>
                <a:gd name="connsiteX13" fmla="*/ 1782269 w 1906136"/>
                <a:gd name="connsiteY13" fmla="*/ 1535465 h 2468044"/>
                <a:gd name="connsiteX14" fmla="*/ 1778233 w 1906136"/>
                <a:gd name="connsiteY14" fmla="*/ 1533292 h 2468044"/>
                <a:gd name="connsiteX15" fmla="*/ 1777302 w 1906136"/>
                <a:gd name="connsiteY15" fmla="*/ 1533292 h 2468044"/>
                <a:gd name="connsiteX16" fmla="*/ 1771093 w 1906136"/>
                <a:gd name="connsiteY16" fmla="*/ 1531119 h 2468044"/>
                <a:gd name="connsiteX17" fmla="*/ 1767989 w 1906136"/>
                <a:gd name="connsiteY17" fmla="*/ 1533292 h 2468044"/>
                <a:gd name="connsiteX18" fmla="*/ 1762711 w 1906136"/>
                <a:gd name="connsiteY18" fmla="*/ 1535465 h 2468044"/>
                <a:gd name="connsiteX19" fmla="*/ 1758675 w 1906136"/>
                <a:gd name="connsiteY19" fmla="*/ 1522737 h 2468044"/>
                <a:gd name="connsiteX20" fmla="*/ 1736944 w 1906136"/>
                <a:gd name="connsiteY20" fmla="*/ 1515286 h 2468044"/>
                <a:gd name="connsiteX21" fmla="*/ 1713971 w 1906136"/>
                <a:gd name="connsiteY21" fmla="*/ 1515286 h 2468044"/>
                <a:gd name="connsiteX22" fmla="*/ 1717075 w 1906136"/>
                <a:gd name="connsiteY22" fmla="*/ 1509077 h 2468044"/>
                <a:gd name="connsiteX23" fmla="*/ 1721111 w 1906136"/>
                <a:gd name="connsiteY23" fmla="*/ 1505973 h 2468044"/>
                <a:gd name="connsiteX24" fmla="*/ 1724216 w 1906136"/>
                <a:gd name="connsiteY24" fmla="*/ 1500695 h 2468044"/>
                <a:gd name="connsiteX25" fmla="*/ 1728252 w 1906136"/>
                <a:gd name="connsiteY25" fmla="*/ 1496349 h 2468044"/>
                <a:gd name="connsiteX26" fmla="*/ 1729183 w 1906136"/>
                <a:gd name="connsiteY26" fmla="*/ 1488898 h 2468044"/>
                <a:gd name="connsiteX27" fmla="*/ 1704037 w 1906136"/>
                <a:gd name="connsiteY27" fmla="*/ 1476170 h 2468044"/>
                <a:gd name="connsiteX28" fmla="*/ 1682306 w 1906136"/>
                <a:gd name="connsiteY28" fmla="*/ 1459406 h 2468044"/>
                <a:gd name="connsiteX29" fmla="*/ 1662437 w 1906136"/>
                <a:gd name="connsiteY29" fmla="*/ 1439537 h 2468044"/>
                <a:gd name="connsiteX30" fmla="*/ 1645673 w 1906136"/>
                <a:gd name="connsiteY30" fmla="*/ 1417496 h 2468044"/>
                <a:gd name="connsiteX31" fmla="*/ 1621769 w 1906136"/>
                <a:gd name="connsiteY31" fmla="*/ 1415322 h 2468044"/>
                <a:gd name="connsiteX32" fmla="*/ 1604073 w 1906136"/>
                <a:gd name="connsiteY32" fmla="*/ 1414391 h 2468044"/>
                <a:gd name="connsiteX33" fmla="*/ 1582342 w 1906136"/>
                <a:gd name="connsiteY33" fmla="*/ 1412218 h 2468044"/>
                <a:gd name="connsiteX34" fmla="*/ 1578306 w 1906136"/>
                <a:gd name="connsiteY34" fmla="*/ 1400732 h 2468044"/>
                <a:gd name="connsiteX35" fmla="*/ 1571166 w 1906136"/>
                <a:gd name="connsiteY35" fmla="*/ 1393281 h 2468044"/>
                <a:gd name="connsiteX36" fmla="*/ 1562784 w 1906136"/>
                <a:gd name="connsiteY36" fmla="*/ 1392350 h 2468044"/>
                <a:gd name="connsiteX37" fmla="*/ 1549124 w 1906136"/>
                <a:gd name="connsiteY37" fmla="*/ 1388003 h 2468044"/>
                <a:gd name="connsiteX38" fmla="*/ 1549124 w 1906136"/>
                <a:gd name="connsiteY38" fmla="*/ 1377448 h 2468044"/>
                <a:gd name="connsiteX39" fmla="*/ 1536707 w 1906136"/>
                <a:gd name="connsiteY39" fmla="*/ 1371239 h 2468044"/>
                <a:gd name="connsiteX40" fmla="*/ 1529566 w 1906136"/>
                <a:gd name="connsiteY40" fmla="*/ 1365962 h 2468044"/>
                <a:gd name="connsiteX41" fmla="*/ 1522426 w 1906136"/>
                <a:gd name="connsiteY41" fmla="*/ 1360684 h 2468044"/>
                <a:gd name="connsiteX42" fmla="*/ 1510008 w 1906136"/>
                <a:gd name="connsiteY42" fmla="*/ 1356338 h 2468044"/>
                <a:gd name="connsiteX43" fmla="*/ 1512181 w 1906136"/>
                <a:gd name="connsiteY43" fmla="*/ 1353233 h 2468044"/>
                <a:gd name="connsiteX44" fmla="*/ 1512181 w 1906136"/>
                <a:gd name="connsiteY44" fmla="*/ 1351060 h 2468044"/>
                <a:gd name="connsiteX45" fmla="*/ 1514354 w 1906136"/>
                <a:gd name="connsiteY45" fmla="*/ 1350129 h 2468044"/>
                <a:gd name="connsiteX46" fmla="*/ 1514354 w 1906136"/>
                <a:gd name="connsiteY46" fmla="*/ 1347956 h 2468044"/>
                <a:gd name="connsiteX47" fmla="*/ 1514354 w 1906136"/>
                <a:gd name="connsiteY47" fmla="*/ 1343609 h 2468044"/>
                <a:gd name="connsiteX48" fmla="*/ 1488277 w 1906136"/>
                <a:gd name="connsiteY48" fmla="*/ 1345783 h 2468044"/>
                <a:gd name="connsiteX49" fmla="*/ 1463131 w 1906136"/>
                <a:gd name="connsiteY49" fmla="*/ 1347956 h 2468044"/>
                <a:gd name="connsiteX50" fmla="*/ 1441400 w 1906136"/>
                <a:gd name="connsiteY50" fmla="*/ 1345783 h 2468044"/>
                <a:gd name="connsiteX51" fmla="*/ 1419668 w 1906136"/>
                <a:gd name="connsiteY51" fmla="*/ 1338332 h 2468044"/>
                <a:gd name="connsiteX52" fmla="*/ 1402904 w 1906136"/>
                <a:gd name="connsiteY52" fmla="*/ 1323741 h 2468044"/>
                <a:gd name="connsiteX53" fmla="*/ 1399800 w 1906136"/>
                <a:gd name="connsiteY53" fmla="*/ 1325914 h 2468044"/>
                <a:gd name="connsiteX54" fmla="*/ 1395764 w 1906136"/>
                <a:gd name="connsiteY54" fmla="*/ 1328087 h 2468044"/>
                <a:gd name="connsiteX55" fmla="*/ 1393591 w 1906136"/>
                <a:gd name="connsiteY55" fmla="*/ 1329019 h 2468044"/>
                <a:gd name="connsiteX56" fmla="*/ 1392660 w 1906136"/>
                <a:gd name="connsiteY56" fmla="*/ 1331192 h 2468044"/>
                <a:gd name="connsiteX57" fmla="*/ 1390487 w 1906136"/>
                <a:gd name="connsiteY57" fmla="*/ 1333365 h 2468044"/>
                <a:gd name="connsiteX58" fmla="*/ 1386451 w 1906136"/>
                <a:gd name="connsiteY58" fmla="*/ 1336469 h 2468044"/>
                <a:gd name="connsiteX59" fmla="*/ 1386451 w 1906136"/>
                <a:gd name="connsiteY59" fmla="*/ 1340815 h 2468044"/>
                <a:gd name="connsiteX60" fmla="*/ 1383346 w 1906136"/>
                <a:gd name="connsiteY60" fmla="*/ 1338642 h 2468044"/>
                <a:gd name="connsiteX61" fmla="*/ 1381173 w 1906136"/>
                <a:gd name="connsiteY61" fmla="*/ 1336469 h 2468044"/>
                <a:gd name="connsiteX62" fmla="*/ 1379000 w 1906136"/>
                <a:gd name="connsiteY62" fmla="*/ 1336469 h 2468044"/>
                <a:gd name="connsiteX63" fmla="*/ 1379000 w 1906136"/>
                <a:gd name="connsiteY63" fmla="*/ 1335538 h 2468044"/>
                <a:gd name="connsiteX64" fmla="*/ 1381173 w 1906136"/>
                <a:gd name="connsiteY64" fmla="*/ 1335538 h 2468044"/>
                <a:gd name="connsiteX65" fmla="*/ 1381173 w 1906136"/>
                <a:gd name="connsiteY65" fmla="*/ 1331192 h 2468044"/>
                <a:gd name="connsiteX66" fmla="*/ 1383346 w 1906136"/>
                <a:gd name="connsiteY66" fmla="*/ 1328087 h 2468044"/>
                <a:gd name="connsiteX67" fmla="*/ 1378069 w 1906136"/>
                <a:gd name="connsiteY67" fmla="*/ 1328087 h 2468044"/>
                <a:gd name="connsiteX68" fmla="*/ 1374033 w 1906136"/>
                <a:gd name="connsiteY68" fmla="*/ 1325914 h 2468044"/>
                <a:gd name="connsiteX69" fmla="*/ 1371860 w 1906136"/>
                <a:gd name="connsiteY69" fmla="*/ 1325914 h 2468044"/>
                <a:gd name="connsiteX70" fmla="*/ 1368755 w 1906136"/>
                <a:gd name="connsiteY70" fmla="*/ 1325914 h 2468044"/>
                <a:gd name="connsiteX71" fmla="*/ 1366582 w 1906136"/>
                <a:gd name="connsiteY71" fmla="*/ 1325914 h 2468044"/>
                <a:gd name="connsiteX72" fmla="*/ 1363478 w 1906136"/>
                <a:gd name="connsiteY72" fmla="*/ 1328087 h 2468044"/>
                <a:gd name="connsiteX73" fmla="*/ 1343609 w 1906136"/>
                <a:gd name="connsiteY73" fmla="*/ 1331192 h 2468044"/>
                <a:gd name="connsiteX74" fmla="*/ 1329950 w 1906136"/>
                <a:gd name="connsiteY74" fmla="*/ 1338642 h 2468044"/>
                <a:gd name="connsiteX75" fmla="*/ 1319395 w 1906136"/>
                <a:gd name="connsiteY75" fmla="*/ 1347956 h 2468044"/>
                <a:gd name="connsiteX76" fmla="*/ 1310081 w 1906136"/>
                <a:gd name="connsiteY76" fmla="*/ 1358511 h 2468044"/>
                <a:gd name="connsiteX77" fmla="*/ 1302941 w 1906136"/>
                <a:gd name="connsiteY77" fmla="*/ 1373102 h 2468044"/>
                <a:gd name="connsiteX78" fmla="*/ 1296111 w 1906136"/>
                <a:gd name="connsiteY78" fmla="*/ 1371550 h 2468044"/>
                <a:gd name="connsiteX79" fmla="*/ 1290833 w 1906136"/>
                <a:gd name="connsiteY79" fmla="*/ 1370618 h 2468044"/>
                <a:gd name="connsiteX80" fmla="*/ 1288660 w 1906136"/>
                <a:gd name="connsiteY80" fmla="*/ 1370618 h 2468044"/>
                <a:gd name="connsiteX81" fmla="*/ 1286798 w 1906136"/>
                <a:gd name="connsiteY81" fmla="*/ 1368445 h 2468044"/>
                <a:gd name="connsiteX82" fmla="*/ 1283693 w 1906136"/>
                <a:gd name="connsiteY82" fmla="*/ 1364099 h 2468044"/>
                <a:gd name="connsiteX83" fmla="*/ 1281520 w 1906136"/>
                <a:gd name="connsiteY83" fmla="*/ 1360994 h 2468044"/>
                <a:gd name="connsiteX84" fmla="*/ 1264756 w 1906136"/>
                <a:gd name="connsiteY84" fmla="*/ 1360994 h 2468044"/>
                <a:gd name="connsiteX85" fmla="*/ 1255443 w 1906136"/>
                <a:gd name="connsiteY85" fmla="*/ 1364099 h 2468044"/>
                <a:gd name="connsiteX86" fmla="*/ 1248302 w 1906136"/>
                <a:gd name="connsiteY86" fmla="*/ 1373412 h 2468044"/>
                <a:gd name="connsiteX87" fmla="*/ 1234643 w 1906136"/>
                <a:gd name="connsiteY87" fmla="*/ 1370308 h 2468044"/>
                <a:gd name="connsiteX88" fmla="*/ 1223156 w 1906136"/>
                <a:gd name="connsiteY88" fmla="*/ 1364099 h 2468044"/>
                <a:gd name="connsiteX89" fmla="*/ 1216016 w 1906136"/>
                <a:gd name="connsiteY89" fmla="*/ 1356648 h 2468044"/>
                <a:gd name="connsiteX90" fmla="*/ 1210739 w 1906136"/>
                <a:gd name="connsiteY90" fmla="*/ 1350439 h 2468044"/>
                <a:gd name="connsiteX91" fmla="*/ 1201425 w 1906136"/>
                <a:gd name="connsiteY91" fmla="*/ 1341126 h 2468044"/>
                <a:gd name="connsiteX92" fmla="*/ 1201425 w 1906136"/>
                <a:gd name="connsiteY92" fmla="*/ 1326535 h 2468044"/>
                <a:gd name="connsiteX93" fmla="*/ 1205461 w 1906136"/>
                <a:gd name="connsiteY93" fmla="*/ 1311944 h 2468044"/>
                <a:gd name="connsiteX94" fmla="*/ 1208565 w 1906136"/>
                <a:gd name="connsiteY94" fmla="*/ 1300457 h 2468044"/>
                <a:gd name="connsiteX95" fmla="*/ 1206392 w 1906136"/>
                <a:gd name="connsiteY95" fmla="*/ 1284625 h 2468044"/>
                <a:gd name="connsiteX96" fmla="*/ 1199252 w 1906136"/>
                <a:gd name="connsiteY96" fmla="*/ 1273138 h 2468044"/>
                <a:gd name="connsiteX97" fmla="*/ 1190870 w 1906136"/>
                <a:gd name="connsiteY97" fmla="*/ 1267861 h 2468044"/>
                <a:gd name="connsiteX98" fmla="*/ 1177210 w 1906136"/>
                <a:gd name="connsiteY98" fmla="*/ 1265688 h 2468044"/>
                <a:gd name="connsiteX99" fmla="*/ 1162619 w 1906136"/>
                <a:gd name="connsiteY99" fmla="*/ 1265688 h 2468044"/>
                <a:gd name="connsiteX100" fmla="*/ 1147097 w 1906136"/>
                <a:gd name="connsiteY100" fmla="*/ 1267861 h 2468044"/>
                <a:gd name="connsiteX101" fmla="*/ 1128470 w 1906136"/>
                <a:gd name="connsiteY101" fmla="*/ 1267861 h 2468044"/>
                <a:gd name="connsiteX102" fmla="*/ 1134679 w 1906136"/>
                <a:gd name="connsiteY102" fmla="*/ 1255132 h 2468044"/>
                <a:gd name="connsiteX103" fmla="*/ 1139957 w 1906136"/>
                <a:gd name="connsiteY103" fmla="*/ 1238368 h 2468044"/>
                <a:gd name="connsiteX104" fmla="*/ 1145234 w 1906136"/>
                <a:gd name="connsiteY104" fmla="*/ 1220362 h 2468044"/>
                <a:gd name="connsiteX105" fmla="*/ 1150512 w 1906136"/>
                <a:gd name="connsiteY105" fmla="*/ 1206703 h 2468044"/>
                <a:gd name="connsiteX106" fmla="*/ 1157652 w 1906136"/>
                <a:gd name="connsiteY106" fmla="*/ 1199252 h 2468044"/>
                <a:gd name="connsiteX107" fmla="*/ 1157652 w 1906136"/>
                <a:gd name="connsiteY107" fmla="*/ 1183420 h 2468044"/>
                <a:gd name="connsiteX108" fmla="*/ 1152375 w 1906136"/>
                <a:gd name="connsiteY108" fmla="*/ 1184351 h 2468044"/>
                <a:gd name="connsiteX109" fmla="*/ 1148339 w 1906136"/>
                <a:gd name="connsiteY109" fmla="*/ 1184351 h 2468044"/>
                <a:gd name="connsiteX110" fmla="*/ 1147097 w 1906136"/>
                <a:gd name="connsiteY110" fmla="*/ 1184351 h 2468044"/>
                <a:gd name="connsiteX111" fmla="*/ 1147097 w 1906136"/>
                <a:gd name="connsiteY111" fmla="*/ 1186524 h 2468044"/>
                <a:gd name="connsiteX112" fmla="*/ 1144924 w 1906136"/>
                <a:gd name="connsiteY112" fmla="*/ 1186524 h 2468044"/>
                <a:gd name="connsiteX113" fmla="*/ 1144924 w 1906136"/>
                <a:gd name="connsiteY113" fmla="*/ 1184351 h 2468044"/>
                <a:gd name="connsiteX114" fmla="*/ 1142751 w 1906136"/>
                <a:gd name="connsiteY114" fmla="*/ 1183420 h 2468044"/>
                <a:gd name="connsiteX115" fmla="*/ 1141820 w 1906136"/>
                <a:gd name="connsiteY115" fmla="*/ 1179073 h 2468044"/>
                <a:gd name="connsiteX116" fmla="*/ 1125055 w 1906136"/>
                <a:gd name="connsiteY116" fmla="*/ 1181246 h 2468044"/>
                <a:gd name="connsiteX117" fmla="*/ 1113569 w 1906136"/>
                <a:gd name="connsiteY117" fmla="*/ 1186524 h 2468044"/>
                <a:gd name="connsiteX118" fmla="*/ 1105187 w 1906136"/>
                <a:gd name="connsiteY118" fmla="*/ 1195837 h 2468044"/>
                <a:gd name="connsiteX119" fmla="*/ 1103014 w 1906136"/>
                <a:gd name="connsiteY119" fmla="*/ 1198942 h 2468044"/>
                <a:gd name="connsiteX120" fmla="*/ 1100841 w 1906136"/>
                <a:gd name="connsiteY120" fmla="*/ 1205151 h 2468044"/>
                <a:gd name="connsiteX121" fmla="*/ 1098668 w 1906136"/>
                <a:gd name="connsiteY121" fmla="*/ 1210428 h 2468044"/>
                <a:gd name="connsiteX122" fmla="*/ 1097736 w 1906136"/>
                <a:gd name="connsiteY122" fmla="*/ 1215706 h 2468044"/>
                <a:gd name="connsiteX123" fmla="*/ 1093700 w 1906136"/>
                <a:gd name="connsiteY123" fmla="*/ 1220052 h 2468044"/>
                <a:gd name="connsiteX124" fmla="*/ 1093700 w 1906136"/>
                <a:gd name="connsiteY124" fmla="*/ 1220983 h 2468044"/>
                <a:gd name="connsiteX125" fmla="*/ 1091527 w 1906136"/>
                <a:gd name="connsiteY125" fmla="*/ 1220983 h 2468044"/>
                <a:gd name="connsiteX126" fmla="*/ 1090596 w 1906136"/>
                <a:gd name="connsiteY126" fmla="*/ 1220983 h 2468044"/>
                <a:gd name="connsiteX127" fmla="*/ 1086560 w 1906136"/>
                <a:gd name="connsiteY127" fmla="*/ 1220983 h 2468044"/>
                <a:gd name="connsiteX128" fmla="*/ 1084387 w 1906136"/>
                <a:gd name="connsiteY128" fmla="*/ 1220983 h 2468044"/>
                <a:gd name="connsiteX129" fmla="*/ 1081283 w 1906136"/>
                <a:gd name="connsiteY129" fmla="*/ 1223157 h 2468044"/>
                <a:gd name="connsiteX130" fmla="*/ 1066692 w 1906136"/>
                <a:gd name="connsiteY130" fmla="*/ 1230607 h 2468044"/>
                <a:gd name="connsiteX131" fmla="*/ 1057378 w 1906136"/>
                <a:gd name="connsiteY131" fmla="*/ 1234953 h 2468044"/>
                <a:gd name="connsiteX132" fmla="*/ 1052101 w 1906136"/>
                <a:gd name="connsiteY132" fmla="*/ 1232780 h 2468044"/>
                <a:gd name="connsiteX133" fmla="*/ 1048065 w 1906136"/>
                <a:gd name="connsiteY133" fmla="*/ 1230607 h 2468044"/>
                <a:gd name="connsiteX134" fmla="*/ 1044960 w 1906136"/>
                <a:gd name="connsiteY134" fmla="*/ 1227503 h 2468044"/>
                <a:gd name="connsiteX135" fmla="*/ 1037820 w 1906136"/>
                <a:gd name="connsiteY135" fmla="*/ 1225330 h 2468044"/>
                <a:gd name="connsiteX136" fmla="*/ 1025402 w 1906136"/>
                <a:gd name="connsiteY136" fmla="*/ 1223157 h 2468044"/>
                <a:gd name="connsiteX137" fmla="*/ 1013916 w 1906136"/>
                <a:gd name="connsiteY137" fmla="*/ 1201115 h 2468044"/>
                <a:gd name="connsiteX138" fmla="*/ 1006776 w 1906136"/>
                <a:gd name="connsiteY138" fmla="*/ 1183109 h 2468044"/>
                <a:gd name="connsiteX139" fmla="*/ 1005844 w 1906136"/>
                <a:gd name="connsiteY139" fmla="*/ 1164172 h 2468044"/>
                <a:gd name="connsiteX140" fmla="*/ 1005844 w 1906136"/>
                <a:gd name="connsiteY140" fmla="*/ 1146166 h 2468044"/>
                <a:gd name="connsiteX141" fmla="*/ 1012985 w 1906136"/>
                <a:gd name="connsiteY141" fmla="*/ 1121951 h 2468044"/>
                <a:gd name="connsiteX142" fmla="*/ 1016089 w 1906136"/>
                <a:gd name="connsiteY142" fmla="*/ 1111396 h 2468044"/>
                <a:gd name="connsiteX143" fmla="*/ 1016089 w 1906136"/>
                <a:gd name="connsiteY143" fmla="*/ 1102083 h 2468044"/>
                <a:gd name="connsiteX144" fmla="*/ 1013916 w 1906136"/>
                <a:gd name="connsiteY144" fmla="*/ 1094632 h 2468044"/>
                <a:gd name="connsiteX145" fmla="*/ 1017952 w 1906136"/>
                <a:gd name="connsiteY145" fmla="*/ 1085319 h 2468044"/>
                <a:gd name="connsiteX146" fmla="*/ 1025092 w 1906136"/>
                <a:gd name="connsiteY146" fmla="*/ 1074764 h 2468044"/>
                <a:gd name="connsiteX147" fmla="*/ 1035647 w 1906136"/>
                <a:gd name="connsiteY147" fmla="*/ 1067313 h 2468044"/>
                <a:gd name="connsiteX148" fmla="*/ 1048065 w 1906136"/>
                <a:gd name="connsiteY148" fmla="*/ 1061104 h 2468044"/>
                <a:gd name="connsiteX149" fmla="*/ 1059551 w 1906136"/>
                <a:gd name="connsiteY149" fmla="*/ 1057999 h 2468044"/>
                <a:gd name="connsiteX150" fmla="*/ 1076316 w 1906136"/>
                <a:gd name="connsiteY150" fmla="*/ 1055826 h 2468044"/>
                <a:gd name="connsiteX151" fmla="*/ 1091838 w 1906136"/>
                <a:gd name="connsiteY151" fmla="*/ 1055826 h 2468044"/>
                <a:gd name="connsiteX152" fmla="*/ 1108602 w 1906136"/>
                <a:gd name="connsiteY152" fmla="*/ 1060173 h 2468044"/>
                <a:gd name="connsiteX153" fmla="*/ 1121020 w 1906136"/>
                <a:gd name="connsiteY153" fmla="*/ 1065450 h 2468044"/>
                <a:gd name="connsiteX154" fmla="*/ 1137784 w 1906136"/>
                <a:gd name="connsiteY154" fmla="*/ 1065450 h 2468044"/>
                <a:gd name="connsiteX155" fmla="*/ 1134679 w 1906136"/>
                <a:gd name="connsiteY155" fmla="*/ 1060173 h 2468044"/>
                <a:gd name="connsiteX156" fmla="*/ 1132506 w 1906136"/>
                <a:gd name="connsiteY156" fmla="*/ 1055826 h 2468044"/>
                <a:gd name="connsiteX157" fmla="*/ 1130333 w 1906136"/>
                <a:gd name="connsiteY157" fmla="*/ 1052722 h 2468044"/>
                <a:gd name="connsiteX158" fmla="*/ 1127229 w 1906136"/>
                <a:gd name="connsiteY158" fmla="*/ 1047444 h 2468044"/>
                <a:gd name="connsiteX159" fmla="*/ 1125055 w 1906136"/>
                <a:gd name="connsiteY159" fmla="*/ 1041235 h 2468044"/>
                <a:gd name="connsiteX160" fmla="*/ 1128160 w 1906136"/>
                <a:gd name="connsiteY160" fmla="*/ 1041235 h 2468044"/>
                <a:gd name="connsiteX161" fmla="*/ 1128160 w 1906136"/>
                <a:gd name="connsiteY161" fmla="*/ 1038131 h 2468044"/>
                <a:gd name="connsiteX162" fmla="*/ 1149891 w 1906136"/>
                <a:gd name="connsiteY162" fmla="*/ 1041235 h 2468044"/>
                <a:gd name="connsiteX163" fmla="*/ 1168518 w 1906136"/>
                <a:gd name="connsiteY163" fmla="*/ 1048686 h 2468044"/>
                <a:gd name="connsiteX164" fmla="*/ 1184040 w 1906136"/>
                <a:gd name="connsiteY164" fmla="*/ 1056137 h 2468044"/>
                <a:gd name="connsiteX165" fmla="*/ 1197700 w 1906136"/>
                <a:gd name="connsiteY165" fmla="*/ 1058310 h 2468044"/>
                <a:gd name="connsiteX166" fmla="*/ 1208255 w 1906136"/>
                <a:gd name="connsiteY166" fmla="*/ 1067623 h 2468044"/>
                <a:gd name="connsiteX167" fmla="*/ 1219741 w 1906136"/>
                <a:gd name="connsiteY167" fmla="*/ 1083456 h 2468044"/>
                <a:gd name="connsiteX168" fmla="*/ 1230297 w 1906136"/>
                <a:gd name="connsiteY168" fmla="*/ 1105498 h 2468044"/>
                <a:gd name="connsiteX169" fmla="*/ 1239610 w 1906136"/>
                <a:gd name="connsiteY169" fmla="*/ 1126608 h 2468044"/>
                <a:gd name="connsiteX170" fmla="*/ 1244888 w 1906136"/>
                <a:gd name="connsiteY170" fmla="*/ 1142441 h 2468044"/>
                <a:gd name="connsiteX171" fmla="*/ 1257305 w 1906136"/>
                <a:gd name="connsiteY171" fmla="*/ 1146787 h 2468044"/>
                <a:gd name="connsiteX172" fmla="*/ 1257305 w 1906136"/>
                <a:gd name="connsiteY172" fmla="*/ 1142441 h 2468044"/>
                <a:gd name="connsiteX173" fmla="*/ 1261341 w 1906136"/>
                <a:gd name="connsiteY173" fmla="*/ 1142441 h 2468044"/>
                <a:gd name="connsiteX174" fmla="*/ 1257305 w 1906136"/>
                <a:gd name="connsiteY174" fmla="*/ 1124435 h 2468044"/>
                <a:gd name="connsiteX175" fmla="*/ 1250165 w 1906136"/>
                <a:gd name="connsiteY175" fmla="*/ 1104566 h 2468044"/>
                <a:gd name="connsiteX176" fmla="*/ 1243025 w 1906136"/>
                <a:gd name="connsiteY176" fmla="*/ 1083456 h 2468044"/>
                <a:gd name="connsiteX177" fmla="*/ 1237747 w 1906136"/>
                <a:gd name="connsiteY177" fmla="*/ 1063587 h 2468044"/>
                <a:gd name="connsiteX178" fmla="*/ 1235574 w 1906136"/>
                <a:gd name="connsiteY178" fmla="*/ 1045581 h 2468044"/>
                <a:gd name="connsiteX179" fmla="*/ 1241783 w 1906136"/>
                <a:gd name="connsiteY179" fmla="*/ 1030991 h 2468044"/>
                <a:gd name="connsiteX180" fmla="*/ 1247061 w 1906136"/>
                <a:gd name="connsiteY180" fmla="*/ 1012053 h 2468044"/>
                <a:gd name="connsiteX181" fmla="*/ 1257616 w 1906136"/>
                <a:gd name="connsiteY181" fmla="*/ 997462 h 2468044"/>
                <a:gd name="connsiteX182" fmla="*/ 1274380 w 1906136"/>
                <a:gd name="connsiteY182" fmla="*/ 986907 h 2468044"/>
                <a:gd name="connsiteX183" fmla="*/ 1291144 w 1906136"/>
                <a:gd name="connsiteY183" fmla="*/ 975421 h 2468044"/>
                <a:gd name="connsiteX184" fmla="*/ 1306666 w 1906136"/>
                <a:gd name="connsiteY184" fmla="*/ 967039 h 2468044"/>
                <a:gd name="connsiteX185" fmla="*/ 1321257 w 1906136"/>
                <a:gd name="connsiteY185" fmla="*/ 957725 h 2468044"/>
                <a:gd name="connsiteX186" fmla="*/ 1321257 w 1906136"/>
                <a:gd name="connsiteY186" fmla="*/ 952448 h 2468044"/>
                <a:gd name="connsiteX187" fmla="*/ 1318153 w 1906136"/>
                <a:gd name="connsiteY187" fmla="*/ 940961 h 2468044"/>
                <a:gd name="connsiteX188" fmla="*/ 1314117 w 1906136"/>
                <a:gd name="connsiteY188" fmla="*/ 928233 h 2468044"/>
                <a:gd name="connsiteX189" fmla="*/ 1311012 w 1906136"/>
                <a:gd name="connsiteY189" fmla="*/ 917678 h 2468044"/>
                <a:gd name="connsiteX190" fmla="*/ 1308839 w 1906136"/>
                <a:gd name="connsiteY190" fmla="*/ 913332 h 2468044"/>
                <a:gd name="connsiteX191" fmla="*/ 1308839 w 1906136"/>
                <a:gd name="connsiteY191" fmla="*/ 904018 h 2468044"/>
                <a:gd name="connsiteX192" fmla="*/ 1314117 w 1906136"/>
                <a:gd name="connsiteY192" fmla="*/ 908364 h 2468044"/>
                <a:gd name="connsiteX193" fmla="*/ 1316290 w 1906136"/>
                <a:gd name="connsiteY193" fmla="*/ 910538 h 2468044"/>
                <a:gd name="connsiteX194" fmla="*/ 1320326 w 1906136"/>
                <a:gd name="connsiteY194" fmla="*/ 911469 h 2468044"/>
                <a:gd name="connsiteX195" fmla="*/ 1321257 w 1906136"/>
                <a:gd name="connsiteY195" fmla="*/ 913642 h 2468044"/>
                <a:gd name="connsiteX196" fmla="*/ 1325293 w 1906136"/>
                <a:gd name="connsiteY196" fmla="*/ 917988 h 2468044"/>
                <a:gd name="connsiteX197" fmla="*/ 1337711 w 1906136"/>
                <a:gd name="connsiteY197" fmla="*/ 886633 h 2468044"/>
                <a:gd name="connsiteX198" fmla="*/ 1348266 w 1906136"/>
                <a:gd name="connsiteY198" fmla="*/ 857141 h 2468044"/>
                <a:gd name="connsiteX199" fmla="*/ 1362857 w 1906136"/>
                <a:gd name="connsiteY199" fmla="*/ 854968 h 2468044"/>
                <a:gd name="connsiteX200" fmla="*/ 1376517 w 1906136"/>
                <a:gd name="connsiteY200" fmla="*/ 852795 h 2468044"/>
                <a:gd name="connsiteX201" fmla="*/ 1391108 w 1906136"/>
                <a:gd name="connsiteY201" fmla="*/ 849690 h 2468044"/>
                <a:gd name="connsiteX202" fmla="*/ 1401663 w 1906136"/>
                <a:gd name="connsiteY202" fmla="*/ 840377 h 2468044"/>
                <a:gd name="connsiteX203" fmla="*/ 1408803 w 1906136"/>
                <a:gd name="connsiteY203" fmla="*/ 840377 h 2468044"/>
                <a:gd name="connsiteX204" fmla="*/ 1405698 w 1906136"/>
                <a:gd name="connsiteY204" fmla="*/ 837272 h 2468044"/>
                <a:gd name="connsiteX205" fmla="*/ 1398558 w 1906136"/>
                <a:gd name="connsiteY205" fmla="*/ 835099 h 2468044"/>
                <a:gd name="connsiteX206" fmla="*/ 1392349 w 1906136"/>
                <a:gd name="connsiteY206" fmla="*/ 832926 h 2468044"/>
                <a:gd name="connsiteX207" fmla="*/ 1398558 w 1906136"/>
                <a:gd name="connsiteY207" fmla="*/ 814920 h 2468044"/>
                <a:gd name="connsiteX208" fmla="*/ 1406940 w 1906136"/>
                <a:gd name="connsiteY208" fmla="*/ 802192 h 2468044"/>
                <a:gd name="connsiteX209" fmla="*/ 1420600 w 1906136"/>
                <a:gd name="connsiteY209" fmla="*/ 792879 h 2468044"/>
                <a:gd name="connsiteX210" fmla="*/ 1435191 w 1906136"/>
                <a:gd name="connsiteY210" fmla="*/ 785428 h 2468044"/>
                <a:gd name="connsiteX211" fmla="*/ 1448850 w 1906136"/>
                <a:gd name="connsiteY211" fmla="*/ 780150 h 2468044"/>
                <a:gd name="connsiteX212" fmla="*/ 1465615 w 1906136"/>
                <a:gd name="connsiteY212" fmla="*/ 772700 h 2468044"/>
                <a:gd name="connsiteX213" fmla="*/ 1478032 w 1906136"/>
                <a:gd name="connsiteY213" fmla="*/ 763386 h 2468044"/>
                <a:gd name="connsiteX214" fmla="*/ 1478032 w 1906136"/>
                <a:gd name="connsiteY214" fmla="*/ 761213 h 2468044"/>
                <a:gd name="connsiteX215" fmla="*/ 1478032 w 1906136"/>
                <a:gd name="connsiteY215" fmla="*/ 759040 h 2468044"/>
                <a:gd name="connsiteX216" fmla="*/ 1480205 w 1906136"/>
                <a:gd name="connsiteY216" fmla="*/ 759040 h 2468044"/>
                <a:gd name="connsiteX217" fmla="*/ 1482379 w 1906136"/>
                <a:gd name="connsiteY217" fmla="*/ 759040 h 2468044"/>
                <a:gd name="connsiteX218" fmla="*/ 1482379 w 1906136"/>
                <a:gd name="connsiteY218" fmla="*/ 763386 h 2468044"/>
                <a:gd name="connsiteX219" fmla="*/ 1489519 w 1906136"/>
                <a:gd name="connsiteY219" fmla="*/ 766491 h 2468044"/>
                <a:gd name="connsiteX220" fmla="*/ 1482379 w 1906136"/>
                <a:gd name="connsiteY220" fmla="*/ 775804 h 2468044"/>
                <a:gd name="connsiteX221" fmla="*/ 1475238 w 1906136"/>
                <a:gd name="connsiteY221" fmla="*/ 781082 h 2468044"/>
                <a:gd name="connsiteX222" fmla="*/ 1465925 w 1906136"/>
                <a:gd name="connsiteY222" fmla="*/ 787291 h 2468044"/>
                <a:gd name="connsiteX223" fmla="*/ 1465925 w 1906136"/>
                <a:gd name="connsiteY223" fmla="*/ 803123 h 2468044"/>
                <a:gd name="connsiteX224" fmla="*/ 1484552 w 1906136"/>
                <a:gd name="connsiteY224" fmla="*/ 795673 h 2468044"/>
                <a:gd name="connsiteX225" fmla="*/ 1499143 w 1906136"/>
                <a:gd name="connsiteY225" fmla="*/ 785117 h 2468044"/>
                <a:gd name="connsiteX226" fmla="*/ 1509698 w 1906136"/>
                <a:gd name="connsiteY226" fmla="*/ 772389 h 2468044"/>
                <a:gd name="connsiteX227" fmla="*/ 1511871 w 1906136"/>
                <a:gd name="connsiteY227" fmla="*/ 770216 h 2468044"/>
                <a:gd name="connsiteX228" fmla="*/ 1511871 w 1906136"/>
                <a:gd name="connsiteY228" fmla="*/ 768043 h 2468044"/>
                <a:gd name="connsiteX229" fmla="*/ 1514044 w 1906136"/>
                <a:gd name="connsiteY229" fmla="*/ 768043 h 2468044"/>
                <a:gd name="connsiteX230" fmla="*/ 1514044 w 1906136"/>
                <a:gd name="connsiteY230" fmla="*/ 765870 h 2468044"/>
                <a:gd name="connsiteX231" fmla="*/ 1514044 w 1906136"/>
                <a:gd name="connsiteY231" fmla="*/ 762765 h 2468044"/>
                <a:gd name="connsiteX232" fmla="*/ 1504731 w 1906136"/>
                <a:gd name="connsiteY232" fmla="*/ 751279 h 2468044"/>
                <a:gd name="connsiteX233" fmla="*/ 1497590 w 1906136"/>
                <a:gd name="connsiteY233" fmla="*/ 740724 h 2468044"/>
                <a:gd name="connsiteX234" fmla="*/ 1488277 w 1906136"/>
                <a:gd name="connsiteY234" fmla="*/ 730169 h 2468044"/>
                <a:gd name="connsiteX235" fmla="*/ 1473686 w 1906136"/>
                <a:gd name="connsiteY235" fmla="*/ 722718 h 2468044"/>
                <a:gd name="connsiteX236" fmla="*/ 1475859 w 1906136"/>
                <a:gd name="connsiteY236" fmla="*/ 711231 h 2468044"/>
                <a:gd name="connsiteX237" fmla="*/ 1478032 w 1906136"/>
                <a:gd name="connsiteY237" fmla="*/ 703781 h 2468044"/>
                <a:gd name="connsiteX238" fmla="*/ 1481137 w 1906136"/>
                <a:gd name="connsiteY238" fmla="*/ 696330 h 2468044"/>
                <a:gd name="connsiteX239" fmla="*/ 1486414 w 1906136"/>
                <a:gd name="connsiteY239" fmla="*/ 687017 h 2468044"/>
                <a:gd name="connsiteX240" fmla="*/ 1483310 w 1906136"/>
                <a:gd name="connsiteY240" fmla="*/ 683912 h 2468044"/>
                <a:gd name="connsiteX241" fmla="*/ 1479274 w 1906136"/>
                <a:gd name="connsiteY241" fmla="*/ 681739 h 2468044"/>
                <a:gd name="connsiteX242" fmla="*/ 1476170 w 1906136"/>
                <a:gd name="connsiteY242" fmla="*/ 679566 h 2468044"/>
                <a:gd name="connsiteX243" fmla="*/ 1473996 w 1906136"/>
                <a:gd name="connsiteY243" fmla="*/ 678635 h 2468044"/>
                <a:gd name="connsiteX244" fmla="*/ 1471823 w 1906136"/>
                <a:gd name="connsiteY244" fmla="*/ 674288 h 2468044"/>
                <a:gd name="connsiteX245" fmla="*/ 1470892 w 1906136"/>
                <a:gd name="connsiteY245" fmla="*/ 671184 h 2468044"/>
                <a:gd name="connsiteX246" fmla="*/ 1446988 w 1906136"/>
                <a:gd name="connsiteY246" fmla="*/ 676461 h 2468044"/>
                <a:gd name="connsiteX247" fmla="*/ 1425257 w 1906136"/>
                <a:gd name="connsiteY247" fmla="*/ 685775 h 2468044"/>
                <a:gd name="connsiteX248" fmla="*/ 1407561 w 1906136"/>
                <a:gd name="connsiteY248" fmla="*/ 698503 h 2468044"/>
                <a:gd name="connsiteX249" fmla="*/ 1403525 w 1906136"/>
                <a:gd name="connsiteY249" fmla="*/ 698503 h 2468044"/>
                <a:gd name="connsiteX250" fmla="*/ 1418116 w 1906136"/>
                <a:gd name="connsiteY250" fmla="*/ 681739 h 2468044"/>
                <a:gd name="connsiteX251" fmla="*/ 1437985 w 1906136"/>
                <a:gd name="connsiteY251" fmla="*/ 672426 h 2468044"/>
                <a:gd name="connsiteX252" fmla="*/ 1459716 w 1906136"/>
                <a:gd name="connsiteY252" fmla="*/ 664975 h 2468044"/>
                <a:gd name="connsiteX253" fmla="*/ 1485793 w 1906136"/>
                <a:gd name="connsiteY253" fmla="*/ 661870 h 2468044"/>
                <a:gd name="connsiteX254" fmla="*/ 1510940 w 1906136"/>
                <a:gd name="connsiteY254" fmla="*/ 657524 h 2468044"/>
                <a:gd name="connsiteX255" fmla="*/ 1537017 w 1906136"/>
                <a:gd name="connsiteY255" fmla="*/ 654420 h 2468044"/>
                <a:gd name="connsiteX256" fmla="*/ 1562163 w 1906136"/>
                <a:gd name="connsiteY256" fmla="*/ 649142 h 2468044"/>
                <a:gd name="connsiteX257" fmla="*/ 1583894 w 1906136"/>
                <a:gd name="connsiteY257" fmla="*/ 639829 h 2468044"/>
                <a:gd name="connsiteX258" fmla="*/ 1603763 w 1906136"/>
                <a:gd name="connsiteY258" fmla="*/ 625238 h 2468044"/>
                <a:gd name="connsiteX259" fmla="*/ 1603763 w 1906136"/>
                <a:gd name="connsiteY259" fmla="*/ 622133 h 2468044"/>
                <a:gd name="connsiteX260" fmla="*/ 1603763 w 1906136"/>
                <a:gd name="connsiteY260" fmla="*/ 619960 h 2468044"/>
                <a:gd name="connsiteX261" fmla="*/ 1603763 w 1906136"/>
                <a:gd name="connsiteY261" fmla="*/ 615614 h 2468044"/>
                <a:gd name="connsiteX262" fmla="*/ 1601590 w 1906136"/>
                <a:gd name="connsiteY262" fmla="*/ 614683 h 2468044"/>
                <a:gd name="connsiteX263" fmla="*/ 1601590 w 1906136"/>
                <a:gd name="connsiteY263" fmla="*/ 610336 h 2468044"/>
                <a:gd name="connsiteX264" fmla="*/ 1601590 w 1906136"/>
                <a:gd name="connsiteY264" fmla="*/ 607232 h 2468044"/>
                <a:gd name="connsiteX265" fmla="*/ 1603763 w 1906136"/>
                <a:gd name="connsiteY265" fmla="*/ 601023 h 2468044"/>
                <a:gd name="connsiteX266" fmla="*/ 1601590 w 1906136"/>
                <a:gd name="connsiteY266" fmla="*/ 595746 h 2468044"/>
                <a:gd name="connsiteX267" fmla="*/ 1601590 w 1906136"/>
                <a:gd name="connsiteY267" fmla="*/ 590468 h 2468044"/>
                <a:gd name="connsiteX268" fmla="*/ 1600658 w 1906136"/>
                <a:gd name="connsiteY268" fmla="*/ 586122 h 2468044"/>
                <a:gd name="connsiteX269" fmla="*/ 1600658 w 1906136"/>
                <a:gd name="connsiteY269" fmla="*/ 580844 h 2468044"/>
                <a:gd name="connsiteX270" fmla="*/ 1581721 w 1906136"/>
                <a:gd name="connsiteY270" fmla="*/ 580844 h 2468044"/>
                <a:gd name="connsiteX271" fmla="*/ 1579548 w 1906136"/>
                <a:gd name="connsiteY271" fmla="*/ 566253 h 2468044"/>
                <a:gd name="connsiteX272" fmla="*/ 1572408 w 1906136"/>
                <a:gd name="connsiteY272" fmla="*/ 556940 h 2468044"/>
                <a:gd name="connsiteX273" fmla="*/ 1565268 w 1906136"/>
                <a:gd name="connsiteY273" fmla="*/ 549489 h 2468044"/>
                <a:gd name="connsiteX274" fmla="*/ 1552850 w 1906136"/>
                <a:gd name="connsiteY274" fmla="*/ 546385 h 2468044"/>
                <a:gd name="connsiteX275" fmla="*/ 1543536 w 1906136"/>
                <a:gd name="connsiteY275" fmla="*/ 556940 h 2468044"/>
                <a:gd name="connsiteX276" fmla="*/ 1532981 w 1906136"/>
                <a:gd name="connsiteY276" fmla="*/ 566253 h 2468044"/>
                <a:gd name="connsiteX277" fmla="*/ 1521495 w 1906136"/>
                <a:gd name="connsiteY277" fmla="*/ 577740 h 2468044"/>
                <a:gd name="connsiteX278" fmla="*/ 1518390 w 1906136"/>
                <a:gd name="connsiteY278" fmla="*/ 577740 h 2468044"/>
                <a:gd name="connsiteX279" fmla="*/ 1530808 w 1906136"/>
                <a:gd name="connsiteY279" fmla="*/ 558803 h 2468044"/>
                <a:gd name="connsiteX280" fmla="*/ 1542295 w 1906136"/>
                <a:gd name="connsiteY280" fmla="*/ 536761 h 2468044"/>
                <a:gd name="connsiteX281" fmla="*/ 1528635 w 1906136"/>
                <a:gd name="connsiteY281" fmla="*/ 526206 h 2468044"/>
                <a:gd name="connsiteX282" fmla="*/ 1525531 w 1906136"/>
                <a:gd name="connsiteY282" fmla="*/ 516892 h 2468044"/>
                <a:gd name="connsiteX283" fmla="*/ 1527704 w 1906136"/>
                <a:gd name="connsiteY283" fmla="*/ 506337 h 2468044"/>
                <a:gd name="connsiteX284" fmla="*/ 1527704 w 1906136"/>
                <a:gd name="connsiteY284" fmla="*/ 494851 h 2468044"/>
                <a:gd name="connsiteX285" fmla="*/ 1521495 w 1906136"/>
                <a:gd name="connsiteY285" fmla="*/ 480260 h 2468044"/>
                <a:gd name="connsiteX286" fmla="*/ 1520563 w 1906136"/>
                <a:gd name="connsiteY286" fmla="*/ 478087 h 2468044"/>
                <a:gd name="connsiteX287" fmla="*/ 1516528 w 1906136"/>
                <a:gd name="connsiteY287" fmla="*/ 478087 h 2468044"/>
                <a:gd name="connsiteX288" fmla="*/ 1514354 w 1906136"/>
                <a:gd name="connsiteY288" fmla="*/ 478087 h 2468044"/>
                <a:gd name="connsiteX289" fmla="*/ 1511250 w 1906136"/>
                <a:gd name="connsiteY289" fmla="*/ 478087 h 2468044"/>
                <a:gd name="connsiteX290" fmla="*/ 1507214 w 1906136"/>
                <a:gd name="connsiteY290" fmla="*/ 478087 h 2468044"/>
                <a:gd name="connsiteX291" fmla="*/ 1506283 w 1906136"/>
                <a:gd name="connsiteY291" fmla="*/ 477155 h 2468044"/>
                <a:gd name="connsiteX292" fmla="*/ 1504110 w 1906136"/>
                <a:gd name="connsiteY292" fmla="*/ 472809 h 2468044"/>
                <a:gd name="connsiteX293" fmla="*/ 1501937 w 1906136"/>
                <a:gd name="connsiteY293" fmla="*/ 469705 h 2468044"/>
                <a:gd name="connsiteX294" fmla="*/ 1504110 w 1906136"/>
                <a:gd name="connsiteY294" fmla="*/ 465358 h 2468044"/>
                <a:gd name="connsiteX295" fmla="*/ 1504110 w 1906136"/>
                <a:gd name="connsiteY295" fmla="*/ 462254 h 2468044"/>
                <a:gd name="connsiteX296" fmla="*/ 1506283 w 1906136"/>
                <a:gd name="connsiteY296" fmla="*/ 460081 h 2468044"/>
                <a:gd name="connsiteX297" fmla="*/ 1506283 w 1906136"/>
                <a:gd name="connsiteY297" fmla="*/ 455734 h 2468044"/>
                <a:gd name="connsiteX298" fmla="*/ 1506283 w 1906136"/>
                <a:gd name="connsiteY298" fmla="*/ 452630 h 2468044"/>
                <a:gd name="connsiteX299" fmla="*/ 1500074 w 1906136"/>
                <a:gd name="connsiteY299" fmla="*/ 443317 h 2468044"/>
                <a:gd name="connsiteX300" fmla="*/ 1492934 w 1906136"/>
                <a:gd name="connsiteY300" fmla="*/ 435866 h 2468044"/>
                <a:gd name="connsiteX301" fmla="*/ 1485793 w 1906136"/>
                <a:gd name="connsiteY301" fmla="*/ 428415 h 2468044"/>
                <a:gd name="connsiteX302" fmla="*/ 1480516 w 1906136"/>
                <a:gd name="connsiteY302" fmla="*/ 420964 h 2468044"/>
                <a:gd name="connsiteX303" fmla="*/ 1478343 w 1906136"/>
                <a:gd name="connsiteY303" fmla="*/ 408236 h 2468044"/>
                <a:gd name="connsiteX304" fmla="*/ 1463752 w 1906136"/>
                <a:gd name="connsiteY304" fmla="*/ 419723 h 2468044"/>
                <a:gd name="connsiteX305" fmla="*/ 1455370 w 1906136"/>
                <a:gd name="connsiteY305" fmla="*/ 434314 h 2468044"/>
                <a:gd name="connsiteX306" fmla="*/ 1443883 w 1906136"/>
                <a:gd name="connsiteY306" fmla="*/ 447973 h 2468044"/>
                <a:gd name="connsiteX307" fmla="*/ 1429292 w 1906136"/>
                <a:gd name="connsiteY307" fmla="*/ 459460 h 2468044"/>
                <a:gd name="connsiteX308" fmla="*/ 1428361 w 1906136"/>
                <a:gd name="connsiteY308" fmla="*/ 455114 h 2468044"/>
                <a:gd name="connsiteX309" fmla="*/ 1422152 w 1906136"/>
                <a:gd name="connsiteY309" fmla="*/ 454182 h 2468044"/>
                <a:gd name="connsiteX310" fmla="*/ 1419048 w 1906136"/>
                <a:gd name="connsiteY310" fmla="*/ 449836 h 2468044"/>
                <a:gd name="connsiteX311" fmla="*/ 1415012 w 1906136"/>
                <a:gd name="connsiteY311" fmla="*/ 447663 h 2468044"/>
                <a:gd name="connsiteX312" fmla="*/ 1411907 w 1906136"/>
                <a:gd name="connsiteY312" fmla="*/ 444558 h 2468044"/>
                <a:gd name="connsiteX313" fmla="*/ 1409734 w 1906136"/>
                <a:gd name="connsiteY313" fmla="*/ 442385 h 2468044"/>
                <a:gd name="connsiteX314" fmla="*/ 1406630 w 1906136"/>
                <a:gd name="connsiteY314" fmla="*/ 431830 h 2468044"/>
                <a:gd name="connsiteX315" fmla="*/ 1404457 w 1906136"/>
                <a:gd name="connsiteY315" fmla="*/ 417239 h 2468044"/>
                <a:gd name="connsiteX316" fmla="*/ 1400421 w 1906136"/>
                <a:gd name="connsiteY316" fmla="*/ 400475 h 2468044"/>
                <a:gd name="connsiteX317" fmla="*/ 1399490 w 1906136"/>
                <a:gd name="connsiteY317" fmla="*/ 391162 h 2468044"/>
                <a:gd name="connsiteX318" fmla="*/ 1395454 w 1906136"/>
                <a:gd name="connsiteY318" fmla="*/ 388057 h 2468044"/>
                <a:gd name="connsiteX319" fmla="*/ 1390176 w 1906136"/>
                <a:gd name="connsiteY319" fmla="*/ 385884 h 2468044"/>
                <a:gd name="connsiteX320" fmla="*/ 1384899 w 1906136"/>
                <a:gd name="connsiteY320" fmla="*/ 383711 h 2468044"/>
                <a:gd name="connsiteX321" fmla="*/ 1378690 w 1906136"/>
                <a:gd name="connsiteY321" fmla="*/ 383711 h 2468044"/>
                <a:gd name="connsiteX322" fmla="*/ 1375585 w 1906136"/>
                <a:gd name="connsiteY322" fmla="*/ 382780 h 2468044"/>
                <a:gd name="connsiteX323" fmla="*/ 1370308 w 1906136"/>
                <a:gd name="connsiteY323" fmla="*/ 378433 h 2468044"/>
                <a:gd name="connsiteX324" fmla="*/ 1364099 w 1906136"/>
                <a:gd name="connsiteY324" fmla="*/ 369120 h 2468044"/>
                <a:gd name="connsiteX325" fmla="*/ 1358821 w 1906136"/>
                <a:gd name="connsiteY325" fmla="*/ 356392 h 2468044"/>
                <a:gd name="connsiteX326" fmla="*/ 1353544 w 1906136"/>
                <a:gd name="connsiteY326" fmla="*/ 347078 h 2468044"/>
                <a:gd name="connsiteX327" fmla="*/ 1329639 w 1906136"/>
                <a:gd name="connsiteY327" fmla="*/ 351425 h 2468044"/>
                <a:gd name="connsiteX328" fmla="*/ 1307908 w 1906136"/>
                <a:gd name="connsiteY328" fmla="*/ 351425 h 2468044"/>
                <a:gd name="connsiteX329" fmla="*/ 1282762 w 1906136"/>
                <a:gd name="connsiteY329" fmla="*/ 347078 h 2468044"/>
                <a:gd name="connsiteX330" fmla="*/ 1282762 w 1906136"/>
                <a:gd name="connsiteY330" fmla="*/ 351425 h 2468044"/>
                <a:gd name="connsiteX331" fmla="*/ 1278726 w 1906136"/>
                <a:gd name="connsiteY331" fmla="*/ 351425 h 2468044"/>
                <a:gd name="connsiteX332" fmla="*/ 1280899 w 1906136"/>
                <a:gd name="connsiteY332" fmla="*/ 369431 h 2468044"/>
                <a:gd name="connsiteX333" fmla="*/ 1286177 w 1906136"/>
                <a:gd name="connsiteY333" fmla="*/ 388368 h 2468044"/>
                <a:gd name="connsiteX334" fmla="*/ 1290213 w 1906136"/>
                <a:gd name="connsiteY334" fmla="*/ 405132 h 2468044"/>
                <a:gd name="connsiteX335" fmla="*/ 1293317 w 1906136"/>
                <a:gd name="connsiteY335" fmla="*/ 420964 h 2468044"/>
                <a:gd name="connsiteX336" fmla="*/ 1290213 w 1906136"/>
                <a:gd name="connsiteY336" fmla="*/ 435555 h 2468044"/>
                <a:gd name="connsiteX337" fmla="*/ 1283072 w 1906136"/>
                <a:gd name="connsiteY337" fmla="*/ 448284 h 2468044"/>
                <a:gd name="connsiteX338" fmla="*/ 1285246 w 1906136"/>
                <a:gd name="connsiteY338" fmla="*/ 454493 h 2468044"/>
                <a:gd name="connsiteX339" fmla="*/ 1288350 w 1906136"/>
                <a:gd name="connsiteY339" fmla="*/ 457597 h 2468044"/>
                <a:gd name="connsiteX340" fmla="*/ 1292386 w 1906136"/>
                <a:gd name="connsiteY340" fmla="*/ 459770 h 2468044"/>
                <a:gd name="connsiteX341" fmla="*/ 1295490 w 1906136"/>
                <a:gd name="connsiteY341" fmla="*/ 461943 h 2468044"/>
                <a:gd name="connsiteX342" fmla="*/ 1302630 w 1906136"/>
                <a:gd name="connsiteY342" fmla="*/ 465048 h 2468044"/>
                <a:gd name="connsiteX343" fmla="*/ 1302630 w 1906136"/>
                <a:gd name="connsiteY343" fmla="*/ 481812 h 2468044"/>
                <a:gd name="connsiteX344" fmla="*/ 1304804 w 1906136"/>
                <a:gd name="connsiteY344" fmla="*/ 498576 h 2468044"/>
                <a:gd name="connsiteX345" fmla="*/ 1302630 w 1906136"/>
                <a:gd name="connsiteY345" fmla="*/ 509131 h 2468044"/>
                <a:gd name="connsiteX346" fmla="*/ 1297353 w 1906136"/>
                <a:gd name="connsiteY346" fmla="*/ 528068 h 2468044"/>
                <a:gd name="connsiteX347" fmla="*/ 1288040 w 1906136"/>
                <a:gd name="connsiteY347" fmla="*/ 542659 h 2468044"/>
                <a:gd name="connsiteX348" fmla="*/ 1273449 w 1906136"/>
                <a:gd name="connsiteY348" fmla="*/ 553214 h 2468044"/>
                <a:gd name="connsiteX349" fmla="*/ 1258858 w 1906136"/>
                <a:gd name="connsiteY349" fmla="*/ 560665 h 2468044"/>
                <a:gd name="connsiteX350" fmla="*/ 1264135 w 1906136"/>
                <a:gd name="connsiteY350" fmla="*/ 577429 h 2468044"/>
                <a:gd name="connsiteX351" fmla="*/ 1268171 w 1906136"/>
                <a:gd name="connsiteY351" fmla="*/ 595435 h 2468044"/>
                <a:gd name="connsiteX352" fmla="*/ 1270344 w 1906136"/>
                <a:gd name="connsiteY352" fmla="*/ 610026 h 2468044"/>
                <a:gd name="connsiteX353" fmla="*/ 1270344 w 1906136"/>
                <a:gd name="connsiteY353" fmla="*/ 621513 h 2468044"/>
                <a:gd name="connsiteX354" fmla="*/ 1268171 w 1906136"/>
                <a:gd name="connsiteY354" fmla="*/ 624617 h 2468044"/>
                <a:gd name="connsiteX355" fmla="*/ 1268171 w 1906136"/>
                <a:gd name="connsiteY355" fmla="*/ 626790 h 2468044"/>
                <a:gd name="connsiteX356" fmla="*/ 1268171 w 1906136"/>
                <a:gd name="connsiteY356" fmla="*/ 628963 h 2468044"/>
                <a:gd name="connsiteX357" fmla="*/ 1265998 w 1906136"/>
                <a:gd name="connsiteY357" fmla="*/ 628963 h 2468044"/>
                <a:gd name="connsiteX358" fmla="*/ 1262893 w 1906136"/>
                <a:gd name="connsiteY358" fmla="*/ 629895 h 2468044"/>
                <a:gd name="connsiteX359" fmla="*/ 1260720 w 1906136"/>
                <a:gd name="connsiteY359" fmla="*/ 629895 h 2468044"/>
                <a:gd name="connsiteX360" fmla="*/ 1258547 w 1906136"/>
                <a:gd name="connsiteY360" fmla="*/ 632068 h 2468044"/>
                <a:gd name="connsiteX361" fmla="*/ 1256374 w 1906136"/>
                <a:gd name="connsiteY361" fmla="*/ 632068 h 2468044"/>
                <a:gd name="connsiteX362" fmla="*/ 1253270 w 1906136"/>
                <a:gd name="connsiteY362" fmla="*/ 634241 h 2468044"/>
                <a:gd name="connsiteX363" fmla="*/ 1242714 w 1906136"/>
                <a:gd name="connsiteY363" fmla="*/ 617477 h 2468044"/>
                <a:gd name="connsiteX364" fmla="*/ 1233401 w 1906136"/>
                <a:gd name="connsiteY364" fmla="*/ 604748 h 2468044"/>
                <a:gd name="connsiteX365" fmla="*/ 1229365 w 1906136"/>
                <a:gd name="connsiteY365" fmla="*/ 593262 h 2468044"/>
                <a:gd name="connsiteX366" fmla="*/ 1228434 w 1906136"/>
                <a:gd name="connsiteY366" fmla="*/ 582707 h 2468044"/>
                <a:gd name="connsiteX367" fmla="*/ 1226261 w 1906136"/>
                <a:gd name="connsiteY367" fmla="*/ 571220 h 2468044"/>
                <a:gd name="connsiteX368" fmla="*/ 1222225 w 1906136"/>
                <a:gd name="connsiteY368" fmla="*/ 556629 h 2468044"/>
                <a:gd name="connsiteX369" fmla="*/ 1219121 w 1906136"/>
                <a:gd name="connsiteY369" fmla="*/ 536761 h 2468044"/>
                <a:gd name="connsiteX370" fmla="*/ 1189939 w 1906136"/>
                <a:gd name="connsiteY370" fmla="*/ 529310 h 2468044"/>
                <a:gd name="connsiteX371" fmla="*/ 1185903 w 1906136"/>
                <a:gd name="connsiteY371" fmla="*/ 529310 h 2468044"/>
                <a:gd name="connsiteX372" fmla="*/ 1184972 w 1906136"/>
                <a:gd name="connsiteY372" fmla="*/ 531483 h 2468044"/>
                <a:gd name="connsiteX373" fmla="*/ 1180936 w 1906136"/>
                <a:gd name="connsiteY373" fmla="*/ 533656 h 2468044"/>
                <a:gd name="connsiteX374" fmla="*/ 1178763 w 1906136"/>
                <a:gd name="connsiteY374" fmla="*/ 535829 h 2468044"/>
                <a:gd name="connsiteX375" fmla="*/ 1175658 w 1906136"/>
                <a:gd name="connsiteY375" fmla="*/ 535829 h 2468044"/>
                <a:gd name="connsiteX376" fmla="*/ 1171622 w 1906136"/>
                <a:gd name="connsiteY376" fmla="*/ 536761 h 2468044"/>
                <a:gd name="connsiteX377" fmla="*/ 1168518 w 1906136"/>
                <a:gd name="connsiteY377" fmla="*/ 535829 h 2468044"/>
                <a:gd name="connsiteX378" fmla="*/ 1163240 w 1906136"/>
                <a:gd name="connsiteY378" fmla="*/ 533656 h 2468044"/>
                <a:gd name="connsiteX379" fmla="*/ 1150202 w 1906136"/>
                <a:gd name="connsiteY379" fmla="*/ 527137 h 2468044"/>
                <a:gd name="connsiteX380" fmla="*/ 1139646 w 1906136"/>
                <a:gd name="connsiteY380" fmla="*/ 515650 h 2468044"/>
                <a:gd name="connsiteX381" fmla="*/ 1127229 w 1906136"/>
                <a:gd name="connsiteY381" fmla="*/ 502922 h 2468044"/>
                <a:gd name="connsiteX382" fmla="*/ 1113569 w 1906136"/>
                <a:gd name="connsiteY382" fmla="*/ 493609 h 2468044"/>
                <a:gd name="connsiteX383" fmla="*/ 1101151 w 1906136"/>
                <a:gd name="connsiteY383" fmla="*/ 488331 h 2468044"/>
                <a:gd name="connsiteX384" fmla="*/ 1088733 w 1906136"/>
                <a:gd name="connsiteY384" fmla="*/ 490504 h 2468044"/>
                <a:gd name="connsiteX385" fmla="*/ 1083456 w 1906136"/>
                <a:gd name="connsiteY385" fmla="*/ 488331 h 2468044"/>
                <a:gd name="connsiteX386" fmla="*/ 1077247 w 1906136"/>
                <a:gd name="connsiteY386" fmla="*/ 488331 h 2468044"/>
                <a:gd name="connsiteX387" fmla="*/ 1076316 w 1906136"/>
                <a:gd name="connsiteY387" fmla="*/ 486158 h 2468044"/>
                <a:gd name="connsiteX388" fmla="*/ 1076316 w 1906136"/>
                <a:gd name="connsiteY388" fmla="*/ 485227 h 2468044"/>
                <a:gd name="connsiteX389" fmla="*/ 1076316 w 1906136"/>
                <a:gd name="connsiteY389" fmla="*/ 483054 h 2468044"/>
                <a:gd name="connsiteX390" fmla="*/ 1076316 w 1906136"/>
                <a:gd name="connsiteY390" fmla="*/ 480881 h 2468044"/>
                <a:gd name="connsiteX391" fmla="*/ 1076316 w 1906136"/>
                <a:gd name="connsiteY391" fmla="*/ 477776 h 2468044"/>
                <a:gd name="connsiteX392" fmla="*/ 1076316 w 1906136"/>
                <a:gd name="connsiteY392" fmla="*/ 473430 h 2468044"/>
                <a:gd name="connsiteX393" fmla="*/ 1072280 w 1906136"/>
                <a:gd name="connsiteY393" fmla="*/ 470325 h 2468044"/>
                <a:gd name="connsiteX394" fmla="*/ 1072280 w 1906136"/>
                <a:gd name="connsiteY394" fmla="*/ 461012 h 2468044"/>
                <a:gd name="connsiteX395" fmla="*/ 1052411 w 1906136"/>
                <a:gd name="connsiteY395" fmla="*/ 461012 h 2468044"/>
                <a:gd name="connsiteX396" fmla="*/ 1052411 w 1906136"/>
                <a:gd name="connsiteY396" fmla="*/ 441143 h 2468044"/>
                <a:gd name="connsiteX397" fmla="*/ 1048375 w 1906136"/>
                <a:gd name="connsiteY397" fmla="*/ 421275 h 2468044"/>
                <a:gd name="connsiteX398" fmla="*/ 1042166 w 1906136"/>
                <a:gd name="connsiteY398" fmla="*/ 406684 h 2468044"/>
                <a:gd name="connsiteX399" fmla="*/ 1042166 w 1906136"/>
                <a:gd name="connsiteY399" fmla="*/ 382469 h 2468044"/>
                <a:gd name="connsiteX400" fmla="*/ 1048375 w 1906136"/>
                <a:gd name="connsiteY400" fmla="*/ 365705 h 2468044"/>
                <a:gd name="connsiteX401" fmla="*/ 1057689 w 1906136"/>
                <a:gd name="connsiteY401" fmla="*/ 355150 h 2468044"/>
                <a:gd name="connsiteX402" fmla="*/ 1072280 w 1906136"/>
                <a:gd name="connsiteY402" fmla="*/ 345837 h 2468044"/>
                <a:gd name="connsiteX403" fmla="*/ 1089044 w 1906136"/>
                <a:gd name="connsiteY403" fmla="*/ 340559 h 2468044"/>
                <a:gd name="connsiteX404" fmla="*/ 1089044 w 1906136"/>
                <a:gd name="connsiteY404" fmla="*/ 335282 h 2468044"/>
                <a:gd name="connsiteX405" fmla="*/ 1086871 w 1906136"/>
                <a:gd name="connsiteY405" fmla="*/ 329073 h 2468044"/>
                <a:gd name="connsiteX406" fmla="*/ 1086871 w 1906136"/>
                <a:gd name="connsiteY406" fmla="*/ 325968 h 2468044"/>
                <a:gd name="connsiteX407" fmla="*/ 1084698 w 1906136"/>
                <a:gd name="connsiteY407" fmla="*/ 323795 h 2468044"/>
                <a:gd name="connsiteX408" fmla="*/ 1083766 w 1906136"/>
                <a:gd name="connsiteY408" fmla="*/ 320691 h 2468044"/>
                <a:gd name="connsiteX409" fmla="*/ 1081593 w 1906136"/>
                <a:gd name="connsiteY409" fmla="*/ 316344 h 2468044"/>
                <a:gd name="connsiteX410" fmla="*/ 1072280 w 1906136"/>
                <a:gd name="connsiteY410" fmla="*/ 316344 h 2468044"/>
                <a:gd name="connsiteX411" fmla="*/ 1072280 w 1906136"/>
                <a:gd name="connsiteY411" fmla="*/ 313240 h 2468044"/>
                <a:gd name="connsiteX412" fmla="*/ 1079420 w 1906136"/>
                <a:gd name="connsiteY412" fmla="*/ 314171 h 2468044"/>
                <a:gd name="connsiteX413" fmla="*/ 1083456 w 1906136"/>
                <a:gd name="connsiteY413" fmla="*/ 316344 h 2468044"/>
                <a:gd name="connsiteX414" fmla="*/ 1088733 w 1906136"/>
                <a:gd name="connsiteY414" fmla="*/ 318517 h 2468044"/>
                <a:gd name="connsiteX415" fmla="*/ 1094011 w 1906136"/>
                <a:gd name="connsiteY415" fmla="*/ 320691 h 2468044"/>
                <a:gd name="connsiteX416" fmla="*/ 1101151 w 1906136"/>
                <a:gd name="connsiteY416" fmla="*/ 320691 h 2468044"/>
                <a:gd name="connsiteX417" fmla="*/ 1105187 w 1906136"/>
                <a:gd name="connsiteY417" fmla="*/ 307031 h 2468044"/>
                <a:gd name="connsiteX418" fmla="*/ 1108291 w 1906136"/>
                <a:gd name="connsiteY418" fmla="*/ 298649 h 2468044"/>
                <a:gd name="connsiteX419" fmla="*/ 1115432 w 1906136"/>
                <a:gd name="connsiteY419" fmla="*/ 291198 h 2468044"/>
                <a:gd name="connsiteX420" fmla="*/ 1124745 w 1906136"/>
                <a:gd name="connsiteY420" fmla="*/ 283748 h 2468044"/>
                <a:gd name="connsiteX421" fmla="*/ 1126918 w 1906136"/>
                <a:gd name="connsiteY421" fmla="*/ 279401 h 2468044"/>
                <a:gd name="connsiteX422" fmla="*/ 1130023 w 1906136"/>
                <a:gd name="connsiteY422" fmla="*/ 276297 h 2468044"/>
                <a:gd name="connsiteX423" fmla="*/ 1132196 w 1906136"/>
                <a:gd name="connsiteY423" fmla="*/ 271951 h 2468044"/>
                <a:gd name="connsiteX424" fmla="*/ 1132196 w 1906136"/>
                <a:gd name="connsiteY424" fmla="*/ 266673 h 2468044"/>
                <a:gd name="connsiteX425" fmla="*/ 1130023 w 1906136"/>
                <a:gd name="connsiteY425" fmla="*/ 261395 h 2468044"/>
                <a:gd name="connsiteX426" fmla="*/ 1127849 w 1906136"/>
                <a:gd name="connsiteY426" fmla="*/ 259222 h 2468044"/>
                <a:gd name="connsiteX427" fmla="*/ 1126918 w 1906136"/>
                <a:gd name="connsiteY427" fmla="*/ 257049 h 2468044"/>
                <a:gd name="connsiteX428" fmla="*/ 1124745 w 1906136"/>
                <a:gd name="connsiteY428" fmla="*/ 254876 h 2468044"/>
                <a:gd name="connsiteX429" fmla="*/ 1120709 w 1906136"/>
                <a:gd name="connsiteY429" fmla="*/ 251772 h 2468044"/>
                <a:gd name="connsiteX430" fmla="*/ 1117605 w 1906136"/>
                <a:gd name="connsiteY430" fmla="*/ 251772 h 2468044"/>
                <a:gd name="connsiteX431" fmla="*/ 1117605 w 1906136"/>
                <a:gd name="connsiteY431" fmla="*/ 247736 h 2468044"/>
                <a:gd name="connsiteX432" fmla="*/ 1135300 w 1906136"/>
                <a:gd name="connsiteY432" fmla="*/ 252082 h 2468044"/>
                <a:gd name="connsiteX433" fmla="*/ 1147718 w 1906136"/>
                <a:gd name="connsiteY433" fmla="*/ 259533 h 2468044"/>
                <a:gd name="connsiteX434" fmla="*/ 1157031 w 1906136"/>
                <a:gd name="connsiteY434" fmla="*/ 259533 h 2468044"/>
                <a:gd name="connsiteX435" fmla="*/ 1159205 w 1906136"/>
                <a:gd name="connsiteY435" fmla="*/ 241527 h 2468044"/>
                <a:gd name="connsiteX436" fmla="*/ 1161378 w 1906136"/>
                <a:gd name="connsiteY436" fmla="*/ 230040 h 2468044"/>
                <a:gd name="connsiteX437" fmla="*/ 1157342 w 1906136"/>
                <a:gd name="connsiteY437" fmla="*/ 219485 h 2468044"/>
                <a:gd name="connsiteX438" fmla="*/ 1157342 w 1906136"/>
                <a:gd name="connsiteY438" fmla="*/ 215139 h 2468044"/>
                <a:gd name="connsiteX439" fmla="*/ 1208255 w 1906136"/>
                <a:gd name="connsiteY439" fmla="*/ 212034 h 2468044"/>
                <a:gd name="connsiteX440" fmla="*/ 1208255 w 1906136"/>
                <a:gd name="connsiteY440" fmla="*/ 205826 h 2468044"/>
                <a:gd name="connsiteX441" fmla="*/ 1206082 w 1906136"/>
                <a:gd name="connsiteY441" fmla="*/ 202721 h 2468044"/>
                <a:gd name="connsiteX442" fmla="*/ 1206082 w 1906136"/>
                <a:gd name="connsiteY442" fmla="*/ 200548 h 2468044"/>
                <a:gd name="connsiteX443" fmla="*/ 1205151 w 1906136"/>
                <a:gd name="connsiteY443" fmla="*/ 198375 h 2468044"/>
                <a:gd name="connsiteX444" fmla="*/ 1202977 w 1906136"/>
                <a:gd name="connsiteY444" fmla="*/ 197444 h 2468044"/>
                <a:gd name="connsiteX445" fmla="*/ 1200804 w 1906136"/>
                <a:gd name="connsiteY445" fmla="*/ 195270 h 2468044"/>
                <a:gd name="connsiteX446" fmla="*/ 1200804 w 1906136"/>
                <a:gd name="connsiteY446" fmla="*/ 190924 h 2468044"/>
                <a:gd name="connsiteX447" fmla="*/ 1206082 w 1906136"/>
                <a:gd name="connsiteY447" fmla="*/ 193097 h 2468044"/>
                <a:gd name="connsiteX448" fmla="*/ 1210118 w 1906136"/>
                <a:gd name="connsiteY448" fmla="*/ 195270 h 2468044"/>
                <a:gd name="connsiteX449" fmla="*/ 1213222 w 1906136"/>
                <a:gd name="connsiteY449" fmla="*/ 197444 h 2468044"/>
                <a:gd name="connsiteX450" fmla="*/ 1217258 w 1906136"/>
                <a:gd name="connsiteY450" fmla="*/ 198375 h 2468044"/>
                <a:gd name="connsiteX451" fmla="*/ 1224398 w 1906136"/>
                <a:gd name="connsiteY451" fmla="*/ 198375 h 2468044"/>
                <a:gd name="connsiteX452" fmla="*/ 1226571 w 1906136"/>
                <a:gd name="connsiteY452" fmla="*/ 187820 h 2468044"/>
                <a:gd name="connsiteX453" fmla="*/ 1229676 w 1906136"/>
                <a:gd name="connsiteY453" fmla="*/ 173229 h 2468044"/>
                <a:gd name="connsiteX454" fmla="*/ 1233711 w 1906136"/>
                <a:gd name="connsiteY454" fmla="*/ 154292 h 2468044"/>
                <a:gd name="connsiteX455" fmla="*/ 1234643 w 1906136"/>
                <a:gd name="connsiteY455" fmla="*/ 138459 h 2468044"/>
                <a:gd name="connsiteX456" fmla="*/ 1236816 w 1906136"/>
                <a:gd name="connsiteY456" fmla="*/ 125731 h 2468044"/>
                <a:gd name="connsiteX457" fmla="*/ 1236816 w 1906136"/>
                <a:gd name="connsiteY457" fmla="*/ 118280 h 2468044"/>
                <a:gd name="connsiteX458" fmla="*/ 1236816 w 1906136"/>
                <a:gd name="connsiteY458" fmla="*/ 103689 h 2468044"/>
                <a:gd name="connsiteX459" fmla="*/ 1229676 w 1906136"/>
                <a:gd name="connsiteY459" fmla="*/ 97480 h 2468044"/>
                <a:gd name="connsiteX460" fmla="*/ 1220362 w 1906136"/>
                <a:gd name="connsiteY460" fmla="*/ 99653 h 2468044"/>
                <a:gd name="connsiteX461" fmla="*/ 1211980 w 1906136"/>
                <a:gd name="connsiteY461" fmla="*/ 103999 h 2468044"/>
                <a:gd name="connsiteX462" fmla="*/ 1204840 w 1906136"/>
                <a:gd name="connsiteY462" fmla="*/ 103999 h 2468044"/>
                <a:gd name="connsiteX463" fmla="*/ 1202667 w 1906136"/>
                <a:gd name="connsiteY463" fmla="*/ 99653 h 2468044"/>
                <a:gd name="connsiteX464" fmla="*/ 1198631 w 1906136"/>
                <a:gd name="connsiteY464" fmla="*/ 97480 h 2468044"/>
                <a:gd name="connsiteX465" fmla="*/ 1197700 w 1906136"/>
                <a:gd name="connsiteY465" fmla="*/ 94376 h 2468044"/>
                <a:gd name="connsiteX466" fmla="*/ 1193664 w 1906136"/>
                <a:gd name="connsiteY466" fmla="*/ 90029 h 2468044"/>
                <a:gd name="connsiteX467" fmla="*/ 1191491 w 1906136"/>
                <a:gd name="connsiteY467" fmla="*/ 86925 h 2468044"/>
                <a:gd name="connsiteX468" fmla="*/ 1188386 w 1906136"/>
                <a:gd name="connsiteY468" fmla="*/ 84752 h 2468044"/>
                <a:gd name="connsiteX469" fmla="*/ 1184351 w 1906136"/>
                <a:gd name="connsiteY469" fmla="*/ 82579 h 2468044"/>
                <a:gd name="connsiteX470" fmla="*/ 1181246 w 1906136"/>
                <a:gd name="connsiteY470" fmla="*/ 82579 h 2468044"/>
                <a:gd name="connsiteX471" fmla="*/ 1177210 w 1906136"/>
                <a:gd name="connsiteY471" fmla="*/ 86925 h 2468044"/>
                <a:gd name="connsiteX472" fmla="*/ 1166655 w 1906136"/>
                <a:gd name="connsiteY472" fmla="*/ 96238 h 2468044"/>
                <a:gd name="connsiteX473" fmla="*/ 1162619 w 1906136"/>
                <a:gd name="connsiteY473" fmla="*/ 108966 h 2468044"/>
                <a:gd name="connsiteX474" fmla="*/ 1162619 w 1906136"/>
                <a:gd name="connsiteY474" fmla="*/ 121695 h 2468044"/>
                <a:gd name="connsiteX475" fmla="*/ 1164793 w 1906136"/>
                <a:gd name="connsiteY475" fmla="*/ 134423 h 2468044"/>
                <a:gd name="connsiteX476" fmla="*/ 1164793 w 1906136"/>
                <a:gd name="connsiteY476" fmla="*/ 147151 h 2468044"/>
                <a:gd name="connsiteX477" fmla="*/ 1157652 w 1906136"/>
                <a:gd name="connsiteY477" fmla="*/ 163915 h 2468044"/>
                <a:gd name="connsiteX478" fmla="*/ 1148339 w 1906136"/>
                <a:gd name="connsiteY478" fmla="*/ 178506 h 2468044"/>
                <a:gd name="connsiteX479" fmla="*/ 1143061 w 1906136"/>
                <a:gd name="connsiteY479" fmla="*/ 176333 h 2468044"/>
                <a:gd name="connsiteX480" fmla="*/ 1139957 w 1906136"/>
                <a:gd name="connsiteY480" fmla="*/ 175402 h 2468044"/>
                <a:gd name="connsiteX481" fmla="*/ 1137784 w 1906136"/>
                <a:gd name="connsiteY481" fmla="*/ 173229 h 2468044"/>
                <a:gd name="connsiteX482" fmla="*/ 1135611 w 1906136"/>
                <a:gd name="connsiteY482" fmla="*/ 171056 h 2468044"/>
                <a:gd name="connsiteX483" fmla="*/ 1132506 w 1906136"/>
                <a:gd name="connsiteY483" fmla="*/ 167951 h 2468044"/>
                <a:gd name="connsiteX484" fmla="*/ 1134679 w 1906136"/>
                <a:gd name="connsiteY484" fmla="*/ 161742 h 2468044"/>
                <a:gd name="connsiteX485" fmla="*/ 1134679 w 1906136"/>
                <a:gd name="connsiteY485" fmla="*/ 153360 h 2468044"/>
                <a:gd name="connsiteX486" fmla="*/ 1135611 w 1906136"/>
                <a:gd name="connsiteY486" fmla="*/ 140632 h 2468044"/>
                <a:gd name="connsiteX487" fmla="*/ 1137784 w 1906136"/>
                <a:gd name="connsiteY487" fmla="*/ 126041 h 2468044"/>
                <a:gd name="connsiteX488" fmla="*/ 1137784 w 1906136"/>
                <a:gd name="connsiteY488" fmla="*/ 114244 h 2468044"/>
                <a:gd name="connsiteX489" fmla="*/ 1128470 w 1906136"/>
                <a:gd name="connsiteY489" fmla="*/ 118590 h 2468044"/>
                <a:gd name="connsiteX490" fmla="*/ 1123193 w 1906136"/>
                <a:gd name="connsiteY490" fmla="*/ 123868 h 2468044"/>
                <a:gd name="connsiteX491" fmla="*/ 1117915 w 1906136"/>
                <a:gd name="connsiteY491" fmla="*/ 129145 h 2468044"/>
                <a:gd name="connsiteX492" fmla="*/ 1112638 w 1906136"/>
                <a:gd name="connsiteY492" fmla="*/ 134423 h 2468044"/>
                <a:gd name="connsiteX493" fmla="*/ 1101151 w 1906136"/>
                <a:gd name="connsiteY493" fmla="*/ 134423 h 2468044"/>
                <a:gd name="connsiteX494" fmla="*/ 1098047 w 1906136"/>
                <a:gd name="connsiteY494" fmla="*/ 119832 h 2468044"/>
                <a:gd name="connsiteX495" fmla="*/ 1098047 w 1906136"/>
                <a:gd name="connsiteY495" fmla="*/ 103999 h 2468044"/>
                <a:gd name="connsiteX496" fmla="*/ 1071969 w 1906136"/>
                <a:gd name="connsiteY496" fmla="*/ 103999 h 2468044"/>
                <a:gd name="connsiteX497" fmla="*/ 1076005 w 1906136"/>
                <a:gd name="connsiteY497" fmla="*/ 96549 h 2468044"/>
                <a:gd name="connsiteX498" fmla="*/ 1076936 w 1906136"/>
                <a:gd name="connsiteY498" fmla="*/ 90340 h 2468044"/>
                <a:gd name="connsiteX499" fmla="*/ 1079110 w 1906136"/>
                <a:gd name="connsiteY499" fmla="*/ 85062 h 2468044"/>
                <a:gd name="connsiteX500" fmla="*/ 1083145 w 1906136"/>
                <a:gd name="connsiteY500" fmla="*/ 81958 h 2468044"/>
                <a:gd name="connsiteX501" fmla="*/ 1088423 w 1906136"/>
                <a:gd name="connsiteY501" fmla="*/ 77611 h 2468044"/>
                <a:gd name="connsiteX502" fmla="*/ 1088423 w 1906136"/>
                <a:gd name="connsiteY502" fmla="*/ 70161 h 2468044"/>
                <a:gd name="connsiteX503" fmla="*/ 1088423 w 1906136"/>
                <a:gd name="connsiteY503" fmla="*/ 62710 h 2468044"/>
                <a:gd name="connsiteX504" fmla="*/ 1086250 w 1906136"/>
                <a:gd name="connsiteY504" fmla="*/ 59606 h 2468044"/>
                <a:gd name="connsiteX505" fmla="*/ 1083145 w 1906136"/>
                <a:gd name="connsiteY505" fmla="*/ 55259 h 2468044"/>
                <a:gd name="connsiteX506" fmla="*/ 1079110 w 1906136"/>
                <a:gd name="connsiteY506" fmla="*/ 52155 h 2468044"/>
                <a:gd name="connsiteX507" fmla="*/ 1071969 w 1906136"/>
                <a:gd name="connsiteY507" fmla="*/ 49982 h 2468044"/>
                <a:gd name="connsiteX508" fmla="*/ 1074142 w 1906136"/>
                <a:gd name="connsiteY508" fmla="*/ 42531 h 2468044"/>
                <a:gd name="connsiteX509" fmla="*/ 1076316 w 1906136"/>
                <a:gd name="connsiteY509" fmla="*/ 39427 h 2468044"/>
                <a:gd name="connsiteX510" fmla="*/ 1077247 w 1906136"/>
                <a:gd name="connsiteY510" fmla="*/ 35080 h 2468044"/>
                <a:gd name="connsiteX511" fmla="*/ 1079420 w 1906136"/>
                <a:gd name="connsiteY511" fmla="*/ 29803 h 2468044"/>
                <a:gd name="connsiteX512" fmla="*/ 1081593 w 1906136"/>
                <a:gd name="connsiteY512" fmla="*/ 25457 h 2468044"/>
                <a:gd name="connsiteX513" fmla="*/ 1079420 w 1906136"/>
                <a:gd name="connsiteY513" fmla="*/ 22352 h 2468044"/>
                <a:gd name="connsiteX514" fmla="*/ 1076316 w 1906136"/>
                <a:gd name="connsiteY514" fmla="*/ 18006 h 2468044"/>
                <a:gd name="connsiteX515" fmla="*/ 1074142 w 1906136"/>
                <a:gd name="connsiteY515" fmla="*/ 17075 h 2468044"/>
                <a:gd name="connsiteX516" fmla="*/ 1071969 w 1906136"/>
                <a:gd name="connsiteY516" fmla="*/ 14901 h 2468044"/>
                <a:gd name="connsiteX517" fmla="*/ 1069796 w 1906136"/>
                <a:gd name="connsiteY517" fmla="*/ 12728 h 2468044"/>
                <a:gd name="connsiteX518" fmla="*/ 1069796 w 1906136"/>
                <a:gd name="connsiteY518" fmla="*/ 7451 h 2468044"/>
                <a:gd name="connsiteX519" fmla="*/ 1068865 w 1906136"/>
                <a:gd name="connsiteY519" fmla="*/ 0 h 2468044"/>
                <a:gd name="connsiteX520" fmla="*/ 1057378 w 1906136"/>
                <a:gd name="connsiteY520" fmla="*/ 2173 h 2468044"/>
                <a:gd name="connsiteX521" fmla="*/ 1046823 w 1906136"/>
                <a:gd name="connsiteY521" fmla="*/ 5278 h 2468044"/>
                <a:gd name="connsiteX522" fmla="*/ 1037510 w 1906136"/>
                <a:gd name="connsiteY522" fmla="*/ 9624 h 2468044"/>
                <a:gd name="connsiteX523" fmla="*/ 1025092 w 1906136"/>
                <a:gd name="connsiteY523" fmla="*/ 29492 h 2468044"/>
                <a:gd name="connsiteX524" fmla="*/ 1021056 w 1906136"/>
                <a:gd name="connsiteY524" fmla="*/ 47498 h 2468044"/>
                <a:gd name="connsiteX525" fmla="*/ 1023229 w 1906136"/>
                <a:gd name="connsiteY525" fmla="*/ 66435 h 2468044"/>
                <a:gd name="connsiteX526" fmla="*/ 1032543 w 1906136"/>
                <a:gd name="connsiteY526" fmla="*/ 82268 h 2468044"/>
                <a:gd name="connsiteX527" fmla="*/ 1044960 w 1906136"/>
                <a:gd name="connsiteY527" fmla="*/ 96859 h 2468044"/>
                <a:gd name="connsiteX528" fmla="*/ 1047134 w 1906136"/>
                <a:gd name="connsiteY528" fmla="*/ 104310 h 2468044"/>
                <a:gd name="connsiteX529" fmla="*/ 1044960 w 1906136"/>
                <a:gd name="connsiteY529" fmla="*/ 118901 h 2468044"/>
                <a:gd name="connsiteX530" fmla="*/ 1044960 w 1906136"/>
                <a:gd name="connsiteY530" fmla="*/ 135665 h 2468044"/>
                <a:gd name="connsiteX531" fmla="*/ 1044960 w 1906136"/>
                <a:gd name="connsiteY531" fmla="*/ 150256 h 2468044"/>
                <a:gd name="connsiteX532" fmla="*/ 1032543 w 1906136"/>
                <a:gd name="connsiteY532" fmla="*/ 150256 h 2468044"/>
                <a:gd name="connsiteX533" fmla="*/ 1032543 w 1906136"/>
                <a:gd name="connsiteY533" fmla="*/ 153360 h 2468044"/>
                <a:gd name="connsiteX534" fmla="*/ 1030369 w 1906136"/>
                <a:gd name="connsiteY534" fmla="*/ 159569 h 2468044"/>
                <a:gd name="connsiteX535" fmla="*/ 1030369 w 1906136"/>
                <a:gd name="connsiteY535" fmla="*/ 162674 h 2468044"/>
                <a:gd name="connsiteX536" fmla="*/ 1028196 w 1906136"/>
                <a:gd name="connsiteY536" fmla="*/ 170124 h 2468044"/>
                <a:gd name="connsiteX537" fmla="*/ 1019814 w 1906136"/>
                <a:gd name="connsiteY537" fmla="*/ 153360 h 2468044"/>
                <a:gd name="connsiteX538" fmla="*/ 1012674 w 1906136"/>
                <a:gd name="connsiteY538" fmla="*/ 137528 h 2468044"/>
                <a:gd name="connsiteX539" fmla="*/ 988770 w 1906136"/>
                <a:gd name="connsiteY539" fmla="*/ 137528 h 2468044"/>
                <a:gd name="connsiteX540" fmla="*/ 988770 w 1906136"/>
                <a:gd name="connsiteY540" fmla="*/ 150256 h 2468044"/>
                <a:gd name="connsiteX541" fmla="*/ 986597 w 1906136"/>
                <a:gd name="connsiteY541" fmla="*/ 152429 h 2468044"/>
                <a:gd name="connsiteX542" fmla="*/ 984424 w 1906136"/>
                <a:gd name="connsiteY542" fmla="*/ 153360 h 2468044"/>
                <a:gd name="connsiteX543" fmla="*/ 983492 w 1906136"/>
                <a:gd name="connsiteY543" fmla="*/ 155533 h 2468044"/>
                <a:gd name="connsiteX544" fmla="*/ 981319 w 1906136"/>
                <a:gd name="connsiteY544" fmla="*/ 157706 h 2468044"/>
                <a:gd name="connsiteX545" fmla="*/ 962692 w 1906136"/>
                <a:gd name="connsiteY545" fmla="*/ 157706 h 2468044"/>
                <a:gd name="connsiteX546" fmla="*/ 950275 w 1906136"/>
                <a:gd name="connsiteY546" fmla="*/ 155533 h 2468044"/>
                <a:gd name="connsiteX547" fmla="*/ 937857 w 1906136"/>
                <a:gd name="connsiteY547" fmla="*/ 153360 h 2468044"/>
                <a:gd name="connsiteX548" fmla="*/ 925439 w 1906136"/>
                <a:gd name="connsiteY548" fmla="*/ 150256 h 2468044"/>
                <a:gd name="connsiteX549" fmla="*/ 905570 w 1906136"/>
                <a:gd name="connsiteY549" fmla="*/ 150256 h 2468044"/>
                <a:gd name="connsiteX550" fmla="*/ 901535 w 1906136"/>
                <a:gd name="connsiteY550" fmla="*/ 142805 h 2468044"/>
                <a:gd name="connsiteX551" fmla="*/ 898430 w 1906136"/>
                <a:gd name="connsiteY551" fmla="*/ 139701 h 2468044"/>
                <a:gd name="connsiteX552" fmla="*/ 894394 w 1906136"/>
                <a:gd name="connsiteY552" fmla="*/ 133492 h 2468044"/>
                <a:gd name="connsiteX553" fmla="*/ 889117 w 1906136"/>
                <a:gd name="connsiteY553" fmla="*/ 130387 h 2468044"/>
                <a:gd name="connsiteX554" fmla="*/ 889117 w 1906136"/>
                <a:gd name="connsiteY554" fmla="*/ 117659 h 2468044"/>
                <a:gd name="connsiteX555" fmla="*/ 842239 w 1906136"/>
                <a:gd name="connsiteY555" fmla="*/ 122937 h 2468044"/>
                <a:gd name="connsiteX556" fmla="*/ 842239 w 1906136"/>
                <a:gd name="connsiteY556" fmla="*/ 126041 h 2468044"/>
                <a:gd name="connsiteX557" fmla="*/ 838204 w 1906136"/>
                <a:gd name="connsiteY557" fmla="*/ 126041 h 2468044"/>
                <a:gd name="connsiteX558" fmla="*/ 838204 w 1906136"/>
                <a:gd name="connsiteY558" fmla="*/ 132250 h 2468044"/>
                <a:gd name="connsiteX559" fmla="*/ 840377 w 1906136"/>
                <a:gd name="connsiteY559" fmla="*/ 135354 h 2468044"/>
                <a:gd name="connsiteX560" fmla="*/ 842550 w 1906136"/>
                <a:gd name="connsiteY560" fmla="*/ 139701 h 2468044"/>
                <a:gd name="connsiteX561" fmla="*/ 843481 w 1906136"/>
                <a:gd name="connsiteY561" fmla="*/ 140632 h 2468044"/>
                <a:gd name="connsiteX562" fmla="*/ 845654 w 1906136"/>
                <a:gd name="connsiteY562" fmla="*/ 145910 h 2468044"/>
                <a:gd name="connsiteX563" fmla="*/ 877941 w 1906136"/>
                <a:gd name="connsiteY563" fmla="*/ 145910 h 2468044"/>
                <a:gd name="connsiteX564" fmla="*/ 877941 w 1906136"/>
                <a:gd name="connsiteY564" fmla="*/ 150256 h 2468044"/>
                <a:gd name="connsiteX565" fmla="*/ 870800 w 1906136"/>
                <a:gd name="connsiteY565" fmla="*/ 152429 h 2468044"/>
                <a:gd name="connsiteX566" fmla="*/ 865523 w 1906136"/>
                <a:gd name="connsiteY566" fmla="*/ 153360 h 2468044"/>
                <a:gd name="connsiteX567" fmla="*/ 858383 w 1906136"/>
                <a:gd name="connsiteY567" fmla="*/ 153360 h 2468044"/>
                <a:gd name="connsiteX568" fmla="*/ 849069 w 1906136"/>
                <a:gd name="connsiteY568" fmla="*/ 153360 h 2468044"/>
                <a:gd name="connsiteX569" fmla="*/ 849069 w 1906136"/>
                <a:gd name="connsiteY569" fmla="*/ 189993 h 2468044"/>
                <a:gd name="connsiteX570" fmla="*/ 840687 w 1906136"/>
                <a:gd name="connsiteY570" fmla="*/ 179438 h 2468044"/>
                <a:gd name="connsiteX571" fmla="*/ 831374 w 1906136"/>
                <a:gd name="connsiteY571" fmla="*/ 167951 h 2468044"/>
                <a:gd name="connsiteX572" fmla="*/ 822060 w 1906136"/>
                <a:gd name="connsiteY572" fmla="*/ 157396 h 2468044"/>
                <a:gd name="connsiteX573" fmla="*/ 813678 w 1906136"/>
                <a:gd name="connsiteY573" fmla="*/ 155223 h 2468044"/>
                <a:gd name="connsiteX574" fmla="*/ 799087 w 1906136"/>
                <a:gd name="connsiteY574" fmla="*/ 155223 h 2468044"/>
                <a:gd name="connsiteX575" fmla="*/ 782323 w 1906136"/>
                <a:gd name="connsiteY575" fmla="*/ 155223 h 2468044"/>
                <a:gd name="connsiteX576" fmla="*/ 765559 w 1906136"/>
                <a:gd name="connsiteY576" fmla="*/ 153050 h 2468044"/>
                <a:gd name="connsiteX577" fmla="*/ 753141 w 1906136"/>
                <a:gd name="connsiteY577" fmla="*/ 153050 h 2468044"/>
                <a:gd name="connsiteX578" fmla="*/ 755315 w 1906136"/>
                <a:gd name="connsiteY578" fmla="*/ 149945 h 2468044"/>
                <a:gd name="connsiteX579" fmla="*/ 756246 w 1906136"/>
                <a:gd name="connsiteY579" fmla="*/ 147772 h 2468044"/>
                <a:gd name="connsiteX580" fmla="*/ 756246 w 1906136"/>
                <a:gd name="connsiteY580" fmla="*/ 145599 h 2468044"/>
                <a:gd name="connsiteX581" fmla="*/ 758419 w 1906136"/>
                <a:gd name="connsiteY581" fmla="*/ 144668 h 2468044"/>
                <a:gd name="connsiteX582" fmla="*/ 762455 w 1906136"/>
                <a:gd name="connsiteY582" fmla="*/ 142495 h 2468044"/>
                <a:gd name="connsiteX583" fmla="*/ 765559 w 1906136"/>
                <a:gd name="connsiteY583" fmla="*/ 140321 h 2468044"/>
                <a:gd name="connsiteX584" fmla="*/ 763386 w 1906136"/>
                <a:gd name="connsiteY584" fmla="*/ 137217 h 2468044"/>
                <a:gd name="connsiteX585" fmla="*/ 760282 w 1906136"/>
                <a:gd name="connsiteY585" fmla="*/ 129766 h 2468044"/>
                <a:gd name="connsiteX586" fmla="*/ 756246 w 1906136"/>
                <a:gd name="connsiteY586" fmla="*/ 124489 h 2468044"/>
                <a:gd name="connsiteX587" fmla="*/ 753141 w 1906136"/>
                <a:gd name="connsiteY587" fmla="*/ 120143 h 2468044"/>
                <a:gd name="connsiteX588" fmla="*/ 749106 w 1906136"/>
                <a:gd name="connsiteY588" fmla="*/ 117038 h 2468044"/>
                <a:gd name="connsiteX589" fmla="*/ 746001 w 1906136"/>
                <a:gd name="connsiteY589" fmla="*/ 117038 h 2468044"/>
                <a:gd name="connsiteX590" fmla="*/ 742897 w 1906136"/>
                <a:gd name="connsiteY590" fmla="*/ 117969 h 2468044"/>
                <a:gd name="connsiteX591" fmla="*/ 736688 w 1906136"/>
                <a:gd name="connsiteY591" fmla="*/ 120143 h 2468044"/>
                <a:gd name="connsiteX592" fmla="*/ 733583 w 1906136"/>
                <a:gd name="connsiteY592" fmla="*/ 122316 h 2468044"/>
                <a:gd name="connsiteX593" fmla="*/ 728306 w 1906136"/>
                <a:gd name="connsiteY593" fmla="*/ 122316 h 2468044"/>
                <a:gd name="connsiteX594" fmla="*/ 722097 w 1906136"/>
                <a:gd name="connsiteY594" fmla="*/ 122316 h 2468044"/>
                <a:gd name="connsiteX595" fmla="*/ 706575 w 1906136"/>
                <a:gd name="connsiteY595" fmla="*/ 110829 h 2468044"/>
                <a:gd name="connsiteX596" fmla="*/ 689811 w 1906136"/>
                <a:gd name="connsiteY596" fmla="*/ 98101 h 2468044"/>
                <a:gd name="connsiteX597" fmla="*/ 673046 w 1906136"/>
                <a:gd name="connsiteY597" fmla="*/ 85373 h 2468044"/>
                <a:gd name="connsiteX598" fmla="*/ 653178 w 1906136"/>
                <a:gd name="connsiteY598" fmla="*/ 80095 h 2468044"/>
                <a:gd name="connsiteX599" fmla="*/ 649142 w 1906136"/>
                <a:gd name="connsiteY599" fmla="*/ 81026 h 2468044"/>
                <a:gd name="connsiteX600" fmla="*/ 643865 w 1906136"/>
                <a:gd name="connsiteY600" fmla="*/ 83199 h 2468044"/>
                <a:gd name="connsiteX601" fmla="*/ 640760 w 1906136"/>
                <a:gd name="connsiteY601" fmla="*/ 87546 h 2468044"/>
                <a:gd name="connsiteX602" fmla="*/ 635482 w 1906136"/>
                <a:gd name="connsiteY602" fmla="*/ 90650 h 2468044"/>
                <a:gd name="connsiteX603" fmla="*/ 629274 w 1906136"/>
                <a:gd name="connsiteY603" fmla="*/ 92823 h 2468044"/>
                <a:gd name="connsiteX604" fmla="*/ 628342 w 1906136"/>
                <a:gd name="connsiteY604" fmla="*/ 88477 h 2468044"/>
                <a:gd name="connsiteX605" fmla="*/ 626169 w 1906136"/>
                <a:gd name="connsiteY605" fmla="*/ 85373 h 2468044"/>
                <a:gd name="connsiteX606" fmla="*/ 622133 w 1906136"/>
                <a:gd name="connsiteY606" fmla="*/ 80095 h 2468044"/>
                <a:gd name="connsiteX607" fmla="*/ 621202 w 1906136"/>
                <a:gd name="connsiteY607" fmla="*/ 80095 h 2468044"/>
                <a:gd name="connsiteX608" fmla="*/ 617166 w 1906136"/>
                <a:gd name="connsiteY608" fmla="*/ 80095 h 2468044"/>
                <a:gd name="connsiteX609" fmla="*/ 614993 w 1906136"/>
                <a:gd name="connsiteY609" fmla="*/ 81026 h 2468044"/>
                <a:gd name="connsiteX610" fmla="*/ 611889 w 1906136"/>
                <a:gd name="connsiteY610" fmla="*/ 83199 h 2468044"/>
                <a:gd name="connsiteX611" fmla="*/ 609715 w 1906136"/>
                <a:gd name="connsiteY611" fmla="*/ 85373 h 2468044"/>
                <a:gd name="connsiteX612" fmla="*/ 606611 w 1906136"/>
                <a:gd name="connsiteY612" fmla="*/ 88477 h 2468044"/>
                <a:gd name="connsiteX613" fmla="*/ 592951 w 1906136"/>
                <a:gd name="connsiteY613" fmla="*/ 85373 h 2468044"/>
                <a:gd name="connsiteX614" fmla="*/ 584569 w 1906136"/>
                <a:gd name="connsiteY614" fmla="*/ 77922 h 2468044"/>
                <a:gd name="connsiteX615" fmla="*/ 578360 w 1906136"/>
                <a:gd name="connsiteY615" fmla="*/ 68609 h 2468044"/>
                <a:gd name="connsiteX616" fmla="*/ 573083 w 1906136"/>
                <a:gd name="connsiteY616" fmla="*/ 55880 h 2468044"/>
                <a:gd name="connsiteX617" fmla="*/ 569978 w 1906136"/>
                <a:gd name="connsiteY617" fmla="*/ 58985 h 2468044"/>
                <a:gd name="connsiteX618" fmla="*/ 565943 w 1906136"/>
                <a:gd name="connsiteY618" fmla="*/ 65194 h 2468044"/>
                <a:gd name="connsiteX619" fmla="*/ 563770 w 1906136"/>
                <a:gd name="connsiteY619" fmla="*/ 70471 h 2468044"/>
                <a:gd name="connsiteX620" fmla="*/ 562838 w 1906136"/>
                <a:gd name="connsiteY620" fmla="*/ 75749 h 2468044"/>
                <a:gd name="connsiteX621" fmla="*/ 546074 w 1906136"/>
                <a:gd name="connsiteY621" fmla="*/ 77922 h 2468044"/>
                <a:gd name="connsiteX622" fmla="*/ 533656 w 1906136"/>
                <a:gd name="connsiteY622" fmla="*/ 77922 h 2468044"/>
                <a:gd name="connsiteX623" fmla="*/ 521238 w 1906136"/>
                <a:gd name="connsiteY623" fmla="*/ 80095 h 2468044"/>
                <a:gd name="connsiteX624" fmla="*/ 511925 w 1906136"/>
                <a:gd name="connsiteY624" fmla="*/ 85373 h 2468044"/>
                <a:gd name="connsiteX625" fmla="*/ 502612 w 1906136"/>
                <a:gd name="connsiteY625" fmla="*/ 95928 h 2468044"/>
                <a:gd name="connsiteX626" fmla="*/ 482743 w 1906136"/>
                <a:gd name="connsiteY626" fmla="*/ 92823 h 2468044"/>
                <a:gd name="connsiteX627" fmla="*/ 482743 w 1906136"/>
                <a:gd name="connsiteY627" fmla="*/ 85373 h 2468044"/>
                <a:gd name="connsiteX628" fmla="*/ 504474 w 1906136"/>
                <a:gd name="connsiteY628" fmla="*/ 76059 h 2468044"/>
                <a:gd name="connsiteX629" fmla="*/ 524343 w 1906136"/>
                <a:gd name="connsiteY629" fmla="*/ 63331 h 2468044"/>
                <a:gd name="connsiteX630" fmla="*/ 542970 w 1906136"/>
                <a:gd name="connsiteY630" fmla="*/ 48740 h 2468044"/>
                <a:gd name="connsiteX631" fmla="*/ 549179 w 1906136"/>
                <a:gd name="connsiteY631" fmla="*/ 48740 h 2468044"/>
                <a:gd name="connsiteX632" fmla="*/ 546074 w 1906136"/>
                <a:gd name="connsiteY632" fmla="*/ 46567 h 2468044"/>
                <a:gd name="connsiteX633" fmla="*/ 542970 w 1906136"/>
                <a:gd name="connsiteY633" fmla="*/ 44394 h 2468044"/>
                <a:gd name="connsiteX634" fmla="*/ 536761 w 1906136"/>
                <a:gd name="connsiteY634" fmla="*/ 43462 h 2468044"/>
                <a:gd name="connsiteX635" fmla="*/ 533656 w 1906136"/>
                <a:gd name="connsiteY635" fmla="*/ 41289 h 2468044"/>
                <a:gd name="connsiteX636" fmla="*/ 516892 w 1906136"/>
                <a:gd name="connsiteY636" fmla="*/ 44394 h 2468044"/>
                <a:gd name="connsiteX637" fmla="*/ 504474 w 1906136"/>
                <a:gd name="connsiteY637" fmla="*/ 50603 h 2468044"/>
                <a:gd name="connsiteX638" fmla="*/ 492988 w 1906136"/>
                <a:gd name="connsiteY638" fmla="*/ 58985 h 2468044"/>
                <a:gd name="connsiteX639" fmla="*/ 482433 w 1906136"/>
                <a:gd name="connsiteY639" fmla="*/ 66435 h 2468044"/>
                <a:gd name="connsiteX640" fmla="*/ 470015 w 1906136"/>
                <a:gd name="connsiteY640" fmla="*/ 73886 h 2468044"/>
                <a:gd name="connsiteX641" fmla="*/ 455424 w 1906136"/>
                <a:gd name="connsiteY641" fmla="*/ 78232 h 2468044"/>
                <a:gd name="connsiteX642" fmla="*/ 433693 w 1906136"/>
                <a:gd name="connsiteY642" fmla="*/ 80405 h 2468044"/>
                <a:gd name="connsiteX643" fmla="*/ 436797 w 1906136"/>
                <a:gd name="connsiteY643" fmla="*/ 88788 h 2468044"/>
                <a:gd name="connsiteX644" fmla="*/ 443006 w 1906136"/>
                <a:gd name="connsiteY644" fmla="*/ 96238 h 2468044"/>
                <a:gd name="connsiteX645" fmla="*/ 448284 w 1906136"/>
                <a:gd name="connsiteY645" fmla="*/ 103689 h 2468044"/>
                <a:gd name="connsiteX646" fmla="*/ 453561 w 1906136"/>
                <a:gd name="connsiteY646" fmla="*/ 109898 h 2468044"/>
                <a:gd name="connsiteX647" fmla="*/ 453561 w 1906136"/>
                <a:gd name="connsiteY647" fmla="*/ 117349 h 2468044"/>
                <a:gd name="connsiteX648" fmla="*/ 429657 w 1906136"/>
                <a:gd name="connsiteY648" fmla="*/ 113002 h 2468044"/>
                <a:gd name="connsiteX649" fmla="*/ 409788 w 1906136"/>
                <a:gd name="connsiteY649" fmla="*/ 102447 h 2468044"/>
                <a:gd name="connsiteX650" fmla="*/ 392093 w 1906136"/>
                <a:gd name="connsiteY650" fmla="*/ 90961 h 2468044"/>
                <a:gd name="connsiteX651" fmla="*/ 373466 w 1906136"/>
                <a:gd name="connsiteY651" fmla="*/ 78232 h 2468044"/>
                <a:gd name="connsiteX652" fmla="*/ 353598 w 1906136"/>
                <a:gd name="connsiteY652" fmla="*/ 68919 h 2468044"/>
                <a:gd name="connsiteX653" fmla="*/ 322243 w 1906136"/>
                <a:gd name="connsiteY653" fmla="*/ 73265 h 2468044"/>
                <a:gd name="connsiteX654" fmla="*/ 307652 w 1906136"/>
                <a:gd name="connsiteY654" fmla="*/ 68919 h 2468044"/>
                <a:gd name="connsiteX655" fmla="*/ 293061 w 1906136"/>
                <a:gd name="connsiteY655" fmla="*/ 61468 h 2468044"/>
                <a:gd name="connsiteX656" fmla="*/ 277539 w 1906136"/>
                <a:gd name="connsiteY656" fmla="*/ 56191 h 2468044"/>
                <a:gd name="connsiteX657" fmla="*/ 266052 w 1906136"/>
                <a:gd name="connsiteY657" fmla="*/ 51844 h 2468044"/>
                <a:gd name="connsiteX658" fmla="*/ 262948 w 1906136"/>
                <a:gd name="connsiteY658" fmla="*/ 51844 h 2468044"/>
                <a:gd name="connsiteX659" fmla="*/ 256739 w 1906136"/>
                <a:gd name="connsiteY659" fmla="*/ 54018 h 2468044"/>
                <a:gd name="connsiteX660" fmla="*/ 253634 w 1906136"/>
                <a:gd name="connsiteY660" fmla="*/ 56191 h 2468044"/>
                <a:gd name="connsiteX661" fmla="*/ 249598 w 1906136"/>
                <a:gd name="connsiteY661" fmla="*/ 56191 h 2468044"/>
                <a:gd name="connsiteX662" fmla="*/ 244321 w 1906136"/>
                <a:gd name="connsiteY662" fmla="*/ 58364 h 2468044"/>
                <a:gd name="connsiteX663" fmla="*/ 239043 w 1906136"/>
                <a:gd name="connsiteY663" fmla="*/ 56191 h 2468044"/>
                <a:gd name="connsiteX664" fmla="*/ 233766 w 1906136"/>
                <a:gd name="connsiteY664" fmla="*/ 54018 h 2468044"/>
                <a:gd name="connsiteX665" fmla="*/ 229730 w 1906136"/>
                <a:gd name="connsiteY665" fmla="*/ 50913 h 2468044"/>
                <a:gd name="connsiteX666" fmla="*/ 226625 w 1906136"/>
                <a:gd name="connsiteY666" fmla="*/ 46567 h 2468044"/>
                <a:gd name="connsiteX667" fmla="*/ 221348 w 1906136"/>
                <a:gd name="connsiteY667" fmla="*/ 41289 h 2468044"/>
                <a:gd name="connsiteX668" fmla="*/ 217312 w 1906136"/>
                <a:gd name="connsiteY668" fmla="*/ 38185 h 2468044"/>
                <a:gd name="connsiteX669" fmla="*/ 214208 w 1906136"/>
                <a:gd name="connsiteY669" fmla="*/ 36012 h 2468044"/>
                <a:gd name="connsiteX670" fmla="*/ 210172 w 1906136"/>
                <a:gd name="connsiteY670" fmla="*/ 36012 h 2468044"/>
                <a:gd name="connsiteX671" fmla="*/ 207067 w 1906136"/>
                <a:gd name="connsiteY671" fmla="*/ 36012 h 2468044"/>
                <a:gd name="connsiteX672" fmla="*/ 203032 w 1906136"/>
                <a:gd name="connsiteY672" fmla="*/ 38185 h 2468044"/>
                <a:gd name="connsiteX673" fmla="*/ 199927 w 1906136"/>
                <a:gd name="connsiteY673" fmla="*/ 39116 h 2468044"/>
                <a:gd name="connsiteX674" fmla="*/ 195891 w 1906136"/>
                <a:gd name="connsiteY674" fmla="*/ 39116 h 2468044"/>
                <a:gd name="connsiteX675" fmla="*/ 190614 w 1906136"/>
                <a:gd name="connsiteY675" fmla="*/ 39116 h 2468044"/>
                <a:gd name="connsiteX676" fmla="*/ 186578 w 1906136"/>
                <a:gd name="connsiteY676" fmla="*/ 36012 h 2468044"/>
                <a:gd name="connsiteX677" fmla="*/ 183473 w 1906136"/>
                <a:gd name="connsiteY677" fmla="*/ 31665 h 2468044"/>
                <a:gd name="connsiteX678" fmla="*/ 181300 w 1906136"/>
                <a:gd name="connsiteY678" fmla="*/ 30734 h 2468044"/>
                <a:gd name="connsiteX679" fmla="*/ 181300 w 1906136"/>
                <a:gd name="connsiteY679" fmla="*/ 26388 h 2468044"/>
                <a:gd name="connsiteX680" fmla="*/ 179127 w 1906136"/>
                <a:gd name="connsiteY680" fmla="*/ 24215 h 2468044"/>
                <a:gd name="connsiteX681" fmla="*/ 179127 w 1906136"/>
                <a:gd name="connsiteY681" fmla="*/ 21110 h 2468044"/>
                <a:gd name="connsiteX682" fmla="*/ 176023 w 1906136"/>
                <a:gd name="connsiteY682" fmla="*/ 18937 h 2468044"/>
                <a:gd name="connsiteX683" fmla="*/ 170745 w 1906136"/>
                <a:gd name="connsiteY683" fmla="*/ 15833 h 2468044"/>
                <a:gd name="connsiteX684" fmla="*/ 153981 w 1906136"/>
                <a:gd name="connsiteY684" fmla="*/ 26388 h 2468044"/>
                <a:gd name="connsiteX685" fmla="*/ 137217 w 1906136"/>
                <a:gd name="connsiteY685" fmla="*/ 33839 h 2468044"/>
                <a:gd name="connsiteX686" fmla="*/ 117348 w 1906136"/>
                <a:gd name="connsiteY686" fmla="*/ 39116 h 2468044"/>
                <a:gd name="connsiteX687" fmla="*/ 99653 w 1906136"/>
                <a:gd name="connsiteY687" fmla="*/ 48430 h 2468044"/>
                <a:gd name="connsiteX688" fmla="*/ 85993 w 1906136"/>
                <a:gd name="connsiteY688" fmla="*/ 58985 h 2468044"/>
                <a:gd name="connsiteX689" fmla="*/ 82889 w 1906136"/>
                <a:gd name="connsiteY689" fmla="*/ 70471 h 2468044"/>
                <a:gd name="connsiteX690" fmla="*/ 78853 w 1906136"/>
                <a:gd name="connsiteY690" fmla="*/ 83199 h 2468044"/>
                <a:gd name="connsiteX691" fmla="*/ 73576 w 1906136"/>
                <a:gd name="connsiteY691" fmla="*/ 95928 h 2468044"/>
                <a:gd name="connsiteX692" fmla="*/ 56812 w 1906136"/>
                <a:gd name="connsiteY692" fmla="*/ 105241 h 2468044"/>
                <a:gd name="connsiteX693" fmla="*/ 36012 w 1906136"/>
                <a:gd name="connsiteY693" fmla="*/ 107414 h 2468044"/>
                <a:gd name="connsiteX694" fmla="*/ 14281 w 1906136"/>
                <a:gd name="connsiteY694" fmla="*/ 105241 h 2468044"/>
                <a:gd name="connsiteX695" fmla="*/ 12107 w 1906136"/>
                <a:gd name="connsiteY695" fmla="*/ 110519 h 2468044"/>
                <a:gd name="connsiteX696" fmla="*/ 9934 w 1906136"/>
                <a:gd name="connsiteY696" fmla="*/ 116728 h 2468044"/>
                <a:gd name="connsiteX697" fmla="*/ 6830 w 1906136"/>
                <a:gd name="connsiteY697" fmla="*/ 122005 h 2468044"/>
                <a:gd name="connsiteX698" fmla="*/ 15212 w 1906136"/>
                <a:gd name="connsiteY698" fmla="*/ 138769 h 2468044"/>
                <a:gd name="connsiteX699" fmla="*/ 29803 w 1906136"/>
                <a:gd name="connsiteY699" fmla="*/ 149324 h 2468044"/>
                <a:gd name="connsiteX700" fmla="*/ 46567 w 1906136"/>
                <a:gd name="connsiteY700" fmla="*/ 159880 h 2468044"/>
                <a:gd name="connsiteX701" fmla="*/ 61158 w 1906136"/>
                <a:gd name="connsiteY701" fmla="*/ 171366 h 2468044"/>
                <a:gd name="connsiteX702" fmla="*/ 73576 w 1906136"/>
                <a:gd name="connsiteY702" fmla="*/ 185957 h 2468044"/>
                <a:gd name="connsiteX703" fmla="*/ 77611 w 1906136"/>
                <a:gd name="connsiteY703" fmla="*/ 191235 h 2468044"/>
                <a:gd name="connsiteX704" fmla="*/ 78543 w 1906136"/>
                <a:gd name="connsiteY704" fmla="*/ 196512 h 2468044"/>
                <a:gd name="connsiteX705" fmla="*/ 80716 w 1906136"/>
                <a:gd name="connsiteY705" fmla="*/ 202721 h 2468044"/>
                <a:gd name="connsiteX706" fmla="*/ 82889 w 1906136"/>
                <a:gd name="connsiteY706" fmla="*/ 207999 h 2468044"/>
                <a:gd name="connsiteX707" fmla="*/ 85993 w 1906136"/>
                <a:gd name="connsiteY707" fmla="*/ 213276 h 2468044"/>
                <a:gd name="connsiteX708" fmla="*/ 85993 w 1906136"/>
                <a:gd name="connsiteY708" fmla="*/ 220727 h 2468044"/>
                <a:gd name="connsiteX709" fmla="*/ 73576 w 1906136"/>
                <a:gd name="connsiteY709" fmla="*/ 226005 h 2468044"/>
                <a:gd name="connsiteX710" fmla="*/ 70471 w 1906136"/>
                <a:gd name="connsiteY710" fmla="*/ 220727 h 2468044"/>
                <a:gd name="connsiteX711" fmla="*/ 64262 w 1906136"/>
                <a:gd name="connsiteY711" fmla="*/ 215449 h 2468044"/>
                <a:gd name="connsiteX712" fmla="*/ 58985 w 1906136"/>
                <a:gd name="connsiteY712" fmla="*/ 211103 h 2468044"/>
                <a:gd name="connsiteX713" fmla="*/ 53707 w 1906136"/>
                <a:gd name="connsiteY713" fmla="*/ 205826 h 2468044"/>
                <a:gd name="connsiteX714" fmla="*/ 49671 w 1906136"/>
                <a:gd name="connsiteY714" fmla="*/ 205826 h 2468044"/>
                <a:gd name="connsiteX715" fmla="*/ 48740 w 1906136"/>
                <a:gd name="connsiteY715" fmla="*/ 205826 h 2468044"/>
                <a:gd name="connsiteX716" fmla="*/ 46567 w 1906136"/>
                <a:gd name="connsiteY716" fmla="*/ 207999 h 2468044"/>
                <a:gd name="connsiteX717" fmla="*/ 44394 w 1906136"/>
                <a:gd name="connsiteY717" fmla="*/ 207999 h 2468044"/>
                <a:gd name="connsiteX718" fmla="*/ 43462 w 1906136"/>
                <a:gd name="connsiteY718" fmla="*/ 210172 h 2468044"/>
                <a:gd name="connsiteX719" fmla="*/ 26698 w 1906136"/>
                <a:gd name="connsiteY719" fmla="*/ 210172 h 2468044"/>
                <a:gd name="connsiteX720" fmla="*/ 28871 w 1906136"/>
                <a:gd name="connsiteY720" fmla="*/ 213276 h 2468044"/>
                <a:gd name="connsiteX721" fmla="*/ 28871 w 1906136"/>
                <a:gd name="connsiteY721" fmla="*/ 215449 h 2468044"/>
                <a:gd name="connsiteX722" fmla="*/ 29803 w 1906136"/>
                <a:gd name="connsiteY722" fmla="*/ 217623 h 2468044"/>
                <a:gd name="connsiteX723" fmla="*/ 26698 w 1906136"/>
                <a:gd name="connsiteY723" fmla="*/ 220727 h 2468044"/>
                <a:gd name="connsiteX724" fmla="*/ 22663 w 1906136"/>
                <a:gd name="connsiteY724" fmla="*/ 225073 h 2468044"/>
                <a:gd name="connsiteX725" fmla="*/ 19558 w 1906136"/>
                <a:gd name="connsiteY725" fmla="*/ 225073 h 2468044"/>
                <a:gd name="connsiteX726" fmla="*/ 15522 w 1906136"/>
                <a:gd name="connsiteY726" fmla="*/ 226005 h 2468044"/>
                <a:gd name="connsiteX727" fmla="*/ 10245 w 1906136"/>
                <a:gd name="connsiteY727" fmla="*/ 228178 h 2468044"/>
                <a:gd name="connsiteX728" fmla="*/ 7140 w 1906136"/>
                <a:gd name="connsiteY728" fmla="*/ 230351 h 2468044"/>
                <a:gd name="connsiteX729" fmla="*/ 0 w 1906136"/>
                <a:gd name="connsiteY729" fmla="*/ 230351 h 2468044"/>
                <a:gd name="connsiteX730" fmla="*/ 3104 w 1906136"/>
                <a:gd name="connsiteY730" fmla="*/ 257670 h 2468044"/>
                <a:gd name="connsiteX731" fmla="*/ 17695 w 1906136"/>
                <a:gd name="connsiteY731" fmla="*/ 265121 h 2468044"/>
                <a:gd name="connsiteX732" fmla="*/ 36322 w 1906136"/>
                <a:gd name="connsiteY732" fmla="*/ 268225 h 2468044"/>
                <a:gd name="connsiteX733" fmla="*/ 51844 w 1906136"/>
                <a:gd name="connsiteY733" fmla="*/ 274434 h 2468044"/>
                <a:gd name="connsiteX734" fmla="*/ 63331 w 1906136"/>
                <a:gd name="connsiteY734" fmla="*/ 277539 h 2468044"/>
                <a:gd name="connsiteX735" fmla="*/ 68609 w 1906136"/>
                <a:gd name="connsiteY735" fmla="*/ 277539 h 2468044"/>
                <a:gd name="connsiteX736" fmla="*/ 71713 w 1906136"/>
                <a:gd name="connsiteY736" fmla="*/ 275365 h 2468044"/>
                <a:gd name="connsiteX737" fmla="*/ 75749 w 1906136"/>
                <a:gd name="connsiteY737" fmla="*/ 274434 h 2468044"/>
                <a:gd name="connsiteX738" fmla="*/ 77922 w 1906136"/>
                <a:gd name="connsiteY738" fmla="*/ 272261 h 2468044"/>
                <a:gd name="connsiteX739" fmla="*/ 78853 w 1906136"/>
                <a:gd name="connsiteY739" fmla="*/ 270088 h 2468044"/>
                <a:gd name="connsiteX740" fmla="*/ 82889 w 1906136"/>
                <a:gd name="connsiteY740" fmla="*/ 266983 h 2468044"/>
                <a:gd name="connsiteX741" fmla="*/ 97790 w 1906136"/>
                <a:gd name="connsiteY741" fmla="*/ 266983 h 2468044"/>
                <a:gd name="connsiteX742" fmla="*/ 95617 w 1906136"/>
                <a:gd name="connsiteY742" fmla="*/ 267915 h 2468044"/>
                <a:gd name="connsiteX743" fmla="*/ 95617 w 1906136"/>
                <a:gd name="connsiteY743" fmla="*/ 270088 h 2468044"/>
                <a:gd name="connsiteX744" fmla="*/ 95617 w 1906136"/>
                <a:gd name="connsiteY744" fmla="*/ 272261 h 2468044"/>
                <a:gd name="connsiteX745" fmla="*/ 93444 w 1906136"/>
                <a:gd name="connsiteY745" fmla="*/ 272261 h 2468044"/>
                <a:gd name="connsiteX746" fmla="*/ 91271 w 1906136"/>
                <a:gd name="connsiteY746" fmla="*/ 274434 h 2468044"/>
                <a:gd name="connsiteX747" fmla="*/ 91271 w 1906136"/>
                <a:gd name="connsiteY747" fmla="*/ 292440 h 2468044"/>
                <a:gd name="connsiteX748" fmla="*/ 85993 w 1906136"/>
                <a:gd name="connsiteY748" fmla="*/ 303926 h 2468044"/>
                <a:gd name="connsiteX749" fmla="*/ 78853 w 1906136"/>
                <a:gd name="connsiteY749" fmla="*/ 311377 h 2468044"/>
                <a:gd name="connsiteX750" fmla="*/ 68298 w 1906136"/>
                <a:gd name="connsiteY750" fmla="*/ 316655 h 2468044"/>
                <a:gd name="connsiteX751" fmla="*/ 56812 w 1906136"/>
                <a:gd name="connsiteY751" fmla="*/ 319759 h 2468044"/>
                <a:gd name="connsiteX752" fmla="*/ 44394 w 1906136"/>
                <a:gd name="connsiteY752" fmla="*/ 327210 h 2468044"/>
                <a:gd name="connsiteX753" fmla="*/ 37253 w 1906136"/>
                <a:gd name="connsiteY753" fmla="*/ 336523 h 2468044"/>
                <a:gd name="connsiteX754" fmla="*/ 31976 w 1906136"/>
                <a:gd name="connsiteY754" fmla="*/ 347078 h 2468044"/>
                <a:gd name="connsiteX755" fmla="*/ 26698 w 1906136"/>
                <a:gd name="connsiteY755" fmla="*/ 360738 h 2468044"/>
                <a:gd name="connsiteX756" fmla="*/ 20489 w 1906136"/>
                <a:gd name="connsiteY756" fmla="*/ 371293 h 2468044"/>
                <a:gd name="connsiteX757" fmla="*/ 31976 w 1906136"/>
                <a:gd name="connsiteY757" fmla="*/ 391162 h 2468044"/>
                <a:gd name="connsiteX758" fmla="*/ 46567 w 1906136"/>
                <a:gd name="connsiteY758" fmla="*/ 410099 h 2468044"/>
                <a:gd name="connsiteX759" fmla="*/ 64262 w 1906136"/>
                <a:gd name="connsiteY759" fmla="*/ 422827 h 2468044"/>
                <a:gd name="connsiteX760" fmla="*/ 66435 w 1906136"/>
                <a:gd name="connsiteY760" fmla="*/ 425000 h 2468044"/>
                <a:gd name="connsiteX761" fmla="*/ 69540 w 1906136"/>
                <a:gd name="connsiteY761" fmla="*/ 425000 h 2468044"/>
                <a:gd name="connsiteX762" fmla="*/ 71713 w 1906136"/>
                <a:gd name="connsiteY762" fmla="*/ 425000 h 2468044"/>
                <a:gd name="connsiteX763" fmla="*/ 73886 w 1906136"/>
                <a:gd name="connsiteY763" fmla="*/ 422827 h 2468044"/>
                <a:gd name="connsiteX764" fmla="*/ 76991 w 1906136"/>
                <a:gd name="connsiteY764" fmla="*/ 419723 h 2468044"/>
                <a:gd name="connsiteX765" fmla="*/ 81026 w 1906136"/>
                <a:gd name="connsiteY765" fmla="*/ 430278 h 2468044"/>
                <a:gd name="connsiteX766" fmla="*/ 86304 w 1906136"/>
                <a:gd name="connsiteY766" fmla="*/ 444869 h 2468044"/>
                <a:gd name="connsiteX767" fmla="*/ 88477 w 1906136"/>
                <a:gd name="connsiteY767" fmla="*/ 455424 h 2468044"/>
                <a:gd name="connsiteX768" fmla="*/ 93755 w 1906136"/>
                <a:gd name="connsiteY768" fmla="*/ 455424 h 2468044"/>
                <a:gd name="connsiteX769" fmla="*/ 97790 w 1906136"/>
                <a:gd name="connsiteY769" fmla="*/ 455734 h 2468044"/>
                <a:gd name="connsiteX770" fmla="*/ 98722 w 1906136"/>
                <a:gd name="connsiteY770" fmla="*/ 455734 h 2468044"/>
                <a:gd name="connsiteX771" fmla="*/ 100895 w 1906136"/>
                <a:gd name="connsiteY771" fmla="*/ 453561 h 2468044"/>
                <a:gd name="connsiteX772" fmla="*/ 103068 w 1906136"/>
                <a:gd name="connsiteY772" fmla="*/ 451388 h 2468044"/>
                <a:gd name="connsiteX773" fmla="*/ 105241 w 1906136"/>
                <a:gd name="connsiteY773" fmla="*/ 449215 h 2468044"/>
                <a:gd name="connsiteX774" fmla="*/ 108346 w 1906136"/>
                <a:gd name="connsiteY774" fmla="*/ 451388 h 2468044"/>
                <a:gd name="connsiteX775" fmla="*/ 110208 w 1906136"/>
                <a:gd name="connsiteY775" fmla="*/ 451388 h 2468044"/>
                <a:gd name="connsiteX776" fmla="*/ 112381 w 1906136"/>
                <a:gd name="connsiteY776" fmla="*/ 453561 h 2468044"/>
                <a:gd name="connsiteX777" fmla="*/ 112381 w 1906136"/>
                <a:gd name="connsiteY777" fmla="*/ 456666 h 2468044"/>
                <a:gd name="connsiteX778" fmla="*/ 112381 w 1906136"/>
                <a:gd name="connsiteY778" fmla="*/ 461012 h 2468044"/>
                <a:gd name="connsiteX779" fmla="*/ 124799 w 1906136"/>
                <a:gd name="connsiteY779" fmla="*/ 456666 h 2468044"/>
                <a:gd name="connsiteX780" fmla="*/ 134113 w 1906136"/>
                <a:gd name="connsiteY780" fmla="*/ 453561 h 2468044"/>
                <a:gd name="connsiteX781" fmla="*/ 147772 w 1906136"/>
                <a:gd name="connsiteY781" fmla="*/ 449215 h 2468044"/>
                <a:gd name="connsiteX782" fmla="*/ 144668 w 1906136"/>
                <a:gd name="connsiteY782" fmla="*/ 471257 h 2468044"/>
                <a:gd name="connsiteX783" fmla="*/ 135354 w 1906136"/>
                <a:gd name="connsiteY783" fmla="*/ 488021 h 2468044"/>
                <a:gd name="connsiteX784" fmla="*/ 122937 w 1906136"/>
                <a:gd name="connsiteY784" fmla="*/ 502612 h 2468044"/>
                <a:gd name="connsiteX785" fmla="*/ 106172 w 1906136"/>
                <a:gd name="connsiteY785" fmla="*/ 515340 h 2468044"/>
                <a:gd name="connsiteX786" fmla="*/ 88477 w 1906136"/>
                <a:gd name="connsiteY786" fmla="*/ 527137 h 2468044"/>
                <a:gd name="connsiteX787" fmla="*/ 69850 w 1906136"/>
                <a:gd name="connsiteY787" fmla="*/ 537692 h 2468044"/>
                <a:gd name="connsiteX788" fmla="*/ 54328 w 1906136"/>
                <a:gd name="connsiteY788" fmla="*/ 549179 h 2468044"/>
                <a:gd name="connsiteX789" fmla="*/ 41910 w 1906136"/>
                <a:gd name="connsiteY789" fmla="*/ 561907 h 2468044"/>
                <a:gd name="connsiteX790" fmla="*/ 37874 w 1906136"/>
                <a:gd name="connsiteY790" fmla="*/ 561907 h 2468044"/>
                <a:gd name="connsiteX791" fmla="*/ 37874 w 1906136"/>
                <a:gd name="connsiteY791" fmla="*/ 565011 h 2468044"/>
                <a:gd name="connsiteX792" fmla="*/ 48430 w 1906136"/>
                <a:gd name="connsiteY792" fmla="*/ 561907 h 2468044"/>
                <a:gd name="connsiteX793" fmla="*/ 65194 w 1906136"/>
                <a:gd name="connsiteY793" fmla="*/ 554456 h 2468044"/>
                <a:gd name="connsiteX794" fmla="*/ 86925 w 1906136"/>
                <a:gd name="connsiteY794" fmla="*/ 543901 h 2468044"/>
                <a:gd name="connsiteX795" fmla="*/ 108656 w 1906136"/>
                <a:gd name="connsiteY795" fmla="*/ 530241 h 2468044"/>
                <a:gd name="connsiteX796" fmla="*/ 130387 w 1906136"/>
                <a:gd name="connsiteY796" fmla="*/ 515650 h 2468044"/>
                <a:gd name="connsiteX797" fmla="*/ 152118 w 1906136"/>
                <a:gd name="connsiteY797" fmla="*/ 502922 h 2468044"/>
                <a:gd name="connsiteX798" fmla="*/ 169814 w 1906136"/>
                <a:gd name="connsiteY798" fmla="*/ 492367 h 2468044"/>
                <a:gd name="connsiteX799" fmla="*/ 184405 w 1906136"/>
                <a:gd name="connsiteY799" fmla="*/ 480881 h 2468044"/>
                <a:gd name="connsiteX800" fmla="*/ 191545 w 1906136"/>
                <a:gd name="connsiteY800" fmla="*/ 473430 h 2468044"/>
                <a:gd name="connsiteX801" fmla="*/ 203032 w 1906136"/>
                <a:gd name="connsiteY801" fmla="*/ 456666 h 2468044"/>
                <a:gd name="connsiteX802" fmla="*/ 210172 w 1906136"/>
                <a:gd name="connsiteY802" fmla="*/ 438660 h 2468044"/>
                <a:gd name="connsiteX803" fmla="*/ 215449 w 1906136"/>
                <a:gd name="connsiteY803" fmla="*/ 421896 h 2468044"/>
                <a:gd name="connsiteX804" fmla="*/ 222590 w 1906136"/>
                <a:gd name="connsiteY804" fmla="*/ 406063 h 2468044"/>
                <a:gd name="connsiteX805" fmla="*/ 234076 w 1906136"/>
                <a:gd name="connsiteY805" fmla="*/ 391472 h 2468044"/>
                <a:gd name="connsiteX806" fmla="*/ 247736 w 1906136"/>
                <a:gd name="connsiteY806" fmla="*/ 379986 h 2468044"/>
                <a:gd name="connsiteX807" fmla="*/ 247736 w 1906136"/>
                <a:gd name="connsiteY807" fmla="*/ 376881 h 2468044"/>
                <a:gd name="connsiteX808" fmla="*/ 257049 w 1906136"/>
                <a:gd name="connsiteY808" fmla="*/ 376881 h 2468044"/>
                <a:gd name="connsiteX809" fmla="*/ 247736 w 1906136"/>
                <a:gd name="connsiteY809" fmla="*/ 392714 h 2468044"/>
                <a:gd name="connsiteX810" fmla="*/ 237181 w 1906136"/>
                <a:gd name="connsiteY810" fmla="*/ 407305 h 2468044"/>
                <a:gd name="connsiteX811" fmla="*/ 230040 w 1906136"/>
                <a:gd name="connsiteY811" fmla="*/ 424069 h 2468044"/>
                <a:gd name="connsiteX812" fmla="*/ 224763 w 1906136"/>
                <a:gd name="connsiteY812" fmla="*/ 440833 h 2468044"/>
                <a:gd name="connsiteX813" fmla="*/ 246494 w 1906136"/>
                <a:gd name="connsiteY813" fmla="*/ 435555 h 2468044"/>
                <a:gd name="connsiteX814" fmla="*/ 262016 w 1906136"/>
                <a:gd name="connsiteY814" fmla="*/ 426242 h 2468044"/>
                <a:gd name="connsiteX815" fmla="*/ 280643 w 1906136"/>
                <a:gd name="connsiteY815" fmla="*/ 416929 h 2468044"/>
                <a:gd name="connsiteX816" fmla="*/ 280643 w 1906136"/>
                <a:gd name="connsiteY816" fmla="*/ 392714 h 2468044"/>
                <a:gd name="connsiteX817" fmla="*/ 297407 w 1906136"/>
                <a:gd name="connsiteY817" fmla="*/ 394887 h 2468044"/>
                <a:gd name="connsiteX818" fmla="*/ 307962 w 1906136"/>
                <a:gd name="connsiteY818" fmla="*/ 400165 h 2468044"/>
                <a:gd name="connsiteX819" fmla="*/ 317276 w 1906136"/>
                <a:gd name="connsiteY819" fmla="*/ 407615 h 2468044"/>
                <a:gd name="connsiteX820" fmla="*/ 327831 w 1906136"/>
                <a:gd name="connsiteY820" fmla="*/ 413824 h 2468044"/>
                <a:gd name="connsiteX821" fmla="*/ 361048 w 1906136"/>
                <a:gd name="connsiteY821" fmla="*/ 413824 h 2468044"/>
                <a:gd name="connsiteX822" fmla="*/ 376571 w 1906136"/>
                <a:gd name="connsiteY822" fmla="*/ 422206 h 2468044"/>
                <a:gd name="connsiteX823" fmla="*/ 393335 w 1906136"/>
                <a:gd name="connsiteY823" fmla="*/ 436797 h 2468044"/>
                <a:gd name="connsiteX824" fmla="*/ 407926 w 1906136"/>
                <a:gd name="connsiteY824" fmla="*/ 449526 h 2468044"/>
                <a:gd name="connsiteX825" fmla="*/ 427794 w 1906136"/>
                <a:gd name="connsiteY825" fmla="*/ 458839 h 2468044"/>
                <a:gd name="connsiteX826" fmla="*/ 451699 w 1906136"/>
                <a:gd name="connsiteY826" fmla="*/ 464117 h 2468044"/>
                <a:gd name="connsiteX827" fmla="*/ 471567 w 1906136"/>
                <a:gd name="connsiteY827" fmla="*/ 473430 h 2468044"/>
                <a:gd name="connsiteX828" fmla="*/ 486158 w 1906136"/>
                <a:gd name="connsiteY828" fmla="*/ 486158 h 2468044"/>
                <a:gd name="connsiteX829" fmla="*/ 498576 w 1906136"/>
                <a:gd name="connsiteY829" fmla="*/ 502922 h 2468044"/>
                <a:gd name="connsiteX830" fmla="*/ 507889 w 1906136"/>
                <a:gd name="connsiteY830" fmla="*/ 519686 h 2468044"/>
                <a:gd name="connsiteX831" fmla="*/ 519376 w 1906136"/>
                <a:gd name="connsiteY831" fmla="*/ 536450 h 2468044"/>
                <a:gd name="connsiteX832" fmla="*/ 531794 w 1906136"/>
                <a:gd name="connsiteY832" fmla="*/ 550110 h 2468044"/>
                <a:gd name="connsiteX833" fmla="*/ 527758 w 1906136"/>
                <a:gd name="connsiteY833" fmla="*/ 574325 h 2468044"/>
                <a:gd name="connsiteX834" fmla="*/ 539244 w 1906136"/>
                <a:gd name="connsiteY834" fmla="*/ 579602 h 2468044"/>
                <a:gd name="connsiteX835" fmla="*/ 546385 w 1906136"/>
                <a:gd name="connsiteY835" fmla="*/ 588916 h 2468044"/>
                <a:gd name="connsiteX836" fmla="*/ 551662 w 1906136"/>
                <a:gd name="connsiteY836" fmla="*/ 600402 h 2468044"/>
                <a:gd name="connsiteX837" fmla="*/ 554767 w 1906136"/>
                <a:gd name="connsiteY837" fmla="*/ 613131 h 2468044"/>
                <a:gd name="connsiteX838" fmla="*/ 560976 w 1906136"/>
                <a:gd name="connsiteY838" fmla="*/ 625859 h 2468044"/>
                <a:gd name="connsiteX839" fmla="*/ 568116 w 1906136"/>
                <a:gd name="connsiteY839" fmla="*/ 637345 h 2468044"/>
                <a:gd name="connsiteX840" fmla="*/ 576498 w 1906136"/>
                <a:gd name="connsiteY840" fmla="*/ 645727 h 2468044"/>
                <a:gd name="connsiteX841" fmla="*/ 591089 w 1906136"/>
                <a:gd name="connsiteY841" fmla="*/ 651005 h 2468044"/>
                <a:gd name="connsiteX842" fmla="*/ 587984 w 1906136"/>
                <a:gd name="connsiteY842" fmla="*/ 653178 h 2468044"/>
                <a:gd name="connsiteX843" fmla="*/ 583949 w 1906136"/>
                <a:gd name="connsiteY843" fmla="*/ 653178 h 2468044"/>
                <a:gd name="connsiteX844" fmla="*/ 580844 w 1906136"/>
                <a:gd name="connsiteY844" fmla="*/ 653178 h 2468044"/>
                <a:gd name="connsiteX845" fmla="*/ 576808 w 1906136"/>
                <a:gd name="connsiteY845" fmla="*/ 651005 h 2468044"/>
                <a:gd name="connsiteX846" fmla="*/ 568426 w 1906136"/>
                <a:gd name="connsiteY846" fmla="*/ 651005 h 2468044"/>
                <a:gd name="connsiteX847" fmla="*/ 576808 w 1906136"/>
                <a:gd name="connsiteY847" fmla="*/ 669942 h 2468044"/>
                <a:gd name="connsiteX848" fmla="*/ 588295 w 1906136"/>
                <a:gd name="connsiteY848" fmla="*/ 686706 h 2468044"/>
                <a:gd name="connsiteX849" fmla="*/ 600713 w 1906136"/>
                <a:gd name="connsiteY849" fmla="*/ 702539 h 2468044"/>
                <a:gd name="connsiteX850" fmla="*/ 604748 w 1906136"/>
                <a:gd name="connsiteY850" fmla="*/ 704712 h 2468044"/>
                <a:gd name="connsiteX851" fmla="*/ 605680 w 1906136"/>
                <a:gd name="connsiteY851" fmla="*/ 704712 h 2468044"/>
                <a:gd name="connsiteX852" fmla="*/ 605680 w 1906136"/>
                <a:gd name="connsiteY852" fmla="*/ 706885 h 2468044"/>
                <a:gd name="connsiteX853" fmla="*/ 607853 w 1906136"/>
                <a:gd name="connsiteY853" fmla="*/ 706885 h 2468044"/>
                <a:gd name="connsiteX854" fmla="*/ 613130 w 1906136"/>
                <a:gd name="connsiteY854" fmla="*/ 706885 h 2468044"/>
                <a:gd name="connsiteX855" fmla="*/ 619339 w 1906136"/>
                <a:gd name="connsiteY855" fmla="*/ 706885 h 2468044"/>
                <a:gd name="connsiteX856" fmla="*/ 620271 w 1906136"/>
                <a:gd name="connsiteY856" fmla="*/ 704712 h 2468044"/>
                <a:gd name="connsiteX857" fmla="*/ 624306 w 1906136"/>
                <a:gd name="connsiteY857" fmla="*/ 702539 h 2468044"/>
                <a:gd name="connsiteX858" fmla="*/ 626480 w 1906136"/>
                <a:gd name="connsiteY858" fmla="*/ 701608 h 2468044"/>
                <a:gd name="connsiteX859" fmla="*/ 626480 w 1906136"/>
                <a:gd name="connsiteY859" fmla="*/ 699434 h 2468044"/>
                <a:gd name="connsiteX860" fmla="*/ 627411 w 1906136"/>
                <a:gd name="connsiteY860" fmla="*/ 699434 h 2468044"/>
                <a:gd name="connsiteX861" fmla="*/ 627411 w 1906136"/>
                <a:gd name="connsiteY861" fmla="*/ 695088 h 2468044"/>
                <a:gd name="connsiteX862" fmla="*/ 622133 w 1906136"/>
                <a:gd name="connsiteY862" fmla="*/ 687638 h 2468044"/>
                <a:gd name="connsiteX863" fmla="*/ 614993 w 1906136"/>
                <a:gd name="connsiteY863" fmla="*/ 682360 h 2468044"/>
                <a:gd name="connsiteX864" fmla="*/ 607853 w 1906136"/>
                <a:gd name="connsiteY864" fmla="*/ 677082 h 2468044"/>
                <a:gd name="connsiteX865" fmla="*/ 600713 w 1906136"/>
                <a:gd name="connsiteY865" fmla="*/ 671805 h 2468044"/>
                <a:gd name="connsiteX866" fmla="*/ 600713 w 1906136"/>
                <a:gd name="connsiteY866" fmla="*/ 662491 h 2468044"/>
                <a:gd name="connsiteX867" fmla="*/ 617477 w 1906136"/>
                <a:gd name="connsiteY867" fmla="*/ 673047 h 2468044"/>
                <a:gd name="connsiteX868" fmla="*/ 632068 w 1906136"/>
                <a:gd name="connsiteY868" fmla="*/ 687638 h 2468044"/>
                <a:gd name="connsiteX869" fmla="*/ 644485 w 1906136"/>
                <a:gd name="connsiteY869" fmla="*/ 702228 h 2468044"/>
                <a:gd name="connsiteX870" fmla="*/ 644485 w 1906136"/>
                <a:gd name="connsiteY870" fmla="*/ 723339 h 2468044"/>
                <a:gd name="connsiteX871" fmla="*/ 642312 w 1906136"/>
                <a:gd name="connsiteY871" fmla="*/ 718992 h 2468044"/>
                <a:gd name="connsiteX872" fmla="*/ 639208 w 1906136"/>
                <a:gd name="connsiteY872" fmla="*/ 715888 h 2468044"/>
                <a:gd name="connsiteX873" fmla="*/ 637035 w 1906136"/>
                <a:gd name="connsiteY873" fmla="*/ 711542 h 2468044"/>
                <a:gd name="connsiteX874" fmla="*/ 633930 w 1906136"/>
                <a:gd name="connsiteY874" fmla="*/ 709369 h 2468044"/>
                <a:gd name="connsiteX875" fmla="*/ 629894 w 1906136"/>
                <a:gd name="connsiteY875" fmla="*/ 709369 h 2468044"/>
                <a:gd name="connsiteX876" fmla="*/ 626790 w 1906136"/>
                <a:gd name="connsiteY876" fmla="*/ 709369 h 2468044"/>
                <a:gd name="connsiteX877" fmla="*/ 622754 w 1906136"/>
                <a:gd name="connsiteY877" fmla="*/ 709369 h 2468044"/>
                <a:gd name="connsiteX878" fmla="*/ 617477 w 1906136"/>
                <a:gd name="connsiteY878" fmla="*/ 711542 h 2468044"/>
                <a:gd name="connsiteX879" fmla="*/ 615304 w 1906136"/>
                <a:gd name="connsiteY879" fmla="*/ 723028 h 2468044"/>
                <a:gd name="connsiteX880" fmla="*/ 613130 w 1906136"/>
                <a:gd name="connsiteY880" fmla="*/ 741034 h 2468044"/>
                <a:gd name="connsiteX881" fmla="*/ 613130 w 1906136"/>
                <a:gd name="connsiteY881" fmla="*/ 763076 h 2468044"/>
                <a:gd name="connsiteX882" fmla="*/ 613130 w 1906136"/>
                <a:gd name="connsiteY882" fmla="*/ 787291 h 2468044"/>
                <a:gd name="connsiteX883" fmla="*/ 613130 w 1906136"/>
                <a:gd name="connsiteY883" fmla="*/ 807159 h 2468044"/>
                <a:gd name="connsiteX884" fmla="*/ 612199 w 1906136"/>
                <a:gd name="connsiteY884" fmla="*/ 821750 h 2468044"/>
                <a:gd name="connsiteX885" fmla="*/ 612199 w 1906136"/>
                <a:gd name="connsiteY885" fmla="*/ 829201 h 2468044"/>
                <a:gd name="connsiteX886" fmla="*/ 613130 w 1906136"/>
                <a:gd name="connsiteY886" fmla="*/ 859624 h 2468044"/>
                <a:gd name="connsiteX887" fmla="*/ 617166 w 1906136"/>
                <a:gd name="connsiteY887" fmla="*/ 881666 h 2468044"/>
                <a:gd name="connsiteX888" fmla="*/ 622444 w 1906136"/>
                <a:gd name="connsiteY888" fmla="*/ 898430 h 2468044"/>
                <a:gd name="connsiteX889" fmla="*/ 629584 w 1906136"/>
                <a:gd name="connsiteY889" fmla="*/ 911158 h 2468044"/>
                <a:gd name="connsiteX890" fmla="*/ 641071 w 1906136"/>
                <a:gd name="connsiteY890" fmla="*/ 922645 h 2468044"/>
                <a:gd name="connsiteX891" fmla="*/ 651626 w 1906136"/>
                <a:gd name="connsiteY891" fmla="*/ 935373 h 2468044"/>
                <a:gd name="connsiteX892" fmla="*/ 664043 w 1906136"/>
                <a:gd name="connsiteY892" fmla="*/ 953379 h 2468044"/>
                <a:gd name="connsiteX893" fmla="*/ 669321 w 1906136"/>
                <a:gd name="connsiteY893" fmla="*/ 964866 h 2468044"/>
                <a:gd name="connsiteX894" fmla="*/ 673357 w 1906136"/>
                <a:gd name="connsiteY894" fmla="*/ 975421 h 2468044"/>
                <a:gd name="connsiteX895" fmla="*/ 680497 w 1906136"/>
                <a:gd name="connsiteY895" fmla="*/ 984734 h 2468044"/>
                <a:gd name="connsiteX896" fmla="*/ 691052 w 1906136"/>
                <a:gd name="connsiteY896" fmla="*/ 992185 h 2468044"/>
                <a:gd name="connsiteX897" fmla="*/ 704712 w 1906136"/>
                <a:gd name="connsiteY897" fmla="*/ 997462 h 2468044"/>
                <a:gd name="connsiteX898" fmla="*/ 715267 w 1906136"/>
                <a:gd name="connsiteY898" fmla="*/ 1003671 h 2468044"/>
                <a:gd name="connsiteX899" fmla="*/ 724580 w 1906136"/>
                <a:gd name="connsiteY899" fmla="*/ 1014226 h 2468044"/>
                <a:gd name="connsiteX900" fmla="*/ 731721 w 1906136"/>
                <a:gd name="connsiteY900" fmla="*/ 1026955 h 2468044"/>
                <a:gd name="connsiteX901" fmla="*/ 734825 w 1906136"/>
                <a:gd name="connsiteY901" fmla="*/ 1041546 h 2468044"/>
                <a:gd name="connsiteX902" fmla="*/ 741034 w 1906136"/>
                <a:gd name="connsiteY902" fmla="*/ 1054274 h 2468044"/>
                <a:gd name="connsiteX903" fmla="*/ 747243 w 1906136"/>
                <a:gd name="connsiteY903" fmla="*/ 1065761 h 2468044"/>
                <a:gd name="connsiteX904" fmla="*/ 760903 w 1906136"/>
                <a:gd name="connsiteY904" fmla="*/ 1075074 h 2468044"/>
                <a:gd name="connsiteX905" fmla="*/ 758729 w 1906136"/>
                <a:gd name="connsiteY905" fmla="*/ 1076005 h 2468044"/>
                <a:gd name="connsiteX906" fmla="*/ 758729 w 1906136"/>
                <a:gd name="connsiteY906" fmla="*/ 1078178 h 2468044"/>
                <a:gd name="connsiteX907" fmla="*/ 758729 w 1906136"/>
                <a:gd name="connsiteY907" fmla="*/ 1080351 h 2468044"/>
                <a:gd name="connsiteX908" fmla="*/ 756556 w 1906136"/>
                <a:gd name="connsiteY908" fmla="*/ 1080351 h 2468044"/>
                <a:gd name="connsiteX909" fmla="*/ 754383 w 1906136"/>
                <a:gd name="connsiteY909" fmla="*/ 1080351 h 2468044"/>
                <a:gd name="connsiteX910" fmla="*/ 751279 w 1906136"/>
                <a:gd name="connsiteY910" fmla="*/ 1082525 h 2468044"/>
                <a:gd name="connsiteX911" fmla="*/ 760592 w 1906136"/>
                <a:gd name="connsiteY911" fmla="*/ 1095253 h 2468044"/>
                <a:gd name="connsiteX912" fmla="*/ 771147 w 1906136"/>
                <a:gd name="connsiteY912" fmla="*/ 1102704 h 2468044"/>
                <a:gd name="connsiteX913" fmla="*/ 782634 w 1906136"/>
                <a:gd name="connsiteY913" fmla="*/ 1110154 h 2468044"/>
                <a:gd name="connsiteX914" fmla="*/ 791016 w 1906136"/>
                <a:gd name="connsiteY914" fmla="*/ 1119468 h 2468044"/>
                <a:gd name="connsiteX915" fmla="*/ 797225 w 1906136"/>
                <a:gd name="connsiteY915" fmla="*/ 1130023 h 2468044"/>
                <a:gd name="connsiteX916" fmla="*/ 800329 w 1906136"/>
                <a:gd name="connsiteY916" fmla="*/ 1142751 h 2468044"/>
                <a:gd name="connsiteX917" fmla="*/ 804365 w 1906136"/>
                <a:gd name="connsiteY917" fmla="*/ 1155479 h 2468044"/>
                <a:gd name="connsiteX918" fmla="*/ 809643 w 1906136"/>
                <a:gd name="connsiteY918" fmla="*/ 1155479 h 2468044"/>
                <a:gd name="connsiteX919" fmla="*/ 811816 w 1906136"/>
                <a:gd name="connsiteY919" fmla="*/ 1155479 h 2468044"/>
                <a:gd name="connsiteX920" fmla="*/ 812747 w 1906136"/>
                <a:gd name="connsiteY920" fmla="*/ 1155479 h 2468044"/>
                <a:gd name="connsiteX921" fmla="*/ 814920 w 1906136"/>
                <a:gd name="connsiteY921" fmla="*/ 1155479 h 2468044"/>
                <a:gd name="connsiteX922" fmla="*/ 817093 w 1906136"/>
                <a:gd name="connsiteY922" fmla="*/ 1155479 h 2468044"/>
                <a:gd name="connsiteX923" fmla="*/ 820198 w 1906136"/>
                <a:gd name="connsiteY923" fmla="*/ 1155479 h 2468044"/>
                <a:gd name="connsiteX924" fmla="*/ 822371 w 1906136"/>
                <a:gd name="connsiteY924" fmla="*/ 1159826 h 2468044"/>
                <a:gd name="connsiteX925" fmla="*/ 822371 w 1906136"/>
                <a:gd name="connsiteY925" fmla="*/ 1162930 h 2468044"/>
                <a:gd name="connsiteX926" fmla="*/ 824544 w 1906136"/>
                <a:gd name="connsiteY926" fmla="*/ 1169139 h 2468044"/>
                <a:gd name="connsiteX927" fmla="*/ 824544 w 1906136"/>
                <a:gd name="connsiteY927" fmla="*/ 1176590 h 2468044"/>
                <a:gd name="connsiteX928" fmla="*/ 827648 w 1906136"/>
                <a:gd name="connsiteY928" fmla="*/ 1174417 h 2468044"/>
                <a:gd name="connsiteX929" fmla="*/ 827648 w 1906136"/>
                <a:gd name="connsiteY929" fmla="*/ 1172243 h 2468044"/>
                <a:gd name="connsiteX930" fmla="*/ 829822 w 1906136"/>
                <a:gd name="connsiteY930" fmla="*/ 1170070 h 2468044"/>
                <a:gd name="connsiteX931" fmla="*/ 831995 w 1906136"/>
                <a:gd name="connsiteY931" fmla="*/ 1166966 h 2468044"/>
                <a:gd name="connsiteX932" fmla="*/ 831995 w 1906136"/>
                <a:gd name="connsiteY932" fmla="*/ 1159515 h 2468044"/>
                <a:gd name="connsiteX933" fmla="*/ 827959 w 1906136"/>
                <a:gd name="connsiteY933" fmla="*/ 1148960 h 2468044"/>
                <a:gd name="connsiteX934" fmla="*/ 819577 w 1906136"/>
                <a:gd name="connsiteY934" fmla="*/ 1132196 h 2468044"/>
                <a:gd name="connsiteX935" fmla="*/ 808090 w 1906136"/>
                <a:gd name="connsiteY935" fmla="*/ 1113259 h 2468044"/>
                <a:gd name="connsiteX936" fmla="*/ 797535 w 1906136"/>
                <a:gd name="connsiteY936" fmla="*/ 1095253 h 2468044"/>
                <a:gd name="connsiteX937" fmla="*/ 783876 w 1906136"/>
                <a:gd name="connsiteY937" fmla="*/ 1076316 h 2468044"/>
                <a:gd name="connsiteX938" fmla="*/ 773320 w 1906136"/>
                <a:gd name="connsiteY938" fmla="*/ 1061725 h 2468044"/>
                <a:gd name="connsiteX939" fmla="*/ 761834 w 1906136"/>
                <a:gd name="connsiteY939" fmla="*/ 1048996 h 2468044"/>
                <a:gd name="connsiteX940" fmla="*/ 756556 w 1906136"/>
                <a:gd name="connsiteY940" fmla="*/ 1041546 h 2468044"/>
                <a:gd name="connsiteX941" fmla="*/ 756556 w 1906136"/>
                <a:gd name="connsiteY941" fmla="*/ 1021677 h 2468044"/>
                <a:gd name="connsiteX942" fmla="*/ 760592 w 1906136"/>
                <a:gd name="connsiteY942" fmla="*/ 1023850 h 2468044"/>
                <a:gd name="connsiteX943" fmla="*/ 763697 w 1906136"/>
                <a:gd name="connsiteY943" fmla="*/ 1026955 h 2468044"/>
                <a:gd name="connsiteX944" fmla="*/ 767732 w 1906136"/>
                <a:gd name="connsiteY944" fmla="*/ 1031301 h 2468044"/>
                <a:gd name="connsiteX945" fmla="*/ 776114 w 1906136"/>
                <a:gd name="connsiteY945" fmla="*/ 1036578 h 2468044"/>
                <a:gd name="connsiteX946" fmla="*/ 782323 w 1906136"/>
                <a:gd name="connsiteY946" fmla="*/ 1048065 h 2468044"/>
                <a:gd name="connsiteX947" fmla="*/ 785428 w 1906136"/>
                <a:gd name="connsiteY947" fmla="*/ 1058620 h 2468044"/>
                <a:gd name="connsiteX948" fmla="*/ 789464 w 1906136"/>
                <a:gd name="connsiteY948" fmla="*/ 1069175 h 2468044"/>
                <a:gd name="connsiteX949" fmla="*/ 796604 w 1906136"/>
                <a:gd name="connsiteY949" fmla="*/ 1078489 h 2468044"/>
                <a:gd name="connsiteX950" fmla="*/ 797535 w 1906136"/>
                <a:gd name="connsiteY950" fmla="*/ 1080662 h 2468044"/>
                <a:gd name="connsiteX951" fmla="*/ 803744 w 1906136"/>
                <a:gd name="connsiteY951" fmla="*/ 1082835 h 2468044"/>
                <a:gd name="connsiteX952" fmla="*/ 806849 w 1906136"/>
                <a:gd name="connsiteY952" fmla="*/ 1082835 h 2468044"/>
                <a:gd name="connsiteX953" fmla="*/ 812126 w 1906136"/>
                <a:gd name="connsiteY953" fmla="*/ 1083766 h 2468044"/>
                <a:gd name="connsiteX954" fmla="*/ 816162 w 1906136"/>
                <a:gd name="connsiteY954" fmla="*/ 1085939 h 2468044"/>
                <a:gd name="connsiteX955" fmla="*/ 833857 w 1906136"/>
                <a:gd name="connsiteY955" fmla="*/ 1112327 h 2468044"/>
                <a:gd name="connsiteX956" fmla="*/ 852484 w 1906136"/>
                <a:gd name="connsiteY956" fmla="*/ 1137473 h 2468044"/>
                <a:gd name="connsiteX957" fmla="*/ 870179 w 1906136"/>
                <a:gd name="connsiteY957" fmla="*/ 1161688 h 2468044"/>
                <a:gd name="connsiteX958" fmla="*/ 890048 w 1906136"/>
                <a:gd name="connsiteY958" fmla="*/ 1183730 h 2468044"/>
                <a:gd name="connsiteX959" fmla="*/ 882908 w 1906136"/>
                <a:gd name="connsiteY959" fmla="*/ 1206703 h 2468044"/>
                <a:gd name="connsiteX960" fmla="*/ 886944 w 1906136"/>
                <a:gd name="connsiteY960" fmla="*/ 1211049 h 2468044"/>
                <a:gd name="connsiteX961" fmla="*/ 894084 w 1906136"/>
                <a:gd name="connsiteY961" fmla="*/ 1218500 h 2468044"/>
                <a:gd name="connsiteX962" fmla="*/ 901224 w 1906136"/>
                <a:gd name="connsiteY962" fmla="*/ 1227813 h 2468044"/>
                <a:gd name="connsiteX963" fmla="*/ 910537 w 1906136"/>
                <a:gd name="connsiteY963" fmla="*/ 1235264 h 2468044"/>
                <a:gd name="connsiteX964" fmla="*/ 915815 w 1906136"/>
                <a:gd name="connsiteY964" fmla="*/ 1242715 h 2468044"/>
                <a:gd name="connsiteX965" fmla="*/ 918919 w 1906136"/>
                <a:gd name="connsiteY965" fmla="*/ 1243646 h 2468044"/>
                <a:gd name="connsiteX966" fmla="*/ 939719 w 1906136"/>
                <a:gd name="connsiteY966" fmla="*/ 1240541 h 2468044"/>
                <a:gd name="connsiteX967" fmla="*/ 940651 w 1906136"/>
                <a:gd name="connsiteY967" fmla="*/ 1242715 h 2468044"/>
                <a:gd name="connsiteX968" fmla="*/ 944686 w 1906136"/>
                <a:gd name="connsiteY968" fmla="*/ 1245819 h 2468044"/>
                <a:gd name="connsiteX969" fmla="*/ 947791 w 1906136"/>
                <a:gd name="connsiteY969" fmla="*/ 1250165 h 2468044"/>
                <a:gd name="connsiteX970" fmla="*/ 951827 w 1906136"/>
                <a:gd name="connsiteY970" fmla="*/ 1253270 h 2468044"/>
                <a:gd name="connsiteX971" fmla="*/ 954931 w 1906136"/>
                <a:gd name="connsiteY971" fmla="*/ 1256374 h 2468044"/>
                <a:gd name="connsiteX972" fmla="*/ 978835 w 1906136"/>
                <a:gd name="connsiteY972" fmla="*/ 1260720 h 2468044"/>
                <a:gd name="connsiteX973" fmla="*/ 981940 w 1906136"/>
                <a:gd name="connsiteY973" fmla="*/ 1262894 h 2468044"/>
                <a:gd name="connsiteX974" fmla="*/ 985976 w 1906136"/>
                <a:gd name="connsiteY974" fmla="*/ 1265998 h 2468044"/>
                <a:gd name="connsiteX975" fmla="*/ 991253 w 1906136"/>
                <a:gd name="connsiteY975" fmla="*/ 1271276 h 2468044"/>
                <a:gd name="connsiteX976" fmla="*/ 995289 w 1906136"/>
                <a:gd name="connsiteY976" fmla="*/ 1275622 h 2468044"/>
                <a:gd name="connsiteX977" fmla="*/ 998394 w 1906136"/>
                <a:gd name="connsiteY977" fmla="*/ 1278726 h 2468044"/>
                <a:gd name="connsiteX978" fmla="*/ 1002429 w 1906136"/>
                <a:gd name="connsiteY978" fmla="*/ 1280899 h 2468044"/>
                <a:gd name="connsiteX979" fmla="*/ 1010811 w 1906136"/>
                <a:gd name="connsiteY979" fmla="*/ 1283073 h 2468044"/>
                <a:gd name="connsiteX980" fmla="*/ 1017952 w 1906136"/>
                <a:gd name="connsiteY980" fmla="*/ 1278726 h 2468044"/>
                <a:gd name="connsiteX981" fmla="*/ 1024161 w 1906136"/>
                <a:gd name="connsiteY981" fmla="*/ 1275622 h 2468044"/>
                <a:gd name="connsiteX982" fmla="*/ 1031301 w 1906136"/>
                <a:gd name="connsiteY982" fmla="*/ 1271276 h 2468044"/>
                <a:gd name="connsiteX983" fmla="*/ 1041856 w 1906136"/>
                <a:gd name="connsiteY983" fmla="*/ 1271276 h 2468044"/>
                <a:gd name="connsiteX984" fmla="*/ 1058620 w 1906136"/>
                <a:gd name="connsiteY984" fmla="*/ 1278726 h 2468044"/>
                <a:gd name="connsiteX985" fmla="*/ 1069175 w 1906136"/>
                <a:gd name="connsiteY985" fmla="*/ 1288040 h 2468044"/>
                <a:gd name="connsiteX986" fmla="*/ 1081593 w 1906136"/>
                <a:gd name="connsiteY986" fmla="*/ 1297353 h 2468044"/>
                <a:gd name="connsiteX987" fmla="*/ 1102393 w 1906136"/>
                <a:gd name="connsiteY987" fmla="*/ 1304804 h 2468044"/>
                <a:gd name="connsiteX988" fmla="*/ 1117915 w 1906136"/>
                <a:gd name="connsiteY988" fmla="*/ 1310081 h 2468044"/>
                <a:gd name="connsiteX989" fmla="*/ 1132506 w 1906136"/>
                <a:gd name="connsiteY989" fmla="*/ 1314428 h 2468044"/>
                <a:gd name="connsiteX990" fmla="*/ 1141820 w 1906136"/>
                <a:gd name="connsiteY990" fmla="*/ 1317532 h 2468044"/>
                <a:gd name="connsiteX991" fmla="*/ 1151133 w 1906136"/>
                <a:gd name="connsiteY991" fmla="*/ 1326845 h 2468044"/>
                <a:gd name="connsiteX992" fmla="*/ 1159515 w 1906136"/>
                <a:gd name="connsiteY992" fmla="*/ 1339574 h 2468044"/>
                <a:gd name="connsiteX993" fmla="*/ 1168828 w 1906136"/>
                <a:gd name="connsiteY993" fmla="*/ 1361615 h 2468044"/>
                <a:gd name="connsiteX994" fmla="*/ 1180315 w 1906136"/>
                <a:gd name="connsiteY994" fmla="*/ 1364720 h 2468044"/>
                <a:gd name="connsiteX995" fmla="*/ 1195837 w 1906136"/>
                <a:gd name="connsiteY995" fmla="*/ 1372171 h 2468044"/>
                <a:gd name="connsiteX996" fmla="*/ 1212601 w 1906136"/>
                <a:gd name="connsiteY996" fmla="*/ 1381484 h 2468044"/>
                <a:gd name="connsiteX997" fmla="*/ 1229365 w 1906136"/>
                <a:gd name="connsiteY997" fmla="*/ 1390797 h 2468044"/>
                <a:gd name="connsiteX998" fmla="*/ 1238679 w 1906136"/>
                <a:gd name="connsiteY998" fmla="*/ 1398248 h 2468044"/>
                <a:gd name="connsiteX999" fmla="*/ 1241783 w 1906136"/>
                <a:gd name="connsiteY999" fmla="*/ 1396075 h 2468044"/>
                <a:gd name="connsiteX1000" fmla="*/ 1243956 w 1906136"/>
                <a:gd name="connsiteY1000" fmla="*/ 1396075 h 2468044"/>
                <a:gd name="connsiteX1001" fmla="*/ 1244888 w 1906136"/>
                <a:gd name="connsiteY1001" fmla="*/ 1396075 h 2468044"/>
                <a:gd name="connsiteX1002" fmla="*/ 1247061 w 1906136"/>
                <a:gd name="connsiteY1002" fmla="*/ 1393902 h 2468044"/>
                <a:gd name="connsiteX1003" fmla="*/ 1249234 w 1906136"/>
                <a:gd name="connsiteY1003" fmla="*/ 1393902 h 2468044"/>
                <a:gd name="connsiteX1004" fmla="*/ 1251407 w 1906136"/>
                <a:gd name="connsiteY1004" fmla="*/ 1390797 h 2468044"/>
                <a:gd name="connsiteX1005" fmla="*/ 1251407 w 1906136"/>
                <a:gd name="connsiteY1005" fmla="*/ 1388624 h 2468044"/>
                <a:gd name="connsiteX1006" fmla="*/ 1251407 w 1906136"/>
                <a:gd name="connsiteY1006" fmla="*/ 1385520 h 2468044"/>
                <a:gd name="connsiteX1007" fmla="*/ 1249234 w 1906136"/>
                <a:gd name="connsiteY1007" fmla="*/ 1381173 h 2468044"/>
                <a:gd name="connsiteX1008" fmla="*/ 1252338 w 1906136"/>
                <a:gd name="connsiteY1008" fmla="*/ 1379000 h 2468044"/>
                <a:gd name="connsiteX1009" fmla="*/ 1254511 w 1906136"/>
                <a:gd name="connsiteY1009" fmla="*/ 1378069 h 2468044"/>
                <a:gd name="connsiteX1010" fmla="*/ 1256684 w 1906136"/>
                <a:gd name="connsiteY1010" fmla="*/ 1375896 h 2468044"/>
                <a:gd name="connsiteX1011" fmla="*/ 1258858 w 1906136"/>
                <a:gd name="connsiteY1011" fmla="*/ 1373723 h 2468044"/>
                <a:gd name="connsiteX1012" fmla="*/ 1265998 w 1906136"/>
                <a:gd name="connsiteY1012" fmla="*/ 1373723 h 2468044"/>
                <a:gd name="connsiteX1013" fmla="*/ 1273138 w 1906136"/>
                <a:gd name="connsiteY1013" fmla="*/ 1385209 h 2468044"/>
                <a:gd name="connsiteX1014" fmla="*/ 1280278 w 1906136"/>
                <a:gd name="connsiteY1014" fmla="*/ 1395764 h 2468044"/>
                <a:gd name="connsiteX1015" fmla="*/ 1285556 w 1906136"/>
                <a:gd name="connsiteY1015" fmla="*/ 1405078 h 2468044"/>
                <a:gd name="connsiteX1016" fmla="*/ 1287729 w 1906136"/>
                <a:gd name="connsiteY1016" fmla="*/ 1419669 h 2468044"/>
                <a:gd name="connsiteX1017" fmla="*/ 1287729 w 1906136"/>
                <a:gd name="connsiteY1017" fmla="*/ 1434260 h 2468044"/>
                <a:gd name="connsiteX1018" fmla="*/ 1288660 w 1906136"/>
                <a:gd name="connsiteY1018" fmla="*/ 1444815 h 2468044"/>
                <a:gd name="connsiteX1019" fmla="*/ 1276243 w 1906136"/>
                <a:gd name="connsiteY1019" fmla="*/ 1459406 h 2468044"/>
                <a:gd name="connsiteX1020" fmla="*/ 1261652 w 1906136"/>
                <a:gd name="connsiteY1020" fmla="*/ 1472134 h 2468044"/>
                <a:gd name="connsiteX1021" fmla="*/ 1249234 w 1906136"/>
                <a:gd name="connsiteY1021" fmla="*/ 1485794 h 2468044"/>
                <a:gd name="connsiteX1022" fmla="*/ 1242094 w 1906136"/>
                <a:gd name="connsiteY1022" fmla="*/ 1501626 h 2468044"/>
                <a:gd name="connsiteX1023" fmla="*/ 1236816 w 1906136"/>
                <a:gd name="connsiteY1023" fmla="*/ 1518390 h 2468044"/>
                <a:gd name="connsiteX1024" fmla="*/ 1229676 w 1906136"/>
                <a:gd name="connsiteY1024" fmla="*/ 1535155 h 2468044"/>
                <a:gd name="connsiteX1025" fmla="*/ 1234953 w 1906136"/>
                <a:gd name="connsiteY1025" fmla="*/ 1537328 h 2468044"/>
                <a:gd name="connsiteX1026" fmla="*/ 1240231 w 1906136"/>
                <a:gd name="connsiteY1026" fmla="*/ 1537328 h 2468044"/>
                <a:gd name="connsiteX1027" fmla="*/ 1245508 w 1906136"/>
                <a:gd name="connsiteY1027" fmla="*/ 1538259 h 2468044"/>
                <a:gd name="connsiteX1028" fmla="*/ 1254822 w 1906136"/>
                <a:gd name="connsiteY1028" fmla="*/ 1538259 h 2468044"/>
                <a:gd name="connsiteX1029" fmla="*/ 1254822 w 1906136"/>
                <a:gd name="connsiteY1029" fmla="*/ 1542605 h 2468044"/>
                <a:gd name="connsiteX1030" fmla="*/ 1245508 w 1906136"/>
                <a:gd name="connsiteY1030" fmla="*/ 1547883 h 2468044"/>
                <a:gd name="connsiteX1031" fmla="*/ 1239300 w 1906136"/>
                <a:gd name="connsiteY1031" fmla="*/ 1553160 h 2468044"/>
                <a:gd name="connsiteX1032" fmla="*/ 1229986 w 1906136"/>
                <a:gd name="connsiteY1032" fmla="*/ 1558438 h 2468044"/>
                <a:gd name="connsiteX1033" fmla="*/ 1229986 w 1906136"/>
                <a:gd name="connsiteY1033" fmla="*/ 1565889 h 2468044"/>
                <a:gd name="connsiteX1034" fmla="*/ 1229986 w 1906136"/>
                <a:gd name="connsiteY1034" fmla="*/ 1573339 h 2468044"/>
                <a:gd name="connsiteX1035" fmla="*/ 1229986 w 1906136"/>
                <a:gd name="connsiteY1035" fmla="*/ 1579548 h 2468044"/>
                <a:gd name="connsiteX1036" fmla="*/ 1225950 w 1906136"/>
                <a:gd name="connsiteY1036" fmla="*/ 1586999 h 2468044"/>
                <a:gd name="connsiteX1037" fmla="*/ 1229986 w 1906136"/>
                <a:gd name="connsiteY1037" fmla="*/ 1590104 h 2468044"/>
                <a:gd name="connsiteX1038" fmla="*/ 1233091 w 1906136"/>
                <a:gd name="connsiteY1038" fmla="*/ 1594450 h 2468044"/>
                <a:gd name="connsiteX1039" fmla="*/ 1237126 w 1906136"/>
                <a:gd name="connsiteY1039" fmla="*/ 1595381 h 2468044"/>
                <a:gd name="connsiteX1040" fmla="*/ 1242404 w 1906136"/>
                <a:gd name="connsiteY1040" fmla="*/ 1595381 h 2468044"/>
                <a:gd name="connsiteX1041" fmla="*/ 1245508 w 1906136"/>
                <a:gd name="connsiteY1041" fmla="*/ 1599727 h 2468044"/>
                <a:gd name="connsiteX1042" fmla="*/ 1256995 w 1906136"/>
                <a:gd name="connsiteY1042" fmla="*/ 1610283 h 2468044"/>
                <a:gd name="connsiteX1043" fmla="*/ 1264135 w 1906136"/>
                <a:gd name="connsiteY1043" fmla="*/ 1624873 h 2468044"/>
                <a:gd name="connsiteX1044" fmla="*/ 1269413 w 1906136"/>
                <a:gd name="connsiteY1044" fmla="*/ 1643811 h 2468044"/>
                <a:gd name="connsiteX1045" fmla="*/ 1274690 w 1906136"/>
                <a:gd name="connsiteY1045" fmla="*/ 1659643 h 2468044"/>
                <a:gd name="connsiteX1046" fmla="*/ 1281831 w 1906136"/>
                <a:gd name="connsiteY1046" fmla="*/ 1676407 h 2468044"/>
                <a:gd name="connsiteX1047" fmla="*/ 1302630 w 1906136"/>
                <a:gd name="connsiteY1047" fmla="*/ 1705900 h 2468044"/>
                <a:gd name="connsiteX1048" fmla="*/ 1327777 w 1906136"/>
                <a:gd name="connsiteY1048" fmla="*/ 1733219 h 2468044"/>
                <a:gd name="connsiteX1049" fmla="*/ 1359132 w 1906136"/>
                <a:gd name="connsiteY1049" fmla="*/ 1754329 h 2468044"/>
                <a:gd name="connsiteX1050" fmla="*/ 1395454 w 1906136"/>
                <a:gd name="connsiteY1050" fmla="*/ 1767989 h 2468044"/>
                <a:gd name="connsiteX1051" fmla="*/ 1391418 w 1906136"/>
                <a:gd name="connsiteY1051" fmla="*/ 1797481 h 2468044"/>
                <a:gd name="connsiteX1052" fmla="*/ 1389245 w 1906136"/>
                <a:gd name="connsiteY1052" fmla="*/ 1829147 h 2468044"/>
                <a:gd name="connsiteX1053" fmla="*/ 1388314 w 1906136"/>
                <a:gd name="connsiteY1053" fmla="*/ 1861744 h 2468044"/>
                <a:gd name="connsiteX1054" fmla="*/ 1382105 w 1906136"/>
                <a:gd name="connsiteY1054" fmla="*/ 1893409 h 2468044"/>
                <a:gd name="connsiteX1055" fmla="*/ 1371549 w 1906136"/>
                <a:gd name="connsiteY1055" fmla="*/ 1941839 h 2468044"/>
                <a:gd name="connsiteX1056" fmla="*/ 1362236 w 1906136"/>
                <a:gd name="connsiteY1056" fmla="*/ 1991199 h 2468044"/>
                <a:gd name="connsiteX1057" fmla="*/ 1351681 w 1906136"/>
                <a:gd name="connsiteY1057" fmla="*/ 2036214 h 2468044"/>
                <a:gd name="connsiteX1058" fmla="*/ 1339263 w 1906136"/>
                <a:gd name="connsiteY1058" fmla="*/ 2080297 h 2468044"/>
                <a:gd name="connsiteX1059" fmla="*/ 1337090 w 1906136"/>
                <a:gd name="connsiteY1059" fmla="*/ 2091784 h 2468044"/>
                <a:gd name="connsiteX1060" fmla="*/ 1340194 w 1906136"/>
                <a:gd name="connsiteY1060" fmla="*/ 2104512 h 2468044"/>
                <a:gd name="connsiteX1061" fmla="*/ 1342368 w 1906136"/>
                <a:gd name="connsiteY1061" fmla="*/ 2111963 h 2468044"/>
                <a:gd name="connsiteX1062" fmla="*/ 1329950 w 1906136"/>
                <a:gd name="connsiteY1062" fmla="*/ 2188643 h 2468044"/>
                <a:gd name="connsiteX1063" fmla="*/ 1329950 w 1906136"/>
                <a:gd name="connsiteY1063" fmla="*/ 2192989 h 2468044"/>
                <a:gd name="connsiteX1064" fmla="*/ 1337090 w 1906136"/>
                <a:gd name="connsiteY1064" fmla="*/ 2190816 h 2468044"/>
                <a:gd name="connsiteX1065" fmla="*/ 1340194 w 1906136"/>
                <a:gd name="connsiteY1065" fmla="*/ 2186470 h 2468044"/>
                <a:gd name="connsiteX1066" fmla="*/ 1342368 w 1906136"/>
                <a:gd name="connsiteY1066" fmla="*/ 2183365 h 2468044"/>
                <a:gd name="connsiteX1067" fmla="*/ 1345472 w 1906136"/>
                <a:gd name="connsiteY1067" fmla="*/ 2179019 h 2468044"/>
                <a:gd name="connsiteX1068" fmla="*/ 1349508 w 1906136"/>
                <a:gd name="connsiteY1068" fmla="*/ 2175915 h 2468044"/>
                <a:gd name="connsiteX1069" fmla="*/ 1349508 w 1906136"/>
                <a:gd name="connsiteY1069" fmla="*/ 2179019 h 2468044"/>
                <a:gd name="connsiteX1070" fmla="*/ 1354785 w 1906136"/>
                <a:gd name="connsiteY1070" fmla="*/ 2179019 h 2468044"/>
                <a:gd name="connsiteX1071" fmla="*/ 1345472 w 1906136"/>
                <a:gd name="connsiteY1071" fmla="*/ 2215652 h 2468044"/>
                <a:gd name="connsiteX1072" fmla="*/ 1334917 w 1906136"/>
                <a:gd name="connsiteY1072" fmla="*/ 2215652 h 2468044"/>
                <a:gd name="connsiteX1073" fmla="*/ 1327777 w 1906136"/>
                <a:gd name="connsiteY1073" fmla="*/ 2234589 h 2468044"/>
                <a:gd name="connsiteX1074" fmla="*/ 1320636 w 1906136"/>
                <a:gd name="connsiteY1074" fmla="*/ 2256631 h 2468044"/>
                <a:gd name="connsiteX1075" fmla="*/ 1315359 w 1906136"/>
                <a:gd name="connsiteY1075" fmla="*/ 2279604 h 2468044"/>
                <a:gd name="connsiteX1076" fmla="*/ 1313186 w 1906136"/>
                <a:gd name="connsiteY1076" fmla="*/ 2305992 h 2468044"/>
                <a:gd name="connsiteX1077" fmla="*/ 1311012 w 1906136"/>
                <a:gd name="connsiteY1077" fmla="*/ 2333311 h 2468044"/>
                <a:gd name="connsiteX1078" fmla="*/ 1315048 w 1906136"/>
                <a:gd name="connsiteY1078" fmla="*/ 2357525 h 2468044"/>
                <a:gd name="connsiteX1079" fmla="*/ 1322189 w 1906136"/>
                <a:gd name="connsiteY1079" fmla="*/ 2380499 h 2468044"/>
                <a:gd name="connsiteX1080" fmla="*/ 1332744 w 1906136"/>
                <a:gd name="connsiteY1080" fmla="*/ 2401609 h 2468044"/>
                <a:gd name="connsiteX1081" fmla="*/ 1349508 w 1906136"/>
                <a:gd name="connsiteY1081" fmla="*/ 2416200 h 2468044"/>
                <a:gd name="connsiteX1082" fmla="*/ 1369376 w 1906136"/>
                <a:gd name="connsiteY1082" fmla="*/ 2426755 h 2468044"/>
                <a:gd name="connsiteX1083" fmla="*/ 1369376 w 1906136"/>
                <a:gd name="connsiteY1083" fmla="*/ 2434206 h 2468044"/>
                <a:gd name="connsiteX1084" fmla="*/ 1354785 w 1906136"/>
                <a:gd name="connsiteY1084" fmla="*/ 2424892 h 2468044"/>
                <a:gd name="connsiteX1085" fmla="*/ 1342368 w 1906136"/>
                <a:gd name="connsiteY1085" fmla="*/ 2414337 h 2468044"/>
                <a:gd name="connsiteX1086" fmla="*/ 1329950 w 1906136"/>
                <a:gd name="connsiteY1086" fmla="*/ 2401609 h 2468044"/>
                <a:gd name="connsiteX1087" fmla="*/ 1325914 w 1906136"/>
                <a:gd name="connsiteY1087" fmla="*/ 2401609 h 2468044"/>
                <a:gd name="connsiteX1088" fmla="*/ 1332123 w 1906136"/>
                <a:gd name="connsiteY1088" fmla="*/ 2416200 h 2468044"/>
                <a:gd name="connsiteX1089" fmla="*/ 1342678 w 1906136"/>
                <a:gd name="connsiteY1089" fmla="*/ 2430791 h 2468044"/>
                <a:gd name="connsiteX1090" fmla="*/ 1357269 w 1906136"/>
                <a:gd name="connsiteY1090" fmla="*/ 2445382 h 2468044"/>
                <a:gd name="connsiteX1091" fmla="*/ 1374033 w 1906136"/>
                <a:gd name="connsiteY1091" fmla="*/ 2458110 h 2468044"/>
                <a:gd name="connsiteX1092" fmla="*/ 1389555 w 1906136"/>
                <a:gd name="connsiteY1092" fmla="*/ 2466492 h 2468044"/>
                <a:gd name="connsiteX1093" fmla="*/ 1406319 w 1906136"/>
                <a:gd name="connsiteY1093" fmla="*/ 2470838 h 2468044"/>
                <a:gd name="connsiteX1094" fmla="*/ 1423083 w 1906136"/>
                <a:gd name="connsiteY1094" fmla="*/ 2466492 h 2468044"/>
                <a:gd name="connsiteX1095" fmla="*/ 1426188 w 1906136"/>
                <a:gd name="connsiteY1095" fmla="*/ 2465561 h 2468044"/>
                <a:gd name="connsiteX1096" fmla="*/ 1428361 w 1906136"/>
                <a:gd name="connsiteY1096" fmla="*/ 2463388 h 2468044"/>
                <a:gd name="connsiteX1097" fmla="*/ 1430534 w 1906136"/>
                <a:gd name="connsiteY1097" fmla="*/ 2463388 h 2468044"/>
                <a:gd name="connsiteX1098" fmla="*/ 1430534 w 1906136"/>
                <a:gd name="connsiteY1098" fmla="*/ 2461214 h 2468044"/>
                <a:gd name="connsiteX1099" fmla="*/ 1432707 w 1906136"/>
                <a:gd name="connsiteY1099" fmla="*/ 2460283 h 2468044"/>
                <a:gd name="connsiteX1100" fmla="*/ 1435812 w 1906136"/>
                <a:gd name="connsiteY1100" fmla="*/ 2458110 h 2468044"/>
                <a:gd name="connsiteX1101" fmla="*/ 1432707 w 1906136"/>
                <a:gd name="connsiteY1101" fmla="*/ 2453764 h 2468044"/>
                <a:gd name="connsiteX1102" fmla="*/ 1432707 w 1906136"/>
                <a:gd name="connsiteY1102" fmla="*/ 2452832 h 2468044"/>
                <a:gd name="connsiteX1103" fmla="*/ 1432707 w 1906136"/>
                <a:gd name="connsiteY1103" fmla="*/ 2452832 h 2468044"/>
                <a:gd name="connsiteX1104" fmla="*/ 1432707 w 1906136"/>
                <a:gd name="connsiteY1104" fmla="*/ 2450659 h 2468044"/>
                <a:gd name="connsiteX1105" fmla="*/ 1428671 w 1906136"/>
                <a:gd name="connsiteY1105" fmla="*/ 2450659 h 2468044"/>
                <a:gd name="connsiteX1106" fmla="*/ 1427740 w 1906136"/>
                <a:gd name="connsiteY1106" fmla="*/ 2450659 h 2468044"/>
                <a:gd name="connsiteX1107" fmla="*/ 1421531 w 1906136"/>
                <a:gd name="connsiteY1107" fmla="*/ 2450659 h 2468044"/>
                <a:gd name="connsiteX1108" fmla="*/ 1420600 w 1906136"/>
                <a:gd name="connsiteY1108" fmla="*/ 2439173 h 2468044"/>
                <a:gd name="connsiteX1109" fmla="*/ 1418427 w 1906136"/>
                <a:gd name="connsiteY1109" fmla="*/ 2426444 h 2468044"/>
                <a:gd name="connsiteX1110" fmla="*/ 1416254 w 1906136"/>
                <a:gd name="connsiteY1110" fmla="*/ 2415889 h 2468044"/>
                <a:gd name="connsiteX1111" fmla="*/ 1413149 w 1906136"/>
                <a:gd name="connsiteY1111" fmla="*/ 2406576 h 2468044"/>
                <a:gd name="connsiteX1112" fmla="*/ 1410976 w 1906136"/>
                <a:gd name="connsiteY1112" fmla="*/ 2404403 h 2468044"/>
                <a:gd name="connsiteX1113" fmla="*/ 1410976 w 1906136"/>
                <a:gd name="connsiteY1113" fmla="*/ 2402230 h 2468044"/>
                <a:gd name="connsiteX1114" fmla="*/ 1408803 w 1906136"/>
                <a:gd name="connsiteY1114" fmla="*/ 2402230 h 2468044"/>
                <a:gd name="connsiteX1115" fmla="*/ 1405698 w 1906136"/>
                <a:gd name="connsiteY1115" fmla="*/ 2401298 h 2468044"/>
                <a:gd name="connsiteX1116" fmla="*/ 1396385 w 1906136"/>
                <a:gd name="connsiteY1116" fmla="*/ 2414027 h 2468044"/>
                <a:gd name="connsiteX1117" fmla="*/ 1384899 w 1906136"/>
                <a:gd name="connsiteY1117" fmla="*/ 2426755 h 2468044"/>
                <a:gd name="connsiteX1118" fmla="*/ 1384899 w 1906136"/>
                <a:gd name="connsiteY1118" fmla="*/ 2431101 h 2468044"/>
                <a:gd name="connsiteX1119" fmla="*/ 1381794 w 1906136"/>
                <a:gd name="connsiteY1119" fmla="*/ 2431101 h 2468044"/>
                <a:gd name="connsiteX1120" fmla="*/ 1381794 w 1906136"/>
                <a:gd name="connsiteY1120" fmla="*/ 2424892 h 2468044"/>
                <a:gd name="connsiteX1121" fmla="*/ 1381794 w 1906136"/>
                <a:gd name="connsiteY1121" fmla="*/ 2421788 h 2468044"/>
                <a:gd name="connsiteX1122" fmla="*/ 1383967 w 1906136"/>
                <a:gd name="connsiteY1122" fmla="*/ 2417442 h 2468044"/>
                <a:gd name="connsiteX1123" fmla="*/ 1384899 w 1906136"/>
                <a:gd name="connsiteY1123" fmla="*/ 2414337 h 2468044"/>
                <a:gd name="connsiteX1124" fmla="*/ 1394212 w 1906136"/>
                <a:gd name="connsiteY1124" fmla="*/ 2402851 h 2468044"/>
                <a:gd name="connsiteX1125" fmla="*/ 1406630 w 1906136"/>
                <a:gd name="connsiteY1125" fmla="*/ 2392295 h 2468044"/>
                <a:gd name="connsiteX1126" fmla="*/ 1420289 w 1906136"/>
                <a:gd name="connsiteY1126" fmla="*/ 2384845 h 2468044"/>
                <a:gd name="connsiteX1127" fmla="*/ 1428671 w 1906136"/>
                <a:gd name="connsiteY1127" fmla="*/ 2382672 h 2468044"/>
                <a:gd name="connsiteX1128" fmla="*/ 1427740 w 1906136"/>
                <a:gd name="connsiteY1128" fmla="*/ 2373358 h 2468044"/>
                <a:gd name="connsiteX1129" fmla="*/ 1423704 w 1906136"/>
                <a:gd name="connsiteY1129" fmla="*/ 2368081 h 2468044"/>
                <a:gd name="connsiteX1130" fmla="*/ 1418427 w 1906136"/>
                <a:gd name="connsiteY1130" fmla="*/ 2362803 h 2468044"/>
                <a:gd name="connsiteX1131" fmla="*/ 1413149 w 1906136"/>
                <a:gd name="connsiteY1131" fmla="*/ 2357525 h 2468044"/>
                <a:gd name="connsiteX1132" fmla="*/ 1418427 w 1906136"/>
                <a:gd name="connsiteY1132" fmla="*/ 2340761 h 2468044"/>
                <a:gd name="connsiteX1133" fmla="*/ 1427740 w 1906136"/>
                <a:gd name="connsiteY1133" fmla="*/ 2322756 h 2468044"/>
                <a:gd name="connsiteX1134" fmla="*/ 1440158 w 1906136"/>
                <a:gd name="connsiteY1134" fmla="*/ 2303818 h 2468044"/>
                <a:gd name="connsiteX1135" fmla="*/ 1454749 w 1906136"/>
                <a:gd name="connsiteY1135" fmla="*/ 2289227 h 2468044"/>
                <a:gd name="connsiteX1136" fmla="*/ 1469340 w 1906136"/>
                <a:gd name="connsiteY1136" fmla="*/ 2281777 h 2468044"/>
                <a:gd name="connsiteX1137" fmla="*/ 1472444 w 1906136"/>
                <a:gd name="connsiteY1137" fmla="*/ 2269048 h 2468044"/>
                <a:gd name="connsiteX1138" fmla="*/ 1467167 w 1906136"/>
                <a:gd name="connsiteY1138" fmla="*/ 2264702 h 2468044"/>
                <a:gd name="connsiteX1139" fmla="*/ 1461889 w 1906136"/>
                <a:gd name="connsiteY1139" fmla="*/ 2261598 h 2468044"/>
                <a:gd name="connsiteX1140" fmla="*/ 1455680 w 1906136"/>
                <a:gd name="connsiteY1140" fmla="*/ 2258493 h 2468044"/>
                <a:gd name="connsiteX1141" fmla="*/ 1452576 w 1906136"/>
                <a:gd name="connsiteY1141" fmla="*/ 2252284 h 2468044"/>
                <a:gd name="connsiteX1142" fmla="*/ 1448540 w 1906136"/>
                <a:gd name="connsiteY1142" fmla="*/ 2244834 h 2468044"/>
                <a:gd name="connsiteX1143" fmla="*/ 1448540 w 1906136"/>
                <a:gd name="connsiteY1143" fmla="*/ 2243902 h 2468044"/>
                <a:gd name="connsiteX1144" fmla="*/ 1447609 w 1906136"/>
                <a:gd name="connsiteY1144" fmla="*/ 2241729 h 2468044"/>
                <a:gd name="connsiteX1145" fmla="*/ 1448540 w 1906136"/>
                <a:gd name="connsiteY1145" fmla="*/ 2239556 h 2468044"/>
                <a:gd name="connsiteX1146" fmla="*/ 1448540 w 1906136"/>
                <a:gd name="connsiteY1146" fmla="*/ 2237383 h 2468044"/>
                <a:gd name="connsiteX1147" fmla="*/ 1448540 w 1906136"/>
                <a:gd name="connsiteY1147" fmla="*/ 2234279 h 2468044"/>
                <a:gd name="connsiteX1148" fmla="*/ 1448540 w 1906136"/>
                <a:gd name="connsiteY1148" fmla="*/ 2229001 h 2468044"/>
                <a:gd name="connsiteX1149" fmla="*/ 1454749 w 1906136"/>
                <a:gd name="connsiteY1149" fmla="*/ 2229001 h 2468044"/>
                <a:gd name="connsiteX1150" fmla="*/ 1460026 w 1906136"/>
                <a:gd name="connsiteY1150" fmla="*/ 2226828 h 2468044"/>
                <a:gd name="connsiteX1151" fmla="*/ 1462200 w 1906136"/>
                <a:gd name="connsiteY1151" fmla="*/ 2226828 h 2468044"/>
                <a:gd name="connsiteX1152" fmla="*/ 1465304 w 1906136"/>
                <a:gd name="connsiteY1152" fmla="*/ 2224655 h 2468044"/>
                <a:gd name="connsiteX1153" fmla="*/ 1469340 w 1906136"/>
                <a:gd name="connsiteY1153" fmla="*/ 2214100 h 2468044"/>
                <a:gd name="connsiteX1154" fmla="*/ 1472444 w 1906136"/>
                <a:gd name="connsiteY1154" fmla="*/ 2202613 h 2468044"/>
                <a:gd name="connsiteX1155" fmla="*/ 1477722 w 1906136"/>
                <a:gd name="connsiteY1155" fmla="*/ 2192058 h 2468044"/>
                <a:gd name="connsiteX1156" fmla="*/ 1479895 w 1906136"/>
                <a:gd name="connsiteY1156" fmla="*/ 2185849 h 2468044"/>
                <a:gd name="connsiteX1157" fmla="*/ 1483931 w 1906136"/>
                <a:gd name="connsiteY1157" fmla="*/ 2184918 h 2468044"/>
                <a:gd name="connsiteX1158" fmla="*/ 1489208 w 1906136"/>
                <a:gd name="connsiteY1158" fmla="*/ 2182745 h 2468044"/>
                <a:gd name="connsiteX1159" fmla="*/ 1494486 w 1906136"/>
                <a:gd name="connsiteY1159" fmla="*/ 2180571 h 2468044"/>
                <a:gd name="connsiteX1160" fmla="*/ 1501626 w 1906136"/>
                <a:gd name="connsiteY1160" fmla="*/ 2178398 h 2468044"/>
                <a:gd name="connsiteX1161" fmla="*/ 1498522 w 1906136"/>
                <a:gd name="connsiteY1161" fmla="*/ 2173121 h 2468044"/>
                <a:gd name="connsiteX1162" fmla="*/ 1496349 w 1906136"/>
                <a:gd name="connsiteY1162" fmla="*/ 2170016 h 2468044"/>
                <a:gd name="connsiteX1163" fmla="*/ 1492313 w 1906136"/>
                <a:gd name="connsiteY1163" fmla="*/ 2165670 h 2468044"/>
                <a:gd name="connsiteX1164" fmla="*/ 1489208 w 1906136"/>
                <a:gd name="connsiteY1164" fmla="*/ 2163497 h 2468044"/>
                <a:gd name="connsiteX1165" fmla="*/ 1485173 w 1906136"/>
                <a:gd name="connsiteY1165" fmla="*/ 2162566 h 2468044"/>
                <a:gd name="connsiteX1166" fmla="*/ 1479895 w 1906136"/>
                <a:gd name="connsiteY1166" fmla="*/ 2158219 h 2468044"/>
                <a:gd name="connsiteX1167" fmla="*/ 1472755 w 1906136"/>
                <a:gd name="connsiteY1167" fmla="*/ 2155115 h 2468044"/>
                <a:gd name="connsiteX1168" fmla="*/ 1472755 w 1906136"/>
                <a:gd name="connsiteY1168" fmla="*/ 2147664 h 2468044"/>
                <a:gd name="connsiteX1169" fmla="*/ 1487346 w 1906136"/>
                <a:gd name="connsiteY1169" fmla="*/ 2145491 h 2468044"/>
                <a:gd name="connsiteX1170" fmla="*/ 1501937 w 1906136"/>
                <a:gd name="connsiteY1170" fmla="*/ 2145491 h 2468044"/>
                <a:gd name="connsiteX1171" fmla="*/ 1513423 w 1906136"/>
                <a:gd name="connsiteY1171" fmla="*/ 2143318 h 2468044"/>
                <a:gd name="connsiteX1172" fmla="*/ 1521805 w 1906136"/>
                <a:gd name="connsiteY1172" fmla="*/ 2143318 h 2468044"/>
                <a:gd name="connsiteX1173" fmla="*/ 1520874 w 1906136"/>
                <a:gd name="connsiteY1173" fmla="*/ 2135867 h 2468044"/>
                <a:gd name="connsiteX1174" fmla="*/ 1520874 w 1906136"/>
                <a:gd name="connsiteY1174" fmla="*/ 2132763 h 2468044"/>
                <a:gd name="connsiteX1175" fmla="*/ 1520874 w 1906136"/>
                <a:gd name="connsiteY1175" fmla="*/ 2129037 h 2468044"/>
                <a:gd name="connsiteX1176" fmla="*/ 1520874 w 1906136"/>
                <a:gd name="connsiteY1176" fmla="*/ 2128106 h 2468044"/>
                <a:gd name="connsiteX1177" fmla="*/ 1521805 w 1906136"/>
                <a:gd name="connsiteY1177" fmla="*/ 2123760 h 2468044"/>
                <a:gd name="connsiteX1178" fmla="*/ 1521805 w 1906136"/>
                <a:gd name="connsiteY1178" fmla="*/ 2116309 h 2468044"/>
                <a:gd name="connsiteX1179" fmla="*/ 1521805 w 1906136"/>
                <a:gd name="connsiteY1179" fmla="*/ 2108858 h 2468044"/>
                <a:gd name="connsiteX1180" fmla="*/ 1523978 w 1906136"/>
                <a:gd name="connsiteY1180" fmla="*/ 2103581 h 2468044"/>
                <a:gd name="connsiteX1181" fmla="*/ 1526151 w 1906136"/>
                <a:gd name="connsiteY1181" fmla="*/ 2099235 h 2468044"/>
                <a:gd name="connsiteX1182" fmla="*/ 1553160 w 1906136"/>
                <a:gd name="connsiteY1182" fmla="*/ 2091784 h 2468044"/>
                <a:gd name="connsiteX1183" fmla="*/ 1585447 w 1906136"/>
                <a:gd name="connsiteY1183" fmla="*/ 2090853 h 2468044"/>
                <a:gd name="connsiteX1184" fmla="*/ 1587620 w 1906136"/>
                <a:gd name="connsiteY1184" fmla="*/ 2076262 h 2468044"/>
                <a:gd name="connsiteX1185" fmla="*/ 1589793 w 1906136"/>
                <a:gd name="connsiteY1185" fmla="*/ 2062602 h 2468044"/>
                <a:gd name="connsiteX1186" fmla="*/ 1587620 w 1906136"/>
                <a:gd name="connsiteY1186" fmla="*/ 2052047 h 2468044"/>
                <a:gd name="connsiteX1187" fmla="*/ 1582342 w 1906136"/>
                <a:gd name="connsiteY1187" fmla="*/ 2041492 h 2468044"/>
                <a:gd name="connsiteX1188" fmla="*/ 1569924 w 1906136"/>
                <a:gd name="connsiteY1188" fmla="*/ 2034041 h 2468044"/>
                <a:gd name="connsiteX1189" fmla="*/ 1569924 w 1906136"/>
                <a:gd name="connsiteY1189" fmla="*/ 2026590 h 2468044"/>
                <a:gd name="connsiteX1190" fmla="*/ 1592897 w 1906136"/>
                <a:gd name="connsiteY1190" fmla="*/ 2031868 h 2468044"/>
                <a:gd name="connsiteX1191" fmla="*/ 1618975 w 1906136"/>
                <a:gd name="connsiteY1191" fmla="*/ 2037145 h 2468044"/>
                <a:gd name="connsiteX1192" fmla="*/ 1631393 w 1906136"/>
                <a:gd name="connsiteY1192" fmla="*/ 2022554 h 2468044"/>
                <a:gd name="connsiteX1193" fmla="*/ 1642879 w 1906136"/>
                <a:gd name="connsiteY1193" fmla="*/ 2009826 h 2468044"/>
                <a:gd name="connsiteX1194" fmla="*/ 1653434 w 1906136"/>
                <a:gd name="connsiteY1194" fmla="*/ 1995235 h 2468044"/>
                <a:gd name="connsiteX1195" fmla="*/ 1662747 w 1906136"/>
                <a:gd name="connsiteY1195" fmla="*/ 1973194 h 2468044"/>
                <a:gd name="connsiteX1196" fmla="*/ 1663679 w 1906136"/>
                <a:gd name="connsiteY1196" fmla="*/ 1973194 h 2468044"/>
                <a:gd name="connsiteX1197" fmla="*/ 1665852 w 1906136"/>
                <a:gd name="connsiteY1197" fmla="*/ 1971020 h 2468044"/>
                <a:gd name="connsiteX1198" fmla="*/ 1668025 w 1906136"/>
                <a:gd name="connsiteY1198" fmla="*/ 1971020 h 2468044"/>
                <a:gd name="connsiteX1199" fmla="*/ 1670198 w 1906136"/>
                <a:gd name="connsiteY1199" fmla="*/ 1968847 h 2468044"/>
                <a:gd name="connsiteX1200" fmla="*/ 1671130 w 1906136"/>
                <a:gd name="connsiteY1200" fmla="*/ 1973194 h 2468044"/>
                <a:gd name="connsiteX1201" fmla="*/ 1673303 w 1906136"/>
                <a:gd name="connsiteY1201" fmla="*/ 1978471 h 2468044"/>
                <a:gd name="connsiteX1202" fmla="*/ 1673303 w 1906136"/>
                <a:gd name="connsiteY1202" fmla="*/ 1982817 h 2468044"/>
                <a:gd name="connsiteX1203" fmla="*/ 1673303 w 1906136"/>
                <a:gd name="connsiteY1203" fmla="*/ 1990268 h 2468044"/>
                <a:gd name="connsiteX1204" fmla="*/ 1678580 w 1906136"/>
                <a:gd name="connsiteY1204" fmla="*/ 1990268 h 2468044"/>
                <a:gd name="connsiteX1205" fmla="*/ 1685721 w 1906136"/>
                <a:gd name="connsiteY1205" fmla="*/ 1969158 h 2468044"/>
                <a:gd name="connsiteX1206" fmla="*/ 1692861 w 1906136"/>
                <a:gd name="connsiteY1206" fmla="*/ 1953325 h 2468044"/>
                <a:gd name="connsiteX1207" fmla="*/ 1700001 w 1906136"/>
                <a:gd name="connsiteY1207" fmla="*/ 1936561 h 2468044"/>
                <a:gd name="connsiteX1208" fmla="*/ 1704037 w 1906136"/>
                <a:gd name="connsiteY1208" fmla="*/ 1916692 h 2468044"/>
                <a:gd name="connsiteX1209" fmla="*/ 1706210 w 1906136"/>
                <a:gd name="connsiteY1209" fmla="*/ 1892478 h 2468044"/>
                <a:gd name="connsiteX1210" fmla="*/ 1718628 w 1906136"/>
                <a:gd name="connsiteY1210" fmla="*/ 1892478 h 2468044"/>
                <a:gd name="connsiteX1211" fmla="*/ 1716455 w 1906136"/>
                <a:gd name="connsiteY1211" fmla="*/ 1887200 h 2468044"/>
                <a:gd name="connsiteX1212" fmla="*/ 1714282 w 1906136"/>
                <a:gd name="connsiteY1212" fmla="*/ 1881923 h 2468044"/>
                <a:gd name="connsiteX1213" fmla="*/ 1714282 w 1906136"/>
                <a:gd name="connsiteY1213" fmla="*/ 1877576 h 2468044"/>
                <a:gd name="connsiteX1214" fmla="*/ 1714282 w 1906136"/>
                <a:gd name="connsiteY1214" fmla="*/ 1874472 h 2468044"/>
                <a:gd name="connsiteX1215" fmla="*/ 1718317 w 1906136"/>
                <a:gd name="connsiteY1215" fmla="*/ 1868263 h 2468044"/>
                <a:gd name="connsiteX1216" fmla="*/ 1727631 w 1906136"/>
                <a:gd name="connsiteY1216" fmla="*/ 1857708 h 2468044"/>
                <a:gd name="connsiteX1217" fmla="*/ 1742222 w 1906136"/>
                <a:gd name="connsiteY1217" fmla="*/ 1852430 h 2468044"/>
                <a:gd name="connsiteX1218" fmla="*/ 1757744 w 1906136"/>
                <a:gd name="connsiteY1218" fmla="*/ 1848084 h 2468044"/>
                <a:gd name="connsiteX1219" fmla="*/ 1774508 w 1906136"/>
                <a:gd name="connsiteY1219" fmla="*/ 1847153 h 2468044"/>
                <a:gd name="connsiteX1220" fmla="*/ 1791272 w 1906136"/>
                <a:gd name="connsiteY1220" fmla="*/ 1844979 h 2468044"/>
                <a:gd name="connsiteX1221" fmla="*/ 1801827 w 1906136"/>
                <a:gd name="connsiteY1221" fmla="*/ 1840633 h 2468044"/>
                <a:gd name="connsiteX1222" fmla="*/ 1807105 w 1906136"/>
                <a:gd name="connsiteY1222" fmla="*/ 1833183 h 2468044"/>
                <a:gd name="connsiteX1223" fmla="*/ 1816418 w 1906136"/>
                <a:gd name="connsiteY1223" fmla="*/ 1820454 h 2468044"/>
                <a:gd name="connsiteX1224" fmla="*/ 1825732 w 1906136"/>
                <a:gd name="connsiteY1224" fmla="*/ 1803690 h 2468044"/>
                <a:gd name="connsiteX1225" fmla="*/ 1835045 w 1906136"/>
                <a:gd name="connsiteY1225" fmla="*/ 1787857 h 2468044"/>
                <a:gd name="connsiteX1226" fmla="*/ 1842185 w 1906136"/>
                <a:gd name="connsiteY1226" fmla="*/ 1773267 h 2468044"/>
                <a:gd name="connsiteX1227" fmla="*/ 1845290 w 1906136"/>
                <a:gd name="connsiteY1227" fmla="*/ 1763953 h 2468044"/>
                <a:gd name="connsiteX1228" fmla="*/ 1847463 w 1906136"/>
                <a:gd name="connsiteY1228" fmla="*/ 1749362 h 2468044"/>
                <a:gd name="connsiteX1229" fmla="*/ 1843427 w 1906136"/>
                <a:gd name="connsiteY1229" fmla="*/ 1732598 h 2468044"/>
                <a:gd name="connsiteX1230" fmla="*/ 1842496 w 1906136"/>
                <a:gd name="connsiteY1230" fmla="*/ 1718007 h 2468044"/>
                <a:gd name="connsiteX1231" fmla="*/ 1842496 w 1906136"/>
                <a:gd name="connsiteY1231" fmla="*/ 1707452 h 2468044"/>
                <a:gd name="connsiteX1232" fmla="*/ 1850878 w 1906136"/>
                <a:gd name="connsiteY1232" fmla="*/ 1690688 h 2468044"/>
                <a:gd name="connsiteX1233" fmla="*/ 1863296 w 1906136"/>
                <a:gd name="connsiteY1233" fmla="*/ 1668646 h 2468044"/>
                <a:gd name="connsiteX1234" fmla="*/ 1877887 w 1906136"/>
                <a:gd name="connsiteY1234" fmla="*/ 1646605 h 2468044"/>
                <a:gd name="connsiteX1235" fmla="*/ 1892477 w 1906136"/>
                <a:gd name="connsiteY1235" fmla="*/ 1626736 h 2468044"/>
                <a:gd name="connsiteX1236" fmla="*/ 1906137 w 1906136"/>
                <a:gd name="connsiteY1236" fmla="*/ 1609972 h 2468044"/>
                <a:gd name="connsiteX1237" fmla="*/ 1903964 w 1906136"/>
                <a:gd name="connsiteY1237" fmla="*/ 1601590 h 2468044"/>
                <a:gd name="connsiteX1238" fmla="*/ 1901480 w 1906136"/>
                <a:gd name="connsiteY1238" fmla="*/ 1594450 h 2468044"/>
                <a:gd name="connsiteX1239" fmla="*/ 1340815 w 1906136"/>
                <a:gd name="connsiteY1239" fmla="*/ 768043 h 2468044"/>
                <a:gd name="connsiteX1240" fmla="*/ 1342988 w 1906136"/>
                <a:gd name="connsiteY1240" fmla="*/ 765870 h 2468044"/>
                <a:gd name="connsiteX1241" fmla="*/ 1345162 w 1906136"/>
                <a:gd name="connsiteY1241" fmla="*/ 763697 h 2468044"/>
                <a:gd name="connsiteX1242" fmla="*/ 1348266 w 1906136"/>
                <a:gd name="connsiteY1242" fmla="*/ 760592 h 2468044"/>
                <a:gd name="connsiteX1243" fmla="*/ 1350439 w 1906136"/>
                <a:gd name="connsiteY1243" fmla="*/ 756246 h 2468044"/>
                <a:gd name="connsiteX1244" fmla="*/ 1353544 w 1906136"/>
                <a:gd name="connsiteY1244" fmla="*/ 756246 h 2468044"/>
                <a:gd name="connsiteX1245" fmla="*/ 1352612 w 1906136"/>
                <a:gd name="connsiteY1245" fmla="*/ 760592 h 2468044"/>
                <a:gd name="connsiteX1246" fmla="*/ 1350439 w 1906136"/>
                <a:gd name="connsiteY1246" fmla="*/ 762765 h 2468044"/>
                <a:gd name="connsiteX1247" fmla="*/ 1348266 w 1906136"/>
                <a:gd name="connsiteY1247" fmla="*/ 765870 h 2468044"/>
                <a:gd name="connsiteX1248" fmla="*/ 1348266 w 1906136"/>
                <a:gd name="connsiteY1248" fmla="*/ 768043 h 2468044"/>
                <a:gd name="connsiteX1249" fmla="*/ 1347335 w 1906136"/>
                <a:gd name="connsiteY1249" fmla="*/ 773320 h 2468044"/>
                <a:gd name="connsiteX1250" fmla="*/ 1343299 w 1906136"/>
                <a:gd name="connsiteY1250" fmla="*/ 771147 h 2468044"/>
                <a:gd name="connsiteX1251" fmla="*/ 1341126 w 1906136"/>
                <a:gd name="connsiteY1251" fmla="*/ 770216 h 2468044"/>
                <a:gd name="connsiteX1252" fmla="*/ 1341126 w 1906136"/>
                <a:gd name="connsiteY1252" fmla="*/ 768043 h 2468044"/>
                <a:gd name="connsiteX1253" fmla="*/ 1108602 w 1906136"/>
                <a:gd name="connsiteY1253" fmla="*/ 713094 h 2468044"/>
                <a:gd name="connsiteX1254" fmla="*/ 1117915 w 1906136"/>
                <a:gd name="connsiteY1254" fmla="*/ 701608 h 2468044"/>
                <a:gd name="connsiteX1255" fmla="*/ 1126297 w 1906136"/>
                <a:gd name="connsiteY1255" fmla="*/ 688879 h 2468044"/>
                <a:gd name="connsiteX1256" fmla="*/ 1144924 w 1906136"/>
                <a:gd name="connsiteY1256" fmla="*/ 691052 h 2468044"/>
                <a:gd name="connsiteX1257" fmla="*/ 1159515 w 1906136"/>
                <a:gd name="connsiteY1257" fmla="*/ 698503 h 2468044"/>
                <a:gd name="connsiteX1258" fmla="*/ 1167897 w 1906136"/>
                <a:gd name="connsiteY1258" fmla="*/ 705954 h 2468044"/>
                <a:gd name="connsiteX1259" fmla="*/ 1175037 w 1906136"/>
                <a:gd name="connsiteY1259" fmla="*/ 716509 h 2468044"/>
                <a:gd name="connsiteX1260" fmla="*/ 1181246 w 1906136"/>
                <a:gd name="connsiteY1260" fmla="*/ 727995 h 2468044"/>
                <a:gd name="connsiteX1261" fmla="*/ 1189628 w 1906136"/>
                <a:gd name="connsiteY1261" fmla="*/ 736377 h 2468044"/>
                <a:gd name="connsiteX1262" fmla="*/ 1203288 w 1906136"/>
                <a:gd name="connsiteY1262" fmla="*/ 746001 h 2468044"/>
                <a:gd name="connsiteX1263" fmla="*/ 1211670 w 1906136"/>
                <a:gd name="connsiteY1263" fmla="*/ 749106 h 2468044"/>
                <a:gd name="connsiteX1264" fmla="*/ 1218810 w 1906136"/>
                <a:gd name="connsiteY1264" fmla="*/ 749106 h 2468044"/>
                <a:gd name="connsiteX1265" fmla="*/ 1228124 w 1906136"/>
                <a:gd name="connsiteY1265" fmla="*/ 751279 h 2468044"/>
                <a:gd name="connsiteX1266" fmla="*/ 1237437 w 1906136"/>
                <a:gd name="connsiteY1266" fmla="*/ 756556 h 2468044"/>
                <a:gd name="connsiteX1267" fmla="*/ 1237437 w 1906136"/>
                <a:gd name="connsiteY1267" fmla="*/ 766180 h 2468044"/>
                <a:gd name="connsiteX1268" fmla="*/ 1235264 w 1906136"/>
                <a:gd name="connsiteY1268" fmla="*/ 771458 h 2468044"/>
                <a:gd name="connsiteX1269" fmla="*/ 1235264 w 1906136"/>
                <a:gd name="connsiteY1269" fmla="*/ 775804 h 2468044"/>
                <a:gd name="connsiteX1270" fmla="*/ 1233091 w 1906136"/>
                <a:gd name="connsiteY1270" fmla="*/ 777977 h 2468044"/>
                <a:gd name="connsiteX1271" fmla="*/ 1232159 w 1906136"/>
                <a:gd name="connsiteY1271" fmla="*/ 778909 h 2468044"/>
                <a:gd name="connsiteX1272" fmla="*/ 1229986 w 1906136"/>
                <a:gd name="connsiteY1272" fmla="*/ 778909 h 2468044"/>
                <a:gd name="connsiteX1273" fmla="*/ 1227813 w 1906136"/>
                <a:gd name="connsiteY1273" fmla="*/ 778909 h 2468044"/>
                <a:gd name="connsiteX1274" fmla="*/ 1225640 w 1906136"/>
                <a:gd name="connsiteY1274" fmla="*/ 781082 h 2468044"/>
                <a:gd name="connsiteX1275" fmla="*/ 1224709 w 1906136"/>
                <a:gd name="connsiteY1275" fmla="*/ 783255 h 2468044"/>
                <a:gd name="connsiteX1276" fmla="*/ 1222535 w 1906136"/>
                <a:gd name="connsiteY1276" fmla="*/ 785428 h 2468044"/>
                <a:gd name="connsiteX1277" fmla="*/ 1218500 w 1906136"/>
                <a:gd name="connsiteY1277" fmla="*/ 795983 h 2468044"/>
                <a:gd name="connsiteX1278" fmla="*/ 1220673 w 1906136"/>
                <a:gd name="connsiteY1278" fmla="*/ 805607 h 2468044"/>
                <a:gd name="connsiteX1279" fmla="*/ 1222846 w 1906136"/>
                <a:gd name="connsiteY1279" fmla="*/ 810884 h 2468044"/>
                <a:gd name="connsiteX1280" fmla="*/ 1222846 w 1906136"/>
                <a:gd name="connsiteY1280" fmla="*/ 818335 h 2468044"/>
                <a:gd name="connsiteX1281" fmla="*/ 1217568 w 1906136"/>
                <a:gd name="connsiteY1281" fmla="*/ 827959 h 2468044"/>
                <a:gd name="connsiteX1282" fmla="*/ 1218500 w 1906136"/>
                <a:gd name="connsiteY1282" fmla="*/ 831063 h 2468044"/>
                <a:gd name="connsiteX1283" fmla="*/ 1218500 w 1906136"/>
                <a:gd name="connsiteY1283" fmla="*/ 833237 h 2468044"/>
                <a:gd name="connsiteX1284" fmla="*/ 1218500 w 1906136"/>
                <a:gd name="connsiteY1284" fmla="*/ 835410 h 2468044"/>
                <a:gd name="connsiteX1285" fmla="*/ 1220673 w 1906136"/>
                <a:gd name="connsiteY1285" fmla="*/ 837583 h 2468044"/>
                <a:gd name="connsiteX1286" fmla="*/ 1222846 w 1906136"/>
                <a:gd name="connsiteY1286" fmla="*/ 838514 h 2468044"/>
                <a:gd name="connsiteX1287" fmla="*/ 1225950 w 1906136"/>
                <a:gd name="connsiteY1287" fmla="*/ 837583 h 2468044"/>
                <a:gd name="connsiteX1288" fmla="*/ 1237437 w 1906136"/>
                <a:gd name="connsiteY1288" fmla="*/ 833237 h 2468044"/>
                <a:gd name="connsiteX1289" fmla="*/ 1252959 w 1906136"/>
                <a:gd name="connsiteY1289" fmla="*/ 825786 h 2468044"/>
                <a:gd name="connsiteX1290" fmla="*/ 1269723 w 1906136"/>
                <a:gd name="connsiteY1290" fmla="*/ 815231 h 2468044"/>
                <a:gd name="connsiteX1291" fmla="*/ 1288350 w 1906136"/>
                <a:gd name="connsiteY1291" fmla="*/ 805607 h 2468044"/>
                <a:gd name="connsiteX1292" fmla="*/ 1302941 w 1906136"/>
                <a:gd name="connsiteY1292" fmla="*/ 794120 h 2468044"/>
                <a:gd name="connsiteX1293" fmla="*/ 1315359 w 1906136"/>
                <a:gd name="connsiteY1293" fmla="*/ 786670 h 2468044"/>
                <a:gd name="connsiteX1294" fmla="*/ 1322499 w 1906136"/>
                <a:gd name="connsiteY1294" fmla="*/ 781392 h 2468044"/>
                <a:gd name="connsiteX1295" fmla="*/ 1325603 w 1906136"/>
                <a:gd name="connsiteY1295" fmla="*/ 783565 h 2468044"/>
                <a:gd name="connsiteX1296" fmla="*/ 1327777 w 1906136"/>
                <a:gd name="connsiteY1296" fmla="*/ 783565 h 2468044"/>
                <a:gd name="connsiteX1297" fmla="*/ 1329950 w 1906136"/>
                <a:gd name="connsiteY1297" fmla="*/ 783565 h 2468044"/>
                <a:gd name="connsiteX1298" fmla="*/ 1332123 w 1906136"/>
                <a:gd name="connsiteY1298" fmla="*/ 785738 h 2468044"/>
                <a:gd name="connsiteX1299" fmla="*/ 1332123 w 1906136"/>
                <a:gd name="connsiteY1299" fmla="*/ 786670 h 2468044"/>
                <a:gd name="connsiteX1300" fmla="*/ 1333054 w 1906136"/>
                <a:gd name="connsiteY1300" fmla="*/ 791016 h 2468044"/>
                <a:gd name="connsiteX1301" fmla="*/ 1337090 w 1906136"/>
                <a:gd name="connsiteY1301" fmla="*/ 791016 h 2468044"/>
                <a:gd name="connsiteX1302" fmla="*/ 1329950 w 1906136"/>
                <a:gd name="connsiteY1302" fmla="*/ 801571 h 2468044"/>
                <a:gd name="connsiteX1303" fmla="*/ 1313186 w 1906136"/>
                <a:gd name="connsiteY1303" fmla="*/ 811195 h 2468044"/>
                <a:gd name="connsiteX1304" fmla="*/ 1295490 w 1906136"/>
                <a:gd name="connsiteY1304" fmla="*/ 818646 h 2468044"/>
                <a:gd name="connsiteX1305" fmla="*/ 1276863 w 1906136"/>
                <a:gd name="connsiteY1305" fmla="*/ 826096 h 2468044"/>
                <a:gd name="connsiteX1306" fmla="*/ 1259168 w 1906136"/>
                <a:gd name="connsiteY1306" fmla="*/ 835720 h 2468044"/>
                <a:gd name="connsiteX1307" fmla="*/ 1242404 w 1906136"/>
                <a:gd name="connsiteY1307" fmla="*/ 845344 h 2468044"/>
                <a:gd name="connsiteX1308" fmla="*/ 1233091 w 1906136"/>
                <a:gd name="connsiteY1308" fmla="*/ 859004 h 2468044"/>
                <a:gd name="connsiteX1309" fmla="*/ 1210118 w 1906136"/>
                <a:gd name="connsiteY1309" fmla="*/ 855899 h 2468044"/>
                <a:gd name="connsiteX1310" fmla="*/ 1207945 w 1906136"/>
                <a:gd name="connsiteY1310" fmla="*/ 831684 h 2468044"/>
                <a:gd name="connsiteX1311" fmla="*/ 1207945 w 1906136"/>
                <a:gd name="connsiteY1311" fmla="*/ 809332 h 2468044"/>
                <a:gd name="connsiteX1312" fmla="*/ 1207945 w 1906136"/>
                <a:gd name="connsiteY1312" fmla="*/ 791326 h 2468044"/>
                <a:gd name="connsiteX1313" fmla="*/ 1205771 w 1906136"/>
                <a:gd name="connsiteY1313" fmla="*/ 771147 h 2468044"/>
                <a:gd name="connsiteX1314" fmla="*/ 1193354 w 1906136"/>
                <a:gd name="connsiteY1314" fmla="*/ 771147 h 2468044"/>
                <a:gd name="connsiteX1315" fmla="*/ 1191180 w 1906136"/>
                <a:gd name="connsiteY1315" fmla="*/ 778598 h 2468044"/>
                <a:gd name="connsiteX1316" fmla="*/ 1185903 w 1906136"/>
                <a:gd name="connsiteY1316" fmla="*/ 789153 h 2468044"/>
                <a:gd name="connsiteX1317" fmla="*/ 1180625 w 1906136"/>
                <a:gd name="connsiteY1317" fmla="*/ 801882 h 2468044"/>
                <a:gd name="connsiteX1318" fmla="*/ 1174416 w 1906136"/>
                <a:gd name="connsiteY1318" fmla="*/ 816783 h 2468044"/>
                <a:gd name="connsiteX1319" fmla="*/ 1169139 w 1906136"/>
                <a:gd name="connsiteY1319" fmla="*/ 828269 h 2468044"/>
                <a:gd name="connsiteX1320" fmla="*/ 1166034 w 1906136"/>
                <a:gd name="connsiteY1320" fmla="*/ 835720 h 2468044"/>
                <a:gd name="connsiteX1321" fmla="*/ 1166034 w 1906136"/>
                <a:gd name="connsiteY1321" fmla="*/ 838825 h 2468044"/>
                <a:gd name="connsiteX1322" fmla="*/ 1159825 w 1906136"/>
                <a:gd name="connsiteY1322" fmla="*/ 837893 h 2468044"/>
                <a:gd name="connsiteX1323" fmla="*/ 1158894 w 1906136"/>
                <a:gd name="connsiteY1323" fmla="*/ 835720 h 2468044"/>
                <a:gd name="connsiteX1324" fmla="*/ 1156721 w 1906136"/>
                <a:gd name="connsiteY1324" fmla="*/ 833547 h 2468044"/>
                <a:gd name="connsiteX1325" fmla="*/ 1154548 w 1906136"/>
                <a:gd name="connsiteY1325" fmla="*/ 831374 h 2468044"/>
                <a:gd name="connsiteX1326" fmla="*/ 1154548 w 1906136"/>
                <a:gd name="connsiteY1326" fmla="*/ 828269 h 2468044"/>
                <a:gd name="connsiteX1327" fmla="*/ 1153306 w 1906136"/>
                <a:gd name="connsiteY1327" fmla="*/ 822061 h 2468044"/>
                <a:gd name="connsiteX1328" fmla="*/ 1153306 w 1906136"/>
                <a:gd name="connsiteY1328" fmla="*/ 812747 h 2468044"/>
                <a:gd name="connsiteX1329" fmla="*/ 1159515 w 1906136"/>
                <a:gd name="connsiteY1329" fmla="*/ 797846 h 2468044"/>
                <a:gd name="connsiteX1330" fmla="*/ 1166655 w 1906136"/>
                <a:gd name="connsiteY1330" fmla="*/ 780771 h 2468044"/>
                <a:gd name="connsiteX1331" fmla="*/ 1175037 w 1906136"/>
                <a:gd name="connsiteY1331" fmla="*/ 768043 h 2468044"/>
                <a:gd name="connsiteX1332" fmla="*/ 1182177 w 1906136"/>
                <a:gd name="connsiteY1332" fmla="*/ 756556 h 2468044"/>
                <a:gd name="connsiteX1333" fmla="*/ 1175037 w 1906136"/>
                <a:gd name="connsiteY1333" fmla="*/ 748174 h 2468044"/>
                <a:gd name="connsiteX1334" fmla="*/ 1167897 w 1906136"/>
                <a:gd name="connsiteY1334" fmla="*/ 743828 h 2468044"/>
                <a:gd name="connsiteX1335" fmla="*/ 1160757 w 1906136"/>
                <a:gd name="connsiteY1335" fmla="*/ 740724 h 2468044"/>
                <a:gd name="connsiteX1336" fmla="*/ 1152375 w 1906136"/>
                <a:gd name="connsiteY1336" fmla="*/ 736377 h 2468044"/>
                <a:gd name="connsiteX1337" fmla="*/ 1147097 w 1906136"/>
                <a:gd name="connsiteY1337" fmla="*/ 723649 h 2468044"/>
                <a:gd name="connsiteX1338" fmla="*/ 1137784 w 1906136"/>
                <a:gd name="connsiteY1338" fmla="*/ 723649 h 2468044"/>
                <a:gd name="connsiteX1339" fmla="*/ 1137784 w 1906136"/>
                <a:gd name="connsiteY1339" fmla="*/ 728927 h 2468044"/>
                <a:gd name="connsiteX1340" fmla="*/ 1135611 w 1906136"/>
                <a:gd name="connsiteY1340" fmla="*/ 733273 h 2468044"/>
                <a:gd name="connsiteX1341" fmla="*/ 1135611 w 1906136"/>
                <a:gd name="connsiteY1341" fmla="*/ 738551 h 2468044"/>
                <a:gd name="connsiteX1342" fmla="*/ 1133438 w 1906136"/>
                <a:gd name="connsiteY1342" fmla="*/ 746001 h 2468044"/>
                <a:gd name="connsiteX1343" fmla="*/ 1126297 w 1906136"/>
                <a:gd name="connsiteY1343" fmla="*/ 736377 h 2468044"/>
                <a:gd name="connsiteX1344" fmla="*/ 1121020 w 1906136"/>
                <a:gd name="connsiteY1344" fmla="*/ 731100 h 2468044"/>
                <a:gd name="connsiteX1345" fmla="*/ 1113879 w 1906136"/>
                <a:gd name="connsiteY1345" fmla="*/ 727995 h 2468044"/>
                <a:gd name="connsiteX1346" fmla="*/ 1103324 w 1906136"/>
                <a:gd name="connsiteY1346" fmla="*/ 728927 h 2468044"/>
                <a:gd name="connsiteX1347" fmla="*/ 1108602 w 1906136"/>
                <a:gd name="connsiteY1347" fmla="*/ 713094 h 246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Lst>
              <a:rect l="l" t="t" r="r" b="b"/>
              <a:pathLst>
                <a:path w="1906136" h="2468044">
                  <a:moveTo>
                    <a:pt x="1901480" y="1594450"/>
                  </a:moveTo>
                  <a:lnTo>
                    <a:pt x="1898376" y="1588241"/>
                  </a:lnTo>
                  <a:lnTo>
                    <a:pt x="1892167" y="1582963"/>
                  </a:lnTo>
                  <a:lnTo>
                    <a:pt x="1886889" y="1575513"/>
                  </a:lnTo>
                  <a:lnTo>
                    <a:pt x="1879749" y="1577686"/>
                  </a:lnTo>
                  <a:lnTo>
                    <a:pt x="1870436" y="1577686"/>
                  </a:lnTo>
                  <a:lnTo>
                    <a:pt x="1862054" y="1575513"/>
                  </a:lnTo>
                  <a:lnTo>
                    <a:pt x="1855845" y="1568062"/>
                  </a:lnTo>
                  <a:lnTo>
                    <a:pt x="1854913" y="1558748"/>
                  </a:lnTo>
                  <a:lnTo>
                    <a:pt x="1850878" y="1548193"/>
                  </a:lnTo>
                  <a:lnTo>
                    <a:pt x="1845600" y="1542916"/>
                  </a:lnTo>
                  <a:lnTo>
                    <a:pt x="1789410" y="1538569"/>
                  </a:lnTo>
                  <a:lnTo>
                    <a:pt x="1785374" y="1537638"/>
                  </a:lnTo>
                  <a:lnTo>
                    <a:pt x="1782269" y="1535465"/>
                  </a:lnTo>
                  <a:lnTo>
                    <a:pt x="1778233" y="1533292"/>
                  </a:lnTo>
                  <a:lnTo>
                    <a:pt x="1777302" y="1533292"/>
                  </a:lnTo>
                  <a:lnTo>
                    <a:pt x="1771093" y="1531119"/>
                  </a:lnTo>
                  <a:lnTo>
                    <a:pt x="1767989" y="1533292"/>
                  </a:lnTo>
                  <a:lnTo>
                    <a:pt x="1762711" y="1535465"/>
                  </a:lnTo>
                  <a:lnTo>
                    <a:pt x="1758675" y="1522737"/>
                  </a:lnTo>
                  <a:lnTo>
                    <a:pt x="1736944" y="1515286"/>
                  </a:lnTo>
                  <a:lnTo>
                    <a:pt x="1713971" y="1515286"/>
                  </a:lnTo>
                  <a:lnTo>
                    <a:pt x="1717075" y="1509077"/>
                  </a:lnTo>
                  <a:lnTo>
                    <a:pt x="1721111" y="1505973"/>
                  </a:lnTo>
                  <a:lnTo>
                    <a:pt x="1724216" y="1500695"/>
                  </a:lnTo>
                  <a:lnTo>
                    <a:pt x="1728252" y="1496349"/>
                  </a:lnTo>
                  <a:lnTo>
                    <a:pt x="1729183" y="1488898"/>
                  </a:lnTo>
                  <a:lnTo>
                    <a:pt x="1704037" y="1476170"/>
                  </a:lnTo>
                  <a:lnTo>
                    <a:pt x="1682306" y="1459406"/>
                  </a:lnTo>
                  <a:lnTo>
                    <a:pt x="1662437" y="1439537"/>
                  </a:lnTo>
                  <a:lnTo>
                    <a:pt x="1645673" y="1417496"/>
                  </a:lnTo>
                  <a:lnTo>
                    <a:pt x="1621769" y="1415322"/>
                  </a:lnTo>
                  <a:lnTo>
                    <a:pt x="1604073" y="1414391"/>
                  </a:lnTo>
                  <a:lnTo>
                    <a:pt x="1582342" y="1412218"/>
                  </a:lnTo>
                  <a:lnTo>
                    <a:pt x="1578306" y="1400732"/>
                  </a:lnTo>
                  <a:lnTo>
                    <a:pt x="1571166" y="1393281"/>
                  </a:lnTo>
                  <a:lnTo>
                    <a:pt x="1562784" y="1392350"/>
                  </a:lnTo>
                  <a:lnTo>
                    <a:pt x="1549124" y="1388003"/>
                  </a:lnTo>
                  <a:lnTo>
                    <a:pt x="1549124" y="1377448"/>
                  </a:lnTo>
                  <a:lnTo>
                    <a:pt x="1536707" y="1371239"/>
                  </a:lnTo>
                  <a:lnTo>
                    <a:pt x="1529566" y="1365962"/>
                  </a:lnTo>
                  <a:lnTo>
                    <a:pt x="1522426" y="1360684"/>
                  </a:lnTo>
                  <a:lnTo>
                    <a:pt x="1510008" y="1356338"/>
                  </a:lnTo>
                  <a:lnTo>
                    <a:pt x="1512181" y="1353233"/>
                  </a:lnTo>
                  <a:lnTo>
                    <a:pt x="1512181" y="1351060"/>
                  </a:lnTo>
                  <a:lnTo>
                    <a:pt x="1514354" y="1350129"/>
                  </a:lnTo>
                  <a:lnTo>
                    <a:pt x="1514354" y="1347956"/>
                  </a:lnTo>
                  <a:lnTo>
                    <a:pt x="1514354" y="1343609"/>
                  </a:lnTo>
                  <a:lnTo>
                    <a:pt x="1488277" y="1345783"/>
                  </a:lnTo>
                  <a:lnTo>
                    <a:pt x="1463131" y="1347956"/>
                  </a:lnTo>
                  <a:lnTo>
                    <a:pt x="1441400" y="1345783"/>
                  </a:lnTo>
                  <a:lnTo>
                    <a:pt x="1419668" y="1338332"/>
                  </a:lnTo>
                  <a:lnTo>
                    <a:pt x="1402904" y="1323741"/>
                  </a:lnTo>
                  <a:lnTo>
                    <a:pt x="1399800" y="1325914"/>
                  </a:lnTo>
                  <a:lnTo>
                    <a:pt x="1395764" y="1328087"/>
                  </a:lnTo>
                  <a:lnTo>
                    <a:pt x="1393591" y="1329019"/>
                  </a:lnTo>
                  <a:lnTo>
                    <a:pt x="1392660" y="1331192"/>
                  </a:lnTo>
                  <a:lnTo>
                    <a:pt x="1390487" y="1333365"/>
                  </a:lnTo>
                  <a:lnTo>
                    <a:pt x="1386451" y="1336469"/>
                  </a:lnTo>
                  <a:lnTo>
                    <a:pt x="1386451" y="1340815"/>
                  </a:lnTo>
                  <a:lnTo>
                    <a:pt x="1383346" y="1338642"/>
                  </a:lnTo>
                  <a:lnTo>
                    <a:pt x="1381173" y="1336469"/>
                  </a:lnTo>
                  <a:lnTo>
                    <a:pt x="1379000" y="1336469"/>
                  </a:lnTo>
                  <a:lnTo>
                    <a:pt x="1379000" y="1335538"/>
                  </a:lnTo>
                  <a:lnTo>
                    <a:pt x="1381173" y="1335538"/>
                  </a:lnTo>
                  <a:lnTo>
                    <a:pt x="1381173" y="1331192"/>
                  </a:lnTo>
                  <a:lnTo>
                    <a:pt x="1383346" y="1328087"/>
                  </a:lnTo>
                  <a:lnTo>
                    <a:pt x="1378069" y="1328087"/>
                  </a:lnTo>
                  <a:lnTo>
                    <a:pt x="1374033" y="1325914"/>
                  </a:lnTo>
                  <a:lnTo>
                    <a:pt x="1371860" y="1325914"/>
                  </a:lnTo>
                  <a:lnTo>
                    <a:pt x="1368755" y="1325914"/>
                  </a:lnTo>
                  <a:lnTo>
                    <a:pt x="1366582" y="1325914"/>
                  </a:lnTo>
                  <a:lnTo>
                    <a:pt x="1363478" y="1328087"/>
                  </a:lnTo>
                  <a:lnTo>
                    <a:pt x="1343609" y="1331192"/>
                  </a:lnTo>
                  <a:lnTo>
                    <a:pt x="1329950" y="1338642"/>
                  </a:lnTo>
                  <a:lnTo>
                    <a:pt x="1319395" y="1347956"/>
                  </a:lnTo>
                  <a:lnTo>
                    <a:pt x="1310081" y="1358511"/>
                  </a:lnTo>
                  <a:lnTo>
                    <a:pt x="1302941" y="1373102"/>
                  </a:lnTo>
                  <a:lnTo>
                    <a:pt x="1296111" y="1371550"/>
                  </a:lnTo>
                  <a:lnTo>
                    <a:pt x="1290833" y="1370618"/>
                  </a:lnTo>
                  <a:lnTo>
                    <a:pt x="1288660" y="1370618"/>
                  </a:lnTo>
                  <a:lnTo>
                    <a:pt x="1286798" y="1368445"/>
                  </a:lnTo>
                  <a:lnTo>
                    <a:pt x="1283693" y="1364099"/>
                  </a:lnTo>
                  <a:lnTo>
                    <a:pt x="1281520" y="1360994"/>
                  </a:lnTo>
                  <a:lnTo>
                    <a:pt x="1264756" y="1360994"/>
                  </a:lnTo>
                  <a:lnTo>
                    <a:pt x="1255443" y="1364099"/>
                  </a:lnTo>
                  <a:lnTo>
                    <a:pt x="1248302" y="1373412"/>
                  </a:lnTo>
                  <a:lnTo>
                    <a:pt x="1234643" y="1370308"/>
                  </a:lnTo>
                  <a:lnTo>
                    <a:pt x="1223156" y="1364099"/>
                  </a:lnTo>
                  <a:lnTo>
                    <a:pt x="1216016" y="1356648"/>
                  </a:lnTo>
                  <a:lnTo>
                    <a:pt x="1210739" y="1350439"/>
                  </a:lnTo>
                  <a:lnTo>
                    <a:pt x="1201425" y="1341126"/>
                  </a:lnTo>
                  <a:lnTo>
                    <a:pt x="1201425" y="1326535"/>
                  </a:lnTo>
                  <a:lnTo>
                    <a:pt x="1205461" y="1311944"/>
                  </a:lnTo>
                  <a:lnTo>
                    <a:pt x="1208565" y="1300457"/>
                  </a:lnTo>
                  <a:lnTo>
                    <a:pt x="1206392" y="1284625"/>
                  </a:lnTo>
                  <a:lnTo>
                    <a:pt x="1199252" y="1273138"/>
                  </a:lnTo>
                  <a:lnTo>
                    <a:pt x="1190870" y="1267861"/>
                  </a:lnTo>
                  <a:lnTo>
                    <a:pt x="1177210" y="1265688"/>
                  </a:lnTo>
                  <a:lnTo>
                    <a:pt x="1162619" y="1265688"/>
                  </a:lnTo>
                  <a:lnTo>
                    <a:pt x="1147097" y="1267861"/>
                  </a:lnTo>
                  <a:lnTo>
                    <a:pt x="1128470" y="1267861"/>
                  </a:lnTo>
                  <a:lnTo>
                    <a:pt x="1134679" y="1255132"/>
                  </a:lnTo>
                  <a:lnTo>
                    <a:pt x="1139957" y="1238368"/>
                  </a:lnTo>
                  <a:lnTo>
                    <a:pt x="1145234" y="1220362"/>
                  </a:lnTo>
                  <a:lnTo>
                    <a:pt x="1150512" y="1206703"/>
                  </a:lnTo>
                  <a:lnTo>
                    <a:pt x="1157652" y="1199252"/>
                  </a:lnTo>
                  <a:lnTo>
                    <a:pt x="1157652" y="1183420"/>
                  </a:lnTo>
                  <a:lnTo>
                    <a:pt x="1152375" y="1184351"/>
                  </a:lnTo>
                  <a:lnTo>
                    <a:pt x="1148339" y="1184351"/>
                  </a:lnTo>
                  <a:lnTo>
                    <a:pt x="1147097" y="1184351"/>
                  </a:lnTo>
                  <a:lnTo>
                    <a:pt x="1147097" y="1186524"/>
                  </a:lnTo>
                  <a:lnTo>
                    <a:pt x="1144924" y="1186524"/>
                  </a:lnTo>
                  <a:lnTo>
                    <a:pt x="1144924" y="1184351"/>
                  </a:lnTo>
                  <a:lnTo>
                    <a:pt x="1142751" y="1183420"/>
                  </a:lnTo>
                  <a:lnTo>
                    <a:pt x="1141820" y="1179073"/>
                  </a:lnTo>
                  <a:lnTo>
                    <a:pt x="1125055" y="1181246"/>
                  </a:lnTo>
                  <a:lnTo>
                    <a:pt x="1113569" y="1186524"/>
                  </a:lnTo>
                  <a:lnTo>
                    <a:pt x="1105187" y="1195837"/>
                  </a:lnTo>
                  <a:lnTo>
                    <a:pt x="1103014" y="1198942"/>
                  </a:lnTo>
                  <a:lnTo>
                    <a:pt x="1100841" y="1205151"/>
                  </a:lnTo>
                  <a:lnTo>
                    <a:pt x="1098668" y="1210428"/>
                  </a:lnTo>
                  <a:lnTo>
                    <a:pt x="1097736" y="1215706"/>
                  </a:lnTo>
                  <a:lnTo>
                    <a:pt x="1093700" y="1220052"/>
                  </a:lnTo>
                  <a:lnTo>
                    <a:pt x="1093700" y="1220983"/>
                  </a:lnTo>
                  <a:lnTo>
                    <a:pt x="1091527" y="1220983"/>
                  </a:lnTo>
                  <a:lnTo>
                    <a:pt x="1090596" y="1220983"/>
                  </a:lnTo>
                  <a:lnTo>
                    <a:pt x="1086560" y="1220983"/>
                  </a:lnTo>
                  <a:lnTo>
                    <a:pt x="1084387" y="1220983"/>
                  </a:lnTo>
                  <a:lnTo>
                    <a:pt x="1081283" y="1223157"/>
                  </a:lnTo>
                  <a:lnTo>
                    <a:pt x="1066692" y="1230607"/>
                  </a:lnTo>
                  <a:lnTo>
                    <a:pt x="1057378" y="1234953"/>
                  </a:lnTo>
                  <a:lnTo>
                    <a:pt x="1052101" y="1232780"/>
                  </a:lnTo>
                  <a:lnTo>
                    <a:pt x="1048065" y="1230607"/>
                  </a:lnTo>
                  <a:lnTo>
                    <a:pt x="1044960" y="1227503"/>
                  </a:lnTo>
                  <a:lnTo>
                    <a:pt x="1037820" y="1225330"/>
                  </a:lnTo>
                  <a:lnTo>
                    <a:pt x="1025402" y="1223157"/>
                  </a:lnTo>
                  <a:lnTo>
                    <a:pt x="1013916" y="1201115"/>
                  </a:lnTo>
                  <a:lnTo>
                    <a:pt x="1006776" y="1183109"/>
                  </a:lnTo>
                  <a:lnTo>
                    <a:pt x="1005844" y="1164172"/>
                  </a:lnTo>
                  <a:lnTo>
                    <a:pt x="1005844" y="1146166"/>
                  </a:lnTo>
                  <a:lnTo>
                    <a:pt x="1012985" y="1121951"/>
                  </a:lnTo>
                  <a:lnTo>
                    <a:pt x="1016089" y="1111396"/>
                  </a:lnTo>
                  <a:lnTo>
                    <a:pt x="1016089" y="1102083"/>
                  </a:lnTo>
                  <a:lnTo>
                    <a:pt x="1013916" y="1094632"/>
                  </a:lnTo>
                  <a:lnTo>
                    <a:pt x="1017952" y="1085319"/>
                  </a:lnTo>
                  <a:lnTo>
                    <a:pt x="1025092" y="1074764"/>
                  </a:lnTo>
                  <a:lnTo>
                    <a:pt x="1035647" y="1067313"/>
                  </a:lnTo>
                  <a:lnTo>
                    <a:pt x="1048065" y="1061104"/>
                  </a:lnTo>
                  <a:lnTo>
                    <a:pt x="1059551" y="1057999"/>
                  </a:lnTo>
                  <a:lnTo>
                    <a:pt x="1076316" y="1055826"/>
                  </a:lnTo>
                  <a:lnTo>
                    <a:pt x="1091838" y="1055826"/>
                  </a:lnTo>
                  <a:lnTo>
                    <a:pt x="1108602" y="1060173"/>
                  </a:lnTo>
                  <a:lnTo>
                    <a:pt x="1121020" y="1065450"/>
                  </a:lnTo>
                  <a:lnTo>
                    <a:pt x="1137784" y="1065450"/>
                  </a:lnTo>
                  <a:lnTo>
                    <a:pt x="1134679" y="1060173"/>
                  </a:lnTo>
                  <a:lnTo>
                    <a:pt x="1132506" y="1055826"/>
                  </a:lnTo>
                  <a:lnTo>
                    <a:pt x="1130333" y="1052722"/>
                  </a:lnTo>
                  <a:lnTo>
                    <a:pt x="1127229" y="1047444"/>
                  </a:lnTo>
                  <a:lnTo>
                    <a:pt x="1125055" y="1041235"/>
                  </a:lnTo>
                  <a:lnTo>
                    <a:pt x="1128160" y="1041235"/>
                  </a:lnTo>
                  <a:lnTo>
                    <a:pt x="1128160" y="1038131"/>
                  </a:lnTo>
                  <a:lnTo>
                    <a:pt x="1149891" y="1041235"/>
                  </a:lnTo>
                  <a:lnTo>
                    <a:pt x="1168518" y="1048686"/>
                  </a:lnTo>
                  <a:lnTo>
                    <a:pt x="1184040" y="1056137"/>
                  </a:lnTo>
                  <a:lnTo>
                    <a:pt x="1197700" y="1058310"/>
                  </a:lnTo>
                  <a:lnTo>
                    <a:pt x="1208255" y="1067623"/>
                  </a:lnTo>
                  <a:lnTo>
                    <a:pt x="1219741" y="1083456"/>
                  </a:lnTo>
                  <a:lnTo>
                    <a:pt x="1230297" y="1105498"/>
                  </a:lnTo>
                  <a:lnTo>
                    <a:pt x="1239610" y="1126608"/>
                  </a:lnTo>
                  <a:lnTo>
                    <a:pt x="1244888" y="1142441"/>
                  </a:lnTo>
                  <a:lnTo>
                    <a:pt x="1257305" y="1146787"/>
                  </a:lnTo>
                  <a:lnTo>
                    <a:pt x="1257305" y="1142441"/>
                  </a:lnTo>
                  <a:lnTo>
                    <a:pt x="1261341" y="1142441"/>
                  </a:lnTo>
                  <a:lnTo>
                    <a:pt x="1257305" y="1124435"/>
                  </a:lnTo>
                  <a:lnTo>
                    <a:pt x="1250165" y="1104566"/>
                  </a:lnTo>
                  <a:lnTo>
                    <a:pt x="1243025" y="1083456"/>
                  </a:lnTo>
                  <a:lnTo>
                    <a:pt x="1237747" y="1063587"/>
                  </a:lnTo>
                  <a:lnTo>
                    <a:pt x="1235574" y="1045581"/>
                  </a:lnTo>
                  <a:lnTo>
                    <a:pt x="1241783" y="1030991"/>
                  </a:lnTo>
                  <a:lnTo>
                    <a:pt x="1247061" y="1012053"/>
                  </a:lnTo>
                  <a:lnTo>
                    <a:pt x="1257616" y="997462"/>
                  </a:lnTo>
                  <a:lnTo>
                    <a:pt x="1274380" y="986907"/>
                  </a:lnTo>
                  <a:lnTo>
                    <a:pt x="1291144" y="975421"/>
                  </a:lnTo>
                  <a:lnTo>
                    <a:pt x="1306666" y="967039"/>
                  </a:lnTo>
                  <a:lnTo>
                    <a:pt x="1321257" y="957725"/>
                  </a:lnTo>
                  <a:lnTo>
                    <a:pt x="1321257" y="952448"/>
                  </a:lnTo>
                  <a:lnTo>
                    <a:pt x="1318153" y="940961"/>
                  </a:lnTo>
                  <a:lnTo>
                    <a:pt x="1314117" y="928233"/>
                  </a:lnTo>
                  <a:lnTo>
                    <a:pt x="1311012" y="917678"/>
                  </a:lnTo>
                  <a:lnTo>
                    <a:pt x="1308839" y="913332"/>
                  </a:lnTo>
                  <a:lnTo>
                    <a:pt x="1308839" y="904018"/>
                  </a:lnTo>
                  <a:lnTo>
                    <a:pt x="1314117" y="908364"/>
                  </a:lnTo>
                  <a:lnTo>
                    <a:pt x="1316290" y="910538"/>
                  </a:lnTo>
                  <a:lnTo>
                    <a:pt x="1320326" y="911469"/>
                  </a:lnTo>
                  <a:lnTo>
                    <a:pt x="1321257" y="913642"/>
                  </a:lnTo>
                  <a:lnTo>
                    <a:pt x="1325293" y="917988"/>
                  </a:lnTo>
                  <a:lnTo>
                    <a:pt x="1337711" y="886633"/>
                  </a:lnTo>
                  <a:lnTo>
                    <a:pt x="1348266" y="857141"/>
                  </a:lnTo>
                  <a:lnTo>
                    <a:pt x="1362857" y="854968"/>
                  </a:lnTo>
                  <a:lnTo>
                    <a:pt x="1376517" y="852795"/>
                  </a:lnTo>
                  <a:lnTo>
                    <a:pt x="1391108" y="849690"/>
                  </a:lnTo>
                  <a:lnTo>
                    <a:pt x="1401663" y="840377"/>
                  </a:lnTo>
                  <a:lnTo>
                    <a:pt x="1408803" y="840377"/>
                  </a:lnTo>
                  <a:lnTo>
                    <a:pt x="1405698" y="837272"/>
                  </a:lnTo>
                  <a:lnTo>
                    <a:pt x="1398558" y="835099"/>
                  </a:lnTo>
                  <a:lnTo>
                    <a:pt x="1392349" y="832926"/>
                  </a:lnTo>
                  <a:lnTo>
                    <a:pt x="1398558" y="814920"/>
                  </a:lnTo>
                  <a:lnTo>
                    <a:pt x="1406940" y="802192"/>
                  </a:lnTo>
                  <a:lnTo>
                    <a:pt x="1420600" y="792879"/>
                  </a:lnTo>
                  <a:lnTo>
                    <a:pt x="1435191" y="785428"/>
                  </a:lnTo>
                  <a:lnTo>
                    <a:pt x="1448850" y="780150"/>
                  </a:lnTo>
                  <a:lnTo>
                    <a:pt x="1465615" y="772700"/>
                  </a:lnTo>
                  <a:lnTo>
                    <a:pt x="1478032" y="763386"/>
                  </a:lnTo>
                  <a:lnTo>
                    <a:pt x="1478032" y="761213"/>
                  </a:lnTo>
                  <a:lnTo>
                    <a:pt x="1478032" y="759040"/>
                  </a:lnTo>
                  <a:lnTo>
                    <a:pt x="1480205" y="759040"/>
                  </a:lnTo>
                  <a:lnTo>
                    <a:pt x="1482379" y="759040"/>
                  </a:lnTo>
                  <a:lnTo>
                    <a:pt x="1482379" y="763386"/>
                  </a:lnTo>
                  <a:lnTo>
                    <a:pt x="1489519" y="766491"/>
                  </a:lnTo>
                  <a:lnTo>
                    <a:pt x="1482379" y="775804"/>
                  </a:lnTo>
                  <a:lnTo>
                    <a:pt x="1475238" y="781082"/>
                  </a:lnTo>
                  <a:lnTo>
                    <a:pt x="1465925" y="787291"/>
                  </a:lnTo>
                  <a:lnTo>
                    <a:pt x="1465925" y="803123"/>
                  </a:lnTo>
                  <a:lnTo>
                    <a:pt x="1484552" y="795673"/>
                  </a:lnTo>
                  <a:lnTo>
                    <a:pt x="1499143" y="785117"/>
                  </a:lnTo>
                  <a:lnTo>
                    <a:pt x="1509698" y="772389"/>
                  </a:lnTo>
                  <a:lnTo>
                    <a:pt x="1511871" y="770216"/>
                  </a:lnTo>
                  <a:lnTo>
                    <a:pt x="1511871" y="768043"/>
                  </a:lnTo>
                  <a:lnTo>
                    <a:pt x="1514044" y="768043"/>
                  </a:lnTo>
                  <a:lnTo>
                    <a:pt x="1514044" y="765870"/>
                  </a:lnTo>
                  <a:lnTo>
                    <a:pt x="1514044" y="762765"/>
                  </a:lnTo>
                  <a:lnTo>
                    <a:pt x="1504731" y="751279"/>
                  </a:lnTo>
                  <a:lnTo>
                    <a:pt x="1497590" y="740724"/>
                  </a:lnTo>
                  <a:lnTo>
                    <a:pt x="1488277" y="730169"/>
                  </a:lnTo>
                  <a:lnTo>
                    <a:pt x="1473686" y="722718"/>
                  </a:lnTo>
                  <a:lnTo>
                    <a:pt x="1475859" y="711231"/>
                  </a:lnTo>
                  <a:lnTo>
                    <a:pt x="1478032" y="703781"/>
                  </a:lnTo>
                  <a:lnTo>
                    <a:pt x="1481137" y="696330"/>
                  </a:lnTo>
                  <a:lnTo>
                    <a:pt x="1486414" y="687017"/>
                  </a:lnTo>
                  <a:lnTo>
                    <a:pt x="1483310" y="683912"/>
                  </a:lnTo>
                  <a:lnTo>
                    <a:pt x="1479274" y="681739"/>
                  </a:lnTo>
                  <a:lnTo>
                    <a:pt x="1476170" y="679566"/>
                  </a:lnTo>
                  <a:lnTo>
                    <a:pt x="1473996" y="678635"/>
                  </a:lnTo>
                  <a:lnTo>
                    <a:pt x="1471823" y="674288"/>
                  </a:lnTo>
                  <a:lnTo>
                    <a:pt x="1470892" y="671184"/>
                  </a:lnTo>
                  <a:lnTo>
                    <a:pt x="1446988" y="676461"/>
                  </a:lnTo>
                  <a:lnTo>
                    <a:pt x="1425257" y="685775"/>
                  </a:lnTo>
                  <a:lnTo>
                    <a:pt x="1407561" y="698503"/>
                  </a:lnTo>
                  <a:lnTo>
                    <a:pt x="1403525" y="698503"/>
                  </a:lnTo>
                  <a:lnTo>
                    <a:pt x="1418116" y="681739"/>
                  </a:lnTo>
                  <a:lnTo>
                    <a:pt x="1437985" y="672426"/>
                  </a:lnTo>
                  <a:lnTo>
                    <a:pt x="1459716" y="664975"/>
                  </a:lnTo>
                  <a:lnTo>
                    <a:pt x="1485793" y="661870"/>
                  </a:lnTo>
                  <a:lnTo>
                    <a:pt x="1510940" y="657524"/>
                  </a:lnTo>
                  <a:lnTo>
                    <a:pt x="1537017" y="654420"/>
                  </a:lnTo>
                  <a:lnTo>
                    <a:pt x="1562163" y="649142"/>
                  </a:lnTo>
                  <a:lnTo>
                    <a:pt x="1583894" y="639829"/>
                  </a:lnTo>
                  <a:lnTo>
                    <a:pt x="1603763" y="625238"/>
                  </a:lnTo>
                  <a:lnTo>
                    <a:pt x="1603763" y="622133"/>
                  </a:lnTo>
                  <a:lnTo>
                    <a:pt x="1603763" y="619960"/>
                  </a:lnTo>
                  <a:lnTo>
                    <a:pt x="1603763" y="615614"/>
                  </a:lnTo>
                  <a:lnTo>
                    <a:pt x="1601590" y="614683"/>
                  </a:lnTo>
                  <a:lnTo>
                    <a:pt x="1601590" y="610336"/>
                  </a:lnTo>
                  <a:lnTo>
                    <a:pt x="1601590" y="607232"/>
                  </a:lnTo>
                  <a:lnTo>
                    <a:pt x="1603763" y="601023"/>
                  </a:lnTo>
                  <a:lnTo>
                    <a:pt x="1601590" y="595746"/>
                  </a:lnTo>
                  <a:lnTo>
                    <a:pt x="1601590" y="590468"/>
                  </a:lnTo>
                  <a:lnTo>
                    <a:pt x="1600658" y="586122"/>
                  </a:lnTo>
                  <a:lnTo>
                    <a:pt x="1600658" y="580844"/>
                  </a:lnTo>
                  <a:lnTo>
                    <a:pt x="1581721" y="580844"/>
                  </a:lnTo>
                  <a:lnTo>
                    <a:pt x="1579548" y="566253"/>
                  </a:lnTo>
                  <a:lnTo>
                    <a:pt x="1572408" y="556940"/>
                  </a:lnTo>
                  <a:lnTo>
                    <a:pt x="1565268" y="549489"/>
                  </a:lnTo>
                  <a:lnTo>
                    <a:pt x="1552850" y="546385"/>
                  </a:lnTo>
                  <a:lnTo>
                    <a:pt x="1543536" y="556940"/>
                  </a:lnTo>
                  <a:lnTo>
                    <a:pt x="1532981" y="566253"/>
                  </a:lnTo>
                  <a:lnTo>
                    <a:pt x="1521495" y="577740"/>
                  </a:lnTo>
                  <a:lnTo>
                    <a:pt x="1518390" y="577740"/>
                  </a:lnTo>
                  <a:lnTo>
                    <a:pt x="1530808" y="558803"/>
                  </a:lnTo>
                  <a:lnTo>
                    <a:pt x="1542295" y="536761"/>
                  </a:lnTo>
                  <a:lnTo>
                    <a:pt x="1528635" y="526206"/>
                  </a:lnTo>
                  <a:lnTo>
                    <a:pt x="1525531" y="516892"/>
                  </a:lnTo>
                  <a:lnTo>
                    <a:pt x="1527704" y="506337"/>
                  </a:lnTo>
                  <a:lnTo>
                    <a:pt x="1527704" y="494851"/>
                  </a:lnTo>
                  <a:lnTo>
                    <a:pt x="1521495" y="480260"/>
                  </a:lnTo>
                  <a:lnTo>
                    <a:pt x="1520563" y="478087"/>
                  </a:lnTo>
                  <a:lnTo>
                    <a:pt x="1516528" y="478087"/>
                  </a:lnTo>
                  <a:lnTo>
                    <a:pt x="1514354" y="478087"/>
                  </a:lnTo>
                  <a:lnTo>
                    <a:pt x="1511250" y="478087"/>
                  </a:lnTo>
                  <a:lnTo>
                    <a:pt x="1507214" y="478087"/>
                  </a:lnTo>
                  <a:lnTo>
                    <a:pt x="1506283" y="477155"/>
                  </a:lnTo>
                  <a:lnTo>
                    <a:pt x="1504110" y="472809"/>
                  </a:lnTo>
                  <a:lnTo>
                    <a:pt x="1501937" y="469705"/>
                  </a:lnTo>
                  <a:lnTo>
                    <a:pt x="1504110" y="465358"/>
                  </a:lnTo>
                  <a:lnTo>
                    <a:pt x="1504110" y="462254"/>
                  </a:lnTo>
                  <a:lnTo>
                    <a:pt x="1506283" y="460081"/>
                  </a:lnTo>
                  <a:lnTo>
                    <a:pt x="1506283" y="455734"/>
                  </a:lnTo>
                  <a:lnTo>
                    <a:pt x="1506283" y="452630"/>
                  </a:lnTo>
                  <a:lnTo>
                    <a:pt x="1500074" y="443317"/>
                  </a:lnTo>
                  <a:lnTo>
                    <a:pt x="1492934" y="435866"/>
                  </a:lnTo>
                  <a:lnTo>
                    <a:pt x="1485793" y="428415"/>
                  </a:lnTo>
                  <a:lnTo>
                    <a:pt x="1480516" y="420964"/>
                  </a:lnTo>
                  <a:lnTo>
                    <a:pt x="1478343" y="408236"/>
                  </a:lnTo>
                  <a:lnTo>
                    <a:pt x="1463752" y="419723"/>
                  </a:lnTo>
                  <a:lnTo>
                    <a:pt x="1455370" y="434314"/>
                  </a:lnTo>
                  <a:lnTo>
                    <a:pt x="1443883" y="447973"/>
                  </a:lnTo>
                  <a:lnTo>
                    <a:pt x="1429292" y="459460"/>
                  </a:lnTo>
                  <a:lnTo>
                    <a:pt x="1428361" y="455114"/>
                  </a:lnTo>
                  <a:lnTo>
                    <a:pt x="1422152" y="454182"/>
                  </a:lnTo>
                  <a:lnTo>
                    <a:pt x="1419048" y="449836"/>
                  </a:lnTo>
                  <a:lnTo>
                    <a:pt x="1415012" y="447663"/>
                  </a:lnTo>
                  <a:lnTo>
                    <a:pt x="1411907" y="444558"/>
                  </a:lnTo>
                  <a:lnTo>
                    <a:pt x="1409734" y="442385"/>
                  </a:lnTo>
                  <a:lnTo>
                    <a:pt x="1406630" y="431830"/>
                  </a:lnTo>
                  <a:lnTo>
                    <a:pt x="1404457" y="417239"/>
                  </a:lnTo>
                  <a:lnTo>
                    <a:pt x="1400421" y="400475"/>
                  </a:lnTo>
                  <a:lnTo>
                    <a:pt x="1399490" y="391162"/>
                  </a:lnTo>
                  <a:lnTo>
                    <a:pt x="1395454" y="388057"/>
                  </a:lnTo>
                  <a:lnTo>
                    <a:pt x="1390176" y="385884"/>
                  </a:lnTo>
                  <a:lnTo>
                    <a:pt x="1384899" y="383711"/>
                  </a:lnTo>
                  <a:lnTo>
                    <a:pt x="1378690" y="383711"/>
                  </a:lnTo>
                  <a:lnTo>
                    <a:pt x="1375585" y="382780"/>
                  </a:lnTo>
                  <a:lnTo>
                    <a:pt x="1370308" y="378433"/>
                  </a:lnTo>
                  <a:lnTo>
                    <a:pt x="1364099" y="369120"/>
                  </a:lnTo>
                  <a:lnTo>
                    <a:pt x="1358821" y="356392"/>
                  </a:lnTo>
                  <a:lnTo>
                    <a:pt x="1353544" y="347078"/>
                  </a:lnTo>
                  <a:lnTo>
                    <a:pt x="1329639" y="351425"/>
                  </a:lnTo>
                  <a:lnTo>
                    <a:pt x="1307908" y="351425"/>
                  </a:lnTo>
                  <a:lnTo>
                    <a:pt x="1282762" y="347078"/>
                  </a:lnTo>
                  <a:lnTo>
                    <a:pt x="1282762" y="351425"/>
                  </a:lnTo>
                  <a:lnTo>
                    <a:pt x="1278726" y="351425"/>
                  </a:lnTo>
                  <a:lnTo>
                    <a:pt x="1280899" y="369431"/>
                  </a:lnTo>
                  <a:lnTo>
                    <a:pt x="1286177" y="388368"/>
                  </a:lnTo>
                  <a:lnTo>
                    <a:pt x="1290213" y="405132"/>
                  </a:lnTo>
                  <a:lnTo>
                    <a:pt x="1293317" y="420964"/>
                  </a:lnTo>
                  <a:lnTo>
                    <a:pt x="1290213" y="435555"/>
                  </a:lnTo>
                  <a:lnTo>
                    <a:pt x="1283072" y="448284"/>
                  </a:lnTo>
                  <a:lnTo>
                    <a:pt x="1285246" y="454493"/>
                  </a:lnTo>
                  <a:lnTo>
                    <a:pt x="1288350" y="457597"/>
                  </a:lnTo>
                  <a:lnTo>
                    <a:pt x="1292386" y="459770"/>
                  </a:lnTo>
                  <a:lnTo>
                    <a:pt x="1295490" y="461943"/>
                  </a:lnTo>
                  <a:lnTo>
                    <a:pt x="1302630" y="465048"/>
                  </a:lnTo>
                  <a:lnTo>
                    <a:pt x="1302630" y="481812"/>
                  </a:lnTo>
                  <a:lnTo>
                    <a:pt x="1304804" y="498576"/>
                  </a:lnTo>
                  <a:lnTo>
                    <a:pt x="1302630" y="509131"/>
                  </a:lnTo>
                  <a:lnTo>
                    <a:pt x="1297353" y="528068"/>
                  </a:lnTo>
                  <a:lnTo>
                    <a:pt x="1288040" y="542659"/>
                  </a:lnTo>
                  <a:lnTo>
                    <a:pt x="1273449" y="553214"/>
                  </a:lnTo>
                  <a:lnTo>
                    <a:pt x="1258858" y="560665"/>
                  </a:lnTo>
                  <a:lnTo>
                    <a:pt x="1264135" y="577429"/>
                  </a:lnTo>
                  <a:lnTo>
                    <a:pt x="1268171" y="595435"/>
                  </a:lnTo>
                  <a:lnTo>
                    <a:pt x="1270344" y="610026"/>
                  </a:lnTo>
                  <a:lnTo>
                    <a:pt x="1270344" y="621513"/>
                  </a:lnTo>
                  <a:lnTo>
                    <a:pt x="1268171" y="624617"/>
                  </a:lnTo>
                  <a:lnTo>
                    <a:pt x="1268171" y="626790"/>
                  </a:lnTo>
                  <a:lnTo>
                    <a:pt x="1268171" y="628963"/>
                  </a:lnTo>
                  <a:lnTo>
                    <a:pt x="1265998" y="628963"/>
                  </a:lnTo>
                  <a:lnTo>
                    <a:pt x="1262893" y="629895"/>
                  </a:lnTo>
                  <a:lnTo>
                    <a:pt x="1260720" y="629895"/>
                  </a:lnTo>
                  <a:lnTo>
                    <a:pt x="1258547" y="632068"/>
                  </a:lnTo>
                  <a:lnTo>
                    <a:pt x="1256374" y="632068"/>
                  </a:lnTo>
                  <a:lnTo>
                    <a:pt x="1253270" y="634241"/>
                  </a:lnTo>
                  <a:lnTo>
                    <a:pt x="1242714" y="617477"/>
                  </a:lnTo>
                  <a:lnTo>
                    <a:pt x="1233401" y="604748"/>
                  </a:lnTo>
                  <a:lnTo>
                    <a:pt x="1229365" y="593262"/>
                  </a:lnTo>
                  <a:lnTo>
                    <a:pt x="1228434" y="582707"/>
                  </a:lnTo>
                  <a:lnTo>
                    <a:pt x="1226261" y="571220"/>
                  </a:lnTo>
                  <a:lnTo>
                    <a:pt x="1222225" y="556629"/>
                  </a:lnTo>
                  <a:lnTo>
                    <a:pt x="1219121" y="536761"/>
                  </a:lnTo>
                  <a:lnTo>
                    <a:pt x="1189939" y="529310"/>
                  </a:lnTo>
                  <a:lnTo>
                    <a:pt x="1185903" y="529310"/>
                  </a:lnTo>
                  <a:lnTo>
                    <a:pt x="1184972" y="531483"/>
                  </a:lnTo>
                  <a:lnTo>
                    <a:pt x="1180936" y="533656"/>
                  </a:lnTo>
                  <a:lnTo>
                    <a:pt x="1178763" y="535829"/>
                  </a:lnTo>
                  <a:lnTo>
                    <a:pt x="1175658" y="535829"/>
                  </a:lnTo>
                  <a:lnTo>
                    <a:pt x="1171622" y="536761"/>
                  </a:lnTo>
                  <a:lnTo>
                    <a:pt x="1168518" y="535829"/>
                  </a:lnTo>
                  <a:lnTo>
                    <a:pt x="1163240" y="533656"/>
                  </a:lnTo>
                  <a:lnTo>
                    <a:pt x="1150202" y="527137"/>
                  </a:lnTo>
                  <a:lnTo>
                    <a:pt x="1139646" y="515650"/>
                  </a:lnTo>
                  <a:lnTo>
                    <a:pt x="1127229" y="502922"/>
                  </a:lnTo>
                  <a:lnTo>
                    <a:pt x="1113569" y="493609"/>
                  </a:lnTo>
                  <a:lnTo>
                    <a:pt x="1101151" y="488331"/>
                  </a:lnTo>
                  <a:lnTo>
                    <a:pt x="1088733" y="490504"/>
                  </a:lnTo>
                  <a:lnTo>
                    <a:pt x="1083456" y="488331"/>
                  </a:lnTo>
                  <a:lnTo>
                    <a:pt x="1077247" y="488331"/>
                  </a:lnTo>
                  <a:lnTo>
                    <a:pt x="1076316" y="486158"/>
                  </a:lnTo>
                  <a:lnTo>
                    <a:pt x="1076316" y="485227"/>
                  </a:lnTo>
                  <a:lnTo>
                    <a:pt x="1076316" y="483054"/>
                  </a:lnTo>
                  <a:lnTo>
                    <a:pt x="1076316" y="480881"/>
                  </a:lnTo>
                  <a:lnTo>
                    <a:pt x="1076316" y="477776"/>
                  </a:lnTo>
                  <a:lnTo>
                    <a:pt x="1076316" y="473430"/>
                  </a:lnTo>
                  <a:lnTo>
                    <a:pt x="1072280" y="470325"/>
                  </a:lnTo>
                  <a:lnTo>
                    <a:pt x="1072280" y="461012"/>
                  </a:lnTo>
                  <a:lnTo>
                    <a:pt x="1052411" y="461012"/>
                  </a:lnTo>
                  <a:lnTo>
                    <a:pt x="1052411" y="441143"/>
                  </a:lnTo>
                  <a:lnTo>
                    <a:pt x="1048375" y="421275"/>
                  </a:lnTo>
                  <a:lnTo>
                    <a:pt x="1042166" y="406684"/>
                  </a:lnTo>
                  <a:lnTo>
                    <a:pt x="1042166" y="382469"/>
                  </a:lnTo>
                  <a:lnTo>
                    <a:pt x="1048375" y="365705"/>
                  </a:lnTo>
                  <a:lnTo>
                    <a:pt x="1057689" y="355150"/>
                  </a:lnTo>
                  <a:lnTo>
                    <a:pt x="1072280" y="345837"/>
                  </a:lnTo>
                  <a:lnTo>
                    <a:pt x="1089044" y="340559"/>
                  </a:lnTo>
                  <a:lnTo>
                    <a:pt x="1089044" y="335282"/>
                  </a:lnTo>
                  <a:lnTo>
                    <a:pt x="1086871" y="329073"/>
                  </a:lnTo>
                  <a:lnTo>
                    <a:pt x="1086871" y="325968"/>
                  </a:lnTo>
                  <a:lnTo>
                    <a:pt x="1084698" y="323795"/>
                  </a:lnTo>
                  <a:lnTo>
                    <a:pt x="1083766" y="320691"/>
                  </a:lnTo>
                  <a:lnTo>
                    <a:pt x="1081593" y="316344"/>
                  </a:lnTo>
                  <a:lnTo>
                    <a:pt x="1072280" y="316344"/>
                  </a:lnTo>
                  <a:lnTo>
                    <a:pt x="1072280" y="313240"/>
                  </a:lnTo>
                  <a:lnTo>
                    <a:pt x="1079420" y="314171"/>
                  </a:lnTo>
                  <a:lnTo>
                    <a:pt x="1083456" y="316344"/>
                  </a:lnTo>
                  <a:lnTo>
                    <a:pt x="1088733" y="318517"/>
                  </a:lnTo>
                  <a:lnTo>
                    <a:pt x="1094011" y="320691"/>
                  </a:lnTo>
                  <a:lnTo>
                    <a:pt x="1101151" y="320691"/>
                  </a:lnTo>
                  <a:lnTo>
                    <a:pt x="1105187" y="307031"/>
                  </a:lnTo>
                  <a:lnTo>
                    <a:pt x="1108291" y="298649"/>
                  </a:lnTo>
                  <a:lnTo>
                    <a:pt x="1115432" y="291198"/>
                  </a:lnTo>
                  <a:lnTo>
                    <a:pt x="1124745" y="283748"/>
                  </a:lnTo>
                  <a:lnTo>
                    <a:pt x="1126918" y="279401"/>
                  </a:lnTo>
                  <a:lnTo>
                    <a:pt x="1130023" y="276297"/>
                  </a:lnTo>
                  <a:lnTo>
                    <a:pt x="1132196" y="271951"/>
                  </a:lnTo>
                  <a:lnTo>
                    <a:pt x="1132196" y="266673"/>
                  </a:lnTo>
                  <a:lnTo>
                    <a:pt x="1130023" y="261395"/>
                  </a:lnTo>
                  <a:lnTo>
                    <a:pt x="1127849" y="259222"/>
                  </a:lnTo>
                  <a:lnTo>
                    <a:pt x="1126918" y="257049"/>
                  </a:lnTo>
                  <a:lnTo>
                    <a:pt x="1124745" y="254876"/>
                  </a:lnTo>
                  <a:lnTo>
                    <a:pt x="1120709" y="251772"/>
                  </a:lnTo>
                  <a:lnTo>
                    <a:pt x="1117605" y="251772"/>
                  </a:lnTo>
                  <a:lnTo>
                    <a:pt x="1117605" y="247736"/>
                  </a:lnTo>
                  <a:lnTo>
                    <a:pt x="1135300" y="252082"/>
                  </a:lnTo>
                  <a:lnTo>
                    <a:pt x="1147718" y="259533"/>
                  </a:lnTo>
                  <a:lnTo>
                    <a:pt x="1157031" y="259533"/>
                  </a:lnTo>
                  <a:lnTo>
                    <a:pt x="1159205" y="241527"/>
                  </a:lnTo>
                  <a:lnTo>
                    <a:pt x="1161378" y="230040"/>
                  </a:lnTo>
                  <a:lnTo>
                    <a:pt x="1157342" y="219485"/>
                  </a:lnTo>
                  <a:lnTo>
                    <a:pt x="1157342" y="215139"/>
                  </a:lnTo>
                  <a:lnTo>
                    <a:pt x="1208255" y="212034"/>
                  </a:lnTo>
                  <a:lnTo>
                    <a:pt x="1208255" y="205826"/>
                  </a:lnTo>
                  <a:lnTo>
                    <a:pt x="1206082" y="202721"/>
                  </a:lnTo>
                  <a:lnTo>
                    <a:pt x="1206082" y="200548"/>
                  </a:lnTo>
                  <a:lnTo>
                    <a:pt x="1205151" y="198375"/>
                  </a:lnTo>
                  <a:lnTo>
                    <a:pt x="1202977" y="197444"/>
                  </a:lnTo>
                  <a:lnTo>
                    <a:pt x="1200804" y="195270"/>
                  </a:lnTo>
                  <a:lnTo>
                    <a:pt x="1200804" y="190924"/>
                  </a:lnTo>
                  <a:lnTo>
                    <a:pt x="1206082" y="193097"/>
                  </a:lnTo>
                  <a:lnTo>
                    <a:pt x="1210118" y="195270"/>
                  </a:lnTo>
                  <a:lnTo>
                    <a:pt x="1213222" y="197444"/>
                  </a:lnTo>
                  <a:lnTo>
                    <a:pt x="1217258" y="198375"/>
                  </a:lnTo>
                  <a:lnTo>
                    <a:pt x="1224398" y="198375"/>
                  </a:lnTo>
                  <a:lnTo>
                    <a:pt x="1226571" y="187820"/>
                  </a:lnTo>
                  <a:lnTo>
                    <a:pt x="1229676" y="173229"/>
                  </a:lnTo>
                  <a:lnTo>
                    <a:pt x="1233711" y="154292"/>
                  </a:lnTo>
                  <a:lnTo>
                    <a:pt x="1234643" y="138459"/>
                  </a:lnTo>
                  <a:lnTo>
                    <a:pt x="1236816" y="125731"/>
                  </a:lnTo>
                  <a:lnTo>
                    <a:pt x="1236816" y="118280"/>
                  </a:lnTo>
                  <a:lnTo>
                    <a:pt x="1236816" y="103689"/>
                  </a:lnTo>
                  <a:lnTo>
                    <a:pt x="1229676" y="97480"/>
                  </a:lnTo>
                  <a:lnTo>
                    <a:pt x="1220362" y="99653"/>
                  </a:lnTo>
                  <a:lnTo>
                    <a:pt x="1211980" y="103999"/>
                  </a:lnTo>
                  <a:lnTo>
                    <a:pt x="1204840" y="103999"/>
                  </a:lnTo>
                  <a:lnTo>
                    <a:pt x="1202667" y="99653"/>
                  </a:lnTo>
                  <a:lnTo>
                    <a:pt x="1198631" y="97480"/>
                  </a:lnTo>
                  <a:lnTo>
                    <a:pt x="1197700" y="94376"/>
                  </a:lnTo>
                  <a:lnTo>
                    <a:pt x="1193664" y="90029"/>
                  </a:lnTo>
                  <a:lnTo>
                    <a:pt x="1191491" y="86925"/>
                  </a:lnTo>
                  <a:lnTo>
                    <a:pt x="1188386" y="84752"/>
                  </a:lnTo>
                  <a:lnTo>
                    <a:pt x="1184351" y="82579"/>
                  </a:lnTo>
                  <a:lnTo>
                    <a:pt x="1181246" y="82579"/>
                  </a:lnTo>
                  <a:lnTo>
                    <a:pt x="1177210" y="86925"/>
                  </a:lnTo>
                  <a:lnTo>
                    <a:pt x="1166655" y="96238"/>
                  </a:lnTo>
                  <a:lnTo>
                    <a:pt x="1162619" y="108966"/>
                  </a:lnTo>
                  <a:lnTo>
                    <a:pt x="1162619" y="121695"/>
                  </a:lnTo>
                  <a:lnTo>
                    <a:pt x="1164793" y="134423"/>
                  </a:lnTo>
                  <a:lnTo>
                    <a:pt x="1164793" y="147151"/>
                  </a:lnTo>
                  <a:lnTo>
                    <a:pt x="1157652" y="163915"/>
                  </a:lnTo>
                  <a:lnTo>
                    <a:pt x="1148339" y="178506"/>
                  </a:lnTo>
                  <a:lnTo>
                    <a:pt x="1143061" y="176333"/>
                  </a:lnTo>
                  <a:lnTo>
                    <a:pt x="1139957" y="175402"/>
                  </a:lnTo>
                  <a:lnTo>
                    <a:pt x="1137784" y="173229"/>
                  </a:lnTo>
                  <a:lnTo>
                    <a:pt x="1135611" y="171056"/>
                  </a:lnTo>
                  <a:lnTo>
                    <a:pt x="1132506" y="167951"/>
                  </a:lnTo>
                  <a:lnTo>
                    <a:pt x="1134679" y="161742"/>
                  </a:lnTo>
                  <a:lnTo>
                    <a:pt x="1134679" y="153360"/>
                  </a:lnTo>
                  <a:lnTo>
                    <a:pt x="1135611" y="140632"/>
                  </a:lnTo>
                  <a:lnTo>
                    <a:pt x="1137784" y="126041"/>
                  </a:lnTo>
                  <a:lnTo>
                    <a:pt x="1137784" y="114244"/>
                  </a:lnTo>
                  <a:lnTo>
                    <a:pt x="1128470" y="118590"/>
                  </a:lnTo>
                  <a:lnTo>
                    <a:pt x="1123193" y="123868"/>
                  </a:lnTo>
                  <a:lnTo>
                    <a:pt x="1117915" y="129145"/>
                  </a:lnTo>
                  <a:lnTo>
                    <a:pt x="1112638" y="134423"/>
                  </a:lnTo>
                  <a:lnTo>
                    <a:pt x="1101151" y="134423"/>
                  </a:lnTo>
                  <a:lnTo>
                    <a:pt x="1098047" y="119832"/>
                  </a:lnTo>
                  <a:lnTo>
                    <a:pt x="1098047" y="103999"/>
                  </a:lnTo>
                  <a:lnTo>
                    <a:pt x="1071969" y="103999"/>
                  </a:lnTo>
                  <a:lnTo>
                    <a:pt x="1076005" y="96549"/>
                  </a:lnTo>
                  <a:lnTo>
                    <a:pt x="1076936" y="90340"/>
                  </a:lnTo>
                  <a:lnTo>
                    <a:pt x="1079110" y="85062"/>
                  </a:lnTo>
                  <a:lnTo>
                    <a:pt x="1083145" y="81958"/>
                  </a:lnTo>
                  <a:lnTo>
                    <a:pt x="1088423" y="77611"/>
                  </a:lnTo>
                  <a:lnTo>
                    <a:pt x="1088423" y="70161"/>
                  </a:lnTo>
                  <a:lnTo>
                    <a:pt x="1088423" y="62710"/>
                  </a:lnTo>
                  <a:lnTo>
                    <a:pt x="1086250" y="59606"/>
                  </a:lnTo>
                  <a:lnTo>
                    <a:pt x="1083145" y="55259"/>
                  </a:lnTo>
                  <a:lnTo>
                    <a:pt x="1079110" y="52155"/>
                  </a:lnTo>
                  <a:lnTo>
                    <a:pt x="1071969" y="49982"/>
                  </a:lnTo>
                  <a:lnTo>
                    <a:pt x="1074142" y="42531"/>
                  </a:lnTo>
                  <a:lnTo>
                    <a:pt x="1076316" y="39427"/>
                  </a:lnTo>
                  <a:lnTo>
                    <a:pt x="1077247" y="35080"/>
                  </a:lnTo>
                  <a:lnTo>
                    <a:pt x="1079420" y="29803"/>
                  </a:lnTo>
                  <a:lnTo>
                    <a:pt x="1081593" y="25457"/>
                  </a:lnTo>
                  <a:lnTo>
                    <a:pt x="1079420" y="22352"/>
                  </a:lnTo>
                  <a:lnTo>
                    <a:pt x="1076316" y="18006"/>
                  </a:lnTo>
                  <a:lnTo>
                    <a:pt x="1074142" y="17075"/>
                  </a:lnTo>
                  <a:lnTo>
                    <a:pt x="1071969" y="14901"/>
                  </a:lnTo>
                  <a:lnTo>
                    <a:pt x="1069796" y="12728"/>
                  </a:lnTo>
                  <a:lnTo>
                    <a:pt x="1069796" y="7451"/>
                  </a:lnTo>
                  <a:lnTo>
                    <a:pt x="1068865" y="0"/>
                  </a:lnTo>
                  <a:lnTo>
                    <a:pt x="1057378" y="2173"/>
                  </a:lnTo>
                  <a:lnTo>
                    <a:pt x="1046823" y="5278"/>
                  </a:lnTo>
                  <a:lnTo>
                    <a:pt x="1037510" y="9624"/>
                  </a:lnTo>
                  <a:lnTo>
                    <a:pt x="1025092" y="29492"/>
                  </a:lnTo>
                  <a:lnTo>
                    <a:pt x="1021056" y="47498"/>
                  </a:lnTo>
                  <a:lnTo>
                    <a:pt x="1023229" y="66435"/>
                  </a:lnTo>
                  <a:lnTo>
                    <a:pt x="1032543" y="82268"/>
                  </a:lnTo>
                  <a:lnTo>
                    <a:pt x="1044960" y="96859"/>
                  </a:lnTo>
                  <a:lnTo>
                    <a:pt x="1047134" y="104310"/>
                  </a:lnTo>
                  <a:lnTo>
                    <a:pt x="1044960" y="118901"/>
                  </a:lnTo>
                  <a:lnTo>
                    <a:pt x="1044960" y="135665"/>
                  </a:lnTo>
                  <a:lnTo>
                    <a:pt x="1044960" y="150256"/>
                  </a:lnTo>
                  <a:lnTo>
                    <a:pt x="1032543" y="150256"/>
                  </a:lnTo>
                  <a:lnTo>
                    <a:pt x="1032543" y="153360"/>
                  </a:lnTo>
                  <a:lnTo>
                    <a:pt x="1030369" y="159569"/>
                  </a:lnTo>
                  <a:lnTo>
                    <a:pt x="1030369" y="162674"/>
                  </a:lnTo>
                  <a:lnTo>
                    <a:pt x="1028196" y="170124"/>
                  </a:lnTo>
                  <a:lnTo>
                    <a:pt x="1019814" y="153360"/>
                  </a:lnTo>
                  <a:lnTo>
                    <a:pt x="1012674" y="137528"/>
                  </a:lnTo>
                  <a:lnTo>
                    <a:pt x="988770" y="137528"/>
                  </a:lnTo>
                  <a:lnTo>
                    <a:pt x="988770" y="150256"/>
                  </a:lnTo>
                  <a:lnTo>
                    <a:pt x="986597" y="152429"/>
                  </a:lnTo>
                  <a:lnTo>
                    <a:pt x="984424" y="153360"/>
                  </a:lnTo>
                  <a:lnTo>
                    <a:pt x="983492" y="155533"/>
                  </a:lnTo>
                  <a:lnTo>
                    <a:pt x="981319" y="157706"/>
                  </a:lnTo>
                  <a:lnTo>
                    <a:pt x="962692" y="157706"/>
                  </a:lnTo>
                  <a:lnTo>
                    <a:pt x="950275" y="155533"/>
                  </a:lnTo>
                  <a:lnTo>
                    <a:pt x="937857" y="153360"/>
                  </a:lnTo>
                  <a:lnTo>
                    <a:pt x="925439" y="150256"/>
                  </a:lnTo>
                  <a:lnTo>
                    <a:pt x="905570" y="150256"/>
                  </a:lnTo>
                  <a:lnTo>
                    <a:pt x="901535" y="142805"/>
                  </a:lnTo>
                  <a:lnTo>
                    <a:pt x="898430" y="139701"/>
                  </a:lnTo>
                  <a:lnTo>
                    <a:pt x="894394" y="133492"/>
                  </a:lnTo>
                  <a:lnTo>
                    <a:pt x="889117" y="130387"/>
                  </a:lnTo>
                  <a:lnTo>
                    <a:pt x="889117" y="117659"/>
                  </a:lnTo>
                  <a:lnTo>
                    <a:pt x="842239" y="122937"/>
                  </a:lnTo>
                  <a:lnTo>
                    <a:pt x="842239" y="126041"/>
                  </a:lnTo>
                  <a:lnTo>
                    <a:pt x="838204" y="126041"/>
                  </a:lnTo>
                  <a:lnTo>
                    <a:pt x="838204" y="132250"/>
                  </a:lnTo>
                  <a:lnTo>
                    <a:pt x="840377" y="135354"/>
                  </a:lnTo>
                  <a:lnTo>
                    <a:pt x="842550" y="139701"/>
                  </a:lnTo>
                  <a:lnTo>
                    <a:pt x="843481" y="140632"/>
                  </a:lnTo>
                  <a:lnTo>
                    <a:pt x="845654" y="145910"/>
                  </a:lnTo>
                  <a:lnTo>
                    <a:pt x="877941" y="145910"/>
                  </a:lnTo>
                  <a:lnTo>
                    <a:pt x="877941" y="150256"/>
                  </a:lnTo>
                  <a:lnTo>
                    <a:pt x="870800" y="152429"/>
                  </a:lnTo>
                  <a:lnTo>
                    <a:pt x="865523" y="153360"/>
                  </a:lnTo>
                  <a:lnTo>
                    <a:pt x="858383" y="153360"/>
                  </a:lnTo>
                  <a:lnTo>
                    <a:pt x="849069" y="153360"/>
                  </a:lnTo>
                  <a:lnTo>
                    <a:pt x="849069" y="189993"/>
                  </a:lnTo>
                  <a:lnTo>
                    <a:pt x="840687" y="179438"/>
                  </a:lnTo>
                  <a:lnTo>
                    <a:pt x="831374" y="167951"/>
                  </a:lnTo>
                  <a:lnTo>
                    <a:pt x="822060" y="157396"/>
                  </a:lnTo>
                  <a:lnTo>
                    <a:pt x="813678" y="155223"/>
                  </a:lnTo>
                  <a:lnTo>
                    <a:pt x="799087" y="155223"/>
                  </a:lnTo>
                  <a:lnTo>
                    <a:pt x="782323" y="155223"/>
                  </a:lnTo>
                  <a:lnTo>
                    <a:pt x="765559" y="153050"/>
                  </a:lnTo>
                  <a:lnTo>
                    <a:pt x="753141" y="153050"/>
                  </a:lnTo>
                  <a:lnTo>
                    <a:pt x="755315" y="149945"/>
                  </a:lnTo>
                  <a:lnTo>
                    <a:pt x="756246" y="147772"/>
                  </a:lnTo>
                  <a:lnTo>
                    <a:pt x="756246" y="145599"/>
                  </a:lnTo>
                  <a:lnTo>
                    <a:pt x="758419" y="144668"/>
                  </a:lnTo>
                  <a:lnTo>
                    <a:pt x="762455" y="142495"/>
                  </a:lnTo>
                  <a:lnTo>
                    <a:pt x="765559" y="140321"/>
                  </a:lnTo>
                  <a:lnTo>
                    <a:pt x="763386" y="137217"/>
                  </a:lnTo>
                  <a:lnTo>
                    <a:pt x="760282" y="129766"/>
                  </a:lnTo>
                  <a:lnTo>
                    <a:pt x="756246" y="124489"/>
                  </a:lnTo>
                  <a:lnTo>
                    <a:pt x="753141" y="120143"/>
                  </a:lnTo>
                  <a:lnTo>
                    <a:pt x="749106" y="117038"/>
                  </a:lnTo>
                  <a:lnTo>
                    <a:pt x="746001" y="117038"/>
                  </a:lnTo>
                  <a:lnTo>
                    <a:pt x="742897" y="117969"/>
                  </a:lnTo>
                  <a:lnTo>
                    <a:pt x="736688" y="120143"/>
                  </a:lnTo>
                  <a:lnTo>
                    <a:pt x="733583" y="122316"/>
                  </a:lnTo>
                  <a:lnTo>
                    <a:pt x="728306" y="122316"/>
                  </a:lnTo>
                  <a:lnTo>
                    <a:pt x="722097" y="122316"/>
                  </a:lnTo>
                  <a:lnTo>
                    <a:pt x="706575" y="110829"/>
                  </a:lnTo>
                  <a:lnTo>
                    <a:pt x="689811" y="98101"/>
                  </a:lnTo>
                  <a:lnTo>
                    <a:pt x="673046" y="85373"/>
                  </a:lnTo>
                  <a:lnTo>
                    <a:pt x="653178" y="80095"/>
                  </a:lnTo>
                  <a:lnTo>
                    <a:pt x="649142" y="81026"/>
                  </a:lnTo>
                  <a:lnTo>
                    <a:pt x="643865" y="83199"/>
                  </a:lnTo>
                  <a:lnTo>
                    <a:pt x="640760" y="87546"/>
                  </a:lnTo>
                  <a:lnTo>
                    <a:pt x="635482" y="90650"/>
                  </a:lnTo>
                  <a:lnTo>
                    <a:pt x="629274" y="92823"/>
                  </a:lnTo>
                  <a:lnTo>
                    <a:pt x="628342" y="88477"/>
                  </a:lnTo>
                  <a:lnTo>
                    <a:pt x="626169" y="85373"/>
                  </a:lnTo>
                  <a:lnTo>
                    <a:pt x="622133" y="80095"/>
                  </a:lnTo>
                  <a:lnTo>
                    <a:pt x="621202" y="80095"/>
                  </a:lnTo>
                  <a:lnTo>
                    <a:pt x="617166" y="80095"/>
                  </a:lnTo>
                  <a:lnTo>
                    <a:pt x="614993" y="81026"/>
                  </a:lnTo>
                  <a:lnTo>
                    <a:pt x="611889" y="83199"/>
                  </a:lnTo>
                  <a:lnTo>
                    <a:pt x="609715" y="85373"/>
                  </a:lnTo>
                  <a:lnTo>
                    <a:pt x="606611" y="88477"/>
                  </a:lnTo>
                  <a:lnTo>
                    <a:pt x="592951" y="85373"/>
                  </a:lnTo>
                  <a:lnTo>
                    <a:pt x="584569" y="77922"/>
                  </a:lnTo>
                  <a:lnTo>
                    <a:pt x="578360" y="68609"/>
                  </a:lnTo>
                  <a:lnTo>
                    <a:pt x="573083" y="55880"/>
                  </a:lnTo>
                  <a:lnTo>
                    <a:pt x="569978" y="58985"/>
                  </a:lnTo>
                  <a:lnTo>
                    <a:pt x="565943" y="65194"/>
                  </a:lnTo>
                  <a:lnTo>
                    <a:pt x="563770" y="70471"/>
                  </a:lnTo>
                  <a:lnTo>
                    <a:pt x="562838" y="75749"/>
                  </a:lnTo>
                  <a:lnTo>
                    <a:pt x="546074" y="77922"/>
                  </a:lnTo>
                  <a:lnTo>
                    <a:pt x="533656" y="77922"/>
                  </a:lnTo>
                  <a:lnTo>
                    <a:pt x="521238" y="80095"/>
                  </a:lnTo>
                  <a:lnTo>
                    <a:pt x="511925" y="85373"/>
                  </a:lnTo>
                  <a:lnTo>
                    <a:pt x="502612" y="95928"/>
                  </a:lnTo>
                  <a:lnTo>
                    <a:pt x="482743" y="92823"/>
                  </a:lnTo>
                  <a:lnTo>
                    <a:pt x="482743" y="85373"/>
                  </a:lnTo>
                  <a:lnTo>
                    <a:pt x="504474" y="76059"/>
                  </a:lnTo>
                  <a:lnTo>
                    <a:pt x="524343" y="63331"/>
                  </a:lnTo>
                  <a:lnTo>
                    <a:pt x="542970" y="48740"/>
                  </a:lnTo>
                  <a:lnTo>
                    <a:pt x="549179" y="48740"/>
                  </a:lnTo>
                  <a:lnTo>
                    <a:pt x="546074" y="46567"/>
                  </a:lnTo>
                  <a:lnTo>
                    <a:pt x="542970" y="44394"/>
                  </a:lnTo>
                  <a:lnTo>
                    <a:pt x="536761" y="43462"/>
                  </a:lnTo>
                  <a:lnTo>
                    <a:pt x="533656" y="41289"/>
                  </a:lnTo>
                  <a:lnTo>
                    <a:pt x="516892" y="44394"/>
                  </a:lnTo>
                  <a:lnTo>
                    <a:pt x="504474" y="50603"/>
                  </a:lnTo>
                  <a:lnTo>
                    <a:pt x="492988" y="58985"/>
                  </a:lnTo>
                  <a:lnTo>
                    <a:pt x="482433" y="66435"/>
                  </a:lnTo>
                  <a:lnTo>
                    <a:pt x="470015" y="73886"/>
                  </a:lnTo>
                  <a:lnTo>
                    <a:pt x="455424" y="78232"/>
                  </a:lnTo>
                  <a:lnTo>
                    <a:pt x="433693" y="80405"/>
                  </a:lnTo>
                  <a:lnTo>
                    <a:pt x="436797" y="88788"/>
                  </a:lnTo>
                  <a:lnTo>
                    <a:pt x="443006" y="96238"/>
                  </a:lnTo>
                  <a:lnTo>
                    <a:pt x="448284" y="103689"/>
                  </a:lnTo>
                  <a:lnTo>
                    <a:pt x="453561" y="109898"/>
                  </a:lnTo>
                  <a:lnTo>
                    <a:pt x="453561" y="117349"/>
                  </a:lnTo>
                  <a:lnTo>
                    <a:pt x="429657" y="113002"/>
                  </a:lnTo>
                  <a:lnTo>
                    <a:pt x="409788" y="102447"/>
                  </a:lnTo>
                  <a:lnTo>
                    <a:pt x="392093" y="90961"/>
                  </a:lnTo>
                  <a:lnTo>
                    <a:pt x="373466" y="78232"/>
                  </a:lnTo>
                  <a:lnTo>
                    <a:pt x="353598" y="68919"/>
                  </a:lnTo>
                  <a:lnTo>
                    <a:pt x="322243" y="73265"/>
                  </a:lnTo>
                  <a:lnTo>
                    <a:pt x="307652" y="68919"/>
                  </a:lnTo>
                  <a:lnTo>
                    <a:pt x="293061" y="61468"/>
                  </a:lnTo>
                  <a:lnTo>
                    <a:pt x="277539" y="56191"/>
                  </a:lnTo>
                  <a:lnTo>
                    <a:pt x="266052" y="51844"/>
                  </a:lnTo>
                  <a:lnTo>
                    <a:pt x="262948" y="51844"/>
                  </a:lnTo>
                  <a:lnTo>
                    <a:pt x="256739" y="54018"/>
                  </a:lnTo>
                  <a:lnTo>
                    <a:pt x="253634" y="56191"/>
                  </a:lnTo>
                  <a:lnTo>
                    <a:pt x="249598" y="56191"/>
                  </a:lnTo>
                  <a:lnTo>
                    <a:pt x="244321" y="58364"/>
                  </a:lnTo>
                  <a:lnTo>
                    <a:pt x="239043" y="56191"/>
                  </a:lnTo>
                  <a:lnTo>
                    <a:pt x="233766" y="54018"/>
                  </a:lnTo>
                  <a:lnTo>
                    <a:pt x="229730" y="50913"/>
                  </a:lnTo>
                  <a:lnTo>
                    <a:pt x="226625" y="46567"/>
                  </a:lnTo>
                  <a:lnTo>
                    <a:pt x="221348" y="41289"/>
                  </a:lnTo>
                  <a:lnTo>
                    <a:pt x="217312" y="38185"/>
                  </a:lnTo>
                  <a:lnTo>
                    <a:pt x="214208" y="36012"/>
                  </a:lnTo>
                  <a:lnTo>
                    <a:pt x="210172" y="36012"/>
                  </a:lnTo>
                  <a:lnTo>
                    <a:pt x="207067" y="36012"/>
                  </a:lnTo>
                  <a:lnTo>
                    <a:pt x="203032" y="38185"/>
                  </a:lnTo>
                  <a:lnTo>
                    <a:pt x="199927" y="39116"/>
                  </a:lnTo>
                  <a:lnTo>
                    <a:pt x="195891" y="39116"/>
                  </a:lnTo>
                  <a:lnTo>
                    <a:pt x="190614" y="39116"/>
                  </a:lnTo>
                  <a:lnTo>
                    <a:pt x="186578" y="36012"/>
                  </a:lnTo>
                  <a:lnTo>
                    <a:pt x="183473" y="31665"/>
                  </a:lnTo>
                  <a:lnTo>
                    <a:pt x="181300" y="30734"/>
                  </a:lnTo>
                  <a:lnTo>
                    <a:pt x="181300" y="26388"/>
                  </a:lnTo>
                  <a:lnTo>
                    <a:pt x="179127" y="24215"/>
                  </a:lnTo>
                  <a:lnTo>
                    <a:pt x="179127" y="21110"/>
                  </a:lnTo>
                  <a:lnTo>
                    <a:pt x="176023" y="18937"/>
                  </a:lnTo>
                  <a:lnTo>
                    <a:pt x="170745" y="15833"/>
                  </a:lnTo>
                  <a:lnTo>
                    <a:pt x="153981" y="26388"/>
                  </a:lnTo>
                  <a:lnTo>
                    <a:pt x="137217" y="33839"/>
                  </a:lnTo>
                  <a:lnTo>
                    <a:pt x="117348" y="39116"/>
                  </a:lnTo>
                  <a:lnTo>
                    <a:pt x="99653" y="48430"/>
                  </a:lnTo>
                  <a:lnTo>
                    <a:pt x="85993" y="58985"/>
                  </a:lnTo>
                  <a:lnTo>
                    <a:pt x="82889" y="70471"/>
                  </a:lnTo>
                  <a:lnTo>
                    <a:pt x="78853" y="83199"/>
                  </a:lnTo>
                  <a:lnTo>
                    <a:pt x="73576" y="95928"/>
                  </a:lnTo>
                  <a:lnTo>
                    <a:pt x="56812" y="105241"/>
                  </a:lnTo>
                  <a:lnTo>
                    <a:pt x="36012" y="107414"/>
                  </a:lnTo>
                  <a:lnTo>
                    <a:pt x="14281" y="105241"/>
                  </a:lnTo>
                  <a:lnTo>
                    <a:pt x="12107" y="110519"/>
                  </a:lnTo>
                  <a:lnTo>
                    <a:pt x="9934" y="116728"/>
                  </a:lnTo>
                  <a:lnTo>
                    <a:pt x="6830" y="122005"/>
                  </a:lnTo>
                  <a:lnTo>
                    <a:pt x="15212" y="138769"/>
                  </a:lnTo>
                  <a:lnTo>
                    <a:pt x="29803" y="149324"/>
                  </a:lnTo>
                  <a:lnTo>
                    <a:pt x="46567" y="159880"/>
                  </a:lnTo>
                  <a:lnTo>
                    <a:pt x="61158" y="171366"/>
                  </a:lnTo>
                  <a:lnTo>
                    <a:pt x="73576" y="185957"/>
                  </a:lnTo>
                  <a:lnTo>
                    <a:pt x="77611" y="191235"/>
                  </a:lnTo>
                  <a:lnTo>
                    <a:pt x="78543" y="196512"/>
                  </a:lnTo>
                  <a:lnTo>
                    <a:pt x="80716" y="202721"/>
                  </a:lnTo>
                  <a:lnTo>
                    <a:pt x="82889" y="207999"/>
                  </a:lnTo>
                  <a:lnTo>
                    <a:pt x="85993" y="213276"/>
                  </a:lnTo>
                  <a:lnTo>
                    <a:pt x="85993" y="220727"/>
                  </a:lnTo>
                  <a:lnTo>
                    <a:pt x="73576" y="226005"/>
                  </a:lnTo>
                  <a:lnTo>
                    <a:pt x="70471" y="220727"/>
                  </a:lnTo>
                  <a:lnTo>
                    <a:pt x="64262" y="215449"/>
                  </a:lnTo>
                  <a:lnTo>
                    <a:pt x="58985" y="211103"/>
                  </a:lnTo>
                  <a:lnTo>
                    <a:pt x="53707" y="205826"/>
                  </a:lnTo>
                  <a:lnTo>
                    <a:pt x="49671" y="205826"/>
                  </a:lnTo>
                  <a:lnTo>
                    <a:pt x="48740" y="205826"/>
                  </a:lnTo>
                  <a:lnTo>
                    <a:pt x="46567" y="207999"/>
                  </a:lnTo>
                  <a:lnTo>
                    <a:pt x="44394" y="207999"/>
                  </a:lnTo>
                  <a:lnTo>
                    <a:pt x="43462" y="210172"/>
                  </a:lnTo>
                  <a:lnTo>
                    <a:pt x="26698" y="210172"/>
                  </a:lnTo>
                  <a:lnTo>
                    <a:pt x="28871" y="213276"/>
                  </a:lnTo>
                  <a:lnTo>
                    <a:pt x="28871" y="215449"/>
                  </a:lnTo>
                  <a:lnTo>
                    <a:pt x="29803" y="217623"/>
                  </a:lnTo>
                  <a:lnTo>
                    <a:pt x="26698" y="220727"/>
                  </a:lnTo>
                  <a:lnTo>
                    <a:pt x="22663" y="225073"/>
                  </a:lnTo>
                  <a:lnTo>
                    <a:pt x="19558" y="225073"/>
                  </a:lnTo>
                  <a:lnTo>
                    <a:pt x="15522" y="226005"/>
                  </a:lnTo>
                  <a:lnTo>
                    <a:pt x="10245" y="228178"/>
                  </a:lnTo>
                  <a:lnTo>
                    <a:pt x="7140" y="230351"/>
                  </a:lnTo>
                  <a:lnTo>
                    <a:pt x="0" y="230351"/>
                  </a:lnTo>
                  <a:lnTo>
                    <a:pt x="3104" y="257670"/>
                  </a:lnTo>
                  <a:lnTo>
                    <a:pt x="17695" y="265121"/>
                  </a:lnTo>
                  <a:lnTo>
                    <a:pt x="36322" y="268225"/>
                  </a:lnTo>
                  <a:lnTo>
                    <a:pt x="51844" y="274434"/>
                  </a:lnTo>
                  <a:lnTo>
                    <a:pt x="63331" y="277539"/>
                  </a:lnTo>
                  <a:lnTo>
                    <a:pt x="68609" y="277539"/>
                  </a:lnTo>
                  <a:lnTo>
                    <a:pt x="71713" y="275365"/>
                  </a:lnTo>
                  <a:lnTo>
                    <a:pt x="75749" y="274434"/>
                  </a:lnTo>
                  <a:lnTo>
                    <a:pt x="77922" y="272261"/>
                  </a:lnTo>
                  <a:lnTo>
                    <a:pt x="78853" y="270088"/>
                  </a:lnTo>
                  <a:lnTo>
                    <a:pt x="82889" y="266983"/>
                  </a:lnTo>
                  <a:lnTo>
                    <a:pt x="97790" y="266983"/>
                  </a:lnTo>
                  <a:lnTo>
                    <a:pt x="95617" y="267915"/>
                  </a:lnTo>
                  <a:lnTo>
                    <a:pt x="95617" y="270088"/>
                  </a:lnTo>
                  <a:lnTo>
                    <a:pt x="95617" y="272261"/>
                  </a:lnTo>
                  <a:lnTo>
                    <a:pt x="93444" y="272261"/>
                  </a:lnTo>
                  <a:lnTo>
                    <a:pt x="91271" y="274434"/>
                  </a:lnTo>
                  <a:lnTo>
                    <a:pt x="91271" y="292440"/>
                  </a:lnTo>
                  <a:lnTo>
                    <a:pt x="85993" y="303926"/>
                  </a:lnTo>
                  <a:lnTo>
                    <a:pt x="78853" y="311377"/>
                  </a:lnTo>
                  <a:lnTo>
                    <a:pt x="68298" y="316655"/>
                  </a:lnTo>
                  <a:lnTo>
                    <a:pt x="56812" y="319759"/>
                  </a:lnTo>
                  <a:lnTo>
                    <a:pt x="44394" y="327210"/>
                  </a:lnTo>
                  <a:lnTo>
                    <a:pt x="37253" y="336523"/>
                  </a:lnTo>
                  <a:lnTo>
                    <a:pt x="31976" y="347078"/>
                  </a:lnTo>
                  <a:lnTo>
                    <a:pt x="26698" y="360738"/>
                  </a:lnTo>
                  <a:lnTo>
                    <a:pt x="20489" y="371293"/>
                  </a:lnTo>
                  <a:lnTo>
                    <a:pt x="31976" y="391162"/>
                  </a:lnTo>
                  <a:lnTo>
                    <a:pt x="46567" y="410099"/>
                  </a:lnTo>
                  <a:lnTo>
                    <a:pt x="64262" y="422827"/>
                  </a:lnTo>
                  <a:lnTo>
                    <a:pt x="66435" y="425000"/>
                  </a:lnTo>
                  <a:lnTo>
                    <a:pt x="69540" y="425000"/>
                  </a:lnTo>
                  <a:lnTo>
                    <a:pt x="71713" y="425000"/>
                  </a:lnTo>
                  <a:lnTo>
                    <a:pt x="73886" y="422827"/>
                  </a:lnTo>
                  <a:lnTo>
                    <a:pt x="76991" y="419723"/>
                  </a:lnTo>
                  <a:lnTo>
                    <a:pt x="81026" y="430278"/>
                  </a:lnTo>
                  <a:lnTo>
                    <a:pt x="86304" y="444869"/>
                  </a:lnTo>
                  <a:lnTo>
                    <a:pt x="88477" y="455424"/>
                  </a:lnTo>
                  <a:lnTo>
                    <a:pt x="93755" y="455424"/>
                  </a:lnTo>
                  <a:lnTo>
                    <a:pt x="97790" y="455734"/>
                  </a:lnTo>
                  <a:lnTo>
                    <a:pt x="98722" y="455734"/>
                  </a:lnTo>
                  <a:lnTo>
                    <a:pt x="100895" y="453561"/>
                  </a:lnTo>
                  <a:lnTo>
                    <a:pt x="103068" y="451388"/>
                  </a:lnTo>
                  <a:lnTo>
                    <a:pt x="105241" y="449215"/>
                  </a:lnTo>
                  <a:lnTo>
                    <a:pt x="108346" y="451388"/>
                  </a:lnTo>
                  <a:lnTo>
                    <a:pt x="110208" y="451388"/>
                  </a:lnTo>
                  <a:lnTo>
                    <a:pt x="112381" y="453561"/>
                  </a:lnTo>
                  <a:lnTo>
                    <a:pt x="112381" y="456666"/>
                  </a:lnTo>
                  <a:lnTo>
                    <a:pt x="112381" y="461012"/>
                  </a:lnTo>
                  <a:lnTo>
                    <a:pt x="124799" y="456666"/>
                  </a:lnTo>
                  <a:lnTo>
                    <a:pt x="134113" y="453561"/>
                  </a:lnTo>
                  <a:lnTo>
                    <a:pt x="147772" y="449215"/>
                  </a:lnTo>
                  <a:lnTo>
                    <a:pt x="144668" y="471257"/>
                  </a:lnTo>
                  <a:lnTo>
                    <a:pt x="135354" y="488021"/>
                  </a:lnTo>
                  <a:lnTo>
                    <a:pt x="122937" y="502612"/>
                  </a:lnTo>
                  <a:lnTo>
                    <a:pt x="106172" y="515340"/>
                  </a:lnTo>
                  <a:lnTo>
                    <a:pt x="88477" y="527137"/>
                  </a:lnTo>
                  <a:lnTo>
                    <a:pt x="69850" y="537692"/>
                  </a:lnTo>
                  <a:lnTo>
                    <a:pt x="54328" y="549179"/>
                  </a:lnTo>
                  <a:lnTo>
                    <a:pt x="41910" y="561907"/>
                  </a:lnTo>
                  <a:lnTo>
                    <a:pt x="37874" y="561907"/>
                  </a:lnTo>
                  <a:lnTo>
                    <a:pt x="37874" y="565011"/>
                  </a:lnTo>
                  <a:lnTo>
                    <a:pt x="48430" y="561907"/>
                  </a:lnTo>
                  <a:lnTo>
                    <a:pt x="65194" y="554456"/>
                  </a:lnTo>
                  <a:lnTo>
                    <a:pt x="86925" y="543901"/>
                  </a:lnTo>
                  <a:lnTo>
                    <a:pt x="108656" y="530241"/>
                  </a:lnTo>
                  <a:lnTo>
                    <a:pt x="130387" y="515650"/>
                  </a:lnTo>
                  <a:lnTo>
                    <a:pt x="152118" y="502922"/>
                  </a:lnTo>
                  <a:lnTo>
                    <a:pt x="169814" y="492367"/>
                  </a:lnTo>
                  <a:lnTo>
                    <a:pt x="184405" y="480881"/>
                  </a:lnTo>
                  <a:lnTo>
                    <a:pt x="191545" y="473430"/>
                  </a:lnTo>
                  <a:lnTo>
                    <a:pt x="203032" y="456666"/>
                  </a:lnTo>
                  <a:lnTo>
                    <a:pt x="210172" y="438660"/>
                  </a:lnTo>
                  <a:lnTo>
                    <a:pt x="215449" y="421896"/>
                  </a:lnTo>
                  <a:lnTo>
                    <a:pt x="222590" y="406063"/>
                  </a:lnTo>
                  <a:lnTo>
                    <a:pt x="234076" y="391472"/>
                  </a:lnTo>
                  <a:lnTo>
                    <a:pt x="247736" y="379986"/>
                  </a:lnTo>
                  <a:lnTo>
                    <a:pt x="247736" y="376881"/>
                  </a:lnTo>
                  <a:lnTo>
                    <a:pt x="257049" y="376881"/>
                  </a:lnTo>
                  <a:lnTo>
                    <a:pt x="247736" y="392714"/>
                  </a:lnTo>
                  <a:lnTo>
                    <a:pt x="237181" y="407305"/>
                  </a:lnTo>
                  <a:lnTo>
                    <a:pt x="230040" y="424069"/>
                  </a:lnTo>
                  <a:lnTo>
                    <a:pt x="224763" y="440833"/>
                  </a:lnTo>
                  <a:lnTo>
                    <a:pt x="246494" y="435555"/>
                  </a:lnTo>
                  <a:lnTo>
                    <a:pt x="262016" y="426242"/>
                  </a:lnTo>
                  <a:lnTo>
                    <a:pt x="280643" y="416929"/>
                  </a:lnTo>
                  <a:lnTo>
                    <a:pt x="280643" y="392714"/>
                  </a:lnTo>
                  <a:lnTo>
                    <a:pt x="297407" y="394887"/>
                  </a:lnTo>
                  <a:lnTo>
                    <a:pt x="307962" y="400165"/>
                  </a:lnTo>
                  <a:lnTo>
                    <a:pt x="317276" y="407615"/>
                  </a:lnTo>
                  <a:lnTo>
                    <a:pt x="327831" y="413824"/>
                  </a:lnTo>
                  <a:lnTo>
                    <a:pt x="361048" y="413824"/>
                  </a:lnTo>
                  <a:lnTo>
                    <a:pt x="376571" y="422206"/>
                  </a:lnTo>
                  <a:lnTo>
                    <a:pt x="393335" y="436797"/>
                  </a:lnTo>
                  <a:lnTo>
                    <a:pt x="407926" y="449526"/>
                  </a:lnTo>
                  <a:lnTo>
                    <a:pt x="427794" y="458839"/>
                  </a:lnTo>
                  <a:lnTo>
                    <a:pt x="451699" y="464117"/>
                  </a:lnTo>
                  <a:lnTo>
                    <a:pt x="471567" y="473430"/>
                  </a:lnTo>
                  <a:lnTo>
                    <a:pt x="486158" y="486158"/>
                  </a:lnTo>
                  <a:lnTo>
                    <a:pt x="498576" y="502922"/>
                  </a:lnTo>
                  <a:lnTo>
                    <a:pt x="507889" y="519686"/>
                  </a:lnTo>
                  <a:lnTo>
                    <a:pt x="519376" y="536450"/>
                  </a:lnTo>
                  <a:lnTo>
                    <a:pt x="531794" y="550110"/>
                  </a:lnTo>
                  <a:lnTo>
                    <a:pt x="527758" y="574325"/>
                  </a:lnTo>
                  <a:lnTo>
                    <a:pt x="539244" y="579602"/>
                  </a:lnTo>
                  <a:lnTo>
                    <a:pt x="546385" y="588916"/>
                  </a:lnTo>
                  <a:lnTo>
                    <a:pt x="551662" y="600402"/>
                  </a:lnTo>
                  <a:lnTo>
                    <a:pt x="554767" y="613131"/>
                  </a:lnTo>
                  <a:lnTo>
                    <a:pt x="560976" y="625859"/>
                  </a:lnTo>
                  <a:lnTo>
                    <a:pt x="568116" y="637345"/>
                  </a:lnTo>
                  <a:lnTo>
                    <a:pt x="576498" y="645727"/>
                  </a:lnTo>
                  <a:lnTo>
                    <a:pt x="591089" y="651005"/>
                  </a:lnTo>
                  <a:lnTo>
                    <a:pt x="587984" y="653178"/>
                  </a:lnTo>
                  <a:lnTo>
                    <a:pt x="583949" y="653178"/>
                  </a:lnTo>
                  <a:lnTo>
                    <a:pt x="580844" y="653178"/>
                  </a:lnTo>
                  <a:lnTo>
                    <a:pt x="576808" y="651005"/>
                  </a:lnTo>
                  <a:lnTo>
                    <a:pt x="568426" y="651005"/>
                  </a:lnTo>
                  <a:lnTo>
                    <a:pt x="576808" y="669942"/>
                  </a:lnTo>
                  <a:lnTo>
                    <a:pt x="588295" y="686706"/>
                  </a:lnTo>
                  <a:lnTo>
                    <a:pt x="600713" y="702539"/>
                  </a:lnTo>
                  <a:lnTo>
                    <a:pt x="604748" y="704712"/>
                  </a:lnTo>
                  <a:lnTo>
                    <a:pt x="605680" y="704712"/>
                  </a:lnTo>
                  <a:lnTo>
                    <a:pt x="605680" y="706885"/>
                  </a:lnTo>
                  <a:lnTo>
                    <a:pt x="607853" y="706885"/>
                  </a:lnTo>
                  <a:lnTo>
                    <a:pt x="613130" y="706885"/>
                  </a:lnTo>
                  <a:lnTo>
                    <a:pt x="619339" y="706885"/>
                  </a:lnTo>
                  <a:lnTo>
                    <a:pt x="620271" y="704712"/>
                  </a:lnTo>
                  <a:lnTo>
                    <a:pt x="624306" y="702539"/>
                  </a:lnTo>
                  <a:lnTo>
                    <a:pt x="626480" y="701608"/>
                  </a:lnTo>
                  <a:lnTo>
                    <a:pt x="626480" y="699434"/>
                  </a:lnTo>
                  <a:lnTo>
                    <a:pt x="627411" y="699434"/>
                  </a:lnTo>
                  <a:lnTo>
                    <a:pt x="627411" y="695088"/>
                  </a:lnTo>
                  <a:lnTo>
                    <a:pt x="622133" y="687638"/>
                  </a:lnTo>
                  <a:lnTo>
                    <a:pt x="614993" y="682360"/>
                  </a:lnTo>
                  <a:lnTo>
                    <a:pt x="607853" y="677082"/>
                  </a:lnTo>
                  <a:lnTo>
                    <a:pt x="600713" y="671805"/>
                  </a:lnTo>
                  <a:lnTo>
                    <a:pt x="600713" y="662491"/>
                  </a:lnTo>
                  <a:lnTo>
                    <a:pt x="617477" y="673047"/>
                  </a:lnTo>
                  <a:lnTo>
                    <a:pt x="632068" y="687638"/>
                  </a:lnTo>
                  <a:lnTo>
                    <a:pt x="644485" y="702228"/>
                  </a:lnTo>
                  <a:lnTo>
                    <a:pt x="644485" y="723339"/>
                  </a:lnTo>
                  <a:lnTo>
                    <a:pt x="642312" y="718992"/>
                  </a:lnTo>
                  <a:lnTo>
                    <a:pt x="639208" y="715888"/>
                  </a:lnTo>
                  <a:lnTo>
                    <a:pt x="637035" y="711542"/>
                  </a:lnTo>
                  <a:lnTo>
                    <a:pt x="633930" y="709369"/>
                  </a:lnTo>
                  <a:lnTo>
                    <a:pt x="629894" y="709369"/>
                  </a:lnTo>
                  <a:lnTo>
                    <a:pt x="626790" y="709369"/>
                  </a:lnTo>
                  <a:lnTo>
                    <a:pt x="622754" y="709369"/>
                  </a:lnTo>
                  <a:lnTo>
                    <a:pt x="617477" y="711542"/>
                  </a:lnTo>
                  <a:lnTo>
                    <a:pt x="615304" y="723028"/>
                  </a:lnTo>
                  <a:lnTo>
                    <a:pt x="613130" y="741034"/>
                  </a:lnTo>
                  <a:lnTo>
                    <a:pt x="613130" y="763076"/>
                  </a:lnTo>
                  <a:lnTo>
                    <a:pt x="613130" y="787291"/>
                  </a:lnTo>
                  <a:lnTo>
                    <a:pt x="613130" y="807159"/>
                  </a:lnTo>
                  <a:lnTo>
                    <a:pt x="612199" y="821750"/>
                  </a:lnTo>
                  <a:lnTo>
                    <a:pt x="612199" y="829201"/>
                  </a:lnTo>
                  <a:lnTo>
                    <a:pt x="613130" y="859624"/>
                  </a:lnTo>
                  <a:lnTo>
                    <a:pt x="617166" y="881666"/>
                  </a:lnTo>
                  <a:lnTo>
                    <a:pt x="622444" y="898430"/>
                  </a:lnTo>
                  <a:lnTo>
                    <a:pt x="629584" y="911158"/>
                  </a:lnTo>
                  <a:lnTo>
                    <a:pt x="641071" y="922645"/>
                  </a:lnTo>
                  <a:lnTo>
                    <a:pt x="651626" y="935373"/>
                  </a:lnTo>
                  <a:lnTo>
                    <a:pt x="664043" y="953379"/>
                  </a:lnTo>
                  <a:lnTo>
                    <a:pt x="669321" y="964866"/>
                  </a:lnTo>
                  <a:lnTo>
                    <a:pt x="673357" y="975421"/>
                  </a:lnTo>
                  <a:lnTo>
                    <a:pt x="680497" y="984734"/>
                  </a:lnTo>
                  <a:lnTo>
                    <a:pt x="691052" y="992185"/>
                  </a:lnTo>
                  <a:lnTo>
                    <a:pt x="704712" y="997462"/>
                  </a:lnTo>
                  <a:lnTo>
                    <a:pt x="715267" y="1003671"/>
                  </a:lnTo>
                  <a:lnTo>
                    <a:pt x="724580" y="1014226"/>
                  </a:lnTo>
                  <a:lnTo>
                    <a:pt x="731721" y="1026955"/>
                  </a:lnTo>
                  <a:lnTo>
                    <a:pt x="734825" y="1041546"/>
                  </a:lnTo>
                  <a:lnTo>
                    <a:pt x="741034" y="1054274"/>
                  </a:lnTo>
                  <a:lnTo>
                    <a:pt x="747243" y="1065761"/>
                  </a:lnTo>
                  <a:lnTo>
                    <a:pt x="760903" y="1075074"/>
                  </a:lnTo>
                  <a:lnTo>
                    <a:pt x="758729" y="1076005"/>
                  </a:lnTo>
                  <a:lnTo>
                    <a:pt x="758729" y="1078178"/>
                  </a:lnTo>
                  <a:lnTo>
                    <a:pt x="758729" y="1080351"/>
                  </a:lnTo>
                  <a:lnTo>
                    <a:pt x="756556" y="1080351"/>
                  </a:lnTo>
                  <a:lnTo>
                    <a:pt x="754383" y="1080351"/>
                  </a:lnTo>
                  <a:lnTo>
                    <a:pt x="751279" y="1082525"/>
                  </a:lnTo>
                  <a:lnTo>
                    <a:pt x="760592" y="1095253"/>
                  </a:lnTo>
                  <a:lnTo>
                    <a:pt x="771147" y="1102704"/>
                  </a:lnTo>
                  <a:lnTo>
                    <a:pt x="782634" y="1110154"/>
                  </a:lnTo>
                  <a:lnTo>
                    <a:pt x="791016" y="1119468"/>
                  </a:lnTo>
                  <a:lnTo>
                    <a:pt x="797225" y="1130023"/>
                  </a:lnTo>
                  <a:lnTo>
                    <a:pt x="800329" y="1142751"/>
                  </a:lnTo>
                  <a:lnTo>
                    <a:pt x="804365" y="1155479"/>
                  </a:lnTo>
                  <a:lnTo>
                    <a:pt x="809643" y="1155479"/>
                  </a:lnTo>
                  <a:lnTo>
                    <a:pt x="811816" y="1155479"/>
                  </a:lnTo>
                  <a:lnTo>
                    <a:pt x="812747" y="1155479"/>
                  </a:lnTo>
                  <a:lnTo>
                    <a:pt x="814920" y="1155479"/>
                  </a:lnTo>
                  <a:lnTo>
                    <a:pt x="817093" y="1155479"/>
                  </a:lnTo>
                  <a:lnTo>
                    <a:pt x="820198" y="1155479"/>
                  </a:lnTo>
                  <a:lnTo>
                    <a:pt x="822371" y="1159826"/>
                  </a:lnTo>
                  <a:lnTo>
                    <a:pt x="822371" y="1162930"/>
                  </a:lnTo>
                  <a:lnTo>
                    <a:pt x="824544" y="1169139"/>
                  </a:lnTo>
                  <a:lnTo>
                    <a:pt x="824544" y="1176590"/>
                  </a:lnTo>
                  <a:lnTo>
                    <a:pt x="827648" y="1174417"/>
                  </a:lnTo>
                  <a:lnTo>
                    <a:pt x="827648" y="1172243"/>
                  </a:lnTo>
                  <a:lnTo>
                    <a:pt x="829822" y="1170070"/>
                  </a:lnTo>
                  <a:lnTo>
                    <a:pt x="831995" y="1166966"/>
                  </a:lnTo>
                  <a:lnTo>
                    <a:pt x="831995" y="1159515"/>
                  </a:lnTo>
                  <a:lnTo>
                    <a:pt x="827959" y="1148960"/>
                  </a:lnTo>
                  <a:lnTo>
                    <a:pt x="819577" y="1132196"/>
                  </a:lnTo>
                  <a:lnTo>
                    <a:pt x="808090" y="1113259"/>
                  </a:lnTo>
                  <a:lnTo>
                    <a:pt x="797535" y="1095253"/>
                  </a:lnTo>
                  <a:lnTo>
                    <a:pt x="783876" y="1076316"/>
                  </a:lnTo>
                  <a:lnTo>
                    <a:pt x="773320" y="1061725"/>
                  </a:lnTo>
                  <a:lnTo>
                    <a:pt x="761834" y="1048996"/>
                  </a:lnTo>
                  <a:lnTo>
                    <a:pt x="756556" y="1041546"/>
                  </a:lnTo>
                  <a:lnTo>
                    <a:pt x="756556" y="1021677"/>
                  </a:lnTo>
                  <a:lnTo>
                    <a:pt x="760592" y="1023850"/>
                  </a:lnTo>
                  <a:lnTo>
                    <a:pt x="763697" y="1026955"/>
                  </a:lnTo>
                  <a:lnTo>
                    <a:pt x="767732" y="1031301"/>
                  </a:lnTo>
                  <a:lnTo>
                    <a:pt x="776114" y="1036578"/>
                  </a:lnTo>
                  <a:lnTo>
                    <a:pt x="782323" y="1048065"/>
                  </a:lnTo>
                  <a:lnTo>
                    <a:pt x="785428" y="1058620"/>
                  </a:lnTo>
                  <a:lnTo>
                    <a:pt x="789464" y="1069175"/>
                  </a:lnTo>
                  <a:lnTo>
                    <a:pt x="796604" y="1078489"/>
                  </a:lnTo>
                  <a:lnTo>
                    <a:pt x="797535" y="1080662"/>
                  </a:lnTo>
                  <a:lnTo>
                    <a:pt x="803744" y="1082835"/>
                  </a:lnTo>
                  <a:lnTo>
                    <a:pt x="806849" y="1082835"/>
                  </a:lnTo>
                  <a:lnTo>
                    <a:pt x="812126" y="1083766"/>
                  </a:lnTo>
                  <a:lnTo>
                    <a:pt x="816162" y="1085939"/>
                  </a:lnTo>
                  <a:lnTo>
                    <a:pt x="833857" y="1112327"/>
                  </a:lnTo>
                  <a:lnTo>
                    <a:pt x="852484" y="1137473"/>
                  </a:lnTo>
                  <a:lnTo>
                    <a:pt x="870179" y="1161688"/>
                  </a:lnTo>
                  <a:lnTo>
                    <a:pt x="890048" y="1183730"/>
                  </a:lnTo>
                  <a:lnTo>
                    <a:pt x="882908" y="1206703"/>
                  </a:lnTo>
                  <a:lnTo>
                    <a:pt x="886944" y="1211049"/>
                  </a:lnTo>
                  <a:lnTo>
                    <a:pt x="894084" y="1218500"/>
                  </a:lnTo>
                  <a:lnTo>
                    <a:pt x="901224" y="1227813"/>
                  </a:lnTo>
                  <a:lnTo>
                    <a:pt x="910537" y="1235264"/>
                  </a:lnTo>
                  <a:lnTo>
                    <a:pt x="915815" y="1242715"/>
                  </a:lnTo>
                  <a:lnTo>
                    <a:pt x="918919" y="1243646"/>
                  </a:lnTo>
                  <a:lnTo>
                    <a:pt x="939719" y="1240541"/>
                  </a:lnTo>
                  <a:lnTo>
                    <a:pt x="940651" y="1242715"/>
                  </a:lnTo>
                  <a:lnTo>
                    <a:pt x="944686" y="1245819"/>
                  </a:lnTo>
                  <a:lnTo>
                    <a:pt x="947791" y="1250165"/>
                  </a:lnTo>
                  <a:lnTo>
                    <a:pt x="951827" y="1253270"/>
                  </a:lnTo>
                  <a:lnTo>
                    <a:pt x="954931" y="1256374"/>
                  </a:lnTo>
                  <a:lnTo>
                    <a:pt x="978835" y="1260720"/>
                  </a:lnTo>
                  <a:lnTo>
                    <a:pt x="981940" y="1262894"/>
                  </a:lnTo>
                  <a:lnTo>
                    <a:pt x="985976" y="1265998"/>
                  </a:lnTo>
                  <a:lnTo>
                    <a:pt x="991253" y="1271276"/>
                  </a:lnTo>
                  <a:lnTo>
                    <a:pt x="995289" y="1275622"/>
                  </a:lnTo>
                  <a:lnTo>
                    <a:pt x="998394" y="1278726"/>
                  </a:lnTo>
                  <a:lnTo>
                    <a:pt x="1002429" y="1280899"/>
                  </a:lnTo>
                  <a:lnTo>
                    <a:pt x="1010811" y="1283073"/>
                  </a:lnTo>
                  <a:lnTo>
                    <a:pt x="1017952" y="1278726"/>
                  </a:lnTo>
                  <a:lnTo>
                    <a:pt x="1024161" y="1275622"/>
                  </a:lnTo>
                  <a:lnTo>
                    <a:pt x="1031301" y="1271276"/>
                  </a:lnTo>
                  <a:lnTo>
                    <a:pt x="1041856" y="1271276"/>
                  </a:lnTo>
                  <a:lnTo>
                    <a:pt x="1058620" y="1278726"/>
                  </a:lnTo>
                  <a:lnTo>
                    <a:pt x="1069175" y="1288040"/>
                  </a:lnTo>
                  <a:lnTo>
                    <a:pt x="1081593" y="1297353"/>
                  </a:lnTo>
                  <a:lnTo>
                    <a:pt x="1102393" y="1304804"/>
                  </a:lnTo>
                  <a:lnTo>
                    <a:pt x="1117915" y="1310081"/>
                  </a:lnTo>
                  <a:lnTo>
                    <a:pt x="1132506" y="1314428"/>
                  </a:lnTo>
                  <a:lnTo>
                    <a:pt x="1141820" y="1317532"/>
                  </a:lnTo>
                  <a:lnTo>
                    <a:pt x="1151133" y="1326845"/>
                  </a:lnTo>
                  <a:lnTo>
                    <a:pt x="1159515" y="1339574"/>
                  </a:lnTo>
                  <a:lnTo>
                    <a:pt x="1168828" y="1361615"/>
                  </a:lnTo>
                  <a:lnTo>
                    <a:pt x="1180315" y="1364720"/>
                  </a:lnTo>
                  <a:lnTo>
                    <a:pt x="1195837" y="1372171"/>
                  </a:lnTo>
                  <a:lnTo>
                    <a:pt x="1212601" y="1381484"/>
                  </a:lnTo>
                  <a:lnTo>
                    <a:pt x="1229365" y="1390797"/>
                  </a:lnTo>
                  <a:lnTo>
                    <a:pt x="1238679" y="1398248"/>
                  </a:lnTo>
                  <a:lnTo>
                    <a:pt x="1241783" y="1396075"/>
                  </a:lnTo>
                  <a:lnTo>
                    <a:pt x="1243956" y="1396075"/>
                  </a:lnTo>
                  <a:lnTo>
                    <a:pt x="1244888" y="1396075"/>
                  </a:lnTo>
                  <a:lnTo>
                    <a:pt x="1247061" y="1393902"/>
                  </a:lnTo>
                  <a:lnTo>
                    <a:pt x="1249234" y="1393902"/>
                  </a:lnTo>
                  <a:lnTo>
                    <a:pt x="1251407" y="1390797"/>
                  </a:lnTo>
                  <a:lnTo>
                    <a:pt x="1251407" y="1388624"/>
                  </a:lnTo>
                  <a:lnTo>
                    <a:pt x="1251407" y="1385520"/>
                  </a:lnTo>
                  <a:lnTo>
                    <a:pt x="1249234" y="1381173"/>
                  </a:lnTo>
                  <a:lnTo>
                    <a:pt x="1252338" y="1379000"/>
                  </a:lnTo>
                  <a:lnTo>
                    <a:pt x="1254511" y="1378069"/>
                  </a:lnTo>
                  <a:lnTo>
                    <a:pt x="1256684" y="1375896"/>
                  </a:lnTo>
                  <a:lnTo>
                    <a:pt x="1258858" y="1373723"/>
                  </a:lnTo>
                  <a:lnTo>
                    <a:pt x="1265998" y="1373723"/>
                  </a:lnTo>
                  <a:lnTo>
                    <a:pt x="1273138" y="1385209"/>
                  </a:lnTo>
                  <a:lnTo>
                    <a:pt x="1280278" y="1395764"/>
                  </a:lnTo>
                  <a:lnTo>
                    <a:pt x="1285556" y="1405078"/>
                  </a:lnTo>
                  <a:lnTo>
                    <a:pt x="1287729" y="1419669"/>
                  </a:lnTo>
                  <a:lnTo>
                    <a:pt x="1287729" y="1434260"/>
                  </a:lnTo>
                  <a:lnTo>
                    <a:pt x="1288660" y="1444815"/>
                  </a:lnTo>
                  <a:lnTo>
                    <a:pt x="1276243" y="1459406"/>
                  </a:lnTo>
                  <a:lnTo>
                    <a:pt x="1261652" y="1472134"/>
                  </a:lnTo>
                  <a:lnTo>
                    <a:pt x="1249234" y="1485794"/>
                  </a:lnTo>
                  <a:lnTo>
                    <a:pt x="1242094" y="1501626"/>
                  </a:lnTo>
                  <a:lnTo>
                    <a:pt x="1236816" y="1518390"/>
                  </a:lnTo>
                  <a:lnTo>
                    <a:pt x="1229676" y="1535155"/>
                  </a:lnTo>
                  <a:lnTo>
                    <a:pt x="1234953" y="1537328"/>
                  </a:lnTo>
                  <a:lnTo>
                    <a:pt x="1240231" y="1537328"/>
                  </a:lnTo>
                  <a:lnTo>
                    <a:pt x="1245508" y="1538259"/>
                  </a:lnTo>
                  <a:lnTo>
                    <a:pt x="1254822" y="1538259"/>
                  </a:lnTo>
                  <a:lnTo>
                    <a:pt x="1254822" y="1542605"/>
                  </a:lnTo>
                  <a:lnTo>
                    <a:pt x="1245508" y="1547883"/>
                  </a:lnTo>
                  <a:lnTo>
                    <a:pt x="1239300" y="1553160"/>
                  </a:lnTo>
                  <a:lnTo>
                    <a:pt x="1229986" y="1558438"/>
                  </a:lnTo>
                  <a:lnTo>
                    <a:pt x="1229986" y="1565889"/>
                  </a:lnTo>
                  <a:lnTo>
                    <a:pt x="1229986" y="1573339"/>
                  </a:lnTo>
                  <a:lnTo>
                    <a:pt x="1229986" y="1579548"/>
                  </a:lnTo>
                  <a:lnTo>
                    <a:pt x="1225950" y="1586999"/>
                  </a:lnTo>
                  <a:lnTo>
                    <a:pt x="1229986" y="1590104"/>
                  </a:lnTo>
                  <a:lnTo>
                    <a:pt x="1233091" y="1594450"/>
                  </a:lnTo>
                  <a:lnTo>
                    <a:pt x="1237126" y="1595381"/>
                  </a:lnTo>
                  <a:lnTo>
                    <a:pt x="1242404" y="1595381"/>
                  </a:lnTo>
                  <a:lnTo>
                    <a:pt x="1245508" y="1599727"/>
                  </a:lnTo>
                  <a:lnTo>
                    <a:pt x="1256995" y="1610283"/>
                  </a:lnTo>
                  <a:lnTo>
                    <a:pt x="1264135" y="1624873"/>
                  </a:lnTo>
                  <a:lnTo>
                    <a:pt x="1269413" y="1643811"/>
                  </a:lnTo>
                  <a:lnTo>
                    <a:pt x="1274690" y="1659643"/>
                  </a:lnTo>
                  <a:lnTo>
                    <a:pt x="1281831" y="1676407"/>
                  </a:lnTo>
                  <a:lnTo>
                    <a:pt x="1302630" y="1705900"/>
                  </a:lnTo>
                  <a:lnTo>
                    <a:pt x="1327777" y="1733219"/>
                  </a:lnTo>
                  <a:lnTo>
                    <a:pt x="1359132" y="1754329"/>
                  </a:lnTo>
                  <a:lnTo>
                    <a:pt x="1395454" y="1767989"/>
                  </a:lnTo>
                  <a:lnTo>
                    <a:pt x="1391418" y="1797481"/>
                  </a:lnTo>
                  <a:lnTo>
                    <a:pt x="1389245" y="1829147"/>
                  </a:lnTo>
                  <a:lnTo>
                    <a:pt x="1388314" y="1861744"/>
                  </a:lnTo>
                  <a:lnTo>
                    <a:pt x="1382105" y="1893409"/>
                  </a:lnTo>
                  <a:lnTo>
                    <a:pt x="1371549" y="1941839"/>
                  </a:lnTo>
                  <a:lnTo>
                    <a:pt x="1362236" y="1991199"/>
                  </a:lnTo>
                  <a:lnTo>
                    <a:pt x="1351681" y="2036214"/>
                  </a:lnTo>
                  <a:lnTo>
                    <a:pt x="1339263" y="2080297"/>
                  </a:lnTo>
                  <a:lnTo>
                    <a:pt x="1337090" y="2091784"/>
                  </a:lnTo>
                  <a:lnTo>
                    <a:pt x="1340194" y="2104512"/>
                  </a:lnTo>
                  <a:lnTo>
                    <a:pt x="1342368" y="2111963"/>
                  </a:lnTo>
                  <a:lnTo>
                    <a:pt x="1329950" y="2188643"/>
                  </a:lnTo>
                  <a:lnTo>
                    <a:pt x="1329950" y="2192989"/>
                  </a:lnTo>
                  <a:lnTo>
                    <a:pt x="1337090" y="2190816"/>
                  </a:lnTo>
                  <a:lnTo>
                    <a:pt x="1340194" y="2186470"/>
                  </a:lnTo>
                  <a:lnTo>
                    <a:pt x="1342368" y="2183365"/>
                  </a:lnTo>
                  <a:lnTo>
                    <a:pt x="1345472" y="2179019"/>
                  </a:lnTo>
                  <a:lnTo>
                    <a:pt x="1349508" y="2175915"/>
                  </a:lnTo>
                  <a:lnTo>
                    <a:pt x="1349508" y="2179019"/>
                  </a:lnTo>
                  <a:lnTo>
                    <a:pt x="1354785" y="2179019"/>
                  </a:lnTo>
                  <a:lnTo>
                    <a:pt x="1345472" y="2215652"/>
                  </a:lnTo>
                  <a:lnTo>
                    <a:pt x="1334917" y="2215652"/>
                  </a:lnTo>
                  <a:lnTo>
                    <a:pt x="1327777" y="2234589"/>
                  </a:lnTo>
                  <a:lnTo>
                    <a:pt x="1320636" y="2256631"/>
                  </a:lnTo>
                  <a:lnTo>
                    <a:pt x="1315359" y="2279604"/>
                  </a:lnTo>
                  <a:lnTo>
                    <a:pt x="1313186" y="2305992"/>
                  </a:lnTo>
                  <a:lnTo>
                    <a:pt x="1311012" y="2333311"/>
                  </a:lnTo>
                  <a:lnTo>
                    <a:pt x="1315048" y="2357525"/>
                  </a:lnTo>
                  <a:lnTo>
                    <a:pt x="1322189" y="2380499"/>
                  </a:lnTo>
                  <a:lnTo>
                    <a:pt x="1332744" y="2401609"/>
                  </a:lnTo>
                  <a:lnTo>
                    <a:pt x="1349508" y="2416200"/>
                  </a:lnTo>
                  <a:lnTo>
                    <a:pt x="1369376" y="2426755"/>
                  </a:lnTo>
                  <a:lnTo>
                    <a:pt x="1369376" y="2434206"/>
                  </a:lnTo>
                  <a:lnTo>
                    <a:pt x="1354785" y="2424892"/>
                  </a:lnTo>
                  <a:lnTo>
                    <a:pt x="1342368" y="2414337"/>
                  </a:lnTo>
                  <a:lnTo>
                    <a:pt x="1329950" y="2401609"/>
                  </a:lnTo>
                  <a:lnTo>
                    <a:pt x="1325914" y="2401609"/>
                  </a:lnTo>
                  <a:lnTo>
                    <a:pt x="1332123" y="2416200"/>
                  </a:lnTo>
                  <a:lnTo>
                    <a:pt x="1342678" y="2430791"/>
                  </a:lnTo>
                  <a:lnTo>
                    <a:pt x="1357269" y="2445382"/>
                  </a:lnTo>
                  <a:lnTo>
                    <a:pt x="1374033" y="2458110"/>
                  </a:lnTo>
                  <a:lnTo>
                    <a:pt x="1389555" y="2466492"/>
                  </a:lnTo>
                  <a:lnTo>
                    <a:pt x="1406319" y="2470838"/>
                  </a:lnTo>
                  <a:lnTo>
                    <a:pt x="1423083" y="2466492"/>
                  </a:lnTo>
                  <a:lnTo>
                    <a:pt x="1426188" y="2465561"/>
                  </a:lnTo>
                  <a:lnTo>
                    <a:pt x="1428361" y="2463388"/>
                  </a:lnTo>
                  <a:lnTo>
                    <a:pt x="1430534" y="2463388"/>
                  </a:lnTo>
                  <a:lnTo>
                    <a:pt x="1430534" y="2461214"/>
                  </a:lnTo>
                  <a:lnTo>
                    <a:pt x="1432707" y="2460283"/>
                  </a:lnTo>
                  <a:lnTo>
                    <a:pt x="1435812" y="2458110"/>
                  </a:lnTo>
                  <a:lnTo>
                    <a:pt x="1432707" y="2453764"/>
                  </a:lnTo>
                  <a:lnTo>
                    <a:pt x="1432707" y="2452832"/>
                  </a:lnTo>
                  <a:lnTo>
                    <a:pt x="1432707" y="2452832"/>
                  </a:lnTo>
                  <a:lnTo>
                    <a:pt x="1432707" y="2450659"/>
                  </a:lnTo>
                  <a:lnTo>
                    <a:pt x="1428671" y="2450659"/>
                  </a:lnTo>
                  <a:lnTo>
                    <a:pt x="1427740" y="2450659"/>
                  </a:lnTo>
                  <a:lnTo>
                    <a:pt x="1421531" y="2450659"/>
                  </a:lnTo>
                  <a:lnTo>
                    <a:pt x="1420600" y="2439173"/>
                  </a:lnTo>
                  <a:lnTo>
                    <a:pt x="1418427" y="2426444"/>
                  </a:lnTo>
                  <a:lnTo>
                    <a:pt x="1416254" y="2415889"/>
                  </a:lnTo>
                  <a:lnTo>
                    <a:pt x="1413149" y="2406576"/>
                  </a:lnTo>
                  <a:lnTo>
                    <a:pt x="1410976" y="2404403"/>
                  </a:lnTo>
                  <a:lnTo>
                    <a:pt x="1410976" y="2402230"/>
                  </a:lnTo>
                  <a:lnTo>
                    <a:pt x="1408803" y="2402230"/>
                  </a:lnTo>
                  <a:lnTo>
                    <a:pt x="1405698" y="2401298"/>
                  </a:lnTo>
                  <a:lnTo>
                    <a:pt x="1396385" y="2414027"/>
                  </a:lnTo>
                  <a:lnTo>
                    <a:pt x="1384899" y="2426755"/>
                  </a:lnTo>
                  <a:lnTo>
                    <a:pt x="1384899" y="2431101"/>
                  </a:lnTo>
                  <a:lnTo>
                    <a:pt x="1381794" y="2431101"/>
                  </a:lnTo>
                  <a:lnTo>
                    <a:pt x="1381794" y="2424892"/>
                  </a:lnTo>
                  <a:lnTo>
                    <a:pt x="1381794" y="2421788"/>
                  </a:lnTo>
                  <a:lnTo>
                    <a:pt x="1383967" y="2417442"/>
                  </a:lnTo>
                  <a:lnTo>
                    <a:pt x="1384899" y="2414337"/>
                  </a:lnTo>
                  <a:lnTo>
                    <a:pt x="1394212" y="2402851"/>
                  </a:lnTo>
                  <a:lnTo>
                    <a:pt x="1406630" y="2392295"/>
                  </a:lnTo>
                  <a:lnTo>
                    <a:pt x="1420289" y="2384845"/>
                  </a:lnTo>
                  <a:lnTo>
                    <a:pt x="1428671" y="2382672"/>
                  </a:lnTo>
                  <a:lnTo>
                    <a:pt x="1427740" y="2373358"/>
                  </a:lnTo>
                  <a:lnTo>
                    <a:pt x="1423704" y="2368081"/>
                  </a:lnTo>
                  <a:lnTo>
                    <a:pt x="1418427" y="2362803"/>
                  </a:lnTo>
                  <a:lnTo>
                    <a:pt x="1413149" y="2357525"/>
                  </a:lnTo>
                  <a:lnTo>
                    <a:pt x="1418427" y="2340761"/>
                  </a:lnTo>
                  <a:lnTo>
                    <a:pt x="1427740" y="2322756"/>
                  </a:lnTo>
                  <a:lnTo>
                    <a:pt x="1440158" y="2303818"/>
                  </a:lnTo>
                  <a:lnTo>
                    <a:pt x="1454749" y="2289227"/>
                  </a:lnTo>
                  <a:lnTo>
                    <a:pt x="1469340" y="2281777"/>
                  </a:lnTo>
                  <a:lnTo>
                    <a:pt x="1472444" y="2269048"/>
                  </a:lnTo>
                  <a:lnTo>
                    <a:pt x="1467167" y="2264702"/>
                  </a:lnTo>
                  <a:lnTo>
                    <a:pt x="1461889" y="2261598"/>
                  </a:lnTo>
                  <a:lnTo>
                    <a:pt x="1455680" y="2258493"/>
                  </a:lnTo>
                  <a:lnTo>
                    <a:pt x="1452576" y="2252284"/>
                  </a:lnTo>
                  <a:lnTo>
                    <a:pt x="1448540" y="2244834"/>
                  </a:lnTo>
                  <a:lnTo>
                    <a:pt x="1448540" y="2243902"/>
                  </a:lnTo>
                  <a:lnTo>
                    <a:pt x="1447609" y="2241729"/>
                  </a:lnTo>
                  <a:lnTo>
                    <a:pt x="1448540" y="2239556"/>
                  </a:lnTo>
                  <a:lnTo>
                    <a:pt x="1448540" y="2237383"/>
                  </a:lnTo>
                  <a:lnTo>
                    <a:pt x="1448540" y="2234279"/>
                  </a:lnTo>
                  <a:lnTo>
                    <a:pt x="1448540" y="2229001"/>
                  </a:lnTo>
                  <a:lnTo>
                    <a:pt x="1454749" y="2229001"/>
                  </a:lnTo>
                  <a:lnTo>
                    <a:pt x="1460026" y="2226828"/>
                  </a:lnTo>
                  <a:lnTo>
                    <a:pt x="1462200" y="2226828"/>
                  </a:lnTo>
                  <a:lnTo>
                    <a:pt x="1465304" y="2224655"/>
                  </a:lnTo>
                  <a:lnTo>
                    <a:pt x="1469340" y="2214100"/>
                  </a:lnTo>
                  <a:lnTo>
                    <a:pt x="1472444" y="2202613"/>
                  </a:lnTo>
                  <a:lnTo>
                    <a:pt x="1477722" y="2192058"/>
                  </a:lnTo>
                  <a:lnTo>
                    <a:pt x="1479895" y="2185849"/>
                  </a:lnTo>
                  <a:lnTo>
                    <a:pt x="1483931" y="2184918"/>
                  </a:lnTo>
                  <a:lnTo>
                    <a:pt x="1489208" y="2182745"/>
                  </a:lnTo>
                  <a:lnTo>
                    <a:pt x="1494486" y="2180571"/>
                  </a:lnTo>
                  <a:lnTo>
                    <a:pt x="1501626" y="2178398"/>
                  </a:lnTo>
                  <a:lnTo>
                    <a:pt x="1498522" y="2173121"/>
                  </a:lnTo>
                  <a:lnTo>
                    <a:pt x="1496349" y="2170016"/>
                  </a:lnTo>
                  <a:lnTo>
                    <a:pt x="1492313" y="2165670"/>
                  </a:lnTo>
                  <a:lnTo>
                    <a:pt x="1489208" y="2163497"/>
                  </a:lnTo>
                  <a:lnTo>
                    <a:pt x="1485173" y="2162566"/>
                  </a:lnTo>
                  <a:lnTo>
                    <a:pt x="1479895" y="2158219"/>
                  </a:lnTo>
                  <a:lnTo>
                    <a:pt x="1472755" y="2155115"/>
                  </a:lnTo>
                  <a:lnTo>
                    <a:pt x="1472755" y="2147664"/>
                  </a:lnTo>
                  <a:lnTo>
                    <a:pt x="1487346" y="2145491"/>
                  </a:lnTo>
                  <a:lnTo>
                    <a:pt x="1501937" y="2145491"/>
                  </a:lnTo>
                  <a:lnTo>
                    <a:pt x="1513423" y="2143318"/>
                  </a:lnTo>
                  <a:lnTo>
                    <a:pt x="1521805" y="2143318"/>
                  </a:lnTo>
                  <a:lnTo>
                    <a:pt x="1520874" y="2135867"/>
                  </a:lnTo>
                  <a:lnTo>
                    <a:pt x="1520874" y="2132763"/>
                  </a:lnTo>
                  <a:lnTo>
                    <a:pt x="1520874" y="2129037"/>
                  </a:lnTo>
                  <a:lnTo>
                    <a:pt x="1520874" y="2128106"/>
                  </a:lnTo>
                  <a:lnTo>
                    <a:pt x="1521805" y="2123760"/>
                  </a:lnTo>
                  <a:lnTo>
                    <a:pt x="1521805" y="2116309"/>
                  </a:lnTo>
                  <a:lnTo>
                    <a:pt x="1521805" y="2108858"/>
                  </a:lnTo>
                  <a:lnTo>
                    <a:pt x="1523978" y="2103581"/>
                  </a:lnTo>
                  <a:lnTo>
                    <a:pt x="1526151" y="2099235"/>
                  </a:lnTo>
                  <a:lnTo>
                    <a:pt x="1553160" y="2091784"/>
                  </a:lnTo>
                  <a:lnTo>
                    <a:pt x="1585447" y="2090853"/>
                  </a:lnTo>
                  <a:lnTo>
                    <a:pt x="1587620" y="2076262"/>
                  </a:lnTo>
                  <a:lnTo>
                    <a:pt x="1589793" y="2062602"/>
                  </a:lnTo>
                  <a:lnTo>
                    <a:pt x="1587620" y="2052047"/>
                  </a:lnTo>
                  <a:lnTo>
                    <a:pt x="1582342" y="2041492"/>
                  </a:lnTo>
                  <a:lnTo>
                    <a:pt x="1569924" y="2034041"/>
                  </a:lnTo>
                  <a:lnTo>
                    <a:pt x="1569924" y="2026590"/>
                  </a:lnTo>
                  <a:lnTo>
                    <a:pt x="1592897" y="2031868"/>
                  </a:lnTo>
                  <a:lnTo>
                    <a:pt x="1618975" y="2037145"/>
                  </a:lnTo>
                  <a:lnTo>
                    <a:pt x="1631393" y="2022554"/>
                  </a:lnTo>
                  <a:lnTo>
                    <a:pt x="1642879" y="2009826"/>
                  </a:lnTo>
                  <a:lnTo>
                    <a:pt x="1653434" y="1995235"/>
                  </a:lnTo>
                  <a:lnTo>
                    <a:pt x="1662747" y="1973194"/>
                  </a:lnTo>
                  <a:lnTo>
                    <a:pt x="1663679" y="1973194"/>
                  </a:lnTo>
                  <a:lnTo>
                    <a:pt x="1665852" y="1971020"/>
                  </a:lnTo>
                  <a:lnTo>
                    <a:pt x="1668025" y="1971020"/>
                  </a:lnTo>
                  <a:lnTo>
                    <a:pt x="1670198" y="1968847"/>
                  </a:lnTo>
                  <a:lnTo>
                    <a:pt x="1671130" y="1973194"/>
                  </a:lnTo>
                  <a:lnTo>
                    <a:pt x="1673303" y="1978471"/>
                  </a:lnTo>
                  <a:lnTo>
                    <a:pt x="1673303" y="1982817"/>
                  </a:lnTo>
                  <a:lnTo>
                    <a:pt x="1673303" y="1990268"/>
                  </a:lnTo>
                  <a:lnTo>
                    <a:pt x="1678580" y="1990268"/>
                  </a:lnTo>
                  <a:lnTo>
                    <a:pt x="1685721" y="1969158"/>
                  </a:lnTo>
                  <a:lnTo>
                    <a:pt x="1692861" y="1953325"/>
                  </a:lnTo>
                  <a:lnTo>
                    <a:pt x="1700001" y="1936561"/>
                  </a:lnTo>
                  <a:lnTo>
                    <a:pt x="1704037" y="1916692"/>
                  </a:lnTo>
                  <a:lnTo>
                    <a:pt x="1706210" y="1892478"/>
                  </a:lnTo>
                  <a:lnTo>
                    <a:pt x="1718628" y="1892478"/>
                  </a:lnTo>
                  <a:lnTo>
                    <a:pt x="1716455" y="1887200"/>
                  </a:lnTo>
                  <a:lnTo>
                    <a:pt x="1714282" y="1881923"/>
                  </a:lnTo>
                  <a:lnTo>
                    <a:pt x="1714282" y="1877576"/>
                  </a:lnTo>
                  <a:lnTo>
                    <a:pt x="1714282" y="1874472"/>
                  </a:lnTo>
                  <a:lnTo>
                    <a:pt x="1718317" y="1868263"/>
                  </a:lnTo>
                  <a:lnTo>
                    <a:pt x="1727631" y="1857708"/>
                  </a:lnTo>
                  <a:lnTo>
                    <a:pt x="1742222" y="1852430"/>
                  </a:lnTo>
                  <a:lnTo>
                    <a:pt x="1757744" y="1848084"/>
                  </a:lnTo>
                  <a:lnTo>
                    <a:pt x="1774508" y="1847153"/>
                  </a:lnTo>
                  <a:lnTo>
                    <a:pt x="1791272" y="1844979"/>
                  </a:lnTo>
                  <a:lnTo>
                    <a:pt x="1801827" y="1840633"/>
                  </a:lnTo>
                  <a:lnTo>
                    <a:pt x="1807105" y="1833183"/>
                  </a:lnTo>
                  <a:lnTo>
                    <a:pt x="1816418" y="1820454"/>
                  </a:lnTo>
                  <a:lnTo>
                    <a:pt x="1825732" y="1803690"/>
                  </a:lnTo>
                  <a:lnTo>
                    <a:pt x="1835045" y="1787857"/>
                  </a:lnTo>
                  <a:lnTo>
                    <a:pt x="1842185" y="1773267"/>
                  </a:lnTo>
                  <a:lnTo>
                    <a:pt x="1845290" y="1763953"/>
                  </a:lnTo>
                  <a:lnTo>
                    <a:pt x="1847463" y="1749362"/>
                  </a:lnTo>
                  <a:lnTo>
                    <a:pt x="1843427" y="1732598"/>
                  </a:lnTo>
                  <a:lnTo>
                    <a:pt x="1842496" y="1718007"/>
                  </a:lnTo>
                  <a:lnTo>
                    <a:pt x="1842496" y="1707452"/>
                  </a:lnTo>
                  <a:lnTo>
                    <a:pt x="1850878" y="1690688"/>
                  </a:lnTo>
                  <a:lnTo>
                    <a:pt x="1863296" y="1668646"/>
                  </a:lnTo>
                  <a:lnTo>
                    <a:pt x="1877887" y="1646605"/>
                  </a:lnTo>
                  <a:lnTo>
                    <a:pt x="1892477" y="1626736"/>
                  </a:lnTo>
                  <a:lnTo>
                    <a:pt x="1906137" y="1609972"/>
                  </a:lnTo>
                  <a:lnTo>
                    <a:pt x="1903964" y="1601590"/>
                  </a:lnTo>
                  <a:lnTo>
                    <a:pt x="1901480" y="1594450"/>
                  </a:lnTo>
                  <a:close/>
                  <a:moveTo>
                    <a:pt x="1340815" y="768043"/>
                  </a:moveTo>
                  <a:lnTo>
                    <a:pt x="1342988" y="765870"/>
                  </a:lnTo>
                  <a:lnTo>
                    <a:pt x="1345162" y="763697"/>
                  </a:lnTo>
                  <a:lnTo>
                    <a:pt x="1348266" y="760592"/>
                  </a:lnTo>
                  <a:lnTo>
                    <a:pt x="1350439" y="756246"/>
                  </a:lnTo>
                  <a:lnTo>
                    <a:pt x="1353544" y="756246"/>
                  </a:lnTo>
                  <a:lnTo>
                    <a:pt x="1352612" y="760592"/>
                  </a:lnTo>
                  <a:lnTo>
                    <a:pt x="1350439" y="762765"/>
                  </a:lnTo>
                  <a:lnTo>
                    <a:pt x="1348266" y="765870"/>
                  </a:lnTo>
                  <a:lnTo>
                    <a:pt x="1348266" y="768043"/>
                  </a:lnTo>
                  <a:lnTo>
                    <a:pt x="1347335" y="773320"/>
                  </a:lnTo>
                  <a:lnTo>
                    <a:pt x="1343299" y="771147"/>
                  </a:lnTo>
                  <a:lnTo>
                    <a:pt x="1341126" y="770216"/>
                  </a:lnTo>
                  <a:lnTo>
                    <a:pt x="1341126" y="768043"/>
                  </a:lnTo>
                  <a:close/>
                  <a:moveTo>
                    <a:pt x="1108602" y="713094"/>
                  </a:moveTo>
                  <a:lnTo>
                    <a:pt x="1117915" y="701608"/>
                  </a:lnTo>
                  <a:lnTo>
                    <a:pt x="1126297" y="688879"/>
                  </a:lnTo>
                  <a:lnTo>
                    <a:pt x="1144924" y="691052"/>
                  </a:lnTo>
                  <a:lnTo>
                    <a:pt x="1159515" y="698503"/>
                  </a:lnTo>
                  <a:lnTo>
                    <a:pt x="1167897" y="705954"/>
                  </a:lnTo>
                  <a:lnTo>
                    <a:pt x="1175037" y="716509"/>
                  </a:lnTo>
                  <a:lnTo>
                    <a:pt x="1181246" y="727995"/>
                  </a:lnTo>
                  <a:lnTo>
                    <a:pt x="1189628" y="736377"/>
                  </a:lnTo>
                  <a:lnTo>
                    <a:pt x="1203288" y="746001"/>
                  </a:lnTo>
                  <a:lnTo>
                    <a:pt x="1211670" y="749106"/>
                  </a:lnTo>
                  <a:lnTo>
                    <a:pt x="1218810" y="749106"/>
                  </a:lnTo>
                  <a:lnTo>
                    <a:pt x="1228124" y="751279"/>
                  </a:lnTo>
                  <a:lnTo>
                    <a:pt x="1237437" y="756556"/>
                  </a:lnTo>
                  <a:lnTo>
                    <a:pt x="1237437" y="766180"/>
                  </a:lnTo>
                  <a:lnTo>
                    <a:pt x="1235264" y="771458"/>
                  </a:lnTo>
                  <a:lnTo>
                    <a:pt x="1235264" y="775804"/>
                  </a:lnTo>
                  <a:lnTo>
                    <a:pt x="1233091" y="777977"/>
                  </a:lnTo>
                  <a:lnTo>
                    <a:pt x="1232159" y="778909"/>
                  </a:lnTo>
                  <a:lnTo>
                    <a:pt x="1229986" y="778909"/>
                  </a:lnTo>
                  <a:lnTo>
                    <a:pt x="1227813" y="778909"/>
                  </a:lnTo>
                  <a:lnTo>
                    <a:pt x="1225640" y="781082"/>
                  </a:lnTo>
                  <a:lnTo>
                    <a:pt x="1224709" y="783255"/>
                  </a:lnTo>
                  <a:lnTo>
                    <a:pt x="1222535" y="785428"/>
                  </a:lnTo>
                  <a:lnTo>
                    <a:pt x="1218500" y="795983"/>
                  </a:lnTo>
                  <a:lnTo>
                    <a:pt x="1220673" y="805607"/>
                  </a:lnTo>
                  <a:lnTo>
                    <a:pt x="1222846" y="810884"/>
                  </a:lnTo>
                  <a:lnTo>
                    <a:pt x="1222846" y="818335"/>
                  </a:lnTo>
                  <a:lnTo>
                    <a:pt x="1217568" y="827959"/>
                  </a:lnTo>
                  <a:lnTo>
                    <a:pt x="1218500" y="831063"/>
                  </a:lnTo>
                  <a:lnTo>
                    <a:pt x="1218500" y="833237"/>
                  </a:lnTo>
                  <a:lnTo>
                    <a:pt x="1218500" y="835410"/>
                  </a:lnTo>
                  <a:lnTo>
                    <a:pt x="1220673" y="837583"/>
                  </a:lnTo>
                  <a:lnTo>
                    <a:pt x="1222846" y="838514"/>
                  </a:lnTo>
                  <a:lnTo>
                    <a:pt x="1225950" y="837583"/>
                  </a:lnTo>
                  <a:lnTo>
                    <a:pt x="1237437" y="833237"/>
                  </a:lnTo>
                  <a:lnTo>
                    <a:pt x="1252959" y="825786"/>
                  </a:lnTo>
                  <a:lnTo>
                    <a:pt x="1269723" y="815231"/>
                  </a:lnTo>
                  <a:lnTo>
                    <a:pt x="1288350" y="805607"/>
                  </a:lnTo>
                  <a:lnTo>
                    <a:pt x="1302941" y="794120"/>
                  </a:lnTo>
                  <a:lnTo>
                    <a:pt x="1315359" y="786670"/>
                  </a:lnTo>
                  <a:lnTo>
                    <a:pt x="1322499" y="781392"/>
                  </a:lnTo>
                  <a:lnTo>
                    <a:pt x="1325603" y="783565"/>
                  </a:lnTo>
                  <a:lnTo>
                    <a:pt x="1327777" y="783565"/>
                  </a:lnTo>
                  <a:lnTo>
                    <a:pt x="1329950" y="783565"/>
                  </a:lnTo>
                  <a:lnTo>
                    <a:pt x="1332123" y="785738"/>
                  </a:lnTo>
                  <a:lnTo>
                    <a:pt x="1332123" y="786670"/>
                  </a:lnTo>
                  <a:lnTo>
                    <a:pt x="1333054" y="791016"/>
                  </a:lnTo>
                  <a:lnTo>
                    <a:pt x="1337090" y="791016"/>
                  </a:lnTo>
                  <a:lnTo>
                    <a:pt x="1329950" y="801571"/>
                  </a:lnTo>
                  <a:lnTo>
                    <a:pt x="1313186" y="811195"/>
                  </a:lnTo>
                  <a:lnTo>
                    <a:pt x="1295490" y="818646"/>
                  </a:lnTo>
                  <a:lnTo>
                    <a:pt x="1276863" y="826096"/>
                  </a:lnTo>
                  <a:lnTo>
                    <a:pt x="1259168" y="835720"/>
                  </a:lnTo>
                  <a:lnTo>
                    <a:pt x="1242404" y="845344"/>
                  </a:lnTo>
                  <a:lnTo>
                    <a:pt x="1233091" y="859004"/>
                  </a:lnTo>
                  <a:lnTo>
                    <a:pt x="1210118" y="855899"/>
                  </a:lnTo>
                  <a:lnTo>
                    <a:pt x="1207945" y="831684"/>
                  </a:lnTo>
                  <a:lnTo>
                    <a:pt x="1207945" y="809332"/>
                  </a:lnTo>
                  <a:lnTo>
                    <a:pt x="1207945" y="791326"/>
                  </a:lnTo>
                  <a:lnTo>
                    <a:pt x="1205771" y="771147"/>
                  </a:lnTo>
                  <a:lnTo>
                    <a:pt x="1193354" y="771147"/>
                  </a:lnTo>
                  <a:lnTo>
                    <a:pt x="1191180" y="778598"/>
                  </a:lnTo>
                  <a:lnTo>
                    <a:pt x="1185903" y="789153"/>
                  </a:lnTo>
                  <a:lnTo>
                    <a:pt x="1180625" y="801882"/>
                  </a:lnTo>
                  <a:lnTo>
                    <a:pt x="1174416" y="816783"/>
                  </a:lnTo>
                  <a:lnTo>
                    <a:pt x="1169139" y="828269"/>
                  </a:lnTo>
                  <a:lnTo>
                    <a:pt x="1166034" y="835720"/>
                  </a:lnTo>
                  <a:lnTo>
                    <a:pt x="1166034" y="838825"/>
                  </a:lnTo>
                  <a:lnTo>
                    <a:pt x="1159825" y="837893"/>
                  </a:lnTo>
                  <a:lnTo>
                    <a:pt x="1158894" y="835720"/>
                  </a:lnTo>
                  <a:lnTo>
                    <a:pt x="1156721" y="833547"/>
                  </a:lnTo>
                  <a:lnTo>
                    <a:pt x="1154548" y="831374"/>
                  </a:lnTo>
                  <a:lnTo>
                    <a:pt x="1154548" y="828269"/>
                  </a:lnTo>
                  <a:lnTo>
                    <a:pt x="1153306" y="822061"/>
                  </a:lnTo>
                  <a:lnTo>
                    <a:pt x="1153306" y="812747"/>
                  </a:lnTo>
                  <a:lnTo>
                    <a:pt x="1159515" y="797846"/>
                  </a:lnTo>
                  <a:lnTo>
                    <a:pt x="1166655" y="780771"/>
                  </a:lnTo>
                  <a:lnTo>
                    <a:pt x="1175037" y="768043"/>
                  </a:lnTo>
                  <a:lnTo>
                    <a:pt x="1182177" y="756556"/>
                  </a:lnTo>
                  <a:lnTo>
                    <a:pt x="1175037" y="748174"/>
                  </a:lnTo>
                  <a:lnTo>
                    <a:pt x="1167897" y="743828"/>
                  </a:lnTo>
                  <a:lnTo>
                    <a:pt x="1160757" y="740724"/>
                  </a:lnTo>
                  <a:lnTo>
                    <a:pt x="1152375" y="736377"/>
                  </a:lnTo>
                  <a:lnTo>
                    <a:pt x="1147097" y="723649"/>
                  </a:lnTo>
                  <a:lnTo>
                    <a:pt x="1137784" y="723649"/>
                  </a:lnTo>
                  <a:lnTo>
                    <a:pt x="1137784" y="728927"/>
                  </a:lnTo>
                  <a:lnTo>
                    <a:pt x="1135611" y="733273"/>
                  </a:lnTo>
                  <a:lnTo>
                    <a:pt x="1135611" y="738551"/>
                  </a:lnTo>
                  <a:lnTo>
                    <a:pt x="1133438" y="746001"/>
                  </a:lnTo>
                  <a:lnTo>
                    <a:pt x="1126297" y="736377"/>
                  </a:lnTo>
                  <a:lnTo>
                    <a:pt x="1121020" y="731100"/>
                  </a:lnTo>
                  <a:lnTo>
                    <a:pt x="1113879" y="727995"/>
                  </a:lnTo>
                  <a:lnTo>
                    <a:pt x="1103324" y="728927"/>
                  </a:lnTo>
                  <a:lnTo>
                    <a:pt x="1108602" y="713094"/>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6" name="Freeform: Shape 5">
              <a:extLst>
                <a:ext uri="{FF2B5EF4-FFF2-40B4-BE49-F238E27FC236}">
                  <a16:creationId xmlns:a16="http://schemas.microsoft.com/office/drawing/2014/main" id="{BF22A5A0-CEF2-4F57-9C5E-C519E8F50222}"/>
                </a:ext>
              </a:extLst>
            </p:cNvPr>
            <p:cNvSpPr/>
            <p:nvPr/>
          </p:nvSpPr>
          <p:spPr>
            <a:xfrm>
              <a:off x="3644576" y="3731096"/>
              <a:ext cx="2992697" cy="1030680"/>
            </a:xfrm>
            <a:custGeom>
              <a:avLst/>
              <a:gdLst>
                <a:gd name="connsiteX0" fmla="*/ 7140 w 2992697"/>
                <a:gd name="connsiteY0" fmla="*/ 256428 h 1030680"/>
                <a:gd name="connsiteX1" fmla="*/ 26077 w 2992697"/>
                <a:gd name="connsiteY1" fmla="*/ 261706 h 1030680"/>
                <a:gd name="connsiteX2" fmla="*/ 38495 w 2992697"/>
                <a:gd name="connsiteY2" fmla="*/ 271330 h 1030680"/>
                <a:gd name="connsiteX3" fmla="*/ 49050 w 2992697"/>
                <a:gd name="connsiteY3" fmla="*/ 279712 h 1030680"/>
                <a:gd name="connsiteX4" fmla="*/ 60537 w 2992697"/>
                <a:gd name="connsiteY4" fmla="*/ 291198 h 1030680"/>
                <a:gd name="connsiteX5" fmla="*/ 71092 w 2992697"/>
                <a:gd name="connsiteY5" fmla="*/ 299580 h 1030680"/>
                <a:gd name="connsiteX6" fmla="*/ 71092 w 2992697"/>
                <a:gd name="connsiteY6" fmla="*/ 296476 h 1030680"/>
                <a:gd name="connsiteX7" fmla="*/ 77301 w 2992697"/>
                <a:gd name="connsiteY7" fmla="*/ 296476 h 1030680"/>
                <a:gd name="connsiteX8" fmla="*/ 77301 w 2992697"/>
                <a:gd name="connsiteY8" fmla="*/ 299580 h 1030680"/>
                <a:gd name="connsiteX9" fmla="*/ 78232 w 2992697"/>
                <a:gd name="connsiteY9" fmla="*/ 303926 h 1030680"/>
                <a:gd name="connsiteX10" fmla="*/ 82268 w 2992697"/>
                <a:gd name="connsiteY10" fmla="*/ 309204 h 1030680"/>
                <a:gd name="connsiteX11" fmla="*/ 84441 w 2992697"/>
                <a:gd name="connsiteY11" fmla="*/ 316655 h 1030680"/>
                <a:gd name="connsiteX12" fmla="*/ 76991 w 2992697"/>
                <a:gd name="connsiteY12" fmla="*/ 316655 h 1030680"/>
                <a:gd name="connsiteX13" fmla="*/ 72955 w 2992697"/>
                <a:gd name="connsiteY13" fmla="*/ 316655 h 1030680"/>
                <a:gd name="connsiteX14" fmla="*/ 72955 w 2992697"/>
                <a:gd name="connsiteY14" fmla="*/ 318828 h 1030680"/>
                <a:gd name="connsiteX15" fmla="*/ 70782 w 2992697"/>
                <a:gd name="connsiteY15" fmla="*/ 318828 h 1030680"/>
                <a:gd name="connsiteX16" fmla="*/ 67677 w 2992697"/>
                <a:gd name="connsiteY16" fmla="*/ 318828 h 1030680"/>
                <a:gd name="connsiteX17" fmla="*/ 63641 w 2992697"/>
                <a:gd name="connsiteY17" fmla="*/ 321001 h 1030680"/>
                <a:gd name="connsiteX18" fmla="*/ 49050 w 2992697"/>
                <a:gd name="connsiteY18" fmla="*/ 309514 h 1030680"/>
                <a:gd name="connsiteX19" fmla="*/ 34460 w 2992697"/>
                <a:gd name="connsiteY19" fmla="*/ 304237 h 1030680"/>
                <a:gd name="connsiteX20" fmla="*/ 16764 w 2992697"/>
                <a:gd name="connsiteY20" fmla="*/ 299891 h 1030680"/>
                <a:gd name="connsiteX21" fmla="*/ 0 w 2992697"/>
                <a:gd name="connsiteY21" fmla="*/ 291509 h 1030680"/>
                <a:gd name="connsiteX22" fmla="*/ 6209 w 2992697"/>
                <a:gd name="connsiteY22" fmla="*/ 286231 h 1030680"/>
                <a:gd name="connsiteX23" fmla="*/ 7140 w 2992697"/>
                <a:gd name="connsiteY23" fmla="*/ 280022 h 1030680"/>
                <a:gd name="connsiteX24" fmla="*/ 6209 w 2992697"/>
                <a:gd name="connsiteY24" fmla="*/ 274745 h 1030680"/>
                <a:gd name="connsiteX25" fmla="*/ 6209 w 2992697"/>
                <a:gd name="connsiteY25" fmla="*/ 266983 h 1030680"/>
                <a:gd name="connsiteX26" fmla="*/ 7140 w 2992697"/>
                <a:gd name="connsiteY26" fmla="*/ 256428 h 1030680"/>
                <a:gd name="connsiteX27" fmla="*/ 7140 w 2992697"/>
                <a:gd name="connsiteY27" fmla="*/ 256428 h 1030680"/>
                <a:gd name="connsiteX28" fmla="*/ 7140 w 2992697"/>
                <a:gd name="connsiteY28" fmla="*/ 256428 h 1030680"/>
                <a:gd name="connsiteX29" fmla="*/ 1275001 w 2992697"/>
                <a:gd name="connsiteY29" fmla="*/ 248978 h 1030680"/>
                <a:gd name="connsiteX30" fmla="*/ 1279037 w 2992697"/>
                <a:gd name="connsiteY30" fmla="*/ 248978 h 1030680"/>
                <a:gd name="connsiteX31" fmla="*/ 1282141 w 2992697"/>
                <a:gd name="connsiteY31" fmla="*/ 249909 h 1030680"/>
                <a:gd name="connsiteX32" fmla="*/ 1284314 w 2992697"/>
                <a:gd name="connsiteY32" fmla="*/ 252082 h 1030680"/>
                <a:gd name="connsiteX33" fmla="*/ 1286487 w 2992697"/>
                <a:gd name="connsiteY33" fmla="*/ 254255 h 1030680"/>
                <a:gd name="connsiteX34" fmla="*/ 1287419 w 2992697"/>
                <a:gd name="connsiteY34" fmla="*/ 256428 h 1030680"/>
                <a:gd name="connsiteX35" fmla="*/ 1287419 w 2992697"/>
                <a:gd name="connsiteY35" fmla="*/ 257670 h 1030680"/>
                <a:gd name="connsiteX36" fmla="*/ 1287419 w 2992697"/>
                <a:gd name="connsiteY36" fmla="*/ 259843 h 1030680"/>
                <a:gd name="connsiteX37" fmla="*/ 1289592 w 2992697"/>
                <a:gd name="connsiteY37" fmla="*/ 264189 h 1030680"/>
                <a:gd name="connsiteX38" fmla="*/ 1282141 w 2992697"/>
                <a:gd name="connsiteY38" fmla="*/ 264189 h 1030680"/>
                <a:gd name="connsiteX39" fmla="*/ 1279037 w 2992697"/>
                <a:gd name="connsiteY39" fmla="*/ 265121 h 1030680"/>
                <a:gd name="connsiteX40" fmla="*/ 1275001 w 2992697"/>
                <a:gd name="connsiteY40" fmla="*/ 265121 h 1030680"/>
                <a:gd name="connsiteX41" fmla="*/ 1271896 w 2992697"/>
                <a:gd name="connsiteY41" fmla="*/ 267294 h 1030680"/>
                <a:gd name="connsiteX42" fmla="*/ 1265687 w 2992697"/>
                <a:gd name="connsiteY42" fmla="*/ 267294 h 1030680"/>
                <a:gd name="connsiteX43" fmla="*/ 1265687 w 2992697"/>
                <a:gd name="connsiteY43" fmla="*/ 264189 h 1030680"/>
                <a:gd name="connsiteX44" fmla="*/ 1262583 w 2992697"/>
                <a:gd name="connsiteY44" fmla="*/ 264189 h 1030680"/>
                <a:gd name="connsiteX45" fmla="*/ 1262583 w 2992697"/>
                <a:gd name="connsiteY45" fmla="*/ 250530 h 1030680"/>
                <a:gd name="connsiteX46" fmla="*/ 1267861 w 2992697"/>
                <a:gd name="connsiteY46" fmla="*/ 250530 h 1030680"/>
                <a:gd name="connsiteX47" fmla="*/ 1273138 w 2992697"/>
                <a:gd name="connsiteY47" fmla="*/ 249598 h 1030680"/>
                <a:gd name="connsiteX48" fmla="*/ 1275001 w 2992697"/>
                <a:gd name="connsiteY48" fmla="*/ 249598 h 1030680"/>
                <a:gd name="connsiteX49" fmla="*/ 1275001 w 2992697"/>
                <a:gd name="connsiteY49" fmla="*/ 248978 h 1030680"/>
                <a:gd name="connsiteX50" fmla="*/ 1275001 w 2992697"/>
                <a:gd name="connsiteY50" fmla="*/ 248978 h 1030680"/>
                <a:gd name="connsiteX51" fmla="*/ 63641 w 2992697"/>
                <a:gd name="connsiteY51" fmla="*/ 239664 h 1030680"/>
                <a:gd name="connsiteX52" fmla="*/ 80405 w 2992697"/>
                <a:gd name="connsiteY52" fmla="*/ 239664 h 1030680"/>
                <a:gd name="connsiteX53" fmla="*/ 80405 w 2992697"/>
                <a:gd name="connsiteY53" fmla="*/ 242769 h 1030680"/>
                <a:gd name="connsiteX54" fmla="*/ 77301 w 2992697"/>
                <a:gd name="connsiteY54" fmla="*/ 242769 h 1030680"/>
                <a:gd name="connsiteX55" fmla="*/ 73265 w 2992697"/>
                <a:gd name="connsiteY55" fmla="*/ 242769 h 1030680"/>
                <a:gd name="connsiteX56" fmla="*/ 71092 w 2992697"/>
                <a:gd name="connsiteY56" fmla="*/ 244942 h 1030680"/>
                <a:gd name="connsiteX57" fmla="*/ 70161 w 2992697"/>
                <a:gd name="connsiteY57" fmla="*/ 244942 h 1030680"/>
                <a:gd name="connsiteX58" fmla="*/ 70161 w 2992697"/>
                <a:gd name="connsiteY58" fmla="*/ 244942 h 1030680"/>
                <a:gd name="connsiteX59" fmla="*/ 67988 w 2992697"/>
                <a:gd name="connsiteY59" fmla="*/ 244942 h 1030680"/>
                <a:gd name="connsiteX60" fmla="*/ 65815 w 2992697"/>
                <a:gd name="connsiteY60" fmla="*/ 242769 h 1030680"/>
                <a:gd name="connsiteX61" fmla="*/ 63641 w 2992697"/>
                <a:gd name="connsiteY61" fmla="*/ 239664 h 1030680"/>
                <a:gd name="connsiteX62" fmla="*/ 63641 w 2992697"/>
                <a:gd name="connsiteY62" fmla="*/ 239664 h 1030680"/>
                <a:gd name="connsiteX63" fmla="*/ 63641 w 2992697"/>
                <a:gd name="connsiteY63" fmla="*/ 239664 h 1030680"/>
                <a:gd name="connsiteX64" fmla="*/ 1790651 w 2992697"/>
                <a:gd name="connsiteY64" fmla="*/ 213276 h 1030680"/>
                <a:gd name="connsiteX65" fmla="*/ 1803069 w 2992697"/>
                <a:gd name="connsiteY65" fmla="*/ 213276 h 1030680"/>
                <a:gd name="connsiteX66" fmla="*/ 1807105 w 2992697"/>
                <a:gd name="connsiteY66" fmla="*/ 228178 h 1030680"/>
                <a:gd name="connsiteX67" fmla="*/ 1810209 w 2992697"/>
                <a:gd name="connsiteY67" fmla="*/ 237801 h 1030680"/>
                <a:gd name="connsiteX68" fmla="*/ 1817660 w 2992697"/>
                <a:gd name="connsiteY68" fmla="*/ 242148 h 1030680"/>
                <a:gd name="connsiteX69" fmla="*/ 1830078 w 2992697"/>
                <a:gd name="connsiteY69" fmla="*/ 247425 h 1030680"/>
                <a:gd name="connsiteX70" fmla="*/ 1824800 w 2992697"/>
                <a:gd name="connsiteY70" fmla="*/ 269467 h 1030680"/>
                <a:gd name="connsiteX71" fmla="*/ 1817350 w 2992697"/>
                <a:gd name="connsiteY71" fmla="*/ 291509 h 1030680"/>
                <a:gd name="connsiteX72" fmla="*/ 1806794 w 2992697"/>
                <a:gd name="connsiteY72" fmla="*/ 307341 h 1030680"/>
                <a:gd name="connsiteX73" fmla="*/ 1806794 w 2992697"/>
                <a:gd name="connsiteY73" fmla="*/ 287162 h 1030680"/>
                <a:gd name="connsiteX74" fmla="*/ 1782890 w 2992697"/>
                <a:gd name="connsiteY74" fmla="*/ 287162 h 1030680"/>
                <a:gd name="connsiteX75" fmla="*/ 1785063 w 2992697"/>
                <a:gd name="connsiteY75" fmla="*/ 263879 h 1030680"/>
                <a:gd name="connsiteX76" fmla="*/ 1787236 w 2992697"/>
                <a:gd name="connsiteY76" fmla="*/ 241837 h 1030680"/>
                <a:gd name="connsiteX77" fmla="*/ 1790651 w 2992697"/>
                <a:gd name="connsiteY77" fmla="*/ 213276 h 1030680"/>
                <a:gd name="connsiteX78" fmla="*/ 1790651 w 2992697"/>
                <a:gd name="connsiteY78" fmla="*/ 213276 h 1030680"/>
                <a:gd name="connsiteX79" fmla="*/ 1790651 w 2992697"/>
                <a:gd name="connsiteY79" fmla="*/ 213276 h 1030680"/>
                <a:gd name="connsiteX80" fmla="*/ 2941784 w 2992697"/>
                <a:gd name="connsiteY80" fmla="*/ 165778 h 1030680"/>
                <a:gd name="connsiteX81" fmla="*/ 2945820 w 2992697"/>
                <a:gd name="connsiteY81" fmla="*/ 165778 h 1030680"/>
                <a:gd name="connsiteX82" fmla="*/ 2945820 w 2992697"/>
                <a:gd name="connsiteY82" fmla="*/ 170124 h 1030680"/>
                <a:gd name="connsiteX83" fmla="*/ 2946751 w 2992697"/>
                <a:gd name="connsiteY83" fmla="*/ 175402 h 1030680"/>
                <a:gd name="connsiteX84" fmla="*/ 2948925 w 2992697"/>
                <a:gd name="connsiteY84" fmla="*/ 177575 h 1030680"/>
                <a:gd name="connsiteX85" fmla="*/ 2951098 w 2992697"/>
                <a:gd name="connsiteY85" fmla="*/ 180679 h 1030680"/>
                <a:gd name="connsiteX86" fmla="*/ 2953271 w 2992697"/>
                <a:gd name="connsiteY86" fmla="*/ 182853 h 1030680"/>
                <a:gd name="connsiteX87" fmla="*/ 2956375 w 2992697"/>
                <a:gd name="connsiteY87" fmla="*/ 185957 h 1030680"/>
                <a:gd name="connsiteX88" fmla="*/ 2960411 w 2992697"/>
                <a:gd name="connsiteY88" fmla="*/ 182853 h 1030680"/>
                <a:gd name="connsiteX89" fmla="*/ 2961342 w 2992697"/>
                <a:gd name="connsiteY89" fmla="*/ 178506 h 1030680"/>
                <a:gd name="connsiteX90" fmla="*/ 2963515 w 2992697"/>
                <a:gd name="connsiteY90" fmla="*/ 177575 h 1030680"/>
                <a:gd name="connsiteX91" fmla="*/ 2967551 w 2992697"/>
                <a:gd name="connsiteY91" fmla="*/ 177575 h 1030680"/>
                <a:gd name="connsiteX92" fmla="*/ 2972829 w 2992697"/>
                <a:gd name="connsiteY92" fmla="*/ 175402 h 1030680"/>
                <a:gd name="connsiteX93" fmla="*/ 2975933 w 2992697"/>
                <a:gd name="connsiteY93" fmla="*/ 185957 h 1030680"/>
                <a:gd name="connsiteX94" fmla="*/ 2982142 w 2992697"/>
                <a:gd name="connsiteY94" fmla="*/ 193408 h 1030680"/>
                <a:gd name="connsiteX95" fmla="*/ 2987420 w 2992697"/>
                <a:gd name="connsiteY95" fmla="*/ 200858 h 1030680"/>
                <a:gd name="connsiteX96" fmla="*/ 2990524 w 2992697"/>
                <a:gd name="connsiteY96" fmla="*/ 210482 h 1030680"/>
                <a:gd name="connsiteX97" fmla="*/ 2992697 w 2992697"/>
                <a:gd name="connsiteY97" fmla="*/ 223211 h 1030680"/>
                <a:gd name="connsiteX98" fmla="*/ 2992697 w 2992697"/>
                <a:gd name="connsiteY98" fmla="*/ 225384 h 1030680"/>
                <a:gd name="connsiteX99" fmla="*/ 2990524 w 2992697"/>
                <a:gd name="connsiteY99" fmla="*/ 227557 h 1030680"/>
                <a:gd name="connsiteX100" fmla="*/ 2990524 w 2992697"/>
                <a:gd name="connsiteY100" fmla="*/ 228488 h 1030680"/>
                <a:gd name="connsiteX101" fmla="*/ 2990524 w 2992697"/>
                <a:gd name="connsiteY101" fmla="*/ 230661 h 1030680"/>
                <a:gd name="connsiteX102" fmla="*/ 2990524 w 2992697"/>
                <a:gd name="connsiteY102" fmla="*/ 232834 h 1030680"/>
                <a:gd name="connsiteX103" fmla="*/ 2989593 w 2992697"/>
                <a:gd name="connsiteY103" fmla="*/ 235939 h 1030680"/>
                <a:gd name="connsiteX104" fmla="*/ 2978106 w 2992697"/>
                <a:gd name="connsiteY104" fmla="*/ 243390 h 1030680"/>
                <a:gd name="connsiteX105" fmla="*/ 2961342 w 2992697"/>
                <a:gd name="connsiteY105" fmla="*/ 250840 h 1030680"/>
                <a:gd name="connsiteX106" fmla="*/ 2941474 w 2992697"/>
                <a:gd name="connsiteY106" fmla="*/ 255186 h 1030680"/>
                <a:gd name="connsiteX107" fmla="*/ 2921605 w 2992697"/>
                <a:gd name="connsiteY107" fmla="*/ 258291 h 1030680"/>
                <a:gd name="connsiteX108" fmla="*/ 2904841 w 2992697"/>
                <a:gd name="connsiteY108" fmla="*/ 260464 h 1030680"/>
                <a:gd name="connsiteX109" fmla="*/ 2907014 w 2992697"/>
                <a:gd name="connsiteY109" fmla="*/ 250840 h 1030680"/>
                <a:gd name="connsiteX110" fmla="*/ 2909187 w 2992697"/>
                <a:gd name="connsiteY110" fmla="*/ 247736 h 1030680"/>
                <a:gd name="connsiteX111" fmla="*/ 2911360 w 2992697"/>
                <a:gd name="connsiteY111" fmla="*/ 243390 h 1030680"/>
                <a:gd name="connsiteX112" fmla="*/ 2912292 w 2992697"/>
                <a:gd name="connsiteY112" fmla="*/ 242458 h 1030680"/>
                <a:gd name="connsiteX113" fmla="*/ 2914465 w 2992697"/>
                <a:gd name="connsiteY113" fmla="*/ 242458 h 1030680"/>
                <a:gd name="connsiteX114" fmla="*/ 2918501 w 2992697"/>
                <a:gd name="connsiteY114" fmla="*/ 240285 h 1030680"/>
                <a:gd name="connsiteX115" fmla="*/ 2919432 w 2992697"/>
                <a:gd name="connsiteY115" fmla="*/ 240285 h 1030680"/>
                <a:gd name="connsiteX116" fmla="*/ 2921605 w 2992697"/>
                <a:gd name="connsiteY116" fmla="*/ 238112 h 1030680"/>
                <a:gd name="connsiteX117" fmla="*/ 2925641 w 2992697"/>
                <a:gd name="connsiteY117" fmla="*/ 235939 h 1030680"/>
                <a:gd name="connsiteX118" fmla="*/ 2930919 w 2992697"/>
                <a:gd name="connsiteY118" fmla="*/ 221037 h 1030680"/>
                <a:gd name="connsiteX119" fmla="*/ 2930919 w 2992697"/>
                <a:gd name="connsiteY119" fmla="*/ 206136 h 1030680"/>
                <a:gd name="connsiteX120" fmla="*/ 2928746 w 2992697"/>
                <a:gd name="connsiteY120" fmla="*/ 192476 h 1030680"/>
                <a:gd name="connsiteX121" fmla="*/ 2931850 w 2992697"/>
                <a:gd name="connsiteY121" fmla="*/ 180990 h 1030680"/>
                <a:gd name="connsiteX122" fmla="*/ 2941163 w 2992697"/>
                <a:gd name="connsiteY122" fmla="*/ 170435 h 1030680"/>
                <a:gd name="connsiteX123" fmla="*/ 2941163 w 2992697"/>
                <a:gd name="connsiteY123" fmla="*/ 165778 h 1030680"/>
                <a:gd name="connsiteX124" fmla="*/ 2941784 w 2992697"/>
                <a:gd name="connsiteY124" fmla="*/ 165778 h 1030680"/>
                <a:gd name="connsiteX125" fmla="*/ 2941784 w 2992697"/>
                <a:gd name="connsiteY125" fmla="*/ 165778 h 1030680"/>
                <a:gd name="connsiteX126" fmla="*/ 148083 w 2992697"/>
                <a:gd name="connsiteY126" fmla="*/ 158327 h 1030680"/>
                <a:gd name="connsiteX127" fmla="*/ 167951 w 2992697"/>
                <a:gd name="connsiteY127" fmla="*/ 180369 h 1030680"/>
                <a:gd name="connsiteX128" fmla="*/ 193097 w 2992697"/>
                <a:gd name="connsiteY128" fmla="*/ 197133 h 1030680"/>
                <a:gd name="connsiteX129" fmla="*/ 224452 w 2992697"/>
                <a:gd name="connsiteY129" fmla="*/ 209861 h 1030680"/>
                <a:gd name="connsiteX130" fmla="*/ 226625 w 2992697"/>
                <a:gd name="connsiteY130" fmla="*/ 227867 h 1030680"/>
                <a:gd name="connsiteX131" fmla="*/ 231903 w 2992697"/>
                <a:gd name="connsiteY131" fmla="*/ 241527 h 1030680"/>
                <a:gd name="connsiteX132" fmla="*/ 237181 w 2992697"/>
                <a:gd name="connsiteY132" fmla="*/ 248978 h 1030680"/>
                <a:gd name="connsiteX133" fmla="*/ 244631 w 2992697"/>
                <a:gd name="connsiteY133" fmla="*/ 256428 h 1030680"/>
                <a:gd name="connsiteX134" fmla="*/ 252082 w 2992697"/>
                <a:gd name="connsiteY134" fmla="*/ 266983 h 1030680"/>
                <a:gd name="connsiteX135" fmla="*/ 239664 w 2992697"/>
                <a:gd name="connsiteY135" fmla="*/ 269157 h 1030680"/>
                <a:gd name="connsiteX136" fmla="*/ 227246 w 2992697"/>
                <a:gd name="connsiteY136" fmla="*/ 271330 h 1030680"/>
                <a:gd name="connsiteX137" fmla="*/ 215760 w 2992697"/>
                <a:gd name="connsiteY137" fmla="*/ 276607 h 1030680"/>
                <a:gd name="connsiteX138" fmla="*/ 208309 w 2992697"/>
                <a:gd name="connsiteY138" fmla="*/ 284058 h 1030680"/>
                <a:gd name="connsiteX139" fmla="*/ 207378 w 2992697"/>
                <a:gd name="connsiteY139" fmla="*/ 287162 h 1030680"/>
                <a:gd name="connsiteX140" fmla="*/ 205205 w 2992697"/>
                <a:gd name="connsiteY140" fmla="*/ 291509 h 1030680"/>
                <a:gd name="connsiteX141" fmla="*/ 203032 w 2992697"/>
                <a:gd name="connsiteY141" fmla="*/ 294613 h 1030680"/>
                <a:gd name="connsiteX142" fmla="*/ 200858 w 2992697"/>
                <a:gd name="connsiteY142" fmla="*/ 296786 h 1030680"/>
                <a:gd name="connsiteX143" fmla="*/ 197754 w 2992697"/>
                <a:gd name="connsiteY143" fmla="*/ 299891 h 1030680"/>
                <a:gd name="connsiteX144" fmla="*/ 186267 w 2992697"/>
                <a:gd name="connsiteY144" fmla="*/ 302064 h 1030680"/>
                <a:gd name="connsiteX145" fmla="*/ 170745 w 2992697"/>
                <a:gd name="connsiteY145" fmla="*/ 304237 h 1030680"/>
                <a:gd name="connsiteX146" fmla="*/ 151808 w 2992697"/>
                <a:gd name="connsiteY146" fmla="*/ 302064 h 1030680"/>
                <a:gd name="connsiteX147" fmla="*/ 137217 w 2992697"/>
                <a:gd name="connsiteY147" fmla="*/ 299891 h 1030680"/>
                <a:gd name="connsiteX148" fmla="*/ 134113 w 2992697"/>
                <a:gd name="connsiteY148" fmla="*/ 289335 h 1030680"/>
                <a:gd name="connsiteX149" fmla="*/ 131939 w 2992697"/>
                <a:gd name="connsiteY149" fmla="*/ 281885 h 1030680"/>
                <a:gd name="connsiteX150" fmla="*/ 129766 w 2992697"/>
                <a:gd name="connsiteY150" fmla="*/ 276607 h 1030680"/>
                <a:gd name="connsiteX151" fmla="*/ 124489 w 2992697"/>
                <a:gd name="connsiteY151" fmla="*/ 266983 h 1030680"/>
                <a:gd name="connsiteX152" fmla="*/ 148393 w 2992697"/>
                <a:gd name="connsiteY152" fmla="*/ 259533 h 1030680"/>
                <a:gd name="connsiteX153" fmla="*/ 148393 w 2992697"/>
                <a:gd name="connsiteY153" fmla="*/ 256428 h 1030680"/>
                <a:gd name="connsiteX154" fmla="*/ 129456 w 2992697"/>
                <a:gd name="connsiteY154" fmla="*/ 254255 h 1030680"/>
                <a:gd name="connsiteX155" fmla="*/ 117038 w 2992697"/>
                <a:gd name="connsiteY155" fmla="*/ 249909 h 1030680"/>
                <a:gd name="connsiteX156" fmla="*/ 107725 w 2992697"/>
                <a:gd name="connsiteY156" fmla="*/ 242458 h 1030680"/>
                <a:gd name="connsiteX157" fmla="*/ 106793 w 2992697"/>
                <a:gd name="connsiteY157" fmla="*/ 237181 h 1030680"/>
                <a:gd name="connsiteX158" fmla="*/ 102758 w 2992697"/>
                <a:gd name="connsiteY158" fmla="*/ 231903 h 1030680"/>
                <a:gd name="connsiteX159" fmla="*/ 100584 w 2992697"/>
                <a:gd name="connsiteY159" fmla="*/ 226625 h 1030680"/>
                <a:gd name="connsiteX160" fmla="*/ 100584 w 2992697"/>
                <a:gd name="connsiteY160" fmla="*/ 220417 h 1030680"/>
                <a:gd name="connsiteX161" fmla="*/ 100584 w 2992697"/>
                <a:gd name="connsiteY161" fmla="*/ 217312 h 1030680"/>
                <a:gd name="connsiteX162" fmla="*/ 100584 w 2992697"/>
                <a:gd name="connsiteY162" fmla="*/ 212966 h 1030680"/>
                <a:gd name="connsiteX163" fmla="*/ 102758 w 2992697"/>
                <a:gd name="connsiteY163" fmla="*/ 212966 h 1030680"/>
                <a:gd name="connsiteX164" fmla="*/ 104931 w 2992697"/>
                <a:gd name="connsiteY164" fmla="*/ 212034 h 1030680"/>
                <a:gd name="connsiteX165" fmla="*/ 107104 w 2992697"/>
                <a:gd name="connsiteY165" fmla="*/ 212034 h 1030680"/>
                <a:gd name="connsiteX166" fmla="*/ 108035 w 2992697"/>
                <a:gd name="connsiteY166" fmla="*/ 212034 h 1030680"/>
                <a:gd name="connsiteX167" fmla="*/ 112071 w 2992697"/>
                <a:gd name="connsiteY167" fmla="*/ 209861 h 1030680"/>
                <a:gd name="connsiteX168" fmla="*/ 113623 w 2992697"/>
                <a:gd name="connsiteY168" fmla="*/ 204894 h 1030680"/>
                <a:gd name="connsiteX169" fmla="*/ 113623 w 2992697"/>
                <a:gd name="connsiteY169" fmla="*/ 198685 h 1030680"/>
                <a:gd name="connsiteX170" fmla="*/ 113623 w 2992697"/>
                <a:gd name="connsiteY170" fmla="*/ 195581 h 1030680"/>
                <a:gd name="connsiteX171" fmla="*/ 114554 w 2992697"/>
                <a:gd name="connsiteY171" fmla="*/ 193408 h 1030680"/>
                <a:gd name="connsiteX172" fmla="*/ 116728 w 2992697"/>
                <a:gd name="connsiteY172" fmla="*/ 190303 h 1030680"/>
                <a:gd name="connsiteX173" fmla="*/ 118901 w 2992697"/>
                <a:gd name="connsiteY173" fmla="*/ 190303 h 1030680"/>
                <a:gd name="connsiteX174" fmla="*/ 121074 w 2992697"/>
                <a:gd name="connsiteY174" fmla="*/ 188130 h 1030680"/>
                <a:gd name="connsiteX175" fmla="*/ 122005 w 2992697"/>
                <a:gd name="connsiteY175" fmla="*/ 188130 h 1030680"/>
                <a:gd name="connsiteX176" fmla="*/ 124178 w 2992697"/>
                <a:gd name="connsiteY176" fmla="*/ 188130 h 1030680"/>
                <a:gd name="connsiteX177" fmla="*/ 127283 w 2992697"/>
                <a:gd name="connsiteY177" fmla="*/ 185957 h 1030680"/>
                <a:gd name="connsiteX178" fmla="*/ 129456 w 2992697"/>
                <a:gd name="connsiteY178" fmla="*/ 178506 h 1030680"/>
                <a:gd name="connsiteX179" fmla="*/ 131629 w 2992697"/>
                <a:gd name="connsiteY179" fmla="*/ 173229 h 1030680"/>
                <a:gd name="connsiteX180" fmla="*/ 133802 w 2992697"/>
                <a:gd name="connsiteY180" fmla="*/ 167951 h 1030680"/>
                <a:gd name="connsiteX181" fmla="*/ 136907 w 2992697"/>
                <a:gd name="connsiteY181" fmla="*/ 162674 h 1030680"/>
                <a:gd name="connsiteX182" fmla="*/ 139080 w 2992697"/>
                <a:gd name="connsiteY182" fmla="*/ 160500 h 1030680"/>
                <a:gd name="connsiteX183" fmla="*/ 141253 w 2992697"/>
                <a:gd name="connsiteY183" fmla="*/ 160500 h 1030680"/>
                <a:gd name="connsiteX184" fmla="*/ 142184 w 2992697"/>
                <a:gd name="connsiteY184" fmla="*/ 158327 h 1030680"/>
                <a:gd name="connsiteX185" fmla="*/ 144357 w 2992697"/>
                <a:gd name="connsiteY185" fmla="*/ 158327 h 1030680"/>
                <a:gd name="connsiteX186" fmla="*/ 148083 w 2992697"/>
                <a:gd name="connsiteY186" fmla="*/ 158327 h 1030680"/>
                <a:gd name="connsiteX187" fmla="*/ 148083 w 2992697"/>
                <a:gd name="connsiteY187" fmla="*/ 158327 h 1030680"/>
                <a:gd name="connsiteX188" fmla="*/ 148083 w 2992697"/>
                <a:gd name="connsiteY188" fmla="*/ 158327 h 1030680"/>
                <a:gd name="connsiteX189" fmla="*/ 1222846 w 2992697"/>
                <a:gd name="connsiteY189" fmla="*/ 138148 h 1030680"/>
                <a:gd name="connsiteX190" fmla="*/ 1228124 w 2992697"/>
                <a:gd name="connsiteY190" fmla="*/ 140322 h 1030680"/>
                <a:gd name="connsiteX191" fmla="*/ 1233401 w 2992697"/>
                <a:gd name="connsiteY191" fmla="*/ 141253 h 1030680"/>
                <a:gd name="connsiteX192" fmla="*/ 1236506 w 2992697"/>
                <a:gd name="connsiteY192" fmla="*/ 143426 h 1030680"/>
                <a:gd name="connsiteX193" fmla="*/ 1242714 w 2992697"/>
                <a:gd name="connsiteY193" fmla="*/ 145599 h 1030680"/>
                <a:gd name="connsiteX194" fmla="*/ 1242714 w 2992697"/>
                <a:gd name="connsiteY194" fmla="*/ 150877 h 1030680"/>
                <a:gd name="connsiteX195" fmla="*/ 1243646 w 2992697"/>
                <a:gd name="connsiteY195" fmla="*/ 155223 h 1030680"/>
                <a:gd name="connsiteX196" fmla="*/ 1243646 w 2992697"/>
                <a:gd name="connsiteY196" fmla="*/ 158327 h 1030680"/>
                <a:gd name="connsiteX197" fmla="*/ 1245819 w 2992697"/>
                <a:gd name="connsiteY197" fmla="*/ 162674 h 1030680"/>
                <a:gd name="connsiteX198" fmla="*/ 1233401 w 2992697"/>
                <a:gd name="connsiteY198" fmla="*/ 162674 h 1030680"/>
                <a:gd name="connsiteX199" fmla="*/ 1231228 w 2992697"/>
                <a:gd name="connsiteY199" fmla="*/ 158327 h 1030680"/>
                <a:gd name="connsiteX200" fmla="*/ 1229055 w 2992697"/>
                <a:gd name="connsiteY200" fmla="*/ 155223 h 1030680"/>
                <a:gd name="connsiteX201" fmla="*/ 1225950 w 2992697"/>
                <a:gd name="connsiteY201" fmla="*/ 150877 h 1030680"/>
                <a:gd name="connsiteX202" fmla="*/ 1223777 w 2992697"/>
                <a:gd name="connsiteY202" fmla="*/ 148704 h 1030680"/>
                <a:gd name="connsiteX203" fmla="*/ 1223777 w 2992697"/>
                <a:gd name="connsiteY203" fmla="*/ 143426 h 1030680"/>
                <a:gd name="connsiteX204" fmla="*/ 1222846 w 2992697"/>
                <a:gd name="connsiteY204" fmla="*/ 138148 h 1030680"/>
                <a:gd name="connsiteX205" fmla="*/ 1222846 w 2992697"/>
                <a:gd name="connsiteY205" fmla="*/ 138148 h 1030680"/>
                <a:gd name="connsiteX206" fmla="*/ 1222846 w 2992697"/>
                <a:gd name="connsiteY206" fmla="*/ 138148 h 1030680"/>
                <a:gd name="connsiteX207" fmla="*/ 1730114 w 2992697"/>
                <a:gd name="connsiteY207" fmla="*/ 113934 h 1030680"/>
                <a:gd name="connsiteX208" fmla="*/ 1736323 w 2992697"/>
                <a:gd name="connsiteY208" fmla="*/ 123557 h 1030680"/>
                <a:gd name="connsiteX209" fmla="*/ 1741601 w 2992697"/>
                <a:gd name="connsiteY209" fmla="*/ 141563 h 1030680"/>
                <a:gd name="connsiteX210" fmla="*/ 1749051 w 2992697"/>
                <a:gd name="connsiteY210" fmla="*/ 158327 h 1030680"/>
                <a:gd name="connsiteX211" fmla="*/ 1758365 w 2992697"/>
                <a:gd name="connsiteY211" fmla="*/ 175091 h 1030680"/>
                <a:gd name="connsiteX212" fmla="*/ 1763642 w 2992697"/>
                <a:gd name="connsiteY212" fmla="*/ 182542 h 1030680"/>
                <a:gd name="connsiteX213" fmla="*/ 1766747 w 2992697"/>
                <a:gd name="connsiteY213" fmla="*/ 178196 h 1030680"/>
                <a:gd name="connsiteX214" fmla="*/ 1768920 w 2992697"/>
                <a:gd name="connsiteY214" fmla="*/ 177265 h 1030680"/>
                <a:gd name="connsiteX215" fmla="*/ 1772956 w 2992697"/>
                <a:gd name="connsiteY215" fmla="*/ 177265 h 1030680"/>
                <a:gd name="connsiteX216" fmla="*/ 1776060 w 2992697"/>
                <a:gd name="connsiteY216" fmla="*/ 175091 h 1030680"/>
                <a:gd name="connsiteX217" fmla="*/ 1783511 w 2992697"/>
                <a:gd name="connsiteY217" fmla="*/ 175091 h 1030680"/>
                <a:gd name="connsiteX218" fmla="*/ 1783511 w 2992697"/>
                <a:gd name="connsiteY218" fmla="*/ 178196 h 1030680"/>
                <a:gd name="connsiteX219" fmla="*/ 1787547 w 2992697"/>
                <a:gd name="connsiteY219" fmla="*/ 178196 h 1030680"/>
                <a:gd name="connsiteX220" fmla="*/ 1787547 w 2992697"/>
                <a:gd name="connsiteY220" fmla="*/ 189682 h 1030680"/>
                <a:gd name="connsiteX221" fmla="*/ 1759296 w 2992697"/>
                <a:gd name="connsiteY221" fmla="*/ 192787 h 1030680"/>
                <a:gd name="connsiteX222" fmla="*/ 1756192 w 2992697"/>
                <a:gd name="connsiteY222" fmla="*/ 222279 h 1030680"/>
                <a:gd name="connsiteX223" fmla="*/ 1746878 w 2992697"/>
                <a:gd name="connsiteY223" fmla="*/ 246494 h 1030680"/>
                <a:gd name="connsiteX224" fmla="*/ 1739428 w 2992697"/>
                <a:gd name="connsiteY224" fmla="*/ 270709 h 1030680"/>
                <a:gd name="connsiteX225" fmla="*/ 1736323 w 2992697"/>
                <a:gd name="connsiteY225" fmla="*/ 290888 h 1030680"/>
                <a:gd name="connsiteX226" fmla="*/ 1734150 w 2992697"/>
                <a:gd name="connsiteY226" fmla="*/ 311067 h 1030680"/>
                <a:gd name="connsiteX227" fmla="*/ 1734150 w 2992697"/>
                <a:gd name="connsiteY227" fmla="*/ 327831 h 1030680"/>
                <a:gd name="connsiteX228" fmla="*/ 1730114 w 2992697"/>
                <a:gd name="connsiteY228" fmla="*/ 343664 h 1030680"/>
                <a:gd name="connsiteX229" fmla="*/ 1727010 w 2992697"/>
                <a:gd name="connsiteY229" fmla="*/ 343664 h 1030680"/>
                <a:gd name="connsiteX230" fmla="*/ 1727010 w 2992697"/>
                <a:gd name="connsiteY230" fmla="*/ 340559 h 1030680"/>
                <a:gd name="connsiteX231" fmla="*/ 1721732 w 2992697"/>
                <a:gd name="connsiteY231" fmla="*/ 333108 h 1030680"/>
                <a:gd name="connsiteX232" fmla="*/ 1712419 w 2992697"/>
                <a:gd name="connsiteY232" fmla="*/ 323485 h 1030680"/>
                <a:gd name="connsiteX233" fmla="*/ 1701864 w 2992697"/>
                <a:gd name="connsiteY233" fmla="*/ 310756 h 1030680"/>
                <a:gd name="connsiteX234" fmla="*/ 1692550 w 2992697"/>
                <a:gd name="connsiteY234" fmla="*/ 298028 h 1030680"/>
                <a:gd name="connsiteX235" fmla="*/ 1685100 w 2992697"/>
                <a:gd name="connsiteY235" fmla="*/ 285300 h 1030680"/>
                <a:gd name="connsiteX236" fmla="*/ 1681064 w 2992697"/>
                <a:gd name="connsiteY236" fmla="*/ 273813 h 1030680"/>
                <a:gd name="connsiteX237" fmla="*/ 1683237 w 2992697"/>
                <a:gd name="connsiteY237" fmla="*/ 266363 h 1030680"/>
                <a:gd name="connsiteX238" fmla="*/ 1687273 w 2992697"/>
                <a:gd name="connsiteY238" fmla="*/ 264189 h 1030680"/>
                <a:gd name="connsiteX239" fmla="*/ 1690377 w 2992697"/>
                <a:gd name="connsiteY239" fmla="*/ 264189 h 1030680"/>
                <a:gd name="connsiteX240" fmla="*/ 1692550 w 2992697"/>
                <a:gd name="connsiteY240" fmla="*/ 264189 h 1030680"/>
                <a:gd name="connsiteX241" fmla="*/ 1694723 w 2992697"/>
                <a:gd name="connsiteY241" fmla="*/ 264189 h 1030680"/>
                <a:gd name="connsiteX242" fmla="*/ 1695655 w 2992697"/>
                <a:gd name="connsiteY242" fmla="*/ 264189 h 1030680"/>
                <a:gd name="connsiteX243" fmla="*/ 1697828 w 2992697"/>
                <a:gd name="connsiteY243" fmla="*/ 264189 h 1030680"/>
                <a:gd name="connsiteX244" fmla="*/ 1700001 w 2992697"/>
                <a:gd name="connsiteY244" fmla="*/ 263879 h 1030680"/>
                <a:gd name="connsiteX245" fmla="*/ 1703106 w 2992697"/>
                <a:gd name="connsiteY245" fmla="*/ 259533 h 1030680"/>
                <a:gd name="connsiteX246" fmla="*/ 1700001 w 2992697"/>
                <a:gd name="connsiteY246" fmla="*/ 259533 h 1030680"/>
                <a:gd name="connsiteX247" fmla="*/ 1700001 w 2992697"/>
                <a:gd name="connsiteY247" fmla="*/ 256428 h 1030680"/>
                <a:gd name="connsiteX248" fmla="*/ 1683237 w 2992697"/>
                <a:gd name="connsiteY248" fmla="*/ 254255 h 1030680"/>
                <a:gd name="connsiteX249" fmla="*/ 1673924 w 2992697"/>
                <a:gd name="connsiteY249" fmla="*/ 248978 h 1030680"/>
                <a:gd name="connsiteX250" fmla="*/ 1666473 w 2992697"/>
                <a:gd name="connsiteY250" fmla="*/ 239354 h 1030680"/>
                <a:gd name="connsiteX251" fmla="*/ 1673924 w 2992697"/>
                <a:gd name="connsiteY251" fmla="*/ 237181 h 1030680"/>
                <a:gd name="connsiteX252" fmla="*/ 1680132 w 2992697"/>
                <a:gd name="connsiteY252" fmla="*/ 235007 h 1030680"/>
                <a:gd name="connsiteX253" fmla="*/ 1683237 w 2992697"/>
                <a:gd name="connsiteY253" fmla="*/ 234076 h 1030680"/>
                <a:gd name="connsiteX254" fmla="*/ 1687273 w 2992697"/>
                <a:gd name="connsiteY254" fmla="*/ 231903 h 1030680"/>
                <a:gd name="connsiteX255" fmla="*/ 1690377 w 2992697"/>
                <a:gd name="connsiteY255" fmla="*/ 229730 h 1030680"/>
                <a:gd name="connsiteX256" fmla="*/ 1694413 w 2992697"/>
                <a:gd name="connsiteY256" fmla="*/ 226625 h 1030680"/>
                <a:gd name="connsiteX257" fmla="*/ 1694413 w 2992697"/>
                <a:gd name="connsiteY257" fmla="*/ 222279 h 1030680"/>
                <a:gd name="connsiteX258" fmla="*/ 1679822 w 2992697"/>
                <a:gd name="connsiteY258" fmla="*/ 222279 h 1030680"/>
                <a:gd name="connsiteX259" fmla="*/ 1675786 w 2992697"/>
                <a:gd name="connsiteY259" fmla="*/ 224452 h 1030680"/>
                <a:gd name="connsiteX260" fmla="*/ 1672682 w 2992697"/>
                <a:gd name="connsiteY260" fmla="*/ 224452 h 1030680"/>
                <a:gd name="connsiteX261" fmla="*/ 1668646 w 2992697"/>
                <a:gd name="connsiteY261" fmla="*/ 226625 h 1030680"/>
                <a:gd name="connsiteX262" fmla="*/ 1663369 w 2992697"/>
                <a:gd name="connsiteY262" fmla="*/ 226625 h 1030680"/>
                <a:gd name="connsiteX263" fmla="*/ 1654055 w 2992697"/>
                <a:gd name="connsiteY263" fmla="*/ 209861 h 1030680"/>
                <a:gd name="connsiteX264" fmla="*/ 1643500 w 2992697"/>
                <a:gd name="connsiteY264" fmla="*/ 193097 h 1030680"/>
                <a:gd name="connsiteX265" fmla="*/ 1644431 w 2992697"/>
                <a:gd name="connsiteY265" fmla="*/ 187820 h 1030680"/>
                <a:gd name="connsiteX266" fmla="*/ 1644431 w 2992697"/>
                <a:gd name="connsiteY266" fmla="*/ 184715 h 1030680"/>
                <a:gd name="connsiteX267" fmla="*/ 1646604 w 2992697"/>
                <a:gd name="connsiteY267" fmla="*/ 182542 h 1030680"/>
                <a:gd name="connsiteX268" fmla="*/ 1648778 w 2992697"/>
                <a:gd name="connsiteY268" fmla="*/ 178196 h 1030680"/>
                <a:gd name="connsiteX269" fmla="*/ 1648778 w 2992697"/>
                <a:gd name="connsiteY269" fmla="*/ 175091 h 1030680"/>
                <a:gd name="connsiteX270" fmla="*/ 1650951 w 2992697"/>
                <a:gd name="connsiteY270" fmla="*/ 169814 h 1030680"/>
                <a:gd name="connsiteX271" fmla="*/ 1646915 w 2992697"/>
                <a:gd name="connsiteY271" fmla="*/ 169814 h 1030680"/>
                <a:gd name="connsiteX272" fmla="*/ 1646915 w 2992697"/>
                <a:gd name="connsiteY272" fmla="*/ 165468 h 1030680"/>
                <a:gd name="connsiteX273" fmla="*/ 1643810 w 2992697"/>
                <a:gd name="connsiteY273" fmla="*/ 167641 h 1030680"/>
                <a:gd name="connsiteX274" fmla="*/ 1641637 w 2992697"/>
                <a:gd name="connsiteY274" fmla="*/ 167641 h 1030680"/>
                <a:gd name="connsiteX275" fmla="*/ 1639464 w 2992697"/>
                <a:gd name="connsiteY275" fmla="*/ 167641 h 1030680"/>
                <a:gd name="connsiteX276" fmla="*/ 1639464 w 2992697"/>
                <a:gd name="connsiteY276" fmla="*/ 167641 h 1030680"/>
                <a:gd name="connsiteX277" fmla="*/ 1637291 w 2992697"/>
                <a:gd name="connsiteY277" fmla="*/ 167641 h 1030680"/>
                <a:gd name="connsiteX278" fmla="*/ 1637291 w 2992697"/>
                <a:gd name="connsiteY278" fmla="*/ 165468 h 1030680"/>
                <a:gd name="connsiteX279" fmla="*/ 1634187 w 2992697"/>
                <a:gd name="connsiteY279" fmla="*/ 162363 h 1030680"/>
                <a:gd name="connsiteX280" fmla="*/ 1632013 w 2992697"/>
                <a:gd name="connsiteY280" fmla="*/ 158017 h 1030680"/>
                <a:gd name="connsiteX281" fmla="*/ 1629840 w 2992697"/>
                <a:gd name="connsiteY281" fmla="*/ 154912 h 1030680"/>
                <a:gd name="connsiteX282" fmla="*/ 1628909 w 2992697"/>
                <a:gd name="connsiteY282" fmla="*/ 152739 h 1030680"/>
                <a:gd name="connsiteX283" fmla="*/ 1628909 w 2992697"/>
                <a:gd name="connsiteY283" fmla="*/ 147462 h 1030680"/>
                <a:gd name="connsiteX284" fmla="*/ 1626736 w 2992697"/>
                <a:gd name="connsiteY284" fmla="*/ 141253 h 1030680"/>
                <a:gd name="connsiteX285" fmla="*/ 1646604 w 2992697"/>
                <a:gd name="connsiteY285" fmla="*/ 128525 h 1030680"/>
                <a:gd name="connsiteX286" fmla="*/ 1666473 w 2992697"/>
                <a:gd name="connsiteY286" fmla="*/ 117969 h 1030680"/>
                <a:gd name="connsiteX287" fmla="*/ 1668646 w 2992697"/>
                <a:gd name="connsiteY287" fmla="*/ 123247 h 1030680"/>
                <a:gd name="connsiteX288" fmla="*/ 1670819 w 2992697"/>
                <a:gd name="connsiteY288" fmla="*/ 128525 h 1030680"/>
                <a:gd name="connsiteX289" fmla="*/ 1672992 w 2992697"/>
                <a:gd name="connsiteY289" fmla="*/ 130698 h 1030680"/>
                <a:gd name="connsiteX290" fmla="*/ 1676097 w 2992697"/>
                <a:gd name="connsiteY290" fmla="*/ 132871 h 1030680"/>
                <a:gd name="connsiteX291" fmla="*/ 1678270 w 2992697"/>
                <a:gd name="connsiteY291" fmla="*/ 132871 h 1030680"/>
                <a:gd name="connsiteX292" fmla="*/ 1680443 w 2992697"/>
                <a:gd name="connsiteY292" fmla="*/ 133802 h 1030680"/>
                <a:gd name="connsiteX293" fmla="*/ 1683547 w 2992697"/>
                <a:gd name="connsiteY293" fmla="*/ 135975 h 1030680"/>
                <a:gd name="connsiteX294" fmla="*/ 1687583 w 2992697"/>
                <a:gd name="connsiteY294" fmla="*/ 138148 h 1030680"/>
                <a:gd name="connsiteX295" fmla="*/ 1690688 w 2992697"/>
                <a:gd name="connsiteY295" fmla="*/ 148704 h 1030680"/>
                <a:gd name="connsiteX296" fmla="*/ 1692861 w 2992697"/>
                <a:gd name="connsiteY296" fmla="*/ 162363 h 1030680"/>
                <a:gd name="connsiteX297" fmla="*/ 1695034 w 2992697"/>
                <a:gd name="connsiteY297" fmla="*/ 175091 h 1030680"/>
                <a:gd name="connsiteX298" fmla="*/ 1703416 w 2992697"/>
                <a:gd name="connsiteY298" fmla="*/ 175091 h 1030680"/>
                <a:gd name="connsiteX299" fmla="*/ 1703416 w 2992697"/>
                <a:gd name="connsiteY299" fmla="*/ 165468 h 1030680"/>
                <a:gd name="connsiteX300" fmla="*/ 1700311 w 2992697"/>
                <a:gd name="connsiteY300" fmla="*/ 154912 h 1030680"/>
                <a:gd name="connsiteX301" fmla="*/ 1700311 w 2992697"/>
                <a:gd name="connsiteY301" fmla="*/ 141253 h 1030680"/>
                <a:gd name="connsiteX302" fmla="*/ 1703416 w 2992697"/>
                <a:gd name="connsiteY302" fmla="*/ 128525 h 1030680"/>
                <a:gd name="connsiteX303" fmla="*/ 1707452 w 2992697"/>
                <a:gd name="connsiteY303" fmla="*/ 117969 h 1030680"/>
                <a:gd name="connsiteX304" fmla="*/ 1730114 w 2992697"/>
                <a:gd name="connsiteY304" fmla="*/ 113934 h 1030680"/>
                <a:gd name="connsiteX305" fmla="*/ 1730114 w 2992697"/>
                <a:gd name="connsiteY305" fmla="*/ 113934 h 1030680"/>
                <a:gd name="connsiteX306" fmla="*/ 1730114 w 2992697"/>
                <a:gd name="connsiteY306" fmla="*/ 113934 h 1030680"/>
                <a:gd name="connsiteX307" fmla="*/ 2755827 w 2992697"/>
                <a:gd name="connsiteY307" fmla="*/ 104620 h 1030680"/>
                <a:gd name="connsiteX308" fmla="*/ 2761105 w 2992697"/>
                <a:gd name="connsiteY308" fmla="*/ 108966 h 1030680"/>
                <a:gd name="connsiteX309" fmla="*/ 2765140 w 2992697"/>
                <a:gd name="connsiteY309" fmla="*/ 112071 h 1030680"/>
                <a:gd name="connsiteX310" fmla="*/ 2770418 w 2992697"/>
                <a:gd name="connsiteY310" fmla="*/ 112071 h 1030680"/>
                <a:gd name="connsiteX311" fmla="*/ 2775696 w 2992697"/>
                <a:gd name="connsiteY311" fmla="*/ 112071 h 1030680"/>
                <a:gd name="connsiteX312" fmla="*/ 2785009 w 2992697"/>
                <a:gd name="connsiteY312" fmla="*/ 114244 h 1030680"/>
                <a:gd name="connsiteX313" fmla="*/ 2782836 w 2992697"/>
                <a:gd name="connsiteY313" fmla="*/ 118590 h 1030680"/>
                <a:gd name="connsiteX314" fmla="*/ 2782836 w 2992697"/>
                <a:gd name="connsiteY314" fmla="*/ 119522 h 1030680"/>
                <a:gd name="connsiteX315" fmla="*/ 2782836 w 2992697"/>
                <a:gd name="connsiteY315" fmla="*/ 121695 h 1030680"/>
                <a:gd name="connsiteX316" fmla="*/ 2781905 w 2992697"/>
                <a:gd name="connsiteY316" fmla="*/ 123868 h 1030680"/>
                <a:gd name="connsiteX317" fmla="*/ 2781905 w 2992697"/>
                <a:gd name="connsiteY317" fmla="*/ 126041 h 1030680"/>
                <a:gd name="connsiteX318" fmla="*/ 2768245 w 2992697"/>
                <a:gd name="connsiteY318" fmla="*/ 133492 h 1030680"/>
                <a:gd name="connsiteX319" fmla="*/ 2750550 w 2992697"/>
                <a:gd name="connsiteY319" fmla="*/ 136596 h 1030680"/>
                <a:gd name="connsiteX320" fmla="*/ 2731613 w 2992697"/>
                <a:gd name="connsiteY320" fmla="*/ 138769 h 1030680"/>
                <a:gd name="connsiteX321" fmla="*/ 2730681 w 2992697"/>
                <a:gd name="connsiteY321" fmla="*/ 134423 h 1030680"/>
                <a:gd name="connsiteX322" fmla="*/ 2730681 w 2992697"/>
                <a:gd name="connsiteY322" fmla="*/ 131319 h 1030680"/>
                <a:gd name="connsiteX323" fmla="*/ 2728508 w 2992697"/>
                <a:gd name="connsiteY323" fmla="*/ 126972 h 1030680"/>
                <a:gd name="connsiteX324" fmla="*/ 2728508 w 2992697"/>
                <a:gd name="connsiteY324" fmla="*/ 121695 h 1030680"/>
                <a:gd name="connsiteX325" fmla="*/ 2733786 w 2992697"/>
                <a:gd name="connsiteY325" fmla="*/ 118590 h 1030680"/>
                <a:gd name="connsiteX326" fmla="*/ 2737821 w 2992697"/>
                <a:gd name="connsiteY326" fmla="*/ 114244 h 1030680"/>
                <a:gd name="connsiteX327" fmla="*/ 2740926 w 2992697"/>
                <a:gd name="connsiteY327" fmla="*/ 112071 h 1030680"/>
                <a:gd name="connsiteX328" fmla="*/ 2744961 w 2992697"/>
                <a:gd name="connsiteY328" fmla="*/ 108966 h 1030680"/>
                <a:gd name="connsiteX329" fmla="*/ 2748066 w 2992697"/>
                <a:gd name="connsiteY329" fmla="*/ 106793 h 1030680"/>
                <a:gd name="connsiteX330" fmla="*/ 2755827 w 2992697"/>
                <a:gd name="connsiteY330" fmla="*/ 104620 h 1030680"/>
                <a:gd name="connsiteX331" fmla="*/ 2755827 w 2992697"/>
                <a:gd name="connsiteY331" fmla="*/ 104620 h 1030680"/>
                <a:gd name="connsiteX332" fmla="*/ 2755827 w 2992697"/>
                <a:gd name="connsiteY332" fmla="*/ 104620 h 1030680"/>
                <a:gd name="connsiteX333" fmla="*/ 2195472 w 2992697"/>
                <a:gd name="connsiteY333" fmla="*/ 104620 h 1030680"/>
                <a:gd name="connsiteX334" fmla="*/ 2210063 w 2992697"/>
                <a:gd name="connsiteY334" fmla="*/ 106793 h 1030680"/>
                <a:gd name="connsiteX335" fmla="*/ 2220619 w 2992697"/>
                <a:gd name="connsiteY335" fmla="*/ 112071 h 1030680"/>
                <a:gd name="connsiteX336" fmla="*/ 2231174 w 2992697"/>
                <a:gd name="connsiteY336" fmla="*/ 118280 h 1030680"/>
                <a:gd name="connsiteX337" fmla="*/ 2228069 w 2992697"/>
                <a:gd name="connsiteY337" fmla="*/ 121384 h 1030680"/>
                <a:gd name="connsiteX338" fmla="*/ 2225896 w 2992697"/>
                <a:gd name="connsiteY338" fmla="*/ 126662 h 1030680"/>
                <a:gd name="connsiteX339" fmla="*/ 2222792 w 2992697"/>
                <a:gd name="connsiteY339" fmla="*/ 128835 h 1030680"/>
                <a:gd name="connsiteX340" fmla="*/ 2217514 w 2992697"/>
                <a:gd name="connsiteY340" fmla="*/ 131008 h 1030680"/>
                <a:gd name="connsiteX341" fmla="*/ 2211305 w 2992697"/>
                <a:gd name="connsiteY341" fmla="*/ 133181 h 1030680"/>
                <a:gd name="connsiteX342" fmla="*/ 2203855 w 2992697"/>
                <a:gd name="connsiteY342" fmla="*/ 133181 h 1030680"/>
                <a:gd name="connsiteX343" fmla="*/ 2198577 w 2992697"/>
                <a:gd name="connsiteY343" fmla="*/ 136286 h 1030680"/>
                <a:gd name="connsiteX344" fmla="*/ 2193300 w 2992697"/>
                <a:gd name="connsiteY344" fmla="*/ 136286 h 1030680"/>
                <a:gd name="connsiteX345" fmla="*/ 2188022 w 2992697"/>
                <a:gd name="connsiteY345" fmla="*/ 138459 h 1030680"/>
                <a:gd name="connsiteX346" fmla="*/ 2180571 w 2992697"/>
                <a:gd name="connsiteY346" fmla="*/ 138459 h 1030680"/>
                <a:gd name="connsiteX347" fmla="*/ 2180571 w 2992697"/>
                <a:gd name="connsiteY347" fmla="*/ 126972 h 1030680"/>
                <a:gd name="connsiteX348" fmla="*/ 2181502 w 2992697"/>
                <a:gd name="connsiteY348" fmla="*/ 119522 h 1030680"/>
                <a:gd name="connsiteX349" fmla="*/ 2188953 w 2992697"/>
                <a:gd name="connsiteY349" fmla="*/ 114244 h 1030680"/>
                <a:gd name="connsiteX350" fmla="*/ 2195472 w 2992697"/>
                <a:gd name="connsiteY350" fmla="*/ 104620 h 1030680"/>
                <a:gd name="connsiteX351" fmla="*/ 2195472 w 2992697"/>
                <a:gd name="connsiteY351" fmla="*/ 104620 h 1030680"/>
                <a:gd name="connsiteX352" fmla="*/ 2195472 w 2992697"/>
                <a:gd name="connsiteY352" fmla="*/ 104620 h 1030680"/>
                <a:gd name="connsiteX353" fmla="*/ 798156 w 2992697"/>
                <a:gd name="connsiteY353" fmla="*/ 104620 h 1030680"/>
                <a:gd name="connsiteX354" fmla="*/ 812747 w 2992697"/>
                <a:gd name="connsiteY354" fmla="*/ 104620 h 1030680"/>
                <a:gd name="connsiteX355" fmla="*/ 815852 w 2992697"/>
                <a:gd name="connsiteY355" fmla="*/ 114244 h 1030680"/>
                <a:gd name="connsiteX356" fmla="*/ 819887 w 2992697"/>
                <a:gd name="connsiteY356" fmla="*/ 119522 h 1030680"/>
                <a:gd name="connsiteX357" fmla="*/ 822992 w 2992697"/>
                <a:gd name="connsiteY357" fmla="*/ 126972 h 1030680"/>
                <a:gd name="connsiteX358" fmla="*/ 825165 w 2992697"/>
                <a:gd name="connsiteY358" fmla="*/ 138459 h 1030680"/>
                <a:gd name="connsiteX359" fmla="*/ 822060 w 2992697"/>
                <a:gd name="connsiteY359" fmla="*/ 138459 h 1030680"/>
                <a:gd name="connsiteX360" fmla="*/ 810574 w 2992697"/>
                <a:gd name="connsiteY360" fmla="*/ 131008 h 1030680"/>
                <a:gd name="connsiteX361" fmla="*/ 803123 w 2992697"/>
                <a:gd name="connsiteY361" fmla="*/ 123557 h 1030680"/>
                <a:gd name="connsiteX362" fmla="*/ 797846 w 2992697"/>
                <a:gd name="connsiteY362" fmla="*/ 116107 h 1030680"/>
                <a:gd name="connsiteX363" fmla="*/ 797846 w 2992697"/>
                <a:gd name="connsiteY363" fmla="*/ 104620 h 1030680"/>
                <a:gd name="connsiteX364" fmla="*/ 798156 w 2992697"/>
                <a:gd name="connsiteY364" fmla="*/ 104620 h 1030680"/>
                <a:gd name="connsiteX365" fmla="*/ 798156 w 2992697"/>
                <a:gd name="connsiteY365" fmla="*/ 104620 h 1030680"/>
                <a:gd name="connsiteX366" fmla="*/ 2852997 w 2992697"/>
                <a:gd name="connsiteY366" fmla="*/ 81337 h 1030680"/>
                <a:gd name="connsiteX367" fmla="*/ 2856101 w 2992697"/>
                <a:gd name="connsiteY367" fmla="*/ 81337 h 1030680"/>
                <a:gd name="connsiteX368" fmla="*/ 2860137 w 2992697"/>
                <a:gd name="connsiteY368" fmla="*/ 83510 h 1030680"/>
                <a:gd name="connsiteX369" fmla="*/ 2861068 w 2992697"/>
                <a:gd name="connsiteY369" fmla="*/ 83510 h 1030680"/>
                <a:gd name="connsiteX370" fmla="*/ 2863241 w 2992697"/>
                <a:gd name="connsiteY370" fmla="*/ 83510 h 1030680"/>
                <a:gd name="connsiteX371" fmla="*/ 2865415 w 2992697"/>
                <a:gd name="connsiteY371" fmla="*/ 84441 h 1030680"/>
                <a:gd name="connsiteX372" fmla="*/ 2861379 w 2992697"/>
                <a:gd name="connsiteY372" fmla="*/ 88788 h 1030680"/>
                <a:gd name="connsiteX373" fmla="*/ 2858274 w 2992697"/>
                <a:gd name="connsiteY373" fmla="*/ 91892 h 1030680"/>
                <a:gd name="connsiteX374" fmla="*/ 2856101 w 2992697"/>
                <a:gd name="connsiteY374" fmla="*/ 97170 h 1030680"/>
                <a:gd name="connsiteX375" fmla="*/ 2853928 w 2992697"/>
                <a:gd name="connsiteY375" fmla="*/ 101516 h 1030680"/>
                <a:gd name="connsiteX376" fmla="*/ 2852997 w 2992697"/>
                <a:gd name="connsiteY376" fmla="*/ 108966 h 1030680"/>
                <a:gd name="connsiteX377" fmla="*/ 2856101 w 2992697"/>
                <a:gd name="connsiteY377" fmla="*/ 108966 h 1030680"/>
                <a:gd name="connsiteX378" fmla="*/ 2860137 w 2992697"/>
                <a:gd name="connsiteY378" fmla="*/ 103689 h 1030680"/>
                <a:gd name="connsiteX379" fmla="*/ 2863241 w 2992697"/>
                <a:gd name="connsiteY379" fmla="*/ 99343 h 1030680"/>
                <a:gd name="connsiteX380" fmla="*/ 2867277 w 2992697"/>
                <a:gd name="connsiteY380" fmla="*/ 96238 h 1030680"/>
                <a:gd name="connsiteX381" fmla="*/ 2872555 w 2992697"/>
                <a:gd name="connsiteY381" fmla="*/ 94065 h 1030680"/>
                <a:gd name="connsiteX382" fmla="*/ 2883110 w 2992697"/>
                <a:gd name="connsiteY382" fmla="*/ 104620 h 1030680"/>
                <a:gd name="connsiteX383" fmla="*/ 2896770 w 2992697"/>
                <a:gd name="connsiteY383" fmla="*/ 114244 h 1030680"/>
                <a:gd name="connsiteX384" fmla="*/ 2905151 w 2992697"/>
                <a:gd name="connsiteY384" fmla="*/ 121695 h 1030680"/>
                <a:gd name="connsiteX385" fmla="*/ 2905151 w 2992697"/>
                <a:gd name="connsiteY385" fmla="*/ 145910 h 1030680"/>
                <a:gd name="connsiteX386" fmla="*/ 2911360 w 2992697"/>
                <a:gd name="connsiteY386" fmla="*/ 151187 h 1030680"/>
                <a:gd name="connsiteX387" fmla="*/ 2916638 w 2992697"/>
                <a:gd name="connsiteY387" fmla="*/ 155533 h 1030680"/>
                <a:gd name="connsiteX388" fmla="*/ 2921916 w 2992697"/>
                <a:gd name="connsiteY388" fmla="*/ 156465 h 1030680"/>
                <a:gd name="connsiteX389" fmla="*/ 2925952 w 2992697"/>
                <a:gd name="connsiteY389" fmla="*/ 163915 h 1030680"/>
                <a:gd name="connsiteX390" fmla="*/ 2929056 w 2992697"/>
                <a:gd name="connsiteY390" fmla="*/ 178817 h 1030680"/>
                <a:gd name="connsiteX391" fmla="*/ 2921605 w 2992697"/>
                <a:gd name="connsiteY391" fmla="*/ 188441 h 1030680"/>
                <a:gd name="connsiteX392" fmla="*/ 2918501 w 2992697"/>
                <a:gd name="connsiteY392" fmla="*/ 198064 h 1030680"/>
                <a:gd name="connsiteX393" fmla="*/ 2911050 w 2992697"/>
                <a:gd name="connsiteY393" fmla="*/ 203342 h 1030680"/>
                <a:gd name="connsiteX394" fmla="*/ 2901737 w 2992697"/>
                <a:gd name="connsiteY394" fmla="*/ 205515 h 1030680"/>
                <a:gd name="connsiteX395" fmla="*/ 2884972 w 2992697"/>
                <a:gd name="connsiteY395" fmla="*/ 206446 h 1030680"/>
                <a:gd name="connsiteX396" fmla="*/ 2872555 w 2992697"/>
                <a:gd name="connsiteY396" fmla="*/ 195891 h 1030680"/>
                <a:gd name="connsiteX397" fmla="*/ 2853618 w 2992697"/>
                <a:gd name="connsiteY397" fmla="*/ 186267 h 1030680"/>
                <a:gd name="connsiteX398" fmla="*/ 2833749 w 2992697"/>
                <a:gd name="connsiteY398" fmla="*/ 180990 h 1030680"/>
                <a:gd name="connsiteX399" fmla="*/ 2813881 w 2992697"/>
                <a:gd name="connsiteY399" fmla="*/ 173539 h 1030680"/>
                <a:gd name="connsiteX400" fmla="*/ 2796185 w 2992697"/>
                <a:gd name="connsiteY400" fmla="*/ 166089 h 1030680"/>
                <a:gd name="connsiteX401" fmla="*/ 2784699 w 2992697"/>
                <a:gd name="connsiteY401" fmla="*/ 155533 h 1030680"/>
                <a:gd name="connsiteX402" fmla="*/ 2792149 w 2992697"/>
                <a:gd name="connsiteY402" fmla="*/ 151187 h 1030680"/>
                <a:gd name="connsiteX403" fmla="*/ 2797427 w 2992697"/>
                <a:gd name="connsiteY403" fmla="*/ 148083 h 1030680"/>
                <a:gd name="connsiteX404" fmla="*/ 2801463 w 2992697"/>
                <a:gd name="connsiteY404" fmla="*/ 143736 h 1030680"/>
                <a:gd name="connsiteX405" fmla="*/ 2803636 w 2992697"/>
                <a:gd name="connsiteY405" fmla="*/ 138459 h 1030680"/>
                <a:gd name="connsiteX406" fmla="*/ 2804567 w 2992697"/>
                <a:gd name="connsiteY406" fmla="*/ 128835 h 1030680"/>
                <a:gd name="connsiteX407" fmla="*/ 2803636 w 2992697"/>
                <a:gd name="connsiteY407" fmla="*/ 125731 h 1030680"/>
                <a:gd name="connsiteX408" fmla="*/ 2801463 w 2992697"/>
                <a:gd name="connsiteY408" fmla="*/ 119522 h 1030680"/>
                <a:gd name="connsiteX409" fmla="*/ 2801463 w 2992697"/>
                <a:gd name="connsiteY409" fmla="*/ 111760 h 1030680"/>
                <a:gd name="connsiteX410" fmla="*/ 2801463 w 2992697"/>
                <a:gd name="connsiteY410" fmla="*/ 104310 h 1030680"/>
                <a:gd name="connsiteX411" fmla="*/ 2801463 w 2992697"/>
                <a:gd name="connsiteY411" fmla="*/ 103378 h 1030680"/>
                <a:gd name="connsiteX412" fmla="*/ 2803636 w 2992697"/>
                <a:gd name="connsiteY412" fmla="*/ 103378 h 1030680"/>
                <a:gd name="connsiteX413" fmla="*/ 2803636 w 2992697"/>
                <a:gd name="connsiteY413" fmla="*/ 103378 h 1030680"/>
                <a:gd name="connsiteX414" fmla="*/ 2803636 w 2992697"/>
                <a:gd name="connsiteY414" fmla="*/ 103378 h 1030680"/>
                <a:gd name="connsiteX415" fmla="*/ 2803636 w 2992697"/>
                <a:gd name="connsiteY415" fmla="*/ 103378 h 1030680"/>
                <a:gd name="connsiteX416" fmla="*/ 2804567 w 2992697"/>
                <a:gd name="connsiteY416" fmla="*/ 101205 h 1030680"/>
                <a:gd name="connsiteX417" fmla="*/ 2821331 w 2992697"/>
                <a:gd name="connsiteY417" fmla="*/ 96859 h 1030680"/>
                <a:gd name="connsiteX418" fmla="*/ 2839027 w 2992697"/>
                <a:gd name="connsiteY418" fmla="*/ 88477 h 1030680"/>
                <a:gd name="connsiteX419" fmla="*/ 2852997 w 2992697"/>
                <a:gd name="connsiteY419" fmla="*/ 81337 h 1030680"/>
                <a:gd name="connsiteX420" fmla="*/ 2852997 w 2992697"/>
                <a:gd name="connsiteY420" fmla="*/ 81337 h 1030680"/>
                <a:gd name="connsiteX421" fmla="*/ 2852997 w 2992697"/>
                <a:gd name="connsiteY421" fmla="*/ 81337 h 1030680"/>
                <a:gd name="connsiteX422" fmla="*/ 2621404 w 2992697"/>
                <a:gd name="connsiteY422" fmla="*/ 76991 h 1030680"/>
                <a:gd name="connsiteX423" fmla="*/ 2631959 w 2992697"/>
                <a:gd name="connsiteY423" fmla="*/ 76991 h 1030680"/>
                <a:gd name="connsiteX424" fmla="*/ 2646550 w 2992697"/>
                <a:gd name="connsiteY424" fmla="*/ 91892 h 1030680"/>
                <a:gd name="connsiteX425" fmla="*/ 2665487 w 2992697"/>
                <a:gd name="connsiteY425" fmla="*/ 104620 h 1030680"/>
                <a:gd name="connsiteX426" fmla="*/ 2665487 w 2992697"/>
                <a:gd name="connsiteY426" fmla="*/ 108656 h 1030680"/>
                <a:gd name="connsiteX427" fmla="*/ 2661451 w 2992697"/>
                <a:gd name="connsiteY427" fmla="*/ 108656 h 1030680"/>
                <a:gd name="connsiteX428" fmla="*/ 2661451 w 2992697"/>
                <a:gd name="connsiteY428" fmla="*/ 113934 h 1030680"/>
                <a:gd name="connsiteX429" fmla="*/ 2643756 w 2992697"/>
                <a:gd name="connsiteY429" fmla="*/ 104310 h 1030680"/>
                <a:gd name="connsiteX430" fmla="*/ 2631338 w 2992697"/>
                <a:gd name="connsiteY430" fmla="*/ 91582 h 1030680"/>
                <a:gd name="connsiteX431" fmla="*/ 2621404 w 2992697"/>
                <a:gd name="connsiteY431" fmla="*/ 76991 h 1030680"/>
                <a:gd name="connsiteX432" fmla="*/ 2621404 w 2992697"/>
                <a:gd name="connsiteY432" fmla="*/ 76991 h 1030680"/>
                <a:gd name="connsiteX433" fmla="*/ 2621404 w 2992697"/>
                <a:gd name="connsiteY433" fmla="*/ 76991 h 1030680"/>
                <a:gd name="connsiteX434" fmla="*/ 2255078 w 2992697"/>
                <a:gd name="connsiteY434" fmla="*/ 71713 h 1030680"/>
                <a:gd name="connsiteX435" fmla="*/ 2269669 w 2992697"/>
                <a:gd name="connsiteY435" fmla="*/ 76059 h 1030680"/>
                <a:gd name="connsiteX436" fmla="*/ 2281155 w 2992697"/>
                <a:gd name="connsiteY436" fmla="*/ 79164 h 1030680"/>
                <a:gd name="connsiteX437" fmla="*/ 2291711 w 2992697"/>
                <a:gd name="connsiteY437" fmla="*/ 84441 h 1030680"/>
                <a:gd name="connsiteX438" fmla="*/ 2291711 w 2992697"/>
                <a:gd name="connsiteY438" fmla="*/ 94065 h 1030680"/>
                <a:gd name="connsiteX439" fmla="*/ 2282397 w 2992697"/>
                <a:gd name="connsiteY439" fmla="*/ 96238 h 1030680"/>
                <a:gd name="connsiteX440" fmla="*/ 2274015 w 2992697"/>
                <a:gd name="connsiteY440" fmla="*/ 99343 h 1030680"/>
                <a:gd name="connsiteX441" fmla="*/ 2260356 w 2992697"/>
                <a:gd name="connsiteY441" fmla="*/ 101516 h 1030680"/>
                <a:gd name="connsiteX442" fmla="*/ 2255078 w 2992697"/>
                <a:gd name="connsiteY442" fmla="*/ 103689 h 1030680"/>
                <a:gd name="connsiteX443" fmla="*/ 2251974 w 2992697"/>
                <a:gd name="connsiteY443" fmla="*/ 104620 h 1030680"/>
                <a:gd name="connsiteX444" fmla="*/ 2245765 w 2992697"/>
                <a:gd name="connsiteY444" fmla="*/ 104620 h 1030680"/>
                <a:gd name="connsiteX445" fmla="*/ 2240487 w 2992697"/>
                <a:gd name="connsiteY445" fmla="*/ 104620 h 1030680"/>
                <a:gd name="connsiteX446" fmla="*/ 2240487 w 2992697"/>
                <a:gd name="connsiteY446" fmla="*/ 94065 h 1030680"/>
                <a:gd name="connsiteX447" fmla="*/ 2244523 w 2992697"/>
                <a:gd name="connsiteY447" fmla="*/ 88788 h 1030680"/>
                <a:gd name="connsiteX448" fmla="*/ 2249800 w 2992697"/>
                <a:gd name="connsiteY448" fmla="*/ 81337 h 1030680"/>
                <a:gd name="connsiteX449" fmla="*/ 2255078 w 2992697"/>
                <a:gd name="connsiteY449" fmla="*/ 71713 h 1030680"/>
                <a:gd name="connsiteX450" fmla="*/ 2255078 w 2992697"/>
                <a:gd name="connsiteY450" fmla="*/ 71713 h 1030680"/>
                <a:gd name="connsiteX451" fmla="*/ 2255078 w 2992697"/>
                <a:gd name="connsiteY451" fmla="*/ 71713 h 1030680"/>
                <a:gd name="connsiteX452" fmla="*/ 1810520 w 2992697"/>
                <a:gd name="connsiteY452" fmla="*/ 61158 h 1030680"/>
                <a:gd name="connsiteX453" fmla="*/ 1810520 w 2992697"/>
                <a:gd name="connsiteY453" fmla="*/ 81337 h 1030680"/>
                <a:gd name="connsiteX454" fmla="*/ 1817970 w 2992697"/>
                <a:gd name="connsiteY454" fmla="*/ 81337 h 1030680"/>
                <a:gd name="connsiteX455" fmla="*/ 1822006 w 2992697"/>
                <a:gd name="connsiteY455" fmla="*/ 79164 h 1030680"/>
                <a:gd name="connsiteX456" fmla="*/ 1825111 w 2992697"/>
                <a:gd name="connsiteY456" fmla="*/ 79164 h 1030680"/>
                <a:gd name="connsiteX457" fmla="*/ 1829146 w 2992697"/>
                <a:gd name="connsiteY457" fmla="*/ 79164 h 1030680"/>
                <a:gd name="connsiteX458" fmla="*/ 1830078 w 2992697"/>
                <a:gd name="connsiteY458" fmla="*/ 79164 h 1030680"/>
                <a:gd name="connsiteX459" fmla="*/ 1834114 w 2992697"/>
                <a:gd name="connsiteY459" fmla="*/ 81337 h 1030680"/>
                <a:gd name="connsiteX460" fmla="*/ 1839391 w 2992697"/>
                <a:gd name="connsiteY460" fmla="*/ 84441 h 1030680"/>
                <a:gd name="connsiteX461" fmla="*/ 1839391 w 2992697"/>
                <a:gd name="connsiteY461" fmla="*/ 94065 h 1030680"/>
                <a:gd name="connsiteX462" fmla="*/ 1843427 w 2992697"/>
                <a:gd name="connsiteY462" fmla="*/ 96238 h 1030680"/>
                <a:gd name="connsiteX463" fmla="*/ 1848705 w 2992697"/>
                <a:gd name="connsiteY463" fmla="*/ 96238 h 1030680"/>
                <a:gd name="connsiteX464" fmla="*/ 1851809 w 2992697"/>
                <a:gd name="connsiteY464" fmla="*/ 94065 h 1030680"/>
                <a:gd name="connsiteX465" fmla="*/ 1858018 w 2992697"/>
                <a:gd name="connsiteY465" fmla="*/ 94065 h 1030680"/>
                <a:gd name="connsiteX466" fmla="*/ 1858949 w 2992697"/>
                <a:gd name="connsiteY466" fmla="*/ 91892 h 1030680"/>
                <a:gd name="connsiteX467" fmla="*/ 1862985 w 2992697"/>
                <a:gd name="connsiteY467" fmla="*/ 94065 h 1030680"/>
                <a:gd name="connsiteX468" fmla="*/ 1866090 w 2992697"/>
                <a:gd name="connsiteY468" fmla="*/ 97170 h 1030680"/>
                <a:gd name="connsiteX469" fmla="*/ 1870125 w 2992697"/>
                <a:gd name="connsiteY469" fmla="*/ 103378 h 1030680"/>
                <a:gd name="connsiteX470" fmla="*/ 1873230 w 2992697"/>
                <a:gd name="connsiteY470" fmla="*/ 108656 h 1030680"/>
                <a:gd name="connsiteX471" fmla="*/ 1867952 w 2992697"/>
                <a:gd name="connsiteY471" fmla="*/ 121384 h 1030680"/>
                <a:gd name="connsiteX472" fmla="*/ 1862675 w 2992697"/>
                <a:gd name="connsiteY472" fmla="*/ 134113 h 1030680"/>
                <a:gd name="connsiteX473" fmla="*/ 1858639 w 2992697"/>
                <a:gd name="connsiteY473" fmla="*/ 149014 h 1030680"/>
                <a:gd name="connsiteX474" fmla="*/ 1846221 w 2992697"/>
                <a:gd name="connsiteY474" fmla="*/ 149014 h 1030680"/>
                <a:gd name="connsiteX475" fmla="*/ 1836908 w 2992697"/>
                <a:gd name="connsiteY475" fmla="*/ 153360 h 1030680"/>
                <a:gd name="connsiteX476" fmla="*/ 1828526 w 2992697"/>
                <a:gd name="connsiteY476" fmla="*/ 158638 h 1030680"/>
                <a:gd name="connsiteX477" fmla="*/ 1813935 w 2992697"/>
                <a:gd name="connsiteY477" fmla="*/ 162984 h 1030680"/>
                <a:gd name="connsiteX478" fmla="*/ 1804621 w 2992697"/>
                <a:gd name="connsiteY478" fmla="*/ 155533 h 1030680"/>
                <a:gd name="connsiteX479" fmla="*/ 1792203 w 2992697"/>
                <a:gd name="connsiteY479" fmla="*/ 151187 h 1030680"/>
                <a:gd name="connsiteX480" fmla="*/ 1779786 w 2992697"/>
                <a:gd name="connsiteY480" fmla="*/ 145910 h 1030680"/>
                <a:gd name="connsiteX481" fmla="*/ 1777613 w 2992697"/>
                <a:gd name="connsiteY481" fmla="*/ 141563 h 1030680"/>
                <a:gd name="connsiteX482" fmla="*/ 1777613 w 2992697"/>
                <a:gd name="connsiteY482" fmla="*/ 138459 h 1030680"/>
                <a:gd name="connsiteX483" fmla="*/ 1775439 w 2992697"/>
                <a:gd name="connsiteY483" fmla="*/ 134113 h 1030680"/>
                <a:gd name="connsiteX484" fmla="*/ 1773266 w 2992697"/>
                <a:gd name="connsiteY484" fmla="*/ 128835 h 1030680"/>
                <a:gd name="connsiteX485" fmla="*/ 1767989 w 2992697"/>
                <a:gd name="connsiteY485" fmla="*/ 123557 h 1030680"/>
                <a:gd name="connsiteX486" fmla="*/ 1762711 w 2992697"/>
                <a:gd name="connsiteY486" fmla="*/ 118280 h 1030680"/>
                <a:gd name="connsiteX487" fmla="*/ 1758675 w 2992697"/>
                <a:gd name="connsiteY487" fmla="*/ 113934 h 1030680"/>
                <a:gd name="connsiteX488" fmla="*/ 1755571 w 2992697"/>
                <a:gd name="connsiteY488" fmla="*/ 106483 h 1030680"/>
                <a:gd name="connsiteX489" fmla="*/ 1753398 w 2992697"/>
                <a:gd name="connsiteY489" fmla="*/ 93755 h 1030680"/>
                <a:gd name="connsiteX490" fmla="*/ 1760848 w 2992697"/>
                <a:gd name="connsiteY490" fmla="*/ 84131 h 1030680"/>
                <a:gd name="connsiteX491" fmla="*/ 1766126 w 2992697"/>
                <a:gd name="connsiteY491" fmla="*/ 76680 h 1030680"/>
                <a:gd name="connsiteX492" fmla="*/ 1773577 w 2992697"/>
                <a:gd name="connsiteY492" fmla="*/ 76680 h 1030680"/>
                <a:gd name="connsiteX493" fmla="*/ 1779786 w 2992697"/>
                <a:gd name="connsiteY493" fmla="*/ 78853 h 1030680"/>
                <a:gd name="connsiteX494" fmla="*/ 1787236 w 2992697"/>
                <a:gd name="connsiteY494" fmla="*/ 81026 h 1030680"/>
                <a:gd name="connsiteX495" fmla="*/ 1794687 w 2992697"/>
                <a:gd name="connsiteY495" fmla="*/ 81026 h 1030680"/>
                <a:gd name="connsiteX496" fmla="*/ 1794687 w 2992697"/>
                <a:gd name="connsiteY496" fmla="*/ 68298 h 1030680"/>
                <a:gd name="connsiteX497" fmla="*/ 1797791 w 2992697"/>
                <a:gd name="connsiteY497" fmla="*/ 66125 h 1030680"/>
                <a:gd name="connsiteX498" fmla="*/ 1801827 w 2992697"/>
                <a:gd name="connsiteY498" fmla="*/ 63952 h 1030680"/>
                <a:gd name="connsiteX499" fmla="*/ 1802759 w 2992697"/>
                <a:gd name="connsiteY499" fmla="*/ 63952 h 1030680"/>
                <a:gd name="connsiteX500" fmla="*/ 1806794 w 2992697"/>
                <a:gd name="connsiteY500" fmla="*/ 61779 h 1030680"/>
                <a:gd name="connsiteX501" fmla="*/ 1810520 w 2992697"/>
                <a:gd name="connsiteY501" fmla="*/ 61158 h 1030680"/>
                <a:gd name="connsiteX502" fmla="*/ 1810520 w 2992697"/>
                <a:gd name="connsiteY502" fmla="*/ 61158 h 1030680"/>
                <a:gd name="connsiteX503" fmla="*/ 1810520 w 2992697"/>
                <a:gd name="connsiteY503" fmla="*/ 61158 h 1030680"/>
                <a:gd name="connsiteX504" fmla="*/ 2281155 w 2992697"/>
                <a:gd name="connsiteY504" fmla="*/ 47498 h 1030680"/>
                <a:gd name="connsiteX505" fmla="*/ 2295747 w 2992697"/>
                <a:gd name="connsiteY505" fmla="*/ 47498 h 1030680"/>
                <a:gd name="connsiteX506" fmla="*/ 2304129 w 2992697"/>
                <a:gd name="connsiteY506" fmla="*/ 57122 h 1030680"/>
                <a:gd name="connsiteX507" fmla="*/ 2313442 w 2992697"/>
                <a:gd name="connsiteY507" fmla="*/ 62400 h 1030680"/>
                <a:gd name="connsiteX508" fmla="*/ 2320893 w 2992697"/>
                <a:gd name="connsiteY508" fmla="*/ 69850 h 1030680"/>
                <a:gd name="connsiteX509" fmla="*/ 2328343 w 2992697"/>
                <a:gd name="connsiteY509" fmla="*/ 81337 h 1030680"/>
                <a:gd name="connsiteX510" fmla="*/ 2311579 w 2992697"/>
                <a:gd name="connsiteY510" fmla="*/ 81337 h 1030680"/>
                <a:gd name="connsiteX511" fmla="*/ 2301024 w 2992697"/>
                <a:gd name="connsiteY511" fmla="*/ 69850 h 1030680"/>
                <a:gd name="connsiteX512" fmla="*/ 2289538 w 2992697"/>
                <a:gd name="connsiteY512" fmla="*/ 61468 h 1030680"/>
                <a:gd name="connsiteX513" fmla="*/ 2281155 w 2992697"/>
                <a:gd name="connsiteY513" fmla="*/ 47498 h 1030680"/>
                <a:gd name="connsiteX514" fmla="*/ 2281155 w 2992697"/>
                <a:gd name="connsiteY514" fmla="*/ 47498 h 1030680"/>
                <a:gd name="connsiteX515" fmla="*/ 2281155 w 2992697"/>
                <a:gd name="connsiteY515" fmla="*/ 47498 h 1030680"/>
                <a:gd name="connsiteX516" fmla="*/ 439281 w 2992697"/>
                <a:gd name="connsiteY516" fmla="*/ 47498 h 1030680"/>
                <a:gd name="connsiteX517" fmla="*/ 451699 w 2992697"/>
                <a:gd name="connsiteY517" fmla="*/ 47498 h 1030680"/>
                <a:gd name="connsiteX518" fmla="*/ 456976 w 2992697"/>
                <a:gd name="connsiteY518" fmla="*/ 51844 h 1030680"/>
                <a:gd name="connsiteX519" fmla="*/ 461012 w 2992697"/>
                <a:gd name="connsiteY519" fmla="*/ 54949 h 1030680"/>
                <a:gd name="connsiteX520" fmla="*/ 463185 w 2992697"/>
                <a:gd name="connsiteY520" fmla="*/ 59295 h 1030680"/>
                <a:gd name="connsiteX521" fmla="*/ 466290 w 2992697"/>
                <a:gd name="connsiteY521" fmla="*/ 64573 h 1030680"/>
                <a:gd name="connsiteX522" fmla="*/ 468463 w 2992697"/>
                <a:gd name="connsiteY522" fmla="*/ 68919 h 1030680"/>
                <a:gd name="connsiteX523" fmla="*/ 477776 w 2992697"/>
                <a:gd name="connsiteY523" fmla="*/ 59295 h 1030680"/>
                <a:gd name="connsiteX524" fmla="*/ 488331 w 2992697"/>
                <a:gd name="connsiteY524" fmla="*/ 54949 h 1030680"/>
                <a:gd name="connsiteX525" fmla="*/ 505095 w 2992697"/>
                <a:gd name="connsiteY525" fmla="*/ 57122 h 1030680"/>
                <a:gd name="connsiteX526" fmla="*/ 505095 w 2992697"/>
                <a:gd name="connsiteY526" fmla="*/ 72023 h 1030680"/>
                <a:gd name="connsiteX527" fmla="*/ 528068 w 2992697"/>
                <a:gd name="connsiteY527" fmla="*/ 74197 h 1030680"/>
                <a:gd name="connsiteX528" fmla="*/ 548868 w 2992697"/>
                <a:gd name="connsiteY528" fmla="*/ 77301 h 1030680"/>
                <a:gd name="connsiteX529" fmla="*/ 566564 w 2992697"/>
                <a:gd name="connsiteY529" fmla="*/ 81647 h 1030680"/>
                <a:gd name="connsiteX530" fmla="*/ 586432 w 2992697"/>
                <a:gd name="connsiteY530" fmla="*/ 83820 h 1030680"/>
                <a:gd name="connsiteX531" fmla="*/ 608474 w 2992697"/>
                <a:gd name="connsiteY531" fmla="*/ 81647 h 1030680"/>
                <a:gd name="connsiteX532" fmla="*/ 608474 w 2992697"/>
                <a:gd name="connsiteY532" fmla="*/ 94376 h 1030680"/>
                <a:gd name="connsiteX533" fmla="*/ 612510 w 2992697"/>
                <a:gd name="connsiteY533" fmla="*/ 94376 h 1030680"/>
                <a:gd name="connsiteX534" fmla="*/ 615614 w 2992697"/>
                <a:gd name="connsiteY534" fmla="*/ 94376 h 1030680"/>
                <a:gd name="connsiteX535" fmla="*/ 617787 w 2992697"/>
                <a:gd name="connsiteY535" fmla="*/ 94376 h 1030680"/>
                <a:gd name="connsiteX536" fmla="*/ 619960 w 2992697"/>
                <a:gd name="connsiteY536" fmla="*/ 96549 h 1030680"/>
                <a:gd name="connsiteX537" fmla="*/ 622133 w 2992697"/>
                <a:gd name="connsiteY537" fmla="*/ 97480 h 1030680"/>
                <a:gd name="connsiteX538" fmla="*/ 618098 w 2992697"/>
                <a:gd name="connsiteY538" fmla="*/ 97480 h 1030680"/>
                <a:gd name="connsiteX539" fmla="*/ 601023 w 2992697"/>
                <a:gd name="connsiteY539" fmla="*/ 108656 h 1030680"/>
                <a:gd name="connsiteX540" fmla="*/ 581155 w 2992697"/>
                <a:gd name="connsiteY540" fmla="*/ 121384 h 1030680"/>
                <a:gd name="connsiteX541" fmla="*/ 557250 w 2992697"/>
                <a:gd name="connsiteY541" fmla="*/ 132871 h 1030680"/>
                <a:gd name="connsiteX542" fmla="*/ 535209 w 2992697"/>
                <a:gd name="connsiteY542" fmla="*/ 145599 h 1030680"/>
                <a:gd name="connsiteX543" fmla="*/ 519686 w 2992697"/>
                <a:gd name="connsiteY543" fmla="*/ 156154 h 1030680"/>
                <a:gd name="connsiteX544" fmla="*/ 508200 w 2992697"/>
                <a:gd name="connsiteY544" fmla="*/ 165778 h 1030680"/>
                <a:gd name="connsiteX545" fmla="*/ 524964 w 2992697"/>
                <a:gd name="connsiteY545" fmla="*/ 165778 h 1030680"/>
                <a:gd name="connsiteX546" fmla="*/ 530241 w 2992697"/>
                <a:gd name="connsiteY546" fmla="*/ 162674 h 1030680"/>
                <a:gd name="connsiteX547" fmla="*/ 535519 w 2992697"/>
                <a:gd name="connsiteY547" fmla="*/ 160500 h 1030680"/>
                <a:gd name="connsiteX548" fmla="*/ 541728 w 2992697"/>
                <a:gd name="connsiteY548" fmla="*/ 158327 h 1030680"/>
                <a:gd name="connsiteX549" fmla="*/ 549179 w 2992697"/>
                <a:gd name="connsiteY549" fmla="*/ 158327 h 1030680"/>
                <a:gd name="connsiteX550" fmla="*/ 549179 w 2992697"/>
                <a:gd name="connsiteY550" fmla="*/ 162674 h 1030680"/>
                <a:gd name="connsiteX551" fmla="*/ 527137 w 2992697"/>
                <a:gd name="connsiteY551" fmla="*/ 178506 h 1030680"/>
                <a:gd name="connsiteX552" fmla="*/ 508200 w 2992697"/>
                <a:gd name="connsiteY552" fmla="*/ 195270 h 1030680"/>
                <a:gd name="connsiteX553" fmla="*/ 492677 w 2992697"/>
                <a:gd name="connsiteY553" fmla="*/ 212034 h 1030680"/>
                <a:gd name="connsiteX554" fmla="*/ 473740 w 2992697"/>
                <a:gd name="connsiteY554" fmla="*/ 226936 h 1030680"/>
                <a:gd name="connsiteX555" fmla="*/ 453872 w 2992697"/>
                <a:gd name="connsiteY555" fmla="*/ 239664 h 1030680"/>
                <a:gd name="connsiteX556" fmla="*/ 427794 w 2992697"/>
                <a:gd name="connsiteY556" fmla="*/ 247115 h 1030680"/>
                <a:gd name="connsiteX557" fmla="*/ 427794 w 2992697"/>
                <a:gd name="connsiteY557" fmla="*/ 259843 h 1030680"/>
                <a:gd name="connsiteX558" fmla="*/ 415377 w 2992697"/>
                <a:gd name="connsiteY558" fmla="*/ 262016 h 1030680"/>
                <a:gd name="connsiteX559" fmla="*/ 400786 w 2992697"/>
                <a:gd name="connsiteY559" fmla="*/ 267294 h 1030680"/>
                <a:gd name="connsiteX560" fmla="*/ 392403 w 2992697"/>
                <a:gd name="connsiteY560" fmla="*/ 274745 h 1030680"/>
                <a:gd name="connsiteX561" fmla="*/ 397681 w 2992697"/>
                <a:gd name="connsiteY561" fmla="*/ 279091 h 1030680"/>
                <a:gd name="connsiteX562" fmla="*/ 400786 w 2992697"/>
                <a:gd name="connsiteY562" fmla="*/ 282195 h 1030680"/>
                <a:gd name="connsiteX563" fmla="*/ 402959 w 2992697"/>
                <a:gd name="connsiteY563" fmla="*/ 284368 h 1030680"/>
                <a:gd name="connsiteX564" fmla="*/ 402959 w 2992697"/>
                <a:gd name="connsiteY564" fmla="*/ 287473 h 1030680"/>
                <a:gd name="connsiteX565" fmla="*/ 402959 w 2992697"/>
                <a:gd name="connsiteY565" fmla="*/ 291819 h 1030680"/>
                <a:gd name="connsiteX566" fmla="*/ 400786 w 2992697"/>
                <a:gd name="connsiteY566" fmla="*/ 297097 h 1030680"/>
                <a:gd name="connsiteX567" fmla="*/ 400786 w 2992697"/>
                <a:gd name="connsiteY567" fmla="*/ 304547 h 1030680"/>
                <a:gd name="connsiteX568" fmla="*/ 361048 w 2992697"/>
                <a:gd name="connsiteY568" fmla="*/ 307652 h 1030680"/>
                <a:gd name="connsiteX569" fmla="*/ 361048 w 2992697"/>
                <a:gd name="connsiteY569" fmla="*/ 311998 h 1030680"/>
                <a:gd name="connsiteX570" fmla="*/ 366326 w 2992697"/>
                <a:gd name="connsiteY570" fmla="*/ 314171 h 1030680"/>
                <a:gd name="connsiteX571" fmla="*/ 368499 w 2992697"/>
                <a:gd name="connsiteY571" fmla="*/ 314171 h 1030680"/>
                <a:gd name="connsiteX572" fmla="*/ 371604 w 2992697"/>
                <a:gd name="connsiteY572" fmla="*/ 314171 h 1030680"/>
                <a:gd name="connsiteX573" fmla="*/ 371604 w 2992697"/>
                <a:gd name="connsiteY573" fmla="*/ 314171 h 1030680"/>
                <a:gd name="connsiteX574" fmla="*/ 373777 w 2992697"/>
                <a:gd name="connsiteY574" fmla="*/ 315103 h 1030680"/>
                <a:gd name="connsiteX575" fmla="*/ 373777 w 2992697"/>
                <a:gd name="connsiteY575" fmla="*/ 317276 h 1030680"/>
                <a:gd name="connsiteX576" fmla="*/ 377813 w 2992697"/>
                <a:gd name="connsiteY576" fmla="*/ 321622 h 1030680"/>
                <a:gd name="connsiteX577" fmla="*/ 371604 w 2992697"/>
                <a:gd name="connsiteY577" fmla="*/ 321622 h 1030680"/>
                <a:gd name="connsiteX578" fmla="*/ 363222 w 2992697"/>
                <a:gd name="connsiteY578" fmla="*/ 324726 h 1030680"/>
                <a:gd name="connsiteX579" fmla="*/ 351735 w 2992697"/>
                <a:gd name="connsiteY579" fmla="*/ 329073 h 1030680"/>
                <a:gd name="connsiteX580" fmla="*/ 341180 w 2992697"/>
                <a:gd name="connsiteY580" fmla="*/ 332177 h 1030680"/>
                <a:gd name="connsiteX581" fmla="*/ 344284 w 2992697"/>
                <a:gd name="connsiteY581" fmla="*/ 334350 h 1030680"/>
                <a:gd name="connsiteX582" fmla="*/ 346458 w 2992697"/>
                <a:gd name="connsiteY582" fmla="*/ 334350 h 1030680"/>
                <a:gd name="connsiteX583" fmla="*/ 348631 w 2992697"/>
                <a:gd name="connsiteY583" fmla="*/ 334350 h 1030680"/>
                <a:gd name="connsiteX584" fmla="*/ 349562 w 2992697"/>
                <a:gd name="connsiteY584" fmla="*/ 336523 h 1030680"/>
                <a:gd name="connsiteX585" fmla="*/ 351735 w 2992697"/>
                <a:gd name="connsiteY585" fmla="*/ 336523 h 1030680"/>
                <a:gd name="connsiteX586" fmla="*/ 349562 w 2992697"/>
                <a:gd name="connsiteY586" fmla="*/ 339628 h 1030680"/>
                <a:gd name="connsiteX587" fmla="*/ 348631 w 2992697"/>
                <a:gd name="connsiteY587" fmla="*/ 343974 h 1030680"/>
                <a:gd name="connsiteX588" fmla="*/ 346458 w 2992697"/>
                <a:gd name="connsiteY588" fmla="*/ 344905 h 1030680"/>
                <a:gd name="connsiteX589" fmla="*/ 348631 w 2992697"/>
                <a:gd name="connsiteY589" fmla="*/ 347078 h 1030680"/>
                <a:gd name="connsiteX590" fmla="*/ 348631 w 2992697"/>
                <a:gd name="connsiteY590" fmla="*/ 349252 h 1030680"/>
                <a:gd name="connsiteX591" fmla="*/ 349562 w 2992697"/>
                <a:gd name="connsiteY591" fmla="*/ 352356 h 1030680"/>
                <a:gd name="connsiteX592" fmla="*/ 351735 w 2992697"/>
                <a:gd name="connsiteY592" fmla="*/ 356702 h 1030680"/>
                <a:gd name="connsiteX593" fmla="*/ 344284 w 2992697"/>
                <a:gd name="connsiteY593" fmla="*/ 358875 h 1030680"/>
                <a:gd name="connsiteX594" fmla="*/ 339007 w 2992697"/>
                <a:gd name="connsiteY594" fmla="*/ 358875 h 1030680"/>
                <a:gd name="connsiteX595" fmla="*/ 333729 w 2992697"/>
                <a:gd name="connsiteY595" fmla="*/ 358875 h 1030680"/>
                <a:gd name="connsiteX596" fmla="*/ 327520 w 2992697"/>
                <a:gd name="connsiteY596" fmla="*/ 361980 h 1030680"/>
                <a:gd name="connsiteX597" fmla="*/ 346458 w 2992697"/>
                <a:gd name="connsiteY597" fmla="*/ 361980 h 1030680"/>
                <a:gd name="connsiteX598" fmla="*/ 361048 w 2992697"/>
                <a:gd name="connsiteY598" fmla="*/ 366326 h 1030680"/>
                <a:gd name="connsiteX599" fmla="*/ 361048 w 2992697"/>
                <a:gd name="connsiteY599" fmla="*/ 373777 h 1030680"/>
                <a:gd name="connsiteX600" fmla="*/ 337144 w 2992697"/>
                <a:gd name="connsiteY600" fmla="*/ 373777 h 1030680"/>
                <a:gd name="connsiteX601" fmla="*/ 334971 w 2992697"/>
                <a:gd name="connsiteY601" fmla="*/ 379054 h 1030680"/>
                <a:gd name="connsiteX602" fmla="*/ 334971 w 2992697"/>
                <a:gd name="connsiteY602" fmla="*/ 381227 h 1030680"/>
                <a:gd name="connsiteX603" fmla="*/ 334971 w 2992697"/>
                <a:gd name="connsiteY603" fmla="*/ 382159 h 1030680"/>
                <a:gd name="connsiteX604" fmla="*/ 334040 w 2992697"/>
                <a:gd name="connsiteY604" fmla="*/ 384332 h 1030680"/>
                <a:gd name="connsiteX605" fmla="*/ 331867 w 2992697"/>
                <a:gd name="connsiteY605" fmla="*/ 386505 h 1030680"/>
                <a:gd name="connsiteX606" fmla="*/ 322553 w 2992697"/>
                <a:gd name="connsiteY606" fmla="*/ 389609 h 1030680"/>
                <a:gd name="connsiteX607" fmla="*/ 310135 w 2992697"/>
                <a:gd name="connsiteY607" fmla="*/ 389609 h 1030680"/>
                <a:gd name="connsiteX608" fmla="*/ 297717 w 2992697"/>
                <a:gd name="connsiteY608" fmla="*/ 389609 h 1030680"/>
                <a:gd name="connsiteX609" fmla="*/ 285300 w 2992697"/>
                <a:gd name="connsiteY609" fmla="*/ 382159 h 1030680"/>
                <a:gd name="connsiteX610" fmla="*/ 268536 w 2992697"/>
                <a:gd name="connsiteY610" fmla="*/ 382159 h 1030680"/>
                <a:gd name="connsiteX611" fmla="*/ 251772 w 2992697"/>
                <a:gd name="connsiteY611" fmla="*/ 384332 h 1030680"/>
                <a:gd name="connsiteX612" fmla="*/ 234076 w 2992697"/>
                <a:gd name="connsiteY612" fmla="*/ 386505 h 1030680"/>
                <a:gd name="connsiteX613" fmla="*/ 217312 w 2992697"/>
                <a:gd name="connsiteY613" fmla="*/ 384332 h 1030680"/>
                <a:gd name="connsiteX614" fmla="*/ 200548 w 2992697"/>
                <a:gd name="connsiteY614" fmla="*/ 379054 h 1030680"/>
                <a:gd name="connsiteX615" fmla="*/ 199617 w 2992697"/>
                <a:gd name="connsiteY615" fmla="*/ 376881 h 1030680"/>
                <a:gd name="connsiteX616" fmla="*/ 199617 w 2992697"/>
                <a:gd name="connsiteY616" fmla="*/ 374708 h 1030680"/>
                <a:gd name="connsiteX617" fmla="*/ 197444 w 2992697"/>
                <a:gd name="connsiteY617" fmla="*/ 374708 h 1030680"/>
                <a:gd name="connsiteX618" fmla="*/ 197444 w 2992697"/>
                <a:gd name="connsiteY618" fmla="*/ 372535 h 1030680"/>
                <a:gd name="connsiteX619" fmla="*/ 197444 w 2992697"/>
                <a:gd name="connsiteY619" fmla="*/ 368189 h 1030680"/>
                <a:gd name="connsiteX620" fmla="*/ 200548 w 2992697"/>
                <a:gd name="connsiteY620" fmla="*/ 368189 h 1030680"/>
                <a:gd name="connsiteX621" fmla="*/ 202721 w 2992697"/>
                <a:gd name="connsiteY621" fmla="*/ 365084 h 1030680"/>
                <a:gd name="connsiteX622" fmla="*/ 206757 w 2992697"/>
                <a:gd name="connsiteY622" fmla="*/ 360738 h 1030680"/>
                <a:gd name="connsiteX623" fmla="*/ 207688 w 2992697"/>
                <a:gd name="connsiteY623" fmla="*/ 358565 h 1030680"/>
                <a:gd name="connsiteX624" fmla="*/ 211724 w 2992697"/>
                <a:gd name="connsiteY624" fmla="*/ 357634 h 1030680"/>
                <a:gd name="connsiteX625" fmla="*/ 213897 w 2992697"/>
                <a:gd name="connsiteY625" fmla="*/ 353287 h 1030680"/>
                <a:gd name="connsiteX626" fmla="*/ 217002 w 2992697"/>
                <a:gd name="connsiteY626" fmla="*/ 348010 h 1030680"/>
                <a:gd name="connsiteX627" fmla="*/ 209551 w 2992697"/>
                <a:gd name="connsiteY627" fmla="*/ 345837 h 1030680"/>
                <a:gd name="connsiteX628" fmla="*/ 204273 w 2992697"/>
                <a:gd name="connsiteY628" fmla="*/ 342732 h 1030680"/>
                <a:gd name="connsiteX629" fmla="*/ 200238 w 2992697"/>
                <a:gd name="connsiteY629" fmla="*/ 336523 h 1030680"/>
                <a:gd name="connsiteX630" fmla="*/ 199306 w 2992697"/>
                <a:gd name="connsiteY630" fmla="*/ 331246 h 1030680"/>
                <a:gd name="connsiteX631" fmla="*/ 197133 w 2992697"/>
                <a:gd name="connsiteY631" fmla="*/ 323795 h 1030680"/>
                <a:gd name="connsiteX632" fmla="*/ 204584 w 2992697"/>
                <a:gd name="connsiteY632" fmla="*/ 323795 h 1030680"/>
                <a:gd name="connsiteX633" fmla="*/ 217002 w 2992697"/>
                <a:gd name="connsiteY633" fmla="*/ 320691 h 1030680"/>
                <a:gd name="connsiteX634" fmla="*/ 231593 w 2992697"/>
                <a:gd name="connsiteY634" fmla="*/ 323795 h 1030680"/>
                <a:gd name="connsiteX635" fmla="*/ 244010 w 2992697"/>
                <a:gd name="connsiteY635" fmla="*/ 329073 h 1030680"/>
                <a:gd name="connsiteX636" fmla="*/ 256428 w 2992697"/>
                <a:gd name="connsiteY636" fmla="*/ 335281 h 1030680"/>
                <a:gd name="connsiteX637" fmla="*/ 256428 w 2992697"/>
                <a:gd name="connsiteY637" fmla="*/ 327831 h 1030680"/>
                <a:gd name="connsiteX638" fmla="*/ 244010 w 2992697"/>
                <a:gd name="connsiteY638" fmla="*/ 321622 h 1030680"/>
                <a:gd name="connsiteX639" fmla="*/ 233455 w 2992697"/>
                <a:gd name="connsiteY639" fmla="*/ 316344 h 1030680"/>
                <a:gd name="connsiteX640" fmla="*/ 224142 w 2992697"/>
                <a:gd name="connsiteY640" fmla="*/ 306720 h 1030680"/>
                <a:gd name="connsiteX641" fmla="*/ 227246 w 2992697"/>
                <a:gd name="connsiteY641" fmla="*/ 306720 h 1030680"/>
                <a:gd name="connsiteX642" fmla="*/ 236560 w 2992697"/>
                <a:gd name="connsiteY642" fmla="*/ 293061 h 1030680"/>
                <a:gd name="connsiteX643" fmla="*/ 248046 w 2992697"/>
                <a:gd name="connsiteY643" fmla="*/ 283437 h 1030680"/>
                <a:gd name="connsiteX644" fmla="*/ 262637 w 2992697"/>
                <a:gd name="connsiteY644" fmla="*/ 275986 h 1030680"/>
                <a:gd name="connsiteX645" fmla="*/ 280333 w 2992697"/>
                <a:gd name="connsiteY645" fmla="*/ 270709 h 1030680"/>
                <a:gd name="connsiteX646" fmla="*/ 280333 w 2992697"/>
                <a:gd name="connsiteY646" fmla="*/ 266983 h 1030680"/>
                <a:gd name="connsiteX647" fmla="*/ 263568 w 2992697"/>
                <a:gd name="connsiteY647" fmla="*/ 261706 h 1030680"/>
                <a:gd name="connsiteX648" fmla="*/ 251151 w 2992697"/>
                <a:gd name="connsiteY648" fmla="*/ 252082 h 1030680"/>
                <a:gd name="connsiteX649" fmla="*/ 240595 w 2992697"/>
                <a:gd name="connsiteY649" fmla="*/ 239354 h 1030680"/>
                <a:gd name="connsiteX650" fmla="*/ 231282 w 2992697"/>
                <a:gd name="connsiteY650" fmla="*/ 226625 h 1030680"/>
                <a:gd name="connsiteX651" fmla="*/ 236560 w 2992697"/>
                <a:gd name="connsiteY651" fmla="*/ 224452 h 1030680"/>
                <a:gd name="connsiteX652" fmla="*/ 240595 w 2992697"/>
                <a:gd name="connsiteY652" fmla="*/ 224452 h 1030680"/>
                <a:gd name="connsiteX653" fmla="*/ 245873 w 2992697"/>
                <a:gd name="connsiteY653" fmla="*/ 222279 h 1030680"/>
                <a:gd name="connsiteX654" fmla="*/ 251151 w 2992697"/>
                <a:gd name="connsiteY654" fmla="*/ 222279 h 1030680"/>
                <a:gd name="connsiteX655" fmla="*/ 258601 w 2992697"/>
                <a:gd name="connsiteY655" fmla="*/ 227557 h 1030680"/>
                <a:gd name="connsiteX656" fmla="*/ 263879 w 2992697"/>
                <a:gd name="connsiteY656" fmla="*/ 233766 h 1030680"/>
                <a:gd name="connsiteX657" fmla="*/ 271330 w 2992697"/>
                <a:gd name="connsiteY657" fmla="*/ 239043 h 1030680"/>
                <a:gd name="connsiteX658" fmla="*/ 271330 w 2992697"/>
                <a:gd name="connsiteY658" fmla="*/ 234697 h 1030680"/>
                <a:gd name="connsiteX659" fmla="*/ 270398 w 2992697"/>
                <a:gd name="connsiteY659" fmla="*/ 231593 h 1030680"/>
                <a:gd name="connsiteX660" fmla="*/ 268225 w 2992697"/>
                <a:gd name="connsiteY660" fmla="*/ 231593 h 1030680"/>
                <a:gd name="connsiteX661" fmla="*/ 268225 w 2992697"/>
                <a:gd name="connsiteY661" fmla="*/ 229419 h 1030680"/>
                <a:gd name="connsiteX662" fmla="*/ 266052 w 2992697"/>
                <a:gd name="connsiteY662" fmla="*/ 227246 h 1030680"/>
                <a:gd name="connsiteX663" fmla="*/ 266052 w 2992697"/>
                <a:gd name="connsiteY663" fmla="*/ 226315 h 1030680"/>
                <a:gd name="connsiteX664" fmla="*/ 263879 w 2992697"/>
                <a:gd name="connsiteY664" fmla="*/ 221969 h 1030680"/>
                <a:gd name="connsiteX665" fmla="*/ 267915 w 2992697"/>
                <a:gd name="connsiteY665" fmla="*/ 221969 h 1030680"/>
                <a:gd name="connsiteX666" fmla="*/ 267915 w 2992697"/>
                <a:gd name="connsiteY666" fmla="*/ 218864 h 1030680"/>
                <a:gd name="connsiteX667" fmla="*/ 284679 w 2992697"/>
                <a:gd name="connsiteY667" fmla="*/ 212655 h 1030680"/>
                <a:gd name="connsiteX668" fmla="*/ 300201 w 2992697"/>
                <a:gd name="connsiteY668" fmla="*/ 209551 h 1030680"/>
                <a:gd name="connsiteX669" fmla="*/ 316965 w 2992697"/>
                <a:gd name="connsiteY669" fmla="*/ 207378 h 1030680"/>
                <a:gd name="connsiteX670" fmla="*/ 336834 w 2992697"/>
                <a:gd name="connsiteY670" fmla="*/ 209551 h 1030680"/>
                <a:gd name="connsiteX671" fmla="*/ 327520 w 2992697"/>
                <a:gd name="connsiteY671" fmla="*/ 198064 h 1030680"/>
                <a:gd name="connsiteX672" fmla="*/ 339007 w 2992697"/>
                <a:gd name="connsiteY672" fmla="*/ 194960 h 1030680"/>
                <a:gd name="connsiteX673" fmla="*/ 351425 w 2992697"/>
                <a:gd name="connsiteY673" fmla="*/ 189682 h 1030680"/>
                <a:gd name="connsiteX674" fmla="*/ 363842 w 2992697"/>
                <a:gd name="connsiteY674" fmla="*/ 184405 h 1030680"/>
                <a:gd name="connsiteX675" fmla="*/ 371293 w 2992697"/>
                <a:gd name="connsiteY675" fmla="*/ 178196 h 1030680"/>
                <a:gd name="connsiteX676" fmla="*/ 377502 w 2992697"/>
                <a:gd name="connsiteY676" fmla="*/ 178196 h 1030680"/>
                <a:gd name="connsiteX677" fmla="*/ 377502 w 2992697"/>
                <a:gd name="connsiteY677" fmla="*/ 175091 h 1030680"/>
                <a:gd name="connsiteX678" fmla="*/ 368189 w 2992697"/>
                <a:gd name="connsiteY678" fmla="*/ 175091 h 1030680"/>
                <a:gd name="connsiteX679" fmla="*/ 364153 w 2992697"/>
                <a:gd name="connsiteY679" fmla="*/ 177265 h 1030680"/>
                <a:gd name="connsiteX680" fmla="*/ 361048 w 2992697"/>
                <a:gd name="connsiteY680" fmla="*/ 178196 h 1030680"/>
                <a:gd name="connsiteX681" fmla="*/ 358875 w 2992697"/>
                <a:gd name="connsiteY681" fmla="*/ 178196 h 1030680"/>
                <a:gd name="connsiteX682" fmla="*/ 356702 w 2992697"/>
                <a:gd name="connsiteY682" fmla="*/ 178196 h 1030680"/>
                <a:gd name="connsiteX683" fmla="*/ 355771 w 2992697"/>
                <a:gd name="connsiteY683" fmla="*/ 178196 h 1030680"/>
                <a:gd name="connsiteX684" fmla="*/ 353598 w 2992697"/>
                <a:gd name="connsiteY684" fmla="*/ 177265 h 1030680"/>
                <a:gd name="connsiteX685" fmla="*/ 351425 w 2992697"/>
                <a:gd name="connsiteY685" fmla="*/ 175091 h 1030680"/>
                <a:gd name="connsiteX686" fmla="*/ 348320 w 2992697"/>
                <a:gd name="connsiteY686" fmla="*/ 175091 h 1030680"/>
                <a:gd name="connsiteX687" fmla="*/ 344284 w 2992697"/>
                <a:gd name="connsiteY687" fmla="*/ 178196 h 1030680"/>
                <a:gd name="connsiteX688" fmla="*/ 339007 w 2992697"/>
                <a:gd name="connsiteY688" fmla="*/ 184405 h 1030680"/>
                <a:gd name="connsiteX689" fmla="*/ 333729 w 2992697"/>
                <a:gd name="connsiteY689" fmla="*/ 189682 h 1030680"/>
                <a:gd name="connsiteX690" fmla="*/ 329693 w 2992697"/>
                <a:gd name="connsiteY690" fmla="*/ 194960 h 1030680"/>
                <a:gd name="connsiteX691" fmla="*/ 324416 w 2992697"/>
                <a:gd name="connsiteY691" fmla="*/ 198064 h 1030680"/>
                <a:gd name="connsiteX692" fmla="*/ 304547 w 2992697"/>
                <a:gd name="connsiteY692" fmla="*/ 204273 h 1030680"/>
                <a:gd name="connsiteX693" fmla="*/ 285610 w 2992697"/>
                <a:gd name="connsiteY693" fmla="*/ 204273 h 1030680"/>
                <a:gd name="connsiteX694" fmla="*/ 267915 w 2992697"/>
                <a:gd name="connsiteY694" fmla="*/ 199927 h 1030680"/>
                <a:gd name="connsiteX695" fmla="*/ 251151 w 2992697"/>
                <a:gd name="connsiteY695" fmla="*/ 192476 h 1030680"/>
                <a:gd name="connsiteX696" fmla="*/ 248978 w 2992697"/>
                <a:gd name="connsiteY696" fmla="*/ 192476 h 1030680"/>
                <a:gd name="connsiteX697" fmla="*/ 245873 w 2992697"/>
                <a:gd name="connsiteY697" fmla="*/ 194650 h 1030680"/>
                <a:gd name="connsiteX698" fmla="*/ 240595 w 2992697"/>
                <a:gd name="connsiteY698" fmla="*/ 196823 h 1030680"/>
                <a:gd name="connsiteX699" fmla="*/ 236560 w 2992697"/>
                <a:gd name="connsiteY699" fmla="*/ 197754 h 1030680"/>
                <a:gd name="connsiteX700" fmla="*/ 233455 w 2992697"/>
                <a:gd name="connsiteY700" fmla="*/ 199927 h 1030680"/>
                <a:gd name="connsiteX701" fmla="*/ 227246 w 2992697"/>
                <a:gd name="connsiteY701" fmla="*/ 202100 h 1030680"/>
                <a:gd name="connsiteX702" fmla="*/ 224142 w 2992697"/>
                <a:gd name="connsiteY702" fmla="*/ 192476 h 1030680"/>
                <a:gd name="connsiteX703" fmla="*/ 227246 w 2992697"/>
                <a:gd name="connsiteY703" fmla="*/ 191545 h 1030680"/>
                <a:gd name="connsiteX704" fmla="*/ 227246 w 2992697"/>
                <a:gd name="connsiteY704" fmla="*/ 191545 h 1030680"/>
                <a:gd name="connsiteX705" fmla="*/ 229419 w 2992697"/>
                <a:gd name="connsiteY705" fmla="*/ 189372 h 1030680"/>
                <a:gd name="connsiteX706" fmla="*/ 231593 w 2992697"/>
                <a:gd name="connsiteY706" fmla="*/ 185026 h 1030680"/>
                <a:gd name="connsiteX707" fmla="*/ 221037 w 2992697"/>
                <a:gd name="connsiteY707" fmla="*/ 185026 h 1030680"/>
                <a:gd name="connsiteX708" fmla="*/ 217002 w 2992697"/>
                <a:gd name="connsiteY708" fmla="*/ 187199 h 1030680"/>
                <a:gd name="connsiteX709" fmla="*/ 211724 w 2992697"/>
                <a:gd name="connsiteY709" fmla="*/ 189372 h 1030680"/>
                <a:gd name="connsiteX710" fmla="*/ 206446 w 2992697"/>
                <a:gd name="connsiteY710" fmla="*/ 189372 h 1030680"/>
                <a:gd name="connsiteX711" fmla="*/ 200238 w 2992697"/>
                <a:gd name="connsiteY711" fmla="*/ 189372 h 1030680"/>
                <a:gd name="connsiteX712" fmla="*/ 197133 w 2992697"/>
                <a:gd name="connsiteY712" fmla="*/ 177885 h 1030680"/>
                <a:gd name="connsiteX713" fmla="*/ 200238 w 2992697"/>
                <a:gd name="connsiteY713" fmla="*/ 176954 h 1030680"/>
                <a:gd name="connsiteX714" fmla="*/ 202411 w 2992697"/>
                <a:gd name="connsiteY714" fmla="*/ 176954 h 1030680"/>
                <a:gd name="connsiteX715" fmla="*/ 204584 w 2992697"/>
                <a:gd name="connsiteY715" fmla="*/ 176954 h 1030680"/>
                <a:gd name="connsiteX716" fmla="*/ 206757 w 2992697"/>
                <a:gd name="connsiteY716" fmla="*/ 174781 h 1030680"/>
                <a:gd name="connsiteX717" fmla="*/ 207688 w 2992697"/>
                <a:gd name="connsiteY717" fmla="*/ 174781 h 1030680"/>
                <a:gd name="connsiteX718" fmla="*/ 184715 w 2992697"/>
                <a:gd name="connsiteY718" fmla="*/ 177885 h 1030680"/>
                <a:gd name="connsiteX719" fmla="*/ 182542 w 2992697"/>
                <a:gd name="connsiteY719" fmla="*/ 172608 h 1030680"/>
                <a:gd name="connsiteX720" fmla="*/ 178506 w 2992697"/>
                <a:gd name="connsiteY720" fmla="*/ 169503 h 1030680"/>
                <a:gd name="connsiteX721" fmla="*/ 177575 w 2992697"/>
                <a:gd name="connsiteY721" fmla="*/ 167330 h 1030680"/>
                <a:gd name="connsiteX722" fmla="*/ 175402 w 2992697"/>
                <a:gd name="connsiteY722" fmla="*/ 162984 h 1030680"/>
                <a:gd name="connsiteX723" fmla="*/ 171366 w 2992697"/>
                <a:gd name="connsiteY723" fmla="*/ 157706 h 1030680"/>
                <a:gd name="connsiteX724" fmla="*/ 177575 w 2992697"/>
                <a:gd name="connsiteY724" fmla="*/ 155533 h 1030680"/>
                <a:gd name="connsiteX725" fmla="*/ 180679 w 2992697"/>
                <a:gd name="connsiteY725" fmla="*/ 155533 h 1030680"/>
                <a:gd name="connsiteX726" fmla="*/ 182853 w 2992697"/>
                <a:gd name="connsiteY726" fmla="*/ 155533 h 1030680"/>
                <a:gd name="connsiteX727" fmla="*/ 185026 w 2992697"/>
                <a:gd name="connsiteY727" fmla="*/ 155533 h 1030680"/>
                <a:gd name="connsiteX728" fmla="*/ 185026 w 2992697"/>
                <a:gd name="connsiteY728" fmla="*/ 155223 h 1030680"/>
                <a:gd name="connsiteX729" fmla="*/ 185957 w 2992697"/>
                <a:gd name="connsiteY729" fmla="*/ 153050 h 1030680"/>
                <a:gd name="connsiteX730" fmla="*/ 188130 w 2992697"/>
                <a:gd name="connsiteY730" fmla="*/ 148704 h 1030680"/>
                <a:gd name="connsiteX731" fmla="*/ 180679 w 2992697"/>
                <a:gd name="connsiteY731" fmla="*/ 147772 h 1030680"/>
                <a:gd name="connsiteX732" fmla="*/ 173229 w 2992697"/>
                <a:gd name="connsiteY732" fmla="*/ 145599 h 1030680"/>
                <a:gd name="connsiteX733" fmla="*/ 170124 w 2992697"/>
                <a:gd name="connsiteY733" fmla="*/ 141253 h 1030680"/>
                <a:gd name="connsiteX734" fmla="*/ 163915 w 2992697"/>
                <a:gd name="connsiteY734" fmla="*/ 138148 h 1030680"/>
                <a:gd name="connsiteX735" fmla="*/ 167951 w 2992697"/>
                <a:gd name="connsiteY735" fmla="*/ 138148 h 1030680"/>
                <a:gd name="connsiteX736" fmla="*/ 167951 w 2992697"/>
                <a:gd name="connsiteY736" fmla="*/ 132871 h 1030680"/>
                <a:gd name="connsiteX737" fmla="*/ 185647 w 2992697"/>
                <a:gd name="connsiteY737" fmla="*/ 135975 h 1030680"/>
                <a:gd name="connsiteX738" fmla="*/ 194960 w 2992697"/>
                <a:gd name="connsiteY738" fmla="*/ 133802 h 1030680"/>
                <a:gd name="connsiteX739" fmla="*/ 202411 w 2992697"/>
                <a:gd name="connsiteY739" fmla="*/ 130698 h 1030680"/>
                <a:gd name="connsiteX740" fmla="*/ 206446 w 2992697"/>
                <a:gd name="connsiteY740" fmla="*/ 125420 h 1030680"/>
                <a:gd name="connsiteX741" fmla="*/ 211724 w 2992697"/>
                <a:gd name="connsiteY741" fmla="*/ 117969 h 1030680"/>
                <a:gd name="connsiteX742" fmla="*/ 221037 w 2992697"/>
                <a:gd name="connsiteY742" fmla="*/ 113623 h 1030680"/>
                <a:gd name="connsiteX743" fmla="*/ 231593 w 2992697"/>
                <a:gd name="connsiteY743" fmla="*/ 110519 h 1030680"/>
                <a:gd name="connsiteX744" fmla="*/ 239043 w 2992697"/>
                <a:gd name="connsiteY744" fmla="*/ 113623 h 1030680"/>
                <a:gd name="connsiteX745" fmla="*/ 248357 w 2992697"/>
                <a:gd name="connsiteY745" fmla="*/ 117969 h 1030680"/>
                <a:gd name="connsiteX746" fmla="*/ 255807 w 2992697"/>
                <a:gd name="connsiteY746" fmla="*/ 118901 h 1030680"/>
                <a:gd name="connsiteX747" fmla="*/ 264189 w 2992697"/>
                <a:gd name="connsiteY747" fmla="*/ 117969 h 1030680"/>
                <a:gd name="connsiteX748" fmla="*/ 261085 w 2992697"/>
                <a:gd name="connsiteY748" fmla="*/ 115796 h 1030680"/>
                <a:gd name="connsiteX749" fmla="*/ 257049 w 2992697"/>
                <a:gd name="connsiteY749" fmla="*/ 113623 h 1030680"/>
                <a:gd name="connsiteX750" fmla="*/ 256118 w 2992697"/>
                <a:gd name="connsiteY750" fmla="*/ 113623 h 1030680"/>
                <a:gd name="connsiteX751" fmla="*/ 256118 w 2992697"/>
                <a:gd name="connsiteY751" fmla="*/ 111760 h 1030680"/>
                <a:gd name="connsiteX752" fmla="*/ 253945 w 2992697"/>
                <a:gd name="connsiteY752" fmla="*/ 110829 h 1030680"/>
                <a:gd name="connsiteX753" fmla="*/ 253945 w 2992697"/>
                <a:gd name="connsiteY753" fmla="*/ 106483 h 1030680"/>
                <a:gd name="connsiteX754" fmla="*/ 251772 w 2992697"/>
                <a:gd name="connsiteY754" fmla="*/ 101205 h 1030680"/>
                <a:gd name="connsiteX755" fmla="*/ 257049 w 2992697"/>
                <a:gd name="connsiteY755" fmla="*/ 99032 h 1030680"/>
                <a:gd name="connsiteX756" fmla="*/ 261085 w 2992697"/>
                <a:gd name="connsiteY756" fmla="*/ 96859 h 1030680"/>
                <a:gd name="connsiteX757" fmla="*/ 264189 w 2992697"/>
                <a:gd name="connsiteY757" fmla="*/ 96859 h 1030680"/>
                <a:gd name="connsiteX758" fmla="*/ 266363 w 2992697"/>
                <a:gd name="connsiteY758" fmla="*/ 95928 h 1030680"/>
                <a:gd name="connsiteX759" fmla="*/ 270398 w 2992697"/>
                <a:gd name="connsiteY759" fmla="*/ 93755 h 1030680"/>
                <a:gd name="connsiteX760" fmla="*/ 277849 w 2992697"/>
                <a:gd name="connsiteY760" fmla="*/ 93755 h 1030680"/>
                <a:gd name="connsiteX761" fmla="*/ 280953 w 2992697"/>
                <a:gd name="connsiteY761" fmla="*/ 95928 h 1030680"/>
                <a:gd name="connsiteX762" fmla="*/ 284989 w 2992697"/>
                <a:gd name="connsiteY762" fmla="*/ 99032 h 1030680"/>
                <a:gd name="connsiteX763" fmla="*/ 288094 w 2992697"/>
                <a:gd name="connsiteY763" fmla="*/ 101205 h 1030680"/>
                <a:gd name="connsiteX764" fmla="*/ 288094 w 2992697"/>
                <a:gd name="connsiteY764" fmla="*/ 96859 h 1030680"/>
                <a:gd name="connsiteX765" fmla="*/ 285921 w 2992697"/>
                <a:gd name="connsiteY765" fmla="*/ 95928 h 1030680"/>
                <a:gd name="connsiteX766" fmla="*/ 285921 w 2992697"/>
                <a:gd name="connsiteY766" fmla="*/ 93755 h 1030680"/>
                <a:gd name="connsiteX767" fmla="*/ 285921 w 2992697"/>
                <a:gd name="connsiteY767" fmla="*/ 93755 h 1030680"/>
                <a:gd name="connsiteX768" fmla="*/ 285921 w 2992697"/>
                <a:gd name="connsiteY768" fmla="*/ 91582 h 1030680"/>
                <a:gd name="connsiteX769" fmla="*/ 284989 w 2992697"/>
                <a:gd name="connsiteY769" fmla="*/ 88477 h 1030680"/>
                <a:gd name="connsiteX770" fmla="*/ 290267 w 2992697"/>
                <a:gd name="connsiteY770" fmla="*/ 86304 h 1030680"/>
                <a:gd name="connsiteX771" fmla="*/ 293371 w 2992697"/>
                <a:gd name="connsiteY771" fmla="*/ 84131 h 1030680"/>
                <a:gd name="connsiteX772" fmla="*/ 299580 w 2992697"/>
                <a:gd name="connsiteY772" fmla="*/ 81026 h 1030680"/>
                <a:gd name="connsiteX773" fmla="*/ 302685 w 2992697"/>
                <a:gd name="connsiteY773" fmla="*/ 76680 h 1030680"/>
                <a:gd name="connsiteX774" fmla="*/ 304858 w 2992697"/>
                <a:gd name="connsiteY774" fmla="*/ 76680 h 1030680"/>
                <a:gd name="connsiteX775" fmla="*/ 312308 w 2992697"/>
                <a:gd name="connsiteY775" fmla="*/ 76680 h 1030680"/>
                <a:gd name="connsiteX776" fmla="*/ 317586 w 2992697"/>
                <a:gd name="connsiteY776" fmla="*/ 78853 h 1030680"/>
                <a:gd name="connsiteX777" fmla="*/ 321622 w 2992697"/>
                <a:gd name="connsiteY777" fmla="*/ 83199 h 1030680"/>
                <a:gd name="connsiteX778" fmla="*/ 327831 w 2992697"/>
                <a:gd name="connsiteY778" fmla="*/ 83199 h 1030680"/>
                <a:gd name="connsiteX779" fmla="*/ 337144 w 2992697"/>
                <a:gd name="connsiteY779" fmla="*/ 81026 h 1030680"/>
                <a:gd name="connsiteX780" fmla="*/ 341180 w 2992697"/>
                <a:gd name="connsiteY780" fmla="*/ 68298 h 1030680"/>
                <a:gd name="connsiteX781" fmla="*/ 346458 w 2992697"/>
                <a:gd name="connsiteY781" fmla="*/ 66125 h 1030680"/>
                <a:gd name="connsiteX782" fmla="*/ 351735 w 2992697"/>
                <a:gd name="connsiteY782" fmla="*/ 66125 h 1030680"/>
                <a:gd name="connsiteX783" fmla="*/ 357013 w 2992697"/>
                <a:gd name="connsiteY783" fmla="*/ 66125 h 1030680"/>
                <a:gd name="connsiteX784" fmla="*/ 361048 w 2992697"/>
                <a:gd name="connsiteY784" fmla="*/ 68298 h 1030680"/>
                <a:gd name="connsiteX785" fmla="*/ 364153 w 2992697"/>
                <a:gd name="connsiteY785" fmla="*/ 68298 h 1030680"/>
                <a:gd name="connsiteX786" fmla="*/ 371604 w 2992697"/>
                <a:gd name="connsiteY786" fmla="*/ 56812 h 1030680"/>
                <a:gd name="connsiteX787" fmla="*/ 383090 w 2992697"/>
                <a:gd name="connsiteY787" fmla="*/ 54638 h 1030680"/>
                <a:gd name="connsiteX788" fmla="*/ 390541 w 2992697"/>
                <a:gd name="connsiteY788" fmla="*/ 58985 h 1030680"/>
                <a:gd name="connsiteX789" fmla="*/ 397992 w 2992697"/>
                <a:gd name="connsiteY789" fmla="*/ 62089 h 1030680"/>
                <a:gd name="connsiteX790" fmla="*/ 405442 w 2992697"/>
                <a:gd name="connsiteY790" fmla="*/ 64262 h 1030680"/>
                <a:gd name="connsiteX791" fmla="*/ 414756 w 2992697"/>
                <a:gd name="connsiteY791" fmla="*/ 61158 h 1030680"/>
                <a:gd name="connsiteX792" fmla="*/ 427173 w 2992697"/>
                <a:gd name="connsiteY792" fmla="*/ 53707 h 1030680"/>
                <a:gd name="connsiteX793" fmla="*/ 439281 w 2992697"/>
                <a:gd name="connsiteY793" fmla="*/ 47498 h 1030680"/>
                <a:gd name="connsiteX794" fmla="*/ 439281 w 2992697"/>
                <a:gd name="connsiteY794" fmla="*/ 47498 h 1030680"/>
                <a:gd name="connsiteX795" fmla="*/ 439281 w 2992697"/>
                <a:gd name="connsiteY795" fmla="*/ 47498 h 1030680"/>
                <a:gd name="connsiteX796" fmla="*/ 2195472 w 2992697"/>
                <a:gd name="connsiteY796" fmla="*/ 44394 h 1030680"/>
                <a:gd name="connsiteX797" fmla="*/ 2202923 w 2992697"/>
                <a:gd name="connsiteY797" fmla="*/ 46567 h 1030680"/>
                <a:gd name="connsiteX798" fmla="*/ 2210374 w 2992697"/>
                <a:gd name="connsiteY798" fmla="*/ 49671 h 1030680"/>
                <a:gd name="connsiteX799" fmla="*/ 2213478 w 2992697"/>
                <a:gd name="connsiteY799" fmla="*/ 54018 h 1030680"/>
                <a:gd name="connsiteX800" fmla="*/ 2218756 w 2992697"/>
                <a:gd name="connsiteY800" fmla="*/ 57122 h 1030680"/>
                <a:gd name="connsiteX801" fmla="*/ 2224965 w 2992697"/>
                <a:gd name="connsiteY801" fmla="*/ 61468 h 1030680"/>
                <a:gd name="connsiteX802" fmla="*/ 2220929 w 2992697"/>
                <a:gd name="connsiteY802" fmla="*/ 72023 h 1030680"/>
                <a:gd name="connsiteX803" fmla="*/ 2198888 w 2992697"/>
                <a:gd name="connsiteY803" fmla="*/ 84752 h 1030680"/>
                <a:gd name="connsiteX804" fmla="*/ 2182123 w 2992697"/>
                <a:gd name="connsiteY804" fmla="*/ 99653 h 1030680"/>
                <a:gd name="connsiteX805" fmla="*/ 2167532 w 2992697"/>
                <a:gd name="connsiteY805" fmla="*/ 118590 h 1030680"/>
                <a:gd name="connsiteX806" fmla="*/ 2164428 w 2992697"/>
                <a:gd name="connsiteY806" fmla="*/ 118590 h 1030680"/>
                <a:gd name="connsiteX807" fmla="*/ 2164428 w 2992697"/>
                <a:gd name="connsiteY807" fmla="*/ 114244 h 1030680"/>
                <a:gd name="connsiteX808" fmla="*/ 2159150 w 2992697"/>
                <a:gd name="connsiteY808" fmla="*/ 111140 h 1030680"/>
                <a:gd name="connsiteX809" fmla="*/ 2155115 w 2992697"/>
                <a:gd name="connsiteY809" fmla="*/ 106793 h 1030680"/>
                <a:gd name="connsiteX810" fmla="*/ 2152942 w 2992697"/>
                <a:gd name="connsiteY810" fmla="*/ 103689 h 1030680"/>
                <a:gd name="connsiteX811" fmla="*/ 2149837 w 2992697"/>
                <a:gd name="connsiteY811" fmla="*/ 99343 h 1030680"/>
                <a:gd name="connsiteX812" fmla="*/ 2147664 w 2992697"/>
                <a:gd name="connsiteY812" fmla="*/ 94065 h 1030680"/>
                <a:gd name="connsiteX813" fmla="*/ 2151700 w 2992697"/>
                <a:gd name="connsiteY813" fmla="*/ 86614 h 1030680"/>
                <a:gd name="connsiteX814" fmla="*/ 2152631 w 2992697"/>
                <a:gd name="connsiteY814" fmla="*/ 81337 h 1030680"/>
                <a:gd name="connsiteX815" fmla="*/ 2154804 w 2992697"/>
                <a:gd name="connsiteY815" fmla="*/ 71713 h 1030680"/>
                <a:gd name="connsiteX816" fmla="*/ 2127795 w 2992697"/>
                <a:gd name="connsiteY816" fmla="*/ 71713 h 1030680"/>
                <a:gd name="connsiteX817" fmla="*/ 2127795 w 2992697"/>
                <a:gd name="connsiteY817" fmla="*/ 64262 h 1030680"/>
                <a:gd name="connsiteX818" fmla="*/ 2142386 w 2992697"/>
                <a:gd name="connsiteY818" fmla="*/ 58985 h 1030680"/>
                <a:gd name="connsiteX819" fmla="*/ 2156977 w 2992697"/>
                <a:gd name="connsiteY819" fmla="*/ 54638 h 1030680"/>
                <a:gd name="connsiteX820" fmla="*/ 2174673 w 2992697"/>
                <a:gd name="connsiteY820" fmla="*/ 51534 h 1030680"/>
                <a:gd name="connsiteX821" fmla="*/ 2176846 w 2992697"/>
                <a:gd name="connsiteY821" fmla="*/ 56812 h 1030680"/>
                <a:gd name="connsiteX822" fmla="*/ 2179019 w 2992697"/>
                <a:gd name="connsiteY822" fmla="*/ 58985 h 1030680"/>
                <a:gd name="connsiteX823" fmla="*/ 2179019 w 2992697"/>
                <a:gd name="connsiteY823" fmla="*/ 61158 h 1030680"/>
                <a:gd name="connsiteX824" fmla="*/ 2181192 w 2992697"/>
                <a:gd name="connsiteY824" fmla="*/ 61158 h 1030680"/>
                <a:gd name="connsiteX825" fmla="*/ 2181192 w 2992697"/>
                <a:gd name="connsiteY825" fmla="*/ 62089 h 1030680"/>
                <a:gd name="connsiteX826" fmla="*/ 2184297 w 2992697"/>
                <a:gd name="connsiteY826" fmla="*/ 64262 h 1030680"/>
                <a:gd name="connsiteX827" fmla="*/ 2186470 w 2992697"/>
                <a:gd name="connsiteY827" fmla="*/ 58985 h 1030680"/>
                <a:gd name="connsiteX828" fmla="*/ 2188643 w 2992697"/>
                <a:gd name="connsiteY828" fmla="*/ 54638 h 1030680"/>
                <a:gd name="connsiteX829" fmla="*/ 2189574 w 2992697"/>
                <a:gd name="connsiteY829" fmla="*/ 51534 h 1030680"/>
                <a:gd name="connsiteX830" fmla="*/ 2193610 w 2992697"/>
                <a:gd name="connsiteY830" fmla="*/ 47188 h 1030680"/>
                <a:gd name="connsiteX831" fmla="*/ 2195472 w 2992697"/>
                <a:gd name="connsiteY831" fmla="*/ 44394 h 1030680"/>
                <a:gd name="connsiteX832" fmla="*/ 2195472 w 2992697"/>
                <a:gd name="connsiteY832" fmla="*/ 44394 h 1030680"/>
                <a:gd name="connsiteX833" fmla="*/ 2195472 w 2992697"/>
                <a:gd name="connsiteY833" fmla="*/ 44394 h 1030680"/>
                <a:gd name="connsiteX834" fmla="*/ 2240487 w 2992697"/>
                <a:gd name="connsiteY834" fmla="*/ 24215 h 1030680"/>
                <a:gd name="connsiteX835" fmla="*/ 2244523 w 2992697"/>
                <a:gd name="connsiteY835" fmla="*/ 25146 h 1030680"/>
                <a:gd name="connsiteX836" fmla="*/ 2245454 w 2992697"/>
                <a:gd name="connsiteY836" fmla="*/ 25146 h 1030680"/>
                <a:gd name="connsiteX837" fmla="*/ 2247628 w 2992697"/>
                <a:gd name="connsiteY837" fmla="*/ 27319 h 1030680"/>
                <a:gd name="connsiteX838" fmla="*/ 2247628 w 2992697"/>
                <a:gd name="connsiteY838" fmla="*/ 27319 h 1030680"/>
                <a:gd name="connsiteX839" fmla="*/ 2249800 w 2992697"/>
                <a:gd name="connsiteY839" fmla="*/ 29492 h 1030680"/>
                <a:gd name="connsiteX840" fmla="*/ 2251974 w 2992697"/>
                <a:gd name="connsiteY840" fmla="*/ 32597 h 1030680"/>
                <a:gd name="connsiteX841" fmla="*/ 2255078 w 2992697"/>
                <a:gd name="connsiteY841" fmla="*/ 38806 h 1030680"/>
                <a:gd name="connsiteX842" fmla="*/ 2259114 w 2992697"/>
                <a:gd name="connsiteY842" fmla="*/ 44083 h 1030680"/>
                <a:gd name="connsiteX843" fmla="*/ 2260045 w 2992697"/>
                <a:gd name="connsiteY843" fmla="*/ 51534 h 1030680"/>
                <a:gd name="connsiteX844" fmla="*/ 2251663 w 2992697"/>
                <a:gd name="connsiteY844" fmla="*/ 51534 h 1030680"/>
                <a:gd name="connsiteX845" fmla="*/ 2251663 w 2992697"/>
                <a:gd name="connsiteY845" fmla="*/ 47188 h 1030680"/>
                <a:gd name="connsiteX846" fmla="*/ 2247628 w 2992697"/>
                <a:gd name="connsiteY846" fmla="*/ 44083 h 1030680"/>
                <a:gd name="connsiteX847" fmla="*/ 2244523 w 2992697"/>
                <a:gd name="connsiteY847" fmla="*/ 39737 h 1030680"/>
                <a:gd name="connsiteX848" fmla="*/ 2242350 w 2992697"/>
                <a:gd name="connsiteY848" fmla="*/ 36633 h 1030680"/>
                <a:gd name="connsiteX849" fmla="*/ 2240177 w 2992697"/>
                <a:gd name="connsiteY849" fmla="*/ 31355 h 1030680"/>
                <a:gd name="connsiteX850" fmla="*/ 2240177 w 2992697"/>
                <a:gd name="connsiteY850" fmla="*/ 24215 h 1030680"/>
                <a:gd name="connsiteX851" fmla="*/ 2240487 w 2992697"/>
                <a:gd name="connsiteY851" fmla="*/ 24215 h 1030680"/>
                <a:gd name="connsiteX852" fmla="*/ 2240487 w 2992697"/>
                <a:gd name="connsiteY852" fmla="*/ 24215 h 1030680"/>
                <a:gd name="connsiteX853" fmla="*/ 984113 w 2992697"/>
                <a:gd name="connsiteY853" fmla="*/ 20179 h 1030680"/>
                <a:gd name="connsiteX854" fmla="*/ 1009259 w 2992697"/>
                <a:gd name="connsiteY854" fmla="*/ 20179 h 1030680"/>
                <a:gd name="connsiteX855" fmla="*/ 1035337 w 2992697"/>
                <a:gd name="connsiteY855" fmla="*/ 24525 h 1030680"/>
                <a:gd name="connsiteX856" fmla="*/ 1058310 w 2992697"/>
                <a:gd name="connsiteY856" fmla="*/ 27630 h 1030680"/>
                <a:gd name="connsiteX857" fmla="*/ 1079110 w 2992697"/>
                <a:gd name="connsiteY857" fmla="*/ 32907 h 1030680"/>
                <a:gd name="connsiteX858" fmla="*/ 1109223 w 2992697"/>
                <a:gd name="connsiteY858" fmla="*/ 27630 h 1030680"/>
                <a:gd name="connsiteX859" fmla="*/ 1113259 w 2992697"/>
                <a:gd name="connsiteY859" fmla="*/ 31976 h 1030680"/>
                <a:gd name="connsiteX860" fmla="*/ 1116363 w 2992697"/>
                <a:gd name="connsiteY860" fmla="*/ 32907 h 1030680"/>
                <a:gd name="connsiteX861" fmla="*/ 1120399 w 2992697"/>
                <a:gd name="connsiteY861" fmla="*/ 39116 h 1030680"/>
                <a:gd name="connsiteX862" fmla="*/ 1122572 w 2992697"/>
                <a:gd name="connsiteY862" fmla="*/ 42221 h 1030680"/>
                <a:gd name="connsiteX863" fmla="*/ 1125676 w 2992697"/>
                <a:gd name="connsiteY863" fmla="*/ 44394 h 1030680"/>
                <a:gd name="connsiteX864" fmla="*/ 1143372 w 2992697"/>
                <a:gd name="connsiteY864" fmla="*/ 51844 h 1030680"/>
                <a:gd name="connsiteX865" fmla="*/ 1164172 w 2992697"/>
                <a:gd name="connsiteY865" fmla="*/ 57122 h 1030680"/>
                <a:gd name="connsiteX866" fmla="*/ 1181867 w 2992697"/>
                <a:gd name="connsiteY866" fmla="*/ 61468 h 1030680"/>
                <a:gd name="connsiteX867" fmla="*/ 1181867 w 2992697"/>
                <a:gd name="connsiteY867" fmla="*/ 68919 h 1030680"/>
                <a:gd name="connsiteX868" fmla="*/ 1152685 w 2992697"/>
                <a:gd name="connsiteY868" fmla="*/ 68919 h 1030680"/>
                <a:gd name="connsiteX869" fmla="*/ 1140267 w 2992697"/>
                <a:gd name="connsiteY869" fmla="*/ 62710 h 1030680"/>
                <a:gd name="connsiteX870" fmla="*/ 1125676 w 2992697"/>
                <a:gd name="connsiteY870" fmla="*/ 62710 h 1030680"/>
                <a:gd name="connsiteX871" fmla="*/ 1108912 w 2992697"/>
                <a:gd name="connsiteY871" fmla="*/ 64883 h 1030680"/>
                <a:gd name="connsiteX872" fmla="*/ 1093390 w 2992697"/>
                <a:gd name="connsiteY872" fmla="*/ 69229 h 1030680"/>
                <a:gd name="connsiteX873" fmla="*/ 1093390 w 2992697"/>
                <a:gd name="connsiteY873" fmla="*/ 77611 h 1030680"/>
                <a:gd name="connsiteX874" fmla="*/ 1113259 w 2992697"/>
                <a:gd name="connsiteY874" fmla="*/ 77611 h 1030680"/>
                <a:gd name="connsiteX875" fmla="*/ 1127850 w 2992697"/>
                <a:gd name="connsiteY875" fmla="*/ 74507 h 1030680"/>
                <a:gd name="connsiteX876" fmla="*/ 1145545 w 2992697"/>
                <a:gd name="connsiteY876" fmla="*/ 72334 h 1030680"/>
                <a:gd name="connsiteX877" fmla="*/ 1167587 w 2992697"/>
                <a:gd name="connsiteY877" fmla="*/ 72334 h 1030680"/>
                <a:gd name="connsiteX878" fmla="*/ 1189628 w 2992697"/>
                <a:gd name="connsiteY878" fmla="*/ 72334 h 1030680"/>
                <a:gd name="connsiteX879" fmla="*/ 1206392 w 2992697"/>
                <a:gd name="connsiteY879" fmla="*/ 72334 h 1030680"/>
                <a:gd name="connsiteX880" fmla="*/ 1220983 w 2992697"/>
                <a:gd name="connsiteY880" fmla="*/ 87235 h 1030680"/>
                <a:gd name="connsiteX881" fmla="*/ 1238679 w 2992697"/>
                <a:gd name="connsiteY881" fmla="*/ 97790 h 1030680"/>
                <a:gd name="connsiteX882" fmla="*/ 1233401 w 2992697"/>
                <a:gd name="connsiteY882" fmla="*/ 109277 h 1030680"/>
                <a:gd name="connsiteX883" fmla="*/ 1222846 w 2992697"/>
                <a:gd name="connsiteY883" fmla="*/ 116728 h 1030680"/>
                <a:gd name="connsiteX884" fmla="*/ 1213533 w 2992697"/>
                <a:gd name="connsiteY884" fmla="*/ 122005 h 1030680"/>
                <a:gd name="connsiteX885" fmla="*/ 1201115 w 2992697"/>
                <a:gd name="connsiteY885" fmla="*/ 126351 h 1030680"/>
                <a:gd name="connsiteX886" fmla="*/ 1182178 w 2992697"/>
                <a:gd name="connsiteY886" fmla="*/ 126351 h 1030680"/>
                <a:gd name="connsiteX887" fmla="*/ 1165413 w 2992697"/>
                <a:gd name="connsiteY887" fmla="*/ 131629 h 1030680"/>
                <a:gd name="connsiteX888" fmla="*/ 1147718 w 2992697"/>
                <a:gd name="connsiteY888" fmla="*/ 131629 h 1030680"/>
                <a:gd name="connsiteX889" fmla="*/ 1127850 w 2992697"/>
                <a:gd name="connsiteY889" fmla="*/ 129456 h 1030680"/>
                <a:gd name="connsiteX890" fmla="*/ 1108912 w 2992697"/>
                <a:gd name="connsiteY890" fmla="*/ 127283 h 1030680"/>
                <a:gd name="connsiteX891" fmla="*/ 1091527 w 2992697"/>
                <a:gd name="connsiteY891" fmla="*/ 127283 h 1030680"/>
                <a:gd name="connsiteX892" fmla="*/ 1076936 w 2992697"/>
                <a:gd name="connsiteY892" fmla="*/ 131629 h 1030680"/>
                <a:gd name="connsiteX893" fmla="*/ 1065450 w 2992697"/>
                <a:gd name="connsiteY893" fmla="*/ 142184 h 1030680"/>
                <a:gd name="connsiteX894" fmla="*/ 1109223 w 2992697"/>
                <a:gd name="connsiteY894" fmla="*/ 142184 h 1030680"/>
                <a:gd name="connsiteX895" fmla="*/ 1122882 w 2992697"/>
                <a:gd name="connsiteY895" fmla="*/ 139080 h 1030680"/>
                <a:gd name="connsiteX896" fmla="*/ 1138405 w 2992697"/>
                <a:gd name="connsiteY896" fmla="*/ 136907 h 1030680"/>
                <a:gd name="connsiteX897" fmla="*/ 1157342 w 2992697"/>
                <a:gd name="connsiteY897" fmla="*/ 139080 h 1030680"/>
                <a:gd name="connsiteX898" fmla="*/ 1169760 w 2992697"/>
                <a:gd name="connsiteY898" fmla="*/ 142184 h 1030680"/>
                <a:gd name="connsiteX899" fmla="*/ 1172864 w 2992697"/>
                <a:gd name="connsiteY899" fmla="*/ 155844 h 1030680"/>
                <a:gd name="connsiteX900" fmla="*/ 1179073 w 2992697"/>
                <a:gd name="connsiteY900" fmla="*/ 153671 h 1030680"/>
                <a:gd name="connsiteX901" fmla="*/ 1187455 w 2992697"/>
                <a:gd name="connsiteY901" fmla="*/ 148393 h 1030680"/>
                <a:gd name="connsiteX902" fmla="*/ 1198942 w 2992697"/>
                <a:gd name="connsiteY902" fmla="*/ 144047 h 1030680"/>
                <a:gd name="connsiteX903" fmla="*/ 1209497 w 2992697"/>
                <a:gd name="connsiteY903" fmla="*/ 141874 h 1030680"/>
                <a:gd name="connsiteX904" fmla="*/ 1211670 w 2992697"/>
                <a:gd name="connsiteY904" fmla="*/ 148083 h 1030680"/>
                <a:gd name="connsiteX905" fmla="*/ 1213843 w 2992697"/>
                <a:gd name="connsiteY905" fmla="*/ 151187 h 1030680"/>
                <a:gd name="connsiteX906" fmla="*/ 1216016 w 2992697"/>
                <a:gd name="connsiteY906" fmla="*/ 153360 h 1030680"/>
                <a:gd name="connsiteX907" fmla="*/ 1219121 w 2992697"/>
                <a:gd name="connsiteY907" fmla="*/ 155533 h 1030680"/>
                <a:gd name="connsiteX908" fmla="*/ 1223156 w 2992697"/>
                <a:gd name="connsiteY908" fmla="*/ 158638 h 1030680"/>
                <a:gd name="connsiteX909" fmla="*/ 1206392 w 2992697"/>
                <a:gd name="connsiteY909" fmla="*/ 189993 h 1030680"/>
                <a:gd name="connsiteX910" fmla="*/ 1213843 w 2992697"/>
                <a:gd name="connsiteY910" fmla="*/ 189993 h 1030680"/>
                <a:gd name="connsiteX911" fmla="*/ 1226261 w 2992697"/>
                <a:gd name="connsiteY911" fmla="*/ 182542 h 1030680"/>
                <a:gd name="connsiteX912" fmla="*/ 1243025 w 2992697"/>
                <a:gd name="connsiteY912" fmla="*/ 172918 h 1030680"/>
                <a:gd name="connsiteX913" fmla="*/ 1262893 w 2992697"/>
                <a:gd name="connsiteY913" fmla="*/ 165468 h 1030680"/>
                <a:gd name="connsiteX914" fmla="*/ 1284935 w 2992697"/>
                <a:gd name="connsiteY914" fmla="*/ 158017 h 1030680"/>
                <a:gd name="connsiteX915" fmla="*/ 1308839 w 2992697"/>
                <a:gd name="connsiteY915" fmla="*/ 152739 h 1030680"/>
                <a:gd name="connsiteX916" fmla="*/ 1329639 w 2992697"/>
                <a:gd name="connsiteY916" fmla="*/ 152739 h 1030680"/>
                <a:gd name="connsiteX917" fmla="*/ 1350439 w 2992697"/>
                <a:gd name="connsiteY917" fmla="*/ 154912 h 1030680"/>
                <a:gd name="connsiteX918" fmla="*/ 1365030 w 2992697"/>
                <a:gd name="connsiteY918" fmla="*/ 163294 h 1030680"/>
                <a:gd name="connsiteX919" fmla="*/ 1373412 w 2992697"/>
                <a:gd name="connsiteY919" fmla="*/ 178196 h 1030680"/>
                <a:gd name="connsiteX920" fmla="*/ 1379621 w 2992697"/>
                <a:gd name="connsiteY920" fmla="*/ 178196 h 1030680"/>
                <a:gd name="connsiteX921" fmla="*/ 1379621 w 2992697"/>
                <a:gd name="connsiteY921" fmla="*/ 180369 h 1030680"/>
                <a:gd name="connsiteX922" fmla="*/ 1379621 w 2992697"/>
                <a:gd name="connsiteY922" fmla="*/ 180369 h 1030680"/>
                <a:gd name="connsiteX923" fmla="*/ 1377448 w 2992697"/>
                <a:gd name="connsiteY923" fmla="*/ 182542 h 1030680"/>
                <a:gd name="connsiteX924" fmla="*/ 1375275 w 2992697"/>
                <a:gd name="connsiteY924" fmla="*/ 182542 h 1030680"/>
                <a:gd name="connsiteX925" fmla="*/ 1375275 w 2992697"/>
                <a:gd name="connsiteY925" fmla="*/ 182542 h 1030680"/>
                <a:gd name="connsiteX926" fmla="*/ 1373102 w 2992697"/>
                <a:gd name="connsiteY926" fmla="*/ 182542 h 1030680"/>
                <a:gd name="connsiteX927" fmla="*/ 1369997 w 2992697"/>
                <a:gd name="connsiteY927" fmla="*/ 185647 h 1030680"/>
                <a:gd name="connsiteX928" fmla="*/ 1364720 w 2992697"/>
                <a:gd name="connsiteY928" fmla="*/ 187820 h 1030680"/>
                <a:gd name="connsiteX929" fmla="*/ 1358511 w 2992697"/>
                <a:gd name="connsiteY929" fmla="*/ 189993 h 1030680"/>
                <a:gd name="connsiteX930" fmla="*/ 1351060 w 2992697"/>
                <a:gd name="connsiteY930" fmla="*/ 192166 h 1030680"/>
                <a:gd name="connsiteX931" fmla="*/ 1345783 w 2992697"/>
                <a:gd name="connsiteY931" fmla="*/ 193097 h 1030680"/>
                <a:gd name="connsiteX932" fmla="*/ 1333365 w 2992697"/>
                <a:gd name="connsiteY932" fmla="*/ 213276 h 1030680"/>
                <a:gd name="connsiteX933" fmla="*/ 1309460 w 2992697"/>
                <a:gd name="connsiteY933" fmla="*/ 228178 h 1030680"/>
                <a:gd name="connsiteX934" fmla="*/ 1282452 w 2992697"/>
                <a:gd name="connsiteY934" fmla="*/ 237801 h 1030680"/>
                <a:gd name="connsiteX935" fmla="*/ 1250165 w 2992697"/>
                <a:gd name="connsiteY935" fmla="*/ 243079 h 1030680"/>
                <a:gd name="connsiteX936" fmla="*/ 1250165 w 2992697"/>
                <a:gd name="connsiteY936" fmla="*/ 249288 h 1030680"/>
                <a:gd name="connsiteX937" fmla="*/ 1250165 w 2992697"/>
                <a:gd name="connsiteY937" fmla="*/ 252392 h 1030680"/>
                <a:gd name="connsiteX938" fmla="*/ 1250165 w 2992697"/>
                <a:gd name="connsiteY938" fmla="*/ 254566 h 1030680"/>
                <a:gd name="connsiteX939" fmla="*/ 1247992 w 2992697"/>
                <a:gd name="connsiteY939" fmla="*/ 256739 h 1030680"/>
                <a:gd name="connsiteX940" fmla="*/ 1250165 w 2992697"/>
                <a:gd name="connsiteY940" fmla="*/ 257670 h 1030680"/>
                <a:gd name="connsiteX941" fmla="*/ 1250165 w 2992697"/>
                <a:gd name="connsiteY941" fmla="*/ 259843 h 1030680"/>
                <a:gd name="connsiteX942" fmla="*/ 1253270 w 2992697"/>
                <a:gd name="connsiteY942" fmla="*/ 264189 h 1030680"/>
                <a:gd name="connsiteX943" fmla="*/ 1258547 w 2992697"/>
                <a:gd name="connsiteY943" fmla="*/ 267294 h 1030680"/>
                <a:gd name="connsiteX944" fmla="*/ 1262583 w 2992697"/>
                <a:gd name="connsiteY944" fmla="*/ 269467 h 1030680"/>
                <a:gd name="connsiteX945" fmla="*/ 1265687 w 2992697"/>
                <a:gd name="connsiteY945" fmla="*/ 272571 h 1030680"/>
                <a:gd name="connsiteX946" fmla="*/ 1269723 w 2992697"/>
                <a:gd name="connsiteY946" fmla="*/ 274745 h 1030680"/>
                <a:gd name="connsiteX947" fmla="*/ 1272828 w 2992697"/>
                <a:gd name="connsiteY947" fmla="*/ 280022 h 1030680"/>
                <a:gd name="connsiteX948" fmla="*/ 1269723 w 2992697"/>
                <a:gd name="connsiteY948" fmla="*/ 287473 h 1030680"/>
                <a:gd name="connsiteX949" fmla="*/ 1265687 w 2992697"/>
                <a:gd name="connsiteY949" fmla="*/ 304237 h 1030680"/>
                <a:gd name="connsiteX950" fmla="*/ 1262583 w 2992697"/>
                <a:gd name="connsiteY950" fmla="*/ 324416 h 1030680"/>
                <a:gd name="connsiteX951" fmla="*/ 1258547 w 2992697"/>
                <a:gd name="connsiteY951" fmla="*/ 344595 h 1030680"/>
                <a:gd name="connsiteX952" fmla="*/ 1258547 w 2992697"/>
                <a:gd name="connsiteY952" fmla="*/ 361359 h 1030680"/>
                <a:gd name="connsiteX953" fmla="*/ 1262583 w 2992697"/>
                <a:gd name="connsiteY953" fmla="*/ 359186 h 1030680"/>
                <a:gd name="connsiteX954" fmla="*/ 1265687 w 2992697"/>
                <a:gd name="connsiteY954" fmla="*/ 359186 h 1030680"/>
                <a:gd name="connsiteX955" fmla="*/ 1267861 w 2992697"/>
                <a:gd name="connsiteY955" fmla="*/ 359186 h 1030680"/>
                <a:gd name="connsiteX956" fmla="*/ 1271896 w 2992697"/>
                <a:gd name="connsiteY956" fmla="*/ 359186 h 1030680"/>
                <a:gd name="connsiteX957" fmla="*/ 1272828 w 2992697"/>
                <a:gd name="connsiteY957" fmla="*/ 359186 h 1030680"/>
                <a:gd name="connsiteX958" fmla="*/ 1279037 w 2992697"/>
                <a:gd name="connsiteY958" fmla="*/ 361359 h 1030680"/>
                <a:gd name="connsiteX959" fmla="*/ 1276864 w 2992697"/>
                <a:gd name="connsiteY959" fmla="*/ 366636 h 1030680"/>
                <a:gd name="connsiteX960" fmla="*/ 1276864 w 2992697"/>
                <a:gd name="connsiteY960" fmla="*/ 368810 h 1030680"/>
                <a:gd name="connsiteX961" fmla="*/ 1276864 w 2992697"/>
                <a:gd name="connsiteY961" fmla="*/ 373156 h 1030680"/>
                <a:gd name="connsiteX962" fmla="*/ 1276864 w 2992697"/>
                <a:gd name="connsiteY962" fmla="*/ 374087 h 1030680"/>
                <a:gd name="connsiteX963" fmla="*/ 1276864 w 2992697"/>
                <a:gd name="connsiteY963" fmla="*/ 378433 h 1030680"/>
                <a:gd name="connsiteX964" fmla="*/ 1279037 w 2992697"/>
                <a:gd name="connsiteY964" fmla="*/ 385884 h 1030680"/>
                <a:gd name="connsiteX965" fmla="*/ 1272828 w 2992697"/>
                <a:gd name="connsiteY965" fmla="*/ 385884 h 1030680"/>
                <a:gd name="connsiteX966" fmla="*/ 1272828 w 2992697"/>
                <a:gd name="connsiteY966" fmla="*/ 388989 h 1030680"/>
                <a:gd name="connsiteX967" fmla="*/ 1269723 w 2992697"/>
                <a:gd name="connsiteY967" fmla="*/ 388057 h 1030680"/>
                <a:gd name="connsiteX968" fmla="*/ 1265687 w 2992697"/>
                <a:gd name="connsiteY968" fmla="*/ 383711 h 1030680"/>
                <a:gd name="connsiteX969" fmla="*/ 1264756 w 2992697"/>
                <a:gd name="connsiteY969" fmla="*/ 381538 h 1030680"/>
                <a:gd name="connsiteX970" fmla="*/ 1260720 w 2992697"/>
                <a:gd name="connsiteY970" fmla="*/ 380607 h 1030680"/>
                <a:gd name="connsiteX971" fmla="*/ 1257616 w 2992697"/>
                <a:gd name="connsiteY971" fmla="*/ 378433 h 1030680"/>
                <a:gd name="connsiteX972" fmla="*/ 1250165 w 2992697"/>
                <a:gd name="connsiteY972" fmla="*/ 378433 h 1030680"/>
                <a:gd name="connsiteX973" fmla="*/ 1246129 w 2992697"/>
                <a:gd name="connsiteY973" fmla="*/ 380607 h 1030680"/>
                <a:gd name="connsiteX974" fmla="*/ 1243025 w 2992697"/>
                <a:gd name="connsiteY974" fmla="*/ 381538 h 1030680"/>
                <a:gd name="connsiteX975" fmla="*/ 1238989 w 2992697"/>
                <a:gd name="connsiteY975" fmla="*/ 383711 h 1030680"/>
                <a:gd name="connsiteX976" fmla="*/ 1236816 w 2992697"/>
                <a:gd name="connsiteY976" fmla="*/ 385884 h 1030680"/>
                <a:gd name="connsiteX977" fmla="*/ 1233711 w 2992697"/>
                <a:gd name="connsiteY977" fmla="*/ 388057 h 1030680"/>
                <a:gd name="connsiteX978" fmla="*/ 1231538 w 2992697"/>
                <a:gd name="connsiteY978" fmla="*/ 391162 h 1030680"/>
                <a:gd name="connsiteX979" fmla="*/ 1229365 w 2992697"/>
                <a:gd name="connsiteY979" fmla="*/ 398612 h 1030680"/>
                <a:gd name="connsiteX980" fmla="*/ 1253270 w 2992697"/>
                <a:gd name="connsiteY980" fmla="*/ 406063 h 1030680"/>
                <a:gd name="connsiteX981" fmla="*/ 1258547 w 2992697"/>
                <a:gd name="connsiteY981" fmla="*/ 438660 h 1030680"/>
                <a:gd name="connsiteX982" fmla="*/ 1253270 w 2992697"/>
                <a:gd name="connsiteY982" fmla="*/ 438660 h 1030680"/>
                <a:gd name="connsiteX983" fmla="*/ 1250165 w 2992697"/>
                <a:gd name="connsiteY983" fmla="*/ 438660 h 1030680"/>
                <a:gd name="connsiteX984" fmla="*/ 1246129 w 2992697"/>
                <a:gd name="connsiteY984" fmla="*/ 440833 h 1030680"/>
                <a:gd name="connsiteX985" fmla="*/ 1243025 w 2992697"/>
                <a:gd name="connsiteY985" fmla="*/ 443006 h 1030680"/>
                <a:gd name="connsiteX986" fmla="*/ 1243025 w 2992697"/>
                <a:gd name="connsiteY986" fmla="*/ 450457 h 1030680"/>
                <a:gd name="connsiteX987" fmla="*/ 1251407 w 2992697"/>
                <a:gd name="connsiteY987" fmla="*/ 455734 h 1030680"/>
                <a:gd name="connsiteX988" fmla="*/ 1257616 w 2992697"/>
                <a:gd name="connsiteY988" fmla="*/ 463185 h 1030680"/>
                <a:gd name="connsiteX989" fmla="*/ 1260720 w 2992697"/>
                <a:gd name="connsiteY989" fmla="*/ 472809 h 1030680"/>
                <a:gd name="connsiteX990" fmla="*/ 1262893 w 2992697"/>
                <a:gd name="connsiteY990" fmla="*/ 487710 h 1030680"/>
                <a:gd name="connsiteX991" fmla="*/ 1253580 w 2992697"/>
                <a:gd name="connsiteY991" fmla="*/ 487710 h 1030680"/>
                <a:gd name="connsiteX992" fmla="*/ 1251407 w 2992697"/>
                <a:gd name="connsiteY992" fmla="*/ 487710 h 1030680"/>
                <a:gd name="connsiteX993" fmla="*/ 1246129 w 2992697"/>
                <a:gd name="connsiteY993" fmla="*/ 485537 h 1030680"/>
                <a:gd name="connsiteX994" fmla="*/ 1243025 w 2992697"/>
                <a:gd name="connsiteY994" fmla="*/ 487710 h 1030680"/>
                <a:gd name="connsiteX995" fmla="*/ 1236816 w 2992697"/>
                <a:gd name="connsiteY995" fmla="*/ 487710 h 1030680"/>
                <a:gd name="connsiteX996" fmla="*/ 1233711 w 2992697"/>
                <a:gd name="connsiteY996" fmla="*/ 490815 h 1030680"/>
                <a:gd name="connsiteX997" fmla="*/ 1229676 w 2992697"/>
                <a:gd name="connsiteY997" fmla="*/ 495161 h 1030680"/>
                <a:gd name="connsiteX998" fmla="*/ 1235885 w 2992697"/>
                <a:gd name="connsiteY998" fmla="*/ 498266 h 1030680"/>
                <a:gd name="connsiteX999" fmla="*/ 1238989 w 2992697"/>
                <a:gd name="connsiteY999" fmla="*/ 500439 h 1030680"/>
                <a:gd name="connsiteX1000" fmla="*/ 1241162 w 2992697"/>
                <a:gd name="connsiteY1000" fmla="*/ 502612 h 1030680"/>
                <a:gd name="connsiteX1001" fmla="*/ 1243335 w 2992697"/>
                <a:gd name="connsiteY1001" fmla="*/ 503543 h 1030680"/>
                <a:gd name="connsiteX1002" fmla="*/ 1244267 w 2992697"/>
                <a:gd name="connsiteY1002" fmla="*/ 509752 h 1030680"/>
                <a:gd name="connsiteX1003" fmla="*/ 1246440 w 2992697"/>
                <a:gd name="connsiteY1003" fmla="*/ 515030 h 1030680"/>
                <a:gd name="connsiteX1004" fmla="*/ 1244267 w 2992697"/>
                <a:gd name="connsiteY1004" fmla="*/ 517203 h 1030680"/>
                <a:gd name="connsiteX1005" fmla="*/ 1244267 w 2992697"/>
                <a:gd name="connsiteY1005" fmla="*/ 518134 h 1030680"/>
                <a:gd name="connsiteX1006" fmla="*/ 1244267 w 2992697"/>
                <a:gd name="connsiteY1006" fmla="*/ 518134 h 1030680"/>
                <a:gd name="connsiteX1007" fmla="*/ 1243335 w 2992697"/>
                <a:gd name="connsiteY1007" fmla="*/ 520307 h 1030680"/>
                <a:gd name="connsiteX1008" fmla="*/ 1243335 w 2992697"/>
                <a:gd name="connsiteY1008" fmla="*/ 524653 h 1030680"/>
                <a:gd name="connsiteX1009" fmla="*/ 1228124 w 2992697"/>
                <a:gd name="connsiteY1009" fmla="*/ 524653 h 1030680"/>
                <a:gd name="connsiteX1010" fmla="*/ 1213533 w 2992697"/>
                <a:gd name="connsiteY1010" fmla="*/ 527758 h 1030680"/>
                <a:gd name="connsiteX1011" fmla="*/ 1202046 w 2992697"/>
                <a:gd name="connsiteY1011" fmla="*/ 532104 h 1030680"/>
                <a:gd name="connsiteX1012" fmla="*/ 1206082 w 2992697"/>
                <a:gd name="connsiteY1012" fmla="*/ 532104 h 1030680"/>
                <a:gd name="connsiteX1013" fmla="*/ 1211359 w 2992697"/>
                <a:gd name="connsiteY1013" fmla="*/ 535209 h 1030680"/>
                <a:gd name="connsiteX1014" fmla="*/ 1215395 w 2992697"/>
                <a:gd name="connsiteY1014" fmla="*/ 537382 h 1030680"/>
                <a:gd name="connsiteX1015" fmla="*/ 1218500 w 2992697"/>
                <a:gd name="connsiteY1015" fmla="*/ 537382 h 1030680"/>
                <a:gd name="connsiteX1016" fmla="*/ 1222536 w 2992697"/>
                <a:gd name="connsiteY1016" fmla="*/ 539555 h 1030680"/>
                <a:gd name="connsiteX1017" fmla="*/ 1225640 w 2992697"/>
                <a:gd name="connsiteY1017" fmla="*/ 542659 h 1030680"/>
                <a:gd name="connsiteX1018" fmla="*/ 1228744 w 2992697"/>
                <a:gd name="connsiteY1018" fmla="*/ 547937 h 1030680"/>
                <a:gd name="connsiteX1019" fmla="*/ 1222536 w 2992697"/>
                <a:gd name="connsiteY1019" fmla="*/ 557561 h 1030680"/>
                <a:gd name="connsiteX1020" fmla="*/ 1218500 w 2992697"/>
                <a:gd name="connsiteY1020" fmla="*/ 569047 h 1030680"/>
                <a:gd name="connsiteX1021" fmla="*/ 1213222 w 2992697"/>
                <a:gd name="connsiteY1021" fmla="*/ 581775 h 1030680"/>
                <a:gd name="connsiteX1022" fmla="*/ 1211049 w 2992697"/>
                <a:gd name="connsiteY1022" fmla="*/ 576498 h 1030680"/>
                <a:gd name="connsiteX1023" fmla="*/ 1207945 w 2992697"/>
                <a:gd name="connsiteY1023" fmla="*/ 572152 h 1030680"/>
                <a:gd name="connsiteX1024" fmla="*/ 1205771 w 2992697"/>
                <a:gd name="connsiteY1024" fmla="*/ 569979 h 1030680"/>
                <a:gd name="connsiteX1025" fmla="*/ 1201736 w 2992697"/>
                <a:gd name="connsiteY1025" fmla="*/ 569979 h 1030680"/>
                <a:gd name="connsiteX1026" fmla="*/ 1196458 w 2992697"/>
                <a:gd name="connsiteY1026" fmla="*/ 569047 h 1030680"/>
                <a:gd name="connsiteX1027" fmla="*/ 1189007 w 2992697"/>
                <a:gd name="connsiteY1027" fmla="*/ 569047 h 1030680"/>
                <a:gd name="connsiteX1028" fmla="*/ 1189007 w 2992697"/>
                <a:gd name="connsiteY1028" fmla="*/ 572152 h 1030680"/>
                <a:gd name="connsiteX1029" fmla="*/ 1193043 w 2992697"/>
                <a:gd name="connsiteY1029" fmla="*/ 572152 h 1030680"/>
                <a:gd name="connsiteX1030" fmla="*/ 1205461 w 2992697"/>
                <a:gd name="connsiteY1030" fmla="*/ 584880 h 1030680"/>
                <a:gd name="connsiteX1031" fmla="*/ 1216016 w 2992697"/>
                <a:gd name="connsiteY1031" fmla="*/ 599781 h 1030680"/>
                <a:gd name="connsiteX1032" fmla="*/ 1222225 w 2992697"/>
                <a:gd name="connsiteY1032" fmla="*/ 618719 h 1030680"/>
                <a:gd name="connsiteX1033" fmla="*/ 1225329 w 2992697"/>
                <a:gd name="connsiteY1033" fmla="*/ 640760 h 1030680"/>
                <a:gd name="connsiteX1034" fmla="*/ 1222225 w 2992697"/>
                <a:gd name="connsiteY1034" fmla="*/ 640760 h 1030680"/>
                <a:gd name="connsiteX1035" fmla="*/ 1222225 w 2992697"/>
                <a:gd name="connsiteY1035" fmla="*/ 646038 h 1030680"/>
                <a:gd name="connsiteX1036" fmla="*/ 1193043 w 2992697"/>
                <a:gd name="connsiteY1036" fmla="*/ 649142 h 1030680"/>
                <a:gd name="connsiteX1037" fmla="*/ 1193043 w 2992697"/>
                <a:gd name="connsiteY1037" fmla="*/ 628963 h 1030680"/>
                <a:gd name="connsiteX1038" fmla="*/ 1189007 w 2992697"/>
                <a:gd name="connsiteY1038" fmla="*/ 625859 h 1030680"/>
                <a:gd name="connsiteX1039" fmla="*/ 1185903 w 2992697"/>
                <a:gd name="connsiteY1039" fmla="*/ 623686 h 1030680"/>
                <a:gd name="connsiteX1040" fmla="*/ 1183730 w 2992697"/>
                <a:gd name="connsiteY1040" fmla="*/ 621513 h 1030680"/>
                <a:gd name="connsiteX1041" fmla="*/ 1178452 w 2992697"/>
                <a:gd name="connsiteY1041" fmla="*/ 618408 h 1030680"/>
                <a:gd name="connsiteX1042" fmla="*/ 1172243 w 2992697"/>
                <a:gd name="connsiteY1042" fmla="*/ 616235 h 1030680"/>
                <a:gd name="connsiteX1043" fmla="*/ 1163861 w 2992697"/>
                <a:gd name="connsiteY1043" fmla="*/ 621513 h 1030680"/>
                <a:gd name="connsiteX1044" fmla="*/ 1152375 w 2992697"/>
                <a:gd name="connsiteY1044" fmla="*/ 625859 h 1030680"/>
                <a:gd name="connsiteX1045" fmla="*/ 1139957 w 2992697"/>
                <a:gd name="connsiteY1045" fmla="*/ 626790 h 1030680"/>
                <a:gd name="connsiteX1046" fmla="*/ 1128470 w 2992697"/>
                <a:gd name="connsiteY1046" fmla="*/ 631136 h 1030680"/>
                <a:gd name="connsiteX1047" fmla="*/ 1122262 w 2992697"/>
                <a:gd name="connsiteY1047" fmla="*/ 636414 h 1030680"/>
                <a:gd name="connsiteX1048" fmla="*/ 1128470 w 2992697"/>
                <a:gd name="connsiteY1048" fmla="*/ 636414 h 1030680"/>
                <a:gd name="connsiteX1049" fmla="*/ 1137784 w 2992697"/>
                <a:gd name="connsiteY1049" fmla="*/ 636414 h 1030680"/>
                <a:gd name="connsiteX1050" fmla="*/ 1152375 w 2992697"/>
                <a:gd name="connsiteY1050" fmla="*/ 634241 h 1030680"/>
                <a:gd name="connsiteX1051" fmla="*/ 1169139 w 2992697"/>
                <a:gd name="connsiteY1051" fmla="*/ 633309 h 1030680"/>
                <a:gd name="connsiteX1052" fmla="*/ 1169139 w 2992697"/>
                <a:gd name="connsiteY1052" fmla="*/ 640760 h 1030680"/>
                <a:gd name="connsiteX1053" fmla="*/ 1132506 w 2992697"/>
                <a:gd name="connsiteY1053" fmla="*/ 653488 h 1030680"/>
                <a:gd name="connsiteX1054" fmla="*/ 1132506 w 2992697"/>
                <a:gd name="connsiteY1054" fmla="*/ 656593 h 1030680"/>
                <a:gd name="connsiteX1055" fmla="*/ 1141820 w 2992697"/>
                <a:gd name="connsiteY1055" fmla="*/ 656593 h 1030680"/>
                <a:gd name="connsiteX1056" fmla="*/ 1147097 w 2992697"/>
                <a:gd name="connsiteY1056" fmla="*/ 655662 h 1030680"/>
                <a:gd name="connsiteX1057" fmla="*/ 1154548 w 2992697"/>
                <a:gd name="connsiteY1057" fmla="*/ 653488 h 1030680"/>
                <a:gd name="connsiteX1058" fmla="*/ 1161999 w 2992697"/>
                <a:gd name="connsiteY1058" fmla="*/ 651315 h 1030680"/>
                <a:gd name="connsiteX1059" fmla="*/ 1169449 w 2992697"/>
                <a:gd name="connsiteY1059" fmla="*/ 649142 h 1030680"/>
                <a:gd name="connsiteX1060" fmla="*/ 1171622 w 2992697"/>
                <a:gd name="connsiteY1060" fmla="*/ 658766 h 1030680"/>
                <a:gd name="connsiteX1061" fmla="*/ 1179073 w 2992697"/>
                <a:gd name="connsiteY1061" fmla="*/ 663112 h 1030680"/>
                <a:gd name="connsiteX1062" fmla="*/ 1186524 w 2992697"/>
                <a:gd name="connsiteY1062" fmla="*/ 664044 h 1030680"/>
                <a:gd name="connsiteX1063" fmla="*/ 1198942 w 2992697"/>
                <a:gd name="connsiteY1063" fmla="*/ 663112 h 1030680"/>
                <a:gd name="connsiteX1064" fmla="*/ 1213533 w 2992697"/>
                <a:gd name="connsiteY1064" fmla="*/ 663112 h 1030680"/>
                <a:gd name="connsiteX1065" fmla="*/ 1213533 w 2992697"/>
                <a:gd name="connsiteY1065" fmla="*/ 666217 h 1030680"/>
                <a:gd name="connsiteX1066" fmla="*/ 1209497 w 2992697"/>
                <a:gd name="connsiteY1066" fmla="*/ 666217 h 1030680"/>
                <a:gd name="connsiteX1067" fmla="*/ 1189628 w 2992697"/>
                <a:gd name="connsiteY1067" fmla="*/ 685154 h 1030680"/>
                <a:gd name="connsiteX1068" fmla="*/ 1167587 w 2992697"/>
                <a:gd name="connsiteY1068" fmla="*/ 703160 h 1030680"/>
                <a:gd name="connsiteX1069" fmla="*/ 1145545 w 2992697"/>
                <a:gd name="connsiteY1069" fmla="*/ 718061 h 1030680"/>
                <a:gd name="connsiteX1070" fmla="*/ 1120399 w 2992697"/>
                <a:gd name="connsiteY1070" fmla="*/ 730789 h 1030680"/>
                <a:gd name="connsiteX1071" fmla="*/ 1093390 w 2992697"/>
                <a:gd name="connsiteY1071" fmla="*/ 736067 h 1030680"/>
                <a:gd name="connsiteX1072" fmla="*/ 1062035 w 2992697"/>
                <a:gd name="connsiteY1072" fmla="*/ 735136 h 1030680"/>
                <a:gd name="connsiteX1073" fmla="*/ 1062035 w 2992697"/>
                <a:gd name="connsiteY1073" fmla="*/ 740413 h 1030680"/>
                <a:gd name="connsiteX1074" fmla="*/ 1062035 w 2992697"/>
                <a:gd name="connsiteY1074" fmla="*/ 745691 h 1030680"/>
                <a:gd name="connsiteX1075" fmla="*/ 1059862 w 2992697"/>
                <a:gd name="connsiteY1075" fmla="*/ 750037 h 1030680"/>
                <a:gd name="connsiteX1076" fmla="*/ 1057689 w 2992697"/>
                <a:gd name="connsiteY1076" fmla="*/ 750968 h 1030680"/>
                <a:gd name="connsiteX1077" fmla="*/ 1056757 w 2992697"/>
                <a:gd name="connsiteY1077" fmla="*/ 750968 h 1030680"/>
                <a:gd name="connsiteX1078" fmla="*/ 1054584 w 2992697"/>
                <a:gd name="connsiteY1078" fmla="*/ 753142 h 1030680"/>
                <a:gd name="connsiteX1079" fmla="*/ 1050548 w 2992697"/>
                <a:gd name="connsiteY1079" fmla="*/ 755315 h 1030680"/>
                <a:gd name="connsiteX1080" fmla="*/ 1047444 w 2992697"/>
                <a:gd name="connsiteY1080" fmla="*/ 757488 h 1030680"/>
                <a:gd name="connsiteX1081" fmla="*/ 1045271 w 2992697"/>
                <a:gd name="connsiteY1081" fmla="*/ 758419 h 1030680"/>
                <a:gd name="connsiteX1082" fmla="*/ 1042166 w 2992697"/>
                <a:gd name="connsiteY1082" fmla="*/ 762765 h 1030680"/>
                <a:gd name="connsiteX1083" fmla="*/ 1038131 w 2992697"/>
                <a:gd name="connsiteY1083" fmla="*/ 773321 h 1030680"/>
                <a:gd name="connsiteX1084" fmla="*/ 1035957 w 2992697"/>
                <a:gd name="connsiteY1084" fmla="*/ 786980 h 1030680"/>
                <a:gd name="connsiteX1085" fmla="*/ 1032853 w 2992697"/>
                <a:gd name="connsiteY1085" fmla="*/ 795362 h 1030680"/>
                <a:gd name="connsiteX1086" fmla="*/ 1023540 w 2992697"/>
                <a:gd name="connsiteY1086" fmla="*/ 804986 h 1030680"/>
                <a:gd name="connsiteX1087" fmla="*/ 1008017 w 2992697"/>
                <a:gd name="connsiteY1087" fmla="*/ 815541 h 1030680"/>
                <a:gd name="connsiteX1088" fmla="*/ 987218 w 2992697"/>
                <a:gd name="connsiteY1088" fmla="*/ 825165 h 1030680"/>
                <a:gd name="connsiteX1089" fmla="*/ 969522 w 2992697"/>
                <a:gd name="connsiteY1089" fmla="*/ 832616 h 1030680"/>
                <a:gd name="connsiteX1090" fmla="*/ 952758 w 2992697"/>
                <a:gd name="connsiteY1090" fmla="*/ 836962 h 1030680"/>
                <a:gd name="connsiteX1091" fmla="*/ 952758 w 2992697"/>
                <a:gd name="connsiteY1091" fmla="*/ 832616 h 1030680"/>
                <a:gd name="connsiteX1092" fmla="*/ 952758 w 2992697"/>
                <a:gd name="connsiteY1092" fmla="*/ 829511 h 1030680"/>
                <a:gd name="connsiteX1093" fmla="*/ 950585 w 2992697"/>
                <a:gd name="connsiteY1093" fmla="*/ 829511 h 1030680"/>
                <a:gd name="connsiteX1094" fmla="*/ 950585 w 2992697"/>
                <a:gd name="connsiteY1094" fmla="*/ 827338 h 1030680"/>
                <a:gd name="connsiteX1095" fmla="*/ 949654 w 2992697"/>
                <a:gd name="connsiteY1095" fmla="*/ 825165 h 1030680"/>
                <a:gd name="connsiteX1096" fmla="*/ 947480 w 2992697"/>
                <a:gd name="connsiteY1096" fmla="*/ 840066 h 1030680"/>
                <a:gd name="connsiteX1097" fmla="*/ 942203 w 2992697"/>
                <a:gd name="connsiteY1097" fmla="*/ 852795 h 1030680"/>
                <a:gd name="connsiteX1098" fmla="*/ 938167 w 2992697"/>
                <a:gd name="connsiteY1098" fmla="*/ 864281 h 1030680"/>
                <a:gd name="connsiteX1099" fmla="*/ 932890 w 2992697"/>
                <a:gd name="connsiteY1099" fmla="*/ 874836 h 1030680"/>
                <a:gd name="connsiteX1100" fmla="*/ 928854 w 2992697"/>
                <a:gd name="connsiteY1100" fmla="*/ 889738 h 1030680"/>
                <a:gd name="connsiteX1101" fmla="*/ 932890 w 2992697"/>
                <a:gd name="connsiteY1101" fmla="*/ 891911 h 1030680"/>
                <a:gd name="connsiteX1102" fmla="*/ 932890 w 2992697"/>
                <a:gd name="connsiteY1102" fmla="*/ 894084 h 1030680"/>
                <a:gd name="connsiteX1103" fmla="*/ 935063 w 2992697"/>
                <a:gd name="connsiteY1103" fmla="*/ 894084 h 1030680"/>
                <a:gd name="connsiteX1104" fmla="*/ 935063 w 2992697"/>
                <a:gd name="connsiteY1104" fmla="*/ 894084 h 1030680"/>
                <a:gd name="connsiteX1105" fmla="*/ 935063 w 2992697"/>
                <a:gd name="connsiteY1105" fmla="*/ 896257 h 1030680"/>
                <a:gd name="connsiteX1106" fmla="*/ 932890 w 2992697"/>
                <a:gd name="connsiteY1106" fmla="*/ 897188 h 1030680"/>
                <a:gd name="connsiteX1107" fmla="*/ 928854 w 2992697"/>
                <a:gd name="connsiteY1107" fmla="*/ 901535 h 1030680"/>
                <a:gd name="connsiteX1108" fmla="*/ 925749 w 2992697"/>
                <a:gd name="connsiteY1108" fmla="*/ 903708 h 1030680"/>
                <a:gd name="connsiteX1109" fmla="*/ 922645 w 2992697"/>
                <a:gd name="connsiteY1109" fmla="*/ 906812 h 1030680"/>
                <a:gd name="connsiteX1110" fmla="*/ 918609 w 2992697"/>
                <a:gd name="connsiteY1110" fmla="*/ 908985 h 1030680"/>
                <a:gd name="connsiteX1111" fmla="*/ 916436 w 2992697"/>
                <a:gd name="connsiteY1111" fmla="*/ 912090 h 1030680"/>
                <a:gd name="connsiteX1112" fmla="*/ 913331 w 2992697"/>
                <a:gd name="connsiteY1112" fmla="*/ 917367 h 1030680"/>
                <a:gd name="connsiteX1113" fmla="*/ 905881 w 2992697"/>
                <a:gd name="connsiteY1113" fmla="*/ 938478 h 1030680"/>
                <a:gd name="connsiteX1114" fmla="*/ 900603 w 2992697"/>
                <a:gd name="connsiteY1114" fmla="*/ 960519 h 1030680"/>
                <a:gd name="connsiteX1115" fmla="*/ 898430 w 2992697"/>
                <a:gd name="connsiteY1115" fmla="*/ 985976 h 1030680"/>
                <a:gd name="connsiteX1116" fmla="*/ 894394 w 2992697"/>
                <a:gd name="connsiteY1116" fmla="*/ 1010191 h 1030680"/>
                <a:gd name="connsiteX1117" fmla="*/ 889117 w 2992697"/>
                <a:gd name="connsiteY1117" fmla="*/ 1032232 h 1030680"/>
                <a:gd name="connsiteX1118" fmla="*/ 886012 w 2992697"/>
                <a:gd name="connsiteY1118" fmla="*/ 1030059 h 1030680"/>
                <a:gd name="connsiteX1119" fmla="*/ 886012 w 2992697"/>
                <a:gd name="connsiteY1119" fmla="*/ 1030059 h 1030680"/>
                <a:gd name="connsiteX1120" fmla="*/ 883839 w 2992697"/>
                <a:gd name="connsiteY1120" fmla="*/ 1030059 h 1030680"/>
                <a:gd name="connsiteX1121" fmla="*/ 883839 w 2992697"/>
                <a:gd name="connsiteY1121" fmla="*/ 1027886 h 1030680"/>
                <a:gd name="connsiteX1122" fmla="*/ 881666 w 2992697"/>
                <a:gd name="connsiteY1122" fmla="*/ 1027886 h 1030680"/>
                <a:gd name="connsiteX1123" fmla="*/ 876388 w 2992697"/>
                <a:gd name="connsiteY1123" fmla="*/ 1024782 h 1030680"/>
                <a:gd name="connsiteX1124" fmla="*/ 867075 w 2992697"/>
                <a:gd name="connsiteY1124" fmla="*/ 1017331 h 1030680"/>
                <a:gd name="connsiteX1125" fmla="*/ 852484 w 2992697"/>
                <a:gd name="connsiteY1125" fmla="*/ 1005844 h 1030680"/>
                <a:gd name="connsiteX1126" fmla="*/ 835720 w 2992697"/>
                <a:gd name="connsiteY1126" fmla="*/ 996221 h 1030680"/>
                <a:gd name="connsiteX1127" fmla="*/ 820198 w 2992697"/>
                <a:gd name="connsiteY1127" fmla="*/ 985665 h 1030680"/>
                <a:gd name="connsiteX1128" fmla="*/ 807780 w 2992697"/>
                <a:gd name="connsiteY1128" fmla="*/ 976042 h 1030680"/>
                <a:gd name="connsiteX1129" fmla="*/ 796294 w 2992697"/>
                <a:gd name="connsiteY1129" fmla="*/ 970764 h 1030680"/>
                <a:gd name="connsiteX1130" fmla="*/ 793189 w 2992697"/>
                <a:gd name="connsiteY1130" fmla="*/ 968591 h 1030680"/>
                <a:gd name="connsiteX1131" fmla="*/ 789153 w 2992697"/>
                <a:gd name="connsiteY1131" fmla="*/ 928543 h 1030680"/>
                <a:gd name="connsiteX1132" fmla="*/ 786980 w 2992697"/>
                <a:gd name="connsiteY1132" fmla="*/ 924197 h 1030680"/>
                <a:gd name="connsiteX1133" fmla="*/ 781703 w 2992697"/>
                <a:gd name="connsiteY1133" fmla="*/ 921093 h 1030680"/>
                <a:gd name="connsiteX1134" fmla="*/ 778598 w 2992697"/>
                <a:gd name="connsiteY1134" fmla="*/ 918920 h 1030680"/>
                <a:gd name="connsiteX1135" fmla="*/ 772389 w 2992697"/>
                <a:gd name="connsiteY1135" fmla="*/ 914573 h 1030680"/>
                <a:gd name="connsiteX1136" fmla="*/ 769285 w 2992697"/>
                <a:gd name="connsiteY1136" fmla="*/ 911469 h 1030680"/>
                <a:gd name="connsiteX1137" fmla="*/ 772389 w 2992697"/>
                <a:gd name="connsiteY1137" fmla="*/ 909296 h 1030680"/>
                <a:gd name="connsiteX1138" fmla="*/ 772389 w 2992697"/>
                <a:gd name="connsiteY1138" fmla="*/ 907123 h 1030680"/>
                <a:gd name="connsiteX1139" fmla="*/ 774562 w 2992697"/>
                <a:gd name="connsiteY1139" fmla="*/ 906191 h 1030680"/>
                <a:gd name="connsiteX1140" fmla="*/ 774562 w 2992697"/>
                <a:gd name="connsiteY1140" fmla="*/ 906191 h 1030680"/>
                <a:gd name="connsiteX1141" fmla="*/ 776735 w 2992697"/>
                <a:gd name="connsiteY1141" fmla="*/ 901845 h 1030680"/>
                <a:gd name="connsiteX1142" fmla="*/ 778908 w 2992697"/>
                <a:gd name="connsiteY1142" fmla="*/ 898741 h 1030680"/>
                <a:gd name="connsiteX1143" fmla="*/ 769595 w 2992697"/>
                <a:gd name="connsiteY1143" fmla="*/ 898741 h 1030680"/>
                <a:gd name="connsiteX1144" fmla="*/ 764317 w 2992697"/>
                <a:gd name="connsiteY1144" fmla="*/ 898741 h 1030680"/>
                <a:gd name="connsiteX1145" fmla="*/ 760282 w 2992697"/>
                <a:gd name="connsiteY1145" fmla="*/ 898741 h 1030680"/>
                <a:gd name="connsiteX1146" fmla="*/ 758109 w 2992697"/>
                <a:gd name="connsiteY1146" fmla="*/ 896567 h 1030680"/>
                <a:gd name="connsiteX1147" fmla="*/ 757177 w 2992697"/>
                <a:gd name="connsiteY1147" fmla="*/ 893463 h 1030680"/>
                <a:gd name="connsiteX1148" fmla="*/ 753141 w 2992697"/>
                <a:gd name="connsiteY1148" fmla="*/ 887254 h 1030680"/>
                <a:gd name="connsiteX1149" fmla="*/ 750968 w 2992697"/>
                <a:gd name="connsiteY1149" fmla="*/ 884150 h 1030680"/>
                <a:gd name="connsiteX1150" fmla="*/ 750968 w 2992697"/>
                <a:gd name="connsiteY1150" fmla="*/ 879803 h 1030680"/>
                <a:gd name="connsiteX1151" fmla="*/ 750968 w 2992697"/>
                <a:gd name="connsiteY1151" fmla="*/ 878872 h 1030680"/>
                <a:gd name="connsiteX1152" fmla="*/ 750968 w 2992697"/>
                <a:gd name="connsiteY1152" fmla="*/ 874526 h 1030680"/>
                <a:gd name="connsiteX1153" fmla="*/ 753141 w 2992697"/>
                <a:gd name="connsiteY1153" fmla="*/ 871421 h 1030680"/>
                <a:gd name="connsiteX1154" fmla="*/ 753141 w 2992697"/>
                <a:gd name="connsiteY1154" fmla="*/ 867075 h 1030680"/>
                <a:gd name="connsiteX1155" fmla="*/ 742586 w 2992697"/>
                <a:gd name="connsiteY1155" fmla="*/ 867075 h 1030680"/>
                <a:gd name="connsiteX1156" fmla="*/ 742586 w 2992697"/>
                <a:gd name="connsiteY1156" fmla="*/ 861798 h 1030680"/>
                <a:gd name="connsiteX1157" fmla="*/ 743518 w 2992697"/>
                <a:gd name="connsiteY1157" fmla="*/ 856520 h 1030680"/>
                <a:gd name="connsiteX1158" fmla="*/ 745691 w 2992697"/>
                <a:gd name="connsiteY1158" fmla="*/ 854347 h 1030680"/>
                <a:gd name="connsiteX1159" fmla="*/ 745691 w 2992697"/>
                <a:gd name="connsiteY1159" fmla="*/ 850622 h 1030680"/>
                <a:gd name="connsiteX1160" fmla="*/ 747864 w 2992697"/>
                <a:gd name="connsiteY1160" fmla="*/ 847517 h 1030680"/>
                <a:gd name="connsiteX1161" fmla="*/ 750037 w 2992697"/>
                <a:gd name="connsiteY1161" fmla="*/ 842239 h 1030680"/>
                <a:gd name="connsiteX1162" fmla="*/ 743828 w 2992697"/>
                <a:gd name="connsiteY1162" fmla="*/ 842239 h 1030680"/>
                <a:gd name="connsiteX1163" fmla="*/ 737619 w 2992697"/>
                <a:gd name="connsiteY1163" fmla="*/ 842239 h 1030680"/>
                <a:gd name="connsiteX1164" fmla="*/ 734515 w 2992697"/>
                <a:gd name="connsiteY1164" fmla="*/ 840066 h 1030680"/>
                <a:gd name="connsiteX1165" fmla="*/ 728306 w 2992697"/>
                <a:gd name="connsiteY1165" fmla="*/ 837893 h 1030680"/>
                <a:gd name="connsiteX1166" fmla="*/ 727375 w 2992697"/>
                <a:gd name="connsiteY1166" fmla="*/ 810574 h 1030680"/>
                <a:gd name="connsiteX1167" fmla="*/ 725201 w 2992697"/>
                <a:gd name="connsiteY1167" fmla="*/ 785117 h 1030680"/>
                <a:gd name="connsiteX1168" fmla="*/ 725201 w 2992697"/>
                <a:gd name="connsiteY1168" fmla="*/ 760903 h 1030680"/>
                <a:gd name="connsiteX1169" fmla="*/ 732652 w 2992697"/>
                <a:gd name="connsiteY1169" fmla="*/ 736688 h 1030680"/>
                <a:gd name="connsiteX1170" fmla="*/ 740103 w 2992697"/>
                <a:gd name="connsiteY1170" fmla="*/ 726133 h 1030680"/>
                <a:gd name="connsiteX1171" fmla="*/ 749416 w 2992697"/>
                <a:gd name="connsiteY1171" fmla="*/ 718682 h 1030680"/>
                <a:gd name="connsiteX1172" fmla="*/ 756867 w 2992697"/>
                <a:gd name="connsiteY1172" fmla="*/ 712473 h 1030680"/>
                <a:gd name="connsiteX1173" fmla="*/ 762144 w 2992697"/>
                <a:gd name="connsiteY1173" fmla="*/ 704091 h 1030680"/>
                <a:gd name="connsiteX1174" fmla="*/ 767422 w 2992697"/>
                <a:gd name="connsiteY1174" fmla="*/ 692605 h 1030680"/>
                <a:gd name="connsiteX1175" fmla="*/ 769595 w 2992697"/>
                <a:gd name="connsiteY1175" fmla="*/ 672426 h 1030680"/>
                <a:gd name="connsiteX1176" fmla="*/ 765559 w 2992697"/>
                <a:gd name="connsiteY1176" fmla="*/ 672426 h 1030680"/>
                <a:gd name="connsiteX1177" fmla="*/ 762455 w 2992697"/>
                <a:gd name="connsiteY1177" fmla="*/ 676772 h 1030680"/>
                <a:gd name="connsiteX1178" fmla="*/ 758419 w 2992697"/>
                <a:gd name="connsiteY1178" fmla="*/ 677703 h 1030680"/>
                <a:gd name="connsiteX1179" fmla="*/ 757488 w 2992697"/>
                <a:gd name="connsiteY1179" fmla="*/ 677703 h 1030680"/>
                <a:gd name="connsiteX1180" fmla="*/ 753452 w 2992697"/>
                <a:gd name="connsiteY1180" fmla="*/ 677703 h 1030680"/>
                <a:gd name="connsiteX1181" fmla="*/ 750347 w 2992697"/>
                <a:gd name="connsiteY1181" fmla="*/ 676772 h 1030680"/>
                <a:gd name="connsiteX1182" fmla="*/ 735757 w 2992697"/>
                <a:gd name="connsiteY1182" fmla="*/ 672426 h 1030680"/>
                <a:gd name="connsiteX1183" fmla="*/ 724270 w 2992697"/>
                <a:gd name="connsiteY1183" fmla="*/ 664975 h 1030680"/>
                <a:gd name="connsiteX1184" fmla="*/ 716819 w 2992697"/>
                <a:gd name="connsiteY1184" fmla="*/ 654420 h 1030680"/>
                <a:gd name="connsiteX1185" fmla="*/ 713715 w 2992697"/>
                <a:gd name="connsiteY1185" fmla="*/ 635483 h 1030680"/>
                <a:gd name="connsiteX1186" fmla="*/ 718992 w 2992697"/>
                <a:gd name="connsiteY1186" fmla="*/ 635483 h 1030680"/>
                <a:gd name="connsiteX1187" fmla="*/ 718992 w 2992697"/>
                <a:gd name="connsiteY1187" fmla="*/ 632378 h 1030680"/>
                <a:gd name="connsiteX1188" fmla="*/ 728306 w 2992697"/>
                <a:gd name="connsiteY1188" fmla="*/ 637656 h 1030680"/>
                <a:gd name="connsiteX1189" fmla="*/ 738861 w 2992697"/>
                <a:gd name="connsiteY1189" fmla="*/ 645106 h 1030680"/>
                <a:gd name="connsiteX1190" fmla="*/ 748174 w 2992697"/>
                <a:gd name="connsiteY1190" fmla="*/ 648211 h 1030680"/>
                <a:gd name="connsiteX1191" fmla="*/ 758729 w 2992697"/>
                <a:gd name="connsiteY1191" fmla="*/ 648211 h 1030680"/>
                <a:gd name="connsiteX1192" fmla="*/ 758729 w 2992697"/>
                <a:gd name="connsiteY1192" fmla="*/ 647280 h 1030680"/>
                <a:gd name="connsiteX1193" fmla="*/ 760903 w 2992697"/>
                <a:gd name="connsiteY1193" fmla="*/ 645106 h 1030680"/>
                <a:gd name="connsiteX1194" fmla="*/ 760903 w 2992697"/>
                <a:gd name="connsiteY1194" fmla="*/ 645106 h 1030680"/>
                <a:gd name="connsiteX1195" fmla="*/ 760903 w 2992697"/>
                <a:gd name="connsiteY1195" fmla="*/ 642623 h 1030680"/>
                <a:gd name="connsiteX1196" fmla="*/ 763076 w 2992697"/>
                <a:gd name="connsiteY1196" fmla="*/ 639518 h 1030680"/>
                <a:gd name="connsiteX1197" fmla="*/ 743207 w 2992697"/>
                <a:gd name="connsiteY1197" fmla="*/ 624617 h 1030680"/>
                <a:gd name="connsiteX1198" fmla="*/ 726443 w 2992697"/>
                <a:gd name="connsiteY1198" fmla="*/ 603507 h 1030680"/>
                <a:gd name="connsiteX1199" fmla="*/ 721166 w 2992697"/>
                <a:gd name="connsiteY1199" fmla="*/ 605680 h 1030680"/>
                <a:gd name="connsiteX1200" fmla="*/ 717130 w 2992697"/>
                <a:gd name="connsiteY1200" fmla="*/ 607853 h 1030680"/>
                <a:gd name="connsiteX1201" fmla="*/ 711852 w 2992697"/>
                <a:gd name="connsiteY1201" fmla="*/ 610026 h 1030680"/>
                <a:gd name="connsiteX1202" fmla="*/ 706575 w 2992697"/>
                <a:gd name="connsiteY1202" fmla="*/ 610957 h 1030680"/>
                <a:gd name="connsiteX1203" fmla="*/ 702539 w 2992697"/>
                <a:gd name="connsiteY1203" fmla="*/ 607853 h 1030680"/>
                <a:gd name="connsiteX1204" fmla="*/ 701608 w 2992697"/>
                <a:gd name="connsiteY1204" fmla="*/ 605680 h 1030680"/>
                <a:gd name="connsiteX1205" fmla="*/ 699434 w 2992697"/>
                <a:gd name="connsiteY1205" fmla="*/ 602575 h 1030680"/>
                <a:gd name="connsiteX1206" fmla="*/ 697261 w 2992697"/>
                <a:gd name="connsiteY1206" fmla="*/ 600402 h 1030680"/>
                <a:gd name="connsiteX1207" fmla="*/ 694157 w 2992697"/>
                <a:gd name="connsiteY1207" fmla="*/ 595125 h 1030680"/>
                <a:gd name="connsiteX1208" fmla="*/ 704712 w 2992697"/>
                <a:gd name="connsiteY1208" fmla="*/ 583638 h 1030680"/>
                <a:gd name="connsiteX1209" fmla="*/ 706885 w 2992697"/>
                <a:gd name="connsiteY1209" fmla="*/ 567805 h 1030680"/>
                <a:gd name="connsiteX1210" fmla="*/ 704712 w 2992697"/>
                <a:gd name="connsiteY1210" fmla="*/ 546695 h 1030680"/>
                <a:gd name="connsiteX1211" fmla="*/ 699434 w 2992697"/>
                <a:gd name="connsiteY1211" fmla="*/ 524653 h 1030680"/>
                <a:gd name="connsiteX1212" fmla="*/ 690121 w 2992697"/>
                <a:gd name="connsiteY1212" fmla="*/ 501370 h 1030680"/>
                <a:gd name="connsiteX1213" fmla="*/ 679566 w 2992697"/>
                <a:gd name="connsiteY1213" fmla="*/ 479328 h 1030680"/>
                <a:gd name="connsiteX1214" fmla="*/ 665906 w 2992697"/>
                <a:gd name="connsiteY1214" fmla="*/ 459149 h 1030680"/>
                <a:gd name="connsiteX1215" fmla="*/ 655351 w 2992697"/>
                <a:gd name="connsiteY1215" fmla="*/ 440212 h 1030680"/>
                <a:gd name="connsiteX1216" fmla="*/ 646038 w 2992697"/>
                <a:gd name="connsiteY1216" fmla="*/ 425311 h 1030680"/>
                <a:gd name="connsiteX1217" fmla="*/ 623996 w 2992697"/>
                <a:gd name="connsiteY1217" fmla="*/ 410409 h 1030680"/>
                <a:gd name="connsiteX1218" fmla="*/ 598850 w 2992697"/>
                <a:gd name="connsiteY1218" fmla="*/ 405132 h 1030680"/>
                <a:gd name="connsiteX1219" fmla="*/ 572772 w 2992697"/>
                <a:gd name="connsiteY1219" fmla="*/ 405132 h 1030680"/>
                <a:gd name="connsiteX1220" fmla="*/ 543591 w 2992697"/>
                <a:gd name="connsiteY1220" fmla="*/ 405132 h 1030680"/>
                <a:gd name="connsiteX1221" fmla="*/ 515340 w 2992697"/>
                <a:gd name="connsiteY1221" fmla="*/ 407305 h 1030680"/>
                <a:gd name="connsiteX1222" fmla="*/ 486158 w 2992697"/>
                <a:gd name="connsiteY1222" fmla="*/ 405132 h 1030680"/>
                <a:gd name="connsiteX1223" fmla="*/ 486158 w 2992697"/>
                <a:gd name="connsiteY1223" fmla="*/ 399854 h 1030680"/>
                <a:gd name="connsiteX1224" fmla="*/ 486158 w 2992697"/>
                <a:gd name="connsiteY1224" fmla="*/ 395508 h 1030680"/>
                <a:gd name="connsiteX1225" fmla="*/ 487089 w 2992697"/>
                <a:gd name="connsiteY1225" fmla="*/ 394577 h 1030680"/>
                <a:gd name="connsiteX1226" fmla="*/ 487089 w 2992697"/>
                <a:gd name="connsiteY1226" fmla="*/ 392404 h 1030680"/>
                <a:gd name="connsiteX1227" fmla="*/ 487089 w 2992697"/>
                <a:gd name="connsiteY1227" fmla="*/ 390230 h 1030680"/>
                <a:gd name="connsiteX1228" fmla="*/ 486158 w 2992697"/>
                <a:gd name="connsiteY1228" fmla="*/ 388057 h 1030680"/>
                <a:gd name="connsiteX1229" fmla="*/ 474672 w 2992697"/>
                <a:gd name="connsiteY1229" fmla="*/ 382780 h 1030680"/>
                <a:gd name="connsiteX1230" fmla="*/ 464116 w 2992697"/>
                <a:gd name="connsiteY1230" fmla="*/ 379675 h 1030680"/>
                <a:gd name="connsiteX1231" fmla="*/ 452630 w 2992697"/>
                <a:gd name="connsiteY1231" fmla="*/ 372225 h 1030680"/>
                <a:gd name="connsiteX1232" fmla="*/ 461943 w 2992697"/>
                <a:gd name="connsiteY1232" fmla="*/ 372225 h 1030680"/>
                <a:gd name="connsiteX1233" fmla="*/ 472499 w 2992697"/>
                <a:gd name="connsiteY1233" fmla="*/ 367878 h 1030680"/>
                <a:gd name="connsiteX1234" fmla="*/ 487089 w 2992697"/>
                <a:gd name="connsiteY1234" fmla="*/ 364774 h 1030680"/>
                <a:gd name="connsiteX1235" fmla="*/ 503854 w 2992697"/>
                <a:gd name="connsiteY1235" fmla="*/ 362601 h 1030680"/>
                <a:gd name="connsiteX1236" fmla="*/ 516271 w 2992697"/>
                <a:gd name="connsiteY1236" fmla="*/ 358254 h 1030680"/>
                <a:gd name="connsiteX1237" fmla="*/ 525585 w 2992697"/>
                <a:gd name="connsiteY1237" fmla="*/ 350804 h 1030680"/>
                <a:gd name="connsiteX1238" fmla="*/ 481812 w 2992697"/>
                <a:gd name="connsiteY1238" fmla="*/ 350804 h 1030680"/>
                <a:gd name="connsiteX1239" fmla="*/ 471257 w 2992697"/>
                <a:gd name="connsiteY1239" fmla="*/ 347699 h 1030680"/>
                <a:gd name="connsiteX1240" fmla="*/ 461943 w 2992697"/>
                <a:gd name="connsiteY1240" fmla="*/ 347699 h 1030680"/>
                <a:gd name="connsiteX1241" fmla="*/ 450457 w 2992697"/>
                <a:gd name="connsiteY1241" fmla="*/ 345526 h 1030680"/>
                <a:gd name="connsiteX1242" fmla="*/ 442075 w 2992697"/>
                <a:gd name="connsiteY1242" fmla="*/ 343353 h 1030680"/>
                <a:gd name="connsiteX1243" fmla="*/ 432761 w 2992697"/>
                <a:gd name="connsiteY1243" fmla="*/ 340249 h 1030680"/>
                <a:gd name="connsiteX1244" fmla="*/ 427484 w 2992697"/>
                <a:gd name="connsiteY1244" fmla="*/ 330625 h 1030680"/>
                <a:gd name="connsiteX1245" fmla="*/ 425311 w 2992697"/>
                <a:gd name="connsiteY1245" fmla="*/ 315723 h 1030680"/>
                <a:gd name="connsiteX1246" fmla="*/ 447352 w 2992697"/>
                <a:gd name="connsiteY1246" fmla="*/ 312619 h 1030680"/>
                <a:gd name="connsiteX1247" fmla="*/ 467221 w 2992697"/>
                <a:gd name="connsiteY1247" fmla="*/ 305168 h 1030680"/>
                <a:gd name="connsiteX1248" fmla="*/ 483985 w 2992697"/>
                <a:gd name="connsiteY1248" fmla="*/ 297718 h 1030680"/>
                <a:gd name="connsiteX1249" fmla="*/ 501680 w 2992697"/>
                <a:gd name="connsiteY1249" fmla="*/ 290267 h 1030680"/>
                <a:gd name="connsiteX1250" fmla="*/ 538313 w 2992697"/>
                <a:gd name="connsiteY1250" fmla="*/ 290267 h 1030680"/>
                <a:gd name="connsiteX1251" fmla="*/ 552904 w 2992697"/>
                <a:gd name="connsiteY1251" fmla="*/ 241837 h 1030680"/>
                <a:gd name="connsiteX1252" fmla="*/ 518444 w 2992697"/>
                <a:gd name="connsiteY1252" fmla="*/ 241837 h 1030680"/>
                <a:gd name="connsiteX1253" fmla="*/ 509131 w 2992697"/>
                <a:gd name="connsiteY1253" fmla="*/ 229109 h 1030680"/>
                <a:gd name="connsiteX1254" fmla="*/ 520618 w 2992697"/>
                <a:gd name="connsiteY1254" fmla="*/ 221658 h 1030680"/>
                <a:gd name="connsiteX1255" fmla="*/ 529000 w 2992697"/>
                <a:gd name="connsiteY1255" fmla="*/ 214208 h 1030680"/>
                <a:gd name="connsiteX1256" fmla="*/ 540486 w 2992697"/>
                <a:gd name="connsiteY1256" fmla="*/ 208930 h 1030680"/>
                <a:gd name="connsiteX1257" fmla="*/ 552904 w 2992697"/>
                <a:gd name="connsiteY1257" fmla="*/ 204584 h 1030680"/>
                <a:gd name="connsiteX1258" fmla="*/ 552904 w 2992697"/>
                <a:gd name="connsiteY1258" fmla="*/ 191856 h 1030680"/>
                <a:gd name="connsiteX1259" fmla="*/ 567495 w 2992697"/>
                <a:gd name="connsiteY1259" fmla="*/ 184405 h 1030680"/>
                <a:gd name="connsiteX1260" fmla="*/ 574946 w 2992697"/>
                <a:gd name="connsiteY1260" fmla="*/ 176023 h 1030680"/>
                <a:gd name="connsiteX1261" fmla="*/ 582396 w 2992697"/>
                <a:gd name="connsiteY1261" fmla="*/ 164536 h 1030680"/>
                <a:gd name="connsiteX1262" fmla="*/ 593883 w 2992697"/>
                <a:gd name="connsiteY1262" fmla="*/ 157086 h 1030680"/>
                <a:gd name="connsiteX1263" fmla="*/ 606301 w 2992697"/>
                <a:gd name="connsiteY1263" fmla="*/ 151808 h 1030680"/>
                <a:gd name="connsiteX1264" fmla="*/ 616856 w 2992697"/>
                <a:gd name="connsiteY1264" fmla="*/ 151808 h 1030680"/>
                <a:gd name="connsiteX1265" fmla="*/ 626169 w 2992697"/>
                <a:gd name="connsiteY1265" fmla="*/ 154912 h 1030680"/>
                <a:gd name="connsiteX1266" fmla="*/ 638587 w 2992697"/>
                <a:gd name="connsiteY1266" fmla="*/ 153981 h 1030680"/>
                <a:gd name="connsiteX1267" fmla="*/ 629274 w 2992697"/>
                <a:gd name="connsiteY1267" fmla="*/ 149635 h 1030680"/>
                <a:gd name="connsiteX1268" fmla="*/ 623996 w 2992697"/>
                <a:gd name="connsiteY1268" fmla="*/ 147462 h 1030680"/>
                <a:gd name="connsiteX1269" fmla="*/ 618718 w 2992697"/>
                <a:gd name="connsiteY1269" fmla="*/ 146530 h 1030680"/>
                <a:gd name="connsiteX1270" fmla="*/ 613441 w 2992697"/>
                <a:gd name="connsiteY1270" fmla="*/ 140322 h 1030680"/>
                <a:gd name="connsiteX1271" fmla="*/ 631136 w 2992697"/>
                <a:gd name="connsiteY1271" fmla="*/ 137217 h 1030680"/>
                <a:gd name="connsiteX1272" fmla="*/ 647900 w 2992697"/>
                <a:gd name="connsiteY1272" fmla="*/ 131939 h 1030680"/>
                <a:gd name="connsiteX1273" fmla="*/ 662491 w 2992697"/>
                <a:gd name="connsiteY1273" fmla="*/ 127593 h 1030680"/>
                <a:gd name="connsiteX1274" fmla="*/ 679255 w 2992697"/>
                <a:gd name="connsiteY1274" fmla="*/ 124489 h 1030680"/>
                <a:gd name="connsiteX1275" fmla="*/ 680187 w 2992697"/>
                <a:gd name="connsiteY1275" fmla="*/ 131939 h 1030680"/>
                <a:gd name="connsiteX1276" fmla="*/ 682360 w 2992697"/>
                <a:gd name="connsiteY1276" fmla="*/ 135044 h 1030680"/>
                <a:gd name="connsiteX1277" fmla="*/ 684533 w 2992697"/>
                <a:gd name="connsiteY1277" fmla="*/ 140322 h 1030680"/>
                <a:gd name="connsiteX1278" fmla="*/ 686706 w 2992697"/>
                <a:gd name="connsiteY1278" fmla="*/ 144668 h 1030680"/>
                <a:gd name="connsiteX1279" fmla="*/ 691984 w 2992697"/>
                <a:gd name="connsiteY1279" fmla="*/ 146841 h 1030680"/>
                <a:gd name="connsiteX1280" fmla="*/ 699434 w 2992697"/>
                <a:gd name="connsiteY1280" fmla="*/ 147772 h 1030680"/>
                <a:gd name="connsiteX1281" fmla="*/ 699434 w 2992697"/>
                <a:gd name="connsiteY1281" fmla="*/ 142495 h 1030680"/>
                <a:gd name="connsiteX1282" fmla="*/ 702539 w 2992697"/>
                <a:gd name="connsiteY1282" fmla="*/ 137217 h 1030680"/>
                <a:gd name="connsiteX1283" fmla="*/ 704712 w 2992697"/>
                <a:gd name="connsiteY1283" fmla="*/ 129766 h 1030680"/>
                <a:gd name="connsiteX1284" fmla="*/ 706885 w 2992697"/>
                <a:gd name="connsiteY1284" fmla="*/ 124489 h 1030680"/>
                <a:gd name="connsiteX1285" fmla="*/ 709989 w 2992697"/>
                <a:gd name="connsiteY1285" fmla="*/ 129766 h 1030680"/>
                <a:gd name="connsiteX1286" fmla="*/ 716198 w 2992697"/>
                <a:gd name="connsiteY1286" fmla="*/ 135044 h 1030680"/>
                <a:gd name="connsiteX1287" fmla="*/ 719303 w 2992697"/>
                <a:gd name="connsiteY1287" fmla="*/ 139390 h 1030680"/>
                <a:gd name="connsiteX1288" fmla="*/ 726754 w 2992697"/>
                <a:gd name="connsiteY1288" fmla="*/ 142495 h 1030680"/>
                <a:gd name="connsiteX1289" fmla="*/ 734204 w 2992697"/>
                <a:gd name="connsiteY1289" fmla="*/ 144668 h 1030680"/>
                <a:gd name="connsiteX1290" fmla="*/ 730168 w 2992697"/>
                <a:gd name="connsiteY1290" fmla="*/ 120453 h 1030680"/>
                <a:gd name="connsiteX1291" fmla="*/ 743828 w 2992697"/>
                <a:gd name="connsiteY1291" fmla="*/ 117349 h 1030680"/>
                <a:gd name="connsiteX1292" fmla="*/ 754383 w 2992697"/>
                <a:gd name="connsiteY1292" fmla="*/ 113002 h 1030680"/>
                <a:gd name="connsiteX1293" fmla="*/ 771147 w 2992697"/>
                <a:gd name="connsiteY1293" fmla="*/ 117349 h 1030680"/>
                <a:gd name="connsiteX1294" fmla="*/ 788843 w 2992697"/>
                <a:gd name="connsiteY1294" fmla="*/ 124799 h 1030680"/>
                <a:gd name="connsiteX1295" fmla="*/ 807780 w 2992697"/>
                <a:gd name="connsiteY1295" fmla="*/ 135354 h 1030680"/>
                <a:gd name="connsiteX1296" fmla="*/ 827648 w 2992697"/>
                <a:gd name="connsiteY1296" fmla="*/ 144978 h 1030680"/>
                <a:gd name="connsiteX1297" fmla="*/ 844413 w 2992697"/>
                <a:gd name="connsiteY1297" fmla="*/ 152429 h 1030680"/>
                <a:gd name="connsiteX1298" fmla="*/ 859935 w 2992697"/>
                <a:gd name="connsiteY1298" fmla="*/ 157706 h 1030680"/>
                <a:gd name="connsiteX1299" fmla="*/ 859935 w 2992697"/>
                <a:gd name="connsiteY1299" fmla="*/ 154602 h 1030680"/>
                <a:gd name="connsiteX1300" fmla="*/ 849380 w 2992697"/>
                <a:gd name="connsiteY1300" fmla="*/ 144978 h 1030680"/>
                <a:gd name="connsiteX1301" fmla="*/ 841929 w 2992697"/>
                <a:gd name="connsiteY1301" fmla="*/ 137527 h 1030680"/>
                <a:gd name="connsiteX1302" fmla="*/ 837893 w 2992697"/>
                <a:gd name="connsiteY1302" fmla="*/ 127904 h 1030680"/>
                <a:gd name="connsiteX1303" fmla="*/ 844102 w 2992697"/>
                <a:gd name="connsiteY1303" fmla="*/ 117349 h 1030680"/>
                <a:gd name="connsiteX1304" fmla="*/ 840066 w 2992697"/>
                <a:gd name="connsiteY1304" fmla="*/ 113002 h 1030680"/>
                <a:gd name="connsiteX1305" fmla="*/ 834789 w 2992697"/>
                <a:gd name="connsiteY1305" fmla="*/ 107725 h 1030680"/>
                <a:gd name="connsiteX1306" fmla="*/ 829511 w 2992697"/>
                <a:gd name="connsiteY1306" fmla="*/ 103378 h 1030680"/>
                <a:gd name="connsiteX1307" fmla="*/ 824234 w 2992697"/>
                <a:gd name="connsiteY1307" fmla="*/ 100274 h 1030680"/>
                <a:gd name="connsiteX1308" fmla="*/ 820198 w 2992697"/>
                <a:gd name="connsiteY1308" fmla="*/ 95928 h 1030680"/>
                <a:gd name="connsiteX1309" fmla="*/ 824234 w 2992697"/>
                <a:gd name="connsiteY1309" fmla="*/ 87546 h 1030680"/>
                <a:gd name="connsiteX1310" fmla="*/ 834789 w 2992697"/>
                <a:gd name="connsiteY1310" fmla="*/ 90650 h 1030680"/>
                <a:gd name="connsiteX1311" fmla="*/ 849380 w 2992697"/>
                <a:gd name="connsiteY1311" fmla="*/ 92823 h 1030680"/>
                <a:gd name="connsiteX1312" fmla="*/ 861797 w 2992697"/>
                <a:gd name="connsiteY1312" fmla="*/ 90650 h 1030680"/>
                <a:gd name="connsiteX1313" fmla="*/ 871111 w 2992697"/>
                <a:gd name="connsiteY1313" fmla="*/ 83199 h 1030680"/>
                <a:gd name="connsiteX1314" fmla="*/ 827338 w 2992697"/>
                <a:gd name="connsiteY1314" fmla="*/ 83199 h 1030680"/>
                <a:gd name="connsiteX1315" fmla="*/ 827338 w 2992697"/>
                <a:gd name="connsiteY1315" fmla="*/ 80095 h 1030680"/>
                <a:gd name="connsiteX1316" fmla="*/ 824234 w 2992697"/>
                <a:gd name="connsiteY1316" fmla="*/ 80095 h 1030680"/>
                <a:gd name="connsiteX1317" fmla="*/ 824234 w 2992697"/>
                <a:gd name="connsiteY1317" fmla="*/ 75749 h 1030680"/>
                <a:gd name="connsiteX1318" fmla="*/ 829511 w 2992697"/>
                <a:gd name="connsiteY1318" fmla="*/ 72644 h 1030680"/>
                <a:gd name="connsiteX1319" fmla="*/ 834789 w 2992697"/>
                <a:gd name="connsiteY1319" fmla="*/ 68298 h 1030680"/>
                <a:gd name="connsiteX1320" fmla="*/ 840066 w 2992697"/>
                <a:gd name="connsiteY1320" fmla="*/ 65194 h 1030680"/>
                <a:gd name="connsiteX1321" fmla="*/ 845344 w 2992697"/>
                <a:gd name="connsiteY1321" fmla="*/ 60847 h 1030680"/>
                <a:gd name="connsiteX1322" fmla="*/ 851553 w 2992697"/>
                <a:gd name="connsiteY1322" fmla="*/ 59916 h 1030680"/>
                <a:gd name="connsiteX1323" fmla="*/ 874526 w 2992697"/>
                <a:gd name="connsiteY1323" fmla="*/ 63020 h 1030680"/>
                <a:gd name="connsiteX1324" fmla="*/ 880735 w 2992697"/>
                <a:gd name="connsiteY1324" fmla="*/ 46256 h 1030680"/>
                <a:gd name="connsiteX1325" fmla="*/ 907743 w 2992697"/>
                <a:gd name="connsiteY1325" fmla="*/ 50603 h 1030680"/>
                <a:gd name="connsiteX1326" fmla="*/ 909917 w 2992697"/>
                <a:gd name="connsiteY1326" fmla="*/ 50603 h 1030680"/>
                <a:gd name="connsiteX1327" fmla="*/ 910848 w 2992697"/>
                <a:gd name="connsiteY1327" fmla="*/ 46256 h 1030680"/>
                <a:gd name="connsiteX1328" fmla="*/ 913021 w 2992697"/>
                <a:gd name="connsiteY1328" fmla="*/ 45325 h 1030680"/>
                <a:gd name="connsiteX1329" fmla="*/ 915194 w 2992697"/>
                <a:gd name="connsiteY1329" fmla="*/ 40979 h 1030680"/>
                <a:gd name="connsiteX1330" fmla="*/ 920472 w 2992697"/>
                <a:gd name="connsiteY1330" fmla="*/ 38806 h 1030680"/>
                <a:gd name="connsiteX1331" fmla="*/ 924508 w 2992697"/>
                <a:gd name="connsiteY1331" fmla="*/ 45015 h 1030680"/>
                <a:gd name="connsiteX1332" fmla="*/ 929785 w 2992697"/>
                <a:gd name="connsiteY1332" fmla="*/ 50292 h 1030680"/>
                <a:gd name="connsiteX1333" fmla="*/ 935063 w 2992697"/>
                <a:gd name="connsiteY1333" fmla="*/ 55570 h 1030680"/>
                <a:gd name="connsiteX1334" fmla="*/ 935063 w 2992697"/>
                <a:gd name="connsiteY1334" fmla="*/ 45946 h 1030680"/>
                <a:gd name="connsiteX1335" fmla="*/ 937236 w 2992697"/>
                <a:gd name="connsiteY1335" fmla="*/ 45015 h 1030680"/>
                <a:gd name="connsiteX1336" fmla="*/ 937236 w 2992697"/>
                <a:gd name="connsiteY1336" fmla="*/ 42842 h 1030680"/>
                <a:gd name="connsiteX1337" fmla="*/ 937236 w 2992697"/>
                <a:gd name="connsiteY1337" fmla="*/ 40668 h 1030680"/>
                <a:gd name="connsiteX1338" fmla="*/ 937236 w 2992697"/>
                <a:gd name="connsiteY1338" fmla="*/ 38495 h 1030680"/>
                <a:gd name="connsiteX1339" fmla="*/ 938167 w 2992697"/>
                <a:gd name="connsiteY1339" fmla="*/ 35391 h 1030680"/>
                <a:gd name="connsiteX1340" fmla="*/ 940340 w 2992697"/>
                <a:gd name="connsiteY1340" fmla="*/ 33218 h 1030680"/>
                <a:gd name="connsiteX1341" fmla="*/ 944376 w 2992697"/>
                <a:gd name="connsiteY1341" fmla="*/ 31045 h 1030680"/>
                <a:gd name="connsiteX1342" fmla="*/ 962071 w 2992697"/>
                <a:gd name="connsiteY1342" fmla="*/ 22663 h 1030680"/>
                <a:gd name="connsiteX1343" fmla="*/ 984113 w 2992697"/>
                <a:gd name="connsiteY1343" fmla="*/ 20179 h 1030680"/>
                <a:gd name="connsiteX1344" fmla="*/ 984113 w 2992697"/>
                <a:gd name="connsiteY1344" fmla="*/ 20179 h 1030680"/>
                <a:gd name="connsiteX1345" fmla="*/ 984113 w 2992697"/>
                <a:gd name="connsiteY1345" fmla="*/ 20179 h 1030680"/>
                <a:gd name="connsiteX1346" fmla="*/ 2301024 w 2992697"/>
                <a:gd name="connsiteY1346" fmla="*/ 16764 h 1030680"/>
                <a:gd name="connsiteX1347" fmla="*/ 2311579 w 2992697"/>
                <a:gd name="connsiteY1347" fmla="*/ 19869 h 1030680"/>
                <a:gd name="connsiteX1348" fmla="*/ 2311579 w 2992697"/>
                <a:gd name="connsiteY1348" fmla="*/ 27319 h 1030680"/>
                <a:gd name="connsiteX1349" fmla="*/ 2296057 w 2992697"/>
                <a:gd name="connsiteY1349" fmla="*/ 27319 h 1030680"/>
                <a:gd name="connsiteX1350" fmla="*/ 2301024 w 2992697"/>
                <a:gd name="connsiteY1350" fmla="*/ 16764 h 1030680"/>
                <a:gd name="connsiteX1351" fmla="*/ 2301024 w 2992697"/>
                <a:gd name="connsiteY1351" fmla="*/ 16764 h 1030680"/>
                <a:gd name="connsiteX1352" fmla="*/ 2301024 w 2992697"/>
                <a:gd name="connsiteY1352" fmla="*/ 16764 h 1030680"/>
                <a:gd name="connsiteX1353" fmla="*/ 2792460 w 2992697"/>
                <a:gd name="connsiteY1353" fmla="*/ 0 h 1030680"/>
                <a:gd name="connsiteX1354" fmla="*/ 2797737 w 2992697"/>
                <a:gd name="connsiteY1354" fmla="*/ 3104 h 1030680"/>
                <a:gd name="connsiteX1355" fmla="*/ 2801773 w 2992697"/>
                <a:gd name="connsiteY1355" fmla="*/ 7451 h 1030680"/>
                <a:gd name="connsiteX1356" fmla="*/ 2803946 w 2992697"/>
                <a:gd name="connsiteY1356" fmla="*/ 10555 h 1030680"/>
                <a:gd name="connsiteX1357" fmla="*/ 2804878 w 2992697"/>
                <a:gd name="connsiteY1357" fmla="*/ 16764 h 1030680"/>
                <a:gd name="connsiteX1358" fmla="*/ 2807051 w 2992697"/>
                <a:gd name="connsiteY1358" fmla="*/ 19869 h 1030680"/>
                <a:gd name="connsiteX1359" fmla="*/ 2809224 w 2992697"/>
                <a:gd name="connsiteY1359" fmla="*/ 25146 h 1030680"/>
                <a:gd name="connsiteX1360" fmla="*/ 2812328 w 2992697"/>
                <a:gd name="connsiteY1360" fmla="*/ 27319 h 1030680"/>
                <a:gd name="connsiteX1361" fmla="*/ 2823815 w 2992697"/>
                <a:gd name="connsiteY1361" fmla="*/ 32597 h 1030680"/>
                <a:gd name="connsiteX1362" fmla="*/ 2834370 w 2992697"/>
                <a:gd name="connsiteY1362" fmla="*/ 34770 h 1030680"/>
                <a:gd name="connsiteX1363" fmla="*/ 2841821 w 2992697"/>
                <a:gd name="connsiteY1363" fmla="*/ 34770 h 1030680"/>
                <a:gd name="connsiteX1364" fmla="*/ 2847098 w 2992697"/>
                <a:gd name="connsiteY1364" fmla="*/ 39116 h 1030680"/>
                <a:gd name="connsiteX1365" fmla="*/ 2851134 w 2992697"/>
                <a:gd name="connsiteY1365" fmla="*/ 46567 h 1030680"/>
                <a:gd name="connsiteX1366" fmla="*/ 2853307 w 2992697"/>
                <a:gd name="connsiteY1366" fmla="*/ 61468 h 1030680"/>
                <a:gd name="connsiteX1367" fmla="*/ 2851134 w 2992697"/>
                <a:gd name="connsiteY1367" fmla="*/ 62400 h 1030680"/>
                <a:gd name="connsiteX1368" fmla="*/ 2851134 w 2992697"/>
                <a:gd name="connsiteY1368" fmla="*/ 62400 h 1030680"/>
                <a:gd name="connsiteX1369" fmla="*/ 2851134 w 2992697"/>
                <a:gd name="connsiteY1369" fmla="*/ 64573 h 1030680"/>
                <a:gd name="connsiteX1370" fmla="*/ 2851134 w 2992697"/>
                <a:gd name="connsiteY1370" fmla="*/ 66746 h 1030680"/>
                <a:gd name="connsiteX1371" fmla="*/ 2848961 w 2992697"/>
                <a:gd name="connsiteY1371" fmla="*/ 68919 h 1030680"/>
                <a:gd name="connsiteX1372" fmla="*/ 2825988 w 2992697"/>
                <a:gd name="connsiteY1372" fmla="*/ 68919 h 1030680"/>
                <a:gd name="connsiteX1373" fmla="*/ 2802084 w 2992697"/>
                <a:gd name="connsiteY1373" fmla="*/ 68919 h 1030680"/>
                <a:gd name="connsiteX1374" fmla="*/ 2782215 w 2992697"/>
                <a:gd name="connsiteY1374" fmla="*/ 77301 h 1030680"/>
                <a:gd name="connsiteX1375" fmla="*/ 2778179 w 2992697"/>
                <a:gd name="connsiteY1375" fmla="*/ 79474 h 1030680"/>
                <a:gd name="connsiteX1376" fmla="*/ 2776006 w 2992697"/>
                <a:gd name="connsiteY1376" fmla="*/ 83820 h 1030680"/>
                <a:gd name="connsiteX1377" fmla="*/ 2775075 w 2992697"/>
                <a:gd name="connsiteY1377" fmla="*/ 84752 h 1030680"/>
                <a:gd name="connsiteX1378" fmla="*/ 2772902 w 2992697"/>
                <a:gd name="connsiteY1378" fmla="*/ 86925 h 1030680"/>
                <a:gd name="connsiteX1379" fmla="*/ 2770729 w 2992697"/>
                <a:gd name="connsiteY1379" fmla="*/ 89098 h 1030680"/>
                <a:gd name="connsiteX1380" fmla="*/ 2767624 w 2992697"/>
                <a:gd name="connsiteY1380" fmla="*/ 91271 h 1030680"/>
                <a:gd name="connsiteX1381" fmla="*/ 2761415 w 2992697"/>
                <a:gd name="connsiteY1381" fmla="*/ 94376 h 1030680"/>
                <a:gd name="connsiteX1382" fmla="*/ 2758311 w 2992697"/>
                <a:gd name="connsiteY1382" fmla="*/ 89098 h 1030680"/>
                <a:gd name="connsiteX1383" fmla="*/ 2756137 w 2992697"/>
                <a:gd name="connsiteY1383" fmla="*/ 84752 h 1030680"/>
                <a:gd name="connsiteX1384" fmla="*/ 2753033 w 2992697"/>
                <a:gd name="connsiteY1384" fmla="*/ 81647 h 1030680"/>
                <a:gd name="connsiteX1385" fmla="*/ 2765451 w 2992697"/>
                <a:gd name="connsiteY1385" fmla="*/ 49982 h 1030680"/>
                <a:gd name="connsiteX1386" fmla="*/ 2777869 w 2992697"/>
                <a:gd name="connsiteY1386" fmla="*/ 24525 h 1030680"/>
                <a:gd name="connsiteX1387" fmla="*/ 2792460 w 2992697"/>
                <a:gd name="connsiteY1387" fmla="*/ 0 h 1030680"/>
                <a:gd name="connsiteX1388" fmla="*/ 2792460 w 2992697"/>
                <a:gd name="connsiteY1388" fmla="*/ 0 h 1030680"/>
                <a:gd name="connsiteX1389" fmla="*/ 2792460 w 2992697"/>
                <a:gd name="connsiteY1389" fmla="*/ 0 h 1030680"/>
                <a:gd name="connsiteX1390" fmla="*/ 2665177 w 2992697"/>
                <a:gd name="connsiteY1390" fmla="*/ 0 h 1030680"/>
                <a:gd name="connsiteX1391" fmla="*/ 2674490 w 2992697"/>
                <a:gd name="connsiteY1391" fmla="*/ 9624 h 1030680"/>
                <a:gd name="connsiteX1392" fmla="*/ 2679768 w 2992697"/>
                <a:gd name="connsiteY1392" fmla="*/ 20179 h 1030680"/>
                <a:gd name="connsiteX1393" fmla="*/ 2685046 w 2992697"/>
                <a:gd name="connsiteY1393" fmla="*/ 32907 h 1030680"/>
                <a:gd name="connsiteX1394" fmla="*/ 2675732 w 2992697"/>
                <a:gd name="connsiteY1394" fmla="*/ 32907 h 1030680"/>
                <a:gd name="connsiteX1395" fmla="*/ 2675732 w 2992697"/>
                <a:gd name="connsiteY1395" fmla="*/ 27319 h 1030680"/>
                <a:gd name="connsiteX1396" fmla="*/ 2672628 w 2992697"/>
                <a:gd name="connsiteY1396" fmla="*/ 24215 h 1030680"/>
                <a:gd name="connsiteX1397" fmla="*/ 2668592 w 2992697"/>
                <a:gd name="connsiteY1397" fmla="*/ 19869 h 1030680"/>
                <a:gd name="connsiteX1398" fmla="*/ 2667660 w 2992697"/>
                <a:gd name="connsiteY1398" fmla="*/ 14591 h 1030680"/>
                <a:gd name="connsiteX1399" fmla="*/ 2665487 w 2992697"/>
                <a:gd name="connsiteY1399" fmla="*/ 9313 h 1030680"/>
                <a:gd name="connsiteX1400" fmla="*/ 2665487 w 2992697"/>
                <a:gd name="connsiteY1400" fmla="*/ 0 h 1030680"/>
                <a:gd name="connsiteX1401" fmla="*/ 2665177 w 2992697"/>
                <a:gd name="connsiteY1401" fmla="*/ 0 h 1030680"/>
                <a:gd name="connsiteX1402" fmla="*/ 2665177 w 2992697"/>
                <a:gd name="connsiteY1402" fmla="*/ 0 h 1030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Lst>
              <a:rect l="l" t="t" r="r" b="b"/>
              <a:pathLst>
                <a:path w="2992697" h="1030680">
                  <a:moveTo>
                    <a:pt x="7140" y="256428"/>
                  </a:moveTo>
                  <a:lnTo>
                    <a:pt x="26077" y="261706"/>
                  </a:lnTo>
                  <a:lnTo>
                    <a:pt x="38495" y="271330"/>
                  </a:lnTo>
                  <a:lnTo>
                    <a:pt x="49050" y="279712"/>
                  </a:lnTo>
                  <a:lnTo>
                    <a:pt x="60537" y="291198"/>
                  </a:lnTo>
                  <a:lnTo>
                    <a:pt x="71092" y="299580"/>
                  </a:lnTo>
                  <a:lnTo>
                    <a:pt x="71092" y="296476"/>
                  </a:lnTo>
                  <a:lnTo>
                    <a:pt x="77301" y="296476"/>
                  </a:lnTo>
                  <a:lnTo>
                    <a:pt x="77301" y="299580"/>
                  </a:lnTo>
                  <a:lnTo>
                    <a:pt x="78232" y="303926"/>
                  </a:lnTo>
                  <a:lnTo>
                    <a:pt x="82268" y="309204"/>
                  </a:lnTo>
                  <a:lnTo>
                    <a:pt x="84441" y="316655"/>
                  </a:lnTo>
                  <a:lnTo>
                    <a:pt x="76991" y="316655"/>
                  </a:lnTo>
                  <a:lnTo>
                    <a:pt x="72955" y="316655"/>
                  </a:lnTo>
                  <a:lnTo>
                    <a:pt x="72955" y="318828"/>
                  </a:lnTo>
                  <a:lnTo>
                    <a:pt x="70782" y="318828"/>
                  </a:lnTo>
                  <a:lnTo>
                    <a:pt x="67677" y="318828"/>
                  </a:lnTo>
                  <a:lnTo>
                    <a:pt x="63641" y="321001"/>
                  </a:lnTo>
                  <a:lnTo>
                    <a:pt x="49050" y="309514"/>
                  </a:lnTo>
                  <a:lnTo>
                    <a:pt x="34460" y="304237"/>
                  </a:lnTo>
                  <a:lnTo>
                    <a:pt x="16764" y="299891"/>
                  </a:lnTo>
                  <a:lnTo>
                    <a:pt x="0" y="291509"/>
                  </a:lnTo>
                  <a:lnTo>
                    <a:pt x="6209" y="286231"/>
                  </a:lnTo>
                  <a:lnTo>
                    <a:pt x="7140" y="280022"/>
                  </a:lnTo>
                  <a:lnTo>
                    <a:pt x="6209" y="274745"/>
                  </a:lnTo>
                  <a:lnTo>
                    <a:pt x="6209" y="266983"/>
                  </a:lnTo>
                  <a:lnTo>
                    <a:pt x="7140" y="256428"/>
                  </a:lnTo>
                  <a:lnTo>
                    <a:pt x="7140" y="256428"/>
                  </a:lnTo>
                  <a:lnTo>
                    <a:pt x="7140" y="256428"/>
                  </a:lnTo>
                  <a:close/>
                  <a:moveTo>
                    <a:pt x="1275001" y="248978"/>
                  </a:moveTo>
                  <a:lnTo>
                    <a:pt x="1279037" y="248978"/>
                  </a:lnTo>
                  <a:lnTo>
                    <a:pt x="1282141" y="249909"/>
                  </a:lnTo>
                  <a:lnTo>
                    <a:pt x="1284314" y="252082"/>
                  </a:lnTo>
                  <a:lnTo>
                    <a:pt x="1286487" y="254255"/>
                  </a:lnTo>
                  <a:lnTo>
                    <a:pt x="1287419" y="256428"/>
                  </a:lnTo>
                  <a:lnTo>
                    <a:pt x="1287419" y="257670"/>
                  </a:lnTo>
                  <a:lnTo>
                    <a:pt x="1287419" y="259843"/>
                  </a:lnTo>
                  <a:lnTo>
                    <a:pt x="1289592" y="264189"/>
                  </a:lnTo>
                  <a:lnTo>
                    <a:pt x="1282141" y="264189"/>
                  </a:lnTo>
                  <a:lnTo>
                    <a:pt x="1279037" y="265121"/>
                  </a:lnTo>
                  <a:lnTo>
                    <a:pt x="1275001" y="265121"/>
                  </a:lnTo>
                  <a:lnTo>
                    <a:pt x="1271896" y="267294"/>
                  </a:lnTo>
                  <a:lnTo>
                    <a:pt x="1265687" y="267294"/>
                  </a:lnTo>
                  <a:lnTo>
                    <a:pt x="1265687" y="264189"/>
                  </a:lnTo>
                  <a:lnTo>
                    <a:pt x="1262583" y="264189"/>
                  </a:lnTo>
                  <a:lnTo>
                    <a:pt x="1262583" y="250530"/>
                  </a:lnTo>
                  <a:lnTo>
                    <a:pt x="1267861" y="250530"/>
                  </a:lnTo>
                  <a:lnTo>
                    <a:pt x="1273138" y="249598"/>
                  </a:lnTo>
                  <a:lnTo>
                    <a:pt x="1275001" y="249598"/>
                  </a:lnTo>
                  <a:lnTo>
                    <a:pt x="1275001" y="248978"/>
                  </a:lnTo>
                  <a:lnTo>
                    <a:pt x="1275001" y="248978"/>
                  </a:lnTo>
                  <a:close/>
                  <a:moveTo>
                    <a:pt x="63641" y="239664"/>
                  </a:moveTo>
                  <a:lnTo>
                    <a:pt x="80405" y="239664"/>
                  </a:lnTo>
                  <a:lnTo>
                    <a:pt x="80405" y="242769"/>
                  </a:lnTo>
                  <a:lnTo>
                    <a:pt x="77301" y="242769"/>
                  </a:lnTo>
                  <a:lnTo>
                    <a:pt x="73265" y="242769"/>
                  </a:lnTo>
                  <a:lnTo>
                    <a:pt x="71092" y="244942"/>
                  </a:lnTo>
                  <a:lnTo>
                    <a:pt x="70161" y="244942"/>
                  </a:lnTo>
                  <a:lnTo>
                    <a:pt x="70161" y="244942"/>
                  </a:lnTo>
                  <a:lnTo>
                    <a:pt x="67988" y="244942"/>
                  </a:lnTo>
                  <a:lnTo>
                    <a:pt x="65815" y="242769"/>
                  </a:lnTo>
                  <a:lnTo>
                    <a:pt x="63641" y="239664"/>
                  </a:lnTo>
                  <a:lnTo>
                    <a:pt x="63641" y="239664"/>
                  </a:lnTo>
                  <a:lnTo>
                    <a:pt x="63641" y="239664"/>
                  </a:lnTo>
                  <a:close/>
                  <a:moveTo>
                    <a:pt x="1790651" y="213276"/>
                  </a:moveTo>
                  <a:lnTo>
                    <a:pt x="1803069" y="213276"/>
                  </a:lnTo>
                  <a:lnTo>
                    <a:pt x="1807105" y="228178"/>
                  </a:lnTo>
                  <a:lnTo>
                    <a:pt x="1810209" y="237801"/>
                  </a:lnTo>
                  <a:lnTo>
                    <a:pt x="1817660" y="242148"/>
                  </a:lnTo>
                  <a:lnTo>
                    <a:pt x="1830078" y="247425"/>
                  </a:lnTo>
                  <a:lnTo>
                    <a:pt x="1824800" y="269467"/>
                  </a:lnTo>
                  <a:lnTo>
                    <a:pt x="1817350" y="291509"/>
                  </a:lnTo>
                  <a:lnTo>
                    <a:pt x="1806794" y="307341"/>
                  </a:lnTo>
                  <a:lnTo>
                    <a:pt x="1806794" y="287162"/>
                  </a:lnTo>
                  <a:lnTo>
                    <a:pt x="1782890" y="287162"/>
                  </a:lnTo>
                  <a:lnTo>
                    <a:pt x="1785063" y="263879"/>
                  </a:lnTo>
                  <a:lnTo>
                    <a:pt x="1787236" y="241837"/>
                  </a:lnTo>
                  <a:lnTo>
                    <a:pt x="1790651" y="213276"/>
                  </a:lnTo>
                  <a:lnTo>
                    <a:pt x="1790651" y="213276"/>
                  </a:lnTo>
                  <a:lnTo>
                    <a:pt x="1790651" y="213276"/>
                  </a:lnTo>
                  <a:close/>
                  <a:moveTo>
                    <a:pt x="2941784" y="165778"/>
                  </a:moveTo>
                  <a:lnTo>
                    <a:pt x="2945820" y="165778"/>
                  </a:lnTo>
                  <a:lnTo>
                    <a:pt x="2945820" y="170124"/>
                  </a:lnTo>
                  <a:lnTo>
                    <a:pt x="2946751" y="175402"/>
                  </a:lnTo>
                  <a:lnTo>
                    <a:pt x="2948925" y="177575"/>
                  </a:lnTo>
                  <a:lnTo>
                    <a:pt x="2951098" y="180679"/>
                  </a:lnTo>
                  <a:lnTo>
                    <a:pt x="2953271" y="182853"/>
                  </a:lnTo>
                  <a:lnTo>
                    <a:pt x="2956375" y="185957"/>
                  </a:lnTo>
                  <a:lnTo>
                    <a:pt x="2960411" y="182853"/>
                  </a:lnTo>
                  <a:lnTo>
                    <a:pt x="2961342" y="178506"/>
                  </a:lnTo>
                  <a:lnTo>
                    <a:pt x="2963515" y="177575"/>
                  </a:lnTo>
                  <a:lnTo>
                    <a:pt x="2967551" y="177575"/>
                  </a:lnTo>
                  <a:lnTo>
                    <a:pt x="2972829" y="175402"/>
                  </a:lnTo>
                  <a:lnTo>
                    <a:pt x="2975933" y="185957"/>
                  </a:lnTo>
                  <a:lnTo>
                    <a:pt x="2982142" y="193408"/>
                  </a:lnTo>
                  <a:lnTo>
                    <a:pt x="2987420" y="200858"/>
                  </a:lnTo>
                  <a:lnTo>
                    <a:pt x="2990524" y="210482"/>
                  </a:lnTo>
                  <a:lnTo>
                    <a:pt x="2992697" y="223211"/>
                  </a:lnTo>
                  <a:lnTo>
                    <a:pt x="2992697" y="225384"/>
                  </a:lnTo>
                  <a:lnTo>
                    <a:pt x="2990524" y="227557"/>
                  </a:lnTo>
                  <a:lnTo>
                    <a:pt x="2990524" y="228488"/>
                  </a:lnTo>
                  <a:lnTo>
                    <a:pt x="2990524" y="230661"/>
                  </a:lnTo>
                  <a:lnTo>
                    <a:pt x="2990524" y="232834"/>
                  </a:lnTo>
                  <a:lnTo>
                    <a:pt x="2989593" y="235939"/>
                  </a:lnTo>
                  <a:lnTo>
                    <a:pt x="2978106" y="243390"/>
                  </a:lnTo>
                  <a:lnTo>
                    <a:pt x="2961342" y="250840"/>
                  </a:lnTo>
                  <a:lnTo>
                    <a:pt x="2941474" y="255186"/>
                  </a:lnTo>
                  <a:lnTo>
                    <a:pt x="2921605" y="258291"/>
                  </a:lnTo>
                  <a:lnTo>
                    <a:pt x="2904841" y="260464"/>
                  </a:lnTo>
                  <a:lnTo>
                    <a:pt x="2907014" y="250840"/>
                  </a:lnTo>
                  <a:lnTo>
                    <a:pt x="2909187" y="247736"/>
                  </a:lnTo>
                  <a:lnTo>
                    <a:pt x="2911360" y="243390"/>
                  </a:lnTo>
                  <a:lnTo>
                    <a:pt x="2912292" y="242458"/>
                  </a:lnTo>
                  <a:lnTo>
                    <a:pt x="2914465" y="242458"/>
                  </a:lnTo>
                  <a:lnTo>
                    <a:pt x="2918501" y="240285"/>
                  </a:lnTo>
                  <a:lnTo>
                    <a:pt x="2919432" y="240285"/>
                  </a:lnTo>
                  <a:lnTo>
                    <a:pt x="2921605" y="238112"/>
                  </a:lnTo>
                  <a:lnTo>
                    <a:pt x="2925641" y="235939"/>
                  </a:lnTo>
                  <a:lnTo>
                    <a:pt x="2930919" y="221037"/>
                  </a:lnTo>
                  <a:lnTo>
                    <a:pt x="2930919" y="206136"/>
                  </a:lnTo>
                  <a:lnTo>
                    <a:pt x="2928746" y="192476"/>
                  </a:lnTo>
                  <a:lnTo>
                    <a:pt x="2931850" y="180990"/>
                  </a:lnTo>
                  <a:lnTo>
                    <a:pt x="2941163" y="170435"/>
                  </a:lnTo>
                  <a:lnTo>
                    <a:pt x="2941163" y="165778"/>
                  </a:lnTo>
                  <a:lnTo>
                    <a:pt x="2941784" y="165778"/>
                  </a:lnTo>
                  <a:lnTo>
                    <a:pt x="2941784" y="165778"/>
                  </a:lnTo>
                  <a:close/>
                  <a:moveTo>
                    <a:pt x="148083" y="158327"/>
                  </a:moveTo>
                  <a:lnTo>
                    <a:pt x="167951" y="180369"/>
                  </a:lnTo>
                  <a:lnTo>
                    <a:pt x="193097" y="197133"/>
                  </a:lnTo>
                  <a:lnTo>
                    <a:pt x="224452" y="209861"/>
                  </a:lnTo>
                  <a:lnTo>
                    <a:pt x="226625" y="227867"/>
                  </a:lnTo>
                  <a:lnTo>
                    <a:pt x="231903" y="241527"/>
                  </a:lnTo>
                  <a:lnTo>
                    <a:pt x="237181" y="248978"/>
                  </a:lnTo>
                  <a:lnTo>
                    <a:pt x="244631" y="256428"/>
                  </a:lnTo>
                  <a:lnTo>
                    <a:pt x="252082" y="266983"/>
                  </a:lnTo>
                  <a:lnTo>
                    <a:pt x="239664" y="269157"/>
                  </a:lnTo>
                  <a:lnTo>
                    <a:pt x="227246" y="271330"/>
                  </a:lnTo>
                  <a:lnTo>
                    <a:pt x="215760" y="276607"/>
                  </a:lnTo>
                  <a:lnTo>
                    <a:pt x="208309" y="284058"/>
                  </a:lnTo>
                  <a:lnTo>
                    <a:pt x="207378" y="287162"/>
                  </a:lnTo>
                  <a:lnTo>
                    <a:pt x="205205" y="291509"/>
                  </a:lnTo>
                  <a:lnTo>
                    <a:pt x="203032" y="294613"/>
                  </a:lnTo>
                  <a:lnTo>
                    <a:pt x="200858" y="296786"/>
                  </a:lnTo>
                  <a:lnTo>
                    <a:pt x="197754" y="299891"/>
                  </a:lnTo>
                  <a:lnTo>
                    <a:pt x="186267" y="302064"/>
                  </a:lnTo>
                  <a:lnTo>
                    <a:pt x="170745" y="304237"/>
                  </a:lnTo>
                  <a:lnTo>
                    <a:pt x="151808" y="302064"/>
                  </a:lnTo>
                  <a:lnTo>
                    <a:pt x="137217" y="299891"/>
                  </a:lnTo>
                  <a:lnTo>
                    <a:pt x="134113" y="289335"/>
                  </a:lnTo>
                  <a:lnTo>
                    <a:pt x="131939" y="281885"/>
                  </a:lnTo>
                  <a:lnTo>
                    <a:pt x="129766" y="276607"/>
                  </a:lnTo>
                  <a:lnTo>
                    <a:pt x="124489" y="266983"/>
                  </a:lnTo>
                  <a:lnTo>
                    <a:pt x="148393" y="259533"/>
                  </a:lnTo>
                  <a:lnTo>
                    <a:pt x="148393" y="256428"/>
                  </a:lnTo>
                  <a:lnTo>
                    <a:pt x="129456" y="254255"/>
                  </a:lnTo>
                  <a:lnTo>
                    <a:pt x="117038" y="249909"/>
                  </a:lnTo>
                  <a:lnTo>
                    <a:pt x="107725" y="242458"/>
                  </a:lnTo>
                  <a:lnTo>
                    <a:pt x="106793" y="237181"/>
                  </a:lnTo>
                  <a:lnTo>
                    <a:pt x="102758" y="231903"/>
                  </a:lnTo>
                  <a:lnTo>
                    <a:pt x="100584" y="226625"/>
                  </a:lnTo>
                  <a:lnTo>
                    <a:pt x="100584" y="220417"/>
                  </a:lnTo>
                  <a:lnTo>
                    <a:pt x="100584" y="217312"/>
                  </a:lnTo>
                  <a:lnTo>
                    <a:pt x="100584" y="212966"/>
                  </a:lnTo>
                  <a:lnTo>
                    <a:pt x="102758" y="212966"/>
                  </a:lnTo>
                  <a:lnTo>
                    <a:pt x="104931" y="212034"/>
                  </a:lnTo>
                  <a:lnTo>
                    <a:pt x="107104" y="212034"/>
                  </a:lnTo>
                  <a:lnTo>
                    <a:pt x="108035" y="212034"/>
                  </a:lnTo>
                  <a:lnTo>
                    <a:pt x="112071" y="209861"/>
                  </a:lnTo>
                  <a:lnTo>
                    <a:pt x="113623" y="204894"/>
                  </a:lnTo>
                  <a:lnTo>
                    <a:pt x="113623" y="198685"/>
                  </a:lnTo>
                  <a:lnTo>
                    <a:pt x="113623" y="195581"/>
                  </a:lnTo>
                  <a:lnTo>
                    <a:pt x="114554" y="193408"/>
                  </a:lnTo>
                  <a:lnTo>
                    <a:pt x="116728" y="190303"/>
                  </a:lnTo>
                  <a:lnTo>
                    <a:pt x="118901" y="190303"/>
                  </a:lnTo>
                  <a:lnTo>
                    <a:pt x="121074" y="188130"/>
                  </a:lnTo>
                  <a:lnTo>
                    <a:pt x="122005" y="188130"/>
                  </a:lnTo>
                  <a:lnTo>
                    <a:pt x="124178" y="188130"/>
                  </a:lnTo>
                  <a:lnTo>
                    <a:pt x="127283" y="185957"/>
                  </a:lnTo>
                  <a:lnTo>
                    <a:pt x="129456" y="178506"/>
                  </a:lnTo>
                  <a:lnTo>
                    <a:pt x="131629" y="173229"/>
                  </a:lnTo>
                  <a:lnTo>
                    <a:pt x="133802" y="167951"/>
                  </a:lnTo>
                  <a:lnTo>
                    <a:pt x="136907" y="162674"/>
                  </a:lnTo>
                  <a:lnTo>
                    <a:pt x="139080" y="160500"/>
                  </a:lnTo>
                  <a:lnTo>
                    <a:pt x="141253" y="160500"/>
                  </a:lnTo>
                  <a:lnTo>
                    <a:pt x="142184" y="158327"/>
                  </a:lnTo>
                  <a:lnTo>
                    <a:pt x="144357" y="158327"/>
                  </a:lnTo>
                  <a:lnTo>
                    <a:pt x="148083" y="158327"/>
                  </a:lnTo>
                  <a:lnTo>
                    <a:pt x="148083" y="158327"/>
                  </a:lnTo>
                  <a:lnTo>
                    <a:pt x="148083" y="158327"/>
                  </a:lnTo>
                  <a:close/>
                  <a:moveTo>
                    <a:pt x="1222846" y="138148"/>
                  </a:moveTo>
                  <a:lnTo>
                    <a:pt x="1228124" y="140322"/>
                  </a:lnTo>
                  <a:lnTo>
                    <a:pt x="1233401" y="141253"/>
                  </a:lnTo>
                  <a:lnTo>
                    <a:pt x="1236506" y="143426"/>
                  </a:lnTo>
                  <a:lnTo>
                    <a:pt x="1242714" y="145599"/>
                  </a:lnTo>
                  <a:lnTo>
                    <a:pt x="1242714" y="150877"/>
                  </a:lnTo>
                  <a:lnTo>
                    <a:pt x="1243646" y="155223"/>
                  </a:lnTo>
                  <a:lnTo>
                    <a:pt x="1243646" y="158327"/>
                  </a:lnTo>
                  <a:lnTo>
                    <a:pt x="1245819" y="162674"/>
                  </a:lnTo>
                  <a:lnTo>
                    <a:pt x="1233401" y="162674"/>
                  </a:lnTo>
                  <a:lnTo>
                    <a:pt x="1231228" y="158327"/>
                  </a:lnTo>
                  <a:lnTo>
                    <a:pt x="1229055" y="155223"/>
                  </a:lnTo>
                  <a:lnTo>
                    <a:pt x="1225950" y="150877"/>
                  </a:lnTo>
                  <a:lnTo>
                    <a:pt x="1223777" y="148704"/>
                  </a:lnTo>
                  <a:lnTo>
                    <a:pt x="1223777" y="143426"/>
                  </a:lnTo>
                  <a:lnTo>
                    <a:pt x="1222846" y="138148"/>
                  </a:lnTo>
                  <a:lnTo>
                    <a:pt x="1222846" y="138148"/>
                  </a:lnTo>
                  <a:lnTo>
                    <a:pt x="1222846" y="138148"/>
                  </a:lnTo>
                  <a:close/>
                  <a:moveTo>
                    <a:pt x="1730114" y="113934"/>
                  </a:moveTo>
                  <a:lnTo>
                    <a:pt x="1736323" y="123557"/>
                  </a:lnTo>
                  <a:lnTo>
                    <a:pt x="1741601" y="141563"/>
                  </a:lnTo>
                  <a:lnTo>
                    <a:pt x="1749051" y="158327"/>
                  </a:lnTo>
                  <a:lnTo>
                    <a:pt x="1758365" y="175091"/>
                  </a:lnTo>
                  <a:lnTo>
                    <a:pt x="1763642" y="182542"/>
                  </a:lnTo>
                  <a:lnTo>
                    <a:pt x="1766747" y="178196"/>
                  </a:lnTo>
                  <a:lnTo>
                    <a:pt x="1768920" y="177265"/>
                  </a:lnTo>
                  <a:lnTo>
                    <a:pt x="1772956" y="177265"/>
                  </a:lnTo>
                  <a:lnTo>
                    <a:pt x="1776060" y="175091"/>
                  </a:lnTo>
                  <a:lnTo>
                    <a:pt x="1783511" y="175091"/>
                  </a:lnTo>
                  <a:lnTo>
                    <a:pt x="1783511" y="178196"/>
                  </a:lnTo>
                  <a:lnTo>
                    <a:pt x="1787547" y="178196"/>
                  </a:lnTo>
                  <a:lnTo>
                    <a:pt x="1787547" y="189682"/>
                  </a:lnTo>
                  <a:lnTo>
                    <a:pt x="1759296" y="192787"/>
                  </a:lnTo>
                  <a:lnTo>
                    <a:pt x="1756192" y="222279"/>
                  </a:lnTo>
                  <a:lnTo>
                    <a:pt x="1746878" y="246494"/>
                  </a:lnTo>
                  <a:lnTo>
                    <a:pt x="1739428" y="270709"/>
                  </a:lnTo>
                  <a:lnTo>
                    <a:pt x="1736323" y="290888"/>
                  </a:lnTo>
                  <a:lnTo>
                    <a:pt x="1734150" y="311067"/>
                  </a:lnTo>
                  <a:lnTo>
                    <a:pt x="1734150" y="327831"/>
                  </a:lnTo>
                  <a:lnTo>
                    <a:pt x="1730114" y="343664"/>
                  </a:lnTo>
                  <a:lnTo>
                    <a:pt x="1727010" y="343664"/>
                  </a:lnTo>
                  <a:lnTo>
                    <a:pt x="1727010" y="340559"/>
                  </a:lnTo>
                  <a:lnTo>
                    <a:pt x="1721732" y="333108"/>
                  </a:lnTo>
                  <a:lnTo>
                    <a:pt x="1712419" y="323485"/>
                  </a:lnTo>
                  <a:lnTo>
                    <a:pt x="1701864" y="310756"/>
                  </a:lnTo>
                  <a:lnTo>
                    <a:pt x="1692550" y="298028"/>
                  </a:lnTo>
                  <a:lnTo>
                    <a:pt x="1685100" y="285300"/>
                  </a:lnTo>
                  <a:lnTo>
                    <a:pt x="1681064" y="273813"/>
                  </a:lnTo>
                  <a:lnTo>
                    <a:pt x="1683237" y="266363"/>
                  </a:lnTo>
                  <a:lnTo>
                    <a:pt x="1687273" y="264189"/>
                  </a:lnTo>
                  <a:lnTo>
                    <a:pt x="1690377" y="264189"/>
                  </a:lnTo>
                  <a:lnTo>
                    <a:pt x="1692550" y="264189"/>
                  </a:lnTo>
                  <a:lnTo>
                    <a:pt x="1694723" y="264189"/>
                  </a:lnTo>
                  <a:lnTo>
                    <a:pt x="1695655" y="264189"/>
                  </a:lnTo>
                  <a:lnTo>
                    <a:pt x="1697828" y="264189"/>
                  </a:lnTo>
                  <a:lnTo>
                    <a:pt x="1700001" y="263879"/>
                  </a:lnTo>
                  <a:lnTo>
                    <a:pt x="1703106" y="259533"/>
                  </a:lnTo>
                  <a:lnTo>
                    <a:pt x="1700001" y="259533"/>
                  </a:lnTo>
                  <a:lnTo>
                    <a:pt x="1700001" y="256428"/>
                  </a:lnTo>
                  <a:lnTo>
                    <a:pt x="1683237" y="254255"/>
                  </a:lnTo>
                  <a:lnTo>
                    <a:pt x="1673924" y="248978"/>
                  </a:lnTo>
                  <a:lnTo>
                    <a:pt x="1666473" y="239354"/>
                  </a:lnTo>
                  <a:lnTo>
                    <a:pt x="1673924" y="237181"/>
                  </a:lnTo>
                  <a:lnTo>
                    <a:pt x="1680132" y="235007"/>
                  </a:lnTo>
                  <a:lnTo>
                    <a:pt x="1683237" y="234076"/>
                  </a:lnTo>
                  <a:lnTo>
                    <a:pt x="1687273" y="231903"/>
                  </a:lnTo>
                  <a:lnTo>
                    <a:pt x="1690377" y="229730"/>
                  </a:lnTo>
                  <a:lnTo>
                    <a:pt x="1694413" y="226625"/>
                  </a:lnTo>
                  <a:lnTo>
                    <a:pt x="1694413" y="222279"/>
                  </a:lnTo>
                  <a:lnTo>
                    <a:pt x="1679822" y="222279"/>
                  </a:lnTo>
                  <a:lnTo>
                    <a:pt x="1675786" y="224452"/>
                  </a:lnTo>
                  <a:lnTo>
                    <a:pt x="1672682" y="224452"/>
                  </a:lnTo>
                  <a:lnTo>
                    <a:pt x="1668646" y="226625"/>
                  </a:lnTo>
                  <a:lnTo>
                    <a:pt x="1663369" y="226625"/>
                  </a:lnTo>
                  <a:lnTo>
                    <a:pt x="1654055" y="209861"/>
                  </a:lnTo>
                  <a:lnTo>
                    <a:pt x="1643500" y="193097"/>
                  </a:lnTo>
                  <a:lnTo>
                    <a:pt x="1644431" y="187820"/>
                  </a:lnTo>
                  <a:lnTo>
                    <a:pt x="1644431" y="184715"/>
                  </a:lnTo>
                  <a:lnTo>
                    <a:pt x="1646604" y="182542"/>
                  </a:lnTo>
                  <a:lnTo>
                    <a:pt x="1648778" y="178196"/>
                  </a:lnTo>
                  <a:lnTo>
                    <a:pt x="1648778" y="175091"/>
                  </a:lnTo>
                  <a:lnTo>
                    <a:pt x="1650951" y="169814"/>
                  </a:lnTo>
                  <a:lnTo>
                    <a:pt x="1646915" y="169814"/>
                  </a:lnTo>
                  <a:lnTo>
                    <a:pt x="1646915" y="165468"/>
                  </a:lnTo>
                  <a:lnTo>
                    <a:pt x="1643810" y="167641"/>
                  </a:lnTo>
                  <a:lnTo>
                    <a:pt x="1641637" y="167641"/>
                  </a:lnTo>
                  <a:lnTo>
                    <a:pt x="1639464" y="167641"/>
                  </a:lnTo>
                  <a:lnTo>
                    <a:pt x="1639464" y="167641"/>
                  </a:lnTo>
                  <a:lnTo>
                    <a:pt x="1637291" y="167641"/>
                  </a:lnTo>
                  <a:lnTo>
                    <a:pt x="1637291" y="165468"/>
                  </a:lnTo>
                  <a:lnTo>
                    <a:pt x="1634187" y="162363"/>
                  </a:lnTo>
                  <a:lnTo>
                    <a:pt x="1632013" y="158017"/>
                  </a:lnTo>
                  <a:lnTo>
                    <a:pt x="1629840" y="154912"/>
                  </a:lnTo>
                  <a:lnTo>
                    <a:pt x="1628909" y="152739"/>
                  </a:lnTo>
                  <a:lnTo>
                    <a:pt x="1628909" y="147462"/>
                  </a:lnTo>
                  <a:lnTo>
                    <a:pt x="1626736" y="141253"/>
                  </a:lnTo>
                  <a:lnTo>
                    <a:pt x="1646604" y="128525"/>
                  </a:lnTo>
                  <a:lnTo>
                    <a:pt x="1666473" y="117969"/>
                  </a:lnTo>
                  <a:lnTo>
                    <a:pt x="1668646" y="123247"/>
                  </a:lnTo>
                  <a:lnTo>
                    <a:pt x="1670819" y="128525"/>
                  </a:lnTo>
                  <a:lnTo>
                    <a:pt x="1672992" y="130698"/>
                  </a:lnTo>
                  <a:lnTo>
                    <a:pt x="1676097" y="132871"/>
                  </a:lnTo>
                  <a:lnTo>
                    <a:pt x="1678270" y="132871"/>
                  </a:lnTo>
                  <a:lnTo>
                    <a:pt x="1680443" y="133802"/>
                  </a:lnTo>
                  <a:lnTo>
                    <a:pt x="1683547" y="135975"/>
                  </a:lnTo>
                  <a:lnTo>
                    <a:pt x="1687583" y="138148"/>
                  </a:lnTo>
                  <a:lnTo>
                    <a:pt x="1690688" y="148704"/>
                  </a:lnTo>
                  <a:lnTo>
                    <a:pt x="1692861" y="162363"/>
                  </a:lnTo>
                  <a:lnTo>
                    <a:pt x="1695034" y="175091"/>
                  </a:lnTo>
                  <a:lnTo>
                    <a:pt x="1703416" y="175091"/>
                  </a:lnTo>
                  <a:lnTo>
                    <a:pt x="1703416" y="165468"/>
                  </a:lnTo>
                  <a:lnTo>
                    <a:pt x="1700311" y="154912"/>
                  </a:lnTo>
                  <a:lnTo>
                    <a:pt x="1700311" y="141253"/>
                  </a:lnTo>
                  <a:lnTo>
                    <a:pt x="1703416" y="128525"/>
                  </a:lnTo>
                  <a:lnTo>
                    <a:pt x="1707452" y="117969"/>
                  </a:lnTo>
                  <a:lnTo>
                    <a:pt x="1730114" y="113934"/>
                  </a:lnTo>
                  <a:lnTo>
                    <a:pt x="1730114" y="113934"/>
                  </a:lnTo>
                  <a:lnTo>
                    <a:pt x="1730114" y="113934"/>
                  </a:lnTo>
                  <a:close/>
                  <a:moveTo>
                    <a:pt x="2755827" y="104620"/>
                  </a:moveTo>
                  <a:lnTo>
                    <a:pt x="2761105" y="108966"/>
                  </a:lnTo>
                  <a:lnTo>
                    <a:pt x="2765140" y="112071"/>
                  </a:lnTo>
                  <a:lnTo>
                    <a:pt x="2770418" y="112071"/>
                  </a:lnTo>
                  <a:lnTo>
                    <a:pt x="2775696" y="112071"/>
                  </a:lnTo>
                  <a:lnTo>
                    <a:pt x="2785009" y="114244"/>
                  </a:lnTo>
                  <a:lnTo>
                    <a:pt x="2782836" y="118590"/>
                  </a:lnTo>
                  <a:lnTo>
                    <a:pt x="2782836" y="119522"/>
                  </a:lnTo>
                  <a:lnTo>
                    <a:pt x="2782836" y="121695"/>
                  </a:lnTo>
                  <a:lnTo>
                    <a:pt x="2781905" y="123868"/>
                  </a:lnTo>
                  <a:lnTo>
                    <a:pt x="2781905" y="126041"/>
                  </a:lnTo>
                  <a:lnTo>
                    <a:pt x="2768245" y="133492"/>
                  </a:lnTo>
                  <a:lnTo>
                    <a:pt x="2750550" y="136596"/>
                  </a:lnTo>
                  <a:lnTo>
                    <a:pt x="2731613" y="138769"/>
                  </a:lnTo>
                  <a:lnTo>
                    <a:pt x="2730681" y="134423"/>
                  </a:lnTo>
                  <a:lnTo>
                    <a:pt x="2730681" y="131319"/>
                  </a:lnTo>
                  <a:lnTo>
                    <a:pt x="2728508" y="126972"/>
                  </a:lnTo>
                  <a:lnTo>
                    <a:pt x="2728508" y="121695"/>
                  </a:lnTo>
                  <a:lnTo>
                    <a:pt x="2733786" y="118590"/>
                  </a:lnTo>
                  <a:lnTo>
                    <a:pt x="2737821" y="114244"/>
                  </a:lnTo>
                  <a:lnTo>
                    <a:pt x="2740926" y="112071"/>
                  </a:lnTo>
                  <a:lnTo>
                    <a:pt x="2744961" y="108966"/>
                  </a:lnTo>
                  <a:lnTo>
                    <a:pt x="2748066" y="106793"/>
                  </a:lnTo>
                  <a:lnTo>
                    <a:pt x="2755827" y="104620"/>
                  </a:lnTo>
                  <a:lnTo>
                    <a:pt x="2755827" y="104620"/>
                  </a:lnTo>
                  <a:lnTo>
                    <a:pt x="2755827" y="104620"/>
                  </a:lnTo>
                  <a:close/>
                  <a:moveTo>
                    <a:pt x="2195472" y="104620"/>
                  </a:moveTo>
                  <a:lnTo>
                    <a:pt x="2210063" y="106793"/>
                  </a:lnTo>
                  <a:lnTo>
                    <a:pt x="2220619" y="112071"/>
                  </a:lnTo>
                  <a:lnTo>
                    <a:pt x="2231174" y="118280"/>
                  </a:lnTo>
                  <a:lnTo>
                    <a:pt x="2228069" y="121384"/>
                  </a:lnTo>
                  <a:lnTo>
                    <a:pt x="2225896" y="126662"/>
                  </a:lnTo>
                  <a:lnTo>
                    <a:pt x="2222792" y="128835"/>
                  </a:lnTo>
                  <a:lnTo>
                    <a:pt x="2217514" y="131008"/>
                  </a:lnTo>
                  <a:lnTo>
                    <a:pt x="2211305" y="133181"/>
                  </a:lnTo>
                  <a:lnTo>
                    <a:pt x="2203855" y="133181"/>
                  </a:lnTo>
                  <a:lnTo>
                    <a:pt x="2198577" y="136286"/>
                  </a:lnTo>
                  <a:lnTo>
                    <a:pt x="2193300" y="136286"/>
                  </a:lnTo>
                  <a:lnTo>
                    <a:pt x="2188022" y="138459"/>
                  </a:lnTo>
                  <a:lnTo>
                    <a:pt x="2180571" y="138459"/>
                  </a:lnTo>
                  <a:lnTo>
                    <a:pt x="2180571" y="126972"/>
                  </a:lnTo>
                  <a:lnTo>
                    <a:pt x="2181502" y="119522"/>
                  </a:lnTo>
                  <a:lnTo>
                    <a:pt x="2188953" y="114244"/>
                  </a:lnTo>
                  <a:lnTo>
                    <a:pt x="2195472" y="104620"/>
                  </a:lnTo>
                  <a:lnTo>
                    <a:pt x="2195472" y="104620"/>
                  </a:lnTo>
                  <a:lnTo>
                    <a:pt x="2195472" y="104620"/>
                  </a:lnTo>
                  <a:close/>
                  <a:moveTo>
                    <a:pt x="798156" y="104620"/>
                  </a:moveTo>
                  <a:lnTo>
                    <a:pt x="812747" y="104620"/>
                  </a:lnTo>
                  <a:lnTo>
                    <a:pt x="815852" y="114244"/>
                  </a:lnTo>
                  <a:lnTo>
                    <a:pt x="819887" y="119522"/>
                  </a:lnTo>
                  <a:lnTo>
                    <a:pt x="822992" y="126972"/>
                  </a:lnTo>
                  <a:lnTo>
                    <a:pt x="825165" y="138459"/>
                  </a:lnTo>
                  <a:lnTo>
                    <a:pt x="822060" y="138459"/>
                  </a:lnTo>
                  <a:lnTo>
                    <a:pt x="810574" y="131008"/>
                  </a:lnTo>
                  <a:lnTo>
                    <a:pt x="803123" y="123557"/>
                  </a:lnTo>
                  <a:lnTo>
                    <a:pt x="797846" y="116107"/>
                  </a:lnTo>
                  <a:lnTo>
                    <a:pt x="797846" y="104620"/>
                  </a:lnTo>
                  <a:lnTo>
                    <a:pt x="798156" y="104620"/>
                  </a:lnTo>
                  <a:lnTo>
                    <a:pt x="798156" y="104620"/>
                  </a:lnTo>
                  <a:close/>
                  <a:moveTo>
                    <a:pt x="2852997" y="81337"/>
                  </a:moveTo>
                  <a:lnTo>
                    <a:pt x="2856101" y="81337"/>
                  </a:lnTo>
                  <a:lnTo>
                    <a:pt x="2860137" y="83510"/>
                  </a:lnTo>
                  <a:lnTo>
                    <a:pt x="2861068" y="83510"/>
                  </a:lnTo>
                  <a:lnTo>
                    <a:pt x="2863241" y="83510"/>
                  </a:lnTo>
                  <a:lnTo>
                    <a:pt x="2865415" y="84441"/>
                  </a:lnTo>
                  <a:lnTo>
                    <a:pt x="2861379" y="88788"/>
                  </a:lnTo>
                  <a:lnTo>
                    <a:pt x="2858274" y="91892"/>
                  </a:lnTo>
                  <a:lnTo>
                    <a:pt x="2856101" y="97170"/>
                  </a:lnTo>
                  <a:lnTo>
                    <a:pt x="2853928" y="101516"/>
                  </a:lnTo>
                  <a:lnTo>
                    <a:pt x="2852997" y="108966"/>
                  </a:lnTo>
                  <a:lnTo>
                    <a:pt x="2856101" y="108966"/>
                  </a:lnTo>
                  <a:lnTo>
                    <a:pt x="2860137" y="103689"/>
                  </a:lnTo>
                  <a:lnTo>
                    <a:pt x="2863241" y="99343"/>
                  </a:lnTo>
                  <a:lnTo>
                    <a:pt x="2867277" y="96238"/>
                  </a:lnTo>
                  <a:lnTo>
                    <a:pt x="2872555" y="94065"/>
                  </a:lnTo>
                  <a:lnTo>
                    <a:pt x="2883110" y="104620"/>
                  </a:lnTo>
                  <a:lnTo>
                    <a:pt x="2896770" y="114244"/>
                  </a:lnTo>
                  <a:lnTo>
                    <a:pt x="2905151" y="121695"/>
                  </a:lnTo>
                  <a:lnTo>
                    <a:pt x="2905151" y="145910"/>
                  </a:lnTo>
                  <a:lnTo>
                    <a:pt x="2911360" y="151187"/>
                  </a:lnTo>
                  <a:lnTo>
                    <a:pt x="2916638" y="155533"/>
                  </a:lnTo>
                  <a:lnTo>
                    <a:pt x="2921916" y="156465"/>
                  </a:lnTo>
                  <a:lnTo>
                    <a:pt x="2925952" y="163915"/>
                  </a:lnTo>
                  <a:lnTo>
                    <a:pt x="2929056" y="178817"/>
                  </a:lnTo>
                  <a:lnTo>
                    <a:pt x="2921605" y="188441"/>
                  </a:lnTo>
                  <a:lnTo>
                    <a:pt x="2918501" y="198064"/>
                  </a:lnTo>
                  <a:lnTo>
                    <a:pt x="2911050" y="203342"/>
                  </a:lnTo>
                  <a:lnTo>
                    <a:pt x="2901737" y="205515"/>
                  </a:lnTo>
                  <a:lnTo>
                    <a:pt x="2884972" y="206446"/>
                  </a:lnTo>
                  <a:lnTo>
                    <a:pt x="2872555" y="195891"/>
                  </a:lnTo>
                  <a:lnTo>
                    <a:pt x="2853618" y="186267"/>
                  </a:lnTo>
                  <a:lnTo>
                    <a:pt x="2833749" y="180990"/>
                  </a:lnTo>
                  <a:lnTo>
                    <a:pt x="2813881" y="173539"/>
                  </a:lnTo>
                  <a:lnTo>
                    <a:pt x="2796185" y="166089"/>
                  </a:lnTo>
                  <a:lnTo>
                    <a:pt x="2784699" y="155533"/>
                  </a:lnTo>
                  <a:lnTo>
                    <a:pt x="2792149" y="151187"/>
                  </a:lnTo>
                  <a:lnTo>
                    <a:pt x="2797427" y="148083"/>
                  </a:lnTo>
                  <a:lnTo>
                    <a:pt x="2801463" y="143736"/>
                  </a:lnTo>
                  <a:lnTo>
                    <a:pt x="2803636" y="138459"/>
                  </a:lnTo>
                  <a:lnTo>
                    <a:pt x="2804567" y="128835"/>
                  </a:lnTo>
                  <a:lnTo>
                    <a:pt x="2803636" y="125731"/>
                  </a:lnTo>
                  <a:lnTo>
                    <a:pt x="2801463" y="119522"/>
                  </a:lnTo>
                  <a:lnTo>
                    <a:pt x="2801463" y="111760"/>
                  </a:lnTo>
                  <a:lnTo>
                    <a:pt x="2801463" y="104310"/>
                  </a:lnTo>
                  <a:lnTo>
                    <a:pt x="2801463" y="103378"/>
                  </a:lnTo>
                  <a:lnTo>
                    <a:pt x="2803636" y="103378"/>
                  </a:lnTo>
                  <a:lnTo>
                    <a:pt x="2803636" y="103378"/>
                  </a:lnTo>
                  <a:lnTo>
                    <a:pt x="2803636" y="103378"/>
                  </a:lnTo>
                  <a:lnTo>
                    <a:pt x="2803636" y="103378"/>
                  </a:lnTo>
                  <a:lnTo>
                    <a:pt x="2804567" y="101205"/>
                  </a:lnTo>
                  <a:lnTo>
                    <a:pt x="2821331" y="96859"/>
                  </a:lnTo>
                  <a:lnTo>
                    <a:pt x="2839027" y="88477"/>
                  </a:lnTo>
                  <a:lnTo>
                    <a:pt x="2852997" y="81337"/>
                  </a:lnTo>
                  <a:lnTo>
                    <a:pt x="2852997" y="81337"/>
                  </a:lnTo>
                  <a:lnTo>
                    <a:pt x="2852997" y="81337"/>
                  </a:lnTo>
                  <a:close/>
                  <a:moveTo>
                    <a:pt x="2621404" y="76991"/>
                  </a:moveTo>
                  <a:lnTo>
                    <a:pt x="2631959" y="76991"/>
                  </a:lnTo>
                  <a:lnTo>
                    <a:pt x="2646550" y="91892"/>
                  </a:lnTo>
                  <a:lnTo>
                    <a:pt x="2665487" y="104620"/>
                  </a:lnTo>
                  <a:lnTo>
                    <a:pt x="2665487" y="108656"/>
                  </a:lnTo>
                  <a:lnTo>
                    <a:pt x="2661451" y="108656"/>
                  </a:lnTo>
                  <a:lnTo>
                    <a:pt x="2661451" y="113934"/>
                  </a:lnTo>
                  <a:lnTo>
                    <a:pt x="2643756" y="104310"/>
                  </a:lnTo>
                  <a:lnTo>
                    <a:pt x="2631338" y="91582"/>
                  </a:lnTo>
                  <a:lnTo>
                    <a:pt x="2621404" y="76991"/>
                  </a:lnTo>
                  <a:lnTo>
                    <a:pt x="2621404" y="76991"/>
                  </a:lnTo>
                  <a:lnTo>
                    <a:pt x="2621404" y="76991"/>
                  </a:lnTo>
                  <a:close/>
                  <a:moveTo>
                    <a:pt x="2255078" y="71713"/>
                  </a:moveTo>
                  <a:lnTo>
                    <a:pt x="2269669" y="76059"/>
                  </a:lnTo>
                  <a:lnTo>
                    <a:pt x="2281155" y="79164"/>
                  </a:lnTo>
                  <a:lnTo>
                    <a:pt x="2291711" y="84441"/>
                  </a:lnTo>
                  <a:lnTo>
                    <a:pt x="2291711" y="94065"/>
                  </a:lnTo>
                  <a:lnTo>
                    <a:pt x="2282397" y="96238"/>
                  </a:lnTo>
                  <a:lnTo>
                    <a:pt x="2274015" y="99343"/>
                  </a:lnTo>
                  <a:lnTo>
                    <a:pt x="2260356" y="101516"/>
                  </a:lnTo>
                  <a:lnTo>
                    <a:pt x="2255078" y="103689"/>
                  </a:lnTo>
                  <a:lnTo>
                    <a:pt x="2251974" y="104620"/>
                  </a:lnTo>
                  <a:lnTo>
                    <a:pt x="2245765" y="104620"/>
                  </a:lnTo>
                  <a:lnTo>
                    <a:pt x="2240487" y="104620"/>
                  </a:lnTo>
                  <a:lnTo>
                    <a:pt x="2240487" y="94065"/>
                  </a:lnTo>
                  <a:lnTo>
                    <a:pt x="2244523" y="88788"/>
                  </a:lnTo>
                  <a:lnTo>
                    <a:pt x="2249800" y="81337"/>
                  </a:lnTo>
                  <a:lnTo>
                    <a:pt x="2255078" y="71713"/>
                  </a:lnTo>
                  <a:lnTo>
                    <a:pt x="2255078" y="71713"/>
                  </a:lnTo>
                  <a:lnTo>
                    <a:pt x="2255078" y="71713"/>
                  </a:lnTo>
                  <a:close/>
                  <a:moveTo>
                    <a:pt x="1810520" y="61158"/>
                  </a:moveTo>
                  <a:lnTo>
                    <a:pt x="1810520" y="81337"/>
                  </a:lnTo>
                  <a:lnTo>
                    <a:pt x="1817970" y="81337"/>
                  </a:lnTo>
                  <a:lnTo>
                    <a:pt x="1822006" y="79164"/>
                  </a:lnTo>
                  <a:lnTo>
                    <a:pt x="1825111" y="79164"/>
                  </a:lnTo>
                  <a:lnTo>
                    <a:pt x="1829146" y="79164"/>
                  </a:lnTo>
                  <a:lnTo>
                    <a:pt x="1830078" y="79164"/>
                  </a:lnTo>
                  <a:lnTo>
                    <a:pt x="1834114" y="81337"/>
                  </a:lnTo>
                  <a:lnTo>
                    <a:pt x="1839391" y="84441"/>
                  </a:lnTo>
                  <a:lnTo>
                    <a:pt x="1839391" y="94065"/>
                  </a:lnTo>
                  <a:lnTo>
                    <a:pt x="1843427" y="96238"/>
                  </a:lnTo>
                  <a:lnTo>
                    <a:pt x="1848705" y="96238"/>
                  </a:lnTo>
                  <a:lnTo>
                    <a:pt x="1851809" y="94065"/>
                  </a:lnTo>
                  <a:lnTo>
                    <a:pt x="1858018" y="94065"/>
                  </a:lnTo>
                  <a:lnTo>
                    <a:pt x="1858949" y="91892"/>
                  </a:lnTo>
                  <a:lnTo>
                    <a:pt x="1862985" y="94065"/>
                  </a:lnTo>
                  <a:lnTo>
                    <a:pt x="1866090" y="97170"/>
                  </a:lnTo>
                  <a:lnTo>
                    <a:pt x="1870125" y="103378"/>
                  </a:lnTo>
                  <a:lnTo>
                    <a:pt x="1873230" y="108656"/>
                  </a:lnTo>
                  <a:lnTo>
                    <a:pt x="1867952" y="121384"/>
                  </a:lnTo>
                  <a:lnTo>
                    <a:pt x="1862675" y="134113"/>
                  </a:lnTo>
                  <a:lnTo>
                    <a:pt x="1858639" y="149014"/>
                  </a:lnTo>
                  <a:lnTo>
                    <a:pt x="1846221" y="149014"/>
                  </a:lnTo>
                  <a:lnTo>
                    <a:pt x="1836908" y="153360"/>
                  </a:lnTo>
                  <a:lnTo>
                    <a:pt x="1828526" y="158638"/>
                  </a:lnTo>
                  <a:lnTo>
                    <a:pt x="1813935" y="162984"/>
                  </a:lnTo>
                  <a:lnTo>
                    <a:pt x="1804621" y="155533"/>
                  </a:lnTo>
                  <a:lnTo>
                    <a:pt x="1792203" y="151187"/>
                  </a:lnTo>
                  <a:lnTo>
                    <a:pt x="1779786" y="145910"/>
                  </a:lnTo>
                  <a:lnTo>
                    <a:pt x="1777613" y="141563"/>
                  </a:lnTo>
                  <a:lnTo>
                    <a:pt x="1777613" y="138459"/>
                  </a:lnTo>
                  <a:lnTo>
                    <a:pt x="1775439" y="134113"/>
                  </a:lnTo>
                  <a:lnTo>
                    <a:pt x="1773266" y="128835"/>
                  </a:lnTo>
                  <a:lnTo>
                    <a:pt x="1767989" y="123557"/>
                  </a:lnTo>
                  <a:lnTo>
                    <a:pt x="1762711" y="118280"/>
                  </a:lnTo>
                  <a:lnTo>
                    <a:pt x="1758675" y="113934"/>
                  </a:lnTo>
                  <a:lnTo>
                    <a:pt x="1755571" y="106483"/>
                  </a:lnTo>
                  <a:lnTo>
                    <a:pt x="1753398" y="93755"/>
                  </a:lnTo>
                  <a:lnTo>
                    <a:pt x="1760848" y="84131"/>
                  </a:lnTo>
                  <a:lnTo>
                    <a:pt x="1766126" y="76680"/>
                  </a:lnTo>
                  <a:lnTo>
                    <a:pt x="1773577" y="76680"/>
                  </a:lnTo>
                  <a:lnTo>
                    <a:pt x="1779786" y="78853"/>
                  </a:lnTo>
                  <a:lnTo>
                    <a:pt x="1787236" y="81026"/>
                  </a:lnTo>
                  <a:lnTo>
                    <a:pt x="1794687" y="81026"/>
                  </a:lnTo>
                  <a:lnTo>
                    <a:pt x="1794687" y="68298"/>
                  </a:lnTo>
                  <a:lnTo>
                    <a:pt x="1797791" y="66125"/>
                  </a:lnTo>
                  <a:lnTo>
                    <a:pt x="1801827" y="63952"/>
                  </a:lnTo>
                  <a:lnTo>
                    <a:pt x="1802759" y="63952"/>
                  </a:lnTo>
                  <a:lnTo>
                    <a:pt x="1806794" y="61779"/>
                  </a:lnTo>
                  <a:lnTo>
                    <a:pt x="1810520" y="61158"/>
                  </a:lnTo>
                  <a:lnTo>
                    <a:pt x="1810520" y="61158"/>
                  </a:lnTo>
                  <a:lnTo>
                    <a:pt x="1810520" y="61158"/>
                  </a:lnTo>
                  <a:close/>
                  <a:moveTo>
                    <a:pt x="2281155" y="47498"/>
                  </a:moveTo>
                  <a:lnTo>
                    <a:pt x="2295747" y="47498"/>
                  </a:lnTo>
                  <a:lnTo>
                    <a:pt x="2304129" y="57122"/>
                  </a:lnTo>
                  <a:lnTo>
                    <a:pt x="2313442" y="62400"/>
                  </a:lnTo>
                  <a:lnTo>
                    <a:pt x="2320893" y="69850"/>
                  </a:lnTo>
                  <a:lnTo>
                    <a:pt x="2328343" y="81337"/>
                  </a:lnTo>
                  <a:lnTo>
                    <a:pt x="2311579" y="81337"/>
                  </a:lnTo>
                  <a:lnTo>
                    <a:pt x="2301024" y="69850"/>
                  </a:lnTo>
                  <a:lnTo>
                    <a:pt x="2289538" y="61468"/>
                  </a:lnTo>
                  <a:lnTo>
                    <a:pt x="2281155" y="47498"/>
                  </a:lnTo>
                  <a:lnTo>
                    <a:pt x="2281155" y="47498"/>
                  </a:lnTo>
                  <a:lnTo>
                    <a:pt x="2281155" y="47498"/>
                  </a:lnTo>
                  <a:close/>
                  <a:moveTo>
                    <a:pt x="439281" y="47498"/>
                  </a:moveTo>
                  <a:lnTo>
                    <a:pt x="451699" y="47498"/>
                  </a:lnTo>
                  <a:lnTo>
                    <a:pt x="456976" y="51844"/>
                  </a:lnTo>
                  <a:lnTo>
                    <a:pt x="461012" y="54949"/>
                  </a:lnTo>
                  <a:lnTo>
                    <a:pt x="463185" y="59295"/>
                  </a:lnTo>
                  <a:lnTo>
                    <a:pt x="466290" y="64573"/>
                  </a:lnTo>
                  <a:lnTo>
                    <a:pt x="468463" y="68919"/>
                  </a:lnTo>
                  <a:lnTo>
                    <a:pt x="477776" y="59295"/>
                  </a:lnTo>
                  <a:lnTo>
                    <a:pt x="488331" y="54949"/>
                  </a:lnTo>
                  <a:lnTo>
                    <a:pt x="505095" y="57122"/>
                  </a:lnTo>
                  <a:lnTo>
                    <a:pt x="505095" y="72023"/>
                  </a:lnTo>
                  <a:lnTo>
                    <a:pt x="528068" y="74197"/>
                  </a:lnTo>
                  <a:lnTo>
                    <a:pt x="548868" y="77301"/>
                  </a:lnTo>
                  <a:lnTo>
                    <a:pt x="566564" y="81647"/>
                  </a:lnTo>
                  <a:lnTo>
                    <a:pt x="586432" y="83820"/>
                  </a:lnTo>
                  <a:lnTo>
                    <a:pt x="608474" y="81647"/>
                  </a:lnTo>
                  <a:lnTo>
                    <a:pt x="608474" y="94376"/>
                  </a:lnTo>
                  <a:lnTo>
                    <a:pt x="612510" y="94376"/>
                  </a:lnTo>
                  <a:lnTo>
                    <a:pt x="615614" y="94376"/>
                  </a:lnTo>
                  <a:lnTo>
                    <a:pt x="617787" y="94376"/>
                  </a:lnTo>
                  <a:lnTo>
                    <a:pt x="619960" y="96549"/>
                  </a:lnTo>
                  <a:lnTo>
                    <a:pt x="622133" y="97480"/>
                  </a:lnTo>
                  <a:lnTo>
                    <a:pt x="618098" y="97480"/>
                  </a:lnTo>
                  <a:lnTo>
                    <a:pt x="601023" y="108656"/>
                  </a:lnTo>
                  <a:lnTo>
                    <a:pt x="581155" y="121384"/>
                  </a:lnTo>
                  <a:lnTo>
                    <a:pt x="557250" y="132871"/>
                  </a:lnTo>
                  <a:lnTo>
                    <a:pt x="535209" y="145599"/>
                  </a:lnTo>
                  <a:lnTo>
                    <a:pt x="519686" y="156154"/>
                  </a:lnTo>
                  <a:lnTo>
                    <a:pt x="508200" y="165778"/>
                  </a:lnTo>
                  <a:lnTo>
                    <a:pt x="524964" y="165778"/>
                  </a:lnTo>
                  <a:lnTo>
                    <a:pt x="530241" y="162674"/>
                  </a:lnTo>
                  <a:lnTo>
                    <a:pt x="535519" y="160500"/>
                  </a:lnTo>
                  <a:lnTo>
                    <a:pt x="541728" y="158327"/>
                  </a:lnTo>
                  <a:lnTo>
                    <a:pt x="549179" y="158327"/>
                  </a:lnTo>
                  <a:lnTo>
                    <a:pt x="549179" y="162674"/>
                  </a:lnTo>
                  <a:lnTo>
                    <a:pt x="527137" y="178506"/>
                  </a:lnTo>
                  <a:lnTo>
                    <a:pt x="508200" y="195270"/>
                  </a:lnTo>
                  <a:lnTo>
                    <a:pt x="492677" y="212034"/>
                  </a:lnTo>
                  <a:lnTo>
                    <a:pt x="473740" y="226936"/>
                  </a:lnTo>
                  <a:lnTo>
                    <a:pt x="453872" y="239664"/>
                  </a:lnTo>
                  <a:lnTo>
                    <a:pt x="427794" y="247115"/>
                  </a:lnTo>
                  <a:lnTo>
                    <a:pt x="427794" y="259843"/>
                  </a:lnTo>
                  <a:lnTo>
                    <a:pt x="415377" y="262016"/>
                  </a:lnTo>
                  <a:lnTo>
                    <a:pt x="400786" y="267294"/>
                  </a:lnTo>
                  <a:lnTo>
                    <a:pt x="392403" y="274745"/>
                  </a:lnTo>
                  <a:lnTo>
                    <a:pt x="397681" y="279091"/>
                  </a:lnTo>
                  <a:lnTo>
                    <a:pt x="400786" y="282195"/>
                  </a:lnTo>
                  <a:lnTo>
                    <a:pt x="402959" y="284368"/>
                  </a:lnTo>
                  <a:lnTo>
                    <a:pt x="402959" y="287473"/>
                  </a:lnTo>
                  <a:lnTo>
                    <a:pt x="402959" y="291819"/>
                  </a:lnTo>
                  <a:lnTo>
                    <a:pt x="400786" y="297097"/>
                  </a:lnTo>
                  <a:lnTo>
                    <a:pt x="400786" y="304547"/>
                  </a:lnTo>
                  <a:lnTo>
                    <a:pt x="361048" y="307652"/>
                  </a:lnTo>
                  <a:lnTo>
                    <a:pt x="361048" y="311998"/>
                  </a:lnTo>
                  <a:lnTo>
                    <a:pt x="366326" y="314171"/>
                  </a:lnTo>
                  <a:lnTo>
                    <a:pt x="368499" y="314171"/>
                  </a:lnTo>
                  <a:lnTo>
                    <a:pt x="371604" y="314171"/>
                  </a:lnTo>
                  <a:lnTo>
                    <a:pt x="371604" y="314171"/>
                  </a:lnTo>
                  <a:lnTo>
                    <a:pt x="373777" y="315103"/>
                  </a:lnTo>
                  <a:lnTo>
                    <a:pt x="373777" y="317276"/>
                  </a:lnTo>
                  <a:lnTo>
                    <a:pt x="377813" y="321622"/>
                  </a:lnTo>
                  <a:lnTo>
                    <a:pt x="371604" y="321622"/>
                  </a:lnTo>
                  <a:lnTo>
                    <a:pt x="363222" y="324726"/>
                  </a:lnTo>
                  <a:lnTo>
                    <a:pt x="351735" y="329073"/>
                  </a:lnTo>
                  <a:lnTo>
                    <a:pt x="341180" y="332177"/>
                  </a:lnTo>
                  <a:lnTo>
                    <a:pt x="344284" y="334350"/>
                  </a:lnTo>
                  <a:lnTo>
                    <a:pt x="346458" y="334350"/>
                  </a:lnTo>
                  <a:lnTo>
                    <a:pt x="348631" y="334350"/>
                  </a:lnTo>
                  <a:lnTo>
                    <a:pt x="349562" y="336523"/>
                  </a:lnTo>
                  <a:lnTo>
                    <a:pt x="351735" y="336523"/>
                  </a:lnTo>
                  <a:lnTo>
                    <a:pt x="349562" y="339628"/>
                  </a:lnTo>
                  <a:lnTo>
                    <a:pt x="348631" y="343974"/>
                  </a:lnTo>
                  <a:lnTo>
                    <a:pt x="346458" y="344905"/>
                  </a:lnTo>
                  <a:lnTo>
                    <a:pt x="348631" y="347078"/>
                  </a:lnTo>
                  <a:lnTo>
                    <a:pt x="348631" y="349252"/>
                  </a:lnTo>
                  <a:lnTo>
                    <a:pt x="349562" y="352356"/>
                  </a:lnTo>
                  <a:lnTo>
                    <a:pt x="351735" y="356702"/>
                  </a:lnTo>
                  <a:lnTo>
                    <a:pt x="344284" y="358875"/>
                  </a:lnTo>
                  <a:lnTo>
                    <a:pt x="339007" y="358875"/>
                  </a:lnTo>
                  <a:lnTo>
                    <a:pt x="333729" y="358875"/>
                  </a:lnTo>
                  <a:lnTo>
                    <a:pt x="327520" y="361980"/>
                  </a:lnTo>
                  <a:lnTo>
                    <a:pt x="346458" y="361980"/>
                  </a:lnTo>
                  <a:lnTo>
                    <a:pt x="361048" y="366326"/>
                  </a:lnTo>
                  <a:lnTo>
                    <a:pt x="361048" y="373777"/>
                  </a:lnTo>
                  <a:lnTo>
                    <a:pt x="337144" y="373777"/>
                  </a:lnTo>
                  <a:lnTo>
                    <a:pt x="334971" y="379054"/>
                  </a:lnTo>
                  <a:lnTo>
                    <a:pt x="334971" y="381227"/>
                  </a:lnTo>
                  <a:lnTo>
                    <a:pt x="334971" y="382159"/>
                  </a:lnTo>
                  <a:lnTo>
                    <a:pt x="334040" y="384332"/>
                  </a:lnTo>
                  <a:lnTo>
                    <a:pt x="331867" y="386505"/>
                  </a:lnTo>
                  <a:lnTo>
                    <a:pt x="322553" y="389609"/>
                  </a:lnTo>
                  <a:lnTo>
                    <a:pt x="310135" y="389609"/>
                  </a:lnTo>
                  <a:lnTo>
                    <a:pt x="297717" y="389609"/>
                  </a:lnTo>
                  <a:lnTo>
                    <a:pt x="285300" y="382159"/>
                  </a:lnTo>
                  <a:lnTo>
                    <a:pt x="268536" y="382159"/>
                  </a:lnTo>
                  <a:lnTo>
                    <a:pt x="251772" y="384332"/>
                  </a:lnTo>
                  <a:lnTo>
                    <a:pt x="234076" y="386505"/>
                  </a:lnTo>
                  <a:lnTo>
                    <a:pt x="217312" y="384332"/>
                  </a:lnTo>
                  <a:lnTo>
                    <a:pt x="200548" y="379054"/>
                  </a:lnTo>
                  <a:lnTo>
                    <a:pt x="199617" y="376881"/>
                  </a:lnTo>
                  <a:lnTo>
                    <a:pt x="199617" y="374708"/>
                  </a:lnTo>
                  <a:lnTo>
                    <a:pt x="197444" y="374708"/>
                  </a:lnTo>
                  <a:lnTo>
                    <a:pt x="197444" y="372535"/>
                  </a:lnTo>
                  <a:lnTo>
                    <a:pt x="197444" y="368189"/>
                  </a:lnTo>
                  <a:lnTo>
                    <a:pt x="200548" y="368189"/>
                  </a:lnTo>
                  <a:lnTo>
                    <a:pt x="202721" y="365084"/>
                  </a:lnTo>
                  <a:lnTo>
                    <a:pt x="206757" y="360738"/>
                  </a:lnTo>
                  <a:lnTo>
                    <a:pt x="207688" y="358565"/>
                  </a:lnTo>
                  <a:lnTo>
                    <a:pt x="211724" y="357634"/>
                  </a:lnTo>
                  <a:lnTo>
                    <a:pt x="213897" y="353287"/>
                  </a:lnTo>
                  <a:lnTo>
                    <a:pt x="217002" y="348010"/>
                  </a:lnTo>
                  <a:lnTo>
                    <a:pt x="209551" y="345837"/>
                  </a:lnTo>
                  <a:lnTo>
                    <a:pt x="204273" y="342732"/>
                  </a:lnTo>
                  <a:lnTo>
                    <a:pt x="200238" y="336523"/>
                  </a:lnTo>
                  <a:lnTo>
                    <a:pt x="199306" y="331246"/>
                  </a:lnTo>
                  <a:lnTo>
                    <a:pt x="197133" y="323795"/>
                  </a:lnTo>
                  <a:lnTo>
                    <a:pt x="204584" y="323795"/>
                  </a:lnTo>
                  <a:lnTo>
                    <a:pt x="217002" y="320691"/>
                  </a:lnTo>
                  <a:lnTo>
                    <a:pt x="231593" y="323795"/>
                  </a:lnTo>
                  <a:lnTo>
                    <a:pt x="244010" y="329073"/>
                  </a:lnTo>
                  <a:lnTo>
                    <a:pt x="256428" y="335281"/>
                  </a:lnTo>
                  <a:lnTo>
                    <a:pt x="256428" y="327831"/>
                  </a:lnTo>
                  <a:lnTo>
                    <a:pt x="244010" y="321622"/>
                  </a:lnTo>
                  <a:lnTo>
                    <a:pt x="233455" y="316344"/>
                  </a:lnTo>
                  <a:lnTo>
                    <a:pt x="224142" y="306720"/>
                  </a:lnTo>
                  <a:lnTo>
                    <a:pt x="227246" y="306720"/>
                  </a:lnTo>
                  <a:lnTo>
                    <a:pt x="236560" y="293061"/>
                  </a:lnTo>
                  <a:lnTo>
                    <a:pt x="248046" y="283437"/>
                  </a:lnTo>
                  <a:lnTo>
                    <a:pt x="262637" y="275986"/>
                  </a:lnTo>
                  <a:lnTo>
                    <a:pt x="280333" y="270709"/>
                  </a:lnTo>
                  <a:lnTo>
                    <a:pt x="280333" y="266983"/>
                  </a:lnTo>
                  <a:lnTo>
                    <a:pt x="263568" y="261706"/>
                  </a:lnTo>
                  <a:lnTo>
                    <a:pt x="251151" y="252082"/>
                  </a:lnTo>
                  <a:lnTo>
                    <a:pt x="240595" y="239354"/>
                  </a:lnTo>
                  <a:lnTo>
                    <a:pt x="231282" y="226625"/>
                  </a:lnTo>
                  <a:lnTo>
                    <a:pt x="236560" y="224452"/>
                  </a:lnTo>
                  <a:lnTo>
                    <a:pt x="240595" y="224452"/>
                  </a:lnTo>
                  <a:lnTo>
                    <a:pt x="245873" y="222279"/>
                  </a:lnTo>
                  <a:lnTo>
                    <a:pt x="251151" y="222279"/>
                  </a:lnTo>
                  <a:lnTo>
                    <a:pt x="258601" y="227557"/>
                  </a:lnTo>
                  <a:lnTo>
                    <a:pt x="263879" y="233766"/>
                  </a:lnTo>
                  <a:lnTo>
                    <a:pt x="271330" y="239043"/>
                  </a:lnTo>
                  <a:lnTo>
                    <a:pt x="271330" y="234697"/>
                  </a:lnTo>
                  <a:lnTo>
                    <a:pt x="270398" y="231593"/>
                  </a:lnTo>
                  <a:lnTo>
                    <a:pt x="268225" y="231593"/>
                  </a:lnTo>
                  <a:lnTo>
                    <a:pt x="268225" y="229419"/>
                  </a:lnTo>
                  <a:lnTo>
                    <a:pt x="266052" y="227246"/>
                  </a:lnTo>
                  <a:lnTo>
                    <a:pt x="266052" y="226315"/>
                  </a:lnTo>
                  <a:lnTo>
                    <a:pt x="263879" y="221969"/>
                  </a:lnTo>
                  <a:lnTo>
                    <a:pt x="267915" y="221969"/>
                  </a:lnTo>
                  <a:lnTo>
                    <a:pt x="267915" y="218864"/>
                  </a:lnTo>
                  <a:lnTo>
                    <a:pt x="284679" y="212655"/>
                  </a:lnTo>
                  <a:lnTo>
                    <a:pt x="300201" y="209551"/>
                  </a:lnTo>
                  <a:lnTo>
                    <a:pt x="316965" y="207378"/>
                  </a:lnTo>
                  <a:lnTo>
                    <a:pt x="336834" y="209551"/>
                  </a:lnTo>
                  <a:lnTo>
                    <a:pt x="327520" y="198064"/>
                  </a:lnTo>
                  <a:lnTo>
                    <a:pt x="339007" y="194960"/>
                  </a:lnTo>
                  <a:lnTo>
                    <a:pt x="351425" y="189682"/>
                  </a:lnTo>
                  <a:lnTo>
                    <a:pt x="363842" y="184405"/>
                  </a:lnTo>
                  <a:lnTo>
                    <a:pt x="371293" y="178196"/>
                  </a:lnTo>
                  <a:lnTo>
                    <a:pt x="377502" y="178196"/>
                  </a:lnTo>
                  <a:lnTo>
                    <a:pt x="377502" y="175091"/>
                  </a:lnTo>
                  <a:lnTo>
                    <a:pt x="368189" y="175091"/>
                  </a:lnTo>
                  <a:lnTo>
                    <a:pt x="364153" y="177265"/>
                  </a:lnTo>
                  <a:lnTo>
                    <a:pt x="361048" y="178196"/>
                  </a:lnTo>
                  <a:lnTo>
                    <a:pt x="358875" y="178196"/>
                  </a:lnTo>
                  <a:lnTo>
                    <a:pt x="356702" y="178196"/>
                  </a:lnTo>
                  <a:lnTo>
                    <a:pt x="355771" y="178196"/>
                  </a:lnTo>
                  <a:lnTo>
                    <a:pt x="353598" y="177265"/>
                  </a:lnTo>
                  <a:lnTo>
                    <a:pt x="351425" y="175091"/>
                  </a:lnTo>
                  <a:lnTo>
                    <a:pt x="348320" y="175091"/>
                  </a:lnTo>
                  <a:lnTo>
                    <a:pt x="344284" y="178196"/>
                  </a:lnTo>
                  <a:lnTo>
                    <a:pt x="339007" y="184405"/>
                  </a:lnTo>
                  <a:lnTo>
                    <a:pt x="333729" y="189682"/>
                  </a:lnTo>
                  <a:lnTo>
                    <a:pt x="329693" y="194960"/>
                  </a:lnTo>
                  <a:lnTo>
                    <a:pt x="324416" y="198064"/>
                  </a:lnTo>
                  <a:lnTo>
                    <a:pt x="304547" y="204273"/>
                  </a:lnTo>
                  <a:lnTo>
                    <a:pt x="285610" y="204273"/>
                  </a:lnTo>
                  <a:lnTo>
                    <a:pt x="267915" y="199927"/>
                  </a:lnTo>
                  <a:lnTo>
                    <a:pt x="251151" y="192476"/>
                  </a:lnTo>
                  <a:lnTo>
                    <a:pt x="248978" y="192476"/>
                  </a:lnTo>
                  <a:lnTo>
                    <a:pt x="245873" y="194650"/>
                  </a:lnTo>
                  <a:lnTo>
                    <a:pt x="240595" y="196823"/>
                  </a:lnTo>
                  <a:lnTo>
                    <a:pt x="236560" y="197754"/>
                  </a:lnTo>
                  <a:lnTo>
                    <a:pt x="233455" y="199927"/>
                  </a:lnTo>
                  <a:lnTo>
                    <a:pt x="227246" y="202100"/>
                  </a:lnTo>
                  <a:lnTo>
                    <a:pt x="224142" y="192476"/>
                  </a:lnTo>
                  <a:lnTo>
                    <a:pt x="227246" y="191545"/>
                  </a:lnTo>
                  <a:lnTo>
                    <a:pt x="227246" y="191545"/>
                  </a:lnTo>
                  <a:lnTo>
                    <a:pt x="229419" y="189372"/>
                  </a:lnTo>
                  <a:lnTo>
                    <a:pt x="231593" y="185026"/>
                  </a:lnTo>
                  <a:lnTo>
                    <a:pt x="221037" y="185026"/>
                  </a:lnTo>
                  <a:lnTo>
                    <a:pt x="217002" y="187199"/>
                  </a:lnTo>
                  <a:lnTo>
                    <a:pt x="211724" y="189372"/>
                  </a:lnTo>
                  <a:lnTo>
                    <a:pt x="206446" y="189372"/>
                  </a:lnTo>
                  <a:lnTo>
                    <a:pt x="200238" y="189372"/>
                  </a:lnTo>
                  <a:lnTo>
                    <a:pt x="197133" y="177885"/>
                  </a:lnTo>
                  <a:lnTo>
                    <a:pt x="200238" y="176954"/>
                  </a:lnTo>
                  <a:lnTo>
                    <a:pt x="202411" y="176954"/>
                  </a:lnTo>
                  <a:lnTo>
                    <a:pt x="204584" y="176954"/>
                  </a:lnTo>
                  <a:lnTo>
                    <a:pt x="206757" y="174781"/>
                  </a:lnTo>
                  <a:lnTo>
                    <a:pt x="207688" y="174781"/>
                  </a:lnTo>
                  <a:lnTo>
                    <a:pt x="184715" y="177885"/>
                  </a:lnTo>
                  <a:lnTo>
                    <a:pt x="182542" y="172608"/>
                  </a:lnTo>
                  <a:lnTo>
                    <a:pt x="178506" y="169503"/>
                  </a:lnTo>
                  <a:lnTo>
                    <a:pt x="177575" y="167330"/>
                  </a:lnTo>
                  <a:lnTo>
                    <a:pt x="175402" y="162984"/>
                  </a:lnTo>
                  <a:lnTo>
                    <a:pt x="171366" y="157706"/>
                  </a:lnTo>
                  <a:lnTo>
                    <a:pt x="177575" y="155533"/>
                  </a:lnTo>
                  <a:lnTo>
                    <a:pt x="180679" y="155533"/>
                  </a:lnTo>
                  <a:lnTo>
                    <a:pt x="182853" y="155533"/>
                  </a:lnTo>
                  <a:lnTo>
                    <a:pt x="185026" y="155533"/>
                  </a:lnTo>
                  <a:lnTo>
                    <a:pt x="185026" y="155223"/>
                  </a:lnTo>
                  <a:lnTo>
                    <a:pt x="185957" y="153050"/>
                  </a:lnTo>
                  <a:lnTo>
                    <a:pt x="188130" y="148704"/>
                  </a:lnTo>
                  <a:lnTo>
                    <a:pt x="180679" y="147772"/>
                  </a:lnTo>
                  <a:lnTo>
                    <a:pt x="173229" y="145599"/>
                  </a:lnTo>
                  <a:lnTo>
                    <a:pt x="170124" y="141253"/>
                  </a:lnTo>
                  <a:lnTo>
                    <a:pt x="163915" y="138148"/>
                  </a:lnTo>
                  <a:lnTo>
                    <a:pt x="167951" y="138148"/>
                  </a:lnTo>
                  <a:lnTo>
                    <a:pt x="167951" y="132871"/>
                  </a:lnTo>
                  <a:lnTo>
                    <a:pt x="185647" y="135975"/>
                  </a:lnTo>
                  <a:lnTo>
                    <a:pt x="194960" y="133802"/>
                  </a:lnTo>
                  <a:lnTo>
                    <a:pt x="202411" y="130698"/>
                  </a:lnTo>
                  <a:lnTo>
                    <a:pt x="206446" y="125420"/>
                  </a:lnTo>
                  <a:lnTo>
                    <a:pt x="211724" y="117969"/>
                  </a:lnTo>
                  <a:lnTo>
                    <a:pt x="221037" y="113623"/>
                  </a:lnTo>
                  <a:lnTo>
                    <a:pt x="231593" y="110519"/>
                  </a:lnTo>
                  <a:lnTo>
                    <a:pt x="239043" y="113623"/>
                  </a:lnTo>
                  <a:lnTo>
                    <a:pt x="248357" y="117969"/>
                  </a:lnTo>
                  <a:lnTo>
                    <a:pt x="255807" y="118901"/>
                  </a:lnTo>
                  <a:lnTo>
                    <a:pt x="264189" y="117969"/>
                  </a:lnTo>
                  <a:lnTo>
                    <a:pt x="261085" y="115796"/>
                  </a:lnTo>
                  <a:lnTo>
                    <a:pt x="257049" y="113623"/>
                  </a:lnTo>
                  <a:lnTo>
                    <a:pt x="256118" y="113623"/>
                  </a:lnTo>
                  <a:lnTo>
                    <a:pt x="256118" y="111760"/>
                  </a:lnTo>
                  <a:lnTo>
                    <a:pt x="253945" y="110829"/>
                  </a:lnTo>
                  <a:lnTo>
                    <a:pt x="253945" y="106483"/>
                  </a:lnTo>
                  <a:lnTo>
                    <a:pt x="251772" y="101205"/>
                  </a:lnTo>
                  <a:lnTo>
                    <a:pt x="257049" y="99032"/>
                  </a:lnTo>
                  <a:lnTo>
                    <a:pt x="261085" y="96859"/>
                  </a:lnTo>
                  <a:lnTo>
                    <a:pt x="264189" y="96859"/>
                  </a:lnTo>
                  <a:lnTo>
                    <a:pt x="266363" y="95928"/>
                  </a:lnTo>
                  <a:lnTo>
                    <a:pt x="270398" y="93755"/>
                  </a:lnTo>
                  <a:lnTo>
                    <a:pt x="277849" y="93755"/>
                  </a:lnTo>
                  <a:lnTo>
                    <a:pt x="280953" y="95928"/>
                  </a:lnTo>
                  <a:lnTo>
                    <a:pt x="284989" y="99032"/>
                  </a:lnTo>
                  <a:lnTo>
                    <a:pt x="288094" y="101205"/>
                  </a:lnTo>
                  <a:lnTo>
                    <a:pt x="288094" y="96859"/>
                  </a:lnTo>
                  <a:lnTo>
                    <a:pt x="285921" y="95928"/>
                  </a:lnTo>
                  <a:lnTo>
                    <a:pt x="285921" y="93755"/>
                  </a:lnTo>
                  <a:lnTo>
                    <a:pt x="285921" y="93755"/>
                  </a:lnTo>
                  <a:lnTo>
                    <a:pt x="285921" y="91582"/>
                  </a:lnTo>
                  <a:lnTo>
                    <a:pt x="284989" y="88477"/>
                  </a:lnTo>
                  <a:lnTo>
                    <a:pt x="290267" y="86304"/>
                  </a:lnTo>
                  <a:lnTo>
                    <a:pt x="293371" y="84131"/>
                  </a:lnTo>
                  <a:lnTo>
                    <a:pt x="299580" y="81026"/>
                  </a:lnTo>
                  <a:lnTo>
                    <a:pt x="302685" y="76680"/>
                  </a:lnTo>
                  <a:lnTo>
                    <a:pt x="304858" y="76680"/>
                  </a:lnTo>
                  <a:lnTo>
                    <a:pt x="312308" y="76680"/>
                  </a:lnTo>
                  <a:lnTo>
                    <a:pt x="317586" y="78853"/>
                  </a:lnTo>
                  <a:lnTo>
                    <a:pt x="321622" y="83199"/>
                  </a:lnTo>
                  <a:lnTo>
                    <a:pt x="327831" y="83199"/>
                  </a:lnTo>
                  <a:lnTo>
                    <a:pt x="337144" y="81026"/>
                  </a:lnTo>
                  <a:lnTo>
                    <a:pt x="341180" y="68298"/>
                  </a:lnTo>
                  <a:lnTo>
                    <a:pt x="346458" y="66125"/>
                  </a:lnTo>
                  <a:lnTo>
                    <a:pt x="351735" y="66125"/>
                  </a:lnTo>
                  <a:lnTo>
                    <a:pt x="357013" y="66125"/>
                  </a:lnTo>
                  <a:lnTo>
                    <a:pt x="361048" y="68298"/>
                  </a:lnTo>
                  <a:lnTo>
                    <a:pt x="364153" y="68298"/>
                  </a:lnTo>
                  <a:lnTo>
                    <a:pt x="371604" y="56812"/>
                  </a:lnTo>
                  <a:lnTo>
                    <a:pt x="383090" y="54638"/>
                  </a:lnTo>
                  <a:lnTo>
                    <a:pt x="390541" y="58985"/>
                  </a:lnTo>
                  <a:lnTo>
                    <a:pt x="397992" y="62089"/>
                  </a:lnTo>
                  <a:lnTo>
                    <a:pt x="405442" y="64262"/>
                  </a:lnTo>
                  <a:lnTo>
                    <a:pt x="414756" y="61158"/>
                  </a:lnTo>
                  <a:lnTo>
                    <a:pt x="427173" y="53707"/>
                  </a:lnTo>
                  <a:lnTo>
                    <a:pt x="439281" y="47498"/>
                  </a:lnTo>
                  <a:lnTo>
                    <a:pt x="439281" y="47498"/>
                  </a:lnTo>
                  <a:lnTo>
                    <a:pt x="439281" y="47498"/>
                  </a:lnTo>
                  <a:close/>
                  <a:moveTo>
                    <a:pt x="2195472" y="44394"/>
                  </a:moveTo>
                  <a:lnTo>
                    <a:pt x="2202923" y="46567"/>
                  </a:lnTo>
                  <a:lnTo>
                    <a:pt x="2210374" y="49671"/>
                  </a:lnTo>
                  <a:lnTo>
                    <a:pt x="2213478" y="54018"/>
                  </a:lnTo>
                  <a:lnTo>
                    <a:pt x="2218756" y="57122"/>
                  </a:lnTo>
                  <a:lnTo>
                    <a:pt x="2224965" y="61468"/>
                  </a:lnTo>
                  <a:lnTo>
                    <a:pt x="2220929" y="72023"/>
                  </a:lnTo>
                  <a:lnTo>
                    <a:pt x="2198888" y="84752"/>
                  </a:lnTo>
                  <a:lnTo>
                    <a:pt x="2182123" y="99653"/>
                  </a:lnTo>
                  <a:lnTo>
                    <a:pt x="2167532" y="118590"/>
                  </a:lnTo>
                  <a:lnTo>
                    <a:pt x="2164428" y="118590"/>
                  </a:lnTo>
                  <a:lnTo>
                    <a:pt x="2164428" y="114244"/>
                  </a:lnTo>
                  <a:lnTo>
                    <a:pt x="2159150" y="111140"/>
                  </a:lnTo>
                  <a:lnTo>
                    <a:pt x="2155115" y="106793"/>
                  </a:lnTo>
                  <a:lnTo>
                    <a:pt x="2152942" y="103689"/>
                  </a:lnTo>
                  <a:lnTo>
                    <a:pt x="2149837" y="99343"/>
                  </a:lnTo>
                  <a:lnTo>
                    <a:pt x="2147664" y="94065"/>
                  </a:lnTo>
                  <a:lnTo>
                    <a:pt x="2151700" y="86614"/>
                  </a:lnTo>
                  <a:lnTo>
                    <a:pt x="2152631" y="81337"/>
                  </a:lnTo>
                  <a:lnTo>
                    <a:pt x="2154804" y="71713"/>
                  </a:lnTo>
                  <a:lnTo>
                    <a:pt x="2127795" y="71713"/>
                  </a:lnTo>
                  <a:lnTo>
                    <a:pt x="2127795" y="64262"/>
                  </a:lnTo>
                  <a:lnTo>
                    <a:pt x="2142386" y="58985"/>
                  </a:lnTo>
                  <a:lnTo>
                    <a:pt x="2156977" y="54638"/>
                  </a:lnTo>
                  <a:lnTo>
                    <a:pt x="2174673" y="51534"/>
                  </a:lnTo>
                  <a:lnTo>
                    <a:pt x="2176846" y="56812"/>
                  </a:lnTo>
                  <a:lnTo>
                    <a:pt x="2179019" y="58985"/>
                  </a:lnTo>
                  <a:lnTo>
                    <a:pt x="2179019" y="61158"/>
                  </a:lnTo>
                  <a:lnTo>
                    <a:pt x="2181192" y="61158"/>
                  </a:lnTo>
                  <a:lnTo>
                    <a:pt x="2181192" y="62089"/>
                  </a:lnTo>
                  <a:lnTo>
                    <a:pt x="2184297" y="64262"/>
                  </a:lnTo>
                  <a:lnTo>
                    <a:pt x="2186470" y="58985"/>
                  </a:lnTo>
                  <a:lnTo>
                    <a:pt x="2188643" y="54638"/>
                  </a:lnTo>
                  <a:lnTo>
                    <a:pt x="2189574" y="51534"/>
                  </a:lnTo>
                  <a:lnTo>
                    <a:pt x="2193610" y="47188"/>
                  </a:lnTo>
                  <a:lnTo>
                    <a:pt x="2195472" y="44394"/>
                  </a:lnTo>
                  <a:lnTo>
                    <a:pt x="2195472" y="44394"/>
                  </a:lnTo>
                  <a:lnTo>
                    <a:pt x="2195472" y="44394"/>
                  </a:lnTo>
                  <a:close/>
                  <a:moveTo>
                    <a:pt x="2240487" y="24215"/>
                  </a:moveTo>
                  <a:lnTo>
                    <a:pt x="2244523" y="25146"/>
                  </a:lnTo>
                  <a:lnTo>
                    <a:pt x="2245454" y="25146"/>
                  </a:lnTo>
                  <a:lnTo>
                    <a:pt x="2247628" y="27319"/>
                  </a:lnTo>
                  <a:lnTo>
                    <a:pt x="2247628" y="27319"/>
                  </a:lnTo>
                  <a:lnTo>
                    <a:pt x="2249800" y="29492"/>
                  </a:lnTo>
                  <a:lnTo>
                    <a:pt x="2251974" y="32597"/>
                  </a:lnTo>
                  <a:lnTo>
                    <a:pt x="2255078" y="38806"/>
                  </a:lnTo>
                  <a:lnTo>
                    <a:pt x="2259114" y="44083"/>
                  </a:lnTo>
                  <a:lnTo>
                    <a:pt x="2260045" y="51534"/>
                  </a:lnTo>
                  <a:lnTo>
                    <a:pt x="2251663" y="51534"/>
                  </a:lnTo>
                  <a:lnTo>
                    <a:pt x="2251663" y="47188"/>
                  </a:lnTo>
                  <a:lnTo>
                    <a:pt x="2247628" y="44083"/>
                  </a:lnTo>
                  <a:lnTo>
                    <a:pt x="2244523" y="39737"/>
                  </a:lnTo>
                  <a:lnTo>
                    <a:pt x="2242350" y="36633"/>
                  </a:lnTo>
                  <a:lnTo>
                    <a:pt x="2240177" y="31355"/>
                  </a:lnTo>
                  <a:lnTo>
                    <a:pt x="2240177" y="24215"/>
                  </a:lnTo>
                  <a:lnTo>
                    <a:pt x="2240487" y="24215"/>
                  </a:lnTo>
                  <a:lnTo>
                    <a:pt x="2240487" y="24215"/>
                  </a:lnTo>
                  <a:close/>
                  <a:moveTo>
                    <a:pt x="984113" y="20179"/>
                  </a:moveTo>
                  <a:lnTo>
                    <a:pt x="1009259" y="20179"/>
                  </a:lnTo>
                  <a:lnTo>
                    <a:pt x="1035337" y="24525"/>
                  </a:lnTo>
                  <a:lnTo>
                    <a:pt x="1058310" y="27630"/>
                  </a:lnTo>
                  <a:lnTo>
                    <a:pt x="1079110" y="32907"/>
                  </a:lnTo>
                  <a:lnTo>
                    <a:pt x="1109223" y="27630"/>
                  </a:lnTo>
                  <a:lnTo>
                    <a:pt x="1113259" y="31976"/>
                  </a:lnTo>
                  <a:lnTo>
                    <a:pt x="1116363" y="32907"/>
                  </a:lnTo>
                  <a:lnTo>
                    <a:pt x="1120399" y="39116"/>
                  </a:lnTo>
                  <a:lnTo>
                    <a:pt x="1122572" y="42221"/>
                  </a:lnTo>
                  <a:lnTo>
                    <a:pt x="1125676" y="44394"/>
                  </a:lnTo>
                  <a:lnTo>
                    <a:pt x="1143372" y="51844"/>
                  </a:lnTo>
                  <a:lnTo>
                    <a:pt x="1164172" y="57122"/>
                  </a:lnTo>
                  <a:lnTo>
                    <a:pt x="1181867" y="61468"/>
                  </a:lnTo>
                  <a:lnTo>
                    <a:pt x="1181867" y="68919"/>
                  </a:lnTo>
                  <a:lnTo>
                    <a:pt x="1152685" y="68919"/>
                  </a:lnTo>
                  <a:lnTo>
                    <a:pt x="1140267" y="62710"/>
                  </a:lnTo>
                  <a:lnTo>
                    <a:pt x="1125676" y="62710"/>
                  </a:lnTo>
                  <a:lnTo>
                    <a:pt x="1108912" y="64883"/>
                  </a:lnTo>
                  <a:lnTo>
                    <a:pt x="1093390" y="69229"/>
                  </a:lnTo>
                  <a:lnTo>
                    <a:pt x="1093390" y="77611"/>
                  </a:lnTo>
                  <a:lnTo>
                    <a:pt x="1113259" y="77611"/>
                  </a:lnTo>
                  <a:lnTo>
                    <a:pt x="1127850" y="74507"/>
                  </a:lnTo>
                  <a:lnTo>
                    <a:pt x="1145545" y="72334"/>
                  </a:lnTo>
                  <a:lnTo>
                    <a:pt x="1167587" y="72334"/>
                  </a:lnTo>
                  <a:lnTo>
                    <a:pt x="1189628" y="72334"/>
                  </a:lnTo>
                  <a:lnTo>
                    <a:pt x="1206392" y="72334"/>
                  </a:lnTo>
                  <a:lnTo>
                    <a:pt x="1220983" y="87235"/>
                  </a:lnTo>
                  <a:lnTo>
                    <a:pt x="1238679" y="97790"/>
                  </a:lnTo>
                  <a:lnTo>
                    <a:pt x="1233401" y="109277"/>
                  </a:lnTo>
                  <a:lnTo>
                    <a:pt x="1222846" y="116728"/>
                  </a:lnTo>
                  <a:lnTo>
                    <a:pt x="1213533" y="122005"/>
                  </a:lnTo>
                  <a:lnTo>
                    <a:pt x="1201115" y="126351"/>
                  </a:lnTo>
                  <a:lnTo>
                    <a:pt x="1182178" y="126351"/>
                  </a:lnTo>
                  <a:lnTo>
                    <a:pt x="1165413" y="131629"/>
                  </a:lnTo>
                  <a:lnTo>
                    <a:pt x="1147718" y="131629"/>
                  </a:lnTo>
                  <a:lnTo>
                    <a:pt x="1127850" y="129456"/>
                  </a:lnTo>
                  <a:lnTo>
                    <a:pt x="1108912" y="127283"/>
                  </a:lnTo>
                  <a:lnTo>
                    <a:pt x="1091527" y="127283"/>
                  </a:lnTo>
                  <a:lnTo>
                    <a:pt x="1076936" y="131629"/>
                  </a:lnTo>
                  <a:lnTo>
                    <a:pt x="1065450" y="142184"/>
                  </a:lnTo>
                  <a:lnTo>
                    <a:pt x="1109223" y="142184"/>
                  </a:lnTo>
                  <a:lnTo>
                    <a:pt x="1122882" y="139080"/>
                  </a:lnTo>
                  <a:lnTo>
                    <a:pt x="1138405" y="136907"/>
                  </a:lnTo>
                  <a:lnTo>
                    <a:pt x="1157342" y="139080"/>
                  </a:lnTo>
                  <a:lnTo>
                    <a:pt x="1169760" y="142184"/>
                  </a:lnTo>
                  <a:lnTo>
                    <a:pt x="1172864" y="155844"/>
                  </a:lnTo>
                  <a:lnTo>
                    <a:pt x="1179073" y="153671"/>
                  </a:lnTo>
                  <a:lnTo>
                    <a:pt x="1187455" y="148393"/>
                  </a:lnTo>
                  <a:lnTo>
                    <a:pt x="1198942" y="144047"/>
                  </a:lnTo>
                  <a:lnTo>
                    <a:pt x="1209497" y="141874"/>
                  </a:lnTo>
                  <a:lnTo>
                    <a:pt x="1211670" y="148083"/>
                  </a:lnTo>
                  <a:lnTo>
                    <a:pt x="1213843" y="151187"/>
                  </a:lnTo>
                  <a:lnTo>
                    <a:pt x="1216016" y="153360"/>
                  </a:lnTo>
                  <a:lnTo>
                    <a:pt x="1219121" y="155533"/>
                  </a:lnTo>
                  <a:lnTo>
                    <a:pt x="1223156" y="158638"/>
                  </a:lnTo>
                  <a:lnTo>
                    <a:pt x="1206392" y="189993"/>
                  </a:lnTo>
                  <a:lnTo>
                    <a:pt x="1213843" y="189993"/>
                  </a:lnTo>
                  <a:lnTo>
                    <a:pt x="1226261" y="182542"/>
                  </a:lnTo>
                  <a:lnTo>
                    <a:pt x="1243025" y="172918"/>
                  </a:lnTo>
                  <a:lnTo>
                    <a:pt x="1262893" y="165468"/>
                  </a:lnTo>
                  <a:lnTo>
                    <a:pt x="1284935" y="158017"/>
                  </a:lnTo>
                  <a:lnTo>
                    <a:pt x="1308839" y="152739"/>
                  </a:lnTo>
                  <a:lnTo>
                    <a:pt x="1329639" y="152739"/>
                  </a:lnTo>
                  <a:lnTo>
                    <a:pt x="1350439" y="154912"/>
                  </a:lnTo>
                  <a:lnTo>
                    <a:pt x="1365030" y="163294"/>
                  </a:lnTo>
                  <a:lnTo>
                    <a:pt x="1373412" y="178196"/>
                  </a:lnTo>
                  <a:lnTo>
                    <a:pt x="1379621" y="178196"/>
                  </a:lnTo>
                  <a:lnTo>
                    <a:pt x="1379621" y="180369"/>
                  </a:lnTo>
                  <a:lnTo>
                    <a:pt x="1379621" y="180369"/>
                  </a:lnTo>
                  <a:lnTo>
                    <a:pt x="1377448" y="182542"/>
                  </a:lnTo>
                  <a:lnTo>
                    <a:pt x="1375275" y="182542"/>
                  </a:lnTo>
                  <a:lnTo>
                    <a:pt x="1375275" y="182542"/>
                  </a:lnTo>
                  <a:lnTo>
                    <a:pt x="1373102" y="182542"/>
                  </a:lnTo>
                  <a:lnTo>
                    <a:pt x="1369997" y="185647"/>
                  </a:lnTo>
                  <a:lnTo>
                    <a:pt x="1364720" y="187820"/>
                  </a:lnTo>
                  <a:lnTo>
                    <a:pt x="1358511" y="189993"/>
                  </a:lnTo>
                  <a:lnTo>
                    <a:pt x="1351060" y="192166"/>
                  </a:lnTo>
                  <a:lnTo>
                    <a:pt x="1345783" y="193097"/>
                  </a:lnTo>
                  <a:lnTo>
                    <a:pt x="1333365" y="213276"/>
                  </a:lnTo>
                  <a:lnTo>
                    <a:pt x="1309460" y="228178"/>
                  </a:lnTo>
                  <a:lnTo>
                    <a:pt x="1282452" y="237801"/>
                  </a:lnTo>
                  <a:lnTo>
                    <a:pt x="1250165" y="243079"/>
                  </a:lnTo>
                  <a:lnTo>
                    <a:pt x="1250165" y="249288"/>
                  </a:lnTo>
                  <a:lnTo>
                    <a:pt x="1250165" y="252392"/>
                  </a:lnTo>
                  <a:lnTo>
                    <a:pt x="1250165" y="254566"/>
                  </a:lnTo>
                  <a:lnTo>
                    <a:pt x="1247992" y="256739"/>
                  </a:lnTo>
                  <a:lnTo>
                    <a:pt x="1250165" y="257670"/>
                  </a:lnTo>
                  <a:lnTo>
                    <a:pt x="1250165" y="259843"/>
                  </a:lnTo>
                  <a:lnTo>
                    <a:pt x="1253270" y="264189"/>
                  </a:lnTo>
                  <a:lnTo>
                    <a:pt x="1258547" y="267294"/>
                  </a:lnTo>
                  <a:lnTo>
                    <a:pt x="1262583" y="269467"/>
                  </a:lnTo>
                  <a:lnTo>
                    <a:pt x="1265687" y="272571"/>
                  </a:lnTo>
                  <a:lnTo>
                    <a:pt x="1269723" y="274745"/>
                  </a:lnTo>
                  <a:lnTo>
                    <a:pt x="1272828" y="280022"/>
                  </a:lnTo>
                  <a:lnTo>
                    <a:pt x="1269723" y="287473"/>
                  </a:lnTo>
                  <a:lnTo>
                    <a:pt x="1265687" y="304237"/>
                  </a:lnTo>
                  <a:lnTo>
                    <a:pt x="1262583" y="324416"/>
                  </a:lnTo>
                  <a:lnTo>
                    <a:pt x="1258547" y="344595"/>
                  </a:lnTo>
                  <a:lnTo>
                    <a:pt x="1258547" y="361359"/>
                  </a:lnTo>
                  <a:lnTo>
                    <a:pt x="1262583" y="359186"/>
                  </a:lnTo>
                  <a:lnTo>
                    <a:pt x="1265687" y="359186"/>
                  </a:lnTo>
                  <a:lnTo>
                    <a:pt x="1267861" y="359186"/>
                  </a:lnTo>
                  <a:lnTo>
                    <a:pt x="1271896" y="359186"/>
                  </a:lnTo>
                  <a:lnTo>
                    <a:pt x="1272828" y="359186"/>
                  </a:lnTo>
                  <a:lnTo>
                    <a:pt x="1279037" y="361359"/>
                  </a:lnTo>
                  <a:lnTo>
                    <a:pt x="1276864" y="366636"/>
                  </a:lnTo>
                  <a:lnTo>
                    <a:pt x="1276864" y="368810"/>
                  </a:lnTo>
                  <a:lnTo>
                    <a:pt x="1276864" y="373156"/>
                  </a:lnTo>
                  <a:lnTo>
                    <a:pt x="1276864" y="374087"/>
                  </a:lnTo>
                  <a:lnTo>
                    <a:pt x="1276864" y="378433"/>
                  </a:lnTo>
                  <a:lnTo>
                    <a:pt x="1279037" y="385884"/>
                  </a:lnTo>
                  <a:lnTo>
                    <a:pt x="1272828" y="385884"/>
                  </a:lnTo>
                  <a:lnTo>
                    <a:pt x="1272828" y="388989"/>
                  </a:lnTo>
                  <a:lnTo>
                    <a:pt x="1269723" y="388057"/>
                  </a:lnTo>
                  <a:lnTo>
                    <a:pt x="1265687" y="383711"/>
                  </a:lnTo>
                  <a:lnTo>
                    <a:pt x="1264756" y="381538"/>
                  </a:lnTo>
                  <a:lnTo>
                    <a:pt x="1260720" y="380607"/>
                  </a:lnTo>
                  <a:lnTo>
                    <a:pt x="1257616" y="378433"/>
                  </a:lnTo>
                  <a:lnTo>
                    <a:pt x="1250165" y="378433"/>
                  </a:lnTo>
                  <a:lnTo>
                    <a:pt x="1246129" y="380607"/>
                  </a:lnTo>
                  <a:lnTo>
                    <a:pt x="1243025" y="381538"/>
                  </a:lnTo>
                  <a:lnTo>
                    <a:pt x="1238989" y="383711"/>
                  </a:lnTo>
                  <a:lnTo>
                    <a:pt x="1236816" y="385884"/>
                  </a:lnTo>
                  <a:lnTo>
                    <a:pt x="1233711" y="388057"/>
                  </a:lnTo>
                  <a:lnTo>
                    <a:pt x="1231538" y="391162"/>
                  </a:lnTo>
                  <a:lnTo>
                    <a:pt x="1229365" y="398612"/>
                  </a:lnTo>
                  <a:lnTo>
                    <a:pt x="1253270" y="406063"/>
                  </a:lnTo>
                  <a:lnTo>
                    <a:pt x="1258547" y="438660"/>
                  </a:lnTo>
                  <a:lnTo>
                    <a:pt x="1253270" y="438660"/>
                  </a:lnTo>
                  <a:lnTo>
                    <a:pt x="1250165" y="438660"/>
                  </a:lnTo>
                  <a:lnTo>
                    <a:pt x="1246129" y="440833"/>
                  </a:lnTo>
                  <a:lnTo>
                    <a:pt x="1243025" y="443006"/>
                  </a:lnTo>
                  <a:lnTo>
                    <a:pt x="1243025" y="450457"/>
                  </a:lnTo>
                  <a:lnTo>
                    <a:pt x="1251407" y="455734"/>
                  </a:lnTo>
                  <a:lnTo>
                    <a:pt x="1257616" y="463185"/>
                  </a:lnTo>
                  <a:lnTo>
                    <a:pt x="1260720" y="472809"/>
                  </a:lnTo>
                  <a:lnTo>
                    <a:pt x="1262893" y="487710"/>
                  </a:lnTo>
                  <a:lnTo>
                    <a:pt x="1253580" y="487710"/>
                  </a:lnTo>
                  <a:lnTo>
                    <a:pt x="1251407" y="487710"/>
                  </a:lnTo>
                  <a:lnTo>
                    <a:pt x="1246129" y="485537"/>
                  </a:lnTo>
                  <a:lnTo>
                    <a:pt x="1243025" y="487710"/>
                  </a:lnTo>
                  <a:lnTo>
                    <a:pt x="1236816" y="487710"/>
                  </a:lnTo>
                  <a:lnTo>
                    <a:pt x="1233711" y="490815"/>
                  </a:lnTo>
                  <a:lnTo>
                    <a:pt x="1229676" y="495161"/>
                  </a:lnTo>
                  <a:lnTo>
                    <a:pt x="1235885" y="498266"/>
                  </a:lnTo>
                  <a:lnTo>
                    <a:pt x="1238989" y="500439"/>
                  </a:lnTo>
                  <a:lnTo>
                    <a:pt x="1241162" y="502612"/>
                  </a:lnTo>
                  <a:lnTo>
                    <a:pt x="1243335" y="503543"/>
                  </a:lnTo>
                  <a:lnTo>
                    <a:pt x="1244267" y="509752"/>
                  </a:lnTo>
                  <a:lnTo>
                    <a:pt x="1246440" y="515030"/>
                  </a:lnTo>
                  <a:lnTo>
                    <a:pt x="1244267" y="517203"/>
                  </a:lnTo>
                  <a:lnTo>
                    <a:pt x="1244267" y="518134"/>
                  </a:lnTo>
                  <a:lnTo>
                    <a:pt x="1244267" y="518134"/>
                  </a:lnTo>
                  <a:lnTo>
                    <a:pt x="1243335" y="520307"/>
                  </a:lnTo>
                  <a:lnTo>
                    <a:pt x="1243335" y="524653"/>
                  </a:lnTo>
                  <a:lnTo>
                    <a:pt x="1228124" y="524653"/>
                  </a:lnTo>
                  <a:lnTo>
                    <a:pt x="1213533" y="527758"/>
                  </a:lnTo>
                  <a:lnTo>
                    <a:pt x="1202046" y="532104"/>
                  </a:lnTo>
                  <a:lnTo>
                    <a:pt x="1206082" y="532104"/>
                  </a:lnTo>
                  <a:lnTo>
                    <a:pt x="1211359" y="535209"/>
                  </a:lnTo>
                  <a:lnTo>
                    <a:pt x="1215395" y="537382"/>
                  </a:lnTo>
                  <a:lnTo>
                    <a:pt x="1218500" y="537382"/>
                  </a:lnTo>
                  <a:lnTo>
                    <a:pt x="1222536" y="539555"/>
                  </a:lnTo>
                  <a:lnTo>
                    <a:pt x="1225640" y="542659"/>
                  </a:lnTo>
                  <a:lnTo>
                    <a:pt x="1228744" y="547937"/>
                  </a:lnTo>
                  <a:lnTo>
                    <a:pt x="1222536" y="557561"/>
                  </a:lnTo>
                  <a:lnTo>
                    <a:pt x="1218500" y="569047"/>
                  </a:lnTo>
                  <a:lnTo>
                    <a:pt x="1213222" y="581775"/>
                  </a:lnTo>
                  <a:lnTo>
                    <a:pt x="1211049" y="576498"/>
                  </a:lnTo>
                  <a:lnTo>
                    <a:pt x="1207945" y="572152"/>
                  </a:lnTo>
                  <a:lnTo>
                    <a:pt x="1205771" y="569979"/>
                  </a:lnTo>
                  <a:lnTo>
                    <a:pt x="1201736" y="569979"/>
                  </a:lnTo>
                  <a:lnTo>
                    <a:pt x="1196458" y="569047"/>
                  </a:lnTo>
                  <a:lnTo>
                    <a:pt x="1189007" y="569047"/>
                  </a:lnTo>
                  <a:lnTo>
                    <a:pt x="1189007" y="572152"/>
                  </a:lnTo>
                  <a:lnTo>
                    <a:pt x="1193043" y="572152"/>
                  </a:lnTo>
                  <a:lnTo>
                    <a:pt x="1205461" y="584880"/>
                  </a:lnTo>
                  <a:lnTo>
                    <a:pt x="1216016" y="599781"/>
                  </a:lnTo>
                  <a:lnTo>
                    <a:pt x="1222225" y="618719"/>
                  </a:lnTo>
                  <a:lnTo>
                    <a:pt x="1225329" y="640760"/>
                  </a:lnTo>
                  <a:lnTo>
                    <a:pt x="1222225" y="640760"/>
                  </a:lnTo>
                  <a:lnTo>
                    <a:pt x="1222225" y="646038"/>
                  </a:lnTo>
                  <a:lnTo>
                    <a:pt x="1193043" y="649142"/>
                  </a:lnTo>
                  <a:lnTo>
                    <a:pt x="1193043" y="628963"/>
                  </a:lnTo>
                  <a:lnTo>
                    <a:pt x="1189007" y="625859"/>
                  </a:lnTo>
                  <a:lnTo>
                    <a:pt x="1185903" y="623686"/>
                  </a:lnTo>
                  <a:lnTo>
                    <a:pt x="1183730" y="621513"/>
                  </a:lnTo>
                  <a:lnTo>
                    <a:pt x="1178452" y="618408"/>
                  </a:lnTo>
                  <a:lnTo>
                    <a:pt x="1172243" y="616235"/>
                  </a:lnTo>
                  <a:lnTo>
                    <a:pt x="1163861" y="621513"/>
                  </a:lnTo>
                  <a:lnTo>
                    <a:pt x="1152375" y="625859"/>
                  </a:lnTo>
                  <a:lnTo>
                    <a:pt x="1139957" y="626790"/>
                  </a:lnTo>
                  <a:lnTo>
                    <a:pt x="1128470" y="631136"/>
                  </a:lnTo>
                  <a:lnTo>
                    <a:pt x="1122262" y="636414"/>
                  </a:lnTo>
                  <a:lnTo>
                    <a:pt x="1128470" y="636414"/>
                  </a:lnTo>
                  <a:lnTo>
                    <a:pt x="1137784" y="636414"/>
                  </a:lnTo>
                  <a:lnTo>
                    <a:pt x="1152375" y="634241"/>
                  </a:lnTo>
                  <a:lnTo>
                    <a:pt x="1169139" y="633309"/>
                  </a:lnTo>
                  <a:lnTo>
                    <a:pt x="1169139" y="640760"/>
                  </a:lnTo>
                  <a:lnTo>
                    <a:pt x="1132506" y="653488"/>
                  </a:lnTo>
                  <a:lnTo>
                    <a:pt x="1132506" y="656593"/>
                  </a:lnTo>
                  <a:lnTo>
                    <a:pt x="1141820" y="656593"/>
                  </a:lnTo>
                  <a:lnTo>
                    <a:pt x="1147097" y="655662"/>
                  </a:lnTo>
                  <a:lnTo>
                    <a:pt x="1154548" y="653488"/>
                  </a:lnTo>
                  <a:lnTo>
                    <a:pt x="1161999" y="651315"/>
                  </a:lnTo>
                  <a:lnTo>
                    <a:pt x="1169449" y="649142"/>
                  </a:lnTo>
                  <a:lnTo>
                    <a:pt x="1171622" y="658766"/>
                  </a:lnTo>
                  <a:lnTo>
                    <a:pt x="1179073" y="663112"/>
                  </a:lnTo>
                  <a:lnTo>
                    <a:pt x="1186524" y="664044"/>
                  </a:lnTo>
                  <a:lnTo>
                    <a:pt x="1198942" y="663112"/>
                  </a:lnTo>
                  <a:lnTo>
                    <a:pt x="1213533" y="663112"/>
                  </a:lnTo>
                  <a:lnTo>
                    <a:pt x="1213533" y="666217"/>
                  </a:lnTo>
                  <a:lnTo>
                    <a:pt x="1209497" y="666217"/>
                  </a:lnTo>
                  <a:lnTo>
                    <a:pt x="1189628" y="685154"/>
                  </a:lnTo>
                  <a:lnTo>
                    <a:pt x="1167587" y="703160"/>
                  </a:lnTo>
                  <a:lnTo>
                    <a:pt x="1145545" y="718061"/>
                  </a:lnTo>
                  <a:lnTo>
                    <a:pt x="1120399" y="730789"/>
                  </a:lnTo>
                  <a:lnTo>
                    <a:pt x="1093390" y="736067"/>
                  </a:lnTo>
                  <a:lnTo>
                    <a:pt x="1062035" y="735136"/>
                  </a:lnTo>
                  <a:lnTo>
                    <a:pt x="1062035" y="740413"/>
                  </a:lnTo>
                  <a:lnTo>
                    <a:pt x="1062035" y="745691"/>
                  </a:lnTo>
                  <a:lnTo>
                    <a:pt x="1059862" y="750037"/>
                  </a:lnTo>
                  <a:lnTo>
                    <a:pt x="1057689" y="750968"/>
                  </a:lnTo>
                  <a:lnTo>
                    <a:pt x="1056757" y="750968"/>
                  </a:lnTo>
                  <a:lnTo>
                    <a:pt x="1054584" y="753142"/>
                  </a:lnTo>
                  <a:lnTo>
                    <a:pt x="1050548" y="755315"/>
                  </a:lnTo>
                  <a:lnTo>
                    <a:pt x="1047444" y="757488"/>
                  </a:lnTo>
                  <a:lnTo>
                    <a:pt x="1045271" y="758419"/>
                  </a:lnTo>
                  <a:lnTo>
                    <a:pt x="1042166" y="762765"/>
                  </a:lnTo>
                  <a:lnTo>
                    <a:pt x="1038131" y="773321"/>
                  </a:lnTo>
                  <a:lnTo>
                    <a:pt x="1035957" y="786980"/>
                  </a:lnTo>
                  <a:lnTo>
                    <a:pt x="1032853" y="795362"/>
                  </a:lnTo>
                  <a:lnTo>
                    <a:pt x="1023540" y="804986"/>
                  </a:lnTo>
                  <a:lnTo>
                    <a:pt x="1008017" y="815541"/>
                  </a:lnTo>
                  <a:lnTo>
                    <a:pt x="987218" y="825165"/>
                  </a:lnTo>
                  <a:lnTo>
                    <a:pt x="969522" y="832616"/>
                  </a:lnTo>
                  <a:lnTo>
                    <a:pt x="952758" y="836962"/>
                  </a:lnTo>
                  <a:lnTo>
                    <a:pt x="952758" y="832616"/>
                  </a:lnTo>
                  <a:lnTo>
                    <a:pt x="952758" y="829511"/>
                  </a:lnTo>
                  <a:lnTo>
                    <a:pt x="950585" y="829511"/>
                  </a:lnTo>
                  <a:lnTo>
                    <a:pt x="950585" y="827338"/>
                  </a:lnTo>
                  <a:lnTo>
                    <a:pt x="949654" y="825165"/>
                  </a:lnTo>
                  <a:lnTo>
                    <a:pt x="947480" y="840066"/>
                  </a:lnTo>
                  <a:lnTo>
                    <a:pt x="942203" y="852795"/>
                  </a:lnTo>
                  <a:lnTo>
                    <a:pt x="938167" y="864281"/>
                  </a:lnTo>
                  <a:lnTo>
                    <a:pt x="932890" y="874836"/>
                  </a:lnTo>
                  <a:lnTo>
                    <a:pt x="928854" y="889738"/>
                  </a:lnTo>
                  <a:lnTo>
                    <a:pt x="932890" y="891911"/>
                  </a:lnTo>
                  <a:lnTo>
                    <a:pt x="932890" y="894084"/>
                  </a:lnTo>
                  <a:lnTo>
                    <a:pt x="935063" y="894084"/>
                  </a:lnTo>
                  <a:lnTo>
                    <a:pt x="935063" y="894084"/>
                  </a:lnTo>
                  <a:lnTo>
                    <a:pt x="935063" y="896257"/>
                  </a:lnTo>
                  <a:lnTo>
                    <a:pt x="932890" y="897188"/>
                  </a:lnTo>
                  <a:lnTo>
                    <a:pt x="928854" y="901535"/>
                  </a:lnTo>
                  <a:lnTo>
                    <a:pt x="925749" y="903708"/>
                  </a:lnTo>
                  <a:lnTo>
                    <a:pt x="922645" y="906812"/>
                  </a:lnTo>
                  <a:lnTo>
                    <a:pt x="918609" y="908985"/>
                  </a:lnTo>
                  <a:lnTo>
                    <a:pt x="916436" y="912090"/>
                  </a:lnTo>
                  <a:lnTo>
                    <a:pt x="913331" y="917367"/>
                  </a:lnTo>
                  <a:lnTo>
                    <a:pt x="905881" y="938478"/>
                  </a:lnTo>
                  <a:lnTo>
                    <a:pt x="900603" y="960519"/>
                  </a:lnTo>
                  <a:lnTo>
                    <a:pt x="898430" y="985976"/>
                  </a:lnTo>
                  <a:lnTo>
                    <a:pt x="894394" y="1010191"/>
                  </a:lnTo>
                  <a:lnTo>
                    <a:pt x="889117" y="1032232"/>
                  </a:lnTo>
                  <a:lnTo>
                    <a:pt x="886012" y="1030059"/>
                  </a:lnTo>
                  <a:lnTo>
                    <a:pt x="886012" y="1030059"/>
                  </a:lnTo>
                  <a:lnTo>
                    <a:pt x="883839" y="1030059"/>
                  </a:lnTo>
                  <a:lnTo>
                    <a:pt x="883839" y="1027886"/>
                  </a:lnTo>
                  <a:lnTo>
                    <a:pt x="881666" y="1027886"/>
                  </a:lnTo>
                  <a:lnTo>
                    <a:pt x="876388" y="1024782"/>
                  </a:lnTo>
                  <a:lnTo>
                    <a:pt x="867075" y="1017331"/>
                  </a:lnTo>
                  <a:lnTo>
                    <a:pt x="852484" y="1005844"/>
                  </a:lnTo>
                  <a:lnTo>
                    <a:pt x="835720" y="996221"/>
                  </a:lnTo>
                  <a:lnTo>
                    <a:pt x="820198" y="985665"/>
                  </a:lnTo>
                  <a:lnTo>
                    <a:pt x="807780" y="976042"/>
                  </a:lnTo>
                  <a:lnTo>
                    <a:pt x="796294" y="970764"/>
                  </a:lnTo>
                  <a:lnTo>
                    <a:pt x="793189" y="968591"/>
                  </a:lnTo>
                  <a:lnTo>
                    <a:pt x="789153" y="928543"/>
                  </a:lnTo>
                  <a:lnTo>
                    <a:pt x="786980" y="924197"/>
                  </a:lnTo>
                  <a:lnTo>
                    <a:pt x="781703" y="921093"/>
                  </a:lnTo>
                  <a:lnTo>
                    <a:pt x="778598" y="918920"/>
                  </a:lnTo>
                  <a:lnTo>
                    <a:pt x="772389" y="914573"/>
                  </a:lnTo>
                  <a:lnTo>
                    <a:pt x="769285" y="911469"/>
                  </a:lnTo>
                  <a:lnTo>
                    <a:pt x="772389" y="909296"/>
                  </a:lnTo>
                  <a:lnTo>
                    <a:pt x="772389" y="907123"/>
                  </a:lnTo>
                  <a:lnTo>
                    <a:pt x="774562" y="906191"/>
                  </a:lnTo>
                  <a:lnTo>
                    <a:pt x="774562" y="906191"/>
                  </a:lnTo>
                  <a:lnTo>
                    <a:pt x="776735" y="901845"/>
                  </a:lnTo>
                  <a:lnTo>
                    <a:pt x="778908" y="898741"/>
                  </a:lnTo>
                  <a:lnTo>
                    <a:pt x="769595" y="898741"/>
                  </a:lnTo>
                  <a:lnTo>
                    <a:pt x="764317" y="898741"/>
                  </a:lnTo>
                  <a:lnTo>
                    <a:pt x="760282" y="898741"/>
                  </a:lnTo>
                  <a:lnTo>
                    <a:pt x="758109" y="896567"/>
                  </a:lnTo>
                  <a:lnTo>
                    <a:pt x="757177" y="893463"/>
                  </a:lnTo>
                  <a:lnTo>
                    <a:pt x="753141" y="887254"/>
                  </a:lnTo>
                  <a:lnTo>
                    <a:pt x="750968" y="884150"/>
                  </a:lnTo>
                  <a:lnTo>
                    <a:pt x="750968" y="879803"/>
                  </a:lnTo>
                  <a:lnTo>
                    <a:pt x="750968" y="878872"/>
                  </a:lnTo>
                  <a:lnTo>
                    <a:pt x="750968" y="874526"/>
                  </a:lnTo>
                  <a:lnTo>
                    <a:pt x="753141" y="871421"/>
                  </a:lnTo>
                  <a:lnTo>
                    <a:pt x="753141" y="867075"/>
                  </a:lnTo>
                  <a:lnTo>
                    <a:pt x="742586" y="867075"/>
                  </a:lnTo>
                  <a:lnTo>
                    <a:pt x="742586" y="861798"/>
                  </a:lnTo>
                  <a:lnTo>
                    <a:pt x="743518" y="856520"/>
                  </a:lnTo>
                  <a:lnTo>
                    <a:pt x="745691" y="854347"/>
                  </a:lnTo>
                  <a:lnTo>
                    <a:pt x="745691" y="850622"/>
                  </a:lnTo>
                  <a:lnTo>
                    <a:pt x="747864" y="847517"/>
                  </a:lnTo>
                  <a:lnTo>
                    <a:pt x="750037" y="842239"/>
                  </a:lnTo>
                  <a:lnTo>
                    <a:pt x="743828" y="842239"/>
                  </a:lnTo>
                  <a:lnTo>
                    <a:pt x="737619" y="842239"/>
                  </a:lnTo>
                  <a:lnTo>
                    <a:pt x="734515" y="840066"/>
                  </a:lnTo>
                  <a:lnTo>
                    <a:pt x="728306" y="837893"/>
                  </a:lnTo>
                  <a:lnTo>
                    <a:pt x="727375" y="810574"/>
                  </a:lnTo>
                  <a:lnTo>
                    <a:pt x="725201" y="785117"/>
                  </a:lnTo>
                  <a:lnTo>
                    <a:pt x="725201" y="760903"/>
                  </a:lnTo>
                  <a:lnTo>
                    <a:pt x="732652" y="736688"/>
                  </a:lnTo>
                  <a:lnTo>
                    <a:pt x="740103" y="726133"/>
                  </a:lnTo>
                  <a:lnTo>
                    <a:pt x="749416" y="718682"/>
                  </a:lnTo>
                  <a:lnTo>
                    <a:pt x="756867" y="712473"/>
                  </a:lnTo>
                  <a:lnTo>
                    <a:pt x="762144" y="704091"/>
                  </a:lnTo>
                  <a:lnTo>
                    <a:pt x="767422" y="692605"/>
                  </a:lnTo>
                  <a:lnTo>
                    <a:pt x="769595" y="672426"/>
                  </a:lnTo>
                  <a:lnTo>
                    <a:pt x="765559" y="672426"/>
                  </a:lnTo>
                  <a:lnTo>
                    <a:pt x="762455" y="676772"/>
                  </a:lnTo>
                  <a:lnTo>
                    <a:pt x="758419" y="677703"/>
                  </a:lnTo>
                  <a:lnTo>
                    <a:pt x="757488" y="677703"/>
                  </a:lnTo>
                  <a:lnTo>
                    <a:pt x="753452" y="677703"/>
                  </a:lnTo>
                  <a:lnTo>
                    <a:pt x="750347" y="676772"/>
                  </a:lnTo>
                  <a:lnTo>
                    <a:pt x="735757" y="672426"/>
                  </a:lnTo>
                  <a:lnTo>
                    <a:pt x="724270" y="664975"/>
                  </a:lnTo>
                  <a:lnTo>
                    <a:pt x="716819" y="654420"/>
                  </a:lnTo>
                  <a:lnTo>
                    <a:pt x="713715" y="635483"/>
                  </a:lnTo>
                  <a:lnTo>
                    <a:pt x="718992" y="635483"/>
                  </a:lnTo>
                  <a:lnTo>
                    <a:pt x="718992" y="632378"/>
                  </a:lnTo>
                  <a:lnTo>
                    <a:pt x="728306" y="637656"/>
                  </a:lnTo>
                  <a:lnTo>
                    <a:pt x="738861" y="645106"/>
                  </a:lnTo>
                  <a:lnTo>
                    <a:pt x="748174" y="648211"/>
                  </a:lnTo>
                  <a:lnTo>
                    <a:pt x="758729" y="648211"/>
                  </a:lnTo>
                  <a:lnTo>
                    <a:pt x="758729" y="647280"/>
                  </a:lnTo>
                  <a:lnTo>
                    <a:pt x="760903" y="645106"/>
                  </a:lnTo>
                  <a:lnTo>
                    <a:pt x="760903" y="645106"/>
                  </a:lnTo>
                  <a:lnTo>
                    <a:pt x="760903" y="642623"/>
                  </a:lnTo>
                  <a:lnTo>
                    <a:pt x="763076" y="639518"/>
                  </a:lnTo>
                  <a:lnTo>
                    <a:pt x="743207" y="624617"/>
                  </a:lnTo>
                  <a:lnTo>
                    <a:pt x="726443" y="603507"/>
                  </a:lnTo>
                  <a:lnTo>
                    <a:pt x="721166" y="605680"/>
                  </a:lnTo>
                  <a:lnTo>
                    <a:pt x="717130" y="607853"/>
                  </a:lnTo>
                  <a:lnTo>
                    <a:pt x="711852" y="610026"/>
                  </a:lnTo>
                  <a:lnTo>
                    <a:pt x="706575" y="610957"/>
                  </a:lnTo>
                  <a:lnTo>
                    <a:pt x="702539" y="607853"/>
                  </a:lnTo>
                  <a:lnTo>
                    <a:pt x="701608" y="605680"/>
                  </a:lnTo>
                  <a:lnTo>
                    <a:pt x="699434" y="602575"/>
                  </a:lnTo>
                  <a:lnTo>
                    <a:pt x="697261" y="600402"/>
                  </a:lnTo>
                  <a:lnTo>
                    <a:pt x="694157" y="595125"/>
                  </a:lnTo>
                  <a:lnTo>
                    <a:pt x="704712" y="583638"/>
                  </a:lnTo>
                  <a:lnTo>
                    <a:pt x="706885" y="567805"/>
                  </a:lnTo>
                  <a:lnTo>
                    <a:pt x="704712" y="546695"/>
                  </a:lnTo>
                  <a:lnTo>
                    <a:pt x="699434" y="524653"/>
                  </a:lnTo>
                  <a:lnTo>
                    <a:pt x="690121" y="501370"/>
                  </a:lnTo>
                  <a:lnTo>
                    <a:pt x="679566" y="479328"/>
                  </a:lnTo>
                  <a:lnTo>
                    <a:pt x="665906" y="459149"/>
                  </a:lnTo>
                  <a:lnTo>
                    <a:pt x="655351" y="440212"/>
                  </a:lnTo>
                  <a:lnTo>
                    <a:pt x="646038" y="425311"/>
                  </a:lnTo>
                  <a:lnTo>
                    <a:pt x="623996" y="410409"/>
                  </a:lnTo>
                  <a:lnTo>
                    <a:pt x="598850" y="405132"/>
                  </a:lnTo>
                  <a:lnTo>
                    <a:pt x="572772" y="405132"/>
                  </a:lnTo>
                  <a:lnTo>
                    <a:pt x="543591" y="405132"/>
                  </a:lnTo>
                  <a:lnTo>
                    <a:pt x="515340" y="407305"/>
                  </a:lnTo>
                  <a:lnTo>
                    <a:pt x="486158" y="405132"/>
                  </a:lnTo>
                  <a:lnTo>
                    <a:pt x="486158" y="399854"/>
                  </a:lnTo>
                  <a:lnTo>
                    <a:pt x="486158" y="395508"/>
                  </a:lnTo>
                  <a:lnTo>
                    <a:pt x="487089" y="394577"/>
                  </a:lnTo>
                  <a:lnTo>
                    <a:pt x="487089" y="392404"/>
                  </a:lnTo>
                  <a:lnTo>
                    <a:pt x="487089" y="390230"/>
                  </a:lnTo>
                  <a:lnTo>
                    <a:pt x="486158" y="388057"/>
                  </a:lnTo>
                  <a:lnTo>
                    <a:pt x="474672" y="382780"/>
                  </a:lnTo>
                  <a:lnTo>
                    <a:pt x="464116" y="379675"/>
                  </a:lnTo>
                  <a:lnTo>
                    <a:pt x="452630" y="372225"/>
                  </a:lnTo>
                  <a:lnTo>
                    <a:pt x="461943" y="372225"/>
                  </a:lnTo>
                  <a:lnTo>
                    <a:pt x="472499" y="367878"/>
                  </a:lnTo>
                  <a:lnTo>
                    <a:pt x="487089" y="364774"/>
                  </a:lnTo>
                  <a:lnTo>
                    <a:pt x="503854" y="362601"/>
                  </a:lnTo>
                  <a:lnTo>
                    <a:pt x="516271" y="358254"/>
                  </a:lnTo>
                  <a:lnTo>
                    <a:pt x="525585" y="350804"/>
                  </a:lnTo>
                  <a:lnTo>
                    <a:pt x="481812" y="350804"/>
                  </a:lnTo>
                  <a:lnTo>
                    <a:pt x="471257" y="347699"/>
                  </a:lnTo>
                  <a:lnTo>
                    <a:pt x="461943" y="347699"/>
                  </a:lnTo>
                  <a:lnTo>
                    <a:pt x="450457" y="345526"/>
                  </a:lnTo>
                  <a:lnTo>
                    <a:pt x="442075" y="343353"/>
                  </a:lnTo>
                  <a:lnTo>
                    <a:pt x="432761" y="340249"/>
                  </a:lnTo>
                  <a:lnTo>
                    <a:pt x="427484" y="330625"/>
                  </a:lnTo>
                  <a:lnTo>
                    <a:pt x="425311" y="315723"/>
                  </a:lnTo>
                  <a:lnTo>
                    <a:pt x="447352" y="312619"/>
                  </a:lnTo>
                  <a:lnTo>
                    <a:pt x="467221" y="305168"/>
                  </a:lnTo>
                  <a:lnTo>
                    <a:pt x="483985" y="297718"/>
                  </a:lnTo>
                  <a:lnTo>
                    <a:pt x="501680" y="290267"/>
                  </a:lnTo>
                  <a:lnTo>
                    <a:pt x="538313" y="290267"/>
                  </a:lnTo>
                  <a:lnTo>
                    <a:pt x="552904" y="241837"/>
                  </a:lnTo>
                  <a:lnTo>
                    <a:pt x="518444" y="241837"/>
                  </a:lnTo>
                  <a:lnTo>
                    <a:pt x="509131" y="229109"/>
                  </a:lnTo>
                  <a:lnTo>
                    <a:pt x="520618" y="221658"/>
                  </a:lnTo>
                  <a:lnTo>
                    <a:pt x="529000" y="214208"/>
                  </a:lnTo>
                  <a:lnTo>
                    <a:pt x="540486" y="208930"/>
                  </a:lnTo>
                  <a:lnTo>
                    <a:pt x="552904" y="204584"/>
                  </a:lnTo>
                  <a:lnTo>
                    <a:pt x="552904" y="191856"/>
                  </a:lnTo>
                  <a:lnTo>
                    <a:pt x="567495" y="184405"/>
                  </a:lnTo>
                  <a:lnTo>
                    <a:pt x="574946" y="176023"/>
                  </a:lnTo>
                  <a:lnTo>
                    <a:pt x="582396" y="164536"/>
                  </a:lnTo>
                  <a:lnTo>
                    <a:pt x="593883" y="157086"/>
                  </a:lnTo>
                  <a:lnTo>
                    <a:pt x="606301" y="151808"/>
                  </a:lnTo>
                  <a:lnTo>
                    <a:pt x="616856" y="151808"/>
                  </a:lnTo>
                  <a:lnTo>
                    <a:pt x="626169" y="154912"/>
                  </a:lnTo>
                  <a:lnTo>
                    <a:pt x="638587" y="153981"/>
                  </a:lnTo>
                  <a:lnTo>
                    <a:pt x="629274" y="149635"/>
                  </a:lnTo>
                  <a:lnTo>
                    <a:pt x="623996" y="147462"/>
                  </a:lnTo>
                  <a:lnTo>
                    <a:pt x="618718" y="146530"/>
                  </a:lnTo>
                  <a:lnTo>
                    <a:pt x="613441" y="140322"/>
                  </a:lnTo>
                  <a:lnTo>
                    <a:pt x="631136" y="137217"/>
                  </a:lnTo>
                  <a:lnTo>
                    <a:pt x="647900" y="131939"/>
                  </a:lnTo>
                  <a:lnTo>
                    <a:pt x="662491" y="127593"/>
                  </a:lnTo>
                  <a:lnTo>
                    <a:pt x="679255" y="124489"/>
                  </a:lnTo>
                  <a:lnTo>
                    <a:pt x="680187" y="131939"/>
                  </a:lnTo>
                  <a:lnTo>
                    <a:pt x="682360" y="135044"/>
                  </a:lnTo>
                  <a:lnTo>
                    <a:pt x="684533" y="140322"/>
                  </a:lnTo>
                  <a:lnTo>
                    <a:pt x="686706" y="144668"/>
                  </a:lnTo>
                  <a:lnTo>
                    <a:pt x="691984" y="146841"/>
                  </a:lnTo>
                  <a:lnTo>
                    <a:pt x="699434" y="147772"/>
                  </a:lnTo>
                  <a:lnTo>
                    <a:pt x="699434" y="142495"/>
                  </a:lnTo>
                  <a:lnTo>
                    <a:pt x="702539" y="137217"/>
                  </a:lnTo>
                  <a:lnTo>
                    <a:pt x="704712" y="129766"/>
                  </a:lnTo>
                  <a:lnTo>
                    <a:pt x="706885" y="124489"/>
                  </a:lnTo>
                  <a:lnTo>
                    <a:pt x="709989" y="129766"/>
                  </a:lnTo>
                  <a:lnTo>
                    <a:pt x="716198" y="135044"/>
                  </a:lnTo>
                  <a:lnTo>
                    <a:pt x="719303" y="139390"/>
                  </a:lnTo>
                  <a:lnTo>
                    <a:pt x="726754" y="142495"/>
                  </a:lnTo>
                  <a:lnTo>
                    <a:pt x="734204" y="144668"/>
                  </a:lnTo>
                  <a:lnTo>
                    <a:pt x="730168" y="120453"/>
                  </a:lnTo>
                  <a:lnTo>
                    <a:pt x="743828" y="117349"/>
                  </a:lnTo>
                  <a:lnTo>
                    <a:pt x="754383" y="113002"/>
                  </a:lnTo>
                  <a:lnTo>
                    <a:pt x="771147" y="117349"/>
                  </a:lnTo>
                  <a:lnTo>
                    <a:pt x="788843" y="124799"/>
                  </a:lnTo>
                  <a:lnTo>
                    <a:pt x="807780" y="135354"/>
                  </a:lnTo>
                  <a:lnTo>
                    <a:pt x="827648" y="144978"/>
                  </a:lnTo>
                  <a:lnTo>
                    <a:pt x="844413" y="152429"/>
                  </a:lnTo>
                  <a:lnTo>
                    <a:pt x="859935" y="157706"/>
                  </a:lnTo>
                  <a:lnTo>
                    <a:pt x="859935" y="154602"/>
                  </a:lnTo>
                  <a:lnTo>
                    <a:pt x="849380" y="144978"/>
                  </a:lnTo>
                  <a:lnTo>
                    <a:pt x="841929" y="137527"/>
                  </a:lnTo>
                  <a:lnTo>
                    <a:pt x="837893" y="127904"/>
                  </a:lnTo>
                  <a:lnTo>
                    <a:pt x="844102" y="117349"/>
                  </a:lnTo>
                  <a:lnTo>
                    <a:pt x="840066" y="113002"/>
                  </a:lnTo>
                  <a:lnTo>
                    <a:pt x="834789" y="107725"/>
                  </a:lnTo>
                  <a:lnTo>
                    <a:pt x="829511" y="103378"/>
                  </a:lnTo>
                  <a:lnTo>
                    <a:pt x="824234" y="100274"/>
                  </a:lnTo>
                  <a:lnTo>
                    <a:pt x="820198" y="95928"/>
                  </a:lnTo>
                  <a:lnTo>
                    <a:pt x="824234" y="87546"/>
                  </a:lnTo>
                  <a:lnTo>
                    <a:pt x="834789" y="90650"/>
                  </a:lnTo>
                  <a:lnTo>
                    <a:pt x="849380" y="92823"/>
                  </a:lnTo>
                  <a:lnTo>
                    <a:pt x="861797" y="90650"/>
                  </a:lnTo>
                  <a:lnTo>
                    <a:pt x="871111" y="83199"/>
                  </a:lnTo>
                  <a:lnTo>
                    <a:pt x="827338" y="83199"/>
                  </a:lnTo>
                  <a:lnTo>
                    <a:pt x="827338" y="80095"/>
                  </a:lnTo>
                  <a:lnTo>
                    <a:pt x="824234" y="80095"/>
                  </a:lnTo>
                  <a:lnTo>
                    <a:pt x="824234" y="75749"/>
                  </a:lnTo>
                  <a:lnTo>
                    <a:pt x="829511" y="72644"/>
                  </a:lnTo>
                  <a:lnTo>
                    <a:pt x="834789" y="68298"/>
                  </a:lnTo>
                  <a:lnTo>
                    <a:pt x="840066" y="65194"/>
                  </a:lnTo>
                  <a:lnTo>
                    <a:pt x="845344" y="60847"/>
                  </a:lnTo>
                  <a:lnTo>
                    <a:pt x="851553" y="59916"/>
                  </a:lnTo>
                  <a:lnTo>
                    <a:pt x="874526" y="63020"/>
                  </a:lnTo>
                  <a:lnTo>
                    <a:pt x="880735" y="46256"/>
                  </a:lnTo>
                  <a:lnTo>
                    <a:pt x="907743" y="50603"/>
                  </a:lnTo>
                  <a:lnTo>
                    <a:pt x="909917" y="50603"/>
                  </a:lnTo>
                  <a:lnTo>
                    <a:pt x="910848" y="46256"/>
                  </a:lnTo>
                  <a:lnTo>
                    <a:pt x="913021" y="45325"/>
                  </a:lnTo>
                  <a:lnTo>
                    <a:pt x="915194" y="40979"/>
                  </a:lnTo>
                  <a:lnTo>
                    <a:pt x="920472" y="38806"/>
                  </a:lnTo>
                  <a:lnTo>
                    <a:pt x="924508" y="45015"/>
                  </a:lnTo>
                  <a:lnTo>
                    <a:pt x="929785" y="50292"/>
                  </a:lnTo>
                  <a:lnTo>
                    <a:pt x="935063" y="55570"/>
                  </a:lnTo>
                  <a:lnTo>
                    <a:pt x="935063" y="45946"/>
                  </a:lnTo>
                  <a:lnTo>
                    <a:pt x="937236" y="45015"/>
                  </a:lnTo>
                  <a:lnTo>
                    <a:pt x="937236" y="42842"/>
                  </a:lnTo>
                  <a:lnTo>
                    <a:pt x="937236" y="40668"/>
                  </a:lnTo>
                  <a:lnTo>
                    <a:pt x="937236" y="38495"/>
                  </a:lnTo>
                  <a:lnTo>
                    <a:pt x="938167" y="35391"/>
                  </a:lnTo>
                  <a:lnTo>
                    <a:pt x="940340" y="33218"/>
                  </a:lnTo>
                  <a:lnTo>
                    <a:pt x="944376" y="31045"/>
                  </a:lnTo>
                  <a:lnTo>
                    <a:pt x="962071" y="22663"/>
                  </a:lnTo>
                  <a:lnTo>
                    <a:pt x="984113" y="20179"/>
                  </a:lnTo>
                  <a:lnTo>
                    <a:pt x="984113" y="20179"/>
                  </a:lnTo>
                  <a:lnTo>
                    <a:pt x="984113" y="20179"/>
                  </a:lnTo>
                  <a:close/>
                  <a:moveTo>
                    <a:pt x="2301024" y="16764"/>
                  </a:moveTo>
                  <a:lnTo>
                    <a:pt x="2311579" y="19869"/>
                  </a:lnTo>
                  <a:lnTo>
                    <a:pt x="2311579" y="27319"/>
                  </a:lnTo>
                  <a:lnTo>
                    <a:pt x="2296057" y="27319"/>
                  </a:lnTo>
                  <a:lnTo>
                    <a:pt x="2301024" y="16764"/>
                  </a:lnTo>
                  <a:lnTo>
                    <a:pt x="2301024" y="16764"/>
                  </a:lnTo>
                  <a:lnTo>
                    <a:pt x="2301024" y="16764"/>
                  </a:lnTo>
                  <a:close/>
                  <a:moveTo>
                    <a:pt x="2792460" y="0"/>
                  </a:moveTo>
                  <a:lnTo>
                    <a:pt x="2797737" y="3104"/>
                  </a:lnTo>
                  <a:lnTo>
                    <a:pt x="2801773" y="7451"/>
                  </a:lnTo>
                  <a:lnTo>
                    <a:pt x="2803946" y="10555"/>
                  </a:lnTo>
                  <a:lnTo>
                    <a:pt x="2804878" y="16764"/>
                  </a:lnTo>
                  <a:lnTo>
                    <a:pt x="2807051" y="19869"/>
                  </a:lnTo>
                  <a:lnTo>
                    <a:pt x="2809224" y="25146"/>
                  </a:lnTo>
                  <a:lnTo>
                    <a:pt x="2812328" y="27319"/>
                  </a:lnTo>
                  <a:lnTo>
                    <a:pt x="2823815" y="32597"/>
                  </a:lnTo>
                  <a:lnTo>
                    <a:pt x="2834370" y="34770"/>
                  </a:lnTo>
                  <a:lnTo>
                    <a:pt x="2841821" y="34770"/>
                  </a:lnTo>
                  <a:lnTo>
                    <a:pt x="2847098" y="39116"/>
                  </a:lnTo>
                  <a:lnTo>
                    <a:pt x="2851134" y="46567"/>
                  </a:lnTo>
                  <a:lnTo>
                    <a:pt x="2853307" y="61468"/>
                  </a:lnTo>
                  <a:lnTo>
                    <a:pt x="2851134" y="62400"/>
                  </a:lnTo>
                  <a:lnTo>
                    <a:pt x="2851134" y="62400"/>
                  </a:lnTo>
                  <a:lnTo>
                    <a:pt x="2851134" y="64573"/>
                  </a:lnTo>
                  <a:lnTo>
                    <a:pt x="2851134" y="66746"/>
                  </a:lnTo>
                  <a:lnTo>
                    <a:pt x="2848961" y="68919"/>
                  </a:lnTo>
                  <a:lnTo>
                    <a:pt x="2825988" y="68919"/>
                  </a:lnTo>
                  <a:lnTo>
                    <a:pt x="2802084" y="68919"/>
                  </a:lnTo>
                  <a:lnTo>
                    <a:pt x="2782215" y="77301"/>
                  </a:lnTo>
                  <a:lnTo>
                    <a:pt x="2778179" y="79474"/>
                  </a:lnTo>
                  <a:lnTo>
                    <a:pt x="2776006" y="83820"/>
                  </a:lnTo>
                  <a:lnTo>
                    <a:pt x="2775075" y="84752"/>
                  </a:lnTo>
                  <a:lnTo>
                    <a:pt x="2772902" y="86925"/>
                  </a:lnTo>
                  <a:lnTo>
                    <a:pt x="2770729" y="89098"/>
                  </a:lnTo>
                  <a:lnTo>
                    <a:pt x="2767624" y="91271"/>
                  </a:lnTo>
                  <a:lnTo>
                    <a:pt x="2761415" y="94376"/>
                  </a:lnTo>
                  <a:lnTo>
                    <a:pt x="2758311" y="89098"/>
                  </a:lnTo>
                  <a:lnTo>
                    <a:pt x="2756137" y="84752"/>
                  </a:lnTo>
                  <a:lnTo>
                    <a:pt x="2753033" y="81647"/>
                  </a:lnTo>
                  <a:lnTo>
                    <a:pt x="2765451" y="49982"/>
                  </a:lnTo>
                  <a:lnTo>
                    <a:pt x="2777869" y="24525"/>
                  </a:lnTo>
                  <a:lnTo>
                    <a:pt x="2792460" y="0"/>
                  </a:lnTo>
                  <a:lnTo>
                    <a:pt x="2792460" y="0"/>
                  </a:lnTo>
                  <a:lnTo>
                    <a:pt x="2792460" y="0"/>
                  </a:lnTo>
                  <a:close/>
                  <a:moveTo>
                    <a:pt x="2665177" y="0"/>
                  </a:moveTo>
                  <a:lnTo>
                    <a:pt x="2674490" y="9624"/>
                  </a:lnTo>
                  <a:lnTo>
                    <a:pt x="2679768" y="20179"/>
                  </a:lnTo>
                  <a:lnTo>
                    <a:pt x="2685046" y="32907"/>
                  </a:lnTo>
                  <a:lnTo>
                    <a:pt x="2675732" y="32907"/>
                  </a:lnTo>
                  <a:lnTo>
                    <a:pt x="2675732" y="27319"/>
                  </a:lnTo>
                  <a:lnTo>
                    <a:pt x="2672628" y="24215"/>
                  </a:lnTo>
                  <a:lnTo>
                    <a:pt x="2668592" y="19869"/>
                  </a:lnTo>
                  <a:lnTo>
                    <a:pt x="2667660" y="14591"/>
                  </a:lnTo>
                  <a:lnTo>
                    <a:pt x="2665487" y="9313"/>
                  </a:lnTo>
                  <a:lnTo>
                    <a:pt x="2665487" y="0"/>
                  </a:lnTo>
                  <a:lnTo>
                    <a:pt x="2665177" y="0"/>
                  </a:lnTo>
                  <a:lnTo>
                    <a:pt x="2665177"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7" name="Freeform: Shape 6">
              <a:extLst>
                <a:ext uri="{FF2B5EF4-FFF2-40B4-BE49-F238E27FC236}">
                  <a16:creationId xmlns:a16="http://schemas.microsoft.com/office/drawing/2014/main" id="{41B0AE31-8A7F-4779-AD75-74DE95488A8F}"/>
                </a:ext>
              </a:extLst>
            </p:cNvPr>
            <p:cNvSpPr/>
            <p:nvPr/>
          </p:nvSpPr>
          <p:spPr>
            <a:xfrm>
              <a:off x="3709769" y="4075070"/>
              <a:ext cx="34149" cy="15522"/>
            </a:xfrm>
            <a:custGeom>
              <a:avLst/>
              <a:gdLst>
                <a:gd name="connsiteX0" fmla="*/ 13660 w 34149"/>
                <a:gd name="connsiteY0" fmla="*/ 14591 h 15522"/>
                <a:gd name="connsiteX1" fmla="*/ 20800 w 34149"/>
                <a:gd name="connsiteY1" fmla="*/ 16764 h 15522"/>
                <a:gd name="connsiteX2" fmla="*/ 23904 w 34149"/>
                <a:gd name="connsiteY2" fmla="*/ 16764 h 15522"/>
                <a:gd name="connsiteX3" fmla="*/ 28251 w 34149"/>
                <a:gd name="connsiteY3" fmla="*/ 16764 h 15522"/>
                <a:gd name="connsiteX4" fmla="*/ 36633 w 34149"/>
                <a:gd name="connsiteY4" fmla="*/ 16764 h 15522"/>
                <a:gd name="connsiteX5" fmla="*/ 35391 w 34149"/>
                <a:gd name="connsiteY5" fmla="*/ 10555 h 15522"/>
                <a:gd name="connsiteX6" fmla="*/ 35391 w 34149"/>
                <a:gd name="connsiteY6" fmla="*/ 7140 h 15522"/>
                <a:gd name="connsiteX7" fmla="*/ 33528 w 34149"/>
                <a:gd name="connsiteY7" fmla="*/ 3104 h 15522"/>
                <a:gd name="connsiteX8" fmla="*/ 33528 w 34149"/>
                <a:gd name="connsiteY8" fmla="*/ 0 h 15522"/>
                <a:gd name="connsiteX9" fmla="*/ 0 w 34149"/>
                <a:gd name="connsiteY9" fmla="*/ 0 h 15522"/>
                <a:gd name="connsiteX10" fmla="*/ 0 w 34149"/>
                <a:gd name="connsiteY10" fmla="*/ 12418 h 15522"/>
                <a:gd name="connsiteX11" fmla="*/ 7451 w 34149"/>
                <a:gd name="connsiteY11" fmla="*/ 14591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149" h="15522">
                  <a:moveTo>
                    <a:pt x="13660" y="14591"/>
                  </a:moveTo>
                  <a:lnTo>
                    <a:pt x="20800" y="16764"/>
                  </a:lnTo>
                  <a:lnTo>
                    <a:pt x="23904" y="16764"/>
                  </a:lnTo>
                  <a:lnTo>
                    <a:pt x="28251" y="16764"/>
                  </a:lnTo>
                  <a:lnTo>
                    <a:pt x="36633" y="16764"/>
                  </a:lnTo>
                  <a:lnTo>
                    <a:pt x="35391" y="10555"/>
                  </a:lnTo>
                  <a:lnTo>
                    <a:pt x="35391" y="7140"/>
                  </a:lnTo>
                  <a:lnTo>
                    <a:pt x="33528" y="3104"/>
                  </a:lnTo>
                  <a:lnTo>
                    <a:pt x="33528" y="0"/>
                  </a:lnTo>
                  <a:lnTo>
                    <a:pt x="0" y="0"/>
                  </a:lnTo>
                  <a:lnTo>
                    <a:pt x="0" y="12418"/>
                  </a:lnTo>
                  <a:lnTo>
                    <a:pt x="7451" y="1459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8" name="Freeform: Shape 7">
              <a:extLst>
                <a:ext uri="{FF2B5EF4-FFF2-40B4-BE49-F238E27FC236}">
                  <a16:creationId xmlns:a16="http://schemas.microsoft.com/office/drawing/2014/main" id="{5BE10B45-11BC-4454-9888-6ADF89602F91}"/>
                </a:ext>
              </a:extLst>
            </p:cNvPr>
            <p:cNvSpPr/>
            <p:nvPr/>
          </p:nvSpPr>
          <p:spPr>
            <a:xfrm>
              <a:off x="3530642" y="4043094"/>
              <a:ext cx="34149" cy="9313"/>
            </a:xfrm>
            <a:custGeom>
              <a:avLst/>
              <a:gdLst>
                <a:gd name="connsiteX0" fmla="*/ 22973 w 34149"/>
                <a:gd name="connsiteY0" fmla="*/ 11797 h 9313"/>
                <a:gd name="connsiteX1" fmla="*/ 32286 w 34149"/>
                <a:gd name="connsiteY1" fmla="*/ 7451 h 9313"/>
                <a:gd name="connsiteX2" fmla="*/ 36633 w 34149"/>
                <a:gd name="connsiteY2" fmla="*/ 7451 h 9313"/>
                <a:gd name="connsiteX3" fmla="*/ 30424 w 34149"/>
                <a:gd name="connsiteY3" fmla="*/ 4346 h 9313"/>
                <a:gd name="connsiteX4" fmla="*/ 22973 w 34149"/>
                <a:gd name="connsiteY4" fmla="*/ 2173 h 9313"/>
                <a:gd name="connsiteX5" fmla="*/ 15833 w 34149"/>
                <a:gd name="connsiteY5" fmla="*/ 0 h 9313"/>
                <a:gd name="connsiteX6" fmla="*/ 12728 w 34149"/>
                <a:gd name="connsiteY6" fmla="*/ 2173 h 9313"/>
                <a:gd name="connsiteX7" fmla="*/ 7451 w 34149"/>
                <a:gd name="connsiteY7" fmla="*/ 4346 h 9313"/>
                <a:gd name="connsiteX8" fmla="*/ 3104 w 34149"/>
                <a:gd name="connsiteY8" fmla="*/ 7451 h 9313"/>
                <a:gd name="connsiteX9" fmla="*/ 0 w 34149"/>
                <a:gd name="connsiteY9" fmla="*/ 7451 h 9313"/>
                <a:gd name="connsiteX10" fmla="*/ 0 w 34149"/>
                <a:gd name="connsiteY10" fmla="*/ 11797 h 9313"/>
                <a:gd name="connsiteX11" fmla="*/ 12728 w 34149"/>
                <a:gd name="connsiteY11" fmla="*/ 11797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149" h="9313">
                  <a:moveTo>
                    <a:pt x="22973" y="11797"/>
                  </a:moveTo>
                  <a:lnTo>
                    <a:pt x="32286" y="7451"/>
                  </a:lnTo>
                  <a:lnTo>
                    <a:pt x="36633" y="7451"/>
                  </a:lnTo>
                  <a:lnTo>
                    <a:pt x="30424" y="4346"/>
                  </a:lnTo>
                  <a:lnTo>
                    <a:pt x="22973" y="2173"/>
                  </a:lnTo>
                  <a:lnTo>
                    <a:pt x="15833" y="0"/>
                  </a:lnTo>
                  <a:lnTo>
                    <a:pt x="12728" y="2173"/>
                  </a:lnTo>
                  <a:lnTo>
                    <a:pt x="7451" y="4346"/>
                  </a:lnTo>
                  <a:lnTo>
                    <a:pt x="3104" y="7451"/>
                  </a:lnTo>
                  <a:lnTo>
                    <a:pt x="0" y="7451"/>
                  </a:lnTo>
                  <a:lnTo>
                    <a:pt x="0" y="11797"/>
                  </a:lnTo>
                  <a:lnTo>
                    <a:pt x="12728" y="11797"/>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9" name="Freeform: Shape 8">
              <a:extLst>
                <a:ext uri="{FF2B5EF4-FFF2-40B4-BE49-F238E27FC236}">
                  <a16:creationId xmlns:a16="http://schemas.microsoft.com/office/drawing/2014/main" id="{B59BF5E4-614D-489C-9730-497C9FED26E3}"/>
                </a:ext>
              </a:extLst>
            </p:cNvPr>
            <p:cNvSpPr/>
            <p:nvPr/>
          </p:nvSpPr>
          <p:spPr>
            <a:xfrm>
              <a:off x="3730569" y="4013602"/>
              <a:ext cx="37253" cy="40358"/>
            </a:xfrm>
            <a:custGeom>
              <a:avLst/>
              <a:gdLst>
                <a:gd name="connsiteX0" fmla="*/ 10555 w 37253"/>
                <a:gd name="connsiteY0" fmla="*/ 39116 h 40357"/>
                <a:gd name="connsiteX1" fmla="*/ 14591 w 37253"/>
                <a:gd name="connsiteY1" fmla="*/ 41289 h 40357"/>
                <a:gd name="connsiteX2" fmla="*/ 22042 w 37253"/>
                <a:gd name="connsiteY2" fmla="*/ 41289 h 40357"/>
                <a:gd name="connsiteX3" fmla="*/ 27319 w 37253"/>
                <a:gd name="connsiteY3" fmla="*/ 41289 h 40357"/>
                <a:gd name="connsiteX4" fmla="*/ 29182 w 37253"/>
                <a:gd name="connsiteY4" fmla="*/ 34770 h 40357"/>
                <a:gd name="connsiteX5" fmla="*/ 30424 w 37253"/>
                <a:gd name="connsiteY5" fmla="*/ 31665 h 40357"/>
                <a:gd name="connsiteX6" fmla="*/ 32286 w 37253"/>
                <a:gd name="connsiteY6" fmla="*/ 27630 h 40357"/>
                <a:gd name="connsiteX7" fmla="*/ 34460 w 37253"/>
                <a:gd name="connsiteY7" fmla="*/ 26388 h 40357"/>
                <a:gd name="connsiteX8" fmla="*/ 36633 w 37253"/>
                <a:gd name="connsiteY8" fmla="*/ 24215 h 40357"/>
                <a:gd name="connsiteX9" fmla="*/ 39737 w 37253"/>
                <a:gd name="connsiteY9" fmla="*/ 20179 h 40357"/>
                <a:gd name="connsiteX10" fmla="*/ 32286 w 37253"/>
                <a:gd name="connsiteY10" fmla="*/ 14901 h 40357"/>
                <a:gd name="connsiteX11" fmla="*/ 25146 w 37253"/>
                <a:gd name="connsiteY11" fmla="*/ 7451 h 40357"/>
                <a:gd name="connsiteX12" fmla="*/ 19869 w 37253"/>
                <a:gd name="connsiteY12" fmla="*/ 0 h 40357"/>
                <a:gd name="connsiteX13" fmla="*/ 3104 w 37253"/>
                <a:gd name="connsiteY13" fmla="*/ 0 h 40357"/>
                <a:gd name="connsiteX14" fmla="*/ 3104 w 37253"/>
                <a:gd name="connsiteY14" fmla="*/ 9624 h 40357"/>
                <a:gd name="connsiteX15" fmla="*/ 3104 w 37253"/>
                <a:gd name="connsiteY15" fmla="*/ 16764 h 40357"/>
                <a:gd name="connsiteX16" fmla="*/ 1242 w 37253"/>
                <a:gd name="connsiteY16" fmla="*/ 24215 h 40357"/>
                <a:gd name="connsiteX17" fmla="*/ 0 w 37253"/>
                <a:gd name="connsiteY17" fmla="*/ 29492 h 40357"/>
                <a:gd name="connsiteX18" fmla="*/ 0 w 37253"/>
                <a:gd name="connsiteY18" fmla="*/ 36943 h 40357"/>
                <a:gd name="connsiteX19" fmla="*/ 5278 w 37253"/>
                <a:gd name="connsiteY19" fmla="*/ 39116 h 4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7253" h="40357">
                  <a:moveTo>
                    <a:pt x="10555" y="39116"/>
                  </a:moveTo>
                  <a:lnTo>
                    <a:pt x="14591" y="41289"/>
                  </a:lnTo>
                  <a:lnTo>
                    <a:pt x="22042" y="41289"/>
                  </a:lnTo>
                  <a:lnTo>
                    <a:pt x="27319" y="41289"/>
                  </a:lnTo>
                  <a:lnTo>
                    <a:pt x="29182" y="34770"/>
                  </a:lnTo>
                  <a:lnTo>
                    <a:pt x="30424" y="31665"/>
                  </a:lnTo>
                  <a:lnTo>
                    <a:pt x="32286" y="27630"/>
                  </a:lnTo>
                  <a:lnTo>
                    <a:pt x="34460" y="26388"/>
                  </a:lnTo>
                  <a:lnTo>
                    <a:pt x="36633" y="24215"/>
                  </a:lnTo>
                  <a:lnTo>
                    <a:pt x="39737" y="20179"/>
                  </a:lnTo>
                  <a:lnTo>
                    <a:pt x="32286" y="14901"/>
                  </a:lnTo>
                  <a:lnTo>
                    <a:pt x="25146" y="7451"/>
                  </a:lnTo>
                  <a:lnTo>
                    <a:pt x="19869" y="0"/>
                  </a:lnTo>
                  <a:lnTo>
                    <a:pt x="3104" y="0"/>
                  </a:lnTo>
                  <a:lnTo>
                    <a:pt x="3104" y="9624"/>
                  </a:lnTo>
                  <a:lnTo>
                    <a:pt x="3104" y="16764"/>
                  </a:lnTo>
                  <a:lnTo>
                    <a:pt x="1242" y="24215"/>
                  </a:lnTo>
                  <a:lnTo>
                    <a:pt x="0" y="29492"/>
                  </a:lnTo>
                  <a:lnTo>
                    <a:pt x="0" y="36943"/>
                  </a:lnTo>
                  <a:lnTo>
                    <a:pt x="5278" y="3911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0" name="Freeform: Shape 9">
              <a:extLst>
                <a:ext uri="{FF2B5EF4-FFF2-40B4-BE49-F238E27FC236}">
                  <a16:creationId xmlns:a16="http://schemas.microsoft.com/office/drawing/2014/main" id="{1324D024-192B-4D02-8566-854CF6C11ACD}"/>
                </a:ext>
              </a:extLst>
            </p:cNvPr>
            <p:cNvSpPr/>
            <p:nvPr/>
          </p:nvSpPr>
          <p:spPr>
            <a:xfrm>
              <a:off x="3457998" y="4104562"/>
              <a:ext cx="170745" cy="90029"/>
            </a:xfrm>
            <a:custGeom>
              <a:avLst/>
              <a:gdLst>
                <a:gd name="connsiteX0" fmla="*/ 170745 w 170745"/>
                <a:gd name="connsiteY0" fmla="*/ 30734 h 90029"/>
                <a:gd name="connsiteX1" fmla="*/ 170745 w 170745"/>
                <a:gd name="connsiteY1" fmla="*/ 29492 h 90029"/>
                <a:gd name="connsiteX2" fmla="*/ 168572 w 170745"/>
                <a:gd name="connsiteY2" fmla="*/ 27630 h 90029"/>
                <a:gd name="connsiteX3" fmla="*/ 165468 w 170745"/>
                <a:gd name="connsiteY3" fmla="*/ 25457 h 90029"/>
                <a:gd name="connsiteX4" fmla="*/ 163294 w 170745"/>
                <a:gd name="connsiteY4" fmla="*/ 25457 h 90029"/>
                <a:gd name="connsiteX5" fmla="*/ 161121 w 170745"/>
                <a:gd name="connsiteY5" fmla="*/ 25457 h 90029"/>
                <a:gd name="connsiteX6" fmla="*/ 159259 w 170745"/>
                <a:gd name="connsiteY6" fmla="*/ 27630 h 90029"/>
                <a:gd name="connsiteX7" fmla="*/ 156154 w 170745"/>
                <a:gd name="connsiteY7" fmla="*/ 30734 h 90029"/>
                <a:gd name="connsiteX8" fmla="*/ 148704 w 170745"/>
                <a:gd name="connsiteY8" fmla="*/ 30734 h 90029"/>
                <a:gd name="connsiteX9" fmla="*/ 143426 w 170745"/>
                <a:gd name="connsiteY9" fmla="*/ 30734 h 90029"/>
                <a:gd name="connsiteX10" fmla="*/ 137217 w 170745"/>
                <a:gd name="connsiteY10" fmla="*/ 29492 h 90029"/>
                <a:gd name="connsiteX11" fmla="*/ 132250 w 170745"/>
                <a:gd name="connsiteY11" fmla="*/ 27630 h 90029"/>
                <a:gd name="connsiteX12" fmla="*/ 128835 w 170745"/>
                <a:gd name="connsiteY12" fmla="*/ 27630 h 90029"/>
                <a:gd name="connsiteX13" fmla="*/ 128835 w 170745"/>
                <a:gd name="connsiteY13" fmla="*/ 23283 h 90029"/>
                <a:gd name="connsiteX14" fmla="*/ 132250 w 170745"/>
                <a:gd name="connsiteY14" fmla="*/ 23283 h 90029"/>
                <a:gd name="connsiteX15" fmla="*/ 132250 w 170745"/>
                <a:gd name="connsiteY15" fmla="*/ 17075 h 90029"/>
                <a:gd name="connsiteX16" fmla="*/ 130077 w 170745"/>
                <a:gd name="connsiteY16" fmla="*/ 12728 h 90029"/>
                <a:gd name="connsiteX17" fmla="*/ 130077 w 170745"/>
                <a:gd name="connsiteY17" fmla="*/ 9624 h 90029"/>
                <a:gd name="connsiteX18" fmla="*/ 128835 w 170745"/>
                <a:gd name="connsiteY18" fmla="*/ 5278 h 90029"/>
                <a:gd name="connsiteX19" fmla="*/ 126972 w 170745"/>
                <a:gd name="connsiteY19" fmla="*/ 3104 h 90029"/>
                <a:gd name="connsiteX20" fmla="*/ 124799 w 170745"/>
                <a:gd name="connsiteY20" fmla="*/ 0 h 90029"/>
                <a:gd name="connsiteX21" fmla="*/ 117659 w 170745"/>
                <a:gd name="connsiteY21" fmla="*/ 0 h 90029"/>
                <a:gd name="connsiteX22" fmla="*/ 112381 w 170745"/>
                <a:gd name="connsiteY22" fmla="*/ 0 h 90029"/>
                <a:gd name="connsiteX23" fmla="*/ 109277 w 170745"/>
                <a:gd name="connsiteY23" fmla="*/ 2173 h 90029"/>
                <a:gd name="connsiteX24" fmla="*/ 104931 w 170745"/>
                <a:gd name="connsiteY24" fmla="*/ 3104 h 90029"/>
                <a:gd name="connsiteX25" fmla="*/ 107104 w 170745"/>
                <a:gd name="connsiteY25" fmla="*/ 17075 h 90029"/>
                <a:gd name="connsiteX26" fmla="*/ 109277 w 170745"/>
                <a:gd name="connsiteY26" fmla="*/ 22352 h 90029"/>
                <a:gd name="connsiteX27" fmla="*/ 112381 w 170745"/>
                <a:gd name="connsiteY27" fmla="*/ 29492 h 90029"/>
                <a:gd name="connsiteX28" fmla="*/ 115486 w 170745"/>
                <a:gd name="connsiteY28" fmla="*/ 38185 h 90029"/>
                <a:gd name="connsiteX29" fmla="*/ 95617 w 170745"/>
                <a:gd name="connsiteY29" fmla="*/ 36943 h 90029"/>
                <a:gd name="connsiteX30" fmla="*/ 80095 w 170745"/>
                <a:gd name="connsiteY30" fmla="*/ 30734 h 90029"/>
                <a:gd name="connsiteX31" fmla="*/ 65504 w 170745"/>
                <a:gd name="connsiteY31" fmla="*/ 23283 h 90029"/>
                <a:gd name="connsiteX32" fmla="*/ 48740 w 170745"/>
                <a:gd name="connsiteY32" fmla="*/ 17075 h 90029"/>
                <a:gd name="connsiteX33" fmla="*/ 28871 w 170745"/>
                <a:gd name="connsiteY33" fmla="*/ 10555 h 90029"/>
                <a:gd name="connsiteX34" fmla="*/ 27009 w 170745"/>
                <a:gd name="connsiteY34" fmla="*/ 12728 h 90029"/>
                <a:gd name="connsiteX35" fmla="*/ 24836 w 170745"/>
                <a:gd name="connsiteY35" fmla="*/ 12728 h 90029"/>
                <a:gd name="connsiteX36" fmla="*/ 22663 w 170745"/>
                <a:gd name="connsiteY36" fmla="*/ 14901 h 90029"/>
                <a:gd name="connsiteX37" fmla="*/ 19558 w 170745"/>
                <a:gd name="connsiteY37" fmla="*/ 14901 h 90029"/>
                <a:gd name="connsiteX38" fmla="*/ 21731 w 170745"/>
                <a:gd name="connsiteY38" fmla="*/ 18006 h 90029"/>
                <a:gd name="connsiteX39" fmla="*/ 22663 w 170745"/>
                <a:gd name="connsiteY39" fmla="*/ 20179 h 90029"/>
                <a:gd name="connsiteX40" fmla="*/ 22663 w 170745"/>
                <a:gd name="connsiteY40" fmla="*/ 22352 h 90029"/>
                <a:gd name="connsiteX41" fmla="*/ 24836 w 170745"/>
                <a:gd name="connsiteY41" fmla="*/ 23283 h 90029"/>
                <a:gd name="connsiteX42" fmla="*/ 27009 w 170745"/>
                <a:gd name="connsiteY42" fmla="*/ 25457 h 90029"/>
                <a:gd name="connsiteX43" fmla="*/ 28871 w 170745"/>
                <a:gd name="connsiteY43" fmla="*/ 27630 h 90029"/>
                <a:gd name="connsiteX44" fmla="*/ 24836 w 170745"/>
                <a:gd name="connsiteY44" fmla="*/ 29492 h 90029"/>
                <a:gd name="connsiteX45" fmla="*/ 21731 w 170745"/>
                <a:gd name="connsiteY45" fmla="*/ 29492 h 90029"/>
                <a:gd name="connsiteX46" fmla="*/ 17695 w 170745"/>
                <a:gd name="connsiteY46" fmla="*/ 30734 h 90029"/>
                <a:gd name="connsiteX47" fmla="*/ 12418 w 170745"/>
                <a:gd name="connsiteY47" fmla="*/ 30734 h 90029"/>
                <a:gd name="connsiteX48" fmla="*/ 12418 w 170745"/>
                <a:gd name="connsiteY48" fmla="*/ 34770 h 90029"/>
                <a:gd name="connsiteX49" fmla="*/ 15522 w 170745"/>
                <a:gd name="connsiteY49" fmla="*/ 34770 h 90029"/>
                <a:gd name="connsiteX50" fmla="*/ 14280 w 170745"/>
                <a:gd name="connsiteY50" fmla="*/ 40047 h 90029"/>
                <a:gd name="connsiteX51" fmla="*/ 10245 w 170745"/>
                <a:gd name="connsiteY51" fmla="*/ 42221 h 90029"/>
                <a:gd name="connsiteX52" fmla="*/ 9313 w 170745"/>
                <a:gd name="connsiteY52" fmla="*/ 44394 h 90029"/>
                <a:gd name="connsiteX53" fmla="*/ 4967 w 170745"/>
                <a:gd name="connsiteY53" fmla="*/ 45636 h 90029"/>
                <a:gd name="connsiteX54" fmla="*/ 0 w 170745"/>
                <a:gd name="connsiteY54" fmla="*/ 47498 h 90029"/>
                <a:gd name="connsiteX55" fmla="*/ 0 w 170745"/>
                <a:gd name="connsiteY55" fmla="*/ 51844 h 90029"/>
                <a:gd name="connsiteX56" fmla="*/ 4967 w 170745"/>
                <a:gd name="connsiteY56" fmla="*/ 51844 h 90029"/>
                <a:gd name="connsiteX57" fmla="*/ 15522 w 170745"/>
                <a:gd name="connsiteY57" fmla="*/ 57122 h 90029"/>
                <a:gd name="connsiteX58" fmla="*/ 32286 w 170745"/>
                <a:gd name="connsiteY58" fmla="*/ 59295 h 90029"/>
                <a:gd name="connsiteX59" fmla="*/ 46567 w 170745"/>
                <a:gd name="connsiteY59" fmla="*/ 57122 h 90029"/>
                <a:gd name="connsiteX60" fmla="*/ 59295 w 170745"/>
                <a:gd name="connsiteY60" fmla="*/ 51844 h 90029"/>
                <a:gd name="connsiteX61" fmla="*/ 80095 w 170745"/>
                <a:gd name="connsiteY61" fmla="*/ 51844 h 90029"/>
                <a:gd name="connsiteX62" fmla="*/ 77922 w 170745"/>
                <a:gd name="connsiteY62" fmla="*/ 57122 h 90029"/>
                <a:gd name="connsiteX63" fmla="*/ 73886 w 170745"/>
                <a:gd name="connsiteY63" fmla="*/ 62400 h 90029"/>
                <a:gd name="connsiteX64" fmla="*/ 70782 w 170745"/>
                <a:gd name="connsiteY64" fmla="*/ 67677 h 90029"/>
                <a:gd name="connsiteX65" fmla="*/ 65504 w 170745"/>
                <a:gd name="connsiteY65" fmla="*/ 72023 h 90029"/>
                <a:gd name="connsiteX66" fmla="*/ 59295 w 170745"/>
                <a:gd name="connsiteY66" fmla="*/ 75128 h 90029"/>
                <a:gd name="connsiteX67" fmla="*/ 61158 w 170745"/>
                <a:gd name="connsiteY67" fmla="*/ 81337 h 90029"/>
                <a:gd name="connsiteX68" fmla="*/ 61158 w 170745"/>
                <a:gd name="connsiteY68" fmla="*/ 84752 h 90029"/>
                <a:gd name="connsiteX69" fmla="*/ 63331 w 170745"/>
                <a:gd name="connsiteY69" fmla="*/ 88787 h 90029"/>
                <a:gd name="connsiteX70" fmla="*/ 65504 w 170745"/>
                <a:gd name="connsiteY70" fmla="*/ 91892 h 90029"/>
                <a:gd name="connsiteX71" fmla="*/ 81026 w 170745"/>
                <a:gd name="connsiteY71" fmla="*/ 86614 h 90029"/>
                <a:gd name="connsiteX72" fmla="*/ 92513 w 170745"/>
                <a:gd name="connsiteY72" fmla="*/ 77301 h 90029"/>
                <a:gd name="connsiteX73" fmla="*/ 104931 w 170745"/>
                <a:gd name="connsiteY73" fmla="*/ 67677 h 90029"/>
                <a:gd name="connsiteX74" fmla="*/ 115486 w 170745"/>
                <a:gd name="connsiteY74" fmla="*/ 60226 h 90029"/>
                <a:gd name="connsiteX75" fmla="*/ 130077 w 170745"/>
                <a:gd name="connsiteY75" fmla="*/ 57122 h 90029"/>
                <a:gd name="connsiteX76" fmla="*/ 144668 w 170745"/>
                <a:gd name="connsiteY76" fmla="*/ 57122 h 90029"/>
                <a:gd name="connsiteX77" fmla="*/ 158017 w 170745"/>
                <a:gd name="connsiteY77" fmla="*/ 57122 h 90029"/>
                <a:gd name="connsiteX78" fmla="*/ 168572 w 170745"/>
                <a:gd name="connsiteY78" fmla="*/ 51844 h 90029"/>
                <a:gd name="connsiteX79" fmla="*/ 170745 w 170745"/>
                <a:gd name="connsiteY79" fmla="*/ 47498 h 90029"/>
                <a:gd name="connsiteX80" fmla="*/ 170745 w 170745"/>
                <a:gd name="connsiteY80" fmla="*/ 45636 h 90029"/>
                <a:gd name="connsiteX81" fmla="*/ 170745 w 170745"/>
                <a:gd name="connsiteY81" fmla="*/ 44394 h 90029"/>
                <a:gd name="connsiteX82" fmla="*/ 170745 w 170745"/>
                <a:gd name="connsiteY82" fmla="*/ 42221 h 90029"/>
                <a:gd name="connsiteX83" fmla="*/ 172608 w 170745"/>
                <a:gd name="connsiteY83" fmla="*/ 38185 h 90029"/>
                <a:gd name="connsiteX84" fmla="*/ 172608 w 170745"/>
                <a:gd name="connsiteY84" fmla="*/ 34770 h 90029"/>
                <a:gd name="connsiteX85" fmla="*/ 170745 w 170745"/>
                <a:gd name="connsiteY85" fmla="*/ 32907 h 90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70745" h="90029">
                  <a:moveTo>
                    <a:pt x="170745" y="30734"/>
                  </a:moveTo>
                  <a:lnTo>
                    <a:pt x="170745" y="29492"/>
                  </a:lnTo>
                  <a:lnTo>
                    <a:pt x="168572" y="27630"/>
                  </a:lnTo>
                  <a:lnTo>
                    <a:pt x="165468" y="25457"/>
                  </a:lnTo>
                  <a:lnTo>
                    <a:pt x="163294" y="25457"/>
                  </a:lnTo>
                  <a:lnTo>
                    <a:pt x="161121" y="25457"/>
                  </a:lnTo>
                  <a:lnTo>
                    <a:pt x="159259" y="27630"/>
                  </a:lnTo>
                  <a:lnTo>
                    <a:pt x="156154" y="30734"/>
                  </a:lnTo>
                  <a:lnTo>
                    <a:pt x="148704" y="30734"/>
                  </a:lnTo>
                  <a:lnTo>
                    <a:pt x="143426" y="30734"/>
                  </a:lnTo>
                  <a:lnTo>
                    <a:pt x="137217" y="29492"/>
                  </a:lnTo>
                  <a:lnTo>
                    <a:pt x="132250" y="27630"/>
                  </a:lnTo>
                  <a:lnTo>
                    <a:pt x="128835" y="27630"/>
                  </a:lnTo>
                  <a:lnTo>
                    <a:pt x="128835" y="23283"/>
                  </a:lnTo>
                  <a:lnTo>
                    <a:pt x="132250" y="23283"/>
                  </a:lnTo>
                  <a:lnTo>
                    <a:pt x="132250" y="17075"/>
                  </a:lnTo>
                  <a:lnTo>
                    <a:pt x="130077" y="12728"/>
                  </a:lnTo>
                  <a:lnTo>
                    <a:pt x="130077" y="9624"/>
                  </a:lnTo>
                  <a:lnTo>
                    <a:pt x="128835" y="5278"/>
                  </a:lnTo>
                  <a:lnTo>
                    <a:pt x="126972" y="3104"/>
                  </a:lnTo>
                  <a:lnTo>
                    <a:pt x="124799" y="0"/>
                  </a:lnTo>
                  <a:lnTo>
                    <a:pt x="117659" y="0"/>
                  </a:lnTo>
                  <a:lnTo>
                    <a:pt x="112381" y="0"/>
                  </a:lnTo>
                  <a:lnTo>
                    <a:pt x="109277" y="2173"/>
                  </a:lnTo>
                  <a:lnTo>
                    <a:pt x="104931" y="3104"/>
                  </a:lnTo>
                  <a:lnTo>
                    <a:pt x="107104" y="17075"/>
                  </a:lnTo>
                  <a:lnTo>
                    <a:pt x="109277" y="22352"/>
                  </a:lnTo>
                  <a:lnTo>
                    <a:pt x="112381" y="29492"/>
                  </a:lnTo>
                  <a:lnTo>
                    <a:pt x="115486" y="38185"/>
                  </a:lnTo>
                  <a:lnTo>
                    <a:pt x="95617" y="36943"/>
                  </a:lnTo>
                  <a:lnTo>
                    <a:pt x="80095" y="30734"/>
                  </a:lnTo>
                  <a:lnTo>
                    <a:pt x="65504" y="23283"/>
                  </a:lnTo>
                  <a:lnTo>
                    <a:pt x="48740" y="17075"/>
                  </a:lnTo>
                  <a:lnTo>
                    <a:pt x="28871" y="10555"/>
                  </a:lnTo>
                  <a:lnTo>
                    <a:pt x="27009" y="12728"/>
                  </a:lnTo>
                  <a:lnTo>
                    <a:pt x="24836" y="12728"/>
                  </a:lnTo>
                  <a:lnTo>
                    <a:pt x="22663" y="14901"/>
                  </a:lnTo>
                  <a:lnTo>
                    <a:pt x="19558" y="14901"/>
                  </a:lnTo>
                  <a:lnTo>
                    <a:pt x="21731" y="18006"/>
                  </a:lnTo>
                  <a:lnTo>
                    <a:pt x="22663" y="20179"/>
                  </a:lnTo>
                  <a:lnTo>
                    <a:pt x="22663" y="22352"/>
                  </a:lnTo>
                  <a:lnTo>
                    <a:pt x="24836" y="23283"/>
                  </a:lnTo>
                  <a:lnTo>
                    <a:pt x="27009" y="25457"/>
                  </a:lnTo>
                  <a:lnTo>
                    <a:pt x="28871" y="27630"/>
                  </a:lnTo>
                  <a:lnTo>
                    <a:pt x="24836" y="29492"/>
                  </a:lnTo>
                  <a:lnTo>
                    <a:pt x="21731" y="29492"/>
                  </a:lnTo>
                  <a:lnTo>
                    <a:pt x="17695" y="30734"/>
                  </a:lnTo>
                  <a:lnTo>
                    <a:pt x="12418" y="30734"/>
                  </a:lnTo>
                  <a:lnTo>
                    <a:pt x="12418" y="34770"/>
                  </a:lnTo>
                  <a:lnTo>
                    <a:pt x="15522" y="34770"/>
                  </a:lnTo>
                  <a:lnTo>
                    <a:pt x="14280" y="40047"/>
                  </a:lnTo>
                  <a:lnTo>
                    <a:pt x="10245" y="42221"/>
                  </a:lnTo>
                  <a:lnTo>
                    <a:pt x="9313" y="44394"/>
                  </a:lnTo>
                  <a:lnTo>
                    <a:pt x="4967" y="45636"/>
                  </a:lnTo>
                  <a:lnTo>
                    <a:pt x="0" y="47498"/>
                  </a:lnTo>
                  <a:lnTo>
                    <a:pt x="0" y="51844"/>
                  </a:lnTo>
                  <a:lnTo>
                    <a:pt x="4967" y="51844"/>
                  </a:lnTo>
                  <a:lnTo>
                    <a:pt x="15522" y="57122"/>
                  </a:lnTo>
                  <a:lnTo>
                    <a:pt x="32286" y="59295"/>
                  </a:lnTo>
                  <a:lnTo>
                    <a:pt x="46567" y="57122"/>
                  </a:lnTo>
                  <a:lnTo>
                    <a:pt x="59295" y="51844"/>
                  </a:lnTo>
                  <a:lnTo>
                    <a:pt x="80095" y="51844"/>
                  </a:lnTo>
                  <a:lnTo>
                    <a:pt x="77922" y="57122"/>
                  </a:lnTo>
                  <a:lnTo>
                    <a:pt x="73886" y="62400"/>
                  </a:lnTo>
                  <a:lnTo>
                    <a:pt x="70782" y="67677"/>
                  </a:lnTo>
                  <a:lnTo>
                    <a:pt x="65504" y="72023"/>
                  </a:lnTo>
                  <a:lnTo>
                    <a:pt x="59295" y="75128"/>
                  </a:lnTo>
                  <a:lnTo>
                    <a:pt x="61158" y="81337"/>
                  </a:lnTo>
                  <a:lnTo>
                    <a:pt x="61158" y="84752"/>
                  </a:lnTo>
                  <a:lnTo>
                    <a:pt x="63331" y="88787"/>
                  </a:lnTo>
                  <a:lnTo>
                    <a:pt x="65504" y="91892"/>
                  </a:lnTo>
                  <a:lnTo>
                    <a:pt x="81026" y="86614"/>
                  </a:lnTo>
                  <a:lnTo>
                    <a:pt x="92513" y="77301"/>
                  </a:lnTo>
                  <a:lnTo>
                    <a:pt x="104931" y="67677"/>
                  </a:lnTo>
                  <a:lnTo>
                    <a:pt x="115486" y="60226"/>
                  </a:lnTo>
                  <a:lnTo>
                    <a:pt x="130077" y="57122"/>
                  </a:lnTo>
                  <a:lnTo>
                    <a:pt x="144668" y="57122"/>
                  </a:lnTo>
                  <a:lnTo>
                    <a:pt x="158017" y="57122"/>
                  </a:lnTo>
                  <a:lnTo>
                    <a:pt x="168572" y="51844"/>
                  </a:lnTo>
                  <a:lnTo>
                    <a:pt x="170745" y="47498"/>
                  </a:lnTo>
                  <a:lnTo>
                    <a:pt x="170745" y="45636"/>
                  </a:lnTo>
                  <a:lnTo>
                    <a:pt x="170745" y="44394"/>
                  </a:lnTo>
                  <a:lnTo>
                    <a:pt x="170745" y="42221"/>
                  </a:lnTo>
                  <a:lnTo>
                    <a:pt x="172608" y="38185"/>
                  </a:lnTo>
                  <a:lnTo>
                    <a:pt x="172608" y="34770"/>
                  </a:lnTo>
                  <a:lnTo>
                    <a:pt x="170745" y="32907"/>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1" name="Freeform: Shape 10">
              <a:extLst>
                <a:ext uri="{FF2B5EF4-FFF2-40B4-BE49-F238E27FC236}">
                  <a16:creationId xmlns:a16="http://schemas.microsoft.com/office/drawing/2014/main" id="{D501BEB4-2C2A-4EB7-A5F2-EA3CA8D70F1F}"/>
                </a:ext>
              </a:extLst>
            </p:cNvPr>
            <p:cNvSpPr/>
            <p:nvPr/>
          </p:nvSpPr>
          <p:spPr>
            <a:xfrm>
              <a:off x="3317366" y="4178759"/>
              <a:ext cx="139701" cy="152118"/>
            </a:xfrm>
            <a:custGeom>
              <a:avLst/>
              <a:gdLst>
                <a:gd name="connsiteX0" fmla="*/ 133181 w 139700"/>
                <a:gd name="connsiteY0" fmla="*/ 30424 h 152118"/>
                <a:gd name="connsiteX1" fmla="*/ 129145 w 139700"/>
                <a:gd name="connsiteY1" fmla="*/ 22042 h 152118"/>
                <a:gd name="connsiteX2" fmla="*/ 126041 w 139700"/>
                <a:gd name="connsiteY2" fmla="*/ 14591 h 152118"/>
                <a:gd name="connsiteX3" fmla="*/ 109277 w 139700"/>
                <a:gd name="connsiteY3" fmla="*/ 14591 h 152118"/>
                <a:gd name="connsiteX4" fmla="*/ 94686 w 139700"/>
                <a:gd name="connsiteY4" fmla="*/ 14591 h 152118"/>
                <a:gd name="connsiteX5" fmla="*/ 76991 w 139700"/>
                <a:gd name="connsiteY5" fmla="*/ 14591 h 152118"/>
                <a:gd name="connsiteX6" fmla="*/ 76991 w 139700"/>
                <a:gd name="connsiteY6" fmla="*/ 931 h 152118"/>
                <a:gd name="connsiteX7" fmla="*/ 62400 w 139700"/>
                <a:gd name="connsiteY7" fmla="*/ 0 h 152118"/>
                <a:gd name="connsiteX8" fmla="*/ 50913 w 139700"/>
                <a:gd name="connsiteY8" fmla="*/ 931 h 152118"/>
                <a:gd name="connsiteX9" fmla="*/ 42531 w 139700"/>
                <a:gd name="connsiteY9" fmla="*/ 5278 h 152118"/>
                <a:gd name="connsiteX10" fmla="*/ 31045 w 139700"/>
                <a:gd name="connsiteY10" fmla="*/ 7140 h 152118"/>
                <a:gd name="connsiteX11" fmla="*/ 16454 w 139700"/>
                <a:gd name="connsiteY11" fmla="*/ 10555 h 152118"/>
                <a:gd name="connsiteX12" fmla="*/ 18627 w 139700"/>
                <a:gd name="connsiteY12" fmla="*/ 17695 h 152118"/>
                <a:gd name="connsiteX13" fmla="*/ 20800 w 139700"/>
                <a:gd name="connsiteY13" fmla="*/ 25146 h 152118"/>
                <a:gd name="connsiteX14" fmla="*/ 21731 w 139700"/>
                <a:gd name="connsiteY14" fmla="*/ 29492 h 152118"/>
                <a:gd name="connsiteX15" fmla="*/ 23904 w 139700"/>
                <a:gd name="connsiteY15" fmla="*/ 34770 h 152118"/>
                <a:gd name="connsiteX16" fmla="*/ 29182 w 139700"/>
                <a:gd name="connsiteY16" fmla="*/ 37874 h 152118"/>
                <a:gd name="connsiteX17" fmla="*/ 21731 w 139700"/>
                <a:gd name="connsiteY17" fmla="*/ 60227 h 152118"/>
                <a:gd name="connsiteX18" fmla="*/ 13349 w 139700"/>
                <a:gd name="connsiteY18" fmla="*/ 80095 h 152118"/>
                <a:gd name="connsiteX19" fmla="*/ 0 w 139700"/>
                <a:gd name="connsiteY19" fmla="*/ 94996 h 152118"/>
                <a:gd name="connsiteX20" fmla="*/ 0 w 139700"/>
                <a:gd name="connsiteY20" fmla="*/ 106793 h 152118"/>
                <a:gd name="connsiteX21" fmla="*/ 6209 w 139700"/>
                <a:gd name="connsiteY21" fmla="*/ 106793 h 152118"/>
                <a:gd name="connsiteX22" fmla="*/ 7140 w 139700"/>
                <a:gd name="connsiteY22" fmla="*/ 106793 h 152118"/>
                <a:gd name="connsiteX23" fmla="*/ 9313 w 139700"/>
                <a:gd name="connsiteY23" fmla="*/ 106793 h 152118"/>
                <a:gd name="connsiteX24" fmla="*/ 11486 w 139700"/>
                <a:gd name="connsiteY24" fmla="*/ 106793 h 152118"/>
                <a:gd name="connsiteX25" fmla="*/ 13349 w 139700"/>
                <a:gd name="connsiteY25" fmla="*/ 106793 h 152118"/>
                <a:gd name="connsiteX26" fmla="*/ 16454 w 139700"/>
                <a:gd name="connsiteY26" fmla="*/ 109898 h 152118"/>
                <a:gd name="connsiteX27" fmla="*/ 18627 w 139700"/>
                <a:gd name="connsiteY27" fmla="*/ 112071 h 152118"/>
                <a:gd name="connsiteX28" fmla="*/ 18627 w 139700"/>
                <a:gd name="connsiteY28" fmla="*/ 114244 h 152118"/>
                <a:gd name="connsiteX29" fmla="*/ 20800 w 139700"/>
                <a:gd name="connsiteY29" fmla="*/ 116107 h 152118"/>
                <a:gd name="connsiteX30" fmla="*/ 20800 w 139700"/>
                <a:gd name="connsiteY30" fmla="*/ 117349 h 152118"/>
                <a:gd name="connsiteX31" fmla="*/ 20800 w 139700"/>
                <a:gd name="connsiteY31" fmla="*/ 123557 h 152118"/>
                <a:gd name="connsiteX32" fmla="*/ 33218 w 139700"/>
                <a:gd name="connsiteY32" fmla="*/ 123557 h 152118"/>
                <a:gd name="connsiteX33" fmla="*/ 33218 w 139700"/>
                <a:gd name="connsiteY33" fmla="*/ 126662 h 152118"/>
                <a:gd name="connsiteX34" fmla="*/ 31045 w 139700"/>
                <a:gd name="connsiteY34" fmla="*/ 131008 h 152118"/>
                <a:gd name="connsiteX35" fmla="*/ 31045 w 139700"/>
                <a:gd name="connsiteY35" fmla="*/ 131939 h 152118"/>
                <a:gd name="connsiteX36" fmla="*/ 31045 w 139700"/>
                <a:gd name="connsiteY36" fmla="*/ 134113 h 152118"/>
                <a:gd name="connsiteX37" fmla="*/ 29182 w 139700"/>
                <a:gd name="connsiteY37" fmla="*/ 136286 h 152118"/>
                <a:gd name="connsiteX38" fmla="*/ 31045 w 139700"/>
                <a:gd name="connsiteY38" fmla="*/ 139390 h 152118"/>
                <a:gd name="connsiteX39" fmla="*/ 31045 w 139700"/>
                <a:gd name="connsiteY39" fmla="*/ 143736 h 152118"/>
                <a:gd name="connsiteX40" fmla="*/ 33218 w 139700"/>
                <a:gd name="connsiteY40" fmla="*/ 145910 h 152118"/>
                <a:gd name="connsiteX41" fmla="*/ 35391 w 139700"/>
                <a:gd name="connsiteY41" fmla="*/ 149014 h 152118"/>
                <a:gd name="connsiteX42" fmla="*/ 36322 w 139700"/>
                <a:gd name="connsiteY42" fmla="*/ 152118 h 152118"/>
                <a:gd name="connsiteX43" fmla="*/ 54949 w 139700"/>
                <a:gd name="connsiteY43" fmla="*/ 146841 h 152118"/>
                <a:gd name="connsiteX44" fmla="*/ 69540 w 139700"/>
                <a:gd name="connsiteY44" fmla="*/ 141563 h 152118"/>
                <a:gd name="connsiteX45" fmla="*/ 85373 w 139700"/>
                <a:gd name="connsiteY45" fmla="*/ 139390 h 152118"/>
                <a:gd name="connsiteX46" fmla="*/ 82268 w 139700"/>
                <a:gd name="connsiteY46" fmla="*/ 123557 h 152118"/>
                <a:gd name="connsiteX47" fmla="*/ 84131 w 139700"/>
                <a:gd name="connsiteY47" fmla="*/ 106793 h 152118"/>
                <a:gd name="connsiteX48" fmla="*/ 91582 w 139700"/>
                <a:gd name="connsiteY48" fmla="*/ 91892 h 152118"/>
                <a:gd name="connsiteX49" fmla="*/ 99964 w 139700"/>
                <a:gd name="connsiteY49" fmla="*/ 74817 h 152118"/>
                <a:gd name="connsiteX50" fmla="*/ 114554 w 139700"/>
                <a:gd name="connsiteY50" fmla="*/ 69540 h 152118"/>
                <a:gd name="connsiteX51" fmla="*/ 129145 w 139700"/>
                <a:gd name="connsiteY51" fmla="*/ 64262 h 152118"/>
                <a:gd name="connsiteX52" fmla="*/ 140632 w 139700"/>
                <a:gd name="connsiteY52" fmla="*/ 50603 h 152118"/>
                <a:gd name="connsiteX53" fmla="*/ 140632 w 139700"/>
                <a:gd name="connsiteY53" fmla="*/ 47498 h 152118"/>
                <a:gd name="connsiteX54" fmla="*/ 136286 w 139700"/>
                <a:gd name="connsiteY54" fmla="*/ 40048 h 1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39700" h="152118">
                  <a:moveTo>
                    <a:pt x="133181" y="30424"/>
                  </a:moveTo>
                  <a:lnTo>
                    <a:pt x="129145" y="22042"/>
                  </a:lnTo>
                  <a:lnTo>
                    <a:pt x="126041" y="14591"/>
                  </a:lnTo>
                  <a:lnTo>
                    <a:pt x="109277" y="14591"/>
                  </a:lnTo>
                  <a:lnTo>
                    <a:pt x="94686" y="14591"/>
                  </a:lnTo>
                  <a:lnTo>
                    <a:pt x="76991" y="14591"/>
                  </a:lnTo>
                  <a:lnTo>
                    <a:pt x="76991" y="931"/>
                  </a:lnTo>
                  <a:lnTo>
                    <a:pt x="62400" y="0"/>
                  </a:lnTo>
                  <a:lnTo>
                    <a:pt x="50913" y="931"/>
                  </a:lnTo>
                  <a:lnTo>
                    <a:pt x="42531" y="5278"/>
                  </a:lnTo>
                  <a:lnTo>
                    <a:pt x="31045" y="7140"/>
                  </a:lnTo>
                  <a:lnTo>
                    <a:pt x="16454" y="10555"/>
                  </a:lnTo>
                  <a:lnTo>
                    <a:pt x="18627" y="17695"/>
                  </a:lnTo>
                  <a:lnTo>
                    <a:pt x="20800" y="25146"/>
                  </a:lnTo>
                  <a:lnTo>
                    <a:pt x="21731" y="29492"/>
                  </a:lnTo>
                  <a:lnTo>
                    <a:pt x="23904" y="34770"/>
                  </a:lnTo>
                  <a:lnTo>
                    <a:pt x="29182" y="37874"/>
                  </a:lnTo>
                  <a:lnTo>
                    <a:pt x="21731" y="60227"/>
                  </a:lnTo>
                  <a:lnTo>
                    <a:pt x="13349" y="80095"/>
                  </a:lnTo>
                  <a:lnTo>
                    <a:pt x="0" y="94996"/>
                  </a:lnTo>
                  <a:lnTo>
                    <a:pt x="0" y="106793"/>
                  </a:lnTo>
                  <a:lnTo>
                    <a:pt x="6209" y="106793"/>
                  </a:lnTo>
                  <a:lnTo>
                    <a:pt x="7140" y="106793"/>
                  </a:lnTo>
                  <a:lnTo>
                    <a:pt x="9313" y="106793"/>
                  </a:lnTo>
                  <a:lnTo>
                    <a:pt x="11486" y="106793"/>
                  </a:lnTo>
                  <a:lnTo>
                    <a:pt x="13349" y="106793"/>
                  </a:lnTo>
                  <a:lnTo>
                    <a:pt x="16454" y="109898"/>
                  </a:lnTo>
                  <a:lnTo>
                    <a:pt x="18627" y="112071"/>
                  </a:lnTo>
                  <a:lnTo>
                    <a:pt x="18627" y="114244"/>
                  </a:lnTo>
                  <a:lnTo>
                    <a:pt x="20800" y="116107"/>
                  </a:lnTo>
                  <a:lnTo>
                    <a:pt x="20800" y="117349"/>
                  </a:lnTo>
                  <a:lnTo>
                    <a:pt x="20800" y="123557"/>
                  </a:lnTo>
                  <a:lnTo>
                    <a:pt x="33218" y="123557"/>
                  </a:lnTo>
                  <a:lnTo>
                    <a:pt x="33218" y="126662"/>
                  </a:lnTo>
                  <a:lnTo>
                    <a:pt x="31045" y="131008"/>
                  </a:lnTo>
                  <a:lnTo>
                    <a:pt x="31045" y="131939"/>
                  </a:lnTo>
                  <a:lnTo>
                    <a:pt x="31045" y="134113"/>
                  </a:lnTo>
                  <a:lnTo>
                    <a:pt x="29182" y="136286"/>
                  </a:lnTo>
                  <a:lnTo>
                    <a:pt x="31045" y="139390"/>
                  </a:lnTo>
                  <a:lnTo>
                    <a:pt x="31045" y="143736"/>
                  </a:lnTo>
                  <a:lnTo>
                    <a:pt x="33218" y="145910"/>
                  </a:lnTo>
                  <a:lnTo>
                    <a:pt x="35391" y="149014"/>
                  </a:lnTo>
                  <a:lnTo>
                    <a:pt x="36322" y="152118"/>
                  </a:lnTo>
                  <a:lnTo>
                    <a:pt x="54949" y="146841"/>
                  </a:lnTo>
                  <a:lnTo>
                    <a:pt x="69540" y="141563"/>
                  </a:lnTo>
                  <a:lnTo>
                    <a:pt x="85373" y="139390"/>
                  </a:lnTo>
                  <a:lnTo>
                    <a:pt x="82268" y="123557"/>
                  </a:lnTo>
                  <a:lnTo>
                    <a:pt x="84131" y="106793"/>
                  </a:lnTo>
                  <a:lnTo>
                    <a:pt x="91582" y="91892"/>
                  </a:lnTo>
                  <a:lnTo>
                    <a:pt x="99964" y="74817"/>
                  </a:lnTo>
                  <a:lnTo>
                    <a:pt x="114554" y="69540"/>
                  </a:lnTo>
                  <a:lnTo>
                    <a:pt x="129145" y="64262"/>
                  </a:lnTo>
                  <a:lnTo>
                    <a:pt x="140632" y="50603"/>
                  </a:lnTo>
                  <a:lnTo>
                    <a:pt x="140632" y="47498"/>
                  </a:lnTo>
                  <a:lnTo>
                    <a:pt x="136286" y="4004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2" name="Freeform: Shape 11">
              <a:extLst>
                <a:ext uri="{FF2B5EF4-FFF2-40B4-BE49-F238E27FC236}">
                  <a16:creationId xmlns:a16="http://schemas.microsoft.com/office/drawing/2014/main" id="{1226AC44-D661-4CB5-8F22-1C4C5C2511A2}"/>
                </a:ext>
              </a:extLst>
            </p:cNvPr>
            <p:cNvSpPr/>
            <p:nvPr/>
          </p:nvSpPr>
          <p:spPr>
            <a:xfrm>
              <a:off x="3770306" y="4054891"/>
              <a:ext cx="24836" cy="12418"/>
            </a:xfrm>
            <a:custGeom>
              <a:avLst/>
              <a:gdLst>
                <a:gd name="connsiteX0" fmla="*/ 3104 w 24835"/>
                <a:gd name="connsiteY0" fmla="*/ 12728 h 12417"/>
                <a:gd name="connsiteX1" fmla="*/ 27009 w 24835"/>
                <a:gd name="connsiteY1" fmla="*/ 7451 h 12417"/>
                <a:gd name="connsiteX2" fmla="*/ 27009 w 24835"/>
                <a:gd name="connsiteY2" fmla="*/ 0 h 12417"/>
                <a:gd name="connsiteX3" fmla="*/ 21731 w 24835"/>
                <a:gd name="connsiteY3" fmla="*/ 0 h 12417"/>
                <a:gd name="connsiteX4" fmla="*/ 17695 w 24835"/>
                <a:gd name="connsiteY4" fmla="*/ 0 h 12417"/>
                <a:gd name="connsiteX5" fmla="*/ 14591 w 24835"/>
                <a:gd name="connsiteY5" fmla="*/ 0 h 12417"/>
                <a:gd name="connsiteX6" fmla="*/ 12418 w 24835"/>
                <a:gd name="connsiteY6" fmla="*/ 0 h 12417"/>
                <a:gd name="connsiteX7" fmla="*/ 9313 w 24835"/>
                <a:gd name="connsiteY7" fmla="*/ 0 h 12417"/>
                <a:gd name="connsiteX8" fmla="*/ 5278 w 24835"/>
                <a:gd name="connsiteY8" fmla="*/ 0 h 12417"/>
                <a:gd name="connsiteX9" fmla="*/ 0 w 24835"/>
                <a:gd name="connsiteY9" fmla="*/ 0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35" h="12417">
                  <a:moveTo>
                    <a:pt x="3104" y="12728"/>
                  </a:moveTo>
                  <a:lnTo>
                    <a:pt x="27009" y="7451"/>
                  </a:lnTo>
                  <a:lnTo>
                    <a:pt x="27009" y="0"/>
                  </a:lnTo>
                  <a:lnTo>
                    <a:pt x="21731" y="0"/>
                  </a:lnTo>
                  <a:lnTo>
                    <a:pt x="17695" y="0"/>
                  </a:lnTo>
                  <a:lnTo>
                    <a:pt x="14591" y="0"/>
                  </a:lnTo>
                  <a:lnTo>
                    <a:pt x="12418" y="0"/>
                  </a:lnTo>
                  <a:lnTo>
                    <a:pt x="9313" y="0"/>
                  </a:lnTo>
                  <a:lnTo>
                    <a:pt x="5278" y="0"/>
                  </a:lnTo>
                  <a:lnTo>
                    <a:pt x="0"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3" name="Freeform: Shape 12">
              <a:extLst>
                <a:ext uri="{FF2B5EF4-FFF2-40B4-BE49-F238E27FC236}">
                  <a16:creationId xmlns:a16="http://schemas.microsoft.com/office/drawing/2014/main" id="{EF6DE04F-6FD6-4298-BF49-F1B54B3564D2}"/>
                </a:ext>
              </a:extLst>
            </p:cNvPr>
            <p:cNvSpPr/>
            <p:nvPr/>
          </p:nvSpPr>
          <p:spPr>
            <a:xfrm>
              <a:off x="3430679" y="4132192"/>
              <a:ext cx="12418" cy="6209"/>
            </a:xfrm>
            <a:custGeom>
              <a:avLst/>
              <a:gdLst>
                <a:gd name="connsiteX0" fmla="*/ 7451 w 12417"/>
                <a:gd name="connsiteY0" fmla="*/ 1863 h 6208"/>
                <a:gd name="connsiteX1" fmla="*/ 3104 w 12417"/>
                <a:gd name="connsiteY1" fmla="*/ 0 h 6208"/>
                <a:gd name="connsiteX2" fmla="*/ 0 w 12417"/>
                <a:gd name="connsiteY2" fmla="*/ 0 h 6208"/>
                <a:gd name="connsiteX3" fmla="*/ 0 w 12417"/>
                <a:gd name="connsiteY3" fmla="*/ 7140 h 6208"/>
                <a:gd name="connsiteX4" fmla="*/ 12728 w 12417"/>
                <a:gd name="connsiteY4" fmla="*/ 7140 h 6208"/>
                <a:gd name="connsiteX5" fmla="*/ 10555 w 12417"/>
                <a:gd name="connsiteY5" fmla="*/ 3104 h 6208"/>
                <a:gd name="connsiteX6" fmla="*/ 8382 w 12417"/>
                <a:gd name="connsiteY6" fmla="*/ 1863 h 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7" h="6208">
                  <a:moveTo>
                    <a:pt x="7451" y="1863"/>
                  </a:moveTo>
                  <a:lnTo>
                    <a:pt x="3104" y="0"/>
                  </a:lnTo>
                  <a:lnTo>
                    <a:pt x="0" y="0"/>
                  </a:lnTo>
                  <a:lnTo>
                    <a:pt x="0" y="7140"/>
                  </a:lnTo>
                  <a:lnTo>
                    <a:pt x="12728" y="7140"/>
                  </a:lnTo>
                  <a:lnTo>
                    <a:pt x="10555" y="3104"/>
                  </a:lnTo>
                  <a:lnTo>
                    <a:pt x="8382" y="186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4" name="Freeform: Shape 13">
              <a:extLst>
                <a:ext uri="{FF2B5EF4-FFF2-40B4-BE49-F238E27FC236}">
                  <a16:creationId xmlns:a16="http://schemas.microsoft.com/office/drawing/2014/main" id="{F03CDF3A-3E40-4225-9587-FED0B94AF7B9}"/>
                </a:ext>
              </a:extLst>
            </p:cNvPr>
            <p:cNvSpPr/>
            <p:nvPr/>
          </p:nvSpPr>
          <p:spPr>
            <a:xfrm>
              <a:off x="3367348" y="4082210"/>
              <a:ext cx="96238" cy="58985"/>
            </a:xfrm>
            <a:custGeom>
              <a:avLst/>
              <a:gdLst>
                <a:gd name="connsiteX0" fmla="*/ 24836 w 96238"/>
                <a:gd name="connsiteY0" fmla="*/ 60537 h 58984"/>
                <a:gd name="connsiteX1" fmla="*/ 35391 w 96238"/>
                <a:gd name="connsiteY1" fmla="*/ 60537 h 58984"/>
                <a:gd name="connsiteX2" fmla="*/ 48740 w 96238"/>
                <a:gd name="connsiteY2" fmla="*/ 57122 h 58984"/>
                <a:gd name="connsiteX3" fmla="*/ 54018 w 96238"/>
                <a:gd name="connsiteY3" fmla="*/ 47809 h 58984"/>
                <a:gd name="connsiteX4" fmla="*/ 56191 w 96238"/>
                <a:gd name="connsiteY4" fmla="*/ 29803 h 58984"/>
                <a:gd name="connsiteX5" fmla="*/ 59295 w 96238"/>
                <a:gd name="connsiteY5" fmla="*/ 32907 h 58984"/>
                <a:gd name="connsiteX6" fmla="*/ 61468 w 96238"/>
                <a:gd name="connsiteY6" fmla="*/ 35080 h 58984"/>
                <a:gd name="connsiteX7" fmla="*/ 64573 w 96238"/>
                <a:gd name="connsiteY7" fmla="*/ 37253 h 58984"/>
                <a:gd name="connsiteX8" fmla="*/ 68608 w 96238"/>
                <a:gd name="connsiteY8" fmla="*/ 39427 h 58984"/>
                <a:gd name="connsiteX9" fmla="*/ 76059 w 96238"/>
                <a:gd name="connsiteY9" fmla="*/ 42531 h 58984"/>
                <a:gd name="connsiteX10" fmla="*/ 79164 w 96238"/>
                <a:gd name="connsiteY10" fmla="*/ 37253 h 58984"/>
                <a:gd name="connsiteX11" fmla="*/ 85373 w 96238"/>
                <a:gd name="connsiteY11" fmla="*/ 32907 h 58984"/>
                <a:gd name="connsiteX12" fmla="*/ 90650 w 96238"/>
                <a:gd name="connsiteY12" fmla="*/ 29803 h 58984"/>
                <a:gd name="connsiteX13" fmla="*/ 95617 w 96238"/>
                <a:gd name="connsiteY13" fmla="*/ 25457 h 58984"/>
                <a:gd name="connsiteX14" fmla="*/ 95617 w 96238"/>
                <a:gd name="connsiteY14" fmla="*/ 22352 h 58984"/>
                <a:gd name="connsiteX15" fmla="*/ 97790 w 96238"/>
                <a:gd name="connsiteY15" fmla="*/ 18006 h 58984"/>
                <a:gd name="connsiteX16" fmla="*/ 95617 w 96238"/>
                <a:gd name="connsiteY16" fmla="*/ 12728 h 58984"/>
                <a:gd name="connsiteX17" fmla="*/ 95617 w 96238"/>
                <a:gd name="connsiteY17" fmla="*/ 7451 h 58984"/>
                <a:gd name="connsiteX18" fmla="*/ 95617 w 96238"/>
                <a:gd name="connsiteY18" fmla="*/ 0 h 58984"/>
                <a:gd name="connsiteX19" fmla="*/ 66435 w 96238"/>
                <a:gd name="connsiteY19" fmla="*/ 7451 h 58984"/>
                <a:gd name="connsiteX20" fmla="*/ 41600 w 96238"/>
                <a:gd name="connsiteY20" fmla="*/ 18006 h 58984"/>
                <a:gd name="connsiteX21" fmla="*/ 19558 w 96238"/>
                <a:gd name="connsiteY21" fmla="*/ 31976 h 58984"/>
                <a:gd name="connsiteX22" fmla="*/ 0 w 96238"/>
                <a:gd name="connsiteY22" fmla="*/ 45636 h 58984"/>
                <a:gd name="connsiteX23" fmla="*/ 0 w 96238"/>
                <a:gd name="connsiteY23" fmla="*/ 60537 h 58984"/>
                <a:gd name="connsiteX24" fmla="*/ 13349 w 96238"/>
                <a:gd name="connsiteY24" fmla="*/ 60537 h 5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6238" h="58984">
                  <a:moveTo>
                    <a:pt x="24836" y="60537"/>
                  </a:moveTo>
                  <a:lnTo>
                    <a:pt x="35391" y="60537"/>
                  </a:lnTo>
                  <a:lnTo>
                    <a:pt x="48740" y="57122"/>
                  </a:lnTo>
                  <a:lnTo>
                    <a:pt x="54018" y="47809"/>
                  </a:lnTo>
                  <a:lnTo>
                    <a:pt x="56191" y="29803"/>
                  </a:lnTo>
                  <a:lnTo>
                    <a:pt x="59295" y="32907"/>
                  </a:lnTo>
                  <a:lnTo>
                    <a:pt x="61468" y="35080"/>
                  </a:lnTo>
                  <a:lnTo>
                    <a:pt x="64573" y="37253"/>
                  </a:lnTo>
                  <a:lnTo>
                    <a:pt x="68608" y="39427"/>
                  </a:lnTo>
                  <a:lnTo>
                    <a:pt x="76059" y="42531"/>
                  </a:lnTo>
                  <a:lnTo>
                    <a:pt x="79164" y="37253"/>
                  </a:lnTo>
                  <a:lnTo>
                    <a:pt x="85373" y="32907"/>
                  </a:lnTo>
                  <a:lnTo>
                    <a:pt x="90650" y="29803"/>
                  </a:lnTo>
                  <a:lnTo>
                    <a:pt x="95617" y="25457"/>
                  </a:lnTo>
                  <a:lnTo>
                    <a:pt x="95617" y="22352"/>
                  </a:lnTo>
                  <a:lnTo>
                    <a:pt x="97790" y="18006"/>
                  </a:lnTo>
                  <a:lnTo>
                    <a:pt x="95617" y="12728"/>
                  </a:lnTo>
                  <a:lnTo>
                    <a:pt x="95617" y="7451"/>
                  </a:lnTo>
                  <a:lnTo>
                    <a:pt x="95617" y="0"/>
                  </a:lnTo>
                  <a:lnTo>
                    <a:pt x="66435" y="7451"/>
                  </a:lnTo>
                  <a:lnTo>
                    <a:pt x="41600" y="18006"/>
                  </a:lnTo>
                  <a:lnTo>
                    <a:pt x="19558" y="31976"/>
                  </a:lnTo>
                  <a:lnTo>
                    <a:pt x="0" y="45636"/>
                  </a:lnTo>
                  <a:lnTo>
                    <a:pt x="0" y="60537"/>
                  </a:lnTo>
                  <a:lnTo>
                    <a:pt x="13349" y="60537"/>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5" name="Freeform: Shape 14">
              <a:extLst>
                <a:ext uri="{FF2B5EF4-FFF2-40B4-BE49-F238E27FC236}">
                  <a16:creationId xmlns:a16="http://schemas.microsoft.com/office/drawing/2014/main" id="{80EC0CBA-239A-4D10-B82E-EFB766C992F4}"/>
                </a:ext>
              </a:extLst>
            </p:cNvPr>
            <p:cNvSpPr/>
            <p:nvPr/>
          </p:nvSpPr>
          <p:spPr>
            <a:xfrm>
              <a:off x="3502702" y="4062342"/>
              <a:ext cx="43462" cy="27940"/>
            </a:xfrm>
            <a:custGeom>
              <a:avLst/>
              <a:gdLst>
                <a:gd name="connsiteX0" fmla="*/ 4036 w 43462"/>
                <a:gd name="connsiteY0" fmla="*/ 25146 h 27940"/>
                <a:gd name="connsiteX1" fmla="*/ 7140 w 43462"/>
                <a:gd name="connsiteY1" fmla="*/ 29492 h 27940"/>
                <a:gd name="connsiteX2" fmla="*/ 13349 w 43462"/>
                <a:gd name="connsiteY2" fmla="*/ 30734 h 27940"/>
                <a:gd name="connsiteX3" fmla="*/ 16454 w 43462"/>
                <a:gd name="connsiteY3" fmla="*/ 30734 h 27940"/>
                <a:gd name="connsiteX4" fmla="*/ 21731 w 43462"/>
                <a:gd name="connsiteY4" fmla="*/ 29492 h 27940"/>
                <a:gd name="connsiteX5" fmla="*/ 27940 w 43462"/>
                <a:gd name="connsiteY5" fmla="*/ 25146 h 27940"/>
                <a:gd name="connsiteX6" fmla="*/ 33218 w 43462"/>
                <a:gd name="connsiteY6" fmla="*/ 19869 h 27940"/>
                <a:gd name="connsiteX7" fmla="*/ 36322 w 43462"/>
                <a:gd name="connsiteY7" fmla="*/ 15833 h 27940"/>
                <a:gd name="connsiteX8" fmla="*/ 40668 w 43462"/>
                <a:gd name="connsiteY8" fmla="*/ 10555 h 27940"/>
                <a:gd name="connsiteX9" fmla="*/ 43773 w 43462"/>
                <a:gd name="connsiteY9" fmla="*/ 5278 h 27940"/>
                <a:gd name="connsiteX10" fmla="*/ 38495 w 43462"/>
                <a:gd name="connsiteY10" fmla="*/ 3104 h 27940"/>
                <a:gd name="connsiteX11" fmla="*/ 31045 w 43462"/>
                <a:gd name="connsiteY11" fmla="*/ 931 h 27940"/>
                <a:gd name="connsiteX12" fmla="*/ 23904 w 43462"/>
                <a:gd name="connsiteY12" fmla="*/ 931 h 27940"/>
                <a:gd name="connsiteX13" fmla="*/ 14591 w 43462"/>
                <a:gd name="connsiteY13" fmla="*/ 0 h 27940"/>
                <a:gd name="connsiteX14" fmla="*/ 7140 w 43462"/>
                <a:gd name="connsiteY14" fmla="*/ 7451 h 27940"/>
                <a:gd name="connsiteX15" fmla="*/ 0 w 43462"/>
                <a:gd name="connsiteY15" fmla="*/ 12728 h 27940"/>
                <a:gd name="connsiteX16" fmla="*/ 0 w 43462"/>
                <a:gd name="connsiteY16" fmla="*/ 18006 h 27940"/>
                <a:gd name="connsiteX17" fmla="*/ 1863 w 43462"/>
                <a:gd name="connsiteY17" fmla="*/ 22042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462" h="27940">
                  <a:moveTo>
                    <a:pt x="4036" y="25146"/>
                  </a:moveTo>
                  <a:lnTo>
                    <a:pt x="7140" y="29492"/>
                  </a:lnTo>
                  <a:lnTo>
                    <a:pt x="13349" y="30734"/>
                  </a:lnTo>
                  <a:lnTo>
                    <a:pt x="16454" y="30734"/>
                  </a:lnTo>
                  <a:lnTo>
                    <a:pt x="21731" y="29492"/>
                  </a:lnTo>
                  <a:lnTo>
                    <a:pt x="27940" y="25146"/>
                  </a:lnTo>
                  <a:lnTo>
                    <a:pt x="33218" y="19869"/>
                  </a:lnTo>
                  <a:lnTo>
                    <a:pt x="36322" y="15833"/>
                  </a:lnTo>
                  <a:lnTo>
                    <a:pt x="40668" y="10555"/>
                  </a:lnTo>
                  <a:lnTo>
                    <a:pt x="43773" y="5278"/>
                  </a:lnTo>
                  <a:lnTo>
                    <a:pt x="38495" y="3104"/>
                  </a:lnTo>
                  <a:lnTo>
                    <a:pt x="31045" y="931"/>
                  </a:lnTo>
                  <a:lnTo>
                    <a:pt x="23904" y="931"/>
                  </a:lnTo>
                  <a:lnTo>
                    <a:pt x="14591" y="0"/>
                  </a:lnTo>
                  <a:lnTo>
                    <a:pt x="7140" y="7451"/>
                  </a:lnTo>
                  <a:lnTo>
                    <a:pt x="0" y="12728"/>
                  </a:lnTo>
                  <a:lnTo>
                    <a:pt x="0" y="18006"/>
                  </a:lnTo>
                  <a:lnTo>
                    <a:pt x="1863" y="22042"/>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6" name="Freeform: Shape 15">
              <a:extLst>
                <a:ext uri="{FF2B5EF4-FFF2-40B4-BE49-F238E27FC236}">
                  <a16:creationId xmlns:a16="http://schemas.microsoft.com/office/drawing/2014/main" id="{93BA76AC-BD6B-44B1-974B-C0C62AC8A46E}"/>
                </a:ext>
              </a:extLst>
            </p:cNvPr>
            <p:cNvSpPr/>
            <p:nvPr/>
          </p:nvSpPr>
          <p:spPr>
            <a:xfrm>
              <a:off x="5862400" y="4041231"/>
              <a:ext cx="260774" cy="310446"/>
            </a:xfrm>
            <a:custGeom>
              <a:avLst/>
              <a:gdLst>
                <a:gd name="connsiteX0" fmla="*/ 16454 w 260774"/>
                <a:gd name="connsiteY0" fmla="*/ 264189 h 310445"/>
                <a:gd name="connsiteX1" fmla="*/ 24836 w 260774"/>
                <a:gd name="connsiteY1" fmla="*/ 273813 h 310445"/>
                <a:gd name="connsiteX2" fmla="*/ 34149 w 260774"/>
                <a:gd name="connsiteY2" fmla="*/ 286541 h 310445"/>
                <a:gd name="connsiteX3" fmla="*/ 39427 w 260774"/>
                <a:gd name="connsiteY3" fmla="*/ 301443 h 310445"/>
                <a:gd name="connsiteX4" fmla="*/ 56191 w 260774"/>
                <a:gd name="connsiteY4" fmla="*/ 304547 h 310445"/>
                <a:gd name="connsiteX5" fmla="*/ 70782 w 260774"/>
                <a:gd name="connsiteY5" fmla="*/ 310756 h 310445"/>
                <a:gd name="connsiteX6" fmla="*/ 74818 w 260774"/>
                <a:gd name="connsiteY6" fmla="*/ 301443 h 310445"/>
                <a:gd name="connsiteX7" fmla="*/ 80095 w 260774"/>
                <a:gd name="connsiteY7" fmla="*/ 301443 h 310445"/>
                <a:gd name="connsiteX8" fmla="*/ 80095 w 260774"/>
                <a:gd name="connsiteY8" fmla="*/ 297097 h 310445"/>
                <a:gd name="connsiteX9" fmla="*/ 68609 w 260774"/>
                <a:gd name="connsiteY9" fmla="*/ 288715 h 310445"/>
                <a:gd name="connsiteX10" fmla="*/ 60226 w 260774"/>
                <a:gd name="connsiteY10" fmla="*/ 276918 h 310445"/>
                <a:gd name="connsiteX11" fmla="*/ 53086 w 260774"/>
                <a:gd name="connsiteY11" fmla="*/ 266362 h 310445"/>
                <a:gd name="connsiteX12" fmla="*/ 50913 w 260774"/>
                <a:gd name="connsiteY12" fmla="*/ 257049 h 310445"/>
                <a:gd name="connsiteX13" fmla="*/ 56191 w 260774"/>
                <a:gd name="connsiteY13" fmla="*/ 229419 h 310445"/>
                <a:gd name="connsiteX14" fmla="*/ 67677 w 260774"/>
                <a:gd name="connsiteY14" fmla="*/ 199927 h 310445"/>
                <a:gd name="connsiteX15" fmla="*/ 83199 w 260774"/>
                <a:gd name="connsiteY15" fmla="*/ 170124 h 310445"/>
                <a:gd name="connsiteX16" fmla="*/ 104000 w 260774"/>
                <a:gd name="connsiteY16" fmla="*/ 140632 h 310445"/>
                <a:gd name="connsiteX17" fmla="*/ 124799 w 260774"/>
                <a:gd name="connsiteY17" fmla="*/ 115175 h 310445"/>
                <a:gd name="connsiteX18" fmla="*/ 145599 w 260774"/>
                <a:gd name="connsiteY18" fmla="*/ 92823 h 310445"/>
                <a:gd name="connsiteX19" fmla="*/ 163295 w 260774"/>
                <a:gd name="connsiteY19" fmla="*/ 78232 h 310445"/>
                <a:gd name="connsiteX20" fmla="*/ 180059 w 260774"/>
                <a:gd name="connsiteY20" fmla="*/ 70782 h 310445"/>
                <a:gd name="connsiteX21" fmla="*/ 197754 w 260774"/>
                <a:gd name="connsiteY21" fmla="*/ 63331 h 310445"/>
                <a:gd name="connsiteX22" fmla="*/ 217623 w 260774"/>
                <a:gd name="connsiteY22" fmla="*/ 55880 h 310445"/>
                <a:gd name="connsiteX23" fmla="*/ 234076 w 260774"/>
                <a:gd name="connsiteY23" fmla="*/ 46256 h 310445"/>
                <a:gd name="connsiteX24" fmla="*/ 248667 w 260774"/>
                <a:gd name="connsiteY24" fmla="*/ 35701 h 310445"/>
                <a:gd name="connsiteX25" fmla="*/ 260154 w 260774"/>
                <a:gd name="connsiteY25" fmla="*/ 21110 h 310445"/>
                <a:gd name="connsiteX26" fmla="*/ 261395 w 260774"/>
                <a:gd name="connsiteY26" fmla="*/ 18937 h 310445"/>
                <a:gd name="connsiteX27" fmla="*/ 261395 w 260774"/>
                <a:gd name="connsiteY27" fmla="*/ 16764 h 310445"/>
                <a:gd name="connsiteX28" fmla="*/ 263258 w 260774"/>
                <a:gd name="connsiteY28" fmla="*/ 13660 h 310445"/>
                <a:gd name="connsiteX29" fmla="*/ 260154 w 260774"/>
                <a:gd name="connsiteY29" fmla="*/ 9313 h 310445"/>
                <a:gd name="connsiteX30" fmla="*/ 258291 w 260774"/>
                <a:gd name="connsiteY30" fmla="*/ 6209 h 310445"/>
                <a:gd name="connsiteX31" fmla="*/ 253945 w 260774"/>
                <a:gd name="connsiteY31" fmla="*/ 1863 h 310445"/>
                <a:gd name="connsiteX32" fmla="*/ 236249 w 260774"/>
                <a:gd name="connsiteY32" fmla="*/ 0 h 310445"/>
                <a:gd name="connsiteX33" fmla="*/ 223832 w 260774"/>
                <a:gd name="connsiteY33" fmla="*/ 4036 h 310445"/>
                <a:gd name="connsiteX34" fmla="*/ 216381 w 260774"/>
                <a:gd name="connsiteY34" fmla="*/ 7140 h 310445"/>
                <a:gd name="connsiteX35" fmla="*/ 210172 w 260774"/>
                <a:gd name="connsiteY35" fmla="*/ 11486 h 310445"/>
                <a:gd name="connsiteX36" fmla="*/ 205205 w 260774"/>
                <a:gd name="connsiteY36" fmla="*/ 18937 h 310445"/>
                <a:gd name="connsiteX37" fmla="*/ 197754 w 260774"/>
                <a:gd name="connsiteY37" fmla="*/ 24215 h 310445"/>
                <a:gd name="connsiteX38" fmla="*/ 187199 w 260774"/>
                <a:gd name="connsiteY38" fmla="*/ 29492 h 310445"/>
                <a:gd name="connsiteX39" fmla="*/ 153981 w 260774"/>
                <a:gd name="connsiteY39" fmla="*/ 29492 h 310445"/>
                <a:gd name="connsiteX40" fmla="*/ 134113 w 260774"/>
                <a:gd name="connsiteY40" fmla="*/ 39116 h 310445"/>
                <a:gd name="connsiteX41" fmla="*/ 110208 w 260774"/>
                <a:gd name="connsiteY41" fmla="*/ 51844 h 310445"/>
                <a:gd name="connsiteX42" fmla="*/ 87235 w 260774"/>
                <a:gd name="connsiteY42" fmla="*/ 68609 h 310445"/>
                <a:gd name="connsiteX43" fmla="*/ 68609 w 260774"/>
                <a:gd name="connsiteY43" fmla="*/ 85683 h 310445"/>
                <a:gd name="connsiteX44" fmla="*/ 54017 w 260774"/>
                <a:gd name="connsiteY44" fmla="*/ 101516 h 310445"/>
                <a:gd name="connsiteX45" fmla="*/ 53086 w 260774"/>
                <a:gd name="connsiteY45" fmla="*/ 107725 h 310445"/>
                <a:gd name="connsiteX46" fmla="*/ 53086 w 260774"/>
                <a:gd name="connsiteY46" fmla="*/ 110829 h 310445"/>
                <a:gd name="connsiteX47" fmla="*/ 53086 w 260774"/>
                <a:gd name="connsiteY47" fmla="*/ 116107 h 310445"/>
                <a:gd name="connsiteX48" fmla="*/ 54017 w 260774"/>
                <a:gd name="connsiteY48" fmla="*/ 118280 h 310445"/>
                <a:gd name="connsiteX49" fmla="*/ 54017 w 260774"/>
                <a:gd name="connsiteY49" fmla="*/ 122626 h 310445"/>
                <a:gd name="connsiteX50" fmla="*/ 56191 w 260774"/>
                <a:gd name="connsiteY50" fmla="*/ 127904 h 310445"/>
                <a:gd name="connsiteX51" fmla="*/ 54017 w 260774"/>
                <a:gd name="connsiteY51" fmla="*/ 131008 h 310445"/>
                <a:gd name="connsiteX52" fmla="*/ 48740 w 260774"/>
                <a:gd name="connsiteY52" fmla="*/ 144668 h 310445"/>
                <a:gd name="connsiteX53" fmla="*/ 39427 w 260774"/>
                <a:gd name="connsiteY53" fmla="*/ 153360 h 310445"/>
                <a:gd name="connsiteX54" fmla="*/ 31045 w 260774"/>
                <a:gd name="connsiteY54" fmla="*/ 162674 h 310445"/>
                <a:gd name="connsiteX55" fmla="*/ 31045 w 260774"/>
                <a:gd name="connsiteY55" fmla="*/ 164847 h 310445"/>
                <a:gd name="connsiteX56" fmla="*/ 31045 w 260774"/>
                <a:gd name="connsiteY56" fmla="*/ 167020 h 310445"/>
                <a:gd name="connsiteX57" fmla="*/ 32286 w 260774"/>
                <a:gd name="connsiteY57" fmla="*/ 167020 h 310445"/>
                <a:gd name="connsiteX58" fmla="*/ 32286 w 260774"/>
                <a:gd name="connsiteY58" fmla="*/ 167951 h 310445"/>
                <a:gd name="connsiteX59" fmla="*/ 36322 w 260774"/>
                <a:gd name="connsiteY59" fmla="*/ 170124 h 310445"/>
                <a:gd name="connsiteX60" fmla="*/ 39427 w 260774"/>
                <a:gd name="connsiteY60" fmla="*/ 172297 h 310445"/>
                <a:gd name="connsiteX61" fmla="*/ 34149 w 260774"/>
                <a:gd name="connsiteY61" fmla="*/ 182853 h 310445"/>
                <a:gd name="connsiteX62" fmla="*/ 27009 w 260774"/>
                <a:gd name="connsiteY62" fmla="*/ 190303 h 310445"/>
                <a:gd name="connsiteX63" fmla="*/ 19558 w 260774"/>
                <a:gd name="connsiteY63" fmla="*/ 195581 h 310445"/>
                <a:gd name="connsiteX64" fmla="*/ 14591 w 260774"/>
                <a:gd name="connsiteY64" fmla="*/ 205205 h 310445"/>
                <a:gd name="connsiteX65" fmla="*/ 12418 w 260774"/>
                <a:gd name="connsiteY65" fmla="*/ 212345 h 310445"/>
                <a:gd name="connsiteX66" fmla="*/ 14591 w 260774"/>
                <a:gd name="connsiteY66" fmla="*/ 219796 h 310445"/>
                <a:gd name="connsiteX67" fmla="*/ 16454 w 260774"/>
                <a:gd name="connsiteY67" fmla="*/ 224142 h 310445"/>
                <a:gd name="connsiteX68" fmla="*/ 16454 w 260774"/>
                <a:gd name="connsiteY68" fmla="*/ 229419 h 310445"/>
                <a:gd name="connsiteX69" fmla="*/ 10245 w 260774"/>
                <a:gd name="connsiteY69" fmla="*/ 232524 h 310445"/>
                <a:gd name="connsiteX70" fmla="*/ 0 w 260774"/>
                <a:gd name="connsiteY70" fmla="*/ 239975 h 310445"/>
                <a:gd name="connsiteX71" fmla="*/ 7140 w 260774"/>
                <a:gd name="connsiteY71" fmla="*/ 254876 h 310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60774" h="310445">
                  <a:moveTo>
                    <a:pt x="16454" y="264189"/>
                  </a:moveTo>
                  <a:lnTo>
                    <a:pt x="24836" y="273813"/>
                  </a:lnTo>
                  <a:lnTo>
                    <a:pt x="34149" y="286541"/>
                  </a:lnTo>
                  <a:lnTo>
                    <a:pt x="39427" y="301443"/>
                  </a:lnTo>
                  <a:lnTo>
                    <a:pt x="56191" y="304547"/>
                  </a:lnTo>
                  <a:lnTo>
                    <a:pt x="70782" y="310756"/>
                  </a:lnTo>
                  <a:lnTo>
                    <a:pt x="74818" y="301443"/>
                  </a:lnTo>
                  <a:lnTo>
                    <a:pt x="80095" y="301443"/>
                  </a:lnTo>
                  <a:lnTo>
                    <a:pt x="80095" y="297097"/>
                  </a:lnTo>
                  <a:lnTo>
                    <a:pt x="68609" y="288715"/>
                  </a:lnTo>
                  <a:lnTo>
                    <a:pt x="60226" y="276918"/>
                  </a:lnTo>
                  <a:lnTo>
                    <a:pt x="53086" y="266362"/>
                  </a:lnTo>
                  <a:lnTo>
                    <a:pt x="50913" y="257049"/>
                  </a:lnTo>
                  <a:lnTo>
                    <a:pt x="56191" y="229419"/>
                  </a:lnTo>
                  <a:lnTo>
                    <a:pt x="67677" y="199927"/>
                  </a:lnTo>
                  <a:lnTo>
                    <a:pt x="83199" y="170124"/>
                  </a:lnTo>
                  <a:lnTo>
                    <a:pt x="104000" y="140632"/>
                  </a:lnTo>
                  <a:lnTo>
                    <a:pt x="124799" y="115175"/>
                  </a:lnTo>
                  <a:lnTo>
                    <a:pt x="145599" y="92823"/>
                  </a:lnTo>
                  <a:lnTo>
                    <a:pt x="163295" y="78232"/>
                  </a:lnTo>
                  <a:lnTo>
                    <a:pt x="180059" y="70782"/>
                  </a:lnTo>
                  <a:lnTo>
                    <a:pt x="197754" y="63331"/>
                  </a:lnTo>
                  <a:lnTo>
                    <a:pt x="217623" y="55880"/>
                  </a:lnTo>
                  <a:lnTo>
                    <a:pt x="234076" y="46256"/>
                  </a:lnTo>
                  <a:lnTo>
                    <a:pt x="248667" y="35701"/>
                  </a:lnTo>
                  <a:lnTo>
                    <a:pt x="260154" y="21110"/>
                  </a:lnTo>
                  <a:lnTo>
                    <a:pt x="261395" y="18937"/>
                  </a:lnTo>
                  <a:lnTo>
                    <a:pt x="261395" y="16764"/>
                  </a:lnTo>
                  <a:lnTo>
                    <a:pt x="263258" y="13660"/>
                  </a:lnTo>
                  <a:lnTo>
                    <a:pt x="260154" y="9313"/>
                  </a:lnTo>
                  <a:lnTo>
                    <a:pt x="258291" y="6209"/>
                  </a:lnTo>
                  <a:lnTo>
                    <a:pt x="253945" y="1863"/>
                  </a:lnTo>
                  <a:lnTo>
                    <a:pt x="236249" y="0"/>
                  </a:lnTo>
                  <a:lnTo>
                    <a:pt x="223832" y="4036"/>
                  </a:lnTo>
                  <a:lnTo>
                    <a:pt x="216381" y="7140"/>
                  </a:lnTo>
                  <a:lnTo>
                    <a:pt x="210172" y="11486"/>
                  </a:lnTo>
                  <a:lnTo>
                    <a:pt x="205205" y="18937"/>
                  </a:lnTo>
                  <a:lnTo>
                    <a:pt x="197754" y="24215"/>
                  </a:lnTo>
                  <a:lnTo>
                    <a:pt x="187199" y="29492"/>
                  </a:lnTo>
                  <a:lnTo>
                    <a:pt x="153981" y="29492"/>
                  </a:lnTo>
                  <a:lnTo>
                    <a:pt x="134113" y="39116"/>
                  </a:lnTo>
                  <a:lnTo>
                    <a:pt x="110208" y="51844"/>
                  </a:lnTo>
                  <a:lnTo>
                    <a:pt x="87235" y="68609"/>
                  </a:lnTo>
                  <a:lnTo>
                    <a:pt x="68609" y="85683"/>
                  </a:lnTo>
                  <a:lnTo>
                    <a:pt x="54017" y="101516"/>
                  </a:lnTo>
                  <a:lnTo>
                    <a:pt x="53086" y="107725"/>
                  </a:lnTo>
                  <a:lnTo>
                    <a:pt x="53086" y="110829"/>
                  </a:lnTo>
                  <a:lnTo>
                    <a:pt x="53086" y="116107"/>
                  </a:lnTo>
                  <a:lnTo>
                    <a:pt x="54017" y="118280"/>
                  </a:lnTo>
                  <a:lnTo>
                    <a:pt x="54017" y="122626"/>
                  </a:lnTo>
                  <a:lnTo>
                    <a:pt x="56191" y="127904"/>
                  </a:lnTo>
                  <a:lnTo>
                    <a:pt x="54017" y="131008"/>
                  </a:lnTo>
                  <a:lnTo>
                    <a:pt x="48740" y="144668"/>
                  </a:lnTo>
                  <a:lnTo>
                    <a:pt x="39427" y="153360"/>
                  </a:lnTo>
                  <a:lnTo>
                    <a:pt x="31045" y="162674"/>
                  </a:lnTo>
                  <a:lnTo>
                    <a:pt x="31045" y="164847"/>
                  </a:lnTo>
                  <a:lnTo>
                    <a:pt x="31045" y="167020"/>
                  </a:lnTo>
                  <a:lnTo>
                    <a:pt x="32286" y="167020"/>
                  </a:lnTo>
                  <a:lnTo>
                    <a:pt x="32286" y="167951"/>
                  </a:lnTo>
                  <a:lnTo>
                    <a:pt x="36322" y="170124"/>
                  </a:lnTo>
                  <a:lnTo>
                    <a:pt x="39427" y="172297"/>
                  </a:lnTo>
                  <a:lnTo>
                    <a:pt x="34149" y="182853"/>
                  </a:lnTo>
                  <a:lnTo>
                    <a:pt x="27009" y="190303"/>
                  </a:lnTo>
                  <a:lnTo>
                    <a:pt x="19558" y="195581"/>
                  </a:lnTo>
                  <a:lnTo>
                    <a:pt x="14591" y="205205"/>
                  </a:lnTo>
                  <a:lnTo>
                    <a:pt x="12418" y="212345"/>
                  </a:lnTo>
                  <a:lnTo>
                    <a:pt x="14591" y="219796"/>
                  </a:lnTo>
                  <a:lnTo>
                    <a:pt x="16454" y="224142"/>
                  </a:lnTo>
                  <a:lnTo>
                    <a:pt x="16454" y="229419"/>
                  </a:lnTo>
                  <a:lnTo>
                    <a:pt x="10245" y="232524"/>
                  </a:lnTo>
                  <a:lnTo>
                    <a:pt x="0" y="239975"/>
                  </a:lnTo>
                  <a:lnTo>
                    <a:pt x="7140" y="25487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7" name="Freeform: Shape 16">
              <a:extLst>
                <a:ext uri="{FF2B5EF4-FFF2-40B4-BE49-F238E27FC236}">
                  <a16:creationId xmlns:a16="http://schemas.microsoft.com/office/drawing/2014/main" id="{64393CB1-8082-463A-8791-3D64D0B02A69}"/>
                </a:ext>
              </a:extLst>
            </p:cNvPr>
            <p:cNvSpPr/>
            <p:nvPr/>
          </p:nvSpPr>
          <p:spPr>
            <a:xfrm>
              <a:off x="7125604" y="4179690"/>
              <a:ext cx="15522" cy="12418"/>
            </a:xfrm>
            <a:custGeom>
              <a:avLst/>
              <a:gdLst>
                <a:gd name="connsiteX0" fmla="*/ 0 w 15522"/>
                <a:gd name="connsiteY0" fmla="*/ 13660 h 12417"/>
                <a:gd name="connsiteX1" fmla="*/ 16454 w 15522"/>
                <a:gd name="connsiteY1" fmla="*/ 13660 h 12417"/>
                <a:gd name="connsiteX2" fmla="*/ 16454 w 15522"/>
                <a:gd name="connsiteY2" fmla="*/ 6209 h 12417"/>
                <a:gd name="connsiteX3" fmla="*/ 4036 w 15522"/>
                <a:gd name="connsiteY3" fmla="*/ 0 h 12417"/>
              </a:gdLst>
              <a:ahLst/>
              <a:cxnLst>
                <a:cxn ang="0">
                  <a:pos x="connsiteX0" y="connsiteY0"/>
                </a:cxn>
                <a:cxn ang="0">
                  <a:pos x="connsiteX1" y="connsiteY1"/>
                </a:cxn>
                <a:cxn ang="0">
                  <a:pos x="connsiteX2" y="connsiteY2"/>
                </a:cxn>
                <a:cxn ang="0">
                  <a:pos x="connsiteX3" y="connsiteY3"/>
                </a:cxn>
              </a:cxnLst>
              <a:rect l="l" t="t" r="r" b="b"/>
              <a:pathLst>
                <a:path w="15522" h="12417">
                  <a:moveTo>
                    <a:pt x="0" y="13660"/>
                  </a:moveTo>
                  <a:lnTo>
                    <a:pt x="16454" y="13660"/>
                  </a:lnTo>
                  <a:lnTo>
                    <a:pt x="16454" y="6209"/>
                  </a:lnTo>
                  <a:lnTo>
                    <a:pt x="4036"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8" name="Freeform: Shape 17">
              <a:extLst>
                <a:ext uri="{FF2B5EF4-FFF2-40B4-BE49-F238E27FC236}">
                  <a16:creationId xmlns:a16="http://schemas.microsoft.com/office/drawing/2014/main" id="{59D02F82-05CF-451D-BF26-FFA14CAF4ABE}"/>
                </a:ext>
              </a:extLst>
            </p:cNvPr>
            <p:cNvSpPr/>
            <p:nvPr/>
          </p:nvSpPr>
          <p:spPr>
            <a:xfrm>
              <a:off x="3826497" y="4062342"/>
              <a:ext cx="15522" cy="6209"/>
            </a:xfrm>
            <a:custGeom>
              <a:avLst/>
              <a:gdLst>
                <a:gd name="connsiteX0" fmla="*/ 0 w 15522"/>
                <a:gd name="connsiteY0" fmla="*/ 0 h 6208"/>
                <a:gd name="connsiteX1" fmla="*/ 16764 w 15522"/>
                <a:gd name="connsiteY1" fmla="*/ 0 h 6208"/>
                <a:gd name="connsiteX2" fmla="*/ 16764 w 15522"/>
                <a:gd name="connsiteY2" fmla="*/ 8382 h 6208"/>
                <a:gd name="connsiteX3" fmla="*/ 0 w 15522"/>
                <a:gd name="connsiteY3" fmla="*/ 8382 h 6208"/>
              </a:gdLst>
              <a:ahLst/>
              <a:cxnLst>
                <a:cxn ang="0">
                  <a:pos x="connsiteX0" y="connsiteY0"/>
                </a:cxn>
                <a:cxn ang="0">
                  <a:pos x="connsiteX1" y="connsiteY1"/>
                </a:cxn>
                <a:cxn ang="0">
                  <a:pos x="connsiteX2" y="connsiteY2"/>
                </a:cxn>
                <a:cxn ang="0">
                  <a:pos x="connsiteX3" y="connsiteY3"/>
                </a:cxn>
              </a:cxnLst>
              <a:rect l="l" t="t" r="r" b="b"/>
              <a:pathLst>
                <a:path w="15522" h="6208">
                  <a:moveTo>
                    <a:pt x="0" y="0"/>
                  </a:moveTo>
                  <a:lnTo>
                    <a:pt x="16764" y="0"/>
                  </a:lnTo>
                  <a:lnTo>
                    <a:pt x="16764" y="8382"/>
                  </a:lnTo>
                  <a:lnTo>
                    <a:pt x="0" y="8382"/>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9" name="Freeform: Shape 18">
              <a:extLst>
                <a:ext uri="{FF2B5EF4-FFF2-40B4-BE49-F238E27FC236}">
                  <a16:creationId xmlns:a16="http://schemas.microsoft.com/office/drawing/2014/main" id="{69FEE459-AD8E-4DA3-800B-7D7E237C6C47}"/>
                </a:ext>
              </a:extLst>
            </p:cNvPr>
            <p:cNvSpPr/>
            <p:nvPr/>
          </p:nvSpPr>
          <p:spPr>
            <a:xfrm>
              <a:off x="7212839" y="4119464"/>
              <a:ext cx="71403" cy="49671"/>
            </a:xfrm>
            <a:custGeom>
              <a:avLst/>
              <a:gdLst>
                <a:gd name="connsiteX0" fmla="*/ 27009 w 71402"/>
                <a:gd name="connsiteY0" fmla="*/ 37874 h 49671"/>
                <a:gd name="connsiteX1" fmla="*/ 49050 w 71402"/>
                <a:gd name="connsiteY1" fmla="*/ 45325 h 49671"/>
                <a:gd name="connsiteX2" fmla="*/ 72955 w 71402"/>
                <a:gd name="connsiteY2" fmla="*/ 49671 h 49671"/>
                <a:gd name="connsiteX3" fmla="*/ 68919 w 71402"/>
                <a:gd name="connsiteY3" fmla="*/ 32597 h 49671"/>
                <a:gd name="connsiteX4" fmla="*/ 61468 w 71402"/>
                <a:gd name="connsiteY4" fmla="*/ 19869 h 49671"/>
                <a:gd name="connsiteX5" fmla="*/ 51224 w 71402"/>
                <a:gd name="connsiteY5" fmla="*/ 10555 h 49671"/>
                <a:gd name="connsiteX6" fmla="*/ 36632 w 71402"/>
                <a:gd name="connsiteY6" fmla="*/ 5278 h 49671"/>
                <a:gd name="connsiteX7" fmla="*/ 19868 w 71402"/>
                <a:gd name="connsiteY7" fmla="*/ 2173 h 49671"/>
                <a:gd name="connsiteX8" fmla="*/ 3104 w 71402"/>
                <a:gd name="connsiteY8" fmla="*/ 0 h 49671"/>
                <a:gd name="connsiteX9" fmla="*/ 3104 w 71402"/>
                <a:gd name="connsiteY9" fmla="*/ 3104 h 49671"/>
                <a:gd name="connsiteX10" fmla="*/ 3104 w 71402"/>
                <a:gd name="connsiteY10" fmla="*/ 7451 h 49671"/>
                <a:gd name="connsiteX11" fmla="*/ 2173 w 71402"/>
                <a:gd name="connsiteY11" fmla="*/ 8382 h 49671"/>
                <a:gd name="connsiteX12" fmla="*/ 2173 w 71402"/>
                <a:gd name="connsiteY12" fmla="*/ 10555 h 49671"/>
                <a:gd name="connsiteX13" fmla="*/ 0 w 71402"/>
                <a:gd name="connsiteY13" fmla="*/ 12728 h 49671"/>
                <a:gd name="connsiteX14" fmla="*/ 10555 w 71402"/>
                <a:gd name="connsiteY14" fmla="*/ 27319 h 4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1402" h="49671">
                  <a:moveTo>
                    <a:pt x="27009" y="37874"/>
                  </a:moveTo>
                  <a:lnTo>
                    <a:pt x="49050" y="45325"/>
                  </a:lnTo>
                  <a:lnTo>
                    <a:pt x="72955" y="49671"/>
                  </a:lnTo>
                  <a:lnTo>
                    <a:pt x="68919" y="32597"/>
                  </a:lnTo>
                  <a:lnTo>
                    <a:pt x="61468" y="19869"/>
                  </a:lnTo>
                  <a:lnTo>
                    <a:pt x="51224" y="10555"/>
                  </a:lnTo>
                  <a:lnTo>
                    <a:pt x="36632" y="5278"/>
                  </a:lnTo>
                  <a:lnTo>
                    <a:pt x="19868" y="2173"/>
                  </a:lnTo>
                  <a:lnTo>
                    <a:pt x="3104" y="0"/>
                  </a:lnTo>
                  <a:lnTo>
                    <a:pt x="3104" y="3104"/>
                  </a:lnTo>
                  <a:lnTo>
                    <a:pt x="3104" y="7451"/>
                  </a:lnTo>
                  <a:lnTo>
                    <a:pt x="2173" y="8382"/>
                  </a:lnTo>
                  <a:lnTo>
                    <a:pt x="2173" y="10555"/>
                  </a:lnTo>
                  <a:lnTo>
                    <a:pt x="0" y="12728"/>
                  </a:lnTo>
                  <a:lnTo>
                    <a:pt x="10555" y="27319"/>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20" name="Freeform: Shape 19">
              <a:extLst>
                <a:ext uri="{FF2B5EF4-FFF2-40B4-BE49-F238E27FC236}">
                  <a16:creationId xmlns:a16="http://schemas.microsoft.com/office/drawing/2014/main" id="{3630FA8A-2372-4E01-BDDE-CB7AD6FCFC51}"/>
                </a:ext>
              </a:extLst>
            </p:cNvPr>
            <p:cNvSpPr/>
            <p:nvPr/>
          </p:nvSpPr>
          <p:spPr>
            <a:xfrm>
              <a:off x="7085867" y="4082210"/>
              <a:ext cx="108656" cy="80716"/>
            </a:xfrm>
            <a:custGeom>
              <a:avLst/>
              <a:gdLst>
                <a:gd name="connsiteX0" fmla="*/ 14591 w 108656"/>
                <a:gd name="connsiteY0" fmla="*/ 72023 h 80715"/>
                <a:gd name="connsiteX1" fmla="*/ 27009 w 108656"/>
                <a:gd name="connsiteY1" fmla="*/ 82579 h 80715"/>
                <a:gd name="connsiteX2" fmla="*/ 32286 w 108656"/>
                <a:gd name="connsiteY2" fmla="*/ 81647 h 80715"/>
                <a:gd name="connsiteX3" fmla="*/ 43773 w 108656"/>
                <a:gd name="connsiteY3" fmla="*/ 79474 h 80715"/>
                <a:gd name="connsiteX4" fmla="*/ 58364 w 108656"/>
                <a:gd name="connsiteY4" fmla="*/ 77301 h 80715"/>
                <a:gd name="connsiteX5" fmla="*/ 76059 w 108656"/>
                <a:gd name="connsiteY5" fmla="*/ 75128 h 80715"/>
                <a:gd name="connsiteX6" fmla="*/ 93754 w 108656"/>
                <a:gd name="connsiteY6" fmla="*/ 74197 h 80715"/>
                <a:gd name="connsiteX7" fmla="*/ 107414 w 108656"/>
                <a:gd name="connsiteY7" fmla="*/ 74197 h 80715"/>
                <a:gd name="connsiteX8" fmla="*/ 108346 w 108656"/>
                <a:gd name="connsiteY8" fmla="*/ 72023 h 80715"/>
                <a:gd name="connsiteX9" fmla="*/ 110519 w 108656"/>
                <a:gd name="connsiteY9" fmla="*/ 72023 h 80715"/>
                <a:gd name="connsiteX10" fmla="*/ 110519 w 108656"/>
                <a:gd name="connsiteY10" fmla="*/ 69850 h 80715"/>
                <a:gd name="connsiteX11" fmla="*/ 110519 w 108656"/>
                <a:gd name="connsiteY11" fmla="*/ 12728 h 80715"/>
                <a:gd name="connsiteX12" fmla="*/ 95928 w 108656"/>
                <a:gd name="connsiteY12" fmla="*/ 20179 h 80715"/>
                <a:gd name="connsiteX13" fmla="*/ 83199 w 108656"/>
                <a:gd name="connsiteY13" fmla="*/ 27630 h 80715"/>
                <a:gd name="connsiteX14" fmla="*/ 66746 w 108656"/>
                <a:gd name="connsiteY14" fmla="*/ 32907 h 80715"/>
                <a:gd name="connsiteX15" fmla="*/ 66746 w 108656"/>
                <a:gd name="connsiteY15" fmla="*/ 20179 h 80715"/>
                <a:gd name="connsiteX16" fmla="*/ 66746 w 108656"/>
                <a:gd name="connsiteY16" fmla="*/ 9624 h 80715"/>
                <a:gd name="connsiteX17" fmla="*/ 63641 w 108656"/>
                <a:gd name="connsiteY17" fmla="*/ 0 h 80715"/>
                <a:gd name="connsiteX18" fmla="*/ 54018 w 108656"/>
                <a:gd name="connsiteY18" fmla="*/ 0 h 80715"/>
                <a:gd name="connsiteX19" fmla="*/ 39737 w 108656"/>
                <a:gd name="connsiteY19" fmla="*/ 2173 h 80715"/>
                <a:gd name="connsiteX20" fmla="*/ 25146 w 108656"/>
                <a:gd name="connsiteY20" fmla="*/ 7451 h 80715"/>
                <a:gd name="connsiteX21" fmla="*/ 15522 w 108656"/>
                <a:gd name="connsiteY21" fmla="*/ 12728 h 80715"/>
                <a:gd name="connsiteX22" fmla="*/ 8382 w 108656"/>
                <a:gd name="connsiteY22" fmla="*/ 17075 h 80715"/>
                <a:gd name="connsiteX23" fmla="*/ 7451 w 108656"/>
                <a:gd name="connsiteY23" fmla="*/ 20179 h 80715"/>
                <a:gd name="connsiteX24" fmla="*/ 5277 w 108656"/>
                <a:gd name="connsiteY24" fmla="*/ 24525 h 80715"/>
                <a:gd name="connsiteX25" fmla="*/ 3104 w 108656"/>
                <a:gd name="connsiteY25" fmla="*/ 27630 h 80715"/>
                <a:gd name="connsiteX26" fmla="*/ 931 w 108656"/>
                <a:gd name="connsiteY26" fmla="*/ 31976 h 80715"/>
                <a:gd name="connsiteX27" fmla="*/ 0 w 108656"/>
                <a:gd name="connsiteY27" fmla="*/ 37253 h 80715"/>
                <a:gd name="connsiteX28" fmla="*/ 5277 w 108656"/>
                <a:gd name="connsiteY28" fmla="*/ 57122 h 80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8656" h="80715">
                  <a:moveTo>
                    <a:pt x="14591" y="72023"/>
                  </a:moveTo>
                  <a:lnTo>
                    <a:pt x="27009" y="82579"/>
                  </a:lnTo>
                  <a:lnTo>
                    <a:pt x="32286" y="81647"/>
                  </a:lnTo>
                  <a:lnTo>
                    <a:pt x="43773" y="79474"/>
                  </a:lnTo>
                  <a:lnTo>
                    <a:pt x="58364" y="77301"/>
                  </a:lnTo>
                  <a:lnTo>
                    <a:pt x="76059" y="75128"/>
                  </a:lnTo>
                  <a:lnTo>
                    <a:pt x="93754" y="74197"/>
                  </a:lnTo>
                  <a:lnTo>
                    <a:pt x="107414" y="74197"/>
                  </a:lnTo>
                  <a:lnTo>
                    <a:pt x="108346" y="72023"/>
                  </a:lnTo>
                  <a:lnTo>
                    <a:pt x="110519" y="72023"/>
                  </a:lnTo>
                  <a:lnTo>
                    <a:pt x="110519" y="69850"/>
                  </a:lnTo>
                  <a:lnTo>
                    <a:pt x="110519" y="12728"/>
                  </a:lnTo>
                  <a:lnTo>
                    <a:pt x="95928" y="20179"/>
                  </a:lnTo>
                  <a:lnTo>
                    <a:pt x="83199" y="27630"/>
                  </a:lnTo>
                  <a:lnTo>
                    <a:pt x="66746" y="32907"/>
                  </a:lnTo>
                  <a:lnTo>
                    <a:pt x="66746" y="20179"/>
                  </a:lnTo>
                  <a:lnTo>
                    <a:pt x="66746" y="9624"/>
                  </a:lnTo>
                  <a:lnTo>
                    <a:pt x="63641" y="0"/>
                  </a:lnTo>
                  <a:lnTo>
                    <a:pt x="54018" y="0"/>
                  </a:lnTo>
                  <a:lnTo>
                    <a:pt x="39737" y="2173"/>
                  </a:lnTo>
                  <a:lnTo>
                    <a:pt x="25146" y="7451"/>
                  </a:lnTo>
                  <a:lnTo>
                    <a:pt x="15522" y="12728"/>
                  </a:lnTo>
                  <a:lnTo>
                    <a:pt x="8382" y="17075"/>
                  </a:lnTo>
                  <a:lnTo>
                    <a:pt x="7451" y="20179"/>
                  </a:lnTo>
                  <a:lnTo>
                    <a:pt x="5277" y="24525"/>
                  </a:lnTo>
                  <a:lnTo>
                    <a:pt x="3104" y="27630"/>
                  </a:lnTo>
                  <a:lnTo>
                    <a:pt x="931" y="31976"/>
                  </a:lnTo>
                  <a:lnTo>
                    <a:pt x="0" y="37253"/>
                  </a:lnTo>
                  <a:lnTo>
                    <a:pt x="5277" y="57122"/>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21" name="Freeform: Shape 20">
              <a:extLst>
                <a:ext uri="{FF2B5EF4-FFF2-40B4-BE49-F238E27FC236}">
                  <a16:creationId xmlns:a16="http://schemas.microsoft.com/office/drawing/2014/main" id="{8F90EC13-A238-40F1-8189-97B72D763EDA}"/>
                </a:ext>
              </a:extLst>
            </p:cNvPr>
            <p:cNvSpPr/>
            <p:nvPr/>
          </p:nvSpPr>
          <p:spPr>
            <a:xfrm>
              <a:off x="4090065" y="4082210"/>
              <a:ext cx="12418" cy="9313"/>
            </a:xfrm>
            <a:custGeom>
              <a:avLst/>
              <a:gdLst>
                <a:gd name="connsiteX0" fmla="*/ 4036 w 12417"/>
                <a:gd name="connsiteY0" fmla="*/ 9624 h 9313"/>
                <a:gd name="connsiteX1" fmla="*/ 7140 w 12417"/>
                <a:gd name="connsiteY1" fmla="*/ 9624 h 9313"/>
                <a:gd name="connsiteX2" fmla="*/ 12418 w 12417"/>
                <a:gd name="connsiteY2" fmla="*/ 9624 h 9313"/>
                <a:gd name="connsiteX3" fmla="*/ 12418 w 12417"/>
                <a:gd name="connsiteY3" fmla="*/ 5278 h 9313"/>
                <a:gd name="connsiteX4" fmla="*/ 0 w 12417"/>
                <a:gd name="connsiteY4" fmla="*/ 0 h 9313"/>
                <a:gd name="connsiteX5" fmla="*/ 0 w 12417"/>
                <a:gd name="connsiteY5" fmla="*/ 5278 h 9313"/>
                <a:gd name="connsiteX6" fmla="*/ 0 w 12417"/>
                <a:gd name="connsiteY6" fmla="*/ 7451 h 9313"/>
                <a:gd name="connsiteX7" fmla="*/ 1863 w 12417"/>
                <a:gd name="connsiteY7" fmla="*/ 9624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17" h="9313">
                  <a:moveTo>
                    <a:pt x="4036" y="9624"/>
                  </a:moveTo>
                  <a:lnTo>
                    <a:pt x="7140" y="9624"/>
                  </a:lnTo>
                  <a:lnTo>
                    <a:pt x="12418" y="9624"/>
                  </a:lnTo>
                  <a:lnTo>
                    <a:pt x="12418" y="5278"/>
                  </a:lnTo>
                  <a:lnTo>
                    <a:pt x="0" y="0"/>
                  </a:lnTo>
                  <a:lnTo>
                    <a:pt x="0" y="5278"/>
                  </a:lnTo>
                  <a:lnTo>
                    <a:pt x="0" y="7451"/>
                  </a:lnTo>
                  <a:lnTo>
                    <a:pt x="1863" y="9624"/>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22" name="Freeform: Shape 21">
              <a:extLst>
                <a:ext uri="{FF2B5EF4-FFF2-40B4-BE49-F238E27FC236}">
                  <a16:creationId xmlns:a16="http://schemas.microsoft.com/office/drawing/2014/main" id="{CD898277-5D56-4A84-BF51-38D72EBE6BF1}"/>
                </a:ext>
              </a:extLst>
            </p:cNvPr>
            <p:cNvSpPr/>
            <p:nvPr/>
          </p:nvSpPr>
          <p:spPr>
            <a:xfrm>
              <a:off x="6122554" y="4209183"/>
              <a:ext cx="12418" cy="12418"/>
            </a:xfrm>
            <a:custGeom>
              <a:avLst/>
              <a:gdLst>
                <a:gd name="connsiteX0" fmla="*/ 1242 w 12417"/>
                <a:gd name="connsiteY0" fmla="*/ 4346 h 12417"/>
                <a:gd name="connsiteX1" fmla="*/ 0 w 12417"/>
                <a:gd name="connsiteY1" fmla="*/ 6519 h 12417"/>
                <a:gd name="connsiteX2" fmla="*/ 0 w 12417"/>
                <a:gd name="connsiteY2" fmla="*/ 9624 h 12417"/>
                <a:gd name="connsiteX3" fmla="*/ 0 w 12417"/>
                <a:gd name="connsiteY3" fmla="*/ 14901 h 12417"/>
                <a:gd name="connsiteX4" fmla="*/ 3104 w 12417"/>
                <a:gd name="connsiteY4" fmla="*/ 14901 h 12417"/>
                <a:gd name="connsiteX5" fmla="*/ 5278 w 12417"/>
                <a:gd name="connsiteY5" fmla="*/ 14901 h 12417"/>
                <a:gd name="connsiteX6" fmla="*/ 7451 w 12417"/>
                <a:gd name="connsiteY6" fmla="*/ 14901 h 12417"/>
                <a:gd name="connsiteX7" fmla="*/ 8382 w 12417"/>
                <a:gd name="connsiteY7" fmla="*/ 13970 h 12417"/>
                <a:gd name="connsiteX8" fmla="*/ 10555 w 12417"/>
                <a:gd name="connsiteY8" fmla="*/ 11797 h 12417"/>
                <a:gd name="connsiteX9" fmla="*/ 14591 w 12417"/>
                <a:gd name="connsiteY9" fmla="*/ 11797 h 12417"/>
                <a:gd name="connsiteX10" fmla="*/ 14591 w 12417"/>
                <a:gd name="connsiteY10" fmla="*/ 4346 h 12417"/>
                <a:gd name="connsiteX11" fmla="*/ 3104 w 12417"/>
                <a:gd name="connsiteY11" fmla="*/ 0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17" h="12417">
                  <a:moveTo>
                    <a:pt x="1242" y="4346"/>
                  </a:moveTo>
                  <a:lnTo>
                    <a:pt x="0" y="6519"/>
                  </a:lnTo>
                  <a:lnTo>
                    <a:pt x="0" y="9624"/>
                  </a:lnTo>
                  <a:lnTo>
                    <a:pt x="0" y="14901"/>
                  </a:lnTo>
                  <a:lnTo>
                    <a:pt x="3104" y="14901"/>
                  </a:lnTo>
                  <a:lnTo>
                    <a:pt x="5278" y="14901"/>
                  </a:lnTo>
                  <a:lnTo>
                    <a:pt x="7451" y="14901"/>
                  </a:lnTo>
                  <a:lnTo>
                    <a:pt x="8382" y="13970"/>
                  </a:lnTo>
                  <a:lnTo>
                    <a:pt x="10555" y="11797"/>
                  </a:lnTo>
                  <a:lnTo>
                    <a:pt x="14591" y="11797"/>
                  </a:lnTo>
                  <a:lnTo>
                    <a:pt x="14591" y="4346"/>
                  </a:lnTo>
                  <a:lnTo>
                    <a:pt x="3104"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23" name="Freeform: Shape 22">
              <a:extLst>
                <a:ext uri="{FF2B5EF4-FFF2-40B4-BE49-F238E27FC236}">
                  <a16:creationId xmlns:a16="http://schemas.microsoft.com/office/drawing/2014/main" id="{572C170D-60F4-44D5-AFF9-92266B00FCE9}"/>
                </a:ext>
              </a:extLst>
            </p:cNvPr>
            <p:cNvSpPr/>
            <p:nvPr/>
          </p:nvSpPr>
          <p:spPr>
            <a:xfrm>
              <a:off x="4937582" y="4135296"/>
              <a:ext cx="15522" cy="6209"/>
            </a:xfrm>
            <a:custGeom>
              <a:avLst/>
              <a:gdLst>
                <a:gd name="connsiteX0" fmla="*/ 5277 w 15522"/>
                <a:gd name="connsiteY0" fmla="*/ 6209 h 6208"/>
                <a:gd name="connsiteX1" fmla="*/ 7451 w 15522"/>
                <a:gd name="connsiteY1" fmla="*/ 6209 h 6208"/>
                <a:gd name="connsiteX2" fmla="*/ 8382 w 15522"/>
                <a:gd name="connsiteY2" fmla="*/ 6209 h 6208"/>
                <a:gd name="connsiteX3" fmla="*/ 12418 w 15522"/>
                <a:gd name="connsiteY3" fmla="*/ 4036 h 6208"/>
                <a:gd name="connsiteX4" fmla="*/ 15522 w 15522"/>
                <a:gd name="connsiteY4" fmla="*/ 4036 h 6208"/>
                <a:gd name="connsiteX5" fmla="*/ 15522 w 15522"/>
                <a:gd name="connsiteY5" fmla="*/ 0 h 6208"/>
                <a:gd name="connsiteX6" fmla="*/ 0 w 15522"/>
                <a:gd name="connsiteY6" fmla="*/ 0 h 6208"/>
                <a:gd name="connsiteX7" fmla="*/ 3104 w 15522"/>
                <a:gd name="connsiteY7" fmla="*/ 4036 h 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22" h="6208">
                  <a:moveTo>
                    <a:pt x="5277" y="6209"/>
                  </a:moveTo>
                  <a:lnTo>
                    <a:pt x="7451" y="6209"/>
                  </a:lnTo>
                  <a:lnTo>
                    <a:pt x="8382" y="6209"/>
                  </a:lnTo>
                  <a:lnTo>
                    <a:pt x="12418" y="4036"/>
                  </a:lnTo>
                  <a:lnTo>
                    <a:pt x="15522" y="4036"/>
                  </a:lnTo>
                  <a:lnTo>
                    <a:pt x="15522" y="0"/>
                  </a:lnTo>
                  <a:lnTo>
                    <a:pt x="0" y="0"/>
                  </a:lnTo>
                  <a:lnTo>
                    <a:pt x="3104" y="403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24" name="Freeform: Shape 23">
              <a:extLst>
                <a:ext uri="{FF2B5EF4-FFF2-40B4-BE49-F238E27FC236}">
                  <a16:creationId xmlns:a16="http://schemas.microsoft.com/office/drawing/2014/main" id="{1E072B6C-C2A0-4BBA-B4E8-A63FE9042385}"/>
                </a:ext>
              </a:extLst>
            </p:cNvPr>
            <p:cNvSpPr/>
            <p:nvPr/>
          </p:nvSpPr>
          <p:spPr>
            <a:xfrm>
              <a:off x="5256410" y="5105129"/>
              <a:ext cx="12418" cy="24836"/>
            </a:xfrm>
            <a:custGeom>
              <a:avLst/>
              <a:gdLst>
                <a:gd name="connsiteX0" fmla="*/ 9313 w 12417"/>
                <a:gd name="connsiteY0" fmla="*/ 22352 h 24835"/>
                <a:gd name="connsiteX1" fmla="*/ 10245 w 12417"/>
                <a:gd name="connsiteY1" fmla="*/ 18006 h 24835"/>
                <a:gd name="connsiteX2" fmla="*/ 10245 w 12417"/>
                <a:gd name="connsiteY2" fmla="*/ 12728 h 24835"/>
                <a:gd name="connsiteX3" fmla="*/ 10245 w 12417"/>
                <a:gd name="connsiteY3" fmla="*/ 7451 h 24835"/>
                <a:gd name="connsiteX4" fmla="*/ 12418 w 12417"/>
                <a:gd name="connsiteY4" fmla="*/ 0 h 24835"/>
                <a:gd name="connsiteX5" fmla="*/ 3104 w 12417"/>
                <a:gd name="connsiteY5" fmla="*/ 0 h 24835"/>
                <a:gd name="connsiteX6" fmla="*/ 2173 w 12417"/>
                <a:gd name="connsiteY6" fmla="*/ 5588 h 24835"/>
                <a:gd name="connsiteX7" fmla="*/ 2173 w 12417"/>
                <a:gd name="connsiteY7" fmla="*/ 12728 h 24835"/>
                <a:gd name="connsiteX8" fmla="*/ 0 w 12417"/>
                <a:gd name="connsiteY8" fmla="*/ 20179 h 24835"/>
                <a:gd name="connsiteX9" fmla="*/ 0 w 12417"/>
                <a:gd name="connsiteY9" fmla="*/ 27630 h 24835"/>
                <a:gd name="connsiteX10" fmla="*/ 7140 w 12417"/>
                <a:gd name="connsiteY10" fmla="*/ 27630 h 2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7" h="24835">
                  <a:moveTo>
                    <a:pt x="9313" y="22352"/>
                  </a:moveTo>
                  <a:lnTo>
                    <a:pt x="10245" y="18006"/>
                  </a:lnTo>
                  <a:lnTo>
                    <a:pt x="10245" y="12728"/>
                  </a:lnTo>
                  <a:lnTo>
                    <a:pt x="10245" y="7451"/>
                  </a:lnTo>
                  <a:lnTo>
                    <a:pt x="12418" y="0"/>
                  </a:lnTo>
                  <a:lnTo>
                    <a:pt x="3104" y="0"/>
                  </a:lnTo>
                  <a:lnTo>
                    <a:pt x="2173" y="5588"/>
                  </a:lnTo>
                  <a:lnTo>
                    <a:pt x="2173" y="12728"/>
                  </a:lnTo>
                  <a:lnTo>
                    <a:pt x="0" y="20179"/>
                  </a:lnTo>
                  <a:lnTo>
                    <a:pt x="0" y="27630"/>
                  </a:lnTo>
                  <a:lnTo>
                    <a:pt x="7140" y="2763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25" name="Freeform: Shape 24">
              <a:extLst>
                <a:ext uri="{FF2B5EF4-FFF2-40B4-BE49-F238E27FC236}">
                  <a16:creationId xmlns:a16="http://schemas.microsoft.com/office/drawing/2014/main" id="{05AFF402-27AD-48AE-B51B-8A5CE8397BB3}"/>
                </a:ext>
              </a:extLst>
            </p:cNvPr>
            <p:cNvSpPr/>
            <p:nvPr/>
          </p:nvSpPr>
          <p:spPr>
            <a:xfrm>
              <a:off x="3850401" y="4200801"/>
              <a:ext cx="406684" cy="447042"/>
            </a:xfrm>
            <a:custGeom>
              <a:avLst/>
              <a:gdLst>
                <a:gd name="connsiteX0" fmla="*/ 395818 w 406683"/>
                <a:gd name="connsiteY0" fmla="*/ 287783 h 447041"/>
                <a:gd name="connsiteX1" fmla="*/ 392714 w 406683"/>
                <a:gd name="connsiteY1" fmla="*/ 285610 h 447041"/>
                <a:gd name="connsiteX2" fmla="*/ 387436 w 406683"/>
                <a:gd name="connsiteY2" fmla="*/ 283437 h 447041"/>
                <a:gd name="connsiteX3" fmla="*/ 383401 w 406683"/>
                <a:gd name="connsiteY3" fmla="*/ 282506 h 447041"/>
                <a:gd name="connsiteX4" fmla="*/ 381227 w 406683"/>
                <a:gd name="connsiteY4" fmla="*/ 280333 h 447041"/>
                <a:gd name="connsiteX5" fmla="*/ 381227 w 406683"/>
                <a:gd name="connsiteY5" fmla="*/ 278159 h 447041"/>
                <a:gd name="connsiteX6" fmla="*/ 381227 w 406683"/>
                <a:gd name="connsiteY6" fmla="*/ 275986 h 447041"/>
                <a:gd name="connsiteX7" fmla="*/ 383401 w 406683"/>
                <a:gd name="connsiteY7" fmla="*/ 275055 h 447041"/>
                <a:gd name="connsiteX8" fmla="*/ 381227 w 406683"/>
                <a:gd name="connsiteY8" fmla="*/ 270709 h 447041"/>
                <a:gd name="connsiteX9" fmla="*/ 379986 w 406683"/>
                <a:gd name="connsiteY9" fmla="*/ 268846 h 447041"/>
                <a:gd name="connsiteX10" fmla="*/ 375950 w 406683"/>
                <a:gd name="connsiteY10" fmla="*/ 265431 h 447041"/>
                <a:gd name="connsiteX11" fmla="*/ 372845 w 406683"/>
                <a:gd name="connsiteY11" fmla="*/ 263568 h 447041"/>
                <a:gd name="connsiteX12" fmla="*/ 366636 w 406683"/>
                <a:gd name="connsiteY12" fmla="*/ 261395 h 447041"/>
                <a:gd name="connsiteX13" fmla="*/ 363532 w 406683"/>
                <a:gd name="connsiteY13" fmla="*/ 258291 h 447041"/>
                <a:gd name="connsiteX14" fmla="*/ 359186 w 406683"/>
                <a:gd name="connsiteY14" fmla="*/ 256118 h 447041"/>
                <a:gd name="connsiteX15" fmla="*/ 358254 w 406683"/>
                <a:gd name="connsiteY15" fmla="*/ 253945 h 447041"/>
                <a:gd name="connsiteX16" fmla="*/ 358254 w 406683"/>
                <a:gd name="connsiteY16" fmla="*/ 252703 h 447041"/>
                <a:gd name="connsiteX17" fmla="*/ 356081 w 406683"/>
                <a:gd name="connsiteY17" fmla="*/ 250840 h 447041"/>
                <a:gd name="connsiteX18" fmla="*/ 356081 w 406683"/>
                <a:gd name="connsiteY18" fmla="*/ 248667 h 447041"/>
                <a:gd name="connsiteX19" fmla="*/ 356081 w 406683"/>
                <a:gd name="connsiteY19" fmla="*/ 243389 h 447041"/>
                <a:gd name="connsiteX20" fmla="*/ 341490 w 406683"/>
                <a:gd name="connsiteY20" fmla="*/ 238112 h 447041"/>
                <a:gd name="connsiteX21" fmla="*/ 330004 w 406683"/>
                <a:gd name="connsiteY21" fmla="*/ 228488 h 447041"/>
                <a:gd name="connsiteX22" fmla="*/ 322864 w 406683"/>
                <a:gd name="connsiteY22" fmla="*/ 215760 h 447041"/>
                <a:gd name="connsiteX23" fmla="*/ 325037 w 406683"/>
                <a:gd name="connsiteY23" fmla="*/ 211724 h 447041"/>
                <a:gd name="connsiteX24" fmla="*/ 326899 w 406683"/>
                <a:gd name="connsiteY24" fmla="*/ 206446 h 447041"/>
                <a:gd name="connsiteX25" fmla="*/ 330004 w 406683"/>
                <a:gd name="connsiteY25" fmla="*/ 203032 h 447041"/>
                <a:gd name="connsiteX26" fmla="*/ 336523 w 406683"/>
                <a:gd name="connsiteY26" fmla="*/ 195581 h 447041"/>
                <a:gd name="connsiteX27" fmla="*/ 326899 w 406683"/>
                <a:gd name="connsiteY27" fmla="*/ 184094 h 447041"/>
                <a:gd name="connsiteX28" fmla="*/ 319759 w 406683"/>
                <a:gd name="connsiteY28" fmla="*/ 171366 h 447041"/>
                <a:gd name="connsiteX29" fmla="*/ 310446 w 406683"/>
                <a:gd name="connsiteY29" fmla="*/ 158638 h 447041"/>
                <a:gd name="connsiteX30" fmla="*/ 302995 w 406683"/>
                <a:gd name="connsiteY30" fmla="*/ 147151 h 447041"/>
                <a:gd name="connsiteX31" fmla="*/ 290577 w 406683"/>
                <a:gd name="connsiteY31" fmla="*/ 139701 h 447041"/>
                <a:gd name="connsiteX32" fmla="*/ 275986 w 406683"/>
                <a:gd name="connsiteY32" fmla="*/ 134423 h 447041"/>
                <a:gd name="connsiteX33" fmla="*/ 275986 w 406683"/>
                <a:gd name="connsiteY33" fmla="*/ 121695 h 447041"/>
                <a:gd name="connsiteX34" fmla="*/ 259222 w 406683"/>
                <a:gd name="connsiteY34" fmla="*/ 106793 h 447041"/>
                <a:gd name="connsiteX35" fmla="*/ 244631 w 406683"/>
                <a:gd name="connsiteY35" fmla="*/ 90029 h 447041"/>
                <a:gd name="connsiteX36" fmla="*/ 226936 w 406683"/>
                <a:gd name="connsiteY36" fmla="*/ 77301 h 447041"/>
                <a:gd name="connsiteX37" fmla="*/ 222900 w 406683"/>
                <a:gd name="connsiteY37" fmla="*/ 75128 h 447041"/>
                <a:gd name="connsiteX38" fmla="*/ 219796 w 406683"/>
                <a:gd name="connsiteY38" fmla="*/ 75128 h 447041"/>
                <a:gd name="connsiteX39" fmla="*/ 214518 w 406683"/>
                <a:gd name="connsiteY39" fmla="*/ 75128 h 447041"/>
                <a:gd name="connsiteX40" fmla="*/ 209240 w 406683"/>
                <a:gd name="connsiteY40" fmla="*/ 75128 h 447041"/>
                <a:gd name="connsiteX41" fmla="*/ 203032 w 406683"/>
                <a:gd name="connsiteY41" fmla="*/ 75128 h 447041"/>
                <a:gd name="connsiteX42" fmla="*/ 199927 w 406683"/>
                <a:gd name="connsiteY42" fmla="*/ 72955 h 447041"/>
                <a:gd name="connsiteX43" fmla="*/ 192787 w 406683"/>
                <a:gd name="connsiteY43" fmla="*/ 64573 h 447041"/>
                <a:gd name="connsiteX44" fmla="*/ 187509 w 406683"/>
                <a:gd name="connsiteY44" fmla="*/ 50913 h 447041"/>
                <a:gd name="connsiteX45" fmla="*/ 180059 w 406683"/>
                <a:gd name="connsiteY45" fmla="*/ 36012 h 447041"/>
                <a:gd name="connsiteX46" fmla="*/ 172918 w 406683"/>
                <a:gd name="connsiteY46" fmla="*/ 23283 h 447041"/>
                <a:gd name="connsiteX47" fmla="*/ 166709 w 406683"/>
                <a:gd name="connsiteY47" fmla="*/ 22352 h 447041"/>
                <a:gd name="connsiteX48" fmla="*/ 161432 w 406683"/>
                <a:gd name="connsiteY48" fmla="*/ 20179 h 447041"/>
                <a:gd name="connsiteX49" fmla="*/ 156154 w 406683"/>
                <a:gd name="connsiteY49" fmla="*/ 18006 h 447041"/>
                <a:gd name="connsiteX50" fmla="*/ 152118 w 406683"/>
                <a:gd name="connsiteY50" fmla="*/ 15833 h 447041"/>
                <a:gd name="connsiteX51" fmla="*/ 146841 w 406683"/>
                <a:gd name="connsiteY51" fmla="*/ 12728 h 447041"/>
                <a:gd name="connsiteX52" fmla="*/ 141563 w 406683"/>
                <a:gd name="connsiteY52" fmla="*/ 12728 h 447041"/>
                <a:gd name="connsiteX53" fmla="*/ 137527 w 406683"/>
                <a:gd name="connsiteY53" fmla="*/ 14901 h 447041"/>
                <a:gd name="connsiteX54" fmla="*/ 136596 w 406683"/>
                <a:gd name="connsiteY54" fmla="*/ 14901 h 447041"/>
                <a:gd name="connsiteX55" fmla="*/ 132250 w 406683"/>
                <a:gd name="connsiteY55" fmla="*/ 15833 h 447041"/>
                <a:gd name="connsiteX56" fmla="*/ 136596 w 406683"/>
                <a:gd name="connsiteY56" fmla="*/ 28561 h 447041"/>
                <a:gd name="connsiteX57" fmla="*/ 139701 w 406683"/>
                <a:gd name="connsiteY57" fmla="*/ 38185 h 447041"/>
                <a:gd name="connsiteX58" fmla="*/ 141563 w 406683"/>
                <a:gd name="connsiteY58" fmla="*/ 49671 h 447041"/>
                <a:gd name="connsiteX59" fmla="*/ 143736 w 406683"/>
                <a:gd name="connsiteY59" fmla="*/ 65504 h 447041"/>
                <a:gd name="connsiteX60" fmla="*/ 154291 w 406683"/>
                <a:gd name="connsiteY60" fmla="*/ 62400 h 447041"/>
                <a:gd name="connsiteX61" fmla="*/ 161432 w 406683"/>
                <a:gd name="connsiteY61" fmla="*/ 57122 h 447041"/>
                <a:gd name="connsiteX62" fmla="*/ 166709 w 406683"/>
                <a:gd name="connsiteY62" fmla="*/ 52776 h 447041"/>
                <a:gd name="connsiteX63" fmla="*/ 176023 w 406683"/>
                <a:gd name="connsiteY63" fmla="*/ 49671 h 447041"/>
                <a:gd name="connsiteX64" fmla="*/ 176023 w 406683"/>
                <a:gd name="connsiteY64" fmla="*/ 52776 h 447041"/>
                <a:gd name="connsiteX65" fmla="*/ 180059 w 406683"/>
                <a:gd name="connsiteY65" fmla="*/ 52776 h 447041"/>
                <a:gd name="connsiteX66" fmla="*/ 176023 w 406683"/>
                <a:gd name="connsiteY66" fmla="*/ 54949 h 447041"/>
                <a:gd name="connsiteX67" fmla="*/ 172918 w 406683"/>
                <a:gd name="connsiteY67" fmla="*/ 58053 h 447041"/>
                <a:gd name="connsiteX68" fmla="*/ 166709 w 406683"/>
                <a:gd name="connsiteY68" fmla="*/ 60226 h 447041"/>
                <a:gd name="connsiteX69" fmla="*/ 163605 w 406683"/>
                <a:gd name="connsiteY69" fmla="*/ 62400 h 447041"/>
                <a:gd name="connsiteX70" fmla="*/ 159259 w 406683"/>
                <a:gd name="connsiteY70" fmla="*/ 65504 h 447041"/>
                <a:gd name="connsiteX71" fmla="*/ 158327 w 406683"/>
                <a:gd name="connsiteY71" fmla="*/ 69850 h 447041"/>
                <a:gd name="connsiteX72" fmla="*/ 156154 w 406683"/>
                <a:gd name="connsiteY72" fmla="*/ 75128 h 447041"/>
                <a:gd name="connsiteX73" fmla="*/ 154291 w 406683"/>
                <a:gd name="connsiteY73" fmla="*/ 80405 h 447041"/>
                <a:gd name="connsiteX74" fmla="*/ 152118 w 406683"/>
                <a:gd name="connsiteY74" fmla="*/ 84752 h 447041"/>
                <a:gd name="connsiteX75" fmla="*/ 150877 w 406683"/>
                <a:gd name="connsiteY75" fmla="*/ 86614 h 447041"/>
                <a:gd name="connsiteX76" fmla="*/ 149014 w 406683"/>
                <a:gd name="connsiteY76" fmla="*/ 87856 h 447041"/>
                <a:gd name="connsiteX77" fmla="*/ 146841 w 406683"/>
                <a:gd name="connsiteY77" fmla="*/ 87856 h 447041"/>
                <a:gd name="connsiteX78" fmla="*/ 143736 w 406683"/>
                <a:gd name="connsiteY78" fmla="*/ 90029 h 447041"/>
                <a:gd name="connsiteX79" fmla="*/ 143736 w 406683"/>
                <a:gd name="connsiteY79" fmla="*/ 82579 h 447041"/>
                <a:gd name="connsiteX80" fmla="*/ 141563 w 406683"/>
                <a:gd name="connsiteY80" fmla="*/ 69850 h 447041"/>
                <a:gd name="connsiteX81" fmla="*/ 139701 w 406683"/>
                <a:gd name="connsiteY81" fmla="*/ 58053 h 447041"/>
                <a:gd name="connsiteX82" fmla="*/ 139701 w 406683"/>
                <a:gd name="connsiteY82" fmla="*/ 52776 h 447041"/>
                <a:gd name="connsiteX83" fmla="*/ 126972 w 406683"/>
                <a:gd name="connsiteY83" fmla="*/ 49671 h 447041"/>
                <a:gd name="connsiteX84" fmla="*/ 119832 w 406683"/>
                <a:gd name="connsiteY84" fmla="*/ 38185 h 447041"/>
                <a:gd name="connsiteX85" fmla="*/ 112381 w 406683"/>
                <a:gd name="connsiteY85" fmla="*/ 25457 h 447041"/>
                <a:gd name="connsiteX86" fmla="*/ 107414 w 406683"/>
                <a:gd name="connsiteY86" fmla="*/ 12728 h 447041"/>
                <a:gd name="connsiteX87" fmla="*/ 80095 w 406683"/>
                <a:gd name="connsiteY87" fmla="*/ 12728 h 447041"/>
                <a:gd name="connsiteX88" fmla="*/ 80095 w 406683"/>
                <a:gd name="connsiteY88" fmla="*/ 57122 h 447041"/>
                <a:gd name="connsiteX89" fmla="*/ 73886 w 406683"/>
                <a:gd name="connsiteY89" fmla="*/ 57122 h 447041"/>
                <a:gd name="connsiteX90" fmla="*/ 70782 w 406683"/>
                <a:gd name="connsiteY90" fmla="*/ 54949 h 447041"/>
                <a:gd name="connsiteX91" fmla="*/ 66746 w 406683"/>
                <a:gd name="connsiteY91" fmla="*/ 54949 h 447041"/>
                <a:gd name="connsiteX92" fmla="*/ 63641 w 406683"/>
                <a:gd name="connsiteY92" fmla="*/ 52776 h 447041"/>
                <a:gd name="connsiteX93" fmla="*/ 56191 w 406683"/>
                <a:gd name="connsiteY93" fmla="*/ 38185 h 447041"/>
                <a:gd name="connsiteX94" fmla="*/ 54328 w 406683"/>
                <a:gd name="connsiteY94" fmla="*/ 22352 h 447041"/>
                <a:gd name="connsiteX95" fmla="*/ 56191 w 406683"/>
                <a:gd name="connsiteY95" fmla="*/ 3104 h 447041"/>
                <a:gd name="connsiteX96" fmla="*/ 52155 w 406683"/>
                <a:gd name="connsiteY96" fmla="*/ 3104 h 447041"/>
                <a:gd name="connsiteX97" fmla="*/ 52155 w 406683"/>
                <a:gd name="connsiteY97" fmla="*/ 0 h 447041"/>
                <a:gd name="connsiteX98" fmla="*/ 22973 w 406683"/>
                <a:gd name="connsiteY98" fmla="*/ 3104 h 447041"/>
                <a:gd name="connsiteX99" fmla="*/ 19869 w 406683"/>
                <a:gd name="connsiteY99" fmla="*/ 28561 h 447041"/>
                <a:gd name="connsiteX100" fmla="*/ 16764 w 406683"/>
                <a:gd name="connsiteY100" fmla="*/ 54949 h 447041"/>
                <a:gd name="connsiteX101" fmla="*/ 9313 w 406683"/>
                <a:gd name="connsiteY101" fmla="*/ 79474 h 447041"/>
                <a:gd name="connsiteX102" fmla="*/ 0 w 406683"/>
                <a:gd name="connsiteY102" fmla="*/ 97480 h 447041"/>
                <a:gd name="connsiteX103" fmla="*/ 3104 w 406683"/>
                <a:gd name="connsiteY103" fmla="*/ 104620 h 447041"/>
                <a:gd name="connsiteX104" fmla="*/ 7451 w 406683"/>
                <a:gd name="connsiteY104" fmla="*/ 109898 h 447041"/>
                <a:gd name="connsiteX105" fmla="*/ 12418 w 406683"/>
                <a:gd name="connsiteY105" fmla="*/ 114244 h 447041"/>
                <a:gd name="connsiteX106" fmla="*/ 19869 w 406683"/>
                <a:gd name="connsiteY106" fmla="*/ 116417 h 447041"/>
                <a:gd name="connsiteX107" fmla="*/ 27009 w 406683"/>
                <a:gd name="connsiteY107" fmla="*/ 117349 h 447041"/>
                <a:gd name="connsiteX108" fmla="*/ 27009 w 406683"/>
                <a:gd name="connsiteY108" fmla="*/ 121695 h 447041"/>
                <a:gd name="connsiteX109" fmla="*/ 27009 w 406683"/>
                <a:gd name="connsiteY109" fmla="*/ 123868 h 447041"/>
                <a:gd name="connsiteX110" fmla="*/ 25146 w 406683"/>
                <a:gd name="connsiteY110" fmla="*/ 123868 h 447041"/>
                <a:gd name="connsiteX111" fmla="*/ 25146 w 406683"/>
                <a:gd name="connsiteY111" fmla="*/ 124799 h 447041"/>
                <a:gd name="connsiteX112" fmla="*/ 22973 w 406683"/>
                <a:gd name="connsiteY112" fmla="*/ 126972 h 447041"/>
                <a:gd name="connsiteX113" fmla="*/ 30113 w 406683"/>
                <a:gd name="connsiteY113" fmla="*/ 141874 h 447041"/>
                <a:gd name="connsiteX114" fmla="*/ 41600 w 406683"/>
                <a:gd name="connsiteY114" fmla="*/ 151187 h 447041"/>
                <a:gd name="connsiteX115" fmla="*/ 56191 w 406683"/>
                <a:gd name="connsiteY115" fmla="*/ 156465 h 447041"/>
                <a:gd name="connsiteX116" fmla="*/ 72955 w 406683"/>
                <a:gd name="connsiteY116" fmla="*/ 161742 h 447041"/>
                <a:gd name="connsiteX117" fmla="*/ 90650 w 406683"/>
                <a:gd name="connsiteY117" fmla="*/ 166089 h 447041"/>
                <a:gd name="connsiteX118" fmla="*/ 107414 w 406683"/>
                <a:gd name="connsiteY118" fmla="*/ 171366 h 447041"/>
                <a:gd name="connsiteX119" fmla="*/ 119832 w 406683"/>
                <a:gd name="connsiteY119" fmla="*/ 178817 h 447041"/>
                <a:gd name="connsiteX120" fmla="*/ 132250 w 406683"/>
                <a:gd name="connsiteY120" fmla="*/ 174471 h 447041"/>
                <a:gd name="connsiteX121" fmla="*/ 139701 w 406683"/>
                <a:gd name="connsiteY121" fmla="*/ 169193 h 447041"/>
                <a:gd name="connsiteX122" fmla="*/ 144668 w 406683"/>
                <a:gd name="connsiteY122" fmla="*/ 163915 h 447041"/>
                <a:gd name="connsiteX123" fmla="*/ 150877 w 406683"/>
                <a:gd name="connsiteY123" fmla="*/ 158638 h 447041"/>
                <a:gd name="connsiteX124" fmla="*/ 159259 w 406683"/>
                <a:gd name="connsiteY124" fmla="*/ 154602 h 447041"/>
                <a:gd name="connsiteX125" fmla="*/ 168882 w 406683"/>
                <a:gd name="connsiteY125" fmla="*/ 156465 h 447041"/>
                <a:gd name="connsiteX126" fmla="*/ 178196 w 406683"/>
                <a:gd name="connsiteY126" fmla="*/ 163915 h 447041"/>
                <a:gd name="connsiteX127" fmla="*/ 188441 w 406683"/>
                <a:gd name="connsiteY127" fmla="*/ 171366 h 447041"/>
                <a:gd name="connsiteX128" fmla="*/ 203032 w 406683"/>
                <a:gd name="connsiteY128" fmla="*/ 174471 h 447041"/>
                <a:gd name="connsiteX129" fmla="*/ 212345 w 406683"/>
                <a:gd name="connsiteY129" fmla="*/ 218864 h 447041"/>
                <a:gd name="connsiteX130" fmla="*/ 219796 w 406683"/>
                <a:gd name="connsiteY130" fmla="*/ 228488 h 447041"/>
                <a:gd name="connsiteX131" fmla="*/ 230040 w 406683"/>
                <a:gd name="connsiteY131" fmla="*/ 235939 h 447041"/>
                <a:gd name="connsiteX132" fmla="*/ 239664 w 406683"/>
                <a:gd name="connsiteY132" fmla="*/ 243389 h 447041"/>
                <a:gd name="connsiteX133" fmla="*/ 246804 w 406683"/>
                <a:gd name="connsiteY133" fmla="*/ 256118 h 447041"/>
                <a:gd name="connsiteX134" fmla="*/ 248977 w 406683"/>
                <a:gd name="connsiteY134" fmla="*/ 265431 h 447041"/>
                <a:gd name="connsiteX135" fmla="*/ 246804 w 406683"/>
                <a:gd name="connsiteY135" fmla="*/ 278159 h 447041"/>
                <a:gd name="connsiteX136" fmla="*/ 243700 w 406683"/>
                <a:gd name="connsiteY136" fmla="*/ 295234 h 447041"/>
                <a:gd name="connsiteX137" fmla="*/ 237491 w 406683"/>
                <a:gd name="connsiteY137" fmla="*/ 311998 h 447041"/>
                <a:gd name="connsiteX138" fmla="*/ 232213 w 406683"/>
                <a:gd name="connsiteY138" fmla="*/ 326899 h 447041"/>
                <a:gd name="connsiteX139" fmla="*/ 226936 w 406683"/>
                <a:gd name="connsiteY139" fmla="*/ 337455 h 447041"/>
                <a:gd name="connsiteX140" fmla="*/ 209240 w 406683"/>
                <a:gd name="connsiteY140" fmla="*/ 342732 h 447041"/>
                <a:gd name="connsiteX141" fmla="*/ 188441 w 406683"/>
                <a:gd name="connsiteY141" fmla="*/ 348010 h 447041"/>
                <a:gd name="connsiteX142" fmla="*/ 172918 w 406683"/>
                <a:gd name="connsiteY142" fmla="*/ 354529 h 447041"/>
                <a:gd name="connsiteX143" fmla="*/ 172918 w 406683"/>
                <a:gd name="connsiteY143" fmla="*/ 361669 h 447041"/>
                <a:gd name="connsiteX144" fmla="*/ 172918 w 406683"/>
                <a:gd name="connsiteY144" fmla="*/ 367257 h 447041"/>
                <a:gd name="connsiteX145" fmla="*/ 173850 w 406683"/>
                <a:gd name="connsiteY145" fmla="*/ 372535 h 447041"/>
                <a:gd name="connsiteX146" fmla="*/ 176023 w 406683"/>
                <a:gd name="connsiteY146" fmla="*/ 377813 h 447041"/>
                <a:gd name="connsiteX147" fmla="*/ 197754 w 406683"/>
                <a:gd name="connsiteY147" fmla="*/ 376571 h 447041"/>
                <a:gd name="connsiteX148" fmla="*/ 216691 w 406683"/>
                <a:gd name="connsiteY148" fmla="*/ 370362 h 447041"/>
                <a:gd name="connsiteX149" fmla="*/ 232213 w 406683"/>
                <a:gd name="connsiteY149" fmla="*/ 361669 h 447041"/>
                <a:gd name="connsiteX150" fmla="*/ 243700 w 406683"/>
                <a:gd name="connsiteY150" fmla="*/ 372535 h 447041"/>
                <a:gd name="connsiteX151" fmla="*/ 254255 w 406683"/>
                <a:gd name="connsiteY151" fmla="*/ 387126 h 447041"/>
                <a:gd name="connsiteX152" fmla="*/ 261395 w 406683"/>
                <a:gd name="connsiteY152" fmla="*/ 402027 h 447041"/>
                <a:gd name="connsiteX153" fmla="*/ 268846 w 406683"/>
                <a:gd name="connsiteY153" fmla="*/ 418791 h 447041"/>
                <a:gd name="connsiteX154" fmla="*/ 280022 w 406683"/>
                <a:gd name="connsiteY154" fmla="*/ 429657 h 447041"/>
                <a:gd name="connsiteX155" fmla="*/ 292750 w 406683"/>
                <a:gd name="connsiteY155" fmla="*/ 436797 h 447041"/>
                <a:gd name="connsiteX156" fmla="*/ 310446 w 406683"/>
                <a:gd name="connsiteY156" fmla="*/ 441143 h 447041"/>
                <a:gd name="connsiteX157" fmla="*/ 326899 w 406683"/>
                <a:gd name="connsiteY157" fmla="*/ 444248 h 447041"/>
                <a:gd name="connsiteX158" fmla="*/ 339628 w 406683"/>
                <a:gd name="connsiteY158" fmla="*/ 449526 h 447041"/>
                <a:gd name="connsiteX159" fmla="*/ 343663 w 406683"/>
                <a:gd name="connsiteY159" fmla="*/ 449526 h 447041"/>
                <a:gd name="connsiteX160" fmla="*/ 336523 w 406683"/>
                <a:gd name="connsiteY160" fmla="*/ 433693 h 447041"/>
                <a:gd name="connsiteX161" fmla="*/ 326899 w 406683"/>
                <a:gd name="connsiteY161" fmla="*/ 420964 h 447041"/>
                <a:gd name="connsiteX162" fmla="*/ 316655 w 406683"/>
                <a:gd name="connsiteY162" fmla="*/ 406374 h 447041"/>
                <a:gd name="connsiteX163" fmla="*/ 319759 w 406683"/>
                <a:gd name="connsiteY163" fmla="*/ 406374 h 447041"/>
                <a:gd name="connsiteX164" fmla="*/ 322864 w 406683"/>
                <a:gd name="connsiteY164" fmla="*/ 407305 h 447041"/>
                <a:gd name="connsiteX165" fmla="*/ 330004 w 406683"/>
                <a:gd name="connsiteY165" fmla="*/ 411651 h 447041"/>
                <a:gd name="connsiteX166" fmla="*/ 339628 w 406683"/>
                <a:gd name="connsiteY166" fmla="*/ 416929 h 447041"/>
                <a:gd name="connsiteX167" fmla="*/ 348941 w 406683"/>
                <a:gd name="connsiteY167" fmla="*/ 422206 h 447041"/>
                <a:gd name="connsiteX168" fmla="*/ 356081 w 406683"/>
                <a:gd name="connsiteY168" fmla="*/ 426242 h 447041"/>
                <a:gd name="connsiteX169" fmla="*/ 359186 w 406683"/>
                <a:gd name="connsiteY169" fmla="*/ 424379 h 447041"/>
                <a:gd name="connsiteX170" fmla="*/ 361359 w 406683"/>
                <a:gd name="connsiteY170" fmla="*/ 422206 h 447041"/>
                <a:gd name="connsiteX171" fmla="*/ 363532 w 406683"/>
                <a:gd name="connsiteY171" fmla="*/ 420964 h 447041"/>
                <a:gd name="connsiteX172" fmla="*/ 363532 w 406683"/>
                <a:gd name="connsiteY172" fmla="*/ 418791 h 447041"/>
                <a:gd name="connsiteX173" fmla="*/ 365395 w 406683"/>
                <a:gd name="connsiteY173" fmla="*/ 416929 h 447041"/>
                <a:gd name="connsiteX174" fmla="*/ 366636 w 406683"/>
                <a:gd name="connsiteY174" fmla="*/ 414756 h 447041"/>
                <a:gd name="connsiteX175" fmla="*/ 365395 w 406683"/>
                <a:gd name="connsiteY175" fmla="*/ 394577 h 447041"/>
                <a:gd name="connsiteX176" fmla="*/ 359186 w 406683"/>
                <a:gd name="connsiteY176" fmla="*/ 379675 h 447041"/>
                <a:gd name="connsiteX177" fmla="*/ 352045 w 406683"/>
                <a:gd name="connsiteY177" fmla="*/ 365084 h 447041"/>
                <a:gd name="connsiteX178" fmla="*/ 339628 w 406683"/>
                <a:gd name="connsiteY178" fmla="*/ 365084 h 447041"/>
                <a:gd name="connsiteX179" fmla="*/ 332177 w 406683"/>
                <a:gd name="connsiteY179" fmla="*/ 333108 h 447041"/>
                <a:gd name="connsiteX180" fmla="*/ 322864 w 406683"/>
                <a:gd name="connsiteY180" fmla="*/ 304547 h 447041"/>
                <a:gd name="connsiteX181" fmla="*/ 329073 w 406683"/>
                <a:gd name="connsiteY181" fmla="*/ 302685 h 447041"/>
                <a:gd name="connsiteX182" fmla="*/ 334350 w 406683"/>
                <a:gd name="connsiteY182" fmla="*/ 302685 h 447041"/>
                <a:gd name="connsiteX183" fmla="*/ 339628 w 406683"/>
                <a:gd name="connsiteY183" fmla="*/ 300512 h 447041"/>
                <a:gd name="connsiteX184" fmla="*/ 346768 w 406683"/>
                <a:gd name="connsiteY184" fmla="*/ 300512 h 447041"/>
                <a:gd name="connsiteX185" fmla="*/ 352045 w 406683"/>
                <a:gd name="connsiteY185" fmla="*/ 313240 h 447041"/>
                <a:gd name="connsiteX186" fmla="*/ 359186 w 406683"/>
                <a:gd name="connsiteY186" fmla="*/ 322553 h 447041"/>
                <a:gd name="connsiteX187" fmla="*/ 368810 w 406683"/>
                <a:gd name="connsiteY187" fmla="*/ 332177 h 447041"/>
                <a:gd name="connsiteX188" fmla="*/ 375950 w 406683"/>
                <a:gd name="connsiteY188" fmla="*/ 340559 h 447041"/>
                <a:gd name="connsiteX189" fmla="*/ 383401 w 406683"/>
                <a:gd name="connsiteY189" fmla="*/ 340559 h 447041"/>
                <a:gd name="connsiteX190" fmla="*/ 388368 w 406683"/>
                <a:gd name="connsiteY190" fmla="*/ 339628 h 447041"/>
                <a:gd name="connsiteX191" fmla="*/ 394577 w 406683"/>
                <a:gd name="connsiteY191" fmla="*/ 339628 h 447041"/>
                <a:gd name="connsiteX192" fmla="*/ 399854 w 406683"/>
                <a:gd name="connsiteY192" fmla="*/ 337455 h 447041"/>
                <a:gd name="connsiteX193" fmla="*/ 407305 w 406683"/>
                <a:gd name="connsiteY193" fmla="*/ 287783 h 447041"/>
                <a:gd name="connsiteX194" fmla="*/ 402027 w 406683"/>
                <a:gd name="connsiteY194" fmla="*/ 287783 h 447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406683" h="447041">
                  <a:moveTo>
                    <a:pt x="395818" y="287783"/>
                  </a:moveTo>
                  <a:lnTo>
                    <a:pt x="392714" y="285610"/>
                  </a:lnTo>
                  <a:lnTo>
                    <a:pt x="387436" y="283437"/>
                  </a:lnTo>
                  <a:lnTo>
                    <a:pt x="383401" y="282506"/>
                  </a:lnTo>
                  <a:lnTo>
                    <a:pt x="381227" y="280333"/>
                  </a:lnTo>
                  <a:lnTo>
                    <a:pt x="381227" y="278159"/>
                  </a:lnTo>
                  <a:lnTo>
                    <a:pt x="381227" y="275986"/>
                  </a:lnTo>
                  <a:lnTo>
                    <a:pt x="383401" y="275055"/>
                  </a:lnTo>
                  <a:lnTo>
                    <a:pt x="381227" y="270709"/>
                  </a:lnTo>
                  <a:lnTo>
                    <a:pt x="379986" y="268846"/>
                  </a:lnTo>
                  <a:lnTo>
                    <a:pt x="375950" y="265431"/>
                  </a:lnTo>
                  <a:lnTo>
                    <a:pt x="372845" y="263568"/>
                  </a:lnTo>
                  <a:lnTo>
                    <a:pt x="366636" y="261395"/>
                  </a:lnTo>
                  <a:lnTo>
                    <a:pt x="363532" y="258291"/>
                  </a:lnTo>
                  <a:lnTo>
                    <a:pt x="359186" y="256118"/>
                  </a:lnTo>
                  <a:lnTo>
                    <a:pt x="358254" y="253945"/>
                  </a:lnTo>
                  <a:lnTo>
                    <a:pt x="358254" y="252703"/>
                  </a:lnTo>
                  <a:lnTo>
                    <a:pt x="356081" y="250840"/>
                  </a:lnTo>
                  <a:lnTo>
                    <a:pt x="356081" y="248667"/>
                  </a:lnTo>
                  <a:lnTo>
                    <a:pt x="356081" y="243389"/>
                  </a:lnTo>
                  <a:lnTo>
                    <a:pt x="341490" y="238112"/>
                  </a:lnTo>
                  <a:lnTo>
                    <a:pt x="330004" y="228488"/>
                  </a:lnTo>
                  <a:lnTo>
                    <a:pt x="322864" y="215760"/>
                  </a:lnTo>
                  <a:lnTo>
                    <a:pt x="325037" y="211724"/>
                  </a:lnTo>
                  <a:lnTo>
                    <a:pt x="326899" y="206446"/>
                  </a:lnTo>
                  <a:lnTo>
                    <a:pt x="330004" y="203032"/>
                  </a:lnTo>
                  <a:lnTo>
                    <a:pt x="336523" y="195581"/>
                  </a:lnTo>
                  <a:lnTo>
                    <a:pt x="326899" y="184094"/>
                  </a:lnTo>
                  <a:lnTo>
                    <a:pt x="319759" y="171366"/>
                  </a:lnTo>
                  <a:lnTo>
                    <a:pt x="310446" y="158638"/>
                  </a:lnTo>
                  <a:lnTo>
                    <a:pt x="302995" y="147151"/>
                  </a:lnTo>
                  <a:lnTo>
                    <a:pt x="290577" y="139701"/>
                  </a:lnTo>
                  <a:lnTo>
                    <a:pt x="275986" y="134423"/>
                  </a:lnTo>
                  <a:lnTo>
                    <a:pt x="275986" y="121695"/>
                  </a:lnTo>
                  <a:lnTo>
                    <a:pt x="259222" y="106793"/>
                  </a:lnTo>
                  <a:lnTo>
                    <a:pt x="244631" y="90029"/>
                  </a:lnTo>
                  <a:lnTo>
                    <a:pt x="226936" y="77301"/>
                  </a:lnTo>
                  <a:lnTo>
                    <a:pt x="222900" y="75128"/>
                  </a:lnTo>
                  <a:lnTo>
                    <a:pt x="219796" y="75128"/>
                  </a:lnTo>
                  <a:lnTo>
                    <a:pt x="214518" y="75128"/>
                  </a:lnTo>
                  <a:lnTo>
                    <a:pt x="209240" y="75128"/>
                  </a:lnTo>
                  <a:lnTo>
                    <a:pt x="203032" y="75128"/>
                  </a:lnTo>
                  <a:lnTo>
                    <a:pt x="199927" y="72955"/>
                  </a:lnTo>
                  <a:lnTo>
                    <a:pt x="192787" y="64573"/>
                  </a:lnTo>
                  <a:lnTo>
                    <a:pt x="187509" y="50913"/>
                  </a:lnTo>
                  <a:lnTo>
                    <a:pt x="180059" y="36012"/>
                  </a:lnTo>
                  <a:lnTo>
                    <a:pt x="172918" y="23283"/>
                  </a:lnTo>
                  <a:lnTo>
                    <a:pt x="166709" y="22352"/>
                  </a:lnTo>
                  <a:lnTo>
                    <a:pt x="161432" y="20179"/>
                  </a:lnTo>
                  <a:lnTo>
                    <a:pt x="156154" y="18006"/>
                  </a:lnTo>
                  <a:lnTo>
                    <a:pt x="152118" y="15833"/>
                  </a:lnTo>
                  <a:lnTo>
                    <a:pt x="146841" y="12728"/>
                  </a:lnTo>
                  <a:lnTo>
                    <a:pt x="141563" y="12728"/>
                  </a:lnTo>
                  <a:lnTo>
                    <a:pt x="137527" y="14901"/>
                  </a:lnTo>
                  <a:lnTo>
                    <a:pt x="136596" y="14901"/>
                  </a:lnTo>
                  <a:lnTo>
                    <a:pt x="132250" y="15833"/>
                  </a:lnTo>
                  <a:lnTo>
                    <a:pt x="136596" y="28561"/>
                  </a:lnTo>
                  <a:lnTo>
                    <a:pt x="139701" y="38185"/>
                  </a:lnTo>
                  <a:lnTo>
                    <a:pt x="141563" y="49671"/>
                  </a:lnTo>
                  <a:lnTo>
                    <a:pt x="143736" y="65504"/>
                  </a:lnTo>
                  <a:lnTo>
                    <a:pt x="154291" y="62400"/>
                  </a:lnTo>
                  <a:lnTo>
                    <a:pt x="161432" y="57122"/>
                  </a:lnTo>
                  <a:lnTo>
                    <a:pt x="166709" y="52776"/>
                  </a:lnTo>
                  <a:lnTo>
                    <a:pt x="176023" y="49671"/>
                  </a:lnTo>
                  <a:lnTo>
                    <a:pt x="176023" y="52776"/>
                  </a:lnTo>
                  <a:lnTo>
                    <a:pt x="180059" y="52776"/>
                  </a:lnTo>
                  <a:lnTo>
                    <a:pt x="176023" y="54949"/>
                  </a:lnTo>
                  <a:lnTo>
                    <a:pt x="172918" y="58053"/>
                  </a:lnTo>
                  <a:lnTo>
                    <a:pt x="166709" y="60226"/>
                  </a:lnTo>
                  <a:lnTo>
                    <a:pt x="163605" y="62400"/>
                  </a:lnTo>
                  <a:lnTo>
                    <a:pt x="159259" y="65504"/>
                  </a:lnTo>
                  <a:lnTo>
                    <a:pt x="158327" y="69850"/>
                  </a:lnTo>
                  <a:lnTo>
                    <a:pt x="156154" y="75128"/>
                  </a:lnTo>
                  <a:lnTo>
                    <a:pt x="154291" y="80405"/>
                  </a:lnTo>
                  <a:lnTo>
                    <a:pt x="152118" y="84752"/>
                  </a:lnTo>
                  <a:lnTo>
                    <a:pt x="150877" y="86614"/>
                  </a:lnTo>
                  <a:lnTo>
                    <a:pt x="149014" y="87856"/>
                  </a:lnTo>
                  <a:lnTo>
                    <a:pt x="146841" y="87856"/>
                  </a:lnTo>
                  <a:lnTo>
                    <a:pt x="143736" y="90029"/>
                  </a:lnTo>
                  <a:lnTo>
                    <a:pt x="143736" y="82579"/>
                  </a:lnTo>
                  <a:lnTo>
                    <a:pt x="141563" y="69850"/>
                  </a:lnTo>
                  <a:lnTo>
                    <a:pt x="139701" y="58053"/>
                  </a:lnTo>
                  <a:lnTo>
                    <a:pt x="139701" y="52776"/>
                  </a:lnTo>
                  <a:lnTo>
                    <a:pt x="126972" y="49671"/>
                  </a:lnTo>
                  <a:lnTo>
                    <a:pt x="119832" y="38185"/>
                  </a:lnTo>
                  <a:lnTo>
                    <a:pt x="112381" y="25457"/>
                  </a:lnTo>
                  <a:lnTo>
                    <a:pt x="107414" y="12728"/>
                  </a:lnTo>
                  <a:lnTo>
                    <a:pt x="80095" y="12728"/>
                  </a:lnTo>
                  <a:lnTo>
                    <a:pt x="80095" y="57122"/>
                  </a:lnTo>
                  <a:lnTo>
                    <a:pt x="73886" y="57122"/>
                  </a:lnTo>
                  <a:lnTo>
                    <a:pt x="70782" y="54949"/>
                  </a:lnTo>
                  <a:lnTo>
                    <a:pt x="66746" y="54949"/>
                  </a:lnTo>
                  <a:lnTo>
                    <a:pt x="63641" y="52776"/>
                  </a:lnTo>
                  <a:lnTo>
                    <a:pt x="56191" y="38185"/>
                  </a:lnTo>
                  <a:lnTo>
                    <a:pt x="54328" y="22352"/>
                  </a:lnTo>
                  <a:lnTo>
                    <a:pt x="56191" y="3104"/>
                  </a:lnTo>
                  <a:lnTo>
                    <a:pt x="52155" y="3104"/>
                  </a:lnTo>
                  <a:lnTo>
                    <a:pt x="52155" y="0"/>
                  </a:lnTo>
                  <a:lnTo>
                    <a:pt x="22973" y="3104"/>
                  </a:lnTo>
                  <a:lnTo>
                    <a:pt x="19869" y="28561"/>
                  </a:lnTo>
                  <a:lnTo>
                    <a:pt x="16764" y="54949"/>
                  </a:lnTo>
                  <a:lnTo>
                    <a:pt x="9313" y="79474"/>
                  </a:lnTo>
                  <a:lnTo>
                    <a:pt x="0" y="97480"/>
                  </a:lnTo>
                  <a:lnTo>
                    <a:pt x="3104" y="104620"/>
                  </a:lnTo>
                  <a:lnTo>
                    <a:pt x="7451" y="109898"/>
                  </a:lnTo>
                  <a:lnTo>
                    <a:pt x="12418" y="114244"/>
                  </a:lnTo>
                  <a:lnTo>
                    <a:pt x="19869" y="116417"/>
                  </a:lnTo>
                  <a:lnTo>
                    <a:pt x="27009" y="117349"/>
                  </a:lnTo>
                  <a:lnTo>
                    <a:pt x="27009" y="121695"/>
                  </a:lnTo>
                  <a:lnTo>
                    <a:pt x="27009" y="123868"/>
                  </a:lnTo>
                  <a:lnTo>
                    <a:pt x="25146" y="123868"/>
                  </a:lnTo>
                  <a:lnTo>
                    <a:pt x="25146" y="124799"/>
                  </a:lnTo>
                  <a:lnTo>
                    <a:pt x="22973" y="126972"/>
                  </a:lnTo>
                  <a:lnTo>
                    <a:pt x="30113" y="141874"/>
                  </a:lnTo>
                  <a:lnTo>
                    <a:pt x="41600" y="151187"/>
                  </a:lnTo>
                  <a:lnTo>
                    <a:pt x="56191" y="156465"/>
                  </a:lnTo>
                  <a:lnTo>
                    <a:pt x="72955" y="161742"/>
                  </a:lnTo>
                  <a:lnTo>
                    <a:pt x="90650" y="166089"/>
                  </a:lnTo>
                  <a:lnTo>
                    <a:pt x="107414" y="171366"/>
                  </a:lnTo>
                  <a:lnTo>
                    <a:pt x="119832" y="178817"/>
                  </a:lnTo>
                  <a:lnTo>
                    <a:pt x="132250" y="174471"/>
                  </a:lnTo>
                  <a:lnTo>
                    <a:pt x="139701" y="169193"/>
                  </a:lnTo>
                  <a:lnTo>
                    <a:pt x="144668" y="163915"/>
                  </a:lnTo>
                  <a:lnTo>
                    <a:pt x="150877" y="158638"/>
                  </a:lnTo>
                  <a:lnTo>
                    <a:pt x="159259" y="154602"/>
                  </a:lnTo>
                  <a:lnTo>
                    <a:pt x="168882" y="156465"/>
                  </a:lnTo>
                  <a:lnTo>
                    <a:pt x="178196" y="163915"/>
                  </a:lnTo>
                  <a:lnTo>
                    <a:pt x="188441" y="171366"/>
                  </a:lnTo>
                  <a:lnTo>
                    <a:pt x="203032" y="174471"/>
                  </a:lnTo>
                  <a:lnTo>
                    <a:pt x="212345" y="218864"/>
                  </a:lnTo>
                  <a:lnTo>
                    <a:pt x="219796" y="228488"/>
                  </a:lnTo>
                  <a:lnTo>
                    <a:pt x="230040" y="235939"/>
                  </a:lnTo>
                  <a:lnTo>
                    <a:pt x="239664" y="243389"/>
                  </a:lnTo>
                  <a:lnTo>
                    <a:pt x="246804" y="256118"/>
                  </a:lnTo>
                  <a:lnTo>
                    <a:pt x="248977" y="265431"/>
                  </a:lnTo>
                  <a:lnTo>
                    <a:pt x="246804" y="278159"/>
                  </a:lnTo>
                  <a:lnTo>
                    <a:pt x="243700" y="295234"/>
                  </a:lnTo>
                  <a:lnTo>
                    <a:pt x="237491" y="311998"/>
                  </a:lnTo>
                  <a:lnTo>
                    <a:pt x="232213" y="326899"/>
                  </a:lnTo>
                  <a:lnTo>
                    <a:pt x="226936" y="337455"/>
                  </a:lnTo>
                  <a:lnTo>
                    <a:pt x="209240" y="342732"/>
                  </a:lnTo>
                  <a:lnTo>
                    <a:pt x="188441" y="348010"/>
                  </a:lnTo>
                  <a:lnTo>
                    <a:pt x="172918" y="354529"/>
                  </a:lnTo>
                  <a:lnTo>
                    <a:pt x="172918" y="361669"/>
                  </a:lnTo>
                  <a:lnTo>
                    <a:pt x="172918" y="367257"/>
                  </a:lnTo>
                  <a:lnTo>
                    <a:pt x="173850" y="372535"/>
                  </a:lnTo>
                  <a:lnTo>
                    <a:pt x="176023" y="377813"/>
                  </a:lnTo>
                  <a:lnTo>
                    <a:pt x="197754" y="376571"/>
                  </a:lnTo>
                  <a:lnTo>
                    <a:pt x="216691" y="370362"/>
                  </a:lnTo>
                  <a:lnTo>
                    <a:pt x="232213" y="361669"/>
                  </a:lnTo>
                  <a:lnTo>
                    <a:pt x="243700" y="372535"/>
                  </a:lnTo>
                  <a:lnTo>
                    <a:pt x="254255" y="387126"/>
                  </a:lnTo>
                  <a:lnTo>
                    <a:pt x="261395" y="402027"/>
                  </a:lnTo>
                  <a:lnTo>
                    <a:pt x="268846" y="418791"/>
                  </a:lnTo>
                  <a:lnTo>
                    <a:pt x="280022" y="429657"/>
                  </a:lnTo>
                  <a:lnTo>
                    <a:pt x="292750" y="436797"/>
                  </a:lnTo>
                  <a:lnTo>
                    <a:pt x="310446" y="441143"/>
                  </a:lnTo>
                  <a:lnTo>
                    <a:pt x="326899" y="444248"/>
                  </a:lnTo>
                  <a:lnTo>
                    <a:pt x="339628" y="449526"/>
                  </a:lnTo>
                  <a:lnTo>
                    <a:pt x="343663" y="449526"/>
                  </a:lnTo>
                  <a:lnTo>
                    <a:pt x="336523" y="433693"/>
                  </a:lnTo>
                  <a:lnTo>
                    <a:pt x="326899" y="420964"/>
                  </a:lnTo>
                  <a:lnTo>
                    <a:pt x="316655" y="406374"/>
                  </a:lnTo>
                  <a:lnTo>
                    <a:pt x="319759" y="406374"/>
                  </a:lnTo>
                  <a:lnTo>
                    <a:pt x="322864" y="407305"/>
                  </a:lnTo>
                  <a:lnTo>
                    <a:pt x="330004" y="411651"/>
                  </a:lnTo>
                  <a:lnTo>
                    <a:pt x="339628" y="416929"/>
                  </a:lnTo>
                  <a:lnTo>
                    <a:pt x="348941" y="422206"/>
                  </a:lnTo>
                  <a:lnTo>
                    <a:pt x="356081" y="426242"/>
                  </a:lnTo>
                  <a:lnTo>
                    <a:pt x="359186" y="424379"/>
                  </a:lnTo>
                  <a:lnTo>
                    <a:pt x="361359" y="422206"/>
                  </a:lnTo>
                  <a:lnTo>
                    <a:pt x="363532" y="420964"/>
                  </a:lnTo>
                  <a:lnTo>
                    <a:pt x="363532" y="418791"/>
                  </a:lnTo>
                  <a:lnTo>
                    <a:pt x="365395" y="416929"/>
                  </a:lnTo>
                  <a:lnTo>
                    <a:pt x="366636" y="414756"/>
                  </a:lnTo>
                  <a:lnTo>
                    <a:pt x="365395" y="394577"/>
                  </a:lnTo>
                  <a:lnTo>
                    <a:pt x="359186" y="379675"/>
                  </a:lnTo>
                  <a:lnTo>
                    <a:pt x="352045" y="365084"/>
                  </a:lnTo>
                  <a:lnTo>
                    <a:pt x="339628" y="365084"/>
                  </a:lnTo>
                  <a:lnTo>
                    <a:pt x="332177" y="333108"/>
                  </a:lnTo>
                  <a:lnTo>
                    <a:pt x="322864" y="304547"/>
                  </a:lnTo>
                  <a:lnTo>
                    <a:pt x="329073" y="302685"/>
                  </a:lnTo>
                  <a:lnTo>
                    <a:pt x="334350" y="302685"/>
                  </a:lnTo>
                  <a:lnTo>
                    <a:pt x="339628" y="300512"/>
                  </a:lnTo>
                  <a:lnTo>
                    <a:pt x="346768" y="300512"/>
                  </a:lnTo>
                  <a:lnTo>
                    <a:pt x="352045" y="313240"/>
                  </a:lnTo>
                  <a:lnTo>
                    <a:pt x="359186" y="322553"/>
                  </a:lnTo>
                  <a:lnTo>
                    <a:pt x="368810" y="332177"/>
                  </a:lnTo>
                  <a:lnTo>
                    <a:pt x="375950" y="340559"/>
                  </a:lnTo>
                  <a:lnTo>
                    <a:pt x="383401" y="340559"/>
                  </a:lnTo>
                  <a:lnTo>
                    <a:pt x="388368" y="339628"/>
                  </a:lnTo>
                  <a:lnTo>
                    <a:pt x="394577" y="339628"/>
                  </a:lnTo>
                  <a:lnTo>
                    <a:pt x="399854" y="337455"/>
                  </a:lnTo>
                  <a:lnTo>
                    <a:pt x="407305" y="287783"/>
                  </a:lnTo>
                  <a:lnTo>
                    <a:pt x="402027" y="28778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26" name="Freeform: Shape 25">
              <a:extLst>
                <a:ext uri="{FF2B5EF4-FFF2-40B4-BE49-F238E27FC236}">
                  <a16:creationId xmlns:a16="http://schemas.microsoft.com/office/drawing/2014/main" id="{529DE88E-DFFA-4C88-8895-891EDFD7D413}"/>
                </a:ext>
              </a:extLst>
            </p:cNvPr>
            <p:cNvSpPr/>
            <p:nvPr/>
          </p:nvSpPr>
          <p:spPr>
            <a:xfrm>
              <a:off x="5463788" y="5234275"/>
              <a:ext cx="43462" cy="15522"/>
            </a:xfrm>
            <a:custGeom>
              <a:avLst/>
              <a:gdLst>
                <a:gd name="connsiteX0" fmla="*/ 24836 w 43462"/>
                <a:gd name="connsiteY0" fmla="*/ 7451 h 15522"/>
                <a:gd name="connsiteX1" fmla="*/ 14591 w 43462"/>
                <a:gd name="connsiteY1" fmla="*/ 3415 h 15522"/>
                <a:gd name="connsiteX2" fmla="*/ 4967 w 43462"/>
                <a:gd name="connsiteY2" fmla="*/ 0 h 15522"/>
                <a:gd name="connsiteX3" fmla="*/ 3104 w 43462"/>
                <a:gd name="connsiteY3" fmla="*/ 3415 h 15522"/>
                <a:gd name="connsiteX4" fmla="*/ 3104 w 43462"/>
                <a:gd name="connsiteY4" fmla="*/ 5278 h 15522"/>
                <a:gd name="connsiteX5" fmla="*/ 1863 w 43462"/>
                <a:gd name="connsiteY5" fmla="*/ 7451 h 15522"/>
                <a:gd name="connsiteX6" fmla="*/ 0 w 43462"/>
                <a:gd name="connsiteY6" fmla="*/ 8692 h 15522"/>
                <a:gd name="connsiteX7" fmla="*/ 0 w 43462"/>
                <a:gd name="connsiteY7" fmla="*/ 12728 h 15522"/>
                <a:gd name="connsiteX8" fmla="*/ 7140 w 43462"/>
                <a:gd name="connsiteY8" fmla="*/ 12728 h 15522"/>
                <a:gd name="connsiteX9" fmla="*/ 10245 w 43462"/>
                <a:gd name="connsiteY9" fmla="*/ 14901 h 15522"/>
                <a:gd name="connsiteX10" fmla="*/ 12418 w 43462"/>
                <a:gd name="connsiteY10" fmla="*/ 14901 h 15522"/>
                <a:gd name="connsiteX11" fmla="*/ 15522 w 43462"/>
                <a:gd name="connsiteY11" fmla="*/ 15833 h 15522"/>
                <a:gd name="connsiteX12" fmla="*/ 44704 w 43462"/>
                <a:gd name="connsiteY12" fmla="*/ 15833 h 15522"/>
                <a:gd name="connsiteX13" fmla="*/ 37253 w 43462"/>
                <a:gd name="connsiteY13" fmla="*/ 10555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462" h="15522">
                  <a:moveTo>
                    <a:pt x="24836" y="7451"/>
                  </a:moveTo>
                  <a:lnTo>
                    <a:pt x="14591" y="3415"/>
                  </a:lnTo>
                  <a:lnTo>
                    <a:pt x="4967" y="0"/>
                  </a:lnTo>
                  <a:lnTo>
                    <a:pt x="3104" y="3415"/>
                  </a:lnTo>
                  <a:lnTo>
                    <a:pt x="3104" y="5278"/>
                  </a:lnTo>
                  <a:lnTo>
                    <a:pt x="1863" y="7451"/>
                  </a:lnTo>
                  <a:lnTo>
                    <a:pt x="0" y="8692"/>
                  </a:lnTo>
                  <a:lnTo>
                    <a:pt x="0" y="12728"/>
                  </a:lnTo>
                  <a:lnTo>
                    <a:pt x="7140" y="12728"/>
                  </a:lnTo>
                  <a:lnTo>
                    <a:pt x="10245" y="14901"/>
                  </a:lnTo>
                  <a:lnTo>
                    <a:pt x="12418" y="14901"/>
                  </a:lnTo>
                  <a:lnTo>
                    <a:pt x="15522" y="15833"/>
                  </a:lnTo>
                  <a:lnTo>
                    <a:pt x="44704" y="15833"/>
                  </a:lnTo>
                  <a:lnTo>
                    <a:pt x="37253" y="10555"/>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27" name="Freeform: Shape 26">
              <a:extLst>
                <a:ext uri="{FF2B5EF4-FFF2-40B4-BE49-F238E27FC236}">
                  <a16:creationId xmlns:a16="http://schemas.microsoft.com/office/drawing/2014/main" id="{CD88B2AD-F564-4F34-BBDB-9959B0153E16}"/>
                </a:ext>
              </a:extLst>
            </p:cNvPr>
            <p:cNvSpPr/>
            <p:nvPr/>
          </p:nvSpPr>
          <p:spPr>
            <a:xfrm>
              <a:off x="5144029" y="5162562"/>
              <a:ext cx="24836" cy="9313"/>
            </a:xfrm>
            <a:custGeom>
              <a:avLst/>
              <a:gdLst>
                <a:gd name="connsiteX0" fmla="*/ 4967 w 24835"/>
                <a:gd name="connsiteY0" fmla="*/ 10555 h 9313"/>
                <a:gd name="connsiteX1" fmla="*/ 10245 w 24835"/>
                <a:gd name="connsiteY1" fmla="*/ 10555 h 9313"/>
                <a:gd name="connsiteX2" fmla="*/ 14280 w 24835"/>
                <a:gd name="connsiteY2" fmla="*/ 8382 h 9313"/>
                <a:gd name="connsiteX3" fmla="*/ 17695 w 24835"/>
                <a:gd name="connsiteY3" fmla="*/ 7140 h 9313"/>
                <a:gd name="connsiteX4" fmla="*/ 19558 w 24835"/>
                <a:gd name="connsiteY4" fmla="*/ 5278 h 9313"/>
                <a:gd name="connsiteX5" fmla="*/ 24836 w 24835"/>
                <a:gd name="connsiteY5" fmla="*/ 3104 h 9313"/>
                <a:gd name="connsiteX6" fmla="*/ 24836 w 24835"/>
                <a:gd name="connsiteY6" fmla="*/ 0 h 9313"/>
                <a:gd name="connsiteX7" fmla="*/ 0 w 24835"/>
                <a:gd name="connsiteY7"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835" h="9313">
                  <a:moveTo>
                    <a:pt x="4967" y="10555"/>
                  </a:moveTo>
                  <a:lnTo>
                    <a:pt x="10245" y="10555"/>
                  </a:lnTo>
                  <a:lnTo>
                    <a:pt x="14280" y="8382"/>
                  </a:lnTo>
                  <a:lnTo>
                    <a:pt x="17695" y="7140"/>
                  </a:lnTo>
                  <a:lnTo>
                    <a:pt x="19558" y="5278"/>
                  </a:lnTo>
                  <a:lnTo>
                    <a:pt x="24836" y="3104"/>
                  </a:lnTo>
                  <a:lnTo>
                    <a:pt x="24836" y="0"/>
                  </a:lnTo>
                  <a:lnTo>
                    <a:pt x="0"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28" name="Freeform: Shape 27">
              <a:extLst>
                <a:ext uri="{FF2B5EF4-FFF2-40B4-BE49-F238E27FC236}">
                  <a16:creationId xmlns:a16="http://schemas.microsoft.com/office/drawing/2014/main" id="{F99B2646-D50C-4C70-A72A-4211459403A2}"/>
                </a:ext>
              </a:extLst>
            </p:cNvPr>
            <p:cNvSpPr/>
            <p:nvPr/>
          </p:nvSpPr>
          <p:spPr>
            <a:xfrm>
              <a:off x="5247097" y="5141141"/>
              <a:ext cx="24836" cy="40358"/>
            </a:xfrm>
            <a:custGeom>
              <a:avLst/>
              <a:gdLst>
                <a:gd name="connsiteX0" fmla="*/ 21731 w 24835"/>
                <a:gd name="connsiteY0" fmla="*/ 0 h 40357"/>
                <a:gd name="connsiteX1" fmla="*/ 14591 w 24835"/>
                <a:gd name="connsiteY1" fmla="*/ 0 h 40357"/>
                <a:gd name="connsiteX2" fmla="*/ 9313 w 24835"/>
                <a:gd name="connsiteY2" fmla="*/ 0 h 40357"/>
                <a:gd name="connsiteX3" fmla="*/ 4967 w 24835"/>
                <a:gd name="connsiteY3" fmla="*/ 2173 h 40357"/>
                <a:gd name="connsiteX4" fmla="*/ 1863 w 24835"/>
                <a:gd name="connsiteY4" fmla="*/ 4346 h 40357"/>
                <a:gd name="connsiteX5" fmla="*/ 0 w 24835"/>
                <a:gd name="connsiteY5" fmla="*/ 11797 h 40357"/>
                <a:gd name="connsiteX6" fmla="*/ 0 w 24835"/>
                <a:gd name="connsiteY6" fmla="*/ 26698 h 40357"/>
                <a:gd name="connsiteX7" fmla="*/ 1863 w 24835"/>
                <a:gd name="connsiteY7" fmla="*/ 41289 h 40357"/>
                <a:gd name="connsiteX8" fmla="*/ 7140 w 24835"/>
                <a:gd name="connsiteY8" fmla="*/ 39116 h 40357"/>
                <a:gd name="connsiteX9" fmla="*/ 11487 w 24835"/>
                <a:gd name="connsiteY9" fmla="*/ 39116 h 40357"/>
                <a:gd name="connsiteX10" fmla="*/ 14591 w 24835"/>
                <a:gd name="connsiteY10" fmla="*/ 39116 h 40357"/>
                <a:gd name="connsiteX11" fmla="*/ 16454 w 24835"/>
                <a:gd name="connsiteY11" fmla="*/ 37253 h 40357"/>
                <a:gd name="connsiteX12" fmla="*/ 26078 w 24835"/>
                <a:gd name="connsiteY12" fmla="*/ 37253 h 40357"/>
                <a:gd name="connsiteX13" fmla="*/ 23904 w 24835"/>
                <a:gd name="connsiteY13" fmla="*/ 17075 h 4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835" h="40357">
                  <a:moveTo>
                    <a:pt x="21731" y="0"/>
                  </a:moveTo>
                  <a:lnTo>
                    <a:pt x="14591" y="0"/>
                  </a:lnTo>
                  <a:lnTo>
                    <a:pt x="9313" y="0"/>
                  </a:lnTo>
                  <a:lnTo>
                    <a:pt x="4967" y="2173"/>
                  </a:lnTo>
                  <a:lnTo>
                    <a:pt x="1863" y="4346"/>
                  </a:lnTo>
                  <a:lnTo>
                    <a:pt x="0" y="11797"/>
                  </a:lnTo>
                  <a:lnTo>
                    <a:pt x="0" y="26698"/>
                  </a:lnTo>
                  <a:lnTo>
                    <a:pt x="1863" y="41289"/>
                  </a:lnTo>
                  <a:lnTo>
                    <a:pt x="7140" y="39116"/>
                  </a:lnTo>
                  <a:lnTo>
                    <a:pt x="11487" y="39116"/>
                  </a:lnTo>
                  <a:lnTo>
                    <a:pt x="14591" y="39116"/>
                  </a:lnTo>
                  <a:lnTo>
                    <a:pt x="16454" y="37253"/>
                  </a:lnTo>
                  <a:lnTo>
                    <a:pt x="26078" y="37253"/>
                  </a:lnTo>
                  <a:lnTo>
                    <a:pt x="23904" y="17075"/>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29" name="Freeform: Shape 28">
              <a:extLst>
                <a:ext uri="{FF2B5EF4-FFF2-40B4-BE49-F238E27FC236}">
                  <a16:creationId xmlns:a16="http://schemas.microsoft.com/office/drawing/2014/main" id="{F6BB2124-F9BA-4CDA-9588-7A000F31043B}"/>
                </a:ext>
              </a:extLst>
            </p:cNvPr>
            <p:cNvSpPr/>
            <p:nvPr/>
          </p:nvSpPr>
          <p:spPr>
            <a:xfrm>
              <a:off x="5592933" y="5239552"/>
              <a:ext cx="34149" cy="21731"/>
            </a:xfrm>
            <a:custGeom>
              <a:avLst/>
              <a:gdLst>
                <a:gd name="connsiteX0" fmla="*/ 21731 w 34149"/>
                <a:gd name="connsiteY0" fmla="*/ 3415 h 21731"/>
                <a:gd name="connsiteX1" fmla="*/ 14591 w 34149"/>
                <a:gd name="connsiteY1" fmla="*/ 5278 h 21731"/>
                <a:gd name="connsiteX2" fmla="*/ 7140 w 34149"/>
                <a:gd name="connsiteY2" fmla="*/ 9624 h 21731"/>
                <a:gd name="connsiteX3" fmla="*/ 0 w 34149"/>
                <a:gd name="connsiteY3" fmla="*/ 10555 h 21731"/>
                <a:gd name="connsiteX4" fmla="*/ 3104 w 34149"/>
                <a:gd name="connsiteY4" fmla="*/ 24525 h 21731"/>
                <a:gd name="connsiteX5" fmla="*/ 7140 w 34149"/>
                <a:gd name="connsiteY5" fmla="*/ 22352 h 21731"/>
                <a:gd name="connsiteX6" fmla="*/ 10245 w 34149"/>
                <a:gd name="connsiteY6" fmla="*/ 22352 h 21731"/>
                <a:gd name="connsiteX7" fmla="*/ 12418 w 34149"/>
                <a:gd name="connsiteY7" fmla="*/ 22352 h 21731"/>
                <a:gd name="connsiteX8" fmla="*/ 12418 w 34149"/>
                <a:gd name="connsiteY8" fmla="*/ 20179 h 21731"/>
                <a:gd name="connsiteX9" fmla="*/ 15522 w 34149"/>
                <a:gd name="connsiteY9" fmla="*/ 20179 h 21731"/>
                <a:gd name="connsiteX10" fmla="*/ 21731 w 34149"/>
                <a:gd name="connsiteY10" fmla="*/ 17075 h 21731"/>
                <a:gd name="connsiteX11" fmla="*/ 24836 w 34149"/>
                <a:gd name="connsiteY11" fmla="*/ 12728 h 21731"/>
                <a:gd name="connsiteX12" fmla="*/ 29182 w 34149"/>
                <a:gd name="connsiteY12" fmla="*/ 9624 h 21731"/>
                <a:gd name="connsiteX13" fmla="*/ 32286 w 34149"/>
                <a:gd name="connsiteY13" fmla="*/ 5278 h 21731"/>
                <a:gd name="connsiteX14" fmla="*/ 36322 w 34149"/>
                <a:gd name="connsiteY14" fmla="*/ 0 h 21731"/>
                <a:gd name="connsiteX15" fmla="*/ 27009 w 34149"/>
                <a:gd name="connsiteY15" fmla="*/ 0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49" h="21731">
                  <a:moveTo>
                    <a:pt x="21731" y="3415"/>
                  </a:moveTo>
                  <a:lnTo>
                    <a:pt x="14591" y="5278"/>
                  </a:lnTo>
                  <a:lnTo>
                    <a:pt x="7140" y="9624"/>
                  </a:lnTo>
                  <a:lnTo>
                    <a:pt x="0" y="10555"/>
                  </a:lnTo>
                  <a:lnTo>
                    <a:pt x="3104" y="24525"/>
                  </a:lnTo>
                  <a:lnTo>
                    <a:pt x="7140" y="22352"/>
                  </a:lnTo>
                  <a:lnTo>
                    <a:pt x="10245" y="22352"/>
                  </a:lnTo>
                  <a:lnTo>
                    <a:pt x="12418" y="22352"/>
                  </a:lnTo>
                  <a:lnTo>
                    <a:pt x="12418" y="20179"/>
                  </a:lnTo>
                  <a:lnTo>
                    <a:pt x="15522" y="20179"/>
                  </a:lnTo>
                  <a:lnTo>
                    <a:pt x="21731" y="17075"/>
                  </a:lnTo>
                  <a:lnTo>
                    <a:pt x="24836" y="12728"/>
                  </a:lnTo>
                  <a:lnTo>
                    <a:pt x="29182" y="9624"/>
                  </a:lnTo>
                  <a:lnTo>
                    <a:pt x="32286" y="5278"/>
                  </a:lnTo>
                  <a:lnTo>
                    <a:pt x="36322" y="0"/>
                  </a:lnTo>
                  <a:lnTo>
                    <a:pt x="27009"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0" name="Freeform: Shape 29">
              <a:extLst>
                <a:ext uri="{FF2B5EF4-FFF2-40B4-BE49-F238E27FC236}">
                  <a16:creationId xmlns:a16="http://schemas.microsoft.com/office/drawing/2014/main" id="{BBF27FB2-1251-4601-884E-41CFC34DD504}"/>
                </a:ext>
              </a:extLst>
            </p:cNvPr>
            <p:cNvSpPr/>
            <p:nvPr/>
          </p:nvSpPr>
          <p:spPr>
            <a:xfrm>
              <a:off x="4877977" y="3996527"/>
              <a:ext cx="2967861" cy="2340761"/>
            </a:xfrm>
            <a:custGeom>
              <a:avLst/>
              <a:gdLst>
                <a:gd name="connsiteX0" fmla="*/ 2965999 w 2967861"/>
                <a:gd name="connsiteY0" fmla="*/ 516271 h 2340761"/>
                <a:gd name="connsiteX1" fmla="*/ 2956685 w 2967861"/>
                <a:gd name="connsiteY1" fmla="*/ 502612 h 2340761"/>
                <a:gd name="connsiteX2" fmla="*/ 2945199 w 2967861"/>
                <a:gd name="connsiteY2" fmla="*/ 489883 h 2340761"/>
                <a:gd name="connsiteX3" fmla="*/ 2934644 w 2967861"/>
                <a:gd name="connsiteY3" fmla="*/ 477155 h 2340761"/>
                <a:gd name="connsiteX4" fmla="*/ 2930608 w 2967861"/>
                <a:gd name="connsiteY4" fmla="*/ 477155 h 2340761"/>
                <a:gd name="connsiteX5" fmla="*/ 2929677 w 2967861"/>
                <a:gd name="connsiteY5" fmla="*/ 477155 h 2340761"/>
                <a:gd name="connsiteX6" fmla="*/ 2927503 w 2967861"/>
                <a:gd name="connsiteY6" fmla="*/ 479328 h 2340761"/>
                <a:gd name="connsiteX7" fmla="*/ 2925330 w 2967861"/>
                <a:gd name="connsiteY7" fmla="*/ 479328 h 2340761"/>
                <a:gd name="connsiteX8" fmla="*/ 2923158 w 2967861"/>
                <a:gd name="connsiteY8" fmla="*/ 480260 h 2340761"/>
                <a:gd name="connsiteX9" fmla="*/ 2905462 w 2967861"/>
                <a:gd name="connsiteY9" fmla="*/ 477155 h 2340761"/>
                <a:gd name="connsiteX10" fmla="*/ 2896149 w 2967861"/>
                <a:gd name="connsiteY10" fmla="*/ 469705 h 2340761"/>
                <a:gd name="connsiteX11" fmla="*/ 2889008 w 2967861"/>
                <a:gd name="connsiteY11" fmla="*/ 460081 h 2340761"/>
                <a:gd name="connsiteX12" fmla="*/ 2881868 w 2967861"/>
                <a:gd name="connsiteY12" fmla="*/ 449526 h 2340761"/>
                <a:gd name="connsiteX13" fmla="*/ 2871313 w 2967861"/>
                <a:gd name="connsiteY13" fmla="*/ 439902 h 2340761"/>
                <a:gd name="connsiteX14" fmla="*/ 2866035 w 2967861"/>
                <a:gd name="connsiteY14" fmla="*/ 435555 h 2340761"/>
                <a:gd name="connsiteX15" fmla="*/ 2859827 w 2967861"/>
                <a:gd name="connsiteY15" fmla="*/ 435555 h 2340761"/>
                <a:gd name="connsiteX16" fmla="*/ 2854549 w 2967861"/>
                <a:gd name="connsiteY16" fmla="*/ 434624 h 2340761"/>
                <a:gd name="connsiteX17" fmla="*/ 2849271 w 2967861"/>
                <a:gd name="connsiteY17" fmla="*/ 434624 h 2340761"/>
                <a:gd name="connsiteX18" fmla="*/ 2843994 w 2967861"/>
                <a:gd name="connsiteY18" fmla="*/ 430278 h 2340761"/>
                <a:gd name="connsiteX19" fmla="*/ 2810776 w 2967861"/>
                <a:gd name="connsiteY19" fmla="*/ 395508 h 2340761"/>
                <a:gd name="connsiteX20" fmla="*/ 2751481 w 2967861"/>
                <a:gd name="connsiteY20" fmla="*/ 370051 h 2340761"/>
                <a:gd name="connsiteX21" fmla="*/ 2747445 w 2967861"/>
                <a:gd name="connsiteY21" fmla="*/ 370983 h 2340761"/>
                <a:gd name="connsiteX22" fmla="*/ 2744340 w 2967861"/>
                <a:gd name="connsiteY22" fmla="*/ 373156 h 2340761"/>
                <a:gd name="connsiteX23" fmla="*/ 2740305 w 2967861"/>
                <a:gd name="connsiteY23" fmla="*/ 377502 h 2340761"/>
                <a:gd name="connsiteX24" fmla="*/ 2735027 w 2967861"/>
                <a:gd name="connsiteY24" fmla="*/ 378433 h 2340761"/>
                <a:gd name="connsiteX25" fmla="*/ 2729750 w 2967861"/>
                <a:gd name="connsiteY25" fmla="*/ 378433 h 2340761"/>
                <a:gd name="connsiteX26" fmla="*/ 2723541 w 2967861"/>
                <a:gd name="connsiteY26" fmla="*/ 378433 h 2340761"/>
                <a:gd name="connsiteX27" fmla="*/ 2708950 w 2967861"/>
                <a:gd name="connsiteY27" fmla="*/ 373156 h 2340761"/>
                <a:gd name="connsiteX28" fmla="*/ 2696532 w 2967861"/>
                <a:gd name="connsiteY28" fmla="*/ 365705 h 2340761"/>
                <a:gd name="connsiteX29" fmla="*/ 2678836 w 2967861"/>
                <a:gd name="connsiteY29" fmla="*/ 362601 h 2340761"/>
                <a:gd name="connsiteX30" fmla="*/ 2678836 w 2967861"/>
                <a:gd name="connsiteY30" fmla="*/ 367878 h 2340761"/>
                <a:gd name="connsiteX31" fmla="*/ 2678836 w 2967861"/>
                <a:gd name="connsiteY31" fmla="*/ 373156 h 2340761"/>
                <a:gd name="connsiteX32" fmla="*/ 2676664 w 2967861"/>
                <a:gd name="connsiteY32" fmla="*/ 377502 h 2340761"/>
                <a:gd name="connsiteX33" fmla="*/ 2676664 w 2967861"/>
                <a:gd name="connsiteY33" fmla="*/ 380607 h 2340761"/>
                <a:gd name="connsiteX34" fmla="*/ 2678836 w 2967861"/>
                <a:gd name="connsiteY34" fmla="*/ 382780 h 2340761"/>
                <a:gd name="connsiteX35" fmla="*/ 2681010 w 2967861"/>
                <a:gd name="connsiteY35" fmla="*/ 385884 h 2340761"/>
                <a:gd name="connsiteX36" fmla="*/ 2684114 w 2967861"/>
                <a:gd name="connsiteY36" fmla="*/ 392093 h 2340761"/>
                <a:gd name="connsiteX37" fmla="*/ 2681941 w 2967861"/>
                <a:gd name="connsiteY37" fmla="*/ 397371 h 2340761"/>
                <a:gd name="connsiteX38" fmla="*/ 2681941 w 2967861"/>
                <a:gd name="connsiteY38" fmla="*/ 400475 h 2340761"/>
                <a:gd name="connsiteX39" fmla="*/ 2681010 w 2967861"/>
                <a:gd name="connsiteY39" fmla="*/ 404821 h 2340761"/>
                <a:gd name="connsiteX40" fmla="*/ 2678836 w 2967861"/>
                <a:gd name="connsiteY40" fmla="*/ 406994 h 2340761"/>
                <a:gd name="connsiteX41" fmla="*/ 2678836 w 2967861"/>
                <a:gd name="connsiteY41" fmla="*/ 412272 h 2340761"/>
                <a:gd name="connsiteX42" fmla="*/ 2671696 w 2967861"/>
                <a:gd name="connsiteY42" fmla="*/ 406994 h 2340761"/>
                <a:gd name="connsiteX43" fmla="*/ 2666419 w 2967861"/>
                <a:gd name="connsiteY43" fmla="*/ 402648 h 2340761"/>
                <a:gd name="connsiteX44" fmla="*/ 2660210 w 2967861"/>
                <a:gd name="connsiteY44" fmla="*/ 395198 h 2340761"/>
                <a:gd name="connsiteX45" fmla="*/ 2654932 w 2967861"/>
                <a:gd name="connsiteY45" fmla="*/ 389920 h 2340761"/>
                <a:gd name="connsiteX46" fmla="*/ 2651828 w 2967861"/>
                <a:gd name="connsiteY46" fmla="*/ 382469 h 2340761"/>
                <a:gd name="connsiteX47" fmla="*/ 2616437 w 2967861"/>
                <a:gd name="connsiteY47" fmla="*/ 382469 h 2340761"/>
                <a:gd name="connsiteX48" fmla="*/ 2581978 w 2967861"/>
                <a:gd name="connsiteY48" fmla="*/ 382469 h 2340761"/>
                <a:gd name="connsiteX49" fmla="*/ 2547518 w 2967861"/>
                <a:gd name="connsiteY49" fmla="*/ 385574 h 2340761"/>
                <a:gd name="connsiteX50" fmla="*/ 2544414 w 2967861"/>
                <a:gd name="connsiteY50" fmla="*/ 384642 h 2340761"/>
                <a:gd name="connsiteX51" fmla="*/ 2542240 w 2967861"/>
                <a:gd name="connsiteY51" fmla="*/ 380296 h 2340761"/>
                <a:gd name="connsiteX52" fmla="*/ 2538205 w 2967861"/>
                <a:gd name="connsiteY52" fmla="*/ 378123 h 2340761"/>
                <a:gd name="connsiteX53" fmla="*/ 2535100 w 2967861"/>
                <a:gd name="connsiteY53" fmla="*/ 365395 h 2340761"/>
                <a:gd name="connsiteX54" fmla="*/ 2532927 w 2967861"/>
                <a:gd name="connsiteY54" fmla="*/ 350493 h 2340761"/>
                <a:gd name="connsiteX55" fmla="*/ 2527650 w 2967861"/>
                <a:gd name="connsiteY55" fmla="*/ 333419 h 2340761"/>
                <a:gd name="connsiteX56" fmla="*/ 2515232 w 2967861"/>
                <a:gd name="connsiteY56" fmla="*/ 330314 h 2340761"/>
                <a:gd name="connsiteX57" fmla="*/ 2498468 w 2967861"/>
                <a:gd name="connsiteY57" fmla="*/ 327210 h 2340761"/>
                <a:gd name="connsiteX58" fmla="*/ 2481703 w 2967861"/>
                <a:gd name="connsiteY58" fmla="*/ 325037 h 2340761"/>
                <a:gd name="connsiteX59" fmla="*/ 2464008 w 2967861"/>
                <a:gd name="connsiteY59" fmla="*/ 325037 h 2340761"/>
                <a:gd name="connsiteX60" fmla="*/ 2451590 w 2967861"/>
                <a:gd name="connsiteY60" fmla="*/ 330314 h 2340761"/>
                <a:gd name="connsiteX61" fmla="*/ 2437931 w 2967861"/>
                <a:gd name="connsiteY61" fmla="*/ 325037 h 2340761"/>
                <a:gd name="connsiteX62" fmla="*/ 2427375 w 2967861"/>
                <a:gd name="connsiteY62" fmla="*/ 315413 h 2340761"/>
                <a:gd name="connsiteX63" fmla="*/ 2420235 w 2967861"/>
                <a:gd name="connsiteY63" fmla="*/ 304858 h 2340761"/>
                <a:gd name="connsiteX64" fmla="*/ 2414958 w 2967861"/>
                <a:gd name="connsiteY64" fmla="*/ 293371 h 2340761"/>
                <a:gd name="connsiteX65" fmla="*/ 2401298 w 2967861"/>
                <a:gd name="connsiteY65" fmla="*/ 293371 h 2340761"/>
                <a:gd name="connsiteX66" fmla="*/ 2388880 w 2967861"/>
                <a:gd name="connsiteY66" fmla="*/ 293371 h 2340761"/>
                <a:gd name="connsiteX67" fmla="*/ 2378325 w 2967861"/>
                <a:gd name="connsiteY67" fmla="*/ 297718 h 2340761"/>
                <a:gd name="connsiteX68" fmla="*/ 2373047 w 2967861"/>
                <a:gd name="connsiteY68" fmla="*/ 295544 h 2340761"/>
                <a:gd name="connsiteX69" fmla="*/ 2369012 w 2967861"/>
                <a:gd name="connsiteY69" fmla="*/ 293371 h 2340761"/>
                <a:gd name="connsiteX70" fmla="*/ 2365907 w 2967861"/>
                <a:gd name="connsiteY70" fmla="*/ 291198 h 2340761"/>
                <a:gd name="connsiteX71" fmla="*/ 2365907 w 2967861"/>
                <a:gd name="connsiteY71" fmla="*/ 288094 h 2340761"/>
                <a:gd name="connsiteX72" fmla="*/ 2363734 w 2967861"/>
                <a:gd name="connsiteY72" fmla="*/ 285921 h 2340761"/>
                <a:gd name="connsiteX73" fmla="*/ 2363734 w 2967861"/>
                <a:gd name="connsiteY73" fmla="*/ 282816 h 2340761"/>
                <a:gd name="connsiteX74" fmla="*/ 2361561 w 2967861"/>
                <a:gd name="connsiteY74" fmla="*/ 276607 h 2340761"/>
                <a:gd name="connsiteX75" fmla="*/ 2358457 w 2967861"/>
                <a:gd name="connsiteY75" fmla="*/ 273503 h 2340761"/>
                <a:gd name="connsiteX76" fmla="*/ 2351316 w 2967861"/>
                <a:gd name="connsiteY76" fmla="*/ 268225 h 2340761"/>
                <a:gd name="connsiteX77" fmla="*/ 2334552 w 2967861"/>
                <a:gd name="connsiteY77" fmla="*/ 262016 h 2340761"/>
                <a:gd name="connsiteX78" fmla="*/ 2315925 w 2967861"/>
                <a:gd name="connsiteY78" fmla="*/ 256739 h 2340761"/>
                <a:gd name="connsiteX79" fmla="*/ 2296057 w 2967861"/>
                <a:gd name="connsiteY79" fmla="*/ 251461 h 2340761"/>
                <a:gd name="connsiteX80" fmla="*/ 2276188 w 2967861"/>
                <a:gd name="connsiteY80" fmla="*/ 249288 h 2340761"/>
                <a:gd name="connsiteX81" fmla="*/ 2258493 w 2967861"/>
                <a:gd name="connsiteY81" fmla="*/ 249288 h 2340761"/>
                <a:gd name="connsiteX82" fmla="*/ 2247007 w 2967861"/>
                <a:gd name="connsiteY82" fmla="*/ 253634 h 2340761"/>
                <a:gd name="connsiteX83" fmla="*/ 2234589 w 2967861"/>
                <a:gd name="connsiteY83" fmla="*/ 256739 h 2340761"/>
                <a:gd name="connsiteX84" fmla="*/ 2237693 w 2967861"/>
                <a:gd name="connsiteY84" fmla="*/ 273813 h 2340761"/>
                <a:gd name="connsiteX85" fmla="*/ 2241729 w 2967861"/>
                <a:gd name="connsiteY85" fmla="*/ 286541 h 2340761"/>
                <a:gd name="connsiteX86" fmla="*/ 2243902 w 2967861"/>
                <a:gd name="connsiteY86" fmla="*/ 305479 h 2340761"/>
                <a:gd name="connsiteX87" fmla="*/ 2236762 w 2967861"/>
                <a:gd name="connsiteY87" fmla="*/ 305479 h 2340761"/>
                <a:gd name="connsiteX88" fmla="*/ 2232726 w 2967861"/>
                <a:gd name="connsiteY88" fmla="*/ 303306 h 2340761"/>
                <a:gd name="connsiteX89" fmla="*/ 2227448 w 2967861"/>
                <a:gd name="connsiteY89" fmla="*/ 303306 h 2340761"/>
                <a:gd name="connsiteX90" fmla="*/ 2225275 w 2967861"/>
                <a:gd name="connsiteY90" fmla="*/ 303306 h 2340761"/>
                <a:gd name="connsiteX91" fmla="*/ 2222171 w 2967861"/>
                <a:gd name="connsiteY91" fmla="*/ 303306 h 2340761"/>
                <a:gd name="connsiteX92" fmla="*/ 2218135 w 2967861"/>
                <a:gd name="connsiteY92" fmla="*/ 306410 h 2340761"/>
                <a:gd name="connsiteX93" fmla="*/ 2215030 w 2967861"/>
                <a:gd name="connsiteY93" fmla="*/ 310756 h 2340761"/>
                <a:gd name="connsiteX94" fmla="*/ 2207890 w 2967861"/>
                <a:gd name="connsiteY94" fmla="*/ 306410 h 2340761"/>
                <a:gd name="connsiteX95" fmla="*/ 2201681 w 2967861"/>
                <a:gd name="connsiteY95" fmla="*/ 303306 h 2340761"/>
                <a:gd name="connsiteX96" fmla="*/ 2198577 w 2967861"/>
                <a:gd name="connsiteY96" fmla="*/ 298028 h 2340761"/>
                <a:gd name="connsiteX97" fmla="*/ 2193299 w 2967861"/>
                <a:gd name="connsiteY97" fmla="*/ 293682 h 2340761"/>
                <a:gd name="connsiteX98" fmla="*/ 2188022 w 2967861"/>
                <a:gd name="connsiteY98" fmla="*/ 288404 h 2340761"/>
                <a:gd name="connsiteX99" fmla="*/ 2174362 w 2967861"/>
                <a:gd name="connsiteY99" fmla="*/ 310756 h 2340761"/>
                <a:gd name="connsiteX100" fmla="*/ 2165980 w 2967861"/>
                <a:gd name="connsiteY100" fmla="*/ 308583 h 2340761"/>
                <a:gd name="connsiteX101" fmla="*/ 2158840 w 2967861"/>
                <a:gd name="connsiteY101" fmla="*/ 306410 h 2340761"/>
                <a:gd name="connsiteX102" fmla="*/ 2152631 w 2967861"/>
                <a:gd name="connsiteY102" fmla="*/ 303306 h 2340761"/>
                <a:gd name="connsiteX103" fmla="*/ 2149526 w 2967861"/>
                <a:gd name="connsiteY103" fmla="*/ 298028 h 2340761"/>
                <a:gd name="connsiteX104" fmla="*/ 2147353 w 2967861"/>
                <a:gd name="connsiteY104" fmla="*/ 290577 h 2340761"/>
                <a:gd name="connsiteX105" fmla="*/ 2147353 w 2967861"/>
                <a:gd name="connsiteY105" fmla="*/ 280953 h 2340761"/>
                <a:gd name="connsiteX106" fmla="*/ 2140213 w 2967861"/>
                <a:gd name="connsiteY106" fmla="*/ 290577 h 2340761"/>
                <a:gd name="connsiteX107" fmla="*/ 2137109 w 2967861"/>
                <a:gd name="connsiteY107" fmla="*/ 301132 h 2340761"/>
                <a:gd name="connsiteX108" fmla="*/ 2133073 w 2967861"/>
                <a:gd name="connsiteY108" fmla="*/ 312619 h 2340761"/>
                <a:gd name="connsiteX109" fmla="*/ 2127795 w 2967861"/>
                <a:gd name="connsiteY109" fmla="*/ 321001 h 2340761"/>
                <a:gd name="connsiteX110" fmla="*/ 2125622 w 2967861"/>
                <a:gd name="connsiteY110" fmla="*/ 323174 h 2340761"/>
                <a:gd name="connsiteX111" fmla="*/ 2123449 w 2967861"/>
                <a:gd name="connsiteY111" fmla="*/ 325347 h 2340761"/>
                <a:gd name="connsiteX112" fmla="*/ 2112894 w 2967861"/>
                <a:gd name="connsiteY112" fmla="*/ 317896 h 2340761"/>
                <a:gd name="connsiteX113" fmla="*/ 2100476 w 2967861"/>
                <a:gd name="connsiteY113" fmla="*/ 310446 h 2340761"/>
                <a:gd name="connsiteX114" fmla="*/ 2091163 w 2967861"/>
                <a:gd name="connsiteY114" fmla="*/ 300822 h 2340761"/>
                <a:gd name="connsiteX115" fmla="*/ 2088989 w 2967861"/>
                <a:gd name="connsiteY115" fmla="*/ 295544 h 2340761"/>
                <a:gd name="connsiteX116" fmla="*/ 2088058 w 2967861"/>
                <a:gd name="connsiteY116" fmla="*/ 291198 h 2340761"/>
                <a:gd name="connsiteX117" fmla="*/ 2088058 w 2967861"/>
                <a:gd name="connsiteY117" fmla="*/ 288094 h 2340761"/>
                <a:gd name="connsiteX118" fmla="*/ 2085885 w 2967861"/>
                <a:gd name="connsiteY118" fmla="*/ 283747 h 2340761"/>
                <a:gd name="connsiteX119" fmla="*/ 2083712 w 2967861"/>
                <a:gd name="connsiteY119" fmla="*/ 280643 h 2340761"/>
                <a:gd name="connsiteX120" fmla="*/ 2090852 w 2967861"/>
                <a:gd name="connsiteY120" fmla="*/ 261706 h 2340761"/>
                <a:gd name="connsiteX121" fmla="*/ 2103270 w 2967861"/>
                <a:gd name="connsiteY121" fmla="*/ 248978 h 2340761"/>
                <a:gd name="connsiteX122" fmla="*/ 2093957 w 2967861"/>
                <a:gd name="connsiteY122" fmla="*/ 212034 h 2340761"/>
                <a:gd name="connsiteX123" fmla="*/ 2090852 w 2967861"/>
                <a:gd name="connsiteY123" fmla="*/ 212034 h 2340761"/>
                <a:gd name="connsiteX124" fmla="*/ 2090852 w 2967861"/>
                <a:gd name="connsiteY124" fmla="*/ 206757 h 2340761"/>
                <a:gd name="connsiteX125" fmla="*/ 2070984 w 2967861"/>
                <a:gd name="connsiteY125" fmla="*/ 208930 h 2340761"/>
                <a:gd name="connsiteX126" fmla="*/ 2058566 w 2967861"/>
                <a:gd name="connsiteY126" fmla="*/ 214208 h 2340761"/>
                <a:gd name="connsiteX127" fmla="*/ 2047079 w 2967861"/>
                <a:gd name="connsiteY127" fmla="*/ 223831 h 2340761"/>
                <a:gd name="connsiteX128" fmla="*/ 2036524 w 2967861"/>
                <a:gd name="connsiteY128" fmla="*/ 218554 h 2340761"/>
                <a:gd name="connsiteX129" fmla="*/ 2025038 w 2967861"/>
                <a:gd name="connsiteY129" fmla="*/ 212345 h 2340761"/>
                <a:gd name="connsiteX130" fmla="*/ 2014482 w 2967861"/>
                <a:gd name="connsiteY130" fmla="*/ 207067 h 2340761"/>
                <a:gd name="connsiteX131" fmla="*/ 2012310 w 2967861"/>
                <a:gd name="connsiteY131" fmla="*/ 209240 h 2340761"/>
                <a:gd name="connsiteX132" fmla="*/ 2012310 w 2967861"/>
                <a:gd name="connsiteY132" fmla="*/ 211414 h 2340761"/>
                <a:gd name="connsiteX133" fmla="*/ 2010136 w 2967861"/>
                <a:gd name="connsiteY133" fmla="*/ 211414 h 2340761"/>
                <a:gd name="connsiteX134" fmla="*/ 2007032 w 2967861"/>
                <a:gd name="connsiteY134" fmla="*/ 212345 h 2340761"/>
                <a:gd name="connsiteX135" fmla="*/ 2007032 w 2967861"/>
                <a:gd name="connsiteY135" fmla="*/ 218554 h 2340761"/>
                <a:gd name="connsiteX136" fmla="*/ 2007032 w 2967861"/>
                <a:gd name="connsiteY136" fmla="*/ 223831 h 2340761"/>
                <a:gd name="connsiteX137" fmla="*/ 2007032 w 2967861"/>
                <a:gd name="connsiteY137" fmla="*/ 226936 h 2340761"/>
                <a:gd name="connsiteX138" fmla="*/ 2007032 w 2967861"/>
                <a:gd name="connsiteY138" fmla="*/ 229109 h 2340761"/>
                <a:gd name="connsiteX139" fmla="*/ 2007032 w 2967861"/>
                <a:gd name="connsiteY139" fmla="*/ 232213 h 2340761"/>
                <a:gd name="connsiteX140" fmla="*/ 2002996 w 2967861"/>
                <a:gd name="connsiteY140" fmla="*/ 243700 h 2340761"/>
                <a:gd name="connsiteX141" fmla="*/ 1950841 w 2967861"/>
                <a:gd name="connsiteY141" fmla="*/ 239354 h 2340761"/>
                <a:gd name="connsiteX142" fmla="*/ 1948668 w 2967861"/>
                <a:gd name="connsiteY142" fmla="*/ 234076 h 2340761"/>
                <a:gd name="connsiteX143" fmla="*/ 1948668 w 2967861"/>
                <a:gd name="connsiteY143" fmla="*/ 228799 h 2340761"/>
                <a:gd name="connsiteX144" fmla="*/ 1946495 w 2967861"/>
                <a:gd name="connsiteY144" fmla="*/ 223521 h 2340761"/>
                <a:gd name="connsiteX145" fmla="*/ 1946495 w 2967861"/>
                <a:gd name="connsiteY145" fmla="*/ 218243 h 2340761"/>
                <a:gd name="connsiteX146" fmla="*/ 1946495 w 2967861"/>
                <a:gd name="connsiteY146" fmla="*/ 216070 h 2340761"/>
                <a:gd name="connsiteX147" fmla="*/ 1934077 w 2967861"/>
                <a:gd name="connsiteY147" fmla="*/ 206446 h 2340761"/>
                <a:gd name="connsiteX148" fmla="*/ 1921659 w 2967861"/>
                <a:gd name="connsiteY148" fmla="*/ 204273 h 2340761"/>
                <a:gd name="connsiteX149" fmla="*/ 1904895 w 2967861"/>
                <a:gd name="connsiteY149" fmla="*/ 204273 h 2340761"/>
                <a:gd name="connsiteX150" fmla="*/ 1887200 w 2967861"/>
                <a:gd name="connsiteY150" fmla="*/ 206446 h 2340761"/>
                <a:gd name="connsiteX151" fmla="*/ 1887200 w 2967861"/>
                <a:gd name="connsiteY151" fmla="*/ 219175 h 2340761"/>
                <a:gd name="connsiteX152" fmla="*/ 1877886 w 2967861"/>
                <a:gd name="connsiteY152" fmla="*/ 219175 h 2340761"/>
                <a:gd name="connsiteX153" fmla="*/ 1877886 w 2967861"/>
                <a:gd name="connsiteY153" fmla="*/ 218243 h 2340761"/>
                <a:gd name="connsiteX154" fmla="*/ 1875713 w 2967861"/>
                <a:gd name="connsiteY154" fmla="*/ 218243 h 2340761"/>
                <a:gd name="connsiteX155" fmla="*/ 1873540 w 2967861"/>
                <a:gd name="connsiteY155" fmla="*/ 216070 h 2340761"/>
                <a:gd name="connsiteX156" fmla="*/ 1875713 w 2967861"/>
                <a:gd name="connsiteY156" fmla="*/ 206446 h 2340761"/>
                <a:gd name="connsiteX157" fmla="*/ 1877886 w 2967861"/>
                <a:gd name="connsiteY157" fmla="*/ 198996 h 2340761"/>
                <a:gd name="connsiteX158" fmla="*/ 1880060 w 2967861"/>
                <a:gd name="connsiteY158" fmla="*/ 193718 h 2340761"/>
                <a:gd name="connsiteX159" fmla="*/ 1883164 w 2967861"/>
                <a:gd name="connsiteY159" fmla="*/ 188441 h 2340761"/>
                <a:gd name="connsiteX160" fmla="*/ 1883164 w 2967861"/>
                <a:gd name="connsiteY160" fmla="*/ 182232 h 2340761"/>
                <a:gd name="connsiteX161" fmla="*/ 1873851 w 2967861"/>
                <a:gd name="connsiteY161" fmla="*/ 186578 h 2340761"/>
                <a:gd name="connsiteX162" fmla="*/ 1866710 w 2967861"/>
                <a:gd name="connsiteY162" fmla="*/ 191856 h 2340761"/>
                <a:gd name="connsiteX163" fmla="*/ 1859570 w 2967861"/>
                <a:gd name="connsiteY163" fmla="*/ 197133 h 2340761"/>
                <a:gd name="connsiteX164" fmla="*/ 1854293 w 2967861"/>
                <a:gd name="connsiteY164" fmla="*/ 203342 h 2340761"/>
                <a:gd name="connsiteX165" fmla="*/ 1851188 w 2967861"/>
                <a:gd name="connsiteY165" fmla="*/ 201169 h 2340761"/>
                <a:gd name="connsiteX166" fmla="*/ 1849015 w 2967861"/>
                <a:gd name="connsiteY166" fmla="*/ 201169 h 2340761"/>
                <a:gd name="connsiteX167" fmla="*/ 1849015 w 2967861"/>
                <a:gd name="connsiteY167" fmla="*/ 198996 h 2340761"/>
                <a:gd name="connsiteX168" fmla="*/ 1849015 w 2967861"/>
                <a:gd name="connsiteY168" fmla="*/ 196823 h 2340761"/>
                <a:gd name="connsiteX169" fmla="*/ 1849015 w 2967861"/>
                <a:gd name="connsiteY169" fmla="*/ 195891 h 2340761"/>
                <a:gd name="connsiteX170" fmla="*/ 1851188 w 2967861"/>
                <a:gd name="connsiteY170" fmla="*/ 191545 h 2340761"/>
                <a:gd name="connsiteX171" fmla="*/ 1851188 w 2967861"/>
                <a:gd name="connsiteY171" fmla="*/ 188441 h 2340761"/>
                <a:gd name="connsiteX172" fmla="*/ 1834424 w 2967861"/>
                <a:gd name="connsiteY172" fmla="*/ 186267 h 2340761"/>
                <a:gd name="connsiteX173" fmla="*/ 1819833 w 2967861"/>
                <a:gd name="connsiteY173" fmla="*/ 188441 h 2340761"/>
                <a:gd name="connsiteX174" fmla="*/ 1807415 w 2967861"/>
                <a:gd name="connsiteY174" fmla="*/ 195891 h 2340761"/>
                <a:gd name="connsiteX175" fmla="*/ 1803379 w 2967861"/>
                <a:gd name="connsiteY175" fmla="*/ 195891 h 2340761"/>
                <a:gd name="connsiteX176" fmla="*/ 1815797 w 2967861"/>
                <a:gd name="connsiteY176" fmla="*/ 180990 h 2340761"/>
                <a:gd name="connsiteX177" fmla="*/ 1832561 w 2967861"/>
                <a:gd name="connsiteY177" fmla="*/ 169503 h 2340761"/>
                <a:gd name="connsiteX178" fmla="*/ 1849325 w 2967861"/>
                <a:gd name="connsiteY178" fmla="*/ 159880 h 2340761"/>
                <a:gd name="connsiteX179" fmla="*/ 1863916 w 2967861"/>
                <a:gd name="connsiteY179" fmla="*/ 151498 h 2340761"/>
                <a:gd name="connsiteX180" fmla="*/ 1869194 w 2967861"/>
                <a:gd name="connsiteY180" fmla="*/ 141874 h 2340761"/>
                <a:gd name="connsiteX181" fmla="*/ 1873230 w 2967861"/>
                <a:gd name="connsiteY181" fmla="*/ 132250 h 2340761"/>
                <a:gd name="connsiteX182" fmla="*/ 1878507 w 2967861"/>
                <a:gd name="connsiteY182" fmla="*/ 123868 h 2340761"/>
                <a:gd name="connsiteX183" fmla="*/ 1890925 w 2967861"/>
                <a:gd name="connsiteY183" fmla="*/ 114244 h 2340761"/>
                <a:gd name="connsiteX184" fmla="*/ 1890925 w 2967861"/>
                <a:gd name="connsiteY184" fmla="*/ 90029 h 2340761"/>
                <a:gd name="connsiteX185" fmla="*/ 1881612 w 2967861"/>
                <a:gd name="connsiteY185" fmla="*/ 77301 h 2340761"/>
                <a:gd name="connsiteX186" fmla="*/ 1873230 w 2967861"/>
                <a:gd name="connsiteY186" fmla="*/ 65815 h 2340761"/>
                <a:gd name="connsiteX187" fmla="*/ 1861743 w 2967861"/>
                <a:gd name="connsiteY187" fmla="*/ 57432 h 2340761"/>
                <a:gd name="connsiteX188" fmla="*/ 1847152 w 2967861"/>
                <a:gd name="connsiteY188" fmla="*/ 49982 h 2340761"/>
                <a:gd name="connsiteX189" fmla="*/ 1847152 w 2967861"/>
                <a:gd name="connsiteY189" fmla="*/ 47809 h 2340761"/>
                <a:gd name="connsiteX190" fmla="*/ 1847152 w 2967861"/>
                <a:gd name="connsiteY190" fmla="*/ 45636 h 2340761"/>
                <a:gd name="connsiteX191" fmla="*/ 1844979 w 2967861"/>
                <a:gd name="connsiteY191" fmla="*/ 43462 h 2340761"/>
                <a:gd name="connsiteX192" fmla="*/ 1844048 w 2967861"/>
                <a:gd name="connsiteY192" fmla="*/ 45636 h 2340761"/>
                <a:gd name="connsiteX193" fmla="*/ 1827284 w 2967861"/>
                <a:gd name="connsiteY193" fmla="*/ 50913 h 2340761"/>
                <a:gd name="connsiteX194" fmla="*/ 1812693 w 2967861"/>
                <a:gd name="connsiteY194" fmla="*/ 53086 h 2340761"/>
                <a:gd name="connsiteX195" fmla="*/ 1800275 w 2967861"/>
                <a:gd name="connsiteY195" fmla="*/ 55259 h 2340761"/>
                <a:gd name="connsiteX196" fmla="*/ 1787857 w 2967861"/>
                <a:gd name="connsiteY196" fmla="*/ 60537 h 2340761"/>
                <a:gd name="connsiteX197" fmla="*/ 1780717 w 2967861"/>
                <a:gd name="connsiteY197" fmla="*/ 50913 h 2340761"/>
                <a:gd name="connsiteX198" fmla="*/ 1773577 w 2967861"/>
                <a:gd name="connsiteY198" fmla="*/ 43462 h 2340761"/>
                <a:gd name="connsiteX199" fmla="*/ 1766436 w 2967861"/>
                <a:gd name="connsiteY199" fmla="*/ 40358 h 2340761"/>
                <a:gd name="connsiteX200" fmla="*/ 1751845 w 2967861"/>
                <a:gd name="connsiteY200" fmla="*/ 36012 h 2340761"/>
                <a:gd name="connsiteX201" fmla="*/ 1752777 w 2967861"/>
                <a:gd name="connsiteY201" fmla="*/ 30734 h 2340761"/>
                <a:gd name="connsiteX202" fmla="*/ 1754950 w 2967861"/>
                <a:gd name="connsiteY202" fmla="*/ 28561 h 2340761"/>
                <a:gd name="connsiteX203" fmla="*/ 1757123 w 2967861"/>
                <a:gd name="connsiteY203" fmla="*/ 25457 h 2340761"/>
                <a:gd name="connsiteX204" fmla="*/ 1760227 w 2967861"/>
                <a:gd name="connsiteY204" fmla="*/ 23283 h 2340761"/>
                <a:gd name="connsiteX205" fmla="*/ 1762401 w 2967861"/>
                <a:gd name="connsiteY205" fmla="*/ 22352 h 2340761"/>
                <a:gd name="connsiteX206" fmla="*/ 1767678 w 2967861"/>
                <a:gd name="connsiteY206" fmla="*/ 20179 h 2340761"/>
                <a:gd name="connsiteX207" fmla="*/ 1766747 w 2967861"/>
                <a:gd name="connsiteY207" fmla="*/ 14901 h 2340761"/>
                <a:gd name="connsiteX208" fmla="*/ 1762711 w 2967861"/>
                <a:gd name="connsiteY208" fmla="*/ 10555 h 2340761"/>
                <a:gd name="connsiteX209" fmla="*/ 1760538 w 2967861"/>
                <a:gd name="connsiteY209" fmla="*/ 7451 h 2340761"/>
                <a:gd name="connsiteX210" fmla="*/ 1759607 w 2967861"/>
                <a:gd name="connsiteY210" fmla="*/ 5278 h 2340761"/>
                <a:gd name="connsiteX211" fmla="*/ 1755571 w 2967861"/>
                <a:gd name="connsiteY211" fmla="*/ 0 h 2340761"/>
                <a:gd name="connsiteX212" fmla="*/ 1735702 w 2967861"/>
                <a:gd name="connsiteY212" fmla="*/ 0 h 2340761"/>
                <a:gd name="connsiteX213" fmla="*/ 1731666 w 2967861"/>
                <a:gd name="connsiteY213" fmla="*/ 18006 h 2340761"/>
                <a:gd name="connsiteX214" fmla="*/ 1721111 w 2967861"/>
                <a:gd name="connsiteY214" fmla="*/ 28561 h 2340761"/>
                <a:gd name="connsiteX215" fmla="*/ 1708693 w 2967861"/>
                <a:gd name="connsiteY215" fmla="*/ 38185 h 2340761"/>
                <a:gd name="connsiteX216" fmla="*/ 1695034 w 2967861"/>
                <a:gd name="connsiteY216" fmla="*/ 45636 h 2340761"/>
                <a:gd name="connsiteX217" fmla="*/ 1679511 w 2967861"/>
                <a:gd name="connsiteY217" fmla="*/ 53086 h 2340761"/>
                <a:gd name="connsiteX218" fmla="*/ 1679511 w 2967861"/>
                <a:gd name="connsiteY218" fmla="*/ 73265 h 2340761"/>
                <a:gd name="connsiteX219" fmla="*/ 1674234 w 2967861"/>
                <a:gd name="connsiteY219" fmla="*/ 73265 h 2340761"/>
                <a:gd name="connsiteX220" fmla="*/ 1668025 w 2967861"/>
                <a:gd name="connsiteY220" fmla="*/ 72334 h 2340761"/>
                <a:gd name="connsiteX221" fmla="*/ 1664921 w 2967861"/>
                <a:gd name="connsiteY221" fmla="*/ 72334 h 2340761"/>
                <a:gd name="connsiteX222" fmla="*/ 1659643 w 2967861"/>
                <a:gd name="connsiteY222" fmla="*/ 70161 h 2340761"/>
                <a:gd name="connsiteX223" fmla="*/ 1653434 w 2967861"/>
                <a:gd name="connsiteY223" fmla="*/ 75438 h 2340761"/>
                <a:gd name="connsiteX224" fmla="*/ 1646294 w 2967861"/>
                <a:gd name="connsiteY224" fmla="*/ 82889 h 2340761"/>
                <a:gd name="connsiteX225" fmla="*/ 1639153 w 2967861"/>
                <a:gd name="connsiteY225" fmla="*/ 88167 h 2340761"/>
                <a:gd name="connsiteX226" fmla="*/ 1632013 w 2967861"/>
                <a:gd name="connsiteY226" fmla="*/ 94376 h 2340761"/>
                <a:gd name="connsiteX227" fmla="*/ 1626736 w 2967861"/>
                <a:gd name="connsiteY227" fmla="*/ 94376 h 2340761"/>
                <a:gd name="connsiteX228" fmla="*/ 1616181 w 2967861"/>
                <a:gd name="connsiteY228" fmla="*/ 94376 h 2340761"/>
                <a:gd name="connsiteX229" fmla="*/ 1601590 w 2967861"/>
                <a:gd name="connsiteY229" fmla="*/ 94376 h 2340761"/>
                <a:gd name="connsiteX230" fmla="*/ 1586999 w 2967861"/>
                <a:gd name="connsiteY230" fmla="*/ 94376 h 2340761"/>
                <a:gd name="connsiteX231" fmla="*/ 1575512 w 2967861"/>
                <a:gd name="connsiteY231" fmla="*/ 94376 h 2340761"/>
                <a:gd name="connsiteX232" fmla="*/ 1572408 w 2967861"/>
                <a:gd name="connsiteY232" fmla="*/ 99653 h 2340761"/>
                <a:gd name="connsiteX233" fmla="*/ 1570235 w 2967861"/>
                <a:gd name="connsiteY233" fmla="*/ 104931 h 2340761"/>
                <a:gd name="connsiteX234" fmla="*/ 1567130 w 2967861"/>
                <a:gd name="connsiteY234" fmla="*/ 110208 h 2340761"/>
                <a:gd name="connsiteX235" fmla="*/ 1564957 w 2967861"/>
                <a:gd name="connsiteY235" fmla="*/ 117659 h 2340761"/>
                <a:gd name="connsiteX236" fmla="*/ 1543226 w 2967861"/>
                <a:gd name="connsiteY236" fmla="*/ 117659 h 2340761"/>
                <a:gd name="connsiteX237" fmla="*/ 1526462 w 2967861"/>
                <a:gd name="connsiteY237" fmla="*/ 123868 h 2340761"/>
                <a:gd name="connsiteX238" fmla="*/ 1511871 w 2967861"/>
                <a:gd name="connsiteY238" fmla="*/ 130077 h 2340761"/>
                <a:gd name="connsiteX239" fmla="*/ 1497280 w 2967861"/>
                <a:gd name="connsiteY239" fmla="*/ 141563 h 2340761"/>
                <a:gd name="connsiteX240" fmla="*/ 1484862 w 2967861"/>
                <a:gd name="connsiteY240" fmla="*/ 152118 h 2340761"/>
                <a:gd name="connsiteX241" fmla="*/ 1468098 w 2967861"/>
                <a:gd name="connsiteY241" fmla="*/ 161742 h 2340761"/>
                <a:gd name="connsiteX242" fmla="*/ 1462821 w 2967861"/>
                <a:gd name="connsiteY242" fmla="*/ 180679 h 2340761"/>
                <a:gd name="connsiteX243" fmla="*/ 1459716 w 2967861"/>
                <a:gd name="connsiteY243" fmla="*/ 198685 h 2340761"/>
                <a:gd name="connsiteX244" fmla="*/ 1455680 w 2967861"/>
                <a:gd name="connsiteY244" fmla="*/ 215760 h 2340761"/>
                <a:gd name="connsiteX245" fmla="*/ 1452576 w 2967861"/>
                <a:gd name="connsiteY245" fmla="*/ 215760 h 2340761"/>
                <a:gd name="connsiteX246" fmla="*/ 1445436 w 2967861"/>
                <a:gd name="connsiteY246" fmla="*/ 198685 h 2340761"/>
                <a:gd name="connsiteX247" fmla="*/ 1419358 w 2967861"/>
                <a:gd name="connsiteY247" fmla="*/ 203963 h 2340761"/>
                <a:gd name="connsiteX248" fmla="*/ 1395454 w 2967861"/>
                <a:gd name="connsiteY248" fmla="*/ 211414 h 2340761"/>
                <a:gd name="connsiteX249" fmla="*/ 1399490 w 2967861"/>
                <a:gd name="connsiteY249" fmla="*/ 233766 h 2340761"/>
                <a:gd name="connsiteX250" fmla="*/ 1404767 w 2967861"/>
                <a:gd name="connsiteY250" fmla="*/ 253945 h 2340761"/>
                <a:gd name="connsiteX251" fmla="*/ 1410045 w 2967861"/>
                <a:gd name="connsiteY251" fmla="*/ 275055 h 2340761"/>
                <a:gd name="connsiteX252" fmla="*/ 1419358 w 2967861"/>
                <a:gd name="connsiteY252" fmla="*/ 290888 h 2340761"/>
                <a:gd name="connsiteX253" fmla="*/ 1431776 w 2967861"/>
                <a:gd name="connsiteY253" fmla="*/ 304547 h 2340761"/>
                <a:gd name="connsiteX254" fmla="*/ 1431776 w 2967861"/>
                <a:gd name="connsiteY254" fmla="*/ 312929 h 2340761"/>
                <a:gd name="connsiteX255" fmla="*/ 1416254 w 2967861"/>
                <a:gd name="connsiteY255" fmla="*/ 302374 h 2340761"/>
                <a:gd name="connsiteX256" fmla="*/ 1399490 w 2967861"/>
                <a:gd name="connsiteY256" fmla="*/ 287473 h 2340761"/>
                <a:gd name="connsiteX257" fmla="*/ 1388934 w 2967861"/>
                <a:gd name="connsiteY257" fmla="*/ 272571 h 2340761"/>
                <a:gd name="connsiteX258" fmla="*/ 1368135 w 2967861"/>
                <a:gd name="connsiteY258" fmla="*/ 272571 h 2340761"/>
                <a:gd name="connsiteX259" fmla="*/ 1352612 w 2967861"/>
                <a:gd name="connsiteY259" fmla="*/ 275676 h 2340761"/>
                <a:gd name="connsiteX260" fmla="*/ 1338953 w 2967861"/>
                <a:gd name="connsiteY260" fmla="*/ 283127 h 2340761"/>
                <a:gd name="connsiteX261" fmla="*/ 1331812 w 2967861"/>
                <a:gd name="connsiteY261" fmla="*/ 274745 h 2340761"/>
                <a:gd name="connsiteX262" fmla="*/ 1328708 w 2967861"/>
                <a:gd name="connsiteY262" fmla="*/ 263258 h 2340761"/>
                <a:gd name="connsiteX263" fmla="*/ 1324672 w 2967861"/>
                <a:gd name="connsiteY263" fmla="*/ 252703 h 2340761"/>
                <a:gd name="connsiteX264" fmla="*/ 1321568 w 2967861"/>
                <a:gd name="connsiteY264" fmla="*/ 250530 h 2340761"/>
                <a:gd name="connsiteX265" fmla="*/ 1321568 w 2967861"/>
                <a:gd name="connsiteY265" fmla="*/ 249909 h 2340761"/>
                <a:gd name="connsiteX266" fmla="*/ 1319394 w 2967861"/>
                <a:gd name="connsiteY266" fmla="*/ 249909 h 2340761"/>
                <a:gd name="connsiteX267" fmla="*/ 1316290 w 2967861"/>
                <a:gd name="connsiteY267" fmla="*/ 249909 h 2340761"/>
                <a:gd name="connsiteX268" fmla="*/ 1312254 w 2967861"/>
                <a:gd name="connsiteY268" fmla="*/ 249909 h 2340761"/>
                <a:gd name="connsiteX269" fmla="*/ 1312254 w 2967861"/>
                <a:gd name="connsiteY269" fmla="*/ 284679 h 2340761"/>
                <a:gd name="connsiteX270" fmla="*/ 1289281 w 2967861"/>
                <a:gd name="connsiteY270" fmla="*/ 305789 h 2340761"/>
                <a:gd name="connsiteX271" fmla="*/ 1294559 w 2967861"/>
                <a:gd name="connsiteY271" fmla="*/ 320691 h 2340761"/>
                <a:gd name="connsiteX272" fmla="*/ 1299837 w 2967861"/>
                <a:gd name="connsiteY272" fmla="*/ 331246 h 2340761"/>
                <a:gd name="connsiteX273" fmla="*/ 1305114 w 2967861"/>
                <a:gd name="connsiteY273" fmla="*/ 343974 h 2340761"/>
                <a:gd name="connsiteX274" fmla="*/ 1309150 w 2967861"/>
                <a:gd name="connsiteY274" fmla="*/ 362911 h 2340761"/>
                <a:gd name="connsiteX275" fmla="*/ 1329018 w 2967861"/>
                <a:gd name="connsiteY275" fmla="*/ 370362 h 2340761"/>
                <a:gd name="connsiteX276" fmla="*/ 1350750 w 2967861"/>
                <a:gd name="connsiteY276" fmla="*/ 378744 h 2340761"/>
                <a:gd name="connsiteX277" fmla="*/ 1368445 w 2967861"/>
                <a:gd name="connsiteY277" fmla="*/ 386195 h 2340761"/>
                <a:gd name="connsiteX278" fmla="*/ 1368445 w 2967861"/>
                <a:gd name="connsiteY278" fmla="*/ 392403 h 2340761"/>
                <a:gd name="connsiteX279" fmla="*/ 1350750 w 2967861"/>
                <a:gd name="connsiteY279" fmla="*/ 386195 h 2340761"/>
                <a:gd name="connsiteX280" fmla="*/ 1332123 w 2967861"/>
                <a:gd name="connsiteY280" fmla="*/ 386195 h 2340761"/>
                <a:gd name="connsiteX281" fmla="*/ 1312254 w 2967861"/>
                <a:gd name="connsiteY281" fmla="*/ 386195 h 2340761"/>
                <a:gd name="connsiteX282" fmla="*/ 1314427 w 2967861"/>
                <a:gd name="connsiteY282" fmla="*/ 401096 h 2340761"/>
                <a:gd name="connsiteX283" fmla="*/ 1316601 w 2967861"/>
                <a:gd name="connsiteY283" fmla="*/ 418170 h 2340761"/>
                <a:gd name="connsiteX284" fmla="*/ 1319705 w 2967861"/>
                <a:gd name="connsiteY284" fmla="*/ 435245 h 2340761"/>
                <a:gd name="connsiteX285" fmla="*/ 1316601 w 2967861"/>
                <a:gd name="connsiteY285" fmla="*/ 453251 h 2340761"/>
                <a:gd name="connsiteX286" fmla="*/ 1310392 w 2967861"/>
                <a:gd name="connsiteY286" fmla="*/ 464737 h 2340761"/>
                <a:gd name="connsiteX287" fmla="*/ 1303251 w 2967861"/>
                <a:gd name="connsiteY287" fmla="*/ 479639 h 2340761"/>
                <a:gd name="connsiteX288" fmla="*/ 1296111 w 2967861"/>
                <a:gd name="connsiteY288" fmla="*/ 492367 h 2340761"/>
                <a:gd name="connsiteX289" fmla="*/ 1293006 w 2967861"/>
                <a:gd name="connsiteY289" fmla="*/ 494540 h 2340761"/>
                <a:gd name="connsiteX290" fmla="*/ 1290833 w 2967861"/>
                <a:gd name="connsiteY290" fmla="*/ 495472 h 2340761"/>
                <a:gd name="connsiteX291" fmla="*/ 1289902 w 2967861"/>
                <a:gd name="connsiteY291" fmla="*/ 497645 h 2340761"/>
                <a:gd name="connsiteX292" fmla="*/ 1269102 w 2967861"/>
                <a:gd name="connsiteY292" fmla="*/ 497645 h 2340761"/>
                <a:gd name="connsiteX293" fmla="*/ 1269102 w 2967861"/>
                <a:gd name="connsiteY293" fmla="*/ 492057 h 2340761"/>
                <a:gd name="connsiteX294" fmla="*/ 1276243 w 2967861"/>
                <a:gd name="connsiteY294" fmla="*/ 489883 h 2340761"/>
                <a:gd name="connsiteX295" fmla="*/ 1282452 w 2967861"/>
                <a:gd name="connsiteY295" fmla="*/ 486779 h 2340761"/>
                <a:gd name="connsiteX296" fmla="*/ 1287729 w 2967861"/>
                <a:gd name="connsiteY296" fmla="*/ 484606 h 2340761"/>
                <a:gd name="connsiteX297" fmla="*/ 1290833 w 2967861"/>
                <a:gd name="connsiteY297" fmla="*/ 480260 h 2340761"/>
                <a:gd name="connsiteX298" fmla="*/ 1296111 w 2967861"/>
                <a:gd name="connsiteY298" fmla="*/ 477155 h 2340761"/>
                <a:gd name="connsiteX299" fmla="*/ 1296111 w 2967861"/>
                <a:gd name="connsiteY299" fmla="*/ 460081 h 2340761"/>
                <a:gd name="connsiteX300" fmla="*/ 1300147 w 2967861"/>
                <a:gd name="connsiteY300" fmla="*/ 447352 h 2340761"/>
                <a:gd name="connsiteX301" fmla="*/ 1305424 w 2967861"/>
                <a:gd name="connsiteY301" fmla="*/ 435866 h 2340761"/>
                <a:gd name="connsiteX302" fmla="*/ 1302320 w 2967861"/>
                <a:gd name="connsiteY302" fmla="*/ 429657 h 2340761"/>
                <a:gd name="connsiteX303" fmla="*/ 1300147 w 2967861"/>
                <a:gd name="connsiteY303" fmla="*/ 423448 h 2340761"/>
                <a:gd name="connsiteX304" fmla="*/ 1296111 w 2967861"/>
                <a:gd name="connsiteY304" fmla="*/ 420344 h 2340761"/>
                <a:gd name="connsiteX305" fmla="*/ 1293006 w 2967861"/>
                <a:gd name="connsiteY305" fmla="*/ 415997 h 2340761"/>
                <a:gd name="connsiteX306" fmla="*/ 1290833 w 2967861"/>
                <a:gd name="connsiteY306" fmla="*/ 412893 h 2340761"/>
                <a:gd name="connsiteX307" fmla="*/ 1289902 w 2967861"/>
                <a:gd name="connsiteY307" fmla="*/ 407615 h 2340761"/>
                <a:gd name="connsiteX308" fmla="*/ 1289902 w 2967861"/>
                <a:gd name="connsiteY308" fmla="*/ 400165 h 2340761"/>
                <a:gd name="connsiteX309" fmla="*/ 1293006 w 2967861"/>
                <a:gd name="connsiteY309" fmla="*/ 390541 h 2340761"/>
                <a:gd name="connsiteX310" fmla="*/ 1296111 w 2967861"/>
                <a:gd name="connsiteY310" fmla="*/ 379054 h 2340761"/>
                <a:gd name="connsiteX311" fmla="*/ 1296111 w 2967861"/>
                <a:gd name="connsiteY311" fmla="*/ 366326 h 2340761"/>
                <a:gd name="connsiteX312" fmla="*/ 1293006 w 2967861"/>
                <a:gd name="connsiteY312" fmla="*/ 355771 h 2340761"/>
                <a:gd name="connsiteX313" fmla="*/ 1289902 w 2967861"/>
                <a:gd name="connsiteY313" fmla="*/ 340870 h 2340761"/>
                <a:gd name="connsiteX314" fmla="*/ 1283693 w 2967861"/>
                <a:gd name="connsiteY314" fmla="*/ 328141 h 2340761"/>
                <a:gd name="connsiteX315" fmla="*/ 1280589 w 2967861"/>
                <a:gd name="connsiteY315" fmla="*/ 318517 h 2340761"/>
                <a:gd name="connsiteX316" fmla="*/ 1282762 w 2967861"/>
                <a:gd name="connsiteY316" fmla="*/ 311067 h 2340761"/>
                <a:gd name="connsiteX317" fmla="*/ 1283693 w 2967861"/>
                <a:gd name="connsiteY317" fmla="*/ 299580 h 2340761"/>
                <a:gd name="connsiteX318" fmla="*/ 1287729 w 2967861"/>
                <a:gd name="connsiteY318" fmla="*/ 286852 h 2340761"/>
                <a:gd name="connsiteX319" fmla="*/ 1290833 w 2967861"/>
                <a:gd name="connsiteY319" fmla="*/ 271951 h 2340761"/>
                <a:gd name="connsiteX320" fmla="*/ 1293006 w 2967861"/>
                <a:gd name="connsiteY320" fmla="*/ 257049 h 2340761"/>
                <a:gd name="connsiteX321" fmla="*/ 1285866 w 2967861"/>
                <a:gd name="connsiteY321" fmla="*/ 249598 h 2340761"/>
                <a:gd name="connsiteX322" fmla="*/ 1280589 w 2967861"/>
                <a:gd name="connsiteY322" fmla="*/ 239975 h 2340761"/>
                <a:gd name="connsiteX323" fmla="*/ 1260720 w 2967861"/>
                <a:gd name="connsiteY323" fmla="*/ 239043 h 2340761"/>
                <a:gd name="connsiteX324" fmla="*/ 1243956 w 2967861"/>
                <a:gd name="connsiteY324" fmla="*/ 239975 h 2340761"/>
                <a:gd name="connsiteX325" fmla="*/ 1234643 w 2967861"/>
                <a:gd name="connsiteY325" fmla="*/ 246184 h 2340761"/>
                <a:gd name="connsiteX326" fmla="*/ 1227502 w 2967861"/>
                <a:gd name="connsiteY326" fmla="*/ 254566 h 2340761"/>
                <a:gd name="connsiteX327" fmla="*/ 1222225 w 2967861"/>
                <a:gd name="connsiteY327" fmla="*/ 266052 h 2340761"/>
                <a:gd name="connsiteX328" fmla="*/ 1218189 w 2967861"/>
                <a:gd name="connsiteY328" fmla="*/ 276607 h 2340761"/>
                <a:gd name="connsiteX329" fmla="*/ 1215085 w 2967861"/>
                <a:gd name="connsiteY329" fmla="*/ 290267 h 2340761"/>
                <a:gd name="connsiteX330" fmla="*/ 1211049 w 2967861"/>
                <a:gd name="connsiteY330" fmla="*/ 300822 h 2340761"/>
                <a:gd name="connsiteX331" fmla="*/ 1203909 w 2967861"/>
                <a:gd name="connsiteY331" fmla="*/ 310446 h 2340761"/>
                <a:gd name="connsiteX332" fmla="*/ 1193353 w 2967861"/>
                <a:gd name="connsiteY332" fmla="*/ 317896 h 2340761"/>
                <a:gd name="connsiteX333" fmla="*/ 1196458 w 2967861"/>
                <a:gd name="connsiteY333" fmla="*/ 338075 h 2340761"/>
                <a:gd name="connsiteX334" fmla="*/ 1198631 w 2967861"/>
                <a:gd name="connsiteY334" fmla="*/ 352977 h 2340761"/>
                <a:gd name="connsiteX335" fmla="*/ 1202667 w 2967861"/>
                <a:gd name="connsiteY335" fmla="*/ 370051 h 2340761"/>
                <a:gd name="connsiteX336" fmla="*/ 1200494 w 2967861"/>
                <a:gd name="connsiteY336" fmla="*/ 392403 h 2340761"/>
                <a:gd name="connsiteX337" fmla="*/ 1217258 w 2967861"/>
                <a:gd name="connsiteY337" fmla="*/ 392403 h 2340761"/>
                <a:gd name="connsiteX338" fmla="*/ 1218189 w 2967861"/>
                <a:gd name="connsiteY338" fmla="*/ 399854 h 2340761"/>
                <a:gd name="connsiteX339" fmla="*/ 1222225 w 2967861"/>
                <a:gd name="connsiteY339" fmla="*/ 405132 h 2340761"/>
                <a:gd name="connsiteX340" fmla="*/ 1224398 w 2967861"/>
                <a:gd name="connsiteY340" fmla="*/ 410409 h 2340761"/>
                <a:gd name="connsiteX341" fmla="*/ 1227502 w 2967861"/>
                <a:gd name="connsiteY341" fmla="*/ 414756 h 2340761"/>
                <a:gd name="connsiteX342" fmla="*/ 1232780 w 2967861"/>
                <a:gd name="connsiteY342" fmla="*/ 420033 h 2340761"/>
                <a:gd name="connsiteX343" fmla="*/ 1231849 w 2967861"/>
                <a:gd name="connsiteY343" fmla="*/ 423138 h 2340761"/>
                <a:gd name="connsiteX344" fmla="*/ 1231849 w 2967861"/>
                <a:gd name="connsiteY344" fmla="*/ 425311 h 2340761"/>
                <a:gd name="connsiteX345" fmla="*/ 1229676 w 2967861"/>
                <a:gd name="connsiteY345" fmla="*/ 427484 h 2340761"/>
                <a:gd name="connsiteX346" fmla="*/ 1220362 w 2967861"/>
                <a:gd name="connsiteY346" fmla="*/ 423138 h 2340761"/>
                <a:gd name="connsiteX347" fmla="*/ 1205771 w 2967861"/>
                <a:gd name="connsiteY347" fmla="*/ 415687 h 2340761"/>
                <a:gd name="connsiteX348" fmla="*/ 1190249 w 2967861"/>
                <a:gd name="connsiteY348" fmla="*/ 402959 h 2340761"/>
                <a:gd name="connsiteX349" fmla="*/ 1171622 w 2967861"/>
                <a:gd name="connsiteY349" fmla="*/ 390230 h 2340761"/>
                <a:gd name="connsiteX350" fmla="*/ 1159204 w 2967861"/>
                <a:gd name="connsiteY350" fmla="*/ 377502 h 2340761"/>
                <a:gd name="connsiteX351" fmla="*/ 1149891 w 2967861"/>
                <a:gd name="connsiteY351" fmla="*/ 366016 h 2340761"/>
                <a:gd name="connsiteX352" fmla="*/ 1142751 w 2967861"/>
                <a:gd name="connsiteY352" fmla="*/ 366016 h 2340761"/>
                <a:gd name="connsiteX353" fmla="*/ 1135611 w 2967861"/>
                <a:gd name="connsiteY353" fmla="*/ 366016 h 2340761"/>
                <a:gd name="connsiteX354" fmla="*/ 1130333 w 2967861"/>
                <a:gd name="connsiteY354" fmla="*/ 363842 h 2340761"/>
                <a:gd name="connsiteX355" fmla="*/ 1126297 w 2967861"/>
                <a:gd name="connsiteY355" fmla="*/ 362911 h 2340761"/>
                <a:gd name="connsiteX356" fmla="*/ 1119157 w 2967861"/>
                <a:gd name="connsiteY356" fmla="*/ 366016 h 2340761"/>
                <a:gd name="connsiteX357" fmla="*/ 1116052 w 2967861"/>
                <a:gd name="connsiteY357" fmla="*/ 368189 h 2340761"/>
                <a:gd name="connsiteX358" fmla="*/ 1112017 w 2967861"/>
                <a:gd name="connsiteY358" fmla="*/ 371293 h 2340761"/>
                <a:gd name="connsiteX359" fmla="*/ 1106739 w 2967861"/>
                <a:gd name="connsiteY359" fmla="*/ 375639 h 2340761"/>
                <a:gd name="connsiteX360" fmla="*/ 1106739 w 2967861"/>
                <a:gd name="connsiteY360" fmla="*/ 383090 h 2340761"/>
                <a:gd name="connsiteX361" fmla="*/ 1106739 w 2967861"/>
                <a:gd name="connsiteY361" fmla="*/ 388368 h 2340761"/>
                <a:gd name="connsiteX362" fmla="*/ 1108912 w 2967861"/>
                <a:gd name="connsiteY362" fmla="*/ 392714 h 2340761"/>
                <a:gd name="connsiteX363" fmla="*/ 1111085 w 2967861"/>
                <a:gd name="connsiteY363" fmla="*/ 395818 h 2340761"/>
                <a:gd name="connsiteX364" fmla="*/ 1114190 w 2967861"/>
                <a:gd name="connsiteY364" fmla="*/ 400165 h 2340761"/>
                <a:gd name="connsiteX365" fmla="*/ 1114190 w 2967861"/>
                <a:gd name="connsiteY365" fmla="*/ 405442 h 2340761"/>
                <a:gd name="connsiteX366" fmla="*/ 1112017 w 2967861"/>
                <a:gd name="connsiteY366" fmla="*/ 410720 h 2340761"/>
                <a:gd name="connsiteX367" fmla="*/ 1112017 w 2967861"/>
                <a:gd name="connsiteY367" fmla="*/ 415066 h 2340761"/>
                <a:gd name="connsiteX368" fmla="*/ 1111085 w 2967861"/>
                <a:gd name="connsiteY368" fmla="*/ 415997 h 2340761"/>
                <a:gd name="connsiteX369" fmla="*/ 1108912 w 2967861"/>
                <a:gd name="connsiteY369" fmla="*/ 420344 h 2340761"/>
                <a:gd name="connsiteX370" fmla="*/ 1106739 w 2967861"/>
                <a:gd name="connsiteY370" fmla="*/ 423448 h 2340761"/>
                <a:gd name="connsiteX371" fmla="*/ 1099599 w 2967861"/>
                <a:gd name="connsiteY371" fmla="*/ 422517 h 2340761"/>
                <a:gd name="connsiteX372" fmla="*/ 1096495 w 2967861"/>
                <a:gd name="connsiteY372" fmla="*/ 422517 h 2340761"/>
                <a:gd name="connsiteX373" fmla="*/ 1094321 w 2967861"/>
                <a:gd name="connsiteY373" fmla="*/ 420344 h 2340761"/>
                <a:gd name="connsiteX374" fmla="*/ 1092148 w 2967861"/>
                <a:gd name="connsiteY374" fmla="*/ 418170 h 2340761"/>
                <a:gd name="connsiteX375" fmla="*/ 1089044 w 2967861"/>
                <a:gd name="connsiteY375" fmla="*/ 415066 h 2340761"/>
                <a:gd name="connsiteX376" fmla="*/ 1086871 w 2967861"/>
                <a:gd name="connsiteY376" fmla="*/ 412893 h 2340761"/>
                <a:gd name="connsiteX377" fmla="*/ 1083766 w 2967861"/>
                <a:gd name="connsiteY377" fmla="*/ 412893 h 2340761"/>
                <a:gd name="connsiteX378" fmla="*/ 1072280 w 2967861"/>
                <a:gd name="connsiteY378" fmla="*/ 415997 h 2340761"/>
                <a:gd name="connsiteX379" fmla="*/ 1061724 w 2967861"/>
                <a:gd name="connsiteY379" fmla="*/ 420344 h 2340761"/>
                <a:gd name="connsiteX380" fmla="*/ 1048065 w 2967861"/>
                <a:gd name="connsiteY380" fmla="*/ 425621 h 2340761"/>
                <a:gd name="connsiteX381" fmla="*/ 1035647 w 2967861"/>
                <a:gd name="connsiteY381" fmla="*/ 430899 h 2340761"/>
                <a:gd name="connsiteX382" fmla="*/ 1030369 w 2967861"/>
                <a:gd name="connsiteY382" fmla="*/ 436176 h 2340761"/>
                <a:gd name="connsiteX383" fmla="*/ 1021056 w 2967861"/>
                <a:gd name="connsiteY383" fmla="*/ 436176 h 2340761"/>
                <a:gd name="connsiteX384" fmla="*/ 1028196 w 2967861"/>
                <a:gd name="connsiteY384" fmla="*/ 425621 h 2340761"/>
                <a:gd name="connsiteX385" fmla="*/ 1035336 w 2967861"/>
                <a:gd name="connsiteY385" fmla="*/ 420344 h 2340761"/>
                <a:gd name="connsiteX386" fmla="*/ 1044650 w 2967861"/>
                <a:gd name="connsiteY386" fmla="*/ 415066 h 2340761"/>
                <a:gd name="connsiteX387" fmla="*/ 1053963 w 2967861"/>
                <a:gd name="connsiteY387" fmla="*/ 407615 h 2340761"/>
                <a:gd name="connsiteX388" fmla="*/ 1040304 w 2967861"/>
                <a:gd name="connsiteY388" fmla="*/ 403269 h 2340761"/>
                <a:gd name="connsiteX389" fmla="*/ 1025713 w 2967861"/>
                <a:gd name="connsiteY389" fmla="*/ 400165 h 2340761"/>
                <a:gd name="connsiteX390" fmla="*/ 1010190 w 2967861"/>
                <a:gd name="connsiteY390" fmla="*/ 400165 h 2340761"/>
                <a:gd name="connsiteX391" fmla="*/ 1008017 w 2967861"/>
                <a:gd name="connsiteY391" fmla="*/ 407615 h 2340761"/>
                <a:gd name="connsiteX392" fmla="*/ 1008017 w 2967861"/>
                <a:gd name="connsiteY392" fmla="*/ 412893 h 2340761"/>
                <a:gd name="connsiteX393" fmla="*/ 1005844 w 2967861"/>
                <a:gd name="connsiteY393" fmla="*/ 415997 h 2340761"/>
                <a:gd name="connsiteX394" fmla="*/ 1003671 w 2967861"/>
                <a:gd name="connsiteY394" fmla="*/ 420344 h 2340761"/>
                <a:gd name="connsiteX395" fmla="*/ 1000567 w 2967861"/>
                <a:gd name="connsiteY395" fmla="*/ 423448 h 2340761"/>
                <a:gd name="connsiteX396" fmla="*/ 1000567 w 2967861"/>
                <a:gd name="connsiteY396" fmla="*/ 427794 h 2340761"/>
                <a:gd name="connsiteX397" fmla="*/ 996531 w 2967861"/>
                <a:gd name="connsiteY397" fmla="*/ 425621 h 2340761"/>
                <a:gd name="connsiteX398" fmla="*/ 995600 w 2967861"/>
                <a:gd name="connsiteY398" fmla="*/ 422517 h 2340761"/>
                <a:gd name="connsiteX399" fmla="*/ 993426 w 2967861"/>
                <a:gd name="connsiteY399" fmla="*/ 420344 h 2340761"/>
                <a:gd name="connsiteX400" fmla="*/ 991253 w 2967861"/>
                <a:gd name="connsiteY400" fmla="*/ 415997 h 2340761"/>
                <a:gd name="connsiteX401" fmla="*/ 990322 w 2967861"/>
                <a:gd name="connsiteY401" fmla="*/ 412893 h 2340761"/>
                <a:gd name="connsiteX402" fmla="*/ 986286 w 2967861"/>
                <a:gd name="connsiteY402" fmla="*/ 410720 h 2340761"/>
                <a:gd name="connsiteX403" fmla="*/ 983182 w 2967861"/>
                <a:gd name="connsiteY403" fmla="*/ 408547 h 2340761"/>
                <a:gd name="connsiteX404" fmla="*/ 981009 w 2967861"/>
                <a:gd name="connsiteY404" fmla="*/ 410720 h 2340761"/>
                <a:gd name="connsiteX405" fmla="*/ 975731 w 2967861"/>
                <a:gd name="connsiteY405" fmla="*/ 410720 h 2340761"/>
                <a:gd name="connsiteX406" fmla="*/ 969522 w 2967861"/>
                <a:gd name="connsiteY406" fmla="*/ 412893 h 2340761"/>
                <a:gd name="connsiteX407" fmla="*/ 957104 w 2967861"/>
                <a:gd name="connsiteY407" fmla="*/ 429967 h 2340761"/>
                <a:gd name="connsiteX408" fmla="*/ 942513 w 2967861"/>
                <a:gd name="connsiteY408" fmla="*/ 443627 h 2340761"/>
                <a:gd name="connsiteX409" fmla="*/ 930095 w 2967861"/>
                <a:gd name="connsiteY409" fmla="*/ 460702 h 2340761"/>
                <a:gd name="connsiteX410" fmla="*/ 932269 w 2967861"/>
                <a:gd name="connsiteY410" fmla="*/ 465979 h 2340761"/>
                <a:gd name="connsiteX411" fmla="*/ 932269 w 2967861"/>
                <a:gd name="connsiteY411" fmla="*/ 470325 h 2340761"/>
                <a:gd name="connsiteX412" fmla="*/ 932269 w 2967861"/>
                <a:gd name="connsiteY412" fmla="*/ 475603 h 2340761"/>
                <a:gd name="connsiteX413" fmla="*/ 932269 w 2967861"/>
                <a:gd name="connsiteY413" fmla="*/ 479949 h 2340761"/>
                <a:gd name="connsiteX414" fmla="*/ 930095 w 2967861"/>
                <a:gd name="connsiteY414" fmla="*/ 485227 h 2340761"/>
                <a:gd name="connsiteX415" fmla="*/ 926060 w 2967861"/>
                <a:gd name="connsiteY415" fmla="*/ 487400 h 2340761"/>
                <a:gd name="connsiteX416" fmla="*/ 925128 w 2967861"/>
                <a:gd name="connsiteY416" fmla="*/ 487400 h 2340761"/>
                <a:gd name="connsiteX417" fmla="*/ 922955 w 2967861"/>
                <a:gd name="connsiteY417" fmla="*/ 488331 h 2340761"/>
                <a:gd name="connsiteX418" fmla="*/ 920782 w 2967861"/>
                <a:gd name="connsiteY418" fmla="*/ 488331 h 2340761"/>
                <a:gd name="connsiteX419" fmla="*/ 915504 w 2967861"/>
                <a:gd name="connsiteY419" fmla="*/ 488331 h 2340761"/>
                <a:gd name="connsiteX420" fmla="*/ 911469 w 2967861"/>
                <a:gd name="connsiteY420" fmla="*/ 487400 h 2340761"/>
                <a:gd name="connsiteX421" fmla="*/ 908364 w 2967861"/>
                <a:gd name="connsiteY421" fmla="*/ 485227 h 2340761"/>
                <a:gd name="connsiteX422" fmla="*/ 906191 w 2967861"/>
                <a:gd name="connsiteY422" fmla="*/ 483054 h 2340761"/>
                <a:gd name="connsiteX423" fmla="*/ 900914 w 2967861"/>
                <a:gd name="connsiteY423" fmla="*/ 480881 h 2340761"/>
                <a:gd name="connsiteX424" fmla="*/ 900914 w 2967861"/>
                <a:gd name="connsiteY424" fmla="*/ 460702 h 2340761"/>
                <a:gd name="connsiteX425" fmla="*/ 908054 w 2967861"/>
                <a:gd name="connsiteY425" fmla="*/ 460702 h 2340761"/>
                <a:gd name="connsiteX426" fmla="*/ 911158 w 2967861"/>
                <a:gd name="connsiteY426" fmla="*/ 458528 h 2340761"/>
                <a:gd name="connsiteX427" fmla="*/ 913331 w 2967861"/>
                <a:gd name="connsiteY427" fmla="*/ 458528 h 2340761"/>
                <a:gd name="connsiteX428" fmla="*/ 917367 w 2967861"/>
                <a:gd name="connsiteY428" fmla="*/ 457597 h 2340761"/>
                <a:gd name="connsiteX429" fmla="*/ 917367 w 2967861"/>
                <a:gd name="connsiteY429" fmla="*/ 447973 h 2340761"/>
                <a:gd name="connsiteX430" fmla="*/ 911158 w 2967861"/>
                <a:gd name="connsiteY430" fmla="*/ 438349 h 2340761"/>
                <a:gd name="connsiteX431" fmla="*/ 904018 w 2967861"/>
                <a:gd name="connsiteY431" fmla="*/ 427794 h 2340761"/>
                <a:gd name="connsiteX432" fmla="*/ 896878 w 2967861"/>
                <a:gd name="connsiteY432" fmla="*/ 420344 h 2340761"/>
                <a:gd name="connsiteX433" fmla="*/ 866765 w 2967861"/>
                <a:gd name="connsiteY433" fmla="*/ 420344 h 2340761"/>
                <a:gd name="connsiteX434" fmla="*/ 873905 w 2967861"/>
                <a:gd name="connsiteY434" fmla="*/ 464737 h 2340761"/>
                <a:gd name="connsiteX435" fmla="*/ 877009 w 2967861"/>
                <a:gd name="connsiteY435" fmla="*/ 504785 h 2340761"/>
                <a:gd name="connsiteX436" fmla="*/ 869869 w 2967861"/>
                <a:gd name="connsiteY436" fmla="*/ 502612 h 2340761"/>
                <a:gd name="connsiteX437" fmla="*/ 862729 w 2967861"/>
                <a:gd name="connsiteY437" fmla="*/ 501680 h 2340761"/>
                <a:gd name="connsiteX438" fmla="*/ 855588 w 2967861"/>
                <a:gd name="connsiteY438" fmla="*/ 499507 h 2340761"/>
                <a:gd name="connsiteX439" fmla="*/ 850311 w 2967861"/>
                <a:gd name="connsiteY439" fmla="*/ 497334 h 2340761"/>
                <a:gd name="connsiteX440" fmla="*/ 840997 w 2967861"/>
                <a:gd name="connsiteY440" fmla="*/ 510062 h 2340761"/>
                <a:gd name="connsiteX441" fmla="*/ 830442 w 2967861"/>
                <a:gd name="connsiteY441" fmla="*/ 521549 h 2340761"/>
                <a:gd name="connsiteX442" fmla="*/ 813678 w 2967861"/>
                <a:gd name="connsiteY442" fmla="*/ 529000 h 2340761"/>
                <a:gd name="connsiteX443" fmla="*/ 815851 w 2967861"/>
                <a:gd name="connsiteY443" fmla="*/ 534277 h 2340761"/>
                <a:gd name="connsiteX444" fmla="*/ 815851 w 2967861"/>
                <a:gd name="connsiteY444" fmla="*/ 537382 h 2340761"/>
                <a:gd name="connsiteX445" fmla="*/ 815851 w 2967861"/>
                <a:gd name="connsiteY445" fmla="*/ 539555 h 2340761"/>
                <a:gd name="connsiteX446" fmla="*/ 818025 w 2967861"/>
                <a:gd name="connsiteY446" fmla="*/ 541728 h 2340761"/>
                <a:gd name="connsiteX447" fmla="*/ 818956 w 2967861"/>
                <a:gd name="connsiteY447" fmla="*/ 543901 h 2340761"/>
                <a:gd name="connsiteX448" fmla="*/ 821129 w 2967861"/>
                <a:gd name="connsiteY448" fmla="*/ 544832 h 2340761"/>
                <a:gd name="connsiteX449" fmla="*/ 821129 w 2967861"/>
                <a:gd name="connsiteY449" fmla="*/ 551041 h 2340761"/>
                <a:gd name="connsiteX450" fmla="*/ 818956 w 2967861"/>
                <a:gd name="connsiteY450" fmla="*/ 556319 h 2340761"/>
                <a:gd name="connsiteX451" fmla="*/ 818025 w 2967861"/>
                <a:gd name="connsiteY451" fmla="*/ 558492 h 2340761"/>
                <a:gd name="connsiteX452" fmla="*/ 815851 w 2967861"/>
                <a:gd name="connsiteY452" fmla="*/ 561596 h 2340761"/>
                <a:gd name="connsiteX453" fmla="*/ 813678 w 2967861"/>
                <a:gd name="connsiteY453" fmla="*/ 565943 h 2340761"/>
                <a:gd name="connsiteX454" fmla="*/ 799087 w 2967861"/>
                <a:gd name="connsiteY454" fmla="*/ 559734 h 2340761"/>
                <a:gd name="connsiteX455" fmla="*/ 786669 w 2967861"/>
                <a:gd name="connsiteY455" fmla="*/ 552283 h 2340761"/>
                <a:gd name="connsiteX456" fmla="*/ 774252 w 2967861"/>
                <a:gd name="connsiteY456" fmla="*/ 544832 h 2340761"/>
                <a:gd name="connsiteX457" fmla="*/ 774252 w 2967861"/>
                <a:gd name="connsiteY457" fmla="*/ 549179 h 2340761"/>
                <a:gd name="connsiteX458" fmla="*/ 767732 w 2967861"/>
                <a:gd name="connsiteY458" fmla="*/ 549179 h 2340761"/>
                <a:gd name="connsiteX459" fmla="*/ 767732 w 2967861"/>
                <a:gd name="connsiteY459" fmla="*/ 559734 h 2340761"/>
                <a:gd name="connsiteX460" fmla="*/ 769906 w 2967861"/>
                <a:gd name="connsiteY460" fmla="*/ 569358 h 2340761"/>
                <a:gd name="connsiteX461" fmla="*/ 772079 w 2967861"/>
                <a:gd name="connsiteY461" fmla="*/ 582086 h 2340761"/>
                <a:gd name="connsiteX462" fmla="*/ 764938 w 2967861"/>
                <a:gd name="connsiteY462" fmla="*/ 581155 h 2340761"/>
                <a:gd name="connsiteX463" fmla="*/ 760903 w 2967861"/>
                <a:gd name="connsiteY463" fmla="*/ 576808 h 2340761"/>
                <a:gd name="connsiteX464" fmla="*/ 755625 w 2967861"/>
                <a:gd name="connsiteY464" fmla="*/ 574635 h 2340761"/>
                <a:gd name="connsiteX465" fmla="*/ 752520 w 2967861"/>
                <a:gd name="connsiteY465" fmla="*/ 569358 h 2340761"/>
                <a:gd name="connsiteX466" fmla="*/ 748485 w 2967861"/>
                <a:gd name="connsiteY466" fmla="*/ 559734 h 2340761"/>
                <a:gd name="connsiteX467" fmla="*/ 745380 w 2967861"/>
                <a:gd name="connsiteY467" fmla="*/ 544832 h 2340761"/>
                <a:gd name="connsiteX468" fmla="*/ 743207 w 2967861"/>
                <a:gd name="connsiteY468" fmla="*/ 526827 h 2340761"/>
                <a:gd name="connsiteX469" fmla="*/ 741034 w 2967861"/>
                <a:gd name="connsiteY469" fmla="*/ 509752 h 2340761"/>
                <a:gd name="connsiteX470" fmla="*/ 738861 w 2967861"/>
                <a:gd name="connsiteY470" fmla="*/ 497024 h 2340761"/>
                <a:gd name="connsiteX471" fmla="*/ 753452 w 2967861"/>
                <a:gd name="connsiteY471" fmla="*/ 502301 h 2340761"/>
                <a:gd name="connsiteX472" fmla="*/ 768043 w 2967861"/>
                <a:gd name="connsiteY472" fmla="*/ 509752 h 2340761"/>
                <a:gd name="connsiteX473" fmla="*/ 784807 w 2967861"/>
                <a:gd name="connsiteY473" fmla="*/ 517203 h 2340761"/>
                <a:gd name="connsiteX474" fmla="*/ 802502 w 2967861"/>
                <a:gd name="connsiteY474" fmla="*/ 517203 h 2340761"/>
                <a:gd name="connsiteX475" fmla="*/ 819266 w 2967861"/>
                <a:gd name="connsiteY475" fmla="*/ 508821 h 2340761"/>
                <a:gd name="connsiteX476" fmla="*/ 831684 w 2967861"/>
                <a:gd name="connsiteY476" fmla="*/ 495161 h 2340761"/>
                <a:gd name="connsiteX477" fmla="*/ 833857 w 2967861"/>
                <a:gd name="connsiteY477" fmla="*/ 479328 h 2340761"/>
                <a:gd name="connsiteX478" fmla="*/ 830753 w 2967861"/>
                <a:gd name="connsiteY478" fmla="*/ 462254 h 2340761"/>
                <a:gd name="connsiteX479" fmla="*/ 819266 w 2967861"/>
                <a:gd name="connsiteY479" fmla="*/ 445179 h 2340761"/>
                <a:gd name="connsiteX480" fmla="*/ 806848 w 2967861"/>
                <a:gd name="connsiteY480" fmla="*/ 429347 h 2340761"/>
                <a:gd name="connsiteX481" fmla="*/ 792258 w 2967861"/>
                <a:gd name="connsiteY481" fmla="*/ 414445 h 2340761"/>
                <a:gd name="connsiteX482" fmla="*/ 777667 w 2967861"/>
                <a:gd name="connsiteY482" fmla="*/ 402959 h 2340761"/>
                <a:gd name="connsiteX483" fmla="*/ 765249 w 2967861"/>
                <a:gd name="connsiteY483" fmla="*/ 395508 h 2340761"/>
                <a:gd name="connsiteX484" fmla="*/ 732031 w 2967861"/>
                <a:gd name="connsiteY484" fmla="*/ 392403 h 2340761"/>
                <a:gd name="connsiteX485" fmla="*/ 726753 w 2967861"/>
                <a:gd name="connsiteY485" fmla="*/ 386195 h 2340761"/>
                <a:gd name="connsiteX486" fmla="*/ 721476 w 2967861"/>
                <a:gd name="connsiteY486" fmla="*/ 380917 h 2340761"/>
                <a:gd name="connsiteX487" fmla="*/ 719303 w 2967861"/>
                <a:gd name="connsiteY487" fmla="*/ 375639 h 2340761"/>
                <a:gd name="connsiteX488" fmla="*/ 717130 w 2967861"/>
                <a:gd name="connsiteY488" fmla="*/ 371293 h 2340761"/>
                <a:gd name="connsiteX489" fmla="*/ 711852 w 2967861"/>
                <a:gd name="connsiteY489" fmla="*/ 371293 h 2340761"/>
                <a:gd name="connsiteX490" fmla="*/ 704712 w 2967861"/>
                <a:gd name="connsiteY490" fmla="*/ 373466 h 2340761"/>
                <a:gd name="connsiteX491" fmla="*/ 692294 w 2967861"/>
                <a:gd name="connsiteY491" fmla="*/ 378744 h 2340761"/>
                <a:gd name="connsiteX492" fmla="*/ 690121 w 2967861"/>
                <a:gd name="connsiteY492" fmla="*/ 375639 h 2340761"/>
                <a:gd name="connsiteX493" fmla="*/ 689190 w 2967861"/>
                <a:gd name="connsiteY493" fmla="*/ 373466 h 2340761"/>
                <a:gd name="connsiteX494" fmla="*/ 687016 w 2967861"/>
                <a:gd name="connsiteY494" fmla="*/ 373466 h 2340761"/>
                <a:gd name="connsiteX495" fmla="*/ 684843 w 2967861"/>
                <a:gd name="connsiteY495" fmla="*/ 370362 h 2340761"/>
                <a:gd name="connsiteX496" fmla="*/ 684843 w 2967861"/>
                <a:gd name="connsiteY496" fmla="*/ 366016 h 2340761"/>
                <a:gd name="connsiteX497" fmla="*/ 687016 w 2967861"/>
                <a:gd name="connsiteY497" fmla="*/ 363842 h 2340761"/>
                <a:gd name="connsiteX498" fmla="*/ 687016 w 2967861"/>
                <a:gd name="connsiteY498" fmla="*/ 362911 h 2340761"/>
                <a:gd name="connsiteX499" fmla="*/ 689190 w 2967861"/>
                <a:gd name="connsiteY499" fmla="*/ 362911 h 2340761"/>
                <a:gd name="connsiteX500" fmla="*/ 690121 w 2967861"/>
                <a:gd name="connsiteY500" fmla="*/ 360738 h 2340761"/>
                <a:gd name="connsiteX501" fmla="*/ 692294 w 2967861"/>
                <a:gd name="connsiteY501" fmla="*/ 358565 h 2340761"/>
                <a:gd name="connsiteX502" fmla="*/ 689190 w 2967861"/>
                <a:gd name="connsiteY502" fmla="*/ 343664 h 2340761"/>
                <a:gd name="connsiteX503" fmla="*/ 682981 w 2967861"/>
                <a:gd name="connsiteY503" fmla="*/ 336213 h 2340761"/>
                <a:gd name="connsiteX504" fmla="*/ 675840 w 2967861"/>
                <a:gd name="connsiteY504" fmla="*/ 334040 h 2340761"/>
                <a:gd name="connsiteX505" fmla="*/ 668700 w 2967861"/>
                <a:gd name="connsiteY505" fmla="*/ 333108 h 2340761"/>
                <a:gd name="connsiteX506" fmla="*/ 660318 w 2967861"/>
                <a:gd name="connsiteY506" fmla="*/ 328762 h 2340761"/>
                <a:gd name="connsiteX507" fmla="*/ 653178 w 2967861"/>
                <a:gd name="connsiteY507" fmla="*/ 321311 h 2340761"/>
                <a:gd name="connsiteX508" fmla="*/ 636414 w 2967861"/>
                <a:gd name="connsiteY508" fmla="*/ 323485 h 2340761"/>
                <a:gd name="connsiteX509" fmla="*/ 619650 w 2967861"/>
                <a:gd name="connsiteY509" fmla="*/ 327831 h 2340761"/>
                <a:gd name="connsiteX510" fmla="*/ 607232 w 2967861"/>
                <a:gd name="connsiteY510" fmla="*/ 330935 h 2340761"/>
                <a:gd name="connsiteX511" fmla="*/ 595745 w 2967861"/>
                <a:gd name="connsiteY511" fmla="*/ 340559 h 2340761"/>
                <a:gd name="connsiteX512" fmla="*/ 589536 w 2967861"/>
                <a:gd name="connsiteY512" fmla="*/ 355460 h 2340761"/>
                <a:gd name="connsiteX513" fmla="*/ 583328 w 2967861"/>
                <a:gd name="connsiteY513" fmla="*/ 351114 h 2340761"/>
                <a:gd name="connsiteX514" fmla="*/ 581465 w 2967861"/>
                <a:gd name="connsiteY514" fmla="*/ 351114 h 2340761"/>
                <a:gd name="connsiteX515" fmla="*/ 579292 w 2967861"/>
                <a:gd name="connsiteY515" fmla="*/ 348941 h 2340761"/>
                <a:gd name="connsiteX516" fmla="*/ 577119 w 2967861"/>
                <a:gd name="connsiteY516" fmla="*/ 348941 h 2340761"/>
                <a:gd name="connsiteX517" fmla="*/ 574014 w 2967861"/>
                <a:gd name="connsiteY517" fmla="*/ 348941 h 2340761"/>
                <a:gd name="connsiteX518" fmla="*/ 569978 w 2967861"/>
                <a:gd name="connsiteY518" fmla="*/ 348941 h 2340761"/>
                <a:gd name="connsiteX519" fmla="*/ 564701 w 2967861"/>
                <a:gd name="connsiteY519" fmla="*/ 348941 h 2340761"/>
                <a:gd name="connsiteX520" fmla="*/ 564701 w 2967861"/>
                <a:gd name="connsiteY520" fmla="*/ 362601 h 2340761"/>
                <a:gd name="connsiteX521" fmla="*/ 560665 w 2967861"/>
                <a:gd name="connsiteY521" fmla="*/ 360428 h 2340761"/>
                <a:gd name="connsiteX522" fmla="*/ 559734 w 2967861"/>
                <a:gd name="connsiteY522" fmla="*/ 360428 h 2340761"/>
                <a:gd name="connsiteX523" fmla="*/ 557561 w 2967861"/>
                <a:gd name="connsiteY523" fmla="*/ 360428 h 2340761"/>
                <a:gd name="connsiteX524" fmla="*/ 555387 w 2967861"/>
                <a:gd name="connsiteY524" fmla="*/ 358254 h 2340761"/>
                <a:gd name="connsiteX525" fmla="*/ 535519 w 2967861"/>
                <a:gd name="connsiteY525" fmla="*/ 363532 h 2340761"/>
                <a:gd name="connsiteX526" fmla="*/ 520928 w 2967861"/>
                <a:gd name="connsiteY526" fmla="*/ 375019 h 2340761"/>
                <a:gd name="connsiteX527" fmla="*/ 511615 w 2967861"/>
                <a:gd name="connsiteY527" fmla="*/ 392093 h 2340761"/>
                <a:gd name="connsiteX528" fmla="*/ 494850 w 2967861"/>
                <a:gd name="connsiteY528" fmla="*/ 392093 h 2340761"/>
                <a:gd name="connsiteX529" fmla="*/ 494850 w 2967861"/>
                <a:gd name="connsiteY529" fmla="*/ 406994 h 2340761"/>
                <a:gd name="connsiteX530" fmla="*/ 479328 w 2967861"/>
                <a:gd name="connsiteY530" fmla="*/ 415377 h 2340761"/>
                <a:gd name="connsiteX531" fmla="*/ 466910 w 2967861"/>
                <a:gd name="connsiteY531" fmla="*/ 430278 h 2340761"/>
                <a:gd name="connsiteX532" fmla="*/ 453251 w 2967861"/>
                <a:gd name="connsiteY532" fmla="*/ 452630 h 2340761"/>
                <a:gd name="connsiteX533" fmla="*/ 442696 w 2967861"/>
                <a:gd name="connsiteY533" fmla="*/ 476845 h 2340761"/>
                <a:gd name="connsiteX534" fmla="*/ 431209 w 2967861"/>
                <a:gd name="connsiteY534" fmla="*/ 501060 h 2340761"/>
                <a:gd name="connsiteX535" fmla="*/ 420654 w 2967861"/>
                <a:gd name="connsiteY535" fmla="*/ 524343 h 2340761"/>
                <a:gd name="connsiteX536" fmla="*/ 408236 w 2967861"/>
                <a:gd name="connsiteY536" fmla="*/ 544522 h 2340761"/>
                <a:gd name="connsiteX537" fmla="*/ 394577 w 2967861"/>
                <a:gd name="connsiteY537" fmla="*/ 561596 h 2340761"/>
                <a:gd name="connsiteX538" fmla="*/ 396750 w 2967861"/>
                <a:gd name="connsiteY538" fmla="*/ 565943 h 2340761"/>
                <a:gd name="connsiteX539" fmla="*/ 396750 w 2967861"/>
                <a:gd name="connsiteY539" fmla="*/ 569047 h 2340761"/>
                <a:gd name="connsiteX540" fmla="*/ 396750 w 2967861"/>
                <a:gd name="connsiteY540" fmla="*/ 571220 h 2340761"/>
                <a:gd name="connsiteX541" fmla="*/ 398923 w 2967861"/>
                <a:gd name="connsiteY541" fmla="*/ 571220 h 2340761"/>
                <a:gd name="connsiteX542" fmla="*/ 401096 w 2967861"/>
                <a:gd name="connsiteY542" fmla="*/ 571220 h 2340761"/>
                <a:gd name="connsiteX543" fmla="*/ 404200 w 2967861"/>
                <a:gd name="connsiteY543" fmla="*/ 573393 h 2340761"/>
                <a:gd name="connsiteX544" fmla="*/ 394887 w 2967861"/>
                <a:gd name="connsiteY544" fmla="*/ 581775 h 2340761"/>
                <a:gd name="connsiteX545" fmla="*/ 384332 w 2967861"/>
                <a:gd name="connsiteY545" fmla="*/ 586122 h 2340761"/>
                <a:gd name="connsiteX546" fmla="*/ 371914 w 2967861"/>
                <a:gd name="connsiteY546" fmla="*/ 593572 h 2340761"/>
                <a:gd name="connsiteX547" fmla="*/ 369741 w 2967861"/>
                <a:gd name="connsiteY547" fmla="*/ 596677 h 2340761"/>
                <a:gd name="connsiteX548" fmla="*/ 367568 w 2967861"/>
                <a:gd name="connsiteY548" fmla="*/ 602886 h 2340761"/>
                <a:gd name="connsiteX549" fmla="*/ 366636 w 2967861"/>
                <a:gd name="connsiteY549" fmla="*/ 605990 h 2340761"/>
                <a:gd name="connsiteX550" fmla="*/ 364463 w 2967861"/>
                <a:gd name="connsiteY550" fmla="*/ 610336 h 2340761"/>
                <a:gd name="connsiteX551" fmla="*/ 360427 w 2967861"/>
                <a:gd name="connsiteY551" fmla="*/ 613441 h 2340761"/>
                <a:gd name="connsiteX552" fmla="*/ 359496 w 2967861"/>
                <a:gd name="connsiteY552" fmla="*/ 611268 h 2340761"/>
                <a:gd name="connsiteX553" fmla="*/ 357323 w 2967861"/>
                <a:gd name="connsiteY553" fmla="*/ 610336 h 2340761"/>
                <a:gd name="connsiteX554" fmla="*/ 355150 w 2967861"/>
                <a:gd name="connsiteY554" fmla="*/ 608163 h 2340761"/>
                <a:gd name="connsiteX555" fmla="*/ 352045 w 2967861"/>
                <a:gd name="connsiteY555" fmla="*/ 605990 h 2340761"/>
                <a:gd name="connsiteX556" fmla="*/ 345836 w 2967861"/>
                <a:gd name="connsiteY556" fmla="*/ 611268 h 2340761"/>
                <a:gd name="connsiteX557" fmla="*/ 340559 w 2967861"/>
                <a:gd name="connsiteY557" fmla="*/ 617477 h 2340761"/>
                <a:gd name="connsiteX558" fmla="*/ 335281 w 2967861"/>
                <a:gd name="connsiteY558" fmla="*/ 622754 h 2340761"/>
                <a:gd name="connsiteX559" fmla="*/ 331246 w 2967861"/>
                <a:gd name="connsiteY559" fmla="*/ 625859 h 2340761"/>
                <a:gd name="connsiteX560" fmla="*/ 325968 w 2967861"/>
                <a:gd name="connsiteY560" fmla="*/ 640760 h 2340761"/>
                <a:gd name="connsiteX561" fmla="*/ 323795 w 2967861"/>
                <a:gd name="connsiteY561" fmla="*/ 652247 h 2340761"/>
                <a:gd name="connsiteX562" fmla="*/ 320690 w 2967861"/>
                <a:gd name="connsiteY562" fmla="*/ 660629 h 2340761"/>
                <a:gd name="connsiteX563" fmla="*/ 311377 w 2967861"/>
                <a:gd name="connsiteY563" fmla="*/ 670252 h 2340761"/>
                <a:gd name="connsiteX564" fmla="*/ 313550 w 2967861"/>
                <a:gd name="connsiteY564" fmla="*/ 692605 h 2340761"/>
                <a:gd name="connsiteX565" fmla="*/ 316655 w 2967861"/>
                <a:gd name="connsiteY565" fmla="*/ 709679 h 2340761"/>
                <a:gd name="connsiteX566" fmla="*/ 320690 w 2967861"/>
                <a:gd name="connsiteY566" fmla="*/ 724581 h 2340761"/>
                <a:gd name="connsiteX567" fmla="*/ 322864 w 2967861"/>
                <a:gd name="connsiteY567" fmla="*/ 742586 h 2340761"/>
                <a:gd name="connsiteX568" fmla="*/ 323795 w 2967861"/>
                <a:gd name="connsiteY568" fmla="*/ 764938 h 2340761"/>
                <a:gd name="connsiteX569" fmla="*/ 327831 w 2967861"/>
                <a:gd name="connsiteY569" fmla="*/ 764938 h 2340761"/>
                <a:gd name="connsiteX570" fmla="*/ 330004 w 2967861"/>
                <a:gd name="connsiteY570" fmla="*/ 767112 h 2340761"/>
                <a:gd name="connsiteX571" fmla="*/ 330935 w 2967861"/>
                <a:gd name="connsiteY571" fmla="*/ 767112 h 2340761"/>
                <a:gd name="connsiteX572" fmla="*/ 333108 w 2967861"/>
                <a:gd name="connsiteY572" fmla="*/ 767112 h 2340761"/>
                <a:gd name="connsiteX573" fmla="*/ 335281 w 2967861"/>
                <a:gd name="connsiteY573" fmla="*/ 769285 h 2340761"/>
                <a:gd name="connsiteX574" fmla="*/ 352977 w 2967861"/>
                <a:gd name="connsiteY574" fmla="*/ 764938 h 2340761"/>
                <a:gd name="connsiteX575" fmla="*/ 364463 w 2967861"/>
                <a:gd name="connsiteY575" fmla="*/ 759661 h 2340761"/>
                <a:gd name="connsiteX576" fmla="*/ 375018 w 2967861"/>
                <a:gd name="connsiteY576" fmla="*/ 752210 h 2340761"/>
                <a:gd name="connsiteX577" fmla="*/ 384332 w 2967861"/>
                <a:gd name="connsiteY577" fmla="*/ 742586 h 2340761"/>
                <a:gd name="connsiteX578" fmla="*/ 398923 w 2967861"/>
                <a:gd name="connsiteY578" fmla="*/ 735136 h 2340761"/>
                <a:gd name="connsiteX579" fmla="*/ 409478 w 2967861"/>
                <a:gd name="connsiteY579" fmla="*/ 762765 h 2340761"/>
                <a:gd name="connsiteX580" fmla="*/ 415687 w 2967861"/>
                <a:gd name="connsiteY580" fmla="*/ 786980 h 2340761"/>
                <a:gd name="connsiteX581" fmla="*/ 424069 w 2967861"/>
                <a:gd name="connsiteY581" fmla="*/ 809332 h 2340761"/>
                <a:gd name="connsiteX582" fmla="*/ 438660 w 2967861"/>
                <a:gd name="connsiteY582" fmla="*/ 829511 h 2340761"/>
                <a:gd name="connsiteX583" fmla="*/ 438660 w 2967861"/>
                <a:gd name="connsiteY583" fmla="*/ 833857 h 2340761"/>
                <a:gd name="connsiteX584" fmla="*/ 444869 w 2967861"/>
                <a:gd name="connsiteY584" fmla="*/ 833857 h 2340761"/>
                <a:gd name="connsiteX585" fmla="*/ 453251 w 2967861"/>
                <a:gd name="connsiteY585" fmla="*/ 818956 h 2340761"/>
                <a:gd name="connsiteX586" fmla="*/ 462564 w 2967861"/>
                <a:gd name="connsiteY586" fmla="*/ 807470 h 2340761"/>
                <a:gd name="connsiteX587" fmla="*/ 474051 w 2967861"/>
                <a:gd name="connsiteY587" fmla="*/ 796914 h 2340761"/>
                <a:gd name="connsiteX588" fmla="*/ 481191 w 2967861"/>
                <a:gd name="connsiteY588" fmla="*/ 784186 h 2340761"/>
                <a:gd name="connsiteX589" fmla="*/ 488331 w 2967861"/>
                <a:gd name="connsiteY589" fmla="*/ 767112 h 2340761"/>
                <a:gd name="connsiteX590" fmla="*/ 491436 w 2967861"/>
                <a:gd name="connsiteY590" fmla="*/ 744759 h 2340761"/>
                <a:gd name="connsiteX591" fmla="*/ 515340 w 2967861"/>
                <a:gd name="connsiteY591" fmla="*/ 735136 h 2340761"/>
                <a:gd name="connsiteX592" fmla="*/ 516271 w 2967861"/>
                <a:gd name="connsiteY592" fmla="*/ 734204 h 2340761"/>
                <a:gd name="connsiteX593" fmla="*/ 516271 w 2967861"/>
                <a:gd name="connsiteY593" fmla="*/ 729858 h 2340761"/>
                <a:gd name="connsiteX594" fmla="*/ 518444 w 2967861"/>
                <a:gd name="connsiteY594" fmla="*/ 727685 h 2340761"/>
                <a:gd name="connsiteX595" fmla="*/ 518444 w 2967861"/>
                <a:gd name="connsiteY595" fmla="*/ 726754 h 2340761"/>
                <a:gd name="connsiteX596" fmla="*/ 520618 w 2967861"/>
                <a:gd name="connsiteY596" fmla="*/ 724581 h 2340761"/>
                <a:gd name="connsiteX597" fmla="*/ 522791 w 2967861"/>
                <a:gd name="connsiteY597" fmla="*/ 722407 h 2340761"/>
                <a:gd name="connsiteX598" fmla="*/ 528068 w 2967861"/>
                <a:gd name="connsiteY598" fmla="*/ 720234 h 2340761"/>
                <a:gd name="connsiteX599" fmla="*/ 524032 w 2967861"/>
                <a:gd name="connsiteY599" fmla="*/ 704402 h 2340761"/>
                <a:gd name="connsiteX600" fmla="*/ 516892 w 2967861"/>
                <a:gd name="connsiteY600" fmla="*/ 690742 h 2340761"/>
                <a:gd name="connsiteX601" fmla="*/ 506337 w 2967861"/>
                <a:gd name="connsiteY601" fmla="*/ 680187 h 2340761"/>
                <a:gd name="connsiteX602" fmla="*/ 494850 w 2967861"/>
                <a:gd name="connsiteY602" fmla="*/ 670563 h 2340761"/>
                <a:gd name="connsiteX603" fmla="*/ 501059 w 2967861"/>
                <a:gd name="connsiteY603" fmla="*/ 645106 h 2340761"/>
                <a:gd name="connsiteX604" fmla="*/ 509441 w 2967861"/>
                <a:gd name="connsiteY604" fmla="*/ 622754 h 2340761"/>
                <a:gd name="connsiteX605" fmla="*/ 523101 w 2967861"/>
                <a:gd name="connsiteY605" fmla="*/ 603817 h 2340761"/>
                <a:gd name="connsiteX606" fmla="*/ 537692 w 2967861"/>
                <a:gd name="connsiteY606" fmla="*/ 587984 h 2340761"/>
                <a:gd name="connsiteX607" fmla="*/ 550110 w 2967861"/>
                <a:gd name="connsiteY607" fmla="*/ 570910 h 2340761"/>
                <a:gd name="connsiteX608" fmla="*/ 559423 w 2967861"/>
                <a:gd name="connsiteY608" fmla="*/ 550731 h 2340761"/>
                <a:gd name="connsiteX609" fmla="*/ 564701 w 2967861"/>
                <a:gd name="connsiteY609" fmla="*/ 524343 h 2340761"/>
                <a:gd name="connsiteX610" fmla="*/ 581465 w 2967861"/>
                <a:gd name="connsiteY610" fmla="*/ 523412 h 2340761"/>
                <a:gd name="connsiteX611" fmla="*/ 595125 w 2967861"/>
                <a:gd name="connsiteY611" fmla="*/ 521238 h 2340761"/>
                <a:gd name="connsiteX612" fmla="*/ 601334 w 2967861"/>
                <a:gd name="connsiteY612" fmla="*/ 526516 h 2340761"/>
                <a:gd name="connsiteX613" fmla="*/ 606611 w 2967861"/>
                <a:gd name="connsiteY613" fmla="*/ 531794 h 2340761"/>
                <a:gd name="connsiteX614" fmla="*/ 611889 w 2967861"/>
                <a:gd name="connsiteY614" fmla="*/ 537071 h 2340761"/>
                <a:gd name="connsiteX615" fmla="*/ 602575 w 2967861"/>
                <a:gd name="connsiteY615" fmla="*/ 554146 h 2340761"/>
                <a:gd name="connsiteX616" fmla="*/ 590157 w 2967861"/>
                <a:gd name="connsiteY616" fmla="*/ 569047 h 2340761"/>
                <a:gd name="connsiteX617" fmla="*/ 575566 w 2967861"/>
                <a:gd name="connsiteY617" fmla="*/ 583949 h 2340761"/>
                <a:gd name="connsiteX618" fmla="*/ 560976 w 2967861"/>
                <a:gd name="connsiteY618" fmla="*/ 596677 h 2340761"/>
                <a:gd name="connsiteX619" fmla="*/ 552593 w 2967861"/>
                <a:gd name="connsiteY619" fmla="*/ 615614 h 2340761"/>
                <a:gd name="connsiteX620" fmla="*/ 550420 w 2967861"/>
                <a:gd name="connsiteY620" fmla="*/ 628342 h 2340761"/>
                <a:gd name="connsiteX621" fmla="*/ 552593 w 2967861"/>
                <a:gd name="connsiteY621" fmla="*/ 643244 h 2340761"/>
                <a:gd name="connsiteX622" fmla="*/ 553525 w 2967861"/>
                <a:gd name="connsiteY622" fmla="*/ 655972 h 2340761"/>
                <a:gd name="connsiteX623" fmla="*/ 552593 w 2967861"/>
                <a:gd name="connsiteY623" fmla="*/ 667458 h 2340761"/>
                <a:gd name="connsiteX624" fmla="*/ 553525 w 2967861"/>
                <a:gd name="connsiteY624" fmla="*/ 682360 h 2340761"/>
                <a:gd name="connsiteX625" fmla="*/ 557561 w 2967861"/>
                <a:gd name="connsiteY625" fmla="*/ 690742 h 2340761"/>
                <a:gd name="connsiteX626" fmla="*/ 562838 w 2967861"/>
                <a:gd name="connsiteY626" fmla="*/ 698193 h 2340761"/>
                <a:gd name="connsiteX627" fmla="*/ 568116 w 2967861"/>
                <a:gd name="connsiteY627" fmla="*/ 705643 h 2340761"/>
                <a:gd name="connsiteX628" fmla="*/ 572152 w 2967861"/>
                <a:gd name="connsiteY628" fmla="*/ 715267 h 2340761"/>
                <a:gd name="connsiteX629" fmla="*/ 593883 w 2967861"/>
                <a:gd name="connsiteY629" fmla="*/ 712163 h 2340761"/>
                <a:gd name="connsiteX630" fmla="*/ 613751 w 2967861"/>
                <a:gd name="connsiteY630" fmla="*/ 705954 h 2340761"/>
                <a:gd name="connsiteX631" fmla="*/ 631447 w 2967861"/>
                <a:gd name="connsiteY631" fmla="*/ 697572 h 2340761"/>
                <a:gd name="connsiteX632" fmla="*/ 638587 w 2967861"/>
                <a:gd name="connsiteY632" fmla="*/ 697572 h 2340761"/>
                <a:gd name="connsiteX633" fmla="*/ 644796 w 2967861"/>
                <a:gd name="connsiteY633" fmla="*/ 698503 h 2340761"/>
                <a:gd name="connsiteX634" fmla="*/ 647900 w 2967861"/>
                <a:gd name="connsiteY634" fmla="*/ 700676 h 2340761"/>
                <a:gd name="connsiteX635" fmla="*/ 653178 w 2967861"/>
                <a:gd name="connsiteY635" fmla="*/ 702849 h 2340761"/>
                <a:gd name="connsiteX636" fmla="*/ 659387 w 2967861"/>
                <a:gd name="connsiteY636" fmla="*/ 705022 h 2340761"/>
                <a:gd name="connsiteX637" fmla="*/ 652246 w 2967861"/>
                <a:gd name="connsiteY637" fmla="*/ 715578 h 2340761"/>
                <a:gd name="connsiteX638" fmla="*/ 642933 w 2967861"/>
                <a:gd name="connsiteY638" fmla="*/ 719924 h 2340761"/>
                <a:gd name="connsiteX639" fmla="*/ 633620 w 2967861"/>
                <a:gd name="connsiteY639" fmla="*/ 717751 h 2340761"/>
                <a:gd name="connsiteX640" fmla="*/ 621202 w 2967861"/>
                <a:gd name="connsiteY640" fmla="*/ 715578 h 2340761"/>
                <a:gd name="connsiteX641" fmla="*/ 608784 w 2967861"/>
                <a:gd name="connsiteY641" fmla="*/ 715578 h 2340761"/>
                <a:gd name="connsiteX642" fmla="*/ 601644 w 2967861"/>
                <a:gd name="connsiteY642" fmla="*/ 719924 h 2340761"/>
                <a:gd name="connsiteX643" fmla="*/ 595435 w 2967861"/>
                <a:gd name="connsiteY643" fmla="*/ 723028 h 2340761"/>
                <a:gd name="connsiteX644" fmla="*/ 589226 w 2967861"/>
                <a:gd name="connsiteY644" fmla="*/ 727375 h 2340761"/>
                <a:gd name="connsiteX645" fmla="*/ 579913 w 2967861"/>
                <a:gd name="connsiteY645" fmla="*/ 728306 h 2340761"/>
                <a:gd name="connsiteX646" fmla="*/ 583017 w 2967861"/>
                <a:gd name="connsiteY646" fmla="*/ 745380 h 2340761"/>
                <a:gd name="connsiteX647" fmla="*/ 585190 w 2967861"/>
                <a:gd name="connsiteY647" fmla="*/ 755004 h 2340761"/>
                <a:gd name="connsiteX648" fmla="*/ 589226 w 2967861"/>
                <a:gd name="connsiteY648" fmla="*/ 762455 h 2340761"/>
                <a:gd name="connsiteX649" fmla="*/ 590157 w 2967861"/>
                <a:gd name="connsiteY649" fmla="*/ 773010 h 2340761"/>
                <a:gd name="connsiteX650" fmla="*/ 592331 w 2967861"/>
                <a:gd name="connsiteY650" fmla="*/ 790085 h 2340761"/>
                <a:gd name="connsiteX651" fmla="*/ 587053 w 2967861"/>
                <a:gd name="connsiteY651" fmla="*/ 787911 h 2340761"/>
                <a:gd name="connsiteX652" fmla="*/ 581775 w 2967861"/>
                <a:gd name="connsiteY652" fmla="*/ 785738 h 2340761"/>
                <a:gd name="connsiteX653" fmla="*/ 579602 w 2967861"/>
                <a:gd name="connsiteY653" fmla="*/ 784807 h 2340761"/>
                <a:gd name="connsiteX654" fmla="*/ 577429 w 2967861"/>
                <a:gd name="connsiteY654" fmla="*/ 780461 h 2340761"/>
                <a:gd name="connsiteX655" fmla="*/ 575256 w 2967861"/>
                <a:gd name="connsiteY655" fmla="*/ 777356 h 2340761"/>
                <a:gd name="connsiteX656" fmla="*/ 572152 w 2967861"/>
                <a:gd name="connsiteY656" fmla="*/ 773010 h 2340761"/>
                <a:gd name="connsiteX657" fmla="*/ 572152 w 2967861"/>
                <a:gd name="connsiteY657" fmla="*/ 769906 h 2340761"/>
                <a:gd name="connsiteX658" fmla="*/ 566874 w 2967861"/>
                <a:gd name="connsiteY658" fmla="*/ 770837 h 2340761"/>
                <a:gd name="connsiteX659" fmla="*/ 562838 w 2967861"/>
                <a:gd name="connsiteY659" fmla="*/ 773010 h 2340761"/>
                <a:gd name="connsiteX660" fmla="*/ 559734 w 2967861"/>
                <a:gd name="connsiteY660" fmla="*/ 777356 h 2340761"/>
                <a:gd name="connsiteX661" fmla="*/ 555698 w 2967861"/>
                <a:gd name="connsiteY661" fmla="*/ 778288 h 2340761"/>
                <a:gd name="connsiteX662" fmla="*/ 552593 w 2967861"/>
                <a:gd name="connsiteY662" fmla="*/ 782634 h 2340761"/>
                <a:gd name="connsiteX663" fmla="*/ 548558 w 2967861"/>
                <a:gd name="connsiteY663" fmla="*/ 808090 h 2340761"/>
                <a:gd name="connsiteX664" fmla="*/ 548558 w 2967861"/>
                <a:gd name="connsiteY664" fmla="*/ 839756 h 2340761"/>
                <a:gd name="connsiteX665" fmla="*/ 543280 w 2967861"/>
                <a:gd name="connsiteY665" fmla="*/ 841929 h 2340761"/>
                <a:gd name="connsiteX666" fmla="*/ 539244 w 2967861"/>
                <a:gd name="connsiteY666" fmla="*/ 841929 h 2340761"/>
                <a:gd name="connsiteX667" fmla="*/ 536140 w 2967861"/>
                <a:gd name="connsiteY667" fmla="*/ 842860 h 2340761"/>
                <a:gd name="connsiteX668" fmla="*/ 532104 w 2967861"/>
                <a:gd name="connsiteY668" fmla="*/ 847207 h 2340761"/>
                <a:gd name="connsiteX669" fmla="*/ 531173 w 2967861"/>
                <a:gd name="connsiteY669" fmla="*/ 849380 h 2340761"/>
                <a:gd name="connsiteX670" fmla="*/ 528999 w 2967861"/>
                <a:gd name="connsiteY670" fmla="*/ 854657 h 2340761"/>
                <a:gd name="connsiteX671" fmla="*/ 509131 w 2967861"/>
                <a:gd name="connsiteY671" fmla="*/ 850311 h 2340761"/>
                <a:gd name="connsiteX672" fmla="*/ 494540 w 2967861"/>
                <a:gd name="connsiteY672" fmla="*/ 849380 h 2340761"/>
                <a:gd name="connsiteX673" fmla="*/ 485227 w 2967861"/>
                <a:gd name="connsiteY673" fmla="*/ 852484 h 2340761"/>
                <a:gd name="connsiteX674" fmla="*/ 478086 w 2967861"/>
                <a:gd name="connsiteY674" fmla="*/ 856830 h 2340761"/>
                <a:gd name="connsiteX675" fmla="*/ 472809 w 2967861"/>
                <a:gd name="connsiteY675" fmla="*/ 862108 h 2340761"/>
                <a:gd name="connsiteX676" fmla="*/ 463495 w 2967861"/>
                <a:gd name="connsiteY676" fmla="*/ 867386 h 2340761"/>
                <a:gd name="connsiteX677" fmla="*/ 452940 w 2967861"/>
                <a:gd name="connsiteY677" fmla="*/ 871732 h 2340761"/>
                <a:gd name="connsiteX678" fmla="*/ 443627 w 2967861"/>
                <a:gd name="connsiteY678" fmla="*/ 871732 h 2340761"/>
                <a:gd name="connsiteX679" fmla="*/ 436487 w 2967861"/>
                <a:gd name="connsiteY679" fmla="*/ 865523 h 2340761"/>
                <a:gd name="connsiteX680" fmla="*/ 431209 w 2967861"/>
                <a:gd name="connsiteY680" fmla="*/ 862418 h 2340761"/>
                <a:gd name="connsiteX681" fmla="*/ 423138 w 2967861"/>
                <a:gd name="connsiteY681" fmla="*/ 862418 h 2340761"/>
                <a:gd name="connsiteX682" fmla="*/ 411651 w 2967861"/>
                <a:gd name="connsiteY682" fmla="*/ 867696 h 2340761"/>
                <a:gd name="connsiteX683" fmla="*/ 406373 w 2967861"/>
                <a:gd name="connsiteY683" fmla="*/ 864592 h 2340761"/>
                <a:gd name="connsiteX684" fmla="*/ 402338 w 2967861"/>
                <a:gd name="connsiteY684" fmla="*/ 862418 h 2340761"/>
                <a:gd name="connsiteX685" fmla="*/ 401406 w 2967861"/>
                <a:gd name="connsiteY685" fmla="*/ 860245 h 2340761"/>
                <a:gd name="connsiteX686" fmla="*/ 397371 w 2967861"/>
                <a:gd name="connsiteY686" fmla="*/ 858072 h 2340761"/>
                <a:gd name="connsiteX687" fmla="*/ 392093 w 2967861"/>
                <a:gd name="connsiteY687" fmla="*/ 854968 h 2340761"/>
                <a:gd name="connsiteX688" fmla="*/ 392093 w 2967861"/>
                <a:gd name="connsiteY688" fmla="*/ 842239 h 2340761"/>
                <a:gd name="connsiteX689" fmla="*/ 394266 w 2967861"/>
                <a:gd name="connsiteY689" fmla="*/ 825165 h 2340761"/>
                <a:gd name="connsiteX690" fmla="*/ 395197 w 2967861"/>
                <a:gd name="connsiteY690" fmla="*/ 807159 h 2340761"/>
                <a:gd name="connsiteX691" fmla="*/ 397371 w 2967861"/>
                <a:gd name="connsiteY691" fmla="*/ 793500 h 2340761"/>
                <a:gd name="connsiteX692" fmla="*/ 399544 w 2967861"/>
                <a:gd name="connsiteY692" fmla="*/ 786049 h 2340761"/>
                <a:gd name="connsiteX693" fmla="*/ 399544 w 2967861"/>
                <a:gd name="connsiteY693" fmla="*/ 777667 h 2340761"/>
                <a:gd name="connsiteX694" fmla="*/ 387126 w 2967861"/>
                <a:gd name="connsiteY694" fmla="*/ 780771 h 2340761"/>
                <a:gd name="connsiteX695" fmla="*/ 375639 w 2967861"/>
                <a:gd name="connsiteY695" fmla="*/ 785117 h 2340761"/>
                <a:gd name="connsiteX696" fmla="*/ 360117 w 2967861"/>
                <a:gd name="connsiteY696" fmla="*/ 786049 h 2340761"/>
                <a:gd name="connsiteX697" fmla="*/ 361048 w 2967861"/>
                <a:gd name="connsiteY697" fmla="*/ 803123 h 2340761"/>
                <a:gd name="connsiteX698" fmla="*/ 361048 w 2967861"/>
                <a:gd name="connsiteY698" fmla="*/ 823302 h 2340761"/>
                <a:gd name="connsiteX699" fmla="*/ 365084 w 2967861"/>
                <a:gd name="connsiteY699" fmla="*/ 845654 h 2340761"/>
                <a:gd name="connsiteX700" fmla="*/ 372224 w 2967861"/>
                <a:gd name="connsiteY700" fmla="*/ 864592 h 2340761"/>
                <a:gd name="connsiteX701" fmla="*/ 370051 w 2967861"/>
                <a:gd name="connsiteY701" fmla="*/ 865523 h 2340761"/>
                <a:gd name="connsiteX702" fmla="*/ 370051 w 2967861"/>
                <a:gd name="connsiteY702" fmla="*/ 867696 h 2340761"/>
                <a:gd name="connsiteX703" fmla="*/ 370051 w 2967861"/>
                <a:gd name="connsiteY703" fmla="*/ 869869 h 2340761"/>
                <a:gd name="connsiteX704" fmla="*/ 367878 w 2967861"/>
                <a:gd name="connsiteY704" fmla="*/ 872042 h 2340761"/>
                <a:gd name="connsiteX705" fmla="*/ 353287 w 2967861"/>
                <a:gd name="connsiteY705" fmla="*/ 877320 h 2340761"/>
                <a:gd name="connsiteX706" fmla="*/ 337765 w 2967861"/>
                <a:gd name="connsiteY706" fmla="*/ 882597 h 2340761"/>
                <a:gd name="connsiteX707" fmla="*/ 324105 w 2967861"/>
                <a:gd name="connsiteY707" fmla="*/ 887875 h 2340761"/>
                <a:gd name="connsiteX708" fmla="*/ 313550 w 2967861"/>
                <a:gd name="connsiteY708" fmla="*/ 895326 h 2340761"/>
                <a:gd name="connsiteX709" fmla="*/ 308273 w 2967861"/>
                <a:gd name="connsiteY709" fmla="*/ 906812 h 2340761"/>
                <a:gd name="connsiteX710" fmla="*/ 306099 w 2967861"/>
                <a:gd name="connsiteY710" fmla="*/ 917367 h 2340761"/>
                <a:gd name="connsiteX711" fmla="*/ 298959 w 2967861"/>
                <a:gd name="connsiteY711" fmla="*/ 928854 h 2340761"/>
                <a:gd name="connsiteX712" fmla="*/ 264500 w 2967861"/>
                <a:gd name="connsiteY712" fmla="*/ 939409 h 2340761"/>
                <a:gd name="connsiteX713" fmla="*/ 262327 w 2967861"/>
                <a:gd name="connsiteY713" fmla="*/ 943755 h 2340761"/>
                <a:gd name="connsiteX714" fmla="*/ 260154 w 2967861"/>
                <a:gd name="connsiteY714" fmla="*/ 946860 h 2340761"/>
                <a:gd name="connsiteX715" fmla="*/ 260154 w 2967861"/>
                <a:gd name="connsiteY715" fmla="*/ 951206 h 2340761"/>
                <a:gd name="connsiteX716" fmla="*/ 260154 w 2967861"/>
                <a:gd name="connsiteY716" fmla="*/ 954310 h 2340761"/>
                <a:gd name="connsiteX717" fmla="*/ 260154 w 2967861"/>
                <a:gd name="connsiteY717" fmla="*/ 958657 h 2340761"/>
                <a:gd name="connsiteX718" fmla="*/ 259222 w 2967861"/>
                <a:gd name="connsiteY718" fmla="*/ 961761 h 2340761"/>
                <a:gd name="connsiteX719" fmla="*/ 257049 w 2967861"/>
                <a:gd name="connsiteY719" fmla="*/ 963934 h 2340761"/>
                <a:gd name="connsiteX720" fmla="*/ 251771 w 2967861"/>
                <a:gd name="connsiteY720" fmla="*/ 966107 h 2340761"/>
                <a:gd name="connsiteX721" fmla="*/ 247736 w 2967861"/>
                <a:gd name="connsiteY721" fmla="*/ 967039 h 2340761"/>
                <a:gd name="connsiteX722" fmla="*/ 242458 w 2967861"/>
                <a:gd name="connsiteY722" fmla="*/ 969212 h 2340761"/>
                <a:gd name="connsiteX723" fmla="*/ 238422 w 2967861"/>
                <a:gd name="connsiteY723" fmla="*/ 973558 h 2340761"/>
                <a:gd name="connsiteX724" fmla="*/ 235318 w 2967861"/>
                <a:gd name="connsiteY724" fmla="*/ 971385 h 2340761"/>
                <a:gd name="connsiteX725" fmla="*/ 231282 w 2967861"/>
                <a:gd name="connsiteY725" fmla="*/ 969212 h 2340761"/>
                <a:gd name="connsiteX726" fmla="*/ 228178 w 2967861"/>
                <a:gd name="connsiteY726" fmla="*/ 969212 h 2340761"/>
                <a:gd name="connsiteX727" fmla="*/ 226004 w 2967861"/>
                <a:gd name="connsiteY727" fmla="*/ 967039 h 2340761"/>
                <a:gd name="connsiteX728" fmla="*/ 220727 w 2967861"/>
                <a:gd name="connsiteY728" fmla="*/ 966107 h 2340761"/>
                <a:gd name="connsiteX729" fmla="*/ 215449 w 2967861"/>
                <a:gd name="connsiteY729" fmla="*/ 966107 h 2340761"/>
                <a:gd name="connsiteX730" fmla="*/ 215449 w 2967861"/>
                <a:gd name="connsiteY730" fmla="*/ 986286 h 2340761"/>
                <a:gd name="connsiteX731" fmla="*/ 209240 w 2967861"/>
                <a:gd name="connsiteY731" fmla="*/ 986286 h 2340761"/>
                <a:gd name="connsiteX732" fmla="*/ 203963 w 2967861"/>
                <a:gd name="connsiteY732" fmla="*/ 986286 h 2340761"/>
                <a:gd name="connsiteX733" fmla="*/ 198685 w 2967861"/>
                <a:gd name="connsiteY733" fmla="*/ 988459 h 2340761"/>
                <a:gd name="connsiteX734" fmla="*/ 194650 w 2967861"/>
                <a:gd name="connsiteY734" fmla="*/ 989391 h 2340761"/>
                <a:gd name="connsiteX735" fmla="*/ 188441 w 2967861"/>
                <a:gd name="connsiteY735" fmla="*/ 989391 h 2340761"/>
                <a:gd name="connsiteX736" fmla="*/ 184405 w 2967861"/>
                <a:gd name="connsiteY736" fmla="*/ 991564 h 2340761"/>
                <a:gd name="connsiteX737" fmla="*/ 181300 w 2967861"/>
                <a:gd name="connsiteY737" fmla="*/ 991564 h 2340761"/>
                <a:gd name="connsiteX738" fmla="*/ 179127 w 2967861"/>
                <a:gd name="connsiteY738" fmla="*/ 993737 h 2340761"/>
                <a:gd name="connsiteX739" fmla="*/ 175091 w 2967861"/>
                <a:gd name="connsiteY739" fmla="*/ 995910 h 2340761"/>
                <a:gd name="connsiteX740" fmla="*/ 171987 w 2967861"/>
                <a:gd name="connsiteY740" fmla="*/ 996842 h 2340761"/>
                <a:gd name="connsiteX741" fmla="*/ 181300 w 2967861"/>
                <a:gd name="connsiteY741" fmla="*/ 1006465 h 2340761"/>
                <a:gd name="connsiteX742" fmla="*/ 193718 w 2967861"/>
                <a:gd name="connsiteY742" fmla="*/ 1013916 h 2340761"/>
                <a:gd name="connsiteX743" fmla="*/ 206136 w 2967861"/>
                <a:gd name="connsiteY743" fmla="*/ 1018262 h 2340761"/>
                <a:gd name="connsiteX744" fmla="*/ 218554 w 2967861"/>
                <a:gd name="connsiteY744" fmla="*/ 1021367 h 2340761"/>
                <a:gd name="connsiteX745" fmla="*/ 220727 w 2967861"/>
                <a:gd name="connsiteY745" fmla="*/ 1040304 h 2340761"/>
                <a:gd name="connsiteX746" fmla="*/ 222900 w 2967861"/>
                <a:gd name="connsiteY746" fmla="*/ 1056137 h 2340761"/>
                <a:gd name="connsiteX747" fmla="*/ 222900 w 2967861"/>
                <a:gd name="connsiteY747" fmla="*/ 1073211 h 2340761"/>
                <a:gd name="connsiteX748" fmla="*/ 218864 w 2967861"/>
                <a:gd name="connsiteY748" fmla="*/ 1088113 h 2340761"/>
                <a:gd name="connsiteX749" fmla="*/ 218864 w 2967861"/>
                <a:gd name="connsiteY749" fmla="*/ 1090286 h 2340761"/>
                <a:gd name="connsiteX750" fmla="*/ 218864 w 2967861"/>
                <a:gd name="connsiteY750" fmla="*/ 1091217 h 2340761"/>
                <a:gd name="connsiteX751" fmla="*/ 216691 w 2967861"/>
                <a:gd name="connsiteY751" fmla="*/ 1091217 h 2340761"/>
                <a:gd name="connsiteX752" fmla="*/ 216691 w 2967861"/>
                <a:gd name="connsiteY752" fmla="*/ 1093390 h 2340761"/>
                <a:gd name="connsiteX753" fmla="*/ 215760 w 2967861"/>
                <a:gd name="connsiteY753" fmla="*/ 1095563 h 2340761"/>
                <a:gd name="connsiteX754" fmla="*/ 202100 w 2967861"/>
                <a:gd name="connsiteY754" fmla="*/ 1100841 h 2340761"/>
                <a:gd name="connsiteX755" fmla="*/ 184405 w 2967861"/>
                <a:gd name="connsiteY755" fmla="*/ 1105187 h 2340761"/>
                <a:gd name="connsiteX756" fmla="*/ 166709 w 2967861"/>
                <a:gd name="connsiteY756" fmla="*/ 1105187 h 2340761"/>
                <a:gd name="connsiteX757" fmla="*/ 149945 w 2967861"/>
                <a:gd name="connsiteY757" fmla="*/ 1100841 h 2340761"/>
                <a:gd name="connsiteX758" fmla="*/ 135354 w 2967861"/>
                <a:gd name="connsiteY758" fmla="*/ 1095563 h 2340761"/>
                <a:gd name="connsiteX759" fmla="*/ 130077 w 2967861"/>
                <a:gd name="connsiteY759" fmla="*/ 1095563 h 2340761"/>
                <a:gd name="connsiteX760" fmla="*/ 126041 w 2967861"/>
                <a:gd name="connsiteY760" fmla="*/ 1097736 h 2340761"/>
                <a:gd name="connsiteX761" fmla="*/ 122936 w 2967861"/>
                <a:gd name="connsiteY761" fmla="*/ 1097736 h 2340761"/>
                <a:gd name="connsiteX762" fmla="*/ 120763 w 2967861"/>
                <a:gd name="connsiteY762" fmla="*/ 1097736 h 2340761"/>
                <a:gd name="connsiteX763" fmla="*/ 118590 w 2967861"/>
                <a:gd name="connsiteY763" fmla="*/ 1098668 h 2340761"/>
                <a:gd name="connsiteX764" fmla="*/ 116417 w 2967861"/>
                <a:gd name="connsiteY764" fmla="*/ 1103014 h 2340761"/>
                <a:gd name="connsiteX765" fmla="*/ 115796 w 2967861"/>
                <a:gd name="connsiteY765" fmla="*/ 1106739 h 2340761"/>
                <a:gd name="connsiteX766" fmla="*/ 111760 w 2967861"/>
                <a:gd name="connsiteY766" fmla="*/ 1119468 h 2340761"/>
                <a:gd name="connsiteX767" fmla="*/ 111760 w 2967861"/>
                <a:gd name="connsiteY767" fmla="*/ 1140578 h 2340761"/>
                <a:gd name="connsiteX768" fmla="*/ 111760 w 2967861"/>
                <a:gd name="connsiteY768" fmla="*/ 1163861 h 2340761"/>
                <a:gd name="connsiteX769" fmla="*/ 113934 w 2967861"/>
                <a:gd name="connsiteY769" fmla="*/ 1188076 h 2340761"/>
                <a:gd name="connsiteX770" fmla="*/ 116107 w 2967861"/>
                <a:gd name="connsiteY770" fmla="*/ 1208255 h 2340761"/>
                <a:gd name="connsiteX771" fmla="*/ 116107 w 2967861"/>
                <a:gd name="connsiteY771" fmla="*/ 1223157 h 2340761"/>
                <a:gd name="connsiteX772" fmla="*/ 119211 w 2967861"/>
                <a:gd name="connsiteY772" fmla="*/ 1223157 h 2340761"/>
                <a:gd name="connsiteX773" fmla="*/ 119211 w 2967861"/>
                <a:gd name="connsiteY773" fmla="*/ 1228434 h 2340761"/>
                <a:gd name="connsiteX774" fmla="*/ 126351 w 2967861"/>
                <a:gd name="connsiteY774" fmla="*/ 1228434 h 2340761"/>
                <a:gd name="connsiteX775" fmla="*/ 131629 w 2967861"/>
                <a:gd name="connsiteY775" fmla="*/ 1227503 h 2340761"/>
                <a:gd name="connsiteX776" fmla="*/ 135665 w 2967861"/>
                <a:gd name="connsiteY776" fmla="*/ 1227503 h 2340761"/>
                <a:gd name="connsiteX777" fmla="*/ 138769 w 2967861"/>
                <a:gd name="connsiteY777" fmla="*/ 1223157 h 2340761"/>
                <a:gd name="connsiteX778" fmla="*/ 144978 w 2967861"/>
                <a:gd name="connsiteY778" fmla="*/ 1225330 h 2340761"/>
                <a:gd name="connsiteX779" fmla="*/ 148083 w 2967861"/>
                <a:gd name="connsiteY779" fmla="*/ 1225330 h 2340761"/>
                <a:gd name="connsiteX780" fmla="*/ 152118 w 2967861"/>
                <a:gd name="connsiteY780" fmla="*/ 1227503 h 2340761"/>
                <a:gd name="connsiteX781" fmla="*/ 155223 w 2967861"/>
                <a:gd name="connsiteY781" fmla="*/ 1228434 h 2340761"/>
                <a:gd name="connsiteX782" fmla="*/ 157396 w 2967861"/>
                <a:gd name="connsiteY782" fmla="*/ 1230607 h 2340761"/>
                <a:gd name="connsiteX783" fmla="*/ 157396 w 2967861"/>
                <a:gd name="connsiteY783" fmla="*/ 1232780 h 2340761"/>
                <a:gd name="connsiteX784" fmla="*/ 157396 w 2967861"/>
                <a:gd name="connsiteY784" fmla="*/ 1234953 h 2340761"/>
                <a:gd name="connsiteX785" fmla="*/ 159569 w 2967861"/>
                <a:gd name="connsiteY785" fmla="*/ 1234953 h 2340761"/>
                <a:gd name="connsiteX786" fmla="*/ 159569 w 2967861"/>
                <a:gd name="connsiteY786" fmla="*/ 1235885 h 2340761"/>
                <a:gd name="connsiteX787" fmla="*/ 153360 w 2967861"/>
                <a:gd name="connsiteY787" fmla="*/ 1252959 h 2340761"/>
                <a:gd name="connsiteX788" fmla="*/ 142805 w 2967861"/>
                <a:gd name="connsiteY788" fmla="*/ 1265688 h 2340761"/>
                <a:gd name="connsiteX789" fmla="*/ 130387 w 2967861"/>
                <a:gd name="connsiteY789" fmla="*/ 1277174 h 2340761"/>
                <a:gd name="connsiteX790" fmla="*/ 116728 w 2967861"/>
                <a:gd name="connsiteY790" fmla="*/ 1287729 h 2340761"/>
                <a:gd name="connsiteX791" fmla="*/ 104310 w 2967861"/>
                <a:gd name="connsiteY791" fmla="*/ 1299216 h 2340761"/>
                <a:gd name="connsiteX792" fmla="*/ 94996 w 2967861"/>
                <a:gd name="connsiteY792" fmla="*/ 1314117 h 2340761"/>
                <a:gd name="connsiteX793" fmla="*/ 94065 w 2967861"/>
                <a:gd name="connsiteY793" fmla="*/ 1324672 h 2340761"/>
                <a:gd name="connsiteX794" fmla="*/ 94996 w 2967861"/>
                <a:gd name="connsiteY794" fmla="*/ 1337401 h 2340761"/>
                <a:gd name="connsiteX795" fmla="*/ 94996 w 2967861"/>
                <a:gd name="connsiteY795" fmla="*/ 1348887 h 2340761"/>
                <a:gd name="connsiteX796" fmla="*/ 91892 w 2967861"/>
                <a:gd name="connsiteY796" fmla="*/ 1357269 h 2340761"/>
                <a:gd name="connsiteX797" fmla="*/ 77301 w 2967861"/>
                <a:gd name="connsiteY797" fmla="*/ 1366893 h 2340761"/>
                <a:gd name="connsiteX798" fmla="*/ 62710 w 2967861"/>
                <a:gd name="connsiteY798" fmla="*/ 1374344 h 2340761"/>
                <a:gd name="connsiteX799" fmla="*/ 48119 w 2967861"/>
                <a:gd name="connsiteY799" fmla="*/ 1383967 h 2340761"/>
                <a:gd name="connsiteX800" fmla="*/ 35701 w 2967861"/>
                <a:gd name="connsiteY800" fmla="*/ 1394523 h 2340761"/>
                <a:gd name="connsiteX801" fmla="*/ 31666 w 2967861"/>
                <a:gd name="connsiteY801" fmla="*/ 1401973 h 2340761"/>
                <a:gd name="connsiteX802" fmla="*/ 24525 w 2967861"/>
                <a:gd name="connsiteY802" fmla="*/ 1415633 h 2340761"/>
                <a:gd name="connsiteX803" fmla="*/ 17385 w 2967861"/>
                <a:gd name="connsiteY803" fmla="*/ 1431466 h 2340761"/>
                <a:gd name="connsiteX804" fmla="*/ 10245 w 2967861"/>
                <a:gd name="connsiteY804" fmla="*/ 1450403 h 2340761"/>
                <a:gd name="connsiteX805" fmla="*/ 3104 w 2967861"/>
                <a:gd name="connsiteY805" fmla="*/ 1466236 h 2340761"/>
                <a:gd name="connsiteX806" fmla="*/ 0 w 2967861"/>
                <a:gd name="connsiteY806" fmla="*/ 1481137 h 2340761"/>
                <a:gd name="connsiteX807" fmla="*/ 0 w 2967861"/>
                <a:gd name="connsiteY807" fmla="*/ 1492623 h 2340761"/>
                <a:gd name="connsiteX808" fmla="*/ 3104 w 2967861"/>
                <a:gd name="connsiteY808" fmla="*/ 1500074 h 2340761"/>
                <a:gd name="connsiteX809" fmla="*/ 9313 w 2967861"/>
                <a:gd name="connsiteY809" fmla="*/ 1509698 h 2340761"/>
                <a:gd name="connsiteX810" fmla="*/ 12418 w 2967861"/>
                <a:gd name="connsiteY810" fmla="*/ 1518080 h 2340761"/>
                <a:gd name="connsiteX811" fmla="*/ 12418 w 2967861"/>
                <a:gd name="connsiteY811" fmla="*/ 1532981 h 2340761"/>
                <a:gd name="connsiteX812" fmla="*/ 10245 w 2967861"/>
                <a:gd name="connsiteY812" fmla="*/ 1542605 h 2340761"/>
                <a:gd name="connsiteX813" fmla="*/ 7140 w 2967861"/>
                <a:gd name="connsiteY813" fmla="*/ 1555334 h 2340761"/>
                <a:gd name="connsiteX814" fmla="*/ 3104 w 2967861"/>
                <a:gd name="connsiteY814" fmla="*/ 1570235 h 2340761"/>
                <a:gd name="connsiteX815" fmla="*/ 2173 w 2967861"/>
                <a:gd name="connsiteY815" fmla="*/ 1587309 h 2340761"/>
                <a:gd name="connsiteX816" fmla="*/ 5278 w 2967861"/>
                <a:gd name="connsiteY816" fmla="*/ 1597865 h 2340761"/>
                <a:gd name="connsiteX817" fmla="*/ 5278 w 2967861"/>
                <a:gd name="connsiteY817" fmla="*/ 1622079 h 2340761"/>
                <a:gd name="connsiteX818" fmla="*/ 14591 w 2967861"/>
                <a:gd name="connsiteY818" fmla="*/ 1633566 h 2340761"/>
                <a:gd name="connsiteX819" fmla="*/ 29182 w 2967861"/>
                <a:gd name="connsiteY819" fmla="*/ 1646294 h 2340761"/>
                <a:gd name="connsiteX820" fmla="*/ 45946 w 2967861"/>
                <a:gd name="connsiteY820" fmla="*/ 1659022 h 2340761"/>
                <a:gd name="connsiteX821" fmla="*/ 56501 w 2967861"/>
                <a:gd name="connsiteY821" fmla="*/ 1671751 h 2340761"/>
                <a:gd name="connsiteX822" fmla="*/ 65815 w 2967861"/>
                <a:gd name="connsiteY822" fmla="*/ 1695965 h 2340761"/>
                <a:gd name="connsiteX823" fmla="*/ 78232 w 2967861"/>
                <a:gd name="connsiteY823" fmla="*/ 1705589 h 2340761"/>
                <a:gd name="connsiteX824" fmla="*/ 92823 w 2967861"/>
                <a:gd name="connsiteY824" fmla="*/ 1713040 h 2340761"/>
                <a:gd name="connsiteX825" fmla="*/ 107414 w 2967861"/>
                <a:gd name="connsiteY825" fmla="*/ 1720491 h 2340761"/>
                <a:gd name="connsiteX826" fmla="*/ 122005 w 2967861"/>
                <a:gd name="connsiteY826" fmla="*/ 1727941 h 2340761"/>
                <a:gd name="connsiteX827" fmla="*/ 132560 w 2967861"/>
                <a:gd name="connsiteY827" fmla="*/ 1740670 h 2340761"/>
                <a:gd name="connsiteX828" fmla="*/ 139701 w 2967861"/>
                <a:gd name="connsiteY828" fmla="*/ 1738497 h 2340761"/>
                <a:gd name="connsiteX829" fmla="*/ 145910 w 2967861"/>
                <a:gd name="connsiteY829" fmla="*/ 1736323 h 2340761"/>
                <a:gd name="connsiteX830" fmla="*/ 149014 w 2967861"/>
                <a:gd name="connsiteY830" fmla="*/ 1733219 h 2340761"/>
                <a:gd name="connsiteX831" fmla="*/ 153050 w 2967861"/>
                <a:gd name="connsiteY831" fmla="*/ 1731046 h 2340761"/>
                <a:gd name="connsiteX832" fmla="*/ 161432 w 2967861"/>
                <a:gd name="connsiteY832" fmla="*/ 1733219 h 2340761"/>
                <a:gd name="connsiteX833" fmla="*/ 172918 w 2967861"/>
                <a:gd name="connsiteY833" fmla="*/ 1736323 h 2340761"/>
                <a:gd name="connsiteX834" fmla="*/ 185336 w 2967861"/>
                <a:gd name="connsiteY834" fmla="*/ 1736323 h 2340761"/>
                <a:gd name="connsiteX835" fmla="*/ 189372 w 2967861"/>
                <a:gd name="connsiteY835" fmla="*/ 1723595 h 2340761"/>
                <a:gd name="connsiteX836" fmla="*/ 224763 w 2967861"/>
                <a:gd name="connsiteY836" fmla="*/ 1731046 h 2340761"/>
                <a:gd name="connsiteX837" fmla="*/ 239354 w 2967861"/>
                <a:gd name="connsiteY837" fmla="*/ 1725768 h 2340761"/>
                <a:gd name="connsiteX838" fmla="*/ 257980 w 2967861"/>
                <a:gd name="connsiteY838" fmla="*/ 1718318 h 2340761"/>
                <a:gd name="connsiteX839" fmla="*/ 275676 w 2967861"/>
                <a:gd name="connsiteY839" fmla="*/ 1710867 h 2340761"/>
                <a:gd name="connsiteX840" fmla="*/ 290267 w 2967861"/>
                <a:gd name="connsiteY840" fmla="*/ 1713040 h 2340761"/>
                <a:gd name="connsiteX841" fmla="*/ 302685 w 2967861"/>
                <a:gd name="connsiteY841" fmla="*/ 1713971 h 2340761"/>
                <a:gd name="connsiteX842" fmla="*/ 316344 w 2967861"/>
                <a:gd name="connsiteY842" fmla="*/ 1716144 h 2340761"/>
                <a:gd name="connsiteX843" fmla="*/ 336213 w 2967861"/>
                <a:gd name="connsiteY843" fmla="*/ 1747810 h 2340761"/>
                <a:gd name="connsiteX844" fmla="*/ 343353 w 2967861"/>
                <a:gd name="connsiteY844" fmla="*/ 1747810 h 2340761"/>
                <a:gd name="connsiteX845" fmla="*/ 348631 w 2967861"/>
                <a:gd name="connsiteY845" fmla="*/ 1747810 h 2340761"/>
                <a:gd name="connsiteX846" fmla="*/ 353908 w 2967861"/>
                <a:gd name="connsiteY846" fmla="*/ 1745637 h 2340761"/>
                <a:gd name="connsiteX847" fmla="*/ 356081 w 2967861"/>
                <a:gd name="connsiteY847" fmla="*/ 1743464 h 2340761"/>
                <a:gd name="connsiteX848" fmla="*/ 360117 w 2967861"/>
                <a:gd name="connsiteY848" fmla="*/ 1740359 h 2340761"/>
                <a:gd name="connsiteX849" fmla="*/ 367257 w 2967861"/>
                <a:gd name="connsiteY849" fmla="*/ 1742532 h 2340761"/>
                <a:gd name="connsiteX850" fmla="*/ 372535 w 2967861"/>
                <a:gd name="connsiteY850" fmla="*/ 1742532 h 2340761"/>
                <a:gd name="connsiteX851" fmla="*/ 375639 w 2967861"/>
                <a:gd name="connsiteY851" fmla="*/ 1743464 h 2340761"/>
                <a:gd name="connsiteX852" fmla="*/ 379675 w 2967861"/>
                <a:gd name="connsiteY852" fmla="*/ 1747810 h 2340761"/>
                <a:gd name="connsiteX853" fmla="*/ 382780 w 2967861"/>
                <a:gd name="connsiteY853" fmla="*/ 1749983 h 2340761"/>
                <a:gd name="connsiteX854" fmla="*/ 388989 w 2967861"/>
                <a:gd name="connsiteY854" fmla="*/ 1753088 h 2340761"/>
                <a:gd name="connsiteX855" fmla="*/ 382780 w 2967861"/>
                <a:gd name="connsiteY855" fmla="*/ 1775440 h 2340761"/>
                <a:gd name="connsiteX856" fmla="*/ 377502 w 2967861"/>
                <a:gd name="connsiteY856" fmla="*/ 1795619 h 2340761"/>
                <a:gd name="connsiteX857" fmla="*/ 372224 w 2967861"/>
                <a:gd name="connsiteY857" fmla="*/ 1817971 h 2340761"/>
                <a:gd name="connsiteX858" fmla="*/ 388989 w 2967861"/>
                <a:gd name="connsiteY858" fmla="*/ 1835045 h 2340761"/>
                <a:gd name="connsiteX859" fmla="*/ 404511 w 2967861"/>
                <a:gd name="connsiteY859" fmla="*/ 1855224 h 2340761"/>
                <a:gd name="connsiteX860" fmla="*/ 421275 w 2967861"/>
                <a:gd name="connsiteY860" fmla="*/ 1877576 h 2340761"/>
                <a:gd name="connsiteX861" fmla="*/ 431830 w 2967861"/>
                <a:gd name="connsiteY861" fmla="*/ 1899928 h 2340761"/>
                <a:gd name="connsiteX862" fmla="*/ 435866 w 2967861"/>
                <a:gd name="connsiteY862" fmla="*/ 1917003 h 2340761"/>
                <a:gd name="connsiteX863" fmla="*/ 435866 w 2967861"/>
                <a:gd name="connsiteY863" fmla="*/ 1929731 h 2340761"/>
                <a:gd name="connsiteX864" fmla="*/ 438039 w 2967861"/>
                <a:gd name="connsiteY864" fmla="*/ 1942459 h 2340761"/>
                <a:gd name="connsiteX865" fmla="*/ 445179 w 2967861"/>
                <a:gd name="connsiteY865" fmla="*/ 1957361 h 2340761"/>
                <a:gd name="connsiteX866" fmla="*/ 438970 w 2967861"/>
                <a:gd name="connsiteY866" fmla="*/ 1972262 h 2340761"/>
                <a:gd name="connsiteX867" fmla="*/ 431830 w 2967861"/>
                <a:gd name="connsiteY867" fmla="*/ 1989337 h 2340761"/>
                <a:gd name="connsiteX868" fmla="*/ 421275 w 2967861"/>
                <a:gd name="connsiteY868" fmla="*/ 2009516 h 2340761"/>
                <a:gd name="connsiteX869" fmla="*/ 414135 w 2967861"/>
                <a:gd name="connsiteY869" fmla="*/ 2027522 h 2340761"/>
                <a:gd name="connsiteX870" fmla="*/ 410099 w 2967861"/>
                <a:gd name="connsiteY870" fmla="*/ 2048632 h 2340761"/>
                <a:gd name="connsiteX871" fmla="*/ 412272 w 2967861"/>
                <a:gd name="connsiteY871" fmla="*/ 2066638 h 2340761"/>
                <a:gd name="connsiteX872" fmla="*/ 419412 w 2967861"/>
                <a:gd name="connsiteY872" fmla="*/ 2081539 h 2340761"/>
                <a:gd name="connsiteX873" fmla="*/ 430899 w 2967861"/>
                <a:gd name="connsiteY873" fmla="*/ 2096441 h 2340761"/>
                <a:gd name="connsiteX874" fmla="*/ 441454 w 2967861"/>
                <a:gd name="connsiteY874" fmla="*/ 2113515 h 2340761"/>
                <a:gd name="connsiteX875" fmla="*/ 448594 w 2967861"/>
                <a:gd name="connsiteY875" fmla="*/ 2128416 h 2340761"/>
                <a:gd name="connsiteX876" fmla="*/ 448594 w 2967861"/>
                <a:gd name="connsiteY876" fmla="*/ 2133694 h 2340761"/>
                <a:gd name="connsiteX877" fmla="*/ 448594 w 2967861"/>
                <a:gd name="connsiteY877" fmla="*/ 2138972 h 2340761"/>
                <a:gd name="connsiteX878" fmla="*/ 446421 w 2967861"/>
                <a:gd name="connsiteY878" fmla="*/ 2143318 h 2340761"/>
                <a:gd name="connsiteX879" fmla="*/ 445490 w 2967861"/>
                <a:gd name="connsiteY879" fmla="*/ 2148595 h 2340761"/>
                <a:gd name="connsiteX880" fmla="*/ 445490 w 2967861"/>
                <a:gd name="connsiteY880" fmla="*/ 2151700 h 2340761"/>
                <a:gd name="connsiteX881" fmla="*/ 445490 w 2967861"/>
                <a:gd name="connsiteY881" fmla="*/ 2156046 h 2340761"/>
                <a:gd name="connsiteX882" fmla="*/ 452630 w 2967861"/>
                <a:gd name="connsiteY882" fmla="*/ 2159151 h 2340761"/>
                <a:gd name="connsiteX883" fmla="*/ 450457 w 2967861"/>
                <a:gd name="connsiteY883" fmla="*/ 2163497 h 2340761"/>
                <a:gd name="connsiteX884" fmla="*/ 448284 w 2967861"/>
                <a:gd name="connsiteY884" fmla="*/ 2166601 h 2340761"/>
                <a:gd name="connsiteX885" fmla="*/ 448284 w 2967861"/>
                <a:gd name="connsiteY885" fmla="*/ 2170948 h 2340761"/>
                <a:gd name="connsiteX886" fmla="*/ 446111 w 2967861"/>
                <a:gd name="connsiteY886" fmla="*/ 2176225 h 2340761"/>
                <a:gd name="connsiteX887" fmla="*/ 448284 w 2967861"/>
                <a:gd name="connsiteY887" fmla="*/ 2181503 h 2340761"/>
                <a:gd name="connsiteX888" fmla="*/ 450457 w 2967861"/>
                <a:gd name="connsiteY888" fmla="*/ 2181503 h 2340761"/>
                <a:gd name="connsiteX889" fmla="*/ 452630 w 2967861"/>
                <a:gd name="connsiteY889" fmla="*/ 2185849 h 2340761"/>
                <a:gd name="connsiteX890" fmla="*/ 455734 w 2967861"/>
                <a:gd name="connsiteY890" fmla="*/ 2186780 h 2340761"/>
                <a:gd name="connsiteX891" fmla="*/ 459770 w 2967861"/>
                <a:gd name="connsiteY891" fmla="*/ 2191127 h 2340761"/>
                <a:gd name="connsiteX892" fmla="*/ 459770 w 2967861"/>
                <a:gd name="connsiteY892" fmla="*/ 2193300 h 2340761"/>
                <a:gd name="connsiteX893" fmla="*/ 455734 w 2967861"/>
                <a:gd name="connsiteY893" fmla="*/ 2206028 h 2340761"/>
                <a:gd name="connsiteX894" fmla="*/ 465048 w 2967861"/>
                <a:gd name="connsiteY894" fmla="*/ 2224034 h 2340761"/>
                <a:gd name="connsiteX895" fmla="*/ 479639 w 2967861"/>
                <a:gd name="connsiteY895" fmla="*/ 2242971 h 2340761"/>
                <a:gd name="connsiteX896" fmla="*/ 494230 w 2967861"/>
                <a:gd name="connsiteY896" fmla="*/ 2260046 h 2340761"/>
                <a:gd name="connsiteX897" fmla="*/ 504785 w 2967861"/>
                <a:gd name="connsiteY897" fmla="*/ 2278051 h 2340761"/>
                <a:gd name="connsiteX898" fmla="*/ 506958 w 2967861"/>
                <a:gd name="connsiteY898" fmla="*/ 2290780 h 2340761"/>
                <a:gd name="connsiteX899" fmla="*/ 506958 w 2967861"/>
                <a:gd name="connsiteY899" fmla="*/ 2303508 h 2340761"/>
                <a:gd name="connsiteX900" fmla="*/ 506958 w 2967861"/>
                <a:gd name="connsiteY900" fmla="*/ 2314994 h 2340761"/>
                <a:gd name="connsiteX901" fmla="*/ 509131 w 2967861"/>
                <a:gd name="connsiteY901" fmla="*/ 2324618 h 2340761"/>
                <a:gd name="connsiteX902" fmla="*/ 512236 w 2967861"/>
                <a:gd name="connsiteY902" fmla="*/ 2327723 h 2340761"/>
                <a:gd name="connsiteX903" fmla="*/ 516271 w 2967861"/>
                <a:gd name="connsiteY903" fmla="*/ 2333000 h 2340761"/>
                <a:gd name="connsiteX904" fmla="*/ 519376 w 2967861"/>
                <a:gd name="connsiteY904" fmla="*/ 2335173 h 2340761"/>
                <a:gd name="connsiteX905" fmla="*/ 523411 w 2967861"/>
                <a:gd name="connsiteY905" fmla="*/ 2339520 h 2340761"/>
                <a:gd name="connsiteX906" fmla="*/ 528689 w 2967861"/>
                <a:gd name="connsiteY906" fmla="*/ 2342624 h 2340761"/>
                <a:gd name="connsiteX907" fmla="*/ 553835 w 2967861"/>
                <a:gd name="connsiteY907" fmla="*/ 2337347 h 2340761"/>
                <a:gd name="connsiteX908" fmla="*/ 582086 w 2967861"/>
                <a:gd name="connsiteY908" fmla="*/ 2332069 h 2340761"/>
                <a:gd name="connsiteX909" fmla="*/ 609095 w 2967861"/>
                <a:gd name="connsiteY909" fmla="*/ 2324618 h 2340761"/>
                <a:gd name="connsiteX910" fmla="*/ 636103 w 2967861"/>
                <a:gd name="connsiteY910" fmla="*/ 2317168 h 2340761"/>
                <a:gd name="connsiteX911" fmla="*/ 657834 w 2967861"/>
                <a:gd name="connsiteY911" fmla="*/ 2303508 h 2340761"/>
                <a:gd name="connsiteX912" fmla="*/ 675530 w 2967861"/>
                <a:gd name="connsiteY912" fmla="*/ 2287675 h 2340761"/>
                <a:gd name="connsiteX913" fmla="*/ 684843 w 2967861"/>
                <a:gd name="connsiteY913" fmla="*/ 2270601 h 2340761"/>
                <a:gd name="connsiteX914" fmla="*/ 691984 w 2967861"/>
                <a:gd name="connsiteY914" fmla="*/ 2253526 h 2340761"/>
                <a:gd name="connsiteX915" fmla="*/ 715888 w 2967861"/>
                <a:gd name="connsiteY915" fmla="*/ 2233347 h 2340761"/>
                <a:gd name="connsiteX916" fmla="*/ 718992 w 2967861"/>
                <a:gd name="connsiteY916" fmla="*/ 2218446 h 2340761"/>
                <a:gd name="connsiteX917" fmla="*/ 721165 w 2967861"/>
                <a:gd name="connsiteY917" fmla="*/ 2203544 h 2340761"/>
                <a:gd name="connsiteX918" fmla="*/ 723339 w 2967861"/>
                <a:gd name="connsiteY918" fmla="*/ 2188643 h 2340761"/>
                <a:gd name="connsiteX919" fmla="*/ 728616 w 2967861"/>
                <a:gd name="connsiteY919" fmla="*/ 2175915 h 2340761"/>
                <a:gd name="connsiteX920" fmla="*/ 748485 w 2967861"/>
                <a:gd name="connsiteY920" fmla="*/ 2171568 h 2340761"/>
                <a:gd name="connsiteX921" fmla="*/ 752520 w 2967861"/>
                <a:gd name="connsiteY921" fmla="*/ 2168464 h 2340761"/>
                <a:gd name="connsiteX922" fmla="*/ 753452 w 2967861"/>
                <a:gd name="connsiteY922" fmla="*/ 2164118 h 2340761"/>
                <a:gd name="connsiteX923" fmla="*/ 757488 w 2967861"/>
                <a:gd name="connsiteY923" fmla="*/ 2161013 h 2340761"/>
                <a:gd name="connsiteX924" fmla="*/ 759661 w 2967861"/>
                <a:gd name="connsiteY924" fmla="*/ 2158840 h 2340761"/>
                <a:gd name="connsiteX925" fmla="*/ 762765 w 2967861"/>
                <a:gd name="connsiteY925" fmla="*/ 2155736 h 2340761"/>
                <a:gd name="connsiteX926" fmla="*/ 768043 w 2967861"/>
                <a:gd name="connsiteY926" fmla="*/ 2151390 h 2340761"/>
                <a:gd name="connsiteX927" fmla="*/ 764938 w 2967861"/>
                <a:gd name="connsiteY927" fmla="*/ 2131211 h 2340761"/>
                <a:gd name="connsiteX928" fmla="*/ 757798 w 2967861"/>
                <a:gd name="connsiteY928" fmla="*/ 2114136 h 2340761"/>
                <a:gd name="connsiteX929" fmla="*/ 748485 w 2967861"/>
                <a:gd name="connsiteY929" fmla="*/ 2103581 h 2340761"/>
                <a:gd name="connsiteX930" fmla="*/ 757798 w 2967861"/>
                <a:gd name="connsiteY930" fmla="*/ 2084644 h 2340761"/>
                <a:gd name="connsiteX931" fmla="*/ 772389 w 2967861"/>
                <a:gd name="connsiteY931" fmla="*/ 2071915 h 2340761"/>
                <a:gd name="connsiteX932" fmla="*/ 790084 w 2967861"/>
                <a:gd name="connsiteY932" fmla="*/ 2062291 h 2340761"/>
                <a:gd name="connsiteX933" fmla="*/ 808711 w 2967861"/>
                <a:gd name="connsiteY933" fmla="*/ 2053909 h 2340761"/>
                <a:gd name="connsiteX934" fmla="*/ 824234 w 2967861"/>
                <a:gd name="connsiteY934" fmla="*/ 2042423 h 2340761"/>
                <a:gd name="connsiteX935" fmla="*/ 835720 w 2967861"/>
                <a:gd name="connsiteY935" fmla="*/ 2019140 h 2340761"/>
                <a:gd name="connsiteX936" fmla="*/ 837893 w 2967861"/>
                <a:gd name="connsiteY936" fmla="*/ 1996787 h 2340761"/>
                <a:gd name="connsiteX937" fmla="*/ 831684 w 2967861"/>
                <a:gd name="connsiteY937" fmla="*/ 1974435 h 2340761"/>
                <a:gd name="connsiteX938" fmla="*/ 824544 w 2967861"/>
                <a:gd name="connsiteY938" fmla="*/ 1952083 h 2340761"/>
                <a:gd name="connsiteX939" fmla="*/ 817404 w 2967861"/>
                <a:gd name="connsiteY939" fmla="*/ 1931904 h 2340761"/>
                <a:gd name="connsiteX940" fmla="*/ 810263 w 2967861"/>
                <a:gd name="connsiteY940" fmla="*/ 1909552 h 2340761"/>
                <a:gd name="connsiteX941" fmla="*/ 807159 w 2967861"/>
                <a:gd name="connsiteY941" fmla="*/ 1887200 h 2340761"/>
                <a:gd name="connsiteX942" fmla="*/ 812437 w 2967861"/>
                <a:gd name="connsiteY942" fmla="*/ 1862985 h 2340761"/>
                <a:gd name="connsiteX943" fmla="*/ 827027 w 2967861"/>
                <a:gd name="connsiteY943" fmla="*/ 1837529 h 2340761"/>
                <a:gd name="connsiteX944" fmla="*/ 845654 w 2967861"/>
                <a:gd name="connsiteY944" fmla="*/ 1815177 h 2340761"/>
                <a:gd name="connsiteX945" fmla="*/ 867385 w 2967861"/>
                <a:gd name="connsiteY945" fmla="*/ 1794066 h 2340761"/>
                <a:gd name="connsiteX946" fmla="*/ 890358 w 2967861"/>
                <a:gd name="connsiteY946" fmla="*/ 1776060 h 2340761"/>
                <a:gd name="connsiteX947" fmla="*/ 912090 w 2967861"/>
                <a:gd name="connsiteY947" fmla="*/ 1757123 h 2340761"/>
                <a:gd name="connsiteX948" fmla="*/ 931958 w 2967861"/>
                <a:gd name="connsiteY948" fmla="*/ 1736944 h 2340761"/>
                <a:gd name="connsiteX949" fmla="*/ 945618 w 2967861"/>
                <a:gd name="connsiteY949" fmla="*/ 1718938 h 2340761"/>
                <a:gd name="connsiteX950" fmla="*/ 958036 w 2967861"/>
                <a:gd name="connsiteY950" fmla="*/ 1696586 h 2340761"/>
                <a:gd name="connsiteX951" fmla="*/ 968591 w 2967861"/>
                <a:gd name="connsiteY951" fmla="*/ 1674234 h 2340761"/>
                <a:gd name="connsiteX952" fmla="*/ 975731 w 2967861"/>
                <a:gd name="connsiteY952" fmla="*/ 1655297 h 2340761"/>
                <a:gd name="connsiteX953" fmla="*/ 979767 w 2967861"/>
                <a:gd name="connsiteY953" fmla="*/ 1642569 h 2340761"/>
                <a:gd name="connsiteX954" fmla="*/ 979767 w 2967861"/>
                <a:gd name="connsiteY954" fmla="*/ 1631393 h 2340761"/>
                <a:gd name="connsiteX955" fmla="*/ 985044 w 2967861"/>
                <a:gd name="connsiteY955" fmla="*/ 1621769 h 2340761"/>
                <a:gd name="connsiteX956" fmla="*/ 985044 w 2967861"/>
                <a:gd name="connsiteY956" fmla="*/ 1618665 h 2340761"/>
                <a:gd name="connsiteX957" fmla="*/ 963313 w 2967861"/>
                <a:gd name="connsiteY957" fmla="*/ 1621769 h 2340761"/>
                <a:gd name="connsiteX958" fmla="*/ 939409 w 2967861"/>
                <a:gd name="connsiteY958" fmla="*/ 1627046 h 2340761"/>
                <a:gd name="connsiteX959" fmla="*/ 914263 w 2967861"/>
                <a:gd name="connsiteY959" fmla="*/ 1633255 h 2340761"/>
                <a:gd name="connsiteX960" fmla="*/ 895636 w 2967861"/>
                <a:gd name="connsiteY960" fmla="*/ 1641637 h 2340761"/>
                <a:gd name="connsiteX961" fmla="*/ 880114 w 2967861"/>
                <a:gd name="connsiteY961" fmla="*/ 1640706 h 2340761"/>
                <a:gd name="connsiteX962" fmla="*/ 874836 w 2967861"/>
                <a:gd name="connsiteY962" fmla="*/ 1634497 h 2340761"/>
                <a:gd name="connsiteX963" fmla="*/ 872663 w 2967861"/>
                <a:gd name="connsiteY963" fmla="*/ 1629220 h 2340761"/>
                <a:gd name="connsiteX964" fmla="*/ 872663 w 2967861"/>
                <a:gd name="connsiteY964" fmla="*/ 1623942 h 2340761"/>
                <a:gd name="connsiteX965" fmla="*/ 872663 w 2967861"/>
                <a:gd name="connsiteY965" fmla="*/ 1616491 h 2340761"/>
                <a:gd name="connsiteX966" fmla="*/ 868627 w 2967861"/>
                <a:gd name="connsiteY966" fmla="*/ 1611214 h 2340761"/>
                <a:gd name="connsiteX967" fmla="*/ 854036 w 2967861"/>
                <a:gd name="connsiteY967" fmla="*/ 1599727 h 2340761"/>
                <a:gd name="connsiteX968" fmla="*/ 836341 w 2967861"/>
                <a:gd name="connsiteY968" fmla="*/ 1589172 h 2340761"/>
                <a:gd name="connsiteX969" fmla="*/ 819577 w 2967861"/>
                <a:gd name="connsiteY969" fmla="*/ 1577686 h 2340761"/>
                <a:gd name="connsiteX970" fmla="*/ 809022 w 2967861"/>
                <a:gd name="connsiteY970" fmla="*/ 1564957 h 2340761"/>
                <a:gd name="connsiteX971" fmla="*/ 804986 w 2967861"/>
                <a:gd name="connsiteY971" fmla="*/ 1553471 h 2340761"/>
                <a:gd name="connsiteX972" fmla="*/ 802813 w 2967861"/>
                <a:gd name="connsiteY972" fmla="*/ 1545089 h 2340761"/>
                <a:gd name="connsiteX973" fmla="*/ 799708 w 2967861"/>
                <a:gd name="connsiteY973" fmla="*/ 1533602 h 2340761"/>
                <a:gd name="connsiteX974" fmla="*/ 797535 w 2967861"/>
                <a:gd name="connsiteY974" fmla="*/ 1530498 h 2340761"/>
                <a:gd name="connsiteX975" fmla="*/ 792258 w 2967861"/>
                <a:gd name="connsiteY975" fmla="*/ 1526152 h 2340761"/>
                <a:gd name="connsiteX976" fmla="*/ 786980 w 2967861"/>
                <a:gd name="connsiteY976" fmla="*/ 1523047 h 2340761"/>
                <a:gd name="connsiteX977" fmla="*/ 782944 w 2967861"/>
                <a:gd name="connsiteY977" fmla="*/ 1517770 h 2340761"/>
                <a:gd name="connsiteX978" fmla="*/ 779840 w 2967861"/>
                <a:gd name="connsiteY978" fmla="*/ 1513423 h 2340761"/>
                <a:gd name="connsiteX979" fmla="*/ 779840 w 2967861"/>
                <a:gd name="connsiteY979" fmla="*/ 1476480 h 2340761"/>
                <a:gd name="connsiteX980" fmla="*/ 777667 w 2967861"/>
                <a:gd name="connsiteY980" fmla="*/ 1471203 h 2340761"/>
                <a:gd name="connsiteX981" fmla="*/ 772389 w 2967861"/>
                <a:gd name="connsiteY981" fmla="*/ 1466856 h 2340761"/>
                <a:gd name="connsiteX982" fmla="*/ 768353 w 2967861"/>
                <a:gd name="connsiteY982" fmla="*/ 1463752 h 2340761"/>
                <a:gd name="connsiteX983" fmla="*/ 763076 w 2967861"/>
                <a:gd name="connsiteY983" fmla="*/ 1459406 h 2340761"/>
                <a:gd name="connsiteX984" fmla="*/ 759971 w 2967861"/>
                <a:gd name="connsiteY984" fmla="*/ 1456301 h 2340761"/>
                <a:gd name="connsiteX985" fmla="*/ 750658 w 2967861"/>
                <a:gd name="connsiteY985" fmla="*/ 1436122 h 2340761"/>
                <a:gd name="connsiteX986" fmla="*/ 743518 w 2967861"/>
                <a:gd name="connsiteY986" fmla="*/ 1415943 h 2340761"/>
                <a:gd name="connsiteX987" fmla="*/ 736377 w 2967861"/>
                <a:gd name="connsiteY987" fmla="*/ 1393591 h 2340761"/>
                <a:gd name="connsiteX988" fmla="*/ 724891 w 2967861"/>
                <a:gd name="connsiteY988" fmla="*/ 1374654 h 2340761"/>
                <a:gd name="connsiteX989" fmla="*/ 712473 w 2967861"/>
                <a:gd name="connsiteY989" fmla="*/ 1357580 h 2340761"/>
                <a:gd name="connsiteX990" fmla="*/ 712473 w 2967861"/>
                <a:gd name="connsiteY990" fmla="*/ 1350129 h 2340761"/>
                <a:gd name="connsiteX991" fmla="*/ 716509 w 2967861"/>
                <a:gd name="connsiteY991" fmla="*/ 1350129 h 2340761"/>
                <a:gd name="connsiteX992" fmla="*/ 719613 w 2967861"/>
                <a:gd name="connsiteY992" fmla="*/ 1357580 h 2340761"/>
                <a:gd name="connsiteX993" fmla="*/ 723649 w 2967861"/>
                <a:gd name="connsiteY993" fmla="*/ 1363788 h 2340761"/>
                <a:gd name="connsiteX994" fmla="*/ 726753 w 2967861"/>
                <a:gd name="connsiteY994" fmla="*/ 1366893 h 2340761"/>
                <a:gd name="connsiteX995" fmla="*/ 730789 w 2967861"/>
                <a:gd name="connsiteY995" fmla="*/ 1369066 h 2340761"/>
                <a:gd name="connsiteX996" fmla="*/ 733894 w 2967861"/>
                <a:gd name="connsiteY996" fmla="*/ 1371239 h 2340761"/>
                <a:gd name="connsiteX997" fmla="*/ 737930 w 2967861"/>
                <a:gd name="connsiteY997" fmla="*/ 1372170 h 2340761"/>
                <a:gd name="connsiteX998" fmla="*/ 738861 w 2967861"/>
                <a:gd name="connsiteY998" fmla="*/ 1376517 h 2340761"/>
                <a:gd name="connsiteX999" fmla="*/ 745070 w 2967861"/>
                <a:gd name="connsiteY999" fmla="*/ 1378690 h 2340761"/>
                <a:gd name="connsiteX1000" fmla="*/ 755625 w 2967861"/>
                <a:gd name="connsiteY1000" fmla="*/ 1386141 h 2340761"/>
                <a:gd name="connsiteX1001" fmla="*/ 762765 w 2967861"/>
                <a:gd name="connsiteY1001" fmla="*/ 1396696 h 2340761"/>
                <a:gd name="connsiteX1002" fmla="*/ 768043 w 2967861"/>
                <a:gd name="connsiteY1002" fmla="*/ 1409424 h 2340761"/>
                <a:gd name="connsiteX1003" fmla="*/ 774252 w 2967861"/>
                <a:gd name="connsiteY1003" fmla="*/ 1423084 h 2340761"/>
                <a:gd name="connsiteX1004" fmla="*/ 779529 w 2967861"/>
                <a:gd name="connsiteY1004" fmla="*/ 1435812 h 2340761"/>
                <a:gd name="connsiteX1005" fmla="*/ 799398 w 2967861"/>
                <a:gd name="connsiteY1005" fmla="*/ 1448540 h 2340761"/>
                <a:gd name="connsiteX1006" fmla="*/ 804675 w 2967861"/>
                <a:gd name="connsiteY1006" fmla="*/ 1459095 h 2340761"/>
                <a:gd name="connsiteX1007" fmla="*/ 806848 w 2967861"/>
                <a:gd name="connsiteY1007" fmla="*/ 1472755 h 2340761"/>
                <a:gd name="connsiteX1008" fmla="*/ 809022 w 2967861"/>
                <a:gd name="connsiteY1008" fmla="*/ 1485483 h 2340761"/>
                <a:gd name="connsiteX1009" fmla="*/ 812126 w 2967861"/>
                <a:gd name="connsiteY1009" fmla="*/ 1496038 h 2340761"/>
                <a:gd name="connsiteX1010" fmla="*/ 824544 w 2967861"/>
                <a:gd name="connsiteY1010" fmla="*/ 1510940 h 2340761"/>
                <a:gd name="connsiteX1011" fmla="*/ 838204 w 2967861"/>
                <a:gd name="connsiteY1011" fmla="*/ 1525841 h 2340761"/>
                <a:gd name="connsiteX1012" fmla="*/ 850621 w 2967861"/>
                <a:gd name="connsiteY1012" fmla="*/ 1542916 h 2340761"/>
                <a:gd name="connsiteX1013" fmla="*/ 859935 w 2967861"/>
                <a:gd name="connsiteY1013" fmla="*/ 1560922 h 2340761"/>
                <a:gd name="connsiteX1014" fmla="*/ 860866 w 2967861"/>
                <a:gd name="connsiteY1014" fmla="*/ 1572408 h 2340761"/>
                <a:gd name="connsiteX1015" fmla="*/ 860866 w 2967861"/>
                <a:gd name="connsiteY1015" fmla="*/ 1582963 h 2340761"/>
                <a:gd name="connsiteX1016" fmla="*/ 863039 w 2967861"/>
                <a:gd name="connsiteY1016" fmla="*/ 1594450 h 2340761"/>
                <a:gd name="connsiteX1017" fmla="*/ 868317 w 2967861"/>
                <a:gd name="connsiteY1017" fmla="*/ 1605005 h 2340761"/>
                <a:gd name="connsiteX1018" fmla="*/ 870490 w 2967861"/>
                <a:gd name="connsiteY1018" fmla="*/ 1609351 h 2340761"/>
                <a:gd name="connsiteX1019" fmla="*/ 872663 w 2967861"/>
                <a:gd name="connsiteY1019" fmla="*/ 1611524 h 2340761"/>
                <a:gd name="connsiteX1020" fmla="*/ 874836 w 2967861"/>
                <a:gd name="connsiteY1020" fmla="*/ 1612456 h 2340761"/>
                <a:gd name="connsiteX1021" fmla="*/ 875767 w 2967861"/>
                <a:gd name="connsiteY1021" fmla="*/ 1612456 h 2340761"/>
                <a:gd name="connsiteX1022" fmla="*/ 879803 w 2967861"/>
                <a:gd name="connsiteY1022" fmla="*/ 1614629 h 2340761"/>
                <a:gd name="connsiteX1023" fmla="*/ 889117 w 2967861"/>
                <a:gd name="connsiteY1023" fmla="*/ 1614629 h 2340761"/>
                <a:gd name="connsiteX1024" fmla="*/ 901534 w 2967861"/>
                <a:gd name="connsiteY1024" fmla="*/ 1611524 h 2340761"/>
                <a:gd name="connsiteX1025" fmla="*/ 913952 w 2967861"/>
                <a:gd name="connsiteY1025" fmla="*/ 1604074 h 2340761"/>
                <a:gd name="connsiteX1026" fmla="*/ 928543 w 2967861"/>
                <a:gd name="connsiteY1026" fmla="*/ 1597865 h 2340761"/>
                <a:gd name="connsiteX1027" fmla="*/ 946239 w 2967861"/>
                <a:gd name="connsiteY1027" fmla="*/ 1592587 h 2340761"/>
                <a:gd name="connsiteX1028" fmla="*/ 963003 w 2967861"/>
                <a:gd name="connsiteY1028" fmla="*/ 1589483 h 2340761"/>
                <a:gd name="connsiteX1029" fmla="*/ 979767 w 2967861"/>
                <a:gd name="connsiteY1029" fmla="*/ 1582032 h 2340761"/>
                <a:gd name="connsiteX1030" fmla="*/ 992185 w 2967861"/>
                <a:gd name="connsiteY1030" fmla="*/ 1572408 h 2340761"/>
                <a:gd name="connsiteX1031" fmla="*/ 1002740 w 2967861"/>
                <a:gd name="connsiteY1031" fmla="*/ 1560922 h 2340761"/>
                <a:gd name="connsiteX1032" fmla="*/ 1016399 w 2967861"/>
                <a:gd name="connsiteY1032" fmla="*/ 1553471 h 2340761"/>
                <a:gd name="connsiteX1033" fmla="*/ 1039372 w 2967861"/>
                <a:gd name="connsiteY1033" fmla="*/ 1553471 h 2340761"/>
                <a:gd name="connsiteX1034" fmla="*/ 1039372 w 2967861"/>
                <a:gd name="connsiteY1034" fmla="*/ 1544468 h 2340761"/>
                <a:gd name="connsiteX1035" fmla="*/ 1057999 w 2967861"/>
                <a:gd name="connsiteY1035" fmla="*/ 1531740 h 2340761"/>
                <a:gd name="connsiteX1036" fmla="*/ 1075694 w 2967861"/>
                <a:gd name="connsiteY1036" fmla="*/ 1520253 h 2340761"/>
                <a:gd name="connsiteX1037" fmla="*/ 1075694 w 2967861"/>
                <a:gd name="connsiteY1037" fmla="*/ 1500074 h 2340761"/>
                <a:gd name="connsiteX1038" fmla="*/ 1089354 w 2967861"/>
                <a:gd name="connsiteY1038" fmla="*/ 1494797 h 2340761"/>
                <a:gd name="connsiteX1039" fmla="*/ 1095563 w 2967861"/>
                <a:gd name="connsiteY1039" fmla="*/ 1487346 h 2340761"/>
                <a:gd name="connsiteX1040" fmla="*/ 1101772 w 2967861"/>
                <a:gd name="connsiteY1040" fmla="*/ 1477722 h 2340761"/>
                <a:gd name="connsiteX1041" fmla="*/ 1108912 w 2967861"/>
                <a:gd name="connsiteY1041" fmla="*/ 1468098 h 2340761"/>
                <a:gd name="connsiteX1042" fmla="*/ 1087181 w 2967861"/>
                <a:gd name="connsiteY1042" fmla="*/ 1450092 h 2340761"/>
                <a:gd name="connsiteX1043" fmla="*/ 1060172 w 2967861"/>
                <a:gd name="connsiteY1043" fmla="*/ 1435191 h 2340761"/>
                <a:gd name="connsiteX1044" fmla="*/ 1057999 w 2967861"/>
                <a:gd name="connsiteY1044" fmla="*/ 1420290 h 2340761"/>
                <a:gd name="connsiteX1045" fmla="*/ 1055826 w 2967861"/>
                <a:gd name="connsiteY1045" fmla="*/ 1401352 h 2340761"/>
                <a:gd name="connsiteX1046" fmla="*/ 1035958 w 2967861"/>
                <a:gd name="connsiteY1046" fmla="*/ 1416254 h 2340761"/>
                <a:gd name="connsiteX1047" fmla="*/ 1019193 w 2967861"/>
                <a:gd name="connsiteY1047" fmla="*/ 1435191 h 2340761"/>
                <a:gd name="connsiteX1048" fmla="*/ 1008638 w 2967861"/>
                <a:gd name="connsiteY1048" fmla="*/ 1435191 h 2340761"/>
                <a:gd name="connsiteX1049" fmla="*/ 999325 w 2967861"/>
                <a:gd name="connsiteY1049" fmla="*/ 1437364 h 2340761"/>
                <a:gd name="connsiteX1050" fmla="*/ 992185 w 2967861"/>
                <a:gd name="connsiteY1050" fmla="*/ 1438295 h 2340761"/>
                <a:gd name="connsiteX1051" fmla="*/ 990011 w 2967861"/>
                <a:gd name="connsiteY1051" fmla="*/ 1433018 h 2340761"/>
                <a:gd name="connsiteX1052" fmla="*/ 989080 w 2967861"/>
                <a:gd name="connsiteY1052" fmla="*/ 1427740 h 2340761"/>
                <a:gd name="connsiteX1053" fmla="*/ 989080 w 2967861"/>
                <a:gd name="connsiteY1053" fmla="*/ 1422463 h 2340761"/>
                <a:gd name="connsiteX1054" fmla="*/ 986907 w 2967861"/>
                <a:gd name="connsiteY1054" fmla="*/ 1416254 h 2340761"/>
                <a:gd name="connsiteX1055" fmla="*/ 984734 w 2967861"/>
                <a:gd name="connsiteY1055" fmla="*/ 1410976 h 2340761"/>
                <a:gd name="connsiteX1056" fmla="*/ 979456 w 2967861"/>
                <a:gd name="connsiteY1056" fmla="*/ 1408803 h 2340761"/>
                <a:gd name="connsiteX1057" fmla="*/ 977283 w 2967861"/>
                <a:gd name="connsiteY1057" fmla="*/ 1408803 h 2340761"/>
                <a:gd name="connsiteX1058" fmla="*/ 975110 w 2967861"/>
                <a:gd name="connsiteY1058" fmla="*/ 1408803 h 2340761"/>
                <a:gd name="connsiteX1059" fmla="*/ 975110 w 2967861"/>
                <a:gd name="connsiteY1059" fmla="*/ 1410976 h 2340761"/>
                <a:gd name="connsiteX1060" fmla="*/ 974179 w 2967861"/>
                <a:gd name="connsiteY1060" fmla="*/ 1413149 h 2340761"/>
                <a:gd name="connsiteX1061" fmla="*/ 972006 w 2967861"/>
                <a:gd name="connsiteY1061" fmla="*/ 1418427 h 2340761"/>
                <a:gd name="connsiteX1062" fmla="*/ 964865 w 2967861"/>
                <a:gd name="connsiteY1062" fmla="*/ 1407872 h 2340761"/>
                <a:gd name="connsiteX1063" fmla="*/ 957725 w 2967861"/>
                <a:gd name="connsiteY1063" fmla="*/ 1392970 h 2340761"/>
                <a:gd name="connsiteX1064" fmla="*/ 948412 w 2967861"/>
                <a:gd name="connsiteY1064" fmla="*/ 1375896 h 2340761"/>
                <a:gd name="connsiteX1065" fmla="*/ 943134 w 2967861"/>
                <a:gd name="connsiteY1065" fmla="*/ 1358821 h 2340761"/>
                <a:gd name="connsiteX1066" fmla="*/ 939098 w 2967861"/>
                <a:gd name="connsiteY1066" fmla="*/ 1343920 h 2340761"/>
                <a:gd name="connsiteX1067" fmla="*/ 946239 w 2967861"/>
                <a:gd name="connsiteY1067" fmla="*/ 1343920 h 2340761"/>
                <a:gd name="connsiteX1068" fmla="*/ 950274 w 2967861"/>
                <a:gd name="connsiteY1068" fmla="*/ 1343920 h 2340761"/>
                <a:gd name="connsiteX1069" fmla="*/ 952448 w 2967861"/>
                <a:gd name="connsiteY1069" fmla="*/ 1343920 h 2340761"/>
                <a:gd name="connsiteX1070" fmla="*/ 953379 w 2967861"/>
                <a:gd name="connsiteY1070" fmla="*/ 1343920 h 2340761"/>
                <a:gd name="connsiteX1071" fmla="*/ 955552 w 2967861"/>
                <a:gd name="connsiteY1071" fmla="*/ 1343920 h 2340761"/>
                <a:gd name="connsiteX1072" fmla="*/ 967039 w 2967861"/>
                <a:gd name="connsiteY1072" fmla="*/ 1353544 h 2340761"/>
                <a:gd name="connsiteX1073" fmla="*/ 972316 w 2967861"/>
                <a:gd name="connsiteY1073" fmla="*/ 1363167 h 2340761"/>
                <a:gd name="connsiteX1074" fmla="*/ 975421 w 2967861"/>
                <a:gd name="connsiteY1074" fmla="*/ 1373723 h 2340761"/>
                <a:gd name="connsiteX1075" fmla="*/ 984734 w 2967861"/>
                <a:gd name="connsiteY1075" fmla="*/ 1381173 h 2340761"/>
                <a:gd name="connsiteX1076" fmla="*/ 997152 w 2967861"/>
                <a:gd name="connsiteY1076" fmla="*/ 1388624 h 2340761"/>
                <a:gd name="connsiteX1077" fmla="*/ 1008638 w 2967861"/>
                <a:gd name="connsiteY1077" fmla="*/ 1393902 h 2340761"/>
                <a:gd name="connsiteX1078" fmla="*/ 1019193 w 2967861"/>
                <a:gd name="connsiteY1078" fmla="*/ 1401352 h 2340761"/>
                <a:gd name="connsiteX1079" fmla="*/ 1031611 w 2967861"/>
                <a:gd name="connsiteY1079" fmla="*/ 1401352 h 2340761"/>
                <a:gd name="connsiteX1080" fmla="*/ 1040925 w 2967861"/>
                <a:gd name="connsiteY1080" fmla="*/ 1400421 h 2340761"/>
                <a:gd name="connsiteX1081" fmla="*/ 1048065 w 2967861"/>
                <a:gd name="connsiteY1081" fmla="*/ 1398248 h 2340761"/>
                <a:gd name="connsiteX1082" fmla="*/ 1059551 w 2967861"/>
                <a:gd name="connsiteY1082" fmla="*/ 1393902 h 2340761"/>
                <a:gd name="connsiteX1083" fmla="*/ 1066692 w 2967861"/>
                <a:gd name="connsiteY1083" fmla="*/ 1407561 h 2340761"/>
                <a:gd name="connsiteX1084" fmla="*/ 1071969 w 2967861"/>
                <a:gd name="connsiteY1084" fmla="*/ 1418116 h 2340761"/>
                <a:gd name="connsiteX1085" fmla="*/ 1102082 w 2967861"/>
                <a:gd name="connsiteY1085" fmla="*/ 1420290 h 2340761"/>
                <a:gd name="connsiteX1086" fmla="*/ 1133438 w 2967861"/>
                <a:gd name="connsiteY1086" fmla="*/ 1422463 h 2340761"/>
                <a:gd name="connsiteX1087" fmla="*/ 1164793 w 2967861"/>
                <a:gd name="connsiteY1087" fmla="*/ 1422463 h 2340761"/>
                <a:gd name="connsiteX1088" fmla="*/ 1194906 w 2967861"/>
                <a:gd name="connsiteY1088" fmla="*/ 1418116 h 2340761"/>
                <a:gd name="connsiteX1089" fmla="*/ 1206392 w 2967861"/>
                <a:gd name="connsiteY1089" fmla="*/ 1429603 h 2340761"/>
                <a:gd name="connsiteX1090" fmla="*/ 1218810 w 2967861"/>
                <a:gd name="connsiteY1090" fmla="*/ 1437985 h 2340761"/>
                <a:gd name="connsiteX1091" fmla="*/ 1231228 w 2967861"/>
                <a:gd name="connsiteY1091" fmla="*/ 1447609 h 2340761"/>
                <a:gd name="connsiteX1092" fmla="*/ 1238368 w 2967861"/>
                <a:gd name="connsiteY1092" fmla="*/ 1458164 h 2340761"/>
                <a:gd name="connsiteX1093" fmla="*/ 1235264 w 2967861"/>
                <a:gd name="connsiteY1093" fmla="*/ 1471824 h 2340761"/>
                <a:gd name="connsiteX1094" fmla="*/ 1238368 w 2967861"/>
                <a:gd name="connsiteY1094" fmla="*/ 1474928 h 2340761"/>
                <a:gd name="connsiteX1095" fmla="*/ 1242404 w 2967861"/>
                <a:gd name="connsiteY1095" fmla="*/ 1479274 h 2340761"/>
                <a:gd name="connsiteX1096" fmla="*/ 1247681 w 2967861"/>
                <a:gd name="connsiteY1096" fmla="*/ 1482379 h 2340761"/>
                <a:gd name="connsiteX1097" fmla="*/ 1251717 w 2967861"/>
                <a:gd name="connsiteY1097" fmla="*/ 1486725 h 2340761"/>
                <a:gd name="connsiteX1098" fmla="*/ 1262273 w 2967861"/>
                <a:gd name="connsiteY1098" fmla="*/ 1487656 h 2340761"/>
                <a:gd name="connsiteX1099" fmla="*/ 1271586 w 2967861"/>
                <a:gd name="connsiteY1099" fmla="*/ 1487656 h 2340761"/>
                <a:gd name="connsiteX1100" fmla="*/ 1284004 w 2967861"/>
                <a:gd name="connsiteY1100" fmla="*/ 1486725 h 2340761"/>
                <a:gd name="connsiteX1101" fmla="*/ 1288039 w 2967861"/>
                <a:gd name="connsiteY1101" fmla="*/ 1524910 h 2340761"/>
                <a:gd name="connsiteX1102" fmla="*/ 1296422 w 2967861"/>
                <a:gd name="connsiteY1102" fmla="*/ 1556575 h 2340761"/>
                <a:gd name="connsiteX1103" fmla="*/ 1308840 w 2967861"/>
                <a:gd name="connsiteY1103" fmla="*/ 1586068 h 2340761"/>
                <a:gd name="connsiteX1104" fmla="*/ 1327466 w 2967861"/>
                <a:gd name="connsiteY1104" fmla="*/ 1613697 h 2340761"/>
                <a:gd name="connsiteX1105" fmla="*/ 1327466 w 2967861"/>
                <a:gd name="connsiteY1105" fmla="*/ 1615870 h 2340761"/>
                <a:gd name="connsiteX1106" fmla="*/ 1325293 w 2967861"/>
                <a:gd name="connsiteY1106" fmla="*/ 1618044 h 2340761"/>
                <a:gd name="connsiteX1107" fmla="*/ 1323120 w 2967861"/>
                <a:gd name="connsiteY1107" fmla="*/ 1621148 h 2340761"/>
                <a:gd name="connsiteX1108" fmla="*/ 1322188 w 2967861"/>
                <a:gd name="connsiteY1108" fmla="*/ 1625494 h 2340761"/>
                <a:gd name="connsiteX1109" fmla="*/ 1323120 w 2967861"/>
                <a:gd name="connsiteY1109" fmla="*/ 1628599 h 2340761"/>
                <a:gd name="connsiteX1110" fmla="*/ 1329329 w 2967861"/>
                <a:gd name="connsiteY1110" fmla="*/ 1645673 h 2340761"/>
                <a:gd name="connsiteX1111" fmla="*/ 1339884 w 2967861"/>
                <a:gd name="connsiteY1111" fmla="*/ 1665852 h 2340761"/>
                <a:gd name="connsiteX1112" fmla="*/ 1351370 w 2967861"/>
                <a:gd name="connsiteY1112" fmla="*/ 1678581 h 2340761"/>
                <a:gd name="connsiteX1113" fmla="*/ 1352302 w 2967861"/>
                <a:gd name="connsiteY1113" fmla="*/ 1680754 h 2340761"/>
                <a:gd name="connsiteX1114" fmla="*/ 1354475 w 2967861"/>
                <a:gd name="connsiteY1114" fmla="*/ 1680754 h 2340761"/>
                <a:gd name="connsiteX1115" fmla="*/ 1356648 w 2967861"/>
                <a:gd name="connsiteY1115" fmla="*/ 1682927 h 2340761"/>
                <a:gd name="connsiteX1116" fmla="*/ 1358821 w 2967861"/>
                <a:gd name="connsiteY1116" fmla="*/ 1682927 h 2340761"/>
                <a:gd name="connsiteX1117" fmla="*/ 1378690 w 2967861"/>
                <a:gd name="connsiteY1117" fmla="*/ 1658712 h 2340761"/>
                <a:gd name="connsiteX1118" fmla="*/ 1391108 w 2967861"/>
                <a:gd name="connsiteY1118" fmla="*/ 1633255 h 2340761"/>
                <a:gd name="connsiteX1119" fmla="*/ 1400421 w 2967861"/>
                <a:gd name="connsiteY1119" fmla="*/ 1601590 h 2340761"/>
                <a:gd name="connsiteX1120" fmla="*/ 1403525 w 2967861"/>
                <a:gd name="connsiteY1120" fmla="*/ 1564647 h 2340761"/>
                <a:gd name="connsiteX1121" fmla="*/ 1415943 w 2967861"/>
                <a:gd name="connsiteY1121" fmla="*/ 1557196 h 2340761"/>
                <a:gd name="connsiteX1122" fmla="*/ 1425257 w 2967861"/>
                <a:gd name="connsiteY1122" fmla="*/ 1547572 h 2340761"/>
                <a:gd name="connsiteX1123" fmla="*/ 1434570 w 2967861"/>
                <a:gd name="connsiteY1123" fmla="*/ 1540122 h 2340761"/>
                <a:gd name="connsiteX1124" fmla="*/ 1451334 w 2967861"/>
                <a:gd name="connsiteY1124" fmla="*/ 1540122 h 2340761"/>
                <a:gd name="connsiteX1125" fmla="*/ 1463752 w 2967861"/>
                <a:gd name="connsiteY1125" fmla="*/ 1507214 h 2340761"/>
                <a:gd name="connsiteX1126" fmla="*/ 1470892 w 2967861"/>
                <a:gd name="connsiteY1126" fmla="*/ 1501937 h 2340761"/>
                <a:gd name="connsiteX1127" fmla="*/ 1478032 w 2967861"/>
                <a:gd name="connsiteY1127" fmla="*/ 1499764 h 2340761"/>
                <a:gd name="connsiteX1128" fmla="*/ 1485172 w 2967861"/>
                <a:gd name="connsiteY1128" fmla="*/ 1499764 h 2340761"/>
                <a:gd name="connsiteX1129" fmla="*/ 1488277 w 2967861"/>
                <a:gd name="connsiteY1129" fmla="*/ 1497591 h 2340761"/>
                <a:gd name="connsiteX1130" fmla="*/ 1493555 w 2967861"/>
                <a:gd name="connsiteY1130" fmla="*/ 1490140 h 2340761"/>
                <a:gd name="connsiteX1131" fmla="*/ 1497590 w 2967861"/>
                <a:gd name="connsiteY1131" fmla="*/ 1475239 h 2340761"/>
                <a:gd name="connsiteX1132" fmla="*/ 1512181 w 2967861"/>
                <a:gd name="connsiteY1132" fmla="*/ 1475239 h 2340761"/>
                <a:gd name="connsiteX1133" fmla="*/ 1526772 w 2967861"/>
                <a:gd name="connsiteY1133" fmla="*/ 1477412 h 2340761"/>
                <a:gd name="connsiteX1134" fmla="*/ 1543536 w 2967861"/>
                <a:gd name="connsiteY1134" fmla="*/ 1475239 h 2340761"/>
                <a:gd name="connsiteX1135" fmla="*/ 1544468 w 2967861"/>
                <a:gd name="connsiteY1135" fmla="*/ 1473065 h 2340761"/>
                <a:gd name="connsiteX1136" fmla="*/ 1546641 w 2967861"/>
                <a:gd name="connsiteY1136" fmla="*/ 1472134 h 2340761"/>
                <a:gd name="connsiteX1137" fmla="*/ 1548814 w 2967861"/>
                <a:gd name="connsiteY1137" fmla="*/ 1467788 h 2340761"/>
                <a:gd name="connsiteX1138" fmla="*/ 1550987 w 2967861"/>
                <a:gd name="connsiteY1138" fmla="*/ 1465615 h 2340761"/>
                <a:gd name="connsiteX1139" fmla="*/ 1554092 w 2967861"/>
                <a:gd name="connsiteY1139" fmla="*/ 1462510 h 2340761"/>
                <a:gd name="connsiteX1140" fmla="*/ 1565578 w 2967861"/>
                <a:gd name="connsiteY1140" fmla="*/ 1480516 h 2340761"/>
                <a:gd name="connsiteX1141" fmla="*/ 1573960 w 2967861"/>
                <a:gd name="connsiteY1141" fmla="*/ 1495418 h 2340761"/>
                <a:gd name="connsiteX1142" fmla="*/ 1585447 w 2967861"/>
                <a:gd name="connsiteY1142" fmla="*/ 1509077 h 2340761"/>
                <a:gd name="connsiteX1143" fmla="*/ 1592587 w 2967861"/>
                <a:gd name="connsiteY1143" fmla="*/ 1523979 h 2340761"/>
                <a:gd name="connsiteX1144" fmla="*/ 1597864 w 2967861"/>
                <a:gd name="connsiteY1144" fmla="*/ 1541984 h 2340761"/>
                <a:gd name="connsiteX1145" fmla="*/ 1597864 w 2967861"/>
                <a:gd name="connsiteY1145" fmla="*/ 1564337 h 2340761"/>
                <a:gd name="connsiteX1146" fmla="*/ 1600037 w 2967861"/>
                <a:gd name="connsiteY1146" fmla="*/ 1566509 h 2340761"/>
                <a:gd name="connsiteX1147" fmla="*/ 1600969 w 2967861"/>
                <a:gd name="connsiteY1147" fmla="*/ 1566509 h 2340761"/>
                <a:gd name="connsiteX1148" fmla="*/ 1600969 w 2967861"/>
                <a:gd name="connsiteY1148" fmla="*/ 1567441 h 2340761"/>
                <a:gd name="connsiteX1149" fmla="*/ 1603142 w 2967861"/>
                <a:gd name="connsiteY1149" fmla="*/ 1567441 h 2340761"/>
                <a:gd name="connsiteX1150" fmla="*/ 1610282 w 2967861"/>
                <a:gd name="connsiteY1150" fmla="*/ 1567441 h 2340761"/>
                <a:gd name="connsiteX1151" fmla="*/ 1617422 w 2967861"/>
                <a:gd name="connsiteY1151" fmla="*/ 1566509 h 2340761"/>
                <a:gd name="connsiteX1152" fmla="*/ 1621458 w 2967861"/>
                <a:gd name="connsiteY1152" fmla="*/ 1564337 h 2340761"/>
                <a:gd name="connsiteX1153" fmla="*/ 1626736 w 2967861"/>
                <a:gd name="connsiteY1153" fmla="*/ 1559990 h 2340761"/>
                <a:gd name="connsiteX1154" fmla="*/ 1629840 w 2967861"/>
                <a:gd name="connsiteY1154" fmla="*/ 1556886 h 2340761"/>
                <a:gd name="connsiteX1155" fmla="*/ 1641327 w 2967861"/>
                <a:gd name="connsiteY1155" fmla="*/ 1569614 h 2340761"/>
                <a:gd name="connsiteX1156" fmla="*/ 1648467 w 2967861"/>
                <a:gd name="connsiteY1156" fmla="*/ 1586688 h 2340761"/>
                <a:gd name="connsiteX1157" fmla="*/ 1650640 w 2967861"/>
                <a:gd name="connsiteY1157" fmla="*/ 1606867 h 2340761"/>
                <a:gd name="connsiteX1158" fmla="*/ 1650640 w 2967861"/>
                <a:gd name="connsiteY1158" fmla="*/ 1629220 h 2340761"/>
                <a:gd name="connsiteX1159" fmla="*/ 1650640 w 2967861"/>
                <a:gd name="connsiteY1159" fmla="*/ 1649399 h 2340761"/>
                <a:gd name="connsiteX1160" fmla="*/ 1650640 w 2967861"/>
                <a:gd name="connsiteY1160" fmla="*/ 1668336 h 2340761"/>
                <a:gd name="connsiteX1161" fmla="*/ 1653745 w 2967861"/>
                <a:gd name="connsiteY1161" fmla="*/ 1683237 h 2340761"/>
                <a:gd name="connsiteX1162" fmla="*/ 1653745 w 2967861"/>
                <a:gd name="connsiteY1162" fmla="*/ 1686342 h 2340761"/>
                <a:gd name="connsiteX1163" fmla="*/ 1663058 w 2967861"/>
                <a:gd name="connsiteY1163" fmla="*/ 1683237 h 2340761"/>
                <a:gd name="connsiteX1164" fmla="*/ 1663058 w 2967861"/>
                <a:gd name="connsiteY1164" fmla="*/ 1686342 h 2340761"/>
                <a:gd name="connsiteX1165" fmla="*/ 1672371 w 2967861"/>
                <a:gd name="connsiteY1165" fmla="*/ 1699070 h 2340761"/>
                <a:gd name="connsiteX1166" fmla="*/ 1677649 w 2967861"/>
                <a:gd name="connsiteY1166" fmla="*/ 1713971 h 2340761"/>
                <a:gd name="connsiteX1167" fmla="*/ 1682927 w 2967861"/>
                <a:gd name="connsiteY1167" fmla="*/ 1728873 h 2340761"/>
                <a:gd name="connsiteX1168" fmla="*/ 1686962 w 2967861"/>
                <a:gd name="connsiteY1168" fmla="*/ 1745947 h 2340761"/>
                <a:gd name="connsiteX1169" fmla="*/ 1693171 w 2967861"/>
                <a:gd name="connsiteY1169" fmla="*/ 1760849 h 2340761"/>
                <a:gd name="connsiteX1170" fmla="*/ 1702485 w 2967861"/>
                <a:gd name="connsiteY1170" fmla="*/ 1768299 h 2340761"/>
                <a:gd name="connsiteX1171" fmla="*/ 1704658 w 2967861"/>
                <a:gd name="connsiteY1171" fmla="*/ 1770472 h 2340761"/>
                <a:gd name="connsiteX1172" fmla="*/ 1715213 w 2967861"/>
                <a:gd name="connsiteY1172" fmla="*/ 1775750 h 2340761"/>
                <a:gd name="connsiteX1173" fmla="*/ 1726699 w 2967861"/>
                <a:gd name="connsiteY1173" fmla="*/ 1785374 h 2340761"/>
                <a:gd name="connsiteX1174" fmla="*/ 1737255 w 2967861"/>
                <a:gd name="connsiteY1174" fmla="*/ 1785374 h 2340761"/>
                <a:gd name="connsiteX1175" fmla="*/ 1736323 w 2967861"/>
                <a:gd name="connsiteY1175" fmla="*/ 1758986 h 2340761"/>
                <a:gd name="connsiteX1176" fmla="*/ 1729183 w 2967861"/>
                <a:gd name="connsiteY1176" fmla="*/ 1733529 h 2340761"/>
                <a:gd name="connsiteX1177" fmla="*/ 1717696 w 2967861"/>
                <a:gd name="connsiteY1177" fmla="*/ 1711177 h 2340761"/>
                <a:gd name="connsiteX1178" fmla="*/ 1703106 w 2967861"/>
                <a:gd name="connsiteY1178" fmla="*/ 1696276 h 2340761"/>
                <a:gd name="connsiteX1179" fmla="*/ 1700001 w 2967861"/>
                <a:gd name="connsiteY1179" fmla="*/ 1694103 h 2340761"/>
                <a:gd name="connsiteX1180" fmla="*/ 1695965 w 2967861"/>
                <a:gd name="connsiteY1180" fmla="*/ 1694103 h 2340761"/>
                <a:gd name="connsiteX1181" fmla="*/ 1692861 w 2967861"/>
                <a:gd name="connsiteY1181" fmla="*/ 1694103 h 2340761"/>
                <a:gd name="connsiteX1182" fmla="*/ 1688825 w 2967861"/>
                <a:gd name="connsiteY1182" fmla="*/ 1694103 h 2340761"/>
                <a:gd name="connsiteX1183" fmla="*/ 1687894 w 2967861"/>
                <a:gd name="connsiteY1183" fmla="*/ 1691930 h 2340761"/>
                <a:gd name="connsiteX1184" fmla="*/ 1681685 w 2967861"/>
                <a:gd name="connsiteY1184" fmla="*/ 1681374 h 2340761"/>
                <a:gd name="connsiteX1185" fmla="*/ 1680753 w 2967861"/>
                <a:gd name="connsiteY1185" fmla="*/ 1671751 h 2340761"/>
                <a:gd name="connsiteX1186" fmla="*/ 1676718 w 2967861"/>
                <a:gd name="connsiteY1186" fmla="*/ 1664300 h 2340761"/>
                <a:gd name="connsiteX1187" fmla="*/ 1667404 w 2967861"/>
                <a:gd name="connsiteY1187" fmla="*/ 1659022 h 2340761"/>
                <a:gd name="connsiteX1188" fmla="*/ 1676718 w 2967861"/>
                <a:gd name="connsiteY1188" fmla="*/ 1634808 h 2340761"/>
                <a:gd name="connsiteX1189" fmla="*/ 1683858 w 2967861"/>
                <a:gd name="connsiteY1189" fmla="*/ 1605315 h 2340761"/>
                <a:gd name="connsiteX1190" fmla="*/ 1700622 w 2967861"/>
                <a:gd name="connsiteY1190" fmla="*/ 1618975 h 2340761"/>
                <a:gd name="connsiteX1191" fmla="*/ 1716144 w 2967861"/>
                <a:gd name="connsiteY1191" fmla="*/ 1631703 h 2340761"/>
                <a:gd name="connsiteX1192" fmla="*/ 1730735 w 2967861"/>
                <a:gd name="connsiteY1192" fmla="*/ 1644431 h 2340761"/>
                <a:gd name="connsiteX1193" fmla="*/ 1742222 w 2967861"/>
                <a:gd name="connsiteY1193" fmla="*/ 1659333 h 2340761"/>
                <a:gd name="connsiteX1194" fmla="*/ 1747499 w 2967861"/>
                <a:gd name="connsiteY1194" fmla="*/ 1679512 h 2340761"/>
                <a:gd name="connsiteX1195" fmla="*/ 1754640 w 2967861"/>
                <a:gd name="connsiteY1195" fmla="*/ 1679512 h 2340761"/>
                <a:gd name="connsiteX1196" fmla="*/ 1815176 w 2967861"/>
                <a:gd name="connsiteY1196" fmla="*/ 1629841 h 2340761"/>
                <a:gd name="connsiteX1197" fmla="*/ 1813003 w 2967861"/>
                <a:gd name="connsiteY1197" fmla="*/ 1600348 h 2340761"/>
                <a:gd name="connsiteX1198" fmla="*/ 1807726 w 2967861"/>
                <a:gd name="connsiteY1198" fmla="*/ 1576133 h 2340761"/>
                <a:gd name="connsiteX1199" fmla="*/ 1796239 w 2967861"/>
                <a:gd name="connsiteY1199" fmla="*/ 1558128 h 2340761"/>
                <a:gd name="connsiteX1200" fmla="*/ 1783822 w 2967861"/>
                <a:gd name="connsiteY1200" fmla="*/ 1541053 h 2340761"/>
                <a:gd name="connsiteX1201" fmla="*/ 1767057 w 2967861"/>
                <a:gd name="connsiteY1201" fmla="*/ 1525220 h 2340761"/>
                <a:gd name="connsiteX1202" fmla="*/ 1769230 w 2967861"/>
                <a:gd name="connsiteY1202" fmla="*/ 1510319 h 2340761"/>
                <a:gd name="connsiteX1203" fmla="*/ 1774508 w 2967861"/>
                <a:gd name="connsiteY1203" fmla="*/ 1500695 h 2340761"/>
                <a:gd name="connsiteX1204" fmla="*/ 1780717 w 2967861"/>
                <a:gd name="connsiteY1204" fmla="*/ 1495418 h 2340761"/>
                <a:gd name="connsiteX1205" fmla="*/ 1787857 w 2967861"/>
                <a:gd name="connsiteY1205" fmla="*/ 1489209 h 2340761"/>
                <a:gd name="connsiteX1206" fmla="*/ 1794066 w 2967861"/>
                <a:gd name="connsiteY1206" fmla="*/ 1480827 h 2340761"/>
                <a:gd name="connsiteX1207" fmla="*/ 1800275 w 2967861"/>
                <a:gd name="connsiteY1207" fmla="*/ 1480827 h 2340761"/>
                <a:gd name="connsiteX1208" fmla="*/ 1805553 w 2967861"/>
                <a:gd name="connsiteY1208" fmla="*/ 1481758 h 2340761"/>
                <a:gd name="connsiteX1209" fmla="*/ 1807726 w 2967861"/>
                <a:gd name="connsiteY1209" fmla="*/ 1481758 h 2340761"/>
                <a:gd name="connsiteX1210" fmla="*/ 1810830 w 2967861"/>
                <a:gd name="connsiteY1210" fmla="*/ 1483931 h 2340761"/>
                <a:gd name="connsiteX1211" fmla="*/ 1813003 w 2967861"/>
                <a:gd name="connsiteY1211" fmla="*/ 1488277 h 2340761"/>
                <a:gd name="connsiteX1212" fmla="*/ 1816108 w 2967861"/>
                <a:gd name="connsiteY1212" fmla="*/ 1493555 h 2340761"/>
                <a:gd name="connsiteX1213" fmla="*/ 1818281 w 2967861"/>
                <a:gd name="connsiteY1213" fmla="*/ 1496659 h 2340761"/>
                <a:gd name="connsiteX1214" fmla="*/ 1816108 w 2967861"/>
                <a:gd name="connsiteY1214" fmla="*/ 1501006 h 2340761"/>
                <a:gd name="connsiteX1215" fmla="*/ 1815176 w 2967861"/>
                <a:gd name="connsiteY1215" fmla="*/ 1504110 h 2340761"/>
                <a:gd name="connsiteX1216" fmla="*/ 1811141 w 2967861"/>
                <a:gd name="connsiteY1216" fmla="*/ 1506283 h 2340761"/>
                <a:gd name="connsiteX1217" fmla="*/ 1808036 w 2967861"/>
                <a:gd name="connsiteY1217" fmla="*/ 1506283 h 2340761"/>
                <a:gd name="connsiteX1218" fmla="*/ 1804000 w 2967861"/>
                <a:gd name="connsiteY1218" fmla="*/ 1508456 h 2340761"/>
                <a:gd name="connsiteX1219" fmla="*/ 1804000 w 2967861"/>
                <a:gd name="connsiteY1219" fmla="*/ 1518080 h 2340761"/>
                <a:gd name="connsiteX1220" fmla="*/ 1804000 w 2967861"/>
                <a:gd name="connsiteY1220" fmla="*/ 1523358 h 2340761"/>
                <a:gd name="connsiteX1221" fmla="*/ 1806173 w 2967861"/>
                <a:gd name="connsiteY1221" fmla="*/ 1528635 h 2340761"/>
                <a:gd name="connsiteX1222" fmla="*/ 1808346 w 2967861"/>
                <a:gd name="connsiteY1222" fmla="*/ 1533913 h 2340761"/>
                <a:gd name="connsiteX1223" fmla="*/ 1811451 w 2967861"/>
                <a:gd name="connsiteY1223" fmla="*/ 1532981 h 2340761"/>
                <a:gd name="connsiteX1224" fmla="*/ 1813624 w 2967861"/>
                <a:gd name="connsiteY1224" fmla="*/ 1532981 h 2340761"/>
                <a:gd name="connsiteX1225" fmla="*/ 1815797 w 2967861"/>
                <a:gd name="connsiteY1225" fmla="*/ 1532981 h 2340761"/>
                <a:gd name="connsiteX1226" fmla="*/ 1816729 w 2967861"/>
                <a:gd name="connsiteY1226" fmla="*/ 1530808 h 2340761"/>
                <a:gd name="connsiteX1227" fmla="*/ 1818902 w 2967861"/>
                <a:gd name="connsiteY1227" fmla="*/ 1530808 h 2340761"/>
                <a:gd name="connsiteX1228" fmla="*/ 1826042 w 2967861"/>
                <a:gd name="connsiteY1228" fmla="*/ 1526462 h 2340761"/>
                <a:gd name="connsiteX1229" fmla="*/ 1830078 w 2967861"/>
                <a:gd name="connsiteY1229" fmla="*/ 1523358 h 2340761"/>
                <a:gd name="connsiteX1230" fmla="*/ 1831009 w 2967861"/>
                <a:gd name="connsiteY1230" fmla="*/ 1521184 h 2340761"/>
                <a:gd name="connsiteX1231" fmla="*/ 1835045 w 2967861"/>
                <a:gd name="connsiteY1231" fmla="*/ 1518080 h 2340761"/>
                <a:gd name="connsiteX1232" fmla="*/ 1838150 w 2967861"/>
                <a:gd name="connsiteY1232" fmla="*/ 1513734 h 2340761"/>
                <a:gd name="connsiteX1233" fmla="*/ 1837218 w 2967861"/>
                <a:gd name="connsiteY1233" fmla="*/ 1508456 h 2340761"/>
                <a:gd name="connsiteX1234" fmla="*/ 1837218 w 2967861"/>
                <a:gd name="connsiteY1234" fmla="*/ 1503179 h 2340761"/>
                <a:gd name="connsiteX1235" fmla="*/ 1835045 w 2967861"/>
                <a:gd name="connsiteY1235" fmla="*/ 1501006 h 2340761"/>
                <a:gd name="connsiteX1236" fmla="*/ 1835045 w 2967861"/>
                <a:gd name="connsiteY1236" fmla="*/ 1498832 h 2340761"/>
                <a:gd name="connsiteX1237" fmla="*/ 1835045 w 2967861"/>
                <a:gd name="connsiteY1237" fmla="*/ 1495728 h 2340761"/>
                <a:gd name="connsiteX1238" fmla="*/ 1835045 w 2967861"/>
                <a:gd name="connsiteY1238" fmla="*/ 1491382 h 2340761"/>
                <a:gd name="connsiteX1239" fmla="*/ 1835045 w 2967861"/>
                <a:gd name="connsiteY1239" fmla="*/ 1483931 h 2340761"/>
                <a:gd name="connsiteX1240" fmla="*/ 1862054 w 2967861"/>
                <a:gd name="connsiteY1240" fmla="*/ 1478653 h 2340761"/>
                <a:gd name="connsiteX1241" fmla="*/ 1891236 w 2967861"/>
                <a:gd name="connsiteY1241" fmla="*/ 1469030 h 2340761"/>
                <a:gd name="connsiteX1242" fmla="*/ 1916382 w 2967861"/>
                <a:gd name="connsiteY1242" fmla="*/ 1458474 h 2340761"/>
                <a:gd name="connsiteX1243" fmla="*/ 1940286 w 2967861"/>
                <a:gd name="connsiteY1243" fmla="*/ 1443573 h 2340761"/>
                <a:gd name="connsiteX1244" fmla="*/ 1958913 w 2967861"/>
                <a:gd name="connsiteY1244" fmla="*/ 1423394 h 2340761"/>
                <a:gd name="connsiteX1245" fmla="*/ 1967295 w 2967861"/>
                <a:gd name="connsiteY1245" fmla="*/ 1408493 h 2340761"/>
                <a:gd name="connsiteX1246" fmla="*/ 1974435 w 2967861"/>
                <a:gd name="connsiteY1246" fmla="*/ 1394833 h 2340761"/>
                <a:gd name="connsiteX1247" fmla="*/ 1981575 w 2967861"/>
                <a:gd name="connsiteY1247" fmla="*/ 1379932 h 2340761"/>
                <a:gd name="connsiteX1248" fmla="*/ 1993993 w 2967861"/>
                <a:gd name="connsiteY1248" fmla="*/ 1371550 h 2340761"/>
                <a:gd name="connsiteX1249" fmla="*/ 1993993 w 2967861"/>
                <a:gd name="connsiteY1249" fmla="*/ 1351992 h 2340761"/>
                <a:gd name="connsiteX1250" fmla="*/ 1993062 w 2967861"/>
                <a:gd name="connsiteY1250" fmla="*/ 1329639 h 2340761"/>
                <a:gd name="connsiteX1251" fmla="*/ 1989026 w 2967861"/>
                <a:gd name="connsiteY1251" fmla="*/ 1309460 h 2340761"/>
                <a:gd name="connsiteX1252" fmla="*/ 1981886 w 2967861"/>
                <a:gd name="connsiteY1252" fmla="*/ 1289281 h 2340761"/>
                <a:gd name="connsiteX1253" fmla="*/ 1973504 w 2967861"/>
                <a:gd name="connsiteY1253" fmla="*/ 1274380 h 2340761"/>
                <a:gd name="connsiteX1254" fmla="*/ 1958913 w 2967861"/>
                <a:gd name="connsiteY1254" fmla="*/ 1264756 h 2340761"/>
                <a:gd name="connsiteX1255" fmla="*/ 1964190 w 2967861"/>
                <a:gd name="connsiteY1255" fmla="*/ 1252028 h 2340761"/>
                <a:gd name="connsiteX1256" fmla="*/ 1969468 w 2967861"/>
                <a:gd name="connsiteY1256" fmla="*/ 1244577 h 2340761"/>
                <a:gd name="connsiteX1257" fmla="*/ 1976608 w 2967861"/>
                <a:gd name="connsiteY1257" fmla="*/ 1237127 h 2340761"/>
                <a:gd name="connsiteX1258" fmla="*/ 1983748 w 2967861"/>
                <a:gd name="connsiteY1258" fmla="*/ 1227503 h 2340761"/>
                <a:gd name="connsiteX1259" fmla="*/ 2003617 w 2967861"/>
                <a:gd name="connsiteY1259" fmla="*/ 1227503 h 2340761"/>
                <a:gd name="connsiteX1260" fmla="*/ 2003617 w 2967861"/>
                <a:gd name="connsiteY1260" fmla="*/ 1214774 h 2340761"/>
                <a:gd name="connsiteX1261" fmla="*/ 1998339 w 2967861"/>
                <a:gd name="connsiteY1261" fmla="*/ 1214774 h 2340761"/>
                <a:gd name="connsiteX1262" fmla="*/ 1987784 w 2967861"/>
                <a:gd name="connsiteY1262" fmla="*/ 1209497 h 2340761"/>
                <a:gd name="connsiteX1263" fmla="*/ 1978471 w 2967861"/>
                <a:gd name="connsiteY1263" fmla="*/ 1209497 h 2340761"/>
                <a:gd name="connsiteX1264" fmla="*/ 1969157 w 2967861"/>
                <a:gd name="connsiteY1264" fmla="*/ 1212601 h 2340761"/>
                <a:gd name="connsiteX1265" fmla="*/ 1958602 w 2967861"/>
                <a:gd name="connsiteY1265" fmla="*/ 1218810 h 2340761"/>
                <a:gd name="connsiteX1266" fmla="*/ 1954567 w 2967861"/>
                <a:gd name="connsiteY1266" fmla="*/ 1212601 h 2340761"/>
                <a:gd name="connsiteX1267" fmla="*/ 1951462 w 2967861"/>
                <a:gd name="connsiteY1267" fmla="*/ 1209497 h 2340761"/>
                <a:gd name="connsiteX1268" fmla="*/ 1947426 w 2967861"/>
                <a:gd name="connsiteY1268" fmla="*/ 1205151 h 2340761"/>
                <a:gd name="connsiteX1269" fmla="*/ 1942149 w 2967861"/>
                <a:gd name="connsiteY1269" fmla="*/ 1202046 h 2340761"/>
                <a:gd name="connsiteX1270" fmla="*/ 1935008 w 2967861"/>
                <a:gd name="connsiteY1270" fmla="*/ 1197700 h 2340761"/>
                <a:gd name="connsiteX1271" fmla="*/ 1942149 w 2967861"/>
                <a:gd name="connsiteY1271" fmla="*/ 1184972 h 2340761"/>
                <a:gd name="connsiteX1272" fmla="*/ 1954567 w 2967861"/>
                <a:gd name="connsiteY1272" fmla="*/ 1174416 h 2340761"/>
                <a:gd name="connsiteX1273" fmla="*/ 1966985 w 2967861"/>
                <a:gd name="connsiteY1273" fmla="*/ 1164793 h 2340761"/>
                <a:gd name="connsiteX1274" fmla="*/ 1978471 w 2967861"/>
                <a:gd name="connsiteY1274" fmla="*/ 1153306 h 2340761"/>
                <a:gd name="connsiteX1275" fmla="*/ 1983748 w 2967861"/>
                <a:gd name="connsiteY1275" fmla="*/ 1155479 h 2340761"/>
                <a:gd name="connsiteX1276" fmla="*/ 1987784 w 2967861"/>
                <a:gd name="connsiteY1276" fmla="*/ 1155479 h 2340761"/>
                <a:gd name="connsiteX1277" fmla="*/ 1990889 w 2967861"/>
                <a:gd name="connsiteY1277" fmla="*/ 1157652 h 2340761"/>
                <a:gd name="connsiteX1278" fmla="*/ 1993993 w 2967861"/>
                <a:gd name="connsiteY1278" fmla="*/ 1157652 h 2340761"/>
                <a:gd name="connsiteX1279" fmla="*/ 1990889 w 2967861"/>
                <a:gd name="connsiteY1279" fmla="*/ 1165103 h 2340761"/>
                <a:gd name="connsiteX1280" fmla="*/ 1988716 w 2967861"/>
                <a:gd name="connsiteY1280" fmla="*/ 1168208 h 2340761"/>
                <a:gd name="connsiteX1281" fmla="*/ 1987784 w 2967861"/>
                <a:gd name="connsiteY1281" fmla="*/ 1174416 h 2340761"/>
                <a:gd name="connsiteX1282" fmla="*/ 1985611 w 2967861"/>
                <a:gd name="connsiteY1282" fmla="*/ 1177521 h 2340761"/>
                <a:gd name="connsiteX1283" fmla="*/ 1983438 w 2967861"/>
                <a:gd name="connsiteY1283" fmla="*/ 1182799 h 2340761"/>
                <a:gd name="connsiteX1284" fmla="*/ 1983438 w 2967861"/>
                <a:gd name="connsiteY1284" fmla="*/ 1187145 h 2340761"/>
                <a:gd name="connsiteX1285" fmla="*/ 1995856 w 2967861"/>
                <a:gd name="connsiteY1285" fmla="*/ 1181867 h 2340761"/>
                <a:gd name="connsiteX1286" fmla="*/ 2010447 w 2967861"/>
                <a:gd name="connsiteY1286" fmla="*/ 1175658 h 2340761"/>
                <a:gd name="connsiteX1287" fmla="*/ 2022865 w 2967861"/>
                <a:gd name="connsiteY1287" fmla="*/ 1172554 h 2340761"/>
                <a:gd name="connsiteX1288" fmla="*/ 2034351 w 2967861"/>
                <a:gd name="connsiteY1288" fmla="*/ 1174727 h 2340761"/>
                <a:gd name="connsiteX1289" fmla="*/ 2043664 w 2967861"/>
                <a:gd name="connsiteY1289" fmla="*/ 1174727 h 2340761"/>
                <a:gd name="connsiteX1290" fmla="*/ 2039629 w 2967861"/>
                <a:gd name="connsiteY1290" fmla="*/ 1182178 h 2340761"/>
                <a:gd name="connsiteX1291" fmla="*/ 2037456 w 2967861"/>
                <a:gd name="connsiteY1291" fmla="*/ 1187455 h 2340761"/>
                <a:gd name="connsiteX1292" fmla="*/ 2034351 w 2967861"/>
                <a:gd name="connsiteY1292" fmla="*/ 1192733 h 2340761"/>
                <a:gd name="connsiteX1293" fmla="*/ 2030315 w 2967861"/>
                <a:gd name="connsiteY1293" fmla="*/ 1198010 h 2340761"/>
                <a:gd name="connsiteX1294" fmla="*/ 2034351 w 2967861"/>
                <a:gd name="connsiteY1294" fmla="*/ 1204219 h 2340761"/>
                <a:gd name="connsiteX1295" fmla="*/ 2037456 w 2967861"/>
                <a:gd name="connsiteY1295" fmla="*/ 1205151 h 2340761"/>
                <a:gd name="connsiteX1296" fmla="*/ 2039629 w 2967861"/>
                <a:gd name="connsiteY1296" fmla="*/ 1207324 h 2340761"/>
                <a:gd name="connsiteX1297" fmla="*/ 2041802 w 2967861"/>
                <a:gd name="connsiteY1297" fmla="*/ 1207324 h 2340761"/>
                <a:gd name="connsiteX1298" fmla="*/ 2044906 w 2967861"/>
                <a:gd name="connsiteY1298" fmla="*/ 1207324 h 2340761"/>
                <a:gd name="connsiteX1299" fmla="*/ 2048942 w 2967861"/>
                <a:gd name="connsiteY1299" fmla="*/ 1207324 h 2340761"/>
                <a:gd name="connsiteX1300" fmla="*/ 2054220 w 2967861"/>
                <a:gd name="connsiteY1300" fmla="*/ 1207324 h 2340761"/>
                <a:gd name="connsiteX1301" fmla="*/ 2054220 w 2967861"/>
                <a:gd name="connsiteY1301" fmla="*/ 1218810 h 2340761"/>
                <a:gd name="connsiteX1302" fmla="*/ 2052046 w 2967861"/>
                <a:gd name="connsiteY1302" fmla="*/ 1233712 h 2340761"/>
                <a:gd name="connsiteX1303" fmla="*/ 2052046 w 2967861"/>
                <a:gd name="connsiteY1303" fmla="*/ 1246440 h 2340761"/>
                <a:gd name="connsiteX1304" fmla="*/ 2054220 w 2967861"/>
                <a:gd name="connsiteY1304" fmla="*/ 1254822 h 2340761"/>
                <a:gd name="connsiteX1305" fmla="*/ 2054220 w 2967861"/>
                <a:gd name="connsiteY1305" fmla="*/ 1264446 h 2340761"/>
                <a:gd name="connsiteX1306" fmla="*/ 2078124 w 2967861"/>
                <a:gd name="connsiteY1306" fmla="*/ 1261341 h 2340761"/>
                <a:gd name="connsiteX1307" fmla="*/ 2092715 w 2967861"/>
                <a:gd name="connsiteY1307" fmla="*/ 1255132 h 2340761"/>
                <a:gd name="connsiteX1308" fmla="*/ 2099855 w 2967861"/>
                <a:gd name="connsiteY1308" fmla="*/ 1247682 h 2340761"/>
                <a:gd name="connsiteX1309" fmla="*/ 2102960 w 2967861"/>
                <a:gd name="connsiteY1309" fmla="*/ 1239300 h 2340761"/>
                <a:gd name="connsiteX1310" fmla="*/ 2100787 w 2967861"/>
                <a:gd name="connsiteY1310" fmla="*/ 1226571 h 2340761"/>
                <a:gd name="connsiteX1311" fmla="*/ 2097682 w 2967861"/>
                <a:gd name="connsiteY1311" fmla="*/ 1215085 h 2340761"/>
                <a:gd name="connsiteX1312" fmla="*/ 2090542 w 2967861"/>
                <a:gd name="connsiteY1312" fmla="*/ 1202357 h 2340761"/>
                <a:gd name="connsiteX1313" fmla="*/ 2085264 w 2967861"/>
                <a:gd name="connsiteY1313" fmla="*/ 1189628 h 2340761"/>
                <a:gd name="connsiteX1314" fmla="*/ 2078124 w 2967861"/>
                <a:gd name="connsiteY1314" fmla="*/ 1178142 h 2340761"/>
                <a:gd name="connsiteX1315" fmla="*/ 2074088 w 2967861"/>
                <a:gd name="connsiteY1315" fmla="*/ 1167587 h 2340761"/>
                <a:gd name="connsiteX1316" fmla="*/ 2078124 w 2967861"/>
                <a:gd name="connsiteY1316" fmla="*/ 1165414 h 2340761"/>
                <a:gd name="connsiteX1317" fmla="*/ 2081228 w 2967861"/>
                <a:gd name="connsiteY1317" fmla="*/ 1165414 h 2340761"/>
                <a:gd name="connsiteX1318" fmla="*/ 2083402 w 2967861"/>
                <a:gd name="connsiteY1318" fmla="*/ 1165414 h 2340761"/>
                <a:gd name="connsiteX1319" fmla="*/ 2085575 w 2967861"/>
                <a:gd name="connsiteY1319" fmla="*/ 1163241 h 2340761"/>
                <a:gd name="connsiteX1320" fmla="*/ 2087748 w 2967861"/>
                <a:gd name="connsiteY1320" fmla="*/ 1163241 h 2340761"/>
                <a:gd name="connsiteX1321" fmla="*/ 2098303 w 2967861"/>
                <a:gd name="connsiteY1321" fmla="*/ 1155790 h 2340761"/>
                <a:gd name="connsiteX1322" fmla="*/ 2105443 w 2967861"/>
                <a:gd name="connsiteY1322" fmla="*/ 1145235 h 2340761"/>
                <a:gd name="connsiteX1323" fmla="*/ 2110721 w 2967861"/>
                <a:gd name="connsiteY1323" fmla="*/ 1133748 h 2340761"/>
                <a:gd name="connsiteX1324" fmla="*/ 2117861 w 2967861"/>
                <a:gd name="connsiteY1324" fmla="*/ 1123193 h 2340761"/>
                <a:gd name="connsiteX1325" fmla="*/ 2127175 w 2967861"/>
                <a:gd name="connsiteY1325" fmla="*/ 1113569 h 2340761"/>
                <a:gd name="connsiteX1326" fmla="*/ 2137730 w 2967861"/>
                <a:gd name="connsiteY1326" fmla="*/ 1111396 h 2340761"/>
                <a:gd name="connsiteX1327" fmla="*/ 2149216 w 2967861"/>
                <a:gd name="connsiteY1327" fmla="*/ 1111396 h 2340761"/>
                <a:gd name="connsiteX1328" fmla="*/ 2161634 w 2967861"/>
                <a:gd name="connsiteY1328" fmla="*/ 1113569 h 2340761"/>
                <a:gd name="connsiteX1329" fmla="*/ 2174052 w 2967861"/>
                <a:gd name="connsiteY1329" fmla="*/ 1110465 h 2340761"/>
                <a:gd name="connsiteX1330" fmla="*/ 2178088 w 2967861"/>
                <a:gd name="connsiteY1330" fmla="*/ 1106118 h 2340761"/>
                <a:gd name="connsiteX1331" fmla="*/ 2185228 w 2967861"/>
                <a:gd name="connsiteY1331" fmla="*/ 1096495 h 2340761"/>
                <a:gd name="connsiteX1332" fmla="*/ 2195783 w 2967861"/>
                <a:gd name="connsiteY1332" fmla="*/ 1083766 h 2340761"/>
                <a:gd name="connsiteX1333" fmla="*/ 2208201 w 2967861"/>
                <a:gd name="connsiteY1333" fmla="*/ 1071038 h 2340761"/>
                <a:gd name="connsiteX1334" fmla="*/ 2219687 w 2967861"/>
                <a:gd name="connsiteY1334" fmla="*/ 1056137 h 2340761"/>
                <a:gd name="connsiteX1335" fmla="*/ 2230242 w 2967861"/>
                <a:gd name="connsiteY1335" fmla="*/ 1043408 h 2340761"/>
                <a:gd name="connsiteX1336" fmla="*/ 2239556 w 2967861"/>
                <a:gd name="connsiteY1336" fmla="*/ 1031922 h 2340761"/>
                <a:gd name="connsiteX1337" fmla="*/ 2243592 w 2967861"/>
                <a:gd name="connsiteY1337" fmla="*/ 1028817 h 2340761"/>
                <a:gd name="connsiteX1338" fmla="*/ 2250732 w 2967861"/>
                <a:gd name="connsiteY1338" fmla="*/ 1011743 h 2340761"/>
                <a:gd name="connsiteX1339" fmla="*/ 2256010 w 2967861"/>
                <a:gd name="connsiteY1339" fmla="*/ 999015 h 2340761"/>
                <a:gd name="connsiteX1340" fmla="*/ 2263150 w 2967861"/>
                <a:gd name="connsiteY1340" fmla="*/ 986286 h 2340761"/>
                <a:gd name="connsiteX1341" fmla="*/ 2273705 w 2967861"/>
                <a:gd name="connsiteY1341" fmla="*/ 974800 h 2340761"/>
                <a:gd name="connsiteX1342" fmla="*/ 2270600 w 2967861"/>
                <a:gd name="connsiteY1342" fmla="*/ 962072 h 2340761"/>
                <a:gd name="connsiteX1343" fmla="*/ 2266565 w 2967861"/>
                <a:gd name="connsiteY1343" fmla="*/ 952448 h 2340761"/>
                <a:gd name="connsiteX1344" fmla="*/ 2263460 w 2967861"/>
                <a:gd name="connsiteY1344" fmla="*/ 942824 h 2340761"/>
                <a:gd name="connsiteX1345" fmla="*/ 2263460 w 2967861"/>
                <a:gd name="connsiteY1345" fmla="*/ 932269 h 2340761"/>
                <a:gd name="connsiteX1346" fmla="*/ 2265633 w 2967861"/>
                <a:gd name="connsiteY1346" fmla="*/ 922645 h 2340761"/>
                <a:gd name="connsiteX1347" fmla="*/ 2270911 w 2967861"/>
                <a:gd name="connsiteY1347" fmla="*/ 917367 h 2340761"/>
                <a:gd name="connsiteX1348" fmla="*/ 2273084 w 2967861"/>
                <a:gd name="connsiteY1348" fmla="*/ 912090 h 2340761"/>
                <a:gd name="connsiteX1349" fmla="*/ 2270911 w 2967861"/>
                <a:gd name="connsiteY1349" fmla="*/ 902466 h 2340761"/>
                <a:gd name="connsiteX1350" fmla="*/ 2266875 w 2967861"/>
                <a:gd name="connsiteY1350" fmla="*/ 887565 h 2340761"/>
                <a:gd name="connsiteX1351" fmla="*/ 2263771 w 2967861"/>
                <a:gd name="connsiteY1351" fmla="*/ 877941 h 2340761"/>
                <a:gd name="connsiteX1352" fmla="*/ 2258493 w 2967861"/>
                <a:gd name="connsiteY1352" fmla="*/ 870490 h 2340761"/>
                <a:gd name="connsiteX1353" fmla="*/ 2251353 w 2967861"/>
                <a:gd name="connsiteY1353" fmla="*/ 862108 h 2340761"/>
                <a:gd name="connsiteX1354" fmla="*/ 2242039 w 2967861"/>
                <a:gd name="connsiteY1354" fmla="*/ 862108 h 2340761"/>
                <a:gd name="connsiteX1355" fmla="*/ 2236762 w 2967861"/>
                <a:gd name="connsiteY1355" fmla="*/ 862108 h 2340761"/>
                <a:gd name="connsiteX1356" fmla="*/ 2230553 w 2967861"/>
                <a:gd name="connsiteY1356" fmla="*/ 863039 h 2340761"/>
                <a:gd name="connsiteX1357" fmla="*/ 2227448 w 2967861"/>
                <a:gd name="connsiteY1357" fmla="*/ 865213 h 2340761"/>
                <a:gd name="connsiteX1358" fmla="*/ 2223413 w 2967861"/>
                <a:gd name="connsiteY1358" fmla="*/ 869559 h 2340761"/>
                <a:gd name="connsiteX1359" fmla="*/ 2216272 w 2967861"/>
                <a:gd name="connsiteY1359" fmla="*/ 867386 h 2340761"/>
                <a:gd name="connsiteX1360" fmla="*/ 2213168 w 2967861"/>
                <a:gd name="connsiteY1360" fmla="*/ 865213 h 2340761"/>
                <a:gd name="connsiteX1361" fmla="*/ 2209132 w 2967861"/>
                <a:gd name="connsiteY1361" fmla="*/ 862108 h 2340761"/>
                <a:gd name="connsiteX1362" fmla="*/ 2208201 w 2967861"/>
                <a:gd name="connsiteY1362" fmla="*/ 857762 h 2340761"/>
                <a:gd name="connsiteX1363" fmla="*/ 2206028 w 2967861"/>
                <a:gd name="connsiteY1363" fmla="*/ 854657 h 2340761"/>
                <a:gd name="connsiteX1364" fmla="*/ 2203854 w 2967861"/>
                <a:gd name="connsiteY1364" fmla="*/ 848448 h 2340761"/>
                <a:gd name="connsiteX1365" fmla="*/ 2188332 w 2967861"/>
                <a:gd name="connsiteY1365" fmla="*/ 848448 h 2340761"/>
                <a:gd name="connsiteX1366" fmla="*/ 2188332 w 2967861"/>
                <a:gd name="connsiteY1366" fmla="*/ 837893 h 2340761"/>
                <a:gd name="connsiteX1367" fmla="*/ 2200750 w 2967861"/>
                <a:gd name="connsiteY1367" fmla="*/ 828269 h 2340761"/>
                <a:gd name="connsiteX1368" fmla="*/ 2206028 w 2967861"/>
                <a:gd name="connsiteY1368" fmla="*/ 820819 h 2340761"/>
                <a:gd name="connsiteX1369" fmla="*/ 2211305 w 2967861"/>
                <a:gd name="connsiteY1369" fmla="*/ 812437 h 2340761"/>
                <a:gd name="connsiteX1370" fmla="*/ 2218446 w 2967861"/>
                <a:gd name="connsiteY1370" fmla="*/ 804986 h 2340761"/>
                <a:gd name="connsiteX1371" fmla="*/ 2247627 w 2967861"/>
                <a:gd name="connsiteY1371" fmla="*/ 795362 h 2340761"/>
                <a:gd name="connsiteX1372" fmla="*/ 2256941 w 2967861"/>
                <a:gd name="connsiteY1372" fmla="*/ 785738 h 2340761"/>
                <a:gd name="connsiteX1373" fmla="*/ 2264081 w 2967861"/>
                <a:gd name="connsiteY1373" fmla="*/ 773010 h 2340761"/>
                <a:gd name="connsiteX1374" fmla="*/ 2271221 w 2967861"/>
                <a:gd name="connsiteY1374" fmla="*/ 760282 h 2340761"/>
                <a:gd name="connsiteX1375" fmla="*/ 2278361 w 2967861"/>
                <a:gd name="connsiteY1375" fmla="*/ 746622 h 2340761"/>
                <a:gd name="connsiteX1376" fmla="*/ 2290779 w 2967861"/>
                <a:gd name="connsiteY1376" fmla="*/ 736067 h 2340761"/>
                <a:gd name="connsiteX1377" fmla="*/ 2305370 w 2967861"/>
                <a:gd name="connsiteY1377" fmla="*/ 726443 h 2340761"/>
                <a:gd name="connsiteX1378" fmla="*/ 2317788 w 2967861"/>
                <a:gd name="connsiteY1378" fmla="*/ 713715 h 2340761"/>
                <a:gd name="connsiteX1379" fmla="*/ 2354110 w 2967861"/>
                <a:gd name="connsiteY1379" fmla="*/ 718993 h 2340761"/>
                <a:gd name="connsiteX1380" fmla="*/ 2363424 w 2967861"/>
                <a:gd name="connsiteY1380" fmla="*/ 730479 h 2340761"/>
                <a:gd name="connsiteX1381" fmla="*/ 2375841 w 2967861"/>
                <a:gd name="connsiteY1381" fmla="*/ 732652 h 2340761"/>
                <a:gd name="connsiteX1382" fmla="*/ 2390432 w 2967861"/>
                <a:gd name="connsiteY1382" fmla="*/ 726443 h 2340761"/>
                <a:gd name="connsiteX1383" fmla="*/ 2407196 w 2967861"/>
                <a:gd name="connsiteY1383" fmla="*/ 723339 h 2340761"/>
                <a:gd name="connsiteX1384" fmla="*/ 2407196 w 2967861"/>
                <a:gd name="connsiteY1384" fmla="*/ 743518 h 2340761"/>
                <a:gd name="connsiteX1385" fmla="*/ 2422719 w 2967861"/>
                <a:gd name="connsiteY1385" fmla="*/ 743518 h 2340761"/>
                <a:gd name="connsiteX1386" fmla="*/ 2439483 w 2967861"/>
                <a:gd name="connsiteY1386" fmla="*/ 741345 h 2340761"/>
                <a:gd name="connsiteX1387" fmla="*/ 2451901 w 2967861"/>
                <a:gd name="connsiteY1387" fmla="*/ 739171 h 2340761"/>
                <a:gd name="connsiteX1388" fmla="*/ 2463387 w 2967861"/>
                <a:gd name="connsiteY1388" fmla="*/ 733894 h 2340761"/>
                <a:gd name="connsiteX1389" fmla="*/ 2463387 w 2967861"/>
                <a:gd name="connsiteY1389" fmla="*/ 730789 h 2340761"/>
                <a:gd name="connsiteX1390" fmla="*/ 2461214 w 2967861"/>
                <a:gd name="connsiteY1390" fmla="*/ 726443 h 2340761"/>
                <a:gd name="connsiteX1391" fmla="*/ 2459041 w 2967861"/>
                <a:gd name="connsiteY1391" fmla="*/ 721166 h 2340761"/>
                <a:gd name="connsiteX1392" fmla="*/ 2458110 w 2967861"/>
                <a:gd name="connsiteY1392" fmla="*/ 718061 h 2340761"/>
                <a:gd name="connsiteX1393" fmla="*/ 2458110 w 2967861"/>
                <a:gd name="connsiteY1393" fmla="*/ 713715 h 2340761"/>
                <a:gd name="connsiteX1394" fmla="*/ 2458110 w 2967861"/>
                <a:gd name="connsiteY1394" fmla="*/ 710610 h 2340761"/>
                <a:gd name="connsiteX1395" fmla="*/ 2463387 w 2967861"/>
                <a:gd name="connsiteY1395" fmla="*/ 700987 h 2340761"/>
                <a:gd name="connsiteX1396" fmla="*/ 2473942 w 2967861"/>
                <a:gd name="connsiteY1396" fmla="*/ 688258 h 2340761"/>
                <a:gd name="connsiteX1397" fmla="*/ 2485429 w 2967861"/>
                <a:gd name="connsiteY1397" fmla="*/ 674599 h 2340761"/>
                <a:gd name="connsiteX1398" fmla="*/ 2497847 w 2967861"/>
                <a:gd name="connsiteY1398" fmla="*/ 664044 h 2340761"/>
                <a:gd name="connsiteX1399" fmla="*/ 2507160 w 2967861"/>
                <a:gd name="connsiteY1399" fmla="*/ 658766 h 2340761"/>
                <a:gd name="connsiteX1400" fmla="*/ 2510265 w 2967861"/>
                <a:gd name="connsiteY1400" fmla="*/ 656593 h 2340761"/>
                <a:gd name="connsiteX1401" fmla="*/ 2515542 w 2967861"/>
                <a:gd name="connsiteY1401" fmla="*/ 658766 h 2340761"/>
                <a:gd name="connsiteX1402" fmla="*/ 2519578 w 2967861"/>
                <a:gd name="connsiteY1402" fmla="*/ 659697 h 2340761"/>
                <a:gd name="connsiteX1403" fmla="*/ 2524855 w 2967861"/>
                <a:gd name="connsiteY1403" fmla="*/ 661871 h 2340761"/>
                <a:gd name="connsiteX1404" fmla="*/ 2530133 w 2967861"/>
                <a:gd name="connsiteY1404" fmla="*/ 666217 h 2340761"/>
                <a:gd name="connsiteX1405" fmla="*/ 2530133 w 2967861"/>
                <a:gd name="connsiteY1405" fmla="*/ 669321 h 2340761"/>
                <a:gd name="connsiteX1406" fmla="*/ 2529202 w 2967861"/>
                <a:gd name="connsiteY1406" fmla="*/ 673667 h 2340761"/>
                <a:gd name="connsiteX1407" fmla="*/ 2529202 w 2967861"/>
                <a:gd name="connsiteY1407" fmla="*/ 674599 h 2340761"/>
                <a:gd name="connsiteX1408" fmla="*/ 2529202 w 2967861"/>
                <a:gd name="connsiteY1408" fmla="*/ 676772 h 2340761"/>
                <a:gd name="connsiteX1409" fmla="*/ 2527028 w 2967861"/>
                <a:gd name="connsiteY1409" fmla="*/ 678945 h 2340761"/>
                <a:gd name="connsiteX1410" fmla="*/ 2527028 w 2967861"/>
                <a:gd name="connsiteY1410" fmla="*/ 684223 h 2340761"/>
                <a:gd name="connsiteX1411" fmla="*/ 2529202 w 2967861"/>
                <a:gd name="connsiteY1411" fmla="*/ 688569 h 2340761"/>
                <a:gd name="connsiteX1412" fmla="*/ 2529202 w 2967861"/>
                <a:gd name="connsiteY1412" fmla="*/ 689500 h 2340761"/>
                <a:gd name="connsiteX1413" fmla="*/ 2530133 w 2967861"/>
                <a:gd name="connsiteY1413" fmla="*/ 695709 h 2340761"/>
                <a:gd name="connsiteX1414" fmla="*/ 2546897 w 2967861"/>
                <a:gd name="connsiteY1414" fmla="*/ 688258 h 2340761"/>
                <a:gd name="connsiteX1415" fmla="*/ 2559315 w 2967861"/>
                <a:gd name="connsiteY1415" fmla="*/ 678635 h 2340761"/>
                <a:gd name="connsiteX1416" fmla="*/ 2568628 w 2967861"/>
                <a:gd name="connsiteY1416" fmla="*/ 665906 h 2340761"/>
                <a:gd name="connsiteX1417" fmla="*/ 2577942 w 2967861"/>
                <a:gd name="connsiteY1417" fmla="*/ 651005 h 2340761"/>
                <a:gd name="connsiteX1418" fmla="*/ 2587255 w 2967861"/>
                <a:gd name="connsiteY1418" fmla="*/ 637345 h 2340761"/>
                <a:gd name="connsiteX1419" fmla="*/ 2588186 w 2967861"/>
                <a:gd name="connsiteY1419" fmla="*/ 636414 h 2340761"/>
                <a:gd name="connsiteX1420" fmla="*/ 2590359 w 2967861"/>
                <a:gd name="connsiteY1420" fmla="*/ 634241 h 2340761"/>
                <a:gd name="connsiteX1421" fmla="*/ 2593464 w 2967861"/>
                <a:gd name="connsiteY1421" fmla="*/ 632068 h 2340761"/>
                <a:gd name="connsiteX1422" fmla="*/ 2595637 w 2967861"/>
                <a:gd name="connsiteY1422" fmla="*/ 634241 h 2340761"/>
                <a:gd name="connsiteX1423" fmla="*/ 2595637 w 2967861"/>
                <a:gd name="connsiteY1423" fmla="*/ 636414 h 2340761"/>
                <a:gd name="connsiteX1424" fmla="*/ 2597810 w 2967861"/>
                <a:gd name="connsiteY1424" fmla="*/ 636414 h 2340761"/>
                <a:gd name="connsiteX1425" fmla="*/ 2597810 w 2967861"/>
                <a:gd name="connsiteY1425" fmla="*/ 637345 h 2340761"/>
                <a:gd name="connsiteX1426" fmla="*/ 2592533 w 2967861"/>
                <a:gd name="connsiteY1426" fmla="*/ 651005 h 2340761"/>
                <a:gd name="connsiteX1427" fmla="*/ 2588497 w 2967861"/>
                <a:gd name="connsiteY1427" fmla="*/ 665906 h 2340761"/>
                <a:gd name="connsiteX1428" fmla="*/ 2583219 w 2967861"/>
                <a:gd name="connsiteY1428" fmla="*/ 678635 h 2340761"/>
                <a:gd name="connsiteX1429" fmla="*/ 2570802 w 2967861"/>
                <a:gd name="connsiteY1429" fmla="*/ 688258 h 2340761"/>
                <a:gd name="connsiteX1430" fmla="*/ 2558384 w 2967861"/>
                <a:gd name="connsiteY1430" fmla="*/ 696640 h 2340761"/>
                <a:gd name="connsiteX1431" fmla="*/ 2546897 w 2967861"/>
                <a:gd name="connsiteY1431" fmla="*/ 706264 h 2340761"/>
                <a:gd name="connsiteX1432" fmla="*/ 2532306 w 2967861"/>
                <a:gd name="connsiteY1432" fmla="*/ 728616 h 2340761"/>
                <a:gd name="connsiteX1433" fmla="*/ 2517715 w 2967861"/>
                <a:gd name="connsiteY1433" fmla="*/ 750968 h 2340761"/>
                <a:gd name="connsiteX1434" fmla="*/ 2510575 w 2967861"/>
                <a:gd name="connsiteY1434" fmla="*/ 758419 h 2340761"/>
                <a:gd name="connsiteX1435" fmla="*/ 2500020 w 2967861"/>
                <a:gd name="connsiteY1435" fmla="*/ 761524 h 2340761"/>
                <a:gd name="connsiteX1436" fmla="*/ 2490706 w 2967861"/>
                <a:gd name="connsiteY1436" fmla="*/ 765870 h 2340761"/>
                <a:gd name="connsiteX1437" fmla="*/ 2483566 w 2967861"/>
                <a:gd name="connsiteY1437" fmla="*/ 771147 h 2340761"/>
                <a:gd name="connsiteX1438" fmla="*/ 2476426 w 2967861"/>
                <a:gd name="connsiteY1438" fmla="*/ 786049 h 2340761"/>
                <a:gd name="connsiteX1439" fmla="*/ 2478599 w 2967861"/>
                <a:gd name="connsiteY1439" fmla="*/ 798777 h 2340761"/>
                <a:gd name="connsiteX1440" fmla="*/ 2483877 w 2967861"/>
                <a:gd name="connsiteY1440" fmla="*/ 808401 h 2340761"/>
                <a:gd name="connsiteX1441" fmla="*/ 2480772 w 2967861"/>
                <a:gd name="connsiteY1441" fmla="*/ 815852 h 2340761"/>
                <a:gd name="connsiteX1442" fmla="*/ 2478599 w 2967861"/>
                <a:gd name="connsiteY1442" fmla="*/ 821129 h 2340761"/>
                <a:gd name="connsiteX1443" fmla="*/ 2473322 w 2967861"/>
                <a:gd name="connsiteY1443" fmla="*/ 825475 h 2340761"/>
                <a:gd name="connsiteX1444" fmla="*/ 2469286 w 2967861"/>
                <a:gd name="connsiteY1444" fmla="*/ 828580 h 2340761"/>
                <a:gd name="connsiteX1445" fmla="*/ 2464008 w 2967861"/>
                <a:gd name="connsiteY1445" fmla="*/ 832926 h 2340761"/>
                <a:gd name="connsiteX1446" fmla="*/ 2461835 w 2967861"/>
                <a:gd name="connsiteY1446" fmla="*/ 865833 h 2340761"/>
                <a:gd name="connsiteX1447" fmla="*/ 2464008 w 2967861"/>
                <a:gd name="connsiteY1447" fmla="*/ 893463 h 2340761"/>
                <a:gd name="connsiteX1448" fmla="*/ 2473322 w 2967861"/>
                <a:gd name="connsiteY1448" fmla="*/ 917678 h 2340761"/>
                <a:gd name="connsiteX1449" fmla="*/ 2487912 w 2967861"/>
                <a:gd name="connsiteY1449" fmla="*/ 937857 h 2340761"/>
                <a:gd name="connsiteX1450" fmla="*/ 2487912 w 2967861"/>
                <a:gd name="connsiteY1450" fmla="*/ 943134 h 2340761"/>
                <a:gd name="connsiteX1451" fmla="*/ 2494121 w 2967861"/>
                <a:gd name="connsiteY1451" fmla="*/ 943134 h 2340761"/>
                <a:gd name="connsiteX1452" fmla="*/ 2498157 w 2967861"/>
                <a:gd name="connsiteY1452" fmla="*/ 922955 h 2340761"/>
                <a:gd name="connsiteX1453" fmla="*/ 2510575 w 2967861"/>
                <a:gd name="connsiteY1453" fmla="*/ 922955 h 2340761"/>
                <a:gd name="connsiteX1454" fmla="*/ 2515852 w 2967861"/>
                <a:gd name="connsiteY1454" fmla="*/ 904950 h 2340761"/>
                <a:gd name="connsiteX1455" fmla="*/ 2522993 w 2967861"/>
                <a:gd name="connsiteY1455" fmla="*/ 890048 h 2340761"/>
                <a:gd name="connsiteX1456" fmla="*/ 2527028 w 2967861"/>
                <a:gd name="connsiteY1456" fmla="*/ 890048 h 2340761"/>
                <a:gd name="connsiteX1457" fmla="*/ 2529202 w 2967861"/>
                <a:gd name="connsiteY1457" fmla="*/ 890048 h 2340761"/>
                <a:gd name="connsiteX1458" fmla="*/ 2530133 w 2967861"/>
                <a:gd name="connsiteY1458" fmla="*/ 890048 h 2340761"/>
                <a:gd name="connsiteX1459" fmla="*/ 2534169 w 2967861"/>
                <a:gd name="connsiteY1459" fmla="*/ 890048 h 2340761"/>
                <a:gd name="connsiteX1460" fmla="*/ 2537273 w 2967861"/>
                <a:gd name="connsiteY1460" fmla="*/ 890048 h 2340761"/>
                <a:gd name="connsiteX1461" fmla="*/ 2539446 w 2967861"/>
                <a:gd name="connsiteY1461" fmla="*/ 875147 h 2340761"/>
                <a:gd name="connsiteX1462" fmla="*/ 2541620 w 2967861"/>
                <a:gd name="connsiteY1462" fmla="*/ 867696 h 2340761"/>
                <a:gd name="connsiteX1463" fmla="*/ 2546897 w 2967861"/>
                <a:gd name="connsiteY1463" fmla="*/ 860245 h 2340761"/>
                <a:gd name="connsiteX1464" fmla="*/ 2554037 w 2967861"/>
                <a:gd name="connsiteY1464" fmla="*/ 848759 h 2340761"/>
                <a:gd name="connsiteX1465" fmla="*/ 2566455 w 2967861"/>
                <a:gd name="connsiteY1465" fmla="*/ 848759 h 2340761"/>
                <a:gd name="connsiteX1466" fmla="*/ 2566455 w 2967861"/>
                <a:gd name="connsiteY1466" fmla="*/ 840377 h 2340761"/>
                <a:gd name="connsiteX1467" fmla="*/ 2566455 w 2967861"/>
                <a:gd name="connsiteY1467" fmla="*/ 832926 h 2340761"/>
                <a:gd name="connsiteX1468" fmla="*/ 2568628 w 2967861"/>
                <a:gd name="connsiteY1468" fmla="*/ 827649 h 2340761"/>
                <a:gd name="connsiteX1469" fmla="*/ 2570802 w 2967861"/>
                <a:gd name="connsiteY1469" fmla="*/ 821440 h 2340761"/>
                <a:gd name="connsiteX1470" fmla="*/ 2572975 w 2967861"/>
                <a:gd name="connsiteY1470" fmla="*/ 820508 h 2340761"/>
                <a:gd name="connsiteX1471" fmla="*/ 2573906 w 2967861"/>
                <a:gd name="connsiteY1471" fmla="*/ 818335 h 2340761"/>
                <a:gd name="connsiteX1472" fmla="*/ 2576079 w 2967861"/>
                <a:gd name="connsiteY1472" fmla="*/ 818335 h 2340761"/>
                <a:gd name="connsiteX1473" fmla="*/ 2578252 w 2967861"/>
                <a:gd name="connsiteY1473" fmla="*/ 818335 h 2340761"/>
                <a:gd name="connsiteX1474" fmla="*/ 2583530 w 2967861"/>
                <a:gd name="connsiteY1474" fmla="*/ 818335 h 2340761"/>
                <a:gd name="connsiteX1475" fmla="*/ 2580425 w 2967861"/>
                <a:gd name="connsiteY1475" fmla="*/ 794120 h 2340761"/>
                <a:gd name="connsiteX1476" fmla="*/ 2580425 w 2967861"/>
                <a:gd name="connsiteY1476" fmla="*/ 766491 h 2340761"/>
                <a:gd name="connsiteX1477" fmla="*/ 2581356 w 2967861"/>
                <a:gd name="connsiteY1477" fmla="*/ 742276 h 2340761"/>
                <a:gd name="connsiteX1478" fmla="*/ 2590670 w 2967861"/>
                <a:gd name="connsiteY1478" fmla="*/ 719924 h 2340761"/>
                <a:gd name="connsiteX1479" fmla="*/ 2595948 w 2967861"/>
                <a:gd name="connsiteY1479" fmla="*/ 718993 h 2340761"/>
                <a:gd name="connsiteX1480" fmla="*/ 2607434 w 2967861"/>
                <a:gd name="connsiteY1480" fmla="*/ 716819 h 2340761"/>
                <a:gd name="connsiteX1481" fmla="*/ 2619852 w 2967861"/>
                <a:gd name="connsiteY1481" fmla="*/ 716819 h 2340761"/>
                <a:gd name="connsiteX1482" fmla="*/ 2629165 w 2967861"/>
                <a:gd name="connsiteY1482" fmla="*/ 716819 h 2340761"/>
                <a:gd name="connsiteX1483" fmla="*/ 2634443 w 2967861"/>
                <a:gd name="connsiteY1483" fmla="*/ 714646 h 2340761"/>
                <a:gd name="connsiteX1484" fmla="*/ 2634443 w 2967861"/>
                <a:gd name="connsiteY1484" fmla="*/ 707196 h 2340761"/>
                <a:gd name="connsiteX1485" fmla="*/ 2639720 w 2967861"/>
                <a:gd name="connsiteY1485" fmla="*/ 704091 h 2340761"/>
                <a:gd name="connsiteX1486" fmla="*/ 2646861 w 2967861"/>
                <a:gd name="connsiteY1486" fmla="*/ 699745 h 2340761"/>
                <a:gd name="connsiteX1487" fmla="*/ 2656174 w 2967861"/>
                <a:gd name="connsiteY1487" fmla="*/ 697572 h 2340761"/>
                <a:gd name="connsiteX1488" fmla="*/ 2663314 w 2967861"/>
                <a:gd name="connsiteY1488" fmla="*/ 696640 h 2340761"/>
                <a:gd name="connsiteX1489" fmla="*/ 2666419 w 2967861"/>
                <a:gd name="connsiteY1489" fmla="*/ 701918 h 2340761"/>
                <a:gd name="connsiteX1490" fmla="*/ 2672628 w 2967861"/>
                <a:gd name="connsiteY1490" fmla="*/ 707196 h 2340761"/>
                <a:gd name="connsiteX1491" fmla="*/ 2677905 w 2967861"/>
                <a:gd name="connsiteY1491" fmla="*/ 711542 h 2340761"/>
                <a:gd name="connsiteX1492" fmla="*/ 2685045 w 2967861"/>
                <a:gd name="connsiteY1492" fmla="*/ 709369 h 2340761"/>
                <a:gd name="connsiteX1493" fmla="*/ 2692186 w 2967861"/>
                <a:gd name="connsiteY1493" fmla="*/ 705022 h 2340761"/>
                <a:gd name="connsiteX1494" fmla="*/ 2702741 w 2967861"/>
                <a:gd name="connsiteY1494" fmla="*/ 701918 h 2340761"/>
                <a:gd name="connsiteX1495" fmla="*/ 2717332 w 2967861"/>
                <a:gd name="connsiteY1495" fmla="*/ 699745 h 2340761"/>
                <a:gd name="connsiteX1496" fmla="*/ 2724472 w 2967861"/>
                <a:gd name="connsiteY1496" fmla="*/ 689190 h 2340761"/>
                <a:gd name="connsiteX1497" fmla="*/ 2728508 w 2967861"/>
                <a:gd name="connsiteY1497" fmla="*/ 677703 h 2340761"/>
                <a:gd name="connsiteX1498" fmla="*/ 2729439 w 2967861"/>
                <a:gd name="connsiteY1498" fmla="*/ 662802 h 2340761"/>
                <a:gd name="connsiteX1499" fmla="*/ 2744030 w 2967861"/>
                <a:gd name="connsiteY1499" fmla="*/ 657524 h 2340761"/>
                <a:gd name="connsiteX1500" fmla="*/ 2757690 w 2967861"/>
                <a:gd name="connsiteY1500" fmla="*/ 652247 h 2340761"/>
                <a:gd name="connsiteX1501" fmla="*/ 2768245 w 2967861"/>
                <a:gd name="connsiteY1501" fmla="*/ 644796 h 2340761"/>
                <a:gd name="connsiteX1502" fmla="*/ 2773522 w 2967861"/>
                <a:gd name="connsiteY1502" fmla="*/ 629895 h 2340761"/>
                <a:gd name="connsiteX1503" fmla="*/ 2782836 w 2967861"/>
                <a:gd name="connsiteY1503" fmla="*/ 632068 h 2340761"/>
                <a:gd name="connsiteX1504" fmla="*/ 2789976 w 2967861"/>
                <a:gd name="connsiteY1504" fmla="*/ 632999 h 2340761"/>
                <a:gd name="connsiteX1505" fmla="*/ 2795254 w 2967861"/>
                <a:gd name="connsiteY1505" fmla="*/ 637345 h 2340761"/>
                <a:gd name="connsiteX1506" fmla="*/ 2802394 w 2967861"/>
                <a:gd name="connsiteY1506" fmla="*/ 642623 h 2340761"/>
                <a:gd name="connsiteX1507" fmla="*/ 2807671 w 2967861"/>
                <a:gd name="connsiteY1507" fmla="*/ 640450 h 2340761"/>
                <a:gd name="connsiteX1508" fmla="*/ 2811707 w 2967861"/>
                <a:gd name="connsiteY1508" fmla="*/ 640450 h 2340761"/>
                <a:gd name="connsiteX1509" fmla="*/ 2813880 w 2967861"/>
                <a:gd name="connsiteY1509" fmla="*/ 638277 h 2340761"/>
                <a:gd name="connsiteX1510" fmla="*/ 2816985 w 2967861"/>
                <a:gd name="connsiteY1510" fmla="*/ 638277 h 2340761"/>
                <a:gd name="connsiteX1511" fmla="*/ 2811707 w 2967861"/>
                <a:gd name="connsiteY1511" fmla="*/ 612820 h 2340761"/>
                <a:gd name="connsiteX1512" fmla="*/ 2800221 w 2967861"/>
                <a:gd name="connsiteY1512" fmla="*/ 590468 h 2340761"/>
                <a:gd name="connsiteX1513" fmla="*/ 2789666 w 2967861"/>
                <a:gd name="connsiteY1513" fmla="*/ 577740 h 2340761"/>
                <a:gd name="connsiteX1514" fmla="*/ 2792770 w 2967861"/>
                <a:gd name="connsiteY1514" fmla="*/ 572462 h 2340761"/>
                <a:gd name="connsiteX1515" fmla="*/ 2794943 w 2967861"/>
                <a:gd name="connsiteY1515" fmla="*/ 570289 h 2340761"/>
                <a:gd name="connsiteX1516" fmla="*/ 2797116 w 2967861"/>
                <a:gd name="connsiteY1516" fmla="*/ 568116 h 2340761"/>
                <a:gd name="connsiteX1517" fmla="*/ 2799290 w 2967861"/>
                <a:gd name="connsiteY1517" fmla="*/ 568116 h 2340761"/>
                <a:gd name="connsiteX1518" fmla="*/ 2800221 w 2967861"/>
                <a:gd name="connsiteY1518" fmla="*/ 568116 h 2340761"/>
                <a:gd name="connsiteX1519" fmla="*/ 2802394 w 2967861"/>
                <a:gd name="connsiteY1519" fmla="*/ 570289 h 2340761"/>
                <a:gd name="connsiteX1520" fmla="*/ 2804567 w 2967861"/>
                <a:gd name="connsiteY1520" fmla="*/ 570289 h 2340761"/>
                <a:gd name="connsiteX1521" fmla="*/ 2806740 w 2967861"/>
                <a:gd name="connsiteY1521" fmla="*/ 570289 h 2340761"/>
                <a:gd name="connsiteX1522" fmla="*/ 2809845 w 2967861"/>
                <a:gd name="connsiteY1522" fmla="*/ 570289 h 2340761"/>
                <a:gd name="connsiteX1523" fmla="*/ 2813880 w 2967861"/>
                <a:gd name="connsiteY1523" fmla="*/ 568116 h 2340761"/>
                <a:gd name="connsiteX1524" fmla="*/ 2822263 w 2967861"/>
                <a:gd name="connsiteY1524" fmla="*/ 560665 h 2340761"/>
                <a:gd name="connsiteX1525" fmla="*/ 2826298 w 2967861"/>
                <a:gd name="connsiteY1525" fmla="*/ 547937 h 2340761"/>
                <a:gd name="connsiteX1526" fmla="*/ 2829403 w 2967861"/>
                <a:gd name="connsiteY1526" fmla="*/ 533036 h 2340761"/>
                <a:gd name="connsiteX1527" fmla="*/ 2829403 w 2967861"/>
                <a:gd name="connsiteY1527" fmla="*/ 520307 h 2340761"/>
                <a:gd name="connsiteX1528" fmla="*/ 2833439 w 2967861"/>
                <a:gd name="connsiteY1528" fmla="*/ 525585 h 2340761"/>
                <a:gd name="connsiteX1529" fmla="*/ 2838716 w 2967861"/>
                <a:gd name="connsiteY1529" fmla="*/ 533036 h 2340761"/>
                <a:gd name="connsiteX1530" fmla="*/ 2842752 w 2967861"/>
                <a:gd name="connsiteY1530" fmla="*/ 540486 h 2340761"/>
                <a:gd name="connsiteX1531" fmla="*/ 2845856 w 2967861"/>
                <a:gd name="connsiteY1531" fmla="*/ 538313 h 2340761"/>
                <a:gd name="connsiteX1532" fmla="*/ 2848029 w 2967861"/>
                <a:gd name="connsiteY1532" fmla="*/ 538313 h 2340761"/>
                <a:gd name="connsiteX1533" fmla="*/ 2850203 w 2967861"/>
                <a:gd name="connsiteY1533" fmla="*/ 538313 h 2340761"/>
                <a:gd name="connsiteX1534" fmla="*/ 2851134 w 2967861"/>
                <a:gd name="connsiteY1534" fmla="*/ 536140 h 2340761"/>
                <a:gd name="connsiteX1535" fmla="*/ 2853307 w 2967861"/>
                <a:gd name="connsiteY1535" fmla="*/ 536140 h 2340761"/>
                <a:gd name="connsiteX1536" fmla="*/ 2860447 w 2967861"/>
                <a:gd name="connsiteY1536" fmla="*/ 536140 h 2340761"/>
                <a:gd name="connsiteX1537" fmla="*/ 2864483 w 2967861"/>
                <a:gd name="connsiteY1537" fmla="*/ 538313 h 2340761"/>
                <a:gd name="connsiteX1538" fmla="*/ 2865414 w 2967861"/>
                <a:gd name="connsiteY1538" fmla="*/ 540486 h 2340761"/>
                <a:gd name="connsiteX1539" fmla="*/ 2869450 w 2967861"/>
                <a:gd name="connsiteY1539" fmla="*/ 542659 h 2340761"/>
                <a:gd name="connsiteX1540" fmla="*/ 2872555 w 2967861"/>
                <a:gd name="connsiteY1540" fmla="*/ 543591 h 2340761"/>
                <a:gd name="connsiteX1541" fmla="*/ 2872555 w 2967861"/>
                <a:gd name="connsiteY1541" fmla="*/ 557250 h 2340761"/>
                <a:gd name="connsiteX1542" fmla="*/ 2887146 w 2967861"/>
                <a:gd name="connsiteY1542" fmla="*/ 560355 h 2340761"/>
                <a:gd name="connsiteX1543" fmla="*/ 2898632 w 2967861"/>
                <a:gd name="connsiteY1543" fmla="*/ 565632 h 2340761"/>
                <a:gd name="connsiteX1544" fmla="*/ 2905772 w 2967861"/>
                <a:gd name="connsiteY1544" fmla="*/ 577119 h 2340761"/>
                <a:gd name="connsiteX1545" fmla="*/ 2912913 w 2967861"/>
                <a:gd name="connsiteY1545" fmla="*/ 577119 h 2340761"/>
                <a:gd name="connsiteX1546" fmla="*/ 2916017 w 2967861"/>
                <a:gd name="connsiteY1546" fmla="*/ 577119 h 2340761"/>
                <a:gd name="connsiteX1547" fmla="*/ 2920053 w 2967861"/>
                <a:gd name="connsiteY1547" fmla="*/ 577119 h 2340761"/>
                <a:gd name="connsiteX1548" fmla="*/ 2923158 w 2967861"/>
                <a:gd name="connsiteY1548" fmla="*/ 574946 h 2340761"/>
                <a:gd name="connsiteX1549" fmla="*/ 2925330 w 2967861"/>
                <a:gd name="connsiteY1549" fmla="*/ 572773 h 2340761"/>
                <a:gd name="connsiteX1550" fmla="*/ 2928435 w 2967861"/>
                <a:gd name="connsiteY1550" fmla="*/ 567495 h 2340761"/>
                <a:gd name="connsiteX1551" fmla="*/ 2930608 w 2967861"/>
                <a:gd name="connsiteY1551" fmla="*/ 564390 h 2340761"/>
                <a:gd name="connsiteX1552" fmla="*/ 2930608 w 2967861"/>
                <a:gd name="connsiteY1552" fmla="*/ 562217 h 2340761"/>
                <a:gd name="connsiteX1553" fmla="*/ 2928435 w 2967861"/>
                <a:gd name="connsiteY1553" fmla="*/ 557871 h 2340761"/>
                <a:gd name="connsiteX1554" fmla="*/ 2927503 w 2967861"/>
                <a:gd name="connsiteY1554" fmla="*/ 556940 h 2340761"/>
                <a:gd name="connsiteX1555" fmla="*/ 2925330 w 2967861"/>
                <a:gd name="connsiteY1555" fmla="*/ 554767 h 2340761"/>
                <a:gd name="connsiteX1556" fmla="*/ 2921295 w 2967861"/>
                <a:gd name="connsiteY1556" fmla="*/ 552594 h 2340761"/>
                <a:gd name="connsiteX1557" fmla="*/ 2923468 w 2967861"/>
                <a:gd name="connsiteY1557" fmla="*/ 547316 h 2340761"/>
                <a:gd name="connsiteX1558" fmla="*/ 2925641 w 2967861"/>
                <a:gd name="connsiteY1558" fmla="*/ 542038 h 2340761"/>
                <a:gd name="connsiteX1559" fmla="*/ 2927814 w 2967861"/>
                <a:gd name="connsiteY1559" fmla="*/ 539865 h 2340761"/>
                <a:gd name="connsiteX1560" fmla="*/ 2930919 w 2967861"/>
                <a:gd name="connsiteY1560" fmla="*/ 535519 h 2340761"/>
                <a:gd name="connsiteX1561" fmla="*/ 2933092 w 2967861"/>
                <a:gd name="connsiteY1561" fmla="*/ 532415 h 2340761"/>
                <a:gd name="connsiteX1562" fmla="*/ 2969414 w 2967861"/>
                <a:gd name="connsiteY1562" fmla="*/ 532415 h 2340761"/>
                <a:gd name="connsiteX1563" fmla="*/ 2965999 w 2967861"/>
                <a:gd name="connsiteY1563" fmla="*/ 516271 h 2340761"/>
                <a:gd name="connsiteX1564" fmla="*/ 758729 w 2967861"/>
                <a:gd name="connsiteY1564" fmla="*/ 1039993 h 2340761"/>
                <a:gd name="connsiteX1565" fmla="*/ 776425 w 2967861"/>
                <a:gd name="connsiteY1565" fmla="*/ 1034716 h 2340761"/>
                <a:gd name="connsiteX1566" fmla="*/ 791016 w 2967861"/>
                <a:gd name="connsiteY1566" fmla="*/ 1027265 h 2340761"/>
                <a:gd name="connsiteX1567" fmla="*/ 791016 w 2967861"/>
                <a:gd name="connsiteY1567" fmla="*/ 1030370 h 2340761"/>
                <a:gd name="connsiteX1568" fmla="*/ 791016 w 2967861"/>
                <a:gd name="connsiteY1568" fmla="*/ 1034716 h 2340761"/>
                <a:gd name="connsiteX1569" fmla="*/ 791016 w 2967861"/>
                <a:gd name="connsiteY1569" fmla="*/ 1039993 h 2340761"/>
                <a:gd name="connsiteX1570" fmla="*/ 788843 w 2967861"/>
                <a:gd name="connsiteY1570" fmla="*/ 1045271 h 2340761"/>
                <a:gd name="connsiteX1571" fmla="*/ 785738 w 2967861"/>
                <a:gd name="connsiteY1571" fmla="*/ 1050549 h 2340761"/>
                <a:gd name="connsiteX1572" fmla="*/ 785738 w 2967861"/>
                <a:gd name="connsiteY1572" fmla="*/ 1057999 h 2340761"/>
                <a:gd name="connsiteX1573" fmla="*/ 774252 w 2967861"/>
                <a:gd name="connsiteY1573" fmla="*/ 1057999 h 2340761"/>
                <a:gd name="connsiteX1574" fmla="*/ 765870 w 2967861"/>
                <a:gd name="connsiteY1574" fmla="*/ 1057068 h 2340761"/>
                <a:gd name="connsiteX1575" fmla="*/ 758729 w 2967861"/>
                <a:gd name="connsiteY1575" fmla="*/ 1054895 h 2340761"/>
                <a:gd name="connsiteX1576" fmla="*/ 758729 w 2967861"/>
                <a:gd name="connsiteY1576" fmla="*/ 1039993 h 2340761"/>
                <a:gd name="connsiteX1577" fmla="*/ 644175 w 2967861"/>
                <a:gd name="connsiteY1577" fmla="*/ 1152064 h 2340761"/>
                <a:gd name="connsiteX1578" fmla="*/ 645106 w 2967861"/>
                <a:gd name="connsiteY1578" fmla="*/ 1151133 h 2340761"/>
                <a:gd name="connsiteX1579" fmla="*/ 645106 w 2967861"/>
                <a:gd name="connsiteY1579" fmla="*/ 1148960 h 2340761"/>
                <a:gd name="connsiteX1580" fmla="*/ 647279 w 2967861"/>
                <a:gd name="connsiteY1580" fmla="*/ 1148960 h 2340761"/>
                <a:gd name="connsiteX1581" fmla="*/ 649453 w 2967861"/>
                <a:gd name="connsiteY1581" fmla="*/ 1146787 h 2340761"/>
                <a:gd name="connsiteX1582" fmla="*/ 651626 w 2967861"/>
                <a:gd name="connsiteY1582" fmla="*/ 1144614 h 2340761"/>
                <a:gd name="connsiteX1583" fmla="*/ 666217 w 2967861"/>
                <a:gd name="connsiteY1583" fmla="*/ 1144614 h 2340761"/>
                <a:gd name="connsiteX1584" fmla="*/ 662181 w 2967861"/>
                <a:gd name="connsiteY1584" fmla="*/ 1148960 h 2340761"/>
                <a:gd name="connsiteX1585" fmla="*/ 659076 w 2967861"/>
                <a:gd name="connsiteY1585" fmla="*/ 1151133 h 2340761"/>
                <a:gd name="connsiteX1586" fmla="*/ 655041 w 2967861"/>
                <a:gd name="connsiteY1586" fmla="*/ 1152064 h 2340761"/>
                <a:gd name="connsiteX1587" fmla="*/ 651936 w 2967861"/>
                <a:gd name="connsiteY1587" fmla="*/ 1154238 h 2340761"/>
                <a:gd name="connsiteX1588" fmla="*/ 645727 w 2967861"/>
                <a:gd name="connsiteY1588" fmla="*/ 1156411 h 2340761"/>
                <a:gd name="connsiteX1589" fmla="*/ 642623 w 2967861"/>
                <a:gd name="connsiteY1589" fmla="*/ 1156411 h 2340761"/>
                <a:gd name="connsiteX1590" fmla="*/ 644175 w 2967861"/>
                <a:gd name="connsiteY1590" fmla="*/ 1152064 h 2340761"/>
                <a:gd name="connsiteX1591" fmla="*/ 765870 w 2967861"/>
                <a:gd name="connsiteY1591" fmla="*/ 1265377 h 2340761"/>
                <a:gd name="connsiteX1592" fmla="*/ 759661 w 2967861"/>
                <a:gd name="connsiteY1592" fmla="*/ 1282452 h 2340761"/>
                <a:gd name="connsiteX1593" fmla="*/ 752520 w 2967861"/>
                <a:gd name="connsiteY1593" fmla="*/ 1300457 h 2340761"/>
                <a:gd name="connsiteX1594" fmla="*/ 751589 w 2967861"/>
                <a:gd name="connsiteY1594" fmla="*/ 1315359 h 2340761"/>
                <a:gd name="connsiteX1595" fmla="*/ 737930 w 2967861"/>
                <a:gd name="connsiteY1595" fmla="*/ 1319705 h 2340761"/>
                <a:gd name="connsiteX1596" fmla="*/ 725512 w 2967861"/>
                <a:gd name="connsiteY1596" fmla="*/ 1320636 h 2340761"/>
                <a:gd name="connsiteX1597" fmla="*/ 714957 w 2967861"/>
                <a:gd name="connsiteY1597" fmla="*/ 1315359 h 2340761"/>
                <a:gd name="connsiteX1598" fmla="*/ 701297 w 2967861"/>
                <a:gd name="connsiteY1598" fmla="*/ 1312254 h 2340761"/>
                <a:gd name="connsiteX1599" fmla="*/ 696019 w 2967861"/>
                <a:gd name="connsiteY1599" fmla="*/ 1312254 h 2340761"/>
                <a:gd name="connsiteX1600" fmla="*/ 692915 w 2967861"/>
                <a:gd name="connsiteY1600" fmla="*/ 1312254 h 2340761"/>
                <a:gd name="connsiteX1601" fmla="*/ 688879 w 2967861"/>
                <a:gd name="connsiteY1601" fmla="*/ 1313186 h 2340761"/>
                <a:gd name="connsiteX1602" fmla="*/ 685775 w 2967861"/>
                <a:gd name="connsiteY1602" fmla="*/ 1317532 h 2340761"/>
                <a:gd name="connsiteX1603" fmla="*/ 683602 w 2967861"/>
                <a:gd name="connsiteY1603" fmla="*/ 1319705 h 2340761"/>
                <a:gd name="connsiteX1604" fmla="*/ 681428 w 2967861"/>
                <a:gd name="connsiteY1604" fmla="*/ 1322810 h 2340761"/>
                <a:gd name="connsiteX1605" fmla="*/ 678324 w 2967861"/>
                <a:gd name="connsiteY1605" fmla="*/ 1324983 h 2340761"/>
                <a:gd name="connsiteX1606" fmla="*/ 673046 w 2967861"/>
                <a:gd name="connsiteY1606" fmla="*/ 1322810 h 2340761"/>
                <a:gd name="connsiteX1607" fmla="*/ 661560 w 2967861"/>
                <a:gd name="connsiteY1607" fmla="*/ 1320636 h 2340761"/>
                <a:gd name="connsiteX1608" fmla="*/ 646969 w 2967861"/>
                <a:gd name="connsiteY1608" fmla="*/ 1319705 h 2340761"/>
                <a:gd name="connsiteX1609" fmla="*/ 632378 w 2967861"/>
                <a:gd name="connsiteY1609" fmla="*/ 1315359 h 2340761"/>
                <a:gd name="connsiteX1610" fmla="*/ 617787 w 2967861"/>
                <a:gd name="connsiteY1610" fmla="*/ 1313186 h 2340761"/>
                <a:gd name="connsiteX1611" fmla="*/ 610647 w 2967861"/>
                <a:gd name="connsiteY1611" fmla="*/ 1312254 h 2340761"/>
                <a:gd name="connsiteX1612" fmla="*/ 596056 w 2967861"/>
                <a:gd name="connsiteY1612" fmla="*/ 1306046 h 2340761"/>
                <a:gd name="connsiteX1613" fmla="*/ 581465 w 2967861"/>
                <a:gd name="connsiteY1613" fmla="*/ 1298595 h 2340761"/>
                <a:gd name="connsiteX1614" fmla="*/ 566874 w 2967861"/>
                <a:gd name="connsiteY1614" fmla="*/ 1295490 h 2340761"/>
                <a:gd name="connsiteX1615" fmla="*/ 551352 w 2967861"/>
                <a:gd name="connsiteY1615" fmla="*/ 1298595 h 2340761"/>
                <a:gd name="connsiteX1616" fmla="*/ 539865 w 2967861"/>
                <a:gd name="connsiteY1616" fmla="*/ 1306046 h 2340761"/>
                <a:gd name="connsiteX1617" fmla="*/ 536761 w 2967861"/>
                <a:gd name="connsiteY1617" fmla="*/ 1315669 h 2340761"/>
                <a:gd name="connsiteX1618" fmla="*/ 532725 w 2967861"/>
                <a:gd name="connsiteY1618" fmla="*/ 1325293 h 2340761"/>
                <a:gd name="connsiteX1619" fmla="*/ 530552 w 2967861"/>
                <a:gd name="connsiteY1619" fmla="*/ 1335848 h 2340761"/>
                <a:gd name="connsiteX1620" fmla="*/ 523411 w 2967861"/>
                <a:gd name="connsiteY1620" fmla="*/ 1334917 h 2340761"/>
                <a:gd name="connsiteX1621" fmla="*/ 510994 w 2967861"/>
                <a:gd name="connsiteY1621" fmla="*/ 1330571 h 2340761"/>
                <a:gd name="connsiteX1622" fmla="*/ 496403 w 2967861"/>
                <a:gd name="connsiteY1622" fmla="*/ 1327466 h 2340761"/>
                <a:gd name="connsiteX1623" fmla="*/ 485848 w 2967861"/>
                <a:gd name="connsiteY1623" fmla="*/ 1323120 h 2340761"/>
                <a:gd name="connsiteX1624" fmla="*/ 478707 w 2967861"/>
                <a:gd name="connsiteY1624" fmla="*/ 1320016 h 2340761"/>
                <a:gd name="connsiteX1625" fmla="*/ 474671 w 2967861"/>
                <a:gd name="connsiteY1625" fmla="*/ 1305114 h 2340761"/>
                <a:gd name="connsiteX1626" fmla="*/ 460081 w 2967861"/>
                <a:gd name="connsiteY1626" fmla="*/ 1297664 h 2340761"/>
                <a:gd name="connsiteX1627" fmla="*/ 445490 w 2967861"/>
                <a:gd name="connsiteY1627" fmla="*/ 1295490 h 2340761"/>
                <a:gd name="connsiteX1628" fmla="*/ 430899 w 2967861"/>
                <a:gd name="connsiteY1628" fmla="*/ 1295490 h 2340761"/>
                <a:gd name="connsiteX1629" fmla="*/ 418481 w 2967861"/>
                <a:gd name="connsiteY1629" fmla="*/ 1291144 h 2340761"/>
                <a:gd name="connsiteX1630" fmla="*/ 415376 w 2967861"/>
                <a:gd name="connsiteY1630" fmla="*/ 1288040 h 2340761"/>
                <a:gd name="connsiteX1631" fmla="*/ 413203 w 2967861"/>
                <a:gd name="connsiteY1631" fmla="*/ 1285867 h 2340761"/>
                <a:gd name="connsiteX1632" fmla="*/ 409167 w 2967861"/>
                <a:gd name="connsiteY1632" fmla="*/ 1282762 h 2340761"/>
                <a:gd name="connsiteX1633" fmla="*/ 408236 w 2967861"/>
                <a:gd name="connsiteY1633" fmla="*/ 1278416 h 2340761"/>
                <a:gd name="connsiteX1634" fmla="*/ 402027 w 2967861"/>
                <a:gd name="connsiteY1634" fmla="*/ 1275311 h 2340761"/>
                <a:gd name="connsiteX1635" fmla="*/ 406063 w 2967861"/>
                <a:gd name="connsiteY1635" fmla="*/ 1256374 h 2340761"/>
                <a:gd name="connsiteX1636" fmla="*/ 409167 w 2967861"/>
                <a:gd name="connsiteY1636" fmla="*/ 1238368 h 2340761"/>
                <a:gd name="connsiteX1637" fmla="*/ 415376 w 2967861"/>
                <a:gd name="connsiteY1637" fmla="*/ 1221294 h 2340761"/>
                <a:gd name="connsiteX1638" fmla="*/ 410720 w 2967861"/>
                <a:gd name="connsiteY1638" fmla="*/ 1221294 h 2340761"/>
                <a:gd name="connsiteX1639" fmla="*/ 401406 w 2967861"/>
                <a:gd name="connsiteY1639" fmla="*/ 1219121 h 2340761"/>
                <a:gd name="connsiteX1640" fmla="*/ 381538 w 2967861"/>
                <a:gd name="connsiteY1640" fmla="*/ 1218189 h 2340761"/>
                <a:gd name="connsiteX1641" fmla="*/ 358565 w 2967861"/>
                <a:gd name="connsiteY1641" fmla="*/ 1218189 h 2340761"/>
                <a:gd name="connsiteX1642" fmla="*/ 330314 w 2967861"/>
                <a:gd name="connsiteY1642" fmla="*/ 1218189 h 2340761"/>
                <a:gd name="connsiteX1643" fmla="*/ 305168 w 2967861"/>
                <a:gd name="connsiteY1643" fmla="*/ 1219121 h 2340761"/>
                <a:gd name="connsiteX1644" fmla="*/ 281264 w 2967861"/>
                <a:gd name="connsiteY1644" fmla="*/ 1223467 h 2340761"/>
                <a:gd name="connsiteX1645" fmla="*/ 265742 w 2967861"/>
                <a:gd name="connsiteY1645" fmla="*/ 1226571 h 2340761"/>
                <a:gd name="connsiteX1646" fmla="*/ 254255 w 2967861"/>
                <a:gd name="connsiteY1646" fmla="*/ 1234022 h 2340761"/>
                <a:gd name="connsiteX1647" fmla="*/ 239664 w 2967861"/>
                <a:gd name="connsiteY1647" fmla="*/ 1243646 h 2340761"/>
                <a:gd name="connsiteX1648" fmla="*/ 225073 w 2967861"/>
                <a:gd name="connsiteY1648" fmla="*/ 1251097 h 2340761"/>
                <a:gd name="connsiteX1649" fmla="*/ 174160 w 2967861"/>
                <a:gd name="connsiteY1649" fmla="*/ 1243646 h 2340761"/>
                <a:gd name="connsiteX1650" fmla="*/ 174160 w 2967861"/>
                <a:gd name="connsiteY1650" fmla="*/ 1234022 h 2340761"/>
                <a:gd name="connsiteX1651" fmla="*/ 180369 w 2967861"/>
                <a:gd name="connsiteY1651" fmla="*/ 1233091 h 2340761"/>
                <a:gd name="connsiteX1652" fmla="*/ 183473 w 2967861"/>
                <a:gd name="connsiteY1652" fmla="*/ 1230918 h 2340761"/>
                <a:gd name="connsiteX1653" fmla="*/ 187509 w 2967861"/>
                <a:gd name="connsiteY1653" fmla="*/ 1228744 h 2340761"/>
                <a:gd name="connsiteX1654" fmla="*/ 190614 w 2967861"/>
                <a:gd name="connsiteY1654" fmla="*/ 1226571 h 2340761"/>
                <a:gd name="connsiteX1655" fmla="*/ 192787 w 2967861"/>
                <a:gd name="connsiteY1655" fmla="*/ 1226571 h 2340761"/>
                <a:gd name="connsiteX1656" fmla="*/ 195891 w 2967861"/>
                <a:gd name="connsiteY1656" fmla="*/ 1228744 h 2340761"/>
                <a:gd name="connsiteX1657" fmla="*/ 199927 w 2967861"/>
                <a:gd name="connsiteY1657" fmla="*/ 1230918 h 2340761"/>
                <a:gd name="connsiteX1658" fmla="*/ 205205 w 2967861"/>
                <a:gd name="connsiteY1658" fmla="*/ 1233091 h 2340761"/>
                <a:gd name="connsiteX1659" fmla="*/ 208309 w 2967861"/>
                <a:gd name="connsiteY1659" fmla="*/ 1233091 h 2340761"/>
                <a:gd name="connsiteX1660" fmla="*/ 214518 w 2967861"/>
                <a:gd name="connsiteY1660" fmla="*/ 1230918 h 2340761"/>
                <a:gd name="connsiteX1661" fmla="*/ 219796 w 2967861"/>
                <a:gd name="connsiteY1661" fmla="*/ 1225640 h 2340761"/>
                <a:gd name="connsiteX1662" fmla="*/ 222900 w 2967861"/>
                <a:gd name="connsiteY1662" fmla="*/ 1219431 h 2340761"/>
                <a:gd name="connsiteX1663" fmla="*/ 226936 w 2967861"/>
                <a:gd name="connsiteY1663" fmla="*/ 1216327 h 2340761"/>
                <a:gd name="connsiteX1664" fmla="*/ 232213 w 2967861"/>
                <a:gd name="connsiteY1664" fmla="*/ 1211980 h 2340761"/>
                <a:gd name="connsiteX1665" fmla="*/ 244631 w 2967861"/>
                <a:gd name="connsiteY1665" fmla="*/ 1211049 h 2340761"/>
                <a:gd name="connsiteX1666" fmla="*/ 244631 w 2967861"/>
                <a:gd name="connsiteY1666" fmla="*/ 1204840 h 2340761"/>
                <a:gd name="connsiteX1667" fmla="*/ 244631 w 2967861"/>
                <a:gd name="connsiteY1667" fmla="*/ 1202978 h 2340761"/>
                <a:gd name="connsiteX1668" fmla="*/ 244631 w 2967861"/>
                <a:gd name="connsiteY1668" fmla="*/ 1200804 h 2340761"/>
                <a:gd name="connsiteX1669" fmla="*/ 244631 w 2967861"/>
                <a:gd name="connsiteY1669" fmla="*/ 1196458 h 2340761"/>
                <a:gd name="connsiteX1670" fmla="*/ 248667 w 2967861"/>
                <a:gd name="connsiteY1670" fmla="*/ 1195527 h 2340761"/>
                <a:gd name="connsiteX1671" fmla="*/ 250840 w 2967861"/>
                <a:gd name="connsiteY1671" fmla="*/ 1193354 h 2340761"/>
                <a:gd name="connsiteX1672" fmla="*/ 251771 w 2967861"/>
                <a:gd name="connsiteY1672" fmla="*/ 1191181 h 2340761"/>
                <a:gd name="connsiteX1673" fmla="*/ 253945 w 2967861"/>
                <a:gd name="connsiteY1673" fmla="*/ 1191181 h 2340761"/>
                <a:gd name="connsiteX1674" fmla="*/ 256118 w 2967861"/>
                <a:gd name="connsiteY1674" fmla="*/ 1189007 h 2340761"/>
                <a:gd name="connsiteX1675" fmla="*/ 261395 w 2967861"/>
                <a:gd name="connsiteY1675" fmla="*/ 1189007 h 2340761"/>
                <a:gd name="connsiteX1676" fmla="*/ 259222 w 2967861"/>
                <a:gd name="connsiteY1676" fmla="*/ 1185903 h 2340761"/>
                <a:gd name="connsiteX1677" fmla="*/ 256118 w 2967861"/>
                <a:gd name="connsiteY1677" fmla="*/ 1181557 h 2340761"/>
                <a:gd name="connsiteX1678" fmla="*/ 253945 w 2967861"/>
                <a:gd name="connsiteY1678" fmla="*/ 1180625 h 2340761"/>
                <a:gd name="connsiteX1679" fmla="*/ 251771 w 2967861"/>
                <a:gd name="connsiteY1679" fmla="*/ 1178452 h 2340761"/>
                <a:gd name="connsiteX1680" fmla="*/ 251771 w 2967861"/>
                <a:gd name="connsiteY1680" fmla="*/ 1174106 h 2340761"/>
                <a:gd name="connsiteX1681" fmla="*/ 253945 w 2967861"/>
                <a:gd name="connsiteY1681" fmla="*/ 1173175 h 2340761"/>
                <a:gd name="connsiteX1682" fmla="*/ 257980 w 2967861"/>
                <a:gd name="connsiteY1682" fmla="*/ 1159515 h 2340761"/>
                <a:gd name="connsiteX1683" fmla="*/ 263258 w 2967861"/>
                <a:gd name="connsiteY1683" fmla="*/ 1148960 h 2340761"/>
                <a:gd name="connsiteX1684" fmla="*/ 270398 w 2967861"/>
                <a:gd name="connsiteY1684" fmla="*/ 1139336 h 2340761"/>
                <a:gd name="connsiteX1685" fmla="*/ 290267 w 2967861"/>
                <a:gd name="connsiteY1685" fmla="*/ 1139336 h 2340761"/>
                <a:gd name="connsiteX1686" fmla="*/ 295544 w 2967861"/>
                <a:gd name="connsiteY1686" fmla="*/ 1130954 h 2340761"/>
                <a:gd name="connsiteX1687" fmla="*/ 297717 w 2967861"/>
                <a:gd name="connsiteY1687" fmla="*/ 1119468 h 2340761"/>
                <a:gd name="connsiteX1688" fmla="*/ 300822 w 2967861"/>
                <a:gd name="connsiteY1688" fmla="*/ 1108912 h 2340761"/>
                <a:gd name="connsiteX1689" fmla="*/ 310135 w 2967861"/>
                <a:gd name="connsiteY1689" fmla="*/ 1101462 h 2340761"/>
                <a:gd name="connsiteX1690" fmla="*/ 314171 w 2967861"/>
                <a:gd name="connsiteY1690" fmla="*/ 1099289 h 2340761"/>
                <a:gd name="connsiteX1691" fmla="*/ 315102 w 2967861"/>
                <a:gd name="connsiteY1691" fmla="*/ 1099289 h 2340761"/>
                <a:gd name="connsiteX1692" fmla="*/ 319138 w 2967861"/>
                <a:gd name="connsiteY1692" fmla="*/ 1099289 h 2340761"/>
                <a:gd name="connsiteX1693" fmla="*/ 321311 w 2967861"/>
                <a:gd name="connsiteY1693" fmla="*/ 1101462 h 2340761"/>
                <a:gd name="connsiteX1694" fmla="*/ 322243 w 2967861"/>
                <a:gd name="connsiteY1694" fmla="*/ 1104566 h 2340761"/>
                <a:gd name="connsiteX1695" fmla="*/ 324416 w 2967861"/>
                <a:gd name="connsiteY1695" fmla="*/ 1108912 h 2340761"/>
                <a:gd name="connsiteX1696" fmla="*/ 344284 w 2967861"/>
                <a:gd name="connsiteY1696" fmla="*/ 1104566 h 2340761"/>
                <a:gd name="connsiteX1697" fmla="*/ 361048 w 2967861"/>
                <a:gd name="connsiteY1697" fmla="*/ 1094942 h 2340761"/>
                <a:gd name="connsiteX1698" fmla="*/ 373466 w 2967861"/>
                <a:gd name="connsiteY1698" fmla="*/ 1084387 h 2340761"/>
                <a:gd name="connsiteX1699" fmla="*/ 388057 w 2967861"/>
                <a:gd name="connsiteY1699" fmla="*/ 1089665 h 2340761"/>
                <a:gd name="connsiteX1700" fmla="*/ 399544 w 2967861"/>
                <a:gd name="connsiteY1700" fmla="*/ 1101151 h 2340761"/>
                <a:gd name="connsiteX1701" fmla="*/ 406684 w 2967861"/>
                <a:gd name="connsiteY1701" fmla="*/ 1113880 h 2340761"/>
                <a:gd name="connsiteX1702" fmla="*/ 415066 w 2967861"/>
                <a:gd name="connsiteY1702" fmla="*/ 1124435 h 2340761"/>
                <a:gd name="connsiteX1703" fmla="*/ 424379 w 2967861"/>
                <a:gd name="connsiteY1703" fmla="*/ 1135921 h 2340761"/>
                <a:gd name="connsiteX1704" fmla="*/ 453561 w 2967861"/>
                <a:gd name="connsiteY1704" fmla="*/ 1156100 h 2340761"/>
                <a:gd name="connsiteX1705" fmla="*/ 480570 w 2967861"/>
                <a:gd name="connsiteY1705" fmla="*/ 1176279 h 2340761"/>
                <a:gd name="connsiteX1706" fmla="*/ 480570 w 2967861"/>
                <a:gd name="connsiteY1706" fmla="*/ 1180625 h 2340761"/>
                <a:gd name="connsiteX1707" fmla="*/ 480570 w 2967861"/>
                <a:gd name="connsiteY1707" fmla="*/ 1183730 h 2340761"/>
                <a:gd name="connsiteX1708" fmla="*/ 479639 w 2967861"/>
                <a:gd name="connsiteY1708" fmla="*/ 1185903 h 2340761"/>
                <a:gd name="connsiteX1709" fmla="*/ 479639 w 2967861"/>
                <a:gd name="connsiteY1709" fmla="*/ 1188076 h 2340761"/>
                <a:gd name="connsiteX1710" fmla="*/ 477466 w 2967861"/>
                <a:gd name="connsiteY1710" fmla="*/ 1189007 h 2340761"/>
                <a:gd name="connsiteX1711" fmla="*/ 470325 w 2967861"/>
                <a:gd name="connsiteY1711" fmla="*/ 1196458 h 2340761"/>
                <a:gd name="connsiteX1712" fmla="*/ 458839 w 2967861"/>
                <a:gd name="connsiteY1712" fmla="*/ 1200804 h 2340761"/>
                <a:gd name="connsiteX1713" fmla="*/ 444248 w 2967861"/>
                <a:gd name="connsiteY1713" fmla="*/ 1202978 h 2340761"/>
                <a:gd name="connsiteX1714" fmla="*/ 429657 w 2967861"/>
                <a:gd name="connsiteY1714" fmla="*/ 1200804 h 2340761"/>
                <a:gd name="connsiteX1715" fmla="*/ 435866 w 2967861"/>
                <a:gd name="connsiteY1715" fmla="*/ 1213533 h 2340761"/>
                <a:gd name="connsiteX1716" fmla="*/ 444248 w 2967861"/>
                <a:gd name="connsiteY1716" fmla="*/ 1218810 h 2340761"/>
                <a:gd name="connsiteX1717" fmla="*/ 455734 w 2967861"/>
                <a:gd name="connsiteY1717" fmla="*/ 1223157 h 2340761"/>
                <a:gd name="connsiteX1718" fmla="*/ 465048 w 2967861"/>
                <a:gd name="connsiteY1718" fmla="*/ 1230607 h 2340761"/>
                <a:gd name="connsiteX1719" fmla="*/ 473430 w 2967861"/>
                <a:gd name="connsiteY1719" fmla="*/ 1230607 h 2340761"/>
                <a:gd name="connsiteX1720" fmla="*/ 473430 w 2967861"/>
                <a:gd name="connsiteY1720" fmla="*/ 1206082 h 2340761"/>
                <a:gd name="connsiteX1721" fmla="*/ 484916 w 2967861"/>
                <a:gd name="connsiteY1721" fmla="*/ 1206082 h 2340761"/>
                <a:gd name="connsiteX1722" fmla="*/ 488021 w 2967861"/>
                <a:gd name="connsiteY1722" fmla="*/ 1198631 h 2340761"/>
                <a:gd name="connsiteX1723" fmla="*/ 492057 w 2967861"/>
                <a:gd name="connsiteY1723" fmla="*/ 1193354 h 2340761"/>
                <a:gd name="connsiteX1724" fmla="*/ 495161 w 2967861"/>
                <a:gd name="connsiteY1724" fmla="*/ 1189007 h 2340761"/>
                <a:gd name="connsiteX1725" fmla="*/ 500439 w 2967861"/>
                <a:gd name="connsiteY1725" fmla="*/ 1185903 h 2340761"/>
                <a:gd name="connsiteX1726" fmla="*/ 499507 w 2967861"/>
                <a:gd name="connsiteY1726" fmla="*/ 1180625 h 2340761"/>
                <a:gd name="connsiteX1727" fmla="*/ 497334 w 2967861"/>
                <a:gd name="connsiteY1727" fmla="*/ 1176279 h 2340761"/>
                <a:gd name="connsiteX1728" fmla="*/ 497334 w 2967861"/>
                <a:gd name="connsiteY1728" fmla="*/ 1174106 h 2340761"/>
                <a:gd name="connsiteX1729" fmla="*/ 495161 w 2967861"/>
                <a:gd name="connsiteY1729" fmla="*/ 1171002 h 2340761"/>
                <a:gd name="connsiteX1730" fmla="*/ 494230 w 2967861"/>
                <a:gd name="connsiteY1730" fmla="*/ 1166655 h 2340761"/>
                <a:gd name="connsiteX1731" fmla="*/ 494230 w 2967861"/>
                <a:gd name="connsiteY1731" fmla="*/ 1161378 h 2340761"/>
                <a:gd name="connsiteX1732" fmla="*/ 499507 w 2967861"/>
                <a:gd name="connsiteY1732" fmla="*/ 1161378 h 2340761"/>
                <a:gd name="connsiteX1733" fmla="*/ 504785 w 2967861"/>
                <a:gd name="connsiteY1733" fmla="*/ 1163551 h 2340761"/>
                <a:gd name="connsiteX1734" fmla="*/ 507889 w 2967861"/>
                <a:gd name="connsiteY1734" fmla="*/ 1165724 h 2340761"/>
                <a:gd name="connsiteX1735" fmla="*/ 510062 w 2967861"/>
                <a:gd name="connsiteY1735" fmla="*/ 1165724 h 2340761"/>
                <a:gd name="connsiteX1736" fmla="*/ 514098 w 2967861"/>
                <a:gd name="connsiteY1736" fmla="*/ 1165724 h 2340761"/>
                <a:gd name="connsiteX1737" fmla="*/ 517203 w 2967861"/>
                <a:gd name="connsiteY1737" fmla="*/ 1165724 h 2340761"/>
                <a:gd name="connsiteX1738" fmla="*/ 521238 w 2967861"/>
                <a:gd name="connsiteY1738" fmla="*/ 1165724 h 2340761"/>
                <a:gd name="connsiteX1739" fmla="*/ 521238 w 2967861"/>
                <a:gd name="connsiteY1739" fmla="*/ 1161378 h 2340761"/>
                <a:gd name="connsiteX1740" fmla="*/ 509752 w 2967861"/>
                <a:gd name="connsiteY1740" fmla="*/ 1151754 h 2340761"/>
                <a:gd name="connsiteX1741" fmla="*/ 499197 w 2967861"/>
                <a:gd name="connsiteY1741" fmla="*/ 1144303 h 2340761"/>
                <a:gd name="connsiteX1742" fmla="*/ 484606 w 2967861"/>
                <a:gd name="connsiteY1742" fmla="*/ 1139026 h 2340761"/>
                <a:gd name="connsiteX1743" fmla="*/ 484606 w 2967861"/>
                <a:gd name="connsiteY1743" fmla="*/ 1128471 h 2340761"/>
                <a:gd name="connsiteX1744" fmla="*/ 470015 w 2967861"/>
                <a:gd name="connsiteY1744" fmla="*/ 1128471 h 2340761"/>
                <a:gd name="connsiteX1745" fmla="*/ 457597 w 2967861"/>
                <a:gd name="connsiteY1745" fmla="*/ 1109533 h 2340761"/>
                <a:gd name="connsiteX1746" fmla="*/ 443937 w 2967861"/>
                <a:gd name="connsiteY1746" fmla="*/ 1093701 h 2340761"/>
                <a:gd name="connsiteX1747" fmla="*/ 429346 w 2967861"/>
                <a:gd name="connsiteY1747" fmla="*/ 1078799 h 2340761"/>
                <a:gd name="connsiteX1748" fmla="*/ 429346 w 2967861"/>
                <a:gd name="connsiteY1748" fmla="*/ 1072590 h 2340761"/>
                <a:gd name="connsiteX1749" fmla="*/ 429346 w 2967861"/>
                <a:gd name="connsiteY1749" fmla="*/ 1069486 h 2340761"/>
                <a:gd name="connsiteX1750" fmla="*/ 429346 w 2967861"/>
                <a:gd name="connsiteY1750" fmla="*/ 1065140 h 2340761"/>
                <a:gd name="connsiteX1751" fmla="*/ 429346 w 2967861"/>
                <a:gd name="connsiteY1751" fmla="*/ 1064208 h 2340761"/>
                <a:gd name="connsiteX1752" fmla="*/ 433382 w 2967861"/>
                <a:gd name="connsiteY1752" fmla="*/ 1062035 h 2340761"/>
                <a:gd name="connsiteX1753" fmla="*/ 436487 w 2967861"/>
                <a:gd name="connsiteY1753" fmla="*/ 1057689 h 2340761"/>
                <a:gd name="connsiteX1754" fmla="*/ 438660 w 2967861"/>
                <a:gd name="connsiteY1754" fmla="*/ 1057689 h 2340761"/>
                <a:gd name="connsiteX1755" fmla="*/ 438660 w 2967861"/>
                <a:gd name="connsiteY1755" fmla="*/ 1056758 h 2340761"/>
                <a:gd name="connsiteX1756" fmla="*/ 440833 w 2967861"/>
                <a:gd name="connsiteY1756" fmla="*/ 1056758 h 2340761"/>
                <a:gd name="connsiteX1757" fmla="*/ 443006 w 2967861"/>
                <a:gd name="connsiteY1757" fmla="*/ 1056758 h 2340761"/>
                <a:gd name="connsiteX1758" fmla="*/ 443937 w 2967861"/>
                <a:gd name="connsiteY1758" fmla="*/ 1054584 h 2340761"/>
                <a:gd name="connsiteX1759" fmla="*/ 446111 w 2967861"/>
                <a:gd name="connsiteY1759" fmla="*/ 1057689 h 2340761"/>
                <a:gd name="connsiteX1760" fmla="*/ 448284 w 2967861"/>
                <a:gd name="connsiteY1760" fmla="*/ 1062035 h 2340761"/>
                <a:gd name="connsiteX1761" fmla="*/ 448284 w 2967861"/>
                <a:gd name="connsiteY1761" fmla="*/ 1065140 h 2340761"/>
                <a:gd name="connsiteX1762" fmla="*/ 450457 w 2967861"/>
                <a:gd name="connsiteY1762" fmla="*/ 1071349 h 2340761"/>
                <a:gd name="connsiteX1763" fmla="*/ 465048 w 2967861"/>
                <a:gd name="connsiteY1763" fmla="*/ 1067002 h 2340761"/>
                <a:gd name="connsiteX1764" fmla="*/ 472188 w 2967861"/>
                <a:gd name="connsiteY1764" fmla="*/ 1087181 h 2340761"/>
                <a:gd name="connsiteX1765" fmla="*/ 479328 w 2967861"/>
                <a:gd name="connsiteY1765" fmla="*/ 1098668 h 2340761"/>
                <a:gd name="connsiteX1766" fmla="*/ 487710 w 2967861"/>
                <a:gd name="connsiteY1766" fmla="*/ 1103945 h 2340761"/>
                <a:gd name="connsiteX1767" fmla="*/ 497024 w 2967861"/>
                <a:gd name="connsiteY1767" fmla="*/ 1106118 h 2340761"/>
                <a:gd name="connsiteX1768" fmla="*/ 507579 w 2967861"/>
                <a:gd name="connsiteY1768" fmla="*/ 1111396 h 2340761"/>
                <a:gd name="connsiteX1769" fmla="*/ 521238 w 2967861"/>
                <a:gd name="connsiteY1769" fmla="*/ 1121020 h 2340761"/>
                <a:gd name="connsiteX1770" fmla="*/ 526516 w 2967861"/>
                <a:gd name="connsiteY1770" fmla="*/ 1126297 h 2340761"/>
                <a:gd name="connsiteX1771" fmla="*/ 526516 w 2967861"/>
                <a:gd name="connsiteY1771" fmla="*/ 1133748 h 2340761"/>
                <a:gd name="connsiteX1772" fmla="*/ 524343 w 2967861"/>
                <a:gd name="connsiteY1772" fmla="*/ 1141199 h 2340761"/>
                <a:gd name="connsiteX1773" fmla="*/ 522170 w 2967861"/>
                <a:gd name="connsiteY1773" fmla="*/ 1150823 h 2340761"/>
                <a:gd name="connsiteX1774" fmla="*/ 524343 w 2967861"/>
                <a:gd name="connsiteY1774" fmla="*/ 1161378 h 2340761"/>
                <a:gd name="connsiteX1775" fmla="*/ 528379 w 2967861"/>
                <a:gd name="connsiteY1775" fmla="*/ 1165724 h 2340761"/>
                <a:gd name="connsiteX1776" fmla="*/ 531483 w 2967861"/>
                <a:gd name="connsiteY1776" fmla="*/ 1166655 h 2340761"/>
                <a:gd name="connsiteX1777" fmla="*/ 536761 w 2967861"/>
                <a:gd name="connsiteY1777" fmla="*/ 1171002 h 2340761"/>
                <a:gd name="connsiteX1778" fmla="*/ 540797 w 2967861"/>
                <a:gd name="connsiteY1778" fmla="*/ 1174106 h 2340761"/>
                <a:gd name="connsiteX1779" fmla="*/ 543901 w 2967861"/>
                <a:gd name="connsiteY1779" fmla="*/ 1176279 h 2340761"/>
                <a:gd name="connsiteX1780" fmla="*/ 560665 w 2967861"/>
                <a:gd name="connsiteY1780" fmla="*/ 1225951 h 2340761"/>
                <a:gd name="connsiteX1781" fmla="*/ 564701 w 2967861"/>
                <a:gd name="connsiteY1781" fmla="*/ 1225951 h 2340761"/>
                <a:gd name="connsiteX1782" fmla="*/ 565632 w 2967861"/>
                <a:gd name="connsiteY1782" fmla="*/ 1228124 h 2340761"/>
                <a:gd name="connsiteX1783" fmla="*/ 567805 w 2967861"/>
                <a:gd name="connsiteY1783" fmla="*/ 1228124 h 2340761"/>
                <a:gd name="connsiteX1784" fmla="*/ 569978 w 2967861"/>
                <a:gd name="connsiteY1784" fmla="*/ 1230297 h 2340761"/>
                <a:gd name="connsiteX1785" fmla="*/ 575256 w 2967861"/>
                <a:gd name="connsiteY1785" fmla="*/ 1228124 h 2340761"/>
                <a:gd name="connsiteX1786" fmla="*/ 580534 w 2967861"/>
                <a:gd name="connsiteY1786" fmla="*/ 1225951 h 2340761"/>
                <a:gd name="connsiteX1787" fmla="*/ 582707 w 2967861"/>
                <a:gd name="connsiteY1787" fmla="*/ 1225019 h 2340761"/>
                <a:gd name="connsiteX1788" fmla="*/ 584880 w 2967861"/>
                <a:gd name="connsiteY1788" fmla="*/ 1220673 h 2340761"/>
                <a:gd name="connsiteX1789" fmla="*/ 584880 w 2967861"/>
                <a:gd name="connsiteY1789" fmla="*/ 1218500 h 2340761"/>
                <a:gd name="connsiteX1790" fmla="*/ 587053 w 2967861"/>
                <a:gd name="connsiteY1790" fmla="*/ 1215395 h 2340761"/>
                <a:gd name="connsiteX1791" fmla="*/ 587984 w 2967861"/>
                <a:gd name="connsiteY1791" fmla="*/ 1211049 h 2340761"/>
                <a:gd name="connsiteX1792" fmla="*/ 592020 w 2967861"/>
                <a:gd name="connsiteY1792" fmla="*/ 1210118 h 2340761"/>
                <a:gd name="connsiteX1793" fmla="*/ 597298 w 2967861"/>
                <a:gd name="connsiteY1793" fmla="*/ 1205772 h 2340761"/>
                <a:gd name="connsiteX1794" fmla="*/ 594193 w 2967861"/>
                <a:gd name="connsiteY1794" fmla="*/ 1188697 h 2340761"/>
                <a:gd name="connsiteX1795" fmla="*/ 587053 w 2967861"/>
                <a:gd name="connsiteY1795" fmla="*/ 1172864 h 2340761"/>
                <a:gd name="connsiteX1796" fmla="*/ 577740 w 2967861"/>
                <a:gd name="connsiteY1796" fmla="*/ 1161378 h 2340761"/>
                <a:gd name="connsiteX1797" fmla="*/ 577740 w 2967861"/>
                <a:gd name="connsiteY1797" fmla="*/ 1156411 h 2340761"/>
                <a:gd name="connsiteX1798" fmla="*/ 580844 w 2967861"/>
                <a:gd name="connsiteY1798" fmla="*/ 1158584 h 2340761"/>
                <a:gd name="connsiteX1799" fmla="*/ 580844 w 2967861"/>
                <a:gd name="connsiteY1799" fmla="*/ 1159515 h 2340761"/>
                <a:gd name="connsiteX1800" fmla="*/ 583017 w 2967861"/>
                <a:gd name="connsiteY1800" fmla="*/ 1161688 h 2340761"/>
                <a:gd name="connsiteX1801" fmla="*/ 585190 w 2967861"/>
                <a:gd name="connsiteY1801" fmla="*/ 1166035 h 2340761"/>
                <a:gd name="connsiteX1802" fmla="*/ 592331 w 2967861"/>
                <a:gd name="connsiteY1802" fmla="*/ 1163861 h 2340761"/>
                <a:gd name="connsiteX1803" fmla="*/ 595435 w 2967861"/>
                <a:gd name="connsiteY1803" fmla="*/ 1163861 h 2340761"/>
                <a:gd name="connsiteX1804" fmla="*/ 597608 w 2967861"/>
                <a:gd name="connsiteY1804" fmla="*/ 1163861 h 2340761"/>
                <a:gd name="connsiteX1805" fmla="*/ 599781 w 2967861"/>
                <a:gd name="connsiteY1805" fmla="*/ 1161688 h 2340761"/>
                <a:gd name="connsiteX1806" fmla="*/ 599781 w 2967861"/>
                <a:gd name="connsiteY1806" fmla="*/ 1159515 h 2340761"/>
                <a:gd name="connsiteX1807" fmla="*/ 599781 w 2967861"/>
                <a:gd name="connsiteY1807" fmla="*/ 1158584 h 2340761"/>
                <a:gd name="connsiteX1808" fmla="*/ 597608 w 2967861"/>
                <a:gd name="connsiteY1808" fmla="*/ 1154238 h 2340761"/>
                <a:gd name="connsiteX1809" fmla="*/ 597608 w 2967861"/>
                <a:gd name="connsiteY1809" fmla="*/ 1148960 h 2340761"/>
                <a:gd name="connsiteX1810" fmla="*/ 600713 w 2967861"/>
                <a:gd name="connsiteY1810" fmla="*/ 1148960 h 2340761"/>
                <a:gd name="connsiteX1811" fmla="*/ 600713 w 2967861"/>
                <a:gd name="connsiteY1811" fmla="*/ 1144614 h 2340761"/>
                <a:gd name="connsiteX1812" fmla="*/ 604748 w 2967861"/>
                <a:gd name="connsiteY1812" fmla="*/ 1144614 h 2340761"/>
                <a:gd name="connsiteX1813" fmla="*/ 607853 w 2967861"/>
                <a:gd name="connsiteY1813" fmla="*/ 1144614 h 2340761"/>
                <a:gd name="connsiteX1814" fmla="*/ 610026 w 2967861"/>
                <a:gd name="connsiteY1814" fmla="*/ 1146787 h 2340761"/>
                <a:gd name="connsiteX1815" fmla="*/ 612199 w 2967861"/>
                <a:gd name="connsiteY1815" fmla="*/ 1146787 h 2340761"/>
                <a:gd name="connsiteX1816" fmla="*/ 614372 w 2967861"/>
                <a:gd name="connsiteY1816" fmla="*/ 1148960 h 2340761"/>
                <a:gd name="connsiteX1817" fmla="*/ 619650 w 2967861"/>
                <a:gd name="connsiteY1817" fmla="*/ 1151133 h 2340761"/>
                <a:gd name="connsiteX1818" fmla="*/ 622754 w 2967861"/>
                <a:gd name="connsiteY1818" fmla="*/ 1152064 h 2340761"/>
                <a:gd name="connsiteX1819" fmla="*/ 624927 w 2967861"/>
                <a:gd name="connsiteY1819" fmla="*/ 1154238 h 2340761"/>
                <a:gd name="connsiteX1820" fmla="*/ 627100 w 2967861"/>
                <a:gd name="connsiteY1820" fmla="*/ 1156411 h 2340761"/>
                <a:gd name="connsiteX1821" fmla="*/ 630205 w 2967861"/>
                <a:gd name="connsiteY1821" fmla="*/ 1158584 h 2340761"/>
                <a:gd name="connsiteX1822" fmla="*/ 634241 w 2967861"/>
                <a:gd name="connsiteY1822" fmla="*/ 1161688 h 2340761"/>
                <a:gd name="connsiteX1823" fmla="*/ 632068 w 2967861"/>
                <a:gd name="connsiteY1823" fmla="*/ 1166966 h 2340761"/>
                <a:gd name="connsiteX1824" fmla="*/ 629894 w 2967861"/>
                <a:gd name="connsiteY1824" fmla="*/ 1171312 h 2340761"/>
                <a:gd name="connsiteX1825" fmla="*/ 629894 w 2967861"/>
                <a:gd name="connsiteY1825" fmla="*/ 1174416 h 2340761"/>
                <a:gd name="connsiteX1826" fmla="*/ 629894 w 2967861"/>
                <a:gd name="connsiteY1826" fmla="*/ 1178763 h 2340761"/>
                <a:gd name="connsiteX1827" fmla="*/ 629894 w 2967861"/>
                <a:gd name="connsiteY1827" fmla="*/ 1181867 h 2340761"/>
                <a:gd name="connsiteX1828" fmla="*/ 629894 w 2967861"/>
                <a:gd name="connsiteY1828" fmla="*/ 1186213 h 2340761"/>
                <a:gd name="connsiteX1829" fmla="*/ 629894 w 2967861"/>
                <a:gd name="connsiteY1829" fmla="*/ 1189318 h 2340761"/>
                <a:gd name="connsiteX1830" fmla="*/ 636103 w 2967861"/>
                <a:gd name="connsiteY1830" fmla="*/ 1206392 h 2340761"/>
                <a:gd name="connsiteX1831" fmla="*/ 648521 w 2967861"/>
                <a:gd name="connsiteY1831" fmla="*/ 1223467 h 2340761"/>
                <a:gd name="connsiteX1832" fmla="*/ 665285 w 2967861"/>
                <a:gd name="connsiteY1832" fmla="*/ 1234022 h 2340761"/>
                <a:gd name="connsiteX1833" fmla="*/ 680808 w 2967861"/>
                <a:gd name="connsiteY1833" fmla="*/ 1238368 h 2340761"/>
                <a:gd name="connsiteX1834" fmla="*/ 684843 w 2967861"/>
                <a:gd name="connsiteY1834" fmla="*/ 1236195 h 2340761"/>
                <a:gd name="connsiteX1835" fmla="*/ 687948 w 2967861"/>
                <a:gd name="connsiteY1835" fmla="*/ 1233091 h 2340761"/>
                <a:gd name="connsiteX1836" fmla="*/ 690121 w 2967861"/>
                <a:gd name="connsiteY1836" fmla="*/ 1228744 h 2340761"/>
                <a:gd name="connsiteX1837" fmla="*/ 695399 w 2967861"/>
                <a:gd name="connsiteY1837" fmla="*/ 1226571 h 2340761"/>
                <a:gd name="connsiteX1838" fmla="*/ 699434 w 2967861"/>
                <a:gd name="connsiteY1838" fmla="*/ 1225640 h 2340761"/>
                <a:gd name="connsiteX1839" fmla="*/ 704712 w 2967861"/>
                <a:gd name="connsiteY1839" fmla="*/ 1226571 h 2340761"/>
                <a:gd name="connsiteX1840" fmla="*/ 714025 w 2967861"/>
                <a:gd name="connsiteY1840" fmla="*/ 1230918 h 2340761"/>
                <a:gd name="connsiteX1841" fmla="*/ 721165 w 2967861"/>
                <a:gd name="connsiteY1841" fmla="*/ 1234022 h 2340761"/>
                <a:gd name="connsiteX1842" fmla="*/ 728306 w 2967861"/>
                <a:gd name="connsiteY1842" fmla="*/ 1236195 h 2340761"/>
                <a:gd name="connsiteX1843" fmla="*/ 735446 w 2967861"/>
                <a:gd name="connsiteY1843" fmla="*/ 1234022 h 2340761"/>
                <a:gd name="connsiteX1844" fmla="*/ 743828 w 2967861"/>
                <a:gd name="connsiteY1844" fmla="*/ 1226571 h 2340761"/>
                <a:gd name="connsiteX1845" fmla="*/ 750968 w 2967861"/>
                <a:gd name="connsiteY1845" fmla="*/ 1226571 h 2340761"/>
                <a:gd name="connsiteX1846" fmla="*/ 755004 w 2967861"/>
                <a:gd name="connsiteY1846" fmla="*/ 1226571 h 2340761"/>
                <a:gd name="connsiteX1847" fmla="*/ 758109 w 2967861"/>
                <a:gd name="connsiteY1847" fmla="*/ 1226571 h 2340761"/>
                <a:gd name="connsiteX1848" fmla="*/ 760282 w 2967861"/>
                <a:gd name="connsiteY1848" fmla="*/ 1228744 h 2340761"/>
                <a:gd name="connsiteX1849" fmla="*/ 762455 w 2967861"/>
                <a:gd name="connsiteY1849" fmla="*/ 1230918 h 2340761"/>
                <a:gd name="connsiteX1850" fmla="*/ 762455 w 2967861"/>
                <a:gd name="connsiteY1850" fmla="*/ 1234022 h 2340761"/>
                <a:gd name="connsiteX1851" fmla="*/ 764628 w 2967861"/>
                <a:gd name="connsiteY1851" fmla="*/ 1238368 h 2340761"/>
                <a:gd name="connsiteX1852" fmla="*/ 767732 w 2967861"/>
                <a:gd name="connsiteY1852" fmla="*/ 1251097 h 2340761"/>
                <a:gd name="connsiteX1853" fmla="*/ 765870 w 2967861"/>
                <a:gd name="connsiteY1853" fmla="*/ 1265377 h 2340761"/>
                <a:gd name="connsiteX1854" fmla="*/ 845033 w 2967861"/>
                <a:gd name="connsiteY1854" fmla="*/ 1136232 h 2340761"/>
                <a:gd name="connsiteX1855" fmla="*/ 825165 w 2967861"/>
                <a:gd name="connsiteY1855" fmla="*/ 1141509 h 2340761"/>
                <a:gd name="connsiteX1856" fmla="*/ 803434 w 2967861"/>
                <a:gd name="connsiteY1856" fmla="*/ 1143682 h 2340761"/>
                <a:gd name="connsiteX1857" fmla="*/ 781702 w 2967861"/>
                <a:gd name="connsiteY1857" fmla="*/ 1139336 h 2340761"/>
                <a:gd name="connsiteX1858" fmla="*/ 773320 w 2967861"/>
                <a:gd name="connsiteY1858" fmla="*/ 1136232 h 2340761"/>
                <a:gd name="connsiteX1859" fmla="*/ 766180 w 2967861"/>
                <a:gd name="connsiteY1859" fmla="*/ 1130954 h 2340761"/>
                <a:gd name="connsiteX1860" fmla="*/ 756867 w 2967861"/>
                <a:gd name="connsiteY1860" fmla="*/ 1124745 h 2340761"/>
                <a:gd name="connsiteX1861" fmla="*/ 742276 w 2967861"/>
                <a:gd name="connsiteY1861" fmla="*/ 1124745 h 2340761"/>
                <a:gd name="connsiteX1862" fmla="*/ 727685 w 2967861"/>
                <a:gd name="connsiteY1862" fmla="*/ 1126918 h 2340761"/>
                <a:gd name="connsiteX1863" fmla="*/ 713094 w 2967861"/>
                <a:gd name="connsiteY1863" fmla="*/ 1134369 h 2340761"/>
                <a:gd name="connsiteX1864" fmla="*/ 700676 w 2967861"/>
                <a:gd name="connsiteY1864" fmla="*/ 1139647 h 2340761"/>
                <a:gd name="connsiteX1865" fmla="*/ 686085 w 2967861"/>
                <a:gd name="connsiteY1865" fmla="*/ 1141820 h 2340761"/>
                <a:gd name="connsiteX1866" fmla="*/ 671494 w 2967861"/>
                <a:gd name="connsiteY1866" fmla="*/ 1136542 h 2340761"/>
                <a:gd name="connsiteX1867" fmla="*/ 666217 w 2967861"/>
                <a:gd name="connsiteY1867" fmla="*/ 1134369 h 2340761"/>
                <a:gd name="connsiteX1868" fmla="*/ 662181 w 2967861"/>
                <a:gd name="connsiteY1868" fmla="*/ 1132196 h 2340761"/>
                <a:gd name="connsiteX1869" fmla="*/ 659076 w 2967861"/>
                <a:gd name="connsiteY1869" fmla="*/ 1131265 h 2340761"/>
                <a:gd name="connsiteX1870" fmla="*/ 656903 w 2967861"/>
                <a:gd name="connsiteY1870" fmla="*/ 1126918 h 2340761"/>
                <a:gd name="connsiteX1871" fmla="*/ 656903 w 2967861"/>
                <a:gd name="connsiteY1871" fmla="*/ 1123814 h 2340761"/>
                <a:gd name="connsiteX1872" fmla="*/ 654730 w 2967861"/>
                <a:gd name="connsiteY1872" fmla="*/ 1116363 h 2340761"/>
                <a:gd name="connsiteX1873" fmla="*/ 654730 w 2967861"/>
                <a:gd name="connsiteY1873" fmla="*/ 1110154 h 2340761"/>
                <a:gd name="connsiteX1874" fmla="*/ 658766 w 2967861"/>
                <a:gd name="connsiteY1874" fmla="*/ 1099599 h 2340761"/>
                <a:gd name="connsiteX1875" fmla="*/ 665906 w 2967861"/>
                <a:gd name="connsiteY1875" fmla="*/ 1086871 h 2340761"/>
                <a:gd name="connsiteX1876" fmla="*/ 674288 w 2967861"/>
                <a:gd name="connsiteY1876" fmla="*/ 1071969 h 2340761"/>
                <a:gd name="connsiteX1877" fmla="*/ 683602 w 2967861"/>
                <a:gd name="connsiteY1877" fmla="*/ 1057068 h 2340761"/>
                <a:gd name="connsiteX1878" fmla="*/ 690742 w 2967861"/>
                <a:gd name="connsiteY1878" fmla="*/ 1043408 h 2340761"/>
                <a:gd name="connsiteX1879" fmla="*/ 694778 w 2967861"/>
                <a:gd name="connsiteY1879" fmla="*/ 1035026 h 2340761"/>
                <a:gd name="connsiteX1880" fmla="*/ 703160 w 2967861"/>
                <a:gd name="connsiteY1880" fmla="*/ 1037199 h 2340761"/>
                <a:gd name="connsiteX1881" fmla="*/ 710300 w 2967861"/>
                <a:gd name="connsiteY1881" fmla="*/ 1040304 h 2340761"/>
                <a:gd name="connsiteX1882" fmla="*/ 715578 w 2967861"/>
                <a:gd name="connsiteY1882" fmla="*/ 1042477 h 2340761"/>
                <a:gd name="connsiteX1883" fmla="*/ 721786 w 2967861"/>
                <a:gd name="connsiteY1883" fmla="*/ 1047755 h 2340761"/>
                <a:gd name="connsiteX1884" fmla="*/ 724891 w 2967861"/>
                <a:gd name="connsiteY1884" fmla="*/ 1049928 h 2340761"/>
                <a:gd name="connsiteX1885" fmla="*/ 727064 w 2967861"/>
                <a:gd name="connsiteY1885" fmla="*/ 1049928 h 2340761"/>
                <a:gd name="connsiteX1886" fmla="*/ 729237 w 2967861"/>
                <a:gd name="connsiteY1886" fmla="*/ 1049928 h 2340761"/>
                <a:gd name="connsiteX1887" fmla="*/ 730168 w 2967861"/>
                <a:gd name="connsiteY1887" fmla="*/ 1050859 h 2340761"/>
                <a:gd name="connsiteX1888" fmla="*/ 717751 w 2967861"/>
                <a:gd name="connsiteY1888" fmla="*/ 1055205 h 2340761"/>
                <a:gd name="connsiteX1889" fmla="*/ 721786 w 2967861"/>
                <a:gd name="connsiteY1889" fmla="*/ 1064829 h 2340761"/>
                <a:gd name="connsiteX1890" fmla="*/ 728927 w 2967861"/>
                <a:gd name="connsiteY1890" fmla="*/ 1072280 h 2340761"/>
                <a:gd name="connsiteX1891" fmla="*/ 734204 w 2967861"/>
                <a:gd name="connsiteY1891" fmla="*/ 1079731 h 2340761"/>
                <a:gd name="connsiteX1892" fmla="*/ 743518 w 2967861"/>
                <a:gd name="connsiteY1892" fmla="*/ 1080662 h 2340761"/>
                <a:gd name="connsiteX1893" fmla="*/ 755935 w 2967861"/>
                <a:gd name="connsiteY1893" fmla="*/ 1075384 h 2340761"/>
                <a:gd name="connsiteX1894" fmla="*/ 765249 w 2967861"/>
                <a:gd name="connsiteY1894" fmla="*/ 1067934 h 2340761"/>
                <a:gd name="connsiteX1895" fmla="*/ 780771 w 2967861"/>
                <a:gd name="connsiteY1895" fmla="*/ 1073211 h 2340761"/>
                <a:gd name="connsiteX1896" fmla="*/ 800640 w 2967861"/>
                <a:gd name="connsiteY1896" fmla="*/ 1084698 h 2340761"/>
                <a:gd name="connsiteX1897" fmla="*/ 821439 w 2967861"/>
                <a:gd name="connsiteY1897" fmla="*/ 1097426 h 2340761"/>
                <a:gd name="connsiteX1898" fmla="*/ 836030 w 2967861"/>
                <a:gd name="connsiteY1898" fmla="*/ 1110154 h 2340761"/>
                <a:gd name="connsiteX1899" fmla="*/ 844413 w 2967861"/>
                <a:gd name="connsiteY1899" fmla="*/ 1125056 h 2340761"/>
                <a:gd name="connsiteX1900" fmla="*/ 850621 w 2967861"/>
                <a:gd name="connsiteY1900" fmla="*/ 1125056 h 2340761"/>
                <a:gd name="connsiteX1901" fmla="*/ 845033 w 2967861"/>
                <a:gd name="connsiteY1901" fmla="*/ 1136232 h 2340761"/>
                <a:gd name="connsiteX1902" fmla="*/ 1025402 w 2967861"/>
                <a:gd name="connsiteY1902" fmla="*/ 1146787 h 2340761"/>
                <a:gd name="connsiteX1903" fmla="*/ 1022298 w 2967861"/>
                <a:gd name="connsiteY1903" fmla="*/ 1146787 h 2340761"/>
                <a:gd name="connsiteX1904" fmla="*/ 1018262 w 2967861"/>
                <a:gd name="connsiteY1904" fmla="*/ 1146787 h 2340761"/>
                <a:gd name="connsiteX1905" fmla="*/ 1015157 w 2967861"/>
                <a:gd name="connsiteY1905" fmla="*/ 1146787 h 2340761"/>
                <a:gd name="connsiteX1906" fmla="*/ 1011122 w 2967861"/>
                <a:gd name="connsiteY1906" fmla="*/ 1144614 h 2340761"/>
                <a:gd name="connsiteX1907" fmla="*/ 1008949 w 2967861"/>
                <a:gd name="connsiteY1907" fmla="*/ 1161688 h 2340761"/>
                <a:gd name="connsiteX1908" fmla="*/ 1011122 w 2967861"/>
                <a:gd name="connsiteY1908" fmla="*/ 1173175 h 2340761"/>
                <a:gd name="connsiteX1909" fmla="*/ 1016399 w 2967861"/>
                <a:gd name="connsiteY1909" fmla="*/ 1183730 h 2340761"/>
                <a:gd name="connsiteX1910" fmla="*/ 1020435 w 2967861"/>
                <a:gd name="connsiteY1910" fmla="*/ 1196458 h 2340761"/>
                <a:gd name="connsiteX1911" fmla="*/ 1022608 w 2967861"/>
                <a:gd name="connsiteY1911" fmla="*/ 1217569 h 2340761"/>
                <a:gd name="connsiteX1912" fmla="*/ 995600 w 2967861"/>
                <a:gd name="connsiteY1912" fmla="*/ 1218500 h 2340761"/>
                <a:gd name="connsiteX1913" fmla="*/ 976973 w 2967861"/>
                <a:gd name="connsiteY1913" fmla="*/ 1215395 h 2340761"/>
                <a:gd name="connsiteX1914" fmla="*/ 966418 w 2967861"/>
                <a:gd name="connsiteY1914" fmla="*/ 1205772 h 2340761"/>
                <a:gd name="connsiteX1915" fmla="*/ 962382 w 2967861"/>
                <a:gd name="connsiteY1915" fmla="*/ 1188697 h 2340761"/>
                <a:gd name="connsiteX1916" fmla="*/ 962382 w 2967861"/>
                <a:gd name="connsiteY1916" fmla="*/ 1165414 h 2340761"/>
                <a:gd name="connsiteX1917" fmla="*/ 974800 w 2967861"/>
                <a:gd name="connsiteY1917" fmla="*/ 1165414 h 2340761"/>
                <a:gd name="connsiteX1918" fmla="*/ 967660 w 2967861"/>
                <a:gd name="connsiteY1918" fmla="*/ 1151754 h 2340761"/>
                <a:gd name="connsiteX1919" fmla="*/ 955242 w 2967861"/>
                <a:gd name="connsiteY1919" fmla="*/ 1138094 h 2340761"/>
                <a:gd name="connsiteX1920" fmla="*/ 944686 w 2967861"/>
                <a:gd name="connsiteY1920" fmla="*/ 1121020 h 2340761"/>
                <a:gd name="connsiteX1921" fmla="*/ 933200 w 2967861"/>
                <a:gd name="connsiteY1921" fmla="*/ 1103945 h 2340761"/>
                <a:gd name="connsiteX1922" fmla="*/ 927922 w 2967861"/>
                <a:gd name="connsiteY1922" fmla="*/ 1086871 h 2340761"/>
                <a:gd name="connsiteX1923" fmla="*/ 931027 w 2967861"/>
                <a:gd name="connsiteY1923" fmla="*/ 1071038 h 2340761"/>
                <a:gd name="connsiteX1924" fmla="*/ 938167 w 2967861"/>
                <a:gd name="connsiteY1924" fmla="*/ 1059552 h 2340761"/>
                <a:gd name="connsiteX1925" fmla="*/ 949653 w 2967861"/>
                <a:gd name="connsiteY1925" fmla="*/ 1049928 h 2340761"/>
                <a:gd name="connsiteX1926" fmla="*/ 962071 w 2967861"/>
                <a:gd name="connsiteY1926" fmla="*/ 1044650 h 2340761"/>
                <a:gd name="connsiteX1927" fmla="*/ 974489 w 2967861"/>
                <a:gd name="connsiteY1927" fmla="*/ 1039373 h 2340761"/>
                <a:gd name="connsiteX1928" fmla="*/ 985976 w 2967861"/>
                <a:gd name="connsiteY1928" fmla="*/ 1029749 h 2340761"/>
                <a:gd name="connsiteX1929" fmla="*/ 995289 w 2967861"/>
                <a:gd name="connsiteY1929" fmla="*/ 1029749 h 2340761"/>
                <a:gd name="connsiteX1930" fmla="*/ 1000567 w 2967861"/>
                <a:gd name="connsiteY1930" fmla="*/ 1031922 h 2340761"/>
                <a:gd name="connsiteX1931" fmla="*/ 1005844 w 2967861"/>
                <a:gd name="connsiteY1931" fmla="*/ 1031922 h 2340761"/>
                <a:gd name="connsiteX1932" fmla="*/ 1011122 w 2967861"/>
                <a:gd name="connsiteY1932" fmla="*/ 1034095 h 2340761"/>
                <a:gd name="connsiteX1933" fmla="*/ 1008017 w 2967861"/>
                <a:gd name="connsiteY1933" fmla="*/ 1049928 h 2340761"/>
                <a:gd name="connsiteX1934" fmla="*/ 1000877 w 2967861"/>
                <a:gd name="connsiteY1934" fmla="*/ 1063587 h 2340761"/>
                <a:gd name="connsiteX1935" fmla="*/ 986286 w 2967861"/>
                <a:gd name="connsiteY1935" fmla="*/ 1068865 h 2340761"/>
                <a:gd name="connsiteX1936" fmla="*/ 966418 w 2967861"/>
                <a:gd name="connsiteY1936" fmla="*/ 1071038 h 2340761"/>
                <a:gd name="connsiteX1937" fmla="*/ 973558 w 2967861"/>
                <a:gd name="connsiteY1937" fmla="*/ 1086871 h 2340761"/>
                <a:gd name="connsiteX1938" fmla="*/ 985976 w 2967861"/>
                <a:gd name="connsiteY1938" fmla="*/ 1101772 h 2340761"/>
                <a:gd name="connsiteX1939" fmla="*/ 1001498 w 2967861"/>
                <a:gd name="connsiteY1939" fmla="*/ 1111396 h 2340761"/>
                <a:gd name="connsiteX1940" fmla="*/ 1000567 w 2967861"/>
                <a:gd name="connsiteY1940" fmla="*/ 1115742 h 2340761"/>
                <a:gd name="connsiteX1941" fmla="*/ 998394 w 2967861"/>
                <a:gd name="connsiteY1941" fmla="*/ 1116674 h 2340761"/>
                <a:gd name="connsiteX1942" fmla="*/ 996220 w 2967861"/>
                <a:gd name="connsiteY1942" fmla="*/ 1116674 h 2340761"/>
                <a:gd name="connsiteX1943" fmla="*/ 995289 w 2967861"/>
                <a:gd name="connsiteY1943" fmla="*/ 1121020 h 2340761"/>
                <a:gd name="connsiteX1944" fmla="*/ 1000567 w 2967861"/>
                <a:gd name="connsiteY1944" fmla="*/ 1130644 h 2340761"/>
                <a:gd name="connsiteX1945" fmla="*/ 1005844 w 2967861"/>
                <a:gd name="connsiteY1945" fmla="*/ 1139026 h 2340761"/>
                <a:gd name="connsiteX1946" fmla="*/ 1008017 w 2967861"/>
                <a:gd name="connsiteY1946" fmla="*/ 1143372 h 2340761"/>
                <a:gd name="connsiteX1947" fmla="*/ 1008949 w 2967861"/>
                <a:gd name="connsiteY1947" fmla="*/ 1144303 h 2340761"/>
                <a:gd name="connsiteX1948" fmla="*/ 1011122 w 2967861"/>
                <a:gd name="connsiteY1948" fmla="*/ 1143372 h 2340761"/>
                <a:gd name="connsiteX1949" fmla="*/ 1011122 w 2967861"/>
                <a:gd name="connsiteY1949" fmla="*/ 1141199 h 2340761"/>
                <a:gd name="connsiteX1950" fmla="*/ 1013295 w 2967861"/>
                <a:gd name="connsiteY1950" fmla="*/ 1138094 h 2340761"/>
                <a:gd name="connsiteX1951" fmla="*/ 1013295 w 2967861"/>
                <a:gd name="connsiteY1951" fmla="*/ 1133748 h 2340761"/>
                <a:gd name="connsiteX1952" fmla="*/ 1015468 w 2967861"/>
                <a:gd name="connsiteY1952" fmla="*/ 1131575 h 2340761"/>
                <a:gd name="connsiteX1953" fmla="*/ 1018573 w 2967861"/>
                <a:gd name="connsiteY1953" fmla="*/ 1133748 h 2340761"/>
                <a:gd name="connsiteX1954" fmla="*/ 1022608 w 2967861"/>
                <a:gd name="connsiteY1954" fmla="*/ 1138094 h 2340761"/>
                <a:gd name="connsiteX1955" fmla="*/ 1023540 w 2967861"/>
                <a:gd name="connsiteY1955" fmla="*/ 1139026 h 2340761"/>
                <a:gd name="connsiteX1956" fmla="*/ 1027575 w 2967861"/>
                <a:gd name="connsiteY1956" fmla="*/ 1141199 h 2340761"/>
                <a:gd name="connsiteX1957" fmla="*/ 1030680 w 2967861"/>
                <a:gd name="connsiteY1957" fmla="*/ 1144303 h 2340761"/>
                <a:gd name="connsiteX1958" fmla="*/ 1025402 w 2967861"/>
                <a:gd name="connsiteY1958" fmla="*/ 1146787 h 2340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Lst>
              <a:rect l="l" t="t" r="r" b="b"/>
              <a:pathLst>
                <a:path w="2967861" h="2340761">
                  <a:moveTo>
                    <a:pt x="2965999" y="516271"/>
                  </a:moveTo>
                  <a:lnTo>
                    <a:pt x="2956685" y="502612"/>
                  </a:lnTo>
                  <a:lnTo>
                    <a:pt x="2945199" y="489883"/>
                  </a:lnTo>
                  <a:lnTo>
                    <a:pt x="2934644" y="477155"/>
                  </a:lnTo>
                  <a:lnTo>
                    <a:pt x="2930608" y="477155"/>
                  </a:lnTo>
                  <a:lnTo>
                    <a:pt x="2929677" y="477155"/>
                  </a:lnTo>
                  <a:lnTo>
                    <a:pt x="2927503" y="479328"/>
                  </a:lnTo>
                  <a:lnTo>
                    <a:pt x="2925330" y="479328"/>
                  </a:lnTo>
                  <a:lnTo>
                    <a:pt x="2923158" y="480260"/>
                  </a:lnTo>
                  <a:lnTo>
                    <a:pt x="2905462" y="477155"/>
                  </a:lnTo>
                  <a:lnTo>
                    <a:pt x="2896149" y="469705"/>
                  </a:lnTo>
                  <a:lnTo>
                    <a:pt x="2889008" y="460081"/>
                  </a:lnTo>
                  <a:lnTo>
                    <a:pt x="2881868" y="449526"/>
                  </a:lnTo>
                  <a:lnTo>
                    <a:pt x="2871313" y="439902"/>
                  </a:lnTo>
                  <a:lnTo>
                    <a:pt x="2866035" y="435555"/>
                  </a:lnTo>
                  <a:lnTo>
                    <a:pt x="2859827" y="435555"/>
                  </a:lnTo>
                  <a:lnTo>
                    <a:pt x="2854549" y="434624"/>
                  </a:lnTo>
                  <a:lnTo>
                    <a:pt x="2849271" y="434624"/>
                  </a:lnTo>
                  <a:lnTo>
                    <a:pt x="2843994" y="430278"/>
                  </a:lnTo>
                  <a:lnTo>
                    <a:pt x="2810776" y="395508"/>
                  </a:lnTo>
                  <a:lnTo>
                    <a:pt x="2751481" y="370051"/>
                  </a:lnTo>
                  <a:lnTo>
                    <a:pt x="2747445" y="370983"/>
                  </a:lnTo>
                  <a:lnTo>
                    <a:pt x="2744340" y="373156"/>
                  </a:lnTo>
                  <a:lnTo>
                    <a:pt x="2740305" y="377502"/>
                  </a:lnTo>
                  <a:lnTo>
                    <a:pt x="2735027" y="378433"/>
                  </a:lnTo>
                  <a:lnTo>
                    <a:pt x="2729750" y="378433"/>
                  </a:lnTo>
                  <a:lnTo>
                    <a:pt x="2723541" y="378433"/>
                  </a:lnTo>
                  <a:lnTo>
                    <a:pt x="2708950" y="373156"/>
                  </a:lnTo>
                  <a:lnTo>
                    <a:pt x="2696532" y="365705"/>
                  </a:lnTo>
                  <a:lnTo>
                    <a:pt x="2678836" y="362601"/>
                  </a:lnTo>
                  <a:lnTo>
                    <a:pt x="2678836" y="367878"/>
                  </a:lnTo>
                  <a:lnTo>
                    <a:pt x="2678836" y="373156"/>
                  </a:lnTo>
                  <a:lnTo>
                    <a:pt x="2676664" y="377502"/>
                  </a:lnTo>
                  <a:lnTo>
                    <a:pt x="2676664" y="380607"/>
                  </a:lnTo>
                  <a:lnTo>
                    <a:pt x="2678836" y="382780"/>
                  </a:lnTo>
                  <a:lnTo>
                    <a:pt x="2681010" y="385884"/>
                  </a:lnTo>
                  <a:lnTo>
                    <a:pt x="2684114" y="392093"/>
                  </a:lnTo>
                  <a:lnTo>
                    <a:pt x="2681941" y="397371"/>
                  </a:lnTo>
                  <a:lnTo>
                    <a:pt x="2681941" y="400475"/>
                  </a:lnTo>
                  <a:lnTo>
                    <a:pt x="2681010" y="404821"/>
                  </a:lnTo>
                  <a:lnTo>
                    <a:pt x="2678836" y="406994"/>
                  </a:lnTo>
                  <a:lnTo>
                    <a:pt x="2678836" y="412272"/>
                  </a:lnTo>
                  <a:lnTo>
                    <a:pt x="2671696" y="406994"/>
                  </a:lnTo>
                  <a:lnTo>
                    <a:pt x="2666419" y="402648"/>
                  </a:lnTo>
                  <a:lnTo>
                    <a:pt x="2660210" y="395198"/>
                  </a:lnTo>
                  <a:lnTo>
                    <a:pt x="2654932" y="389920"/>
                  </a:lnTo>
                  <a:lnTo>
                    <a:pt x="2651828" y="382469"/>
                  </a:lnTo>
                  <a:lnTo>
                    <a:pt x="2616437" y="382469"/>
                  </a:lnTo>
                  <a:lnTo>
                    <a:pt x="2581978" y="382469"/>
                  </a:lnTo>
                  <a:lnTo>
                    <a:pt x="2547518" y="385574"/>
                  </a:lnTo>
                  <a:lnTo>
                    <a:pt x="2544414" y="384642"/>
                  </a:lnTo>
                  <a:lnTo>
                    <a:pt x="2542240" y="380296"/>
                  </a:lnTo>
                  <a:lnTo>
                    <a:pt x="2538205" y="378123"/>
                  </a:lnTo>
                  <a:lnTo>
                    <a:pt x="2535100" y="365395"/>
                  </a:lnTo>
                  <a:lnTo>
                    <a:pt x="2532927" y="350493"/>
                  </a:lnTo>
                  <a:lnTo>
                    <a:pt x="2527650" y="333419"/>
                  </a:lnTo>
                  <a:lnTo>
                    <a:pt x="2515232" y="330314"/>
                  </a:lnTo>
                  <a:lnTo>
                    <a:pt x="2498468" y="327210"/>
                  </a:lnTo>
                  <a:lnTo>
                    <a:pt x="2481703" y="325037"/>
                  </a:lnTo>
                  <a:lnTo>
                    <a:pt x="2464008" y="325037"/>
                  </a:lnTo>
                  <a:lnTo>
                    <a:pt x="2451590" y="330314"/>
                  </a:lnTo>
                  <a:lnTo>
                    <a:pt x="2437931" y="325037"/>
                  </a:lnTo>
                  <a:lnTo>
                    <a:pt x="2427375" y="315413"/>
                  </a:lnTo>
                  <a:lnTo>
                    <a:pt x="2420235" y="304858"/>
                  </a:lnTo>
                  <a:lnTo>
                    <a:pt x="2414958" y="293371"/>
                  </a:lnTo>
                  <a:lnTo>
                    <a:pt x="2401298" y="293371"/>
                  </a:lnTo>
                  <a:lnTo>
                    <a:pt x="2388880" y="293371"/>
                  </a:lnTo>
                  <a:lnTo>
                    <a:pt x="2378325" y="297718"/>
                  </a:lnTo>
                  <a:lnTo>
                    <a:pt x="2373047" y="295544"/>
                  </a:lnTo>
                  <a:lnTo>
                    <a:pt x="2369012" y="293371"/>
                  </a:lnTo>
                  <a:lnTo>
                    <a:pt x="2365907" y="291198"/>
                  </a:lnTo>
                  <a:lnTo>
                    <a:pt x="2365907" y="288094"/>
                  </a:lnTo>
                  <a:lnTo>
                    <a:pt x="2363734" y="285921"/>
                  </a:lnTo>
                  <a:lnTo>
                    <a:pt x="2363734" y="282816"/>
                  </a:lnTo>
                  <a:lnTo>
                    <a:pt x="2361561" y="276607"/>
                  </a:lnTo>
                  <a:lnTo>
                    <a:pt x="2358457" y="273503"/>
                  </a:lnTo>
                  <a:lnTo>
                    <a:pt x="2351316" y="268225"/>
                  </a:lnTo>
                  <a:lnTo>
                    <a:pt x="2334552" y="262016"/>
                  </a:lnTo>
                  <a:lnTo>
                    <a:pt x="2315925" y="256739"/>
                  </a:lnTo>
                  <a:lnTo>
                    <a:pt x="2296057" y="251461"/>
                  </a:lnTo>
                  <a:lnTo>
                    <a:pt x="2276188" y="249288"/>
                  </a:lnTo>
                  <a:lnTo>
                    <a:pt x="2258493" y="249288"/>
                  </a:lnTo>
                  <a:lnTo>
                    <a:pt x="2247007" y="253634"/>
                  </a:lnTo>
                  <a:lnTo>
                    <a:pt x="2234589" y="256739"/>
                  </a:lnTo>
                  <a:lnTo>
                    <a:pt x="2237693" y="273813"/>
                  </a:lnTo>
                  <a:lnTo>
                    <a:pt x="2241729" y="286541"/>
                  </a:lnTo>
                  <a:lnTo>
                    <a:pt x="2243902" y="305479"/>
                  </a:lnTo>
                  <a:lnTo>
                    <a:pt x="2236762" y="305479"/>
                  </a:lnTo>
                  <a:lnTo>
                    <a:pt x="2232726" y="303306"/>
                  </a:lnTo>
                  <a:lnTo>
                    <a:pt x="2227448" y="303306"/>
                  </a:lnTo>
                  <a:lnTo>
                    <a:pt x="2225275" y="303306"/>
                  </a:lnTo>
                  <a:lnTo>
                    <a:pt x="2222171" y="303306"/>
                  </a:lnTo>
                  <a:lnTo>
                    <a:pt x="2218135" y="306410"/>
                  </a:lnTo>
                  <a:lnTo>
                    <a:pt x="2215030" y="310756"/>
                  </a:lnTo>
                  <a:lnTo>
                    <a:pt x="2207890" y="306410"/>
                  </a:lnTo>
                  <a:lnTo>
                    <a:pt x="2201681" y="303306"/>
                  </a:lnTo>
                  <a:lnTo>
                    <a:pt x="2198577" y="298028"/>
                  </a:lnTo>
                  <a:lnTo>
                    <a:pt x="2193299" y="293682"/>
                  </a:lnTo>
                  <a:lnTo>
                    <a:pt x="2188022" y="288404"/>
                  </a:lnTo>
                  <a:lnTo>
                    <a:pt x="2174362" y="310756"/>
                  </a:lnTo>
                  <a:lnTo>
                    <a:pt x="2165980" y="308583"/>
                  </a:lnTo>
                  <a:lnTo>
                    <a:pt x="2158840" y="306410"/>
                  </a:lnTo>
                  <a:lnTo>
                    <a:pt x="2152631" y="303306"/>
                  </a:lnTo>
                  <a:lnTo>
                    <a:pt x="2149526" y="298028"/>
                  </a:lnTo>
                  <a:lnTo>
                    <a:pt x="2147353" y="290577"/>
                  </a:lnTo>
                  <a:lnTo>
                    <a:pt x="2147353" y="280953"/>
                  </a:lnTo>
                  <a:lnTo>
                    <a:pt x="2140213" y="290577"/>
                  </a:lnTo>
                  <a:lnTo>
                    <a:pt x="2137109" y="301132"/>
                  </a:lnTo>
                  <a:lnTo>
                    <a:pt x="2133073" y="312619"/>
                  </a:lnTo>
                  <a:lnTo>
                    <a:pt x="2127795" y="321001"/>
                  </a:lnTo>
                  <a:lnTo>
                    <a:pt x="2125622" y="323174"/>
                  </a:lnTo>
                  <a:lnTo>
                    <a:pt x="2123449" y="325347"/>
                  </a:lnTo>
                  <a:lnTo>
                    <a:pt x="2112894" y="317896"/>
                  </a:lnTo>
                  <a:lnTo>
                    <a:pt x="2100476" y="310446"/>
                  </a:lnTo>
                  <a:lnTo>
                    <a:pt x="2091163" y="300822"/>
                  </a:lnTo>
                  <a:lnTo>
                    <a:pt x="2088989" y="295544"/>
                  </a:lnTo>
                  <a:lnTo>
                    <a:pt x="2088058" y="291198"/>
                  </a:lnTo>
                  <a:lnTo>
                    <a:pt x="2088058" y="288094"/>
                  </a:lnTo>
                  <a:lnTo>
                    <a:pt x="2085885" y="283747"/>
                  </a:lnTo>
                  <a:lnTo>
                    <a:pt x="2083712" y="280643"/>
                  </a:lnTo>
                  <a:lnTo>
                    <a:pt x="2090852" y="261706"/>
                  </a:lnTo>
                  <a:lnTo>
                    <a:pt x="2103270" y="248978"/>
                  </a:lnTo>
                  <a:lnTo>
                    <a:pt x="2093957" y="212034"/>
                  </a:lnTo>
                  <a:lnTo>
                    <a:pt x="2090852" y="212034"/>
                  </a:lnTo>
                  <a:lnTo>
                    <a:pt x="2090852" y="206757"/>
                  </a:lnTo>
                  <a:lnTo>
                    <a:pt x="2070984" y="208930"/>
                  </a:lnTo>
                  <a:lnTo>
                    <a:pt x="2058566" y="214208"/>
                  </a:lnTo>
                  <a:lnTo>
                    <a:pt x="2047079" y="223831"/>
                  </a:lnTo>
                  <a:lnTo>
                    <a:pt x="2036524" y="218554"/>
                  </a:lnTo>
                  <a:lnTo>
                    <a:pt x="2025038" y="212345"/>
                  </a:lnTo>
                  <a:lnTo>
                    <a:pt x="2014482" y="207067"/>
                  </a:lnTo>
                  <a:lnTo>
                    <a:pt x="2012310" y="209240"/>
                  </a:lnTo>
                  <a:lnTo>
                    <a:pt x="2012310" y="211414"/>
                  </a:lnTo>
                  <a:lnTo>
                    <a:pt x="2010136" y="211414"/>
                  </a:lnTo>
                  <a:lnTo>
                    <a:pt x="2007032" y="212345"/>
                  </a:lnTo>
                  <a:lnTo>
                    <a:pt x="2007032" y="218554"/>
                  </a:lnTo>
                  <a:lnTo>
                    <a:pt x="2007032" y="223831"/>
                  </a:lnTo>
                  <a:lnTo>
                    <a:pt x="2007032" y="226936"/>
                  </a:lnTo>
                  <a:lnTo>
                    <a:pt x="2007032" y="229109"/>
                  </a:lnTo>
                  <a:lnTo>
                    <a:pt x="2007032" y="232213"/>
                  </a:lnTo>
                  <a:lnTo>
                    <a:pt x="2002996" y="243700"/>
                  </a:lnTo>
                  <a:lnTo>
                    <a:pt x="1950841" y="239354"/>
                  </a:lnTo>
                  <a:lnTo>
                    <a:pt x="1948668" y="234076"/>
                  </a:lnTo>
                  <a:lnTo>
                    <a:pt x="1948668" y="228799"/>
                  </a:lnTo>
                  <a:lnTo>
                    <a:pt x="1946495" y="223521"/>
                  </a:lnTo>
                  <a:lnTo>
                    <a:pt x="1946495" y="218243"/>
                  </a:lnTo>
                  <a:lnTo>
                    <a:pt x="1946495" y="216070"/>
                  </a:lnTo>
                  <a:lnTo>
                    <a:pt x="1934077" y="206446"/>
                  </a:lnTo>
                  <a:lnTo>
                    <a:pt x="1921659" y="204273"/>
                  </a:lnTo>
                  <a:lnTo>
                    <a:pt x="1904895" y="204273"/>
                  </a:lnTo>
                  <a:lnTo>
                    <a:pt x="1887200" y="206446"/>
                  </a:lnTo>
                  <a:lnTo>
                    <a:pt x="1887200" y="219175"/>
                  </a:lnTo>
                  <a:lnTo>
                    <a:pt x="1877886" y="219175"/>
                  </a:lnTo>
                  <a:lnTo>
                    <a:pt x="1877886" y="218243"/>
                  </a:lnTo>
                  <a:lnTo>
                    <a:pt x="1875713" y="218243"/>
                  </a:lnTo>
                  <a:lnTo>
                    <a:pt x="1873540" y="216070"/>
                  </a:lnTo>
                  <a:lnTo>
                    <a:pt x="1875713" y="206446"/>
                  </a:lnTo>
                  <a:lnTo>
                    <a:pt x="1877886" y="198996"/>
                  </a:lnTo>
                  <a:lnTo>
                    <a:pt x="1880060" y="193718"/>
                  </a:lnTo>
                  <a:lnTo>
                    <a:pt x="1883164" y="188441"/>
                  </a:lnTo>
                  <a:lnTo>
                    <a:pt x="1883164" y="182232"/>
                  </a:lnTo>
                  <a:lnTo>
                    <a:pt x="1873851" y="186578"/>
                  </a:lnTo>
                  <a:lnTo>
                    <a:pt x="1866710" y="191856"/>
                  </a:lnTo>
                  <a:lnTo>
                    <a:pt x="1859570" y="197133"/>
                  </a:lnTo>
                  <a:lnTo>
                    <a:pt x="1854293" y="203342"/>
                  </a:lnTo>
                  <a:lnTo>
                    <a:pt x="1851188" y="201169"/>
                  </a:lnTo>
                  <a:lnTo>
                    <a:pt x="1849015" y="201169"/>
                  </a:lnTo>
                  <a:lnTo>
                    <a:pt x="1849015" y="198996"/>
                  </a:lnTo>
                  <a:lnTo>
                    <a:pt x="1849015" y="196823"/>
                  </a:lnTo>
                  <a:lnTo>
                    <a:pt x="1849015" y="195891"/>
                  </a:lnTo>
                  <a:lnTo>
                    <a:pt x="1851188" y="191545"/>
                  </a:lnTo>
                  <a:lnTo>
                    <a:pt x="1851188" y="188441"/>
                  </a:lnTo>
                  <a:lnTo>
                    <a:pt x="1834424" y="186267"/>
                  </a:lnTo>
                  <a:lnTo>
                    <a:pt x="1819833" y="188441"/>
                  </a:lnTo>
                  <a:lnTo>
                    <a:pt x="1807415" y="195891"/>
                  </a:lnTo>
                  <a:lnTo>
                    <a:pt x="1803379" y="195891"/>
                  </a:lnTo>
                  <a:lnTo>
                    <a:pt x="1815797" y="180990"/>
                  </a:lnTo>
                  <a:lnTo>
                    <a:pt x="1832561" y="169503"/>
                  </a:lnTo>
                  <a:lnTo>
                    <a:pt x="1849325" y="159880"/>
                  </a:lnTo>
                  <a:lnTo>
                    <a:pt x="1863916" y="151498"/>
                  </a:lnTo>
                  <a:lnTo>
                    <a:pt x="1869194" y="141874"/>
                  </a:lnTo>
                  <a:lnTo>
                    <a:pt x="1873230" y="132250"/>
                  </a:lnTo>
                  <a:lnTo>
                    <a:pt x="1878507" y="123868"/>
                  </a:lnTo>
                  <a:lnTo>
                    <a:pt x="1890925" y="114244"/>
                  </a:lnTo>
                  <a:lnTo>
                    <a:pt x="1890925" y="90029"/>
                  </a:lnTo>
                  <a:lnTo>
                    <a:pt x="1881612" y="77301"/>
                  </a:lnTo>
                  <a:lnTo>
                    <a:pt x="1873230" y="65815"/>
                  </a:lnTo>
                  <a:lnTo>
                    <a:pt x="1861743" y="57432"/>
                  </a:lnTo>
                  <a:lnTo>
                    <a:pt x="1847152" y="49982"/>
                  </a:lnTo>
                  <a:lnTo>
                    <a:pt x="1847152" y="47809"/>
                  </a:lnTo>
                  <a:lnTo>
                    <a:pt x="1847152" y="45636"/>
                  </a:lnTo>
                  <a:lnTo>
                    <a:pt x="1844979" y="43462"/>
                  </a:lnTo>
                  <a:lnTo>
                    <a:pt x="1844048" y="45636"/>
                  </a:lnTo>
                  <a:lnTo>
                    <a:pt x="1827284" y="50913"/>
                  </a:lnTo>
                  <a:lnTo>
                    <a:pt x="1812693" y="53086"/>
                  </a:lnTo>
                  <a:lnTo>
                    <a:pt x="1800275" y="55259"/>
                  </a:lnTo>
                  <a:lnTo>
                    <a:pt x="1787857" y="60537"/>
                  </a:lnTo>
                  <a:lnTo>
                    <a:pt x="1780717" y="50913"/>
                  </a:lnTo>
                  <a:lnTo>
                    <a:pt x="1773577" y="43462"/>
                  </a:lnTo>
                  <a:lnTo>
                    <a:pt x="1766436" y="40358"/>
                  </a:lnTo>
                  <a:lnTo>
                    <a:pt x="1751845" y="36012"/>
                  </a:lnTo>
                  <a:lnTo>
                    <a:pt x="1752777" y="30734"/>
                  </a:lnTo>
                  <a:lnTo>
                    <a:pt x="1754950" y="28561"/>
                  </a:lnTo>
                  <a:lnTo>
                    <a:pt x="1757123" y="25457"/>
                  </a:lnTo>
                  <a:lnTo>
                    <a:pt x="1760227" y="23283"/>
                  </a:lnTo>
                  <a:lnTo>
                    <a:pt x="1762401" y="22352"/>
                  </a:lnTo>
                  <a:lnTo>
                    <a:pt x="1767678" y="20179"/>
                  </a:lnTo>
                  <a:lnTo>
                    <a:pt x="1766747" y="14901"/>
                  </a:lnTo>
                  <a:lnTo>
                    <a:pt x="1762711" y="10555"/>
                  </a:lnTo>
                  <a:lnTo>
                    <a:pt x="1760538" y="7451"/>
                  </a:lnTo>
                  <a:lnTo>
                    <a:pt x="1759607" y="5278"/>
                  </a:lnTo>
                  <a:lnTo>
                    <a:pt x="1755571" y="0"/>
                  </a:lnTo>
                  <a:lnTo>
                    <a:pt x="1735702" y="0"/>
                  </a:lnTo>
                  <a:lnTo>
                    <a:pt x="1731666" y="18006"/>
                  </a:lnTo>
                  <a:lnTo>
                    <a:pt x="1721111" y="28561"/>
                  </a:lnTo>
                  <a:lnTo>
                    <a:pt x="1708693" y="38185"/>
                  </a:lnTo>
                  <a:lnTo>
                    <a:pt x="1695034" y="45636"/>
                  </a:lnTo>
                  <a:lnTo>
                    <a:pt x="1679511" y="53086"/>
                  </a:lnTo>
                  <a:lnTo>
                    <a:pt x="1679511" y="73265"/>
                  </a:lnTo>
                  <a:lnTo>
                    <a:pt x="1674234" y="73265"/>
                  </a:lnTo>
                  <a:lnTo>
                    <a:pt x="1668025" y="72334"/>
                  </a:lnTo>
                  <a:lnTo>
                    <a:pt x="1664921" y="72334"/>
                  </a:lnTo>
                  <a:lnTo>
                    <a:pt x="1659643" y="70161"/>
                  </a:lnTo>
                  <a:lnTo>
                    <a:pt x="1653434" y="75438"/>
                  </a:lnTo>
                  <a:lnTo>
                    <a:pt x="1646294" y="82889"/>
                  </a:lnTo>
                  <a:lnTo>
                    <a:pt x="1639153" y="88167"/>
                  </a:lnTo>
                  <a:lnTo>
                    <a:pt x="1632013" y="94376"/>
                  </a:lnTo>
                  <a:lnTo>
                    <a:pt x="1626736" y="94376"/>
                  </a:lnTo>
                  <a:lnTo>
                    <a:pt x="1616181" y="94376"/>
                  </a:lnTo>
                  <a:lnTo>
                    <a:pt x="1601590" y="94376"/>
                  </a:lnTo>
                  <a:lnTo>
                    <a:pt x="1586999" y="94376"/>
                  </a:lnTo>
                  <a:lnTo>
                    <a:pt x="1575512" y="94376"/>
                  </a:lnTo>
                  <a:lnTo>
                    <a:pt x="1572408" y="99653"/>
                  </a:lnTo>
                  <a:lnTo>
                    <a:pt x="1570235" y="104931"/>
                  </a:lnTo>
                  <a:lnTo>
                    <a:pt x="1567130" y="110208"/>
                  </a:lnTo>
                  <a:lnTo>
                    <a:pt x="1564957" y="117659"/>
                  </a:lnTo>
                  <a:lnTo>
                    <a:pt x="1543226" y="117659"/>
                  </a:lnTo>
                  <a:lnTo>
                    <a:pt x="1526462" y="123868"/>
                  </a:lnTo>
                  <a:lnTo>
                    <a:pt x="1511871" y="130077"/>
                  </a:lnTo>
                  <a:lnTo>
                    <a:pt x="1497280" y="141563"/>
                  </a:lnTo>
                  <a:lnTo>
                    <a:pt x="1484862" y="152118"/>
                  </a:lnTo>
                  <a:lnTo>
                    <a:pt x="1468098" y="161742"/>
                  </a:lnTo>
                  <a:lnTo>
                    <a:pt x="1462821" y="180679"/>
                  </a:lnTo>
                  <a:lnTo>
                    <a:pt x="1459716" y="198685"/>
                  </a:lnTo>
                  <a:lnTo>
                    <a:pt x="1455680" y="215760"/>
                  </a:lnTo>
                  <a:lnTo>
                    <a:pt x="1452576" y="215760"/>
                  </a:lnTo>
                  <a:lnTo>
                    <a:pt x="1445436" y="198685"/>
                  </a:lnTo>
                  <a:lnTo>
                    <a:pt x="1419358" y="203963"/>
                  </a:lnTo>
                  <a:lnTo>
                    <a:pt x="1395454" y="211414"/>
                  </a:lnTo>
                  <a:lnTo>
                    <a:pt x="1399490" y="233766"/>
                  </a:lnTo>
                  <a:lnTo>
                    <a:pt x="1404767" y="253945"/>
                  </a:lnTo>
                  <a:lnTo>
                    <a:pt x="1410045" y="275055"/>
                  </a:lnTo>
                  <a:lnTo>
                    <a:pt x="1419358" y="290888"/>
                  </a:lnTo>
                  <a:lnTo>
                    <a:pt x="1431776" y="304547"/>
                  </a:lnTo>
                  <a:lnTo>
                    <a:pt x="1431776" y="312929"/>
                  </a:lnTo>
                  <a:lnTo>
                    <a:pt x="1416254" y="302374"/>
                  </a:lnTo>
                  <a:lnTo>
                    <a:pt x="1399490" y="287473"/>
                  </a:lnTo>
                  <a:lnTo>
                    <a:pt x="1388934" y="272571"/>
                  </a:lnTo>
                  <a:lnTo>
                    <a:pt x="1368135" y="272571"/>
                  </a:lnTo>
                  <a:lnTo>
                    <a:pt x="1352612" y="275676"/>
                  </a:lnTo>
                  <a:lnTo>
                    <a:pt x="1338953" y="283127"/>
                  </a:lnTo>
                  <a:lnTo>
                    <a:pt x="1331812" y="274745"/>
                  </a:lnTo>
                  <a:lnTo>
                    <a:pt x="1328708" y="263258"/>
                  </a:lnTo>
                  <a:lnTo>
                    <a:pt x="1324672" y="252703"/>
                  </a:lnTo>
                  <a:lnTo>
                    <a:pt x="1321568" y="250530"/>
                  </a:lnTo>
                  <a:lnTo>
                    <a:pt x="1321568" y="249909"/>
                  </a:lnTo>
                  <a:lnTo>
                    <a:pt x="1319394" y="249909"/>
                  </a:lnTo>
                  <a:lnTo>
                    <a:pt x="1316290" y="249909"/>
                  </a:lnTo>
                  <a:lnTo>
                    <a:pt x="1312254" y="249909"/>
                  </a:lnTo>
                  <a:lnTo>
                    <a:pt x="1312254" y="284679"/>
                  </a:lnTo>
                  <a:lnTo>
                    <a:pt x="1289281" y="305789"/>
                  </a:lnTo>
                  <a:lnTo>
                    <a:pt x="1294559" y="320691"/>
                  </a:lnTo>
                  <a:lnTo>
                    <a:pt x="1299837" y="331246"/>
                  </a:lnTo>
                  <a:lnTo>
                    <a:pt x="1305114" y="343974"/>
                  </a:lnTo>
                  <a:lnTo>
                    <a:pt x="1309150" y="362911"/>
                  </a:lnTo>
                  <a:lnTo>
                    <a:pt x="1329018" y="370362"/>
                  </a:lnTo>
                  <a:lnTo>
                    <a:pt x="1350750" y="378744"/>
                  </a:lnTo>
                  <a:lnTo>
                    <a:pt x="1368445" y="386195"/>
                  </a:lnTo>
                  <a:lnTo>
                    <a:pt x="1368445" y="392403"/>
                  </a:lnTo>
                  <a:lnTo>
                    <a:pt x="1350750" y="386195"/>
                  </a:lnTo>
                  <a:lnTo>
                    <a:pt x="1332123" y="386195"/>
                  </a:lnTo>
                  <a:lnTo>
                    <a:pt x="1312254" y="386195"/>
                  </a:lnTo>
                  <a:lnTo>
                    <a:pt x="1314427" y="401096"/>
                  </a:lnTo>
                  <a:lnTo>
                    <a:pt x="1316601" y="418170"/>
                  </a:lnTo>
                  <a:lnTo>
                    <a:pt x="1319705" y="435245"/>
                  </a:lnTo>
                  <a:lnTo>
                    <a:pt x="1316601" y="453251"/>
                  </a:lnTo>
                  <a:lnTo>
                    <a:pt x="1310392" y="464737"/>
                  </a:lnTo>
                  <a:lnTo>
                    <a:pt x="1303251" y="479639"/>
                  </a:lnTo>
                  <a:lnTo>
                    <a:pt x="1296111" y="492367"/>
                  </a:lnTo>
                  <a:lnTo>
                    <a:pt x="1293006" y="494540"/>
                  </a:lnTo>
                  <a:lnTo>
                    <a:pt x="1290833" y="495472"/>
                  </a:lnTo>
                  <a:lnTo>
                    <a:pt x="1289902" y="497645"/>
                  </a:lnTo>
                  <a:lnTo>
                    <a:pt x="1269102" y="497645"/>
                  </a:lnTo>
                  <a:lnTo>
                    <a:pt x="1269102" y="492057"/>
                  </a:lnTo>
                  <a:lnTo>
                    <a:pt x="1276243" y="489883"/>
                  </a:lnTo>
                  <a:lnTo>
                    <a:pt x="1282452" y="486779"/>
                  </a:lnTo>
                  <a:lnTo>
                    <a:pt x="1287729" y="484606"/>
                  </a:lnTo>
                  <a:lnTo>
                    <a:pt x="1290833" y="480260"/>
                  </a:lnTo>
                  <a:lnTo>
                    <a:pt x="1296111" y="477155"/>
                  </a:lnTo>
                  <a:lnTo>
                    <a:pt x="1296111" y="460081"/>
                  </a:lnTo>
                  <a:lnTo>
                    <a:pt x="1300147" y="447352"/>
                  </a:lnTo>
                  <a:lnTo>
                    <a:pt x="1305424" y="435866"/>
                  </a:lnTo>
                  <a:lnTo>
                    <a:pt x="1302320" y="429657"/>
                  </a:lnTo>
                  <a:lnTo>
                    <a:pt x="1300147" y="423448"/>
                  </a:lnTo>
                  <a:lnTo>
                    <a:pt x="1296111" y="420344"/>
                  </a:lnTo>
                  <a:lnTo>
                    <a:pt x="1293006" y="415997"/>
                  </a:lnTo>
                  <a:lnTo>
                    <a:pt x="1290833" y="412893"/>
                  </a:lnTo>
                  <a:lnTo>
                    <a:pt x="1289902" y="407615"/>
                  </a:lnTo>
                  <a:lnTo>
                    <a:pt x="1289902" y="400165"/>
                  </a:lnTo>
                  <a:lnTo>
                    <a:pt x="1293006" y="390541"/>
                  </a:lnTo>
                  <a:lnTo>
                    <a:pt x="1296111" y="379054"/>
                  </a:lnTo>
                  <a:lnTo>
                    <a:pt x="1296111" y="366326"/>
                  </a:lnTo>
                  <a:lnTo>
                    <a:pt x="1293006" y="355771"/>
                  </a:lnTo>
                  <a:lnTo>
                    <a:pt x="1289902" y="340870"/>
                  </a:lnTo>
                  <a:lnTo>
                    <a:pt x="1283693" y="328141"/>
                  </a:lnTo>
                  <a:lnTo>
                    <a:pt x="1280589" y="318517"/>
                  </a:lnTo>
                  <a:lnTo>
                    <a:pt x="1282762" y="311067"/>
                  </a:lnTo>
                  <a:lnTo>
                    <a:pt x="1283693" y="299580"/>
                  </a:lnTo>
                  <a:lnTo>
                    <a:pt x="1287729" y="286852"/>
                  </a:lnTo>
                  <a:lnTo>
                    <a:pt x="1290833" y="271951"/>
                  </a:lnTo>
                  <a:lnTo>
                    <a:pt x="1293006" y="257049"/>
                  </a:lnTo>
                  <a:lnTo>
                    <a:pt x="1285866" y="249598"/>
                  </a:lnTo>
                  <a:lnTo>
                    <a:pt x="1280589" y="239975"/>
                  </a:lnTo>
                  <a:lnTo>
                    <a:pt x="1260720" y="239043"/>
                  </a:lnTo>
                  <a:lnTo>
                    <a:pt x="1243956" y="239975"/>
                  </a:lnTo>
                  <a:lnTo>
                    <a:pt x="1234643" y="246184"/>
                  </a:lnTo>
                  <a:lnTo>
                    <a:pt x="1227502" y="254566"/>
                  </a:lnTo>
                  <a:lnTo>
                    <a:pt x="1222225" y="266052"/>
                  </a:lnTo>
                  <a:lnTo>
                    <a:pt x="1218189" y="276607"/>
                  </a:lnTo>
                  <a:lnTo>
                    <a:pt x="1215085" y="290267"/>
                  </a:lnTo>
                  <a:lnTo>
                    <a:pt x="1211049" y="300822"/>
                  </a:lnTo>
                  <a:lnTo>
                    <a:pt x="1203909" y="310446"/>
                  </a:lnTo>
                  <a:lnTo>
                    <a:pt x="1193353" y="317896"/>
                  </a:lnTo>
                  <a:lnTo>
                    <a:pt x="1196458" y="338075"/>
                  </a:lnTo>
                  <a:lnTo>
                    <a:pt x="1198631" y="352977"/>
                  </a:lnTo>
                  <a:lnTo>
                    <a:pt x="1202667" y="370051"/>
                  </a:lnTo>
                  <a:lnTo>
                    <a:pt x="1200494" y="392403"/>
                  </a:lnTo>
                  <a:lnTo>
                    <a:pt x="1217258" y="392403"/>
                  </a:lnTo>
                  <a:lnTo>
                    <a:pt x="1218189" y="399854"/>
                  </a:lnTo>
                  <a:lnTo>
                    <a:pt x="1222225" y="405132"/>
                  </a:lnTo>
                  <a:lnTo>
                    <a:pt x="1224398" y="410409"/>
                  </a:lnTo>
                  <a:lnTo>
                    <a:pt x="1227502" y="414756"/>
                  </a:lnTo>
                  <a:lnTo>
                    <a:pt x="1232780" y="420033"/>
                  </a:lnTo>
                  <a:lnTo>
                    <a:pt x="1231849" y="423138"/>
                  </a:lnTo>
                  <a:lnTo>
                    <a:pt x="1231849" y="425311"/>
                  </a:lnTo>
                  <a:lnTo>
                    <a:pt x="1229676" y="427484"/>
                  </a:lnTo>
                  <a:lnTo>
                    <a:pt x="1220362" y="423138"/>
                  </a:lnTo>
                  <a:lnTo>
                    <a:pt x="1205771" y="415687"/>
                  </a:lnTo>
                  <a:lnTo>
                    <a:pt x="1190249" y="402959"/>
                  </a:lnTo>
                  <a:lnTo>
                    <a:pt x="1171622" y="390230"/>
                  </a:lnTo>
                  <a:lnTo>
                    <a:pt x="1159204" y="377502"/>
                  </a:lnTo>
                  <a:lnTo>
                    <a:pt x="1149891" y="366016"/>
                  </a:lnTo>
                  <a:lnTo>
                    <a:pt x="1142751" y="366016"/>
                  </a:lnTo>
                  <a:lnTo>
                    <a:pt x="1135611" y="366016"/>
                  </a:lnTo>
                  <a:lnTo>
                    <a:pt x="1130333" y="363842"/>
                  </a:lnTo>
                  <a:lnTo>
                    <a:pt x="1126297" y="362911"/>
                  </a:lnTo>
                  <a:lnTo>
                    <a:pt x="1119157" y="366016"/>
                  </a:lnTo>
                  <a:lnTo>
                    <a:pt x="1116052" y="368189"/>
                  </a:lnTo>
                  <a:lnTo>
                    <a:pt x="1112017" y="371293"/>
                  </a:lnTo>
                  <a:lnTo>
                    <a:pt x="1106739" y="375639"/>
                  </a:lnTo>
                  <a:lnTo>
                    <a:pt x="1106739" y="383090"/>
                  </a:lnTo>
                  <a:lnTo>
                    <a:pt x="1106739" y="388368"/>
                  </a:lnTo>
                  <a:lnTo>
                    <a:pt x="1108912" y="392714"/>
                  </a:lnTo>
                  <a:lnTo>
                    <a:pt x="1111085" y="395818"/>
                  </a:lnTo>
                  <a:lnTo>
                    <a:pt x="1114190" y="400165"/>
                  </a:lnTo>
                  <a:lnTo>
                    <a:pt x="1114190" y="405442"/>
                  </a:lnTo>
                  <a:lnTo>
                    <a:pt x="1112017" y="410720"/>
                  </a:lnTo>
                  <a:lnTo>
                    <a:pt x="1112017" y="415066"/>
                  </a:lnTo>
                  <a:lnTo>
                    <a:pt x="1111085" y="415997"/>
                  </a:lnTo>
                  <a:lnTo>
                    <a:pt x="1108912" y="420344"/>
                  </a:lnTo>
                  <a:lnTo>
                    <a:pt x="1106739" y="423448"/>
                  </a:lnTo>
                  <a:lnTo>
                    <a:pt x="1099599" y="422517"/>
                  </a:lnTo>
                  <a:lnTo>
                    <a:pt x="1096495" y="422517"/>
                  </a:lnTo>
                  <a:lnTo>
                    <a:pt x="1094321" y="420344"/>
                  </a:lnTo>
                  <a:lnTo>
                    <a:pt x="1092148" y="418170"/>
                  </a:lnTo>
                  <a:lnTo>
                    <a:pt x="1089044" y="415066"/>
                  </a:lnTo>
                  <a:lnTo>
                    <a:pt x="1086871" y="412893"/>
                  </a:lnTo>
                  <a:lnTo>
                    <a:pt x="1083766" y="412893"/>
                  </a:lnTo>
                  <a:lnTo>
                    <a:pt x="1072280" y="415997"/>
                  </a:lnTo>
                  <a:lnTo>
                    <a:pt x="1061724" y="420344"/>
                  </a:lnTo>
                  <a:lnTo>
                    <a:pt x="1048065" y="425621"/>
                  </a:lnTo>
                  <a:lnTo>
                    <a:pt x="1035647" y="430899"/>
                  </a:lnTo>
                  <a:lnTo>
                    <a:pt x="1030369" y="436176"/>
                  </a:lnTo>
                  <a:lnTo>
                    <a:pt x="1021056" y="436176"/>
                  </a:lnTo>
                  <a:lnTo>
                    <a:pt x="1028196" y="425621"/>
                  </a:lnTo>
                  <a:lnTo>
                    <a:pt x="1035336" y="420344"/>
                  </a:lnTo>
                  <a:lnTo>
                    <a:pt x="1044650" y="415066"/>
                  </a:lnTo>
                  <a:lnTo>
                    <a:pt x="1053963" y="407615"/>
                  </a:lnTo>
                  <a:lnTo>
                    <a:pt x="1040304" y="403269"/>
                  </a:lnTo>
                  <a:lnTo>
                    <a:pt x="1025713" y="400165"/>
                  </a:lnTo>
                  <a:lnTo>
                    <a:pt x="1010190" y="400165"/>
                  </a:lnTo>
                  <a:lnTo>
                    <a:pt x="1008017" y="407615"/>
                  </a:lnTo>
                  <a:lnTo>
                    <a:pt x="1008017" y="412893"/>
                  </a:lnTo>
                  <a:lnTo>
                    <a:pt x="1005844" y="415997"/>
                  </a:lnTo>
                  <a:lnTo>
                    <a:pt x="1003671" y="420344"/>
                  </a:lnTo>
                  <a:lnTo>
                    <a:pt x="1000567" y="423448"/>
                  </a:lnTo>
                  <a:lnTo>
                    <a:pt x="1000567" y="427794"/>
                  </a:lnTo>
                  <a:lnTo>
                    <a:pt x="996531" y="425621"/>
                  </a:lnTo>
                  <a:lnTo>
                    <a:pt x="995600" y="422517"/>
                  </a:lnTo>
                  <a:lnTo>
                    <a:pt x="993426" y="420344"/>
                  </a:lnTo>
                  <a:lnTo>
                    <a:pt x="991253" y="415997"/>
                  </a:lnTo>
                  <a:lnTo>
                    <a:pt x="990322" y="412893"/>
                  </a:lnTo>
                  <a:lnTo>
                    <a:pt x="986286" y="410720"/>
                  </a:lnTo>
                  <a:lnTo>
                    <a:pt x="983182" y="408547"/>
                  </a:lnTo>
                  <a:lnTo>
                    <a:pt x="981009" y="410720"/>
                  </a:lnTo>
                  <a:lnTo>
                    <a:pt x="975731" y="410720"/>
                  </a:lnTo>
                  <a:lnTo>
                    <a:pt x="969522" y="412893"/>
                  </a:lnTo>
                  <a:lnTo>
                    <a:pt x="957104" y="429967"/>
                  </a:lnTo>
                  <a:lnTo>
                    <a:pt x="942513" y="443627"/>
                  </a:lnTo>
                  <a:lnTo>
                    <a:pt x="930095" y="460702"/>
                  </a:lnTo>
                  <a:lnTo>
                    <a:pt x="932269" y="465979"/>
                  </a:lnTo>
                  <a:lnTo>
                    <a:pt x="932269" y="470325"/>
                  </a:lnTo>
                  <a:lnTo>
                    <a:pt x="932269" y="475603"/>
                  </a:lnTo>
                  <a:lnTo>
                    <a:pt x="932269" y="479949"/>
                  </a:lnTo>
                  <a:lnTo>
                    <a:pt x="930095" y="485227"/>
                  </a:lnTo>
                  <a:lnTo>
                    <a:pt x="926060" y="487400"/>
                  </a:lnTo>
                  <a:lnTo>
                    <a:pt x="925128" y="487400"/>
                  </a:lnTo>
                  <a:lnTo>
                    <a:pt x="922955" y="488331"/>
                  </a:lnTo>
                  <a:lnTo>
                    <a:pt x="920782" y="488331"/>
                  </a:lnTo>
                  <a:lnTo>
                    <a:pt x="915504" y="488331"/>
                  </a:lnTo>
                  <a:lnTo>
                    <a:pt x="911469" y="487400"/>
                  </a:lnTo>
                  <a:lnTo>
                    <a:pt x="908364" y="485227"/>
                  </a:lnTo>
                  <a:lnTo>
                    <a:pt x="906191" y="483054"/>
                  </a:lnTo>
                  <a:lnTo>
                    <a:pt x="900914" y="480881"/>
                  </a:lnTo>
                  <a:lnTo>
                    <a:pt x="900914" y="460702"/>
                  </a:lnTo>
                  <a:lnTo>
                    <a:pt x="908054" y="460702"/>
                  </a:lnTo>
                  <a:lnTo>
                    <a:pt x="911158" y="458528"/>
                  </a:lnTo>
                  <a:lnTo>
                    <a:pt x="913331" y="458528"/>
                  </a:lnTo>
                  <a:lnTo>
                    <a:pt x="917367" y="457597"/>
                  </a:lnTo>
                  <a:lnTo>
                    <a:pt x="917367" y="447973"/>
                  </a:lnTo>
                  <a:lnTo>
                    <a:pt x="911158" y="438349"/>
                  </a:lnTo>
                  <a:lnTo>
                    <a:pt x="904018" y="427794"/>
                  </a:lnTo>
                  <a:lnTo>
                    <a:pt x="896878" y="420344"/>
                  </a:lnTo>
                  <a:lnTo>
                    <a:pt x="866765" y="420344"/>
                  </a:lnTo>
                  <a:lnTo>
                    <a:pt x="873905" y="464737"/>
                  </a:lnTo>
                  <a:lnTo>
                    <a:pt x="877009" y="504785"/>
                  </a:lnTo>
                  <a:lnTo>
                    <a:pt x="869869" y="502612"/>
                  </a:lnTo>
                  <a:lnTo>
                    <a:pt x="862729" y="501680"/>
                  </a:lnTo>
                  <a:lnTo>
                    <a:pt x="855588" y="499507"/>
                  </a:lnTo>
                  <a:lnTo>
                    <a:pt x="850311" y="497334"/>
                  </a:lnTo>
                  <a:lnTo>
                    <a:pt x="840997" y="510062"/>
                  </a:lnTo>
                  <a:lnTo>
                    <a:pt x="830442" y="521549"/>
                  </a:lnTo>
                  <a:lnTo>
                    <a:pt x="813678" y="529000"/>
                  </a:lnTo>
                  <a:lnTo>
                    <a:pt x="815851" y="534277"/>
                  </a:lnTo>
                  <a:lnTo>
                    <a:pt x="815851" y="537382"/>
                  </a:lnTo>
                  <a:lnTo>
                    <a:pt x="815851" y="539555"/>
                  </a:lnTo>
                  <a:lnTo>
                    <a:pt x="818025" y="541728"/>
                  </a:lnTo>
                  <a:lnTo>
                    <a:pt x="818956" y="543901"/>
                  </a:lnTo>
                  <a:lnTo>
                    <a:pt x="821129" y="544832"/>
                  </a:lnTo>
                  <a:lnTo>
                    <a:pt x="821129" y="551041"/>
                  </a:lnTo>
                  <a:lnTo>
                    <a:pt x="818956" y="556319"/>
                  </a:lnTo>
                  <a:lnTo>
                    <a:pt x="818025" y="558492"/>
                  </a:lnTo>
                  <a:lnTo>
                    <a:pt x="815851" y="561596"/>
                  </a:lnTo>
                  <a:lnTo>
                    <a:pt x="813678" y="565943"/>
                  </a:lnTo>
                  <a:lnTo>
                    <a:pt x="799087" y="559734"/>
                  </a:lnTo>
                  <a:lnTo>
                    <a:pt x="786669" y="552283"/>
                  </a:lnTo>
                  <a:lnTo>
                    <a:pt x="774252" y="544832"/>
                  </a:lnTo>
                  <a:lnTo>
                    <a:pt x="774252" y="549179"/>
                  </a:lnTo>
                  <a:lnTo>
                    <a:pt x="767732" y="549179"/>
                  </a:lnTo>
                  <a:lnTo>
                    <a:pt x="767732" y="559734"/>
                  </a:lnTo>
                  <a:lnTo>
                    <a:pt x="769906" y="569358"/>
                  </a:lnTo>
                  <a:lnTo>
                    <a:pt x="772079" y="582086"/>
                  </a:lnTo>
                  <a:lnTo>
                    <a:pt x="764938" y="581155"/>
                  </a:lnTo>
                  <a:lnTo>
                    <a:pt x="760903" y="576808"/>
                  </a:lnTo>
                  <a:lnTo>
                    <a:pt x="755625" y="574635"/>
                  </a:lnTo>
                  <a:lnTo>
                    <a:pt x="752520" y="569358"/>
                  </a:lnTo>
                  <a:lnTo>
                    <a:pt x="748485" y="559734"/>
                  </a:lnTo>
                  <a:lnTo>
                    <a:pt x="745380" y="544832"/>
                  </a:lnTo>
                  <a:lnTo>
                    <a:pt x="743207" y="526827"/>
                  </a:lnTo>
                  <a:lnTo>
                    <a:pt x="741034" y="509752"/>
                  </a:lnTo>
                  <a:lnTo>
                    <a:pt x="738861" y="497024"/>
                  </a:lnTo>
                  <a:lnTo>
                    <a:pt x="753452" y="502301"/>
                  </a:lnTo>
                  <a:lnTo>
                    <a:pt x="768043" y="509752"/>
                  </a:lnTo>
                  <a:lnTo>
                    <a:pt x="784807" y="517203"/>
                  </a:lnTo>
                  <a:lnTo>
                    <a:pt x="802502" y="517203"/>
                  </a:lnTo>
                  <a:lnTo>
                    <a:pt x="819266" y="508821"/>
                  </a:lnTo>
                  <a:lnTo>
                    <a:pt x="831684" y="495161"/>
                  </a:lnTo>
                  <a:lnTo>
                    <a:pt x="833857" y="479328"/>
                  </a:lnTo>
                  <a:lnTo>
                    <a:pt x="830753" y="462254"/>
                  </a:lnTo>
                  <a:lnTo>
                    <a:pt x="819266" y="445179"/>
                  </a:lnTo>
                  <a:lnTo>
                    <a:pt x="806848" y="429347"/>
                  </a:lnTo>
                  <a:lnTo>
                    <a:pt x="792258" y="414445"/>
                  </a:lnTo>
                  <a:lnTo>
                    <a:pt x="777667" y="402959"/>
                  </a:lnTo>
                  <a:lnTo>
                    <a:pt x="765249" y="395508"/>
                  </a:lnTo>
                  <a:lnTo>
                    <a:pt x="732031" y="392403"/>
                  </a:lnTo>
                  <a:lnTo>
                    <a:pt x="726753" y="386195"/>
                  </a:lnTo>
                  <a:lnTo>
                    <a:pt x="721476" y="380917"/>
                  </a:lnTo>
                  <a:lnTo>
                    <a:pt x="719303" y="375639"/>
                  </a:lnTo>
                  <a:lnTo>
                    <a:pt x="717130" y="371293"/>
                  </a:lnTo>
                  <a:lnTo>
                    <a:pt x="711852" y="371293"/>
                  </a:lnTo>
                  <a:lnTo>
                    <a:pt x="704712" y="373466"/>
                  </a:lnTo>
                  <a:lnTo>
                    <a:pt x="692294" y="378744"/>
                  </a:lnTo>
                  <a:lnTo>
                    <a:pt x="690121" y="375639"/>
                  </a:lnTo>
                  <a:lnTo>
                    <a:pt x="689190" y="373466"/>
                  </a:lnTo>
                  <a:lnTo>
                    <a:pt x="687016" y="373466"/>
                  </a:lnTo>
                  <a:lnTo>
                    <a:pt x="684843" y="370362"/>
                  </a:lnTo>
                  <a:lnTo>
                    <a:pt x="684843" y="366016"/>
                  </a:lnTo>
                  <a:lnTo>
                    <a:pt x="687016" y="363842"/>
                  </a:lnTo>
                  <a:lnTo>
                    <a:pt x="687016" y="362911"/>
                  </a:lnTo>
                  <a:lnTo>
                    <a:pt x="689190" y="362911"/>
                  </a:lnTo>
                  <a:lnTo>
                    <a:pt x="690121" y="360738"/>
                  </a:lnTo>
                  <a:lnTo>
                    <a:pt x="692294" y="358565"/>
                  </a:lnTo>
                  <a:lnTo>
                    <a:pt x="689190" y="343664"/>
                  </a:lnTo>
                  <a:lnTo>
                    <a:pt x="682981" y="336213"/>
                  </a:lnTo>
                  <a:lnTo>
                    <a:pt x="675840" y="334040"/>
                  </a:lnTo>
                  <a:lnTo>
                    <a:pt x="668700" y="333108"/>
                  </a:lnTo>
                  <a:lnTo>
                    <a:pt x="660318" y="328762"/>
                  </a:lnTo>
                  <a:lnTo>
                    <a:pt x="653178" y="321311"/>
                  </a:lnTo>
                  <a:lnTo>
                    <a:pt x="636414" y="323485"/>
                  </a:lnTo>
                  <a:lnTo>
                    <a:pt x="619650" y="327831"/>
                  </a:lnTo>
                  <a:lnTo>
                    <a:pt x="607232" y="330935"/>
                  </a:lnTo>
                  <a:lnTo>
                    <a:pt x="595745" y="340559"/>
                  </a:lnTo>
                  <a:lnTo>
                    <a:pt x="589536" y="355460"/>
                  </a:lnTo>
                  <a:lnTo>
                    <a:pt x="583328" y="351114"/>
                  </a:lnTo>
                  <a:lnTo>
                    <a:pt x="581465" y="351114"/>
                  </a:lnTo>
                  <a:lnTo>
                    <a:pt x="579292" y="348941"/>
                  </a:lnTo>
                  <a:lnTo>
                    <a:pt x="577119" y="348941"/>
                  </a:lnTo>
                  <a:lnTo>
                    <a:pt x="574014" y="348941"/>
                  </a:lnTo>
                  <a:lnTo>
                    <a:pt x="569978" y="348941"/>
                  </a:lnTo>
                  <a:lnTo>
                    <a:pt x="564701" y="348941"/>
                  </a:lnTo>
                  <a:lnTo>
                    <a:pt x="564701" y="362601"/>
                  </a:lnTo>
                  <a:lnTo>
                    <a:pt x="560665" y="360428"/>
                  </a:lnTo>
                  <a:lnTo>
                    <a:pt x="559734" y="360428"/>
                  </a:lnTo>
                  <a:lnTo>
                    <a:pt x="557561" y="360428"/>
                  </a:lnTo>
                  <a:lnTo>
                    <a:pt x="555387" y="358254"/>
                  </a:lnTo>
                  <a:lnTo>
                    <a:pt x="535519" y="363532"/>
                  </a:lnTo>
                  <a:lnTo>
                    <a:pt x="520928" y="375019"/>
                  </a:lnTo>
                  <a:lnTo>
                    <a:pt x="511615" y="392093"/>
                  </a:lnTo>
                  <a:lnTo>
                    <a:pt x="494850" y="392093"/>
                  </a:lnTo>
                  <a:lnTo>
                    <a:pt x="494850" y="406994"/>
                  </a:lnTo>
                  <a:lnTo>
                    <a:pt x="479328" y="415377"/>
                  </a:lnTo>
                  <a:lnTo>
                    <a:pt x="466910" y="430278"/>
                  </a:lnTo>
                  <a:lnTo>
                    <a:pt x="453251" y="452630"/>
                  </a:lnTo>
                  <a:lnTo>
                    <a:pt x="442696" y="476845"/>
                  </a:lnTo>
                  <a:lnTo>
                    <a:pt x="431209" y="501060"/>
                  </a:lnTo>
                  <a:lnTo>
                    <a:pt x="420654" y="524343"/>
                  </a:lnTo>
                  <a:lnTo>
                    <a:pt x="408236" y="544522"/>
                  </a:lnTo>
                  <a:lnTo>
                    <a:pt x="394577" y="561596"/>
                  </a:lnTo>
                  <a:lnTo>
                    <a:pt x="396750" y="565943"/>
                  </a:lnTo>
                  <a:lnTo>
                    <a:pt x="396750" y="569047"/>
                  </a:lnTo>
                  <a:lnTo>
                    <a:pt x="396750" y="571220"/>
                  </a:lnTo>
                  <a:lnTo>
                    <a:pt x="398923" y="571220"/>
                  </a:lnTo>
                  <a:lnTo>
                    <a:pt x="401096" y="571220"/>
                  </a:lnTo>
                  <a:lnTo>
                    <a:pt x="404200" y="573393"/>
                  </a:lnTo>
                  <a:lnTo>
                    <a:pt x="394887" y="581775"/>
                  </a:lnTo>
                  <a:lnTo>
                    <a:pt x="384332" y="586122"/>
                  </a:lnTo>
                  <a:lnTo>
                    <a:pt x="371914" y="593572"/>
                  </a:lnTo>
                  <a:lnTo>
                    <a:pt x="369741" y="596677"/>
                  </a:lnTo>
                  <a:lnTo>
                    <a:pt x="367568" y="602886"/>
                  </a:lnTo>
                  <a:lnTo>
                    <a:pt x="366636" y="605990"/>
                  </a:lnTo>
                  <a:lnTo>
                    <a:pt x="364463" y="610336"/>
                  </a:lnTo>
                  <a:lnTo>
                    <a:pt x="360427" y="613441"/>
                  </a:lnTo>
                  <a:lnTo>
                    <a:pt x="359496" y="611268"/>
                  </a:lnTo>
                  <a:lnTo>
                    <a:pt x="357323" y="610336"/>
                  </a:lnTo>
                  <a:lnTo>
                    <a:pt x="355150" y="608163"/>
                  </a:lnTo>
                  <a:lnTo>
                    <a:pt x="352045" y="605990"/>
                  </a:lnTo>
                  <a:lnTo>
                    <a:pt x="345836" y="611268"/>
                  </a:lnTo>
                  <a:lnTo>
                    <a:pt x="340559" y="617477"/>
                  </a:lnTo>
                  <a:lnTo>
                    <a:pt x="335281" y="622754"/>
                  </a:lnTo>
                  <a:lnTo>
                    <a:pt x="331246" y="625859"/>
                  </a:lnTo>
                  <a:lnTo>
                    <a:pt x="325968" y="640760"/>
                  </a:lnTo>
                  <a:lnTo>
                    <a:pt x="323795" y="652247"/>
                  </a:lnTo>
                  <a:lnTo>
                    <a:pt x="320690" y="660629"/>
                  </a:lnTo>
                  <a:lnTo>
                    <a:pt x="311377" y="670252"/>
                  </a:lnTo>
                  <a:lnTo>
                    <a:pt x="313550" y="692605"/>
                  </a:lnTo>
                  <a:lnTo>
                    <a:pt x="316655" y="709679"/>
                  </a:lnTo>
                  <a:lnTo>
                    <a:pt x="320690" y="724581"/>
                  </a:lnTo>
                  <a:lnTo>
                    <a:pt x="322864" y="742586"/>
                  </a:lnTo>
                  <a:lnTo>
                    <a:pt x="323795" y="764938"/>
                  </a:lnTo>
                  <a:lnTo>
                    <a:pt x="327831" y="764938"/>
                  </a:lnTo>
                  <a:lnTo>
                    <a:pt x="330004" y="767112"/>
                  </a:lnTo>
                  <a:lnTo>
                    <a:pt x="330935" y="767112"/>
                  </a:lnTo>
                  <a:lnTo>
                    <a:pt x="333108" y="767112"/>
                  </a:lnTo>
                  <a:lnTo>
                    <a:pt x="335281" y="769285"/>
                  </a:lnTo>
                  <a:lnTo>
                    <a:pt x="352977" y="764938"/>
                  </a:lnTo>
                  <a:lnTo>
                    <a:pt x="364463" y="759661"/>
                  </a:lnTo>
                  <a:lnTo>
                    <a:pt x="375018" y="752210"/>
                  </a:lnTo>
                  <a:lnTo>
                    <a:pt x="384332" y="742586"/>
                  </a:lnTo>
                  <a:lnTo>
                    <a:pt x="398923" y="735136"/>
                  </a:lnTo>
                  <a:lnTo>
                    <a:pt x="409478" y="762765"/>
                  </a:lnTo>
                  <a:lnTo>
                    <a:pt x="415687" y="786980"/>
                  </a:lnTo>
                  <a:lnTo>
                    <a:pt x="424069" y="809332"/>
                  </a:lnTo>
                  <a:lnTo>
                    <a:pt x="438660" y="829511"/>
                  </a:lnTo>
                  <a:lnTo>
                    <a:pt x="438660" y="833857"/>
                  </a:lnTo>
                  <a:lnTo>
                    <a:pt x="444869" y="833857"/>
                  </a:lnTo>
                  <a:lnTo>
                    <a:pt x="453251" y="818956"/>
                  </a:lnTo>
                  <a:lnTo>
                    <a:pt x="462564" y="807470"/>
                  </a:lnTo>
                  <a:lnTo>
                    <a:pt x="474051" y="796914"/>
                  </a:lnTo>
                  <a:lnTo>
                    <a:pt x="481191" y="784186"/>
                  </a:lnTo>
                  <a:lnTo>
                    <a:pt x="488331" y="767112"/>
                  </a:lnTo>
                  <a:lnTo>
                    <a:pt x="491436" y="744759"/>
                  </a:lnTo>
                  <a:lnTo>
                    <a:pt x="515340" y="735136"/>
                  </a:lnTo>
                  <a:lnTo>
                    <a:pt x="516271" y="734204"/>
                  </a:lnTo>
                  <a:lnTo>
                    <a:pt x="516271" y="729858"/>
                  </a:lnTo>
                  <a:lnTo>
                    <a:pt x="518444" y="727685"/>
                  </a:lnTo>
                  <a:lnTo>
                    <a:pt x="518444" y="726754"/>
                  </a:lnTo>
                  <a:lnTo>
                    <a:pt x="520618" y="724581"/>
                  </a:lnTo>
                  <a:lnTo>
                    <a:pt x="522791" y="722407"/>
                  </a:lnTo>
                  <a:lnTo>
                    <a:pt x="528068" y="720234"/>
                  </a:lnTo>
                  <a:lnTo>
                    <a:pt x="524032" y="704402"/>
                  </a:lnTo>
                  <a:lnTo>
                    <a:pt x="516892" y="690742"/>
                  </a:lnTo>
                  <a:lnTo>
                    <a:pt x="506337" y="680187"/>
                  </a:lnTo>
                  <a:lnTo>
                    <a:pt x="494850" y="670563"/>
                  </a:lnTo>
                  <a:lnTo>
                    <a:pt x="501059" y="645106"/>
                  </a:lnTo>
                  <a:lnTo>
                    <a:pt x="509441" y="622754"/>
                  </a:lnTo>
                  <a:lnTo>
                    <a:pt x="523101" y="603817"/>
                  </a:lnTo>
                  <a:lnTo>
                    <a:pt x="537692" y="587984"/>
                  </a:lnTo>
                  <a:lnTo>
                    <a:pt x="550110" y="570910"/>
                  </a:lnTo>
                  <a:lnTo>
                    <a:pt x="559423" y="550731"/>
                  </a:lnTo>
                  <a:lnTo>
                    <a:pt x="564701" y="524343"/>
                  </a:lnTo>
                  <a:lnTo>
                    <a:pt x="581465" y="523412"/>
                  </a:lnTo>
                  <a:lnTo>
                    <a:pt x="595125" y="521238"/>
                  </a:lnTo>
                  <a:lnTo>
                    <a:pt x="601334" y="526516"/>
                  </a:lnTo>
                  <a:lnTo>
                    <a:pt x="606611" y="531794"/>
                  </a:lnTo>
                  <a:lnTo>
                    <a:pt x="611889" y="537071"/>
                  </a:lnTo>
                  <a:lnTo>
                    <a:pt x="602575" y="554146"/>
                  </a:lnTo>
                  <a:lnTo>
                    <a:pt x="590157" y="569047"/>
                  </a:lnTo>
                  <a:lnTo>
                    <a:pt x="575566" y="583949"/>
                  </a:lnTo>
                  <a:lnTo>
                    <a:pt x="560976" y="596677"/>
                  </a:lnTo>
                  <a:lnTo>
                    <a:pt x="552593" y="615614"/>
                  </a:lnTo>
                  <a:lnTo>
                    <a:pt x="550420" y="628342"/>
                  </a:lnTo>
                  <a:lnTo>
                    <a:pt x="552593" y="643244"/>
                  </a:lnTo>
                  <a:lnTo>
                    <a:pt x="553525" y="655972"/>
                  </a:lnTo>
                  <a:lnTo>
                    <a:pt x="552593" y="667458"/>
                  </a:lnTo>
                  <a:lnTo>
                    <a:pt x="553525" y="682360"/>
                  </a:lnTo>
                  <a:lnTo>
                    <a:pt x="557561" y="690742"/>
                  </a:lnTo>
                  <a:lnTo>
                    <a:pt x="562838" y="698193"/>
                  </a:lnTo>
                  <a:lnTo>
                    <a:pt x="568116" y="705643"/>
                  </a:lnTo>
                  <a:lnTo>
                    <a:pt x="572152" y="715267"/>
                  </a:lnTo>
                  <a:lnTo>
                    <a:pt x="593883" y="712163"/>
                  </a:lnTo>
                  <a:lnTo>
                    <a:pt x="613751" y="705954"/>
                  </a:lnTo>
                  <a:lnTo>
                    <a:pt x="631447" y="697572"/>
                  </a:lnTo>
                  <a:lnTo>
                    <a:pt x="638587" y="697572"/>
                  </a:lnTo>
                  <a:lnTo>
                    <a:pt x="644796" y="698503"/>
                  </a:lnTo>
                  <a:lnTo>
                    <a:pt x="647900" y="700676"/>
                  </a:lnTo>
                  <a:lnTo>
                    <a:pt x="653178" y="702849"/>
                  </a:lnTo>
                  <a:lnTo>
                    <a:pt x="659387" y="705022"/>
                  </a:lnTo>
                  <a:lnTo>
                    <a:pt x="652246" y="715578"/>
                  </a:lnTo>
                  <a:lnTo>
                    <a:pt x="642933" y="719924"/>
                  </a:lnTo>
                  <a:lnTo>
                    <a:pt x="633620" y="717751"/>
                  </a:lnTo>
                  <a:lnTo>
                    <a:pt x="621202" y="715578"/>
                  </a:lnTo>
                  <a:lnTo>
                    <a:pt x="608784" y="715578"/>
                  </a:lnTo>
                  <a:lnTo>
                    <a:pt x="601644" y="719924"/>
                  </a:lnTo>
                  <a:lnTo>
                    <a:pt x="595435" y="723028"/>
                  </a:lnTo>
                  <a:lnTo>
                    <a:pt x="589226" y="727375"/>
                  </a:lnTo>
                  <a:lnTo>
                    <a:pt x="579913" y="728306"/>
                  </a:lnTo>
                  <a:lnTo>
                    <a:pt x="583017" y="745380"/>
                  </a:lnTo>
                  <a:lnTo>
                    <a:pt x="585190" y="755004"/>
                  </a:lnTo>
                  <a:lnTo>
                    <a:pt x="589226" y="762455"/>
                  </a:lnTo>
                  <a:lnTo>
                    <a:pt x="590157" y="773010"/>
                  </a:lnTo>
                  <a:lnTo>
                    <a:pt x="592331" y="790085"/>
                  </a:lnTo>
                  <a:lnTo>
                    <a:pt x="587053" y="787911"/>
                  </a:lnTo>
                  <a:lnTo>
                    <a:pt x="581775" y="785738"/>
                  </a:lnTo>
                  <a:lnTo>
                    <a:pt x="579602" y="784807"/>
                  </a:lnTo>
                  <a:lnTo>
                    <a:pt x="577429" y="780461"/>
                  </a:lnTo>
                  <a:lnTo>
                    <a:pt x="575256" y="777356"/>
                  </a:lnTo>
                  <a:lnTo>
                    <a:pt x="572152" y="773010"/>
                  </a:lnTo>
                  <a:lnTo>
                    <a:pt x="572152" y="769906"/>
                  </a:lnTo>
                  <a:lnTo>
                    <a:pt x="566874" y="770837"/>
                  </a:lnTo>
                  <a:lnTo>
                    <a:pt x="562838" y="773010"/>
                  </a:lnTo>
                  <a:lnTo>
                    <a:pt x="559734" y="777356"/>
                  </a:lnTo>
                  <a:lnTo>
                    <a:pt x="555698" y="778288"/>
                  </a:lnTo>
                  <a:lnTo>
                    <a:pt x="552593" y="782634"/>
                  </a:lnTo>
                  <a:lnTo>
                    <a:pt x="548558" y="808090"/>
                  </a:lnTo>
                  <a:lnTo>
                    <a:pt x="548558" y="839756"/>
                  </a:lnTo>
                  <a:lnTo>
                    <a:pt x="543280" y="841929"/>
                  </a:lnTo>
                  <a:lnTo>
                    <a:pt x="539244" y="841929"/>
                  </a:lnTo>
                  <a:lnTo>
                    <a:pt x="536140" y="842860"/>
                  </a:lnTo>
                  <a:lnTo>
                    <a:pt x="532104" y="847207"/>
                  </a:lnTo>
                  <a:lnTo>
                    <a:pt x="531173" y="849380"/>
                  </a:lnTo>
                  <a:lnTo>
                    <a:pt x="528999" y="854657"/>
                  </a:lnTo>
                  <a:lnTo>
                    <a:pt x="509131" y="850311"/>
                  </a:lnTo>
                  <a:lnTo>
                    <a:pt x="494540" y="849380"/>
                  </a:lnTo>
                  <a:lnTo>
                    <a:pt x="485227" y="852484"/>
                  </a:lnTo>
                  <a:lnTo>
                    <a:pt x="478086" y="856830"/>
                  </a:lnTo>
                  <a:lnTo>
                    <a:pt x="472809" y="862108"/>
                  </a:lnTo>
                  <a:lnTo>
                    <a:pt x="463495" y="867386"/>
                  </a:lnTo>
                  <a:lnTo>
                    <a:pt x="452940" y="871732"/>
                  </a:lnTo>
                  <a:lnTo>
                    <a:pt x="443627" y="871732"/>
                  </a:lnTo>
                  <a:lnTo>
                    <a:pt x="436487" y="865523"/>
                  </a:lnTo>
                  <a:lnTo>
                    <a:pt x="431209" y="862418"/>
                  </a:lnTo>
                  <a:lnTo>
                    <a:pt x="423138" y="862418"/>
                  </a:lnTo>
                  <a:lnTo>
                    <a:pt x="411651" y="867696"/>
                  </a:lnTo>
                  <a:lnTo>
                    <a:pt x="406373" y="864592"/>
                  </a:lnTo>
                  <a:lnTo>
                    <a:pt x="402338" y="862418"/>
                  </a:lnTo>
                  <a:lnTo>
                    <a:pt x="401406" y="860245"/>
                  </a:lnTo>
                  <a:lnTo>
                    <a:pt x="397371" y="858072"/>
                  </a:lnTo>
                  <a:lnTo>
                    <a:pt x="392093" y="854968"/>
                  </a:lnTo>
                  <a:lnTo>
                    <a:pt x="392093" y="842239"/>
                  </a:lnTo>
                  <a:lnTo>
                    <a:pt x="394266" y="825165"/>
                  </a:lnTo>
                  <a:lnTo>
                    <a:pt x="395197" y="807159"/>
                  </a:lnTo>
                  <a:lnTo>
                    <a:pt x="397371" y="793500"/>
                  </a:lnTo>
                  <a:lnTo>
                    <a:pt x="399544" y="786049"/>
                  </a:lnTo>
                  <a:lnTo>
                    <a:pt x="399544" y="777667"/>
                  </a:lnTo>
                  <a:lnTo>
                    <a:pt x="387126" y="780771"/>
                  </a:lnTo>
                  <a:lnTo>
                    <a:pt x="375639" y="785117"/>
                  </a:lnTo>
                  <a:lnTo>
                    <a:pt x="360117" y="786049"/>
                  </a:lnTo>
                  <a:lnTo>
                    <a:pt x="361048" y="803123"/>
                  </a:lnTo>
                  <a:lnTo>
                    <a:pt x="361048" y="823302"/>
                  </a:lnTo>
                  <a:lnTo>
                    <a:pt x="365084" y="845654"/>
                  </a:lnTo>
                  <a:lnTo>
                    <a:pt x="372224" y="864592"/>
                  </a:lnTo>
                  <a:lnTo>
                    <a:pt x="370051" y="865523"/>
                  </a:lnTo>
                  <a:lnTo>
                    <a:pt x="370051" y="867696"/>
                  </a:lnTo>
                  <a:lnTo>
                    <a:pt x="370051" y="869869"/>
                  </a:lnTo>
                  <a:lnTo>
                    <a:pt x="367878" y="872042"/>
                  </a:lnTo>
                  <a:lnTo>
                    <a:pt x="353287" y="877320"/>
                  </a:lnTo>
                  <a:lnTo>
                    <a:pt x="337765" y="882597"/>
                  </a:lnTo>
                  <a:lnTo>
                    <a:pt x="324105" y="887875"/>
                  </a:lnTo>
                  <a:lnTo>
                    <a:pt x="313550" y="895326"/>
                  </a:lnTo>
                  <a:lnTo>
                    <a:pt x="308273" y="906812"/>
                  </a:lnTo>
                  <a:lnTo>
                    <a:pt x="306099" y="917367"/>
                  </a:lnTo>
                  <a:lnTo>
                    <a:pt x="298959" y="928854"/>
                  </a:lnTo>
                  <a:lnTo>
                    <a:pt x="264500" y="939409"/>
                  </a:lnTo>
                  <a:lnTo>
                    <a:pt x="262327" y="943755"/>
                  </a:lnTo>
                  <a:lnTo>
                    <a:pt x="260154" y="946860"/>
                  </a:lnTo>
                  <a:lnTo>
                    <a:pt x="260154" y="951206"/>
                  </a:lnTo>
                  <a:lnTo>
                    <a:pt x="260154" y="954310"/>
                  </a:lnTo>
                  <a:lnTo>
                    <a:pt x="260154" y="958657"/>
                  </a:lnTo>
                  <a:lnTo>
                    <a:pt x="259222" y="961761"/>
                  </a:lnTo>
                  <a:lnTo>
                    <a:pt x="257049" y="963934"/>
                  </a:lnTo>
                  <a:lnTo>
                    <a:pt x="251771" y="966107"/>
                  </a:lnTo>
                  <a:lnTo>
                    <a:pt x="247736" y="967039"/>
                  </a:lnTo>
                  <a:lnTo>
                    <a:pt x="242458" y="969212"/>
                  </a:lnTo>
                  <a:lnTo>
                    <a:pt x="238422" y="973558"/>
                  </a:lnTo>
                  <a:lnTo>
                    <a:pt x="235318" y="971385"/>
                  </a:lnTo>
                  <a:lnTo>
                    <a:pt x="231282" y="969212"/>
                  </a:lnTo>
                  <a:lnTo>
                    <a:pt x="228178" y="969212"/>
                  </a:lnTo>
                  <a:lnTo>
                    <a:pt x="226004" y="967039"/>
                  </a:lnTo>
                  <a:lnTo>
                    <a:pt x="220727" y="966107"/>
                  </a:lnTo>
                  <a:lnTo>
                    <a:pt x="215449" y="966107"/>
                  </a:lnTo>
                  <a:lnTo>
                    <a:pt x="215449" y="986286"/>
                  </a:lnTo>
                  <a:lnTo>
                    <a:pt x="209240" y="986286"/>
                  </a:lnTo>
                  <a:lnTo>
                    <a:pt x="203963" y="986286"/>
                  </a:lnTo>
                  <a:lnTo>
                    <a:pt x="198685" y="988459"/>
                  </a:lnTo>
                  <a:lnTo>
                    <a:pt x="194650" y="989391"/>
                  </a:lnTo>
                  <a:lnTo>
                    <a:pt x="188441" y="989391"/>
                  </a:lnTo>
                  <a:lnTo>
                    <a:pt x="184405" y="991564"/>
                  </a:lnTo>
                  <a:lnTo>
                    <a:pt x="181300" y="991564"/>
                  </a:lnTo>
                  <a:lnTo>
                    <a:pt x="179127" y="993737"/>
                  </a:lnTo>
                  <a:lnTo>
                    <a:pt x="175091" y="995910"/>
                  </a:lnTo>
                  <a:lnTo>
                    <a:pt x="171987" y="996842"/>
                  </a:lnTo>
                  <a:lnTo>
                    <a:pt x="181300" y="1006465"/>
                  </a:lnTo>
                  <a:lnTo>
                    <a:pt x="193718" y="1013916"/>
                  </a:lnTo>
                  <a:lnTo>
                    <a:pt x="206136" y="1018262"/>
                  </a:lnTo>
                  <a:lnTo>
                    <a:pt x="218554" y="1021367"/>
                  </a:lnTo>
                  <a:lnTo>
                    <a:pt x="220727" y="1040304"/>
                  </a:lnTo>
                  <a:lnTo>
                    <a:pt x="222900" y="1056137"/>
                  </a:lnTo>
                  <a:lnTo>
                    <a:pt x="222900" y="1073211"/>
                  </a:lnTo>
                  <a:lnTo>
                    <a:pt x="218864" y="1088113"/>
                  </a:lnTo>
                  <a:lnTo>
                    <a:pt x="218864" y="1090286"/>
                  </a:lnTo>
                  <a:lnTo>
                    <a:pt x="218864" y="1091217"/>
                  </a:lnTo>
                  <a:lnTo>
                    <a:pt x="216691" y="1091217"/>
                  </a:lnTo>
                  <a:lnTo>
                    <a:pt x="216691" y="1093390"/>
                  </a:lnTo>
                  <a:lnTo>
                    <a:pt x="215760" y="1095563"/>
                  </a:lnTo>
                  <a:lnTo>
                    <a:pt x="202100" y="1100841"/>
                  </a:lnTo>
                  <a:lnTo>
                    <a:pt x="184405" y="1105187"/>
                  </a:lnTo>
                  <a:lnTo>
                    <a:pt x="166709" y="1105187"/>
                  </a:lnTo>
                  <a:lnTo>
                    <a:pt x="149945" y="1100841"/>
                  </a:lnTo>
                  <a:lnTo>
                    <a:pt x="135354" y="1095563"/>
                  </a:lnTo>
                  <a:lnTo>
                    <a:pt x="130077" y="1095563"/>
                  </a:lnTo>
                  <a:lnTo>
                    <a:pt x="126041" y="1097736"/>
                  </a:lnTo>
                  <a:lnTo>
                    <a:pt x="122936" y="1097736"/>
                  </a:lnTo>
                  <a:lnTo>
                    <a:pt x="120763" y="1097736"/>
                  </a:lnTo>
                  <a:lnTo>
                    <a:pt x="118590" y="1098668"/>
                  </a:lnTo>
                  <a:lnTo>
                    <a:pt x="116417" y="1103014"/>
                  </a:lnTo>
                  <a:lnTo>
                    <a:pt x="115796" y="1106739"/>
                  </a:lnTo>
                  <a:lnTo>
                    <a:pt x="111760" y="1119468"/>
                  </a:lnTo>
                  <a:lnTo>
                    <a:pt x="111760" y="1140578"/>
                  </a:lnTo>
                  <a:lnTo>
                    <a:pt x="111760" y="1163861"/>
                  </a:lnTo>
                  <a:lnTo>
                    <a:pt x="113934" y="1188076"/>
                  </a:lnTo>
                  <a:lnTo>
                    <a:pt x="116107" y="1208255"/>
                  </a:lnTo>
                  <a:lnTo>
                    <a:pt x="116107" y="1223157"/>
                  </a:lnTo>
                  <a:lnTo>
                    <a:pt x="119211" y="1223157"/>
                  </a:lnTo>
                  <a:lnTo>
                    <a:pt x="119211" y="1228434"/>
                  </a:lnTo>
                  <a:lnTo>
                    <a:pt x="126351" y="1228434"/>
                  </a:lnTo>
                  <a:lnTo>
                    <a:pt x="131629" y="1227503"/>
                  </a:lnTo>
                  <a:lnTo>
                    <a:pt x="135665" y="1227503"/>
                  </a:lnTo>
                  <a:lnTo>
                    <a:pt x="138769" y="1223157"/>
                  </a:lnTo>
                  <a:lnTo>
                    <a:pt x="144978" y="1225330"/>
                  </a:lnTo>
                  <a:lnTo>
                    <a:pt x="148083" y="1225330"/>
                  </a:lnTo>
                  <a:lnTo>
                    <a:pt x="152118" y="1227503"/>
                  </a:lnTo>
                  <a:lnTo>
                    <a:pt x="155223" y="1228434"/>
                  </a:lnTo>
                  <a:lnTo>
                    <a:pt x="157396" y="1230607"/>
                  </a:lnTo>
                  <a:lnTo>
                    <a:pt x="157396" y="1232780"/>
                  </a:lnTo>
                  <a:lnTo>
                    <a:pt x="157396" y="1234953"/>
                  </a:lnTo>
                  <a:lnTo>
                    <a:pt x="159569" y="1234953"/>
                  </a:lnTo>
                  <a:lnTo>
                    <a:pt x="159569" y="1235885"/>
                  </a:lnTo>
                  <a:lnTo>
                    <a:pt x="153360" y="1252959"/>
                  </a:lnTo>
                  <a:lnTo>
                    <a:pt x="142805" y="1265688"/>
                  </a:lnTo>
                  <a:lnTo>
                    <a:pt x="130387" y="1277174"/>
                  </a:lnTo>
                  <a:lnTo>
                    <a:pt x="116728" y="1287729"/>
                  </a:lnTo>
                  <a:lnTo>
                    <a:pt x="104310" y="1299216"/>
                  </a:lnTo>
                  <a:lnTo>
                    <a:pt x="94996" y="1314117"/>
                  </a:lnTo>
                  <a:lnTo>
                    <a:pt x="94065" y="1324672"/>
                  </a:lnTo>
                  <a:lnTo>
                    <a:pt x="94996" y="1337401"/>
                  </a:lnTo>
                  <a:lnTo>
                    <a:pt x="94996" y="1348887"/>
                  </a:lnTo>
                  <a:lnTo>
                    <a:pt x="91892" y="1357269"/>
                  </a:lnTo>
                  <a:lnTo>
                    <a:pt x="77301" y="1366893"/>
                  </a:lnTo>
                  <a:lnTo>
                    <a:pt x="62710" y="1374344"/>
                  </a:lnTo>
                  <a:lnTo>
                    <a:pt x="48119" y="1383967"/>
                  </a:lnTo>
                  <a:lnTo>
                    <a:pt x="35701" y="1394523"/>
                  </a:lnTo>
                  <a:lnTo>
                    <a:pt x="31666" y="1401973"/>
                  </a:lnTo>
                  <a:lnTo>
                    <a:pt x="24525" y="1415633"/>
                  </a:lnTo>
                  <a:lnTo>
                    <a:pt x="17385" y="1431466"/>
                  </a:lnTo>
                  <a:lnTo>
                    <a:pt x="10245" y="1450403"/>
                  </a:lnTo>
                  <a:lnTo>
                    <a:pt x="3104" y="1466236"/>
                  </a:lnTo>
                  <a:lnTo>
                    <a:pt x="0" y="1481137"/>
                  </a:lnTo>
                  <a:lnTo>
                    <a:pt x="0" y="1492623"/>
                  </a:lnTo>
                  <a:lnTo>
                    <a:pt x="3104" y="1500074"/>
                  </a:lnTo>
                  <a:lnTo>
                    <a:pt x="9313" y="1509698"/>
                  </a:lnTo>
                  <a:lnTo>
                    <a:pt x="12418" y="1518080"/>
                  </a:lnTo>
                  <a:lnTo>
                    <a:pt x="12418" y="1532981"/>
                  </a:lnTo>
                  <a:lnTo>
                    <a:pt x="10245" y="1542605"/>
                  </a:lnTo>
                  <a:lnTo>
                    <a:pt x="7140" y="1555334"/>
                  </a:lnTo>
                  <a:lnTo>
                    <a:pt x="3104" y="1570235"/>
                  </a:lnTo>
                  <a:lnTo>
                    <a:pt x="2173" y="1587309"/>
                  </a:lnTo>
                  <a:lnTo>
                    <a:pt x="5278" y="1597865"/>
                  </a:lnTo>
                  <a:lnTo>
                    <a:pt x="5278" y="1622079"/>
                  </a:lnTo>
                  <a:lnTo>
                    <a:pt x="14591" y="1633566"/>
                  </a:lnTo>
                  <a:lnTo>
                    <a:pt x="29182" y="1646294"/>
                  </a:lnTo>
                  <a:lnTo>
                    <a:pt x="45946" y="1659022"/>
                  </a:lnTo>
                  <a:lnTo>
                    <a:pt x="56501" y="1671751"/>
                  </a:lnTo>
                  <a:lnTo>
                    <a:pt x="65815" y="1695965"/>
                  </a:lnTo>
                  <a:lnTo>
                    <a:pt x="78232" y="1705589"/>
                  </a:lnTo>
                  <a:lnTo>
                    <a:pt x="92823" y="1713040"/>
                  </a:lnTo>
                  <a:lnTo>
                    <a:pt x="107414" y="1720491"/>
                  </a:lnTo>
                  <a:lnTo>
                    <a:pt x="122005" y="1727941"/>
                  </a:lnTo>
                  <a:lnTo>
                    <a:pt x="132560" y="1740670"/>
                  </a:lnTo>
                  <a:lnTo>
                    <a:pt x="139701" y="1738497"/>
                  </a:lnTo>
                  <a:lnTo>
                    <a:pt x="145910" y="1736323"/>
                  </a:lnTo>
                  <a:lnTo>
                    <a:pt x="149014" y="1733219"/>
                  </a:lnTo>
                  <a:lnTo>
                    <a:pt x="153050" y="1731046"/>
                  </a:lnTo>
                  <a:lnTo>
                    <a:pt x="161432" y="1733219"/>
                  </a:lnTo>
                  <a:lnTo>
                    <a:pt x="172918" y="1736323"/>
                  </a:lnTo>
                  <a:lnTo>
                    <a:pt x="185336" y="1736323"/>
                  </a:lnTo>
                  <a:lnTo>
                    <a:pt x="189372" y="1723595"/>
                  </a:lnTo>
                  <a:lnTo>
                    <a:pt x="224763" y="1731046"/>
                  </a:lnTo>
                  <a:lnTo>
                    <a:pt x="239354" y="1725768"/>
                  </a:lnTo>
                  <a:lnTo>
                    <a:pt x="257980" y="1718318"/>
                  </a:lnTo>
                  <a:lnTo>
                    <a:pt x="275676" y="1710867"/>
                  </a:lnTo>
                  <a:lnTo>
                    <a:pt x="290267" y="1713040"/>
                  </a:lnTo>
                  <a:lnTo>
                    <a:pt x="302685" y="1713971"/>
                  </a:lnTo>
                  <a:lnTo>
                    <a:pt x="316344" y="1716144"/>
                  </a:lnTo>
                  <a:lnTo>
                    <a:pt x="336213" y="1747810"/>
                  </a:lnTo>
                  <a:lnTo>
                    <a:pt x="343353" y="1747810"/>
                  </a:lnTo>
                  <a:lnTo>
                    <a:pt x="348631" y="1747810"/>
                  </a:lnTo>
                  <a:lnTo>
                    <a:pt x="353908" y="1745637"/>
                  </a:lnTo>
                  <a:lnTo>
                    <a:pt x="356081" y="1743464"/>
                  </a:lnTo>
                  <a:lnTo>
                    <a:pt x="360117" y="1740359"/>
                  </a:lnTo>
                  <a:lnTo>
                    <a:pt x="367257" y="1742532"/>
                  </a:lnTo>
                  <a:lnTo>
                    <a:pt x="372535" y="1742532"/>
                  </a:lnTo>
                  <a:lnTo>
                    <a:pt x="375639" y="1743464"/>
                  </a:lnTo>
                  <a:lnTo>
                    <a:pt x="379675" y="1747810"/>
                  </a:lnTo>
                  <a:lnTo>
                    <a:pt x="382780" y="1749983"/>
                  </a:lnTo>
                  <a:lnTo>
                    <a:pt x="388989" y="1753088"/>
                  </a:lnTo>
                  <a:lnTo>
                    <a:pt x="382780" y="1775440"/>
                  </a:lnTo>
                  <a:lnTo>
                    <a:pt x="377502" y="1795619"/>
                  </a:lnTo>
                  <a:lnTo>
                    <a:pt x="372224" y="1817971"/>
                  </a:lnTo>
                  <a:lnTo>
                    <a:pt x="388989" y="1835045"/>
                  </a:lnTo>
                  <a:lnTo>
                    <a:pt x="404511" y="1855224"/>
                  </a:lnTo>
                  <a:lnTo>
                    <a:pt x="421275" y="1877576"/>
                  </a:lnTo>
                  <a:lnTo>
                    <a:pt x="431830" y="1899928"/>
                  </a:lnTo>
                  <a:lnTo>
                    <a:pt x="435866" y="1917003"/>
                  </a:lnTo>
                  <a:lnTo>
                    <a:pt x="435866" y="1929731"/>
                  </a:lnTo>
                  <a:lnTo>
                    <a:pt x="438039" y="1942459"/>
                  </a:lnTo>
                  <a:lnTo>
                    <a:pt x="445179" y="1957361"/>
                  </a:lnTo>
                  <a:lnTo>
                    <a:pt x="438970" y="1972262"/>
                  </a:lnTo>
                  <a:lnTo>
                    <a:pt x="431830" y="1989337"/>
                  </a:lnTo>
                  <a:lnTo>
                    <a:pt x="421275" y="2009516"/>
                  </a:lnTo>
                  <a:lnTo>
                    <a:pt x="414135" y="2027522"/>
                  </a:lnTo>
                  <a:lnTo>
                    <a:pt x="410099" y="2048632"/>
                  </a:lnTo>
                  <a:lnTo>
                    <a:pt x="412272" y="2066638"/>
                  </a:lnTo>
                  <a:lnTo>
                    <a:pt x="419412" y="2081539"/>
                  </a:lnTo>
                  <a:lnTo>
                    <a:pt x="430899" y="2096441"/>
                  </a:lnTo>
                  <a:lnTo>
                    <a:pt x="441454" y="2113515"/>
                  </a:lnTo>
                  <a:lnTo>
                    <a:pt x="448594" y="2128416"/>
                  </a:lnTo>
                  <a:lnTo>
                    <a:pt x="448594" y="2133694"/>
                  </a:lnTo>
                  <a:lnTo>
                    <a:pt x="448594" y="2138972"/>
                  </a:lnTo>
                  <a:lnTo>
                    <a:pt x="446421" y="2143318"/>
                  </a:lnTo>
                  <a:lnTo>
                    <a:pt x="445490" y="2148595"/>
                  </a:lnTo>
                  <a:lnTo>
                    <a:pt x="445490" y="2151700"/>
                  </a:lnTo>
                  <a:lnTo>
                    <a:pt x="445490" y="2156046"/>
                  </a:lnTo>
                  <a:lnTo>
                    <a:pt x="452630" y="2159151"/>
                  </a:lnTo>
                  <a:lnTo>
                    <a:pt x="450457" y="2163497"/>
                  </a:lnTo>
                  <a:lnTo>
                    <a:pt x="448284" y="2166601"/>
                  </a:lnTo>
                  <a:lnTo>
                    <a:pt x="448284" y="2170948"/>
                  </a:lnTo>
                  <a:lnTo>
                    <a:pt x="446111" y="2176225"/>
                  </a:lnTo>
                  <a:lnTo>
                    <a:pt x="448284" y="2181503"/>
                  </a:lnTo>
                  <a:lnTo>
                    <a:pt x="450457" y="2181503"/>
                  </a:lnTo>
                  <a:lnTo>
                    <a:pt x="452630" y="2185849"/>
                  </a:lnTo>
                  <a:lnTo>
                    <a:pt x="455734" y="2186780"/>
                  </a:lnTo>
                  <a:lnTo>
                    <a:pt x="459770" y="2191127"/>
                  </a:lnTo>
                  <a:lnTo>
                    <a:pt x="459770" y="2193300"/>
                  </a:lnTo>
                  <a:lnTo>
                    <a:pt x="455734" y="2206028"/>
                  </a:lnTo>
                  <a:lnTo>
                    <a:pt x="465048" y="2224034"/>
                  </a:lnTo>
                  <a:lnTo>
                    <a:pt x="479639" y="2242971"/>
                  </a:lnTo>
                  <a:lnTo>
                    <a:pt x="494230" y="2260046"/>
                  </a:lnTo>
                  <a:lnTo>
                    <a:pt x="504785" y="2278051"/>
                  </a:lnTo>
                  <a:lnTo>
                    <a:pt x="506958" y="2290780"/>
                  </a:lnTo>
                  <a:lnTo>
                    <a:pt x="506958" y="2303508"/>
                  </a:lnTo>
                  <a:lnTo>
                    <a:pt x="506958" y="2314994"/>
                  </a:lnTo>
                  <a:lnTo>
                    <a:pt x="509131" y="2324618"/>
                  </a:lnTo>
                  <a:lnTo>
                    <a:pt x="512236" y="2327723"/>
                  </a:lnTo>
                  <a:lnTo>
                    <a:pt x="516271" y="2333000"/>
                  </a:lnTo>
                  <a:lnTo>
                    <a:pt x="519376" y="2335173"/>
                  </a:lnTo>
                  <a:lnTo>
                    <a:pt x="523411" y="2339520"/>
                  </a:lnTo>
                  <a:lnTo>
                    <a:pt x="528689" y="2342624"/>
                  </a:lnTo>
                  <a:lnTo>
                    <a:pt x="553835" y="2337347"/>
                  </a:lnTo>
                  <a:lnTo>
                    <a:pt x="582086" y="2332069"/>
                  </a:lnTo>
                  <a:lnTo>
                    <a:pt x="609095" y="2324618"/>
                  </a:lnTo>
                  <a:lnTo>
                    <a:pt x="636103" y="2317168"/>
                  </a:lnTo>
                  <a:lnTo>
                    <a:pt x="657834" y="2303508"/>
                  </a:lnTo>
                  <a:lnTo>
                    <a:pt x="675530" y="2287675"/>
                  </a:lnTo>
                  <a:lnTo>
                    <a:pt x="684843" y="2270601"/>
                  </a:lnTo>
                  <a:lnTo>
                    <a:pt x="691984" y="2253526"/>
                  </a:lnTo>
                  <a:lnTo>
                    <a:pt x="715888" y="2233347"/>
                  </a:lnTo>
                  <a:lnTo>
                    <a:pt x="718992" y="2218446"/>
                  </a:lnTo>
                  <a:lnTo>
                    <a:pt x="721165" y="2203544"/>
                  </a:lnTo>
                  <a:lnTo>
                    <a:pt x="723339" y="2188643"/>
                  </a:lnTo>
                  <a:lnTo>
                    <a:pt x="728616" y="2175915"/>
                  </a:lnTo>
                  <a:lnTo>
                    <a:pt x="748485" y="2171568"/>
                  </a:lnTo>
                  <a:lnTo>
                    <a:pt x="752520" y="2168464"/>
                  </a:lnTo>
                  <a:lnTo>
                    <a:pt x="753452" y="2164118"/>
                  </a:lnTo>
                  <a:lnTo>
                    <a:pt x="757488" y="2161013"/>
                  </a:lnTo>
                  <a:lnTo>
                    <a:pt x="759661" y="2158840"/>
                  </a:lnTo>
                  <a:lnTo>
                    <a:pt x="762765" y="2155736"/>
                  </a:lnTo>
                  <a:lnTo>
                    <a:pt x="768043" y="2151390"/>
                  </a:lnTo>
                  <a:lnTo>
                    <a:pt x="764938" y="2131211"/>
                  </a:lnTo>
                  <a:lnTo>
                    <a:pt x="757798" y="2114136"/>
                  </a:lnTo>
                  <a:lnTo>
                    <a:pt x="748485" y="2103581"/>
                  </a:lnTo>
                  <a:lnTo>
                    <a:pt x="757798" y="2084644"/>
                  </a:lnTo>
                  <a:lnTo>
                    <a:pt x="772389" y="2071915"/>
                  </a:lnTo>
                  <a:lnTo>
                    <a:pt x="790084" y="2062291"/>
                  </a:lnTo>
                  <a:lnTo>
                    <a:pt x="808711" y="2053909"/>
                  </a:lnTo>
                  <a:lnTo>
                    <a:pt x="824234" y="2042423"/>
                  </a:lnTo>
                  <a:lnTo>
                    <a:pt x="835720" y="2019140"/>
                  </a:lnTo>
                  <a:lnTo>
                    <a:pt x="837893" y="1996787"/>
                  </a:lnTo>
                  <a:lnTo>
                    <a:pt x="831684" y="1974435"/>
                  </a:lnTo>
                  <a:lnTo>
                    <a:pt x="824544" y="1952083"/>
                  </a:lnTo>
                  <a:lnTo>
                    <a:pt x="817404" y="1931904"/>
                  </a:lnTo>
                  <a:lnTo>
                    <a:pt x="810263" y="1909552"/>
                  </a:lnTo>
                  <a:lnTo>
                    <a:pt x="807159" y="1887200"/>
                  </a:lnTo>
                  <a:lnTo>
                    <a:pt x="812437" y="1862985"/>
                  </a:lnTo>
                  <a:lnTo>
                    <a:pt x="827027" y="1837529"/>
                  </a:lnTo>
                  <a:lnTo>
                    <a:pt x="845654" y="1815177"/>
                  </a:lnTo>
                  <a:lnTo>
                    <a:pt x="867385" y="1794066"/>
                  </a:lnTo>
                  <a:lnTo>
                    <a:pt x="890358" y="1776060"/>
                  </a:lnTo>
                  <a:lnTo>
                    <a:pt x="912090" y="1757123"/>
                  </a:lnTo>
                  <a:lnTo>
                    <a:pt x="931958" y="1736944"/>
                  </a:lnTo>
                  <a:lnTo>
                    <a:pt x="945618" y="1718938"/>
                  </a:lnTo>
                  <a:lnTo>
                    <a:pt x="958036" y="1696586"/>
                  </a:lnTo>
                  <a:lnTo>
                    <a:pt x="968591" y="1674234"/>
                  </a:lnTo>
                  <a:lnTo>
                    <a:pt x="975731" y="1655297"/>
                  </a:lnTo>
                  <a:lnTo>
                    <a:pt x="979767" y="1642569"/>
                  </a:lnTo>
                  <a:lnTo>
                    <a:pt x="979767" y="1631393"/>
                  </a:lnTo>
                  <a:lnTo>
                    <a:pt x="985044" y="1621769"/>
                  </a:lnTo>
                  <a:lnTo>
                    <a:pt x="985044" y="1618665"/>
                  </a:lnTo>
                  <a:lnTo>
                    <a:pt x="963313" y="1621769"/>
                  </a:lnTo>
                  <a:lnTo>
                    <a:pt x="939409" y="1627046"/>
                  </a:lnTo>
                  <a:lnTo>
                    <a:pt x="914263" y="1633255"/>
                  </a:lnTo>
                  <a:lnTo>
                    <a:pt x="895636" y="1641637"/>
                  </a:lnTo>
                  <a:lnTo>
                    <a:pt x="880114" y="1640706"/>
                  </a:lnTo>
                  <a:lnTo>
                    <a:pt x="874836" y="1634497"/>
                  </a:lnTo>
                  <a:lnTo>
                    <a:pt x="872663" y="1629220"/>
                  </a:lnTo>
                  <a:lnTo>
                    <a:pt x="872663" y="1623942"/>
                  </a:lnTo>
                  <a:lnTo>
                    <a:pt x="872663" y="1616491"/>
                  </a:lnTo>
                  <a:lnTo>
                    <a:pt x="868627" y="1611214"/>
                  </a:lnTo>
                  <a:lnTo>
                    <a:pt x="854036" y="1599727"/>
                  </a:lnTo>
                  <a:lnTo>
                    <a:pt x="836341" y="1589172"/>
                  </a:lnTo>
                  <a:lnTo>
                    <a:pt x="819577" y="1577686"/>
                  </a:lnTo>
                  <a:lnTo>
                    <a:pt x="809022" y="1564957"/>
                  </a:lnTo>
                  <a:lnTo>
                    <a:pt x="804986" y="1553471"/>
                  </a:lnTo>
                  <a:lnTo>
                    <a:pt x="802813" y="1545089"/>
                  </a:lnTo>
                  <a:lnTo>
                    <a:pt x="799708" y="1533602"/>
                  </a:lnTo>
                  <a:lnTo>
                    <a:pt x="797535" y="1530498"/>
                  </a:lnTo>
                  <a:lnTo>
                    <a:pt x="792258" y="1526152"/>
                  </a:lnTo>
                  <a:lnTo>
                    <a:pt x="786980" y="1523047"/>
                  </a:lnTo>
                  <a:lnTo>
                    <a:pt x="782944" y="1517770"/>
                  </a:lnTo>
                  <a:lnTo>
                    <a:pt x="779840" y="1513423"/>
                  </a:lnTo>
                  <a:lnTo>
                    <a:pt x="779840" y="1476480"/>
                  </a:lnTo>
                  <a:lnTo>
                    <a:pt x="777667" y="1471203"/>
                  </a:lnTo>
                  <a:lnTo>
                    <a:pt x="772389" y="1466856"/>
                  </a:lnTo>
                  <a:lnTo>
                    <a:pt x="768353" y="1463752"/>
                  </a:lnTo>
                  <a:lnTo>
                    <a:pt x="763076" y="1459406"/>
                  </a:lnTo>
                  <a:lnTo>
                    <a:pt x="759971" y="1456301"/>
                  </a:lnTo>
                  <a:lnTo>
                    <a:pt x="750658" y="1436122"/>
                  </a:lnTo>
                  <a:lnTo>
                    <a:pt x="743518" y="1415943"/>
                  </a:lnTo>
                  <a:lnTo>
                    <a:pt x="736377" y="1393591"/>
                  </a:lnTo>
                  <a:lnTo>
                    <a:pt x="724891" y="1374654"/>
                  </a:lnTo>
                  <a:lnTo>
                    <a:pt x="712473" y="1357580"/>
                  </a:lnTo>
                  <a:lnTo>
                    <a:pt x="712473" y="1350129"/>
                  </a:lnTo>
                  <a:lnTo>
                    <a:pt x="716509" y="1350129"/>
                  </a:lnTo>
                  <a:lnTo>
                    <a:pt x="719613" y="1357580"/>
                  </a:lnTo>
                  <a:lnTo>
                    <a:pt x="723649" y="1363788"/>
                  </a:lnTo>
                  <a:lnTo>
                    <a:pt x="726753" y="1366893"/>
                  </a:lnTo>
                  <a:lnTo>
                    <a:pt x="730789" y="1369066"/>
                  </a:lnTo>
                  <a:lnTo>
                    <a:pt x="733894" y="1371239"/>
                  </a:lnTo>
                  <a:lnTo>
                    <a:pt x="737930" y="1372170"/>
                  </a:lnTo>
                  <a:lnTo>
                    <a:pt x="738861" y="1376517"/>
                  </a:lnTo>
                  <a:lnTo>
                    <a:pt x="745070" y="1378690"/>
                  </a:lnTo>
                  <a:lnTo>
                    <a:pt x="755625" y="1386141"/>
                  </a:lnTo>
                  <a:lnTo>
                    <a:pt x="762765" y="1396696"/>
                  </a:lnTo>
                  <a:lnTo>
                    <a:pt x="768043" y="1409424"/>
                  </a:lnTo>
                  <a:lnTo>
                    <a:pt x="774252" y="1423084"/>
                  </a:lnTo>
                  <a:lnTo>
                    <a:pt x="779529" y="1435812"/>
                  </a:lnTo>
                  <a:lnTo>
                    <a:pt x="799398" y="1448540"/>
                  </a:lnTo>
                  <a:lnTo>
                    <a:pt x="804675" y="1459095"/>
                  </a:lnTo>
                  <a:lnTo>
                    <a:pt x="806848" y="1472755"/>
                  </a:lnTo>
                  <a:lnTo>
                    <a:pt x="809022" y="1485483"/>
                  </a:lnTo>
                  <a:lnTo>
                    <a:pt x="812126" y="1496038"/>
                  </a:lnTo>
                  <a:lnTo>
                    <a:pt x="824544" y="1510940"/>
                  </a:lnTo>
                  <a:lnTo>
                    <a:pt x="838204" y="1525841"/>
                  </a:lnTo>
                  <a:lnTo>
                    <a:pt x="850621" y="1542916"/>
                  </a:lnTo>
                  <a:lnTo>
                    <a:pt x="859935" y="1560922"/>
                  </a:lnTo>
                  <a:lnTo>
                    <a:pt x="860866" y="1572408"/>
                  </a:lnTo>
                  <a:lnTo>
                    <a:pt x="860866" y="1582963"/>
                  </a:lnTo>
                  <a:lnTo>
                    <a:pt x="863039" y="1594450"/>
                  </a:lnTo>
                  <a:lnTo>
                    <a:pt x="868317" y="1605005"/>
                  </a:lnTo>
                  <a:lnTo>
                    <a:pt x="870490" y="1609351"/>
                  </a:lnTo>
                  <a:lnTo>
                    <a:pt x="872663" y="1611524"/>
                  </a:lnTo>
                  <a:lnTo>
                    <a:pt x="874836" y="1612456"/>
                  </a:lnTo>
                  <a:lnTo>
                    <a:pt x="875767" y="1612456"/>
                  </a:lnTo>
                  <a:lnTo>
                    <a:pt x="879803" y="1614629"/>
                  </a:lnTo>
                  <a:lnTo>
                    <a:pt x="889117" y="1614629"/>
                  </a:lnTo>
                  <a:lnTo>
                    <a:pt x="901534" y="1611524"/>
                  </a:lnTo>
                  <a:lnTo>
                    <a:pt x="913952" y="1604074"/>
                  </a:lnTo>
                  <a:lnTo>
                    <a:pt x="928543" y="1597865"/>
                  </a:lnTo>
                  <a:lnTo>
                    <a:pt x="946239" y="1592587"/>
                  </a:lnTo>
                  <a:lnTo>
                    <a:pt x="963003" y="1589483"/>
                  </a:lnTo>
                  <a:lnTo>
                    <a:pt x="979767" y="1582032"/>
                  </a:lnTo>
                  <a:lnTo>
                    <a:pt x="992185" y="1572408"/>
                  </a:lnTo>
                  <a:lnTo>
                    <a:pt x="1002740" y="1560922"/>
                  </a:lnTo>
                  <a:lnTo>
                    <a:pt x="1016399" y="1553471"/>
                  </a:lnTo>
                  <a:lnTo>
                    <a:pt x="1039372" y="1553471"/>
                  </a:lnTo>
                  <a:lnTo>
                    <a:pt x="1039372" y="1544468"/>
                  </a:lnTo>
                  <a:lnTo>
                    <a:pt x="1057999" y="1531740"/>
                  </a:lnTo>
                  <a:lnTo>
                    <a:pt x="1075694" y="1520253"/>
                  </a:lnTo>
                  <a:lnTo>
                    <a:pt x="1075694" y="1500074"/>
                  </a:lnTo>
                  <a:lnTo>
                    <a:pt x="1089354" y="1494797"/>
                  </a:lnTo>
                  <a:lnTo>
                    <a:pt x="1095563" y="1487346"/>
                  </a:lnTo>
                  <a:lnTo>
                    <a:pt x="1101772" y="1477722"/>
                  </a:lnTo>
                  <a:lnTo>
                    <a:pt x="1108912" y="1468098"/>
                  </a:lnTo>
                  <a:lnTo>
                    <a:pt x="1087181" y="1450092"/>
                  </a:lnTo>
                  <a:lnTo>
                    <a:pt x="1060172" y="1435191"/>
                  </a:lnTo>
                  <a:lnTo>
                    <a:pt x="1057999" y="1420290"/>
                  </a:lnTo>
                  <a:lnTo>
                    <a:pt x="1055826" y="1401352"/>
                  </a:lnTo>
                  <a:lnTo>
                    <a:pt x="1035958" y="1416254"/>
                  </a:lnTo>
                  <a:lnTo>
                    <a:pt x="1019193" y="1435191"/>
                  </a:lnTo>
                  <a:lnTo>
                    <a:pt x="1008638" y="1435191"/>
                  </a:lnTo>
                  <a:lnTo>
                    <a:pt x="999325" y="1437364"/>
                  </a:lnTo>
                  <a:lnTo>
                    <a:pt x="992185" y="1438295"/>
                  </a:lnTo>
                  <a:lnTo>
                    <a:pt x="990011" y="1433018"/>
                  </a:lnTo>
                  <a:lnTo>
                    <a:pt x="989080" y="1427740"/>
                  </a:lnTo>
                  <a:lnTo>
                    <a:pt x="989080" y="1422463"/>
                  </a:lnTo>
                  <a:lnTo>
                    <a:pt x="986907" y="1416254"/>
                  </a:lnTo>
                  <a:lnTo>
                    <a:pt x="984734" y="1410976"/>
                  </a:lnTo>
                  <a:lnTo>
                    <a:pt x="979456" y="1408803"/>
                  </a:lnTo>
                  <a:lnTo>
                    <a:pt x="977283" y="1408803"/>
                  </a:lnTo>
                  <a:lnTo>
                    <a:pt x="975110" y="1408803"/>
                  </a:lnTo>
                  <a:lnTo>
                    <a:pt x="975110" y="1410976"/>
                  </a:lnTo>
                  <a:lnTo>
                    <a:pt x="974179" y="1413149"/>
                  </a:lnTo>
                  <a:lnTo>
                    <a:pt x="972006" y="1418427"/>
                  </a:lnTo>
                  <a:lnTo>
                    <a:pt x="964865" y="1407872"/>
                  </a:lnTo>
                  <a:lnTo>
                    <a:pt x="957725" y="1392970"/>
                  </a:lnTo>
                  <a:lnTo>
                    <a:pt x="948412" y="1375896"/>
                  </a:lnTo>
                  <a:lnTo>
                    <a:pt x="943134" y="1358821"/>
                  </a:lnTo>
                  <a:lnTo>
                    <a:pt x="939098" y="1343920"/>
                  </a:lnTo>
                  <a:lnTo>
                    <a:pt x="946239" y="1343920"/>
                  </a:lnTo>
                  <a:lnTo>
                    <a:pt x="950274" y="1343920"/>
                  </a:lnTo>
                  <a:lnTo>
                    <a:pt x="952448" y="1343920"/>
                  </a:lnTo>
                  <a:lnTo>
                    <a:pt x="953379" y="1343920"/>
                  </a:lnTo>
                  <a:lnTo>
                    <a:pt x="955552" y="1343920"/>
                  </a:lnTo>
                  <a:lnTo>
                    <a:pt x="967039" y="1353544"/>
                  </a:lnTo>
                  <a:lnTo>
                    <a:pt x="972316" y="1363167"/>
                  </a:lnTo>
                  <a:lnTo>
                    <a:pt x="975421" y="1373723"/>
                  </a:lnTo>
                  <a:lnTo>
                    <a:pt x="984734" y="1381173"/>
                  </a:lnTo>
                  <a:lnTo>
                    <a:pt x="997152" y="1388624"/>
                  </a:lnTo>
                  <a:lnTo>
                    <a:pt x="1008638" y="1393902"/>
                  </a:lnTo>
                  <a:lnTo>
                    <a:pt x="1019193" y="1401352"/>
                  </a:lnTo>
                  <a:lnTo>
                    <a:pt x="1031611" y="1401352"/>
                  </a:lnTo>
                  <a:lnTo>
                    <a:pt x="1040925" y="1400421"/>
                  </a:lnTo>
                  <a:lnTo>
                    <a:pt x="1048065" y="1398248"/>
                  </a:lnTo>
                  <a:lnTo>
                    <a:pt x="1059551" y="1393902"/>
                  </a:lnTo>
                  <a:lnTo>
                    <a:pt x="1066692" y="1407561"/>
                  </a:lnTo>
                  <a:lnTo>
                    <a:pt x="1071969" y="1418116"/>
                  </a:lnTo>
                  <a:lnTo>
                    <a:pt x="1102082" y="1420290"/>
                  </a:lnTo>
                  <a:lnTo>
                    <a:pt x="1133438" y="1422463"/>
                  </a:lnTo>
                  <a:lnTo>
                    <a:pt x="1164793" y="1422463"/>
                  </a:lnTo>
                  <a:lnTo>
                    <a:pt x="1194906" y="1418116"/>
                  </a:lnTo>
                  <a:lnTo>
                    <a:pt x="1206392" y="1429603"/>
                  </a:lnTo>
                  <a:lnTo>
                    <a:pt x="1218810" y="1437985"/>
                  </a:lnTo>
                  <a:lnTo>
                    <a:pt x="1231228" y="1447609"/>
                  </a:lnTo>
                  <a:lnTo>
                    <a:pt x="1238368" y="1458164"/>
                  </a:lnTo>
                  <a:lnTo>
                    <a:pt x="1235264" y="1471824"/>
                  </a:lnTo>
                  <a:lnTo>
                    <a:pt x="1238368" y="1474928"/>
                  </a:lnTo>
                  <a:lnTo>
                    <a:pt x="1242404" y="1479274"/>
                  </a:lnTo>
                  <a:lnTo>
                    <a:pt x="1247681" y="1482379"/>
                  </a:lnTo>
                  <a:lnTo>
                    <a:pt x="1251717" y="1486725"/>
                  </a:lnTo>
                  <a:lnTo>
                    <a:pt x="1262273" y="1487656"/>
                  </a:lnTo>
                  <a:lnTo>
                    <a:pt x="1271586" y="1487656"/>
                  </a:lnTo>
                  <a:lnTo>
                    <a:pt x="1284004" y="1486725"/>
                  </a:lnTo>
                  <a:lnTo>
                    <a:pt x="1288039" y="1524910"/>
                  </a:lnTo>
                  <a:lnTo>
                    <a:pt x="1296422" y="1556575"/>
                  </a:lnTo>
                  <a:lnTo>
                    <a:pt x="1308840" y="1586068"/>
                  </a:lnTo>
                  <a:lnTo>
                    <a:pt x="1327466" y="1613697"/>
                  </a:lnTo>
                  <a:lnTo>
                    <a:pt x="1327466" y="1615870"/>
                  </a:lnTo>
                  <a:lnTo>
                    <a:pt x="1325293" y="1618044"/>
                  </a:lnTo>
                  <a:lnTo>
                    <a:pt x="1323120" y="1621148"/>
                  </a:lnTo>
                  <a:lnTo>
                    <a:pt x="1322188" y="1625494"/>
                  </a:lnTo>
                  <a:lnTo>
                    <a:pt x="1323120" y="1628599"/>
                  </a:lnTo>
                  <a:lnTo>
                    <a:pt x="1329329" y="1645673"/>
                  </a:lnTo>
                  <a:lnTo>
                    <a:pt x="1339884" y="1665852"/>
                  </a:lnTo>
                  <a:lnTo>
                    <a:pt x="1351370" y="1678581"/>
                  </a:lnTo>
                  <a:lnTo>
                    <a:pt x="1352302" y="1680754"/>
                  </a:lnTo>
                  <a:lnTo>
                    <a:pt x="1354475" y="1680754"/>
                  </a:lnTo>
                  <a:lnTo>
                    <a:pt x="1356648" y="1682927"/>
                  </a:lnTo>
                  <a:lnTo>
                    <a:pt x="1358821" y="1682927"/>
                  </a:lnTo>
                  <a:lnTo>
                    <a:pt x="1378690" y="1658712"/>
                  </a:lnTo>
                  <a:lnTo>
                    <a:pt x="1391108" y="1633255"/>
                  </a:lnTo>
                  <a:lnTo>
                    <a:pt x="1400421" y="1601590"/>
                  </a:lnTo>
                  <a:lnTo>
                    <a:pt x="1403525" y="1564647"/>
                  </a:lnTo>
                  <a:lnTo>
                    <a:pt x="1415943" y="1557196"/>
                  </a:lnTo>
                  <a:lnTo>
                    <a:pt x="1425257" y="1547572"/>
                  </a:lnTo>
                  <a:lnTo>
                    <a:pt x="1434570" y="1540122"/>
                  </a:lnTo>
                  <a:lnTo>
                    <a:pt x="1451334" y="1540122"/>
                  </a:lnTo>
                  <a:lnTo>
                    <a:pt x="1463752" y="1507214"/>
                  </a:lnTo>
                  <a:lnTo>
                    <a:pt x="1470892" y="1501937"/>
                  </a:lnTo>
                  <a:lnTo>
                    <a:pt x="1478032" y="1499764"/>
                  </a:lnTo>
                  <a:lnTo>
                    <a:pt x="1485172" y="1499764"/>
                  </a:lnTo>
                  <a:lnTo>
                    <a:pt x="1488277" y="1497591"/>
                  </a:lnTo>
                  <a:lnTo>
                    <a:pt x="1493555" y="1490140"/>
                  </a:lnTo>
                  <a:lnTo>
                    <a:pt x="1497590" y="1475239"/>
                  </a:lnTo>
                  <a:lnTo>
                    <a:pt x="1512181" y="1475239"/>
                  </a:lnTo>
                  <a:lnTo>
                    <a:pt x="1526772" y="1477412"/>
                  </a:lnTo>
                  <a:lnTo>
                    <a:pt x="1543536" y="1475239"/>
                  </a:lnTo>
                  <a:lnTo>
                    <a:pt x="1544468" y="1473065"/>
                  </a:lnTo>
                  <a:lnTo>
                    <a:pt x="1546641" y="1472134"/>
                  </a:lnTo>
                  <a:lnTo>
                    <a:pt x="1548814" y="1467788"/>
                  </a:lnTo>
                  <a:lnTo>
                    <a:pt x="1550987" y="1465615"/>
                  </a:lnTo>
                  <a:lnTo>
                    <a:pt x="1554092" y="1462510"/>
                  </a:lnTo>
                  <a:lnTo>
                    <a:pt x="1565578" y="1480516"/>
                  </a:lnTo>
                  <a:lnTo>
                    <a:pt x="1573960" y="1495418"/>
                  </a:lnTo>
                  <a:lnTo>
                    <a:pt x="1585447" y="1509077"/>
                  </a:lnTo>
                  <a:lnTo>
                    <a:pt x="1592587" y="1523979"/>
                  </a:lnTo>
                  <a:lnTo>
                    <a:pt x="1597864" y="1541984"/>
                  </a:lnTo>
                  <a:lnTo>
                    <a:pt x="1597864" y="1564337"/>
                  </a:lnTo>
                  <a:lnTo>
                    <a:pt x="1600037" y="1566509"/>
                  </a:lnTo>
                  <a:lnTo>
                    <a:pt x="1600969" y="1566509"/>
                  </a:lnTo>
                  <a:lnTo>
                    <a:pt x="1600969" y="1567441"/>
                  </a:lnTo>
                  <a:lnTo>
                    <a:pt x="1603142" y="1567441"/>
                  </a:lnTo>
                  <a:lnTo>
                    <a:pt x="1610282" y="1567441"/>
                  </a:lnTo>
                  <a:lnTo>
                    <a:pt x="1617422" y="1566509"/>
                  </a:lnTo>
                  <a:lnTo>
                    <a:pt x="1621458" y="1564337"/>
                  </a:lnTo>
                  <a:lnTo>
                    <a:pt x="1626736" y="1559990"/>
                  </a:lnTo>
                  <a:lnTo>
                    <a:pt x="1629840" y="1556886"/>
                  </a:lnTo>
                  <a:lnTo>
                    <a:pt x="1641327" y="1569614"/>
                  </a:lnTo>
                  <a:lnTo>
                    <a:pt x="1648467" y="1586688"/>
                  </a:lnTo>
                  <a:lnTo>
                    <a:pt x="1650640" y="1606867"/>
                  </a:lnTo>
                  <a:lnTo>
                    <a:pt x="1650640" y="1629220"/>
                  </a:lnTo>
                  <a:lnTo>
                    <a:pt x="1650640" y="1649399"/>
                  </a:lnTo>
                  <a:lnTo>
                    <a:pt x="1650640" y="1668336"/>
                  </a:lnTo>
                  <a:lnTo>
                    <a:pt x="1653745" y="1683237"/>
                  </a:lnTo>
                  <a:lnTo>
                    <a:pt x="1653745" y="1686342"/>
                  </a:lnTo>
                  <a:lnTo>
                    <a:pt x="1663058" y="1683237"/>
                  </a:lnTo>
                  <a:lnTo>
                    <a:pt x="1663058" y="1686342"/>
                  </a:lnTo>
                  <a:lnTo>
                    <a:pt x="1672371" y="1699070"/>
                  </a:lnTo>
                  <a:lnTo>
                    <a:pt x="1677649" y="1713971"/>
                  </a:lnTo>
                  <a:lnTo>
                    <a:pt x="1682927" y="1728873"/>
                  </a:lnTo>
                  <a:lnTo>
                    <a:pt x="1686962" y="1745947"/>
                  </a:lnTo>
                  <a:lnTo>
                    <a:pt x="1693171" y="1760849"/>
                  </a:lnTo>
                  <a:lnTo>
                    <a:pt x="1702485" y="1768299"/>
                  </a:lnTo>
                  <a:lnTo>
                    <a:pt x="1704658" y="1770472"/>
                  </a:lnTo>
                  <a:lnTo>
                    <a:pt x="1715213" y="1775750"/>
                  </a:lnTo>
                  <a:lnTo>
                    <a:pt x="1726699" y="1785374"/>
                  </a:lnTo>
                  <a:lnTo>
                    <a:pt x="1737255" y="1785374"/>
                  </a:lnTo>
                  <a:lnTo>
                    <a:pt x="1736323" y="1758986"/>
                  </a:lnTo>
                  <a:lnTo>
                    <a:pt x="1729183" y="1733529"/>
                  </a:lnTo>
                  <a:lnTo>
                    <a:pt x="1717696" y="1711177"/>
                  </a:lnTo>
                  <a:lnTo>
                    <a:pt x="1703106" y="1696276"/>
                  </a:lnTo>
                  <a:lnTo>
                    <a:pt x="1700001" y="1694103"/>
                  </a:lnTo>
                  <a:lnTo>
                    <a:pt x="1695965" y="1694103"/>
                  </a:lnTo>
                  <a:lnTo>
                    <a:pt x="1692861" y="1694103"/>
                  </a:lnTo>
                  <a:lnTo>
                    <a:pt x="1688825" y="1694103"/>
                  </a:lnTo>
                  <a:lnTo>
                    <a:pt x="1687894" y="1691930"/>
                  </a:lnTo>
                  <a:lnTo>
                    <a:pt x="1681685" y="1681374"/>
                  </a:lnTo>
                  <a:lnTo>
                    <a:pt x="1680753" y="1671751"/>
                  </a:lnTo>
                  <a:lnTo>
                    <a:pt x="1676718" y="1664300"/>
                  </a:lnTo>
                  <a:lnTo>
                    <a:pt x="1667404" y="1659022"/>
                  </a:lnTo>
                  <a:lnTo>
                    <a:pt x="1676718" y="1634808"/>
                  </a:lnTo>
                  <a:lnTo>
                    <a:pt x="1683858" y="1605315"/>
                  </a:lnTo>
                  <a:lnTo>
                    <a:pt x="1700622" y="1618975"/>
                  </a:lnTo>
                  <a:lnTo>
                    <a:pt x="1716144" y="1631703"/>
                  </a:lnTo>
                  <a:lnTo>
                    <a:pt x="1730735" y="1644431"/>
                  </a:lnTo>
                  <a:lnTo>
                    <a:pt x="1742222" y="1659333"/>
                  </a:lnTo>
                  <a:lnTo>
                    <a:pt x="1747499" y="1679512"/>
                  </a:lnTo>
                  <a:lnTo>
                    <a:pt x="1754640" y="1679512"/>
                  </a:lnTo>
                  <a:lnTo>
                    <a:pt x="1815176" y="1629841"/>
                  </a:lnTo>
                  <a:lnTo>
                    <a:pt x="1813003" y="1600348"/>
                  </a:lnTo>
                  <a:lnTo>
                    <a:pt x="1807726" y="1576133"/>
                  </a:lnTo>
                  <a:lnTo>
                    <a:pt x="1796239" y="1558128"/>
                  </a:lnTo>
                  <a:lnTo>
                    <a:pt x="1783822" y="1541053"/>
                  </a:lnTo>
                  <a:lnTo>
                    <a:pt x="1767057" y="1525220"/>
                  </a:lnTo>
                  <a:lnTo>
                    <a:pt x="1769230" y="1510319"/>
                  </a:lnTo>
                  <a:lnTo>
                    <a:pt x="1774508" y="1500695"/>
                  </a:lnTo>
                  <a:lnTo>
                    <a:pt x="1780717" y="1495418"/>
                  </a:lnTo>
                  <a:lnTo>
                    <a:pt x="1787857" y="1489209"/>
                  </a:lnTo>
                  <a:lnTo>
                    <a:pt x="1794066" y="1480827"/>
                  </a:lnTo>
                  <a:lnTo>
                    <a:pt x="1800275" y="1480827"/>
                  </a:lnTo>
                  <a:lnTo>
                    <a:pt x="1805553" y="1481758"/>
                  </a:lnTo>
                  <a:lnTo>
                    <a:pt x="1807726" y="1481758"/>
                  </a:lnTo>
                  <a:lnTo>
                    <a:pt x="1810830" y="1483931"/>
                  </a:lnTo>
                  <a:lnTo>
                    <a:pt x="1813003" y="1488277"/>
                  </a:lnTo>
                  <a:lnTo>
                    <a:pt x="1816108" y="1493555"/>
                  </a:lnTo>
                  <a:lnTo>
                    <a:pt x="1818281" y="1496659"/>
                  </a:lnTo>
                  <a:lnTo>
                    <a:pt x="1816108" y="1501006"/>
                  </a:lnTo>
                  <a:lnTo>
                    <a:pt x="1815176" y="1504110"/>
                  </a:lnTo>
                  <a:lnTo>
                    <a:pt x="1811141" y="1506283"/>
                  </a:lnTo>
                  <a:lnTo>
                    <a:pt x="1808036" y="1506283"/>
                  </a:lnTo>
                  <a:lnTo>
                    <a:pt x="1804000" y="1508456"/>
                  </a:lnTo>
                  <a:lnTo>
                    <a:pt x="1804000" y="1518080"/>
                  </a:lnTo>
                  <a:lnTo>
                    <a:pt x="1804000" y="1523358"/>
                  </a:lnTo>
                  <a:lnTo>
                    <a:pt x="1806173" y="1528635"/>
                  </a:lnTo>
                  <a:lnTo>
                    <a:pt x="1808346" y="1533913"/>
                  </a:lnTo>
                  <a:lnTo>
                    <a:pt x="1811451" y="1532981"/>
                  </a:lnTo>
                  <a:lnTo>
                    <a:pt x="1813624" y="1532981"/>
                  </a:lnTo>
                  <a:lnTo>
                    <a:pt x="1815797" y="1532981"/>
                  </a:lnTo>
                  <a:lnTo>
                    <a:pt x="1816729" y="1530808"/>
                  </a:lnTo>
                  <a:lnTo>
                    <a:pt x="1818902" y="1530808"/>
                  </a:lnTo>
                  <a:lnTo>
                    <a:pt x="1826042" y="1526462"/>
                  </a:lnTo>
                  <a:lnTo>
                    <a:pt x="1830078" y="1523358"/>
                  </a:lnTo>
                  <a:lnTo>
                    <a:pt x="1831009" y="1521184"/>
                  </a:lnTo>
                  <a:lnTo>
                    <a:pt x="1835045" y="1518080"/>
                  </a:lnTo>
                  <a:lnTo>
                    <a:pt x="1838150" y="1513734"/>
                  </a:lnTo>
                  <a:lnTo>
                    <a:pt x="1837218" y="1508456"/>
                  </a:lnTo>
                  <a:lnTo>
                    <a:pt x="1837218" y="1503179"/>
                  </a:lnTo>
                  <a:lnTo>
                    <a:pt x="1835045" y="1501006"/>
                  </a:lnTo>
                  <a:lnTo>
                    <a:pt x="1835045" y="1498832"/>
                  </a:lnTo>
                  <a:lnTo>
                    <a:pt x="1835045" y="1495728"/>
                  </a:lnTo>
                  <a:lnTo>
                    <a:pt x="1835045" y="1491382"/>
                  </a:lnTo>
                  <a:lnTo>
                    <a:pt x="1835045" y="1483931"/>
                  </a:lnTo>
                  <a:lnTo>
                    <a:pt x="1862054" y="1478653"/>
                  </a:lnTo>
                  <a:lnTo>
                    <a:pt x="1891236" y="1469030"/>
                  </a:lnTo>
                  <a:lnTo>
                    <a:pt x="1916382" y="1458474"/>
                  </a:lnTo>
                  <a:lnTo>
                    <a:pt x="1940286" y="1443573"/>
                  </a:lnTo>
                  <a:lnTo>
                    <a:pt x="1958913" y="1423394"/>
                  </a:lnTo>
                  <a:lnTo>
                    <a:pt x="1967295" y="1408493"/>
                  </a:lnTo>
                  <a:lnTo>
                    <a:pt x="1974435" y="1394833"/>
                  </a:lnTo>
                  <a:lnTo>
                    <a:pt x="1981575" y="1379932"/>
                  </a:lnTo>
                  <a:lnTo>
                    <a:pt x="1993993" y="1371550"/>
                  </a:lnTo>
                  <a:lnTo>
                    <a:pt x="1993993" y="1351992"/>
                  </a:lnTo>
                  <a:lnTo>
                    <a:pt x="1993062" y="1329639"/>
                  </a:lnTo>
                  <a:lnTo>
                    <a:pt x="1989026" y="1309460"/>
                  </a:lnTo>
                  <a:lnTo>
                    <a:pt x="1981886" y="1289281"/>
                  </a:lnTo>
                  <a:lnTo>
                    <a:pt x="1973504" y="1274380"/>
                  </a:lnTo>
                  <a:lnTo>
                    <a:pt x="1958913" y="1264756"/>
                  </a:lnTo>
                  <a:lnTo>
                    <a:pt x="1964190" y="1252028"/>
                  </a:lnTo>
                  <a:lnTo>
                    <a:pt x="1969468" y="1244577"/>
                  </a:lnTo>
                  <a:lnTo>
                    <a:pt x="1976608" y="1237127"/>
                  </a:lnTo>
                  <a:lnTo>
                    <a:pt x="1983748" y="1227503"/>
                  </a:lnTo>
                  <a:lnTo>
                    <a:pt x="2003617" y="1227503"/>
                  </a:lnTo>
                  <a:lnTo>
                    <a:pt x="2003617" y="1214774"/>
                  </a:lnTo>
                  <a:lnTo>
                    <a:pt x="1998339" y="1214774"/>
                  </a:lnTo>
                  <a:lnTo>
                    <a:pt x="1987784" y="1209497"/>
                  </a:lnTo>
                  <a:lnTo>
                    <a:pt x="1978471" y="1209497"/>
                  </a:lnTo>
                  <a:lnTo>
                    <a:pt x="1969157" y="1212601"/>
                  </a:lnTo>
                  <a:lnTo>
                    <a:pt x="1958602" y="1218810"/>
                  </a:lnTo>
                  <a:lnTo>
                    <a:pt x="1954567" y="1212601"/>
                  </a:lnTo>
                  <a:lnTo>
                    <a:pt x="1951462" y="1209497"/>
                  </a:lnTo>
                  <a:lnTo>
                    <a:pt x="1947426" y="1205151"/>
                  </a:lnTo>
                  <a:lnTo>
                    <a:pt x="1942149" y="1202046"/>
                  </a:lnTo>
                  <a:lnTo>
                    <a:pt x="1935008" y="1197700"/>
                  </a:lnTo>
                  <a:lnTo>
                    <a:pt x="1942149" y="1184972"/>
                  </a:lnTo>
                  <a:lnTo>
                    <a:pt x="1954567" y="1174416"/>
                  </a:lnTo>
                  <a:lnTo>
                    <a:pt x="1966985" y="1164793"/>
                  </a:lnTo>
                  <a:lnTo>
                    <a:pt x="1978471" y="1153306"/>
                  </a:lnTo>
                  <a:lnTo>
                    <a:pt x="1983748" y="1155479"/>
                  </a:lnTo>
                  <a:lnTo>
                    <a:pt x="1987784" y="1155479"/>
                  </a:lnTo>
                  <a:lnTo>
                    <a:pt x="1990889" y="1157652"/>
                  </a:lnTo>
                  <a:lnTo>
                    <a:pt x="1993993" y="1157652"/>
                  </a:lnTo>
                  <a:lnTo>
                    <a:pt x="1990889" y="1165103"/>
                  </a:lnTo>
                  <a:lnTo>
                    <a:pt x="1988716" y="1168208"/>
                  </a:lnTo>
                  <a:lnTo>
                    <a:pt x="1987784" y="1174416"/>
                  </a:lnTo>
                  <a:lnTo>
                    <a:pt x="1985611" y="1177521"/>
                  </a:lnTo>
                  <a:lnTo>
                    <a:pt x="1983438" y="1182799"/>
                  </a:lnTo>
                  <a:lnTo>
                    <a:pt x="1983438" y="1187145"/>
                  </a:lnTo>
                  <a:lnTo>
                    <a:pt x="1995856" y="1181867"/>
                  </a:lnTo>
                  <a:lnTo>
                    <a:pt x="2010447" y="1175658"/>
                  </a:lnTo>
                  <a:lnTo>
                    <a:pt x="2022865" y="1172554"/>
                  </a:lnTo>
                  <a:lnTo>
                    <a:pt x="2034351" y="1174727"/>
                  </a:lnTo>
                  <a:lnTo>
                    <a:pt x="2043664" y="1174727"/>
                  </a:lnTo>
                  <a:lnTo>
                    <a:pt x="2039629" y="1182178"/>
                  </a:lnTo>
                  <a:lnTo>
                    <a:pt x="2037456" y="1187455"/>
                  </a:lnTo>
                  <a:lnTo>
                    <a:pt x="2034351" y="1192733"/>
                  </a:lnTo>
                  <a:lnTo>
                    <a:pt x="2030315" y="1198010"/>
                  </a:lnTo>
                  <a:lnTo>
                    <a:pt x="2034351" y="1204219"/>
                  </a:lnTo>
                  <a:lnTo>
                    <a:pt x="2037456" y="1205151"/>
                  </a:lnTo>
                  <a:lnTo>
                    <a:pt x="2039629" y="1207324"/>
                  </a:lnTo>
                  <a:lnTo>
                    <a:pt x="2041802" y="1207324"/>
                  </a:lnTo>
                  <a:lnTo>
                    <a:pt x="2044906" y="1207324"/>
                  </a:lnTo>
                  <a:lnTo>
                    <a:pt x="2048942" y="1207324"/>
                  </a:lnTo>
                  <a:lnTo>
                    <a:pt x="2054220" y="1207324"/>
                  </a:lnTo>
                  <a:lnTo>
                    <a:pt x="2054220" y="1218810"/>
                  </a:lnTo>
                  <a:lnTo>
                    <a:pt x="2052046" y="1233712"/>
                  </a:lnTo>
                  <a:lnTo>
                    <a:pt x="2052046" y="1246440"/>
                  </a:lnTo>
                  <a:lnTo>
                    <a:pt x="2054220" y="1254822"/>
                  </a:lnTo>
                  <a:lnTo>
                    <a:pt x="2054220" y="1264446"/>
                  </a:lnTo>
                  <a:lnTo>
                    <a:pt x="2078124" y="1261341"/>
                  </a:lnTo>
                  <a:lnTo>
                    <a:pt x="2092715" y="1255132"/>
                  </a:lnTo>
                  <a:lnTo>
                    <a:pt x="2099855" y="1247682"/>
                  </a:lnTo>
                  <a:lnTo>
                    <a:pt x="2102960" y="1239300"/>
                  </a:lnTo>
                  <a:lnTo>
                    <a:pt x="2100787" y="1226571"/>
                  </a:lnTo>
                  <a:lnTo>
                    <a:pt x="2097682" y="1215085"/>
                  </a:lnTo>
                  <a:lnTo>
                    <a:pt x="2090542" y="1202357"/>
                  </a:lnTo>
                  <a:lnTo>
                    <a:pt x="2085264" y="1189628"/>
                  </a:lnTo>
                  <a:lnTo>
                    <a:pt x="2078124" y="1178142"/>
                  </a:lnTo>
                  <a:lnTo>
                    <a:pt x="2074088" y="1167587"/>
                  </a:lnTo>
                  <a:lnTo>
                    <a:pt x="2078124" y="1165414"/>
                  </a:lnTo>
                  <a:lnTo>
                    <a:pt x="2081228" y="1165414"/>
                  </a:lnTo>
                  <a:lnTo>
                    <a:pt x="2083402" y="1165414"/>
                  </a:lnTo>
                  <a:lnTo>
                    <a:pt x="2085575" y="1163241"/>
                  </a:lnTo>
                  <a:lnTo>
                    <a:pt x="2087748" y="1163241"/>
                  </a:lnTo>
                  <a:lnTo>
                    <a:pt x="2098303" y="1155790"/>
                  </a:lnTo>
                  <a:lnTo>
                    <a:pt x="2105443" y="1145235"/>
                  </a:lnTo>
                  <a:lnTo>
                    <a:pt x="2110721" y="1133748"/>
                  </a:lnTo>
                  <a:lnTo>
                    <a:pt x="2117861" y="1123193"/>
                  </a:lnTo>
                  <a:lnTo>
                    <a:pt x="2127175" y="1113569"/>
                  </a:lnTo>
                  <a:lnTo>
                    <a:pt x="2137730" y="1111396"/>
                  </a:lnTo>
                  <a:lnTo>
                    <a:pt x="2149216" y="1111396"/>
                  </a:lnTo>
                  <a:lnTo>
                    <a:pt x="2161634" y="1113569"/>
                  </a:lnTo>
                  <a:lnTo>
                    <a:pt x="2174052" y="1110465"/>
                  </a:lnTo>
                  <a:lnTo>
                    <a:pt x="2178088" y="1106118"/>
                  </a:lnTo>
                  <a:lnTo>
                    <a:pt x="2185228" y="1096495"/>
                  </a:lnTo>
                  <a:lnTo>
                    <a:pt x="2195783" y="1083766"/>
                  </a:lnTo>
                  <a:lnTo>
                    <a:pt x="2208201" y="1071038"/>
                  </a:lnTo>
                  <a:lnTo>
                    <a:pt x="2219687" y="1056137"/>
                  </a:lnTo>
                  <a:lnTo>
                    <a:pt x="2230242" y="1043408"/>
                  </a:lnTo>
                  <a:lnTo>
                    <a:pt x="2239556" y="1031922"/>
                  </a:lnTo>
                  <a:lnTo>
                    <a:pt x="2243592" y="1028817"/>
                  </a:lnTo>
                  <a:lnTo>
                    <a:pt x="2250732" y="1011743"/>
                  </a:lnTo>
                  <a:lnTo>
                    <a:pt x="2256010" y="999015"/>
                  </a:lnTo>
                  <a:lnTo>
                    <a:pt x="2263150" y="986286"/>
                  </a:lnTo>
                  <a:lnTo>
                    <a:pt x="2273705" y="974800"/>
                  </a:lnTo>
                  <a:lnTo>
                    <a:pt x="2270600" y="962072"/>
                  </a:lnTo>
                  <a:lnTo>
                    <a:pt x="2266565" y="952448"/>
                  </a:lnTo>
                  <a:lnTo>
                    <a:pt x="2263460" y="942824"/>
                  </a:lnTo>
                  <a:lnTo>
                    <a:pt x="2263460" y="932269"/>
                  </a:lnTo>
                  <a:lnTo>
                    <a:pt x="2265633" y="922645"/>
                  </a:lnTo>
                  <a:lnTo>
                    <a:pt x="2270911" y="917367"/>
                  </a:lnTo>
                  <a:lnTo>
                    <a:pt x="2273084" y="912090"/>
                  </a:lnTo>
                  <a:lnTo>
                    <a:pt x="2270911" y="902466"/>
                  </a:lnTo>
                  <a:lnTo>
                    <a:pt x="2266875" y="887565"/>
                  </a:lnTo>
                  <a:lnTo>
                    <a:pt x="2263771" y="877941"/>
                  </a:lnTo>
                  <a:lnTo>
                    <a:pt x="2258493" y="870490"/>
                  </a:lnTo>
                  <a:lnTo>
                    <a:pt x="2251353" y="862108"/>
                  </a:lnTo>
                  <a:lnTo>
                    <a:pt x="2242039" y="862108"/>
                  </a:lnTo>
                  <a:lnTo>
                    <a:pt x="2236762" y="862108"/>
                  </a:lnTo>
                  <a:lnTo>
                    <a:pt x="2230553" y="863039"/>
                  </a:lnTo>
                  <a:lnTo>
                    <a:pt x="2227448" y="865213"/>
                  </a:lnTo>
                  <a:lnTo>
                    <a:pt x="2223413" y="869559"/>
                  </a:lnTo>
                  <a:lnTo>
                    <a:pt x="2216272" y="867386"/>
                  </a:lnTo>
                  <a:lnTo>
                    <a:pt x="2213168" y="865213"/>
                  </a:lnTo>
                  <a:lnTo>
                    <a:pt x="2209132" y="862108"/>
                  </a:lnTo>
                  <a:lnTo>
                    <a:pt x="2208201" y="857762"/>
                  </a:lnTo>
                  <a:lnTo>
                    <a:pt x="2206028" y="854657"/>
                  </a:lnTo>
                  <a:lnTo>
                    <a:pt x="2203854" y="848448"/>
                  </a:lnTo>
                  <a:lnTo>
                    <a:pt x="2188332" y="848448"/>
                  </a:lnTo>
                  <a:lnTo>
                    <a:pt x="2188332" y="837893"/>
                  </a:lnTo>
                  <a:lnTo>
                    <a:pt x="2200750" y="828269"/>
                  </a:lnTo>
                  <a:lnTo>
                    <a:pt x="2206028" y="820819"/>
                  </a:lnTo>
                  <a:lnTo>
                    <a:pt x="2211305" y="812437"/>
                  </a:lnTo>
                  <a:lnTo>
                    <a:pt x="2218446" y="804986"/>
                  </a:lnTo>
                  <a:lnTo>
                    <a:pt x="2247627" y="795362"/>
                  </a:lnTo>
                  <a:lnTo>
                    <a:pt x="2256941" y="785738"/>
                  </a:lnTo>
                  <a:lnTo>
                    <a:pt x="2264081" y="773010"/>
                  </a:lnTo>
                  <a:lnTo>
                    <a:pt x="2271221" y="760282"/>
                  </a:lnTo>
                  <a:lnTo>
                    <a:pt x="2278361" y="746622"/>
                  </a:lnTo>
                  <a:lnTo>
                    <a:pt x="2290779" y="736067"/>
                  </a:lnTo>
                  <a:lnTo>
                    <a:pt x="2305370" y="726443"/>
                  </a:lnTo>
                  <a:lnTo>
                    <a:pt x="2317788" y="713715"/>
                  </a:lnTo>
                  <a:lnTo>
                    <a:pt x="2354110" y="718993"/>
                  </a:lnTo>
                  <a:lnTo>
                    <a:pt x="2363424" y="730479"/>
                  </a:lnTo>
                  <a:lnTo>
                    <a:pt x="2375841" y="732652"/>
                  </a:lnTo>
                  <a:lnTo>
                    <a:pt x="2390432" y="726443"/>
                  </a:lnTo>
                  <a:lnTo>
                    <a:pt x="2407196" y="723339"/>
                  </a:lnTo>
                  <a:lnTo>
                    <a:pt x="2407196" y="743518"/>
                  </a:lnTo>
                  <a:lnTo>
                    <a:pt x="2422719" y="743518"/>
                  </a:lnTo>
                  <a:lnTo>
                    <a:pt x="2439483" y="741345"/>
                  </a:lnTo>
                  <a:lnTo>
                    <a:pt x="2451901" y="739171"/>
                  </a:lnTo>
                  <a:lnTo>
                    <a:pt x="2463387" y="733894"/>
                  </a:lnTo>
                  <a:lnTo>
                    <a:pt x="2463387" y="730789"/>
                  </a:lnTo>
                  <a:lnTo>
                    <a:pt x="2461214" y="726443"/>
                  </a:lnTo>
                  <a:lnTo>
                    <a:pt x="2459041" y="721166"/>
                  </a:lnTo>
                  <a:lnTo>
                    <a:pt x="2458110" y="718061"/>
                  </a:lnTo>
                  <a:lnTo>
                    <a:pt x="2458110" y="713715"/>
                  </a:lnTo>
                  <a:lnTo>
                    <a:pt x="2458110" y="710610"/>
                  </a:lnTo>
                  <a:lnTo>
                    <a:pt x="2463387" y="700987"/>
                  </a:lnTo>
                  <a:lnTo>
                    <a:pt x="2473942" y="688258"/>
                  </a:lnTo>
                  <a:lnTo>
                    <a:pt x="2485429" y="674599"/>
                  </a:lnTo>
                  <a:lnTo>
                    <a:pt x="2497847" y="664044"/>
                  </a:lnTo>
                  <a:lnTo>
                    <a:pt x="2507160" y="658766"/>
                  </a:lnTo>
                  <a:lnTo>
                    <a:pt x="2510265" y="656593"/>
                  </a:lnTo>
                  <a:lnTo>
                    <a:pt x="2515542" y="658766"/>
                  </a:lnTo>
                  <a:lnTo>
                    <a:pt x="2519578" y="659697"/>
                  </a:lnTo>
                  <a:lnTo>
                    <a:pt x="2524855" y="661871"/>
                  </a:lnTo>
                  <a:lnTo>
                    <a:pt x="2530133" y="666217"/>
                  </a:lnTo>
                  <a:lnTo>
                    <a:pt x="2530133" y="669321"/>
                  </a:lnTo>
                  <a:lnTo>
                    <a:pt x="2529202" y="673667"/>
                  </a:lnTo>
                  <a:lnTo>
                    <a:pt x="2529202" y="674599"/>
                  </a:lnTo>
                  <a:lnTo>
                    <a:pt x="2529202" y="676772"/>
                  </a:lnTo>
                  <a:lnTo>
                    <a:pt x="2527028" y="678945"/>
                  </a:lnTo>
                  <a:lnTo>
                    <a:pt x="2527028" y="684223"/>
                  </a:lnTo>
                  <a:lnTo>
                    <a:pt x="2529202" y="688569"/>
                  </a:lnTo>
                  <a:lnTo>
                    <a:pt x="2529202" y="689500"/>
                  </a:lnTo>
                  <a:lnTo>
                    <a:pt x="2530133" y="695709"/>
                  </a:lnTo>
                  <a:lnTo>
                    <a:pt x="2546897" y="688258"/>
                  </a:lnTo>
                  <a:lnTo>
                    <a:pt x="2559315" y="678635"/>
                  </a:lnTo>
                  <a:lnTo>
                    <a:pt x="2568628" y="665906"/>
                  </a:lnTo>
                  <a:lnTo>
                    <a:pt x="2577942" y="651005"/>
                  </a:lnTo>
                  <a:lnTo>
                    <a:pt x="2587255" y="637345"/>
                  </a:lnTo>
                  <a:lnTo>
                    <a:pt x="2588186" y="636414"/>
                  </a:lnTo>
                  <a:lnTo>
                    <a:pt x="2590359" y="634241"/>
                  </a:lnTo>
                  <a:lnTo>
                    <a:pt x="2593464" y="632068"/>
                  </a:lnTo>
                  <a:lnTo>
                    <a:pt x="2595637" y="634241"/>
                  </a:lnTo>
                  <a:lnTo>
                    <a:pt x="2595637" y="636414"/>
                  </a:lnTo>
                  <a:lnTo>
                    <a:pt x="2597810" y="636414"/>
                  </a:lnTo>
                  <a:lnTo>
                    <a:pt x="2597810" y="637345"/>
                  </a:lnTo>
                  <a:lnTo>
                    <a:pt x="2592533" y="651005"/>
                  </a:lnTo>
                  <a:lnTo>
                    <a:pt x="2588497" y="665906"/>
                  </a:lnTo>
                  <a:lnTo>
                    <a:pt x="2583219" y="678635"/>
                  </a:lnTo>
                  <a:lnTo>
                    <a:pt x="2570802" y="688258"/>
                  </a:lnTo>
                  <a:lnTo>
                    <a:pt x="2558384" y="696640"/>
                  </a:lnTo>
                  <a:lnTo>
                    <a:pt x="2546897" y="706264"/>
                  </a:lnTo>
                  <a:lnTo>
                    <a:pt x="2532306" y="728616"/>
                  </a:lnTo>
                  <a:lnTo>
                    <a:pt x="2517715" y="750968"/>
                  </a:lnTo>
                  <a:lnTo>
                    <a:pt x="2510575" y="758419"/>
                  </a:lnTo>
                  <a:lnTo>
                    <a:pt x="2500020" y="761524"/>
                  </a:lnTo>
                  <a:lnTo>
                    <a:pt x="2490706" y="765870"/>
                  </a:lnTo>
                  <a:lnTo>
                    <a:pt x="2483566" y="771147"/>
                  </a:lnTo>
                  <a:lnTo>
                    <a:pt x="2476426" y="786049"/>
                  </a:lnTo>
                  <a:lnTo>
                    <a:pt x="2478599" y="798777"/>
                  </a:lnTo>
                  <a:lnTo>
                    <a:pt x="2483877" y="808401"/>
                  </a:lnTo>
                  <a:lnTo>
                    <a:pt x="2480772" y="815852"/>
                  </a:lnTo>
                  <a:lnTo>
                    <a:pt x="2478599" y="821129"/>
                  </a:lnTo>
                  <a:lnTo>
                    <a:pt x="2473322" y="825475"/>
                  </a:lnTo>
                  <a:lnTo>
                    <a:pt x="2469286" y="828580"/>
                  </a:lnTo>
                  <a:lnTo>
                    <a:pt x="2464008" y="832926"/>
                  </a:lnTo>
                  <a:lnTo>
                    <a:pt x="2461835" y="865833"/>
                  </a:lnTo>
                  <a:lnTo>
                    <a:pt x="2464008" y="893463"/>
                  </a:lnTo>
                  <a:lnTo>
                    <a:pt x="2473322" y="917678"/>
                  </a:lnTo>
                  <a:lnTo>
                    <a:pt x="2487912" y="937857"/>
                  </a:lnTo>
                  <a:lnTo>
                    <a:pt x="2487912" y="943134"/>
                  </a:lnTo>
                  <a:lnTo>
                    <a:pt x="2494121" y="943134"/>
                  </a:lnTo>
                  <a:lnTo>
                    <a:pt x="2498157" y="922955"/>
                  </a:lnTo>
                  <a:lnTo>
                    <a:pt x="2510575" y="922955"/>
                  </a:lnTo>
                  <a:lnTo>
                    <a:pt x="2515852" y="904950"/>
                  </a:lnTo>
                  <a:lnTo>
                    <a:pt x="2522993" y="890048"/>
                  </a:lnTo>
                  <a:lnTo>
                    <a:pt x="2527028" y="890048"/>
                  </a:lnTo>
                  <a:lnTo>
                    <a:pt x="2529202" y="890048"/>
                  </a:lnTo>
                  <a:lnTo>
                    <a:pt x="2530133" y="890048"/>
                  </a:lnTo>
                  <a:lnTo>
                    <a:pt x="2534169" y="890048"/>
                  </a:lnTo>
                  <a:lnTo>
                    <a:pt x="2537273" y="890048"/>
                  </a:lnTo>
                  <a:lnTo>
                    <a:pt x="2539446" y="875147"/>
                  </a:lnTo>
                  <a:lnTo>
                    <a:pt x="2541620" y="867696"/>
                  </a:lnTo>
                  <a:lnTo>
                    <a:pt x="2546897" y="860245"/>
                  </a:lnTo>
                  <a:lnTo>
                    <a:pt x="2554037" y="848759"/>
                  </a:lnTo>
                  <a:lnTo>
                    <a:pt x="2566455" y="848759"/>
                  </a:lnTo>
                  <a:lnTo>
                    <a:pt x="2566455" y="840377"/>
                  </a:lnTo>
                  <a:lnTo>
                    <a:pt x="2566455" y="832926"/>
                  </a:lnTo>
                  <a:lnTo>
                    <a:pt x="2568628" y="827649"/>
                  </a:lnTo>
                  <a:lnTo>
                    <a:pt x="2570802" y="821440"/>
                  </a:lnTo>
                  <a:lnTo>
                    <a:pt x="2572975" y="820508"/>
                  </a:lnTo>
                  <a:lnTo>
                    <a:pt x="2573906" y="818335"/>
                  </a:lnTo>
                  <a:lnTo>
                    <a:pt x="2576079" y="818335"/>
                  </a:lnTo>
                  <a:lnTo>
                    <a:pt x="2578252" y="818335"/>
                  </a:lnTo>
                  <a:lnTo>
                    <a:pt x="2583530" y="818335"/>
                  </a:lnTo>
                  <a:lnTo>
                    <a:pt x="2580425" y="794120"/>
                  </a:lnTo>
                  <a:lnTo>
                    <a:pt x="2580425" y="766491"/>
                  </a:lnTo>
                  <a:lnTo>
                    <a:pt x="2581356" y="742276"/>
                  </a:lnTo>
                  <a:lnTo>
                    <a:pt x="2590670" y="719924"/>
                  </a:lnTo>
                  <a:lnTo>
                    <a:pt x="2595948" y="718993"/>
                  </a:lnTo>
                  <a:lnTo>
                    <a:pt x="2607434" y="716819"/>
                  </a:lnTo>
                  <a:lnTo>
                    <a:pt x="2619852" y="716819"/>
                  </a:lnTo>
                  <a:lnTo>
                    <a:pt x="2629165" y="716819"/>
                  </a:lnTo>
                  <a:lnTo>
                    <a:pt x="2634443" y="714646"/>
                  </a:lnTo>
                  <a:lnTo>
                    <a:pt x="2634443" y="707196"/>
                  </a:lnTo>
                  <a:lnTo>
                    <a:pt x="2639720" y="704091"/>
                  </a:lnTo>
                  <a:lnTo>
                    <a:pt x="2646861" y="699745"/>
                  </a:lnTo>
                  <a:lnTo>
                    <a:pt x="2656174" y="697572"/>
                  </a:lnTo>
                  <a:lnTo>
                    <a:pt x="2663314" y="696640"/>
                  </a:lnTo>
                  <a:lnTo>
                    <a:pt x="2666419" y="701918"/>
                  </a:lnTo>
                  <a:lnTo>
                    <a:pt x="2672628" y="707196"/>
                  </a:lnTo>
                  <a:lnTo>
                    <a:pt x="2677905" y="711542"/>
                  </a:lnTo>
                  <a:lnTo>
                    <a:pt x="2685045" y="709369"/>
                  </a:lnTo>
                  <a:lnTo>
                    <a:pt x="2692186" y="705022"/>
                  </a:lnTo>
                  <a:lnTo>
                    <a:pt x="2702741" y="701918"/>
                  </a:lnTo>
                  <a:lnTo>
                    <a:pt x="2717332" y="699745"/>
                  </a:lnTo>
                  <a:lnTo>
                    <a:pt x="2724472" y="689190"/>
                  </a:lnTo>
                  <a:lnTo>
                    <a:pt x="2728508" y="677703"/>
                  </a:lnTo>
                  <a:lnTo>
                    <a:pt x="2729439" y="662802"/>
                  </a:lnTo>
                  <a:lnTo>
                    <a:pt x="2744030" y="657524"/>
                  </a:lnTo>
                  <a:lnTo>
                    <a:pt x="2757690" y="652247"/>
                  </a:lnTo>
                  <a:lnTo>
                    <a:pt x="2768245" y="644796"/>
                  </a:lnTo>
                  <a:lnTo>
                    <a:pt x="2773522" y="629895"/>
                  </a:lnTo>
                  <a:lnTo>
                    <a:pt x="2782836" y="632068"/>
                  </a:lnTo>
                  <a:lnTo>
                    <a:pt x="2789976" y="632999"/>
                  </a:lnTo>
                  <a:lnTo>
                    <a:pt x="2795254" y="637345"/>
                  </a:lnTo>
                  <a:lnTo>
                    <a:pt x="2802394" y="642623"/>
                  </a:lnTo>
                  <a:lnTo>
                    <a:pt x="2807671" y="640450"/>
                  </a:lnTo>
                  <a:lnTo>
                    <a:pt x="2811707" y="640450"/>
                  </a:lnTo>
                  <a:lnTo>
                    <a:pt x="2813880" y="638277"/>
                  </a:lnTo>
                  <a:lnTo>
                    <a:pt x="2816985" y="638277"/>
                  </a:lnTo>
                  <a:lnTo>
                    <a:pt x="2811707" y="612820"/>
                  </a:lnTo>
                  <a:lnTo>
                    <a:pt x="2800221" y="590468"/>
                  </a:lnTo>
                  <a:lnTo>
                    <a:pt x="2789666" y="577740"/>
                  </a:lnTo>
                  <a:lnTo>
                    <a:pt x="2792770" y="572462"/>
                  </a:lnTo>
                  <a:lnTo>
                    <a:pt x="2794943" y="570289"/>
                  </a:lnTo>
                  <a:lnTo>
                    <a:pt x="2797116" y="568116"/>
                  </a:lnTo>
                  <a:lnTo>
                    <a:pt x="2799290" y="568116"/>
                  </a:lnTo>
                  <a:lnTo>
                    <a:pt x="2800221" y="568116"/>
                  </a:lnTo>
                  <a:lnTo>
                    <a:pt x="2802394" y="570289"/>
                  </a:lnTo>
                  <a:lnTo>
                    <a:pt x="2804567" y="570289"/>
                  </a:lnTo>
                  <a:lnTo>
                    <a:pt x="2806740" y="570289"/>
                  </a:lnTo>
                  <a:lnTo>
                    <a:pt x="2809845" y="570289"/>
                  </a:lnTo>
                  <a:lnTo>
                    <a:pt x="2813880" y="568116"/>
                  </a:lnTo>
                  <a:lnTo>
                    <a:pt x="2822263" y="560665"/>
                  </a:lnTo>
                  <a:lnTo>
                    <a:pt x="2826298" y="547937"/>
                  </a:lnTo>
                  <a:lnTo>
                    <a:pt x="2829403" y="533036"/>
                  </a:lnTo>
                  <a:lnTo>
                    <a:pt x="2829403" y="520307"/>
                  </a:lnTo>
                  <a:lnTo>
                    <a:pt x="2833439" y="525585"/>
                  </a:lnTo>
                  <a:lnTo>
                    <a:pt x="2838716" y="533036"/>
                  </a:lnTo>
                  <a:lnTo>
                    <a:pt x="2842752" y="540486"/>
                  </a:lnTo>
                  <a:lnTo>
                    <a:pt x="2845856" y="538313"/>
                  </a:lnTo>
                  <a:lnTo>
                    <a:pt x="2848029" y="538313"/>
                  </a:lnTo>
                  <a:lnTo>
                    <a:pt x="2850203" y="538313"/>
                  </a:lnTo>
                  <a:lnTo>
                    <a:pt x="2851134" y="536140"/>
                  </a:lnTo>
                  <a:lnTo>
                    <a:pt x="2853307" y="536140"/>
                  </a:lnTo>
                  <a:lnTo>
                    <a:pt x="2860447" y="536140"/>
                  </a:lnTo>
                  <a:lnTo>
                    <a:pt x="2864483" y="538313"/>
                  </a:lnTo>
                  <a:lnTo>
                    <a:pt x="2865414" y="540486"/>
                  </a:lnTo>
                  <a:lnTo>
                    <a:pt x="2869450" y="542659"/>
                  </a:lnTo>
                  <a:lnTo>
                    <a:pt x="2872555" y="543591"/>
                  </a:lnTo>
                  <a:lnTo>
                    <a:pt x="2872555" y="557250"/>
                  </a:lnTo>
                  <a:lnTo>
                    <a:pt x="2887146" y="560355"/>
                  </a:lnTo>
                  <a:lnTo>
                    <a:pt x="2898632" y="565632"/>
                  </a:lnTo>
                  <a:lnTo>
                    <a:pt x="2905772" y="577119"/>
                  </a:lnTo>
                  <a:lnTo>
                    <a:pt x="2912913" y="577119"/>
                  </a:lnTo>
                  <a:lnTo>
                    <a:pt x="2916017" y="577119"/>
                  </a:lnTo>
                  <a:lnTo>
                    <a:pt x="2920053" y="577119"/>
                  </a:lnTo>
                  <a:lnTo>
                    <a:pt x="2923158" y="574946"/>
                  </a:lnTo>
                  <a:lnTo>
                    <a:pt x="2925330" y="572773"/>
                  </a:lnTo>
                  <a:lnTo>
                    <a:pt x="2928435" y="567495"/>
                  </a:lnTo>
                  <a:lnTo>
                    <a:pt x="2930608" y="564390"/>
                  </a:lnTo>
                  <a:lnTo>
                    <a:pt x="2930608" y="562217"/>
                  </a:lnTo>
                  <a:lnTo>
                    <a:pt x="2928435" y="557871"/>
                  </a:lnTo>
                  <a:lnTo>
                    <a:pt x="2927503" y="556940"/>
                  </a:lnTo>
                  <a:lnTo>
                    <a:pt x="2925330" y="554767"/>
                  </a:lnTo>
                  <a:lnTo>
                    <a:pt x="2921295" y="552594"/>
                  </a:lnTo>
                  <a:lnTo>
                    <a:pt x="2923468" y="547316"/>
                  </a:lnTo>
                  <a:lnTo>
                    <a:pt x="2925641" y="542038"/>
                  </a:lnTo>
                  <a:lnTo>
                    <a:pt x="2927814" y="539865"/>
                  </a:lnTo>
                  <a:lnTo>
                    <a:pt x="2930919" y="535519"/>
                  </a:lnTo>
                  <a:lnTo>
                    <a:pt x="2933092" y="532415"/>
                  </a:lnTo>
                  <a:lnTo>
                    <a:pt x="2969414" y="532415"/>
                  </a:lnTo>
                  <a:lnTo>
                    <a:pt x="2965999" y="516271"/>
                  </a:lnTo>
                  <a:close/>
                  <a:moveTo>
                    <a:pt x="758729" y="1039993"/>
                  </a:moveTo>
                  <a:lnTo>
                    <a:pt x="776425" y="1034716"/>
                  </a:lnTo>
                  <a:lnTo>
                    <a:pt x="791016" y="1027265"/>
                  </a:lnTo>
                  <a:lnTo>
                    <a:pt x="791016" y="1030370"/>
                  </a:lnTo>
                  <a:lnTo>
                    <a:pt x="791016" y="1034716"/>
                  </a:lnTo>
                  <a:lnTo>
                    <a:pt x="791016" y="1039993"/>
                  </a:lnTo>
                  <a:lnTo>
                    <a:pt x="788843" y="1045271"/>
                  </a:lnTo>
                  <a:lnTo>
                    <a:pt x="785738" y="1050549"/>
                  </a:lnTo>
                  <a:lnTo>
                    <a:pt x="785738" y="1057999"/>
                  </a:lnTo>
                  <a:lnTo>
                    <a:pt x="774252" y="1057999"/>
                  </a:lnTo>
                  <a:lnTo>
                    <a:pt x="765870" y="1057068"/>
                  </a:lnTo>
                  <a:lnTo>
                    <a:pt x="758729" y="1054895"/>
                  </a:lnTo>
                  <a:lnTo>
                    <a:pt x="758729" y="1039993"/>
                  </a:lnTo>
                  <a:close/>
                  <a:moveTo>
                    <a:pt x="644175" y="1152064"/>
                  </a:moveTo>
                  <a:lnTo>
                    <a:pt x="645106" y="1151133"/>
                  </a:lnTo>
                  <a:lnTo>
                    <a:pt x="645106" y="1148960"/>
                  </a:lnTo>
                  <a:lnTo>
                    <a:pt x="647279" y="1148960"/>
                  </a:lnTo>
                  <a:lnTo>
                    <a:pt x="649453" y="1146787"/>
                  </a:lnTo>
                  <a:lnTo>
                    <a:pt x="651626" y="1144614"/>
                  </a:lnTo>
                  <a:lnTo>
                    <a:pt x="666217" y="1144614"/>
                  </a:lnTo>
                  <a:lnTo>
                    <a:pt x="662181" y="1148960"/>
                  </a:lnTo>
                  <a:lnTo>
                    <a:pt x="659076" y="1151133"/>
                  </a:lnTo>
                  <a:lnTo>
                    <a:pt x="655041" y="1152064"/>
                  </a:lnTo>
                  <a:lnTo>
                    <a:pt x="651936" y="1154238"/>
                  </a:lnTo>
                  <a:lnTo>
                    <a:pt x="645727" y="1156411"/>
                  </a:lnTo>
                  <a:lnTo>
                    <a:pt x="642623" y="1156411"/>
                  </a:lnTo>
                  <a:lnTo>
                    <a:pt x="644175" y="1152064"/>
                  </a:lnTo>
                  <a:close/>
                  <a:moveTo>
                    <a:pt x="765870" y="1265377"/>
                  </a:moveTo>
                  <a:lnTo>
                    <a:pt x="759661" y="1282452"/>
                  </a:lnTo>
                  <a:lnTo>
                    <a:pt x="752520" y="1300457"/>
                  </a:lnTo>
                  <a:lnTo>
                    <a:pt x="751589" y="1315359"/>
                  </a:lnTo>
                  <a:lnTo>
                    <a:pt x="737930" y="1319705"/>
                  </a:lnTo>
                  <a:lnTo>
                    <a:pt x="725512" y="1320636"/>
                  </a:lnTo>
                  <a:lnTo>
                    <a:pt x="714957" y="1315359"/>
                  </a:lnTo>
                  <a:lnTo>
                    <a:pt x="701297" y="1312254"/>
                  </a:lnTo>
                  <a:lnTo>
                    <a:pt x="696019" y="1312254"/>
                  </a:lnTo>
                  <a:lnTo>
                    <a:pt x="692915" y="1312254"/>
                  </a:lnTo>
                  <a:lnTo>
                    <a:pt x="688879" y="1313186"/>
                  </a:lnTo>
                  <a:lnTo>
                    <a:pt x="685775" y="1317532"/>
                  </a:lnTo>
                  <a:lnTo>
                    <a:pt x="683602" y="1319705"/>
                  </a:lnTo>
                  <a:lnTo>
                    <a:pt x="681428" y="1322810"/>
                  </a:lnTo>
                  <a:lnTo>
                    <a:pt x="678324" y="1324983"/>
                  </a:lnTo>
                  <a:lnTo>
                    <a:pt x="673046" y="1322810"/>
                  </a:lnTo>
                  <a:lnTo>
                    <a:pt x="661560" y="1320636"/>
                  </a:lnTo>
                  <a:lnTo>
                    <a:pt x="646969" y="1319705"/>
                  </a:lnTo>
                  <a:lnTo>
                    <a:pt x="632378" y="1315359"/>
                  </a:lnTo>
                  <a:lnTo>
                    <a:pt x="617787" y="1313186"/>
                  </a:lnTo>
                  <a:lnTo>
                    <a:pt x="610647" y="1312254"/>
                  </a:lnTo>
                  <a:lnTo>
                    <a:pt x="596056" y="1306046"/>
                  </a:lnTo>
                  <a:lnTo>
                    <a:pt x="581465" y="1298595"/>
                  </a:lnTo>
                  <a:lnTo>
                    <a:pt x="566874" y="1295490"/>
                  </a:lnTo>
                  <a:lnTo>
                    <a:pt x="551352" y="1298595"/>
                  </a:lnTo>
                  <a:lnTo>
                    <a:pt x="539865" y="1306046"/>
                  </a:lnTo>
                  <a:lnTo>
                    <a:pt x="536761" y="1315669"/>
                  </a:lnTo>
                  <a:lnTo>
                    <a:pt x="532725" y="1325293"/>
                  </a:lnTo>
                  <a:lnTo>
                    <a:pt x="530552" y="1335848"/>
                  </a:lnTo>
                  <a:lnTo>
                    <a:pt x="523411" y="1334917"/>
                  </a:lnTo>
                  <a:lnTo>
                    <a:pt x="510994" y="1330571"/>
                  </a:lnTo>
                  <a:lnTo>
                    <a:pt x="496403" y="1327466"/>
                  </a:lnTo>
                  <a:lnTo>
                    <a:pt x="485848" y="1323120"/>
                  </a:lnTo>
                  <a:lnTo>
                    <a:pt x="478707" y="1320016"/>
                  </a:lnTo>
                  <a:lnTo>
                    <a:pt x="474671" y="1305114"/>
                  </a:lnTo>
                  <a:lnTo>
                    <a:pt x="460081" y="1297664"/>
                  </a:lnTo>
                  <a:lnTo>
                    <a:pt x="445490" y="1295490"/>
                  </a:lnTo>
                  <a:lnTo>
                    <a:pt x="430899" y="1295490"/>
                  </a:lnTo>
                  <a:lnTo>
                    <a:pt x="418481" y="1291144"/>
                  </a:lnTo>
                  <a:lnTo>
                    <a:pt x="415376" y="1288040"/>
                  </a:lnTo>
                  <a:lnTo>
                    <a:pt x="413203" y="1285867"/>
                  </a:lnTo>
                  <a:lnTo>
                    <a:pt x="409167" y="1282762"/>
                  </a:lnTo>
                  <a:lnTo>
                    <a:pt x="408236" y="1278416"/>
                  </a:lnTo>
                  <a:lnTo>
                    <a:pt x="402027" y="1275311"/>
                  </a:lnTo>
                  <a:lnTo>
                    <a:pt x="406063" y="1256374"/>
                  </a:lnTo>
                  <a:lnTo>
                    <a:pt x="409167" y="1238368"/>
                  </a:lnTo>
                  <a:lnTo>
                    <a:pt x="415376" y="1221294"/>
                  </a:lnTo>
                  <a:lnTo>
                    <a:pt x="410720" y="1221294"/>
                  </a:lnTo>
                  <a:lnTo>
                    <a:pt x="401406" y="1219121"/>
                  </a:lnTo>
                  <a:lnTo>
                    <a:pt x="381538" y="1218189"/>
                  </a:lnTo>
                  <a:lnTo>
                    <a:pt x="358565" y="1218189"/>
                  </a:lnTo>
                  <a:lnTo>
                    <a:pt x="330314" y="1218189"/>
                  </a:lnTo>
                  <a:lnTo>
                    <a:pt x="305168" y="1219121"/>
                  </a:lnTo>
                  <a:lnTo>
                    <a:pt x="281264" y="1223467"/>
                  </a:lnTo>
                  <a:lnTo>
                    <a:pt x="265742" y="1226571"/>
                  </a:lnTo>
                  <a:lnTo>
                    <a:pt x="254255" y="1234022"/>
                  </a:lnTo>
                  <a:lnTo>
                    <a:pt x="239664" y="1243646"/>
                  </a:lnTo>
                  <a:lnTo>
                    <a:pt x="225073" y="1251097"/>
                  </a:lnTo>
                  <a:lnTo>
                    <a:pt x="174160" y="1243646"/>
                  </a:lnTo>
                  <a:lnTo>
                    <a:pt x="174160" y="1234022"/>
                  </a:lnTo>
                  <a:lnTo>
                    <a:pt x="180369" y="1233091"/>
                  </a:lnTo>
                  <a:lnTo>
                    <a:pt x="183473" y="1230918"/>
                  </a:lnTo>
                  <a:lnTo>
                    <a:pt x="187509" y="1228744"/>
                  </a:lnTo>
                  <a:lnTo>
                    <a:pt x="190614" y="1226571"/>
                  </a:lnTo>
                  <a:lnTo>
                    <a:pt x="192787" y="1226571"/>
                  </a:lnTo>
                  <a:lnTo>
                    <a:pt x="195891" y="1228744"/>
                  </a:lnTo>
                  <a:lnTo>
                    <a:pt x="199927" y="1230918"/>
                  </a:lnTo>
                  <a:lnTo>
                    <a:pt x="205205" y="1233091"/>
                  </a:lnTo>
                  <a:lnTo>
                    <a:pt x="208309" y="1233091"/>
                  </a:lnTo>
                  <a:lnTo>
                    <a:pt x="214518" y="1230918"/>
                  </a:lnTo>
                  <a:lnTo>
                    <a:pt x="219796" y="1225640"/>
                  </a:lnTo>
                  <a:lnTo>
                    <a:pt x="222900" y="1219431"/>
                  </a:lnTo>
                  <a:lnTo>
                    <a:pt x="226936" y="1216327"/>
                  </a:lnTo>
                  <a:lnTo>
                    <a:pt x="232213" y="1211980"/>
                  </a:lnTo>
                  <a:lnTo>
                    <a:pt x="244631" y="1211049"/>
                  </a:lnTo>
                  <a:lnTo>
                    <a:pt x="244631" y="1204840"/>
                  </a:lnTo>
                  <a:lnTo>
                    <a:pt x="244631" y="1202978"/>
                  </a:lnTo>
                  <a:lnTo>
                    <a:pt x="244631" y="1200804"/>
                  </a:lnTo>
                  <a:lnTo>
                    <a:pt x="244631" y="1196458"/>
                  </a:lnTo>
                  <a:lnTo>
                    <a:pt x="248667" y="1195527"/>
                  </a:lnTo>
                  <a:lnTo>
                    <a:pt x="250840" y="1193354"/>
                  </a:lnTo>
                  <a:lnTo>
                    <a:pt x="251771" y="1191181"/>
                  </a:lnTo>
                  <a:lnTo>
                    <a:pt x="253945" y="1191181"/>
                  </a:lnTo>
                  <a:lnTo>
                    <a:pt x="256118" y="1189007"/>
                  </a:lnTo>
                  <a:lnTo>
                    <a:pt x="261395" y="1189007"/>
                  </a:lnTo>
                  <a:lnTo>
                    <a:pt x="259222" y="1185903"/>
                  </a:lnTo>
                  <a:lnTo>
                    <a:pt x="256118" y="1181557"/>
                  </a:lnTo>
                  <a:lnTo>
                    <a:pt x="253945" y="1180625"/>
                  </a:lnTo>
                  <a:lnTo>
                    <a:pt x="251771" y="1178452"/>
                  </a:lnTo>
                  <a:lnTo>
                    <a:pt x="251771" y="1174106"/>
                  </a:lnTo>
                  <a:lnTo>
                    <a:pt x="253945" y="1173175"/>
                  </a:lnTo>
                  <a:lnTo>
                    <a:pt x="257980" y="1159515"/>
                  </a:lnTo>
                  <a:lnTo>
                    <a:pt x="263258" y="1148960"/>
                  </a:lnTo>
                  <a:lnTo>
                    <a:pt x="270398" y="1139336"/>
                  </a:lnTo>
                  <a:lnTo>
                    <a:pt x="290267" y="1139336"/>
                  </a:lnTo>
                  <a:lnTo>
                    <a:pt x="295544" y="1130954"/>
                  </a:lnTo>
                  <a:lnTo>
                    <a:pt x="297717" y="1119468"/>
                  </a:lnTo>
                  <a:lnTo>
                    <a:pt x="300822" y="1108912"/>
                  </a:lnTo>
                  <a:lnTo>
                    <a:pt x="310135" y="1101462"/>
                  </a:lnTo>
                  <a:lnTo>
                    <a:pt x="314171" y="1099289"/>
                  </a:lnTo>
                  <a:lnTo>
                    <a:pt x="315102" y="1099289"/>
                  </a:lnTo>
                  <a:lnTo>
                    <a:pt x="319138" y="1099289"/>
                  </a:lnTo>
                  <a:lnTo>
                    <a:pt x="321311" y="1101462"/>
                  </a:lnTo>
                  <a:lnTo>
                    <a:pt x="322243" y="1104566"/>
                  </a:lnTo>
                  <a:lnTo>
                    <a:pt x="324416" y="1108912"/>
                  </a:lnTo>
                  <a:lnTo>
                    <a:pt x="344284" y="1104566"/>
                  </a:lnTo>
                  <a:lnTo>
                    <a:pt x="361048" y="1094942"/>
                  </a:lnTo>
                  <a:lnTo>
                    <a:pt x="373466" y="1084387"/>
                  </a:lnTo>
                  <a:lnTo>
                    <a:pt x="388057" y="1089665"/>
                  </a:lnTo>
                  <a:lnTo>
                    <a:pt x="399544" y="1101151"/>
                  </a:lnTo>
                  <a:lnTo>
                    <a:pt x="406684" y="1113880"/>
                  </a:lnTo>
                  <a:lnTo>
                    <a:pt x="415066" y="1124435"/>
                  </a:lnTo>
                  <a:lnTo>
                    <a:pt x="424379" y="1135921"/>
                  </a:lnTo>
                  <a:lnTo>
                    <a:pt x="453561" y="1156100"/>
                  </a:lnTo>
                  <a:lnTo>
                    <a:pt x="480570" y="1176279"/>
                  </a:lnTo>
                  <a:lnTo>
                    <a:pt x="480570" y="1180625"/>
                  </a:lnTo>
                  <a:lnTo>
                    <a:pt x="480570" y="1183730"/>
                  </a:lnTo>
                  <a:lnTo>
                    <a:pt x="479639" y="1185903"/>
                  </a:lnTo>
                  <a:lnTo>
                    <a:pt x="479639" y="1188076"/>
                  </a:lnTo>
                  <a:lnTo>
                    <a:pt x="477466" y="1189007"/>
                  </a:lnTo>
                  <a:lnTo>
                    <a:pt x="470325" y="1196458"/>
                  </a:lnTo>
                  <a:lnTo>
                    <a:pt x="458839" y="1200804"/>
                  </a:lnTo>
                  <a:lnTo>
                    <a:pt x="444248" y="1202978"/>
                  </a:lnTo>
                  <a:lnTo>
                    <a:pt x="429657" y="1200804"/>
                  </a:lnTo>
                  <a:lnTo>
                    <a:pt x="435866" y="1213533"/>
                  </a:lnTo>
                  <a:lnTo>
                    <a:pt x="444248" y="1218810"/>
                  </a:lnTo>
                  <a:lnTo>
                    <a:pt x="455734" y="1223157"/>
                  </a:lnTo>
                  <a:lnTo>
                    <a:pt x="465048" y="1230607"/>
                  </a:lnTo>
                  <a:lnTo>
                    <a:pt x="473430" y="1230607"/>
                  </a:lnTo>
                  <a:lnTo>
                    <a:pt x="473430" y="1206082"/>
                  </a:lnTo>
                  <a:lnTo>
                    <a:pt x="484916" y="1206082"/>
                  </a:lnTo>
                  <a:lnTo>
                    <a:pt x="488021" y="1198631"/>
                  </a:lnTo>
                  <a:lnTo>
                    <a:pt x="492057" y="1193354"/>
                  </a:lnTo>
                  <a:lnTo>
                    <a:pt x="495161" y="1189007"/>
                  </a:lnTo>
                  <a:lnTo>
                    <a:pt x="500439" y="1185903"/>
                  </a:lnTo>
                  <a:lnTo>
                    <a:pt x="499507" y="1180625"/>
                  </a:lnTo>
                  <a:lnTo>
                    <a:pt x="497334" y="1176279"/>
                  </a:lnTo>
                  <a:lnTo>
                    <a:pt x="497334" y="1174106"/>
                  </a:lnTo>
                  <a:lnTo>
                    <a:pt x="495161" y="1171002"/>
                  </a:lnTo>
                  <a:lnTo>
                    <a:pt x="494230" y="1166655"/>
                  </a:lnTo>
                  <a:lnTo>
                    <a:pt x="494230" y="1161378"/>
                  </a:lnTo>
                  <a:lnTo>
                    <a:pt x="499507" y="1161378"/>
                  </a:lnTo>
                  <a:lnTo>
                    <a:pt x="504785" y="1163551"/>
                  </a:lnTo>
                  <a:lnTo>
                    <a:pt x="507889" y="1165724"/>
                  </a:lnTo>
                  <a:lnTo>
                    <a:pt x="510062" y="1165724"/>
                  </a:lnTo>
                  <a:lnTo>
                    <a:pt x="514098" y="1165724"/>
                  </a:lnTo>
                  <a:lnTo>
                    <a:pt x="517203" y="1165724"/>
                  </a:lnTo>
                  <a:lnTo>
                    <a:pt x="521238" y="1165724"/>
                  </a:lnTo>
                  <a:lnTo>
                    <a:pt x="521238" y="1161378"/>
                  </a:lnTo>
                  <a:lnTo>
                    <a:pt x="509752" y="1151754"/>
                  </a:lnTo>
                  <a:lnTo>
                    <a:pt x="499197" y="1144303"/>
                  </a:lnTo>
                  <a:lnTo>
                    <a:pt x="484606" y="1139026"/>
                  </a:lnTo>
                  <a:lnTo>
                    <a:pt x="484606" y="1128471"/>
                  </a:lnTo>
                  <a:lnTo>
                    <a:pt x="470015" y="1128471"/>
                  </a:lnTo>
                  <a:lnTo>
                    <a:pt x="457597" y="1109533"/>
                  </a:lnTo>
                  <a:lnTo>
                    <a:pt x="443937" y="1093701"/>
                  </a:lnTo>
                  <a:lnTo>
                    <a:pt x="429346" y="1078799"/>
                  </a:lnTo>
                  <a:lnTo>
                    <a:pt x="429346" y="1072590"/>
                  </a:lnTo>
                  <a:lnTo>
                    <a:pt x="429346" y="1069486"/>
                  </a:lnTo>
                  <a:lnTo>
                    <a:pt x="429346" y="1065140"/>
                  </a:lnTo>
                  <a:lnTo>
                    <a:pt x="429346" y="1064208"/>
                  </a:lnTo>
                  <a:lnTo>
                    <a:pt x="433382" y="1062035"/>
                  </a:lnTo>
                  <a:lnTo>
                    <a:pt x="436487" y="1057689"/>
                  </a:lnTo>
                  <a:lnTo>
                    <a:pt x="438660" y="1057689"/>
                  </a:lnTo>
                  <a:lnTo>
                    <a:pt x="438660" y="1056758"/>
                  </a:lnTo>
                  <a:lnTo>
                    <a:pt x="440833" y="1056758"/>
                  </a:lnTo>
                  <a:lnTo>
                    <a:pt x="443006" y="1056758"/>
                  </a:lnTo>
                  <a:lnTo>
                    <a:pt x="443937" y="1054584"/>
                  </a:lnTo>
                  <a:lnTo>
                    <a:pt x="446111" y="1057689"/>
                  </a:lnTo>
                  <a:lnTo>
                    <a:pt x="448284" y="1062035"/>
                  </a:lnTo>
                  <a:lnTo>
                    <a:pt x="448284" y="1065140"/>
                  </a:lnTo>
                  <a:lnTo>
                    <a:pt x="450457" y="1071349"/>
                  </a:lnTo>
                  <a:lnTo>
                    <a:pt x="465048" y="1067002"/>
                  </a:lnTo>
                  <a:lnTo>
                    <a:pt x="472188" y="1087181"/>
                  </a:lnTo>
                  <a:lnTo>
                    <a:pt x="479328" y="1098668"/>
                  </a:lnTo>
                  <a:lnTo>
                    <a:pt x="487710" y="1103945"/>
                  </a:lnTo>
                  <a:lnTo>
                    <a:pt x="497024" y="1106118"/>
                  </a:lnTo>
                  <a:lnTo>
                    <a:pt x="507579" y="1111396"/>
                  </a:lnTo>
                  <a:lnTo>
                    <a:pt x="521238" y="1121020"/>
                  </a:lnTo>
                  <a:lnTo>
                    <a:pt x="526516" y="1126297"/>
                  </a:lnTo>
                  <a:lnTo>
                    <a:pt x="526516" y="1133748"/>
                  </a:lnTo>
                  <a:lnTo>
                    <a:pt x="524343" y="1141199"/>
                  </a:lnTo>
                  <a:lnTo>
                    <a:pt x="522170" y="1150823"/>
                  </a:lnTo>
                  <a:lnTo>
                    <a:pt x="524343" y="1161378"/>
                  </a:lnTo>
                  <a:lnTo>
                    <a:pt x="528379" y="1165724"/>
                  </a:lnTo>
                  <a:lnTo>
                    <a:pt x="531483" y="1166655"/>
                  </a:lnTo>
                  <a:lnTo>
                    <a:pt x="536761" y="1171002"/>
                  </a:lnTo>
                  <a:lnTo>
                    <a:pt x="540797" y="1174106"/>
                  </a:lnTo>
                  <a:lnTo>
                    <a:pt x="543901" y="1176279"/>
                  </a:lnTo>
                  <a:lnTo>
                    <a:pt x="560665" y="1225951"/>
                  </a:lnTo>
                  <a:lnTo>
                    <a:pt x="564701" y="1225951"/>
                  </a:lnTo>
                  <a:lnTo>
                    <a:pt x="565632" y="1228124"/>
                  </a:lnTo>
                  <a:lnTo>
                    <a:pt x="567805" y="1228124"/>
                  </a:lnTo>
                  <a:lnTo>
                    <a:pt x="569978" y="1230297"/>
                  </a:lnTo>
                  <a:lnTo>
                    <a:pt x="575256" y="1228124"/>
                  </a:lnTo>
                  <a:lnTo>
                    <a:pt x="580534" y="1225951"/>
                  </a:lnTo>
                  <a:lnTo>
                    <a:pt x="582707" y="1225019"/>
                  </a:lnTo>
                  <a:lnTo>
                    <a:pt x="584880" y="1220673"/>
                  </a:lnTo>
                  <a:lnTo>
                    <a:pt x="584880" y="1218500"/>
                  </a:lnTo>
                  <a:lnTo>
                    <a:pt x="587053" y="1215395"/>
                  </a:lnTo>
                  <a:lnTo>
                    <a:pt x="587984" y="1211049"/>
                  </a:lnTo>
                  <a:lnTo>
                    <a:pt x="592020" y="1210118"/>
                  </a:lnTo>
                  <a:lnTo>
                    <a:pt x="597298" y="1205772"/>
                  </a:lnTo>
                  <a:lnTo>
                    <a:pt x="594193" y="1188697"/>
                  </a:lnTo>
                  <a:lnTo>
                    <a:pt x="587053" y="1172864"/>
                  </a:lnTo>
                  <a:lnTo>
                    <a:pt x="577740" y="1161378"/>
                  </a:lnTo>
                  <a:lnTo>
                    <a:pt x="577740" y="1156411"/>
                  </a:lnTo>
                  <a:lnTo>
                    <a:pt x="580844" y="1158584"/>
                  </a:lnTo>
                  <a:lnTo>
                    <a:pt x="580844" y="1159515"/>
                  </a:lnTo>
                  <a:lnTo>
                    <a:pt x="583017" y="1161688"/>
                  </a:lnTo>
                  <a:lnTo>
                    <a:pt x="585190" y="1166035"/>
                  </a:lnTo>
                  <a:lnTo>
                    <a:pt x="592331" y="1163861"/>
                  </a:lnTo>
                  <a:lnTo>
                    <a:pt x="595435" y="1163861"/>
                  </a:lnTo>
                  <a:lnTo>
                    <a:pt x="597608" y="1163861"/>
                  </a:lnTo>
                  <a:lnTo>
                    <a:pt x="599781" y="1161688"/>
                  </a:lnTo>
                  <a:lnTo>
                    <a:pt x="599781" y="1159515"/>
                  </a:lnTo>
                  <a:lnTo>
                    <a:pt x="599781" y="1158584"/>
                  </a:lnTo>
                  <a:lnTo>
                    <a:pt x="597608" y="1154238"/>
                  </a:lnTo>
                  <a:lnTo>
                    <a:pt x="597608" y="1148960"/>
                  </a:lnTo>
                  <a:lnTo>
                    <a:pt x="600713" y="1148960"/>
                  </a:lnTo>
                  <a:lnTo>
                    <a:pt x="600713" y="1144614"/>
                  </a:lnTo>
                  <a:lnTo>
                    <a:pt x="604748" y="1144614"/>
                  </a:lnTo>
                  <a:lnTo>
                    <a:pt x="607853" y="1144614"/>
                  </a:lnTo>
                  <a:lnTo>
                    <a:pt x="610026" y="1146787"/>
                  </a:lnTo>
                  <a:lnTo>
                    <a:pt x="612199" y="1146787"/>
                  </a:lnTo>
                  <a:lnTo>
                    <a:pt x="614372" y="1148960"/>
                  </a:lnTo>
                  <a:lnTo>
                    <a:pt x="619650" y="1151133"/>
                  </a:lnTo>
                  <a:lnTo>
                    <a:pt x="622754" y="1152064"/>
                  </a:lnTo>
                  <a:lnTo>
                    <a:pt x="624927" y="1154238"/>
                  </a:lnTo>
                  <a:lnTo>
                    <a:pt x="627100" y="1156411"/>
                  </a:lnTo>
                  <a:lnTo>
                    <a:pt x="630205" y="1158584"/>
                  </a:lnTo>
                  <a:lnTo>
                    <a:pt x="634241" y="1161688"/>
                  </a:lnTo>
                  <a:lnTo>
                    <a:pt x="632068" y="1166966"/>
                  </a:lnTo>
                  <a:lnTo>
                    <a:pt x="629894" y="1171312"/>
                  </a:lnTo>
                  <a:lnTo>
                    <a:pt x="629894" y="1174416"/>
                  </a:lnTo>
                  <a:lnTo>
                    <a:pt x="629894" y="1178763"/>
                  </a:lnTo>
                  <a:lnTo>
                    <a:pt x="629894" y="1181867"/>
                  </a:lnTo>
                  <a:lnTo>
                    <a:pt x="629894" y="1186213"/>
                  </a:lnTo>
                  <a:lnTo>
                    <a:pt x="629894" y="1189318"/>
                  </a:lnTo>
                  <a:lnTo>
                    <a:pt x="636103" y="1206392"/>
                  </a:lnTo>
                  <a:lnTo>
                    <a:pt x="648521" y="1223467"/>
                  </a:lnTo>
                  <a:lnTo>
                    <a:pt x="665285" y="1234022"/>
                  </a:lnTo>
                  <a:lnTo>
                    <a:pt x="680808" y="1238368"/>
                  </a:lnTo>
                  <a:lnTo>
                    <a:pt x="684843" y="1236195"/>
                  </a:lnTo>
                  <a:lnTo>
                    <a:pt x="687948" y="1233091"/>
                  </a:lnTo>
                  <a:lnTo>
                    <a:pt x="690121" y="1228744"/>
                  </a:lnTo>
                  <a:lnTo>
                    <a:pt x="695399" y="1226571"/>
                  </a:lnTo>
                  <a:lnTo>
                    <a:pt x="699434" y="1225640"/>
                  </a:lnTo>
                  <a:lnTo>
                    <a:pt x="704712" y="1226571"/>
                  </a:lnTo>
                  <a:lnTo>
                    <a:pt x="714025" y="1230918"/>
                  </a:lnTo>
                  <a:lnTo>
                    <a:pt x="721165" y="1234022"/>
                  </a:lnTo>
                  <a:lnTo>
                    <a:pt x="728306" y="1236195"/>
                  </a:lnTo>
                  <a:lnTo>
                    <a:pt x="735446" y="1234022"/>
                  </a:lnTo>
                  <a:lnTo>
                    <a:pt x="743828" y="1226571"/>
                  </a:lnTo>
                  <a:lnTo>
                    <a:pt x="750968" y="1226571"/>
                  </a:lnTo>
                  <a:lnTo>
                    <a:pt x="755004" y="1226571"/>
                  </a:lnTo>
                  <a:lnTo>
                    <a:pt x="758109" y="1226571"/>
                  </a:lnTo>
                  <a:lnTo>
                    <a:pt x="760282" y="1228744"/>
                  </a:lnTo>
                  <a:lnTo>
                    <a:pt x="762455" y="1230918"/>
                  </a:lnTo>
                  <a:lnTo>
                    <a:pt x="762455" y="1234022"/>
                  </a:lnTo>
                  <a:lnTo>
                    <a:pt x="764628" y="1238368"/>
                  </a:lnTo>
                  <a:lnTo>
                    <a:pt x="767732" y="1251097"/>
                  </a:lnTo>
                  <a:lnTo>
                    <a:pt x="765870" y="1265377"/>
                  </a:lnTo>
                  <a:close/>
                  <a:moveTo>
                    <a:pt x="845033" y="1136232"/>
                  </a:moveTo>
                  <a:lnTo>
                    <a:pt x="825165" y="1141509"/>
                  </a:lnTo>
                  <a:lnTo>
                    <a:pt x="803434" y="1143682"/>
                  </a:lnTo>
                  <a:lnTo>
                    <a:pt x="781702" y="1139336"/>
                  </a:lnTo>
                  <a:lnTo>
                    <a:pt x="773320" y="1136232"/>
                  </a:lnTo>
                  <a:lnTo>
                    <a:pt x="766180" y="1130954"/>
                  </a:lnTo>
                  <a:lnTo>
                    <a:pt x="756867" y="1124745"/>
                  </a:lnTo>
                  <a:lnTo>
                    <a:pt x="742276" y="1124745"/>
                  </a:lnTo>
                  <a:lnTo>
                    <a:pt x="727685" y="1126918"/>
                  </a:lnTo>
                  <a:lnTo>
                    <a:pt x="713094" y="1134369"/>
                  </a:lnTo>
                  <a:lnTo>
                    <a:pt x="700676" y="1139647"/>
                  </a:lnTo>
                  <a:lnTo>
                    <a:pt x="686085" y="1141820"/>
                  </a:lnTo>
                  <a:lnTo>
                    <a:pt x="671494" y="1136542"/>
                  </a:lnTo>
                  <a:lnTo>
                    <a:pt x="666217" y="1134369"/>
                  </a:lnTo>
                  <a:lnTo>
                    <a:pt x="662181" y="1132196"/>
                  </a:lnTo>
                  <a:lnTo>
                    <a:pt x="659076" y="1131265"/>
                  </a:lnTo>
                  <a:lnTo>
                    <a:pt x="656903" y="1126918"/>
                  </a:lnTo>
                  <a:lnTo>
                    <a:pt x="656903" y="1123814"/>
                  </a:lnTo>
                  <a:lnTo>
                    <a:pt x="654730" y="1116363"/>
                  </a:lnTo>
                  <a:lnTo>
                    <a:pt x="654730" y="1110154"/>
                  </a:lnTo>
                  <a:lnTo>
                    <a:pt x="658766" y="1099599"/>
                  </a:lnTo>
                  <a:lnTo>
                    <a:pt x="665906" y="1086871"/>
                  </a:lnTo>
                  <a:lnTo>
                    <a:pt x="674288" y="1071969"/>
                  </a:lnTo>
                  <a:lnTo>
                    <a:pt x="683602" y="1057068"/>
                  </a:lnTo>
                  <a:lnTo>
                    <a:pt x="690742" y="1043408"/>
                  </a:lnTo>
                  <a:lnTo>
                    <a:pt x="694778" y="1035026"/>
                  </a:lnTo>
                  <a:lnTo>
                    <a:pt x="703160" y="1037199"/>
                  </a:lnTo>
                  <a:lnTo>
                    <a:pt x="710300" y="1040304"/>
                  </a:lnTo>
                  <a:lnTo>
                    <a:pt x="715578" y="1042477"/>
                  </a:lnTo>
                  <a:lnTo>
                    <a:pt x="721786" y="1047755"/>
                  </a:lnTo>
                  <a:lnTo>
                    <a:pt x="724891" y="1049928"/>
                  </a:lnTo>
                  <a:lnTo>
                    <a:pt x="727064" y="1049928"/>
                  </a:lnTo>
                  <a:lnTo>
                    <a:pt x="729237" y="1049928"/>
                  </a:lnTo>
                  <a:lnTo>
                    <a:pt x="730168" y="1050859"/>
                  </a:lnTo>
                  <a:lnTo>
                    <a:pt x="717751" y="1055205"/>
                  </a:lnTo>
                  <a:lnTo>
                    <a:pt x="721786" y="1064829"/>
                  </a:lnTo>
                  <a:lnTo>
                    <a:pt x="728927" y="1072280"/>
                  </a:lnTo>
                  <a:lnTo>
                    <a:pt x="734204" y="1079731"/>
                  </a:lnTo>
                  <a:lnTo>
                    <a:pt x="743518" y="1080662"/>
                  </a:lnTo>
                  <a:lnTo>
                    <a:pt x="755935" y="1075384"/>
                  </a:lnTo>
                  <a:lnTo>
                    <a:pt x="765249" y="1067934"/>
                  </a:lnTo>
                  <a:lnTo>
                    <a:pt x="780771" y="1073211"/>
                  </a:lnTo>
                  <a:lnTo>
                    <a:pt x="800640" y="1084698"/>
                  </a:lnTo>
                  <a:lnTo>
                    <a:pt x="821439" y="1097426"/>
                  </a:lnTo>
                  <a:lnTo>
                    <a:pt x="836030" y="1110154"/>
                  </a:lnTo>
                  <a:lnTo>
                    <a:pt x="844413" y="1125056"/>
                  </a:lnTo>
                  <a:lnTo>
                    <a:pt x="850621" y="1125056"/>
                  </a:lnTo>
                  <a:lnTo>
                    <a:pt x="845033" y="1136232"/>
                  </a:lnTo>
                  <a:close/>
                  <a:moveTo>
                    <a:pt x="1025402" y="1146787"/>
                  </a:moveTo>
                  <a:lnTo>
                    <a:pt x="1022298" y="1146787"/>
                  </a:lnTo>
                  <a:lnTo>
                    <a:pt x="1018262" y="1146787"/>
                  </a:lnTo>
                  <a:lnTo>
                    <a:pt x="1015157" y="1146787"/>
                  </a:lnTo>
                  <a:lnTo>
                    <a:pt x="1011122" y="1144614"/>
                  </a:lnTo>
                  <a:lnTo>
                    <a:pt x="1008949" y="1161688"/>
                  </a:lnTo>
                  <a:lnTo>
                    <a:pt x="1011122" y="1173175"/>
                  </a:lnTo>
                  <a:lnTo>
                    <a:pt x="1016399" y="1183730"/>
                  </a:lnTo>
                  <a:lnTo>
                    <a:pt x="1020435" y="1196458"/>
                  </a:lnTo>
                  <a:lnTo>
                    <a:pt x="1022608" y="1217569"/>
                  </a:lnTo>
                  <a:lnTo>
                    <a:pt x="995600" y="1218500"/>
                  </a:lnTo>
                  <a:lnTo>
                    <a:pt x="976973" y="1215395"/>
                  </a:lnTo>
                  <a:lnTo>
                    <a:pt x="966418" y="1205772"/>
                  </a:lnTo>
                  <a:lnTo>
                    <a:pt x="962382" y="1188697"/>
                  </a:lnTo>
                  <a:lnTo>
                    <a:pt x="962382" y="1165414"/>
                  </a:lnTo>
                  <a:lnTo>
                    <a:pt x="974800" y="1165414"/>
                  </a:lnTo>
                  <a:lnTo>
                    <a:pt x="967660" y="1151754"/>
                  </a:lnTo>
                  <a:lnTo>
                    <a:pt x="955242" y="1138094"/>
                  </a:lnTo>
                  <a:lnTo>
                    <a:pt x="944686" y="1121020"/>
                  </a:lnTo>
                  <a:lnTo>
                    <a:pt x="933200" y="1103945"/>
                  </a:lnTo>
                  <a:lnTo>
                    <a:pt x="927922" y="1086871"/>
                  </a:lnTo>
                  <a:lnTo>
                    <a:pt x="931027" y="1071038"/>
                  </a:lnTo>
                  <a:lnTo>
                    <a:pt x="938167" y="1059552"/>
                  </a:lnTo>
                  <a:lnTo>
                    <a:pt x="949653" y="1049928"/>
                  </a:lnTo>
                  <a:lnTo>
                    <a:pt x="962071" y="1044650"/>
                  </a:lnTo>
                  <a:lnTo>
                    <a:pt x="974489" y="1039373"/>
                  </a:lnTo>
                  <a:lnTo>
                    <a:pt x="985976" y="1029749"/>
                  </a:lnTo>
                  <a:lnTo>
                    <a:pt x="995289" y="1029749"/>
                  </a:lnTo>
                  <a:lnTo>
                    <a:pt x="1000567" y="1031922"/>
                  </a:lnTo>
                  <a:lnTo>
                    <a:pt x="1005844" y="1031922"/>
                  </a:lnTo>
                  <a:lnTo>
                    <a:pt x="1011122" y="1034095"/>
                  </a:lnTo>
                  <a:lnTo>
                    <a:pt x="1008017" y="1049928"/>
                  </a:lnTo>
                  <a:lnTo>
                    <a:pt x="1000877" y="1063587"/>
                  </a:lnTo>
                  <a:lnTo>
                    <a:pt x="986286" y="1068865"/>
                  </a:lnTo>
                  <a:lnTo>
                    <a:pt x="966418" y="1071038"/>
                  </a:lnTo>
                  <a:lnTo>
                    <a:pt x="973558" y="1086871"/>
                  </a:lnTo>
                  <a:lnTo>
                    <a:pt x="985976" y="1101772"/>
                  </a:lnTo>
                  <a:lnTo>
                    <a:pt x="1001498" y="1111396"/>
                  </a:lnTo>
                  <a:lnTo>
                    <a:pt x="1000567" y="1115742"/>
                  </a:lnTo>
                  <a:lnTo>
                    <a:pt x="998394" y="1116674"/>
                  </a:lnTo>
                  <a:lnTo>
                    <a:pt x="996220" y="1116674"/>
                  </a:lnTo>
                  <a:lnTo>
                    <a:pt x="995289" y="1121020"/>
                  </a:lnTo>
                  <a:lnTo>
                    <a:pt x="1000567" y="1130644"/>
                  </a:lnTo>
                  <a:lnTo>
                    <a:pt x="1005844" y="1139026"/>
                  </a:lnTo>
                  <a:lnTo>
                    <a:pt x="1008017" y="1143372"/>
                  </a:lnTo>
                  <a:lnTo>
                    <a:pt x="1008949" y="1144303"/>
                  </a:lnTo>
                  <a:lnTo>
                    <a:pt x="1011122" y="1143372"/>
                  </a:lnTo>
                  <a:lnTo>
                    <a:pt x="1011122" y="1141199"/>
                  </a:lnTo>
                  <a:lnTo>
                    <a:pt x="1013295" y="1138094"/>
                  </a:lnTo>
                  <a:lnTo>
                    <a:pt x="1013295" y="1133748"/>
                  </a:lnTo>
                  <a:lnTo>
                    <a:pt x="1015468" y="1131575"/>
                  </a:lnTo>
                  <a:lnTo>
                    <a:pt x="1018573" y="1133748"/>
                  </a:lnTo>
                  <a:lnTo>
                    <a:pt x="1022608" y="1138094"/>
                  </a:lnTo>
                  <a:lnTo>
                    <a:pt x="1023540" y="1139026"/>
                  </a:lnTo>
                  <a:lnTo>
                    <a:pt x="1027575" y="1141199"/>
                  </a:lnTo>
                  <a:lnTo>
                    <a:pt x="1030680" y="1144303"/>
                  </a:lnTo>
                  <a:lnTo>
                    <a:pt x="1025402" y="1146787"/>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1" name="Freeform: Shape 30">
              <a:extLst>
                <a:ext uri="{FF2B5EF4-FFF2-40B4-BE49-F238E27FC236}">
                  <a16:creationId xmlns:a16="http://schemas.microsoft.com/office/drawing/2014/main" id="{6AB2A71C-4563-4D1A-A02B-8869D01B8067}"/>
                </a:ext>
              </a:extLst>
            </p:cNvPr>
            <p:cNvSpPr/>
            <p:nvPr/>
          </p:nvSpPr>
          <p:spPr>
            <a:xfrm>
              <a:off x="3690211" y="4196454"/>
              <a:ext cx="74507" cy="99343"/>
            </a:xfrm>
            <a:custGeom>
              <a:avLst/>
              <a:gdLst>
                <a:gd name="connsiteX0" fmla="*/ 60226 w 74506"/>
                <a:gd name="connsiteY0" fmla="*/ 0 h 99342"/>
                <a:gd name="connsiteX1" fmla="*/ 43462 w 74506"/>
                <a:gd name="connsiteY1" fmla="*/ 0 h 99342"/>
                <a:gd name="connsiteX2" fmla="*/ 23904 w 74506"/>
                <a:gd name="connsiteY2" fmla="*/ 2173 h 99342"/>
                <a:gd name="connsiteX3" fmla="*/ 4036 w 74506"/>
                <a:gd name="connsiteY3" fmla="*/ 4346 h 99342"/>
                <a:gd name="connsiteX4" fmla="*/ 4967 w 74506"/>
                <a:gd name="connsiteY4" fmla="*/ 11797 h 99342"/>
                <a:gd name="connsiteX5" fmla="*/ 7140 w 74506"/>
                <a:gd name="connsiteY5" fmla="*/ 14901 h 99342"/>
                <a:gd name="connsiteX6" fmla="*/ 11176 w 74506"/>
                <a:gd name="connsiteY6" fmla="*/ 19248 h 99342"/>
                <a:gd name="connsiteX7" fmla="*/ 14281 w 74506"/>
                <a:gd name="connsiteY7" fmla="*/ 20179 h 99342"/>
                <a:gd name="connsiteX8" fmla="*/ 18627 w 74506"/>
                <a:gd name="connsiteY8" fmla="*/ 22352 h 99342"/>
                <a:gd name="connsiteX9" fmla="*/ 23904 w 74506"/>
                <a:gd name="connsiteY9" fmla="*/ 24525 h 99342"/>
                <a:gd name="connsiteX10" fmla="*/ 18627 w 74506"/>
                <a:gd name="connsiteY10" fmla="*/ 31976 h 99342"/>
                <a:gd name="connsiteX11" fmla="*/ 11176 w 74506"/>
                <a:gd name="connsiteY11" fmla="*/ 37253 h 99342"/>
                <a:gd name="connsiteX12" fmla="*/ 4036 w 74506"/>
                <a:gd name="connsiteY12" fmla="*/ 40358 h 99342"/>
                <a:gd name="connsiteX13" fmla="*/ 0 w 74506"/>
                <a:gd name="connsiteY13" fmla="*/ 74197 h 99342"/>
                <a:gd name="connsiteX14" fmla="*/ 23904 w 74506"/>
                <a:gd name="connsiteY14" fmla="*/ 77301 h 99342"/>
                <a:gd name="connsiteX15" fmla="*/ 23904 w 74506"/>
                <a:gd name="connsiteY15" fmla="*/ 89098 h 99342"/>
                <a:gd name="connsiteX16" fmla="*/ 31045 w 74506"/>
                <a:gd name="connsiteY16" fmla="*/ 92202 h 99342"/>
                <a:gd name="connsiteX17" fmla="*/ 38495 w 74506"/>
                <a:gd name="connsiteY17" fmla="*/ 98411 h 99342"/>
                <a:gd name="connsiteX18" fmla="*/ 43462 w 74506"/>
                <a:gd name="connsiteY18" fmla="*/ 101826 h 99342"/>
                <a:gd name="connsiteX19" fmla="*/ 48740 w 74506"/>
                <a:gd name="connsiteY19" fmla="*/ 99653 h 99342"/>
                <a:gd name="connsiteX20" fmla="*/ 50913 w 74506"/>
                <a:gd name="connsiteY20" fmla="*/ 96549 h 99342"/>
                <a:gd name="connsiteX21" fmla="*/ 53086 w 74506"/>
                <a:gd name="connsiteY21" fmla="*/ 94376 h 99342"/>
                <a:gd name="connsiteX22" fmla="*/ 53086 w 74506"/>
                <a:gd name="connsiteY22" fmla="*/ 92202 h 99342"/>
                <a:gd name="connsiteX23" fmla="*/ 53086 w 74506"/>
                <a:gd name="connsiteY23" fmla="*/ 89098 h 99342"/>
                <a:gd name="connsiteX24" fmla="*/ 53086 w 74506"/>
                <a:gd name="connsiteY24" fmla="*/ 84752 h 99342"/>
                <a:gd name="connsiteX25" fmla="*/ 56191 w 74506"/>
                <a:gd name="connsiteY25" fmla="*/ 81647 h 99342"/>
                <a:gd name="connsiteX26" fmla="*/ 67677 w 74506"/>
                <a:gd name="connsiteY26" fmla="*/ 84752 h 99342"/>
                <a:gd name="connsiteX27" fmla="*/ 72644 w 74506"/>
                <a:gd name="connsiteY27" fmla="*/ 77301 h 99342"/>
                <a:gd name="connsiteX28" fmla="*/ 76991 w 74506"/>
                <a:gd name="connsiteY28" fmla="*/ 77301 h 99342"/>
                <a:gd name="connsiteX29" fmla="*/ 69540 w 74506"/>
                <a:gd name="connsiteY29" fmla="*/ 37253 h 9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4506" h="99342">
                  <a:moveTo>
                    <a:pt x="60226" y="0"/>
                  </a:moveTo>
                  <a:lnTo>
                    <a:pt x="43462" y="0"/>
                  </a:lnTo>
                  <a:lnTo>
                    <a:pt x="23904" y="2173"/>
                  </a:lnTo>
                  <a:lnTo>
                    <a:pt x="4036" y="4346"/>
                  </a:lnTo>
                  <a:lnTo>
                    <a:pt x="4967" y="11797"/>
                  </a:lnTo>
                  <a:lnTo>
                    <a:pt x="7140" y="14901"/>
                  </a:lnTo>
                  <a:lnTo>
                    <a:pt x="11176" y="19248"/>
                  </a:lnTo>
                  <a:lnTo>
                    <a:pt x="14281" y="20179"/>
                  </a:lnTo>
                  <a:lnTo>
                    <a:pt x="18627" y="22352"/>
                  </a:lnTo>
                  <a:lnTo>
                    <a:pt x="23904" y="24525"/>
                  </a:lnTo>
                  <a:lnTo>
                    <a:pt x="18627" y="31976"/>
                  </a:lnTo>
                  <a:lnTo>
                    <a:pt x="11176" y="37253"/>
                  </a:lnTo>
                  <a:lnTo>
                    <a:pt x="4036" y="40358"/>
                  </a:lnTo>
                  <a:lnTo>
                    <a:pt x="0" y="74197"/>
                  </a:lnTo>
                  <a:lnTo>
                    <a:pt x="23904" y="77301"/>
                  </a:lnTo>
                  <a:lnTo>
                    <a:pt x="23904" y="89098"/>
                  </a:lnTo>
                  <a:lnTo>
                    <a:pt x="31045" y="92202"/>
                  </a:lnTo>
                  <a:lnTo>
                    <a:pt x="38495" y="98411"/>
                  </a:lnTo>
                  <a:lnTo>
                    <a:pt x="43462" y="101826"/>
                  </a:lnTo>
                  <a:lnTo>
                    <a:pt x="48740" y="99653"/>
                  </a:lnTo>
                  <a:lnTo>
                    <a:pt x="50913" y="96549"/>
                  </a:lnTo>
                  <a:lnTo>
                    <a:pt x="53086" y="94376"/>
                  </a:lnTo>
                  <a:lnTo>
                    <a:pt x="53086" y="92202"/>
                  </a:lnTo>
                  <a:lnTo>
                    <a:pt x="53086" y="89098"/>
                  </a:lnTo>
                  <a:lnTo>
                    <a:pt x="53086" y="84752"/>
                  </a:lnTo>
                  <a:lnTo>
                    <a:pt x="56191" y="81647"/>
                  </a:lnTo>
                  <a:lnTo>
                    <a:pt x="67677" y="84752"/>
                  </a:lnTo>
                  <a:lnTo>
                    <a:pt x="72644" y="77301"/>
                  </a:lnTo>
                  <a:lnTo>
                    <a:pt x="76991" y="77301"/>
                  </a:lnTo>
                  <a:lnTo>
                    <a:pt x="69540" y="3725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2" name="Freeform: Shape 31">
              <a:extLst>
                <a:ext uri="{FF2B5EF4-FFF2-40B4-BE49-F238E27FC236}">
                  <a16:creationId xmlns:a16="http://schemas.microsoft.com/office/drawing/2014/main" id="{F8E5801E-A411-4A31-8F68-2AC224B77C9B}"/>
                </a:ext>
              </a:extLst>
            </p:cNvPr>
            <p:cNvSpPr/>
            <p:nvPr/>
          </p:nvSpPr>
          <p:spPr>
            <a:xfrm>
              <a:off x="3753542" y="4135296"/>
              <a:ext cx="40358" cy="34149"/>
            </a:xfrm>
            <a:custGeom>
              <a:avLst/>
              <a:gdLst>
                <a:gd name="connsiteX0" fmla="*/ 22042 w 40357"/>
                <a:gd name="connsiteY0" fmla="*/ 36012 h 34149"/>
                <a:gd name="connsiteX1" fmla="*/ 27009 w 40357"/>
                <a:gd name="connsiteY1" fmla="*/ 31665 h 34149"/>
                <a:gd name="connsiteX2" fmla="*/ 31355 w 40357"/>
                <a:gd name="connsiteY2" fmla="*/ 29492 h 34149"/>
                <a:gd name="connsiteX3" fmla="*/ 34460 w 40357"/>
                <a:gd name="connsiteY3" fmla="*/ 28561 h 34149"/>
                <a:gd name="connsiteX4" fmla="*/ 40668 w 40357"/>
                <a:gd name="connsiteY4" fmla="*/ 24215 h 34149"/>
                <a:gd name="connsiteX5" fmla="*/ 36633 w 40357"/>
                <a:gd name="connsiteY5" fmla="*/ 0 h 34149"/>
                <a:gd name="connsiteX6" fmla="*/ 23904 w 40357"/>
                <a:gd name="connsiteY6" fmla="*/ 2173 h 34149"/>
                <a:gd name="connsiteX7" fmla="*/ 16764 w 40357"/>
                <a:gd name="connsiteY7" fmla="*/ 6209 h 34149"/>
                <a:gd name="connsiteX8" fmla="*/ 9313 w 40357"/>
                <a:gd name="connsiteY8" fmla="*/ 11486 h 34149"/>
                <a:gd name="connsiteX9" fmla="*/ 0 w 40357"/>
                <a:gd name="connsiteY9" fmla="*/ 16764 h 34149"/>
                <a:gd name="connsiteX10" fmla="*/ 0 w 40357"/>
                <a:gd name="connsiteY10" fmla="*/ 24215 h 34149"/>
                <a:gd name="connsiteX11" fmla="*/ 2173 w 40357"/>
                <a:gd name="connsiteY11" fmla="*/ 26388 h 34149"/>
                <a:gd name="connsiteX12" fmla="*/ 2173 w 40357"/>
                <a:gd name="connsiteY12" fmla="*/ 28561 h 34149"/>
                <a:gd name="connsiteX13" fmla="*/ 4346 w 40357"/>
                <a:gd name="connsiteY13" fmla="*/ 28561 h 34149"/>
                <a:gd name="connsiteX14" fmla="*/ 4346 w 40357"/>
                <a:gd name="connsiteY14" fmla="*/ 29492 h 34149"/>
                <a:gd name="connsiteX15" fmla="*/ 4346 w 40357"/>
                <a:gd name="connsiteY15" fmla="*/ 33839 h 34149"/>
                <a:gd name="connsiteX16" fmla="*/ 9313 w 40357"/>
                <a:gd name="connsiteY16" fmla="*/ 33839 h 34149"/>
                <a:gd name="connsiteX17" fmla="*/ 11487 w 40357"/>
                <a:gd name="connsiteY17" fmla="*/ 33839 h 34149"/>
                <a:gd name="connsiteX18" fmla="*/ 13660 w 40357"/>
                <a:gd name="connsiteY18" fmla="*/ 36012 h 34149"/>
                <a:gd name="connsiteX19" fmla="*/ 14591 w 40357"/>
                <a:gd name="connsiteY19" fmla="*/ 36012 h 34149"/>
                <a:gd name="connsiteX20" fmla="*/ 16764 w 40357"/>
                <a:gd name="connsiteY20" fmla="*/ 36943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57" h="34149">
                  <a:moveTo>
                    <a:pt x="22042" y="36012"/>
                  </a:moveTo>
                  <a:lnTo>
                    <a:pt x="27009" y="31665"/>
                  </a:lnTo>
                  <a:lnTo>
                    <a:pt x="31355" y="29492"/>
                  </a:lnTo>
                  <a:lnTo>
                    <a:pt x="34460" y="28561"/>
                  </a:lnTo>
                  <a:lnTo>
                    <a:pt x="40668" y="24215"/>
                  </a:lnTo>
                  <a:lnTo>
                    <a:pt x="36633" y="0"/>
                  </a:lnTo>
                  <a:lnTo>
                    <a:pt x="23904" y="2173"/>
                  </a:lnTo>
                  <a:lnTo>
                    <a:pt x="16764" y="6209"/>
                  </a:lnTo>
                  <a:lnTo>
                    <a:pt x="9313" y="11486"/>
                  </a:lnTo>
                  <a:lnTo>
                    <a:pt x="0" y="16764"/>
                  </a:lnTo>
                  <a:lnTo>
                    <a:pt x="0" y="24215"/>
                  </a:lnTo>
                  <a:lnTo>
                    <a:pt x="2173" y="26388"/>
                  </a:lnTo>
                  <a:lnTo>
                    <a:pt x="2173" y="28561"/>
                  </a:lnTo>
                  <a:lnTo>
                    <a:pt x="4346" y="28561"/>
                  </a:lnTo>
                  <a:lnTo>
                    <a:pt x="4346" y="29492"/>
                  </a:lnTo>
                  <a:lnTo>
                    <a:pt x="4346" y="33839"/>
                  </a:lnTo>
                  <a:lnTo>
                    <a:pt x="9313" y="33839"/>
                  </a:lnTo>
                  <a:lnTo>
                    <a:pt x="11487" y="33839"/>
                  </a:lnTo>
                  <a:lnTo>
                    <a:pt x="13660" y="36012"/>
                  </a:lnTo>
                  <a:lnTo>
                    <a:pt x="14591" y="36012"/>
                  </a:lnTo>
                  <a:lnTo>
                    <a:pt x="16764" y="3694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3" name="Freeform: Shape 32">
              <a:extLst>
                <a:ext uri="{FF2B5EF4-FFF2-40B4-BE49-F238E27FC236}">
                  <a16:creationId xmlns:a16="http://schemas.microsoft.com/office/drawing/2014/main" id="{A8103D57-EFFD-45F7-8F13-A4BF30038C3C}"/>
                </a:ext>
              </a:extLst>
            </p:cNvPr>
            <p:cNvSpPr/>
            <p:nvPr/>
          </p:nvSpPr>
          <p:spPr>
            <a:xfrm>
              <a:off x="3770306" y="4179690"/>
              <a:ext cx="55880" cy="96238"/>
            </a:xfrm>
            <a:custGeom>
              <a:avLst/>
              <a:gdLst>
                <a:gd name="connsiteX0" fmla="*/ 54018 w 55880"/>
                <a:gd name="connsiteY0" fmla="*/ 13660 h 96238"/>
                <a:gd name="connsiteX1" fmla="*/ 53086 w 55880"/>
                <a:gd name="connsiteY1" fmla="*/ 9624 h 96238"/>
                <a:gd name="connsiteX2" fmla="*/ 43773 w 55880"/>
                <a:gd name="connsiteY2" fmla="*/ 6209 h 96238"/>
                <a:gd name="connsiteX3" fmla="*/ 31045 w 55880"/>
                <a:gd name="connsiteY3" fmla="*/ 4346 h 96238"/>
                <a:gd name="connsiteX4" fmla="*/ 16454 w 55880"/>
                <a:gd name="connsiteY4" fmla="*/ 2173 h 96238"/>
                <a:gd name="connsiteX5" fmla="*/ 3104 w 55880"/>
                <a:gd name="connsiteY5" fmla="*/ 0 h 96238"/>
                <a:gd name="connsiteX6" fmla="*/ 0 w 55880"/>
                <a:gd name="connsiteY6" fmla="*/ 16764 h 96238"/>
                <a:gd name="connsiteX7" fmla="*/ 2173 w 55880"/>
                <a:gd name="connsiteY7" fmla="*/ 31665 h 96238"/>
                <a:gd name="connsiteX8" fmla="*/ 3104 w 55880"/>
                <a:gd name="connsiteY8" fmla="*/ 48740 h 96238"/>
                <a:gd name="connsiteX9" fmla="*/ 7140 w 55880"/>
                <a:gd name="connsiteY9" fmla="*/ 63331 h 96238"/>
                <a:gd name="connsiteX10" fmla="*/ 7140 w 55880"/>
                <a:gd name="connsiteY10" fmla="*/ 76059 h 96238"/>
                <a:gd name="connsiteX11" fmla="*/ 3104 w 55880"/>
                <a:gd name="connsiteY11" fmla="*/ 86614 h 96238"/>
                <a:gd name="connsiteX12" fmla="*/ 7140 w 55880"/>
                <a:gd name="connsiteY12" fmla="*/ 98411 h 96238"/>
                <a:gd name="connsiteX13" fmla="*/ 14591 w 55880"/>
                <a:gd name="connsiteY13" fmla="*/ 98411 h 96238"/>
                <a:gd name="connsiteX14" fmla="*/ 19869 w 55880"/>
                <a:gd name="connsiteY14" fmla="*/ 98411 h 96238"/>
                <a:gd name="connsiteX15" fmla="*/ 23904 w 55880"/>
                <a:gd name="connsiteY15" fmla="*/ 96238 h 96238"/>
                <a:gd name="connsiteX16" fmla="*/ 27009 w 55880"/>
                <a:gd name="connsiteY16" fmla="*/ 94065 h 96238"/>
                <a:gd name="connsiteX17" fmla="*/ 31045 w 55880"/>
                <a:gd name="connsiteY17" fmla="*/ 88788 h 96238"/>
                <a:gd name="connsiteX18" fmla="*/ 32286 w 55880"/>
                <a:gd name="connsiteY18" fmla="*/ 81337 h 96238"/>
                <a:gd name="connsiteX19" fmla="*/ 34460 w 55880"/>
                <a:gd name="connsiteY19" fmla="*/ 70782 h 96238"/>
                <a:gd name="connsiteX20" fmla="*/ 32286 w 55880"/>
                <a:gd name="connsiteY20" fmla="*/ 61468 h 96238"/>
                <a:gd name="connsiteX21" fmla="*/ 34460 w 55880"/>
                <a:gd name="connsiteY21" fmla="*/ 57122 h 96238"/>
                <a:gd name="connsiteX22" fmla="*/ 38495 w 55880"/>
                <a:gd name="connsiteY22" fmla="*/ 56191 h 96238"/>
                <a:gd name="connsiteX23" fmla="*/ 39427 w 55880"/>
                <a:gd name="connsiteY23" fmla="*/ 54018 h 96238"/>
                <a:gd name="connsiteX24" fmla="*/ 43773 w 55880"/>
                <a:gd name="connsiteY24" fmla="*/ 51844 h 96238"/>
                <a:gd name="connsiteX25" fmla="*/ 46877 w 55880"/>
                <a:gd name="connsiteY25" fmla="*/ 49671 h 96238"/>
                <a:gd name="connsiteX26" fmla="*/ 50913 w 55880"/>
                <a:gd name="connsiteY26" fmla="*/ 46567 h 96238"/>
                <a:gd name="connsiteX27" fmla="*/ 53086 w 55880"/>
                <a:gd name="connsiteY27" fmla="*/ 41289 h 96238"/>
                <a:gd name="connsiteX28" fmla="*/ 54018 w 55880"/>
                <a:gd name="connsiteY28" fmla="*/ 36943 h 96238"/>
                <a:gd name="connsiteX29" fmla="*/ 56191 w 55880"/>
                <a:gd name="connsiteY29" fmla="*/ 33839 h 96238"/>
                <a:gd name="connsiteX30" fmla="*/ 56191 w 55880"/>
                <a:gd name="connsiteY30" fmla="*/ 26388 h 96238"/>
                <a:gd name="connsiteX31" fmla="*/ 54018 w 55880"/>
                <a:gd name="connsiteY31" fmla="*/ 18937 h 9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5880" h="96238">
                  <a:moveTo>
                    <a:pt x="54018" y="13660"/>
                  </a:moveTo>
                  <a:lnTo>
                    <a:pt x="53086" y="9624"/>
                  </a:lnTo>
                  <a:lnTo>
                    <a:pt x="43773" y="6209"/>
                  </a:lnTo>
                  <a:lnTo>
                    <a:pt x="31045" y="4346"/>
                  </a:lnTo>
                  <a:lnTo>
                    <a:pt x="16454" y="2173"/>
                  </a:lnTo>
                  <a:lnTo>
                    <a:pt x="3104" y="0"/>
                  </a:lnTo>
                  <a:lnTo>
                    <a:pt x="0" y="16764"/>
                  </a:lnTo>
                  <a:lnTo>
                    <a:pt x="2173" y="31665"/>
                  </a:lnTo>
                  <a:lnTo>
                    <a:pt x="3104" y="48740"/>
                  </a:lnTo>
                  <a:lnTo>
                    <a:pt x="7140" y="63331"/>
                  </a:lnTo>
                  <a:lnTo>
                    <a:pt x="7140" y="76059"/>
                  </a:lnTo>
                  <a:lnTo>
                    <a:pt x="3104" y="86614"/>
                  </a:lnTo>
                  <a:lnTo>
                    <a:pt x="7140" y="98411"/>
                  </a:lnTo>
                  <a:lnTo>
                    <a:pt x="14591" y="98411"/>
                  </a:lnTo>
                  <a:lnTo>
                    <a:pt x="19869" y="98411"/>
                  </a:lnTo>
                  <a:lnTo>
                    <a:pt x="23904" y="96238"/>
                  </a:lnTo>
                  <a:lnTo>
                    <a:pt x="27009" y="94065"/>
                  </a:lnTo>
                  <a:lnTo>
                    <a:pt x="31045" y="88788"/>
                  </a:lnTo>
                  <a:lnTo>
                    <a:pt x="32286" y="81337"/>
                  </a:lnTo>
                  <a:lnTo>
                    <a:pt x="34460" y="70782"/>
                  </a:lnTo>
                  <a:lnTo>
                    <a:pt x="32286" y="61468"/>
                  </a:lnTo>
                  <a:lnTo>
                    <a:pt x="34460" y="57122"/>
                  </a:lnTo>
                  <a:lnTo>
                    <a:pt x="38495" y="56191"/>
                  </a:lnTo>
                  <a:lnTo>
                    <a:pt x="39427" y="54018"/>
                  </a:lnTo>
                  <a:lnTo>
                    <a:pt x="43773" y="51844"/>
                  </a:lnTo>
                  <a:lnTo>
                    <a:pt x="46877" y="49671"/>
                  </a:lnTo>
                  <a:lnTo>
                    <a:pt x="50913" y="46567"/>
                  </a:lnTo>
                  <a:lnTo>
                    <a:pt x="53086" y="41289"/>
                  </a:lnTo>
                  <a:lnTo>
                    <a:pt x="54018" y="36943"/>
                  </a:lnTo>
                  <a:lnTo>
                    <a:pt x="56191" y="33839"/>
                  </a:lnTo>
                  <a:lnTo>
                    <a:pt x="56191" y="26388"/>
                  </a:lnTo>
                  <a:lnTo>
                    <a:pt x="54018" y="18937"/>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4" name="Freeform: Shape 33">
              <a:extLst>
                <a:ext uri="{FF2B5EF4-FFF2-40B4-BE49-F238E27FC236}">
                  <a16:creationId xmlns:a16="http://schemas.microsoft.com/office/drawing/2014/main" id="{AB7102E1-A40E-49F7-9EE5-76E5A506A430}"/>
                </a:ext>
              </a:extLst>
            </p:cNvPr>
            <p:cNvSpPr/>
            <p:nvPr/>
          </p:nvSpPr>
          <p:spPr>
            <a:xfrm>
              <a:off x="3630606" y="4070724"/>
              <a:ext cx="21731" cy="27940"/>
            </a:xfrm>
            <a:custGeom>
              <a:avLst/>
              <a:gdLst>
                <a:gd name="connsiteX0" fmla="*/ 22973 w 21731"/>
                <a:gd name="connsiteY0" fmla="*/ 28561 h 27940"/>
                <a:gd name="connsiteX1" fmla="*/ 22042 w 21731"/>
                <a:gd name="connsiteY1" fmla="*/ 21110 h 27940"/>
                <a:gd name="connsiteX2" fmla="*/ 17695 w 21731"/>
                <a:gd name="connsiteY2" fmla="*/ 13660 h 27940"/>
                <a:gd name="connsiteX3" fmla="*/ 14591 w 21731"/>
                <a:gd name="connsiteY3" fmla="*/ 7451 h 27940"/>
                <a:gd name="connsiteX4" fmla="*/ 7451 w 21731"/>
                <a:gd name="connsiteY4" fmla="*/ 4346 h 27940"/>
                <a:gd name="connsiteX5" fmla="*/ 0 w 21731"/>
                <a:gd name="connsiteY5" fmla="*/ 0 h 27940"/>
                <a:gd name="connsiteX6" fmla="*/ 1242 w 21731"/>
                <a:gd name="connsiteY6" fmla="*/ 7451 h 27940"/>
                <a:gd name="connsiteX7" fmla="*/ 3104 w 21731"/>
                <a:gd name="connsiteY7" fmla="*/ 13660 h 27940"/>
                <a:gd name="connsiteX8" fmla="*/ 5278 w 21731"/>
                <a:gd name="connsiteY8" fmla="*/ 16764 h 27940"/>
                <a:gd name="connsiteX9" fmla="*/ 7451 w 21731"/>
                <a:gd name="connsiteY9" fmla="*/ 21110 h 27940"/>
                <a:gd name="connsiteX10" fmla="*/ 12728 w 21731"/>
                <a:gd name="connsiteY10" fmla="*/ 24215 h 27940"/>
                <a:gd name="connsiteX11" fmla="*/ 12728 w 21731"/>
                <a:gd name="connsiteY11" fmla="*/ 28561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31" h="27940">
                  <a:moveTo>
                    <a:pt x="22973" y="28561"/>
                  </a:moveTo>
                  <a:lnTo>
                    <a:pt x="22042" y="21110"/>
                  </a:lnTo>
                  <a:lnTo>
                    <a:pt x="17695" y="13660"/>
                  </a:lnTo>
                  <a:lnTo>
                    <a:pt x="14591" y="7451"/>
                  </a:lnTo>
                  <a:lnTo>
                    <a:pt x="7451" y="4346"/>
                  </a:lnTo>
                  <a:lnTo>
                    <a:pt x="0" y="0"/>
                  </a:lnTo>
                  <a:lnTo>
                    <a:pt x="1242" y="7451"/>
                  </a:lnTo>
                  <a:lnTo>
                    <a:pt x="3104" y="13660"/>
                  </a:lnTo>
                  <a:lnTo>
                    <a:pt x="5278" y="16764"/>
                  </a:lnTo>
                  <a:lnTo>
                    <a:pt x="7451" y="21110"/>
                  </a:lnTo>
                  <a:lnTo>
                    <a:pt x="12728" y="24215"/>
                  </a:lnTo>
                  <a:lnTo>
                    <a:pt x="12728" y="2856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5" name="Freeform: Shape 34">
              <a:extLst>
                <a:ext uri="{FF2B5EF4-FFF2-40B4-BE49-F238E27FC236}">
                  <a16:creationId xmlns:a16="http://schemas.microsoft.com/office/drawing/2014/main" id="{B3199E6D-FD82-48EF-8644-F4B00CB0D0AE}"/>
                </a:ext>
              </a:extLst>
            </p:cNvPr>
            <p:cNvSpPr/>
            <p:nvPr/>
          </p:nvSpPr>
          <p:spPr>
            <a:xfrm>
              <a:off x="3646438" y="4107667"/>
              <a:ext cx="86925" cy="68298"/>
            </a:xfrm>
            <a:custGeom>
              <a:avLst/>
              <a:gdLst>
                <a:gd name="connsiteX0" fmla="*/ 50913 w 86924"/>
                <a:gd name="connsiteY0" fmla="*/ 44394 h 68298"/>
                <a:gd name="connsiteX1" fmla="*/ 54949 w 86924"/>
                <a:gd name="connsiteY1" fmla="*/ 48740 h 68298"/>
                <a:gd name="connsiteX2" fmla="*/ 54949 w 86924"/>
                <a:gd name="connsiteY2" fmla="*/ 51844 h 68298"/>
                <a:gd name="connsiteX3" fmla="*/ 54949 w 86924"/>
                <a:gd name="connsiteY3" fmla="*/ 57122 h 68298"/>
                <a:gd name="connsiteX4" fmla="*/ 56191 w 86924"/>
                <a:gd name="connsiteY4" fmla="*/ 61468 h 68298"/>
                <a:gd name="connsiteX5" fmla="*/ 60226 w 86924"/>
                <a:gd name="connsiteY5" fmla="*/ 64573 h 68298"/>
                <a:gd name="connsiteX6" fmla="*/ 62400 w 86924"/>
                <a:gd name="connsiteY6" fmla="*/ 66746 h 68298"/>
                <a:gd name="connsiteX7" fmla="*/ 63331 w 86924"/>
                <a:gd name="connsiteY7" fmla="*/ 66746 h 68298"/>
                <a:gd name="connsiteX8" fmla="*/ 63331 w 86924"/>
                <a:gd name="connsiteY8" fmla="*/ 68919 h 68298"/>
                <a:gd name="connsiteX9" fmla="*/ 67677 w 86924"/>
                <a:gd name="connsiteY9" fmla="*/ 68919 h 68298"/>
                <a:gd name="connsiteX10" fmla="*/ 70782 w 86924"/>
                <a:gd name="connsiteY10" fmla="*/ 64573 h 68298"/>
                <a:gd name="connsiteX11" fmla="*/ 74817 w 86924"/>
                <a:gd name="connsiteY11" fmla="*/ 63641 h 68298"/>
                <a:gd name="connsiteX12" fmla="*/ 80095 w 86924"/>
                <a:gd name="connsiteY12" fmla="*/ 61468 h 68298"/>
                <a:gd name="connsiteX13" fmla="*/ 82268 w 86924"/>
                <a:gd name="connsiteY13" fmla="*/ 48740 h 68298"/>
                <a:gd name="connsiteX14" fmla="*/ 84131 w 86924"/>
                <a:gd name="connsiteY14" fmla="*/ 31665 h 68298"/>
                <a:gd name="connsiteX15" fmla="*/ 87235 w 86924"/>
                <a:gd name="connsiteY15" fmla="*/ 20179 h 68298"/>
                <a:gd name="connsiteX16" fmla="*/ 87235 w 86924"/>
                <a:gd name="connsiteY16" fmla="*/ 14901 h 68298"/>
                <a:gd name="connsiteX17" fmla="*/ 87235 w 86924"/>
                <a:gd name="connsiteY17" fmla="*/ 9624 h 68298"/>
                <a:gd name="connsiteX18" fmla="*/ 85373 w 86924"/>
                <a:gd name="connsiteY18" fmla="*/ 7451 h 68298"/>
                <a:gd name="connsiteX19" fmla="*/ 84131 w 86924"/>
                <a:gd name="connsiteY19" fmla="*/ 4346 h 68298"/>
                <a:gd name="connsiteX20" fmla="*/ 82268 w 86924"/>
                <a:gd name="connsiteY20" fmla="*/ 2173 h 68298"/>
                <a:gd name="connsiteX21" fmla="*/ 80095 w 86924"/>
                <a:gd name="connsiteY21" fmla="*/ 2173 h 68298"/>
                <a:gd name="connsiteX22" fmla="*/ 77922 w 86924"/>
                <a:gd name="connsiteY22" fmla="*/ 0 h 68298"/>
                <a:gd name="connsiteX23" fmla="*/ 76991 w 86924"/>
                <a:gd name="connsiteY23" fmla="*/ 0 h 68298"/>
                <a:gd name="connsiteX24" fmla="*/ 70782 w 86924"/>
                <a:gd name="connsiteY24" fmla="*/ 0 h 68298"/>
                <a:gd name="connsiteX25" fmla="*/ 70782 w 86924"/>
                <a:gd name="connsiteY25" fmla="*/ 11797 h 68298"/>
                <a:gd name="connsiteX26" fmla="*/ 58053 w 86924"/>
                <a:gd name="connsiteY26" fmla="*/ 11797 h 68298"/>
                <a:gd name="connsiteX27" fmla="*/ 43773 w 86924"/>
                <a:gd name="connsiteY27" fmla="*/ 13970 h 68298"/>
                <a:gd name="connsiteX28" fmla="*/ 31045 w 86924"/>
                <a:gd name="connsiteY28" fmla="*/ 14901 h 68298"/>
                <a:gd name="connsiteX29" fmla="*/ 20800 w 86924"/>
                <a:gd name="connsiteY29" fmla="*/ 11797 h 68298"/>
                <a:gd name="connsiteX30" fmla="*/ 14591 w 86924"/>
                <a:gd name="connsiteY30" fmla="*/ 13970 h 68298"/>
                <a:gd name="connsiteX31" fmla="*/ 11487 w 86924"/>
                <a:gd name="connsiteY31" fmla="*/ 13970 h 68298"/>
                <a:gd name="connsiteX32" fmla="*/ 9313 w 86924"/>
                <a:gd name="connsiteY32" fmla="*/ 13970 h 68298"/>
                <a:gd name="connsiteX33" fmla="*/ 7140 w 86924"/>
                <a:gd name="connsiteY33" fmla="*/ 13970 h 68298"/>
                <a:gd name="connsiteX34" fmla="*/ 7140 w 86924"/>
                <a:gd name="connsiteY34" fmla="*/ 14901 h 68298"/>
                <a:gd name="connsiteX35" fmla="*/ 6209 w 86924"/>
                <a:gd name="connsiteY35" fmla="*/ 17075 h 68298"/>
                <a:gd name="connsiteX36" fmla="*/ 4036 w 86924"/>
                <a:gd name="connsiteY36" fmla="*/ 20179 h 68298"/>
                <a:gd name="connsiteX37" fmla="*/ 0 w 86924"/>
                <a:gd name="connsiteY37" fmla="*/ 20179 h 68298"/>
                <a:gd name="connsiteX38" fmla="*/ 7140 w 86924"/>
                <a:gd name="connsiteY38" fmla="*/ 31665 h 68298"/>
                <a:gd name="connsiteX39" fmla="*/ 16454 w 86924"/>
                <a:gd name="connsiteY39" fmla="*/ 36943 h 68298"/>
                <a:gd name="connsiteX40" fmla="*/ 26077 w 86924"/>
                <a:gd name="connsiteY40" fmla="*/ 39116 h 68298"/>
                <a:gd name="connsiteX41" fmla="*/ 34149 w 86924"/>
                <a:gd name="connsiteY41" fmla="*/ 36943 h 68298"/>
                <a:gd name="connsiteX42" fmla="*/ 43773 w 86924"/>
                <a:gd name="connsiteY42" fmla="*/ 39116 h 68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86924" h="68298">
                  <a:moveTo>
                    <a:pt x="50913" y="44394"/>
                  </a:moveTo>
                  <a:lnTo>
                    <a:pt x="54949" y="48740"/>
                  </a:lnTo>
                  <a:lnTo>
                    <a:pt x="54949" y="51844"/>
                  </a:lnTo>
                  <a:lnTo>
                    <a:pt x="54949" y="57122"/>
                  </a:lnTo>
                  <a:lnTo>
                    <a:pt x="56191" y="61468"/>
                  </a:lnTo>
                  <a:lnTo>
                    <a:pt x="60226" y="64573"/>
                  </a:lnTo>
                  <a:lnTo>
                    <a:pt x="62400" y="66746"/>
                  </a:lnTo>
                  <a:lnTo>
                    <a:pt x="63331" y="66746"/>
                  </a:lnTo>
                  <a:lnTo>
                    <a:pt x="63331" y="68919"/>
                  </a:lnTo>
                  <a:lnTo>
                    <a:pt x="67677" y="68919"/>
                  </a:lnTo>
                  <a:lnTo>
                    <a:pt x="70782" y="64573"/>
                  </a:lnTo>
                  <a:lnTo>
                    <a:pt x="74817" y="63641"/>
                  </a:lnTo>
                  <a:lnTo>
                    <a:pt x="80095" y="61468"/>
                  </a:lnTo>
                  <a:lnTo>
                    <a:pt x="82268" y="48740"/>
                  </a:lnTo>
                  <a:lnTo>
                    <a:pt x="84131" y="31665"/>
                  </a:lnTo>
                  <a:lnTo>
                    <a:pt x="87235" y="20179"/>
                  </a:lnTo>
                  <a:lnTo>
                    <a:pt x="87235" y="14901"/>
                  </a:lnTo>
                  <a:lnTo>
                    <a:pt x="87235" y="9624"/>
                  </a:lnTo>
                  <a:lnTo>
                    <a:pt x="85373" y="7451"/>
                  </a:lnTo>
                  <a:lnTo>
                    <a:pt x="84131" y="4346"/>
                  </a:lnTo>
                  <a:lnTo>
                    <a:pt x="82268" y="2173"/>
                  </a:lnTo>
                  <a:lnTo>
                    <a:pt x="80095" y="2173"/>
                  </a:lnTo>
                  <a:lnTo>
                    <a:pt x="77922" y="0"/>
                  </a:lnTo>
                  <a:lnTo>
                    <a:pt x="76991" y="0"/>
                  </a:lnTo>
                  <a:lnTo>
                    <a:pt x="70782" y="0"/>
                  </a:lnTo>
                  <a:lnTo>
                    <a:pt x="70782" y="11797"/>
                  </a:lnTo>
                  <a:lnTo>
                    <a:pt x="58053" y="11797"/>
                  </a:lnTo>
                  <a:lnTo>
                    <a:pt x="43773" y="13970"/>
                  </a:lnTo>
                  <a:lnTo>
                    <a:pt x="31045" y="14901"/>
                  </a:lnTo>
                  <a:lnTo>
                    <a:pt x="20800" y="11797"/>
                  </a:lnTo>
                  <a:lnTo>
                    <a:pt x="14591" y="13970"/>
                  </a:lnTo>
                  <a:lnTo>
                    <a:pt x="11487" y="13970"/>
                  </a:lnTo>
                  <a:lnTo>
                    <a:pt x="9313" y="13970"/>
                  </a:lnTo>
                  <a:lnTo>
                    <a:pt x="7140" y="13970"/>
                  </a:lnTo>
                  <a:lnTo>
                    <a:pt x="7140" y="14901"/>
                  </a:lnTo>
                  <a:lnTo>
                    <a:pt x="6209" y="17075"/>
                  </a:lnTo>
                  <a:lnTo>
                    <a:pt x="4036" y="20179"/>
                  </a:lnTo>
                  <a:lnTo>
                    <a:pt x="0" y="20179"/>
                  </a:lnTo>
                  <a:lnTo>
                    <a:pt x="7140" y="31665"/>
                  </a:lnTo>
                  <a:lnTo>
                    <a:pt x="16454" y="36943"/>
                  </a:lnTo>
                  <a:lnTo>
                    <a:pt x="26077" y="39116"/>
                  </a:lnTo>
                  <a:lnTo>
                    <a:pt x="34149" y="36943"/>
                  </a:lnTo>
                  <a:lnTo>
                    <a:pt x="43773" y="3911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6" name="Freeform: Shape 35">
              <a:extLst>
                <a:ext uri="{FF2B5EF4-FFF2-40B4-BE49-F238E27FC236}">
                  <a16:creationId xmlns:a16="http://schemas.microsoft.com/office/drawing/2014/main" id="{953D5DD5-59B3-4727-9A81-CC7F702A7ACC}"/>
                </a:ext>
              </a:extLst>
            </p:cNvPr>
            <p:cNvSpPr/>
            <p:nvPr/>
          </p:nvSpPr>
          <p:spPr>
            <a:xfrm>
              <a:off x="3750438" y="4075070"/>
              <a:ext cx="235939" cy="102447"/>
            </a:xfrm>
            <a:custGeom>
              <a:avLst/>
              <a:gdLst>
                <a:gd name="connsiteX0" fmla="*/ 97790 w 235938"/>
                <a:gd name="connsiteY0" fmla="*/ 86614 h 102447"/>
                <a:gd name="connsiteX1" fmla="*/ 97790 w 235938"/>
                <a:gd name="connsiteY1" fmla="*/ 88787 h 102447"/>
                <a:gd name="connsiteX2" fmla="*/ 97790 w 235938"/>
                <a:gd name="connsiteY2" fmla="*/ 89719 h 102447"/>
                <a:gd name="connsiteX3" fmla="*/ 99964 w 235938"/>
                <a:gd name="connsiteY3" fmla="*/ 91892 h 102447"/>
                <a:gd name="connsiteX4" fmla="*/ 103068 w 235938"/>
                <a:gd name="connsiteY4" fmla="*/ 94065 h 102447"/>
                <a:gd name="connsiteX5" fmla="*/ 107414 w 235938"/>
                <a:gd name="connsiteY5" fmla="*/ 96238 h 102447"/>
                <a:gd name="connsiteX6" fmla="*/ 110519 w 235938"/>
                <a:gd name="connsiteY6" fmla="*/ 96238 h 102447"/>
                <a:gd name="connsiteX7" fmla="*/ 112381 w 235938"/>
                <a:gd name="connsiteY7" fmla="*/ 94065 h 102447"/>
                <a:gd name="connsiteX8" fmla="*/ 114554 w 235938"/>
                <a:gd name="connsiteY8" fmla="*/ 89719 h 102447"/>
                <a:gd name="connsiteX9" fmla="*/ 116728 w 235938"/>
                <a:gd name="connsiteY9" fmla="*/ 84441 h 102447"/>
                <a:gd name="connsiteX10" fmla="*/ 119832 w 235938"/>
                <a:gd name="connsiteY10" fmla="*/ 91892 h 102447"/>
                <a:gd name="connsiteX11" fmla="*/ 122937 w 235938"/>
                <a:gd name="connsiteY11" fmla="*/ 99343 h 102447"/>
                <a:gd name="connsiteX12" fmla="*/ 126972 w 235938"/>
                <a:gd name="connsiteY12" fmla="*/ 104620 h 102447"/>
                <a:gd name="connsiteX13" fmla="*/ 136596 w 235938"/>
                <a:gd name="connsiteY13" fmla="*/ 104620 h 102447"/>
                <a:gd name="connsiteX14" fmla="*/ 137527 w 235938"/>
                <a:gd name="connsiteY14" fmla="*/ 101516 h 102447"/>
                <a:gd name="connsiteX15" fmla="*/ 139701 w 235938"/>
                <a:gd name="connsiteY15" fmla="*/ 97170 h 102447"/>
                <a:gd name="connsiteX16" fmla="*/ 143736 w 235938"/>
                <a:gd name="connsiteY16" fmla="*/ 94065 h 102447"/>
                <a:gd name="connsiteX17" fmla="*/ 143736 w 235938"/>
                <a:gd name="connsiteY17" fmla="*/ 89719 h 102447"/>
                <a:gd name="connsiteX18" fmla="*/ 146841 w 235938"/>
                <a:gd name="connsiteY18" fmla="*/ 94065 h 102447"/>
                <a:gd name="connsiteX19" fmla="*/ 149014 w 235938"/>
                <a:gd name="connsiteY19" fmla="*/ 99343 h 102447"/>
                <a:gd name="connsiteX20" fmla="*/ 152118 w 235938"/>
                <a:gd name="connsiteY20" fmla="*/ 104620 h 102447"/>
                <a:gd name="connsiteX21" fmla="*/ 158327 w 235938"/>
                <a:gd name="connsiteY21" fmla="*/ 104620 h 102447"/>
                <a:gd name="connsiteX22" fmla="*/ 163605 w 235938"/>
                <a:gd name="connsiteY22" fmla="*/ 104620 h 102447"/>
                <a:gd name="connsiteX23" fmla="*/ 166709 w 235938"/>
                <a:gd name="connsiteY23" fmla="*/ 103689 h 102447"/>
                <a:gd name="connsiteX24" fmla="*/ 172918 w 235938"/>
                <a:gd name="connsiteY24" fmla="*/ 101516 h 102447"/>
                <a:gd name="connsiteX25" fmla="*/ 178196 w 235938"/>
                <a:gd name="connsiteY25" fmla="*/ 101516 h 102447"/>
                <a:gd name="connsiteX26" fmla="*/ 183163 w 235938"/>
                <a:gd name="connsiteY26" fmla="*/ 99343 h 102447"/>
                <a:gd name="connsiteX27" fmla="*/ 185336 w 235938"/>
                <a:gd name="connsiteY27" fmla="*/ 97170 h 102447"/>
                <a:gd name="connsiteX28" fmla="*/ 188441 w 235938"/>
                <a:gd name="connsiteY28" fmla="*/ 97170 h 102447"/>
                <a:gd name="connsiteX29" fmla="*/ 190614 w 235938"/>
                <a:gd name="connsiteY29" fmla="*/ 96238 h 102447"/>
                <a:gd name="connsiteX30" fmla="*/ 192787 w 235938"/>
                <a:gd name="connsiteY30" fmla="*/ 91892 h 102447"/>
                <a:gd name="connsiteX31" fmla="*/ 195891 w 235938"/>
                <a:gd name="connsiteY31" fmla="*/ 89719 h 102447"/>
                <a:gd name="connsiteX32" fmla="*/ 199927 w 235938"/>
                <a:gd name="connsiteY32" fmla="*/ 89719 h 102447"/>
                <a:gd name="connsiteX33" fmla="*/ 209240 w 235938"/>
                <a:gd name="connsiteY33" fmla="*/ 91892 h 102447"/>
                <a:gd name="connsiteX34" fmla="*/ 221969 w 235938"/>
                <a:gd name="connsiteY34" fmla="*/ 94065 h 102447"/>
                <a:gd name="connsiteX35" fmla="*/ 232213 w 235938"/>
                <a:gd name="connsiteY35" fmla="*/ 94065 h 102447"/>
                <a:gd name="connsiteX36" fmla="*/ 236560 w 235938"/>
                <a:gd name="connsiteY36" fmla="*/ 81337 h 102447"/>
                <a:gd name="connsiteX37" fmla="*/ 236560 w 235938"/>
                <a:gd name="connsiteY37" fmla="*/ 76991 h 102447"/>
                <a:gd name="connsiteX38" fmla="*/ 236560 w 235938"/>
                <a:gd name="connsiteY38" fmla="*/ 73886 h 102447"/>
                <a:gd name="connsiteX39" fmla="*/ 236560 w 235938"/>
                <a:gd name="connsiteY39" fmla="*/ 71713 h 102447"/>
                <a:gd name="connsiteX40" fmla="*/ 234387 w 235938"/>
                <a:gd name="connsiteY40" fmla="*/ 67677 h 102447"/>
                <a:gd name="connsiteX41" fmla="*/ 232213 w 235938"/>
                <a:gd name="connsiteY41" fmla="*/ 62400 h 102447"/>
                <a:gd name="connsiteX42" fmla="*/ 232213 w 235938"/>
                <a:gd name="connsiteY42" fmla="*/ 57122 h 102447"/>
                <a:gd name="connsiteX43" fmla="*/ 209240 w 235938"/>
                <a:gd name="connsiteY43" fmla="*/ 54949 h 102447"/>
                <a:gd name="connsiteX44" fmla="*/ 181300 w 235938"/>
                <a:gd name="connsiteY44" fmla="*/ 57122 h 102447"/>
                <a:gd name="connsiteX45" fmla="*/ 156154 w 235938"/>
                <a:gd name="connsiteY45" fmla="*/ 57122 h 102447"/>
                <a:gd name="connsiteX46" fmla="*/ 130077 w 235938"/>
                <a:gd name="connsiteY46" fmla="*/ 57122 h 102447"/>
                <a:gd name="connsiteX47" fmla="*/ 107414 w 235938"/>
                <a:gd name="connsiteY47" fmla="*/ 51844 h 102447"/>
                <a:gd name="connsiteX48" fmla="*/ 87546 w 235938"/>
                <a:gd name="connsiteY48" fmla="*/ 40047 h 102447"/>
                <a:gd name="connsiteX49" fmla="*/ 87546 w 235938"/>
                <a:gd name="connsiteY49" fmla="*/ 36943 h 102447"/>
                <a:gd name="connsiteX50" fmla="*/ 87546 w 235938"/>
                <a:gd name="connsiteY50" fmla="*/ 31665 h 102447"/>
                <a:gd name="connsiteX51" fmla="*/ 87546 w 235938"/>
                <a:gd name="connsiteY51" fmla="*/ 27319 h 102447"/>
                <a:gd name="connsiteX52" fmla="*/ 85373 w 235938"/>
                <a:gd name="connsiteY52" fmla="*/ 22042 h 102447"/>
                <a:gd name="connsiteX53" fmla="*/ 83199 w 235938"/>
                <a:gd name="connsiteY53" fmla="*/ 16764 h 102447"/>
                <a:gd name="connsiteX54" fmla="*/ 83199 w 235938"/>
                <a:gd name="connsiteY54" fmla="*/ 12418 h 102447"/>
                <a:gd name="connsiteX55" fmla="*/ 65504 w 235938"/>
                <a:gd name="connsiteY55" fmla="*/ 14591 h 102447"/>
                <a:gd name="connsiteX56" fmla="*/ 54328 w 235938"/>
                <a:gd name="connsiteY56" fmla="*/ 14591 h 102447"/>
                <a:gd name="connsiteX57" fmla="*/ 46877 w 235938"/>
                <a:gd name="connsiteY57" fmla="*/ 10555 h 102447"/>
                <a:gd name="connsiteX58" fmla="*/ 43773 w 235938"/>
                <a:gd name="connsiteY58" fmla="*/ 0 h 102447"/>
                <a:gd name="connsiteX59" fmla="*/ 37564 w 235938"/>
                <a:gd name="connsiteY59" fmla="*/ 0 h 102447"/>
                <a:gd name="connsiteX60" fmla="*/ 34460 w 235938"/>
                <a:gd name="connsiteY60" fmla="*/ 1863 h 102447"/>
                <a:gd name="connsiteX61" fmla="*/ 30113 w 235938"/>
                <a:gd name="connsiteY61" fmla="*/ 1863 h 102447"/>
                <a:gd name="connsiteX62" fmla="*/ 27009 w 235938"/>
                <a:gd name="connsiteY62" fmla="*/ 3104 h 102447"/>
                <a:gd name="connsiteX63" fmla="*/ 16764 w 235938"/>
                <a:gd name="connsiteY63" fmla="*/ 5278 h 102447"/>
                <a:gd name="connsiteX64" fmla="*/ 7451 w 235938"/>
                <a:gd name="connsiteY64" fmla="*/ 5278 h 102447"/>
                <a:gd name="connsiteX65" fmla="*/ 0 w 235938"/>
                <a:gd name="connsiteY65" fmla="*/ 7140 h 102447"/>
                <a:gd name="connsiteX66" fmla="*/ 0 w 235938"/>
                <a:gd name="connsiteY66" fmla="*/ 12418 h 102447"/>
                <a:gd name="connsiteX67" fmla="*/ 2173 w 235938"/>
                <a:gd name="connsiteY67" fmla="*/ 14591 h 102447"/>
                <a:gd name="connsiteX68" fmla="*/ 2173 w 235938"/>
                <a:gd name="connsiteY68" fmla="*/ 16764 h 102447"/>
                <a:gd name="connsiteX69" fmla="*/ 2173 w 235938"/>
                <a:gd name="connsiteY69" fmla="*/ 18006 h 102447"/>
                <a:gd name="connsiteX70" fmla="*/ 3104 w 235938"/>
                <a:gd name="connsiteY70" fmla="*/ 19869 h 102447"/>
                <a:gd name="connsiteX71" fmla="*/ 17695 w 235938"/>
                <a:gd name="connsiteY71" fmla="*/ 25146 h 102447"/>
                <a:gd name="connsiteX72" fmla="*/ 34460 w 235938"/>
                <a:gd name="connsiteY72" fmla="*/ 31665 h 102447"/>
                <a:gd name="connsiteX73" fmla="*/ 52155 w 235938"/>
                <a:gd name="connsiteY73" fmla="*/ 32597 h 102447"/>
                <a:gd name="connsiteX74" fmla="*/ 52155 w 235938"/>
                <a:gd name="connsiteY74" fmla="*/ 44394 h 102447"/>
                <a:gd name="connsiteX75" fmla="*/ 56191 w 235938"/>
                <a:gd name="connsiteY75" fmla="*/ 52776 h 102447"/>
                <a:gd name="connsiteX76" fmla="*/ 59295 w 235938"/>
                <a:gd name="connsiteY76" fmla="*/ 58985 h 102447"/>
                <a:gd name="connsiteX77" fmla="*/ 61468 w 235938"/>
                <a:gd name="connsiteY77" fmla="*/ 66435 h 102447"/>
                <a:gd name="connsiteX78" fmla="*/ 59295 w 235938"/>
                <a:gd name="connsiteY78" fmla="*/ 76991 h 102447"/>
                <a:gd name="connsiteX79" fmla="*/ 61468 w 235938"/>
                <a:gd name="connsiteY79" fmla="*/ 79164 h 102447"/>
                <a:gd name="connsiteX80" fmla="*/ 65504 w 235938"/>
                <a:gd name="connsiteY80" fmla="*/ 81337 h 102447"/>
                <a:gd name="connsiteX81" fmla="*/ 66746 w 235938"/>
                <a:gd name="connsiteY81" fmla="*/ 82268 h 102447"/>
                <a:gd name="connsiteX82" fmla="*/ 70782 w 235938"/>
                <a:gd name="connsiteY82" fmla="*/ 84441 h 102447"/>
                <a:gd name="connsiteX83" fmla="*/ 72955 w 235938"/>
                <a:gd name="connsiteY83" fmla="*/ 84441 h 102447"/>
                <a:gd name="connsiteX84" fmla="*/ 73886 w 235938"/>
                <a:gd name="connsiteY84" fmla="*/ 86614 h 102447"/>
                <a:gd name="connsiteX85" fmla="*/ 80095 w 235938"/>
                <a:gd name="connsiteY85" fmla="*/ 84441 h 102447"/>
                <a:gd name="connsiteX86" fmla="*/ 83199 w 235938"/>
                <a:gd name="connsiteY86" fmla="*/ 84441 h 102447"/>
                <a:gd name="connsiteX87" fmla="*/ 88477 w 235938"/>
                <a:gd name="connsiteY87" fmla="*/ 82268 h 102447"/>
                <a:gd name="connsiteX88" fmla="*/ 92823 w 235938"/>
                <a:gd name="connsiteY88" fmla="*/ 82268 h 102447"/>
                <a:gd name="connsiteX89" fmla="*/ 94686 w 235938"/>
                <a:gd name="connsiteY89" fmla="*/ 81337 h 102447"/>
                <a:gd name="connsiteX90" fmla="*/ 95928 w 235938"/>
                <a:gd name="connsiteY90" fmla="*/ 81337 h 102447"/>
                <a:gd name="connsiteX91" fmla="*/ 97790 w 235938"/>
                <a:gd name="connsiteY91" fmla="*/ 82268 h 102447"/>
                <a:gd name="connsiteX92" fmla="*/ 97790 w 235938"/>
                <a:gd name="connsiteY92" fmla="*/ 84441 h 102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35938" h="102447">
                  <a:moveTo>
                    <a:pt x="97790" y="86614"/>
                  </a:moveTo>
                  <a:lnTo>
                    <a:pt x="97790" y="88787"/>
                  </a:lnTo>
                  <a:lnTo>
                    <a:pt x="97790" y="89719"/>
                  </a:lnTo>
                  <a:lnTo>
                    <a:pt x="99964" y="91892"/>
                  </a:lnTo>
                  <a:lnTo>
                    <a:pt x="103068" y="94065"/>
                  </a:lnTo>
                  <a:lnTo>
                    <a:pt x="107414" y="96238"/>
                  </a:lnTo>
                  <a:lnTo>
                    <a:pt x="110519" y="96238"/>
                  </a:lnTo>
                  <a:lnTo>
                    <a:pt x="112381" y="94065"/>
                  </a:lnTo>
                  <a:lnTo>
                    <a:pt x="114554" y="89719"/>
                  </a:lnTo>
                  <a:lnTo>
                    <a:pt x="116728" y="84441"/>
                  </a:lnTo>
                  <a:lnTo>
                    <a:pt x="119832" y="91892"/>
                  </a:lnTo>
                  <a:lnTo>
                    <a:pt x="122937" y="99343"/>
                  </a:lnTo>
                  <a:lnTo>
                    <a:pt x="126972" y="104620"/>
                  </a:lnTo>
                  <a:lnTo>
                    <a:pt x="136596" y="104620"/>
                  </a:lnTo>
                  <a:lnTo>
                    <a:pt x="137527" y="101516"/>
                  </a:lnTo>
                  <a:lnTo>
                    <a:pt x="139701" y="97170"/>
                  </a:lnTo>
                  <a:lnTo>
                    <a:pt x="143736" y="94065"/>
                  </a:lnTo>
                  <a:lnTo>
                    <a:pt x="143736" y="89719"/>
                  </a:lnTo>
                  <a:lnTo>
                    <a:pt x="146841" y="94065"/>
                  </a:lnTo>
                  <a:lnTo>
                    <a:pt x="149014" y="99343"/>
                  </a:lnTo>
                  <a:lnTo>
                    <a:pt x="152118" y="104620"/>
                  </a:lnTo>
                  <a:lnTo>
                    <a:pt x="158327" y="104620"/>
                  </a:lnTo>
                  <a:lnTo>
                    <a:pt x="163605" y="104620"/>
                  </a:lnTo>
                  <a:lnTo>
                    <a:pt x="166709" y="103689"/>
                  </a:lnTo>
                  <a:lnTo>
                    <a:pt x="172918" y="101516"/>
                  </a:lnTo>
                  <a:lnTo>
                    <a:pt x="178196" y="101516"/>
                  </a:lnTo>
                  <a:lnTo>
                    <a:pt x="183163" y="99343"/>
                  </a:lnTo>
                  <a:lnTo>
                    <a:pt x="185336" y="97170"/>
                  </a:lnTo>
                  <a:lnTo>
                    <a:pt x="188441" y="97170"/>
                  </a:lnTo>
                  <a:lnTo>
                    <a:pt x="190614" y="96238"/>
                  </a:lnTo>
                  <a:lnTo>
                    <a:pt x="192787" y="91892"/>
                  </a:lnTo>
                  <a:lnTo>
                    <a:pt x="195891" y="89719"/>
                  </a:lnTo>
                  <a:lnTo>
                    <a:pt x="199927" y="89719"/>
                  </a:lnTo>
                  <a:lnTo>
                    <a:pt x="209240" y="91892"/>
                  </a:lnTo>
                  <a:lnTo>
                    <a:pt x="221969" y="94065"/>
                  </a:lnTo>
                  <a:lnTo>
                    <a:pt x="232213" y="94065"/>
                  </a:lnTo>
                  <a:lnTo>
                    <a:pt x="236560" y="81337"/>
                  </a:lnTo>
                  <a:lnTo>
                    <a:pt x="236560" y="76991"/>
                  </a:lnTo>
                  <a:lnTo>
                    <a:pt x="236560" y="73886"/>
                  </a:lnTo>
                  <a:lnTo>
                    <a:pt x="236560" y="71713"/>
                  </a:lnTo>
                  <a:lnTo>
                    <a:pt x="234387" y="67677"/>
                  </a:lnTo>
                  <a:lnTo>
                    <a:pt x="232213" y="62400"/>
                  </a:lnTo>
                  <a:lnTo>
                    <a:pt x="232213" y="57122"/>
                  </a:lnTo>
                  <a:lnTo>
                    <a:pt x="209240" y="54949"/>
                  </a:lnTo>
                  <a:lnTo>
                    <a:pt x="181300" y="57122"/>
                  </a:lnTo>
                  <a:lnTo>
                    <a:pt x="156154" y="57122"/>
                  </a:lnTo>
                  <a:lnTo>
                    <a:pt x="130077" y="57122"/>
                  </a:lnTo>
                  <a:lnTo>
                    <a:pt x="107414" y="51844"/>
                  </a:lnTo>
                  <a:lnTo>
                    <a:pt x="87546" y="40047"/>
                  </a:lnTo>
                  <a:lnTo>
                    <a:pt x="87546" y="36943"/>
                  </a:lnTo>
                  <a:lnTo>
                    <a:pt x="87546" y="31665"/>
                  </a:lnTo>
                  <a:lnTo>
                    <a:pt x="87546" y="27319"/>
                  </a:lnTo>
                  <a:lnTo>
                    <a:pt x="85373" y="22042"/>
                  </a:lnTo>
                  <a:lnTo>
                    <a:pt x="83199" y="16764"/>
                  </a:lnTo>
                  <a:lnTo>
                    <a:pt x="83199" y="12418"/>
                  </a:lnTo>
                  <a:lnTo>
                    <a:pt x="65504" y="14591"/>
                  </a:lnTo>
                  <a:lnTo>
                    <a:pt x="54328" y="14591"/>
                  </a:lnTo>
                  <a:lnTo>
                    <a:pt x="46877" y="10555"/>
                  </a:lnTo>
                  <a:lnTo>
                    <a:pt x="43773" y="0"/>
                  </a:lnTo>
                  <a:lnTo>
                    <a:pt x="37564" y="0"/>
                  </a:lnTo>
                  <a:lnTo>
                    <a:pt x="34460" y="1863"/>
                  </a:lnTo>
                  <a:lnTo>
                    <a:pt x="30113" y="1863"/>
                  </a:lnTo>
                  <a:lnTo>
                    <a:pt x="27009" y="3104"/>
                  </a:lnTo>
                  <a:lnTo>
                    <a:pt x="16764" y="5278"/>
                  </a:lnTo>
                  <a:lnTo>
                    <a:pt x="7451" y="5278"/>
                  </a:lnTo>
                  <a:lnTo>
                    <a:pt x="0" y="7140"/>
                  </a:lnTo>
                  <a:lnTo>
                    <a:pt x="0" y="12418"/>
                  </a:lnTo>
                  <a:lnTo>
                    <a:pt x="2173" y="14591"/>
                  </a:lnTo>
                  <a:lnTo>
                    <a:pt x="2173" y="16764"/>
                  </a:lnTo>
                  <a:lnTo>
                    <a:pt x="2173" y="18006"/>
                  </a:lnTo>
                  <a:lnTo>
                    <a:pt x="3104" y="19869"/>
                  </a:lnTo>
                  <a:lnTo>
                    <a:pt x="17695" y="25146"/>
                  </a:lnTo>
                  <a:lnTo>
                    <a:pt x="34460" y="31665"/>
                  </a:lnTo>
                  <a:lnTo>
                    <a:pt x="52155" y="32597"/>
                  </a:lnTo>
                  <a:lnTo>
                    <a:pt x="52155" y="44394"/>
                  </a:lnTo>
                  <a:lnTo>
                    <a:pt x="56191" y="52776"/>
                  </a:lnTo>
                  <a:lnTo>
                    <a:pt x="59295" y="58985"/>
                  </a:lnTo>
                  <a:lnTo>
                    <a:pt x="61468" y="66435"/>
                  </a:lnTo>
                  <a:lnTo>
                    <a:pt x="59295" y="76991"/>
                  </a:lnTo>
                  <a:lnTo>
                    <a:pt x="61468" y="79164"/>
                  </a:lnTo>
                  <a:lnTo>
                    <a:pt x="65504" y="81337"/>
                  </a:lnTo>
                  <a:lnTo>
                    <a:pt x="66746" y="82268"/>
                  </a:lnTo>
                  <a:lnTo>
                    <a:pt x="70782" y="84441"/>
                  </a:lnTo>
                  <a:lnTo>
                    <a:pt x="72955" y="84441"/>
                  </a:lnTo>
                  <a:lnTo>
                    <a:pt x="73886" y="86614"/>
                  </a:lnTo>
                  <a:lnTo>
                    <a:pt x="80095" y="84441"/>
                  </a:lnTo>
                  <a:lnTo>
                    <a:pt x="83199" y="84441"/>
                  </a:lnTo>
                  <a:lnTo>
                    <a:pt x="88477" y="82268"/>
                  </a:lnTo>
                  <a:lnTo>
                    <a:pt x="92823" y="82268"/>
                  </a:lnTo>
                  <a:lnTo>
                    <a:pt x="94686" y="81337"/>
                  </a:lnTo>
                  <a:lnTo>
                    <a:pt x="95928" y="81337"/>
                  </a:lnTo>
                  <a:lnTo>
                    <a:pt x="97790" y="82268"/>
                  </a:lnTo>
                  <a:lnTo>
                    <a:pt x="97790" y="8444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7" name="Freeform: Shape 36">
              <a:extLst>
                <a:ext uri="{FF2B5EF4-FFF2-40B4-BE49-F238E27FC236}">
                  <a16:creationId xmlns:a16="http://schemas.microsoft.com/office/drawing/2014/main" id="{3DDA6F6F-40A7-4A84-8360-F92BD5D27362}"/>
                </a:ext>
              </a:extLst>
            </p:cNvPr>
            <p:cNvSpPr/>
            <p:nvPr/>
          </p:nvSpPr>
          <p:spPr>
            <a:xfrm>
              <a:off x="6856448" y="5409987"/>
              <a:ext cx="24836" cy="58985"/>
            </a:xfrm>
            <a:custGeom>
              <a:avLst/>
              <a:gdLst>
                <a:gd name="connsiteX0" fmla="*/ 5277 w 24835"/>
                <a:gd name="connsiteY0" fmla="*/ 50913 h 58984"/>
                <a:gd name="connsiteX1" fmla="*/ 12418 w 24835"/>
                <a:gd name="connsiteY1" fmla="*/ 60227 h 58984"/>
                <a:gd name="connsiteX2" fmla="*/ 27009 w 24835"/>
                <a:gd name="connsiteY2" fmla="*/ 23283 h 58984"/>
                <a:gd name="connsiteX3" fmla="*/ 27009 w 24835"/>
                <a:gd name="connsiteY3" fmla="*/ 15833 h 58984"/>
                <a:gd name="connsiteX4" fmla="*/ 27009 w 24835"/>
                <a:gd name="connsiteY4" fmla="*/ 10555 h 58984"/>
                <a:gd name="connsiteX5" fmla="*/ 25146 w 24835"/>
                <a:gd name="connsiteY5" fmla="*/ 7451 h 58984"/>
                <a:gd name="connsiteX6" fmla="*/ 22973 w 24835"/>
                <a:gd name="connsiteY6" fmla="*/ 3104 h 58984"/>
                <a:gd name="connsiteX7" fmla="*/ 19869 w 24835"/>
                <a:gd name="connsiteY7" fmla="*/ 0 h 58984"/>
                <a:gd name="connsiteX8" fmla="*/ 0 w 24835"/>
                <a:gd name="connsiteY8" fmla="*/ 27630 h 58984"/>
                <a:gd name="connsiteX9" fmla="*/ 2173 w 24835"/>
                <a:gd name="connsiteY9" fmla="*/ 42531 h 5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35" h="58984">
                  <a:moveTo>
                    <a:pt x="5277" y="50913"/>
                  </a:moveTo>
                  <a:lnTo>
                    <a:pt x="12418" y="60227"/>
                  </a:lnTo>
                  <a:lnTo>
                    <a:pt x="27009" y="23283"/>
                  </a:lnTo>
                  <a:lnTo>
                    <a:pt x="27009" y="15833"/>
                  </a:lnTo>
                  <a:lnTo>
                    <a:pt x="27009" y="10555"/>
                  </a:lnTo>
                  <a:lnTo>
                    <a:pt x="25146" y="7451"/>
                  </a:lnTo>
                  <a:lnTo>
                    <a:pt x="22973" y="3104"/>
                  </a:lnTo>
                  <a:lnTo>
                    <a:pt x="19869" y="0"/>
                  </a:lnTo>
                  <a:lnTo>
                    <a:pt x="0" y="27630"/>
                  </a:lnTo>
                  <a:lnTo>
                    <a:pt x="2173" y="4253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8" name="Freeform: Shape 37">
              <a:extLst>
                <a:ext uri="{FF2B5EF4-FFF2-40B4-BE49-F238E27FC236}">
                  <a16:creationId xmlns:a16="http://schemas.microsoft.com/office/drawing/2014/main" id="{7E12D273-CE74-4D61-8BC7-CB9CCA85801F}"/>
                </a:ext>
              </a:extLst>
            </p:cNvPr>
            <p:cNvSpPr/>
            <p:nvPr/>
          </p:nvSpPr>
          <p:spPr>
            <a:xfrm>
              <a:off x="6876316" y="5644063"/>
              <a:ext cx="68298" cy="65194"/>
            </a:xfrm>
            <a:custGeom>
              <a:avLst/>
              <a:gdLst>
                <a:gd name="connsiteX0" fmla="*/ 43773 w 68298"/>
                <a:gd name="connsiteY0" fmla="*/ 12418 h 65193"/>
                <a:gd name="connsiteX1" fmla="*/ 31355 w 68298"/>
                <a:gd name="connsiteY1" fmla="*/ 19868 h 65193"/>
                <a:gd name="connsiteX2" fmla="*/ 17695 w 68298"/>
                <a:gd name="connsiteY2" fmla="*/ 24215 h 65193"/>
                <a:gd name="connsiteX3" fmla="*/ 3104 w 68298"/>
                <a:gd name="connsiteY3" fmla="*/ 29492 h 65193"/>
                <a:gd name="connsiteX4" fmla="*/ 3104 w 68298"/>
                <a:gd name="connsiteY4" fmla="*/ 33838 h 65193"/>
                <a:gd name="connsiteX5" fmla="*/ 2173 w 68298"/>
                <a:gd name="connsiteY5" fmla="*/ 33838 h 65193"/>
                <a:gd name="connsiteX6" fmla="*/ 2173 w 68298"/>
                <a:gd name="connsiteY6" fmla="*/ 34770 h 65193"/>
                <a:gd name="connsiteX7" fmla="*/ 0 w 68298"/>
                <a:gd name="connsiteY7" fmla="*/ 36943 h 65193"/>
                <a:gd name="connsiteX8" fmla="*/ 0 w 68298"/>
                <a:gd name="connsiteY8" fmla="*/ 46567 h 65193"/>
                <a:gd name="connsiteX9" fmla="*/ 7140 w 68298"/>
                <a:gd name="connsiteY9" fmla="*/ 42221 h 65193"/>
                <a:gd name="connsiteX10" fmla="*/ 14591 w 68298"/>
                <a:gd name="connsiteY10" fmla="*/ 40979 h 65193"/>
                <a:gd name="connsiteX11" fmla="*/ 21731 w 68298"/>
                <a:gd name="connsiteY11" fmla="*/ 36943 h 65193"/>
                <a:gd name="connsiteX12" fmla="*/ 27009 w 68298"/>
                <a:gd name="connsiteY12" fmla="*/ 33838 h 65193"/>
                <a:gd name="connsiteX13" fmla="*/ 31355 w 68298"/>
                <a:gd name="connsiteY13" fmla="*/ 40979 h 65193"/>
                <a:gd name="connsiteX14" fmla="*/ 32286 w 68298"/>
                <a:gd name="connsiteY14" fmla="*/ 46567 h 65193"/>
                <a:gd name="connsiteX15" fmla="*/ 34459 w 68298"/>
                <a:gd name="connsiteY15" fmla="*/ 51844 h 65193"/>
                <a:gd name="connsiteX16" fmla="*/ 36322 w 68298"/>
                <a:gd name="connsiteY16" fmla="*/ 55880 h 65193"/>
                <a:gd name="connsiteX17" fmla="*/ 41600 w 68298"/>
                <a:gd name="connsiteY17" fmla="*/ 58985 h 65193"/>
                <a:gd name="connsiteX18" fmla="*/ 46877 w 68298"/>
                <a:gd name="connsiteY18" fmla="*/ 61158 h 65193"/>
                <a:gd name="connsiteX19" fmla="*/ 46877 w 68298"/>
                <a:gd name="connsiteY19" fmla="*/ 66435 h 65193"/>
                <a:gd name="connsiteX20" fmla="*/ 56191 w 68298"/>
                <a:gd name="connsiteY20" fmla="*/ 66435 h 65193"/>
                <a:gd name="connsiteX21" fmla="*/ 56191 w 68298"/>
                <a:gd name="connsiteY21" fmla="*/ 61158 h 65193"/>
                <a:gd name="connsiteX22" fmla="*/ 56191 w 68298"/>
                <a:gd name="connsiteY22" fmla="*/ 58985 h 65193"/>
                <a:gd name="connsiteX23" fmla="*/ 56191 w 68298"/>
                <a:gd name="connsiteY23" fmla="*/ 57122 h 65193"/>
                <a:gd name="connsiteX24" fmla="*/ 58364 w 68298"/>
                <a:gd name="connsiteY24" fmla="*/ 55880 h 65193"/>
                <a:gd name="connsiteX25" fmla="*/ 56191 w 68298"/>
                <a:gd name="connsiteY25" fmla="*/ 53707 h 65193"/>
                <a:gd name="connsiteX26" fmla="*/ 54018 w 68298"/>
                <a:gd name="connsiteY26" fmla="*/ 51844 h 65193"/>
                <a:gd name="connsiteX27" fmla="*/ 53086 w 68298"/>
                <a:gd name="connsiteY27" fmla="*/ 49671 h 65193"/>
                <a:gd name="connsiteX28" fmla="*/ 53086 w 68298"/>
                <a:gd name="connsiteY28" fmla="*/ 46567 h 65193"/>
                <a:gd name="connsiteX29" fmla="*/ 54018 w 68298"/>
                <a:gd name="connsiteY29" fmla="*/ 48429 h 65193"/>
                <a:gd name="connsiteX30" fmla="*/ 56191 w 68298"/>
                <a:gd name="connsiteY30" fmla="*/ 48429 h 65193"/>
                <a:gd name="connsiteX31" fmla="*/ 58364 w 68298"/>
                <a:gd name="connsiteY31" fmla="*/ 48429 h 65193"/>
                <a:gd name="connsiteX32" fmla="*/ 58364 w 68298"/>
                <a:gd name="connsiteY32" fmla="*/ 49671 h 65193"/>
                <a:gd name="connsiteX33" fmla="*/ 60227 w 68298"/>
                <a:gd name="connsiteY33" fmla="*/ 53707 h 65193"/>
                <a:gd name="connsiteX34" fmla="*/ 63641 w 68298"/>
                <a:gd name="connsiteY34" fmla="*/ 51844 h 65193"/>
                <a:gd name="connsiteX35" fmla="*/ 65504 w 68298"/>
                <a:gd name="connsiteY35" fmla="*/ 51844 h 65193"/>
                <a:gd name="connsiteX36" fmla="*/ 65504 w 68298"/>
                <a:gd name="connsiteY36" fmla="*/ 49671 h 65193"/>
                <a:gd name="connsiteX37" fmla="*/ 67677 w 68298"/>
                <a:gd name="connsiteY37" fmla="*/ 49671 h 65193"/>
                <a:gd name="connsiteX38" fmla="*/ 67677 w 68298"/>
                <a:gd name="connsiteY38" fmla="*/ 46567 h 65193"/>
                <a:gd name="connsiteX39" fmla="*/ 68608 w 68298"/>
                <a:gd name="connsiteY39" fmla="*/ 42221 h 65193"/>
                <a:gd name="connsiteX40" fmla="*/ 70781 w 68298"/>
                <a:gd name="connsiteY40" fmla="*/ 42221 h 65193"/>
                <a:gd name="connsiteX41" fmla="*/ 70781 w 68298"/>
                <a:gd name="connsiteY41" fmla="*/ 40979 h 65193"/>
                <a:gd name="connsiteX42" fmla="*/ 68608 w 68298"/>
                <a:gd name="connsiteY42" fmla="*/ 40979 h 65193"/>
                <a:gd name="connsiteX43" fmla="*/ 67677 w 68298"/>
                <a:gd name="connsiteY43" fmla="*/ 36943 h 65193"/>
                <a:gd name="connsiteX44" fmla="*/ 67677 w 68298"/>
                <a:gd name="connsiteY44" fmla="*/ 19868 h 65193"/>
                <a:gd name="connsiteX45" fmla="*/ 61468 w 68298"/>
                <a:gd name="connsiteY45" fmla="*/ 9313 h 65193"/>
                <a:gd name="connsiteX46" fmla="*/ 53086 w 68298"/>
                <a:gd name="connsiteY46" fmla="*/ 0 h 65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8298" h="65193">
                  <a:moveTo>
                    <a:pt x="43773" y="12418"/>
                  </a:moveTo>
                  <a:lnTo>
                    <a:pt x="31355" y="19868"/>
                  </a:lnTo>
                  <a:lnTo>
                    <a:pt x="17695" y="24215"/>
                  </a:lnTo>
                  <a:lnTo>
                    <a:pt x="3104" y="29492"/>
                  </a:lnTo>
                  <a:lnTo>
                    <a:pt x="3104" y="33838"/>
                  </a:lnTo>
                  <a:lnTo>
                    <a:pt x="2173" y="33838"/>
                  </a:lnTo>
                  <a:lnTo>
                    <a:pt x="2173" y="34770"/>
                  </a:lnTo>
                  <a:lnTo>
                    <a:pt x="0" y="36943"/>
                  </a:lnTo>
                  <a:lnTo>
                    <a:pt x="0" y="46567"/>
                  </a:lnTo>
                  <a:lnTo>
                    <a:pt x="7140" y="42221"/>
                  </a:lnTo>
                  <a:lnTo>
                    <a:pt x="14591" y="40979"/>
                  </a:lnTo>
                  <a:lnTo>
                    <a:pt x="21731" y="36943"/>
                  </a:lnTo>
                  <a:lnTo>
                    <a:pt x="27009" y="33838"/>
                  </a:lnTo>
                  <a:lnTo>
                    <a:pt x="31355" y="40979"/>
                  </a:lnTo>
                  <a:lnTo>
                    <a:pt x="32286" y="46567"/>
                  </a:lnTo>
                  <a:lnTo>
                    <a:pt x="34459" y="51844"/>
                  </a:lnTo>
                  <a:lnTo>
                    <a:pt x="36322" y="55880"/>
                  </a:lnTo>
                  <a:lnTo>
                    <a:pt x="41600" y="58985"/>
                  </a:lnTo>
                  <a:lnTo>
                    <a:pt x="46877" y="61158"/>
                  </a:lnTo>
                  <a:lnTo>
                    <a:pt x="46877" y="66435"/>
                  </a:lnTo>
                  <a:lnTo>
                    <a:pt x="56191" y="66435"/>
                  </a:lnTo>
                  <a:lnTo>
                    <a:pt x="56191" y="61158"/>
                  </a:lnTo>
                  <a:lnTo>
                    <a:pt x="56191" y="58985"/>
                  </a:lnTo>
                  <a:lnTo>
                    <a:pt x="56191" y="57122"/>
                  </a:lnTo>
                  <a:lnTo>
                    <a:pt x="58364" y="55880"/>
                  </a:lnTo>
                  <a:lnTo>
                    <a:pt x="56191" y="53707"/>
                  </a:lnTo>
                  <a:lnTo>
                    <a:pt x="54018" y="51844"/>
                  </a:lnTo>
                  <a:lnTo>
                    <a:pt x="53086" y="49671"/>
                  </a:lnTo>
                  <a:lnTo>
                    <a:pt x="53086" y="46567"/>
                  </a:lnTo>
                  <a:lnTo>
                    <a:pt x="54018" y="48429"/>
                  </a:lnTo>
                  <a:lnTo>
                    <a:pt x="56191" y="48429"/>
                  </a:lnTo>
                  <a:lnTo>
                    <a:pt x="58364" y="48429"/>
                  </a:lnTo>
                  <a:lnTo>
                    <a:pt x="58364" y="49671"/>
                  </a:lnTo>
                  <a:lnTo>
                    <a:pt x="60227" y="53707"/>
                  </a:lnTo>
                  <a:lnTo>
                    <a:pt x="63641" y="51844"/>
                  </a:lnTo>
                  <a:lnTo>
                    <a:pt x="65504" y="51844"/>
                  </a:lnTo>
                  <a:lnTo>
                    <a:pt x="65504" y="49671"/>
                  </a:lnTo>
                  <a:lnTo>
                    <a:pt x="67677" y="49671"/>
                  </a:lnTo>
                  <a:lnTo>
                    <a:pt x="67677" y="46567"/>
                  </a:lnTo>
                  <a:lnTo>
                    <a:pt x="68608" y="42221"/>
                  </a:lnTo>
                  <a:lnTo>
                    <a:pt x="70781" y="42221"/>
                  </a:lnTo>
                  <a:lnTo>
                    <a:pt x="70781" y="40979"/>
                  </a:lnTo>
                  <a:lnTo>
                    <a:pt x="68608" y="40979"/>
                  </a:lnTo>
                  <a:lnTo>
                    <a:pt x="67677" y="36943"/>
                  </a:lnTo>
                  <a:lnTo>
                    <a:pt x="67677" y="19868"/>
                  </a:lnTo>
                  <a:lnTo>
                    <a:pt x="61468" y="9313"/>
                  </a:lnTo>
                  <a:lnTo>
                    <a:pt x="53086"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9" name="Freeform: Shape 38">
              <a:extLst>
                <a:ext uri="{FF2B5EF4-FFF2-40B4-BE49-F238E27FC236}">
                  <a16:creationId xmlns:a16="http://schemas.microsoft.com/office/drawing/2014/main" id="{DE5B085E-1CB8-4A07-9843-05A243A19856}"/>
                </a:ext>
              </a:extLst>
            </p:cNvPr>
            <p:cNvSpPr/>
            <p:nvPr/>
          </p:nvSpPr>
          <p:spPr>
            <a:xfrm>
              <a:off x="6851170" y="5514917"/>
              <a:ext cx="83820" cy="139701"/>
            </a:xfrm>
            <a:custGeom>
              <a:avLst/>
              <a:gdLst>
                <a:gd name="connsiteX0" fmla="*/ 7450 w 83820"/>
                <a:gd name="connsiteY0" fmla="*/ 76991 h 139700"/>
                <a:gd name="connsiteX1" fmla="*/ 12728 w 83820"/>
                <a:gd name="connsiteY1" fmla="*/ 90961 h 139700"/>
                <a:gd name="connsiteX2" fmla="*/ 14591 w 83820"/>
                <a:gd name="connsiteY2" fmla="*/ 91892 h 139700"/>
                <a:gd name="connsiteX3" fmla="*/ 14591 w 83820"/>
                <a:gd name="connsiteY3" fmla="*/ 94065 h 139700"/>
                <a:gd name="connsiteX4" fmla="*/ 15833 w 83820"/>
                <a:gd name="connsiteY4" fmla="*/ 96238 h 139700"/>
                <a:gd name="connsiteX5" fmla="*/ 17695 w 83820"/>
                <a:gd name="connsiteY5" fmla="*/ 98411 h 139700"/>
                <a:gd name="connsiteX6" fmla="*/ 17695 w 83820"/>
                <a:gd name="connsiteY6" fmla="*/ 91892 h 139700"/>
                <a:gd name="connsiteX7" fmla="*/ 19868 w 83820"/>
                <a:gd name="connsiteY7" fmla="*/ 86614 h 139700"/>
                <a:gd name="connsiteX8" fmla="*/ 22042 w 83820"/>
                <a:gd name="connsiteY8" fmla="*/ 81337 h 139700"/>
                <a:gd name="connsiteX9" fmla="*/ 22042 w 83820"/>
                <a:gd name="connsiteY9" fmla="*/ 73886 h 139700"/>
                <a:gd name="connsiteX10" fmla="*/ 42841 w 83820"/>
                <a:gd name="connsiteY10" fmla="*/ 83510 h 139700"/>
                <a:gd name="connsiteX11" fmla="*/ 61468 w 83820"/>
                <a:gd name="connsiteY11" fmla="*/ 98411 h 139700"/>
                <a:gd name="connsiteX12" fmla="*/ 64572 w 83820"/>
                <a:gd name="connsiteY12" fmla="*/ 98411 h 139700"/>
                <a:gd name="connsiteX13" fmla="*/ 63641 w 83820"/>
                <a:gd name="connsiteY13" fmla="*/ 101516 h 139700"/>
                <a:gd name="connsiteX14" fmla="*/ 61468 w 83820"/>
                <a:gd name="connsiteY14" fmla="*/ 103689 h 139700"/>
                <a:gd name="connsiteX15" fmla="*/ 61468 w 83820"/>
                <a:gd name="connsiteY15" fmla="*/ 105862 h 139700"/>
                <a:gd name="connsiteX16" fmla="*/ 59605 w 83820"/>
                <a:gd name="connsiteY16" fmla="*/ 106793 h 139700"/>
                <a:gd name="connsiteX17" fmla="*/ 57432 w 83820"/>
                <a:gd name="connsiteY17" fmla="*/ 111140 h 139700"/>
                <a:gd name="connsiteX18" fmla="*/ 57432 w 83820"/>
                <a:gd name="connsiteY18" fmla="*/ 114244 h 139700"/>
                <a:gd name="connsiteX19" fmla="*/ 45015 w 83820"/>
                <a:gd name="connsiteY19" fmla="*/ 114244 h 139700"/>
                <a:gd name="connsiteX20" fmla="*/ 45015 w 83820"/>
                <a:gd name="connsiteY20" fmla="*/ 101516 h 139700"/>
                <a:gd name="connsiteX21" fmla="*/ 37564 w 83820"/>
                <a:gd name="connsiteY21" fmla="*/ 101516 h 139700"/>
                <a:gd name="connsiteX22" fmla="*/ 32286 w 83820"/>
                <a:gd name="connsiteY22" fmla="*/ 103689 h 139700"/>
                <a:gd name="connsiteX23" fmla="*/ 28250 w 83820"/>
                <a:gd name="connsiteY23" fmla="*/ 103689 h 139700"/>
                <a:gd name="connsiteX24" fmla="*/ 27319 w 83820"/>
                <a:gd name="connsiteY24" fmla="*/ 105862 h 139700"/>
                <a:gd name="connsiteX25" fmla="*/ 27319 w 83820"/>
                <a:gd name="connsiteY25" fmla="*/ 106793 h 139700"/>
                <a:gd name="connsiteX26" fmla="*/ 25146 w 83820"/>
                <a:gd name="connsiteY26" fmla="*/ 111140 h 139700"/>
                <a:gd name="connsiteX27" fmla="*/ 25146 w 83820"/>
                <a:gd name="connsiteY27" fmla="*/ 116417 h 139700"/>
                <a:gd name="connsiteX28" fmla="*/ 25146 w 83820"/>
                <a:gd name="connsiteY28" fmla="*/ 121695 h 139700"/>
                <a:gd name="connsiteX29" fmla="*/ 30423 w 83820"/>
                <a:gd name="connsiteY29" fmla="*/ 123558 h 139700"/>
                <a:gd name="connsiteX30" fmla="*/ 32286 w 83820"/>
                <a:gd name="connsiteY30" fmla="*/ 123558 h 139700"/>
                <a:gd name="connsiteX31" fmla="*/ 34459 w 83820"/>
                <a:gd name="connsiteY31" fmla="*/ 125731 h 139700"/>
                <a:gd name="connsiteX32" fmla="*/ 34459 w 83820"/>
                <a:gd name="connsiteY32" fmla="*/ 127904 h 139700"/>
                <a:gd name="connsiteX33" fmla="*/ 34459 w 83820"/>
                <a:gd name="connsiteY33" fmla="*/ 129146 h 139700"/>
                <a:gd name="connsiteX34" fmla="*/ 34459 w 83820"/>
                <a:gd name="connsiteY34" fmla="*/ 131008 h 139700"/>
                <a:gd name="connsiteX35" fmla="*/ 34459 w 83820"/>
                <a:gd name="connsiteY35" fmla="*/ 134423 h 139700"/>
                <a:gd name="connsiteX36" fmla="*/ 37564 w 83820"/>
                <a:gd name="connsiteY36" fmla="*/ 138459 h 139700"/>
                <a:gd name="connsiteX37" fmla="*/ 37564 w 83820"/>
                <a:gd name="connsiteY37" fmla="*/ 141563 h 139700"/>
                <a:gd name="connsiteX38" fmla="*/ 42841 w 83820"/>
                <a:gd name="connsiteY38" fmla="*/ 138459 h 139700"/>
                <a:gd name="connsiteX39" fmla="*/ 49050 w 83820"/>
                <a:gd name="connsiteY39" fmla="*/ 136286 h 139700"/>
                <a:gd name="connsiteX40" fmla="*/ 52155 w 83820"/>
                <a:gd name="connsiteY40" fmla="*/ 131008 h 139700"/>
                <a:gd name="connsiteX41" fmla="*/ 54328 w 83820"/>
                <a:gd name="connsiteY41" fmla="*/ 125731 h 139700"/>
                <a:gd name="connsiteX42" fmla="*/ 57432 w 83820"/>
                <a:gd name="connsiteY42" fmla="*/ 118280 h 139700"/>
                <a:gd name="connsiteX43" fmla="*/ 59605 w 83820"/>
                <a:gd name="connsiteY43" fmla="*/ 120453 h 139700"/>
                <a:gd name="connsiteX44" fmla="*/ 61468 w 83820"/>
                <a:gd name="connsiteY44" fmla="*/ 120453 h 139700"/>
                <a:gd name="connsiteX45" fmla="*/ 63641 w 83820"/>
                <a:gd name="connsiteY45" fmla="*/ 120453 h 139700"/>
                <a:gd name="connsiteX46" fmla="*/ 63641 w 83820"/>
                <a:gd name="connsiteY46" fmla="*/ 121695 h 139700"/>
                <a:gd name="connsiteX47" fmla="*/ 64572 w 83820"/>
                <a:gd name="connsiteY47" fmla="*/ 125731 h 139700"/>
                <a:gd name="connsiteX48" fmla="*/ 70781 w 83820"/>
                <a:gd name="connsiteY48" fmla="*/ 123558 h 139700"/>
                <a:gd name="connsiteX49" fmla="*/ 74196 w 83820"/>
                <a:gd name="connsiteY49" fmla="*/ 123558 h 139700"/>
                <a:gd name="connsiteX50" fmla="*/ 74196 w 83820"/>
                <a:gd name="connsiteY50" fmla="*/ 121695 h 139700"/>
                <a:gd name="connsiteX51" fmla="*/ 74196 w 83820"/>
                <a:gd name="connsiteY51" fmla="*/ 120453 h 139700"/>
                <a:gd name="connsiteX52" fmla="*/ 74196 w 83820"/>
                <a:gd name="connsiteY52" fmla="*/ 118280 h 139700"/>
                <a:gd name="connsiteX53" fmla="*/ 76059 w 83820"/>
                <a:gd name="connsiteY53" fmla="*/ 118280 h 139700"/>
                <a:gd name="connsiteX54" fmla="*/ 79164 w 83820"/>
                <a:gd name="connsiteY54" fmla="*/ 116417 h 139700"/>
                <a:gd name="connsiteX55" fmla="*/ 85373 w 83820"/>
                <a:gd name="connsiteY55" fmla="*/ 114244 h 139700"/>
                <a:gd name="connsiteX56" fmla="*/ 78232 w 83820"/>
                <a:gd name="connsiteY56" fmla="*/ 101516 h 139700"/>
                <a:gd name="connsiteX57" fmla="*/ 68919 w 83820"/>
                <a:gd name="connsiteY57" fmla="*/ 91892 h 139700"/>
                <a:gd name="connsiteX58" fmla="*/ 61468 w 83820"/>
                <a:gd name="connsiteY58" fmla="*/ 83510 h 139700"/>
                <a:gd name="connsiteX59" fmla="*/ 57432 w 83820"/>
                <a:gd name="connsiteY59" fmla="*/ 69850 h 139700"/>
                <a:gd name="connsiteX60" fmla="*/ 49982 w 83820"/>
                <a:gd name="connsiteY60" fmla="*/ 68609 h 139700"/>
                <a:gd name="connsiteX61" fmla="*/ 46877 w 83820"/>
                <a:gd name="connsiteY61" fmla="*/ 66435 h 139700"/>
                <a:gd name="connsiteX62" fmla="*/ 42841 w 83820"/>
                <a:gd name="connsiteY62" fmla="*/ 64573 h 139700"/>
                <a:gd name="connsiteX63" fmla="*/ 39737 w 83820"/>
                <a:gd name="connsiteY63" fmla="*/ 64573 h 139700"/>
                <a:gd name="connsiteX64" fmla="*/ 35391 w 83820"/>
                <a:gd name="connsiteY64" fmla="*/ 64573 h 139700"/>
                <a:gd name="connsiteX65" fmla="*/ 28250 w 83820"/>
                <a:gd name="connsiteY65" fmla="*/ 64573 h 139700"/>
                <a:gd name="connsiteX66" fmla="*/ 28250 w 83820"/>
                <a:gd name="connsiteY66" fmla="*/ 61158 h 139700"/>
                <a:gd name="connsiteX67" fmla="*/ 25146 w 83820"/>
                <a:gd name="connsiteY67" fmla="*/ 61158 h 139700"/>
                <a:gd name="connsiteX68" fmla="*/ 27319 w 83820"/>
                <a:gd name="connsiteY68" fmla="*/ 42221 h 139700"/>
                <a:gd name="connsiteX69" fmla="*/ 30423 w 83820"/>
                <a:gd name="connsiteY69" fmla="*/ 31666 h 139700"/>
                <a:gd name="connsiteX70" fmla="*/ 32286 w 83820"/>
                <a:gd name="connsiteY70" fmla="*/ 18937 h 139700"/>
                <a:gd name="connsiteX71" fmla="*/ 32286 w 83820"/>
                <a:gd name="connsiteY71" fmla="*/ 0 h 139700"/>
                <a:gd name="connsiteX72" fmla="*/ 25146 w 83820"/>
                <a:gd name="connsiteY72" fmla="*/ 0 h 139700"/>
                <a:gd name="connsiteX73" fmla="*/ 19868 w 83820"/>
                <a:gd name="connsiteY73" fmla="*/ 0 h 139700"/>
                <a:gd name="connsiteX74" fmla="*/ 14591 w 83820"/>
                <a:gd name="connsiteY74" fmla="*/ 1863 h 139700"/>
                <a:gd name="connsiteX75" fmla="*/ 8382 w 83820"/>
                <a:gd name="connsiteY75" fmla="*/ 4036 h 139700"/>
                <a:gd name="connsiteX76" fmla="*/ 1241 w 83820"/>
                <a:gd name="connsiteY76" fmla="*/ 22042 h 139700"/>
                <a:gd name="connsiteX77" fmla="*/ 0 w 83820"/>
                <a:gd name="connsiteY77" fmla="*/ 40048 h 139700"/>
                <a:gd name="connsiteX78" fmla="*/ 1241 w 83820"/>
                <a:gd name="connsiteY78" fmla="*/ 61158 h 13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83820" h="139700">
                  <a:moveTo>
                    <a:pt x="7450" y="76991"/>
                  </a:moveTo>
                  <a:lnTo>
                    <a:pt x="12728" y="90961"/>
                  </a:lnTo>
                  <a:lnTo>
                    <a:pt x="14591" y="91892"/>
                  </a:lnTo>
                  <a:lnTo>
                    <a:pt x="14591" y="94065"/>
                  </a:lnTo>
                  <a:lnTo>
                    <a:pt x="15833" y="96238"/>
                  </a:lnTo>
                  <a:lnTo>
                    <a:pt x="17695" y="98411"/>
                  </a:lnTo>
                  <a:lnTo>
                    <a:pt x="17695" y="91892"/>
                  </a:lnTo>
                  <a:lnTo>
                    <a:pt x="19868" y="86614"/>
                  </a:lnTo>
                  <a:lnTo>
                    <a:pt x="22042" y="81337"/>
                  </a:lnTo>
                  <a:lnTo>
                    <a:pt x="22042" y="73886"/>
                  </a:lnTo>
                  <a:lnTo>
                    <a:pt x="42841" y="83510"/>
                  </a:lnTo>
                  <a:lnTo>
                    <a:pt x="61468" y="98411"/>
                  </a:lnTo>
                  <a:lnTo>
                    <a:pt x="64572" y="98411"/>
                  </a:lnTo>
                  <a:lnTo>
                    <a:pt x="63641" y="101516"/>
                  </a:lnTo>
                  <a:lnTo>
                    <a:pt x="61468" y="103689"/>
                  </a:lnTo>
                  <a:lnTo>
                    <a:pt x="61468" y="105862"/>
                  </a:lnTo>
                  <a:lnTo>
                    <a:pt x="59605" y="106793"/>
                  </a:lnTo>
                  <a:lnTo>
                    <a:pt x="57432" y="111140"/>
                  </a:lnTo>
                  <a:lnTo>
                    <a:pt x="57432" y="114244"/>
                  </a:lnTo>
                  <a:lnTo>
                    <a:pt x="45015" y="114244"/>
                  </a:lnTo>
                  <a:lnTo>
                    <a:pt x="45015" y="101516"/>
                  </a:lnTo>
                  <a:lnTo>
                    <a:pt x="37564" y="101516"/>
                  </a:lnTo>
                  <a:lnTo>
                    <a:pt x="32286" y="103689"/>
                  </a:lnTo>
                  <a:lnTo>
                    <a:pt x="28250" y="103689"/>
                  </a:lnTo>
                  <a:lnTo>
                    <a:pt x="27319" y="105862"/>
                  </a:lnTo>
                  <a:lnTo>
                    <a:pt x="27319" y="106793"/>
                  </a:lnTo>
                  <a:lnTo>
                    <a:pt x="25146" y="111140"/>
                  </a:lnTo>
                  <a:lnTo>
                    <a:pt x="25146" y="116417"/>
                  </a:lnTo>
                  <a:lnTo>
                    <a:pt x="25146" y="121695"/>
                  </a:lnTo>
                  <a:lnTo>
                    <a:pt x="30423" y="123558"/>
                  </a:lnTo>
                  <a:lnTo>
                    <a:pt x="32286" y="123558"/>
                  </a:lnTo>
                  <a:lnTo>
                    <a:pt x="34459" y="125731"/>
                  </a:lnTo>
                  <a:lnTo>
                    <a:pt x="34459" y="127904"/>
                  </a:lnTo>
                  <a:lnTo>
                    <a:pt x="34459" y="129146"/>
                  </a:lnTo>
                  <a:lnTo>
                    <a:pt x="34459" y="131008"/>
                  </a:lnTo>
                  <a:lnTo>
                    <a:pt x="34459" y="134423"/>
                  </a:lnTo>
                  <a:lnTo>
                    <a:pt x="37564" y="138459"/>
                  </a:lnTo>
                  <a:lnTo>
                    <a:pt x="37564" y="141563"/>
                  </a:lnTo>
                  <a:lnTo>
                    <a:pt x="42841" y="138459"/>
                  </a:lnTo>
                  <a:lnTo>
                    <a:pt x="49050" y="136286"/>
                  </a:lnTo>
                  <a:lnTo>
                    <a:pt x="52155" y="131008"/>
                  </a:lnTo>
                  <a:lnTo>
                    <a:pt x="54328" y="125731"/>
                  </a:lnTo>
                  <a:lnTo>
                    <a:pt x="57432" y="118280"/>
                  </a:lnTo>
                  <a:lnTo>
                    <a:pt x="59605" y="120453"/>
                  </a:lnTo>
                  <a:lnTo>
                    <a:pt x="61468" y="120453"/>
                  </a:lnTo>
                  <a:lnTo>
                    <a:pt x="63641" y="120453"/>
                  </a:lnTo>
                  <a:lnTo>
                    <a:pt x="63641" y="121695"/>
                  </a:lnTo>
                  <a:lnTo>
                    <a:pt x="64572" y="125731"/>
                  </a:lnTo>
                  <a:lnTo>
                    <a:pt x="70781" y="123558"/>
                  </a:lnTo>
                  <a:lnTo>
                    <a:pt x="74196" y="123558"/>
                  </a:lnTo>
                  <a:lnTo>
                    <a:pt x="74196" y="121695"/>
                  </a:lnTo>
                  <a:lnTo>
                    <a:pt x="74196" y="120453"/>
                  </a:lnTo>
                  <a:lnTo>
                    <a:pt x="74196" y="118280"/>
                  </a:lnTo>
                  <a:lnTo>
                    <a:pt x="76059" y="118280"/>
                  </a:lnTo>
                  <a:lnTo>
                    <a:pt x="79164" y="116417"/>
                  </a:lnTo>
                  <a:lnTo>
                    <a:pt x="85373" y="114244"/>
                  </a:lnTo>
                  <a:lnTo>
                    <a:pt x="78232" y="101516"/>
                  </a:lnTo>
                  <a:lnTo>
                    <a:pt x="68919" y="91892"/>
                  </a:lnTo>
                  <a:lnTo>
                    <a:pt x="61468" y="83510"/>
                  </a:lnTo>
                  <a:lnTo>
                    <a:pt x="57432" y="69850"/>
                  </a:lnTo>
                  <a:lnTo>
                    <a:pt x="49982" y="68609"/>
                  </a:lnTo>
                  <a:lnTo>
                    <a:pt x="46877" y="66435"/>
                  </a:lnTo>
                  <a:lnTo>
                    <a:pt x="42841" y="64573"/>
                  </a:lnTo>
                  <a:lnTo>
                    <a:pt x="39737" y="64573"/>
                  </a:lnTo>
                  <a:lnTo>
                    <a:pt x="35391" y="64573"/>
                  </a:lnTo>
                  <a:lnTo>
                    <a:pt x="28250" y="64573"/>
                  </a:lnTo>
                  <a:lnTo>
                    <a:pt x="28250" y="61158"/>
                  </a:lnTo>
                  <a:lnTo>
                    <a:pt x="25146" y="61158"/>
                  </a:lnTo>
                  <a:lnTo>
                    <a:pt x="27319" y="42221"/>
                  </a:lnTo>
                  <a:lnTo>
                    <a:pt x="30423" y="31666"/>
                  </a:lnTo>
                  <a:lnTo>
                    <a:pt x="32286" y="18937"/>
                  </a:lnTo>
                  <a:lnTo>
                    <a:pt x="32286" y="0"/>
                  </a:lnTo>
                  <a:lnTo>
                    <a:pt x="25146" y="0"/>
                  </a:lnTo>
                  <a:lnTo>
                    <a:pt x="19868" y="0"/>
                  </a:lnTo>
                  <a:lnTo>
                    <a:pt x="14591" y="1863"/>
                  </a:lnTo>
                  <a:lnTo>
                    <a:pt x="8382" y="4036"/>
                  </a:lnTo>
                  <a:lnTo>
                    <a:pt x="1241" y="22042"/>
                  </a:lnTo>
                  <a:lnTo>
                    <a:pt x="0" y="40048"/>
                  </a:lnTo>
                  <a:lnTo>
                    <a:pt x="1241" y="6115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0" name="Freeform: Shape 39">
              <a:extLst>
                <a:ext uri="{FF2B5EF4-FFF2-40B4-BE49-F238E27FC236}">
                  <a16:creationId xmlns:a16="http://schemas.microsoft.com/office/drawing/2014/main" id="{D1EA697D-D4E7-4AC4-92E1-7FCB3B7CC8AC}"/>
                </a:ext>
              </a:extLst>
            </p:cNvPr>
            <p:cNvSpPr/>
            <p:nvPr/>
          </p:nvSpPr>
          <p:spPr>
            <a:xfrm>
              <a:off x="6849307" y="5908563"/>
              <a:ext cx="46567" cy="15522"/>
            </a:xfrm>
            <a:custGeom>
              <a:avLst/>
              <a:gdLst>
                <a:gd name="connsiteX0" fmla="*/ 39427 w 46566"/>
                <a:gd name="connsiteY0" fmla="*/ 12728 h 15522"/>
                <a:gd name="connsiteX1" fmla="*/ 46878 w 46566"/>
                <a:gd name="connsiteY1" fmla="*/ 12728 h 15522"/>
                <a:gd name="connsiteX2" fmla="*/ 44704 w 46566"/>
                <a:gd name="connsiteY2" fmla="*/ 9313 h 15522"/>
                <a:gd name="connsiteX3" fmla="*/ 44704 w 46566"/>
                <a:gd name="connsiteY3" fmla="*/ 5277 h 15522"/>
                <a:gd name="connsiteX4" fmla="*/ 44704 w 46566"/>
                <a:gd name="connsiteY4" fmla="*/ 3104 h 15522"/>
                <a:gd name="connsiteX5" fmla="*/ 43773 w 46566"/>
                <a:gd name="connsiteY5" fmla="*/ 3104 h 15522"/>
                <a:gd name="connsiteX6" fmla="*/ 39427 w 46566"/>
                <a:gd name="connsiteY6" fmla="*/ 0 h 15522"/>
                <a:gd name="connsiteX7" fmla="*/ 30113 w 46566"/>
                <a:gd name="connsiteY7" fmla="*/ 5277 h 15522"/>
                <a:gd name="connsiteX8" fmla="*/ 21731 w 46566"/>
                <a:gd name="connsiteY8" fmla="*/ 5277 h 15522"/>
                <a:gd name="connsiteX9" fmla="*/ 12418 w 46566"/>
                <a:gd name="connsiteY9" fmla="*/ 5277 h 15522"/>
                <a:gd name="connsiteX10" fmla="*/ 3104 w 46566"/>
                <a:gd name="connsiteY10" fmla="*/ 9313 h 15522"/>
                <a:gd name="connsiteX11" fmla="*/ 1863 w 46566"/>
                <a:gd name="connsiteY11" fmla="*/ 10555 h 15522"/>
                <a:gd name="connsiteX12" fmla="*/ 0 w 46566"/>
                <a:gd name="connsiteY12" fmla="*/ 10555 h 15522"/>
                <a:gd name="connsiteX13" fmla="*/ 0 w 46566"/>
                <a:gd name="connsiteY13" fmla="*/ 12728 h 15522"/>
                <a:gd name="connsiteX14" fmla="*/ 12418 w 46566"/>
                <a:gd name="connsiteY14" fmla="*/ 16764 h 15522"/>
                <a:gd name="connsiteX15" fmla="*/ 27009 w 46566"/>
                <a:gd name="connsiteY15" fmla="*/ 16764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566" h="15522">
                  <a:moveTo>
                    <a:pt x="39427" y="12728"/>
                  </a:moveTo>
                  <a:lnTo>
                    <a:pt x="46878" y="12728"/>
                  </a:lnTo>
                  <a:lnTo>
                    <a:pt x="44704" y="9313"/>
                  </a:lnTo>
                  <a:lnTo>
                    <a:pt x="44704" y="5277"/>
                  </a:lnTo>
                  <a:lnTo>
                    <a:pt x="44704" y="3104"/>
                  </a:lnTo>
                  <a:lnTo>
                    <a:pt x="43773" y="3104"/>
                  </a:lnTo>
                  <a:lnTo>
                    <a:pt x="39427" y="0"/>
                  </a:lnTo>
                  <a:lnTo>
                    <a:pt x="30113" y="5277"/>
                  </a:lnTo>
                  <a:lnTo>
                    <a:pt x="21731" y="5277"/>
                  </a:lnTo>
                  <a:lnTo>
                    <a:pt x="12418" y="5277"/>
                  </a:lnTo>
                  <a:lnTo>
                    <a:pt x="3104" y="9313"/>
                  </a:lnTo>
                  <a:lnTo>
                    <a:pt x="1863" y="10555"/>
                  </a:lnTo>
                  <a:lnTo>
                    <a:pt x="0" y="10555"/>
                  </a:lnTo>
                  <a:lnTo>
                    <a:pt x="0" y="12728"/>
                  </a:lnTo>
                  <a:lnTo>
                    <a:pt x="12418" y="16764"/>
                  </a:lnTo>
                  <a:lnTo>
                    <a:pt x="27009" y="16764"/>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1" name="Freeform: Shape 40">
              <a:extLst>
                <a:ext uri="{FF2B5EF4-FFF2-40B4-BE49-F238E27FC236}">
                  <a16:creationId xmlns:a16="http://schemas.microsoft.com/office/drawing/2014/main" id="{704987E9-ECEB-47CF-8F78-8A145DE4D733}"/>
                </a:ext>
              </a:extLst>
            </p:cNvPr>
            <p:cNvSpPr/>
            <p:nvPr/>
          </p:nvSpPr>
          <p:spPr>
            <a:xfrm>
              <a:off x="6900220" y="5913840"/>
              <a:ext cx="55880" cy="31045"/>
            </a:xfrm>
            <a:custGeom>
              <a:avLst/>
              <a:gdLst>
                <a:gd name="connsiteX0" fmla="*/ 5278 w 55880"/>
                <a:gd name="connsiteY0" fmla="*/ 29492 h 31044"/>
                <a:gd name="connsiteX1" fmla="*/ 7451 w 55880"/>
                <a:gd name="connsiteY1" fmla="*/ 29492 h 31044"/>
                <a:gd name="connsiteX2" fmla="*/ 8382 w 55880"/>
                <a:gd name="connsiteY2" fmla="*/ 31666 h 31044"/>
                <a:gd name="connsiteX3" fmla="*/ 12418 w 55880"/>
                <a:gd name="connsiteY3" fmla="*/ 31666 h 31044"/>
                <a:gd name="connsiteX4" fmla="*/ 25146 w 55880"/>
                <a:gd name="connsiteY4" fmla="*/ 22042 h 31044"/>
                <a:gd name="connsiteX5" fmla="*/ 39737 w 55880"/>
                <a:gd name="connsiteY5" fmla="*/ 12728 h 31044"/>
                <a:gd name="connsiteX6" fmla="*/ 52155 w 55880"/>
                <a:gd name="connsiteY6" fmla="*/ 4036 h 31044"/>
                <a:gd name="connsiteX7" fmla="*/ 56191 w 55880"/>
                <a:gd name="connsiteY7" fmla="*/ 4036 h 31044"/>
                <a:gd name="connsiteX8" fmla="*/ 56191 w 55880"/>
                <a:gd name="connsiteY8" fmla="*/ 0 h 31044"/>
                <a:gd name="connsiteX9" fmla="*/ 36322 w 55880"/>
                <a:gd name="connsiteY9" fmla="*/ 0 h 31044"/>
                <a:gd name="connsiteX10" fmla="*/ 17696 w 55880"/>
                <a:gd name="connsiteY10" fmla="*/ 12728 h 31044"/>
                <a:gd name="connsiteX11" fmla="*/ 0 w 55880"/>
                <a:gd name="connsiteY11" fmla="*/ 24215 h 31044"/>
                <a:gd name="connsiteX12" fmla="*/ 0 w 55880"/>
                <a:gd name="connsiteY12" fmla="*/ 27319 h 31044"/>
                <a:gd name="connsiteX13" fmla="*/ 3104 w 55880"/>
                <a:gd name="connsiteY13" fmla="*/ 27319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5880" h="31044">
                  <a:moveTo>
                    <a:pt x="5278" y="29492"/>
                  </a:moveTo>
                  <a:lnTo>
                    <a:pt x="7451" y="29492"/>
                  </a:lnTo>
                  <a:lnTo>
                    <a:pt x="8382" y="31666"/>
                  </a:lnTo>
                  <a:lnTo>
                    <a:pt x="12418" y="31666"/>
                  </a:lnTo>
                  <a:lnTo>
                    <a:pt x="25146" y="22042"/>
                  </a:lnTo>
                  <a:lnTo>
                    <a:pt x="39737" y="12728"/>
                  </a:lnTo>
                  <a:lnTo>
                    <a:pt x="52155" y="4036"/>
                  </a:lnTo>
                  <a:lnTo>
                    <a:pt x="56191" y="4036"/>
                  </a:lnTo>
                  <a:lnTo>
                    <a:pt x="56191" y="0"/>
                  </a:lnTo>
                  <a:lnTo>
                    <a:pt x="36322" y="0"/>
                  </a:lnTo>
                  <a:lnTo>
                    <a:pt x="17696" y="12728"/>
                  </a:lnTo>
                  <a:lnTo>
                    <a:pt x="0" y="24215"/>
                  </a:lnTo>
                  <a:lnTo>
                    <a:pt x="0" y="27319"/>
                  </a:lnTo>
                  <a:lnTo>
                    <a:pt x="3104" y="27319"/>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2" name="Freeform: Shape 41">
              <a:extLst>
                <a:ext uri="{FF2B5EF4-FFF2-40B4-BE49-F238E27FC236}">
                  <a16:creationId xmlns:a16="http://schemas.microsoft.com/office/drawing/2014/main" id="{DD6564F9-E027-40D7-96B0-1FBE88AB4D2F}"/>
                </a:ext>
              </a:extLst>
            </p:cNvPr>
            <p:cNvSpPr/>
            <p:nvPr/>
          </p:nvSpPr>
          <p:spPr>
            <a:xfrm>
              <a:off x="6939958" y="5274633"/>
              <a:ext cx="15522" cy="12418"/>
            </a:xfrm>
            <a:custGeom>
              <a:avLst/>
              <a:gdLst>
                <a:gd name="connsiteX0" fmla="*/ 16453 w 15522"/>
                <a:gd name="connsiteY0" fmla="*/ 0 h 12417"/>
                <a:gd name="connsiteX1" fmla="*/ 4036 w 15522"/>
                <a:gd name="connsiteY1" fmla="*/ 0 h 12417"/>
                <a:gd name="connsiteX2" fmla="*/ 4036 w 15522"/>
                <a:gd name="connsiteY2" fmla="*/ 4346 h 12417"/>
                <a:gd name="connsiteX3" fmla="*/ 0 w 15522"/>
                <a:gd name="connsiteY3" fmla="*/ 4346 h 12417"/>
                <a:gd name="connsiteX4" fmla="*/ 0 w 15522"/>
                <a:gd name="connsiteY4" fmla="*/ 12728 h 12417"/>
                <a:gd name="connsiteX5" fmla="*/ 16453 w 15522"/>
                <a:gd name="connsiteY5" fmla="*/ 12728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22" h="12417">
                  <a:moveTo>
                    <a:pt x="16453" y="0"/>
                  </a:moveTo>
                  <a:lnTo>
                    <a:pt x="4036" y="0"/>
                  </a:lnTo>
                  <a:lnTo>
                    <a:pt x="4036" y="4346"/>
                  </a:lnTo>
                  <a:lnTo>
                    <a:pt x="0" y="4346"/>
                  </a:lnTo>
                  <a:lnTo>
                    <a:pt x="0" y="12728"/>
                  </a:lnTo>
                  <a:lnTo>
                    <a:pt x="16453" y="1272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3" name="Freeform: Shape 42">
              <a:extLst>
                <a:ext uri="{FF2B5EF4-FFF2-40B4-BE49-F238E27FC236}">
                  <a16:creationId xmlns:a16="http://schemas.microsoft.com/office/drawing/2014/main" id="{4BDA52E6-115D-4502-9C3C-0401B45E3D36}"/>
                </a:ext>
              </a:extLst>
            </p:cNvPr>
            <p:cNvSpPr/>
            <p:nvPr/>
          </p:nvSpPr>
          <p:spPr>
            <a:xfrm>
              <a:off x="6808639" y="5623884"/>
              <a:ext cx="40358" cy="46567"/>
            </a:xfrm>
            <a:custGeom>
              <a:avLst/>
              <a:gdLst>
                <a:gd name="connsiteX0" fmla="*/ 21731 w 40357"/>
                <a:gd name="connsiteY0" fmla="*/ 31666 h 46566"/>
                <a:gd name="connsiteX1" fmla="*/ 29182 w 40357"/>
                <a:gd name="connsiteY1" fmla="*/ 22042 h 46566"/>
                <a:gd name="connsiteX2" fmla="*/ 40668 w 40357"/>
                <a:gd name="connsiteY2" fmla="*/ 12728 h 46566"/>
                <a:gd name="connsiteX3" fmla="*/ 38495 w 40357"/>
                <a:gd name="connsiteY3" fmla="*/ 9313 h 46566"/>
                <a:gd name="connsiteX4" fmla="*/ 38495 w 40357"/>
                <a:gd name="connsiteY4" fmla="*/ 5278 h 46566"/>
                <a:gd name="connsiteX5" fmla="*/ 38495 w 40357"/>
                <a:gd name="connsiteY5" fmla="*/ 4036 h 46566"/>
                <a:gd name="connsiteX6" fmla="*/ 36322 w 40357"/>
                <a:gd name="connsiteY6" fmla="*/ 4036 h 46566"/>
                <a:gd name="connsiteX7" fmla="*/ 35391 w 40357"/>
                <a:gd name="connsiteY7" fmla="*/ 4036 h 46566"/>
                <a:gd name="connsiteX8" fmla="*/ 31045 w 40357"/>
                <a:gd name="connsiteY8" fmla="*/ 0 h 46566"/>
                <a:gd name="connsiteX9" fmla="*/ 23905 w 40357"/>
                <a:gd name="connsiteY9" fmla="*/ 16764 h 46566"/>
                <a:gd name="connsiteX10" fmla="*/ 11487 w 40357"/>
                <a:gd name="connsiteY10" fmla="*/ 29492 h 46566"/>
                <a:gd name="connsiteX11" fmla="*/ 0 w 40357"/>
                <a:gd name="connsiteY11" fmla="*/ 42221 h 46566"/>
                <a:gd name="connsiteX12" fmla="*/ 0 w 40357"/>
                <a:gd name="connsiteY12" fmla="*/ 46567 h 46566"/>
                <a:gd name="connsiteX13" fmla="*/ 13349 w 40357"/>
                <a:gd name="connsiteY13" fmla="*/ 39116 h 4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357" h="46566">
                  <a:moveTo>
                    <a:pt x="21731" y="31666"/>
                  </a:moveTo>
                  <a:lnTo>
                    <a:pt x="29182" y="22042"/>
                  </a:lnTo>
                  <a:lnTo>
                    <a:pt x="40668" y="12728"/>
                  </a:lnTo>
                  <a:lnTo>
                    <a:pt x="38495" y="9313"/>
                  </a:lnTo>
                  <a:lnTo>
                    <a:pt x="38495" y="5278"/>
                  </a:lnTo>
                  <a:lnTo>
                    <a:pt x="38495" y="4036"/>
                  </a:lnTo>
                  <a:lnTo>
                    <a:pt x="36322" y="4036"/>
                  </a:lnTo>
                  <a:lnTo>
                    <a:pt x="35391" y="4036"/>
                  </a:lnTo>
                  <a:lnTo>
                    <a:pt x="31045" y="0"/>
                  </a:lnTo>
                  <a:lnTo>
                    <a:pt x="23905" y="16764"/>
                  </a:lnTo>
                  <a:lnTo>
                    <a:pt x="11487" y="29492"/>
                  </a:lnTo>
                  <a:lnTo>
                    <a:pt x="0" y="42221"/>
                  </a:lnTo>
                  <a:lnTo>
                    <a:pt x="0" y="46567"/>
                  </a:lnTo>
                  <a:lnTo>
                    <a:pt x="13349" y="3911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4" name="Freeform: Shape 43">
              <a:extLst>
                <a:ext uri="{FF2B5EF4-FFF2-40B4-BE49-F238E27FC236}">
                  <a16:creationId xmlns:a16="http://schemas.microsoft.com/office/drawing/2014/main" id="{F1DFEDE0-B4AD-46B6-A04C-DE268A8F1188}"/>
                </a:ext>
              </a:extLst>
            </p:cNvPr>
            <p:cNvSpPr/>
            <p:nvPr/>
          </p:nvSpPr>
          <p:spPr>
            <a:xfrm>
              <a:off x="4168919" y="5514917"/>
              <a:ext cx="24836" cy="12418"/>
            </a:xfrm>
            <a:custGeom>
              <a:avLst/>
              <a:gdLst>
                <a:gd name="connsiteX0" fmla="*/ 27009 w 24835"/>
                <a:gd name="connsiteY0" fmla="*/ 4036 h 12417"/>
                <a:gd name="connsiteX1" fmla="*/ 21731 w 24835"/>
                <a:gd name="connsiteY1" fmla="*/ 1863 h 12417"/>
                <a:gd name="connsiteX2" fmla="*/ 14591 w 24835"/>
                <a:gd name="connsiteY2" fmla="*/ 1863 h 12417"/>
                <a:gd name="connsiteX3" fmla="*/ 7140 w 24835"/>
                <a:gd name="connsiteY3" fmla="*/ 0 h 12417"/>
                <a:gd name="connsiteX4" fmla="*/ 0 w 24835"/>
                <a:gd name="connsiteY4" fmla="*/ 0 h 12417"/>
                <a:gd name="connsiteX5" fmla="*/ 0 w 24835"/>
                <a:gd name="connsiteY5" fmla="*/ 12728 h 12417"/>
                <a:gd name="connsiteX6" fmla="*/ 27009 w 24835"/>
                <a:gd name="connsiteY6" fmla="*/ 12728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35" h="12417">
                  <a:moveTo>
                    <a:pt x="27009" y="4036"/>
                  </a:moveTo>
                  <a:lnTo>
                    <a:pt x="21731" y="1863"/>
                  </a:lnTo>
                  <a:lnTo>
                    <a:pt x="14591" y="1863"/>
                  </a:lnTo>
                  <a:lnTo>
                    <a:pt x="7140" y="0"/>
                  </a:lnTo>
                  <a:lnTo>
                    <a:pt x="0" y="0"/>
                  </a:lnTo>
                  <a:lnTo>
                    <a:pt x="0" y="12728"/>
                  </a:lnTo>
                  <a:lnTo>
                    <a:pt x="27009" y="1272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5" name="Freeform: Shape 44">
              <a:extLst>
                <a:ext uri="{FF2B5EF4-FFF2-40B4-BE49-F238E27FC236}">
                  <a16:creationId xmlns:a16="http://schemas.microsoft.com/office/drawing/2014/main" id="{8B1371F2-2E2B-4697-A765-16661C14612E}"/>
                </a:ext>
              </a:extLst>
            </p:cNvPr>
            <p:cNvSpPr/>
            <p:nvPr/>
          </p:nvSpPr>
          <p:spPr>
            <a:xfrm>
              <a:off x="2808235" y="5420542"/>
              <a:ext cx="27940" cy="15522"/>
            </a:xfrm>
            <a:custGeom>
              <a:avLst/>
              <a:gdLst>
                <a:gd name="connsiteX0" fmla="*/ 16764 w 27940"/>
                <a:gd name="connsiteY0" fmla="*/ 2173 h 15522"/>
                <a:gd name="connsiteX1" fmla="*/ 13660 w 27940"/>
                <a:gd name="connsiteY1" fmla="*/ 2173 h 15522"/>
                <a:gd name="connsiteX2" fmla="*/ 6209 w 27940"/>
                <a:gd name="connsiteY2" fmla="*/ 2173 h 15522"/>
                <a:gd name="connsiteX3" fmla="*/ 0 w 27940"/>
                <a:gd name="connsiteY3" fmla="*/ 0 h 15522"/>
                <a:gd name="connsiteX4" fmla="*/ 0 w 27940"/>
                <a:gd name="connsiteY4" fmla="*/ 17075 h 15522"/>
                <a:gd name="connsiteX5" fmla="*/ 7451 w 27940"/>
                <a:gd name="connsiteY5" fmla="*/ 17075 h 15522"/>
                <a:gd name="connsiteX6" fmla="*/ 13660 w 27940"/>
                <a:gd name="connsiteY6" fmla="*/ 17075 h 15522"/>
                <a:gd name="connsiteX7" fmla="*/ 18937 w 27940"/>
                <a:gd name="connsiteY7" fmla="*/ 14901 h 15522"/>
                <a:gd name="connsiteX8" fmla="*/ 24215 w 27940"/>
                <a:gd name="connsiteY8" fmla="*/ 12728 h 15522"/>
                <a:gd name="connsiteX9" fmla="*/ 28251 w 27940"/>
                <a:gd name="connsiteY9" fmla="*/ 12728 h 15522"/>
                <a:gd name="connsiteX10" fmla="*/ 28251 w 27940"/>
                <a:gd name="connsiteY10" fmla="*/ 5278 h 15522"/>
                <a:gd name="connsiteX11" fmla="*/ 22042 w 27940"/>
                <a:gd name="connsiteY11" fmla="*/ 4346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940" h="15522">
                  <a:moveTo>
                    <a:pt x="16764" y="2173"/>
                  </a:moveTo>
                  <a:lnTo>
                    <a:pt x="13660" y="2173"/>
                  </a:lnTo>
                  <a:lnTo>
                    <a:pt x="6209" y="2173"/>
                  </a:lnTo>
                  <a:lnTo>
                    <a:pt x="0" y="0"/>
                  </a:lnTo>
                  <a:lnTo>
                    <a:pt x="0" y="17075"/>
                  </a:lnTo>
                  <a:lnTo>
                    <a:pt x="7451" y="17075"/>
                  </a:lnTo>
                  <a:lnTo>
                    <a:pt x="13660" y="17075"/>
                  </a:lnTo>
                  <a:lnTo>
                    <a:pt x="18937" y="14901"/>
                  </a:lnTo>
                  <a:lnTo>
                    <a:pt x="24215" y="12728"/>
                  </a:lnTo>
                  <a:lnTo>
                    <a:pt x="28251" y="12728"/>
                  </a:lnTo>
                  <a:lnTo>
                    <a:pt x="28251" y="5278"/>
                  </a:lnTo>
                  <a:lnTo>
                    <a:pt x="22042" y="434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6" name="Freeform: Shape 45">
              <a:extLst>
                <a:ext uri="{FF2B5EF4-FFF2-40B4-BE49-F238E27FC236}">
                  <a16:creationId xmlns:a16="http://schemas.microsoft.com/office/drawing/2014/main" id="{9F29BA08-A578-4E20-B14A-246DB7840542}"/>
                </a:ext>
              </a:extLst>
            </p:cNvPr>
            <p:cNvSpPr/>
            <p:nvPr/>
          </p:nvSpPr>
          <p:spPr>
            <a:xfrm>
              <a:off x="4066782" y="5047076"/>
              <a:ext cx="12418" cy="15522"/>
            </a:xfrm>
            <a:custGeom>
              <a:avLst/>
              <a:gdLst>
                <a:gd name="connsiteX0" fmla="*/ 6209 w 12417"/>
                <a:gd name="connsiteY0" fmla="*/ 17075 h 15522"/>
                <a:gd name="connsiteX1" fmla="*/ 7140 w 12417"/>
                <a:gd name="connsiteY1" fmla="*/ 11487 h 15522"/>
                <a:gd name="connsiteX2" fmla="*/ 7140 w 12417"/>
                <a:gd name="connsiteY2" fmla="*/ 9624 h 15522"/>
                <a:gd name="connsiteX3" fmla="*/ 9313 w 12417"/>
                <a:gd name="connsiteY3" fmla="*/ 6209 h 15522"/>
                <a:gd name="connsiteX4" fmla="*/ 11487 w 12417"/>
                <a:gd name="connsiteY4" fmla="*/ 4346 h 15522"/>
                <a:gd name="connsiteX5" fmla="*/ 12418 w 12417"/>
                <a:gd name="connsiteY5" fmla="*/ 0 h 15522"/>
                <a:gd name="connsiteX6" fmla="*/ 9313 w 12417"/>
                <a:gd name="connsiteY6" fmla="*/ 0 h 15522"/>
                <a:gd name="connsiteX7" fmla="*/ 7140 w 12417"/>
                <a:gd name="connsiteY7" fmla="*/ 4346 h 15522"/>
                <a:gd name="connsiteX8" fmla="*/ 4036 w 12417"/>
                <a:gd name="connsiteY8" fmla="*/ 7451 h 15522"/>
                <a:gd name="connsiteX9" fmla="*/ 2173 w 12417"/>
                <a:gd name="connsiteY9" fmla="*/ 9624 h 15522"/>
                <a:gd name="connsiteX10" fmla="*/ 0 w 12417"/>
                <a:gd name="connsiteY10" fmla="*/ 11487 h 15522"/>
                <a:gd name="connsiteX11" fmla="*/ 0 w 12417"/>
                <a:gd name="connsiteY11" fmla="*/ 13660 h 15522"/>
                <a:gd name="connsiteX12" fmla="*/ 2173 w 12417"/>
                <a:gd name="connsiteY12" fmla="*/ 14901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17" h="15522">
                  <a:moveTo>
                    <a:pt x="6209" y="17075"/>
                  </a:moveTo>
                  <a:lnTo>
                    <a:pt x="7140" y="11487"/>
                  </a:lnTo>
                  <a:lnTo>
                    <a:pt x="7140" y="9624"/>
                  </a:lnTo>
                  <a:lnTo>
                    <a:pt x="9313" y="6209"/>
                  </a:lnTo>
                  <a:lnTo>
                    <a:pt x="11487" y="4346"/>
                  </a:lnTo>
                  <a:lnTo>
                    <a:pt x="12418" y="0"/>
                  </a:lnTo>
                  <a:lnTo>
                    <a:pt x="9313" y="0"/>
                  </a:lnTo>
                  <a:lnTo>
                    <a:pt x="7140" y="4346"/>
                  </a:lnTo>
                  <a:lnTo>
                    <a:pt x="4036" y="7451"/>
                  </a:lnTo>
                  <a:lnTo>
                    <a:pt x="2173" y="9624"/>
                  </a:lnTo>
                  <a:lnTo>
                    <a:pt x="0" y="11487"/>
                  </a:lnTo>
                  <a:lnTo>
                    <a:pt x="0" y="13660"/>
                  </a:lnTo>
                  <a:lnTo>
                    <a:pt x="2173" y="1490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7" name="Freeform: Shape 46">
              <a:extLst>
                <a:ext uri="{FF2B5EF4-FFF2-40B4-BE49-F238E27FC236}">
                  <a16:creationId xmlns:a16="http://schemas.microsoft.com/office/drawing/2014/main" id="{19143839-A4E0-4CC0-99D1-2A2307DD3AF5}"/>
                </a:ext>
              </a:extLst>
            </p:cNvPr>
            <p:cNvSpPr/>
            <p:nvPr/>
          </p:nvSpPr>
          <p:spPr>
            <a:xfrm>
              <a:off x="4243736" y="5014168"/>
              <a:ext cx="18627" cy="37253"/>
            </a:xfrm>
            <a:custGeom>
              <a:avLst/>
              <a:gdLst>
                <a:gd name="connsiteX0" fmla="*/ 3104 w 18626"/>
                <a:gd name="connsiteY0" fmla="*/ 31976 h 37253"/>
                <a:gd name="connsiteX1" fmla="*/ 3104 w 18626"/>
                <a:gd name="connsiteY1" fmla="*/ 32907 h 37253"/>
                <a:gd name="connsiteX2" fmla="*/ 3104 w 18626"/>
                <a:gd name="connsiteY2" fmla="*/ 35080 h 37253"/>
                <a:gd name="connsiteX3" fmla="*/ 5278 w 18626"/>
                <a:gd name="connsiteY3" fmla="*/ 37253 h 37253"/>
                <a:gd name="connsiteX4" fmla="*/ 12728 w 18626"/>
                <a:gd name="connsiteY4" fmla="*/ 37253 h 37253"/>
                <a:gd name="connsiteX5" fmla="*/ 14591 w 18626"/>
                <a:gd name="connsiteY5" fmla="*/ 37253 h 37253"/>
                <a:gd name="connsiteX6" fmla="*/ 14591 w 18626"/>
                <a:gd name="connsiteY6" fmla="*/ 35080 h 37253"/>
                <a:gd name="connsiteX7" fmla="*/ 15833 w 18626"/>
                <a:gd name="connsiteY7" fmla="*/ 35080 h 37253"/>
                <a:gd name="connsiteX8" fmla="*/ 17695 w 18626"/>
                <a:gd name="connsiteY8" fmla="*/ 35080 h 37253"/>
                <a:gd name="connsiteX9" fmla="*/ 19869 w 18626"/>
                <a:gd name="connsiteY9" fmla="*/ 32907 h 37253"/>
                <a:gd name="connsiteX10" fmla="*/ 17695 w 18626"/>
                <a:gd name="connsiteY10" fmla="*/ 22352 h 37253"/>
                <a:gd name="connsiteX11" fmla="*/ 15833 w 18626"/>
                <a:gd name="connsiteY11" fmla="*/ 9624 h 37253"/>
                <a:gd name="connsiteX12" fmla="*/ 12728 w 18626"/>
                <a:gd name="connsiteY12" fmla="*/ 0 h 37253"/>
                <a:gd name="connsiteX13" fmla="*/ 0 w 18626"/>
                <a:gd name="connsiteY13" fmla="*/ 29803 h 37253"/>
                <a:gd name="connsiteX14" fmla="*/ 1242 w 18626"/>
                <a:gd name="connsiteY14" fmla="*/ 31976 h 3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626" h="37253">
                  <a:moveTo>
                    <a:pt x="3104" y="31976"/>
                  </a:moveTo>
                  <a:lnTo>
                    <a:pt x="3104" y="32907"/>
                  </a:lnTo>
                  <a:lnTo>
                    <a:pt x="3104" y="35080"/>
                  </a:lnTo>
                  <a:lnTo>
                    <a:pt x="5278" y="37253"/>
                  </a:lnTo>
                  <a:lnTo>
                    <a:pt x="12728" y="37253"/>
                  </a:lnTo>
                  <a:lnTo>
                    <a:pt x="14591" y="37253"/>
                  </a:lnTo>
                  <a:lnTo>
                    <a:pt x="14591" y="35080"/>
                  </a:lnTo>
                  <a:lnTo>
                    <a:pt x="15833" y="35080"/>
                  </a:lnTo>
                  <a:lnTo>
                    <a:pt x="17695" y="35080"/>
                  </a:lnTo>
                  <a:lnTo>
                    <a:pt x="19869" y="32907"/>
                  </a:lnTo>
                  <a:lnTo>
                    <a:pt x="17695" y="22352"/>
                  </a:lnTo>
                  <a:lnTo>
                    <a:pt x="15833" y="9624"/>
                  </a:lnTo>
                  <a:lnTo>
                    <a:pt x="12728" y="0"/>
                  </a:lnTo>
                  <a:lnTo>
                    <a:pt x="0" y="29803"/>
                  </a:lnTo>
                  <a:lnTo>
                    <a:pt x="1242" y="3197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8" name="Freeform: Shape 47">
              <a:extLst>
                <a:ext uri="{FF2B5EF4-FFF2-40B4-BE49-F238E27FC236}">
                  <a16:creationId xmlns:a16="http://schemas.microsoft.com/office/drawing/2014/main" id="{83E7599F-D8CD-4ECC-9953-7F45B5369C4E}"/>
                </a:ext>
              </a:extLst>
            </p:cNvPr>
            <p:cNvSpPr/>
            <p:nvPr/>
          </p:nvSpPr>
          <p:spPr>
            <a:xfrm>
              <a:off x="6688807" y="5690630"/>
              <a:ext cx="149014" cy="161432"/>
            </a:xfrm>
            <a:custGeom>
              <a:avLst/>
              <a:gdLst>
                <a:gd name="connsiteX0" fmla="*/ 11486 w 149013"/>
                <a:gd name="connsiteY0" fmla="*/ 128835 h 161431"/>
                <a:gd name="connsiteX1" fmla="*/ 23904 w 149013"/>
                <a:gd name="connsiteY1" fmla="*/ 145910 h 161431"/>
                <a:gd name="connsiteX2" fmla="*/ 36322 w 149013"/>
                <a:gd name="connsiteY2" fmla="*/ 151187 h 161431"/>
                <a:gd name="connsiteX3" fmla="*/ 49051 w 149013"/>
                <a:gd name="connsiteY3" fmla="*/ 153360 h 161431"/>
                <a:gd name="connsiteX4" fmla="*/ 62400 w 149013"/>
                <a:gd name="connsiteY4" fmla="*/ 153360 h 161431"/>
                <a:gd name="connsiteX5" fmla="*/ 72955 w 149013"/>
                <a:gd name="connsiteY5" fmla="*/ 155533 h 161431"/>
                <a:gd name="connsiteX6" fmla="*/ 84441 w 149013"/>
                <a:gd name="connsiteY6" fmla="*/ 161742 h 161431"/>
                <a:gd name="connsiteX7" fmla="*/ 90650 w 149013"/>
                <a:gd name="connsiteY7" fmla="*/ 161742 h 161431"/>
                <a:gd name="connsiteX8" fmla="*/ 96859 w 149013"/>
                <a:gd name="connsiteY8" fmla="*/ 160811 h 161431"/>
                <a:gd name="connsiteX9" fmla="*/ 102137 w 149013"/>
                <a:gd name="connsiteY9" fmla="*/ 160811 h 161431"/>
                <a:gd name="connsiteX10" fmla="*/ 107104 w 149013"/>
                <a:gd name="connsiteY10" fmla="*/ 156465 h 161431"/>
                <a:gd name="connsiteX11" fmla="*/ 116728 w 149013"/>
                <a:gd name="connsiteY11" fmla="*/ 138459 h 161431"/>
                <a:gd name="connsiteX12" fmla="*/ 121695 w 149013"/>
                <a:gd name="connsiteY12" fmla="*/ 118280 h 161431"/>
                <a:gd name="connsiteX13" fmla="*/ 131319 w 149013"/>
                <a:gd name="connsiteY13" fmla="*/ 101516 h 161431"/>
                <a:gd name="connsiteX14" fmla="*/ 133181 w 149013"/>
                <a:gd name="connsiteY14" fmla="*/ 97170 h 161431"/>
                <a:gd name="connsiteX15" fmla="*/ 134423 w 149013"/>
                <a:gd name="connsiteY15" fmla="*/ 96238 h 161431"/>
                <a:gd name="connsiteX16" fmla="*/ 136286 w 149013"/>
                <a:gd name="connsiteY16" fmla="*/ 94065 h 161431"/>
                <a:gd name="connsiteX17" fmla="*/ 138459 w 149013"/>
                <a:gd name="connsiteY17" fmla="*/ 94065 h 161431"/>
                <a:gd name="connsiteX18" fmla="*/ 141563 w 149013"/>
                <a:gd name="connsiteY18" fmla="*/ 94065 h 161431"/>
                <a:gd name="connsiteX19" fmla="*/ 147772 w 149013"/>
                <a:gd name="connsiteY19" fmla="*/ 91892 h 161431"/>
                <a:gd name="connsiteX20" fmla="*/ 140632 w 149013"/>
                <a:gd name="connsiteY20" fmla="*/ 76991 h 161431"/>
                <a:gd name="connsiteX21" fmla="*/ 133181 w 149013"/>
                <a:gd name="connsiteY21" fmla="*/ 64262 h 161431"/>
                <a:gd name="connsiteX22" fmla="*/ 126972 w 149013"/>
                <a:gd name="connsiteY22" fmla="*/ 47498 h 161431"/>
                <a:gd name="connsiteX23" fmla="*/ 134423 w 149013"/>
                <a:gd name="connsiteY23" fmla="*/ 44394 h 161431"/>
                <a:gd name="connsiteX24" fmla="*/ 140632 w 149013"/>
                <a:gd name="connsiteY24" fmla="*/ 40047 h 161431"/>
                <a:gd name="connsiteX25" fmla="*/ 145910 w 149013"/>
                <a:gd name="connsiteY25" fmla="*/ 34770 h 161431"/>
                <a:gd name="connsiteX26" fmla="*/ 150877 w 149013"/>
                <a:gd name="connsiteY26" fmla="*/ 31666 h 161431"/>
                <a:gd name="connsiteX27" fmla="*/ 145910 w 149013"/>
                <a:gd name="connsiteY27" fmla="*/ 22042 h 161431"/>
                <a:gd name="connsiteX28" fmla="*/ 134423 w 149013"/>
                <a:gd name="connsiteY28" fmla="*/ 10555 h 161431"/>
                <a:gd name="connsiteX29" fmla="*/ 121695 w 149013"/>
                <a:gd name="connsiteY29" fmla="*/ 3104 h 161431"/>
                <a:gd name="connsiteX30" fmla="*/ 111450 w 149013"/>
                <a:gd name="connsiteY30" fmla="*/ 0 h 161431"/>
                <a:gd name="connsiteX31" fmla="*/ 105241 w 149013"/>
                <a:gd name="connsiteY31" fmla="*/ 9313 h 161431"/>
                <a:gd name="connsiteX32" fmla="*/ 99963 w 149013"/>
                <a:gd name="connsiteY32" fmla="*/ 17695 h 161431"/>
                <a:gd name="connsiteX33" fmla="*/ 94686 w 149013"/>
                <a:gd name="connsiteY33" fmla="*/ 27319 h 161431"/>
                <a:gd name="connsiteX34" fmla="*/ 90650 w 149013"/>
                <a:gd name="connsiteY34" fmla="*/ 40047 h 161431"/>
                <a:gd name="connsiteX35" fmla="*/ 84441 w 149013"/>
                <a:gd name="connsiteY35" fmla="*/ 40047 h 161431"/>
                <a:gd name="connsiteX36" fmla="*/ 78232 w 149013"/>
                <a:gd name="connsiteY36" fmla="*/ 40047 h 161431"/>
                <a:gd name="connsiteX37" fmla="*/ 74817 w 149013"/>
                <a:gd name="connsiteY37" fmla="*/ 40047 h 161431"/>
                <a:gd name="connsiteX38" fmla="*/ 72955 w 149013"/>
                <a:gd name="connsiteY38" fmla="*/ 42221 h 161431"/>
                <a:gd name="connsiteX39" fmla="*/ 72955 w 149013"/>
                <a:gd name="connsiteY39" fmla="*/ 44394 h 161431"/>
                <a:gd name="connsiteX40" fmla="*/ 72955 w 149013"/>
                <a:gd name="connsiteY40" fmla="*/ 46256 h 161431"/>
                <a:gd name="connsiteX41" fmla="*/ 70782 w 149013"/>
                <a:gd name="connsiteY41" fmla="*/ 47498 h 161431"/>
                <a:gd name="connsiteX42" fmla="*/ 70782 w 149013"/>
                <a:gd name="connsiteY42" fmla="*/ 49671 h 161431"/>
                <a:gd name="connsiteX43" fmla="*/ 67677 w 149013"/>
                <a:gd name="connsiteY43" fmla="*/ 53707 h 161431"/>
                <a:gd name="connsiteX44" fmla="*/ 63641 w 149013"/>
                <a:gd name="connsiteY44" fmla="*/ 57122 h 161431"/>
                <a:gd name="connsiteX45" fmla="*/ 40668 w 149013"/>
                <a:gd name="connsiteY45" fmla="*/ 60226 h 161431"/>
                <a:gd name="connsiteX46" fmla="*/ 31355 w 149013"/>
                <a:gd name="connsiteY46" fmla="*/ 75128 h 161431"/>
                <a:gd name="connsiteX47" fmla="*/ 23904 w 149013"/>
                <a:gd name="connsiteY47" fmla="*/ 79164 h 161431"/>
                <a:gd name="connsiteX48" fmla="*/ 16764 w 149013"/>
                <a:gd name="connsiteY48" fmla="*/ 76991 h 161431"/>
                <a:gd name="connsiteX49" fmla="*/ 9313 w 149013"/>
                <a:gd name="connsiteY49" fmla="*/ 76991 h 161431"/>
                <a:gd name="connsiteX50" fmla="*/ 0 w 149013"/>
                <a:gd name="connsiteY50" fmla="*/ 81337 h 161431"/>
                <a:gd name="connsiteX51" fmla="*/ 2173 w 149013"/>
                <a:gd name="connsiteY51" fmla="*/ 106793 h 16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49013" h="161431">
                  <a:moveTo>
                    <a:pt x="11486" y="128835"/>
                  </a:moveTo>
                  <a:lnTo>
                    <a:pt x="23904" y="145910"/>
                  </a:lnTo>
                  <a:lnTo>
                    <a:pt x="36322" y="151187"/>
                  </a:lnTo>
                  <a:lnTo>
                    <a:pt x="49051" y="153360"/>
                  </a:lnTo>
                  <a:lnTo>
                    <a:pt x="62400" y="153360"/>
                  </a:lnTo>
                  <a:lnTo>
                    <a:pt x="72955" y="155533"/>
                  </a:lnTo>
                  <a:lnTo>
                    <a:pt x="84441" y="161742"/>
                  </a:lnTo>
                  <a:lnTo>
                    <a:pt x="90650" y="161742"/>
                  </a:lnTo>
                  <a:lnTo>
                    <a:pt x="96859" y="160811"/>
                  </a:lnTo>
                  <a:lnTo>
                    <a:pt x="102137" y="160811"/>
                  </a:lnTo>
                  <a:lnTo>
                    <a:pt x="107104" y="156465"/>
                  </a:lnTo>
                  <a:lnTo>
                    <a:pt x="116728" y="138459"/>
                  </a:lnTo>
                  <a:lnTo>
                    <a:pt x="121695" y="118280"/>
                  </a:lnTo>
                  <a:lnTo>
                    <a:pt x="131319" y="101516"/>
                  </a:lnTo>
                  <a:lnTo>
                    <a:pt x="133181" y="97170"/>
                  </a:lnTo>
                  <a:lnTo>
                    <a:pt x="134423" y="96238"/>
                  </a:lnTo>
                  <a:lnTo>
                    <a:pt x="136286" y="94065"/>
                  </a:lnTo>
                  <a:lnTo>
                    <a:pt x="138459" y="94065"/>
                  </a:lnTo>
                  <a:lnTo>
                    <a:pt x="141563" y="94065"/>
                  </a:lnTo>
                  <a:lnTo>
                    <a:pt x="147772" y="91892"/>
                  </a:lnTo>
                  <a:lnTo>
                    <a:pt x="140632" y="76991"/>
                  </a:lnTo>
                  <a:lnTo>
                    <a:pt x="133181" y="64262"/>
                  </a:lnTo>
                  <a:lnTo>
                    <a:pt x="126972" y="47498"/>
                  </a:lnTo>
                  <a:lnTo>
                    <a:pt x="134423" y="44394"/>
                  </a:lnTo>
                  <a:lnTo>
                    <a:pt x="140632" y="40047"/>
                  </a:lnTo>
                  <a:lnTo>
                    <a:pt x="145910" y="34770"/>
                  </a:lnTo>
                  <a:lnTo>
                    <a:pt x="150877" y="31666"/>
                  </a:lnTo>
                  <a:lnTo>
                    <a:pt x="145910" y="22042"/>
                  </a:lnTo>
                  <a:lnTo>
                    <a:pt x="134423" y="10555"/>
                  </a:lnTo>
                  <a:lnTo>
                    <a:pt x="121695" y="3104"/>
                  </a:lnTo>
                  <a:lnTo>
                    <a:pt x="111450" y="0"/>
                  </a:lnTo>
                  <a:lnTo>
                    <a:pt x="105241" y="9313"/>
                  </a:lnTo>
                  <a:lnTo>
                    <a:pt x="99963" y="17695"/>
                  </a:lnTo>
                  <a:lnTo>
                    <a:pt x="94686" y="27319"/>
                  </a:lnTo>
                  <a:lnTo>
                    <a:pt x="90650" y="40047"/>
                  </a:lnTo>
                  <a:lnTo>
                    <a:pt x="84441" y="40047"/>
                  </a:lnTo>
                  <a:lnTo>
                    <a:pt x="78232" y="40047"/>
                  </a:lnTo>
                  <a:lnTo>
                    <a:pt x="74817" y="40047"/>
                  </a:lnTo>
                  <a:lnTo>
                    <a:pt x="72955" y="42221"/>
                  </a:lnTo>
                  <a:lnTo>
                    <a:pt x="72955" y="44394"/>
                  </a:lnTo>
                  <a:lnTo>
                    <a:pt x="72955" y="46256"/>
                  </a:lnTo>
                  <a:lnTo>
                    <a:pt x="70782" y="47498"/>
                  </a:lnTo>
                  <a:lnTo>
                    <a:pt x="70782" y="49671"/>
                  </a:lnTo>
                  <a:lnTo>
                    <a:pt x="67677" y="53707"/>
                  </a:lnTo>
                  <a:lnTo>
                    <a:pt x="63641" y="57122"/>
                  </a:lnTo>
                  <a:lnTo>
                    <a:pt x="40668" y="60226"/>
                  </a:lnTo>
                  <a:lnTo>
                    <a:pt x="31355" y="75128"/>
                  </a:lnTo>
                  <a:lnTo>
                    <a:pt x="23904" y="79164"/>
                  </a:lnTo>
                  <a:lnTo>
                    <a:pt x="16764" y="76991"/>
                  </a:lnTo>
                  <a:lnTo>
                    <a:pt x="9313" y="76991"/>
                  </a:lnTo>
                  <a:lnTo>
                    <a:pt x="0" y="81337"/>
                  </a:lnTo>
                  <a:lnTo>
                    <a:pt x="2173" y="10679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9" name="Freeform: Shape 48">
              <a:extLst>
                <a:ext uri="{FF2B5EF4-FFF2-40B4-BE49-F238E27FC236}">
                  <a16:creationId xmlns:a16="http://schemas.microsoft.com/office/drawing/2014/main" id="{A9A65C2D-5CDF-4DBA-B3B4-86BA4B84D976}"/>
                </a:ext>
              </a:extLst>
            </p:cNvPr>
            <p:cNvSpPr/>
            <p:nvPr/>
          </p:nvSpPr>
          <p:spPr>
            <a:xfrm>
              <a:off x="6961689" y="5762343"/>
              <a:ext cx="15522" cy="46567"/>
            </a:xfrm>
            <a:custGeom>
              <a:avLst/>
              <a:gdLst>
                <a:gd name="connsiteX0" fmla="*/ 7140 w 15522"/>
                <a:gd name="connsiteY0" fmla="*/ 46567 h 46566"/>
                <a:gd name="connsiteX1" fmla="*/ 11486 w 15522"/>
                <a:gd name="connsiteY1" fmla="*/ 42531 h 46566"/>
                <a:gd name="connsiteX2" fmla="*/ 12418 w 15522"/>
                <a:gd name="connsiteY2" fmla="*/ 40358 h 46566"/>
                <a:gd name="connsiteX3" fmla="*/ 12418 w 15522"/>
                <a:gd name="connsiteY3" fmla="*/ 39116 h 46566"/>
                <a:gd name="connsiteX4" fmla="*/ 12418 w 15522"/>
                <a:gd name="connsiteY4" fmla="*/ 37253 h 46566"/>
                <a:gd name="connsiteX5" fmla="*/ 12418 w 15522"/>
                <a:gd name="connsiteY5" fmla="*/ 35080 h 46566"/>
                <a:gd name="connsiteX6" fmla="*/ 12418 w 15522"/>
                <a:gd name="connsiteY6" fmla="*/ 32907 h 46566"/>
                <a:gd name="connsiteX7" fmla="*/ 14591 w 15522"/>
                <a:gd name="connsiteY7" fmla="*/ 31976 h 46566"/>
                <a:gd name="connsiteX8" fmla="*/ 17695 w 15522"/>
                <a:gd name="connsiteY8" fmla="*/ 29803 h 46566"/>
                <a:gd name="connsiteX9" fmla="*/ 17695 w 15522"/>
                <a:gd name="connsiteY9" fmla="*/ 20179 h 46566"/>
                <a:gd name="connsiteX10" fmla="*/ 17695 w 15522"/>
                <a:gd name="connsiteY10" fmla="*/ 12728 h 46566"/>
                <a:gd name="connsiteX11" fmla="*/ 16764 w 15522"/>
                <a:gd name="connsiteY11" fmla="*/ 9624 h 46566"/>
                <a:gd name="connsiteX12" fmla="*/ 12418 w 15522"/>
                <a:gd name="connsiteY12" fmla="*/ 5278 h 46566"/>
                <a:gd name="connsiteX13" fmla="*/ 9313 w 15522"/>
                <a:gd name="connsiteY13" fmla="*/ 3415 h 46566"/>
                <a:gd name="connsiteX14" fmla="*/ 2173 w 15522"/>
                <a:gd name="connsiteY14" fmla="*/ 0 h 46566"/>
                <a:gd name="connsiteX15" fmla="*/ 0 w 15522"/>
                <a:gd name="connsiteY15" fmla="*/ 12728 h 46566"/>
                <a:gd name="connsiteX16" fmla="*/ 0 w 15522"/>
                <a:gd name="connsiteY16" fmla="*/ 25457 h 46566"/>
                <a:gd name="connsiteX17" fmla="*/ 7140 w 15522"/>
                <a:gd name="connsiteY17" fmla="*/ 37253 h 4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522" h="46566">
                  <a:moveTo>
                    <a:pt x="7140" y="46567"/>
                  </a:moveTo>
                  <a:lnTo>
                    <a:pt x="11486" y="42531"/>
                  </a:lnTo>
                  <a:lnTo>
                    <a:pt x="12418" y="40358"/>
                  </a:lnTo>
                  <a:lnTo>
                    <a:pt x="12418" y="39116"/>
                  </a:lnTo>
                  <a:lnTo>
                    <a:pt x="12418" y="37253"/>
                  </a:lnTo>
                  <a:lnTo>
                    <a:pt x="12418" y="35080"/>
                  </a:lnTo>
                  <a:lnTo>
                    <a:pt x="12418" y="32907"/>
                  </a:lnTo>
                  <a:lnTo>
                    <a:pt x="14591" y="31976"/>
                  </a:lnTo>
                  <a:lnTo>
                    <a:pt x="17695" y="29803"/>
                  </a:lnTo>
                  <a:lnTo>
                    <a:pt x="17695" y="20179"/>
                  </a:lnTo>
                  <a:lnTo>
                    <a:pt x="17695" y="12728"/>
                  </a:lnTo>
                  <a:lnTo>
                    <a:pt x="16764" y="9624"/>
                  </a:lnTo>
                  <a:lnTo>
                    <a:pt x="12418" y="5278"/>
                  </a:lnTo>
                  <a:lnTo>
                    <a:pt x="9313" y="3415"/>
                  </a:lnTo>
                  <a:lnTo>
                    <a:pt x="2173" y="0"/>
                  </a:lnTo>
                  <a:lnTo>
                    <a:pt x="0" y="12728"/>
                  </a:lnTo>
                  <a:lnTo>
                    <a:pt x="0" y="25457"/>
                  </a:lnTo>
                  <a:lnTo>
                    <a:pt x="7140" y="3725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50" name="Freeform: Shape 49">
              <a:extLst>
                <a:ext uri="{FF2B5EF4-FFF2-40B4-BE49-F238E27FC236}">
                  <a16:creationId xmlns:a16="http://schemas.microsoft.com/office/drawing/2014/main" id="{F3BA7086-4422-444B-8865-C5FF59094FE4}"/>
                </a:ext>
              </a:extLst>
            </p:cNvPr>
            <p:cNvSpPr/>
            <p:nvPr/>
          </p:nvSpPr>
          <p:spPr>
            <a:xfrm>
              <a:off x="7269030" y="5852372"/>
              <a:ext cx="58985" cy="31045"/>
            </a:xfrm>
            <a:custGeom>
              <a:avLst/>
              <a:gdLst>
                <a:gd name="connsiteX0" fmla="*/ 12418 w 58984"/>
                <a:gd name="connsiteY0" fmla="*/ 28561 h 31044"/>
                <a:gd name="connsiteX1" fmla="*/ 17695 w 58984"/>
                <a:gd name="connsiteY1" fmla="*/ 29492 h 31044"/>
                <a:gd name="connsiteX2" fmla="*/ 23904 w 58984"/>
                <a:gd name="connsiteY2" fmla="*/ 31666 h 31044"/>
                <a:gd name="connsiteX3" fmla="*/ 60537 w 58984"/>
                <a:gd name="connsiteY3" fmla="*/ 21110 h 31044"/>
                <a:gd name="connsiteX4" fmla="*/ 60537 w 58984"/>
                <a:gd name="connsiteY4" fmla="*/ 931 h 31044"/>
                <a:gd name="connsiteX5" fmla="*/ 59605 w 58984"/>
                <a:gd name="connsiteY5" fmla="*/ 0 h 31044"/>
                <a:gd name="connsiteX6" fmla="*/ 50913 w 58984"/>
                <a:gd name="connsiteY6" fmla="*/ 0 h 31044"/>
                <a:gd name="connsiteX7" fmla="*/ 38495 w 58984"/>
                <a:gd name="connsiteY7" fmla="*/ 9624 h 31044"/>
                <a:gd name="connsiteX8" fmla="*/ 21731 w 58984"/>
                <a:gd name="connsiteY8" fmla="*/ 14901 h 31044"/>
                <a:gd name="connsiteX9" fmla="*/ 0 w 58984"/>
                <a:gd name="connsiteY9" fmla="*/ 17075 h 31044"/>
                <a:gd name="connsiteX10" fmla="*/ 0 w 58984"/>
                <a:gd name="connsiteY10" fmla="*/ 24215 h 31044"/>
                <a:gd name="connsiteX11" fmla="*/ 5277 w 58984"/>
                <a:gd name="connsiteY11" fmla="*/ 26388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984" h="31044">
                  <a:moveTo>
                    <a:pt x="12418" y="28561"/>
                  </a:moveTo>
                  <a:lnTo>
                    <a:pt x="17695" y="29492"/>
                  </a:lnTo>
                  <a:lnTo>
                    <a:pt x="23904" y="31666"/>
                  </a:lnTo>
                  <a:lnTo>
                    <a:pt x="60537" y="21110"/>
                  </a:lnTo>
                  <a:lnTo>
                    <a:pt x="60537" y="931"/>
                  </a:lnTo>
                  <a:lnTo>
                    <a:pt x="59605" y="0"/>
                  </a:lnTo>
                  <a:lnTo>
                    <a:pt x="50913" y="0"/>
                  </a:lnTo>
                  <a:lnTo>
                    <a:pt x="38495" y="9624"/>
                  </a:lnTo>
                  <a:lnTo>
                    <a:pt x="21731" y="14901"/>
                  </a:lnTo>
                  <a:lnTo>
                    <a:pt x="0" y="17075"/>
                  </a:lnTo>
                  <a:lnTo>
                    <a:pt x="0" y="24215"/>
                  </a:lnTo>
                  <a:lnTo>
                    <a:pt x="5277" y="2638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51" name="Freeform: Shape 50">
              <a:extLst>
                <a:ext uri="{FF2B5EF4-FFF2-40B4-BE49-F238E27FC236}">
                  <a16:creationId xmlns:a16="http://schemas.microsoft.com/office/drawing/2014/main" id="{5E8323D5-6597-41C2-96CB-E07F99E06D27}"/>
                </a:ext>
              </a:extLst>
            </p:cNvPr>
            <p:cNvSpPr/>
            <p:nvPr/>
          </p:nvSpPr>
          <p:spPr>
            <a:xfrm>
              <a:off x="7008566" y="5801459"/>
              <a:ext cx="291819" cy="152118"/>
            </a:xfrm>
            <a:custGeom>
              <a:avLst/>
              <a:gdLst>
                <a:gd name="connsiteX0" fmla="*/ 207378 w 291819"/>
                <a:gd name="connsiteY0" fmla="*/ 60537 h 152118"/>
                <a:gd name="connsiteX1" fmla="*/ 192787 w 291819"/>
                <a:gd name="connsiteY1" fmla="*/ 49982 h 152118"/>
                <a:gd name="connsiteX2" fmla="*/ 175091 w 291819"/>
                <a:gd name="connsiteY2" fmla="*/ 38185 h 152118"/>
                <a:gd name="connsiteX3" fmla="*/ 153050 w 291819"/>
                <a:gd name="connsiteY3" fmla="*/ 30734 h 152118"/>
                <a:gd name="connsiteX4" fmla="*/ 135354 w 291819"/>
                <a:gd name="connsiteY4" fmla="*/ 23283 h 152118"/>
                <a:gd name="connsiteX5" fmla="*/ 120763 w 291819"/>
                <a:gd name="connsiteY5" fmla="*/ 14901 h 152118"/>
                <a:gd name="connsiteX6" fmla="*/ 102137 w 291819"/>
                <a:gd name="connsiteY6" fmla="*/ 16143 h 152118"/>
                <a:gd name="connsiteX7" fmla="*/ 89719 w 291819"/>
                <a:gd name="connsiteY7" fmla="*/ 20179 h 152118"/>
                <a:gd name="connsiteX8" fmla="*/ 80095 w 291819"/>
                <a:gd name="connsiteY8" fmla="*/ 25456 h 152118"/>
                <a:gd name="connsiteX9" fmla="*/ 70782 w 291819"/>
                <a:gd name="connsiteY9" fmla="*/ 35080 h 152118"/>
                <a:gd name="connsiteX10" fmla="*/ 70782 w 291819"/>
                <a:gd name="connsiteY10" fmla="*/ 38185 h 152118"/>
                <a:gd name="connsiteX11" fmla="*/ 67677 w 291819"/>
                <a:gd name="connsiteY11" fmla="*/ 38185 h 152118"/>
                <a:gd name="connsiteX12" fmla="*/ 67677 w 291819"/>
                <a:gd name="connsiteY12" fmla="*/ 35080 h 152118"/>
                <a:gd name="connsiteX13" fmla="*/ 60537 w 291819"/>
                <a:gd name="connsiteY13" fmla="*/ 25456 h 152118"/>
                <a:gd name="connsiteX14" fmla="*/ 55259 w 291819"/>
                <a:gd name="connsiteY14" fmla="*/ 14901 h 152118"/>
                <a:gd name="connsiteX15" fmla="*/ 50913 w 291819"/>
                <a:gd name="connsiteY15" fmla="*/ 1242 h 152118"/>
                <a:gd name="connsiteX16" fmla="*/ 36322 w 291819"/>
                <a:gd name="connsiteY16" fmla="*/ 0 h 152118"/>
                <a:gd name="connsiteX17" fmla="*/ 26078 w 291819"/>
                <a:gd name="connsiteY17" fmla="*/ 0 h 152118"/>
                <a:gd name="connsiteX18" fmla="*/ 14591 w 291819"/>
                <a:gd name="connsiteY18" fmla="*/ 0 h 152118"/>
                <a:gd name="connsiteX19" fmla="*/ 0 w 291819"/>
                <a:gd name="connsiteY19" fmla="*/ 1242 h 152118"/>
                <a:gd name="connsiteX20" fmla="*/ 0 w 291819"/>
                <a:gd name="connsiteY20" fmla="*/ 10866 h 152118"/>
                <a:gd name="connsiteX21" fmla="*/ 9313 w 291819"/>
                <a:gd name="connsiteY21" fmla="*/ 14901 h 152118"/>
                <a:gd name="connsiteX22" fmla="*/ 20800 w 291819"/>
                <a:gd name="connsiteY22" fmla="*/ 20179 h 152118"/>
                <a:gd name="connsiteX23" fmla="*/ 31355 w 291819"/>
                <a:gd name="connsiteY23" fmla="*/ 22352 h 152118"/>
                <a:gd name="connsiteX24" fmla="*/ 29182 w 291819"/>
                <a:gd name="connsiteY24" fmla="*/ 25456 h 152118"/>
                <a:gd name="connsiteX25" fmla="*/ 28250 w 291819"/>
                <a:gd name="connsiteY25" fmla="*/ 27630 h 152118"/>
                <a:gd name="connsiteX26" fmla="*/ 26078 w 291819"/>
                <a:gd name="connsiteY26" fmla="*/ 29803 h 152118"/>
                <a:gd name="connsiteX27" fmla="*/ 23904 w 291819"/>
                <a:gd name="connsiteY27" fmla="*/ 29803 h 152118"/>
                <a:gd name="connsiteX28" fmla="*/ 20800 w 291819"/>
                <a:gd name="connsiteY28" fmla="*/ 30734 h 152118"/>
                <a:gd name="connsiteX29" fmla="*/ 29182 w 291819"/>
                <a:gd name="connsiteY29" fmla="*/ 42531 h 152118"/>
                <a:gd name="connsiteX30" fmla="*/ 42842 w 291819"/>
                <a:gd name="connsiteY30" fmla="*/ 49982 h 152118"/>
                <a:gd name="connsiteX31" fmla="*/ 58364 w 291819"/>
                <a:gd name="connsiteY31" fmla="*/ 53086 h 152118"/>
                <a:gd name="connsiteX32" fmla="*/ 75128 w 291819"/>
                <a:gd name="connsiteY32" fmla="*/ 58364 h 152118"/>
                <a:gd name="connsiteX33" fmla="*/ 89719 w 291819"/>
                <a:gd name="connsiteY33" fmla="*/ 62710 h 152118"/>
                <a:gd name="connsiteX34" fmla="*/ 102137 w 291819"/>
                <a:gd name="connsiteY34" fmla="*/ 72023 h 152118"/>
                <a:gd name="connsiteX35" fmla="*/ 111450 w 291819"/>
                <a:gd name="connsiteY35" fmla="*/ 87856 h 152118"/>
                <a:gd name="connsiteX36" fmla="*/ 113623 w 291819"/>
                <a:gd name="connsiteY36" fmla="*/ 92202 h 152118"/>
                <a:gd name="connsiteX37" fmla="*/ 111450 w 291819"/>
                <a:gd name="connsiteY37" fmla="*/ 95307 h 152118"/>
                <a:gd name="connsiteX38" fmla="*/ 109277 w 291819"/>
                <a:gd name="connsiteY38" fmla="*/ 99653 h 152118"/>
                <a:gd name="connsiteX39" fmla="*/ 107414 w 291819"/>
                <a:gd name="connsiteY39" fmla="*/ 102757 h 152118"/>
                <a:gd name="connsiteX40" fmla="*/ 106172 w 291819"/>
                <a:gd name="connsiteY40" fmla="*/ 109277 h 152118"/>
                <a:gd name="connsiteX41" fmla="*/ 104310 w 291819"/>
                <a:gd name="connsiteY41" fmla="*/ 116417 h 152118"/>
                <a:gd name="connsiteX42" fmla="*/ 122005 w 291819"/>
                <a:gd name="connsiteY42" fmla="*/ 114554 h 152118"/>
                <a:gd name="connsiteX43" fmla="*/ 135354 w 291819"/>
                <a:gd name="connsiteY43" fmla="*/ 116417 h 152118"/>
                <a:gd name="connsiteX44" fmla="*/ 147772 w 291819"/>
                <a:gd name="connsiteY44" fmla="*/ 119832 h 152118"/>
                <a:gd name="connsiteX45" fmla="*/ 160500 w 291819"/>
                <a:gd name="connsiteY45" fmla="*/ 126972 h 152118"/>
                <a:gd name="connsiteX46" fmla="*/ 172918 w 291819"/>
                <a:gd name="connsiteY46" fmla="*/ 123868 h 152118"/>
                <a:gd name="connsiteX47" fmla="*/ 185336 w 291819"/>
                <a:gd name="connsiteY47" fmla="*/ 116417 h 152118"/>
                <a:gd name="connsiteX48" fmla="*/ 198996 w 291819"/>
                <a:gd name="connsiteY48" fmla="*/ 112381 h 152118"/>
                <a:gd name="connsiteX49" fmla="*/ 209241 w 291819"/>
                <a:gd name="connsiteY49" fmla="*/ 112381 h 152118"/>
                <a:gd name="connsiteX50" fmla="*/ 223831 w 291819"/>
                <a:gd name="connsiteY50" fmla="*/ 119832 h 152118"/>
                <a:gd name="connsiteX51" fmla="*/ 228178 w 291819"/>
                <a:gd name="connsiteY51" fmla="*/ 123868 h 152118"/>
                <a:gd name="connsiteX52" fmla="*/ 231282 w 291819"/>
                <a:gd name="connsiteY52" fmla="*/ 129145 h 152118"/>
                <a:gd name="connsiteX53" fmla="*/ 235318 w 291819"/>
                <a:gd name="connsiteY53" fmla="*/ 136596 h 152118"/>
                <a:gd name="connsiteX54" fmla="*/ 238423 w 291819"/>
                <a:gd name="connsiteY54" fmla="*/ 139701 h 152118"/>
                <a:gd name="connsiteX55" fmla="*/ 243700 w 291819"/>
                <a:gd name="connsiteY55" fmla="*/ 144047 h 152118"/>
                <a:gd name="connsiteX56" fmla="*/ 249909 w 291819"/>
                <a:gd name="connsiteY56" fmla="*/ 146220 h 152118"/>
                <a:gd name="connsiteX57" fmla="*/ 253013 w 291819"/>
                <a:gd name="connsiteY57" fmla="*/ 147151 h 152118"/>
                <a:gd name="connsiteX58" fmla="*/ 257360 w 291819"/>
                <a:gd name="connsiteY58" fmla="*/ 147151 h 152118"/>
                <a:gd name="connsiteX59" fmla="*/ 260464 w 291819"/>
                <a:gd name="connsiteY59" fmla="*/ 147151 h 152118"/>
                <a:gd name="connsiteX60" fmla="*/ 264500 w 291819"/>
                <a:gd name="connsiteY60" fmla="*/ 149324 h 152118"/>
                <a:gd name="connsiteX61" fmla="*/ 267604 w 291819"/>
                <a:gd name="connsiteY61" fmla="*/ 152429 h 152118"/>
                <a:gd name="connsiteX62" fmla="*/ 291819 w 291819"/>
                <a:gd name="connsiteY62" fmla="*/ 152429 h 152118"/>
                <a:gd name="connsiteX63" fmla="*/ 291819 w 291819"/>
                <a:gd name="connsiteY63" fmla="*/ 144047 h 152118"/>
                <a:gd name="connsiteX64" fmla="*/ 270709 w 291819"/>
                <a:gd name="connsiteY64" fmla="*/ 132560 h 152118"/>
                <a:gd name="connsiteX65" fmla="*/ 253013 w 291819"/>
                <a:gd name="connsiteY65" fmla="*/ 117659 h 152118"/>
                <a:gd name="connsiteX66" fmla="*/ 240595 w 291819"/>
                <a:gd name="connsiteY66" fmla="*/ 99653 h 152118"/>
                <a:gd name="connsiteX67" fmla="*/ 236560 w 291819"/>
                <a:gd name="connsiteY67" fmla="*/ 97480 h 152118"/>
                <a:gd name="connsiteX68" fmla="*/ 235318 w 291819"/>
                <a:gd name="connsiteY68" fmla="*/ 97480 h 152118"/>
                <a:gd name="connsiteX69" fmla="*/ 236560 w 291819"/>
                <a:gd name="connsiteY69" fmla="*/ 95307 h 152118"/>
                <a:gd name="connsiteX70" fmla="*/ 238423 w 291819"/>
                <a:gd name="connsiteY70" fmla="*/ 94375 h 152118"/>
                <a:gd name="connsiteX71" fmla="*/ 242768 w 291819"/>
                <a:gd name="connsiteY71" fmla="*/ 94375 h 152118"/>
                <a:gd name="connsiteX72" fmla="*/ 245873 w 291819"/>
                <a:gd name="connsiteY72" fmla="*/ 92202 h 152118"/>
                <a:gd name="connsiteX73" fmla="*/ 248046 w 291819"/>
                <a:gd name="connsiteY73" fmla="*/ 92202 h 152118"/>
                <a:gd name="connsiteX74" fmla="*/ 248046 w 291819"/>
                <a:gd name="connsiteY74" fmla="*/ 82579 h 152118"/>
                <a:gd name="connsiteX75" fmla="*/ 236560 w 291819"/>
                <a:gd name="connsiteY75" fmla="*/ 80405 h 152118"/>
                <a:gd name="connsiteX76" fmla="*/ 228178 w 291819"/>
                <a:gd name="connsiteY76" fmla="*/ 77301 h 152118"/>
                <a:gd name="connsiteX77" fmla="*/ 214518 w 291819"/>
                <a:gd name="connsiteY77" fmla="*/ 75128 h 1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291819" h="152118">
                  <a:moveTo>
                    <a:pt x="207378" y="60537"/>
                  </a:moveTo>
                  <a:lnTo>
                    <a:pt x="192787" y="49982"/>
                  </a:lnTo>
                  <a:lnTo>
                    <a:pt x="175091" y="38185"/>
                  </a:lnTo>
                  <a:lnTo>
                    <a:pt x="153050" y="30734"/>
                  </a:lnTo>
                  <a:lnTo>
                    <a:pt x="135354" y="23283"/>
                  </a:lnTo>
                  <a:lnTo>
                    <a:pt x="120763" y="14901"/>
                  </a:lnTo>
                  <a:lnTo>
                    <a:pt x="102137" y="16143"/>
                  </a:lnTo>
                  <a:lnTo>
                    <a:pt x="89719" y="20179"/>
                  </a:lnTo>
                  <a:lnTo>
                    <a:pt x="80095" y="25456"/>
                  </a:lnTo>
                  <a:lnTo>
                    <a:pt x="70782" y="35080"/>
                  </a:lnTo>
                  <a:lnTo>
                    <a:pt x="70782" y="38185"/>
                  </a:lnTo>
                  <a:lnTo>
                    <a:pt x="67677" y="38185"/>
                  </a:lnTo>
                  <a:lnTo>
                    <a:pt x="67677" y="35080"/>
                  </a:lnTo>
                  <a:lnTo>
                    <a:pt x="60537" y="25456"/>
                  </a:lnTo>
                  <a:lnTo>
                    <a:pt x="55259" y="14901"/>
                  </a:lnTo>
                  <a:lnTo>
                    <a:pt x="50913" y="1242"/>
                  </a:lnTo>
                  <a:lnTo>
                    <a:pt x="36322" y="0"/>
                  </a:lnTo>
                  <a:lnTo>
                    <a:pt x="26078" y="0"/>
                  </a:lnTo>
                  <a:lnTo>
                    <a:pt x="14591" y="0"/>
                  </a:lnTo>
                  <a:lnTo>
                    <a:pt x="0" y="1242"/>
                  </a:lnTo>
                  <a:lnTo>
                    <a:pt x="0" y="10866"/>
                  </a:lnTo>
                  <a:lnTo>
                    <a:pt x="9313" y="14901"/>
                  </a:lnTo>
                  <a:lnTo>
                    <a:pt x="20800" y="20179"/>
                  </a:lnTo>
                  <a:lnTo>
                    <a:pt x="31355" y="22352"/>
                  </a:lnTo>
                  <a:lnTo>
                    <a:pt x="29182" y="25456"/>
                  </a:lnTo>
                  <a:lnTo>
                    <a:pt x="28250" y="27630"/>
                  </a:lnTo>
                  <a:lnTo>
                    <a:pt x="26078" y="29803"/>
                  </a:lnTo>
                  <a:lnTo>
                    <a:pt x="23904" y="29803"/>
                  </a:lnTo>
                  <a:lnTo>
                    <a:pt x="20800" y="30734"/>
                  </a:lnTo>
                  <a:lnTo>
                    <a:pt x="29182" y="42531"/>
                  </a:lnTo>
                  <a:lnTo>
                    <a:pt x="42842" y="49982"/>
                  </a:lnTo>
                  <a:lnTo>
                    <a:pt x="58364" y="53086"/>
                  </a:lnTo>
                  <a:lnTo>
                    <a:pt x="75128" y="58364"/>
                  </a:lnTo>
                  <a:lnTo>
                    <a:pt x="89719" y="62710"/>
                  </a:lnTo>
                  <a:lnTo>
                    <a:pt x="102137" y="72023"/>
                  </a:lnTo>
                  <a:lnTo>
                    <a:pt x="111450" y="87856"/>
                  </a:lnTo>
                  <a:lnTo>
                    <a:pt x="113623" y="92202"/>
                  </a:lnTo>
                  <a:lnTo>
                    <a:pt x="111450" y="95307"/>
                  </a:lnTo>
                  <a:lnTo>
                    <a:pt x="109277" y="99653"/>
                  </a:lnTo>
                  <a:lnTo>
                    <a:pt x="107414" y="102757"/>
                  </a:lnTo>
                  <a:lnTo>
                    <a:pt x="106172" y="109277"/>
                  </a:lnTo>
                  <a:lnTo>
                    <a:pt x="104310" y="116417"/>
                  </a:lnTo>
                  <a:lnTo>
                    <a:pt x="122005" y="114554"/>
                  </a:lnTo>
                  <a:lnTo>
                    <a:pt x="135354" y="116417"/>
                  </a:lnTo>
                  <a:lnTo>
                    <a:pt x="147772" y="119832"/>
                  </a:lnTo>
                  <a:lnTo>
                    <a:pt x="160500" y="126972"/>
                  </a:lnTo>
                  <a:lnTo>
                    <a:pt x="172918" y="123868"/>
                  </a:lnTo>
                  <a:lnTo>
                    <a:pt x="185336" y="116417"/>
                  </a:lnTo>
                  <a:lnTo>
                    <a:pt x="198996" y="112381"/>
                  </a:lnTo>
                  <a:lnTo>
                    <a:pt x="209241" y="112381"/>
                  </a:lnTo>
                  <a:lnTo>
                    <a:pt x="223831" y="119832"/>
                  </a:lnTo>
                  <a:lnTo>
                    <a:pt x="228178" y="123868"/>
                  </a:lnTo>
                  <a:lnTo>
                    <a:pt x="231282" y="129145"/>
                  </a:lnTo>
                  <a:lnTo>
                    <a:pt x="235318" y="136596"/>
                  </a:lnTo>
                  <a:lnTo>
                    <a:pt x="238423" y="139701"/>
                  </a:lnTo>
                  <a:lnTo>
                    <a:pt x="243700" y="144047"/>
                  </a:lnTo>
                  <a:lnTo>
                    <a:pt x="249909" y="146220"/>
                  </a:lnTo>
                  <a:lnTo>
                    <a:pt x="253013" y="147151"/>
                  </a:lnTo>
                  <a:lnTo>
                    <a:pt x="257360" y="147151"/>
                  </a:lnTo>
                  <a:lnTo>
                    <a:pt x="260464" y="147151"/>
                  </a:lnTo>
                  <a:lnTo>
                    <a:pt x="264500" y="149324"/>
                  </a:lnTo>
                  <a:lnTo>
                    <a:pt x="267604" y="152429"/>
                  </a:lnTo>
                  <a:lnTo>
                    <a:pt x="291819" y="152429"/>
                  </a:lnTo>
                  <a:lnTo>
                    <a:pt x="291819" y="144047"/>
                  </a:lnTo>
                  <a:lnTo>
                    <a:pt x="270709" y="132560"/>
                  </a:lnTo>
                  <a:lnTo>
                    <a:pt x="253013" y="117659"/>
                  </a:lnTo>
                  <a:lnTo>
                    <a:pt x="240595" y="99653"/>
                  </a:lnTo>
                  <a:lnTo>
                    <a:pt x="236560" y="97480"/>
                  </a:lnTo>
                  <a:lnTo>
                    <a:pt x="235318" y="97480"/>
                  </a:lnTo>
                  <a:lnTo>
                    <a:pt x="236560" y="95307"/>
                  </a:lnTo>
                  <a:lnTo>
                    <a:pt x="238423" y="94375"/>
                  </a:lnTo>
                  <a:lnTo>
                    <a:pt x="242768" y="94375"/>
                  </a:lnTo>
                  <a:lnTo>
                    <a:pt x="245873" y="92202"/>
                  </a:lnTo>
                  <a:lnTo>
                    <a:pt x="248046" y="92202"/>
                  </a:lnTo>
                  <a:lnTo>
                    <a:pt x="248046" y="82579"/>
                  </a:lnTo>
                  <a:lnTo>
                    <a:pt x="236560" y="80405"/>
                  </a:lnTo>
                  <a:lnTo>
                    <a:pt x="228178" y="77301"/>
                  </a:lnTo>
                  <a:lnTo>
                    <a:pt x="214518" y="7512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52" name="Freeform: Shape 51">
              <a:extLst>
                <a:ext uri="{FF2B5EF4-FFF2-40B4-BE49-F238E27FC236}">
                  <a16:creationId xmlns:a16="http://schemas.microsoft.com/office/drawing/2014/main" id="{5907FEFB-DCBB-459E-9D10-83FC8F0BE355}"/>
                </a:ext>
              </a:extLst>
            </p:cNvPr>
            <p:cNvSpPr/>
            <p:nvPr/>
          </p:nvSpPr>
          <p:spPr>
            <a:xfrm>
              <a:off x="7300385" y="5823811"/>
              <a:ext cx="37253" cy="34149"/>
            </a:xfrm>
            <a:custGeom>
              <a:avLst/>
              <a:gdLst>
                <a:gd name="connsiteX0" fmla="*/ 29182 w 37253"/>
                <a:gd name="connsiteY0" fmla="*/ 29492 h 34149"/>
                <a:gd name="connsiteX1" fmla="*/ 36322 w 37253"/>
                <a:gd name="connsiteY1" fmla="*/ 36012 h 34149"/>
                <a:gd name="connsiteX2" fmla="*/ 39426 w 37253"/>
                <a:gd name="connsiteY2" fmla="*/ 36012 h 34149"/>
                <a:gd name="connsiteX3" fmla="*/ 36322 w 37253"/>
                <a:gd name="connsiteY3" fmla="*/ 22352 h 34149"/>
                <a:gd name="connsiteX4" fmla="*/ 29182 w 37253"/>
                <a:gd name="connsiteY4" fmla="*/ 10555 h 34149"/>
                <a:gd name="connsiteX5" fmla="*/ 19558 w 37253"/>
                <a:gd name="connsiteY5" fmla="*/ 0 h 34149"/>
                <a:gd name="connsiteX6" fmla="*/ 0 w 37253"/>
                <a:gd name="connsiteY6" fmla="*/ 0 h 34149"/>
                <a:gd name="connsiteX7" fmla="*/ 7140 w 37253"/>
                <a:gd name="connsiteY7" fmla="*/ 10555 h 34149"/>
                <a:gd name="connsiteX8" fmla="*/ 17695 w 37253"/>
                <a:gd name="connsiteY8" fmla="*/ 18006 h 34149"/>
                <a:gd name="connsiteX9" fmla="*/ 27009 w 37253"/>
                <a:gd name="connsiteY9" fmla="*/ 27630 h 34149"/>
                <a:gd name="connsiteX10" fmla="*/ 28250 w 37253"/>
                <a:gd name="connsiteY10" fmla="*/ 28561 h 34149"/>
                <a:gd name="connsiteX11" fmla="*/ 29182 w 37253"/>
                <a:gd name="connsiteY11" fmla="*/ 28561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253" h="34149">
                  <a:moveTo>
                    <a:pt x="29182" y="29492"/>
                  </a:moveTo>
                  <a:lnTo>
                    <a:pt x="36322" y="36012"/>
                  </a:lnTo>
                  <a:lnTo>
                    <a:pt x="39426" y="36012"/>
                  </a:lnTo>
                  <a:lnTo>
                    <a:pt x="36322" y="22352"/>
                  </a:lnTo>
                  <a:lnTo>
                    <a:pt x="29182" y="10555"/>
                  </a:lnTo>
                  <a:lnTo>
                    <a:pt x="19558" y="0"/>
                  </a:lnTo>
                  <a:lnTo>
                    <a:pt x="0" y="0"/>
                  </a:lnTo>
                  <a:lnTo>
                    <a:pt x="7140" y="10555"/>
                  </a:lnTo>
                  <a:lnTo>
                    <a:pt x="17695" y="18006"/>
                  </a:lnTo>
                  <a:lnTo>
                    <a:pt x="27009" y="27630"/>
                  </a:lnTo>
                  <a:lnTo>
                    <a:pt x="28250" y="28561"/>
                  </a:lnTo>
                  <a:lnTo>
                    <a:pt x="29182" y="2856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53" name="Freeform: Shape 52">
              <a:extLst>
                <a:ext uri="{FF2B5EF4-FFF2-40B4-BE49-F238E27FC236}">
                  <a16:creationId xmlns:a16="http://schemas.microsoft.com/office/drawing/2014/main" id="{95FDEEBB-6945-42F4-9EF3-6607DC4077DA}"/>
                </a:ext>
              </a:extLst>
            </p:cNvPr>
            <p:cNvSpPr/>
            <p:nvPr/>
          </p:nvSpPr>
          <p:spPr>
            <a:xfrm>
              <a:off x="7503417" y="6096693"/>
              <a:ext cx="43462" cy="34149"/>
            </a:xfrm>
            <a:custGeom>
              <a:avLst/>
              <a:gdLst>
                <a:gd name="connsiteX0" fmla="*/ 14591 w 43462"/>
                <a:gd name="connsiteY0" fmla="*/ 20179 h 34149"/>
                <a:gd name="connsiteX1" fmla="*/ 23904 w 43462"/>
                <a:gd name="connsiteY1" fmla="*/ 27630 h 34149"/>
                <a:gd name="connsiteX2" fmla="*/ 33218 w 43462"/>
                <a:gd name="connsiteY2" fmla="*/ 35080 h 34149"/>
                <a:gd name="connsiteX3" fmla="*/ 45946 w 43462"/>
                <a:gd name="connsiteY3" fmla="*/ 35080 h 34149"/>
                <a:gd name="connsiteX4" fmla="*/ 45946 w 43462"/>
                <a:gd name="connsiteY4" fmla="*/ 24525 h 34149"/>
                <a:gd name="connsiteX5" fmla="*/ 26078 w 43462"/>
                <a:gd name="connsiteY5" fmla="*/ 12728 h 34149"/>
                <a:gd name="connsiteX6" fmla="*/ 9313 w 43462"/>
                <a:gd name="connsiteY6" fmla="*/ 0 h 34149"/>
                <a:gd name="connsiteX7" fmla="*/ 0 w 43462"/>
                <a:gd name="connsiteY7" fmla="*/ 0 h 34149"/>
                <a:gd name="connsiteX8" fmla="*/ 7140 w 43462"/>
                <a:gd name="connsiteY8" fmla="*/ 10866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62" h="34149">
                  <a:moveTo>
                    <a:pt x="14591" y="20179"/>
                  </a:moveTo>
                  <a:lnTo>
                    <a:pt x="23904" y="27630"/>
                  </a:lnTo>
                  <a:lnTo>
                    <a:pt x="33218" y="35080"/>
                  </a:lnTo>
                  <a:lnTo>
                    <a:pt x="45946" y="35080"/>
                  </a:lnTo>
                  <a:lnTo>
                    <a:pt x="45946" y="24525"/>
                  </a:lnTo>
                  <a:lnTo>
                    <a:pt x="26078" y="12728"/>
                  </a:lnTo>
                  <a:lnTo>
                    <a:pt x="9313" y="0"/>
                  </a:lnTo>
                  <a:lnTo>
                    <a:pt x="0" y="0"/>
                  </a:lnTo>
                  <a:lnTo>
                    <a:pt x="7140" y="1086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54" name="Freeform: Shape 53">
              <a:extLst>
                <a:ext uri="{FF2B5EF4-FFF2-40B4-BE49-F238E27FC236}">
                  <a16:creationId xmlns:a16="http://schemas.microsoft.com/office/drawing/2014/main" id="{F1AE72A7-3058-4ED5-A944-2A62CDB1391A}"/>
                </a:ext>
              </a:extLst>
            </p:cNvPr>
            <p:cNvSpPr/>
            <p:nvPr/>
          </p:nvSpPr>
          <p:spPr>
            <a:xfrm>
              <a:off x="7529494" y="6010079"/>
              <a:ext cx="18627" cy="31045"/>
            </a:xfrm>
            <a:custGeom>
              <a:avLst/>
              <a:gdLst>
                <a:gd name="connsiteX0" fmla="*/ 5277 w 18626"/>
                <a:gd name="connsiteY0" fmla="*/ 24215 h 31044"/>
                <a:gd name="connsiteX1" fmla="*/ 7140 w 18626"/>
                <a:gd name="connsiteY1" fmla="*/ 32907 h 31044"/>
                <a:gd name="connsiteX2" fmla="*/ 19868 w 18626"/>
                <a:gd name="connsiteY2" fmla="*/ 32907 h 31044"/>
                <a:gd name="connsiteX3" fmla="*/ 17695 w 18626"/>
                <a:gd name="connsiteY3" fmla="*/ 27630 h 31044"/>
                <a:gd name="connsiteX4" fmla="*/ 15522 w 18626"/>
                <a:gd name="connsiteY4" fmla="*/ 24215 h 31044"/>
                <a:gd name="connsiteX5" fmla="*/ 14591 w 18626"/>
                <a:gd name="connsiteY5" fmla="*/ 20179 h 31044"/>
                <a:gd name="connsiteX6" fmla="*/ 12418 w 18626"/>
                <a:gd name="connsiteY6" fmla="*/ 16764 h 31044"/>
                <a:gd name="connsiteX7" fmla="*/ 12418 w 18626"/>
                <a:gd name="connsiteY7" fmla="*/ 10555 h 31044"/>
                <a:gd name="connsiteX8" fmla="*/ 10244 w 18626"/>
                <a:gd name="connsiteY8" fmla="*/ 5278 h 31044"/>
                <a:gd name="connsiteX9" fmla="*/ 8382 w 18626"/>
                <a:gd name="connsiteY9" fmla="*/ 3104 h 31044"/>
                <a:gd name="connsiteX10" fmla="*/ 7140 w 18626"/>
                <a:gd name="connsiteY10" fmla="*/ 3104 h 31044"/>
                <a:gd name="connsiteX11" fmla="*/ 5277 w 18626"/>
                <a:gd name="connsiteY11" fmla="*/ 3104 h 31044"/>
                <a:gd name="connsiteX12" fmla="*/ 5277 w 18626"/>
                <a:gd name="connsiteY12" fmla="*/ 2173 h 31044"/>
                <a:gd name="connsiteX13" fmla="*/ 3104 w 18626"/>
                <a:gd name="connsiteY13" fmla="*/ 0 h 31044"/>
                <a:gd name="connsiteX14" fmla="*/ 0 w 18626"/>
                <a:gd name="connsiteY14" fmla="*/ 0 h 31044"/>
                <a:gd name="connsiteX15" fmla="*/ 0 w 18626"/>
                <a:gd name="connsiteY15" fmla="*/ 10555 h 31044"/>
                <a:gd name="connsiteX16" fmla="*/ 931 w 18626"/>
                <a:gd name="connsiteY16" fmla="*/ 18006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26" h="31044">
                  <a:moveTo>
                    <a:pt x="5277" y="24215"/>
                  </a:moveTo>
                  <a:lnTo>
                    <a:pt x="7140" y="32907"/>
                  </a:lnTo>
                  <a:lnTo>
                    <a:pt x="19868" y="32907"/>
                  </a:lnTo>
                  <a:lnTo>
                    <a:pt x="17695" y="27630"/>
                  </a:lnTo>
                  <a:lnTo>
                    <a:pt x="15522" y="24215"/>
                  </a:lnTo>
                  <a:lnTo>
                    <a:pt x="14591" y="20179"/>
                  </a:lnTo>
                  <a:lnTo>
                    <a:pt x="12418" y="16764"/>
                  </a:lnTo>
                  <a:lnTo>
                    <a:pt x="12418" y="10555"/>
                  </a:lnTo>
                  <a:lnTo>
                    <a:pt x="10244" y="5278"/>
                  </a:lnTo>
                  <a:lnTo>
                    <a:pt x="8382" y="3104"/>
                  </a:lnTo>
                  <a:lnTo>
                    <a:pt x="7140" y="3104"/>
                  </a:lnTo>
                  <a:lnTo>
                    <a:pt x="5277" y="3104"/>
                  </a:lnTo>
                  <a:lnTo>
                    <a:pt x="5277" y="2173"/>
                  </a:lnTo>
                  <a:lnTo>
                    <a:pt x="3104" y="0"/>
                  </a:lnTo>
                  <a:lnTo>
                    <a:pt x="0" y="0"/>
                  </a:lnTo>
                  <a:lnTo>
                    <a:pt x="0" y="10555"/>
                  </a:lnTo>
                  <a:lnTo>
                    <a:pt x="931" y="1800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55" name="Freeform: Shape 54">
              <a:extLst>
                <a:ext uri="{FF2B5EF4-FFF2-40B4-BE49-F238E27FC236}">
                  <a16:creationId xmlns:a16="http://schemas.microsoft.com/office/drawing/2014/main" id="{EF42DDDB-452E-4C56-9B1A-B3644DD30DD7}"/>
                </a:ext>
              </a:extLst>
            </p:cNvPr>
            <p:cNvSpPr/>
            <p:nvPr/>
          </p:nvSpPr>
          <p:spPr>
            <a:xfrm>
              <a:off x="7059479" y="5873482"/>
              <a:ext cx="12418" cy="18627"/>
            </a:xfrm>
            <a:custGeom>
              <a:avLst/>
              <a:gdLst>
                <a:gd name="connsiteX0" fmla="*/ 0 w 12417"/>
                <a:gd name="connsiteY0" fmla="*/ 20179 h 18626"/>
                <a:gd name="connsiteX1" fmla="*/ 2173 w 12417"/>
                <a:gd name="connsiteY1" fmla="*/ 18006 h 18626"/>
                <a:gd name="connsiteX2" fmla="*/ 4346 w 12417"/>
                <a:gd name="connsiteY2" fmla="*/ 15833 h 18626"/>
                <a:gd name="connsiteX3" fmla="*/ 13660 w 12417"/>
                <a:gd name="connsiteY3" fmla="*/ 10555 h 18626"/>
                <a:gd name="connsiteX4" fmla="*/ 13660 w 12417"/>
                <a:gd name="connsiteY4" fmla="*/ 3104 h 18626"/>
                <a:gd name="connsiteX5" fmla="*/ 0 w 12417"/>
                <a:gd name="connsiteY5" fmla="*/ 0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17" h="18626">
                  <a:moveTo>
                    <a:pt x="0" y="20179"/>
                  </a:moveTo>
                  <a:lnTo>
                    <a:pt x="2173" y="18006"/>
                  </a:lnTo>
                  <a:lnTo>
                    <a:pt x="4346" y="15833"/>
                  </a:lnTo>
                  <a:lnTo>
                    <a:pt x="13660" y="10555"/>
                  </a:lnTo>
                  <a:lnTo>
                    <a:pt x="13660" y="3104"/>
                  </a:lnTo>
                  <a:lnTo>
                    <a:pt x="0"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56" name="Freeform: Shape 55">
              <a:extLst>
                <a:ext uri="{FF2B5EF4-FFF2-40B4-BE49-F238E27FC236}">
                  <a16:creationId xmlns:a16="http://schemas.microsoft.com/office/drawing/2014/main" id="{FB527236-6FFA-4255-B672-4EEDD8FBCFD6}"/>
                </a:ext>
              </a:extLst>
            </p:cNvPr>
            <p:cNvSpPr/>
            <p:nvPr/>
          </p:nvSpPr>
          <p:spPr>
            <a:xfrm>
              <a:off x="6836579" y="5928431"/>
              <a:ext cx="24836" cy="15522"/>
            </a:xfrm>
            <a:custGeom>
              <a:avLst/>
              <a:gdLst>
                <a:gd name="connsiteX0" fmla="*/ 7451 w 24835"/>
                <a:gd name="connsiteY0" fmla="*/ 9624 h 15522"/>
                <a:gd name="connsiteX1" fmla="*/ 12728 w 24835"/>
                <a:gd name="connsiteY1" fmla="*/ 12728 h 15522"/>
                <a:gd name="connsiteX2" fmla="*/ 17696 w 24835"/>
                <a:gd name="connsiteY2" fmla="*/ 14901 h 15522"/>
                <a:gd name="connsiteX3" fmla="*/ 22973 w 24835"/>
                <a:gd name="connsiteY3" fmla="*/ 17075 h 15522"/>
                <a:gd name="connsiteX4" fmla="*/ 22973 w 24835"/>
                <a:gd name="connsiteY4" fmla="*/ 12728 h 15522"/>
                <a:gd name="connsiteX5" fmla="*/ 27319 w 24835"/>
                <a:gd name="connsiteY5" fmla="*/ 12728 h 15522"/>
                <a:gd name="connsiteX6" fmla="*/ 27319 w 24835"/>
                <a:gd name="connsiteY6" fmla="*/ 5588 h 15522"/>
                <a:gd name="connsiteX7" fmla="*/ 22042 w 24835"/>
                <a:gd name="connsiteY7" fmla="*/ 4346 h 15522"/>
                <a:gd name="connsiteX8" fmla="*/ 17696 w 24835"/>
                <a:gd name="connsiteY8" fmla="*/ 2173 h 15522"/>
                <a:gd name="connsiteX9" fmla="*/ 12728 w 24835"/>
                <a:gd name="connsiteY9" fmla="*/ 2173 h 15522"/>
                <a:gd name="connsiteX10" fmla="*/ 7451 w 24835"/>
                <a:gd name="connsiteY10" fmla="*/ 2173 h 15522"/>
                <a:gd name="connsiteX11" fmla="*/ 0 w 24835"/>
                <a:gd name="connsiteY11" fmla="*/ 0 h 15522"/>
                <a:gd name="connsiteX12" fmla="*/ 3104 w 24835"/>
                <a:gd name="connsiteY12" fmla="*/ 5588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835" h="15522">
                  <a:moveTo>
                    <a:pt x="7451" y="9624"/>
                  </a:moveTo>
                  <a:lnTo>
                    <a:pt x="12728" y="12728"/>
                  </a:lnTo>
                  <a:lnTo>
                    <a:pt x="17696" y="14901"/>
                  </a:lnTo>
                  <a:lnTo>
                    <a:pt x="22973" y="17075"/>
                  </a:lnTo>
                  <a:lnTo>
                    <a:pt x="22973" y="12728"/>
                  </a:lnTo>
                  <a:lnTo>
                    <a:pt x="27319" y="12728"/>
                  </a:lnTo>
                  <a:lnTo>
                    <a:pt x="27319" y="5588"/>
                  </a:lnTo>
                  <a:lnTo>
                    <a:pt x="22042" y="4346"/>
                  </a:lnTo>
                  <a:lnTo>
                    <a:pt x="17696" y="2173"/>
                  </a:lnTo>
                  <a:lnTo>
                    <a:pt x="12728" y="2173"/>
                  </a:lnTo>
                  <a:lnTo>
                    <a:pt x="7451" y="2173"/>
                  </a:lnTo>
                  <a:lnTo>
                    <a:pt x="0" y="0"/>
                  </a:lnTo>
                  <a:lnTo>
                    <a:pt x="3104" y="558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57" name="Freeform: Shape 56">
              <a:extLst>
                <a:ext uri="{FF2B5EF4-FFF2-40B4-BE49-F238E27FC236}">
                  <a16:creationId xmlns:a16="http://schemas.microsoft.com/office/drawing/2014/main" id="{C3396BFB-8061-4561-AF1C-EB03FD9D90AC}"/>
                </a:ext>
              </a:extLst>
            </p:cNvPr>
            <p:cNvSpPr/>
            <p:nvPr/>
          </p:nvSpPr>
          <p:spPr>
            <a:xfrm>
              <a:off x="6939958" y="5836539"/>
              <a:ext cx="18627" cy="9313"/>
            </a:xfrm>
            <a:custGeom>
              <a:avLst/>
              <a:gdLst>
                <a:gd name="connsiteX0" fmla="*/ 0 w 18626"/>
                <a:gd name="connsiteY0" fmla="*/ 0 h 9313"/>
                <a:gd name="connsiteX1" fmla="*/ 0 w 18626"/>
                <a:gd name="connsiteY1" fmla="*/ 10555 h 9313"/>
                <a:gd name="connsiteX2" fmla="*/ 19558 w 18626"/>
                <a:gd name="connsiteY2" fmla="*/ 10555 h 9313"/>
                <a:gd name="connsiteX3" fmla="*/ 19558 w 18626"/>
                <a:gd name="connsiteY3" fmla="*/ 3104 h 9313"/>
                <a:gd name="connsiteX4" fmla="*/ 18627 w 18626"/>
                <a:gd name="connsiteY4" fmla="*/ 2173 h 9313"/>
                <a:gd name="connsiteX5" fmla="*/ 16453 w 18626"/>
                <a:gd name="connsiteY5"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26" h="9313">
                  <a:moveTo>
                    <a:pt x="0" y="0"/>
                  </a:moveTo>
                  <a:lnTo>
                    <a:pt x="0" y="10555"/>
                  </a:lnTo>
                  <a:lnTo>
                    <a:pt x="19558" y="10555"/>
                  </a:lnTo>
                  <a:lnTo>
                    <a:pt x="19558" y="3104"/>
                  </a:lnTo>
                  <a:lnTo>
                    <a:pt x="18627" y="2173"/>
                  </a:lnTo>
                  <a:lnTo>
                    <a:pt x="16453"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58" name="Freeform: Shape 57">
              <a:extLst>
                <a:ext uri="{FF2B5EF4-FFF2-40B4-BE49-F238E27FC236}">
                  <a16:creationId xmlns:a16="http://schemas.microsoft.com/office/drawing/2014/main" id="{C3D577BB-7F7F-4C5B-BE09-AF813C09783A}"/>
                </a:ext>
              </a:extLst>
            </p:cNvPr>
            <p:cNvSpPr/>
            <p:nvPr/>
          </p:nvSpPr>
          <p:spPr>
            <a:xfrm>
              <a:off x="6803361" y="5908563"/>
              <a:ext cx="34149" cy="15522"/>
            </a:xfrm>
            <a:custGeom>
              <a:avLst/>
              <a:gdLst>
                <a:gd name="connsiteX0" fmla="*/ 34459 w 34149"/>
                <a:gd name="connsiteY0" fmla="*/ 9313 h 15522"/>
                <a:gd name="connsiteX1" fmla="*/ 31355 w 34149"/>
                <a:gd name="connsiteY1" fmla="*/ 5277 h 15522"/>
                <a:gd name="connsiteX2" fmla="*/ 27009 w 34149"/>
                <a:gd name="connsiteY2" fmla="*/ 3104 h 15522"/>
                <a:gd name="connsiteX3" fmla="*/ 23904 w 34149"/>
                <a:gd name="connsiteY3" fmla="*/ 2173 h 15522"/>
                <a:gd name="connsiteX4" fmla="*/ 16764 w 34149"/>
                <a:gd name="connsiteY4" fmla="*/ 0 h 15522"/>
                <a:gd name="connsiteX5" fmla="*/ 12418 w 34149"/>
                <a:gd name="connsiteY5" fmla="*/ 3104 h 15522"/>
                <a:gd name="connsiteX6" fmla="*/ 11486 w 34149"/>
                <a:gd name="connsiteY6" fmla="*/ 5277 h 15522"/>
                <a:gd name="connsiteX7" fmla="*/ 5277 w 34149"/>
                <a:gd name="connsiteY7" fmla="*/ 7451 h 15522"/>
                <a:gd name="connsiteX8" fmla="*/ 0 w 34149"/>
                <a:gd name="connsiteY8" fmla="*/ 9313 h 15522"/>
                <a:gd name="connsiteX9" fmla="*/ 0 w 34149"/>
                <a:gd name="connsiteY9" fmla="*/ 16764 h 15522"/>
                <a:gd name="connsiteX10" fmla="*/ 12418 w 34149"/>
                <a:gd name="connsiteY10" fmla="*/ 16764 h 15522"/>
                <a:gd name="connsiteX11" fmla="*/ 23904 w 34149"/>
                <a:gd name="connsiteY11" fmla="*/ 16764 h 15522"/>
                <a:gd name="connsiteX12" fmla="*/ 33218 w 34149"/>
                <a:gd name="connsiteY12" fmla="*/ 12728 h 15522"/>
                <a:gd name="connsiteX13" fmla="*/ 36322 w 34149"/>
                <a:gd name="connsiteY13" fmla="*/ 12728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149" h="15522">
                  <a:moveTo>
                    <a:pt x="34459" y="9313"/>
                  </a:moveTo>
                  <a:lnTo>
                    <a:pt x="31355" y="5277"/>
                  </a:lnTo>
                  <a:lnTo>
                    <a:pt x="27009" y="3104"/>
                  </a:lnTo>
                  <a:lnTo>
                    <a:pt x="23904" y="2173"/>
                  </a:lnTo>
                  <a:lnTo>
                    <a:pt x="16764" y="0"/>
                  </a:lnTo>
                  <a:lnTo>
                    <a:pt x="12418" y="3104"/>
                  </a:lnTo>
                  <a:lnTo>
                    <a:pt x="11486" y="5277"/>
                  </a:lnTo>
                  <a:lnTo>
                    <a:pt x="5277" y="7451"/>
                  </a:lnTo>
                  <a:lnTo>
                    <a:pt x="0" y="9313"/>
                  </a:lnTo>
                  <a:lnTo>
                    <a:pt x="0" y="16764"/>
                  </a:lnTo>
                  <a:lnTo>
                    <a:pt x="12418" y="16764"/>
                  </a:lnTo>
                  <a:lnTo>
                    <a:pt x="23904" y="16764"/>
                  </a:lnTo>
                  <a:lnTo>
                    <a:pt x="33218" y="12728"/>
                  </a:lnTo>
                  <a:lnTo>
                    <a:pt x="36322" y="1272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59" name="Freeform: Shape 58">
              <a:extLst>
                <a:ext uri="{FF2B5EF4-FFF2-40B4-BE49-F238E27FC236}">
                  <a16:creationId xmlns:a16="http://schemas.microsoft.com/office/drawing/2014/main" id="{01CF1D65-9693-4B5A-8E3D-A90E20DE787F}"/>
                </a:ext>
              </a:extLst>
            </p:cNvPr>
            <p:cNvSpPr/>
            <p:nvPr/>
          </p:nvSpPr>
          <p:spPr>
            <a:xfrm>
              <a:off x="2868772" y="5437617"/>
              <a:ext cx="34149" cy="12418"/>
            </a:xfrm>
            <a:custGeom>
              <a:avLst/>
              <a:gdLst>
                <a:gd name="connsiteX0" fmla="*/ 34459 w 34149"/>
                <a:gd name="connsiteY0" fmla="*/ 8382 h 12417"/>
                <a:gd name="connsiteX1" fmla="*/ 34459 w 34149"/>
                <a:gd name="connsiteY1" fmla="*/ 5278 h 12417"/>
                <a:gd name="connsiteX2" fmla="*/ 19869 w 34149"/>
                <a:gd name="connsiteY2" fmla="*/ 0 h 12417"/>
                <a:gd name="connsiteX3" fmla="*/ 14591 w 34149"/>
                <a:gd name="connsiteY3" fmla="*/ 2173 h 12417"/>
                <a:gd name="connsiteX4" fmla="*/ 10555 w 34149"/>
                <a:gd name="connsiteY4" fmla="*/ 3104 h 12417"/>
                <a:gd name="connsiteX5" fmla="*/ 5278 w 34149"/>
                <a:gd name="connsiteY5" fmla="*/ 3104 h 12417"/>
                <a:gd name="connsiteX6" fmla="*/ 0 w 34149"/>
                <a:gd name="connsiteY6" fmla="*/ 5278 h 12417"/>
                <a:gd name="connsiteX7" fmla="*/ 0 w 34149"/>
                <a:gd name="connsiteY7" fmla="*/ 12728 h 12417"/>
                <a:gd name="connsiteX8" fmla="*/ 9313 w 34149"/>
                <a:gd name="connsiteY8" fmla="*/ 12728 h 12417"/>
                <a:gd name="connsiteX9" fmla="*/ 19869 w 34149"/>
                <a:gd name="connsiteY9" fmla="*/ 12728 h 12417"/>
                <a:gd name="connsiteX10" fmla="*/ 31355 w 34149"/>
                <a:gd name="connsiteY10" fmla="*/ 8382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149" h="12417">
                  <a:moveTo>
                    <a:pt x="34459" y="8382"/>
                  </a:moveTo>
                  <a:lnTo>
                    <a:pt x="34459" y="5278"/>
                  </a:lnTo>
                  <a:lnTo>
                    <a:pt x="19869" y="0"/>
                  </a:lnTo>
                  <a:lnTo>
                    <a:pt x="14591" y="2173"/>
                  </a:lnTo>
                  <a:lnTo>
                    <a:pt x="10555" y="3104"/>
                  </a:lnTo>
                  <a:lnTo>
                    <a:pt x="5278" y="3104"/>
                  </a:lnTo>
                  <a:lnTo>
                    <a:pt x="0" y="5278"/>
                  </a:lnTo>
                  <a:lnTo>
                    <a:pt x="0" y="12728"/>
                  </a:lnTo>
                  <a:lnTo>
                    <a:pt x="9313" y="12728"/>
                  </a:lnTo>
                  <a:lnTo>
                    <a:pt x="19869" y="12728"/>
                  </a:lnTo>
                  <a:lnTo>
                    <a:pt x="31355" y="8382"/>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60" name="Freeform: Shape 59">
              <a:extLst>
                <a:ext uri="{FF2B5EF4-FFF2-40B4-BE49-F238E27FC236}">
                  <a16:creationId xmlns:a16="http://schemas.microsoft.com/office/drawing/2014/main" id="{D66963E3-3288-4952-91A2-24517D30C379}"/>
                </a:ext>
              </a:extLst>
            </p:cNvPr>
            <p:cNvSpPr/>
            <p:nvPr/>
          </p:nvSpPr>
          <p:spPr>
            <a:xfrm>
              <a:off x="6993044" y="5054526"/>
              <a:ext cx="229730" cy="266983"/>
            </a:xfrm>
            <a:custGeom>
              <a:avLst/>
              <a:gdLst>
                <a:gd name="connsiteX0" fmla="*/ 7140 w 229729"/>
                <a:gd name="connsiteY0" fmla="*/ 247425 h 266983"/>
                <a:gd name="connsiteX1" fmla="*/ 8382 w 229729"/>
                <a:gd name="connsiteY1" fmla="*/ 254876 h 266983"/>
                <a:gd name="connsiteX2" fmla="*/ 10245 w 229729"/>
                <a:gd name="connsiteY2" fmla="*/ 269777 h 266983"/>
                <a:gd name="connsiteX3" fmla="*/ 22663 w 229729"/>
                <a:gd name="connsiteY3" fmla="*/ 269777 h 266983"/>
                <a:gd name="connsiteX4" fmla="*/ 27009 w 229729"/>
                <a:gd name="connsiteY4" fmla="*/ 262327 h 266983"/>
                <a:gd name="connsiteX5" fmla="*/ 30113 w 229729"/>
                <a:gd name="connsiteY5" fmla="*/ 254876 h 266983"/>
                <a:gd name="connsiteX6" fmla="*/ 36322 w 229729"/>
                <a:gd name="connsiteY6" fmla="*/ 249599 h 266983"/>
                <a:gd name="connsiteX7" fmla="*/ 34149 w 229729"/>
                <a:gd name="connsiteY7" fmla="*/ 240285 h 266983"/>
                <a:gd name="connsiteX8" fmla="*/ 34149 w 229729"/>
                <a:gd name="connsiteY8" fmla="*/ 235008 h 266983"/>
                <a:gd name="connsiteX9" fmla="*/ 34149 w 229729"/>
                <a:gd name="connsiteY9" fmla="*/ 231593 h 266983"/>
                <a:gd name="connsiteX10" fmla="*/ 30113 w 229729"/>
                <a:gd name="connsiteY10" fmla="*/ 229730 h 266983"/>
                <a:gd name="connsiteX11" fmla="*/ 27009 w 229729"/>
                <a:gd name="connsiteY11" fmla="*/ 224452 h 266983"/>
                <a:gd name="connsiteX12" fmla="*/ 27009 w 229729"/>
                <a:gd name="connsiteY12" fmla="*/ 220106 h 266983"/>
                <a:gd name="connsiteX13" fmla="*/ 34149 w 229729"/>
                <a:gd name="connsiteY13" fmla="*/ 222279 h 266983"/>
                <a:gd name="connsiteX14" fmla="*/ 37253 w 229729"/>
                <a:gd name="connsiteY14" fmla="*/ 224452 h 266983"/>
                <a:gd name="connsiteX15" fmla="*/ 41600 w 229729"/>
                <a:gd name="connsiteY15" fmla="*/ 224452 h 266983"/>
                <a:gd name="connsiteX16" fmla="*/ 41600 w 229729"/>
                <a:gd name="connsiteY16" fmla="*/ 225384 h 266983"/>
                <a:gd name="connsiteX17" fmla="*/ 41600 w 229729"/>
                <a:gd name="connsiteY17" fmla="*/ 229730 h 266983"/>
                <a:gd name="connsiteX18" fmla="*/ 41600 w 229729"/>
                <a:gd name="connsiteY18" fmla="*/ 231593 h 266983"/>
                <a:gd name="connsiteX19" fmla="*/ 41600 w 229729"/>
                <a:gd name="connsiteY19" fmla="*/ 236870 h 266983"/>
                <a:gd name="connsiteX20" fmla="*/ 43773 w 229729"/>
                <a:gd name="connsiteY20" fmla="*/ 240285 h 266983"/>
                <a:gd name="connsiteX21" fmla="*/ 48740 w 229729"/>
                <a:gd name="connsiteY21" fmla="*/ 239043 h 266983"/>
                <a:gd name="connsiteX22" fmla="*/ 54018 w 229729"/>
                <a:gd name="connsiteY22" fmla="*/ 239043 h 266983"/>
                <a:gd name="connsiteX23" fmla="*/ 56191 w 229729"/>
                <a:gd name="connsiteY23" fmla="*/ 236870 h 266983"/>
                <a:gd name="connsiteX24" fmla="*/ 58364 w 229729"/>
                <a:gd name="connsiteY24" fmla="*/ 235008 h 266983"/>
                <a:gd name="connsiteX25" fmla="*/ 59295 w 229729"/>
                <a:gd name="connsiteY25" fmla="*/ 235008 h 266983"/>
                <a:gd name="connsiteX26" fmla="*/ 61468 w 229729"/>
                <a:gd name="connsiteY26" fmla="*/ 232834 h 266983"/>
                <a:gd name="connsiteX27" fmla="*/ 65504 w 229729"/>
                <a:gd name="connsiteY27" fmla="*/ 232834 h 266983"/>
                <a:gd name="connsiteX28" fmla="*/ 70782 w 229729"/>
                <a:gd name="connsiteY28" fmla="*/ 232834 h 266983"/>
                <a:gd name="connsiteX29" fmla="*/ 72955 w 229729"/>
                <a:gd name="connsiteY29" fmla="*/ 229730 h 266983"/>
                <a:gd name="connsiteX30" fmla="*/ 73886 w 229729"/>
                <a:gd name="connsiteY30" fmla="*/ 224452 h 266983"/>
                <a:gd name="connsiteX31" fmla="*/ 73886 w 229729"/>
                <a:gd name="connsiteY31" fmla="*/ 220106 h 266983"/>
                <a:gd name="connsiteX32" fmla="*/ 76059 w 229729"/>
                <a:gd name="connsiteY32" fmla="*/ 212655 h 266983"/>
                <a:gd name="connsiteX33" fmla="*/ 81026 w 229729"/>
                <a:gd name="connsiteY33" fmla="*/ 220106 h 266983"/>
                <a:gd name="connsiteX34" fmla="*/ 86304 w 229729"/>
                <a:gd name="connsiteY34" fmla="*/ 229730 h 266983"/>
                <a:gd name="connsiteX35" fmla="*/ 112381 w 229729"/>
                <a:gd name="connsiteY35" fmla="*/ 217933 h 266983"/>
                <a:gd name="connsiteX36" fmla="*/ 139390 w 229729"/>
                <a:gd name="connsiteY36" fmla="*/ 205205 h 266983"/>
                <a:gd name="connsiteX37" fmla="*/ 163294 w 229729"/>
                <a:gd name="connsiteY37" fmla="*/ 192476 h 266983"/>
                <a:gd name="connsiteX38" fmla="*/ 165468 w 229729"/>
                <a:gd name="connsiteY38" fmla="*/ 170435 h 266983"/>
                <a:gd name="connsiteX39" fmla="*/ 168572 w 229729"/>
                <a:gd name="connsiteY39" fmla="*/ 152429 h 266983"/>
                <a:gd name="connsiteX40" fmla="*/ 172918 w 229729"/>
                <a:gd name="connsiteY40" fmla="*/ 138459 h 266983"/>
                <a:gd name="connsiteX41" fmla="*/ 173850 w 229729"/>
                <a:gd name="connsiteY41" fmla="*/ 125731 h 266983"/>
                <a:gd name="connsiteX42" fmla="*/ 173850 w 229729"/>
                <a:gd name="connsiteY42" fmla="*/ 113313 h 266983"/>
                <a:gd name="connsiteX43" fmla="*/ 172918 w 229729"/>
                <a:gd name="connsiteY43" fmla="*/ 96238 h 266983"/>
                <a:gd name="connsiteX44" fmla="*/ 166709 w 229729"/>
                <a:gd name="connsiteY44" fmla="*/ 73886 h 266983"/>
                <a:gd name="connsiteX45" fmla="*/ 170745 w 229729"/>
                <a:gd name="connsiteY45" fmla="*/ 72955 h 266983"/>
                <a:gd name="connsiteX46" fmla="*/ 172918 w 229729"/>
                <a:gd name="connsiteY46" fmla="*/ 68609 h 266983"/>
                <a:gd name="connsiteX47" fmla="*/ 176023 w 229729"/>
                <a:gd name="connsiteY47" fmla="*/ 66746 h 266983"/>
                <a:gd name="connsiteX48" fmla="*/ 180059 w 229729"/>
                <a:gd name="connsiteY48" fmla="*/ 65504 h 266983"/>
                <a:gd name="connsiteX49" fmla="*/ 183163 w 229729"/>
                <a:gd name="connsiteY49" fmla="*/ 66746 h 266983"/>
                <a:gd name="connsiteX50" fmla="*/ 186267 w 229729"/>
                <a:gd name="connsiteY50" fmla="*/ 68609 h 266983"/>
                <a:gd name="connsiteX51" fmla="*/ 190614 w 229729"/>
                <a:gd name="connsiteY51" fmla="*/ 73886 h 266983"/>
                <a:gd name="connsiteX52" fmla="*/ 200858 w 229729"/>
                <a:gd name="connsiteY52" fmla="*/ 68609 h 266983"/>
                <a:gd name="connsiteX53" fmla="*/ 208309 w 229729"/>
                <a:gd name="connsiteY53" fmla="*/ 61468 h 266983"/>
                <a:gd name="connsiteX54" fmla="*/ 217622 w 229729"/>
                <a:gd name="connsiteY54" fmla="*/ 54018 h 266983"/>
                <a:gd name="connsiteX55" fmla="*/ 230040 w 229729"/>
                <a:gd name="connsiteY55" fmla="*/ 50603 h 266983"/>
                <a:gd name="connsiteX56" fmla="*/ 230040 w 229729"/>
                <a:gd name="connsiteY56" fmla="*/ 44394 h 266983"/>
                <a:gd name="connsiteX57" fmla="*/ 230040 w 229729"/>
                <a:gd name="connsiteY57" fmla="*/ 41289 h 266983"/>
                <a:gd name="connsiteX58" fmla="*/ 229109 w 229729"/>
                <a:gd name="connsiteY58" fmla="*/ 36943 h 266983"/>
                <a:gd name="connsiteX59" fmla="*/ 226936 w 229729"/>
                <a:gd name="connsiteY59" fmla="*/ 33839 h 266983"/>
                <a:gd name="connsiteX60" fmla="*/ 219796 w 229729"/>
                <a:gd name="connsiteY60" fmla="*/ 28561 h 266983"/>
                <a:gd name="connsiteX61" fmla="*/ 212345 w 229729"/>
                <a:gd name="connsiteY61" fmla="*/ 24215 h 266983"/>
                <a:gd name="connsiteX62" fmla="*/ 200858 w 229729"/>
                <a:gd name="connsiteY62" fmla="*/ 21110 h 266983"/>
                <a:gd name="connsiteX63" fmla="*/ 192476 w 229729"/>
                <a:gd name="connsiteY63" fmla="*/ 13660 h 266983"/>
                <a:gd name="connsiteX64" fmla="*/ 183163 w 229729"/>
                <a:gd name="connsiteY64" fmla="*/ 0 h 266983"/>
                <a:gd name="connsiteX65" fmla="*/ 173850 w 229729"/>
                <a:gd name="connsiteY65" fmla="*/ 9624 h 266983"/>
                <a:gd name="connsiteX66" fmla="*/ 170745 w 229729"/>
                <a:gd name="connsiteY66" fmla="*/ 24215 h 266983"/>
                <a:gd name="connsiteX67" fmla="*/ 170745 w 229729"/>
                <a:gd name="connsiteY67" fmla="*/ 43462 h 266983"/>
                <a:gd name="connsiteX68" fmla="*/ 166709 w 229729"/>
                <a:gd name="connsiteY68" fmla="*/ 43462 h 266983"/>
                <a:gd name="connsiteX69" fmla="*/ 163294 w 229729"/>
                <a:gd name="connsiteY69" fmla="*/ 44394 h 266983"/>
                <a:gd name="connsiteX70" fmla="*/ 158327 w 229729"/>
                <a:gd name="connsiteY70" fmla="*/ 44394 h 266983"/>
                <a:gd name="connsiteX71" fmla="*/ 150877 w 229729"/>
                <a:gd name="connsiteY71" fmla="*/ 46567 h 266983"/>
                <a:gd name="connsiteX72" fmla="*/ 150877 w 229729"/>
                <a:gd name="connsiteY72" fmla="*/ 48740 h 266983"/>
                <a:gd name="connsiteX73" fmla="*/ 150877 w 229729"/>
                <a:gd name="connsiteY73" fmla="*/ 50603 h 266983"/>
                <a:gd name="connsiteX74" fmla="*/ 149014 w 229729"/>
                <a:gd name="connsiteY74" fmla="*/ 51844 h 266983"/>
                <a:gd name="connsiteX75" fmla="*/ 146841 w 229729"/>
                <a:gd name="connsiteY75" fmla="*/ 54018 h 266983"/>
                <a:gd name="connsiteX76" fmla="*/ 146841 w 229729"/>
                <a:gd name="connsiteY76" fmla="*/ 63331 h 266983"/>
                <a:gd name="connsiteX77" fmla="*/ 146841 w 229729"/>
                <a:gd name="connsiteY77" fmla="*/ 70782 h 266983"/>
                <a:gd name="connsiteX78" fmla="*/ 149014 w 229729"/>
                <a:gd name="connsiteY78" fmla="*/ 73886 h 266983"/>
                <a:gd name="connsiteX79" fmla="*/ 150877 w 229729"/>
                <a:gd name="connsiteY79" fmla="*/ 78232 h 266983"/>
                <a:gd name="connsiteX80" fmla="*/ 156154 w 229729"/>
                <a:gd name="connsiteY80" fmla="*/ 81337 h 266983"/>
                <a:gd name="connsiteX81" fmla="*/ 163294 w 229729"/>
                <a:gd name="connsiteY81" fmla="*/ 81337 h 266983"/>
                <a:gd name="connsiteX82" fmla="*/ 152118 w 229729"/>
                <a:gd name="connsiteY82" fmla="*/ 98411 h 266983"/>
                <a:gd name="connsiteX83" fmla="*/ 146841 w 229729"/>
                <a:gd name="connsiteY83" fmla="*/ 111140 h 266983"/>
                <a:gd name="connsiteX84" fmla="*/ 143737 w 229729"/>
                <a:gd name="connsiteY84" fmla="*/ 125731 h 266983"/>
                <a:gd name="connsiteX85" fmla="*/ 139390 w 229729"/>
                <a:gd name="connsiteY85" fmla="*/ 138459 h 266983"/>
                <a:gd name="connsiteX86" fmla="*/ 130077 w 229729"/>
                <a:gd name="connsiteY86" fmla="*/ 150256 h 266983"/>
                <a:gd name="connsiteX87" fmla="*/ 115486 w 229729"/>
                <a:gd name="connsiteY87" fmla="*/ 162984 h 266983"/>
                <a:gd name="connsiteX88" fmla="*/ 114555 w 229729"/>
                <a:gd name="connsiteY88" fmla="*/ 165157 h 266983"/>
                <a:gd name="connsiteX89" fmla="*/ 112381 w 229729"/>
                <a:gd name="connsiteY89" fmla="*/ 165157 h 266983"/>
                <a:gd name="connsiteX90" fmla="*/ 110208 w 229729"/>
                <a:gd name="connsiteY90" fmla="*/ 165157 h 266983"/>
                <a:gd name="connsiteX91" fmla="*/ 108346 w 229729"/>
                <a:gd name="connsiteY91" fmla="*/ 162984 h 266983"/>
                <a:gd name="connsiteX92" fmla="*/ 107104 w 229729"/>
                <a:gd name="connsiteY92" fmla="*/ 159880 h 266983"/>
                <a:gd name="connsiteX93" fmla="*/ 100895 w 229729"/>
                <a:gd name="connsiteY93" fmla="*/ 162984 h 266983"/>
                <a:gd name="connsiteX94" fmla="*/ 97790 w 229729"/>
                <a:gd name="connsiteY94" fmla="*/ 168262 h 266983"/>
                <a:gd name="connsiteX95" fmla="*/ 95617 w 229729"/>
                <a:gd name="connsiteY95" fmla="*/ 172297 h 266983"/>
                <a:gd name="connsiteX96" fmla="*/ 93754 w 229729"/>
                <a:gd name="connsiteY96" fmla="*/ 177886 h 266983"/>
                <a:gd name="connsiteX97" fmla="*/ 90650 w 229729"/>
                <a:gd name="connsiteY97" fmla="*/ 183163 h 266983"/>
                <a:gd name="connsiteX98" fmla="*/ 86304 w 229729"/>
                <a:gd name="connsiteY98" fmla="*/ 188441 h 266983"/>
                <a:gd name="connsiteX99" fmla="*/ 83200 w 229729"/>
                <a:gd name="connsiteY99" fmla="*/ 188441 h 266983"/>
                <a:gd name="connsiteX100" fmla="*/ 80095 w 229729"/>
                <a:gd name="connsiteY100" fmla="*/ 188441 h 266983"/>
                <a:gd name="connsiteX101" fmla="*/ 73886 w 229729"/>
                <a:gd name="connsiteY101" fmla="*/ 187199 h 266983"/>
                <a:gd name="connsiteX102" fmla="*/ 66435 w 229729"/>
                <a:gd name="connsiteY102" fmla="*/ 187199 h 266983"/>
                <a:gd name="connsiteX103" fmla="*/ 59295 w 229729"/>
                <a:gd name="connsiteY103" fmla="*/ 188441 h 266983"/>
                <a:gd name="connsiteX104" fmla="*/ 39426 w 229729"/>
                <a:gd name="connsiteY104" fmla="*/ 197754 h 266983"/>
                <a:gd name="connsiteX105" fmla="*/ 22663 w 229729"/>
                <a:gd name="connsiteY105" fmla="*/ 212655 h 266983"/>
                <a:gd name="connsiteX106" fmla="*/ 10245 w 229729"/>
                <a:gd name="connsiteY106" fmla="*/ 229730 h 266983"/>
                <a:gd name="connsiteX107" fmla="*/ 0 w 229729"/>
                <a:gd name="connsiteY107" fmla="*/ 229730 h 266983"/>
                <a:gd name="connsiteX108" fmla="*/ 3104 w 229729"/>
                <a:gd name="connsiteY108" fmla="*/ 240285 h 26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9729" h="266983">
                  <a:moveTo>
                    <a:pt x="7140" y="247425"/>
                  </a:moveTo>
                  <a:lnTo>
                    <a:pt x="8382" y="254876"/>
                  </a:lnTo>
                  <a:lnTo>
                    <a:pt x="10245" y="269777"/>
                  </a:lnTo>
                  <a:lnTo>
                    <a:pt x="22663" y="269777"/>
                  </a:lnTo>
                  <a:lnTo>
                    <a:pt x="27009" y="262327"/>
                  </a:lnTo>
                  <a:lnTo>
                    <a:pt x="30113" y="254876"/>
                  </a:lnTo>
                  <a:lnTo>
                    <a:pt x="36322" y="249599"/>
                  </a:lnTo>
                  <a:lnTo>
                    <a:pt x="34149" y="240285"/>
                  </a:lnTo>
                  <a:lnTo>
                    <a:pt x="34149" y="235008"/>
                  </a:lnTo>
                  <a:lnTo>
                    <a:pt x="34149" y="231593"/>
                  </a:lnTo>
                  <a:lnTo>
                    <a:pt x="30113" y="229730"/>
                  </a:lnTo>
                  <a:lnTo>
                    <a:pt x="27009" y="224452"/>
                  </a:lnTo>
                  <a:lnTo>
                    <a:pt x="27009" y="220106"/>
                  </a:lnTo>
                  <a:lnTo>
                    <a:pt x="34149" y="222279"/>
                  </a:lnTo>
                  <a:lnTo>
                    <a:pt x="37253" y="224452"/>
                  </a:lnTo>
                  <a:lnTo>
                    <a:pt x="41600" y="224452"/>
                  </a:lnTo>
                  <a:lnTo>
                    <a:pt x="41600" y="225384"/>
                  </a:lnTo>
                  <a:lnTo>
                    <a:pt x="41600" y="229730"/>
                  </a:lnTo>
                  <a:lnTo>
                    <a:pt x="41600" y="231593"/>
                  </a:lnTo>
                  <a:lnTo>
                    <a:pt x="41600" y="236870"/>
                  </a:lnTo>
                  <a:lnTo>
                    <a:pt x="43773" y="240285"/>
                  </a:lnTo>
                  <a:lnTo>
                    <a:pt x="48740" y="239043"/>
                  </a:lnTo>
                  <a:lnTo>
                    <a:pt x="54018" y="239043"/>
                  </a:lnTo>
                  <a:lnTo>
                    <a:pt x="56191" y="236870"/>
                  </a:lnTo>
                  <a:lnTo>
                    <a:pt x="58364" y="235008"/>
                  </a:lnTo>
                  <a:lnTo>
                    <a:pt x="59295" y="235008"/>
                  </a:lnTo>
                  <a:lnTo>
                    <a:pt x="61468" y="232834"/>
                  </a:lnTo>
                  <a:lnTo>
                    <a:pt x="65504" y="232834"/>
                  </a:lnTo>
                  <a:lnTo>
                    <a:pt x="70782" y="232834"/>
                  </a:lnTo>
                  <a:lnTo>
                    <a:pt x="72955" y="229730"/>
                  </a:lnTo>
                  <a:lnTo>
                    <a:pt x="73886" y="224452"/>
                  </a:lnTo>
                  <a:lnTo>
                    <a:pt x="73886" y="220106"/>
                  </a:lnTo>
                  <a:lnTo>
                    <a:pt x="76059" y="212655"/>
                  </a:lnTo>
                  <a:lnTo>
                    <a:pt x="81026" y="220106"/>
                  </a:lnTo>
                  <a:lnTo>
                    <a:pt x="86304" y="229730"/>
                  </a:lnTo>
                  <a:lnTo>
                    <a:pt x="112381" y="217933"/>
                  </a:lnTo>
                  <a:lnTo>
                    <a:pt x="139390" y="205205"/>
                  </a:lnTo>
                  <a:lnTo>
                    <a:pt x="163294" y="192476"/>
                  </a:lnTo>
                  <a:lnTo>
                    <a:pt x="165468" y="170435"/>
                  </a:lnTo>
                  <a:lnTo>
                    <a:pt x="168572" y="152429"/>
                  </a:lnTo>
                  <a:lnTo>
                    <a:pt x="172918" y="138459"/>
                  </a:lnTo>
                  <a:lnTo>
                    <a:pt x="173850" y="125731"/>
                  </a:lnTo>
                  <a:lnTo>
                    <a:pt x="173850" y="113313"/>
                  </a:lnTo>
                  <a:lnTo>
                    <a:pt x="172918" y="96238"/>
                  </a:lnTo>
                  <a:lnTo>
                    <a:pt x="166709" y="73886"/>
                  </a:lnTo>
                  <a:lnTo>
                    <a:pt x="170745" y="72955"/>
                  </a:lnTo>
                  <a:lnTo>
                    <a:pt x="172918" y="68609"/>
                  </a:lnTo>
                  <a:lnTo>
                    <a:pt x="176023" y="66746"/>
                  </a:lnTo>
                  <a:lnTo>
                    <a:pt x="180059" y="65504"/>
                  </a:lnTo>
                  <a:lnTo>
                    <a:pt x="183163" y="66746"/>
                  </a:lnTo>
                  <a:lnTo>
                    <a:pt x="186267" y="68609"/>
                  </a:lnTo>
                  <a:lnTo>
                    <a:pt x="190614" y="73886"/>
                  </a:lnTo>
                  <a:lnTo>
                    <a:pt x="200858" y="68609"/>
                  </a:lnTo>
                  <a:lnTo>
                    <a:pt x="208309" y="61468"/>
                  </a:lnTo>
                  <a:lnTo>
                    <a:pt x="217622" y="54018"/>
                  </a:lnTo>
                  <a:lnTo>
                    <a:pt x="230040" y="50603"/>
                  </a:lnTo>
                  <a:lnTo>
                    <a:pt x="230040" y="44394"/>
                  </a:lnTo>
                  <a:lnTo>
                    <a:pt x="230040" y="41289"/>
                  </a:lnTo>
                  <a:lnTo>
                    <a:pt x="229109" y="36943"/>
                  </a:lnTo>
                  <a:lnTo>
                    <a:pt x="226936" y="33839"/>
                  </a:lnTo>
                  <a:lnTo>
                    <a:pt x="219796" y="28561"/>
                  </a:lnTo>
                  <a:lnTo>
                    <a:pt x="212345" y="24215"/>
                  </a:lnTo>
                  <a:lnTo>
                    <a:pt x="200858" y="21110"/>
                  </a:lnTo>
                  <a:lnTo>
                    <a:pt x="192476" y="13660"/>
                  </a:lnTo>
                  <a:lnTo>
                    <a:pt x="183163" y="0"/>
                  </a:lnTo>
                  <a:lnTo>
                    <a:pt x="173850" y="9624"/>
                  </a:lnTo>
                  <a:lnTo>
                    <a:pt x="170745" y="24215"/>
                  </a:lnTo>
                  <a:lnTo>
                    <a:pt x="170745" y="43462"/>
                  </a:lnTo>
                  <a:lnTo>
                    <a:pt x="166709" y="43462"/>
                  </a:lnTo>
                  <a:lnTo>
                    <a:pt x="163294" y="44394"/>
                  </a:lnTo>
                  <a:lnTo>
                    <a:pt x="158327" y="44394"/>
                  </a:lnTo>
                  <a:lnTo>
                    <a:pt x="150877" y="46567"/>
                  </a:lnTo>
                  <a:lnTo>
                    <a:pt x="150877" y="48740"/>
                  </a:lnTo>
                  <a:lnTo>
                    <a:pt x="150877" y="50603"/>
                  </a:lnTo>
                  <a:lnTo>
                    <a:pt x="149014" y="51844"/>
                  </a:lnTo>
                  <a:lnTo>
                    <a:pt x="146841" y="54018"/>
                  </a:lnTo>
                  <a:lnTo>
                    <a:pt x="146841" y="63331"/>
                  </a:lnTo>
                  <a:lnTo>
                    <a:pt x="146841" y="70782"/>
                  </a:lnTo>
                  <a:lnTo>
                    <a:pt x="149014" y="73886"/>
                  </a:lnTo>
                  <a:lnTo>
                    <a:pt x="150877" y="78232"/>
                  </a:lnTo>
                  <a:lnTo>
                    <a:pt x="156154" y="81337"/>
                  </a:lnTo>
                  <a:lnTo>
                    <a:pt x="163294" y="81337"/>
                  </a:lnTo>
                  <a:lnTo>
                    <a:pt x="152118" y="98411"/>
                  </a:lnTo>
                  <a:lnTo>
                    <a:pt x="146841" y="111140"/>
                  </a:lnTo>
                  <a:lnTo>
                    <a:pt x="143737" y="125731"/>
                  </a:lnTo>
                  <a:lnTo>
                    <a:pt x="139390" y="138459"/>
                  </a:lnTo>
                  <a:lnTo>
                    <a:pt x="130077" y="150256"/>
                  </a:lnTo>
                  <a:lnTo>
                    <a:pt x="115486" y="162984"/>
                  </a:lnTo>
                  <a:lnTo>
                    <a:pt x="114555" y="165157"/>
                  </a:lnTo>
                  <a:lnTo>
                    <a:pt x="112381" y="165157"/>
                  </a:lnTo>
                  <a:lnTo>
                    <a:pt x="110208" y="165157"/>
                  </a:lnTo>
                  <a:lnTo>
                    <a:pt x="108346" y="162984"/>
                  </a:lnTo>
                  <a:lnTo>
                    <a:pt x="107104" y="159880"/>
                  </a:lnTo>
                  <a:lnTo>
                    <a:pt x="100895" y="162984"/>
                  </a:lnTo>
                  <a:lnTo>
                    <a:pt x="97790" y="168262"/>
                  </a:lnTo>
                  <a:lnTo>
                    <a:pt x="95617" y="172297"/>
                  </a:lnTo>
                  <a:lnTo>
                    <a:pt x="93754" y="177886"/>
                  </a:lnTo>
                  <a:lnTo>
                    <a:pt x="90650" y="183163"/>
                  </a:lnTo>
                  <a:lnTo>
                    <a:pt x="86304" y="188441"/>
                  </a:lnTo>
                  <a:lnTo>
                    <a:pt x="83200" y="188441"/>
                  </a:lnTo>
                  <a:lnTo>
                    <a:pt x="80095" y="188441"/>
                  </a:lnTo>
                  <a:lnTo>
                    <a:pt x="73886" y="187199"/>
                  </a:lnTo>
                  <a:lnTo>
                    <a:pt x="66435" y="187199"/>
                  </a:lnTo>
                  <a:lnTo>
                    <a:pt x="59295" y="188441"/>
                  </a:lnTo>
                  <a:lnTo>
                    <a:pt x="39426" y="197754"/>
                  </a:lnTo>
                  <a:lnTo>
                    <a:pt x="22663" y="212655"/>
                  </a:lnTo>
                  <a:lnTo>
                    <a:pt x="10245" y="229730"/>
                  </a:lnTo>
                  <a:lnTo>
                    <a:pt x="0" y="229730"/>
                  </a:lnTo>
                  <a:lnTo>
                    <a:pt x="3104" y="240285"/>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61" name="Freeform: Shape 60">
              <a:extLst>
                <a:ext uri="{FF2B5EF4-FFF2-40B4-BE49-F238E27FC236}">
                  <a16:creationId xmlns:a16="http://schemas.microsoft.com/office/drawing/2014/main" id="{A1EFBBEE-B636-48C1-9D2C-FC40FA871312}"/>
                </a:ext>
              </a:extLst>
            </p:cNvPr>
            <p:cNvSpPr/>
            <p:nvPr/>
          </p:nvSpPr>
          <p:spPr>
            <a:xfrm>
              <a:off x="6968829" y="5832193"/>
              <a:ext cx="43462" cy="18627"/>
            </a:xfrm>
            <a:custGeom>
              <a:avLst/>
              <a:gdLst>
                <a:gd name="connsiteX0" fmla="*/ 0 w 43462"/>
                <a:gd name="connsiteY0" fmla="*/ 0 h 18626"/>
                <a:gd name="connsiteX1" fmla="*/ 0 w 43462"/>
                <a:gd name="connsiteY1" fmla="*/ 11797 h 18626"/>
                <a:gd name="connsiteX2" fmla="*/ 16764 w 43462"/>
                <a:gd name="connsiteY2" fmla="*/ 11797 h 18626"/>
                <a:gd name="connsiteX3" fmla="*/ 29182 w 43462"/>
                <a:gd name="connsiteY3" fmla="*/ 13970 h 18626"/>
                <a:gd name="connsiteX4" fmla="*/ 39737 w 43462"/>
                <a:gd name="connsiteY4" fmla="*/ 20179 h 18626"/>
                <a:gd name="connsiteX5" fmla="*/ 43773 w 43462"/>
                <a:gd name="connsiteY5" fmla="*/ 20179 h 18626"/>
                <a:gd name="connsiteX6" fmla="*/ 41910 w 43462"/>
                <a:gd name="connsiteY6" fmla="*/ 14901 h 18626"/>
                <a:gd name="connsiteX7" fmla="*/ 41910 w 43462"/>
                <a:gd name="connsiteY7" fmla="*/ 11797 h 18626"/>
                <a:gd name="connsiteX8" fmla="*/ 39737 w 43462"/>
                <a:gd name="connsiteY8" fmla="*/ 7451 h 18626"/>
                <a:gd name="connsiteX9" fmla="*/ 39737 w 43462"/>
                <a:gd name="connsiteY9" fmla="*/ 4346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462" h="18626">
                  <a:moveTo>
                    <a:pt x="0" y="0"/>
                  </a:moveTo>
                  <a:lnTo>
                    <a:pt x="0" y="11797"/>
                  </a:lnTo>
                  <a:lnTo>
                    <a:pt x="16764" y="11797"/>
                  </a:lnTo>
                  <a:lnTo>
                    <a:pt x="29182" y="13970"/>
                  </a:lnTo>
                  <a:lnTo>
                    <a:pt x="39737" y="20179"/>
                  </a:lnTo>
                  <a:lnTo>
                    <a:pt x="43773" y="20179"/>
                  </a:lnTo>
                  <a:lnTo>
                    <a:pt x="41910" y="14901"/>
                  </a:lnTo>
                  <a:lnTo>
                    <a:pt x="41910" y="11797"/>
                  </a:lnTo>
                  <a:lnTo>
                    <a:pt x="39737" y="7451"/>
                  </a:lnTo>
                  <a:lnTo>
                    <a:pt x="39737" y="434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62" name="Freeform: Shape 61">
              <a:extLst>
                <a:ext uri="{FF2B5EF4-FFF2-40B4-BE49-F238E27FC236}">
                  <a16:creationId xmlns:a16="http://schemas.microsoft.com/office/drawing/2014/main" id="{EF6AE106-8E5F-46A2-8FB3-F47AA1CAFCFF}"/>
                </a:ext>
              </a:extLst>
            </p:cNvPr>
            <p:cNvSpPr/>
            <p:nvPr/>
          </p:nvSpPr>
          <p:spPr>
            <a:xfrm>
              <a:off x="6983420" y="5324304"/>
              <a:ext cx="15522" cy="24836"/>
            </a:xfrm>
            <a:custGeom>
              <a:avLst/>
              <a:gdLst>
                <a:gd name="connsiteX0" fmla="*/ 10555 w 15522"/>
                <a:gd name="connsiteY0" fmla="*/ 22352 h 24835"/>
                <a:gd name="connsiteX1" fmla="*/ 14591 w 15522"/>
                <a:gd name="connsiteY1" fmla="*/ 17075 h 24835"/>
                <a:gd name="connsiteX2" fmla="*/ 16764 w 15522"/>
                <a:gd name="connsiteY2" fmla="*/ 11797 h 24835"/>
                <a:gd name="connsiteX3" fmla="*/ 16764 w 15522"/>
                <a:gd name="connsiteY3" fmla="*/ 7451 h 24835"/>
                <a:gd name="connsiteX4" fmla="*/ 14591 w 15522"/>
                <a:gd name="connsiteY4" fmla="*/ 4346 h 24835"/>
                <a:gd name="connsiteX5" fmla="*/ 14591 w 15522"/>
                <a:gd name="connsiteY5" fmla="*/ 2173 h 24835"/>
                <a:gd name="connsiteX6" fmla="*/ 12728 w 15522"/>
                <a:gd name="connsiteY6" fmla="*/ 2173 h 24835"/>
                <a:gd name="connsiteX7" fmla="*/ 9624 w 15522"/>
                <a:gd name="connsiteY7" fmla="*/ 0 h 24835"/>
                <a:gd name="connsiteX8" fmla="*/ 7451 w 15522"/>
                <a:gd name="connsiteY8" fmla="*/ 6519 h 24835"/>
                <a:gd name="connsiteX9" fmla="*/ 5277 w 15522"/>
                <a:gd name="connsiteY9" fmla="*/ 9624 h 24835"/>
                <a:gd name="connsiteX10" fmla="*/ 3415 w 15522"/>
                <a:gd name="connsiteY10" fmla="*/ 13660 h 24835"/>
                <a:gd name="connsiteX11" fmla="*/ 0 w 15522"/>
                <a:gd name="connsiteY11" fmla="*/ 14901 h 24835"/>
                <a:gd name="connsiteX12" fmla="*/ 0 w 15522"/>
                <a:gd name="connsiteY12" fmla="*/ 27630 h 24835"/>
                <a:gd name="connsiteX13" fmla="*/ 9624 w 15522"/>
                <a:gd name="connsiteY13" fmla="*/ 27630 h 2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522" h="24835">
                  <a:moveTo>
                    <a:pt x="10555" y="22352"/>
                  </a:moveTo>
                  <a:lnTo>
                    <a:pt x="14591" y="17075"/>
                  </a:lnTo>
                  <a:lnTo>
                    <a:pt x="16764" y="11797"/>
                  </a:lnTo>
                  <a:lnTo>
                    <a:pt x="16764" y="7451"/>
                  </a:lnTo>
                  <a:lnTo>
                    <a:pt x="14591" y="4346"/>
                  </a:lnTo>
                  <a:lnTo>
                    <a:pt x="14591" y="2173"/>
                  </a:lnTo>
                  <a:lnTo>
                    <a:pt x="12728" y="2173"/>
                  </a:lnTo>
                  <a:lnTo>
                    <a:pt x="9624" y="0"/>
                  </a:lnTo>
                  <a:lnTo>
                    <a:pt x="7451" y="6519"/>
                  </a:lnTo>
                  <a:lnTo>
                    <a:pt x="5277" y="9624"/>
                  </a:lnTo>
                  <a:lnTo>
                    <a:pt x="3415" y="13660"/>
                  </a:lnTo>
                  <a:lnTo>
                    <a:pt x="0" y="14901"/>
                  </a:lnTo>
                  <a:lnTo>
                    <a:pt x="0" y="27630"/>
                  </a:lnTo>
                  <a:lnTo>
                    <a:pt x="9624" y="2763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63" name="Freeform: Shape 62">
              <a:extLst>
                <a:ext uri="{FF2B5EF4-FFF2-40B4-BE49-F238E27FC236}">
                  <a16:creationId xmlns:a16="http://schemas.microsoft.com/office/drawing/2014/main" id="{C2358766-EBC2-44D9-B269-8F7AD421E2AF}"/>
                </a:ext>
              </a:extLst>
            </p:cNvPr>
            <p:cNvSpPr/>
            <p:nvPr/>
          </p:nvSpPr>
          <p:spPr>
            <a:xfrm>
              <a:off x="6832543" y="5765758"/>
              <a:ext cx="99343" cy="108656"/>
            </a:xfrm>
            <a:custGeom>
              <a:avLst/>
              <a:gdLst>
                <a:gd name="connsiteX0" fmla="*/ 63641 w 99342"/>
                <a:gd name="connsiteY0" fmla="*/ 107725 h 108656"/>
                <a:gd name="connsiteX1" fmla="*/ 67677 w 99342"/>
                <a:gd name="connsiteY1" fmla="*/ 107725 h 108656"/>
                <a:gd name="connsiteX2" fmla="*/ 63641 w 99342"/>
                <a:gd name="connsiteY2" fmla="*/ 88787 h 108656"/>
                <a:gd name="connsiteX3" fmla="*/ 60537 w 99342"/>
                <a:gd name="connsiteY3" fmla="*/ 78232 h 108656"/>
                <a:gd name="connsiteX4" fmla="*/ 53086 w 99342"/>
                <a:gd name="connsiteY4" fmla="*/ 66435 h 108656"/>
                <a:gd name="connsiteX5" fmla="*/ 46877 w 99342"/>
                <a:gd name="connsiteY5" fmla="*/ 53707 h 108656"/>
                <a:gd name="connsiteX6" fmla="*/ 54017 w 99342"/>
                <a:gd name="connsiteY6" fmla="*/ 50603 h 108656"/>
                <a:gd name="connsiteX7" fmla="*/ 61468 w 99342"/>
                <a:gd name="connsiteY7" fmla="*/ 46567 h 108656"/>
                <a:gd name="connsiteX8" fmla="*/ 67677 w 99342"/>
                <a:gd name="connsiteY8" fmla="*/ 43152 h 108656"/>
                <a:gd name="connsiteX9" fmla="*/ 70781 w 99342"/>
                <a:gd name="connsiteY9" fmla="*/ 43152 h 108656"/>
                <a:gd name="connsiteX10" fmla="*/ 70781 w 99342"/>
                <a:gd name="connsiteY10" fmla="*/ 33838 h 108656"/>
                <a:gd name="connsiteX11" fmla="*/ 50913 w 99342"/>
                <a:gd name="connsiteY11" fmla="*/ 39116 h 108656"/>
                <a:gd name="connsiteX12" fmla="*/ 31355 w 99342"/>
                <a:gd name="connsiteY12" fmla="*/ 46567 h 108656"/>
                <a:gd name="connsiteX13" fmla="*/ 29182 w 99342"/>
                <a:gd name="connsiteY13" fmla="*/ 43152 h 108656"/>
                <a:gd name="connsiteX14" fmla="*/ 27009 w 99342"/>
                <a:gd name="connsiteY14" fmla="*/ 40979 h 108656"/>
                <a:gd name="connsiteX15" fmla="*/ 27009 w 99342"/>
                <a:gd name="connsiteY15" fmla="*/ 39116 h 108656"/>
                <a:gd name="connsiteX16" fmla="*/ 23904 w 99342"/>
                <a:gd name="connsiteY16" fmla="*/ 36943 h 108656"/>
                <a:gd name="connsiteX17" fmla="*/ 23904 w 99342"/>
                <a:gd name="connsiteY17" fmla="*/ 26388 h 108656"/>
                <a:gd name="connsiteX18" fmla="*/ 43773 w 99342"/>
                <a:gd name="connsiteY18" fmla="*/ 24215 h 108656"/>
                <a:gd name="connsiteX19" fmla="*/ 60537 w 99342"/>
                <a:gd name="connsiteY19" fmla="*/ 24215 h 108656"/>
                <a:gd name="connsiteX20" fmla="*/ 80095 w 99342"/>
                <a:gd name="connsiteY20" fmla="*/ 26388 h 108656"/>
                <a:gd name="connsiteX21" fmla="*/ 85373 w 99342"/>
                <a:gd name="connsiteY21" fmla="*/ 21110 h 108656"/>
                <a:gd name="connsiteX22" fmla="*/ 90650 w 99342"/>
                <a:gd name="connsiteY22" fmla="*/ 14591 h 108656"/>
                <a:gd name="connsiteX23" fmla="*/ 96859 w 99342"/>
                <a:gd name="connsiteY23" fmla="*/ 9313 h 108656"/>
                <a:gd name="connsiteX24" fmla="*/ 96859 w 99342"/>
                <a:gd name="connsiteY24" fmla="*/ 7140 h 108656"/>
                <a:gd name="connsiteX25" fmla="*/ 97790 w 99342"/>
                <a:gd name="connsiteY25" fmla="*/ 7140 h 108656"/>
                <a:gd name="connsiteX26" fmla="*/ 99963 w 99342"/>
                <a:gd name="connsiteY26" fmla="*/ 6209 h 108656"/>
                <a:gd name="connsiteX27" fmla="*/ 96859 w 99342"/>
                <a:gd name="connsiteY27" fmla="*/ 6209 h 108656"/>
                <a:gd name="connsiteX28" fmla="*/ 96859 w 99342"/>
                <a:gd name="connsiteY28" fmla="*/ 4036 h 108656"/>
                <a:gd name="connsiteX29" fmla="*/ 94686 w 99342"/>
                <a:gd name="connsiteY29" fmla="*/ 4036 h 108656"/>
                <a:gd name="connsiteX30" fmla="*/ 94686 w 99342"/>
                <a:gd name="connsiteY30" fmla="*/ 1863 h 108656"/>
                <a:gd name="connsiteX31" fmla="*/ 94686 w 99342"/>
                <a:gd name="connsiteY31" fmla="*/ 0 h 108656"/>
                <a:gd name="connsiteX32" fmla="*/ 92823 w 99342"/>
                <a:gd name="connsiteY32" fmla="*/ 0 h 108656"/>
                <a:gd name="connsiteX33" fmla="*/ 90650 w 99342"/>
                <a:gd name="connsiteY33" fmla="*/ 0 h 108656"/>
                <a:gd name="connsiteX34" fmla="*/ 80095 w 99342"/>
                <a:gd name="connsiteY34" fmla="*/ 6209 h 108656"/>
                <a:gd name="connsiteX35" fmla="*/ 68608 w 99342"/>
                <a:gd name="connsiteY35" fmla="*/ 9313 h 108656"/>
                <a:gd name="connsiteX36" fmla="*/ 60537 w 99342"/>
                <a:gd name="connsiteY36" fmla="*/ 11486 h 108656"/>
                <a:gd name="connsiteX37" fmla="*/ 49050 w 99342"/>
                <a:gd name="connsiteY37" fmla="*/ 11486 h 108656"/>
                <a:gd name="connsiteX38" fmla="*/ 31355 w 99342"/>
                <a:gd name="connsiteY38" fmla="*/ 6209 h 108656"/>
                <a:gd name="connsiteX39" fmla="*/ 27009 w 99342"/>
                <a:gd name="connsiteY39" fmla="*/ 11486 h 108656"/>
                <a:gd name="connsiteX40" fmla="*/ 19868 w 99342"/>
                <a:gd name="connsiteY40" fmla="*/ 22042 h 108656"/>
                <a:gd name="connsiteX41" fmla="*/ 12418 w 99342"/>
                <a:gd name="connsiteY41" fmla="*/ 35701 h 108656"/>
                <a:gd name="connsiteX42" fmla="*/ 5277 w 99342"/>
                <a:gd name="connsiteY42" fmla="*/ 50603 h 108656"/>
                <a:gd name="connsiteX43" fmla="*/ 0 w 99342"/>
                <a:gd name="connsiteY43" fmla="*/ 61158 h 108656"/>
                <a:gd name="connsiteX44" fmla="*/ 0 w 99342"/>
                <a:gd name="connsiteY44" fmla="*/ 70782 h 108656"/>
                <a:gd name="connsiteX45" fmla="*/ 4036 w 99342"/>
                <a:gd name="connsiteY45" fmla="*/ 80405 h 108656"/>
                <a:gd name="connsiteX46" fmla="*/ 7140 w 99342"/>
                <a:gd name="connsiteY46" fmla="*/ 86614 h 108656"/>
                <a:gd name="connsiteX47" fmla="*/ 9313 w 99342"/>
                <a:gd name="connsiteY47" fmla="*/ 94065 h 108656"/>
                <a:gd name="connsiteX48" fmla="*/ 7140 w 99342"/>
                <a:gd name="connsiteY48" fmla="*/ 107725 h 108656"/>
                <a:gd name="connsiteX49" fmla="*/ 9313 w 99342"/>
                <a:gd name="connsiteY49" fmla="*/ 107725 h 108656"/>
                <a:gd name="connsiteX50" fmla="*/ 9313 w 99342"/>
                <a:gd name="connsiteY50" fmla="*/ 108966 h 108656"/>
                <a:gd name="connsiteX51" fmla="*/ 11486 w 99342"/>
                <a:gd name="connsiteY51" fmla="*/ 108966 h 108656"/>
                <a:gd name="connsiteX52" fmla="*/ 11486 w 99342"/>
                <a:gd name="connsiteY52" fmla="*/ 110829 h 108656"/>
                <a:gd name="connsiteX53" fmla="*/ 27009 w 99342"/>
                <a:gd name="connsiteY53" fmla="*/ 110829 h 108656"/>
                <a:gd name="connsiteX54" fmla="*/ 27009 w 99342"/>
                <a:gd name="connsiteY54" fmla="*/ 70782 h 108656"/>
                <a:gd name="connsiteX55" fmla="*/ 36322 w 99342"/>
                <a:gd name="connsiteY55" fmla="*/ 83510 h 108656"/>
                <a:gd name="connsiteX56" fmla="*/ 45946 w 99342"/>
                <a:gd name="connsiteY56" fmla="*/ 96238 h 108656"/>
                <a:gd name="connsiteX57" fmla="*/ 56191 w 99342"/>
                <a:gd name="connsiteY57" fmla="*/ 107725 h 108656"/>
                <a:gd name="connsiteX58" fmla="*/ 58364 w 99342"/>
                <a:gd name="connsiteY58" fmla="*/ 107725 h 108656"/>
                <a:gd name="connsiteX59" fmla="*/ 58364 w 99342"/>
                <a:gd name="connsiteY59" fmla="*/ 108966 h 108656"/>
                <a:gd name="connsiteX60" fmla="*/ 60537 w 99342"/>
                <a:gd name="connsiteY60" fmla="*/ 108966 h 108656"/>
                <a:gd name="connsiteX61" fmla="*/ 63641 w 99342"/>
                <a:gd name="connsiteY61" fmla="*/ 110829 h 10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99342" h="108656">
                  <a:moveTo>
                    <a:pt x="63641" y="107725"/>
                  </a:moveTo>
                  <a:lnTo>
                    <a:pt x="67677" y="107725"/>
                  </a:lnTo>
                  <a:lnTo>
                    <a:pt x="63641" y="88787"/>
                  </a:lnTo>
                  <a:lnTo>
                    <a:pt x="60537" y="78232"/>
                  </a:lnTo>
                  <a:lnTo>
                    <a:pt x="53086" y="66435"/>
                  </a:lnTo>
                  <a:lnTo>
                    <a:pt x="46877" y="53707"/>
                  </a:lnTo>
                  <a:lnTo>
                    <a:pt x="54017" y="50603"/>
                  </a:lnTo>
                  <a:lnTo>
                    <a:pt x="61468" y="46567"/>
                  </a:lnTo>
                  <a:lnTo>
                    <a:pt x="67677" y="43152"/>
                  </a:lnTo>
                  <a:lnTo>
                    <a:pt x="70781" y="43152"/>
                  </a:lnTo>
                  <a:lnTo>
                    <a:pt x="70781" y="33838"/>
                  </a:lnTo>
                  <a:lnTo>
                    <a:pt x="50913" y="39116"/>
                  </a:lnTo>
                  <a:lnTo>
                    <a:pt x="31355" y="46567"/>
                  </a:lnTo>
                  <a:lnTo>
                    <a:pt x="29182" y="43152"/>
                  </a:lnTo>
                  <a:lnTo>
                    <a:pt x="27009" y="40979"/>
                  </a:lnTo>
                  <a:lnTo>
                    <a:pt x="27009" y="39116"/>
                  </a:lnTo>
                  <a:lnTo>
                    <a:pt x="23904" y="36943"/>
                  </a:lnTo>
                  <a:lnTo>
                    <a:pt x="23904" y="26388"/>
                  </a:lnTo>
                  <a:lnTo>
                    <a:pt x="43773" y="24215"/>
                  </a:lnTo>
                  <a:lnTo>
                    <a:pt x="60537" y="24215"/>
                  </a:lnTo>
                  <a:lnTo>
                    <a:pt x="80095" y="26388"/>
                  </a:lnTo>
                  <a:lnTo>
                    <a:pt x="85373" y="21110"/>
                  </a:lnTo>
                  <a:lnTo>
                    <a:pt x="90650" y="14591"/>
                  </a:lnTo>
                  <a:lnTo>
                    <a:pt x="96859" y="9313"/>
                  </a:lnTo>
                  <a:lnTo>
                    <a:pt x="96859" y="7140"/>
                  </a:lnTo>
                  <a:lnTo>
                    <a:pt x="97790" y="7140"/>
                  </a:lnTo>
                  <a:lnTo>
                    <a:pt x="99963" y="6209"/>
                  </a:lnTo>
                  <a:lnTo>
                    <a:pt x="96859" y="6209"/>
                  </a:lnTo>
                  <a:lnTo>
                    <a:pt x="96859" y="4036"/>
                  </a:lnTo>
                  <a:lnTo>
                    <a:pt x="94686" y="4036"/>
                  </a:lnTo>
                  <a:lnTo>
                    <a:pt x="94686" y="1863"/>
                  </a:lnTo>
                  <a:lnTo>
                    <a:pt x="94686" y="0"/>
                  </a:lnTo>
                  <a:lnTo>
                    <a:pt x="92823" y="0"/>
                  </a:lnTo>
                  <a:lnTo>
                    <a:pt x="90650" y="0"/>
                  </a:lnTo>
                  <a:lnTo>
                    <a:pt x="80095" y="6209"/>
                  </a:lnTo>
                  <a:lnTo>
                    <a:pt x="68608" y="9313"/>
                  </a:lnTo>
                  <a:lnTo>
                    <a:pt x="60537" y="11486"/>
                  </a:lnTo>
                  <a:lnTo>
                    <a:pt x="49050" y="11486"/>
                  </a:lnTo>
                  <a:lnTo>
                    <a:pt x="31355" y="6209"/>
                  </a:lnTo>
                  <a:lnTo>
                    <a:pt x="27009" y="11486"/>
                  </a:lnTo>
                  <a:lnTo>
                    <a:pt x="19868" y="22042"/>
                  </a:lnTo>
                  <a:lnTo>
                    <a:pt x="12418" y="35701"/>
                  </a:lnTo>
                  <a:lnTo>
                    <a:pt x="5277" y="50603"/>
                  </a:lnTo>
                  <a:lnTo>
                    <a:pt x="0" y="61158"/>
                  </a:lnTo>
                  <a:lnTo>
                    <a:pt x="0" y="70782"/>
                  </a:lnTo>
                  <a:lnTo>
                    <a:pt x="4036" y="80405"/>
                  </a:lnTo>
                  <a:lnTo>
                    <a:pt x="7140" y="86614"/>
                  </a:lnTo>
                  <a:lnTo>
                    <a:pt x="9313" y="94065"/>
                  </a:lnTo>
                  <a:lnTo>
                    <a:pt x="7140" y="107725"/>
                  </a:lnTo>
                  <a:lnTo>
                    <a:pt x="9313" y="107725"/>
                  </a:lnTo>
                  <a:lnTo>
                    <a:pt x="9313" y="108966"/>
                  </a:lnTo>
                  <a:lnTo>
                    <a:pt x="11486" y="108966"/>
                  </a:lnTo>
                  <a:lnTo>
                    <a:pt x="11486" y="110829"/>
                  </a:lnTo>
                  <a:lnTo>
                    <a:pt x="27009" y="110829"/>
                  </a:lnTo>
                  <a:lnTo>
                    <a:pt x="27009" y="70782"/>
                  </a:lnTo>
                  <a:lnTo>
                    <a:pt x="36322" y="83510"/>
                  </a:lnTo>
                  <a:lnTo>
                    <a:pt x="45946" y="96238"/>
                  </a:lnTo>
                  <a:lnTo>
                    <a:pt x="56191" y="107725"/>
                  </a:lnTo>
                  <a:lnTo>
                    <a:pt x="58364" y="107725"/>
                  </a:lnTo>
                  <a:lnTo>
                    <a:pt x="58364" y="108966"/>
                  </a:lnTo>
                  <a:lnTo>
                    <a:pt x="60537" y="108966"/>
                  </a:lnTo>
                  <a:lnTo>
                    <a:pt x="63641" y="110829"/>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64" name="Freeform: Shape 63">
              <a:extLst>
                <a:ext uri="{FF2B5EF4-FFF2-40B4-BE49-F238E27FC236}">
                  <a16:creationId xmlns:a16="http://schemas.microsoft.com/office/drawing/2014/main" id="{6B41D20C-1D08-41B8-BE06-1EE67D5FC613}"/>
                </a:ext>
              </a:extLst>
            </p:cNvPr>
            <p:cNvSpPr/>
            <p:nvPr/>
          </p:nvSpPr>
          <p:spPr>
            <a:xfrm>
              <a:off x="7352229" y="5852372"/>
              <a:ext cx="21731" cy="34149"/>
            </a:xfrm>
            <a:custGeom>
              <a:avLst/>
              <a:gdLst>
                <a:gd name="connsiteX0" fmla="*/ 18937 w 21731"/>
                <a:gd name="connsiteY0" fmla="*/ 18937 h 34149"/>
                <a:gd name="connsiteX1" fmla="*/ 11487 w 21731"/>
                <a:gd name="connsiteY1" fmla="*/ 7451 h 34149"/>
                <a:gd name="connsiteX2" fmla="*/ 0 w 21731"/>
                <a:gd name="connsiteY2" fmla="*/ 0 h 34149"/>
                <a:gd name="connsiteX3" fmla="*/ 2173 w 21731"/>
                <a:gd name="connsiteY3" fmla="*/ 13660 h 34149"/>
                <a:gd name="connsiteX4" fmla="*/ 4346 w 21731"/>
                <a:gd name="connsiteY4" fmla="*/ 22352 h 34149"/>
                <a:gd name="connsiteX5" fmla="*/ 7451 w 21731"/>
                <a:gd name="connsiteY5" fmla="*/ 31666 h 34149"/>
                <a:gd name="connsiteX6" fmla="*/ 20800 w 21731"/>
                <a:gd name="connsiteY6" fmla="*/ 36943 h 34149"/>
                <a:gd name="connsiteX7" fmla="*/ 20800 w 21731"/>
                <a:gd name="connsiteY7" fmla="*/ 31666 h 34149"/>
                <a:gd name="connsiteX8" fmla="*/ 24215 w 21731"/>
                <a:gd name="connsiteY8" fmla="*/ 31666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31" h="34149">
                  <a:moveTo>
                    <a:pt x="18937" y="18937"/>
                  </a:moveTo>
                  <a:lnTo>
                    <a:pt x="11487" y="7451"/>
                  </a:lnTo>
                  <a:lnTo>
                    <a:pt x="0" y="0"/>
                  </a:lnTo>
                  <a:lnTo>
                    <a:pt x="2173" y="13660"/>
                  </a:lnTo>
                  <a:lnTo>
                    <a:pt x="4346" y="22352"/>
                  </a:lnTo>
                  <a:lnTo>
                    <a:pt x="7451" y="31666"/>
                  </a:lnTo>
                  <a:lnTo>
                    <a:pt x="20800" y="36943"/>
                  </a:lnTo>
                  <a:lnTo>
                    <a:pt x="20800" y="31666"/>
                  </a:lnTo>
                  <a:lnTo>
                    <a:pt x="24215" y="3166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65" name="Freeform: Shape 64">
              <a:extLst>
                <a:ext uri="{FF2B5EF4-FFF2-40B4-BE49-F238E27FC236}">
                  <a16:creationId xmlns:a16="http://schemas.microsoft.com/office/drawing/2014/main" id="{D03C4092-C8E9-448D-84A4-057E83E907B3}"/>
                </a:ext>
              </a:extLst>
            </p:cNvPr>
            <p:cNvSpPr/>
            <p:nvPr/>
          </p:nvSpPr>
          <p:spPr>
            <a:xfrm>
              <a:off x="6269084" y="5666105"/>
              <a:ext cx="24836" cy="55880"/>
            </a:xfrm>
            <a:custGeom>
              <a:avLst/>
              <a:gdLst>
                <a:gd name="connsiteX0" fmla="*/ 23904 w 24835"/>
                <a:gd name="connsiteY0" fmla="*/ 41289 h 55880"/>
                <a:gd name="connsiteX1" fmla="*/ 23904 w 24835"/>
                <a:gd name="connsiteY1" fmla="*/ 39116 h 55880"/>
                <a:gd name="connsiteX2" fmla="*/ 23904 w 24835"/>
                <a:gd name="connsiteY2" fmla="*/ 20179 h 55880"/>
                <a:gd name="connsiteX3" fmla="*/ 17695 w 24835"/>
                <a:gd name="connsiteY3" fmla="*/ 7451 h 55880"/>
                <a:gd name="connsiteX4" fmla="*/ 7140 w 24835"/>
                <a:gd name="connsiteY4" fmla="*/ 0 h 55880"/>
                <a:gd name="connsiteX5" fmla="*/ 4967 w 24835"/>
                <a:gd name="connsiteY5" fmla="*/ 5278 h 55880"/>
                <a:gd name="connsiteX6" fmla="*/ 4036 w 24835"/>
                <a:gd name="connsiteY6" fmla="*/ 9624 h 55880"/>
                <a:gd name="connsiteX7" fmla="*/ 1863 w 24835"/>
                <a:gd name="connsiteY7" fmla="*/ 11797 h 55880"/>
                <a:gd name="connsiteX8" fmla="*/ 0 w 24835"/>
                <a:gd name="connsiteY8" fmla="*/ 14901 h 55880"/>
                <a:gd name="connsiteX9" fmla="*/ 0 w 24835"/>
                <a:gd name="connsiteY9" fmla="*/ 36943 h 55880"/>
                <a:gd name="connsiteX10" fmla="*/ 7140 w 24835"/>
                <a:gd name="connsiteY10" fmla="*/ 51844 h 55880"/>
                <a:gd name="connsiteX11" fmla="*/ 9313 w 24835"/>
                <a:gd name="connsiteY11" fmla="*/ 54018 h 55880"/>
                <a:gd name="connsiteX12" fmla="*/ 10244 w 24835"/>
                <a:gd name="connsiteY12" fmla="*/ 54018 h 55880"/>
                <a:gd name="connsiteX13" fmla="*/ 12418 w 24835"/>
                <a:gd name="connsiteY13" fmla="*/ 56191 h 55880"/>
                <a:gd name="connsiteX14" fmla="*/ 14591 w 24835"/>
                <a:gd name="connsiteY14" fmla="*/ 56191 h 55880"/>
                <a:gd name="connsiteX15" fmla="*/ 17695 w 24835"/>
                <a:gd name="connsiteY15" fmla="*/ 54018 h 55880"/>
                <a:gd name="connsiteX16" fmla="*/ 19558 w 24835"/>
                <a:gd name="connsiteY16" fmla="*/ 49671 h 55880"/>
                <a:gd name="connsiteX17" fmla="*/ 23904 w 24835"/>
                <a:gd name="connsiteY17" fmla="*/ 48740 h 55880"/>
                <a:gd name="connsiteX18" fmla="*/ 27009 w 24835"/>
                <a:gd name="connsiteY18" fmla="*/ 48740 h 55880"/>
                <a:gd name="connsiteX19" fmla="*/ 27009 w 24835"/>
                <a:gd name="connsiteY19" fmla="*/ 44394 h 55880"/>
                <a:gd name="connsiteX20" fmla="*/ 27009 w 24835"/>
                <a:gd name="connsiteY20" fmla="*/ 42221 h 55880"/>
                <a:gd name="connsiteX21" fmla="*/ 24836 w 24835"/>
                <a:gd name="connsiteY21" fmla="*/ 41289 h 5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835" h="55880">
                  <a:moveTo>
                    <a:pt x="23904" y="41289"/>
                  </a:moveTo>
                  <a:lnTo>
                    <a:pt x="23904" y="39116"/>
                  </a:lnTo>
                  <a:lnTo>
                    <a:pt x="23904" y="20179"/>
                  </a:lnTo>
                  <a:lnTo>
                    <a:pt x="17695" y="7451"/>
                  </a:lnTo>
                  <a:lnTo>
                    <a:pt x="7140" y="0"/>
                  </a:lnTo>
                  <a:lnTo>
                    <a:pt x="4967" y="5278"/>
                  </a:lnTo>
                  <a:lnTo>
                    <a:pt x="4036" y="9624"/>
                  </a:lnTo>
                  <a:lnTo>
                    <a:pt x="1863" y="11797"/>
                  </a:lnTo>
                  <a:lnTo>
                    <a:pt x="0" y="14901"/>
                  </a:lnTo>
                  <a:lnTo>
                    <a:pt x="0" y="36943"/>
                  </a:lnTo>
                  <a:lnTo>
                    <a:pt x="7140" y="51844"/>
                  </a:lnTo>
                  <a:lnTo>
                    <a:pt x="9313" y="54018"/>
                  </a:lnTo>
                  <a:lnTo>
                    <a:pt x="10244" y="54018"/>
                  </a:lnTo>
                  <a:lnTo>
                    <a:pt x="12418" y="56191"/>
                  </a:lnTo>
                  <a:lnTo>
                    <a:pt x="14591" y="56191"/>
                  </a:lnTo>
                  <a:lnTo>
                    <a:pt x="17695" y="54018"/>
                  </a:lnTo>
                  <a:lnTo>
                    <a:pt x="19558" y="49671"/>
                  </a:lnTo>
                  <a:lnTo>
                    <a:pt x="23904" y="48740"/>
                  </a:lnTo>
                  <a:lnTo>
                    <a:pt x="27009" y="48740"/>
                  </a:lnTo>
                  <a:lnTo>
                    <a:pt x="27009" y="44394"/>
                  </a:lnTo>
                  <a:lnTo>
                    <a:pt x="27009" y="42221"/>
                  </a:lnTo>
                  <a:lnTo>
                    <a:pt x="24836" y="41289"/>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66" name="Freeform: Shape 65">
              <a:extLst>
                <a:ext uri="{FF2B5EF4-FFF2-40B4-BE49-F238E27FC236}">
                  <a16:creationId xmlns:a16="http://schemas.microsoft.com/office/drawing/2014/main" id="{F5A66512-6337-4959-AAB7-7692014EC862}"/>
                </a:ext>
              </a:extLst>
            </p:cNvPr>
            <p:cNvSpPr/>
            <p:nvPr/>
          </p:nvSpPr>
          <p:spPr>
            <a:xfrm>
              <a:off x="6752448" y="5941160"/>
              <a:ext cx="599160" cy="468773"/>
            </a:xfrm>
            <a:custGeom>
              <a:avLst/>
              <a:gdLst>
                <a:gd name="connsiteX0" fmla="*/ 587363 w 599160"/>
                <a:gd name="connsiteY0" fmla="*/ 227557 h 468773"/>
                <a:gd name="connsiteX1" fmla="*/ 578050 w 599160"/>
                <a:gd name="connsiteY1" fmla="*/ 214828 h 468773"/>
                <a:gd name="connsiteX2" fmla="*/ 567495 w 599160"/>
                <a:gd name="connsiteY2" fmla="*/ 202100 h 468773"/>
                <a:gd name="connsiteX3" fmla="*/ 560355 w 599160"/>
                <a:gd name="connsiteY3" fmla="*/ 183163 h 468773"/>
                <a:gd name="connsiteX4" fmla="*/ 540486 w 599160"/>
                <a:gd name="connsiteY4" fmla="*/ 183163 h 468773"/>
                <a:gd name="connsiteX5" fmla="*/ 536450 w 599160"/>
                <a:gd name="connsiteY5" fmla="*/ 165157 h 468773"/>
                <a:gd name="connsiteX6" fmla="*/ 526826 w 599160"/>
                <a:gd name="connsiteY6" fmla="*/ 151498 h 468773"/>
                <a:gd name="connsiteX7" fmla="*/ 523722 w 599160"/>
                <a:gd name="connsiteY7" fmla="*/ 146220 h 468773"/>
                <a:gd name="connsiteX8" fmla="*/ 520617 w 599160"/>
                <a:gd name="connsiteY8" fmla="*/ 143115 h 468773"/>
                <a:gd name="connsiteX9" fmla="*/ 514408 w 599160"/>
                <a:gd name="connsiteY9" fmla="*/ 140942 h 468773"/>
                <a:gd name="connsiteX10" fmla="*/ 509131 w 599160"/>
                <a:gd name="connsiteY10" fmla="*/ 138769 h 468773"/>
                <a:gd name="connsiteX11" fmla="*/ 499818 w 599160"/>
                <a:gd name="connsiteY11" fmla="*/ 138769 h 468773"/>
                <a:gd name="connsiteX12" fmla="*/ 496713 w 599160"/>
                <a:gd name="connsiteY12" fmla="*/ 129145 h 468773"/>
                <a:gd name="connsiteX13" fmla="*/ 492677 w 599160"/>
                <a:gd name="connsiteY13" fmla="*/ 116417 h 468773"/>
                <a:gd name="connsiteX14" fmla="*/ 487400 w 599160"/>
                <a:gd name="connsiteY14" fmla="*/ 98411 h 468773"/>
                <a:gd name="connsiteX15" fmla="*/ 484295 w 599160"/>
                <a:gd name="connsiteY15" fmla="*/ 83820 h 468773"/>
                <a:gd name="connsiteX16" fmla="*/ 479949 w 599160"/>
                <a:gd name="connsiteY16" fmla="*/ 71092 h 468773"/>
                <a:gd name="connsiteX17" fmla="*/ 479949 w 599160"/>
                <a:gd name="connsiteY17" fmla="*/ 64573 h 468773"/>
                <a:gd name="connsiteX18" fmla="*/ 476845 w 599160"/>
                <a:gd name="connsiteY18" fmla="*/ 63641 h 468773"/>
                <a:gd name="connsiteX19" fmla="*/ 472809 w 599160"/>
                <a:gd name="connsiteY19" fmla="*/ 63641 h 468773"/>
                <a:gd name="connsiteX20" fmla="*/ 467531 w 599160"/>
                <a:gd name="connsiteY20" fmla="*/ 61468 h 468773"/>
                <a:gd name="connsiteX21" fmla="*/ 463496 w 599160"/>
                <a:gd name="connsiteY21" fmla="*/ 61468 h 468773"/>
                <a:gd name="connsiteX22" fmla="*/ 458218 w 599160"/>
                <a:gd name="connsiteY22" fmla="*/ 59295 h 468773"/>
                <a:gd name="connsiteX23" fmla="*/ 456045 w 599160"/>
                <a:gd name="connsiteY23" fmla="*/ 57122 h 468773"/>
                <a:gd name="connsiteX24" fmla="*/ 452940 w 599160"/>
                <a:gd name="connsiteY24" fmla="*/ 49982 h 468773"/>
                <a:gd name="connsiteX25" fmla="*/ 448905 w 599160"/>
                <a:gd name="connsiteY25" fmla="*/ 37253 h 468773"/>
                <a:gd name="connsiteX26" fmla="*/ 443627 w 599160"/>
                <a:gd name="connsiteY26" fmla="*/ 22352 h 468773"/>
                <a:gd name="connsiteX27" fmla="*/ 441454 w 599160"/>
                <a:gd name="connsiteY27" fmla="*/ 9624 h 468773"/>
                <a:gd name="connsiteX28" fmla="*/ 440523 w 599160"/>
                <a:gd name="connsiteY28" fmla="*/ 0 h 468773"/>
                <a:gd name="connsiteX29" fmla="*/ 436487 w 599160"/>
                <a:gd name="connsiteY29" fmla="*/ 0 h 468773"/>
                <a:gd name="connsiteX30" fmla="*/ 431209 w 599160"/>
                <a:gd name="connsiteY30" fmla="*/ 19247 h 468773"/>
                <a:gd name="connsiteX31" fmla="*/ 426863 w 599160"/>
                <a:gd name="connsiteY31" fmla="*/ 42531 h 468773"/>
                <a:gd name="connsiteX32" fmla="*/ 425931 w 599160"/>
                <a:gd name="connsiteY32" fmla="*/ 66746 h 468773"/>
                <a:gd name="connsiteX33" fmla="*/ 420654 w 599160"/>
                <a:gd name="connsiteY33" fmla="*/ 91271 h 468773"/>
                <a:gd name="connsiteX34" fmla="*/ 411341 w 599160"/>
                <a:gd name="connsiteY34" fmla="*/ 105862 h 468773"/>
                <a:gd name="connsiteX35" fmla="*/ 398923 w 599160"/>
                <a:gd name="connsiteY35" fmla="*/ 105862 h 468773"/>
                <a:gd name="connsiteX36" fmla="*/ 382159 w 599160"/>
                <a:gd name="connsiteY36" fmla="*/ 100584 h 468773"/>
                <a:gd name="connsiteX37" fmla="*/ 365395 w 599160"/>
                <a:gd name="connsiteY37" fmla="*/ 91271 h 468773"/>
                <a:gd name="connsiteX38" fmla="*/ 348941 w 599160"/>
                <a:gd name="connsiteY38" fmla="*/ 81647 h 468773"/>
                <a:gd name="connsiteX39" fmla="*/ 336213 w 599160"/>
                <a:gd name="connsiteY39" fmla="*/ 74196 h 468773"/>
                <a:gd name="connsiteX40" fmla="*/ 343663 w 599160"/>
                <a:gd name="connsiteY40" fmla="*/ 49982 h 468773"/>
                <a:gd name="connsiteX41" fmla="*/ 356081 w 599160"/>
                <a:gd name="connsiteY41" fmla="*/ 33838 h 468773"/>
                <a:gd name="connsiteX42" fmla="*/ 356081 w 599160"/>
                <a:gd name="connsiteY42" fmla="*/ 24525 h 468773"/>
                <a:gd name="connsiteX43" fmla="*/ 338386 w 599160"/>
                <a:gd name="connsiteY43" fmla="*/ 26698 h 468773"/>
                <a:gd name="connsiteX44" fmla="*/ 321622 w 599160"/>
                <a:gd name="connsiteY44" fmla="*/ 26698 h 468773"/>
                <a:gd name="connsiteX45" fmla="*/ 306099 w 599160"/>
                <a:gd name="connsiteY45" fmla="*/ 24525 h 468773"/>
                <a:gd name="connsiteX46" fmla="*/ 291509 w 599160"/>
                <a:gd name="connsiteY46" fmla="*/ 17075 h 468773"/>
                <a:gd name="connsiteX47" fmla="*/ 276917 w 599160"/>
                <a:gd name="connsiteY47" fmla="*/ 17075 h 468773"/>
                <a:gd name="connsiteX48" fmla="*/ 277849 w 599160"/>
                <a:gd name="connsiteY48" fmla="*/ 19247 h 468773"/>
                <a:gd name="connsiteX49" fmla="*/ 280022 w 599160"/>
                <a:gd name="connsiteY49" fmla="*/ 20179 h 468773"/>
                <a:gd name="connsiteX50" fmla="*/ 280022 w 599160"/>
                <a:gd name="connsiteY50" fmla="*/ 22352 h 468773"/>
                <a:gd name="connsiteX51" fmla="*/ 284368 w 599160"/>
                <a:gd name="connsiteY51" fmla="*/ 24525 h 468773"/>
                <a:gd name="connsiteX52" fmla="*/ 274745 w 599160"/>
                <a:gd name="connsiteY52" fmla="*/ 33838 h 468773"/>
                <a:gd name="connsiteX53" fmla="*/ 265431 w 599160"/>
                <a:gd name="connsiteY53" fmla="*/ 37253 h 468773"/>
                <a:gd name="connsiteX54" fmla="*/ 256118 w 599160"/>
                <a:gd name="connsiteY54" fmla="*/ 42531 h 468773"/>
                <a:gd name="connsiteX55" fmla="*/ 248977 w 599160"/>
                <a:gd name="connsiteY55" fmla="*/ 48740 h 468773"/>
                <a:gd name="connsiteX56" fmla="*/ 243700 w 599160"/>
                <a:gd name="connsiteY56" fmla="*/ 57122 h 468773"/>
                <a:gd name="connsiteX57" fmla="*/ 240595 w 599160"/>
                <a:gd name="connsiteY57" fmla="*/ 74196 h 468773"/>
                <a:gd name="connsiteX58" fmla="*/ 234387 w 599160"/>
                <a:gd name="connsiteY58" fmla="*/ 72023 h 468773"/>
                <a:gd name="connsiteX59" fmla="*/ 230972 w 599160"/>
                <a:gd name="connsiteY59" fmla="*/ 71092 h 468773"/>
                <a:gd name="connsiteX60" fmla="*/ 226005 w 599160"/>
                <a:gd name="connsiteY60" fmla="*/ 71092 h 468773"/>
                <a:gd name="connsiteX61" fmla="*/ 220727 w 599160"/>
                <a:gd name="connsiteY61" fmla="*/ 68919 h 468773"/>
                <a:gd name="connsiteX62" fmla="*/ 218554 w 599160"/>
                <a:gd name="connsiteY62" fmla="*/ 63641 h 468773"/>
                <a:gd name="connsiteX63" fmla="*/ 218554 w 599160"/>
                <a:gd name="connsiteY63" fmla="*/ 59295 h 468773"/>
                <a:gd name="connsiteX64" fmla="*/ 218554 w 599160"/>
                <a:gd name="connsiteY64" fmla="*/ 56191 h 468773"/>
                <a:gd name="connsiteX65" fmla="*/ 216381 w 599160"/>
                <a:gd name="connsiteY65" fmla="*/ 54017 h 468773"/>
                <a:gd name="connsiteX66" fmla="*/ 209241 w 599160"/>
                <a:gd name="connsiteY66" fmla="*/ 49982 h 468773"/>
                <a:gd name="connsiteX67" fmla="*/ 198685 w 599160"/>
                <a:gd name="connsiteY67" fmla="*/ 56191 h 468773"/>
                <a:gd name="connsiteX68" fmla="*/ 187509 w 599160"/>
                <a:gd name="connsiteY68" fmla="*/ 63641 h 468773"/>
                <a:gd name="connsiteX69" fmla="*/ 176954 w 599160"/>
                <a:gd name="connsiteY69" fmla="*/ 72023 h 468773"/>
                <a:gd name="connsiteX70" fmla="*/ 167641 w 599160"/>
                <a:gd name="connsiteY70" fmla="*/ 81647 h 468773"/>
                <a:gd name="connsiteX71" fmla="*/ 160190 w 599160"/>
                <a:gd name="connsiteY71" fmla="*/ 85683 h 468773"/>
                <a:gd name="connsiteX72" fmla="*/ 160190 w 599160"/>
                <a:gd name="connsiteY72" fmla="*/ 98411 h 468773"/>
                <a:gd name="connsiteX73" fmla="*/ 145599 w 599160"/>
                <a:gd name="connsiteY73" fmla="*/ 103689 h 468773"/>
                <a:gd name="connsiteX74" fmla="*/ 134112 w 599160"/>
                <a:gd name="connsiteY74" fmla="*/ 114554 h 468773"/>
                <a:gd name="connsiteX75" fmla="*/ 126041 w 599160"/>
                <a:gd name="connsiteY75" fmla="*/ 129145 h 468773"/>
                <a:gd name="connsiteX76" fmla="*/ 120763 w 599160"/>
                <a:gd name="connsiteY76" fmla="*/ 143115 h 468773"/>
                <a:gd name="connsiteX77" fmla="*/ 106172 w 599160"/>
                <a:gd name="connsiteY77" fmla="*/ 146220 h 468773"/>
                <a:gd name="connsiteX78" fmla="*/ 89409 w 599160"/>
                <a:gd name="connsiteY78" fmla="*/ 150256 h 468773"/>
                <a:gd name="connsiteX79" fmla="*/ 70782 w 599160"/>
                <a:gd name="connsiteY79" fmla="*/ 153671 h 468773"/>
                <a:gd name="connsiteX80" fmla="*/ 56191 w 599160"/>
                <a:gd name="connsiteY80" fmla="*/ 155533 h 468773"/>
                <a:gd name="connsiteX81" fmla="*/ 47809 w 599160"/>
                <a:gd name="connsiteY81" fmla="*/ 155533 h 468773"/>
                <a:gd name="connsiteX82" fmla="*/ 34149 w 599160"/>
                <a:gd name="connsiteY82" fmla="*/ 161121 h 468773"/>
                <a:gd name="connsiteX83" fmla="*/ 23904 w 599160"/>
                <a:gd name="connsiteY83" fmla="*/ 170435 h 468773"/>
                <a:gd name="connsiteX84" fmla="*/ 16454 w 599160"/>
                <a:gd name="connsiteY84" fmla="*/ 180990 h 468773"/>
                <a:gd name="connsiteX85" fmla="*/ 9313 w 599160"/>
                <a:gd name="connsiteY85" fmla="*/ 192787 h 468773"/>
                <a:gd name="connsiteX86" fmla="*/ 0 w 599160"/>
                <a:gd name="connsiteY86" fmla="*/ 203342 h 468773"/>
                <a:gd name="connsiteX87" fmla="*/ 4036 w 599160"/>
                <a:gd name="connsiteY87" fmla="*/ 216070 h 468773"/>
                <a:gd name="connsiteX88" fmla="*/ 7140 w 599160"/>
                <a:gd name="connsiteY88" fmla="*/ 227557 h 468773"/>
                <a:gd name="connsiteX89" fmla="*/ 16454 w 599160"/>
                <a:gd name="connsiteY89" fmla="*/ 237180 h 468773"/>
                <a:gd name="connsiteX90" fmla="*/ 14591 w 599160"/>
                <a:gd name="connsiteY90" fmla="*/ 240285 h 468773"/>
                <a:gd name="connsiteX91" fmla="*/ 13349 w 599160"/>
                <a:gd name="connsiteY91" fmla="*/ 242458 h 468773"/>
                <a:gd name="connsiteX92" fmla="*/ 11176 w 599160"/>
                <a:gd name="connsiteY92" fmla="*/ 244631 h 468773"/>
                <a:gd name="connsiteX93" fmla="*/ 9313 w 599160"/>
                <a:gd name="connsiteY93" fmla="*/ 242458 h 468773"/>
                <a:gd name="connsiteX94" fmla="*/ 7140 w 599160"/>
                <a:gd name="connsiteY94" fmla="*/ 242458 h 468773"/>
                <a:gd name="connsiteX95" fmla="*/ 4036 w 599160"/>
                <a:gd name="connsiteY95" fmla="*/ 240285 h 468773"/>
                <a:gd name="connsiteX96" fmla="*/ 0 w 599160"/>
                <a:gd name="connsiteY96" fmla="*/ 240285 h 468773"/>
                <a:gd name="connsiteX97" fmla="*/ 4036 w 599160"/>
                <a:gd name="connsiteY97" fmla="*/ 253013 h 468773"/>
                <a:gd name="connsiteX98" fmla="*/ 9313 w 599160"/>
                <a:gd name="connsiteY98" fmla="*/ 270088 h 468773"/>
                <a:gd name="connsiteX99" fmla="*/ 18627 w 599160"/>
                <a:gd name="connsiteY99" fmla="*/ 289025 h 468773"/>
                <a:gd name="connsiteX100" fmla="*/ 25767 w 599160"/>
                <a:gd name="connsiteY100" fmla="*/ 309204 h 468773"/>
                <a:gd name="connsiteX101" fmla="*/ 33218 w 599160"/>
                <a:gd name="connsiteY101" fmla="*/ 327210 h 468773"/>
                <a:gd name="connsiteX102" fmla="*/ 34149 w 599160"/>
                <a:gd name="connsiteY102" fmla="*/ 346147 h 468773"/>
                <a:gd name="connsiteX103" fmla="*/ 33218 w 599160"/>
                <a:gd name="connsiteY103" fmla="*/ 361980 h 468773"/>
                <a:gd name="connsiteX104" fmla="*/ 23904 w 599160"/>
                <a:gd name="connsiteY104" fmla="*/ 375639 h 468773"/>
                <a:gd name="connsiteX105" fmla="*/ 27009 w 599160"/>
                <a:gd name="connsiteY105" fmla="*/ 381227 h 468773"/>
                <a:gd name="connsiteX106" fmla="*/ 33218 w 599160"/>
                <a:gd name="connsiteY106" fmla="*/ 386505 h 468773"/>
                <a:gd name="connsiteX107" fmla="*/ 36322 w 599160"/>
                <a:gd name="connsiteY107" fmla="*/ 391782 h 468773"/>
                <a:gd name="connsiteX108" fmla="*/ 40358 w 599160"/>
                <a:gd name="connsiteY108" fmla="*/ 398923 h 468773"/>
                <a:gd name="connsiteX109" fmla="*/ 54949 w 599160"/>
                <a:gd name="connsiteY109" fmla="*/ 398923 h 468773"/>
                <a:gd name="connsiteX110" fmla="*/ 67677 w 599160"/>
                <a:gd name="connsiteY110" fmla="*/ 397991 h 468773"/>
                <a:gd name="connsiteX111" fmla="*/ 77922 w 599160"/>
                <a:gd name="connsiteY111" fmla="*/ 391782 h 468773"/>
                <a:gd name="connsiteX112" fmla="*/ 91582 w 599160"/>
                <a:gd name="connsiteY112" fmla="*/ 386505 h 468773"/>
                <a:gd name="connsiteX113" fmla="*/ 103999 w 599160"/>
                <a:gd name="connsiteY113" fmla="*/ 383090 h 468773"/>
                <a:gd name="connsiteX114" fmla="*/ 121695 w 599160"/>
                <a:gd name="connsiteY114" fmla="*/ 381227 h 468773"/>
                <a:gd name="connsiteX115" fmla="*/ 138459 w 599160"/>
                <a:gd name="connsiteY115" fmla="*/ 383090 h 468773"/>
                <a:gd name="connsiteX116" fmla="*/ 156154 w 599160"/>
                <a:gd name="connsiteY116" fmla="*/ 383090 h 468773"/>
                <a:gd name="connsiteX117" fmla="*/ 163294 w 599160"/>
                <a:gd name="connsiteY117" fmla="*/ 358875 h 468773"/>
                <a:gd name="connsiteX118" fmla="*/ 176954 w 599160"/>
                <a:gd name="connsiteY118" fmla="*/ 354529 h 468773"/>
                <a:gd name="connsiteX119" fmla="*/ 194649 w 599160"/>
                <a:gd name="connsiteY119" fmla="*/ 351425 h 468773"/>
                <a:gd name="connsiteX120" fmla="*/ 214518 w 599160"/>
                <a:gd name="connsiteY120" fmla="*/ 347078 h 468773"/>
                <a:gd name="connsiteX121" fmla="*/ 234387 w 599160"/>
                <a:gd name="connsiteY121" fmla="*/ 346147 h 468773"/>
                <a:gd name="connsiteX122" fmla="*/ 255186 w 599160"/>
                <a:gd name="connsiteY122" fmla="*/ 343974 h 468773"/>
                <a:gd name="connsiteX123" fmla="*/ 269777 w 599160"/>
                <a:gd name="connsiteY123" fmla="*/ 346147 h 468773"/>
                <a:gd name="connsiteX124" fmla="*/ 280022 w 599160"/>
                <a:gd name="connsiteY124" fmla="*/ 349252 h 468773"/>
                <a:gd name="connsiteX125" fmla="*/ 296786 w 599160"/>
                <a:gd name="connsiteY125" fmla="*/ 351425 h 468773"/>
                <a:gd name="connsiteX126" fmla="*/ 309204 w 599160"/>
                <a:gd name="connsiteY126" fmla="*/ 358875 h 468773"/>
                <a:gd name="connsiteX127" fmla="*/ 318517 w 599160"/>
                <a:gd name="connsiteY127" fmla="*/ 368499 h 468773"/>
                <a:gd name="connsiteX128" fmla="*/ 325968 w 599160"/>
                <a:gd name="connsiteY128" fmla="*/ 379054 h 468773"/>
                <a:gd name="connsiteX129" fmla="*/ 331245 w 599160"/>
                <a:gd name="connsiteY129" fmla="*/ 390541 h 468773"/>
                <a:gd name="connsiteX130" fmla="*/ 345837 w 599160"/>
                <a:gd name="connsiteY130" fmla="*/ 384332 h 468773"/>
                <a:gd name="connsiteX131" fmla="*/ 355150 w 599160"/>
                <a:gd name="connsiteY131" fmla="*/ 379054 h 468773"/>
                <a:gd name="connsiteX132" fmla="*/ 363532 w 599160"/>
                <a:gd name="connsiteY132" fmla="*/ 369431 h 468773"/>
                <a:gd name="connsiteX133" fmla="*/ 363532 w 599160"/>
                <a:gd name="connsiteY133" fmla="*/ 375639 h 468773"/>
                <a:gd name="connsiteX134" fmla="*/ 367568 w 599160"/>
                <a:gd name="connsiteY134" fmla="*/ 375639 h 468773"/>
                <a:gd name="connsiteX135" fmla="*/ 363532 w 599160"/>
                <a:gd name="connsiteY135" fmla="*/ 381227 h 468773"/>
                <a:gd name="connsiteX136" fmla="*/ 358254 w 599160"/>
                <a:gd name="connsiteY136" fmla="*/ 386505 h 468773"/>
                <a:gd name="connsiteX137" fmla="*/ 350804 w 599160"/>
                <a:gd name="connsiteY137" fmla="*/ 390541 h 468773"/>
                <a:gd name="connsiteX138" fmla="*/ 350804 w 599160"/>
                <a:gd name="connsiteY138" fmla="*/ 393645 h 468773"/>
                <a:gd name="connsiteX139" fmla="*/ 356081 w 599160"/>
                <a:gd name="connsiteY139" fmla="*/ 393645 h 468773"/>
                <a:gd name="connsiteX140" fmla="*/ 356081 w 599160"/>
                <a:gd name="connsiteY140" fmla="*/ 398923 h 468773"/>
                <a:gd name="connsiteX141" fmla="*/ 358254 w 599160"/>
                <a:gd name="connsiteY141" fmla="*/ 398923 h 468773"/>
                <a:gd name="connsiteX142" fmla="*/ 360427 w 599160"/>
                <a:gd name="connsiteY142" fmla="*/ 398923 h 468773"/>
                <a:gd name="connsiteX143" fmla="*/ 362290 w 599160"/>
                <a:gd name="connsiteY143" fmla="*/ 397991 h 468773"/>
                <a:gd name="connsiteX144" fmla="*/ 362290 w 599160"/>
                <a:gd name="connsiteY144" fmla="*/ 395818 h 468773"/>
                <a:gd name="connsiteX145" fmla="*/ 363532 w 599160"/>
                <a:gd name="connsiteY145" fmla="*/ 393645 h 468773"/>
                <a:gd name="connsiteX146" fmla="*/ 369741 w 599160"/>
                <a:gd name="connsiteY146" fmla="*/ 395818 h 468773"/>
                <a:gd name="connsiteX147" fmla="*/ 370672 w 599160"/>
                <a:gd name="connsiteY147" fmla="*/ 397991 h 468773"/>
                <a:gd name="connsiteX148" fmla="*/ 372845 w 599160"/>
                <a:gd name="connsiteY148" fmla="*/ 398923 h 468773"/>
                <a:gd name="connsiteX149" fmla="*/ 372845 w 599160"/>
                <a:gd name="connsiteY149" fmla="*/ 401096 h 468773"/>
                <a:gd name="connsiteX150" fmla="*/ 372845 w 599160"/>
                <a:gd name="connsiteY150" fmla="*/ 403269 h 468773"/>
                <a:gd name="connsiteX151" fmla="*/ 370672 w 599160"/>
                <a:gd name="connsiteY151" fmla="*/ 405442 h 468773"/>
                <a:gd name="connsiteX152" fmla="*/ 370672 w 599160"/>
                <a:gd name="connsiteY152" fmla="*/ 406373 h 468773"/>
                <a:gd name="connsiteX153" fmla="*/ 372845 w 599160"/>
                <a:gd name="connsiteY153" fmla="*/ 408547 h 468773"/>
                <a:gd name="connsiteX154" fmla="*/ 376881 w 599160"/>
                <a:gd name="connsiteY154" fmla="*/ 410720 h 468773"/>
                <a:gd name="connsiteX155" fmla="*/ 379986 w 599160"/>
                <a:gd name="connsiteY155" fmla="*/ 413824 h 468773"/>
                <a:gd name="connsiteX156" fmla="*/ 385263 w 599160"/>
                <a:gd name="connsiteY156" fmla="*/ 415997 h 468773"/>
                <a:gd name="connsiteX157" fmla="*/ 391472 w 599160"/>
                <a:gd name="connsiteY157" fmla="*/ 418170 h 468773"/>
                <a:gd name="connsiteX158" fmla="*/ 396750 w 599160"/>
                <a:gd name="connsiteY158" fmla="*/ 419102 h 468773"/>
                <a:gd name="connsiteX159" fmla="*/ 403890 w 599160"/>
                <a:gd name="connsiteY159" fmla="*/ 456355 h 468773"/>
                <a:gd name="connsiteX160" fmla="*/ 420654 w 599160"/>
                <a:gd name="connsiteY160" fmla="*/ 458218 h 468773"/>
                <a:gd name="connsiteX161" fmla="*/ 434314 w 599160"/>
                <a:gd name="connsiteY161" fmla="*/ 460391 h 468773"/>
                <a:gd name="connsiteX162" fmla="*/ 447663 w 599160"/>
                <a:gd name="connsiteY162" fmla="*/ 462564 h 468773"/>
                <a:gd name="connsiteX163" fmla="*/ 458218 w 599160"/>
                <a:gd name="connsiteY163" fmla="*/ 458218 h 468773"/>
                <a:gd name="connsiteX164" fmla="*/ 467531 w 599160"/>
                <a:gd name="connsiteY164" fmla="*/ 451078 h 468773"/>
                <a:gd name="connsiteX165" fmla="*/ 479949 w 599160"/>
                <a:gd name="connsiteY165" fmla="*/ 462564 h 468773"/>
                <a:gd name="connsiteX166" fmla="*/ 491436 w 599160"/>
                <a:gd name="connsiteY166" fmla="*/ 470946 h 468773"/>
                <a:gd name="connsiteX167" fmla="*/ 499818 w 599160"/>
                <a:gd name="connsiteY167" fmla="*/ 467842 h 468773"/>
                <a:gd name="connsiteX168" fmla="*/ 513477 w 599160"/>
                <a:gd name="connsiteY168" fmla="*/ 462564 h 468773"/>
                <a:gd name="connsiteX169" fmla="*/ 525895 w 599160"/>
                <a:gd name="connsiteY169" fmla="*/ 456355 h 468773"/>
                <a:gd name="connsiteX170" fmla="*/ 536450 w 599160"/>
                <a:gd name="connsiteY170" fmla="*/ 451078 h 468773"/>
                <a:gd name="connsiteX171" fmla="*/ 545764 w 599160"/>
                <a:gd name="connsiteY171" fmla="*/ 441454 h 468773"/>
                <a:gd name="connsiteX172" fmla="*/ 551041 w 599160"/>
                <a:gd name="connsiteY172" fmla="*/ 428726 h 468773"/>
                <a:gd name="connsiteX173" fmla="*/ 555077 w 599160"/>
                <a:gd name="connsiteY173" fmla="*/ 412893 h 468773"/>
                <a:gd name="connsiteX174" fmla="*/ 560355 w 599160"/>
                <a:gd name="connsiteY174" fmla="*/ 397991 h 468773"/>
                <a:gd name="connsiteX175" fmla="*/ 563459 w 599160"/>
                <a:gd name="connsiteY175" fmla="*/ 383090 h 468773"/>
                <a:gd name="connsiteX176" fmla="*/ 574945 w 599160"/>
                <a:gd name="connsiteY176" fmla="*/ 358875 h 468773"/>
                <a:gd name="connsiteX177" fmla="*/ 584259 w 599160"/>
                <a:gd name="connsiteY177" fmla="*/ 336523 h 468773"/>
                <a:gd name="connsiteX178" fmla="*/ 592641 w 599160"/>
                <a:gd name="connsiteY178" fmla="*/ 316655 h 468773"/>
                <a:gd name="connsiteX179" fmla="*/ 598850 w 599160"/>
                <a:gd name="connsiteY179" fmla="*/ 294303 h 468773"/>
                <a:gd name="connsiteX180" fmla="*/ 599781 w 599160"/>
                <a:gd name="connsiteY180" fmla="*/ 271950 h 468773"/>
                <a:gd name="connsiteX181" fmla="*/ 596677 w 599160"/>
                <a:gd name="connsiteY181" fmla="*/ 244631 h 46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Lst>
              <a:rect l="l" t="t" r="r" b="b"/>
              <a:pathLst>
                <a:path w="599160" h="468773">
                  <a:moveTo>
                    <a:pt x="587363" y="227557"/>
                  </a:moveTo>
                  <a:lnTo>
                    <a:pt x="578050" y="214828"/>
                  </a:lnTo>
                  <a:lnTo>
                    <a:pt x="567495" y="202100"/>
                  </a:lnTo>
                  <a:lnTo>
                    <a:pt x="560355" y="183163"/>
                  </a:lnTo>
                  <a:lnTo>
                    <a:pt x="540486" y="183163"/>
                  </a:lnTo>
                  <a:lnTo>
                    <a:pt x="536450" y="165157"/>
                  </a:lnTo>
                  <a:lnTo>
                    <a:pt x="526826" y="151498"/>
                  </a:lnTo>
                  <a:lnTo>
                    <a:pt x="523722" y="146220"/>
                  </a:lnTo>
                  <a:lnTo>
                    <a:pt x="520617" y="143115"/>
                  </a:lnTo>
                  <a:lnTo>
                    <a:pt x="514408" y="140942"/>
                  </a:lnTo>
                  <a:lnTo>
                    <a:pt x="509131" y="138769"/>
                  </a:lnTo>
                  <a:lnTo>
                    <a:pt x="499818" y="138769"/>
                  </a:lnTo>
                  <a:lnTo>
                    <a:pt x="496713" y="129145"/>
                  </a:lnTo>
                  <a:lnTo>
                    <a:pt x="492677" y="116417"/>
                  </a:lnTo>
                  <a:lnTo>
                    <a:pt x="487400" y="98411"/>
                  </a:lnTo>
                  <a:lnTo>
                    <a:pt x="484295" y="83820"/>
                  </a:lnTo>
                  <a:lnTo>
                    <a:pt x="479949" y="71092"/>
                  </a:lnTo>
                  <a:lnTo>
                    <a:pt x="479949" y="64573"/>
                  </a:lnTo>
                  <a:lnTo>
                    <a:pt x="476845" y="63641"/>
                  </a:lnTo>
                  <a:lnTo>
                    <a:pt x="472809" y="63641"/>
                  </a:lnTo>
                  <a:lnTo>
                    <a:pt x="467531" y="61468"/>
                  </a:lnTo>
                  <a:lnTo>
                    <a:pt x="463496" y="61468"/>
                  </a:lnTo>
                  <a:lnTo>
                    <a:pt x="458218" y="59295"/>
                  </a:lnTo>
                  <a:lnTo>
                    <a:pt x="456045" y="57122"/>
                  </a:lnTo>
                  <a:lnTo>
                    <a:pt x="452940" y="49982"/>
                  </a:lnTo>
                  <a:lnTo>
                    <a:pt x="448905" y="37253"/>
                  </a:lnTo>
                  <a:lnTo>
                    <a:pt x="443627" y="22352"/>
                  </a:lnTo>
                  <a:lnTo>
                    <a:pt x="441454" y="9624"/>
                  </a:lnTo>
                  <a:lnTo>
                    <a:pt x="440523" y="0"/>
                  </a:lnTo>
                  <a:lnTo>
                    <a:pt x="436487" y="0"/>
                  </a:lnTo>
                  <a:lnTo>
                    <a:pt x="431209" y="19247"/>
                  </a:lnTo>
                  <a:lnTo>
                    <a:pt x="426863" y="42531"/>
                  </a:lnTo>
                  <a:lnTo>
                    <a:pt x="425931" y="66746"/>
                  </a:lnTo>
                  <a:lnTo>
                    <a:pt x="420654" y="91271"/>
                  </a:lnTo>
                  <a:lnTo>
                    <a:pt x="411341" y="105862"/>
                  </a:lnTo>
                  <a:lnTo>
                    <a:pt x="398923" y="105862"/>
                  </a:lnTo>
                  <a:lnTo>
                    <a:pt x="382159" y="100584"/>
                  </a:lnTo>
                  <a:lnTo>
                    <a:pt x="365395" y="91271"/>
                  </a:lnTo>
                  <a:lnTo>
                    <a:pt x="348941" y="81647"/>
                  </a:lnTo>
                  <a:lnTo>
                    <a:pt x="336213" y="74196"/>
                  </a:lnTo>
                  <a:lnTo>
                    <a:pt x="343663" y="49982"/>
                  </a:lnTo>
                  <a:lnTo>
                    <a:pt x="356081" y="33838"/>
                  </a:lnTo>
                  <a:lnTo>
                    <a:pt x="356081" y="24525"/>
                  </a:lnTo>
                  <a:lnTo>
                    <a:pt x="338386" y="26698"/>
                  </a:lnTo>
                  <a:lnTo>
                    <a:pt x="321622" y="26698"/>
                  </a:lnTo>
                  <a:lnTo>
                    <a:pt x="306099" y="24525"/>
                  </a:lnTo>
                  <a:lnTo>
                    <a:pt x="291509" y="17075"/>
                  </a:lnTo>
                  <a:lnTo>
                    <a:pt x="276917" y="17075"/>
                  </a:lnTo>
                  <a:lnTo>
                    <a:pt x="277849" y="19247"/>
                  </a:lnTo>
                  <a:lnTo>
                    <a:pt x="280022" y="20179"/>
                  </a:lnTo>
                  <a:lnTo>
                    <a:pt x="280022" y="22352"/>
                  </a:lnTo>
                  <a:lnTo>
                    <a:pt x="284368" y="24525"/>
                  </a:lnTo>
                  <a:lnTo>
                    <a:pt x="274745" y="33838"/>
                  </a:lnTo>
                  <a:lnTo>
                    <a:pt x="265431" y="37253"/>
                  </a:lnTo>
                  <a:lnTo>
                    <a:pt x="256118" y="42531"/>
                  </a:lnTo>
                  <a:lnTo>
                    <a:pt x="248977" y="48740"/>
                  </a:lnTo>
                  <a:lnTo>
                    <a:pt x="243700" y="57122"/>
                  </a:lnTo>
                  <a:lnTo>
                    <a:pt x="240595" y="74196"/>
                  </a:lnTo>
                  <a:lnTo>
                    <a:pt x="234387" y="72023"/>
                  </a:lnTo>
                  <a:lnTo>
                    <a:pt x="230972" y="71092"/>
                  </a:lnTo>
                  <a:lnTo>
                    <a:pt x="226005" y="71092"/>
                  </a:lnTo>
                  <a:lnTo>
                    <a:pt x="220727" y="68919"/>
                  </a:lnTo>
                  <a:lnTo>
                    <a:pt x="218554" y="63641"/>
                  </a:lnTo>
                  <a:lnTo>
                    <a:pt x="218554" y="59295"/>
                  </a:lnTo>
                  <a:lnTo>
                    <a:pt x="218554" y="56191"/>
                  </a:lnTo>
                  <a:lnTo>
                    <a:pt x="216381" y="54017"/>
                  </a:lnTo>
                  <a:lnTo>
                    <a:pt x="209241" y="49982"/>
                  </a:lnTo>
                  <a:lnTo>
                    <a:pt x="198685" y="56191"/>
                  </a:lnTo>
                  <a:lnTo>
                    <a:pt x="187509" y="63641"/>
                  </a:lnTo>
                  <a:lnTo>
                    <a:pt x="176954" y="72023"/>
                  </a:lnTo>
                  <a:lnTo>
                    <a:pt x="167641" y="81647"/>
                  </a:lnTo>
                  <a:lnTo>
                    <a:pt x="160190" y="85683"/>
                  </a:lnTo>
                  <a:lnTo>
                    <a:pt x="160190" y="98411"/>
                  </a:lnTo>
                  <a:lnTo>
                    <a:pt x="145599" y="103689"/>
                  </a:lnTo>
                  <a:lnTo>
                    <a:pt x="134112" y="114554"/>
                  </a:lnTo>
                  <a:lnTo>
                    <a:pt x="126041" y="129145"/>
                  </a:lnTo>
                  <a:lnTo>
                    <a:pt x="120763" y="143115"/>
                  </a:lnTo>
                  <a:lnTo>
                    <a:pt x="106172" y="146220"/>
                  </a:lnTo>
                  <a:lnTo>
                    <a:pt x="89409" y="150256"/>
                  </a:lnTo>
                  <a:lnTo>
                    <a:pt x="70782" y="153671"/>
                  </a:lnTo>
                  <a:lnTo>
                    <a:pt x="56191" y="155533"/>
                  </a:lnTo>
                  <a:lnTo>
                    <a:pt x="47809" y="155533"/>
                  </a:lnTo>
                  <a:lnTo>
                    <a:pt x="34149" y="161121"/>
                  </a:lnTo>
                  <a:lnTo>
                    <a:pt x="23904" y="170435"/>
                  </a:lnTo>
                  <a:lnTo>
                    <a:pt x="16454" y="180990"/>
                  </a:lnTo>
                  <a:lnTo>
                    <a:pt x="9313" y="192787"/>
                  </a:lnTo>
                  <a:lnTo>
                    <a:pt x="0" y="203342"/>
                  </a:lnTo>
                  <a:lnTo>
                    <a:pt x="4036" y="216070"/>
                  </a:lnTo>
                  <a:lnTo>
                    <a:pt x="7140" y="227557"/>
                  </a:lnTo>
                  <a:lnTo>
                    <a:pt x="16454" y="237180"/>
                  </a:lnTo>
                  <a:lnTo>
                    <a:pt x="14591" y="240285"/>
                  </a:lnTo>
                  <a:lnTo>
                    <a:pt x="13349" y="242458"/>
                  </a:lnTo>
                  <a:lnTo>
                    <a:pt x="11176" y="244631"/>
                  </a:lnTo>
                  <a:lnTo>
                    <a:pt x="9313" y="242458"/>
                  </a:lnTo>
                  <a:lnTo>
                    <a:pt x="7140" y="242458"/>
                  </a:lnTo>
                  <a:lnTo>
                    <a:pt x="4036" y="240285"/>
                  </a:lnTo>
                  <a:lnTo>
                    <a:pt x="0" y="240285"/>
                  </a:lnTo>
                  <a:lnTo>
                    <a:pt x="4036" y="253013"/>
                  </a:lnTo>
                  <a:lnTo>
                    <a:pt x="9313" y="270088"/>
                  </a:lnTo>
                  <a:lnTo>
                    <a:pt x="18627" y="289025"/>
                  </a:lnTo>
                  <a:lnTo>
                    <a:pt x="25767" y="309204"/>
                  </a:lnTo>
                  <a:lnTo>
                    <a:pt x="33218" y="327210"/>
                  </a:lnTo>
                  <a:lnTo>
                    <a:pt x="34149" y="346147"/>
                  </a:lnTo>
                  <a:lnTo>
                    <a:pt x="33218" y="361980"/>
                  </a:lnTo>
                  <a:lnTo>
                    <a:pt x="23904" y="375639"/>
                  </a:lnTo>
                  <a:lnTo>
                    <a:pt x="27009" y="381227"/>
                  </a:lnTo>
                  <a:lnTo>
                    <a:pt x="33218" y="386505"/>
                  </a:lnTo>
                  <a:lnTo>
                    <a:pt x="36322" y="391782"/>
                  </a:lnTo>
                  <a:lnTo>
                    <a:pt x="40358" y="398923"/>
                  </a:lnTo>
                  <a:lnTo>
                    <a:pt x="54949" y="398923"/>
                  </a:lnTo>
                  <a:lnTo>
                    <a:pt x="67677" y="397991"/>
                  </a:lnTo>
                  <a:lnTo>
                    <a:pt x="77922" y="391782"/>
                  </a:lnTo>
                  <a:lnTo>
                    <a:pt x="91582" y="386505"/>
                  </a:lnTo>
                  <a:lnTo>
                    <a:pt x="103999" y="383090"/>
                  </a:lnTo>
                  <a:lnTo>
                    <a:pt x="121695" y="381227"/>
                  </a:lnTo>
                  <a:lnTo>
                    <a:pt x="138459" y="383090"/>
                  </a:lnTo>
                  <a:lnTo>
                    <a:pt x="156154" y="383090"/>
                  </a:lnTo>
                  <a:lnTo>
                    <a:pt x="163294" y="358875"/>
                  </a:lnTo>
                  <a:lnTo>
                    <a:pt x="176954" y="354529"/>
                  </a:lnTo>
                  <a:lnTo>
                    <a:pt x="194649" y="351425"/>
                  </a:lnTo>
                  <a:lnTo>
                    <a:pt x="214518" y="347078"/>
                  </a:lnTo>
                  <a:lnTo>
                    <a:pt x="234387" y="346147"/>
                  </a:lnTo>
                  <a:lnTo>
                    <a:pt x="255186" y="343974"/>
                  </a:lnTo>
                  <a:lnTo>
                    <a:pt x="269777" y="346147"/>
                  </a:lnTo>
                  <a:lnTo>
                    <a:pt x="280022" y="349252"/>
                  </a:lnTo>
                  <a:lnTo>
                    <a:pt x="296786" y="351425"/>
                  </a:lnTo>
                  <a:lnTo>
                    <a:pt x="309204" y="358875"/>
                  </a:lnTo>
                  <a:lnTo>
                    <a:pt x="318517" y="368499"/>
                  </a:lnTo>
                  <a:lnTo>
                    <a:pt x="325968" y="379054"/>
                  </a:lnTo>
                  <a:lnTo>
                    <a:pt x="331245" y="390541"/>
                  </a:lnTo>
                  <a:lnTo>
                    <a:pt x="345837" y="384332"/>
                  </a:lnTo>
                  <a:lnTo>
                    <a:pt x="355150" y="379054"/>
                  </a:lnTo>
                  <a:lnTo>
                    <a:pt x="363532" y="369431"/>
                  </a:lnTo>
                  <a:lnTo>
                    <a:pt x="363532" y="375639"/>
                  </a:lnTo>
                  <a:lnTo>
                    <a:pt x="367568" y="375639"/>
                  </a:lnTo>
                  <a:lnTo>
                    <a:pt x="363532" y="381227"/>
                  </a:lnTo>
                  <a:lnTo>
                    <a:pt x="358254" y="386505"/>
                  </a:lnTo>
                  <a:lnTo>
                    <a:pt x="350804" y="390541"/>
                  </a:lnTo>
                  <a:lnTo>
                    <a:pt x="350804" y="393645"/>
                  </a:lnTo>
                  <a:lnTo>
                    <a:pt x="356081" y="393645"/>
                  </a:lnTo>
                  <a:lnTo>
                    <a:pt x="356081" y="398923"/>
                  </a:lnTo>
                  <a:lnTo>
                    <a:pt x="358254" y="398923"/>
                  </a:lnTo>
                  <a:lnTo>
                    <a:pt x="360427" y="398923"/>
                  </a:lnTo>
                  <a:lnTo>
                    <a:pt x="362290" y="397991"/>
                  </a:lnTo>
                  <a:lnTo>
                    <a:pt x="362290" y="395818"/>
                  </a:lnTo>
                  <a:lnTo>
                    <a:pt x="363532" y="393645"/>
                  </a:lnTo>
                  <a:lnTo>
                    <a:pt x="369741" y="395818"/>
                  </a:lnTo>
                  <a:lnTo>
                    <a:pt x="370672" y="397991"/>
                  </a:lnTo>
                  <a:lnTo>
                    <a:pt x="372845" y="398923"/>
                  </a:lnTo>
                  <a:lnTo>
                    <a:pt x="372845" y="401096"/>
                  </a:lnTo>
                  <a:lnTo>
                    <a:pt x="372845" y="403269"/>
                  </a:lnTo>
                  <a:lnTo>
                    <a:pt x="370672" y="405442"/>
                  </a:lnTo>
                  <a:lnTo>
                    <a:pt x="370672" y="406373"/>
                  </a:lnTo>
                  <a:lnTo>
                    <a:pt x="372845" y="408547"/>
                  </a:lnTo>
                  <a:lnTo>
                    <a:pt x="376881" y="410720"/>
                  </a:lnTo>
                  <a:lnTo>
                    <a:pt x="379986" y="413824"/>
                  </a:lnTo>
                  <a:lnTo>
                    <a:pt x="385263" y="415997"/>
                  </a:lnTo>
                  <a:lnTo>
                    <a:pt x="391472" y="418170"/>
                  </a:lnTo>
                  <a:lnTo>
                    <a:pt x="396750" y="419102"/>
                  </a:lnTo>
                  <a:lnTo>
                    <a:pt x="403890" y="456355"/>
                  </a:lnTo>
                  <a:lnTo>
                    <a:pt x="420654" y="458218"/>
                  </a:lnTo>
                  <a:lnTo>
                    <a:pt x="434314" y="460391"/>
                  </a:lnTo>
                  <a:lnTo>
                    <a:pt x="447663" y="462564"/>
                  </a:lnTo>
                  <a:lnTo>
                    <a:pt x="458218" y="458218"/>
                  </a:lnTo>
                  <a:lnTo>
                    <a:pt x="467531" y="451078"/>
                  </a:lnTo>
                  <a:lnTo>
                    <a:pt x="479949" y="462564"/>
                  </a:lnTo>
                  <a:lnTo>
                    <a:pt x="491436" y="470946"/>
                  </a:lnTo>
                  <a:lnTo>
                    <a:pt x="499818" y="467842"/>
                  </a:lnTo>
                  <a:lnTo>
                    <a:pt x="513477" y="462564"/>
                  </a:lnTo>
                  <a:lnTo>
                    <a:pt x="525895" y="456355"/>
                  </a:lnTo>
                  <a:lnTo>
                    <a:pt x="536450" y="451078"/>
                  </a:lnTo>
                  <a:lnTo>
                    <a:pt x="545764" y="441454"/>
                  </a:lnTo>
                  <a:lnTo>
                    <a:pt x="551041" y="428726"/>
                  </a:lnTo>
                  <a:lnTo>
                    <a:pt x="555077" y="412893"/>
                  </a:lnTo>
                  <a:lnTo>
                    <a:pt x="560355" y="397991"/>
                  </a:lnTo>
                  <a:lnTo>
                    <a:pt x="563459" y="383090"/>
                  </a:lnTo>
                  <a:lnTo>
                    <a:pt x="574945" y="358875"/>
                  </a:lnTo>
                  <a:lnTo>
                    <a:pt x="584259" y="336523"/>
                  </a:lnTo>
                  <a:lnTo>
                    <a:pt x="592641" y="316655"/>
                  </a:lnTo>
                  <a:lnTo>
                    <a:pt x="598850" y="294303"/>
                  </a:lnTo>
                  <a:lnTo>
                    <a:pt x="599781" y="271950"/>
                  </a:lnTo>
                  <a:lnTo>
                    <a:pt x="596677" y="24463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67" name="Freeform: Shape 66">
              <a:extLst>
                <a:ext uri="{FF2B5EF4-FFF2-40B4-BE49-F238E27FC236}">
                  <a16:creationId xmlns:a16="http://schemas.microsoft.com/office/drawing/2014/main" id="{AF7D837D-8040-4C0E-A157-0F779B2CB78E}"/>
                </a:ext>
              </a:extLst>
            </p:cNvPr>
            <p:cNvSpPr/>
            <p:nvPr/>
          </p:nvSpPr>
          <p:spPr>
            <a:xfrm>
              <a:off x="7376444" y="5893661"/>
              <a:ext cx="15522" cy="9313"/>
            </a:xfrm>
            <a:custGeom>
              <a:avLst/>
              <a:gdLst>
                <a:gd name="connsiteX0" fmla="*/ 9313 w 15522"/>
                <a:gd name="connsiteY0" fmla="*/ 5278 h 9313"/>
                <a:gd name="connsiteX1" fmla="*/ 9313 w 15522"/>
                <a:gd name="connsiteY1" fmla="*/ 3104 h 9313"/>
                <a:gd name="connsiteX2" fmla="*/ 7140 w 15522"/>
                <a:gd name="connsiteY2" fmla="*/ 2173 h 9313"/>
                <a:gd name="connsiteX3" fmla="*/ 4967 w 15522"/>
                <a:gd name="connsiteY3" fmla="*/ 2173 h 9313"/>
                <a:gd name="connsiteX4" fmla="*/ 3104 w 15522"/>
                <a:gd name="connsiteY4" fmla="*/ 0 h 9313"/>
                <a:gd name="connsiteX5" fmla="*/ 0 w 15522"/>
                <a:gd name="connsiteY5" fmla="*/ 0 h 9313"/>
                <a:gd name="connsiteX6" fmla="*/ 3104 w 15522"/>
                <a:gd name="connsiteY6" fmla="*/ 3104 h 9313"/>
                <a:gd name="connsiteX7" fmla="*/ 4967 w 15522"/>
                <a:gd name="connsiteY7" fmla="*/ 5278 h 9313"/>
                <a:gd name="connsiteX8" fmla="*/ 7140 w 15522"/>
                <a:gd name="connsiteY8" fmla="*/ 7451 h 9313"/>
                <a:gd name="connsiteX9" fmla="*/ 10245 w 15522"/>
                <a:gd name="connsiteY9" fmla="*/ 9624 h 9313"/>
                <a:gd name="connsiteX10" fmla="*/ 16454 w 15522"/>
                <a:gd name="connsiteY10" fmla="*/ 10555 h 9313"/>
                <a:gd name="connsiteX11" fmla="*/ 16454 w 15522"/>
                <a:gd name="connsiteY11" fmla="*/ 7451 h 9313"/>
                <a:gd name="connsiteX12" fmla="*/ 12418 w 15522"/>
                <a:gd name="connsiteY12" fmla="*/ 7451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522" h="9313">
                  <a:moveTo>
                    <a:pt x="9313" y="5278"/>
                  </a:moveTo>
                  <a:lnTo>
                    <a:pt x="9313" y="3104"/>
                  </a:lnTo>
                  <a:lnTo>
                    <a:pt x="7140" y="2173"/>
                  </a:lnTo>
                  <a:lnTo>
                    <a:pt x="4967" y="2173"/>
                  </a:lnTo>
                  <a:lnTo>
                    <a:pt x="3104" y="0"/>
                  </a:lnTo>
                  <a:lnTo>
                    <a:pt x="0" y="0"/>
                  </a:lnTo>
                  <a:lnTo>
                    <a:pt x="3104" y="3104"/>
                  </a:lnTo>
                  <a:lnTo>
                    <a:pt x="4967" y="5278"/>
                  </a:lnTo>
                  <a:lnTo>
                    <a:pt x="7140" y="7451"/>
                  </a:lnTo>
                  <a:lnTo>
                    <a:pt x="10245" y="9624"/>
                  </a:lnTo>
                  <a:lnTo>
                    <a:pt x="16454" y="10555"/>
                  </a:lnTo>
                  <a:lnTo>
                    <a:pt x="16454" y="7451"/>
                  </a:lnTo>
                  <a:lnTo>
                    <a:pt x="12418" y="745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68" name="Freeform: Shape 67">
              <a:extLst>
                <a:ext uri="{FF2B5EF4-FFF2-40B4-BE49-F238E27FC236}">
                  <a16:creationId xmlns:a16="http://schemas.microsoft.com/office/drawing/2014/main" id="{6F082019-F086-49CF-BFC7-C8BC6A69348A}"/>
                </a:ext>
              </a:extLst>
            </p:cNvPr>
            <p:cNvSpPr/>
            <p:nvPr/>
          </p:nvSpPr>
          <p:spPr>
            <a:xfrm>
              <a:off x="2900127" y="5457796"/>
              <a:ext cx="55880" cy="37253"/>
            </a:xfrm>
            <a:custGeom>
              <a:avLst/>
              <a:gdLst>
                <a:gd name="connsiteX0" fmla="*/ 29182 w 55880"/>
                <a:gd name="connsiteY0" fmla="*/ 5278 h 37253"/>
                <a:gd name="connsiteX1" fmla="*/ 12418 w 55880"/>
                <a:gd name="connsiteY1" fmla="*/ 0 h 37253"/>
                <a:gd name="connsiteX2" fmla="*/ 10245 w 55880"/>
                <a:gd name="connsiteY2" fmla="*/ 1863 h 37253"/>
                <a:gd name="connsiteX3" fmla="*/ 8072 w 55880"/>
                <a:gd name="connsiteY3" fmla="*/ 1863 h 37253"/>
                <a:gd name="connsiteX4" fmla="*/ 8072 w 55880"/>
                <a:gd name="connsiteY4" fmla="*/ 3104 h 37253"/>
                <a:gd name="connsiteX5" fmla="*/ 7140 w 55880"/>
                <a:gd name="connsiteY5" fmla="*/ 3104 h 37253"/>
                <a:gd name="connsiteX6" fmla="*/ 3104 w 55880"/>
                <a:gd name="connsiteY6" fmla="*/ 5278 h 37253"/>
                <a:gd name="connsiteX7" fmla="*/ 3104 w 55880"/>
                <a:gd name="connsiteY7" fmla="*/ 18006 h 37253"/>
                <a:gd name="connsiteX8" fmla="*/ 3104 w 55880"/>
                <a:gd name="connsiteY8" fmla="*/ 27319 h 37253"/>
                <a:gd name="connsiteX9" fmla="*/ 0 w 55880"/>
                <a:gd name="connsiteY9" fmla="*/ 36943 h 37253"/>
                <a:gd name="connsiteX10" fmla="*/ 3104 w 55880"/>
                <a:gd name="connsiteY10" fmla="*/ 36943 h 37253"/>
                <a:gd name="connsiteX11" fmla="*/ 3104 w 55880"/>
                <a:gd name="connsiteY11" fmla="*/ 40047 h 37253"/>
                <a:gd name="connsiteX12" fmla="*/ 15522 w 55880"/>
                <a:gd name="connsiteY12" fmla="*/ 36943 h 37253"/>
                <a:gd name="connsiteX13" fmla="*/ 27009 w 55880"/>
                <a:gd name="connsiteY13" fmla="*/ 34770 h 37253"/>
                <a:gd name="connsiteX14" fmla="*/ 39427 w 55880"/>
                <a:gd name="connsiteY14" fmla="*/ 32597 h 37253"/>
                <a:gd name="connsiteX15" fmla="*/ 51844 w 55880"/>
                <a:gd name="connsiteY15" fmla="*/ 24215 h 37253"/>
                <a:gd name="connsiteX16" fmla="*/ 56191 w 55880"/>
                <a:gd name="connsiteY16" fmla="*/ 24215 h 37253"/>
                <a:gd name="connsiteX17" fmla="*/ 56191 w 55880"/>
                <a:gd name="connsiteY17" fmla="*/ 19868 h 37253"/>
                <a:gd name="connsiteX18" fmla="*/ 41600 w 55880"/>
                <a:gd name="connsiteY18" fmla="*/ 12418 h 3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880" h="37253">
                  <a:moveTo>
                    <a:pt x="29182" y="5278"/>
                  </a:moveTo>
                  <a:lnTo>
                    <a:pt x="12418" y="0"/>
                  </a:lnTo>
                  <a:lnTo>
                    <a:pt x="10245" y="1863"/>
                  </a:lnTo>
                  <a:lnTo>
                    <a:pt x="8072" y="1863"/>
                  </a:lnTo>
                  <a:lnTo>
                    <a:pt x="8072" y="3104"/>
                  </a:lnTo>
                  <a:lnTo>
                    <a:pt x="7140" y="3104"/>
                  </a:lnTo>
                  <a:lnTo>
                    <a:pt x="3104" y="5278"/>
                  </a:lnTo>
                  <a:lnTo>
                    <a:pt x="3104" y="18006"/>
                  </a:lnTo>
                  <a:lnTo>
                    <a:pt x="3104" y="27319"/>
                  </a:lnTo>
                  <a:lnTo>
                    <a:pt x="0" y="36943"/>
                  </a:lnTo>
                  <a:lnTo>
                    <a:pt x="3104" y="36943"/>
                  </a:lnTo>
                  <a:lnTo>
                    <a:pt x="3104" y="40047"/>
                  </a:lnTo>
                  <a:lnTo>
                    <a:pt x="15522" y="36943"/>
                  </a:lnTo>
                  <a:lnTo>
                    <a:pt x="27009" y="34770"/>
                  </a:lnTo>
                  <a:lnTo>
                    <a:pt x="39427" y="32597"/>
                  </a:lnTo>
                  <a:lnTo>
                    <a:pt x="51844" y="24215"/>
                  </a:lnTo>
                  <a:lnTo>
                    <a:pt x="56191" y="24215"/>
                  </a:lnTo>
                  <a:lnTo>
                    <a:pt x="56191" y="19868"/>
                  </a:lnTo>
                  <a:lnTo>
                    <a:pt x="41600" y="1241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69" name="Freeform: Shape 68">
              <a:extLst>
                <a:ext uri="{FF2B5EF4-FFF2-40B4-BE49-F238E27FC236}">
                  <a16:creationId xmlns:a16="http://schemas.microsoft.com/office/drawing/2014/main" id="{01260A02-4E1C-4829-882B-52E4311766E3}"/>
                </a:ext>
              </a:extLst>
            </p:cNvPr>
            <p:cNvSpPr/>
            <p:nvPr/>
          </p:nvSpPr>
          <p:spPr>
            <a:xfrm>
              <a:off x="6488880" y="5710498"/>
              <a:ext cx="301132" cy="207999"/>
            </a:xfrm>
            <a:custGeom>
              <a:avLst/>
              <a:gdLst>
                <a:gd name="connsiteX0" fmla="*/ 284368 w 301132"/>
                <a:gd name="connsiteY0" fmla="*/ 210793 h 207998"/>
                <a:gd name="connsiteX1" fmla="*/ 294613 w 301132"/>
                <a:gd name="connsiteY1" fmla="*/ 207378 h 207998"/>
                <a:gd name="connsiteX2" fmla="*/ 297718 w 301132"/>
                <a:gd name="connsiteY2" fmla="*/ 205515 h 207998"/>
                <a:gd name="connsiteX3" fmla="*/ 299891 w 301132"/>
                <a:gd name="connsiteY3" fmla="*/ 205515 h 207998"/>
                <a:gd name="connsiteX4" fmla="*/ 302064 w 301132"/>
                <a:gd name="connsiteY4" fmla="*/ 203342 h 207998"/>
                <a:gd name="connsiteX5" fmla="*/ 303926 w 301132"/>
                <a:gd name="connsiteY5" fmla="*/ 203342 h 207998"/>
                <a:gd name="connsiteX6" fmla="*/ 287473 w 301132"/>
                <a:gd name="connsiteY6" fmla="*/ 195891 h 207998"/>
                <a:gd name="connsiteX7" fmla="*/ 269777 w 301132"/>
                <a:gd name="connsiteY7" fmla="*/ 186267 h 207998"/>
                <a:gd name="connsiteX8" fmla="*/ 250840 w 301132"/>
                <a:gd name="connsiteY8" fmla="*/ 178817 h 207998"/>
                <a:gd name="connsiteX9" fmla="*/ 234387 w 301132"/>
                <a:gd name="connsiteY9" fmla="*/ 173539 h 207998"/>
                <a:gd name="connsiteX10" fmla="*/ 226936 w 301132"/>
                <a:gd name="connsiteY10" fmla="*/ 175712 h 207998"/>
                <a:gd name="connsiteX11" fmla="*/ 219796 w 301132"/>
                <a:gd name="connsiteY11" fmla="*/ 178817 h 207998"/>
                <a:gd name="connsiteX12" fmla="*/ 211413 w 301132"/>
                <a:gd name="connsiteY12" fmla="*/ 183163 h 207998"/>
                <a:gd name="connsiteX13" fmla="*/ 199927 w 301132"/>
                <a:gd name="connsiteY13" fmla="*/ 183163 h 207998"/>
                <a:gd name="connsiteX14" fmla="*/ 190614 w 301132"/>
                <a:gd name="connsiteY14" fmla="*/ 177886 h 207998"/>
                <a:gd name="connsiteX15" fmla="*/ 184094 w 301132"/>
                <a:gd name="connsiteY15" fmla="*/ 171366 h 207998"/>
                <a:gd name="connsiteX16" fmla="*/ 174781 w 301132"/>
                <a:gd name="connsiteY16" fmla="*/ 168262 h 207998"/>
                <a:gd name="connsiteX17" fmla="*/ 160190 w 301132"/>
                <a:gd name="connsiteY17" fmla="*/ 166089 h 207998"/>
                <a:gd name="connsiteX18" fmla="*/ 160190 w 301132"/>
                <a:gd name="connsiteY18" fmla="*/ 144047 h 207998"/>
                <a:gd name="connsiteX19" fmla="*/ 163294 w 301132"/>
                <a:gd name="connsiteY19" fmla="*/ 126041 h 207998"/>
                <a:gd name="connsiteX20" fmla="*/ 145599 w 301132"/>
                <a:gd name="connsiteY20" fmla="*/ 111140 h 207998"/>
                <a:gd name="connsiteX21" fmla="*/ 133181 w 301132"/>
                <a:gd name="connsiteY21" fmla="*/ 92202 h 207998"/>
                <a:gd name="connsiteX22" fmla="*/ 121695 w 301132"/>
                <a:gd name="connsiteY22" fmla="*/ 76370 h 207998"/>
                <a:gd name="connsiteX23" fmla="*/ 109277 w 301132"/>
                <a:gd name="connsiteY23" fmla="*/ 61468 h 207998"/>
                <a:gd name="connsiteX24" fmla="*/ 101826 w 301132"/>
                <a:gd name="connsiteY24" fmla="*/ 54018 h 207998"/>
                <a:gd name="connsiteX25" fmla="*/ 99964 w 301132"/>
                <a:gd name="connsiteY25" fmla="*/ 54018 h 207998"/>
                <a:gd name="connsiteX26" fmla="*/ 99964 w 301132"/>
                <a:gd name="connsiteY26" fmla="*/ 51844 h 207998"/>
                <a:gd name="connsiteX27" fmla="*/ 94686 w 301132"/>
                <a:gd name="connsiteY27" fmla="*/ 47809 h 207998"/>
                <a:gd name="connsiteX28" fmla="*/ 76991 w 301132"/>
                <a:gd name="connsiteY28" fmla="*/ 39116 h 207998"/>
                <a:gd name="connsiteX29" fmla="*/ 62400 w 301132"/>
                <a:gd name="connsiteY29" fmla="*/ 29803 h 207998"/>
                <a:gd name="connsiteX30" fmla="*/ 47809 w 301132"/>
                <a:gd name="connsiteY30" fmla="*/ 20179 h 207998"/>
                <a:gd name="connsiteX31" fmla="*/ 34149 w 301132"/>
                <a:gd name="connsiteY31" fmla="*/ 4346 h 207998"/>
                <a:gd name="connsiteX32" fmla="*/ 0 w 301132"/>
                <a:gd name="connsiteY32" fmla="*/ 0 h 207998"/>
                <a:gd name="connsiteX33" fmla="*/ 4967 w 301132"/>
                <a:gd name="connsiteY33" fmla="*/ 17075 h 207998"/>
                <a:gd name="connsiteX34" fmla="*/ 16454 w 301132"/>
                <a:gd name="connsiteY34" fmla="*/ 27630 h 207998"/>
                <a:gd name="connsiteX35" fmla="*/ 29182 w 301132"/>
                <a:gd name="connsiteY35" fmla="*/ 39116 h 207998"/>
                <a:gd name="connsiteX36" fmla="*/ 40358 w 301132"/>
                <a:gd name="connsiteY36" fmla="*/ 47809 h 207998"/>
                <a:gd name="connsiteX37" fmla="*/ 50913 w 301132"/>
                <a:gd name="connsiteY37" fmla="*/ 61468 h 207998"/>
                <a:gd name="connsiteX38" fmla="*/ 62400 w 301132"/>
                <a:gd name="connsiteY38" fmla="*/ 77301 h 207998"/>
                <a:gd name="connsiteX39" fmla="*/ 72644 w 301132"/>
                <a:gd name="connsiteY39" fmla="*/ 98411 h 207998"/>
                <a:gd name="connsiteX40" fmla="*/ 85373 w 301132"/>
                <a:gd name="connsiteY40" fmla="*/ 118590 h 207998"/>
                <a:gd name="connsiteX41" fmla="*/ 97790 w 301132"/>
                <a:gd name="connsiteY41" fmla="*/ 136596 h 207998"/>
                <a:gd name="connsiteX42" fmla="*/ 114555 w 301132"/>
                <a:gd name="connsiteY42" fmla="*/ 153671 h 207998"/>
                <a:gd name="connsiteX43" fmla="*/ 133181 w 301132"/>
                <a:gd name="connsiteY43" fmla="*/ 164226 h 207998"/>
                <a:gd name="connsiteX44" fmla="*/ 155223 w 301132"/>
                <a:gd name="connsiteY44" fmla="*/ 170435 h 207998"/>
                <a:gd name="connsiteX45" fmla="*/ 153050 w 301132"/>
                <a:gd name="connsiteY45" fmla="*/ 173539 h 207998"/>
                <a:gd name="connsiteX46" fmla="*/ 150877 w 301132"/>
                <a:gd name="connsiteY46" fmla="*/ 175712 h 207998"/>
                <a:gd name="connsiteX47" fmla="*/ 147772 w 301132"/>
                <a:gd name="connsiteY47" fmla="*/ 178817 h 207998"/>
                <a:gd name="connsiteX48" fmla="*/ 155223 w 301132"/>
                <a:gd name="connsiteY48" fmla="*/ 183163 h 207998"/>
                <a:gd name="connsiteX49" fmla="*/ 170745 w 301132"/>
                <a:gd name="connsiteY49" fmla="*/ 190614 h 207998"/>
                <a:gd name="connsiteX50" fmla="*/ 190614 w 301132"/>
                <a:gd name="connsiteY50" fmla="*/ 195891 h 207998"/>
                <a:gd name="connsiteX51" fmla="*/ 216691 w 301132"/>
                <a:gd name="connsiteY51" fmla="*/ 201169 h 207998"/>
                <a:gd name="connsiteX52" fmla="*/ 240595 w 301132"/>
                <a:gd name="connsiteY52" fmla="*/ 207378 h 207998"/>
                <a:gd name="connsiteX53" fmla="*/ 263569 w 301132"/>
                <a:gd name="connsiteY53" fmla="*/ 210793 h 20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01132" h="207998">
                  <a:moveTo>
                    <a:pt x="284368" y="210793"/>
                  </a:moveTo>
                  <a:lnTo>
                    <a:pt x="294613" y="207378"/>
                  </a:lnTo>
                  <a:lnTo>
                    <a:pt x="297718" y="205515"/>
                  </a:lnTo>
                  <a:lnTo>
                    <a:pt x="299891" y="205515"/>
                  </a:lnTo>
                  <a:lnTo>
                    <a:pt x="302064" y="203342"/>
                  </a:lnTo>
                  <a:lnTo>
                    <a:pt x="303926" y="203342"/>
                  </a:lnTo>
                  <a:lnTo>
                    <a:pt x="287473" y="195891"/>
                  </a:lnTo>
                  <a:lnTo>
                    <a:pt x="269777" y="186267"/>
                  </a:lnTo>
                  <a:lnTo>
                    <a:pt x="250840" y="178817"/>
                  </a:lnTo>
                  <a:lnTo>
                    <a:pt x="234387" y="173539"/>
                  </a:lnTo>
                  <a:lnTo>
                    <a:pt x="226936" y="175712"/>
                  </a:lnTo>
                  <a:lnTo>
                    <a:pt x="219796" y="178817"/>
                  </a:lnTo>
                  <a:lnTo>
                    <a:pt x="211413" y="183163"/>
                  </a:lnTo>
                  <a:lnTo>
                    <a:pt x="199927" y="183163"/>
                  </a:lnTo>
                  <a:lnTo>
                    <a:pt x="190614" y="177886"/>
                  </a:lnTo>
                  <a:lnTo>
                    <a:pt x="184094" y="171366"/>
                  </a:lnTo>
                  <a:lnTo>
                    <a:pt x="174781" y="168262"/>
                  </a:lnTo>
                  <a:lnTo>
                    <a:pt x="160190" y="166089"/>
                  </a:lnTo>
                  <a:lnTo>
                    <a:pt x="160190" y="144047"/>
                  </a:lnTo>
                  <a:lnTo>
                    <a:pt x="163294" y="126041"/>
                  </a:lnTo>
                  <a:lnTo>
                    <a:pt x="145599" y="111140"/>
                  </a:lnTo>
                  <a:lnTo>
                    <a:pt x="133181" y="92202"/>
                  </a:lnTo>
                  <a:lnTo>
                    <a:pt x="121695" y="76370"/>
                  </a:lnTo>
                  <a:lnTo>
                    <a:pt x="109277" y="61468"/>
                  </a:lnTo>
                  <a:lnTo>
                    <a:pt x="101826" y="54018"/>
                  </a:lnTo>
                  <a:lnTo>
                    <a:pt x="99964" y="54018"/>
                  </a:lnTo>
                  <a:lnTo>
                    <a:pt x="99964" y="51844"/>
                  </a:lnTo>
                  <a:lnTo>
                    <a:pt x="94686" y="47809"/>
                  </a:lnTo>
                  <a:lnTo>
                    <a:pt x="76991" y="39116"/>
                  </a:lnTo>
                  <a:lnTo>
                    <a:pt x="62400" y="29803"/>
                  </a:lnTo>
                  <a:lnTo>
                    <a:pt x="47809" y="20179"/>
                  </a:lnTo>
                  <a:lnTo>
                    <a:pt x="34149" y="4346"/>
                  </a:lnTo>
                  <a:lnTo>
                    <a:pt x="0" y="0"/>
                  </a:lnTo>
                  <a:lnTo>
                    <a:pt x="4967" y="17075"/>
                  </a:lnTo>
                  <a:lnTo>
                    <a:pt x="16454" y="27630"/>
                  </a:lnTo>
                  <a:lnTo>
                    <a:pt x="29182" y="39116"/>
                  </a:lnTo>
                  <a:lnTo>
                    <a:pt x="40358" y="47809"/>
                  </a:lnTo>
                  <a:lnTo>
                    <a:pt x="50913" y="61468"/>
                  </a:lnTo>
                  <a:lnTo>
                    <a:pt x="62400" y="77301"/>
                  </a:lnTo>
                  <a:lnTo>
                    <a:pt x="72644" y="98411"/>
                  </a:lnTo>
                  <a:lnTo>
                    <a:pt x="85373" y="118590"/>
                  </a:lnTo>
                  <a:lnTo>
                    <a:pt x="97790" y="136596"/>
                  </a:lnTo>
                  <a:lnTo>
                    <a:pt x="114555" y="153671"/>
                  </a:lnTo>
                  <a:lnTo>
                    <a:pt x="133181" y="164226"/>
                  </a:lnTo>
                  <a:lnTo>
                    <a:pt x="155223" y="170435"/>
                  </a:lnTo>
                  <a:lnTo>
                    <a:pt x="153050" y="173539"/>
                  </a:lnTo>
                  <a:lnTo>
                    <a:pt x="150877" y="175712"/>
                  </a:lnTo>
                  <a:lnTo>
                    <a:pt x="147772" y="178817"/>
                  </a:lnTo>
                  <a:lnTo>
                    <a:pt x="155223" y="183163"/>
                  </a:lnTo>
                  <a:lnTo>
                    <a:pt x="170745" y="190614"/>
                  </a:lnTo>
                  <a:lnTo>
                    <a:pt x="190614" y="195891"/>
                  </a:lnTo>
                  <a:lnTo>
                    <a:pt x="216691" y="201169"/>
                  </a:lnTo>
                  <a:lnTo>
                    <a:pt x="240595" y="207378"/>
                  </a:lnTo>
                  <a:lnTo>
                    <a:pt x="263569" y="21079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70" name="Freeform: Shape 69">
              <a:extLst>
                <a:ext uri="{FF2B5EF4-FFF2-40B4-BE49-F238E27FC236}">
                  <a16:creationId xmlns:a16="http://schemas.microsoft.com/office/drawing/2014/main" id="{99204F02-6123-4550-B694-01983EF92391}"/>
                </a:ext>
              </a:extLst>
            </p:cNvPr>
            <p:cNvSpPr/>
            <p:nvPr/>
          </p:nvSpPr>
          <p:spPr>
            <a:xfrm>
              <a:off x="7403453" y="5901112"/>
              <a:ext cx="24836" cy="21731"/>
            </a:xfrm>
            <a:custGeom>
              <a:avLst/>
              <a:gdLst>
                <a:gd name="connsiteX0" fmla="*/ 26078 w 24835"/>
                <a:gd name="connsiteY0" fmla="*/ 24215 h 21731"/>
                <a:gd name="connsiteX1" fmla="*/ 21731 w 24835"/>
                <a:gd name="connsiteY1" fmla="*/ 18006 h 21731"/>
                <a:gd name="connsiteX2" fmla="*/ 19869 w 24835"/>
                <a:gd name="connsiteY2" fmla="*/ 12728 h 21731"/>
                <a:gd name="connsiteX3" fmla="*/ 16454 w 24835"/>
                <a:gd name="connsiteY3" fmla="*/ 9624 h 21731"/>
                <a:gd name="connsiteX4" fmla="*/ 11487 w 24835"/>
                <a:gd name="connsiteY4" fmla="*/ 5278 h 21731"/>
                <a:gd name="connsiteX5" fmla="*/ 7140 w 24835"/>
                <a:gd name="connsiteY5" fmla="*/ 3104 h 21731"/>
                <a:gd name="connsiteX6" fmla="*/ 0 w 24835"/>
                <a:gd name="connsiteY6" fmla="*/ 0 h 21731"/>
                <a:gd name="connsiteX7" fmla="*/ 4036 w 24835"/>
                <a:gd name="connsiteY7" fmla="*/ 7451 h 21731"/>
                <a:gd name="connsiteX8" fmla="*/ 7140 w 24835"/>
                <a:gd name="connsiteY8" fmla="*/ 12728 h 21731"/>
                <a:gd name="connsiteX9" fmla="*/ 11487 w 24835"/>
                <a:gd name="connsiteY9" fmla="*/ 16764 h 21731"/>
                <a:gd name="connsiteX10" fmla="*/ 16454 w 24835"/>
                <a:gd name="connsiteY10" fmla="*/ 20179 h 21731"/>
                <a:gd name="connsiteX11" fmla="*/ 19869 w 24835"/>
                <a:gd name="connsiteY11" fmla="*/ 24215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835" h="21731">
                  <a:moveTo>
                    <a:pt x="26078" y="24215"/>
                  </a:moveTo>
                  <a:lnTo>
                    <a:pt x="21731" y="18006"/>
                  </a:lnTo>
                  <a:lnTo>
                    <a:pt x="19869" y="12728"/>
                  </a:lnTo>
                  <a:lnTo>
                    <a:pt x="16454" y="9624"/>
                  </a:lnTo>
                  <a:lnTo>
                    <a:pt x="11487" y="5278"/>
                  </a:lnTo>
                  <a:lnTo>
                    <a:pt x="7140" y="3104"/>
                  </a:lnTo>
                  <a:lnTo>
                    <a:pt x="0" y="0"/>
                  </a:lnTo>
                  <a:lnTo>
                    <a:pt x="4036" y="7451"/>
                  </a:lnTo>
                  <a:lnTo>
                    <a:pt x="7140" y="12728"/>
                  </a:lnTo>
                  <a:lnTo>
                    <a:pt x="11487" y="16764"/>
                  </a:lnTo>
                  <a:lnTo>
                    <a:pt x="16454" y="20179"/>
                  </a:lnTo>
                  <a:lnTo>
                    <a:pt x="19869" y="24215"/>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71" name="Freeform: Shape 70">
              <a:extLst>
                <a:ext uri="{FF2B5EF4-FFF2-40B4-BE49-F238E27FC236}">
                  <a16:creationId xmlns:a16="http://schemas.microsoft.com/office/drawing/2014/main" id="{8ACC5538-1FEC-4943-A0E9-A27DA0727625}"/>
                </a:ext>
              </a:extLst>
            </p:cNvPr>
            <p:cNvSpPr/>
            <p:nvPr/>
          </p:nvSpPr>
          <p:spPr>
            <a:xfrm>
              <a:off x="7568921" y="6290411"/>
              <a:ext cx="93134" cy="145910"/>
            </a:xfrm>
            <a:custGeom>
              <a:avLst/>
              <a:gdLst>
                <a:gd name="connsiteX0" fmla="*/ 89719 w 93133"/>
                <a:gd name="connsiteY0" fmla="*/ 63641 h 145909"/>
                <a:gd name="connsiteX1" fmla="*/ 87546 w 93133"/>
                <a:gd name="connsiteY1" fmla="*/ 66746 h 145909"/>
                <a:gd name="connsiteX2" fmla="*/ 83510 w 93133"/>
                <a:gd name="connsiteY2" fmla="*/ 69850 h 145909"/>
                <a:gd name="connsiteX3" fmla="*/ 80406 w 93133"/>
                <a:gd name="connsiteY3" fmla="*/ 69850 h 145909"/>
                <a:gd name="connsiteX4" fmla="*/ 78232 w 93133"/>
                <a:gd name="connsiteY4" fmla="*/ 69850 h 145909"/>
                <a:gd name="connsiteX5" fmla="*/ 75128 w 93133"/>
                <a:gd name="connsiteY5" fmla="*/ 69850 h 145909"/>
                <a:gd name="connsiteX6" fmla="*/ 68919 w 93133"/>
                <a:gd name="connsiteY6" fmla="*/ 69850 h 145909"/>
                <a:gd name="connsiteX7" fmla="*/ 63641 w 93133"/>
                <a:gd name="connsiteY7" fmla="*/ 69850 h 145909"/>
                <a:gd name="connsiteX8" fmla="*/ 53086 w 93133"/>
                <a:gd name="connsiteY8" fmla="*/ 48740 h 145909"/>
                <a:gd name="connsiteX9" fmla="*/ 38495 w 93133"/>
                <a:gd name="connsiteY9" fmla="*/ 31976 h 145909"/>
                <a:gd name="connsiteX10" fmla="*/ 23904 w 93133"/>
                <a:gd name="connsiteY10" fmla="*/ 17075 h 145909"/>
                <a:gd name="connsiteX11" fmla="*/ 7451 w 93133"/>
                <a:gd name="connsiteY11" fmla="*/ 0 h 145909"/>
                <a:gd name="connsiteX12" fmla="*/ 0 w 93133"/>
                <a:gd name="connsiteY12" fmla="*/ 0 h 145909"/>
                <a:gd name="connsiteX13" fmla="*/ 4346 w 93133"/>
                <a:gd name="connsiteY13" fmla="*/ 11797 h 145909"/>
                <a:gd name="connsiteX14" fmla="*/ 9313 w 93133"/>
                <a:gd name="connsiteY14" fmla="*/ 26388 h 145909"/>
                <a:gd name="connsiteX15" fmla="*/ 17695 w 93133"/>
                <a:gd name="connsiteY15" fmla="*/ 42531 h 145909"/>
                <a:gd name="connsiteX16" fmla="*/ 29182 w 93133"/>
                <a:gd name="connsiteY16" fmla="*/ 61468 h 145909"/>
                <a:gd name="connsiteX17" fmla="*/ 36633 w 93133"/>
                <a:gd name="connsiteY17" fmla="*/ 74196 h 145909"/>
                <a:gd name="connsiteX18" fmla="*/ 43773 w 93133"/>
                <a:gd name="connsiteY18" fmla="*/ 81647 h 145909"/>
                <a:gd name="connsiteX19" fmla="*/ 38495 w 93133"/>
                <a:gd name="connsiteY19" fmla="*/ 86925 h 145909"/>
                <a:gd name="connsiteX20" fmla="*/ 32286 w 93133"/>
                <a:gd name="connsiteY20" fmla="*/ 92202 h 145909"/>
                <a:gd name="connsiteX21" fmla="*/ 27319 w 93133"/>
                <a:gd name="connsiteY21" fmla="*/ 96238 h 145909"/>
                <a:gd name="connsiteX22" fmla="*/ 23904 w 93133"/>
                <a:gd name="connsiteY22" fmla="*/ 101826 h 145909"/>
                <a:gd name="connsiteX23" fmla="*/ 22042 w 93133"/>
                <a:gd name="connsiteY23" fmla="*/ 103689 h 145909"/>
                <a:gd name="connsiteX24" fmla="*/ 22042 w 93133"/>
                <a:gd name="connsiteY24" fmla="*/ 105862 h 145909"/>
                <a:gd name="connsiteX25" fmla="*/ 23904 w 93133"/>
                <a:gd name="connsiteY25" fmla="*/ 107104 h 145909"/>
                <a:gd name="connsiteX26" fmla="*/ 27319 w 93133"/>
                <a:gd name="connsiteY26" fmla="*/ 108966 h 145909"/>
                <a:gd name="connsiteX27" fmla="*/ 31355 w 93133"/>
                <a:gd name="connsiteY27" fmla="*/ 111140 h 145909"/>
                <a:gd name="connsiteX28" fmla="*/ 34459 w 93133"/>
                <a:gd name="connsiteY28" fmla="*/ 113313 h 145909"/>
                <a:gd name="connsiteX29" fmla="*/ 38495 w 93133"/>
                <a:gd name="connsiteY29" fmla="*/ 114244 h 145909"/>
                <a:gd name="connsiteX30" fmla="*/ 41910 w 93133"/>
                <a:gd name="connsiteY30" fmla="*/ 116417 h 145909"/>
                <a:gd name="connsiteX31" fmla="*/ 43773 w 93133"/>
                <a:gd name="connsiteY31" fmla="*/ 118590 h 145909"/>
                <a:gd name="connsiteX32" fmla="*/ 43773 w 93133"/>
                <a:gd name="connsiteY32" fmla="*/ 121695 h 145909"/>
                <a:gd name="connsiteX33" fmla="*/ 43773 w 93133"/>
                <a:gd name="connsiteY33" fmla="*/ 126041 h 145909"/>
                <a:gd name="connsiteX34" fmla="*/ 41910 w 93133"/>
                <a:gd name="connsiteY34" fmla="*/ 129145 h 145909"/>
                <a:gd name="connsiteX35" fmla="*/ 41910 w 93133"/>
                <a:gd name="connsiteY35" fmla="*/ 135665 h 145909"/>
                <a:gd name="connsiteX36" fmla="*/ 41910 w 93133"/>
                <a:gd name="connsiteY36" fmla="*/ 138769 h 145909"/>
                <a:gd name="connsiteX37" fmla="*/ 43773 w 93133"/>
                <a:gd name="connsiteY37" fmla="*/ 142805 h 145909"/>
                <a:gd name="connsiteX38" fmla="*/ 43773 w 93133"/>
                <a:gd name="connsiteY38" fmla="*/ 148083 h 145909"/>
                <a:gd name="connsiteX39" fmla="*/ 54328 w 93133"/>
                <a:gd name="connsiteY39" fmla="*/ 136596 h 145909"/>
                <a:gd name="connsiteX40" fmla="*/ 63641 w 93133"/>
                <a:gd name="connsiteY40" fmla="*/ 126041 h 145909"/>
                <a:gd name="connsiteX41" fmla="*/ 75128 w 93133"/>
                <a:gd name="connsiteY41" fmla="*/ 114244 h 145909"/>
                <a:gd name="connsiteX42" fmla="*/ 75128 w 93133"/>
                <a:gd name="connsiteY42" fmla="*/ 101826 h 145909"/>
                <a:gd name="connsiteX43" fmla="*/ 87546 w 93133"/>
                <a:gd name="connsiteY43" fmla="*/ 101826 h 145909"/>
                <a:gd name="connsiteX44" fmla="*/ 89719 w 93133"/>
                <a:gd name="connsiteY44" fmla="*/ 98411 h 145909"/>
                <a:gd name="connsiteX45" fmla="*/ 90650 w 93133"/>
                <a:gd name="connsiteY45" fmla="*/ 92202 h 145909"/>
                <a:gd name="connsiteX46" fmla="*/ 92823 w 93133"/>
                <a:gd name="connsiteY46" fmla="*/ 86925 h 145909"/>
                <a:gd name="connsiteX47" fmla="*/ 94996 w 93133"/>
                <a:gd name="connsiteY47" fmla="*/ 81647 h 145909"/>
                <a:gd name="connsiteX48" fmla="*/ 94996 w 93133"/>
                <a:gd name="connsiteY48" fmla="*/ 57122 h 145909"/>
                <a:gd name="connsiteX49" fmla="*/ 90650 w 93133"/>
                <a:gd name="connsiteY49" fmla="*/ 57122 h 145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93133" h="145909">
                  <a:moveTo>
                    <a:pt x="89719" y="63641"/>
                  </a:moveTo>
                  <a:lnTo>
                    <a:pt x="87546" y="66746"/>
                  </a:lnTo>
                  <a:lnTo>
                    <a:pt x="83510" y="69850"/>
                  </a:lnTo>
                  <a:lnTo>
                    <a:pt x="80406" y="69850"/>
                  </a:lnTo>
                  <a:lnTo>
                    <a:pt x="78232" y="69850"/>
                  </a:lnTo>
                  <a:lnTo>
                    <a:pt x="75128" y="69850"/>
                  </a:lnTo>
                  <a:lnTo>
                    <a:pt x="68919" y="69850"/>
                  </a:lnTo>
                  <a:lnTo>
                    <a:pt x="63641" y="69850"/>
                  </a:lnTo>
                  <a:lnTo>
                    <a:pt x="53086" y="48740"/>
                  </a:lnTo>
                  <a:lnTo>
                    <a:pt x="38495" y="31976"/>
                  </a:lnTo>
                  <a:lnTo>
                    <a:pt x="23904" y="17075"/>
                  </a:lnTo>
                  <a:lnTo>
                    <a:pt x="7451" y="0"/>
                  </a:lnTo>
                  <a:lnTo>
                    <a:pt x="0" y="0"/>
                  </a:lnTo>
                  <a:lnTo>
                    <a:pt x="4346" y="11797"/>
                  </a:lnTo>
                  <a:lnTo>
                    <a:pt x="9313" y="26388"/>
                  </a:lnTo>
                  <a:lnTo>
                    <a:pt x="17695" y="42531"/>
                  </a:lnTo>
                  <a:lnTo>
                    <a:pt x="29182" y="61468"/>
                  </a:lnTo>
                  <a:lnTo>
                    <a:pt x="36633" y="74196"/>
                  </a:lnTo>
                  <a:lnTo>
                    <a:pt x="43773" y="81647"/>
                  </a:lnTo>
                  <a:lnTo>
                    <a:pt x="38495" y="86925"/>
                  </a:lnTo>
                  <a:lnTo>
                    <a:pt x="32286" y="92202"/>
                  </a:lnTo>
                  <a:lnTo>
                    <a:pt x="27319" y="96238"/>
                  </a:lnTo>
                  <a:lnTo>
                    <a:pt x="23904" y="101826"/>
                  </a:lnTo>
                  <a:lnTo>
                    <a:pt x="22042" y="103689"/>
                  </a:lnTo>
                  <a:lnTo>
                    <a:pt x="22042" y="105862"/>
                  </a:lnTo>
                  <a:lnTo>
                    <a:pt x="23904" y="107104"/>
                  </a:lnTo>
                  <a:lnTo>
                    <a:pt x="27319" y="108966"/>
                  </a:lnTo>
                  <a:lnTo>
                    <a:pt x="31355" y="111140"/>
                  </a:lnTo>
                  <a:lnTo>
                    <a:pt x="34459" y="113313"/>
                  </a:lnTo>
                  <a:lnTo>
                    <a:pt x="38495" y="114244"/>
                  </a:lnTo>
                  <a:lnTo>
                    <a:pt x="41910" y="116417"/>
                  </a:lnTo>
                  <a:lnTo>
                    <a:pt x="43773" y="118590"/>
                  </a:lnTo>
                  <a:lnTo>
                    <a:pt x="43773" y="121695"/>
                  </a:lnTo>
                  <a:lnTo>
                    <a:pt x="43773" y="126041"/>
                  </a:lnTo>
                  <a:lnTo>
                    <a:pt x="41910" y="129145"/>
                  </a:lnTo>
                  <a:lnTo>
                    <a:pt x="41910" y="135665"/>
                  </a:lnTo>
                  <a:lnTo>
                    <a:pt x="41910" y="138769"/>
                  </a:lnTo>
                  <a:lnTo>
                    <a:pt x="43773" y="142805"/>
                  </a:lnTo>
                  <a:lnTo>
                    <a:pt x="43773" y="148083"/>
                  </a:lnTo>
                  <a:lnTo>
                    <a:pt x="54328" y="136596"/>
                  </a:lnTo>
                  <a:lnTo>
                    <a:pt x="63641" y="126041"/>
                  </a:lnTo>
                  <a:lnTo>
                    <a:pt x="75128" y="114244"/>
                  </a:lnTo>
                  <a:lnTo>
                    <a:pt x="75128" y="101826"/>
                  </a:lnTo>
                  <a:lnTo>
                    <a:pt x="87546" y="101826"/>
                  </a:lnTo>
                  <a:lnTo>
                    <a:pt x="89719" y="98411"/>
                  </a:lnTo>
                  <a:lnTo>
                    <a:pt x="90650" y="92202"/>
                  </a:lnTo>
                  <a:lnTo>
                    <a:pt x="92823" y="86925"/>
                  </a:lnTo>
                  <a:lnTo>
                    <a:pt x="94996" y="81647"/>
                  </a:lnTo>
                  <a:lnTo>
                    <a:pt x="94996" y="57122"/>
                  </a:lnTo>
                  <a:lnTo>
                    <a:pt x="90650" y="57122"/>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72" name="Freeform: Shape 71">
              <a:extLst>
                <a:ext uri="{FF2B5EF4-FFF2-40B4-BE49-F238E27FC236}">
                  <a16:creationId xmlns:a16="http://schemas.microsoft.com/office/drawing/2014/main" id="{B4FE5275-6190-4EB4-A090-3A689A983E8E}"/>
                </a:ext>
              </a:extLst>
            </p:cNvPr>
            <p:cNvSpPr/>
            <p:nvPr/>
          </p:nvSpPr>
          <p:spPr>
            <a:xfrm>
              <a:off x="7483548" y="6426076"/>
              <a:ext cx="117969" cy="136596"/>
            </a:xfrm>
            <a:custGeom>
              <a:avLst/>
              <a:gdLst>
                <a:gd name="connsiteX0" fmla="*/ 116728 w 117969"/>
                <a:gd name="connsiteY0" fmla="*/ 7140 h 136596"/>
                <a:gd name="connsiteX1" fmla="*/ 116728 w 117969"/>
                <a:gd name="connsiteY1" fmla="*/ 3104 h 136596"/>
                <a:gd name="connsiteX2" fmla="*/ 114555 w 117969"/>
                <a:gd name="connsiteY2" fmla="*/ 3104 h 136596"/>
                <a:gd name="connsiteX3" fmla="*/ 112692 w 117969"/>
                <a:gd name="connsiteY3" fmla="*/ 3104 h 136596"/>
                <a:gd name="connsiteX4" fmla="*/ 112692 w 117969"/>
                <a:gd name="connsiteY4" fmla="*/ 5278 h 136596"/>
                <a:gd name="connsiteX5" fmla="*/ 110519 w 117969"/>
                <a:gd name="connsiteY5" fmla="*/ 8382 h 136596"/>
                <a:gd name="connsiteX6" fmla="*/ 109277 w 117969"/>
                <a:gd name="connsiteY6" fmla="*/ 10555 h 136596"/>
                <a:gd name="connsiteX7" fmla="*/ 109277 w 117969"/>
                <a:gd name="connsiteY7" fmla="*/ 12418 h 136596"/>
                <a:gd name="connsiteX8" fmla="*/ 105241 w 117969"/>
                <a:gd name="connsiteY8" fmla="*/ 8382 h 136596"/>
                <a:gd name="connsiteX9" fmla="*/ 103068 w 117969"/>
                <a:gd name="connsiteY9" fmla="*/ 7140 h 136596"/>
                <a:gd name="connsiteX10" fmla="*/ 102137 w 117969"/>
                <a:gd name="connsiteY10" fmla="*/ 5278 h 136596"/>
                <a:gd name="connsiteX11" fmla="*/ 99963 w 117969"/>
                <a:gd name="connsiteY11" fmla="*/ 3104 h 136596"/>
                <a:gd name="connsiteX12" fmla="*/ 95928 w 117969"/>
                <a:gd name="connsiteY12" fmla="*/ 931 h 136596"/>
                <a:gd name="connsiteX13" fmla="*/ 92823 w 117969"/>
                <a:gd name="connsiteY13" fmla="*/ 0 h 136596"/>
                <a:gd name="connsiteX14" fmla="*/ 87546 w 117969"/>
                <a:gd name="connsiteY14" fmla="*/ 8382 h 136596"/>
                <a:gd name="connsiteX15" fmla="*/ 80406 w 117969"/>
                <a:gd name="connsiteY15" fmla="*/ 23283 h 136596"/>
                <a:gd name="connsiteX16" fmla="*/ 70782 w 117969"/>
                <a:gd name="connsiteY16" fmla="*/ 37874 h 136596"/>
                <a:gd name="connsiteX17" fmla="*/ 63641 w 117969"/>
                <a:gd name="connsiteY17" fmla="*/ 52776 h 136596"/>
                <a:gd name="connsiteX18" fmla="*/ 54328 w 117969"/>
                <a:gd name="connsiteY18" fmla="*/ 65504 h 136596"/>
                <a:gd name="connsiteX19" fmla="*/ 49051 w 117969"/>
                <a:gd name="connsiteY19" fmla="*/ 71713 h 136596"/>
                <a:gd name="connsiteX20" fmla="*/ 38495 w 117969"/>
                <a:gd name="connsiteY20" fmla="*/ 75128 h 136596"/>
                <a:gd name="connsiteX21" fmla="*/ 27009 w 117969"/>
                <a:gd name="connsiteY21" fmla="*/ 76991 h 136596"/>
                <a:gd name="connsiteX22" fmla="*/ 16764 w 117969"/>
                <a:gd name="connsiteY22" fmla="*/ 80406 h 136596"/>
                <a:gd name="connsiteX23" fmla="*/ 12418 w 117969"/>
                <a:gd name="connsiteY23" fmla="*/ 84441 h 136596"/>
                <a:gd name="connsiteX24" fmla="*/ 10555 w 117969"/>
                <a:gd name="connsiteY24" fmla="*/ 89719 h 136596"/>
                <a:gd name="connsiteX25" fmla="*/ 9313 w 117969"/>
                <a:gd name="connsiteY25" fmla="*/ 94997 h 136596"/>
                <a:gd name="connsiteX26" fmla="*/ 7451 w 117969"/>
                <a:gd name="connsiteY26" fmla="*/ 99343 h 136596"/>
                <a:gd name="connsiteX27" fmla="*/ 5277 w 117969"/>
                <a:gd name="connsiteY27" fmla="*/ 104620 h 136596"/>
                <a:gd name="connsiteX28" fmla="*/ 0 w 117969"/>
                <a:gd name="connsiteY28" fmla="*/ 108967 h 136596"/>
                <a:gd name="connsiteX29" fmla="*/ 7451 w 117969"/>
                <a:gd name="connsiteY29" fmla="*/ 119522 h 136596"/>
                <a:gd name="connsiteX30" fmla="*/ 14591 w 117969"/>
                <a:gd name="connsiteY30" fmla="*/ 124799 h 136596"/>
                <a:gd name="connsiteX31" fmla="*/ 23904 w 117969"/>
                <a:gd name="connsiteY31" fmla="*/ 131008 h 136596"/>
                <a:gd name="connsiteX32" fmla="*/ 32286 w 117969"/>
                <a:gd name="connsiteY32" fmla="*/ 137528 h 136596"/>
                <a:gd name="connsiteX33" fmla="*/ 39737 w 117969"/>
                <a:gd name="connsiteY33" fmla="*/ 137528 h 136596"/>
                <a:gd name="connsiteX34" fmla="*/ 45946 w 117969"/>
                <a:gd name="connsiteY34" fmla="*/ 132250 h 136596"/>
                <a:gd name="connsiteX35" fmla="*/ 51224 w 117969"/>
                <a:gd name="connsiteY35" fmla="*/ 128835 h 136596"/>
                <a:gd name="connsiteX36" fmla="*/ 56191 w 117969"/>
                <a:gd name="connsiteY36" fmla="*/ 124799 h 136596"/>
                <a:gd name="connsiteX37" fmla="*/ 61468 w 117969"/>
                <a:gd name="connsiteY37" fmla="*/ 121695 h 136596"/>
                <a:gd name="connsiteX38" fmla="*/ 65814 w 117969"/>
                <a:gd name="connsiteY38" fmla="*/ 117349 h 136596"/>
                <a:gd name="connsiteX39" fmla="*/ 67677 w 117969"/>
                <a:gd name="connsiteY39" fmla="*/ 109898 h 136596"/>
                <a:gd name="connsiteX40" fmla="*/ 67677 w 117969"/>
                <a:gd name="connsiteY40" fmla="*/ 104620 h 136596"/>
                <a:gd name="connsiteX41" fmla="*/ 68919 w 117969"/>
                <a:gd name="connsiteY41" fmla="*/ 99343 h 136596"/>
                <a:gd name="connsiteX42" fmla="*/ 68919 w 117969"/>
                <a:gd name="connsiteY42" fmla="*/ 94065 h 136596"/>
                <a:gd name="connsiteX43" fmla="*/ 72955 w 117969"/>
                <a:gd name="connsiteY43" fmla="*/ 87856 h 136596"/>
                <a:gd name="connsiteX44" fmla="*/ 76059 w 117969"/>
                <a:gd name="connsiteY44" fmla="*/ 86614 h 136596"/>
                <a:gd name="connsiteX45" fmla="*/ 82268 w 117969"/>
                <a:gd name="connsiteY45" fmla="*/ 82268 h 136596"/>
                <a:gd name="connsiteX46" fmla="*/ 87546 w 117969"/>
                <a:gd name="connsiteY46" fmla="*/ 80406 h 136596"/>
                <a:gd name="connsiteX47" fmla="*/ 92823 w 117969"/>
                <a:gd name="connsiteY47" fmla="*/ 79164 h 136596"/>
                <a:gd name="connsiteX48" fmla="*/ 98101 w 117969"/>
                <a:gd name="connsiteY48" fmla="*/ 75128 h 136596"/>
                <a:gd name="connsiteX49" fmla="*/ 99963 w 117969"/>
                <a:gd name="connsiteY49" fmla="*/ 71713 h 136596"/>
                <a:gd name="connsiteX50" fmla="*/ 95928 w 117969"/>
                <a:gd name="connsiteY50" fmla="*/ 60227 h 136596"/>
                <a:gd name="connsiteX51" fmla="*/ 107414 w 117969"/>
                <a:gd name="connsiteY51" fmla="*/ 42221 h 136596"/>
                <a:gd name="connsiteX52" fmla="*/ 119832 w 117969"/>
                <a:gd name="connsiteY52" fmla="*/ 27319 h 136596"/>
                <a:gd name="connsiteX53" fmla="*/ 119832 w 117969"/>
                <a:gd name="connsiteY53" fmla="*/ 22042 h 136596"/>
                <a:gd name="connsiteX54" fmla="*/ 119832 w 117969"/>
                <a:gd name="connsiteY54" fmla="*/ 15833 h 136596"/>
                <a:gd name="connsiteX55" fmla="*/ 117659 w 117969"/>
                <a:gd name="connsiteY55" fmla="*/ 10555 h 13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17969" h="136596">
                  <a:moveTo>
                    <a:pt x="116728" y="7140"/>
                  </a:moveTo>
                  <a:lnTo>
                    <a:pt x="116728" y="3104"/>
                  </a:lnTo>
                  <a:lnTo>
                    <a:pt x="114555" y="3104"/>
                  </a:lnTo>
                  <a:lnTo>
                    <a:pt x="112692" y="3104"/>
                  </a:lnTo>
                  <a:lnTo>
                    <a:pt x="112692" y="5278"/>
                  </a:lnTo>
                  <a:lnTo>
                    <a:pt x="110519" y="8382"/>
                  </a:lnTo>
                  <a:lnTo>
                    <a:pt x="109277" y="10555"/>
                  </a:lnTo>
                  <a:lnTo>
                    <a:pt x="109277" y="12418"/>
                  </a:lnTo>
                  <a:lnTo>
                    <a:pt x="105241" y="8382"/>
                  </a:lnTo>
                  <a:lnTo>
                    <a:pt x="103068" y="7140"/>
                  </a:lnTo>
                  <a:lnTo>
                    <a:pt x="102137" y="5278"/>
                  </a:lnTo>
                  <a:lnTo>
                    <a:pt x="99963" y="3104"/>
                  </a:lnTo>
                  <a:lnTo>
                    <a:pt x="95928" y="931"/>
                  </a:lnTo>
                  <a:lnTo>
                    <a:pt x="92823" y="0"/>
                  </a:lnTo>
                  <a:lnTo>
                    <a:pt x="87546" y="8382"/>
                  </a:lnTo>
                  <a:lnTo>
                    <a:pt x="80406" y="23283"/>
                  </a:lnTo>
                  <a:lnTo>
                    <a:pt x="70782" y="37874"/>
                  </a:lnTo>
                  <a:lnTo>
                    <a:pt x="63641" y="52776"/>
                  </a:lnTo>
                  <a:lnTo>
                    <a:pt x="54328" y="65504"/>
                  </a:lnTo>
                  <a:lnTo>
                    <a:pt x="49051" y="71713"/>
                  </a:lnTo>
                  <a:lnTo>
                    <a:pt x="38495" y="75128"/>
                  </a:lnTo>
                  <a:lnTo>
                    <a:pt x="27009" y="76991"/>
                  </a:lnTo>
                  <a:lnTo>
                    <a:pt x="16764" y="80406"/>
                  </a:lnTo>
                  <a:lnTo>
                    <a:pt x="12418" y="84441"/>
                  </a:lnTo>
                  <a:lnTo>
                    <a:pt x="10555" y="89719"/>
                  </a:lnTo>
                  <a:lnTo>
                    <a:pt x="9313" y="94997"/>
                  </a:lnTo>
                  <a:lnTo>
                    <a:pt x="7451" y="99343"/>
                  </a:lnTo>
                  <a:lnTo>
                    <a:pt x="5277" y="104620"/>
                  </a:lnTo>
                  <a:lnTo>
                    <a:pt x="0" y="108967"/>
                  </a:lnTo>
                  <a:lnTo>
                    <a:pt x="7451" y="119522"/>
                  </a:lnTo>
                  <a:lnTo>
                    <a:pt x="14591" y="124799"/>
                  </a:lnTo>
                  <a:lnTo>
                    <a:pt x="23904" y="131008"/>
                  </a:lnTo>
                  <a:lnTo>
                    <a:pt x="32286" y="137528"/>
                  </a:lnTo>
                  <a:lnTo>
                    <a:pt x="39737" y="137528"/>
                  </a:lnTo>
                  <a:lnTo>
                    <a:pt x="45946" y="132250"/>
                  </a:lnTo>
                  <a:lnTo>
                    <a:pt x="51224" y="128835"/>
                  </a:lnTo>
                  <a:lnTo>
                    <a:pt x="56191" y="124799"/>
                  </a:lnTo>
                  <a:lnTo>
                    <a:pt x="61468" y="121695"/>
                  </a:lnTo>
                  <a:lnTo>
                    <a:pt x="65814" y="117349"/>
                  </a:lnTo>
                  <a:lnTo>
                    <a:pt x="67677" y="109898"/>
                  </a:lnTo>
                  <a:lnTo>
                    <a:pt x="67677" y="104620"/>
                  </a:lnTo>
                  <a:lnTo>
                    <a:pt x="68919" y="99343"/>
                  </a:lnTo>
                  <a:lnTo>
                    <a:pt x="68919" y="94065"/>
                  </a:lnTo>
                  <a:lnTo>
                    <a:pt x="72955" y="87856"/>
                  </a:lnTo>
                  <a:lnTo>
                    <a:pt x="76059" y="86614"/>
                  </a:lnTo>
                  <a:lnTo>
                    <a:pt x="82268" y="82268"/>
                  </a:lnTo>
                  <a:lnTo>
                    <a:pt x="87546" y="80406"/>
                  </a:lnTo>
                  <a:lnTo>
                    <a:pt x="92823" y="79164"/>
                  </a:lnTo>
                  <a:lnTo>
                    <a:pt x="98101" y="75128"/>
                  </a:lnTo>
                  <a:lnTo>
                    <a:pt x="99963" y="71713"/>
                  </a:lnTo>
                  <a:lnTo>
                    <a:pt x="95928" y="60227"/>
                  </a:lnTo>
                  <a:lnTo>
                    <a:pt x="107414" y="42221"/>
                  </a:lnTo>
                  <a:lnTo>
                    <a:pt x="119832" y="27319"/>
                  </a:lnTo>
                  <a:lnTo>
                    <a:pt x="119832" y="22042"/>
                  </a:lnTo>
                  <a:lnTo>
                    <a:pt x="119832" y="15833"/>
                  </a:lnTo>
                  <a:lnTo>
                    <a:pt x="117659" y="10555"/>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73" name="Freeform: Shape 72">
              <a:extLst>
                <a:ext uri="{FF2B5EF4-FFF2-40B4-BE49-F238E27FC236}">
                  <a16:creationId xmlns:a16="http://schemas.microsoft.com/office/drawing/2014/main" id="{4DB4DFDD-2B97-42E2-9C41-58CC2D48AF73}"/>
                </a:ext>
              </a:extLst>
            </p:cNvPr>
            <p:cNvSpPr/>
            <p:nvPr/>
          </p:nvSpPr>
          <p:spPr>
            <a:xfrm>
              <a:off x="7696203" y="6032431"/>
              <a:ext cx="18627" cy="27940"/>
            </a:xfrm>
            <a:custGeom>
              <a:avLst/>
              <a:gdLst>
                <a:gd name="connsiteX0" fmla="*/ 19558 w 18626"/>
                <a:gd name="connsiteY0" fmla="*/ 30424 h 27940"/>
                <a:gd name="connsiteX1" fmla="*/ 18627 w 18626"/>
                <a:gd name="connsiteY1" fmla="*/ 23283 h 27940"/>
                <a:gd name="connsiteX2" fmla="*/ 16454 w 18626"/>
                <a:gd name="connsiteY2" fmla="*/ 16764 h 27940"/>
                <a:gd name="connsiteX3" fmla="*/ 12418 w 18626"/>
                <a:gd name="connsiteY3" fmla="*/ 10555 h 27940"/>
                <a:gd name="connsiteX4" fmla="*/ 11486 w 18626"/>
                <a:gd name="connsiteY4" fmla="*/ 7140 h 27940"/>
                <a:gd name="connsiteX5" fmla="*/ 9313 w 18626"/>
                <a:gd name="connsiteY5" fmla="*/ 5278 h 27940"/>
                <a:gd name="connsiteX6" fmla="*/ 9313 w 18626"/>
                <a:gd name="connsiteY6" fmla="*/ 3104 h 27940"/>
                <a:gd name="connsiteX7" fmla="*/ 7140 w 18626"/>
                <a:gd name="connsiteY7" fmla="*/ 1863 h 27940"/>
                <a:gd name="connsiteX8" fmla="*/ 4036 w 18626"/>
                <a:gd name="connsiteY8" fmla="*/ 0 h 27940"/>
                <a:gd name="connsiteX9" fmla="*/ 0 w 18626"/>
                <a:gd name="connsiteY9" fmla="*/ 0 h 27940"/>
                <a:gd name="connsiteX10" fmla="*/ 1863 w 18626"/>
                <a:gd name="connsiteY10" fmla="*/ 5278 h 27940"/>
                <a:gd name="connsiteX11" fmla="*/ 4036 w 18626"/>
                <a:gd name="connsiteY11" fmla="*/ 10555 h 27940"/>
                <a:gd name="connsiteX12" fmla="*/ 4967 w 18626"/>
                <a:gd name="connsiteY12" fmla="*/ 14591 h 27940"/>
                <a:gd name="connsiteX13" fmla="*/ 7140 w 18626"/>
                <a:gd name="connsiteY13" fmla="*/ 19869 h 27940"/>
                <a:gd name="connsiteX14" fmla="*/ 12418 w 18626"/>
                <a:gd name="connsiteY14" fmla="*/ 23283 h 27940"/>
                <a:gd name="connsiteX15" fmla="*/ 12418 w 18626"/>
                <a:gd name="connsiteY15" fmla="*/ 30424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26" h="27940">
                  <a:moveTo>
                    <a:pt x="19558" y="30424"/>
                  </a:moveTo>
                  <a:lnTo>
                    <a:pt x="18627" y="23283"/>
                  </a:lnTo>
                  <a:lnTo>
                    <a:pt x="16454" y="16764"/>
                  </a:lnTo>
                  <a:lnTo>
                    <a:pt x="12418" y="10555"/>
                  </a:lnTo>
                  <a:lnTo>
                    <a:pt x="11486" y="7140"/>
                  </a:lnTo>
                  <a:lnTo>
                    <a:pt x="9313" y="5278"/>
                  </a:lnTo>
                  <a:lnTo>
                    <a:pt x="9313" y="3104"/>
                  </a:lnTo>
                  <a:lnTo>
                    <a:pt x="7140" y="1863"/>
                  </a:lnTo>
                  <a:lnTo>
                    <a:pt x="4036" y="0"/>
                  </a:lnTo>
                  <a:lnTo>
                    <a:pt x="0" y="0"/>
                  </a:lnTo>
                  <a:lnTo>
                    <a:pt x="1863" y="5278"/>
                  </a:lnTo>
                  <a:lnTo>
                    <a:pt x="4036" y="10555"/>
                  </a:lnTo>
                  <a:lnTo>
                    <a:pt x="4967" y="14591"/>
                  </a:lnTo>
                  <a:lnTo>
                    <a:pt x="7140" y="19869"/>
                  </a:lnTo>
                  <a:lnTo>
                    <a:pt x="12418" y="23283"/>
                  </a:lnTo>
                  <a:lnTo>
                    <a:pt x="12418" y="30424"/>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74" name="Freeform: Shape 73">
              <a:extLst>
                <a:ext uri="{FF2B5EF4-FFF2-40B4-BE49-F238E27FC236}">
                  <a16:creationId xmlns:a16="http://schemas.microsoft.com/office/drawing/2014/main" id="{57A2D96D-3D60-4EEE-872D-2B9502ACC839}"/>
                </a:ext>
              </a:extLst>
            </p:cNvPr>
            <p:cNvSpPr/>
            <p:nvPr/>
          </p:nvSpPr>
          <p:spPr>
            <a:xfrm>
              <a:off x="7436671" y="5917876"/>
              <a:ext cx="18627" cy="21731"/>
            </a:xfrm>
            <a:custGeom>
              <a:avLst/>
              <a:gdLst>
                <a:gd name="connsiteX0" fmla="*/ 12418 w 18626"/>
                <a:gd name="connsiteY0" fmla="*/ 23283 h 21731"/>
                <a:gd name="connsiteX1" fmla="*/ 19869 w 18626"/>
                <a:gd name="connsiteY1" fmla="*/ 23283 h 21731"/>
                <a:gd name="connsiteX2" fmla="*/ 12418 w 18626"/>
                <a:gd name="connsiteY2" fmla="*/ 0 h 21731"/>
                <a:gd name="connsiteX3" fmla="*/ 0 w 18626"/>
                <a:gd name="connsiteY3" fmla="*/ 0 h 21731"/>
                <a:gd name="connsiteX4" fmla="*/ 931 w 18626"/>
                <a:gd name="connsiteY4" fmla="*/ 5277 h 21731"/>
                <a:gd name="connsiteX5" fmla="*/ 3104 w 18626"/>
                <a:gd name="connsiteY5" fmla="*/ 8692 h 21731"/>
                <a:gd name="connsiteX6" fmla="*/ 5277 w 18626"/>
                <a:gd name="connsiteY6" fmla="*/ 12728 h 21731"/>
                <a:gd name="connsiteX7" fmla="*/ 7451 w 18626"/>
                <a:gd name="connsiteY7" fmla="*/ 16143 h 21731"/>
                <a:gd name="connsiteX8" fmla="*/ 12418 w 18626"/>
                <a:gd name="connsiteY8" fmla="*/ 20179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26" h="21731">
                  <a:moveTo>
                    <a:pt x="12418" y="23283"/>
                  </a:moveTo>
                  <a:lnTo>
                    <a:pt x="19869" y="23283"/>
                  </a:lnTo>
                  <a:lnTo>
                    <a:pt x="12418" y="0"/>
                  </a:lnTo>
                  <a:lnTo>
                    <a:pt x="0" y="0"/>
                  </a:lnTo>
                  <a:lnTo>
                    <a:pt x="931" y="5277"/>
                  </a:lnTo>
                  <a:lnTo>
                    <a:pt x="3104" y="8692"/>
                  </a:lnTo>
                  <a:lnTo>
                    <a:pt x="5277" y="12728"/>
                  </a:lnTo>
                  <a:lnTo>
                    <a:pt x="7451" y="16143"/>
                  </a:lnTo>
                  <a:lnTo>
                    <a:pt x="12418" y="20179"/>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75" name="Freeform: Shape 74">
              <a:extLst>
                <a:ext uri="{FF2B5EF4-FFF2-40B4-BE49-F238E27FC236}">
                  <a16:creationId xmlns:a16="http://schemas.microsoft.com/office/drawing/2014/main" id="{BD4BDDE5-3AAA-496D-B574-67E28636EA46}"/>
                </a:ext>
              </a:extLst>
            </p:cNvPr>
            <p:cNvSpPr/>
            <p:nvPr/>
          </p:nvSpPr>
          <p:spPr>
            <a:xfrm>
              <a:off x="7423321" y="5928431"/>
              <a:ext cx="18627" cy="15522"/>
            </a:xfrm>
            <a:custGeom>
              <a:avLst/>
              <a:gdLst>
                <a:gd name="connsiteX0" fmla="*/ 13349 w 18626"/>
                <a:gd name="connsiteY0" fmla="*/ 4346 h 15522"/>
                <a:gd name="connsiteX1" fmla="*/ 9313 w 18626"/>
                <a:gd name="connsiteY1" fmla="*/ 0 h 15522"/>
                <a:gd name="connsiteX2" fmla="*/ 6209 w 18626"/>
                <a:gd name="connsiteY2" fmla="*/ 4346 h 15522"/>
                <a:gd name="connsiteX3" fmla="*/ 4036 w 18626"/>
                <a:gd name="connsiteY3" fmla="*/ 4346 h 15522"/>
                <a:gd name="connsiteX4" fmla="*/ 1863 w 18626"/>
                <a:gd name="connsiteY4" fmla="*/ 4346 h 15522"/>
                <a:gd name="connsiteX5" fmla="*/ 1863 w 18626"/>
                <a:gd name="connsiteY5" fmla="*/ 5588 h 15522"/>
                <a:gd name="connsiteX6" fmla="*/ 1863 w 18626"/>
                <a:gd name="connsiteY6" fmla="*/ 9624 h 15522"/>
                <a:gd name="connsiteX7" fmla="*/ 0 w 18626"/>
                <a:gd name="connsiteY7" fmla="*/ 12728 h 15522"/>
                <a:gd name="connsiteX8" fmla="*/ 6209 w 18626"/>
                <a:gd name="connsiteY8" fmla="*/ 14901 h 15522"/>
                <a:gd name="connsiteX9" fmla="*/ 7140 w 18626"/>
                <a:gd name="connsiteY9" fmla="*/ 14901 h 15522"/>
                <a:gd name="connsiteX10" fmla="*/ 9313 w 18626"/>
                <a:gd name="connsiteY10" fmla="*/ 14901 h 15522"/>
                <a:gd name="connsiteX11" fmla="*/ 11176 w 18626"/>
                <a:gd name="connsiteY11" fmla="*/ 17075 h 15522"/>
                <a:gd name="connsiteX12" fmla="*/ 13349 w 18626"/>
                <a:gd name="connsiteY12" fmla="*/ 17075 h 15522"/>
                <a:gd name="connsiteX13" fmla="*/ 20800 w 18626"/>
                <a:gd name="connsiteY13" fmla="*/ 17075 h 15522"/>
                <a:gd name="connsiteX14" fmla="*/ 20800 w 18626"/>
                <a:gd name="connsiteY14" fmla="*/ 9624 h 15522"/>
                <a:gd name="connsiteX15" fmla="*/ 16454 w 18626"/>
                <a:gd name="connsiteY15" fmla="*/ 7451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26" h="15522">
                  <a:moveTo>
                    <a:pt x="13349" y="4346"/>
                  </a:moveTo>
                  <a:lnTo>
                    <a:pt x="9313" y="0"/>
                  </a:lnTo>
                  <a:lnTo>
                    <a:pt x="6209" y="4346"/>
                  </a:lnTo>
                  <a:lnTo>
                    <a:pt x="4036" y="4346"/>
                  </a:lnTo>
                  <a:lnTo>
                    <a:pt x="1863" y="4346"/>
                  </a:lnTo>
                  <a:lnTo>
                    <a:pt x="1863" y="5588"/>
                  </a:lnTo>
                  <a:lnTo>
                    <a:pt x="1863" y="9624"/>
                  </a:lnTo>
                  <a:lnTo>
                    <a:pt x="0" y="12728"/>
                  </a:lnTo>
                  <a:lnTo>
                    <a:pt x="6209" y="14901"/>
                  </a:lnTo>
                  <a:lnTo>
                    <a:pt x="7140" y="14901"/>
                  </a:lnTo>
                  <a:lnTo>
                    <a:pt x="9313" y="14901"/>
                  </a:lnTo>
                  <a:lnTo>
                    <a:pt x="11176" y="17075"/>
                  </a:lnTo>
                  <a:lnTo>
                    <a:pt x="13349" y="17075"/>
                  </a:lnTo>
                  <a:lnTo>
                    <a:pt x="20800" y="17075"/>
                  </a:lnTo>
                  <a:lnTo>
                    <a:pt x="20800" y="9624"/>
                  </a:lnTo>
                  <a:lnTo>
                    <a:pt x="16454" y="745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76" name="Freeform: Shape 75">
              <a:extLst>
                <a:ext uri="{FF2B5EF4-FFF2-40B4-BE49-F238E27FC236}">
                  <a16:creationId xmlns:a16="http://schemas.microsoft.com/office/drawing/2014/main" id="{68229C3F-B3F8-4E47-860A-715210D14FD2}"/>
                </a:ext>
              </a:extLst>
            </p:cNvPr>
            <p:cNvSpPr/>
            <p:nvPr/>
          </p:nvSpPr>
          <p:spPr>
            <a:xfrm>
              <a:off x="7449089" y="5945506"/>
              <a:ext cx="12418" cy="12418"/>
            </a:xfrm>
            <a:custGeom>
              <a:avLst/>
              <a:gdLst>
                <a:gd name="connsiteX0" fmla="*/ 0 w 12417"/>
                <a:gd name="connsiteY0" fmla="*/ 3104 h 12417"/>
                <a:gd name="connsiteX1" fmla="*/ 0 w 12417"/>
                <a:gd name="connsiteY1" fmla="*/ 5278 h 12417"/>
                <a:gd name="connsiteX2" fmla="*/ 2173 w 12417"/>
                <a:gd name="connsiteY2" fmla="*/ 5278 h 12417"/>
                <a:gd name="connsiteX3" fmla="*/ 2173 w 12417"/>
                <a:gd name="connsiteY3" fmla="*/ 7451 h 12417"/>
                <a:gd name="connsiteX4" fmla="*/ 3104 w 12417"/>
                <a:gd name="connsiteY4" fmla="*/ 8382 h 12417"/>
                <a:gd name="connsiteX5" fmla="*/ 3104 w 12417"/>
                <a:gd name="connsiteY5" fmla="*/ 12728 h 12417"/>
                <a:gd name="connsiteX6" fmla="*/ 14591 w 12417"/>
                <a:gd name="connsiteY6" fmla="*/ 12728 h 12417"/>
                <a:gd name="connsiteX7" fmla="*/ 14591 w 12417"/>
                <a:gd name="connsiteY7" fmla="*/ 5278 h 12417"/>
                <a:gd name="connsiteX8" fmla="*/ 0 w 12417"/>
                <a:gd name="connsiteY8" fmla="*/ 0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17" h="12417">
                  <a:moveTo>
                    <a:pt x="0" y="3104"/>
                  </a:moveTo>
                  <a:lnTo>
                    <a:pt x="0" y="5278"/>
                  </a:lnTo>
                  <a:lnTo>
                    <a:pt x="2173" y="5278"/>
                  </a:lnTo>
                  <a:lnTo>
                    <a:pt x="2173" y="7451"/>
                  </a:lnTo>
                  <a:lnTo>
                    <a:pt x="3104" y="8382"/>
                  </a:lnTo>
                  <a:lnTo>
                    <a:pt x="3104" y="12728"/>
                  </a:lnTo>
                  <a:lnTo>
                    <a:pt x="14591" y="12728"/>
                  </a:lnTo>
                  <a:lnTo>
                    <a:pt x="14591" y="5278"/>
                  </a:lnTo>
                  <a:lnTo>
                    <a:pt x="0"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77" name="Freeform: Shape 76">
              <a:extLst>
                <a:ext uri="{FF2B5EF4-FFF2-40B4-BE49-F238E27FC236}">
                  <a16:creationId xmlns:a16="http://schemas.microsoft.com/office/drawing/2014/main" id="{8513864E-AB68-4FFD-97C6-01D57529E711}"/>
                </a:ext>
              </a:extLst>
            </p:cNvPr>
            <p:cNvSpPr/>
            <p:nvPr/>
          </p:nvSpPr>
          <p:spPr>
            <a:xfrm>
              <a:off x="7229293" y="6429180"/>
              <a:ext cx="52776" cy="68298"/>
            </a:xfrm>
            <a:custGeom>
              <a:avLst/>
              <a:gdLst>
                <a:gd name="connsiteX0" fmla="*/ 46877 w 52775"/>
                <a:gd name="connsiteY0" fmla="*/ 0 h 68298"/>
                <a:gd name="connsiteX1" fmla="*/ 37564 w 52775"/>
                <a:gd name="connsiteY1" fmla="*/ 9313 h 68298"/>
                <a:gd name="connsiteX2" fmla="*/ 27319 w 52775"/>
                <a:gd name="connsiteY2" fmla="*/ 11487 h 68298"/>
                <a:gd name="connsiteX3" fmla="*/ 14591 w 52775"/>
                <a:gd name="connsiteY3" fmla="*/ 4036 h 68298"/>
                <a:gd name="connsiteX4" fmla="*/ 0 w 52775"/>
                <a:gd name="connsiteY4" fmla="*/ 4036 h 68298"/>
                <a:gd name="connsiteX5" fmla="*/ 7451 w 52775"/>
                <a:gd name="connsiteY5" fmla="*/ 24215 h 68298"/>
                <a:gd name="connsiteX6" fmla="*/ 14591 w 52775"/>
                <a:gd name="connsiteY6" fmla="*/ 46567 h 68298"/>
                <a:gd name="connsiteX7" fmla="*/ 19869 w 52775"/>
                <a:gd name="connsiteY7" fmla="*/ 68609 h 68298"/>
                <a:gd name="connsiteX8" fmla="*/ 32286 w 52775"/>
                <a:gd name="connsiteY8" fmla="*/ 62400 h 68298"/>
                <a:gd name="connsiteX9" fmla="*/ 41910 w 52775"/>
                <a:gd name="connsiteY9" fmla="*/ 57122 h 68298"/>
                <a:gd name="connsiteX10" fmla="*/ 49982 w 52775"/>
                <a:gd name="connsiteY10" fmla="*/ 47498 h 68298"/>
                <a:gd name="connsiteX11" fmla="*/ 54328 w 52775"/>
                <a:gd name="connsiteY11" fmla="*/ 31666 h 68298"/>
                <a:gd name="connsiteX12" fmla="*/ 52155 w 52775"/>
                <a:gd name="connsiteY12" fmla="*/ 14902 h 68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775" h="68298">
                  <a:moveTo>
                    <a:pt x="46877" y="0"/>
                  </a:moveTo>
                  <a:lnTo>
                    <a:pt x="37564" y="9313"/>
                  </a:lnTo>
                  <a:lnTo>
                    <a:pt x="27319" y="11487"/>
                  </a:lnTo>
                  <a:lnTo>
                    <a:pt x="14591" y="4036"/>
                  </a:lnTo>
                  <a:lnTo>
                    <a:pt x="0" y="4036"/>
                  </a:lnTo>
                  <a:lnTo>
                    <a:pt x="7451" y="24215"/>
                  </a:lnTo>
                  <a:lnTo>
                    <a:pt x="14591" y="46567"/>
                  </a:lnTo>
                  <a:lnTo>
                    <a:pt x="19869" y="68609"/>
                  </a:lnTo>
                  <a:lnTo>
                    <a:pt x="32286" y="62400"/>
                  </a:lnTo>
                  <a:lnTo>
                    <a:pt x="41910" y="57122"/>
                  </a:lnTo>
                  <a:lnTo>
                    <a:pt x="49982" y="47498"/>
                  </a:lnTo>
                  <a:lnTo>
                    <a:pt x="54328" y="31666"/>
                  </a:lnTo>
                  <a:lnTo>
                    <a:pt x="52155" y="14902"/>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78" name="Freeform: Shape 77">
              <a:extLst>
                <a:ext uri="{FF2B5EF4-FFF2-40B4-BE49-F238E27FC236}">
                  <a16:creationId xmlns:a16="http://schemas.microsoft.com/office/drawing/2014/main" id="{D2062DDD-B81C-4270-B10B-A270A9636822}"/>
                </a:ext>
              </a:extLst>
            </p:cNvPr>
            <p:cNvSpPr/>
            <p:nvPr/>
          </p:nvSpPr>
          <p:spPr>
            <a:xfrm>
              <a:off x="4103104" y="5644063"/>
              <a:ext cx="9313" cy="12418"/>
            </a:xfrm>
            <a:custGeom>
              <a:avLst/>
              <a:gdLst>
                <a:gd name="connsiteX0" fmla="*/ 2173 w 9313"/>
                <a:gd name="connsiteY0" fmla="*/ 5278 h 12417"/>
                <a:gd name="connsiteX1" fmla="*/ 2173 w 9313"/>
                <a:gd name="connsiteY1" fmla="*/ 7140 h 12417"/>
                <a:gd name="connsiteX2" fmla="*/ 2173 w 9313"/>
                <a:gd name="connsiteY2" fmla="*/ 9313 h 12417"/>
                <a:gd name="connsiteX3" fmla="*/ 4346 w 9313"/>
                <a:gd name="connsiteY3" fmla="*/ 11487 h 12417"/>
                <a:gd name="connsiteX4" fmla="*/ 5278 w 9313"/>
                <a:gd name="connsiteY4" fmla="*/ 11487 h 12417"/>
                <a:gd name="connsiteX5" fmla="*/ 9624 w 9313"/>
                <a:gd name="connsiteY5" fmla="*/ 12418 h 12417"/>
                <a:gd name="connsiteX6" fmla="*/ 9624 w 9313"/>
                <a:gd name="connsiteY6" fmla="*/ 5278 h 12417"/>
                <a:gd name="connsiteX7" fmla="*/ 0 w 9313"/>
                <a:gd name="connsiteY7" fmla="*/ 0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13" h="12417">
                  <a:moveTo>
                    <a:pt x="2173" y="5278"/>
                  </a:moveTo>
                  <a:lnTo>
                    <a:pt x="2173" y="7140"/>
                  </a:lnTo>
                  <a:lnTo>
                    <a:pt x="2173" y="9313"/>
                  </a:lnTo>
                  <a:lnTo>
                    <a:pt x="4346" y="11487"/>
                  </a:lnTo>
                  <a:lnTo>
                    <a:pt x="5278" y="11487"/>
                  </a:lnTo>
                  <a:lnTo>
                    <a:pt x="9624" y="12418"/>
                  </a:lnTo>
                  <a:lnTo>
                    <a:pt x="9624" y="5278"/>
                  </a:lnTo>
                  <a:lnTo>
                    <a:pt x="0"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79" name="Freeform: Shape 78">
              <a:extLst>
                <a:ext uri="{FF2B5EF4-FFF2-40B4-BE49-F238E27FC236}">
                  <a16:creationId xmlns:a16="http://schemas.microsoft.com/office/drawing/2014/main" id="{C81C47EE-EAC9-4267-A0B2-137262EFDB51}"/>
                </a:ext>
              </a:extLst>
            </p:cNvPr>
            <p:cNvSpPr/>
            <p:nvPr/>
          </p:nvSpPr>
          <p:spPr>
            <a:xfrm>
              <a:off x="4008418" y="5514917"/>
              <a:ext cx="34149" cy="18627"/>
            </a:xfrm>
            <a:custGeom>
              <a:avLst/>
              <a:gdLst>
                <a:gd name="connsiteX0" fmla="*/ 21731 w 34149"/>
                <a:gd name="connsiteY0" fmla="*/ 5278 h 18626"/>
                <a:gd name="connsiteX1" fmla="*/ 16764 w 34149"/>
                <a:gd name="connsiteY1" fmla="*/ 1863 h 18626"/>
                <a:gd name="connsiteX2" fmla="*/ 7140 w 34149"/>
                <a:gd name="connsiteY2" fmla="*/ 0 h 18626"/>
                <a:gd name="connsiteX3" fmla="*/ 6209 w 34149"/>
                <a:gd name="connsiteY3" fmla="*/ 1863 h 18626"/>
                <a:gd name="connsiteX4" fmla="*/ 4036 w 34149"/>
                <a:gd name="connsiteY4" fmla="*/ 1863 h 18626"/>
                <a:gd name="connsiteX5" fmla="*/ 2173 w 34149"/>
                <a:gd name="connsiteY5" fmla="*/ 4036 h 18626"/>
                <a:gd name="connsiteX6" fmla="*/ 0 w 34149"/>
                <a:gd name="connsiteY6" fmla="*/ 4036 h 18626"/>
                <a:gd name="connsiteX7" fmla="*/ 0 w 34149"/>
                <a:gd name="connsiteY7" fmla="*/ 16764 h 18626"/>
                <a:gd name="connsiteX8" fmla="*/ 6209 w 34149"/>
                <a:gd name="connsiteY8" fmla="*/ 18937 h 18626"/>
                <a:gd name="connsiteX9" fmla="*/ 13660 w 34149"/>
                <a:gd name="connsiteY9" fmla="*/ 18937 h 18626"/>
                <a:gd name="connsiteX10" fmla="*/ 16764 w 34149"/>
                <a:gd name="connsiteY10" fmla="*/ 19869 h 18626"/>
                <a:gd name="connsiteX11" fmla="*/ 21731 w 34149"/>
                <a:gd name="connsiteY11" fmla="*/ 18937 h 18626"/>
                <a:gd name="connsiteX12" fmla="*/ 28251 w 34149"/>
                <a:gd name="connsiteY12" fmla="*/ 16764 h 18626"/>
                <a:gd name="connsiteX13" fmla="*/ 35391 w 34149"/>
                <a:gd name="connsiteY13" fmla="*/ 16764 h 18626"/>
                <a:gd name="connsiteX14" fmla="*/ 35391 w 34149"/>
                <a:gd name="connsiteY14" fmla="*/ 12728 h 18626"/>
                <a:gd name="connsiteX15" fmla="*/ 29182 w 34149"/>
                <a:gd name="connsiteY15" fmla="*/ 9313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49" h="18626">
                  <a:moveTo>
                    <a:pt x="21731" y="5278"/>
                  </a:moveTo>
                  <a:lnTo>
                    <a:pt x="16764" y="1863"/>
                  </a:lnTo>
                  <a:lnTo>
                    <a:pt x="7140" y="0"/>
                  </a:lnTo>
                  <a:lnTo>
                    <a:pt x="6209" y="1863"/>
                  </a:lnTo>
                  <a:lnTo>
                    <a:pt x="4036" y="1863"/>
                  </a:lnTo>
                  <a:lnTo>
                    <a:pt x="2173" y="4036"/>
                  </a:lnTo>
                  <a:lnTo>
                    <a:pt x="0" y="4036"/>
                  </a:lnTo>
                  <a:lnTo>
                    <a:pt x="0" y="16764"/>
                  </a:lnTo>
                  <a:lnTo>
                    <a:pt x="6209" y="18937"/>
                  </a:lnTo>
                  <a:lnTo>
                    <a:pt x="13660" y="18937"/>
                  </a:lnTo>
                  <a:lnTo>
                    <a:pt x="16764" y="19869"/>
                  </a:lnTo>
                  <a:lnTo>
                    <a:pt x="21731" y="18937"/>
                  </a:lnTo>
                  <a:lnTo>
                    <a:pt x="28251" y="16764"/>
                  </a:lnTo>
                  <a:lnTo>
                    <a:pt x="35391" y="16764"/>
                  </a:lnTo>
                  <a:lnTo>
                    <a:pt x="35391" y="12728"/>
                  </a:lnTo>
                  <a:lnTo>
                    <a:pt x="29182" y="931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80" name="Freeform: Shape 79">
              <a:extLst>
                <a:ext uri="{FF2B5EF4-FFF2-40B4-BE49-F238E27FC236}">
                  <a16:creationId xmlns:a16="http://schemas.microsoft.com/office/drawing/2014/main" id="{84DECD77-44F0-4083-AA7F-781425473C9F}"/>
                </a:ext>
              </a:extLst>
            </p:cNvPr>
            <p:cNvSpPr/>
            <p:nvPr/>
          </p:nvSpPr>
          <p:spPr>
            <a:xfrm>
              <a:off x="3912490" y="5445999"/>
              <a:ext cx="155223" cy="58985"/>
            </a:xfrm>
            <a:custGeom>
              <a:avLst/>
              <a:gdLst>
                <a:gd name="connsiteX0" fmla="*/ 156465 w 155222"/>
                <a:gd name="connsiteY0" fmla="*/ 44394 h 58984"/>
                <a:gd name="connsiteX1" fmla="*/ 134423 w 155222"/>
                <a:gd name="connsiteY1" fmla="*/ 33838 h 58984"/>
                <a:gd name="connsiteX2" fmla="*/ 114554 w 155222"/>
                <a:gd name="connsiteY2" fmla="*/ 24215 h 58984"/>
                <a:gd name="connsiteX3" fmla="*/ 94996 w 155222"/>
                <a:gd name="connsiteY3" fmla="*/ 14901 h 58984"/>
                <a:gd name="connsiteX4" fmla="*/ 68919 w 155222"/>
                <a:gd name="connsiteY4" fmla="*/ 6519 h 58984"/>
                <a:gd name="connsiteX5" fmla="*/ 39737 w 155222"/>
                <a:gd name="connsiteY5" fmla="*/ 0 h 58984"/>
                <a:gd name="connsiteX6" fmla="*/ 36633 w 155222"/>
                <a:gd name="connsiteY6" fmla="*/ 2173 h 58984"/>
                <a:gd name="connsiteX7" fmla="*/ 32286 w 155222"/>
                <a:gd name="connsiteY7" fmla="*/ 2173 h 58984"/>
                <a:gd name="connsiteX8" fmla="*/ 29182 w 155222"/>
                <a:gd name="connsiteY8" fmla="*/ 4346 h 58984"/>
                <a:gd name="connsiteX9" fmla="*/ 23904 w 155222"/>
                <a:gd name="connsiteY9" fmla="*/ 4346 h 58984"/>
                <a:gd name="connsiteX10" fmla="*/ 17695 w 155222"/>
                <a:gd name="connsiteY10" fmla="*/ 9624 h 58984"/>
                <a:gd name="connsiteX11" fmla="*/ 12418 w 155222"/>
                <a:gd name="connsiteY11" fmla="*/ 13660 h 58984"/>
                <a:gd name="connsiteX12" fmla="*/ 7451 w 155222"/>
                <a:gd name="connsiteY12" fmla="*/ 21110 h 58984"/>
                <a:gd name="connsiteX13" fmla="*/ 0 w 155222"/>
                <a:gd name="connsiteY13" fmla="*/ 21110 h 58984"/>
                <a:gd name="connsiteX14" fmla="*/ 3104 w 155222"/>
                <a:gd name="connsiteY14" fmla="*/ 22352 h 58984"/>
                <a:gd name="connsiteX15" fmla="*/ 10555 w 155222"/>
                <a:gd name="connsiteY15" fmla="*/ 26388 h 58984"/>
                <a:gd name="connsiteX16" fmla="*/ 16764 w 155222"/>
                <a:gd name="connsiteY16" fmla="*/ 28561 h 58984"/>
                <a:gd name="connsiteX17" fmla="*/ 22042 w 155222"/>
                <a:gd name="connsiteY17" fmla="*/ 22352 h 58984"/>
                <a:gd name="connsiteX18" fmla="*/ 25146 w 155222"/>
                <a:gd name="connsiteY18" fmla="*/ 17075 h 58984"/>
                <a:gd name="connsiteX19" fmla="*/ 31355 w 155222"/>
                <a:gd name="connsiteY19" fmla="*/ 11797 h 58984"/>
                <a:gd name="connsiteX20" fmla="*/ 58364 w 155222"/>
                <a:gd name="connsiteY20" fmla="*/ 24215 h 58984"/>
                <a:gd name="connsiteX21" fmla="*/ 83510 w 155222"/>
                <a:gd name="connsiteY21" fmla="*/ 36943 h 58984"/>
                <a:gd name="connsiteX22" fmla="*/ 110519 w 155222"/>
                <a:gd name="connsiteY22" fmla="*/ 44394 h 58984"/>
                <a:gd name="connsiteX23" fmla="*/ 112692 w 155222"/>
                <a:gd name="connsiteY23" fmla="*/ 48740 h 58984"/>
                <a:gd name="connsiteX24" fmla="*/ 112692 w 155222"/>
                <a:gd name="connsiteY24" fmla="*/ 50913 h 58984"/>
                <a:gd name="connsiteX25" fmla="*/ 112692 w 155222"/>
                <a:gd name="connsiteY25" fmla="*/ 51844 h 58984"/>
                <a:gd name="connsiteX26" fmla="*/ 112692 w 155222"/>
                <a:gd name="connsiteY26" fmla="*/ 54017 h 58984"/>
                <a:gd name="connsiteX27" fmla="*/ 112692 w 155222"/>
                <a:gd name="connsiteY27" fmla="*/ 58364 h 58984"/>
                <a:gd name="connsiteX28" fmla="*/ 110519 w 155222"/>
                <a:gd name="connsiteY28" fmla="*/ 61468 h 58984"/>
                <a:gd name="connsiteX29" fmla="*/ 124178 w 155222"/>
                <a:gd name="connsiteY29" fmla="*/ 59295 h 58984"/>
                <a:gd name="connsiteX30" fmla="*/ 136596 w 155222"/>
                <a:gd name="connsiteY30" fmla="*/ 56191 h 58984"/>
                <a:gd name="connsiteX31" fmla="*/ 146841 w 155222"/>
                <a:gd name="connsiteY31" fmla="*/ 51844 h 58984"/>
                <a:gd name="connsiteX32" fmla="*/ 156465 w 155222"/>
                <a:gd name="connsiteY32" fmla="*/ 51844 h 5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5222" h="58984">
                  <a:moveTo>
                    <a:pt x="156465" y="44394"/>
                  </a:moveTo>
                  <a:lnTo>
                    <a:pt x="134423" y="33838"/>
                  </a:lnTo>
                  <a:lnTo>
                    <a:pt x="114554" y="24215"/>
                  </a:lnTo>
                  <a:lnTo>
                    <a:pt x="94996" y="14901"/>
                  </a:lnTo>
                  <a:lnTo>
                    <a:pt x="68919" y="6519"/>
                  </a:lnTo>
                  <a:lnTo>
                    <a:pt x="39737" y="0"/>
                  </a:lnTo>
                  <a:lnTo>
                    <a:pt x="36633" y="2173"/>
                  </a:lnTo>
                  <a:lnTo>
                    <a:pt x="32286" y="2173"/>
                  </a:lnTo>
                  <a:lnTo>
                    <a:pt x="29182" y="4346"/>
                  </a:lnTo>
                  <a:lnTo>
                    <a:pt x="23904" y="4346"/>
                  </a:lnTo>
                  <a:lnTo>
                    <a:pt x="17695" y="9624"/>
                  </a:lnTo>
                  <a:lnTo>
                    <a:pt x="12418" y="13660"/>
                  </a:lnTo>
                  <a:lnTo>
                    <a:pt x="7451" y="21110"/>
                  </a:lnTo>
                  <a:lnTo>
                    <a:pt x="0" y="21110"/>
                  </a:lnTo>
                  <a:lnTo>
                    <a:pt x="3104" y="22352"/>
                  </a:lnTo>
                  <a:lnTo>
                    <a:pt x="10555" y="26388"/>
                  </a:lnTo>
                  <a:lnTo>
                    <a:pt x="16764" y="28561"/>
                  </a:lnTo>
                  <a:lnTo>
                    <a:pt x="22042" y="22352"/>
                  </a:lnTo>
                  <a:lnTo>
                    <a:pt x="25146" y="17075"/>
                  </a:lnTo>
                  <a:lnTo>
                    <a:pt x="31355" y="11797"/>
                  </a:lnTo>
                  <a:lnTo>
                    <a:pt x="58364" y="24215"/>
                  </a:lnTo>
                  <a:lnTo>
                    <a:pt x="83510" y="36943"/>
                  </a:lnTo>
                  <a:lnTo>
                    <a:pt x="110519" y="44394"/>
                  </a:lnTo>
                  <a:lnTo>
                    <a:pt x="112692" y="48740"/>
                  </a:lnTo>
                  <a:lnTo>
                    <a:pt x="112692" y="50913"/>
                  </a:lnTo>
                  <a:lnTo>
                    <a:pt x="112692" y="51844"/>
                  </a:lnTo>
                  <a:lnTo>
                    <a:pt x="112692" y="54017"/>
                  </a:lnTo>
                  <a:lnTo>
                    <a:pt x="112692" y="58364"/>
                  </a:lnTo>
                  <a:lnTo>
                    <a:pt x="110519" y="61468"/>
                  </a:lnTo>
                  <a:lnTo>
                    <a:pt x="124178" y="59295"/>
                  </a:lnTo>
                  <a:lnTo>
                    <a:pt x="136596" y="56191"/>
                  </a:lnTo>
                  <a:lnTo>
                    <a:pt x="146841" y="51844"/>
                  </a:lnTo>
                  <a:lnTo>
                    <a:pt x="156465" y="51844"/>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81" name="Freeform: Shape 80">
              <a:extLst>
                <a:ext uri="{FF2B5EF4-FFF2-40B4-BE49-F238E27FC236}">
                  <a16:creationId xmlns:a16="http://schemas.microsoft.com/office/drawing/2014/main" id="{0F582870-ACEF-4122-94E2-5D7BD680C4C0}"/>
                </a:ext>
              </a:extLst>
            </p:cNvPr>
            <p:cNvSpPr/>
            <p:nvPr/>
          </p:nvSpPr>
          <p:spPr>
            <a:xfrm>
              <a:off x="4008418" y="5417438"/>
              <a:ext cx="12418" cy="24836"/>
            </a:xfrm>
            <a:custGeom>
              <a:avLst/>
              <a:gdLst>
                <a:gd name="connsiteX0" fmla="*/ 6209 w 12417"/>
                <a:gd name="connsiteY0" fmla="*/ 3104 h 24835"/>
                <a:gd name="connsiteX1" fmla="*/ 0 w 12417"/>
                <a:gd name="connsiteY1" fmla="*/ 0 h 24835"/>
                <a:gd name="connsiteX2" fmla="*/ 0 w 12417"/>
                <a:gd name="connsiteY2" fmla="*/ 7451 h 24835"/>
                <a:gd name="connsiteX3" fmla="*/ 0 w 12417"/>
                <a:gd name="connsiteY3" fmla="*/ 10555 h 24835"/>
                <a:gd name="connsiteX4" fmla="*/ 2173 w 12417"/>
                <a:gd name="connsiteY4" fmla="*/ 14901 h 24835"/>
                <a:gd name="connsiteX5" fmla="*/ 4036 w 12417"/>
                <a:gd name="connsiteY5" fmla="*/ 18006 h 24835"/>
                <a:gd name="connsiteX6" fmla="*/ 6209 w 12417"/>
                <a:gd name="connsiteY6" fmla="*/ 20179 h 24835"/>
                <a:gd name="connsiteX7" fmla="*/ 7140 w 12417"/>
                <a:gd name="connsiteY7" fmla="*/ 25457 h 24835"/>
                <a:gd name="connsiteX8" fmla="*/ 14591 w 12417"/>
                <a:gd name="connsiteY8" fmla="*/ 25457 h 24835"/>
                <a:gd name="connsiteX9" fmla="*/ 14591 w 12417"/>
                <a:gd name="connsiteY9" fmla="*/ 15833 h 24835"/>
                <a:gd name="connsiteX10" fmla="*/ 13660 w 12417"/>
                <a:gd name="connsiteY10" fmla="*/ 10555 h 24835"/>
                <a:gd name="connsiteX11" fmla="*/ 9313 w 12417"/>
                <a:gd name="connsiteY11" fmla="*/ 7451 h 2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17" h="24835">
                  <a:moveTo>
                    <a:pt x="6209" y="3104"/>
                  </a:moveTo>
                  <a:lnTo>
                    <a:pt x="0" y="0"/>
                  </a:lnTo>
                  <a:lnTo>
                    <a:pt x="0" y="7451"/>
                  </a:lnTo>
                  <a:lnTo>
                    <a:pt x="0" y="10555"/>
                  </a:lnTo>
                  <a:lnTo>
                    <a:pt x="2173" y="14901"/>
                  </a:lnTo>
                  <a:lnTo>
                    <a:pt x="4036" y="18006"/>
                  </a:lnTo>
                  <a:lnTo>
                    <a:pt x="6209" y="20179"/>
                  </a:lnTo>
                  <a:lnTo>
                    <a:pt x="7140" y="25457"/>
                  </a:lnTo>
                  <a:lnTo>
                    <a:pt x="14591" y="25457"/>
                  </a:lnTo>
                  <a:lnTo>
                    <a:pt x="14591" y="15833"/>
                  </a:lnTo>
                  <a:lnTo>
                    <a:pt x="13660" y="10555"/>
                  </a:lnTo>
                  <a:lnTo>
                    <a:pt x="9313" y="745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82" name="Freeform: Shape 81">
              <a:extLst>
                <a:ext uri="{FF2B5EF4-FFF2-40B4-BE49-F238E27FC236}">
                  <a16:creationId xmlns:a16="http://schemas.microsoft.com/office/drawing/2014/main" id="{16E19D56-9B5F-441D-9DC3-9C0DDD2C4BAF}"/>
                </a:ext>
              </a:extLst>
            </p:cNvPr>
            <p:cNvSpPr/>
            <p:nvPr/>
          </p:nvSpPr>
          <p:spPr>
            <a:xfrm>
              <a:off x="4000036" y="5393223"/>
              <a:ext cx="27940" cy="15522"/>
            </a:xfrm>
            <a:custGeom>
              <a:avLst/>
              <a:gdLst>
                <a:gd name="connsiteX0" fmla="*/ 29182 w 27940"/>
                <a:gd name="connsiteY0" fmla="*/ 16764 h 15522"/>
                <a:gd name="connsiteX1" fmla="*/ 29182 w 27940"/>
                <a:gd name="connsiteY1" fmla="*/ 12728 h 15522"/>
                <a:gd name="connsiteX2" fmla="*/ 30113 w 27940"/>
                <a:gd name="connsiteY2" fmla="*/ 10555 h 15522"/>
                <a:gd name="connsiteX3" fmla="*/ 30113 w 27940"/>
                <a:gd name="connsiteY3" fmla="*/ 9313 h 15522"/>
                <a:gd name="connsiteX4" fmla="*/ 29182 w 27940"/>
                <a:gd name="connsiteY4" fmla="*/ 7451 h 15522"/>
                <a:gd name="connsiteX5" fmla="*/ 29182 w 27940"/>
                <a:gd name="connsiteY5" fmla="*/ 5277 h 15522"/>
                <a:gd name="connsiteX6" fmla="*/ 25146 w 27940"/>
                <a:gd name="connsiteY6" fmla="*/ 3104 h 15522"/>
                <a:gd name="connsiteX7" fmla="*/ 22973 w 27940"/>
                <a:gd name="connsiteY7" fmla="*/ 0 h 15522"/>
                <a:gd name="connsiteX8" fmla="*/ 0 w 27940"/>
                <a:gd name="connsiteY8" fmla="*/ 0 h 15522"/>
                <a:gd name="connsiteX9" fmla="*/ 0 w 27940"/>
                <a:gd name="connsiteY9" fmla="*/ 3104 h 15522"/>
                <a:gd name="connsiteX10" fmla="*/ 931 w 27940"/>
                <a:gd name="connsiteY10" fmla="*/ 7451 h 15522"/>
                <a:gd name="connsiteX11" fmla="*/ 5278 w 27940"/>
                <a:gd name="connsiteY11" fmla="*/ 9313 h 15522"/>
                <a:gd name="connsiteX12" fmla="*/ 8382 w 27940"/>
                <a:gd name="connsiteY12" fmla="*/ 9313 h 15522"/>
                <a:gd name="connsiteX13" fmla="*/ 12418 w 27940"/>
                <a:gd name="connsiteY13" fmla="*/ 10555 h 15522"/>
                <a:gd name="connsiteX14" fmla="*/ 17695 w 27940"/>
                <a:gd name="connsiteY14" fmla="*/ 10555 h 15522"/>
                <a:gd name="connsiteX15" fmla="*/ 22973 w 27940"/>
                <a:gd name="connsiteY15" fmla="*/ 12728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940" h="15522">
                  <a:moveTo>
                    <a:pt x="29182" y="16764"/>
                  </a:moveTo>
                  <a:lnTo>
                    <a:pt x="29182" y="12728"/>
                  </a:lnTo>
                  <a:lnTo>
                    <a:pt x="30113" y="10555"/>
                  </a:lnTo>
                  <a:lnTo>
                    <a:pt x="30113" y="9313"/>
                  </a:lnTo>
                  <a:lnTo>
                    <a:pt x="29182" y="7451"/>
                  </a:lnTo>
                  <a:lnTo>
                    <a:pt x="29182" y="5277"/>
                  </a:lnTo>
                  <a:lnTo>
                    <a:pt x="25146" y="3104"/>
                  </a:lnTo>
                  <a:lnTo>
                    <a:pt x="22973" y="0"/>
                  </a:lnTo>
                  <a:lnTo>
                    <a:pt x="0" y="0"/>
                  </a:lnTo>
                  <a:lnTo>
                    <a:pt x="0" y="3104"/>
                  </a:lnTo>
                  <a:lnTo>
                    <a:pt x="931" y="7451"/>
                  </a:lnTo>
                  <a:lnTo>
                    <a:pt x="5278" y="9313"/>
                  </a:lnTo>
                  <a:lnTo>
                    <a:pt x="8382" y="9313"/>
                  </a:lnTo>
                  <a:lnTo>
                    <a:pt x="12418" y="10555"/>
                  </a:lnTo>
                  <a:lnTo>
                    <a:pt x="17695" y="10555"/>
                  </a:lnTo>
                  <a:lnTo>
                    <a:pt x="22973" y="1272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83" name="Freeform: Shape 82">
              <a:extLst>
                <a:ext uri="{FF2B5EF4-FFF2-40B4-BE49-F238E27FC236}">
                  <a16:creationId xmlns:a16="http://schemas.microsoft.com/office/drawing/2014/main" id="{741B9801-B16B-41C8-B7F2-04DDF12831D3}"/>
                </a:ext>
              </a:extLst>
            </p:cNvPr>
            <p:cNvSpPr/>
            <p:nvPr/>
          </p:nvSpPr>
          <p:spPr>
            <a:xfrm>
              <a:off x="5743810" y="6002628"/>
              <a:ext cx="99343" cy="207999"/>
            </a:xfrm>
            <a:custGeom>
              <a:avLst/>
              <a:gdLst>
                <a:gd name="connsiteX0" fmla="*/ 92823 w 99342"/>
                <a:gd name="connsiteY0" fmla="*/ 0 h 207998"/>
                <a:gd name="connsiteX1" fmla="*/ 83510 w 99342"/>
                <a:gd name="connsiteY1" fmla="*/ 5278 h 207998"/>
                <a:gd name="connsiteX2" fmla="*/ 72023 w 99342"/>
                <a:gd name="connsiteY2" fmla="*/ 14901 h 207998"/>
                <a:gd name="connsiteX3" fmla="*/ 59606 w 99342"/>
                <a:gd name="connsiteY3" fmla="*/ 27630 h 207998"/>
                <a:gd name="connsiteX4" fmla="*/ 49051 w 99342"/>
                <a:gd name="connsiteY4" fmla="*/ 40358 h 207998"/>
                <a:gd name="connsiteX5" fmla="*/ 37564 w 99342"/>
                <a:gd name="connsiteY5" fmla="*/ 51844 h 207998"/>
                <a:gd name="connsiteX6" fmla="*/ 32286 w 99342"/>
                <a:gd name="connsiteY6" fmla="*/ 60226 h 207998"/>
                <a:gd name="connsiteX7" fmla="*/ 12728 w 99342"/>
                <a:gd name="connsiteY7" fmla="*/ 60226 h 207998"/>
                <a:gd name="connsiteX8" fmla="*/ 12728 w 99342"/>
                <a:gd name="connsiteY8" fmla="*/ 75128 h 207998"/>
                <a:gd name="connsiteX9" fmla="*/ 14591 w 99342"/>
                <a:gd name="connsiteY9" fmla="*/ 90029 h 207998"/>
                <a:gd name="connsiteX10" fmla="*/ 15833 w 99342"/>
                <a:gd name="connsiteY10" fmla="*/ 104931 h 207998"/>
                <a:gd name="connsiteX11" fmla="*/ 15833 w 99342"/>
                <a:gd name="connsiteY11" fmla="*/ 114244 h 207998"/>
                <a:gd name="connsiteX12" fmla="*/ 10555 w 99342"/>
                <a:gd name="connsiteY12" fmla="*/ 129145 h 207998"/>
                <a:gd name="connsiteX13" fmla="*/ 5278 w 99342"/>
                <a:gd name="connsiteY13" fmla="*/ 144047 h 207998"/>
                <a:gd name="connsiteX14" fmla="*/ 0 w 99342"/>
                <a:gd name="connsiteY14" fmla="*/ 156775 h 207998"/>
                <a:gd name="connsiteX15" fmla="*/ 1242 w 99342"/>
                <a:gd name="connsiteY15" fmla="*/ 171366 h 207998"/>
                <a:gd name="connsiteX16" fmla="*/ 8382 w 99342"/>
                <a:gd name="connsiteY16" fmla="*/ 186267 h 207998"/>
                <a:gd name="connsiteX17" fmla="*/ 10555 w 99342"/>
                <a:gd name="connsiteY17" fmla="*/ 193718 h 207998"/>
                <a:gd name="connsiteX18" fmla="*/ 14591 w 99342"/>
                <a:gd name="connsiteY18" fmla="*/ 198996 h 207998"/>
                <a:gd name="connsiteX19" fmla="*/ 19869 w 99342"/>
                <a:gd name="connsiteY19" fmla="*/ 203342 h 207998"/>
                <a:gd name="connsiteX20" fmla="*/ 25146 w 99342"/>
                <a:gd name="connsiteY20" fmla="*/ 205205 h 207998"/>
                <a:gd name="connsiteX21" fmla="*/ 32286 w 99342"/>
                <a:gd name="connsiteY21" fmla="*/ 206446 h 207998"/>
                <a:gd name="connsiteX22" fmla="*/ 32286 w 99342"/>
                <a:gd name="connsiteY22" fmla="*/ 210482 h 207998"/>
                <a:gd name="connsiteX23" fmla="*/ 45015 w 99342"/>
                <a:gd name="connsiteY23" fmla="*/ 201169 h 207998"/>
                <a:gd name="connsiteX24" fmla="*/ 52155 w 99342"/>
                <a:gd name="connsiteY24" fmla="*/ 190614 h 207998"/>
                <a:gd name="connsiteX25" fmla="*/ 54328 w 99342"/>
                <a:gd name="connsiteY25" fmla="*/ 176644 h 207998"/>
                <a:gd name="connsiteX26" fmla="*/ 56501 w 99342"/>
                <a:gd name="connsiteY26" fmla="*/ 160811 h 207998"/>
                <a:gd name="connsiteX27" fmla="*/ 59606 w 99342"/>
                <a:gd name="connsiteY27" fmla="*/ 141874 h 207998"/>
                <a:gd name="connsiteX28" fmla="*/ 66746 w 99342"/>
                <a:gd name="connsiteY28" fmla="*/ 126972 h 207998"/>
                <a:gd name="connsiteX29" fmla="*/ 76059 w 99342"/>
                <a:gd name="connsiteY29" fmla="*/ 108966 h 207998"/>
                <a:gd name="connsiteX30" fmla="*/ 86614 w 99342"/>
                <a:gd name="connsiteY30" fmla="*/ 90029 h 207998"/>
                <a:gd name="connsiteX31" fmla="*/ 95928 w 99342"/>
                <a:gd name="connsiteY31" fmla="*/ 69850 h 207998"/>
                <a:gd name="connsiteX32" fmla="*/ 101205 w 99342"/>
                <a:gd name="connsiteY32" fmla="*/ 49671 h 207998"/>
                <a:gd name="connsiteX33" fmla="*/ 101205 w 99342"/>
                <a:gd name="connsiteY33" fmla="*/ 27630 h 207998"/>
                <a:gd name="connsiteX34" fmla="*/ 92823 w 99342"/>
                <a:gd name="connsiteY34" fmla="*/ 7451 h 20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9342" h="207998">
                  <a:moveTo>
                    <a:pt x="92823" y="0"/>
                  </a:moveTo>
                  <a:lnTo>
                    <a:pt x="83510" y="5278"/>
                  </a:lnTo>
                  <a:lnTo>
                    <a:pt x="72023" y="14901"/>
                  </a:lnTo>
                  <a:lnTo>
                    <a:pt x="59606" y="27630"/>
                  </a:lnTo>
                  <a:lnTo>
                    <a:pt x="49051" y="40358"/>
                  </a:lnTo>
                  <a:lnTo>
                    <a:pt x="37564" y="51844"/>
                  </a:lnTo>
                  <a:lnTo>
                    <a:pt x="32286" y="60226"/>
                  </a:lnTo>
                  <a:lnTo>
                    <a:pt x="12728" y="60226"/>
                  </a:lnTo>
                  <a:lnTo>
                    <a:pt x="12728" y="75128"/>
                  </a:lnTo>
                  <a:lnTo>
                    <a:pt x="14591" y="90029"/>
                  </a:lnTo>
                  <a:lnTo>
                    <a:pt x="15833" y="104931"/>
                  </a:lnTo>
                  <a:lnTo>
                    <a:pt x="15833" y="114244"/>
                  </a:lnTo>
                  <a:lnTo>
                    <a:pt x="10555" y="129145"/>
                  </a:lnTo>
                  <a:lnTo>
                    <a:pt x="5278" y="144047"/>
                  </a:lnTo>
                  <a:lnTo>
                    <a:pt x="0" y="156775"/>
                  </a:lnTo>
                  <a:lnTo>
                    <a:pt x="1242" y="171366"/>
                  </a:lnTo>
                  <a:lnTo>
                    <a:pt x="8382" y="186267"/>
                  </a:lnTo>
                  <a:lnTo>
                    <a:pt x="10555" y="193718"/>
                  </a:lnTo>
                  <a:lnTo>
                    <a:pt x="14591" y="198996"/>
                  </a:lnTo>
                  <a:lnTo>
                    <a:pt x="19869" y="203342"/>
                  </a:lnTo>
                  <a:lnTo>
                    <a:pt x="25146" y="205205"/>
                  </a:lnTo>
                  <a:lnTo>
                    <a:pt x="32286" y="206446"/>
                  </a:lnTo>
                  <a:lnTo>
                    <a:pt x="32286" y="210482"/>
                  </a:lnTo>
                  <a:lnTo>
                    <a:pt x="45015" y="201169"/>
                  </a:lnTo>
                  <a:lnTo>
                    <a:pt x="52155" y="190614"/>
                  </a:lnTo>
                  <a:lnTo>
                    <a:pt x="54328" y="176644"/>
                  </a:lnTo>
                  <a:lnTo>
                    <a:pt x="56501" y="160811"/>
                  </a:lnTo>
                  <a:lnTo>
                    <a:pt x="59606" y="141874"/>
                  </a:lnTo>
                  <a:lnTo>
                    <a:pt x="66746" y="126972"/>
                  </a:lnTo>
                  <a:lnTo>
                    <a:pt x="76059" y="108966"/>
                  </a:lnTo>
                  <a:lnTo>
                    <a:pt x="86614" y="90029"/>
                  </a:lnTo>
                  <a:lnTo>
                    <a:pt x="95928" y="69850"/>
                  </a:lnTo>
                  <a:lnTo>
                    <a:pt x="101205" y="49671"/>
                  </a:lnTo>
                  <a:lnTo>
                    <a:pt x="101205" y="27630"/>
                  </a:lnTo>
                  <a:lnTo>
                    <a:pt x="92823" y="745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84" name="Freeform: Shape 83">
              <a:extLst>
                <a:ext uri="{FF2B5EF4-FFF2-40B4-BE49-F238E27FC236}">
                  <a16:creationId xmlns:a16="http://schemas.microsoft.com/office/drawing/2014/main" id="{FF9D937B-7B66-4448-A190-3D9B438D763A}"/>
                </a:ext>
              </a:extLst>
            </p:cNvPr>
            <p:cNvSpPr/>
            <p:nvPr/>
          </p:nvSpPr>
          <p:spPr>
            <a:xfrm>
              <a:off x="4236596" y="6662015"/>
              <a:ext cx="74507" cy="31045"/>
            </a:xfrm>
            <a:custGeom>
              <a:avLst/>
              <a:gdLst>
                <a:gd name="connsiteX0" fmla="*/ 46877 w 74506"/>
                <a:gd name="connsiteY0" fmla="*/ 3104 h 31044"/>
                <a:gd name="connsiteX1" fmla="*/ 32286 w 74506"/>
                <a:gd name="connsiteY1" fmla="*/ 0 h 31044"/>
                <a:gd name="connsiteX2" fmla="*/ 21731 w 74506"/>
                <a:gd name="connsiteY2" fmla="*/ 5278 h 31044"/>
                <a:gd name="connsiteX3" fmla="*/ 10245 w 74506"/>
                <a:gd name="connsiteY3" fmla="*/ 10555 h 31044"/>
                <a:gd name="connsiteX4" fmla="*/ 0 w 74506"/>
                <a:gd name="connsiteY4" fmla="*/ 14591 h 31044"/>
                <a:gd name="connsiteX5" fmla="*/ 0 w 74506"/>
                <a:gd name="connsiteY5" fmla="*/ 31666 h 31044"/>
                <a:gd name="connsiteX6" fmla="*/ 12418 w 74506"/>
                <a:gd name="connsiteY6" fmla="*/ 27319 h 31044"/>
                <a:gd name="connsiteX7" fmla="*/ 21731 w 74506"/>
                <a:gd name="connsiteY7" fmla="*/ 25457 h 31044"/>
                <a:gd name="connsiteX8" fmla="*/ 30113 w 74506"/>
                <a:gd name="connsiteY8" fmla="*/ 20179 h 31044"/>
                <a:gd name="connsiteX9" fmla="*/ 39427 w 74506"/>
                <a:gd name="connsiteY9" fmla="*/ 10555 h 31044"/>
                <a:gd name="connsiteX10" fmla="*/ 42531 w 74506"/>
                <a:gd name="connsiteY10" fmla="*/ 10555 h 31044"/>
                <a:gd name="connsiteX11" fmla="*/ 41600 w 74506"/>
                <a:gd name="connsiteY11" fmla="*/ 14591 h 31044"/>
                <a:gd name="connsiteX12" fmla="*/ 39427 w 74506"/>
                <a:gd name="connsiteY12" fmla="*/ 16764 h 31044"/>
                <a:gd name="connsiteX13" fmla="*/ 39427 w 74506"/>
                <a:gd name="connsiteY13" fmla="*/ 18006 h 31044"/>
                <a:gd name="connsiteX14" fmla="*/ 37564 w 74506"/>
                <a:gd name="connsiteY14" fmla="*/ 20179 h 31044"/>
                <a:gd name="connsiteX15" fmla="*/ 34460 w 74506"/>
                <a:gd name="connsiteY15" fmla="*/ 22042 h 31044"/>
                <a:gd name="connsiteX16" fmla="*/ 32286 w 74506"/>
                <a:gd name="connsiteY16" fmla="*/ 24215 h 31044"/>
                <a:gd name="connsiteX17" fmla="*/ 32286 w 74506"/>
                <a:gd name="connsiteY17" fmla="*/ 31666 h 31044"/>
                <a:gd name="connsiteX18" fmla="*/ 46877 w 74506"/>
                <a:gd name="connsiteY18" fmla="*/ 27319 h 31044"/>
                <a:gd name="connsiteX19" fmla="*/ 59295 w 74506"/>
                <a:gd name="connsiteY19" fmla="*/ 22042 h 31044"/>
                <a:gd name="connsiteX20" fmla="*/ 71713 w 74506"/>
                <a:gd name="connsiteY20" fmla="*/ 14591 h 31044"/>
                <a:gd name="connsiteX21" fmla="*/ 76059 w 74506"/>
                <a:gd name="connsiteY21" fmla="*/ 14591 h 31044"/>
                <a:gd name="connsiteX22" fmla="*/ 63641 w 74506"/>
                <a:gd name="connsiteY22" fmla="*/ 9313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4506" h="31044">
                  <a:moveTo>
                    <a:pt x="46877" y="3104"/>
                  </a:moveTo>
                  <a:lnTo>
                    <a:pt x="32286" y="0"/>
                  </a:lnTo>
                  <a:lnTo>
                    <a:pt x="21731" y="5278"/>
                  </a:lnTo>
                  <a:lnTo>
                    <a:pt x="10245" y="10555"/>
                  </a:lnTo>
                  <a:lnTo>
                    <a:pt x="0" y="14591"/>
                  </a:lnTo>
                  <a:lnTo>
                    <a:pt x="0" y="31666"/>
                  </a:lnTo>
                  <a:lnTo>
                    <a:pt x="12418" y="27319"/>
                  </a:lnTo>
                  <a:lnTo>
                    <a:pt x="21731" y="25457"/>
                  </a:lnTo>
                  <a:lnTo>
                    <a:pt x="30113" y="20179"/>
                  </a:lnTo>
                  <a:lnTo>
                    <a:pt x="39427" y="10555"/>
                  </a:lnTo>
                  <a:lnTo>
                    <a:pt x="42531" y="10555"/>
                  </a:lnTo>
                  <a:lnTo>
                    <a:pt x="41600" y="14591"/>
                  </a:lnTo>
                  <a:lnTo>
                    <a:pt x="39427" y="16764"/>
                  </a:lnTo>
                  <a:lnTo>
                    <a:pt x="39427" y="18006"/>
                  </a:lnTo>
                  <a:lnTo>
                    <a:pt x="37564" y="20179"/>
                  </a:lnTo>
                  <a:lnTo>
                    <a:pt x="34460" y="22042"/>
                  </a:lnTo>
                  <a:lnTo>
                    <a:pt x="32286" y="24215"/>
                  </a:lnTo>
                  <a:lnTo>
                    <a:pt x="32286" y="31666"/>
                  </a:lnTo>
                  <a:lnTo>
                    <a:pt x="46877" y="27319"/>
                  </a:lnTo>
                  <a:lnTo>
                    <a:pt x="59295" y="22042"/>
                  </a:lnTo>
                  <a:lnTo>
                    <a:pt x="71713" y="14591"/>
                  </a:lnTo>
                  <a:lnTo>
                    <a:pt x="76059" y="14591"/>
                  </a:lnTo>
                  <a:lnTo>
                    <a:pt x="63641" y="931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85" name="Freeform: Shape 84">
              <a:extLst>
                <a:ext uri="{FF2B5EF4-FFF2-40B4-BE49-F238E27FC236}">
                  <a16:creationId xmlns:a16="http://schemas.microsoft.com/office/drawing/2014/main" id="{44DE21F3-E2F2-4E41-81B6-624C3C2CBE7D}"/>
                </a:ext>
              </a:extLst>
            </p:cNvPr>
            <p:cNvSpPr/>
            <p:nvPr/>
          </p:nvSpPr>
          <p:spPr>
            <a:xfrm>
              <a:off x="4403305" y="5779417"/>
              <a:ext cx="34149" cy="31045"/>
            </a:xfrm>
            <a:custGeom>
              <a:avLst/>
              <a:gdLst>
                <a:gd name="connsiteX0" fmla="*/ 27009 w 34149"/>
                <a:gd name="connsiteY0" fmla="*/ 23283 h 31044"/>
                <a:gd name="connsiteX1" fmla="*/ 26078 w 34149"/>
                <a:gd name="connsiteY1" fmla="*/ 22042 h 31044"/>
                <a:gd name="connsiteX2" fmla="*/ 23904 w 34149"/>
                <a:gd name="connsiteY2" fmla="*/ 22042 h 31044"/>
                <a:gd name="connsiteX3" fmla="*/ 19558 w 34149"/>
                <a:gd name="connsiteY3" fmla="*/ 22042 h 31044"/>
                <a:gd name="connsiteX4" fmla="*/ 16454 w 34149"/>
                <a:gd name="connsiteY4" fmla="*/ 20179 h 31044"/>
                <a:gd name="connsiteX5" fmla="*/ 16454 w 34149"/>
                <a:gd name="connsiteY5" fmla="*/ 0 h 31044"/>
                <a:gd name="connsiteX6" fmla="*/ 12418 w 34149"/>
                <a:gd name="connsiteY6" fmla="*/ 0 h 31044"/>
                <a:gd name="connsiteX7" fmla="*/ 4967 w 34149"/>
                <a:gd name="connsiteY7" fmla="*/ 12728 h 31044"/>
                <a:gd name="connsiteX8" fmla="*/ 0 w 34149"/>
                <a:gd name="connsiteY8" fmla="*/ 12728 h 31044"/>
                <a:gd name="connsiteX9" fmla="*/ 0 w 34149"/>
                <a:gd name="connsiteY9" fmla="*/ 15833 h 31044"/>
                <a:gd name="connsiteX10" fmla="*/ 11487 w 34149"/>
                <a:gd name="connsiteY10" fmla="*/ 20179 h 31044"/>
                <a:gd name="connsiteX11" fmla="*/ 21731 w 34149"/>
                <a:gd name="connsiteY11" fmla="*/ 25457 h 31044"/>
                <a:gd name="connsiteX12" fmla="*/ 29182 w 34149"/>
                <a:gd name="connsiteY12" fmla="*/ 30734 h 31044"/>
                <a:gd name="connsiteX13" fmla="*/ 33218 w 34149"/>
                <a:gd name="connsiteY13" fmla="*/ 32907 h 31044"/>
                <a:gd name="connsiteX14" fmla="*/ 34149 w 34149"/>
                <a:gd name="connsiteY14" fmla="*/ 30734 h 31044"/>
                <a:gd name="connsiteX15" fmla="*/ 34149 w 34149"/>
                <a:gd name="connsiteY15" fmla="*/ 29492 h 31044"/>
                <a:gd name="connsiteX16" fmla="*/ 36322 w 34149"/>
                <a:gd name="connsiteY16" fmla="*/ 27319 h 31044"/>
                <a:gd name="connsiteX17" fmla="*/ 36322 w 34149"/>
                <a:gd name="connsiteY17" fmla="*/ 23283 h 31044"/>
                <a:gd name="connsiteX18" fmla="*/ 29182 w 34149"/>
                <a:gd name="connsiteY18" fmla="*/ 23283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149" h="31044">
                  <a:moveTo>
                    <a:pt x="27009" y="23283"/>
                  </a:moveTo>
                  <a:lnTo>
                    <a:pt x="26078" y="22042"/>
                  </a:lnTo>
                  <a:lnTo>
                    <a:pt x="23904" y="22042"/>
                  </a:lnTo>
                  <a:lnTo>
                    <a:pt x="19558" y="22042"/>
                  </a:lnTo>
                  <a:lnTo>
                    <a:pt x="16454" y="20179"/>
                  </a:lnTo>
                  <a:lnTo>
                    <a:pt x="16454" y="0"/>
                  </a:lnTo>
                  <a:lnTo>
                    <a:pt x="12418" y="0"/>
                  </a:lnTo>
                  <a:lnTo>
                    <a:pt x="4967" y="12728"/>
                  </a:lnTo>
                  <a:lnTo>
                    <a:pt x="0" y="12728"/>
                  </a:lnTo>
                  <a:lnTo>
                    <a:pt x="0" y="15833"/>
                  </a:lnTo>
                  <a:lnTo>
                    <a:pt x="11487" y="20179"/>
                  </a:lnTo>
                  <a:lnTo>
                    <a:pt x="21731" y="25457"/>
                  </a:lnTo>
                  <a:lnTo>
                    <a:pt x="29182" y="30734"/>
                  </a:lnTo>
                  <a:lnTo>
                    <a:pt x="33218" y="32907"/>
                  </a:lnTo>
                  <a:lnTo>
                    <a:pt x="34149" y="30734"/>
                  </a:lnTo>
                  <a:lnTo>
                    <a:pt x="34149" y="29492"/>
                  </a:lnTo>
                  <a:lnTo>
                    <a:pt x="36322" y="27319"/>
                  </a:lnTo>
                  <a:lnTo>
                    <a:pt x="36322" y="23283"/>
                  </a:lnTo>
                  <a:lnTo>
                    <a:pt x="29182" y="2328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86" name="Freeform: Shape 85">
              <a:extLst>
                <a:ext uri="{FF2B5EF4-FFF2-40B4-BE49-F238E27FC236}">
                  <a16:creationId xmlns:a16="http://schemas.microsoft.com/office/drawing/2014/main" id="{61AFC6F9-4E06-4669-8AB1-77D7AFA16D75}"/>
                </a:ext>
              </a:extLst>
            </p:cNvPr>
            <p:cNvSpPr/>
            <p:nvPr/>
          </p:nvSpPr>
          <p:spPr>
            <a:xfrm>
              <a:off x="4237527" y="6453395"/>
              <a:ext cx="12418" cy="18627"/>
            </a:xfrm>
            <a:custGeom>
              <a:avLst/>
              <a:gdLst>
                <a:gd name="connsiteX0" fmla="*/ 4346 w 12417"/>
                <a:gd name="connsiteY0" fmla="*/ 15833 h 18626"/>
                <a:gd name="connsiteX1" fmla="*/ 6209 w 12417"/>
                <a:gd name="connsiteY1" fmla="*/ 20179 h 18626"/>
                <a:gd name="connsiteX2" fmla="*/ 14591 w 12417"/>
                <a:gd name="connsiteY2" fmla="*/ 20179 h 18626"/>
                <a:gd name="connsiteX3" fmla="*/ 13660 w 12417"/>
                <a:gd name="connsiteY3" fmla="*/ 14901 h 18626"/>
                <a:gd name="connsiteX4" fmla="*/ 13660 w 12417"/>
                <a:gd name="connsiteY4" fmla="*/ 10555 h 18626"/>
                <a:gd name="connsiteX5" fmla="*/ 11487 w 12417"/>
                <a:gd name="connsiteY5" fmla="*/ 7451 h 18626"/>
                <a:gd name="connsiteX6" fmla="*/ 9313 w 12417"/>
                <a:gd name="connsiteY6" fmla="*/ 5277 h 18626"/>
                <a:gd name="connsiteX7" fmla="*/ 6209 w 12417"/>
                <a:gd name="connsiteY7" fmla="*/ 3104 h 18626"/>
                <a:gd name="connsiteX8" fmla="*/ 2173 w 12417"/>
                <a:gd name="connsiteY8" fmla="*/ 0 h 18626"/>
                <a:gd name="connsiteX9" fmla="*/ 2173 w 12417"/>
                <a:gd name="connsiteY9" fmla="*/ 5277 h 18626"/>
                <a:gd name="connsiteX10" fmla="*/ 0 w 12417"/>
                <a:gd name="connsiteY10" fmla="*/ 8382 h 18626"/>
                <a:gd name="connsiteX11" fmla="*/ 2173 w 12417"/>
                <a:gd name="connsiteY11" fmla="*/ 10555 h 18626"/>
                <a:gd name="connsiteX12" fmla="*/ 2173 w 12417"/>
                <a:gd name="connsiteY12" fmla="*/ 12728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17" h="18626">
                  <a:moveTo>
                    <a:pt x="4346" y="15833"/>
                  </a:moveTo>
                  <a:lnTo>
                    <a:pt x="6209" y="20179"/>
                  </a:lnTo>
                  <a:lnTo>
                    <a:pt x="14591" y="20179"/>
                  </a:lnTo>
                  <a:lnTo>
                    <a:pt x="13660" y="14901"/>
                  </a:lnTo>
                  <a:lnTo>
                    <a:pt x="13660" y="10555"/>
                  </a:lnTo>
                  <a:lnTo>
                    <a:pt x="11487" y="7451"/>
                  </a:lnTo>
                  <a:lnTo>
                    <a:pt x="9313" y="5277"/>
                  </a:lnTo>
                  <a:lnTo>
                    <a:pt x="6209" y="3104"/>
                  </a:lnTo>
                  <a:lnTo>
                    <a:pt x="2173" y="0"/>
                  </a:lnTo>
                  <a:lnTo>
                    <a:pt x="2173" y="5277"/>
                  </a:lnTo>
                  <a:lnTo>
                    <a:pt x="0" y="8382"/>
                  </a:lnTo>
                  <a:lnTo>
                    <a:pt x="2173" y="10555"/>
                  </a:lnTo>
                  <a:lnTo>
                    <a:pt x="2173" y="1272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87" name="Freeform: Shape 86">
              <a:extLst>
                <a:ext uri="{FF2B5EF4-FFF2-40B4-BE49-F238E27FC236}">
                  <a16:creationId xmlns:a16="http://schemas.microsoft.com/office/drawing/2014/main" id="{8FEABCEC-26A3-4B12-B1EC-E422B9601E39}"/>
                </a:ext>
              </a:extLst>
            </p:cNvPr>
            <p:cNvSpPr/>
            <p:nvPr/>
          </p:nvSpPr>
          <p:spPr>
            <a:xfrm>
              <a:off x="4152155" y="6693680"/>
              <a:ext cx="58985" cy="52776"/>
            </a:xfrm>
            <a:custGeom>
              <a:avLst/>
              <a:gdLst>
                <a:gd name="connsiteX0" fmla="*/ 29182 w 58984"/>
                <a:gd name="connsiteY0" fmla="*/ 22352 h 52775"/>
                <a:gd name="connsiteX1" fmla="*/ 14591 w 58984"/>
                <a:gd name="connsiteY1" fmla="*/ 8382 h 52775"/>
                <a:gd name="connsiteX2" fmla="*/ 0 w 58984"/>
                <a:gd name="connsiteY2" fmla="*/ 0 h 52775"/>
                <a:gd name="connsiteX3" fmla="*/ 0 w 58984"/>
                <a:gd name="connsiteY3" fmla="*/ 15833 h 52775"/>
                <a:gd name="connsiteX4" fmla="*/ 4036 w 58984"/>
                <a:gd name="connsiteY4" fmla="*/ 34770 h 52775"/>
                <a:gd name="connsiteX5" fmla="*/ 7451 w 58984"/>
                <a:gd name="connsiteY5" fmla="*/ 49671 h 52775"/>
                <a:gd name="connsiteX6" fmla="*/ 14591 w 58984"/>
                <a:gd name="connsiteY6" fmla="*/ 51844 h 52775"/>
                <a:gd name="connsiteX7" fmla="*/ 27009 w 58984"/>
                <a:gd name="connsiteY7" fmla="*/ 54949 h 52775"/>
                <a:gd name="connsiteX8" fmla="*/ 41600 w 58984"/>
                <a:gd name="connsiteY8" fmla="*/ 54949 h 52775"/>
                <a:gd name="connsiteX9" fmla="*/ 50913 w 58984"/>
                <a:gd name="connsiteY9" fmla="*/ 52776 h 52775"/>
                <a:gd name="connsiteX10" fmla="*/ 60537 w 58984"/>
                <a:gd name="connsiteY10" fmla="*/ 52776 h 52775"/>
                <a:gd name="connsiteX11" fmla="*/ 60537 w 58984"/>
                <a:gd name="connsiteY11" fmla="*/ 44394 h 52775"/>
                <a:gd name="connsiteX12" fmla="*/ 43773 w 58984"/>
                <a:gd name="connsiteY12" fmla="*/ 34770 h 52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984" h="52775">
                  <a:moveTo>
                    <a:pt x="29182" y="22352"/>
                  </a:moveTo>
                  <a:lnTo>
                    <a:pt x="14591" y="8382"/>
                  </a:lnTo>
                  <a:lnTo>
                    <a:pt x="0" y="0"/>
                  </a:lnTo>
                  <a:lnTo>
                    <a:pt x="0" y="15833"/>
                  </a:lnTo>
                  <a:lnTo>
                    <a:pt x="4036" y="34770"/>
                  </a:lnTo>
                  <a:lnTo>
                    <a:pt x="7451" y="49671"/>
                  </a:lnTo>
                  <a:lnTo>
                    <a:pt x="14591" y="51844"/>
                  </a:lnTo>
                  <a:lnTo>
                    <a:pt x="27009" y="54949"/>
                  </a:lnTo>
                  <a:lnTo>
                    <a:pt x="41600" y="54949"/>
                  </a:lnTo>
                  <a:lnTo>
                    <a:pt x="50913" y="52776"/>
                  </a:lnTo>
                  <a:lnTo>
                    <a:pt x="60537" y="52776"/>
                  </a:lnTo>
                  <a:lnTo>
                    <a:pt x="60537" y="44394"/>
                  </a:lnTo>
                  <a:lnTo>
                    <a:pt x="43773" y="3477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88" name="Freeform: Shape 87">
              <a:extLst>
                <a:ext uri="{FF2B5EF4-FFF2-40B4-BE49-F238E27FC236}">
                  <a16:creationId xmlns:a16="http://schemas.microsoft.com/office/drawing/2014/main" id="{A85573B0-7A8D-4BD2-8FCA-75E523BFB6A6}"/>
                </a:ext>
              </a:extLst>
            </p:cNvPr>
            <p:cNvSpPr/>
            <p:nvPr/>
          </p:nvSpPr>
          <p:spPr>
            <a:xfrm>
              <a:off x="4063677" y="5497843"/>
              <a:ext cx="86925" cy="34149"/>
            </a:xfrm>
            <a:custGeom>
              <a:avLst/>
              <a:gdLst>
                <a:gd name="connsiteX0" fmla="*/ 88477 w 86924"/>
                <a:gd name="connsiteY0" fmla="*/ 17075 h 34149"/>
                <a:gd name="connsiteX1" fmla="*/ 70782 w 86924"/>
                <a:gd name="connsiteY1" fmla="*/ 11797 h 34149"/>
                <a:gd name="connsiteX2" fmla="*/ 56191 w 86924"/>
                <a:gd name="connsiteY2" fmla="*/ 6519 h 34149"/>
                <a:gd name="connsiteX3" fmla="*/ 37564 w 86924"/>
                <a:gd name="connsiteY3" fmla="*/ 2173 h 34149"/>
                <a:gd name="connsiteX4" fmla="*/ 15522 w 86924"/>
                <a:gd name="connsiteY4" fmla="*/ 0 h 34149"/>
                <a:gd name="connsiteX5" fmla="*/ 17695 w 86924"/>
                <a:gd name="connsiteY5" fmla="*/ 6519 h 34149"/>
                <a:gd name="connsiteX6" fmla="*/ 19869 w 86924"/>
                <a:gd name="connsiteY6" fmla="*/ 9624 h 34149"/>
                <a:gd name="connsiteX7" fmla="*/ 21731 w 86924"/>
                <a:gd name="connsiteY7" fmla="*/ 11797 h 34149"/>
                <a:gd name="connsiteX8" fmla="*/ 24836 w 86924"/>
                <a:gd name="connsiteY8" fmla="*/ 14902 h 34149"/>
                <a:gd name="connsiteX9" fmla="*/ 29182 w 86924"/>
                <a:gd name="connsiteY9" fmla="*/ 17075 h 34149"/>
                <a:gd name="connsiteX10" fmla="*/ 22973 w 86924"/>
                <a:gd name="connsiteY10" fmla="*/ 18937 h 34149"/>
                <a:gd name="connsiteX11" fmla="*/ 15522 w 86924"/>
                <a:gd name="connsiteY11" fmla="*/ 21110 h 34149"/>
                <a:gd name="connsiteX12" fmla="*/ 9313 w 86924"/>
                <a:gd name="connsiteY12" fmla="*/ 21110 h 34149"/>
                <a:gd name="connsiteX13" fmla="*/ 0 w 86924"/>
                <a:gd name="connsiteY13" fmla="*/ 21110 h 34149"/>
                <a:gd name="connsiteX14" fmla="*/ 5278 w 86924"/>
                <a:gd name="connsiteY14" fmla="*/ 33839 h 34149"/>
                <a:gd name="connsiteX15" fmla="*/ 15522 w 86924"/>
                <a:gd name="connsiteY15" fmla="*/ 33839 h 34149"/>
                <a:gd name="connsiteX16" fmla="*/ 30113 w 86924"/>
                <a:gd name="connsiteY16" fmla="*/ 36012 h 34149"/>
                <a:gd name="connsiteX17" fmla="*/ 43773 w 86924"/>
                <a:gd name="connsiteY17" fmla="*/ 36943 h 34149"/>
                <a:gd name="connsiteX18" fmla="*/ 49050 w 86924"/>
                <a:gd name="connsiteY18" fmla="*/ 36943 h 34149"/>
                <a:gd name="connsiteX19" fmla="*/ 52155 w 86924"/>
                <a:gd name="connsiteY19" fmla="*/ 26388 h 34149"/>
                <a:gd name="connsiteX20" fmla="*/ 54018 w 86924"/>
                <a:gd name="connsiteY20" fmla="*/ 24525 h 34149"/>
                <a:gd name="connsiteX21" fmla="*/ 56191 w 86924"/>
                <a:gd name="connsiteY21" fmla="*/ 26388 h 34149"/>
                <a:gd name="connsiteX22" fmla="*/ 58364 w 86924"/>
                <a:gd name="connsiteY22" fmla="*/ 28561 h 34149"/>
                <a:gd name="connsiteX23" fmla="*/ 59295 w 86924"/>
                <a:gd name="connsiteY23" fmla="*/ 29803 h 34149"/>
                <a:gd name="connsiteX24" fmla="*/ 59295 w 86924"/>
                <a:gd name="connsiteY24" fmla="*/ 31666 h 34149"/>
                <a:gd name="connsiteX25" fmla="*/ 59295 w 86924"/>
                <a:gd name="connsiteY25" fmla="*/ 33839 h 34149"/>
                <a:gd name="connsiteX26" fmla="*/ 65504 w 86924"/>
                <a:gd name="connsiteY26" fmla="*/ 33839 h 34149"/>
                <a:gd name="connsiteX27" fmla="*/ 68609 w 86924"/>
                <a:gd name="connsiteY27" fmla="*/ 31666 h 34149"/>
                <a:gd name="connsiteX28" fmla="*/ 72955 w 86924"/>
                <a:gd name="connsiteY28" fmla="*/ 29803 h 34149"/>
                <a:gd name="connsiteX29" fmla="*/ 77922 w 86924"/>
                <a:gd name="connsiteY29" fmla="*/ 28561 h 34149"/>
                <a:gd name="connsiteX30" fmla="*/ 81337 w 86924"/>
                <a:gd name="connsiteY30" fmla="*/ 26388 h 34149"/>
                <a:gd name="connsiteX31" fmla="*/ 88477 w 86924"/>
                <a:gd name="connsiteY31" fmla="*/ 26388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6924" h="34149">
                  <a:moveTo>
                    <a:pt x="88477" y="17075"/>
                  </a:moveTo>
                  <a:lnTo>
                    <a:pt x="70782" y="11797"/>
                  </a:lnTo>
                  <a:lnTo>
                    <a:pt x="56191" y="6519"/>
                  </a:lnTo>
                  <a:lnTo>
                    <a:pt x="37564" y="2173"/>
                  </a:lnTo>
                  <a:lnTo>
                    <a:pt x="15522" y="0"/>
                  </a:lnTo>
                  <a:lnTo>
                    <a:pt x="17695" y="6519"/>
                  </a:lnTo>
                  <a:lnTo>
                    <a:pt x="19869" y="9624"/>
                  </a:lnTo>
                  <a:lnTo>
                    <a:pt x="21731" y="11797"/>
                  </a:lnTo>
                  <a:lnTo>
                    <a:pt x="24836" y="14902"/>
                  </a:lnTo>
                  <a:lnTo>
                    <a:pt x="29182" y="17075"/>
                  </a:lnTo>
                  <a:lnTo>
                    <a:pt x="22973" y="18937"/>
                  </a:lnTo>
                  <a:lnTo>
                    <a:pt x="15522" y="21110"/>
                  </a:lnTo>
                  <a:lnTo>
                    <a:pt x="9313" y="21110"/>
                  </a:lnTo>
                  <a:lnTo>
                    <a:pt x="0" y="21110"/>
                  </a:lnTo>
                  <a:lnTo>
                    <a:pt x="5278" y="33839"/>
                  </a:lnTo>
                  <a:lnTo>
                    <a:pt x="15522" y="33839"/>
                  </a:lnTo>
                  <a:lnTo>
                    <a:pt x="30113" y="36012"/>
                  </a:lnTo>
                  <a:lnTo>
                    <a:pt x="43773" y="36943"/>
                  </a:lnTo>
                  <a:lnTo>
                    <a:pt x="49050" y="36943"/>
                  </a:lnTo>
                  <a:lnTo>
                    <a:pt x="52155" y="26388"/>
                  </a:lnTo>
                  <a:lnTo>
                    <a:pt x="54018" y="24525"/>
                  </a:lnTo>
                  <a:lnTo>
                    <a:pt x="56191" y="26388"/>
                  </a:lnTo>
                  <a:lnTo>
                    <a:pt x="58364" y="28561"/>
                  </a:lnTo>
                  <a:lnTo>
                    <a:pt x="59295" y="29803"/>
                  </a:lnTo>
                  <a:lnTo>
                    <a:pt x="59295" y="31666"/>
                  </a:lnTo>
                  <a:lnTo>
                    <a:pt x="59295" y="33839"/>
                  </a:lnTo>
                  <a:lnTo>
                    <a:pt x="65504" y="33839"/>
                  </a:lnTo>
                  <a:lnTo>
                    <a:pt x="68609" y="31666"/>
                  </a:lnTo>
                  <a:lnTo>
                    <a:pt x="72955" y="29803"/>
                  </a:lnTo>
                  <a:lnTo>
                    <a:pt x="77922" y="28561"/>
                  </a:lnTo>
                  <a:lnTo>
                    <a:pt x="81337" y="26388"/>
                  </a:lnTo>
                  <a:lnTo>
                    <a:pt x="88477" y="2638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89" name="Freeform: Shape 88">
              <a:extLst>
                <a:ext uri="{FF2B5EF4-FFF2-40B4-BE49-F238E27FC236}">
                  <a16:creationId xmlns:a16="http://schemas.microsoft.com/office/drawing/2014/main" id="{043E5180-A4E0-4064-8006-E3416949E5C6}"/>
                </a:ext>
              </a:extLst>
            </p:cNvPr>
            <p:cNvSpPr/>
            <p:nvPr/>
          </p:nvSpPr>
          <p:spPr>
            <a:xfrm>
              <a:off x="4215796" y="5526404"/>
              <a:ext cx="34149" cy="12418"/>
            </a:xfrm>
            <a:custGeom>
              <a:avLst/>
              <a:gdLst>
                <a:gd name="connsiteX0" fmla="*/ 27940 w 34149"/>
                <a:gd name="connsiteY0" fmla="*/ 12728 h 12417"/>
                <a:gd name="connsiteX1" fmla="*/ 31045 w 34149"/>
                <a:gd name="connsiteY1" fmla="*/ 10555 h 12417"/>
                <a:gd name="connsiteX2" fmla="*/ 33218 w 34149"/>
                <a:gd name="connsiteY2" fmla="*/ 7451 h 12417"/>
                <a:gd name="connsiteX3" fmla="*/ 36322 w 34149"/>
                <a:gd name="connsiteY3" fmla="*/ 5278 h 12417"/>
                <a:gd name="connsiteX4" fmla="*/ 27940 w 34149"/>
                <a:gd name="connsiteY4" fmla="*/ 1242 h 12417"/>
                <a:gd name="connsiteX5" fmla="*/ 20800 w 34149"/>
                <a:gd name="connsiteY5" fmla="*/ 0 h 12417"/>
                <a:gd name="connsiteX6" fmla="*/ 13349 w 34149"/>
                <a:gd name="connsiteY6" fmla="*/ 0 h 12417"/>
                <a:gd name="connsiteX7" fmla="*/ 0 w 34149"/>
                <a:gd name="connsiteY7" fmla="*/ 1242 h 12417"/>
                <a:gd name="connsiteX8" fmla="*/ 0 w 34149"/>
                <a:gd name="connsiteY8" fmla="*/ 12728 h 12417"/>
                <a:gd name="connsiteX9" fmla="*/ 6209 w 34149"/>
                <a:gd name="connsiteY9" fmla="*/ 10555 h 12417"/>
                <a:gd name="connsiteX10" fmla="*/ 11487 w 34149"/>
                <a:gd name="connsiteY10" fmla="*/ 10555 h 12417"/>
                <a:gd name="connsiteX11" fmla="*/ 16454 w 34149"/>
                <a:gd name="connsiteY11" fmla="*/ 10555 h 12417"/>
                <a:gd name="connsiteX12" fmla="*/ 21731 w 34149"/>
                <a:gd name="connsiteY12" fmla="*/ 12728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149" h="12417">
                  <a:moveTo>
                    <a:pt x="27940" y="12728"/>
                  </a:moveTo>
                  <a:lnTo>
                    <a:pt x="31045" y="10555"/>
                  </a:lnTo>
                  <a:lnTo>
                    <a:pt x="33218" y="7451"/>
                  </a:lnTo>
                  <a:lnTo>
                    <a:pt x="36322" y="5278"/>
                  </a:lnTo>
                  <a:lnTo>
                    <a:pt x="27940" y="1242"/>
                  </a:lnTo>
                  <a:lnTo>
                    <a:pt x="20800" y="0"/>
                  </a:lnTo>
                  <a:lnTo>
                    <a:pt x="13349" y="0"/>
                  </a:lnTo>
                  <a:lnTo>
                    <a:pt x="0" y="1242"/>
                  </a:lnTo>
                  <a:lnTo>
                    <a:pt x="0" y="12728"/>
                  </a:lnTo>
                  <a:lnTo>
                    <a:pt x="6209" y="10555"/>
                  </a:lnTo>
                  <a:lnTo>
                    <a:pt x="11487" y="10555"/>
                  </a:lnTo>
                  <a:lnTo>
                    <a:pt x="16454" y="10555"/>
                  </a:lnTo>
                  <a:lnTo>
                    <a:pt x="21731" y="1272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90" name="Freeform: Shape 89">
              <a:extLst>
                <a:ext uri="{FF2B5EF4-FFF2-40B4-BE49-F238E27FC236}">
                  <a16:creationId xmlns:a16="http://schemas.microsoft.com/office/drawing/2014/main" id="{5316659B-E07B-4654-A647-72C063DEBB9B}"/>
                </a:ext>
              </a:extLst>
            </p:cNvPr>
            <p:cNvSpPr/>
            <p:nvPr/>
          </p:nvSpPr>
          <p:spPr>
            <a:xfrm>
              <a:off x="4066782" y="5047076"/>
              <a:ext cx="12418" cy="15522"/>
            </a:xfrm>
            <a:custGeom>
              <a:avLst/>
              <a:gdLst>
                <a:gd name="connsiteX0" fmla="*/ 6209 w 12417"/>
                <a:gd name="connsiteY0" fmla="*/ 17075 h 15522"/>
                <a:gd name="connsiteX1" fmla="*/ 7140 w 12417"/>
                <a:gd name="connsiteY1" fmla="*/ 11487 h 15522"/>
                <a:gd name="connsiteX2" fmla="*/ 7140 w 12417"/>
                <a:gd name="connsiteY2" fmla="*/ 9624 h 15522"/>
                <a:gd name="connsiteX3" fmla="*/ 9313 w 12417"/>
                <a:gd name="connsiteY3" fmla="*/ 6209 h 15522"/>
                <a:gd name="connsiteX4" fmla="*/ 11487 w 12417"/>
                <a:gd name="connsiteY4" fmla="*/ 4346 h 15522"/>
                <a:gd name="connsiteX5" fmla="*/ 12418 w 12417"/>
                <a:gd name="connsiteY5" fmla="*/ 0 h 15522"/>
                <a:gd name="connsiteX6" fmla="*/ 9313 w 12417"/>
                <a:gd name="connsiteY6" fmla="*/ 0 h 15522"/>
                <a:gd name="connsiteX7" fmla="*/ 7140 w 12417"/>
                <a:gd name="connsiteY7" fmla="*/ 4346 h 15522"/>
                <a:gd name="connsiteX8" fmla="*/ 4036 w 12417"/>
                <a:gd name="connsiteY8" fmla="*/ 7451 h 15522"/>
                <a:gd name="connsiteX9" fmla="*/ 2173 w 12417"/>
                <a:gd name="connsiteY9" fmla="*/ 9624 h 15522"/>
                <a:gd name="connsiteX10" fmla="*/ 0 w 12417"/>
                <a:gd name="connsiteY10" fmla="*/ 11487 h 15522"/>
                <a:gd name="connsiteX11" fmla="*/ 0 w 12417"/>
                <a:gd name="connsiteY11" fmla="*/ 13660 h 15522"/>
                <a:gd name="connsiteX12" fmla="*/ 2173 w 12417"/>
                <a:gd name="connsiteY12" fmla="*/ 14901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17" h="15522">
                  <a:moveTo>
                    <a:pt x="6209" y="17075"/>
                  </a:moveTo>
                  <a:lnTo>
                    <a:pt x="7140" y="11487"/>
                  </a:lnTo>
                  <a:lnTo>
                    <a:pt x="7140" y="9624"/>
                  </a:lnTo>
                  <a:lnTo>
                    <a:pt x="9313" y="6209"/>
                  </a:lnTo>
                  <a:lnTo>
                    <a:pt x="11487" y="4346"/>
                  </a:lnTo>
                  <a:lnTo>
                    <a:pt x="12418" y="0"/>
                  </a:lnTo>
                  <a:lnTo>
                    <a:pt x="9313" y="0"/>
                  </a:lnTo>
                  <a:lnTo>
                    <a:pt x="7140" y="4346"/>
                  </a:lnTo>
                  <a:lnTo>
                    <a:pt x="4036" y="7451"/>
                  </a:lnTo>
                  <a:lnTo>
                    <a:pt x="2173" y="9624"/>
                  </a:lnTo>
                  <a:lnTo>
                    <a:pt x="0" y="11487"/>
                  </a:lnTo>
                  <a:lnTo>
                    <a:pt x="0" y="13660"/>
                  </a:lnTo>
                  <a:lnTo>
                    <a:pt x="2173" y="14901"/>
                  </a:lnTo>
                  <a:close/>
                </a:path>
              </a:pathLst>
            </a:custGeom>
            <a:noFill/>
            <a:ln w="3104" cap="flat">
              <a:noFill/>
              <a:prstDash val="solid"/>
              <a:miter/>
            </a:ln>
          </p:spPr>
          <p:txBody>
            <a:bodyPr rtlCol="0" anchor="ctr"/>
            <a:lstStyle/>
            <a:p>
              <a:pPr algn="r" rtl="1"/>
              <a:endParaRPr lang="en-US">
                <a:cs typeface="B Nazanin" panose="00000400000000000000" pitchFamily="2" charset="-78"/>
              </a:endParaRPr>
            </a:p>
          </p:txBody>
        </p:sp>
        <p:sp>
          <p:nvSpPr>
            <p:cNvPr id="91" name="Freeform: Shape 90">
              <a:extLst>
                <a:ext uri="{FF2B5EF4-FFF2-40B4-BE49-F238E27FC236}">
                  <a16:creationId xmlns:a16="http://schemas.microsoft.com/office/drawing/2014/main" id="{71565BA9-D286-43E9-8A05-90286DFAD6A0}"/>
                </a:ext>
              </a:extLst>
            </p:cNvPr>
            <p:cNvSpPr/>
            <p:nvPr/>
          </p:nvSpPr>
          <p:spPr>
            <a:xfrm>
              <a:off x="3707286" y="4372477"/>
              <a:ext cx="55880" cy="43462"/>
            </a:xfrm>
            <a:custGeom>
              <a:avLst/>
              <a:gdLst>
                <a:gd name="connsiteX0" fmla="*/ 16764 w 55880"/>
                <a:gd name="connsiteY0" fmla="*/ 37564 h 43462"/>
                <a:gd name="connsiteX1" fmla="*/ 23904 w 55880"/>
                <a:gd name="connsiteY1" fmla="*/ 45015 h 43462"/>
                <a:gd name="connsiteX2" fmla="*/ 32286 w 55880"/>
                <a:gd name="connsiteY2" fmla="*/ 45015 h 43462"/>
                <a:gd name="connsiteX3" fmla="*/ 38495 w 55880"/>
                <a:gd name="connsiteY3" fmla="*/ 44083 h 43462"/>
                <a:gd name="connsiteX4" fmla="*/ 43773 w 55880"/>
                <a:gd name="connsiteY4" fmla="*/ 44083 h 43462"/>
                <a:gd name="connsiteX5" fmla="*/ 46877 w 55880"/>
                <a:gd name="connsiteY5" fmla="*/ 41910 h 43462"/>
                <a:gd name="connsiteX6" fmla="*/ 51224 w 55880"/>
                <a:gd name="connsiteY6" fmla="*/ 36633 h 43462"/>
                <a:gd name="connsiteX7" fmla="*/ 56191 w 55880"/>
                <a:gd name="connsiteY7" fmla="*/ 36633 h 43462"/>
                <a:gd name="connsiteX8" fmla="*/ 41600 w 55880"/>
                <a:gd name="connsiteY8" fmla="*/ 22973 h 43462"/>
                <a:gd name="connsiteX9" fmla="*/ 27009 w 55880"/>
                <a:gd name="connsiteY9" fmla="*/ 10245 h 43462"/>
                <a:gd name="connsiteX10" fmla="*/ 10555 w 55880"/>
                <a:gd name="connsiteY10" fmla="*/ 0 h 43462"/>
                <a:gd name="connsiteX11" fmla="*/ 12418 w 55880"/>
                <a:gd name="connsiteY11" fmla="*/ 7140 h 43462"/>
                <a:gd name="connsiteX12" fmla="*/ 12418 w 55880"/>
                <a:gd name="connsiteY12" fmla="*/ 10245 h 43462"/>
                <a:gd name="connsiteX13" fmla="*/ 14591 w 55880"/>
                <a:gd name="connsiteY13" fmla="*/ 12418 h 43462"/>
                <a:gd name="connsiteX14" fmla="*/ 16764 w 55880"/>
                <a:gd name="connsiteY14" fmla="*/ 15522 h 43462"/>
                <a:gd name="connsiteX15" fmla="*/ 0 w 55880"/>
                <a:gd name="connsiteY15" fmla="*/ 25146 h 43462"/>
                <a:gd name="connsiteX16" fmla="*/ 0 w 55880"/>
                <a:gd name="connsiteY16" fmla="*/ 29182 h 43462"/>
                <a:gd name="connsiteX17" fmla="*/ 9313 w 55880"/>
                <a:gd name="connsiteY17" fmla="*/ 32286 h 43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880" h="43462">
                  <a:moveTo>
                    <a:pt x="16764" y="37564"/>
                  </a:moveTo>
                  <a:lnTo>
                    <a:pt x="23904" y="45015"/>
                  </a:lnTo>
                  <a:lnTo>
                    <a:pt x="32286" y="45015"/>
                  </a:lnTo>
                  <a:lnTo>
                    <a:pt x="38495" y="44083"/>
                  </a:lnTo>
                  <a:lnTo>
                    <a:pt x="43773" y="44083"/>
                  </a:lnTo>
                  <a:lnTo>
                    <a:pt x="46877" y="41910"/>
                  </a:lnTo>
                  <a:lnTo>
                    <a:pt x="51224" y="36633"/>
                  </a:lnTo>
                  <a:lnTo>
                    <a:pt x="56191" y="36633"/>
                  </a:lnTo>
                  <a:lnTo>
                    <a:pt x="41600" y="22973"/>
                  </a:lnTo>
                  <a:lnTo>
                    <a:pt x="27009" y="10245"/>
                  </a:lnTo>
                  <a:lnTo>
                    <a:pt x="10555" y="0"/>
                  </a:lnTo>
                  <a:lnTo>
                    <a:pt x="12418" y="7140"/>
                  </a:lnTo>
                  <a:lnTo>
                    <a:pt x="12418" y="10245"/>
                  </a:lnTo>
                  <a:lnTo>
                    <a:pt x="14591" y="12418"/>
                  </a:lnTo>
                  <a:lnTo>
                    <a:pt x="16764" y="15522"/>
                  </a:lnTo>
                  <a:lnTo>
                    <a:pt x="0" y="25146"/>
                  </a:lnTo>
                  <a:lnTo>
                    <a:pt x="0" y="29182"/>
                  </a:lnTo>
                  <a:lnTo>
                    <a:pt x="9313" y="3228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92" name="Freeform: Shape 91">
              <a:extLst>
                <a:ext uri="{FF2B5EF4-FFF2-40B4-BE49-F238E27FC236}">
                  <a16:creationId xmlns:a16="http://schemas.microsoft.com/office/drawing/2014/main" id="{ADE695D7-68C3-4C23-949E-C3CDE2522C05}"/>
                </a:ext>
              </a:extLst>
            </p:cNvPr>
            <p:cNvSpPr/>
            <p:nvPr/>
          </p:nvSpPr>
          <p:spPr>
            <a:xfrm>
              <a:off x="3927081" y="4626422"/>
              <a:ext cx="24836" cy="21731"/>
            </a:xfrm>
            <a:custGeom>
              <a:avLst/>
              <a:gdLst>
                <a:gd name="connsiteX0" fmla="*/ 24215 w 24835"/>
                <a:gd name="connsiteY0" fmla="*/ 4346 h 21731"/>
                <a:gd name="connsiteX1" fmla="*/ 19869 w 24835"/>
                <a:gd name="connsiteY1" fmla="*/ 0 h 21731"/>
                <a:gd name="connsiteX2" fmla="*/ 14591 w 24835"/>
                <a:gd name="connsiteY2" fmla="*/ 6519 h 21731"/>
                <a:gd name="connsiteX3" fmla="*/ 7451 w 24835"/>
                <a:gd name="connsiteY3" fmla="*/ 9624 h 21731"/>
                <a:gd name="connsiteX4" fmla="*/ 0 w 24835"/>
                <a:gd name="connsiteY4" fmla="*/ 12728 h 21731"/>
                <a:gd name="connsiteX5" fmla="*/ 0 w 24835"/>
                <a:gd name="connsiteY5" fmla="*/ 17075 h 21731"/>
                <a:gd name="connsiteX6" fmla="*/ 4346 w 24835"/>
                <a:gd name="connsiteY6" fmla="*/ 17075 h 21731"/>
                <a:gd name="connsiteX7" fmla="*/ 9624 w 24835"/>
                <a:gd name="connsiteY7" fmla="*/ 20179 h 21731"/>
                <a:gd name="connsiteX8" fmla="*/ 16764 w 24835"/>
                <a:gd name="connsiteY8" fmla="*/ 22042 h 21731"/>
                <a:gd name="connsiteX9" fmla="*/ 24215 w 24835"/>
                <a:gd name="connsiteY9" fmla="*/ 24215 h 21731"/>
                <a:gd name="connsiteX10" fmla="*/ 24215 w 24835"/>
                <a:gd name="connsiteY10" fmla="*/ 20179 h 21731"/>
                <a:gd name="connsiteX11" fmla="*/ 27319 w 24835"/>
                <a:gd name="connsiteY11" fmla="*/ 20179 h 21731"/>
                <a:gd name="connsiteX12" fmla="*/ 27319 w 24835"/>
                <a:gd name="connsiteY12" fmla="*/ 14901 h 21731"/>
                <a:gd name="connsiteX13" fmla="*/ 27319 w 24835"/>
                <a:gd name="connsiteY13" fmla="*/ 11797 h 21731"/>
                <a:gd name="connsiteX14" fmla="*/ 26077 w 24835"/>
                <a:gd name="connsiteY14" fmla="*/ 7451 h 21731"/>
                <a:gd name="connsiteX15" fmla="*/ 26077 w 24835"/>
                <a:gd name="connsiteY15" fmla="*/ 6519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5" h="21731">
                  <a:moveTo>
                    <a:pt x="24215" y="4346"/>
                  </a:moveTo>
                  <a:lnTo>
                    <a:pt x="19869" y="0"/>
                  </a:lnTo>
                  <a:lnTo>
                    <a:pt x="14591" y="6519"/>
                  </a:lnTo>
                  <a:lnTo>
                    <a:pt x="7451" y="9624"/>
                  </a:lnTo>
                  <a:lnTo>
                    <a:pt x="0" y="12728"/>
                  </a:lnTo>
                  <a:lnTo>
                    <a:pt x="0" y="17075"/>
                  </a:lnTo>
                  <a:lnTo>
                    <a:pt x="4346" y="17075"/>
                  </a:lnTo>
                  <a:lnTo>
                    <a:pt x="9624" y="20179"/>
                  </a:lnTo>
                  <a:lnTo>
                    <a:pt x="16764" y="22042"/>
                  </a:lnTo>
                  <a:lnTo>
                    <a:pt x="24215" y="24215"/>
                  </a:lnTo>
                  <a:lnTo>
                    <a:pt x="24215" y="20179"/>
                  </a:lnTo>
                  <a:lnTo>
                    <a:pt x="27319" y="20179"/>
                  </a:lnTo>
                  <a:lnTo>
                    <a:pt x="27319" y="14901"/>
                  </a:lnTo>
                  <a:lnTo>
                    <a:pt x="27319" y="11797"/>
                  </a:lnTo>
                  <a:lnTo>
                    <a:pt x="26077" y="7451"/>
                  </a:lnTo>
                  <a:lnTo>
                    <a:pt x="26077" y="6519"/>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93" name="Freeform: Shape 92">
              <a:extLst>
                <a:ext uri="{FF2B5EF4-FFF2-40B4-BE49-F238E27FC236}">
                  <a16:creationId xmlns:a16="http://schemas.microsoft.com/office/drawing/2014/main" id="{9D853294-7E7F-4D8F-BEF8-136D5A584120}"/>
                </a:ext>
              </a:extLst>
            </p:cNvPr>
            <p:cNvSpPr/>
            <p:nvPr/>
          </p:nvSpPr>
          <p:spPr>
            <a:xfrm>
              <a:off x="3587454" y="4223153"/>
              <a:ext cx="37253" cy="31045"/>
            </a:xfrm>
            <a:custGeom>
              <a:avLst/>
              <a:gdLst>
                <a:gd name="connsiteX0" fmla="*/ 19869 w 37253"/>
                <a:gd name="connsiteY0" fmla="*/ 33528 h 31044"/>
                <a:gd name="connsiteX1" fmla="*/ 25146 w 37253"/>
                <a:gd name="connsiteY1" fmla="*/ 31665 h 31044"/>
                <a:gd name="connsiteX2" fmla="*/ 30424 w 37253"/>
                <a:gd name="connsiteY2" fmla="*/ 31665 h 31044"/>
                <a:gd name="connsiteX3" fmla="*/ 34460 w 37253"/>
                <a:gd name="connsiteY3" fmla="*/ 29492 h 31044"/>
                <a:gd name="connsiteX4" fmla="*/ 39737 w 37253"/>
                <a:gd name="connsiteY4" fmla="*/ 29492 h 31044"/>
                <a:gd name="connsiteX5" fmla="*/ 39737 w 37253"/>
                <a:gd name="connsiteY5" fmla="*/ 22042 h 31044"/>
                <a:gd name="connsiteX6" fmla="*/ 37564 w 37253"/>
                <a:gd name="connsiteY6" fmla="*/ 16764 h 31044"/>
                <a:gd name="connsiteX7" fmla="*/ 37564 w 37253"/>
                <a:gd name="connsiteY7" fmla="*/ 12728 h 31044"/>
                <a:gd name="connsiteX8" fmla="*/ 36633 w 37253"/>
                <a:gd name="connsiteY8" fmla="*/ 7451 h 31044"/>
                <a:gd name="connsiteX9" fmla="*/ 30424 w 37253"/>
                <a:gd name="connsiteY9" fmla="*/ 4346 h 31044"/>
                <a:gd name="connsiteX10" fmla="*/ 22973 w 37253"/>
                <a:gd name="connsiteY10" fmla="*/ 2173 h 31044"/>
                <a:gd name="connsiteX11" fmla="*/ 15833 w 37253"/>
                <a:gd name="connsiteY11" fmla="*/ 0 h 31044"/>
                <a:gd name="connsiteX12" fmla="*/ 7451 w 37253"/>
                <a:gd name="connsiteY12" fmla="*/ 0 h 31044"/>
                <a:gd name="connsiteX13" fmla="*/ 0 w 37253"/>
                <a:gd name="connsiteY13" fmla="*/ 16764 h 31044"/>
                <a:gd name="connsiteX14" fmla="*/ 10555 w 37253"/>
                <a:gd name="connsiteY14" fmla="*/ 24215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253" h="31044">
                  <a:moveTo>
                    <a:pt x="19869" y="33528"/>
                  </a:moveTo>
                  <a:lnTo>
                    <a:pt x="25146" y="31665"/>
                  </a:lnTo>
                  <a:lnTo>
                    <a:pt x="30424" y="31665"/>
                  </a:lnTo>
                  <a:lnTo>
                    <a:pt x="34460" y="29492"/>
                  </a:lnTo>
                  <a:lnTo>
                    <a:pt x="39737" y="29492"/>
                  </a:lnTo>
                  <a:lnTo>
                    <a:pt x="39737" y="22042"/>
                  </a:lnTo>
                  <a:lnTo>
                    <a:pt x="37564" y="16764"/>
                  </a:lnTo>
                  <a:lnTo>
                    <a:pt x="37564" y="12728"/>
                  </a:lnTo>
                  <a:lnTo>
                    <a:pt x="36633" y="7451"/>
                  </a:lnTo>
                  <a:lnTo>
                    <a:pt x="30424" y="4346"/>
                  </a:lnTo>
                  <a:lnTo>
                    <a:pt x="22973" y="2173"/>
                  </a:lnTo>
                  <a:lnTo>
                    <a:pt x="15833" y="0"/>
                  </a:lnTo>
                  <a:lnTo>
                    <a:pt x="7451" y="0"/>
                  </a:lnTo>
                  <a:lnTo>
                    <a:pt x="0" y="16764"/>
                  </a:lnTo>
                  <a:lnTo>
                    <a:pt x="10555" y="24215"/>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94" name="Freeform: Shape 93">
              <a:extLst>
                <a:ext uri="{FF2B5EF4-FFF2-40B4-BE49-F238E27FC236}">
                  <a16:creationId xmlns:a16="http://schemas.microsoft.com/office/drawing/2014/main" id="{292F4B59-6D74-472D-BDD8-A7D38891A291}"/>
                </a:ext>
              </a:extLst>
            </p:cNvPr>
            <p:cNvSpPr/>
            <p:nvPr/>
          </p:nvSpPr>
          <p:spPr>
            <a:xfrm>
              <a:off x="2717274" y="4696893"/>
              <a:ext cx="18627" cy="9313"/>
            </a:xfrm>
            <a:custGeom>
              <a:avLst/>
              <a:gdLst>
                <a:gd name="connsiteX0" fmla="*/ 4346 w 18626"/>
                <a:gd name="connsiteY0" fmla="*/ 3104 h 9313"/>
                <a:gd name="connsiteX1" fmla="*/ 7451 w 18626"/>
                <a:gd name="connsiteY1" fmla="*/ 5278 h 9313"/>
                <a:gd name="connsiteX2" fmla="*/ 11486 w 18626"/>
                <a:gd name="connsiteY2" fmla="*/ 8382 h 9313"/>
                <a:gd name="connsiteX3" fmla="*/ 16764 w 18626"/>
                <a:gd name="connsiteY3" fmla="*/ 10555 h 9313"/>
                <a:gd name="connsiteX4" fmla="*/ 16764 w 18626"/>
                <a:gd name="connsiteY4" fmla="*/ 7451 h 9313"/>
                <a:gd name="connsiteX5" fmla="*/ 20800 w 18626"/>
                <a:gd name="connsiteY5" fmla="*/ 7451 h 9313"/>
                <a:gd name="connsiteX6" fmla="*/ 20800 w 18626"/>
                <a:gd name="connsiteY6" fmla="*/ 0 h 9313"/>
                <a:gd name="connsiteX7" fmla="*/ 0 w 18626"/>
                <a:gd name="connsiteY7"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626" h="9313">
                  <a:moveTo>
                    <a:pt x="4346" y="3104"/>
                  </a:moveTo>
                  <a:lnTo>
                    <a:pt x="7451" y="5278"/>
                  </a:lnTo>
                  <a:lnTo>
                    <a:pt x="11486" y="8382"/>
                  </a:lnTo>
                  <a:lnTo>
                    <a:pt x="16764" y="10555"/>
                  </a:lnTo>
                  <a:lnTo>
                    <a:pt x="16764" y="7451"/>
                  </a:lnTo>
                  <a:lnTo>
                    <a:pt x="20800" y="7451"/>
                  </a:lnTo>
                  <a:lnTo>
                    <a:pt x="20800" y="0"/>
                  </a:lnTo>
                  <a:lnTo>
                    <a:pt x="0"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95" name="Freeform: Shape 94">
              <a:extLst>
                <a:ext uri="{FF2B5EF4-FFF2-40B4-BE49-F238E27FC236}">
                  <a16:creationId xmlns:a16="http://schemas.microsoft.com/office/drawing/2014/main" id="{7BDD6E92-D2A5-4F81-88CD-15A8B0BD1950}"/>
                </a:ext>
              </a:extLst>
            </p:cNvPr>
            <p:cNvSpPr/>
            <p:nvPr/>
          </p:nvSpPr>
          <p:spPr>
            <a:xfrm>
              <a:off x="2917512" y="4768295"/>
              <a:ext cx="31045" cy="34149"/>
            </a:xfrm>
            <a:custGeom>
              <a:avLst/>
              <a:gdLst>
                <a:gd name="connsiteX0" fmla="*/ 21731 w 31044"/>
                <a:gd name="connsiteY0" fmla="*/ 3104 h 34149"/>
                <a:gd name="connsiteX1" fmla="*/ 16764 w 31044"/>
                <a:gd name="connsiteY1" fmla="*/ 5278 h 34149"/>
                <a:gd name="connsiteX2" fmla="*/ 13349 w 31044"/>
                <a:gd name="connsiteY2" fmla="*/ 7451 h 34149"/>
                <a:gd name="connsiteX3" fmla="*/ 0 w 31044"/>
                <a:gd name="connsiteY3" fmla="*/ 12728 h 34149"/>
                <a:gd name="connsiteX4" fmla="*/ 2173 w 31044"/>
                <a:gd name="connsiteY4" fmla="*/ 18006 h 34149"/>
                <a:gd name="connsiteX5" fmla="*/ 2173 w 31044"/>
                <a:gd name="connsiteY5" fmla="*/ 23283 h 34149"/>
                <a:gd name="connsiteX6" fmla="*/ 4036 w 31044"/>
                <a:gd name="connsiteY6" fmla="*/ 29492 h 34149"/>
                <a:gd name="connsiteX7" fmla="*/ 6209 w 31044"/>
                <a:gd name="connsiteY7" fmla="*/ 32597 h 34149"/>
                <a:gd name="connsiteX8" fmla="*/ 9313 w 31044"/>
                <a:gd name="connsiteY8" fmla="*/ 36943 h 34149"/>
                <a:gd name="connsiteX9" fmla="*/ 11487 w 31044"/>
                <a:gd name="connsiteY9" fmla="*/ 34770 h 34149"/>
                <a:gd name="connsiteX10" fmla="*/ 18627 w 31044"/>
                <a:gd name="connsiteY10" fmla="*/ 30424 h 34149"/>
                <a:gd name="connsiteX11" fmla="*/ 26077 w 31044"/>
                <a:gd name="connsiteY11" fmla="*/ 25146 h 34149"/>
                <a:gd name="connsiteX12" fmla="*/ 31355 w 31044"/>
                <a:gd name="connsiteY12" fmla="*/ 15833 h 34149"/>
                <a:gd name="connsiteX13" fmla="*/ 31355 w 31044"/>
                <a:gd name="connsiteY13" fmla="*/ 8382 h 34149"/>
                <a:gd name="connsiteX14" fmla="*/ 26077 w 31044"/>
                <a:gd name="connsiteY14" fmla="*/ 0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044" h="34149">
                  <a:moveTo>
                    <a:pt x="21731" y="3104"/>
                  </a:moveTo>
                  <a:lnTo>
                    <a:pt x="16764" y="5278"/>
                  </a:lnTo>
                  <a:lnTo>
                    <a:pt x="13349" y="7451"/>
                  </a:lnTo>
                  <a:lnTo>
                    <a:pt x="0" y="12728"/>
                  </a:lnTo>
                  <a:lnTo>
                    <a:pt x="2173" y="18006"/>
                  </a:lnTo>
                  <a:lnTo>
                    <a:pt x="2173" y="23283"/>
                  </a:lnTo>
                  <a:lnTo>
                    <a:pt x="4036" y="29492"/>
                  </a:lnTo>
                  <a:lnTo>
                    <a:pt x="6209" y="32597"/>
                  </a:lnTo>
                  <a:lnTo>
                    <a:pt x="9313" y="36943"/>
                  </a:lnTo>
                  <a:lnTo>
                    <a:pt x="11487" y="34770"/>
                  </a:lnTo>
                  <a:lnTo>
                    <a:pt x="18627" y="30424"/>
                  </a:lnTo>
                  <a:lnTo>
                    <a:pt x="26077" y="25146"/>
                  </a:lnTo>
                  <a:lnTo>
                    <a:pt x="31355" y="15833"/>
                  </a:lnTo>
                  <a:lnTo>
                    <a:pt x="31355" y="8382"/>
                  </a:lnTo>
                  <a:lnTo>
                    <a:pt x="26077"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96" name="Freeform: Shape 95">
              <a:extLst>
                <a:ext uri="{FF2B5EF4-FFF2-40B4-BE49-F238E27FC236}">
                  <a16:creationId xmlns:a16="http://schemas.microsoft.com/office/drawing/2014/main" id="{394DD129-36AF-4360-8151-FAA0F9383E6C}"/>
                </a:ext>
              </a:extLst>
            </p:cNvPr>
            <p:cNvSpPr/>
            <p:nvPr/>
          </p:nvSpPr>
          <p:spPr>
            <a:xfrm>
              <a:off x="3423849" y="4239917"/>
              <a:ext cx="245252" cy="170745"/>
            </a:xfrm>
            <a:custGeom>
              <a:avLst/>
              <a:gdLst>
                <a:gd name="connsiteX0" fmla="*/ 7451 w 245252"/>
                <a:gd name="connsiteY0" fmla="*/ 86304 h 170745"/>
                <a:gd name="connsiteX1" fmla="*/ 12418 w 245252"/>
                <a:gd name="connsiteY1" fmla="*/ 96859 h 170745"/>
                <a:gd name="connsiteX2" fmla="*/ 14591 w 245252"/>
                <a:gd name="connsiteY2" fmla="*/ 108346 h 170745"/>
                <a:gd name="connsiteX3" fmla="*/ 30424 w 245252"/>
                <a:gd name="connsiteY3" fmla="*/ 108346 h 170745"/>
                <a:gd name="connsiteX4" fmla="*/ 43773 w 245252"/>
                <a:gd name="connsiteY4" fmla="*/ 108346 h 170745"/>
                <a:gd name="connsiteX5" fmla="*/ 49982 w 245252"/>
                <a:gd name="connsiteY5" fmla="*/ 108346 h 170745"/>
                <a:gd name="connsiteX6" fmla="*/ 63641 w 245252"/>
                <a:gd name="connsiteY6" fmla="*/ 110519 h 170745"/>
                <a:gd name="connsiteX7" fmla="*/ 70782 w 245252"/>
                <a:gd name="connsiteY7" fmla="*/ 111450 h 170745"/>
                <a:gd name="connsiteX8" fmla="*/ 76059 w 245252"/>
                <a:gd name="connsiteY8" fmla="*/ 115486 h 170745"/>
                <a:gd name="connsiteX9" fmla="*/ 83510 w 245252"/>
                <a:gd name="connsiteY9" fmla="*/ 120763 h 170745"/>
                <a:gd name="connsiteX10" fmla="*/ 83510 w 245252"/>
                <a:gd name="connsiteY10" fmla="*/ 125110 h 170745"/>
                <a:gd name="connsiteX11" fmla="*/ 66746 w 245252"/>
                <a:gd name="connsiteY11" fmla="*/ 126041 h 170745"/>
                <a:gd name="connsiteX12" fmla="*/ 49982 w 245252"/>
                <a:gd name="connsiteY12" fmla="*/ 128214 h 170745"/>
                <a:gd name="connsiteX13" fmla="*/ 36633 w 245252"/>
                <a:gd name="connsiteY13" fmla="*/ 132560 h 170745"/>
                <a:gd name="connsiteX14" fmla="*/ 27009 w 245252"/>
                <a:gd name="connsiteY14" fmla="*/ 140942 h 170745"/>
                <a:gd name="connsiteX15" fmla="*/ 22973 w 245252"/>
                <a:gd name="connsiteY15" fmla="*/ 140942 h 170745"/>
                <a:gd name="connsiteX16" fmla="*/ 29182 w 245252"/>
                <a:gd name="connsiteY16" fmla="*/ 152429 h 170745"/>
                <a:gd name="connsiteX17" fmla="*/ 37564 w 245252"/>
                <a:gd name="connsiteY17" fmla="*/ 157706 h 170745"/>
                <a:gd name="connsiteX18" fmla="*/ 46877 w 245252"/>
                <a:gd name="connsiteY18" fmla="*/ 159880 h 170745"/>
                <a:gd name="connsiteX19" fmla="*/ 57432 w 245252"/>
                <a:gd name="connsiteY19" fmla="*/ 161742 h 170745"/>
                <a:gd name="connsiteX20" fmla="*/ 70782 w 245252"/>
                <a:gd name="connsiteY20" fmla="*/ 164847 h 170745"/>
                <a:gd name="connsiteX21" fmla="*/ 95928 w 245252"/>
                <a:gd name="connsiteY21" fmla="*/ 172297 h 170745"/>
                <a:gd name="connsiteX22" fmla="*/ 117659 w 245252"/>
                <a:gd name="connsiteY22" fmla="*/ 172297 h 170745"/>
                <a:gd name="connsiteX23" fmla="*/ 137527 w 245252"/>
                <a:gd name="connsiteY23" fmla="*/ 169193 h 170745"/>
                <a:gd name="connsiteX24" fmla="*/ 157396 w 245252"/>
                <a:gd name="connsiteY24" fmla="*/ 162984 h 170745"/>
                <a:gd name="connsiteX25" fmla="*/ 178196 w 245252"/>
                <a:gd name="connsiteY25" fmla="*/ 159880 h 170745"/>
                <a:gd name="connsiteX26" fmla="*/ 195891 w 245252"/>
                <a:gd name="connsiteY26" fmla="*/ 161742 h 170745"/>
                <a:gd name="connsiteX27" fmla="*/ 214828 w 245252"/>
                <a:gd name="connsiteY27" fmla="*/ 169193 h 170745"/>
                <a:gd name="connsiteX28" fmla="*/ 225073 w 245252"/>
                <a:gd name="connsiteY28" fmla="*/ 169193 h 170745"/>
                <a:gd name="connsiteX29" fmla="*/ 234387 w 245252"/>
                <a:gd name="connsiteY29" fmla="*/ 167020 h 170745"/>
                <a:gd name="connsiteX30" fmla="*/ 244010 w 245252"/>
                <a:gd name="connsiteY30" fmla="*/ 164847 h 170745"/>
                <a:gd name="connsiteX31" fmla="*/ 241837 w 245252"/>
                <a:gd name="connsiteY31" fmla="*/ 159880 h 170745"/>
                <a:gd name="connsiteX32" fmla="*/ 241837 w 245252"/>
                <a:gd name="connsiteY32" fmla="*/ 157706 h 170745"/>
                <a:gd name="connsiteX33" fmla="*/ 241837 w 245252"/>
                <a:gd name="connsiteY33" fmla="*/ 154602 h 170745"/>
                <a:gd name="connsiteX34" fmla="*/ 239664 w 245252"/>
                <a:gd name="connsiteY34" fmla="*/ 154602 h 170745"/>
                <a:gd name="connsiteX35" fmla="*/ 237491 w 245252"/>
                <a:gd name="connsiteY35" fmla="*/ 152429 h 170745"/>
                <a:gd name="connsiteX36" fmla="*/ 234387 w 245252"/>
                <a:gd name="connsiteY36" fmla="*/ 148083 h 170745"/>
                <a:gd name="connsiteX37" fmla="*/ 234387 w 245252"/>
                <a:gd name="connsiteY37" fmla="*/ 140942 h 170745"/>
                <a:gd name="connsiteX38" fmla="*/ 237491 w 245252"/>
                <a:gd name="connsiteY38" fmla="*/ 142805 h 170745"/>
                <a:gd name="connsiteX39" fmla="*/ 239664 w 245252"/>
                <a:gd name="connsiteY39" fmla="*/ 144978 h 170745"/>
                <a:gd name="connsiteX40" fmla="*/ 241837 w 245252"/>
                <a:gd name="connsiteY40" fmla="*/ 147151 h 170745"/>
                <a:gd name="connsiteX41" fmla="*/ 244010 w 245252"/>
                <a:gd name="connsiteY41" fmla="*/ 148083 h 170745"/>
                <a:gd name="connsiteX42" fmla="*/ 247115 w 245252"/>
                <a:gd name="connsiteY42" fmla="*/ 148083 h 170745"/>
                <a:gd name="connsiteX43" fmla="*/ 244942 w 245252"/>
                <a:gd name="connsiteY43" fmla="*/ 132560 h 170745"/>
                <a:gd name="connsiteX44" fmla="*/ 239664 w 245252"/>
                <a:gd name="connsiteY44" fmla="*/ 122937 h 170745"/>
                <a:gd name="connsiteX45" fmla="*/ 230351 w 245252"/>
                <a:gd name="connsiteY45" fmla="*/ 115486 h 170745"/>
                <a:gd name="connsiteX46" fmla="*/ 219796 w 245252"/>
                <a:gd name="connsiteY46" fmla="*/ 113623 h 170745"/>
                <a:gd name="connsiteX47" fmla="*/ 203342 w 245252"/>
                <a:gd name="connsiteY47" fmla="*/ 111450 h 170745"/>
                <a:gd name="connsiteX48" fmla="*/ 198064 w 245252"/>
                <a:gd name="connsiteY48" fmla="*/ 83199 h 170745"/>
                <a:gd name="connsiteX49" fmla="*/ 192787 w 245252"/>
                <a:gd name="connsiteY49" fmla="*/ 54638 h 170745"/>
                <a:gd name="connsiteX50" fmla="*/ 185647 w 245252"/>
                <a:gd name="connsiteY50" fmla="*/ 32597 h 170745"/>
                <a:gd name="connsiteX51" fmla="*/ 171987 w 245252"/>
                <a:gd name="connsiteY51" fmla="*/ 14901 h 170745"/>
                <a:gd name="connsiteX52" fmla="*/ 150256 w 245252"/>
                <a:gd name="connsiteY52" fmla="*/ 0 h 170745"/>
                <a:gd name="connsiteX53" fmla="*/ 144978 w 245252"/>
                <a:gd name="connsiteY53" fmla="*/ 10555 h 170745"/>
                <a:gd name="connsiteX54" fmla="*/ 143736 w 245252"/>
                <a:gd name="connsiteY54" fmla="*/ 22042 h 170745"/>
                <a:gd name="connsiteX55" fmla="*/ 150256 w 245252"/>
                <a:gd name="connsiteY55" fmla="*/ 32597 h 170745"/>
                <a:gd name="connsiteX56" fmla="*/ 150256 w 245252"/>
                <a:gd name="connsiteY56" fmla="*/ 40048 h 170745"/>
                <a:gd name="connsiteX57" fmla="*/ 150256 w 245252"/>
                <a:gd name="connsiteY57" fmla="*/ 46256 h 170745"/>
                <a:gd name="connsiteX58" fmla="*/ 149014 w 245252"/>
                <a:gd name="connsiteY58" fmla="*/ 51534 h 170745"/>
                <a:gd name="connsiteX59" fmla="*/ 146841 w 245252"/>
                <a:gd name="connsiteY59" fmla="*/ 56812 h 170745"/>
                <a:gd name="connsiteX60" fmla="*/ 141874 w 245252"/>
                <a:gd name="connsiteY60" fmla="*/ 49361 h 170745"/>
                <a:gd name="connsiteX61" fmla="*/ 134423 w 245252"/>
                <a:gd name="connsiteY61" fmla="*/ 38806 h 170745"/>
                <a:gd name="connsiteX62" fmla="*/ 127283 w 245252"/>
                <a:gd name="connsiteY62" fmla="*/ 24215 h 170745"/>
                <a:gd name="connsiteX63" fmla="*/ 122005 w 245252"/>
                <a:gd name="connsiteY63" fmla="*/ 25457 h 170745"/>
                <a:gd name="connsiteX64" fmla="*/ 115796 w 245252"/>
                <a:gd name="connsiteY64" fmla="*/ 25457 h 170745"/>
                <a:gd name="connsiteX65" fmla="*/ 114555 w 245252"/>
                <a:gd name="connsiteY65" fmla="*/ 27319 h 170745"/>
                <a:gd name="connsiteX66" fmla="*/ 110519 w 245252"/>
                <a:gd name="connsiteY66" fmla="*/ 29492 h 170745"/>
                <a:gd name="connsiteX67" fmla="*/ 108346 w 245252"/>
                <a:gd name="connsiteY67" fmla="*/ 31666 h 170745"/>
                <a:gd name="connsiteX68" fmla="*/ 107414 w 245252"/>
                <a:gd name="connsiteY68" fmla="*/ 36943 h 170745"/>
                <a:gd name="connsiteX69" fmla="*/ 103068 w 245252"/>
                <a:gd name="connsiteY69" fmla="*/ 32597 h 170745"/>
                <a:gd name="connsiteX70" fmla="*/ 99964 w 245252"/>
                <a:gd name="connsiteY70" fmla="*/ 31666 h 170745"/>
                <a:gd name="connsiteX71" fmla="*/ 98101 w 245252"/>
                <a:gd name="connsiteY71" fmla="*/ 27319 h 170745"/>
                <a:gd name="connsiteX72" fmla="*/ 95928 w 245252"/>
                <a:gd name="connsiteY72" fmla="*/ 24215 h 170745"/>
                <a:gd name="connsiteX73" fmla="*/ 93755 w 245252"/>
                <a:gd name="connsiteY73" fmla="*/ 22042 h 170745"/>
                <a:gd name="connsiteX74" fmla="*/ 90650 w 245252"/>
                <a:gd name="connsiteY74" fmla="*/ 20179 h 170745"/>
                <a:gd name="connsiteX75" fmla="*/ 83510 w 245252"/>
                <a:gd name="connsiteY75" fmla="*/ 20179 h 170745"/>
                <a:gd name="connsiteX76" fmla="*/ 72023 w 245252"/>
                <a:gd name="connsiteY76" fmla="*/ 20179 h 170745"/>
                <a:gd name="connsiteX77" fmla="*/ 59295 w 245252"/>
                <a:gd name="connsiteY77" fmla="*/ 20179 h 170745"/>
                <a:gd name="connsiteX78" fmla="*/ 49982 w 245252"/>
                <a:gd name="connsiteY78" fmla="*/ 20179 h 170745"/>
                <a:gd name="connsiteX79" fmla="*/ 49982 w 245252"/>
                <a:gd name="connsiteY79" fmla="*/ 16764 h 170745"/>
                <a:gd name="connsiteX80" fmla="*/ 49050 w 245252"/>
                <a:gd name="connsiteY80" fmla="*/ 14901 h 170745"/>
                <a:gd name="connsiteX81" fmla="*/ 49050 w 245252"/>
                <a:gd name="connsiteY81" fmla="*/ 12728 h 170745"/>
                <a:gd name="connsiteX82" fmla="*/ 49982 w 245252"/>
                <a:gd name="connsiteY82" fmla="*/ 12728 h 170745"/>
                <a:gd name="connsiteX83" fmla="*/ 49982 w 245252"/>
                <a:gd name="connsiteY83" fmla="*/ 10555 h 170745"/>
                <a:gd name="connsiteX84" fmla="*/ 49982 w 245252"/>
                <a:gd name="connsiteY84" fmla="*/ 7451 h 170745"/>
                <a:gd name="connsiteX85" fmla="*/ 46877 w 245252"/>
                <a:gd name="connsiteY85" fmla="*/ 7451 h 170745"/>
                <a:gd name="connsiteX86" fmla="*/ 34459 w 245252"/>
                <a:gd name="connsiteY86" fmla="*/ 5278 h 170745"/>
                <a:gd name="connsiteX87" fmla="*/ 22973 w 245252"/>
                <a:gd name="connsiteY87" fmla="*/ 12728 h 170745"/>
                <a:gd name="connsiteX88" fmla="*/ 14591 w 245252"/>
                <a:gd name="connsiteY88" fmla="*/ 24215 h 170745"/>
                <a:gd name="connsiteX89" fmla="*/ 7451 w 245252"/>
                <a:gd name="connsiteY89" fmla="*/ 36943 h 170745"/>
                <a:gd name="connsiteX90" fmla="*/ 0 w 245252"/>
                <a:gd name="connsiteY90" fmla="*/ 47498 h 170745"/>
                <a:gd name="connsiteX91" fmla="*/ 0 w 245252"/>
                <a:gd name="connsiteY91" fmla="*/ 66125 h 170745"/>
                <a:gd name="connsiteX92" fmla="*/ 3104 w 245252"/>
                <a:gd name="connsiteY92" fmla="*/ 76680 h 170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45252" h="170745">
                  <a:moveTo>
                    <a:pt x="7451" y="86304"/>
                  </a:moveTo>
                  <a:lnTo>
                    <a:pt x="12418" y="96859"/>
                  </a:lnTo>
                  <a:lnTo>
                    <a:pt x="14591" y="108346"/>
                  </a:lnTo>
                  <a:lnTo>
                    <a:pt x="30424" y="108346"/>
                  </a:lnTo>
                  <a:lnTo>
                    <a:pt x="43773" y="108346"/>
                  </a:lnTo>
                  <a:lnTo>
                    <a:pt x="49982" y="108346"/>
                  </a:lnTo>
                  <a:lnTo>
                    <a:pt x="63641" y="110519"/>
                  </a:lnTo>
                  <a:lnTo>
                    <a:pt x="70782" y="111450"/>
                  </a:lnTo>
                  <a:lnTo>
                    <a:pt x="76059" y="115486"/>
                  </a:lnTo>
                  <a:lnTo>
                    <a:pt x="83510" y="120763"/>
                  </a:lnTo>
                  <a:lnTo>
                    <a:pt x="83510" y="125110"/>
                  </a:lnTo>
                  <a:lnTo>
                    <a:pt x="66746" y="126041"/>
                  </a:lnTo>
                  <a:lnTo>
                    <a:pt x="49982" y="128214"/>
                  </a:lnTo>
                  <a:lnTo>
                    <a:pt x="36633" y="132560"/>
                  </a:lnTo>
                  <a:lnTo>
                    <a:pt x="27009" y="140942"/>
                  </a:lnTo>
                  <a:lnTo>
                    <a:pt x="22973" y="140942"/>
                  </a:lnTo>
                  <a:lnTo>
                    <a:pt x="29182" y="152429"/>
                  </a:lnTo>
                  <a:lnTo>
                    <a:pt x="37564" y="157706"/>
                  </a:lnTo>
                  <a:lnTo>
                    <a:pt x="46877" y="159880"/>
                  </a:lnTo>
                  <a:lnTo>
                    <a:pt x="57432" y="161742"/>
                  </a:lnTo>
                  <a:lnTo>
                    <a:pt x="70782" y="164847"/>
                  </a:lnTo>
                  <a:lnTo>
                    <a:pt x="95928" y="172297"/>
                  </a:lnTo>
                  <a:lnTo>
                    <a:pt x="117659" y="172297"/>
                  </a:lnTo>
                  <a:lnTo>
                    <a:pt x="137527" y="169193"/>
                  </a:lnTo>
                  <a:lnTo>
                    <a:pt x="157396" y="162984"/>
                  </a:lnTo>
                  <a:lnTo>
                    <a:pt x="178196" y="159880"/>
                  </a:lnTo>
                  <a:lnTo>
                    <a:pt x="195891" y="161742"/>
                  </a:lnTo>
                  <a:lnTo>
                    <a:pt x="214828" y="169193"/>
                  </a:lnTo>
                  <a:lnTo>
                    <a:pt x="225073" y="169193"/>
                  </a:lnTo>
                  <a:lnTo>
                    <a:pt x="234387" y="167020"/>
                  </a:lnTo>
                  <a:lnTo>
                    <a:pt x="244010" y="164847"/>
                  </a:lnTo>
                  <a:lnTo>
                    <a:pt x="241837" y="159880"/>
                  </a:lnTo>
                  <a:lnTo>
                    <a:pt x="241837" y="157706"/>
                  </a:lnTo>
                  <a:lnTo>
                    <a:pt x="241837" y="154602"/>
                  </a:lnTo>
                  <a:lnTo>
                    <a:pt x="239664" y="154602"/>
                  </a:lnTo>
                  <a:lnTo>
                    <a:pt x="237491" y="152429"/>
                  </a:lnTo>
                  <a:lnTo>
                    <a:pt x="234387" y="148083"/>
                  </a:lnTo>
                  <a:lnTo>
                    <a:pt x="234387" y="140942"/>
                  </a:lnTo>
                  <a:lnTo>
                    <a:pt x="237491" y="142805"/>
                  </a:lnTo>
                  <a:lnTo>
                    <a:pt x="239664" y="144978"/>
                  </a:lnTo>
                  <a:lnTo>
                    <a:pt x="241837" y="147151"/>
                  </a:lnTo>
                  <a:lnTo>
                    <a:pt x="244010" y="148083"/>
                  </a:lnTo>
                  <a:lnTo>
                    <a:pt x="247115" y="148083"/>
                  </a:lnTo>
                  <a:lnTo>
                    <a:pt x="244942" y="132560"/>
                  </a:lnTo>
                  <a:lnTo>
                    <a:pt x="239664" y="122937"/>
                  </a:lnTo>
                  <a:lnTo>
                    <a:pt x="230351" y="115486"/>
                  </a:lnTo>
                  <a:lnTo>
                    <a:pt x="219796" y="113623"/>
                  </a:lnTo>
                  <a:lnTo>
                    <a:pt x="203342" y="111450"/>
                  </a:lnTo>
                  <a:lnTo>
                    <a:pt x="198064" y="83199"/>
                  </a:lnTo>
                  <a:lnTo>
                    <a:pt x="192787" y="54638"/>
                  </a:lnTo>
                  <a:lnTo>
                    <a:pt x="185647" y="32597"/>
                  </a:lnTo>
                  <a:lnTo>
                    <a:pt x="171987" y="14901"/>
                  </a:lnTo>
                  <a:lnTo>
                    <a:pt x="150256" y="0"/>
                  </a:lnTo>
                  <a:lnTo>
                    <a:pt x="144978" y="10555"/>
                  </a:lnTo>
                  <a:lnTo>
                    <a:pt x="143736" y="22042"/>
                  </a:lnTo>
                  <a:lnTo>
                    <a:pt x="150256" y="32597"/>
                  </a:lnTo>
                  <a:lnTo>
                    <a:pt x="150256" y="40048"/>
                  </a:lnTo>
                  <a:lnTo>
                    <a:pt x="150256" y="46256"/>
                  </a:lnTo>
                  <a:lnTo>
                    <a:pt x="149014" y="51534"/>
                  </a:lnTo>
                  <a:lnTo>
                    <a:pt x="146841" y="56812"/>
                  </a:lnTo>
                  <a:lnTo>
                    <a:pt x="141874" y="49361"/>
                  </a:lnTo>
                  <a:lnTo>
                    <a:pt x="134423" y="38806"/>
                  </a:lnTo>
                  <a:lnTo>
                    <a:pt x="127283" y="24215"/>
                  </a:lnTo>
                  <a:lnTo>
                    <a:pt x="122005" y="25457"/>
                  </a:lnTo>
                  <a:lnTo>
                    <a:pt x="115796" y="25457"/>
                  </a:lnTo>
                  <a:lnTo>
                    <a:pt x="114555" y="27319"/>
                  </a:lnTo>
                  <a:lnTo>
                    <a:pt x="110519" y="29492"/>
                  </a:lnTo>
                  <a:lnTo>
                    <a:pt x="108346" y="31666"/>
                  </a:lnTo>
                  <a:lnTo>
                    <a:pt x="107414" y="36943"/>
                  </a:lnTo>
                  <a:lnTo>
                    <a:pt x="103068" y="32597"/>
                  </a:lnTo>
                  <a:lnTo>
                    <a:pt x="99964" y="31666"/>
                  </a:lnTo>
                  <a:lnTo>
                    <a:pt x="98101" y="27319"/>
                  </a:lnTo>
                  <a:lnTo>
                    <a:pt x="95928" y="24215"/>
                  </a:lnTo>
                  <a:lnTo>
                    <a:pt x="93755" y="22042"/>
                  </a:lnTo>
                  <a:lnTo>
                    <a:pt x="90650" y="20179"/>
                  </a:lnTo>
                  <a:lnTo>
                    <a:pt x="83510" y="20179"/>
                  </a:lnTo>
                  <a:lnTo>
                    <a:pt x="72023" y="20179"/>
                  </a:lnTo>
                  <a:lnTo>
                    <a:pt x="59295" y="20179"/>
                  </a:lnTo>
                  <a:lnTo>
                    <a:pt x="49982" y="20179"/>
                  </a:lnTo>
                  <a:lnTo>
                    <a:pt x="49982" y="16764"/>
                  </a:lnTo>
                  <a:lnTo>
                    <a:pt x="49050" y="14901"/>
                  </a:lnTo>
                  <a:lnTo>
                    <a:pt x="49050" y="12728"/>
                  </a:lnTo>
                  <a:lnTo>
                    <a:pt x="49982" y="12728"/>
                  </a:lnTo>
                  <a:lnTo>
                    <a:pt x="49982" y="10555"/>
                  </a:lnTo>
                  <a:lnTo>
                    <a:pt x="49982" y="7451"/>
                  </a:lnTo>
                  <a:lnTo>
                    <a:pt x="46877" y="7451"/>
                  </a:lnTo>
                  <a:lnTo>
                    <a:pt x="34459" y="5278"/>
                  </a:lnTo>
                  <a:lnTo>
                    <a:pt x="22973" y="12728"/>
                  </a:lnTo>
                  <a:lnTo>
                    <a:pt x="14591" y="24215"/>
                  </a:lnTo>
                  <a:lnTo>
                    <a:pt x="7451" y="36943"/>
                  </a:lnTo>
                  <a:lnTo>
                    <a:pt x="0" y="47498"/>
                  </a:lnTo>
                  <a:lnTo>
                    <a:pt x="0" y="66125"/>
                  </a:lnTo>
                  <a:lnTo>
                    <a:pt x="3104" y="7668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97" name="Freeform: Shape 96">
              <a:extLst>
                <a:ext uri="{FF2B5EF4-FFF2-40B4-BE49-F238E27FC236}">
                  <a16:creationId xmlns:a16="http://schemas.microsoft.com/office/drawing/2014/main" id="{D4DC2253-A6A6-4AB1-9524-850D5C6FD6A6}"/>
                </a:ext>
              </a:extLst>
            </p:cNvPr>
            <p:cNvSpPr/>
            <p:nvPr/>
          </p:nvSpPr>
          <p:spPr>
            <a:xfrm>
              <a:off x="2687161" y="4573956"/>
              <a:ext cx="37253" cy="27940"/>
            </a:xfrm>
            <a:custGeom>
              <a:avLst/>
              <a:gdLst>
                <a:gd name="connsiteX0" fmla="*/ 32286 w 37253"/>
                <a:gd name="connsiteY0" fmla="*/ 23283 h 27940"/>
                <a:gd name="connsiteX1" fmla="*/ 36322 w 37253"/>
                <a:gd name="connsiteY1" fmla="*/ 23283 h 27940"/>
                <a:gd name="connsiteX2" fmla="*/ 39737 w 37253"/>
                <a:gd name="connsiteY2" fmla="*/ 19869 h 27940"/>
                <a:gd name="connsiteX3" fmla="*/ 30113 w 37253"/>
                <a:gd name="connsiteY3" fmla="*/ 8382 h 27940"/>
                <a:gd name="connsiteX4" fmla="*/ 17695 w 37253"/>
                <a:gd name="connsiteY4" fmla="*/ 3104 h 27940"/>
                <a:gd name="connsiteX5" fmla="*/ 0 w 37253"/>
                <a:gd name="connsiteY5" fmla="*/ 0 h 27940"/>
                <a:gd name="connsiteX6" fmla="*/ 0 w 37253"/>
                <a:gd name="connsiteY6" fmla="*/ 7451 h 27940"/>
                <a:gd name="connsiteX7" fmla="*/ 0 w 37253"/>
                <a:gd name="connsiteY7" fmla="*/ 10555 h 27940"/>
                <a:gd name="connsiteX8" fmla="*/ 3104 w 37253"/>
                <a:gd name="connsiteY8" fmla="*/ 14901 h 27940"/>
                <a:gd name="connsiteX9" fmla="*/ 5278 w 37253"/>
                <a:gd name="connsiteY9" fmla="*/ 15833 h 27940"/>
                <a:gd name="connsiteX10" fmla="*/ 10555 w 37253"/>
                <a:gd name="connsiteY10" fmla="*/ 18006 h 27940"/>
                <a:gd name="connsiteX11" fmla="*/ 14591 w 37253"/>
                <a:gd name="connsiteY11" fmla="*/ 22042 h 27940"/>
                <a:gd name="connsiteX12" fmla="*/ 19869 w 37253"/>
                <a:gd name="connsiteY12" fmla="*/ 25146 h 27940"/>
                <a:gd name="connsiteX13" fmla="*/ 22973 w 37253"/>
                <a:gd name="connsiteY13" fmla="*/ 29492 h 27940"/>
                <a:gd name="connsiteX14" fmla="*/ 29182 w 37253"/>
                <a:gd name="connsiteY14" fmla="*/ 27319 h 27940"/>
                <a:gd name="connsiteX15" fmla="*/ 30113 w 37253"/>
                <a:gd name="connsiteY15" fmla="*/ 25146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253" h="27940">
                  <a:moveTo>
                    <a:pt x="32286" y="23283"/>
                  </a:moveTo>
                  <a:lnTo>
                    <a:pt x="36322" y="23283"/>
                  </a:lnTo>
                  <a:lnTo>
                    <a:pt x="39737" y="19869"/>
                  </a:lnTo>
                  <a:lnTo>
                    <a:pt x="30113" y="8382"/>
                  </a:lnTo>
                  <a:lnTo>
                    <a:pt x="17695" y="3104"/>
                  </a:lnTo>
                  <a:lnTo>
                    <a:pt x="0" y="0"/>
                  </a:lnTo>
                  <a:lnTo>
                    <a:pt x="0" y="7451"/>
                  </a:lnTo>
                  <a:lnTo>
                    <a:pt x="0" y="10555"/>
                  </a:lnTo>
                  <a:lnTo>
                    <a:pt x="3104" y="14901"/>
                  </a:lnTo>
                  <a:lnTo>
                    <a:pt x="5278" y="15833"/>
                  </a:lnTo>
                  <a:lnTo>
                    <a:pt x="10555" y="18006"/>
                  </a:lnTo>
                  <a:lnTo>
                    <a:pt x="14591" y="22042"/>
                  </a:lnTo>
                  <a:lnTo>
                    <a:pt x="19869" y="25146"/>
                  </a:lnTo>
                  <a:lnTo>
                    <a:pt x="22973" y="29492"/>
                  </a:lnTo>
                  <a:lnTo>
                    <a:pt x="29182" y="27319"/>
                  </a:lnTo>
                  <a:lnTo>
                    <a:pt x="30113" y="2514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98" name="Freeform: Shape 97">
              <a:extLst>
                <a:ext uri="{FF2B5EF4-FFF2-40B4-BE49-F238E27FC236}">
                  <a16:creationId xmlns:a16="http://schemas.microsoft.com/office/drawing/2014/main" id="{D0300346-FCF0-41BD-8C74-9C112B0F4425}"/>
                </a:ext>
              </a:extLst>
            </p:cNvPr>
            <p:cNvSpPr/>
            <p:nvPr/>
          </p:nvSpPr>
          <p:spPr>
            <a:xfrm>
              <a:off x="3878341" y="4529873"/>
              <a:ext cx="93134" cy="86925"/>
            </a:xfrm>
            <a:custGeom>
              <a:avLst/>
              <a:gdLst>
                <a:gd name="connsiteX0" fmla="*/ 60226 w 93133"/>
                <a:gd name="connsiteY0" fmla="*/ 29492 h 86924"/>
                <a:gd name="connsiteX1" fmla="*/ 39427 w 93133"/>
                <a:gd name="connsiteY1" fmla="*/ 29492 h 86924"/>
                <a:gd name="connsiteX2" fmla="*/ 39427 w 93133"/>
                <a:gd name="connsiteY2" fmla="*/ 22042 h 86924"/>
                <a:gd name="connsiteX3" fmla="*/ 39427 w 93133"/>
                <a:gd name="connsiteY3" fmla="*/ 15833 h 86924"/>
                <a:gd name="connsiteX4" fmla="*/ 38495 w 93133"/>
                <a:gd name="connsiteY4" fmla="*/ 12728 h 86924"/>
                <a:gd name="connsiteX5" fmla="*/ 36322 w 93133"/>
                <a:gd name="connsiteY5" fmla="*/ 8382 h 86924"/>
                <a:gd name="connsiteX6" fmla="*/ 36322 w 93133"/>
                <a:gd name="connsiteY6" fmla="*/ 0 h 86924"/>
                <a:gd name="connsiteX7" fmla="*/ 24836 w 93133"/>
                <a:gd name="connsiteY7" fmla="*/ 10555 h 86924"/>
                <a:gd name="connsiteX8" fmla="*/ 17695 w 93133"/>
                <a:gd name="connsiteY8" fmla="*/ 25146 h 86924"/>
                <a:gd name="connsiteX9" fmla="*/ 10245 w 93133"/>
                <a:gd name="connsiteY9" fmla="*/ 40048 h 86924"/>
                <a:gd name="connsiteX10" fmla="*/ 0 w 93133"/>
                <a:gd name="connsiteY10" fmla="*/ 52465 h 86924"/>
                <a:gd name="connsiteX11" fmla="*/ 3104 w 93133"/>
                <a:gd name="connsiteY11" fmla="*/ 56812 h 86924"/>
                <a:gd name="connsiteX12" fmla="*/ 7140 w 93133"/>
                <a:gd name="connsiteY12" fmla="*/ 58985 h 86924"/>
                <a:gd name="connsiteX13" fmla="*/ 9313 w 93133"/>
                <a:gd name="connsiteY13" fmla="*/ 58985 h 86924"/>
                <a:gd name="connsiteX14" fmla="*/ 12418 w 93133"/>
                <a:gd name="connsiteY14" fmla="*/ 59916 h 86924"/>
                <a:gd name="connsiteX15" fmla="*/ 16454 w 93133"/>
                <a:gd name="connsiteY15" fmla="*/ 59916 h 86924"/>
                <a:gd name="connsiteX16" fmla="*/ 19558 w 93133"/>
                <a:gd name="connsiteY16" fmla="*/ 62089 h 86924"/>
                <a:gd name="connsiteX17" fmla="*/ 24836 w 93133"/>
                <a:gd name="connsiteY17" fmla="*/ 63952 h 86924"/>
                <a:gd name="connsiteX18" fmla="*/ 27009 w 93133"/>
                <a:gd name="connsiteY18" fmla="*/ 69229 h 86924"/>
                <a:gd name="connsiteX19" fmla="*/ 29182 w 93133"/>
                <a:gd name="connsiteY19" fmla="*/ 73576 h 86924"/>
                <a:gd name="connsiteX20" fmla="*/ 31045 w 93133"/>
                <a:gd name="connsiteY20" fmla="*/ 76680 h 86924"/>
                <a:gd name="connsiteX21" fmla="*/ 29182 w 93133"/>
                <a:gd name="connsiteY21" fmla="*/ 81026 h 86924"/>
                <a:gd name="connsiteX22" fmla="*/ 29182 w 93133"/>
                <a:gd name="connsiteY22" fmla="*/ 84131 h 86924"/>
                <a:gd name="connsiteX23" fmla="*/ 29182 w 93133"/>
                <a:gd name="connsiteY23" fmla="*/ 89408 h 86924"/>
                <a:gd name="connsiteX24" fmla="*/ 43773 w 93133"/>
                <a:gd name="connsiteY24" fmla="*/ 84131 h 86924"/>
                <a:gd name="connsiteX25" fmla="*/ 54018 w 93133"/>
                <a:gd name="connsiteY25" fmla="*/ 74507 h 86924"/>
                <a:gd name="connsiteX26" fmla="*/ 60226 w 93133"/>
                <a:gd name="connsiteY26" fmla="*/ 59916 h 86924"/>
                <a:gd name="connsiteX27" fmla="*/ 65504 w 93133"/>
                <a:gd name="connsiteY27" fmla="*/ 63952 h 86924"/>
                <a:gd name="connsiteX28" fmla="*/ 68608 w 93133"/>
                <a:gd name="connsiteY28" fmla="*/ 66125 h 86924"/>
                <a:gd name="connsiteX29" fmla="*/ 72955 w 93133"/>
                <a:gd name="connsiteY29" fmla="*/ 69229 h 86924"/>
                <a:gd name="connsiteX30" fmla="*/ 72955 w 93133"/>
                <a:gd name="connsiteY30" fmla="*/ 71403 h 86924"/>
                <a:gd name="connsiteX31" fmla="*/ 72955 w 93133"/>
                <a:gd name="connsiteY31" fmla="*/ 74507 h 86924"/>
                <a:gd name="connsiteX32" fmla="*/ 72955 w 93133"/>
                <a:gd name="connsiteY32" fmla="*/ 81026 h 86924"/>
                <a:gd name="connsiteX33" fmla="*/ 72955 w 93133"/>
                <a:gd name="connsiteY33" fmla="*/ 86304 h 86924"/>
                <a:gd name="connsiteX34" fmla="*/ 77922 w 93133"/>
                <a:gd name="connsiteY34" fmla="*/ 84131 h 86924"/>
                <a:gd name="connsiteX35" fmla="*/ 83199 w 93133"/>
                <a:gd name="connsiteY35" fmla="*/ 84131 h 86924"/>
                <a:gd name="connsiteX36" fmla="*/ 85373 w 93133"/>
                <a:gd name="connsiteY36" fmla="*/ 84131 h 86924"/>
                <a:gd name="connsiteX37" fmla="*/ 87546 w 93133"/>
                <a:gd name="connsiteY37" fmla="*/ 81958 h 86924"/>
                <a:gd name="connsiteX38" fmla="*/ 89408 w 93133"/>
                <a:gd name="connsiteY38" fmla="*/ 81026 h 86924"/>
                <a:gd name="connsiteX39" fmla="*/ 92513 w 93133"/>
                <a:gd name="connsiteY39" fmla="*/ 76680 h 86924"/>
                <a:gd name="connsiteX40" fmla="*/ 94686 w 93133"/>
                <a:gd name="connsiteY40" fmla="*/ 74507 h 86924"/>
                <a:gd name="connsiteX41" fmla="*/ 94686 w 93133"/>
                <a:gd name="connsiteY41" fmla="*/ 73576 h 86924"/>
                <a:gd name="connsiteX42" fmla="*/ 95617 w 93133"/>
                <a:gd name="connsiteY42" fmla="*/ 71403 h 86924"/>
                <a:gd name="connsiteX43" fmla="*/ 95617 w 93133"/>
                <a:gd name="connsiteY43" fmla="*/ 69229 h 86924"/>
                <a:gd name="connsiteX44" fmla="*/ 77922 w 93133"/>
                <a:gd name="connsiteY44" fmla="*/ 49361 h 8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3133" h="86924">
                  <a:moveTo>
                    <a:pt x="60226" y="29492"/>
                  </a:moveTo>
                  <a:lnTo>
                    <a:pt x="39427" y="29492"/>
                  </a:lnTo>
                  <a:lnTo>
                    <a:pt x="39427" y="22042"/>
                  </a:lnTo>
                  <a:lnTo>
                    <a:pt x="39427" y="15833"/>
                  </a:lnTo>
                  <a:lnTo>
                    <a:pt x="38495" y="12728"/>
                  </a:lnTo>
                  <a:lnTo>
                    <a:pt x="36322" y="8382"/>
                  </a:lnTo>
                  <a:lnTo>
                    <a:pt x="36322" y="0"/>
                  </a:lnTo>
                  <a:lnTo>
                    <a:pt x="24836" y="10555"/>
                  </a:lnTo>
                  <a:lnTo>
                    <a:pt x="17695" y="25146"/>
                  </a:lnTo>
                  <a:lnTo>
                    <a:pt x="10245" y="40048"/>
                  </a:lnTo>
                  <a:lnTo>
                    <a:pt x="0" y="52465"/>
                  </a:lnTo>
                  <a:lnTo>
                    <a:pt x="3104" y="56812"/>
                  </a:lnTo>
                  <a:lnTo>
                    <a:pt x="7140" y="58985"/>
                  </a:lnTo>
                  <a:lnTo>
                    <a:pt x="9313" y="58985"/>
                  </a:lnTo>
                  <a:lnTo>
                    <a:pt x="12418" y="59916"/>
                  </a:lnTo>
                  <a:lnTo>
                    <a:pt x="16454" y="59916"/>
                  </a:lnTo>
                  <a:lnTo>
                    <a:pt x="19558" y="62089"/>
                  </a:lnTo>
                  <a:lnTo>
                    <a:pt x="24836" y="63952"/>
                  </a:lnTo>
                  <a:lnTo>
                    <a:pt x="27009" y="69229"/>
                  </a:lnTo>
                  <a:lnTo>
                    <a:pt x="29182" y="73576"/>
                  </a:lnTo>
                  <a:lnTo>
                    <a:pt x="31045" y="76680"/>
                  </a:lnTo>
                  <a:lnTo>
                    <a:pt x="29182" y="81026"/>
                  </a:lnTo>
                  <a:lnTo>
                    <a:pt x="29182" y="84131"/>
                  </a:lnTo>
                  <a:lnTo>
                    <a:pt x="29182" y="89408"/>
                  </a:lnTo>
                  <a:lnTo>
                    <a:pt x="43773" y="84131"/>
                  </a:lnTo>
                  <a:lnTo>
                    <a:pt x="54018" y="74507"/>
                  </a:lnTo>
                  <a:lnTo>
                    <a:pt x="60226" y="59916"/>
                  </a:lnTo>
                  <a:lnTo>
                    <a:pt x="65504" y="63952"/>
                  </a:lnTo>
                  <a:lnTo>
                    <a:pt x="68608" y="66125"/>
                  </a:lnTo>
                  <a:lnTo>
                    <a:pt x="72955" y="69229"/>
                  </a:lnTo>
                  <a:lnTo>
                    <a:pt x="72955" y="71403"/>
                  </a:lnTo>
                  <a:lnTo>
                    <a:pt x="72955" y="74507"/>
                  </a:lnTo>
                  <a:lnTo>
                    <a:pt x="72955" y="81026"/>
                  </a:lnTo>
                  <a:lnTo>
                    <a:pt x="72955" y="86304"/>
                  </a:lnTo>
                  <a:lnTo>
                    <a:pt x="77922" y="84131"/>
                  </a:lnTo>
                  <a:lnTo>
                    <a:pt x="83199" y="84131"/>
                  </a:lnTo>
                  <a:lnTo>
                    <a:pt x="85373" y="84131"/>
                  </a:lnTo>
                  <a:lnTo>
                    <a:pt x="87546" y="81958"/>
                  </a:lnTo>
                  <a:lnTo>
                    <a:pt x="89408" y="81026"/>
                  </a:lnTo>
                  <a:lnTo>
                    <a:pt x="92513" y="76680"/>
                  </a:lnTo>
                  <a:lnTo>
                    <a:pt x="94686" y="74507"/>
                  </a:lnTo>
                  <a:lnTo>
                    <a:pt x="94686" y="73576"/>
                  </a:lnTo>
                  <a:lnTo>
                    <a:pt x="95617" y="71403"/>
                  </a:lnTo>
                  <a:lnTo>
                    <a:pt x="95617" y="69229"/>
                  </a:lnTo>
                  <a:lnTo>
                    <a:pt x="77922" y="4936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99" name="Freeform: Shape 98">
              <a:extLst>
                <a:ext uri="{FF2B5EF4-FFF2-40B4-BE49-F238E27FC236}">
                  <a16:creationId xmlns:a16="http://schemas.microsoft.com/office/drawing/2014/main" id="{83FA16A2-FA53-496A-9323-34D14712B11F}"/>
                </a:ext>
              </a:extLst>
            </p:cNvPr>
            <p:cNvSpPr/>
            <p:nvPr/>
          </p:nvSpPr>
          <p:spPr>
            <a:xfrm>
              <a:off x="4263915" y="4941524"/>
              <a:ext cx="93134" cy="111760"/>
            </a:xfrm>
            <a:custGeom>
              <a:avLst/>
              <a:gdLst>
                <a:gd name="connsiteX0" fmla="*/ 54018 w 93133"/>
                <a:gd name="connsiteY0" fmla="*/ 51534 h 111760"/>
                <a:gd name="connsiteX1" fmla="*/ 53086 w 93133"/>
                <a:gd name="connsiteY1" fmla="*/ 39116 h 111760"/>
                <a:gd name="connsiteX2" fmla="*/ 50913 w 93133"/>
                <a:gd name="connsiteY2" fmla="*/ 28561 h 111760"/>
                <a:gd name="connsiteX3" fmla="*/ 50913 w 93133"/>
                <a:gd name="connsiteY3" fmla="*/ 14901 h 111760"/>
                <a:gd name="connsiteX4" fmla="*/ 50913 w 93133"/>
                <a:gd name="connsiteY4" fmla="*/ 0 h 111760"/>
                <a:gd name="connsiteX5" fmla="*/ 39427 w 93133"/>
                <a:gd name="connsiteY5" fmla="*/ 0 h 111760"/>
                <a:gd name="connsiteX6" fmla="*/ 29182 w 93133"/>
                <a:gd name="connsiteY6" fmla="*/ 24215 h 111760"/>
                <a:gd name="connsiteX7" fmla="*/ 21731 w 93133"/>
                <a:gd name="connsiteY7" fmla="*/ 48430 h 111760"/>
                <a:gd name="connsiteX8" fmla="*/ 10245 w 93133"/>
                <a:gd name="connsiteY8" fmla="*/ 70471 h 111760"/>
                <a:gd name="connsiteX9" fmla="*/ 0 w 93133"/>
                <a:gd name="connsiteY9" fmla="*/ 85062 h 111760"/>
                <a:gd name="connsiteX10" fmla="*/ 4036 w 93133"/>
                <a:gd name="connsiteY10" fmla="*/ 88477 h 111760"/>
                <a:gd name="connsiteX11" fmla="*/ 9313 w 93133"/>
                <a:gd name="connsiteY11" fmla="*/ 90340 h 111760"/>
                <a:gd name="connsiteX12" fmla="*/ 14591 w 93133"/>
                <a:gd name="connsiteY12" fmla="*/ 90340 h 111760"/>
                <a:gd name="connsiteX13" fmla="*/ 19558 w 93133"/>
                <a:gd name="connsiteY13" fmla="*/ 92513 h 111760"/>
                <a:gd name="connsiteX14" fmla="*/ 23904 w 93133"/>
                <a:gd name="connsiteY14" fmla="*/ 92513 h 111760"/>
                <a:gd name="connsiteX15" fmla="*/ 27009 w 93133"/>
                <a:gd name="connsiteY15" fmla="*/ 92513 h 111760"/>
                <a:gd name="connsiteX16" fmla="*/ 36322 w 93133"/>
                <a:gd name="connsiteY16" fmla="*/ 92513 h 111760"/>
                <a:gd name="connsiteX17" fmla="*/ 41600 w 93133"/>
                <a:gd name="connsiteY17" fmla="*/ 92513 h 111760"/>
                <a:gd name="connsiteX18" fmla="*/ 45635 w 93133"/>
                <a:gd name="connsiteY18" fmla="*/ 94686 h 111760"/>
                <a:gd name="connsiteX19" fmla="*/ 46877 w 93133"/>
                <a:gd name="connsiteY19" fmla="*/ 95617 h 111760"/>
                <a:gd name="connsiteX20" fmla="*/ 46877 w 93133"/>
                <a:gd name="connsiteY20" fmla="*/ 97790 h 111760"/>
                <a:gd name="connsiteX21" fmla="*/ 46877 w 93133"/>
                <a:gd name="connsiteY21" fmla="*/ 103068 h 111760"/>
                <a:gd name="connsiteX22" fmla="*/ 46877 w 93133"/>
                <a:gd name="connsiteY22" fmla="*/ 108346 h 111760"/>
                <a:gd name="connsiteX23" fmla="*/ 56191 w 93133"/>
                <a:gd name="connsiteY23" fmla="*/ 103068 h 111760"/>
                <a:gd name="connsiteX24" fmla="*/ 63331 w 93133"/>
                <a:gd name="connsiteY24" fmla="*/ 95617 h 111760"/>
                <a:gd name="connsiteX25" fmla="*/ 70782 w 93133"/>
                <a:gd name="connsiteY25" fmla="*/ 88477 h 111760"/>
                <a:gd name="connsiteX26" fmla="*/ 74817 w 93133"/>
                <a:gd name="connsiteY26" fmla="*/ 88477 h 111760"/>
                <a:gd name="connsiteX27" fmla="*/ 74817 w 93133"/>
                <a:gd name="connsiteY27" fmla="*/ 92513 h 111760"/>
                <a:gd name="connsiteX28" fmla="*/ 74817 w 93133"/>
                <a:gd name="connsiteY28" fmla="*/ 95617 h 111760"/>
                <a:gd name="connsiteX29" fmla="*/ 72955 w 93133"/>
                <a:gd name="connsiteY29" fmla="*/ 97790 h 111760"/>
                <a:gd name="connsiteX30" fmla="*/ 72955 w 93133"/>
                <a:gd name="connsiteY30" fmla="*/ 99964 h 111760"/>
                <a:gd name="connsiteX31" fmla="*/ 70782 w 93133"/>
                <a:gd name="connsiteY31" fmla="*/ 100895 h 111760"/>
                <a:gd name="connsiteX32" fmla="*/ 70782 w 93133"/>
                <a:gd name="connsiteY32" fmla="*/ 108346 h 111760"/>
                <a:gd name="connsiteX33" fmla="*/ 74817 w 93133"/>
                <a:gd name="connsiteY33" fmla="*/ 107104 h 111760"/>
                <a:gd name="connsiteX34" fmla="*/ 76059 w 93133"/>
                <a:gd name="connsiteY34" fmla="*/ 107104 h 111760"/>
                <a:gd name="connsiteX35" fmla="*/ 76059 w 93133"/>
                <a:gd name="connsiteY35" fmla="*/ 105241 h 111760"/>
                <a:gd name="connsiteX36" fmla="*/ 77922 w 93133"/>
                <a:gd name="connsiteY36" fmla="*/ 105241 h 111760"/>
                <a:gd name="connsiteX37" fmla="*/ 80095 w 93133"/>
                <a:gd name="connsiteY37" fmla="*/ 100895 h 111760"/>
                <a:gd name="connsiteX38" fmla="*/ 80095 w 93133"/>
                <a:gd name="connsiteY38" fmla="*/ 103068 h 111760"/>
                <a:gd name="connsiteX39" fmla="*/ 82268 w 93133"/>
                <a:gd name="connsiteY39" fmla="*/ 105241 h 111760"/>
                <a:gd name="connsiteX40" fmla="*/ 82268 w 93133"/>
                <a:gd name="connsiteY40" fmla="*/ 107104 h 111760"/>
                <a:gd name="connsiteX41" fmla="*/ 82268 w 93133"/>
                <a:gd name="connsiteY41" fmla="*/ 108346 h 111760"/>
                <a:gd name="connsiteX42" fmla="*/ 83200 w 93133"/>
                <a:gd name="connsiteY42" fmla="*/ 112381 h 111760"/>
                <a:gd name="connsiteX43" fmla="*/ 87546 w 93133"/>
                <a:gd name="connsiteY43" fmla="*/ 112381 h 111760"/>
                <a:gd name="connsiteX44" fmla="*/ 89408 w 93133"/>
                <a:gd name="connsiteY44" fmla="*/ 99964 h 111760"/>
                <a:gd name="connsiteX45" fmla="*/ 92513 w 93133"/>
                <a:gd name="connsiteY45" fmla="*/ 87235 h 111760"/>
                <a:gd name="connsiteX46" fmla="*/ 94686 w 93133"/>
                <a:gd name="connsiteY46" fmla="*/ 75749 h 111760"/>
                <a:gd name="connsiteX47" fmla="*/ 92513 w 93133"/>
                <a:gd name="connsiteY47" fmla="*/ 73576 h 111760"/>
                <a:gd name="connsiteX48" fmla="*/ 90650 w 93133"/>
                <a:gd name="connsiteY48" fmla="*/ 73576 h 111760"/>
                <a:gd name="connsiteX49" fmla="*/ 89408 w 93133"/>
                <a:gd name="connsiteY49" fmla="*/ 73576 h 111760"/>
                <a:gd name="connsiteX50" fmla="*/ 87546 w 93133"/>
                <a:gd name="connsiteY50" fmla="*/ 73576 h 111760"/>
                <a:gd name="connsiteX51" fmla="*/ 85373 w 93133"/>
                <a:gd name="connsiteY51" fmla="*/ 73576 h 111760"/>
                <a:gd name="connsiteX52" fmla="*/ 83200 w 93133"/>
                <a:gd name="connsiteY52" fmla="*/ 72644 h 111760"/>
                <a:gd name="connsiteX53" fmla="*/ 74817 w 93133"/>
                <a:gd name="connsiteY53" fmla="*/ 72644 h 111760"/>
                <a:gd name="connsiteX54" fmla="*/ 74817 w 93133"/>
                <a:gd name="connsiteY54" fmla="*/ 51534 h 111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93133" h="111760">
                  <a:moveTo>
                    <a:pt x="54018" y="51534"/>
                  </a:moveTo>
                  <a:lnTo>
                    <a:pt x="53086" y="39116"/>
                  </a:lnTo>
                  <a:lnTo>
                    <a:pt x="50913" y="28561"/>
                  </a:lnTo>
                  <a:lnTo>
                    <a:pt x="50913" y="14901"/>
                  </a:lnTo>
                  <a:lnTo>
                    <a:pt x="50913" y="0"/>
                  </a:lnTo>
                  <a:lnTo>
                    <a:pt x="39427" y="0"/>
                  </a:lnTo>
                  <a:lnTo>
                    <a:pt x="29182" y="24215"/>
                  </a:lnTo>
                  <a:lnTo>
                    <a:pt x="21731" y="48430"/>
                  </a:lnTo>
                  <a:lnTo>
                    <a:pt x="10245" y="70471"/>
                  </a:lnTo>
                  <a:lnTo>
                    <a:pt x="0" y="85062"/>
                  </a:lnTo>
                  <a:lnTo>
                    <a:pt x="4036" y="88477"/>
                  </a:lnTo>
                  <a:lnTo>
                    <a:pt x="9313" y="90340"/>
                  </a:lnTo>
                  <a:lnTo>
                    <a:pt x="14591" y="90340"/>
                  </a:lnTo>
                  <a:lnTo>
                    <a:pt x="19558" y="92513"/>
                  </a:lnTo>
                  <a:lnTo>
                    <a:pt x="23904" y="92513"/>
                  </a:lnTo>
                  <a:lnTo>
                    <a:pt x="27009" y="92513"/>
                  </a:lnTo>
                  <a:lnTo>
                    <a:pt x="36322" y="92513"/>
                  </a:lnTo>
                  <a:lnTo>
                    <a:pt x="41600" y="92513"/>
                  </a:lnTo>
                  <a:lnTo>
                    <a:pt x="45635" y="94686"/>
                  </a:lnTo>
                  <a:lnTo>
                    <a:pt x="46877" y="95617"/>
                  </a:lnTo>
                  <a:lnTo>
                    <a:pt x="46877" y="97790"/>
                  </a:lnTo>
                  <a:lnTo>
                    <a:pt x="46877" y="103068"/>
                  </a:lnTo>
                  <a:lnTo>
                    <a:pt x="46877" y="108346"/>
                  </a:lnTo>
                  <a:lnTo>
                    <a:pt x="56191" y="103068"/>
                  </a:lnTo>
                  <a:lnTo>
                    <a:pt x="63331" y="95617"/>
                  </a:lnTo>
                  <a:lnTo>
                    <a:pt x="70782" y="88477"/>
                  </a:lnTo>
                  <a:lnTo>
                    <a:pt x="74817" y="88477"/>
                  </a:lnTo>
                  <a:lnTo>
                    <a:pt x="74817" y="92513"/>
                  </a:lnTo>
                  <a:lnTo>
                    <a:pt x="74817" y="95617"/>
                  </a:lnTo>
                  <a:lnTo>
                    <a:pt x="72955" y="97790"/>
                  </a:lnTo>
                  <a:lnTo>
                    <a:pt x="72955" y="99964"/>
                  </a:lnTo>
                  <a:lnTo>
                    <a:pt x="70782" y="100895"/>
                  </a:lnTo>
                  <a:lnTo>
                    <a:pt x="70782" y="108346"/>
                  </a:lnTo>
                  <a:lnTo>
                    <a:pt x="74817" y="107104"/>
                  </a:lnTo>
                  <a:lnTo>
                    <a:pt x="76059" y="107104"/>
                  </a:lnTo>
                  <a:lnTo>
                    <a:pt x="76059" y="105241"/>
                  </a:lnTo>
                  <a:lnTo>
                    <a:pt x="77922" y="105241"/>
                  </a:lnTo>
                  <a:lnTo>
                    <a:pt x="80095" y="100895"/>
                  </a:lnTo>
                  <a:lnTo>
                    <a:pt x="80095" y="103068"/>
                  </a:lnTo>
                  <a:lnTo>
                    <a:pt x="82268" y="105241"/>
                  </a:lnTo>
                  <a:lnTo>
                    <a:pt x="82268" y="107104"/>
                  </a:lnTo>
                  <a:lnTo>
                    <a:pt x="82268" y="108346"/>
                  </a:lnTo>
                  <a:lnTo>
                    <a:pt x="83200" y="112381"/>
                  </a:lnTo>
                  <a:lnTo>
                    <a:pt x="87546" y="112381"/>
                  </a:lnTo>
                  <a:lnTo>
                    <a:pt x="89408" y="99964"/>
                  </a:lnTo>
                  <a:lnTo>
                    <a:pt x="92513" y="87235"/>
                  </a:lnTo>
                  <a:lnTo>
                    <a:pt x="94686" y="75749"/>
                  </a:lnTo>
                  <a:lnTo>
                    <a:pt x="92513" y="73576"/>
                  </a:lnTo>
                  <a:lnTo>
                    <a:pt x="90650" y="73576"/>
                  </a:lnTo>
                  <a:lnTo>
                    <a:pt x="89408" y="73576"/>
                  </a:lnTo>
                  <a:lnTo>
                    <a:pt x="87546" y="73576"/>
                  </a:lnTo>
                  <a:lnTo>
                    <a:pt x="85373" y="73576"/>
                  </a:lnTo>
                  <a:lnTo>
                    <a:pt x="83200" y="72644"/>
                  </a:lnTo>
                  <a:lnTo>
                    <a:pt x="74817" y="72644"/>
                  </a:lnTo>
                  <a:lnTo>
                    <a:pt x="74817" y="51534"/>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00" name="Freeform: Shape 99">
              <a:extLst>
                <a:ext uri="{FF2B5EF4-FFF2-40B4-BE49-F238E27FC236}">
                  <a16:creationId xmlns:a16="http://schemas.microsoft.com/office/drawing/2014/main" id="{53D6E846-1C76-439F-A52E-8E07526B628F}"/>
                </a:ext>
              </a:extLst>
            </p:cNvPr>
            <p:cNvSpPr/>
            <p:nvPr/>
          </p:nvSpPr>
          <p:spPr>
            <a:xfrm>
              <a:off x="4034496" y="4432083"/>
              <a:ext cx="27940" cy="40358"/>
            </a:xfrm>
            <a:custGeom>
              <a:avLst/>
              <a:gdLst>
                <a:gd name="connsiteX0" fmla="*/ 4346 w 27940"/>
                <a:gd name="connsiteY0" fmla="*/ 42221 h 40357"/>
                <a:gd name="connsiteX1" fmla="*/ 12418 w 27940"/>
                <a:gd name="connsiteY1" fmla="*/ 40979 h 40357"/>
                <a:gd name="connsiteX2" fmla="*/ 18937 w 27940"/>
                <a:gd name="connsiteY2" fmla="*/ 40979 h 40357"/>
                <a:gd name="connsiteX3" fmla="*/ 23904 w 27940"/>
                <a:gd name="connsiteY3" fmla="*/ 39116 h 40357"/>
                <a:gd name="connsiteX4" fmla="*/ 29182 w 27940"/>
                <a:gd name="connsiteY4" fmla="*/ 36943 h 40357"/>
                <a:gd name="connsiteX5" fmla="*/ 27009 w 27940"/>
                <a:gd name="connsiteY5" fmla="*/ 29492 h 40357"/>
                <a:gd name="connsiteX6" fmla="*/ 26077 w 27940"/>
                <a:gd name="connsiteY6" fmla="*/ 24215 h 40357"/>
                <a:gd name="connsiteX7" fmla="*/ 23904 w 27940"/>
                <a:gd name="connsiteY7" fmla="*/ 18937 h 40357"/>
                <a:gd name="connsiteX8" fmla="*/ 19869 w 27940"/>
                <a:gd name="connsiteY8" fmla="*/ 12728 h 40357"/>
                <a:gd name="connsiteX9" fmla="*/ 18937 w 27940"/>
                <a:gd name="connsiteY9" fmla="*/ 9624 h 40357"/>
                <a:gd name="connsiteX10" fmla="*/ 18937 w 27940"/>
                <a:gd name="connsiteY10" fmla="*/ 7451 h 40357"/>
                <a:gd name="connsiteX11" fmla="*/ 18937 w 27940"/>
                <a:gd name="connsiteY11" fmla="*/ 5278 h 40357"/>
                <a:gd name="connsiteX12" fmla="*/ 16764 w 27940"/>
                <a:gd name="connsiteY12" fmla="*/ 4346 h 40357"/>
                <a:gd name="connsiteX13" fmla="*/ 14591 w 27940"/>
                <a:gd name="connsiteY13" fmla="*/ 4346 h 40357"/>
                <a:gd name="connsiteX14" fmla="*/ 12418 w 27940"/>
                <a:gd name="connsiteY14" fmla="*/ 2173 h 40357"/>
                <a:gd name="connsiteX15" fmla="*/ 9313 w 27940"/>
                <a:gd name="connsiteY15" fmla="*/ 0 h 40357"/>
                <a:gd name="connsiteX16" fmla="*/ 5278 w 27940"/>
                <a:gd name="connsiteY16" fmla="*/ 5278 h 40357"/>
                <a:gd name="connsiteX17" fmla="*/ 4346 w 27940"/>
                <a:gd name="connsiteY17" fmla="*/ 9624 h 40357"/>
                <a:gd name="connsiteX18" fmla="*/ 0 w 27940"/>
                <a:gd name="connsiteY18" fmla="*/ 12728 h 40357"/>
                <a:gd name="connsiteX19" fmla="*/ 0 w 27940"/>
                <a:gd name="connsiteY19" fmla="*/ 24215 h 40357"/>
                <a:gd name="connsiteX20" fmla="*/ 2173 w 27940"/>
                <a:gd name="connsiteY20" fmla="*/ 33839 h 4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7940" h="40357">
                  <a:moveTo>
                    <a:pt x="4346" y="42221"/>
                  </a:moveTo>
                  <a:lnTo>
                    <a:pt x="12418" y="40979"/>
                  </a:lnTo>
                  <a:lnTo>
                    <a:pt x="18937" y="40979"/>
                  </a:lnTo>
                  <a:lnTo>
                    <a:pt x="23904" y="39116"/>
                  </a:lnTo>
                  <a:lnTo>
                    <a:pt x="29182" y="36943"/>
                  </a:lnTo>
                  <a:lnTo>
                    <a:pt x="27009" y="29492"/>
                  </a:lnTo>
                  <a:lnTo>
                    <a:pt x="26077" y="24215"/>
                  </a:lnTo>
                  <a:lnTo>
                    <a:pt x="23904" y="18937"/>
                  </a:lnTo>
                  <a:lnTo>
                    <a:pt x="19869" y="12728"/>
                  </a:lnTo>
                  <a:lnTo>
                    <a:pt x="18937" y="9624"/>
                  </a:lnTo>
                  <a:lnTo>
                    <a:pt x="18937" y="7451"/>
                  </a:lnTo>
                  <a:lnTo>
                    <a:pt x="18937" y="5278"/>
                  </a:lnTo>
                  <a:lnTo>
                    <a:pt x="16764" y="4346"/>
                  </a:lnTo>
                  <a:lnTo>
                    <a:pt x="14591" y="4346"/>
                  </a:lnTo>
                  <a:lnTo>
                    <a:pt x="12418" y="2173"/>
                  </a:lnTo>
                  <a:lnTo>
                    <a:pt x="9313" y="0"/>
                  </a:lnTo>
                  <a:lnTo>
                    <a:pt x="5278" y="5278"/>
                  </a:lnTo>
                  <a:lnTo>
                    <a:pt x="4346" y="9624"/>
                  </a:lnTo>
                  <a:lnTo>
                    <a:pt x="0" y="12728"/>
                  </a:lnTo>
                  <a:lnTo>
                    <a:pt x="0" y="24215"/>
                  </a:lnTo>
                  <a:lnTo>
                    <a:pt x="2173" y="33839"/>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01" name="Freeform: Shape 100">
              <a:extLst>
                <a:ext uri="{FF2B5EF4-FFF2-40B4-BE49-F238E27FC236}">
                  <a16:creationId xmlns:a16="http://schemas.microsoft.com/office/drawing/2014/main" id="{343B1CFE-0C2C-446E-AF42-A5F7380529E2}"/>
                </a:ext>
              </a:extLst>
            </p:cNvPr>
            <p:cNvSpPr/>
            <p:nvPr/>
          </p:nvSpPr>
          <p:spPr>
            <a:xfrm>
              <a:off x="3958436" y="4877572"/>
              <a:ext cx="15522" cy="9313"/>
            </a:xfrm>
            <a:custGeom>
              <a:avLst/>
              <a:gdLst>
                <a:gd name="connsiteX0" fmla="*/ 0 w 15522"/>
                <a:gd name="connsiteY0" fmla="*/ 11487 h 9313"/>
                <a:gd name="connsiteX1" fmla="*/ 5278 w 15522"/>
                <a:gd name="connsiteY1" fmla="*/ 11487 h 9313"/>
                <a:gd name="connsiteX2" fmla="*/ 7451 w 15522"/>
                <a:gd name="connsiteY2" fmla="*/ 9313 h 9313"/>
                <a:gd name="connsiteX3" fmla="*/ 9313 w 15522"/>
                <a:gd name="connsiteY3" fmla="*/ 9313 h 9313"/>
                <a:gd name="connsiteX4" fmla="*/ 10555 w 15522"/>
                <a:gd name="connsiteY4" fmla="*/ 9313 h 9313"/>
                <a:gd name="connsiteX5" fmla="*/ 12418 w 15522"/>
                <a:gd name="connsiteY5" fmla="*/ 7451 h 9313"/>
                <a:gd name="connsiteX6" fmla="*/ 15522 w 15522"/>
                <a:gd name="connsiteY6" fmla="*/ 7451 h 9313"/>
                <a:gd name="connsiteX7" fmla="*/ 15522 w 15522"/>
                <a:gd name="connsiteY7" fmla="*/ 0 h 9313"/>
                <a:gd name="connsiteX8" fmla="*/ 0 w 15522"/>
                <a:gd name="connsiteY8"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22" h="9313">
                  <a:moveTo>
                    <a:pt x="0" y="11487"/>
                  </a:moveTo>
                  <a:lnTo>
                    <a:pt x="5278" y="11487"/>
                  </a:lnTo>
                  <a:lnTo>
                    <a:pt x="7451" y="9313"/>
                  </a:lnTo>
                  <a:lnTo>
                    <a:pt x="9313" y="9313"/>
                  </a:lnTo>
                  <a:lnTo>
                    <a:pt x="10555" y="9313"/>
                  </a:lnTo>
                  <a:lnTo>
                    <a:pt x="12418" y="7451"/>
                  </a:lnTo>
                  <a:lnTo>
                    <a:pt x="15522" y="7451"/>
                  </a:lnTo>
                  <a:lnTo>
                    <a:pt x="15522" y="0"/>
                  </a:lnTo>
                  <a:lnTo>
                    <a:pt x="0"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02" name="Freeform: Shape 101">
              <a:extLst>
                <a:ext uri="{FF2B5EF4-FFF2-40B4-BE49-F238E27FC236}">
                  <a16:creationId xmlns:a16="http://schemas.microsoft.com/office/drawing/2014/main" id="{E882D1B3-2488-4480-A231-83766003F5EB}"/>
                </a:ext>
              </a:extLst>
            </p:cNvPr>
            <p:cNvSpPr/>
            <p:nvPr/>
          </p:nvSpPr>
          <p:spPr>
            <a:xfrm>
              <a:off x="4347115" y="4401659"/>
              <a:ext cx="40358" cy="34149"/>
            </a:xfrm>
            <a:custGeom>
              <a:avLst/>
              <a:gdLst>
                <a:gd name="connsiteX0" fmla="*/ 13660 w 40357"/>
                <a:gd name="connsiteY0" fmla="*/ 25457 h 34149"/>
                <a:gd name="connsiteX1" fmla="*/ 18937 w 40357"/>
                <a:gd name="connsiteY1" fmla="*/ 30424 h 34149"/>
                <a:gd name="connsiteX2" fmla="*/ 23904 w 40357"/>
                <a:gd name="connsiteY2" fmla="*/ 35701 h 34149"/>
                <a:gd name="connsiteX3" fmla="*/ 27009 w 40357"/>
                <a:gd name="connsiteY3" fmla="*/ 34770 h 34149"/>
                <a:gd name="connsiteX4" fmla="*/ 29182 w 40357"/>
                <a:gd name="connsiteY4" fmla="*/ 32597 h 34149"/>
                <a:gd name="connsiteX5" fmla="*/ 31355 w 40357"/>
                <a:gd name="connsiteY5" fmla="*/ 32597 h 34149"/>
                <a:gd name="connsiteX6" fmla="*/ 33528 w 40357"/>
                <a:gd name="connsiteY6" fmla="*/ 32597 h 34149"/>
                <a:gd name="connsiteX7" fmla="*/ 33528 w 40357"/>
                <a:gd name="connsiteY7" fmla="*/ 30424 h 34149"/>
                <a:gd name="connsiteX8" fmla="*/ 36633 w 40357"/>
                <a:gd name="connsiteY8" fmla="*/ 27319 h 34149"/>
                <a:gd name="connsiteX9" fmla="*/ 36633 w 40357"/>
                <a:gd name="connsiteY9" fmla="*/ 25457 h 34149"/>
                <a:gd name="connsiteX10" fmla="*/ 38495 w 40357"/>
                <a:gd name="connsiteY10" fmla="*/ 25457 h 34149"/>
                <a:gd name="connsiteX11" fmla="*/ 38495 w 40357"/>
                <a:gd name="connsiteY11" fmla="*/ 23283 h 34149"/>
                <a:gd name="connsiteX12" fmla="*/ 40668 w 40357"/>
                <a:gd name="connsiteY12" fmla="*/ 20179 h 34149"/>
                <a:gd name="connsiteX13" fmla="*/ 34459 w 40357"/>
                <a:gd name="connsiteY13" fmla="*/ 14901 h 34149"/>
                <a:gd name="connsiteX14" fmla="*/ 29182 w 40357"/>
                <a:gd name="connsiteY14" fmla="*/ 10555 h 34149"/>
                <a:gd name="connsiteX15" fmla="*/ 26077 w 40357"/>
                <a:gd name="connsiteY15" fmla="*/ 7451 h 34149"/>
                <a:gd name="connsiteX16" fmla="*/ 18937 w 40357"/>
                <a:gd name="connsiteY16" fmla="*/ 3104 h 34149"/>
                <a:gd name="connsiteX17" fmla="*/ 11487 w 40357"/>
                <a:gd name="connsiteY17" fmla="*/ 0 h 34149"/>
                <a:gd name="connsiteX18" fmla="*/ 9313 w 40357"/>
                <a:gd name="connsiteY18" fmla="*/ 1242 h 34149"/>
                <a:gd name="connsiteX19" fmla="*/ 7451 w 40357"/>
                <a:gd name="connsiteY19" fmla="*/ 3104 h 34149"/>
                <a:gd name="connsiteX20" fmla="*/ 4346 w 40357"/>
                <a:gd name="connsiteY20" fmla="*/ 3104 h 34149"/>
                <a:gd name="connsiteX21" fmla="*/ 0 w 40357"/>
                <a:gd name="connsiteY21" fmla="*/ 15833 h 34149"/>
                <a:gd name="connsiteX22" fmla="*/ 6209 w 40357"/>
                <a:gd name="connsiteY22" fmla="*/ 20179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357" h="34149">
                  <a:moveTo>
                    <a:pt x="13660" y="25457"/>
                  </a:moveTo>
                  <a:lnTo>
                    <a:pt x="18937" y="30424"/>
                  </a:lnTo>
                  <a:lnTo>
                    <a:pt x="23904" y="35701"/>
                  </a:lnTo>
                  <a:lnTo>
                    <a:pt x="27009" y="34770"/>
                  </a:lnTo>
                  <a:lnTo>
                    <a:pt x="29182" y="32597"/>
                  </a:lnTo>
                  <a:lnTo>
                    <a:pt x="31355" y="32597"/>
                  </a:lnTo>
                  <a:lnTo>
                    <a:pt x="33528" y="32597"/>
                  </a:lnTo>
                  <a:lnTo>
                    <a:pt x="33528" y="30424"/>
                  </a:lnTo>
                  <a:lnTo>
                    <a:pt x="36633" y="27319"/>
                  </a:lnTo>
                  <a:lnTo>
                    <a:pt x="36633" y="25457"/>
                  </a:lnTo>
                  <a:lnTo>
                    <a:pt x="38495" y="25457"/>
                  </a:lnTo>
                  <a:lnTo>
                    <a:pt x="38495" y="23283"/>
                  </a:lnTo>
                  <a:lnTo>
                    <a:pt x="40668" y="20179"/>
                  </a:lnTo>
                  <a:lnTo>
                    <a:pt x="34459" y="14901"/>
                  </a:lnTo>
                  <a:lnTo>
                    <a:pt x="29182" y="10555"/>
                  </a:lnTo>
                  <a:lnTo>
                    <a:pt x="26077" y="7451"/>
                  </a:lnTo>
                  <a:lnTo>
                    <a:pt x="18937" y="3104"/>
                  </a:lnTo>
                  <a:lnTo>
                    <a:pt x="11487" y="0"/>
                  </a:lnTo>
                  <a:lnTo>
                    <a:pt x="9313" y="1242"/>
                  </a:lnTo>
                  <a:lnTo>
                    <a:pt x="7451" y="3104"/>
                  </a:lnTo>
                  <a:lnTo>
                    <a:pt x="4346" y="3104"/>
                  </a:lnTo>
                  <a:lnTo>
                    <a:pt x="0" y="15833"/>
                  </a:lnTo>
                  <a:lnTo>
                    <a:pt x="6209" y="20179"/>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03" name="Freeform: Shape 102">
              <a:extLst>
                <a:ext uri="{FF2B5EF4-FFF2-40B4-BE49-F238E27FC236}">
                  <a16:creationId xmlns:a16="http://schemas.microsoft.com/office/drawing/2014/main" id="{0D3A6A75-75FF-4E76-B647-158CCC1D207A}"/>
                </a:ext>
              </a:extLst>
            </p:cNvPr>
            <p:cNvSpPr/>
            <p:nvPr/>
          </p:nvSpPr>
          <p:spPr>
            <a:xfrm>
              <a:off x="4024251" y="4593825"/>
              <a:ext cx="12418" cy="15522"/>
            </a:xfrm>
            <a:custGeom>
              <a:avLst/>
              <a:gdLst>
                <a:gd name="connsiteX0" fmla="*/ 4967 w 12417"/>
                <a:gd name="connsiteY0" fmla="*/ 17075 h 15522"/>
                <a:gd name="connsiteX1" fmla="*/ 7140 w 12417"/>
                <a:gd name="connsiteY1" fmla="*/ 14901 h 15522"/>
                <a:gd name="connsiteX2" fmla="*/ 8072 w 12417"/>
                <a:gd name="connsiteY2" fmla="*/ 14901 h 15522"/>
                <a:gd name="connsiteX3" fmla="*/ 10245 w 12417"/>
                <a:gd name="connsiteY3" fmla="*/ 12728 h 15522"/>
                <a:gd name="connsiteX4" fmla="*/ 12418 w 12417"/>
                <a:gd name="connsiteY4" fmla="*/ 10555 h 15522"/>
                <a:gd name="connsiteX5" fmla="*/ 14591 w 12417"/>
                <a:gd name="connsiteY5" fmla="*/ 9624 h 15522"/>
                <a:gd name="connsiteX6" fmla="*/ 14591 w 12417"/>
                <a:gd name="connsiteY6" fmla="*/ 7451 h 15522"/>
                <a:gd name="connsiteX7" fmla="*/ 14591 w 12417"/>
                <a:gd name="connsiteY7" fmla="*/ 5278 h 15522"/>
                <a:gd name="connsiteX8" fmla="*/ 10245 w 12417"/>
                <a:gd name="connsiteY8" fmla="*/ 5278 h 15522"/>
                <a:gd name="connsiteX9" fmla="*/ 8072 w 12417"/>
                <a:gd name="connsiteY9" fmla="*/ 3415 h 15522"/>
                <a:gd name="connsiteX10" fmla="*/ 7140 w 12417"/>
                <a:gd name="connsiteY10" fmla="*/ 2173 h 15522"/>
                <a:gd name="connsiteX11" fmla="*/ 3104 w 12417"/>
                <a:gd name="connsiteY11" fmla="*/ 0 h 15522"/>
                <a:gd name="connsiteX12" fmla="*/ 931 w 12417"/>
                <a:gd name="connsiteY12" fmla="*/ 5278 h 15522"/>
                <a:gd name="connsiteX13" fmla="*/ 0 w 12417"/>
                <a:gd name="connsiteY13" fmla="*/ 7451 h 15522"/>
                <a:gd name="connsiteX14" fmla="*/ 0 w 12417"/>
                <a:gd name="connsiteY14" fmla="*/ 10555 h 15522"/>
                <a:gd name="connsiteX15" fmla="*/ 0 w 12417"/>
                <a:gd name="connsiteY15" fmla="*/ 17075 h 15522"/>
                <a:gd name="connsiteX16" fmla="*/ 3104 w 12417"/>
                <a:gd name="connsiteY16" fmla="*/ 17075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417" h="15522">
                  <a:moveTo>
                    <a:pt x="4967" y="17075"/>
                  </a:moveTo>
                  <a:lnTo>
                    <a:pt x="7140" y="14901"/>
                  </a:lnTo>
                  <a:lnTo>
                    <a:pt x="8072" y="14901"/>
                  </a:lnTo>
                  <a:lnTo>
                    <a:pt x="10245" y="12728"/>
                  </a:lnTo>
                  <a:lnTo>
                    <a:pt x="12418" y="10555"/>
                  </a:lnTo>
                  <a:lnTo>
                    <a:pt x="14591" y="9624"/>
                  </a:lnTo>
                  <a:lnTo>
                    <a:pt x="14591" y="7451"/>
                  </a:lnTo>
                  <a:lnTo>
                    <a:pt x="14591" y="5278"/>
                  </a:lnTo>
                  <a:lnTo>
                    <a:pt x="10245" y="5278"/>
                  </a:lnTo>
                  <a:lnTo>
                    <a:pt x="8072" y="3415"/>
                  </a:lnTo>
                  <a:lnTo>
                    <a:pt x="7140" y="2173"/>
                  </a:lnTo>
                  <a:lnTo>
                    <a:pt x="3104" y="0"/>
                  </a:lnTo>
                  <a:lnTo>
                    <a:pt x="931" y="5278"/>
                  </a:lnTo>
                  <a:lnTo>
                    <a:pt x="0" y="7451"/>
                  </a:lnTo>
                  <a:lnTo>
                    <a:pt x="0" y="10555"/>
                  </a:lnTo>
                  <a:lnTo>
                    <a:pt x="0" y="17075"/>
                  </a:lnTo>
                  <a:lnTo>
                    <a:pt x="3104" y="17075"/>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04" name="Freeform: Shape 103">
              <a:extLst>
                <a:ext uri="{FF2B5EF4-FFF2-40B4-BE49-F238E27FC236}">
                  <a16:creationId xmlns:a16="http://schemas.microsoft.com/office/drawing/2014/main" id="{24C7747D-008F-4BBC-967E-64CF8850F1BB}"/>
                </a:ext>
              </a:extLst>
            </p:cNvPr>
            <p:cNvSpPr/>
            <p:nvPr/>
          </p:nvSpPr>
          <p:spPr>
            <a:xfrm>
              <a:off x="3970854" y="4639150"/>
              <a:ext cx="21731" cy="27940"/>
            </a:xfrm>
            <a:custGeom>
              <a:avLst/>
              <a:gdLst>
                <a:gd name="connsiteX0" fmla="*/ 2173 w 21731"/>
                <a:gd name="connsiteY0" fmla="*/ 13660 h 27940"/>
                <a:gd name="connsiteX1" fmla="*/ 2173 w 21731"/>
                <a:gd name="connsiteY1" fmla="*/ 14591 h 27940"/>
                <a:gd name="connsiteX2" fmla="*/ 2173 w 21731"/>
                <a:gd name="connsiteY2" fmla="*/ 16764 h 27940"/>
                <a:gd name="connsiteX3" fmla="*/ 0 w 21731"/>
                <a:gd name="connsiteY3" fmla="*/ 21110 h 27940"/>
                <a:gd name="connsiteX4" fmla="*/ 2173 w 21731"/>
                <a:gd name="connsiteY4" fmla="*/ 22042 h 27940"/>
                <a:gd name="connsiteX5" fmla="*/ 2173 w 21731"/>
                <a:gd name="connsiteY5" fmla="*/ 24215 h 27940"/>
                <a:gd name="connsiteX6" fmla="*/ 3104 w 21731"/>
                <a:gd name="connsiteY6" fmla="*/ 24215 h 27940"/>
                <a:gd name="connsiteX7" fmla="*/ 3104 w 21731"/>
                <a:gd name="connsiteY7" fmla="*/ 28251 h 27940"/>
                <a:gd name="connsiteX8" fmla="*/ 9624 w 21731"/>
                <a:gd name="connsiteY8" fmla="*/ 28251 h 27940"/>
                <a:gd name="connsiteX9" fmla="*/ 14591 w 21731"/>
                <a:gd name="connsiteY9" fmla="*/ 26388 h 27940"/>
                <a:gd name="connsiteX10" fmla="*/ 16764 w 21731"/>
                <a:gd name="connsiteY10" fmla="*/ 26388 h 27940"/>
                <a:gd name="connsiteX11" fmla="*/ 19869 w 21731"/>
                <a:gd name="connsiteY11" fmla="*/ 24215 h 27940"/>
                <a:gd name="connsiteX12" fmla="*/ 24215 w 21731"/>
                <a:gd name="connsiteY12" fmla="*/ 24215 h 27940"/>
                <a:gd name="connsiteX13" fmla="*/ 22042 w 21731"/>
                <a:gd name="connsiteY13" fmla="*/ 16764 h 27940"/>
                <a:gd name="connsiteX14" fmla="*/ 17695 w 21731"/>
                <a:gd name="connsiteY14" fmla="*/ 9313 h 27940"/>
                <a:gd name="connsiteX15" fmla="*/ 12728 w 21731"/>
                <a:gd name="connsiteY15" fmla="*/ 4346 h 27940"/>
                <a:gd name="connsiteX16" fmla="*/ 7451 w 21731"/>
                <a:gd name="connsiteY16" fmla="*/ 0 h 27940"/>
                <a:gd name="connsiteX17" fmla="*/ 3104 w 21731"/>
                <a:gd name="connsiteY17" fmla="*/ 11487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731" h="27940">
                  <a:moveTo>
                    <a:pt x="2173" y="13660"/>
                  </a:moveTo>
                  <a:lnTo>
                    <a:pt x="2173" y="14591"/>
                  </a:lnTo>
                  <a:lnTo>
                    <a:pt x="2173" y="16764"/>
                  </a:lnTo>
                  <a:lnTo>
                    <a:pt x="0" y="21110"/>
                  </a:lnTo>
                  <a:lnTo>
                    <a:pt x="2173" y="22042"/>
                  </a:lnTo>
                  <a:lnTo>
                    <a:pt x="2173" y="24215"/>
                  </a:lnTo>
                  <a:lnTo>
                    <a:pt x="3104" y="24215"/>
                  </a:lnTo>
                  <a:lnTo>
                    <a:pt x="3104" y="28251"/>
                  </a:lnTo>
                  <a:lnTo>
                    <a:pt x="9624" y="28251"/>
                  </a:lnTo>
                  <a:lnTo>
                    <a:pt x="14591" y="26388"/>
                  </a:lnTo>
                  <a:lnTo>
                    <a:pt x="16764" y="26388"/>
                  </a:lnTo>
                  <a:lnTo>
                    <a:pt x="19869" y="24215"/>
                  </a:lnTo>
                  <a:lnTo>
                    <a:pt x="24215" y="24215"/>
                  </a:lnTo>
                  <a:lnTo>
                    <a:pt x="22042" y="16764"/>
                  </a:lnTo>
                  <a:lnTo>
                    <a:pt x="17695" y="9313"/>
                  </a:lnTo>
                  <a:lnTo>
                    <a:pt x="12728" y="4346"/>
                  </a:lnTo>
                  <a:lnTo>
                    <a:pt x="7451" y="0"/>
                  </a:lnTo>
                  <a:lnTo>
                    <a:pt x="3104" y="11487"/>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05" name="Freeform: Shape 104">
              <a:extLst>
                <a:ext uri="{FF2B5EF4-FFF2-40B4-BE49-F238E27FC236}">
                  <a16:creationId xmlns:a16="http://schemas.microsoft.com/office/drawing/2014/main" id="{950DE370-B2A8-4F2E-B59C-B44EB6D146F9}"/>
                </a:ext>
              </a:extLst>
            </p:cNvPr>
            <p:cNvSpPr/>
            <p:nvPr/>
          </p:nvSpPr>
          <p:spPr>
            <a:xfrm>
              <a:off x="7159753" y="4855531"/>
              <a:ext cx="43462" cy="189372"/>
            </a:xfrm>
            <a:custGeom>
              <a:avLst/>
              <a:gdLst>
                <a:gd name="connsiteX0" fmla="*/ 44704 w 43462"/>
                <a:gd name="connsiteY0" fmla="*/ 130077 h 189371"/>
                <a:gd name="connsiteX1" fmla="*/ 39427 w 43462"/>
                <a:gd name="connsiteY1" fmla="*/ 108035 h 189371"/>
                <a:gd name="connsiteX2" fmla="*/ 30113 w 43462"/>
                <a:gd name="connsiteY2" fmla="*/ 88167 h 189371"/>
                <a:gd name="connsiteX3" fmla="*/ 24836 w 43462"/>
                <a:gd name="connsiteY3" fmla="*/ 70471 h 189371"/>
                <a:gd name="connsiteX4" fmla="*/ 21731 w 43462"/>
                <a:gd name="connsiteY4" fmla="*/ 51534 h 189371"/>
                <a:gd name="connsiteX5" fmla="*/ 21731 w 43462"/>
                <a:gd name="connsiteY5" fmla="*/ 35701 h 189371"/>
                <a:gd name="connsiteX6" fmla="*/ 21731 w 43462"/>
                <a:gd name="connsiteY6" fmla="*/ 18937 h 189371"/>
                <a:gd name="connsiteX7" fmla="*/ 15522 w 43462"/>
                <a:gd name="connsiteY7" fmla="*/ 6209 h 189371"/>
                <a:gd name="connsiteX8" fmla="*/ 15522 w 43462"/>
                <a:gd name="connsiteY8" fmla="*/ 4036 h 189371"/>
                <a:gd name="connsiteX9" fmla="*/ 14591 w 43462"/>
                <a:gd name="connsiteY9" fmla="*/ 4036 h 189371"/>
                <a:gd name="connsiteX10" fmla="*/ 14591 w 43462"/>
                <a:gd name="connsiteY10" fmla="*/ 2173 h 189371"/>
                <a:gd name="connsiteX11" fmla="*/ 12418 w 43462"/>
                <a:gd name="connsiteY11" fmla="*/ 0 h 189371"/>
                <a:gd name="connsiteX12" fmla="*/ 10245 w 43462"/>
                <a:gd name="connsiteY12" fmla="*/ 7451 h 189371"/>
                <a:gd name="connsiteX13" fmla="*/ 9313 w 43462"/>
                <a:gd name="connsiteY13" fmla="*/ 13660 h 189371"/>
                <a:gd name="connsiteX14" fmla="*/ 7140 w 43462"/>
                <a:gd name="connsiteY14" fmla="*/ 16764 h 189371"/>
                <a:gd name="connsiteX15" fmla="*/ 5278 w 43462"/>
                <a:gd name="connsiteY15" fmla="*/ 21110 h 189371"/>
                <a:gd name="connsiteX16" fmla="*/ 3104 w 43462"/>
                <a:gd name="connsiteY16" fmla="*/ 24215 h 189371"/>
                <a:gd name="connsiteX17" fmla="*/ 0 w 43462"/>
                <a:gd name="connsiteY17" fmla="*/ 29492 h 189371"/>
                <a:gd name="connsiteX18" fmla="*/ 0 w 43462"/>
                <a:gd name="connsiteY18" fmla="*/ 70471 h 189371"/>
                <a:gd name="connsiteX19" fmla="*/ 3104 w 43462"/>
                <a:gd name="connsiteY19" fmla="*/ 85993 h 189371"/>
                <a:gd name="connsiteX20" fmla="*/ 3104 w 43462"/>
                <a:gd name="connsiteY20" fmla="*/ 110208 h 189371"/>
                <a:gd name="connsiteX21" fmla="*/ 3104 w 43462"/>
                <a:gd name="connsiteY21" fmla="*/ 136596 h 189371"/>
                <a:gd name="connsiteX22" fmla="*/ 3104 w 43462"/>
                <a:gd name="connsiteY22" fmla="*/ 159569 h 189371"/>
                <a:gd name="connsiteX23" fmla="*/ 5278 w 43462"/>
                <a:gd name="connsiteY23" fmla="*/ 180679 h 189371"/>
                <a:gd name="connsiteX24" fmla="*/ 9313 w 43462"/>
                <a:gd name="connsiteY24" fmla="*/ 191235 h 189371"/>
                <a:gd name="connsiteX25" fmla="*/ 12418 w 43462"/>
                <a:gd name="connsiteY25" fmla="*/ 189061 h 189371"/>
                <a:gd name="connsiteX26" fmla="*/ 14591 w 43462"/>
                <a:gd name="connsiteY26" fmla="*/ 189061 h 189371"/>
                <a:gd name="connsiteX27" fmla="*/ 19869 w 43462"/>
                <a:gd name="connsiteY27" fmla="*/ 186888 h 189371"/>
                <a:gd name="connsiteX28" fmla="*/ 22973 w 43462"/>
                <a:gd name="connsiteY28" fmla="*/ 186888 h 189371"/>
                <a:gd name="connsiteX29" fmla="*/ 29182 w 43462"/>
                <a:gd name="connsiteY29" fmla="*/ 186888 h 189371"/>
                <a:gd name="connsiteX30" fmla="*/ 24836 w 43462"/>
                <a:gd name="connsiteY30" fmla="*/ 169193 h 189371"/>
                <a:gd name="connsiteX31" fmla="*/ 22973 w 43462"/>
                <a:gd name="connsiteY31" fmla="*/ 156465 h 189371"/>
                <a:gd name="connsiteX32" fmla="*/ 19869 w 43462"/>
                <a:gd name="connsiteY32" fmla="*/ 143736 h 189371"/>
                <a:gd name="connsiteX33" fmla="*/ 19869 w 43462"/>
                <a:gd name="connsiteY33" fmla="*/ 126972 h 189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3462" h="189371">
                  <a:moveTo>
                    <a:pt x="44704" y="130077"/>
                  </a:moveTo>
                  <a:lnTo>
                    <a:pt x="39427" y="108035"/>
                  </a:lnTo>
                  <a:lnTo>
                    <a:pt x="30113" y="88167"/>
                  </a:lnTo>
                  <a:lnTo>
                    <a:pt x="24836" y="70471"/>
                  </a:lnTo>
                  <a:lnTo>
                    <a:pt x="21731" y="51534"/>
                  </a:lnTo>
                  <a:lnTo>
                    <a:pt x="21731" y="35701"/>
                  </a:lnTo>
                  <a:lnTo>
                    <a:pt x="21731" y="18937"/>
                  </a:lnTo>
                  <a:lnTo>
                    <a:pt x="15522" y="6209"/>
                  </a:lnTo>
                  <a:lnTo>
                    <a:pt x="15522" y="4036"/>
                  </a:lnTo>
                  <a:lnTo>
                    <a:pt x="14591" y="4036"/>
                  </a:lnTo>
                  <a:lnTo>
                    <a:pt x="14591" y="2173"/>
                  </a:lnTo>
                  <a:lnTo>
                    <a:pt x="12418" y="0"/>
                  </a:lnTo>
                  <a:lnTo>
                    <a:pt x="10245" y="7451"/>
                  </a:lnTo>
                  <a:lnTo>
                    <a:pt x="9313" y="13660"/>
                  </a:lnTo>
                  <a:lnTo>
                    <a:pt x="7140" y="16764"/>
                  </a:lnTo>
                  <a:lnTo>
                    <a:pt x="5278" y="21110"/>
                  </a:lnTo>
                  <a:lnTo>
                    <a:pt x="3104" y="24215"/>
                  </a:lnTo>
                  <a:lnTo>
                    <a:pt x="0" y="29492"/>
                  </a:lnTo>
                  <a:lnTo>
                    <a:pt x="0" y="70471"/>
                  </a:lnTo>
                  <a:lnTo>
                    <a:pt x="3104" y="85993"/>
                  </a:lnTo>
                  <a:lnTo>
                    <a:pt x="3104" y="110208"/>
                  </a:lnTo>
                  <a:lnTo>
                    <a:pt x="3104" y="136596"/>
                  </a:lnTo>
                  <a:lnTo>
                    <a:pt x="3104" y="159569"/>
                  </a:lnTo>
                  <a:lnTo>
                    <a:pt x="5278" y="180679"/>
                  </a:lnTo>
                  <a:lnTo>
                    <a:pt x="9313" y="191235"/>
                  </a:lnTo>
                  <a:lnTo>
                    <a:pt x="12418" y="189061"/>
                  </a:lnTo>
                  <a:lnTo>
                    <a:pt x="14591" y="189061"/>
                  </a:lnTo>
                  <a:lnTo>
                    <a:pt x="19869" y="186888"/>
                  </a:lnTo>
                  <a:lnTo>
                    <a:pt x="22973" y="186888"/>
                  </a:lnTo>
                  <a:lnTo>
                    <a:pt x="29182" y="186888"/>
                  </a:lnTo>
                  <a:lnTo>
                    <a:pt x="24836" y="169193"/>
                  </a:lnTo>
                  <a:lnTo>
                    <a:pt x="22973" y="156465"/>
                  </a:lnTo>
                  <a:lnTo>
                    <a:pt x="19869" y="143736"/>
                  </a:lnTo>
                  <a:lnTo>
                    <a:pt x="19869" y="126972"/>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06" name="Freeform: Shape 105">
              <a:extLst>
                <a:ext uri="{FF2B5EF4-FFF2-40B4-BE49-F238E27FC236}">
                  <a16:creationId xmlns:a16="http://schemas.microsoft.com/office/drawing/2014/main" id="{A61C8A98-C204-4155-9A53-D6672CABEC8F}"/>
                </a:ext>
              </a:extLst>
            </p:cNvPr>
            <p:cNvSpPr/>
            <p:nvPr/>
          </p:nvSpPr>
          <p:spPr>
            <a:xfrm>
              <a:off x="3223922" y="4869190"/>
              <a:ext cx="34149" cy="43462"/>
            </a:xfrm>
            <a:custGeom>
              <a:avLst/>
              <a:gdLst>
                <a:gd name="connsiteX0" fmla="*/ 29182 w 34149"/>
                <a:gd name="connsiteY0" fmla="*/ 17695 h 43462"/>
                <a:gd name="connsiteX1" fmla="*/ 27009 w 34149"/>
                <a:gd name="connsiteY1" fmla="*/ 3104 h 43462"/>
                <a:gd name="connsiteX2" fmla="*/ 19558 w 34149"/>
                <a:gd name="connsiteY2" fmla="*/ 3104 h 43462"/>
                <a:gd name="connsiteX3" fmla="*/ 14591 w 34149"/>
                <a:gd name="connsiteY3" fmla="*/ 3104 h 43462"/>
                <a:gd name="connsiteX4" fmla="*/ 10245 w 34149"/>
                <a:gd name="connsiteY4" fmla="*/ 931 h 43462"/>
                <a:gd name="connsiteX5" fmla="*/ 7140 w 34149"/>
                <a:gd name="connsiteY5" fmla="*/ 0 h 43462"/>
                <a:gd name="connsiteX6" fmla="*/ 0 w 34149"/>
                <a:gd name="connsiteY6" fmla="*/ 0 h 43462"/>
                <a:gd name="connsiteX7" fmla="*/ 0 w 34149"/>
                <a:gd name="connsiteY7" fmla="*/ 5278 h 43462"/>
                <a:gd name="connsiteX8" fmla="*/ 0 w 34149"/>
                <a:gd name="connsiteY8" fmla="*/ 8382 h 43462"/>
                <a:gd name="connsiteX9" fmla="*/ 931 w 34149"/>
                <a:gd name="connsiteY9" fmla="*/ 12728 h 43462"/>
                <a:gd name="connsiteX10" fmla="*/ 3104 w 34149"/>
                <a:gd name="connsiteY10" fmla="*/ 15833 h 43462"/>
                <a:gd name="connsiteX11" fmla="*/ 7140 w 34149"/>
                <a:gd name="connsiteY11" fmla="*/ 22042 h 43462"/>
                <a:gd name="connsiteX12" fmla="*/ 10245 w 34149"/>
                <a:gd name="connsiteY12" fmla="*/ 27319 h 43462"/>
                <a:gd name="connsiteX13" fmla="*/ 14591 w 34149"/>
                <a:gd name="connsiteY13" fmla="*/ 30424 h 43462"/>
                <a:gd name="connsiteX14" fmla="*/ 19558 w 34149"/>
                <a:gd name="connsiteY14" fmla="*/ 34770 h 43462"/>
                <a:gd name="connsiteX15" fmla="*/ 22973 w 34149"/>
                <a:gd name="connsiteY15" fmla="*/ 37874 h 43462"/>
                <a:gd name="connsiteX16" fmla="*/ 27009 w 34149"/>
                <a:gd name="connsiteY16" fmla="*/ 44083 h 43462"/>
                <a:gd name="connsiteX17" fmla="*/ 34149 w 34149"/>
                <a:gd name="connsiteY17" fmla="*/ 44083 h 43462"/>
                <a:gd name="connsiteX18" fmla="*/ 32286 w 34149"/>
                <a:gd name="connsiteY18" fmla="*/ 29492 h 43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149" h="43462">
                  <a:moveTo>
                    <a:pt x="29182" y="17695"/>
                  </a:moveTo>
                  <a:lnTo>
                    <a:pt x="27009" y="3104"/>
                  </a:lnTo>
                  <a:lnTo>
                    <a:pt x="19558" y="3104"/>
                  </a:lnTo>
                  <a:lnTo>
                    <a:pt x="14591" y="3104"/>
                  </a:lnTo>
                  <a:lnTo>
                    <a:pt x="10245" y="931"/>
                  </a:lnTo>
                  <a:lnTo>
                    <a:pt x="7140" y="0"/>
                  </a:lnTo>
                  <a:lnTo>
                    <a:pt x="0" y="0"/>
                  </a:lnTo>
                  <a:lnTo>
                    <a:pt x="0" y="5278"/>
                  </a:lnTo>
                  <a:lnTo>
                    <a:pt x="0" y="8382"/>
                  </a:lnTo>
                  <a:lnTo>
                    <a:pt x="931" y="12728"/>
                  </a:lnTo>
                  <a:lnTo>
                    <a:pt x="3104" y="15833"/>
                  </a:lnTo>
                  <a:lnTo>
                    <a:pt x="7140" y="22042"/>
                  </a:lnTo>
                  <a:lnTo>
                    <a:pt x="10245" y="27319"/>
                  </a:lnTo>
                  <a:lnTo>
                    <a:pt x="14591" y="30424"/>
                  </a:lnTo>
                  <a:lnTo>
                    <a:pt x="19558" y="34770"/>
                  </a:lnTo>
                  <a:lnTo>
                    <a:pt x="22973" y="37874"/>
                  </a:lnTo>
                  <a:lnTo>
                    <a:pt x="27009" y="44083"/>
                  </a:lnTo>
                  <a:lnTo>
                    <a:pt x="34149" y="44083"/>
                  </a:lnTo>
                  <a:lnTo>
                    <a:pt x="32286" y="29492"/>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07" name="Freeform: Shape 106">
              <a:extLst>
                <a:ext uri="{FF2B5EF4-FFF2-40B4-BE49-F238E27FC236}">
                  <a16:creationId xmlns:a16="http://schemas.microsoft.com/office/drawing/2014/main" id="{B13C8F60-8135-4649-96B8-E52F9283340B}"/>
                </a:ext>
              </a:extLst>
            </p:cNvPr>
            <p:cNvSpPr/>
            <p:nvPr/>
          </p:nvSpPr>
          <p:spPr>
            <a:xfrm>
              <a:off x="5439263" y="4744081"/>
              <a:ext cx="18627" cy="18627"/>
            </a:xfrm>
            <a:custGeom>
              <a:avLst/>
              <a:gdLst>
                <a:gd name="connsiteX0" fmla="*/ 931 w 18626"/>
                <a:gd name="connsiteY0" fmla="*/ 3104 h 18626"/>
                <a:gd name="connsiteX1" fmla="*/ 0 w 18626"/>
                <a:gd name="connsiteY1" fmla="*/ 7451 h 18626"/>
                <a:gd name="connsiteX2" fmla="*/ 0 w 18626"/>
                <a:gd name="connsiteY2" fmla="*/ 9624 h 18626"/>
                <a:gd name="connsiteX3" fmla="*/ 0 w 18626"/>
                <a:gd name="connsiteY3" fmla="*/ 12728 h 18626"/>
                <a:gd name="connsiteX4" fmla="*/ 0 w 18626"/>
                <a:gd name="connsiteY4" fmla="*/ 16764 h 18626"/>
                <a:gd name="connsiteX5" fmla="*/ 931 w 18626"/>
                <a:gd name="connsiteY5" fmla="*/ 16764 h 18626"/>
                <a:gd name="connsiteX6" fmla="*/ 3104 w 18626"/>
                <a:gd name="connsiteY6" fmla="*/ 18006 h 18626"/>
                <a:gd name="connsiteX7" fmla="*/ 5278 w 18626"/>
                <a:gd name="connsiteY7" fmla="*/ 18006 h 18626"/>
                <a:gd name="connsiteX8" fmla="*/ 8382 w 18626"/>
                <a:gd name="connsiteY8" fmla="*/ 20179 h 18626"/>
                <a:gd name="connsiteX9" fmla="*/ 10555 w 18626"/>
                <a:gd name="connsiteY9" fmla="*/ 16764 h 18626"/>
                <a:gd name="connsiteX10" fmla="*/ 14591 w 18626"/>
                <a:gd name="connsiteY10" fmla="*/ 14901 h 18626"/>
                <a:gd name="connsiteX11" fmla="*/ 15522 w 18626"/>
                <a:gd name="connsiteY11" fmla="*/ 12728 h 18626"/>
                <a:gd name="connsiteX12" fmla="*/ 19869 w 18626"/>
                <a:gd name="connsiteY12" fmla="*/ 12728 h 18626"/>
                <a:gd name="connsiteX13" fmla="*/ 19869 w 18626"/>
                <a:gd name="connsiteY13" fmla="*/ 7451 h 18626"/>
                <a:gd name="connsiteX14" fmla="*/ 5278 w 18626"/>
                <a:gd name="connsiteY14" fmla="*/ 0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626" h="18626">
                  <a:moveTo>
                    <a:pt x="931" y="3104"/>
                  </a:moveTo>
                  <a:lnTo>
                    <a:pt x="0" y="7451"/>
                  </a:lnTo>
                  <a:lnTo>
                    <a:pt x="0" y="9624"/>
                  </a:lnTo>
                  <a:lnTo>
                    <a:pt x="0" y="12728"/>
                  </a:lnTo>
                  <a:lnTo>
                    <a:pt x="0" y="16764"/>
                  </a:lnTo>
                  <a:lnTo>
                    <a:pt x="931" y="16764"/>
                  </a:lnTo>
                  <a:lnTo>
                    <a:pt x="3104" y="18006"/>
                  </a:lnTo>
                  <a:lnTo>
                    <a:pt x="5278" y="18006"/>
                  </a:lnTo>
                  <a:lnTo>
                    <a:pt x="8382" y="20179"/>
                  </a:lnTo>
                  <a:lnTo>
                    <a:pt x="10555" y="16764"/>
                  </a:lnTo>
                  <a:lnTo>
                    <a:pt x="14591" y="14901"/>
                  </a:lnTo>
                  <a:lnTo>
                    <a:pt x="15522" y="12728"/>
                  </a:lnTo>
                  <a:lnTo>
                    <a:pt x="19869" y="12728"/>
                  </a:lnTo>
                  <a:lnTo>
                    <a:pt x="19869" y="7451"/>
                  </a:lnTo>
                  <a:lnTo>
                    <a:pt x="5278"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08" name="Freeform: Shape 107">
              <a:extLst>
                <a:ext uri="{FF2B5EF4-FFF2-40B4-BE49-F238E27FC236}">
                  <a16:creationId xmlns:a16="http://schemas.microsoft.com/office/drawing/2014/main" id="{DEC045EF-AF7F-454F-BF8B-728FE678C383}"/>
                </a:ext>
              </a:extLst>
            </p:cNvPr>
            <p:cNvSpPr/>
            <p:nvPr/>
          </p:nvSpPr>
          <p:spPr>
            <a:xfrm>
              <a:off x="5039098" y="4734767"/>
              <a:ext cx="111760" cy="217312"/>
            </a:xfrm>
            <a:custGeom>
              <a:avLst/>
              <a:gdLst>
                <a:gd name="connsiteX0" fmla="*/ 103068 w 111760"/>
                <a:gd name="connsiteY0" fmla="*/ 141874 h 217312"/>
                <a:gd name="connsiteX1" fmla="*/ 93755 w 111760"/>
                <a:gd name="connsiteY1" fmla="*/ 122937 h 217312"/>
                <a:gd name="connsiteX2" fmla="*/ 83510 w 111760"/>
                <a:gd name="connsiteY2" fmla="*/ 106173 h 217312"/>
                <a:gd name="connsiteX3" fmla="*/ 70782 w 111760"/>
                <a:gd name="connsiteY3" fmla="*/ 92513 h 217312"/>
                <a:gd name="connsiteX4" fmla="*/ 61468 w 111760"/>
                <a:gd name="connsiteY4" fmla="*/ 78853 h 217312"/>
                <a:gd name="connsiteX5" fmla="*/ 52155 w 111760"/>
                <a:gd name="connsiteY5" fmla="*/ 70471 h 217312"/>
                <a:gd name="connsiteX6" fmla="*/ 56191 w 111760"/>
                <a:gd name="connsiteY6" fmla="*/ 63021 h 217312"/>
                <a:gd name="connsiteX7" fmla="*/ 61468 w 111760"/>
                <a:gd name="connsiteY7" fmla="*/ 53397 h 217312"/>
                <a:gd name="connsiteX8" fmla="*/ 64573 w 111760"/>
                <a:gd name="connsiteY8" fmla="*/ 41910 h 217312"/>
                <a:gd name="connsiteX9" fmla="*/ 59295 w 111760"/>
                <a:gd name="connsiteY9" fmla="*/ 29492 h 217312"/>
                <a:gd name="connsiteX10" fmla="*/ 59295 w 111760"/>
                <a:gd name="connsiteY10" fmla="*/ 22042 h 217312"/>
                <a:gd name="connsiteX11" fmla="*/ 54328 w 111760"/>
                <a:gd name="connsiteY11" fmla="*/ 22042 h 217312"/>
                <a:gd name="connsiteX12" fmla="*/ 49982 w 111760"/>
                <a:gd name="connsiteY12" fmla="*/ 24215 h 217312"/>
                <a:gd name="connsiteX13" fmla="*/ 49051 w 111760"/>
                <a:gd name="connsiteY13" fmla="*/ 26078 h 217312"/>
                <a:gd name="connsiteX14" fmla="*/ 44704 w 111760"/>
                <a:gd name="connsiteY14" fmla="*/ 29492 h 217312"/>
                <a:gd name="connsiteX15" fmla="*/ 35391 w 111760"/>
                <a:gd name="connsiteY15" fmla="*/ 29492 h 217312"/>
                <a:gd name="connsiteX16" fmla="*/ 39737 w 111760"/>
                <a:gd name="connsiteY16" fmla="*/ 24215 h 217312"/>
                <a:gd name="connsiteX17" fmla="*/ 42842 w 111760"/>
                <a:gd name="connsiteY17" fmla="*/ 18937 h 217312"/>
                <a:gd name="connsiteX18" fmla="*/ 44704 w 111760"/>
                <a:gd name="connsiteY18" fmla="*/ 12418 h 217312"/>
                <a:gd name="connsiteX19" fmla="*/ 49051 w 111760"/>
                <a:gd name="connsiteY19" fmla="*/ 5278 h 217312"/>
                <a:gd name="connsiteX20" fmla="*/ 34460 w 111760"/>
                <a:gd name="connsiteY20" fmla="*/ 2173 h 217312"/>
                <a:gd name="connsiteX21" fmla="*/ 15522 w 111760"/>
                <a:gd name="connsiteY21" fmla="*/ 0 h 217312"/>
                <a:gd name="connsiteX22" fmla="*/ 14591 w 111760"/>
                <a:gd name="connsiteY22" fmla="*/ 16764 h 217312"/>
                <a:gd name="connsiteX23" fmla="*/ 8382 w 111760"/>
                <a:gd name="connsiteY23" fmla="*/ 27319 h 217312"/>
                <a:gd name="connsiteX24" fmla="*/ 3104 w 111760"/>
                <a:gd name="connsiteY24" fmla="*/ 36633 h 217312"/>
                <a:gd name="connsiteX25" fmla="*/ 0 w 111760"/>
                <a:gd name="connsiteY25" fmla="*/ 46257 h 217312"/>
                <a:gd name="connsiteX26" fmla="*/ 931 w 111760"/>
                <a:gd name="connsiteY26" fmla="*/ 58674 h 217312"/>
                <a:gd name="connsiteX27" fmla="*/ 5278 w 111760"/>
                <a:gd name="connsiteY27" fmla="*/ 75438 h 217312"/>
                <a:gd name="connsiteX28" fmla="*/ 8382 w 111760"/>
                <a:gd name="connsiteY28" fmla="*/ 93444 h 217312"/>
                <a:gd name="connsiteX29" fmla="*/ 10555 w 111760"/>
                <a:gd name="connsiteY29" fmla="*/ 92513 h 217312"/>
                <a:gd name="connsiteX30" fmla="*/ 12418 w 111760"/>
                <a:gd name="connsiteY30" fmla="*/ 90340 h 217312"/>
                <a:gd name="connsiteX31" fmla="*/ 14591 w 111760"/>
                <a:gd name="connsiteY31" fmla="*/ 90340 h 217312"/>
                <a:gd name="connsiteX32" fmla="*/ 14591 w 111760"/>
                <a:gd name="connsiteY32" fmla="*/ 88167 h 217312"/>
                <a:gd name="connsiteX33" fmla="*/ 14591 w 111760"/>
                <a:gd name="connsiteY33" fmla="*/ 85994 h 217312"/>
                <a:gd name="connsiteX34" fmla="*/ 15522 w 111760"/>
                <a:gd name="connsiteY34" fmla="*/ 82889 h 217312"/>
                <a:gd name="connsiteX35" fmla="*/ 19869 w 111760"/>
                <a:gd name="connsiteY35" fmla="*/ 82889 h 217312"/>
                <a:gd name="connsiteX36" fmla="*/ 19869 w 111760"/>
                <a:gd name="connsiteY36" fmla="*/ 85994 h 217312"/>
                <a:gd name="connsiteX37" fmla="*/ 19869 w 111760"/>
                <a:gd name="connsiteY37" fmla="*/ 88167 h 217312"/>
                <a:gd name="connsiteX38" fmla="*/ 17695 w 111760"/>
                <a:gd name="connsiteY38" fmla="*/ 90340 h 217312"/>
                <a:gd name="connsiteX39" fmla="*/ 17695 w 111760"/>
                <a:gd name="connsiteY39" fmla="*/ 92513 h 217312"/>
                <a:gd name="connsiteX40" fmla="*/ 15522 w 111760"/>
                <a:gd name="connsiteY40" fmla="*/ 93444 h 217312"/>
                <a:gd name="connsiteX41" fmla="*/ 17695 w 111760"/>
                <a:gd name="connsiteY41" fmla="*/ 97480 h 217312"/>
                <a:gd name="connsiteX42" fmla="*/ 17695 w 111760"/>
                <a:gd name="connsiteY42" fmla="*/ 100895 h 217312"/>
                <a:gd name="connsiteX43" fmla="*/ 17695 w 111760"/>
                <a:gd name="connsiteY43" fmla="*/ 102758 h 217312"/>
                <a:gd name="connsiteX44" fmla="*/ 19869 w 111760"/>
                <a:gd name="connsiteY44" fmla="*/ 104931 h 217312"/>
                <a:gd name="connsiteX45" fmla="*/ 19869 w 111760"/>
                <a:gd name="connsiteY45" fmla="*/ 106173 h 217312"/>
                <a:gd name="connsiteX46" fmla="*/ 22973 w 111760"/>
                <a:gd name="connsiteY46" fmla="*/ 106173 h 217312"/>
                <a:gd name="connsiteX47" fmla="*/ 27009 w 111760"/>
                <a:gd name="connsiteY47" fmla="*/ 108035 h 217312"/>
                <a:gd name="connsiteX48" fmla="*/ 30113 w 111760"/>
                <a:gd name="connsiteY48" fmla="*/ 108035 h 217312"/>
                <a:gd name="connsiteX49" fmla="*/ 32286 w 111760"/>
                <a:gd name="connsiteY49" fmla="*/ 108035 h 217312"/>
                <a:gd name="connsiteX50" fmla="*/ 35391 w 111760"/>
                <a:gd name="connsiteY50" fmla="*/ 110208 h 217312"/>
                <a:gd name="connsiteX51" fmla="*/ 39737 w 111760"/>
                <a:gd name="connsiteY51" fmla="*/ 112381 h 217312"/>
                <a:gd name="connsiteX52" fmla="*/ 41600 w 111760"/>
                <a:gd name="connsiteY52" fmla="*/ 112381 h 217312"/>
                <a:gd name="connsiteX53" fmla="*/ 41600 w 111760"/>
                <a:gd name="connsiteY53" fmla="*/ 113313 h 217312"/>
                <a:gd name="connsiteX54" fmla="*/ 42842 w 111760"/>
                <a:gd name="connsiteY54" fmla="*/ 113313 h 217312"/>
                <a:gd name="connsiteX55" fmla="*/ 44704 w 111760"/>
                <a:gd name="connsiteY55" fmla="*/ 117659 h 217312"/>
                <a:gd name="connsiteX56" fmla="*/ 44704 w 111760"/>
                <a:gd name="connsiteY56" fmla="*/ 119832 h 217312"/>
                <a:gd name="connsiteX57" fmla="*/ 46877 w 111760"/>
                <a:gd name="connsiteY57" fmla="*/ 120763 h 217312"/>
                <a:gd name="connsiteX58" fmla="*/ 46877 w 111760"/>
                <a:gd name="connsiteY58" fmla="*/ 122937 h 217312"/>
                <a:gd name="connsiteX59" fmla="*/ 49051 w 111760"/>
                <a:gd name="connsiteY59" fmla="*/ 126972 h 217312"/>
                <a:gd name="connsiteX60" fmla="*/ 42842 w 111760"/>
                <a:gd name="connsiteY60" fmla="*/ 130077 h 217312"/>
                <a:gd name="connsiteX61" fmla="*/ 35391 w 111760"/>
                <a:gd name="connsiteY61" fmla="*/ 134423 h 217312"/>
                <a:gd name="connsiteX62" fmla="*/ 32286 w 111760"/>
                <a:gd name="connsiteY62" fmla="*/ 137528 h 217312"/>
                <a:gd name="connsiteX63" fmla="*/ 27009 w 111760"/>
                <a:gd name="connsiteY63" fmla="*/ 142805 h 217312"/>
                <a:gd name="connsiteX64" fmla="*/ 25146 w 111760"/>
                <a:gd name="connsiteY64" fmla="*/ 150256 h 217312"/>
                <a:gd name="connsiteX65" fmla="*/ 22973 w 111760"/>
                <a:gd name="connsiteY65" fmla="*/ 154292 h 217312"/>
                <a:gd name="connsiteX66" fmla="*/ 22973 w 111760"/>
                <a:gd name="connsiteY66" fmla="*/ 156465 h 217312"/>
                <a:gd name="connsiteX67" fmla="*/ 25146 w 111760"/>
                <a:gd name="connsiteY67" fmla="*/ 157396 h 217312"/>
                <a:gd name="connsiteX68" fmla="*/ 25146 w 111760"/>
                <a:gd name="connsiteY68" fmla="*/ 159569 h 217312"/>
                <a:gd name="connsiteX69" fmla="*/ 29182 w 111760"/>
                <a:gd name="connsiteY69" fmla="*/ 163915 h 217312"/>
                <a:gd name="connsiteX70" fmla="*/ 15522 w 111760"/>
                <a:gd name="connsiteY70" fmla="*/ 167020 h 217312"/>
                <a:gd name="connsiteX71" fmla="*/ 17695 w 111760"/>
                <a:gd name="connsiteY71" fmla="*/ 172297 h 217312"/>
                <a:gd name="connsiteX72" fmla="*/ 17695 w 111760"/>
                <a:gd name="connsiteY72" fmla="*/ 176333 h 217312"/>
                <a:gd name="connsiteX73" fmla="*/ 19869 w 111760"/>
                <a:gd name="connsiteY73" fmla="*/ 178506 h 217312"/>
                <a:gd name="connsiteX74" fmla="*/ 19869 w 111760"/>
                <a:gd name="connsiteY74" fmla="*/ 179438 h 217312"/>
                <a:gd name="connsiteX75" fmla="*/ 22973 w 111760"/>
                <a:gd name="connsiteY75" fmla="*/ 181611 h 217312"/>
                <a:gd name="connsiteX76" fmla="*/ 27009 w 111760"/>
                <a:gd name="connsiteY76" fmla="*/ 181611 h 217312"/>
                <a:gd name="connsiteX77" fmla="*/ 32286 w 111760"/>
                <a:gd name="connsiteY77" fmla="*/ 181611 h 217312"/>
                <a:gd name="connsiteX78" fmla="*/ 22973 w 111760"/>
                <a:gd name="connsiteY78" fmla="*/ 198375 h 217312"/>
                <a:gd name="connsiteX79" fmla="*/ 12418 w 111760"/>
                <a:gd name="connsiteY79" fmla="*/ 214208 h 217312"/>
                <a:gd name="connsiteX80" fmla="*/ 12418 w 111760"/>
                <a:gd name="connsiteY80" fmla="*/ 218554 h 217312"/>
                <a:gd name="connsiteX81" fmla="*/ 29182 w 111760"/>
                <a:gd name="connsiteY81" fmla="*/ 216381 h 217312"/>
                <a:gd name="connsiteX82" fmla="*/ 49051 w 111760"/>
                <a:gd name="connsiteY82" fmla="*/ 211103 h 217312"/>
                <a:gd name="connsiteX83" fmla="*/ 70782 w 111760"/>
                <a:gd name="connsiteY83" fmla="*/ 205826 h 217312"/>
                <a:gd name="connsiteX84" fmla="*/ 88477 w 111760"/>
                <a:gd name="connsiteY84" fmla="*/ 198375 h 217312"/>
                <a:gd name="connsiteX85" fmla="*/ 99964 w 111760"/>
                <a:gd name="connsiteY85" fmla="*/ 191235 h 217312"/>
                <a:gd name="connsiteX86" fmla="*/ 108346 w 111760"/>
                <a:gd name="connsiteY86" fmla="*/ 183784 h 217312"/>
                <a:gd name="connsiteX87" fmla="*/ 112692 w 111760"/>
                <a:gd name="connsiteY87" fmla="*/ 171056 h 217312"/>
                <a:gd name="connsiteX88" fmla="*/ 110519 w 111760"/>
                <a:gd name="connsiteY88" fmla="*/ 157396 h 21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11760" h="217312">
                  <a:moveTo>
                    <a:pt x="103068" y="141874"/>
                  </a:moveTo>
                  <a:lnTo>
                    <a:pt x="93755" y="122937"/>
                  </a:lnTo>
                  <a:lnTo>
                    <a:pt x="83510" y="106173"/>
                  </a:lnTo>
                  <a:lnTo>
                    <a:pt x="70782" y="92513"/>
                  </a:lnTo>
                  <a:lnTo>
                    <a:pt x="61468" y="78853"/>
                  </a:lnTo>
                  <a:lnTo>
                    <a:pt x="52155" y="70471"/>
                  </a:lnTo>
                  <a:lnTo>
                    <a:pt x="56191" y="63021"/>
                  </a:lnTo>
                  <a:lnTo>
                    <a:pt x="61468" y="53397"/>
                  </a:lnTo>
                  <a:lnTo>
                    <a:pt x="64573" y="41910"/>
                  </a:lnTo>
                  <a:lnTo>
                    <a:pt x="59295" y="29492"/>
                  </a:lnTo>
                  <a:lnTo>
                    <a:pt x="59295" y="22042"/>
                  </a:lnTo>
                  <a:lnTo>
                    <a:pt x="54328" y="22042"/>
                  </a:lnTo>
                  <a:lnTo>
                    <a:pt x="49982" y="24215"/>
                  </a:lnTo>
                  <a:lnTo>
                    <a:pt x="49051" y="26078"/>
                  </a:lnTo>
                  <a:lnTo>
                    <a:pt x="44704" y="29492"/>
                  </a:lnTo>
                  <a:lnTo>
                    <a:pt x="35391" y="29492"/>
                  </a:lnTo>
                  <a:lnTo>
                    <a:pt x="39737" y="24215"/>
                  </a:lnTo>
                  <a:lnTo>
                    <a:pt x="42842" y="18937"/>
                  </a:lnTo>
                  <a:lnTo>
                    <a:pt x="44704" y="12418"/>
                  </a:lnTo>
                  <a:lnTo>
                    <a:pt x="49051" y="5278"/>
                  </a:lnTo>
                  <a:lnTo>
                    <a:pt x="34460" y="2173"/>
                  </a:lnTo>
                  <a:lnTo>
                    <a:pt x="15522" y="0"/>
                  </a:lnTo>
                  <a:lnTo>
                    <a:pt x="14591" y="16764"/>
                  </a:lnTo>
                  <a:lnTo>
                    <a:pt x="8382" y="27319"/>
                  </a:lnTo>
                  <a:lnTo>
                    <a:pt x="3104" y="36633"/>
                  </a:lnTo>
                  <a:lnTo>
                    <a:pt x="0" y="46257"/>
                  </a:lnTo>
                  <a:lnTo>
                    <a:pt x="931" y="58674"/>
                  </a:lnTo>
                  <a:lnTo>
                    <a:pt x="5278" y="75438"/>
                  </a:lnTo>
                  <a:lnTo>
                    <a:pt x="8382" y="93444"/>
                  </a:lnTo>
                  <a:lnTo>
                    <a:pt x="10555" y="92513"/>
                  </a:lnTo>
                  <a:lnTo>
                    <a:pt x="12418" y="90340"/>
                  </a:lnTo>
                  <a:lnTo>
                    <a:pt x="14591" y="90340"/>
                  </a:lnTo>
                  <a:lnTo>
                    <a:pt x="14591" y="88167"/>
                  </a:lnTo>
                  <a:lnTo>
                    <a:pt x="14591" y="85994"/>
                  </a:lnTo>
                  <a:lnTo>
                    <a:pt x="15522" y="82889"/>
                  </a:lnTo>
                  <a:lnTo>
                    <a:pt x="19869" y="82889"/>
                  </a:lnTo>
                  <a:lnTo>
                    <a:pt x="19869" y="85994"/>
                  </a:lnTo>
                  <a:lnTo>
                    <a:pt x="19869" y="88167"/>
                  </a:lnTo>
                  <a:lnTo>
                    <a:pt x="17695" y="90340"/>
                  </a:lnTo>
                  <a:lnTo>
                    <a:pt x="17695" y="92513"/>
                  </a:lnTo>
                  <a:lnTo>
                    <a:pt x="15522" y="93444"/>
                  </a:lnTo>
                  <a:lnTo>
                    <a:pt x="17695" y="97480"/>
                  </a:lnTo>
                  <a:lnTo>
                    <a:pt x="17695" y="100895"/>
                  </a:lnTo>
                  <a:lnTo>
                    <a:pt x="17695" y="102758"/>
                  </a:lnTo>
                  <a:lnTo>
                    <a:pt x="19869" y="104931"/>
                  </a:lnTo>
                  <a:lnTo>
                    <a:pt x="19869" y="106173"/>
                  </a:lnTo>
                  <a:lnTo>
                    <a:pt x="22973" y="106173"/>
                  </a:lnTo>
                  <a:lnTo>
                    <a:pt x="27009" y="108035"/>
                  </a:lnTo>
                  <a:lnTo>
                    <a:pt x="30113" y="108035"/>
                  </a:lnTo>
                  <a:lnTo>
                    <a:pt x="32286" y="108035"/>
                  </a:lnTo>
                  <a:lnTo>
                    <a:pt x="35391" y="110208"/>
                  </a:lnTo>
                  <a:lnTo>
                    <a:pt x="39737" y="112381"/>
                  </a:lnTo>
                  <a:lnTo>
                    <a:pt x="41600" y="112381"/>
                  </a:lnTo>
                  <a:lnTo>
                    <a:pt x="41600" y="113313"/>
                  </a:lnTo>
                  <a:lnTo>
                    <a:pt x="42842" y="113313"/>
                  </a:lnTo>
                  <a:lnTo>
                    <a:pt x="44704" y="117659"/>
                  </a:lnTo>
                  <a:lnTo>
                    <a:pt x="44704" y="119832"/>
                  </a:lnTo>
                  <a:lnTo>
                    <a:pt x="46877" y="120763"/>
                  </a:lnTo>
                  <a:lnTo>
                    <a:pt x="46877" y="122937"/>
                  </a:lnTo>
                  <a:lnTo>
                    <a:pt x="49051" y="126972"/>
                  </a:lnTo>
                  <a:lnTo>
                    <a:pt x="42842" y="130077"/>
                  </a:lnTo>
                  <a:lnTo>
                    <a:pt x="35391" y="134423"/>
                  </a:lnTo>
                  <a:lnTo>
                    <a:pt x="32286" y="137528"/>
                  </a:lnTo>
                  <a:lnTo>
                    <a:pt x="27009" y="142805"/>
                  </a:lnTo>
                  <a:lnTo>
                    <a:pt x="25146" y="150256"/>
                  </a:lnTo>
                  <a:lnTo>
                    <a:pt x="22973" y="154292"/>
                  </a:lnTo>
                  <a:lnTo>
                    <a:pt x="22973" y="156465"/>
                  </a:lnTo>
                  <a:lnTo>
                    <a:pt x="25146" y="157396"/>
                  </a:lnTo>
                  <a:lnTo>
                    <a:pt x="25146" y="159569"/>
                  </a:lnTo>
                  <a:lnTo>
                    <a:pt x="29182" y="163915"/>
                  </a:lnTo>
                  <a:lnTo>
                    <a:pt x="15522" y="167020"/>
                  </a:lnTo>
                  <a:lnTo>
                    <a:pt x="17695" y="172297"/>
                  </a:lnTo>
                  <a:lnTo>
                    <a:pt x="17695" y="176333"/>
                  </a:lnTo>
                  <a:lnTo>
                    <a:pt x="19869" y="178506"/>
                  </a:lnTo>
                  <a:lnTo>
                    <a:pt x="19869" y="179438"/>
                  </a:lnTo>
                  <a:lnTo>
                    <a:pt x="22973" y="181611"/>
                  </a:lnTo>
                  <a:lnTo>
                    <a:pt x="27009" y="181611"/>
                  </a:lnTo>
                  <a:lnTo>
                    <a:pt x="32286" y="181611"/>
                  </a:lnTo>
                  <a:lnTo>
                    <a:pt x="22973" y="198375"/>
                  </a:lnTo>
                  <a:lnTo>
                    <a:pt x="12418" y="214208"/>
                  </a:lnTo>
                  <a:lnTo>
                    <a:pt x="12418" y="218554"/>
                  </a:lnTo>
                  <a:lnTo>
                    <a:pt x="29182" y="216381"/>
                  </a:lnTo>
                  <a:lnTo>
                    <a:pt x="49051" y="211103"/>
                  </a:lnTo>
                  <a:lnTo>
                    <a:pt x="70782" y="205826"/>
                  </a:lnTo>
                  <a:lnTo>
                    <a:pt x="88477" y="198375"/>
                  </a:lnTo>
                  <a:lnTo>
                    <a:pt x="99964" y="191235"/>
                  </a:lnTo>
                  <a:lnTo>
                    <a:pt x="108346" y="183784"/>
                  </a:lnTo>
                  <a:lnTo>
                    <a:pt x="112692" y="171056"/>
                  </a:lnTo>
                  <a:lnTo>
                    <a:pt x="110519" y="15739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09" name="Freeform: Shape 108">
              <a:extLst>
                <a:ext uri="{FF2B5EF4-FFF2-40B4-BE49-F238E27FC236}">
                  <a16:creationId xmlns:a16="http://schemas.microsoft.com/office/drawing/2014/main" id="{F7FDB527-0BC6-4B1C-9AB3-1E6BC5BCC160}"/>
                </a:ext>
              </a:extLst>
            </p:cNvPr>
            <p:cNvSpPr/>
            <p:nvPr/>
          </p:nvSpPr>
          <p:spPr>
            <a:xfrm>
              <a:off x="5278762" y="4812379"/>
              <a:ext cx="24836" cy="34149"/>
            </a:xfrm>
            <a:custGeom>
              <a:avLst/>
              <a:gdLst>
                <a:gd name="connsiteX0" fmla="*/ 23904 w 24835"/>
                <a:gd name="connsiteY0" fmla="*/ 10555 h 34149"/>
                <a:gd name="connsiteX1" fmla="*/ 23904 w 24835"/>
                <a:gd name="connsiteY1" fmla="*/ 7451 h 34149"/>
                <a:gd name="connsiteX2" fmla="*/ 22042 w 24835"/>
                <a:gd name="connsiteY2" fmla="*/ 5278 h 34149"/>
                <a:gd name="connsiteX3" fmla="*/ 19869 w 24835"/>
                <a:gd name="connsiteY3" fmla="*/ 3104 h 34149"/>
                <a:gd name="connsiteX4" fmla="*/ 16764 w 24835"/>
                <a:gd name="connsiteY4" fmla="*/ 0 h 34149"/>
                <a:gd name="connsiteX5" fmla="*/ 9313 w 24835"/>
                <a:gd name="connsiteY5" fmla="*/ 10555 h 34149"/>
                <a:gd name="connsiteX6" fmla="*/ 2173 w 24835"/>
                <a:gd name="connsiteY6" fmla="*/ 14901 h 34149"/>
                <a:gd name="connsiteX7" fmla="*/ 0 w 24835"/>
                <a:gd name="connsiteY7" fmla="*/ 15833 h 34149"/>
                <a:gd name="connsiteX8" fmla="*/ 0 w 24835"/>
                <a:gd name="connsiteY8" fmla="*/ 18006 h 34149"/>
                <a:gd name="connsiteX9" fmla="*/ 3104 w 24835"/>
                <a:gd name="connsiteY9" fmla="*/ 23283 h 34149"/>
                <a:gd name="connsiteX10" fmla="*/ 9313 w 24835"/>
                <a:gd name="connsiteY10" fmla="*/ 35701 h 34149"/>
                <a:gd name="connsiteX11" fmla="*/ 12418 w 24835"/>
                <a:gd name="connsiteY11" fmla="*/ 35701 h 34149"/>
                <a:gd name="connsiteX12" fmla="*/ 14591 w 24835"/>
                <a:gd name="connsiteY12" fmla="*/ 34770 h 34149"/>
                <a:gd name="connsiteX13" fmla="*/ 16764 w 24835"/>
                <a:gd name="connsiteY13" fmla="*/ 34770 h 34149"/>
                <a:gd name="connsiteX14" fmla="*/ 17695 w 24835"/>
                <a:gd name="connsiteY14" fmla="*/ 34770 h 34149"/>
                <a:gd name="connsiteX15" fmla="*/ 19869 w 24835"/>
                <a:gd name="connsiteY15" fmla="*/ 32597 h 34149"/>
                <a:gd name="connsiteX16" fmla="*/ 22042 w 24835"/>
                <a:gd name="connsiteY16" fmla="*/ 30424 h 34149"/>
                <a:gd name="connsiteX17" fmla="*/ 22042 w 24835"/>
                <a:gd name="connsiteY17" fmla="*/ 28561 h 34149"/>
                <a:gd name="connsiteX18" fmla="*/ 22042 w 24835"/>
                <a:gd name="connsiteY18" fmla="*/ 27319 h 34149"/>
                <a:gd name="connsiteX19" fmla="*/ 22042 w 24835"/>
                <a:gd name="connsiteY19" fmla="*/ 25146 h 34149"/>
                <a:gd name="connsiteX20" fmla="*/ 23904 w 24835"/>
                <a:gd name="connsiteY20" fmla="*/ 23283 h 34149"/>
                <a:gd name="connsiteX21" fmla="*/ 25146 w 24835"/>
                <a:gd name="connsiteY21" fmla="*/ 19869 h 34149"/>
                <a:gd name="connsiteX22" fmla="*/ 23904 w 24835"/>
                <a:gd name="connsiteY22" fmla="*/ 14901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4835" h="34149">
                  <a:moveTo>
                    <a:pt x="23904" y="10555"/>
                  </a:moveTo>
                  <a:lnTo>
                    <a:pt x="23904" y="7451"/>
                  </a:lnTo>
                  <a:lnTo>
                    <a:pt x="22042" y="5278"/>
                  </a:lnTo>
                  <a:lnTo>
                    <a:pt x="19869" y="3104"/>
                  </a:lnTo>
                  <a:lnTo>
                    <a:pt x="16764" y="0"/>
                  </a:lnTo>
                  <a:lnTo>
                    <a:pt x="9313" y="10555"/>
                  </a:lnTo>
                  <a:lnTo>
                    <a:pt x="2173" y="14901"/>
                  </a:lnTo>
                  <a:lnTo>
                    <a:pt x="0" y="15833"/>
                  </a:lnTo>
                  <a:lnTo>
                    <a:pt x="0" y="18006"/>
                  </a:lnTo>
                  <a:lnTo>
                    <a:pt x="3104" y="23283"/>
                  </a:lnTo>
                  <a:lnTo>
                    <a:pt x="9313" y="35701"/>
                  </a:lnTo>
                  <a:lnTo>
                    <a:pt x="12418" y="35701"/>
                  </a:lnTo>
                  <a:lnTo>
                    <a:pt x="14591" y="34770"/>
                  </a:lnTo>
                  <a:lnTo>
                    <a:pt x="16764" y="34770"/>
                  </a:lnTo>
                  <a:lnTo>
                    <a:pt x="17695" y="34770"/>
                  </a:lnTo>
                  <a:lnTo>
                    <a:pt x="19869" y="32597"/>
                  </a:lnTo>
                  <a:lnTo>
                    <a:pt x="22042" y="30424"/>
                  </a:lnTo>
                  <a:lnTo>
                    <a:pt x="22042" y="28561"/>
                  </a:lnTo>
                  <a:lnTo>
                    <a:pt x="22042" y="27319"/>
                  </a:lnTo>
                  <a:lnTo>
                    <a:pt x="22042" y="25146"/>
                  </a:lnTo>
                  <a:lnTo>
                    <a:pt x="23904" y="23283"/>
                  </a:lnTo>
                  <a:lnTo>
                    <a:pt x="25146" y="19869"/>
                  </a:lnTo>
                  <a:lnTo>
                    <a:pt x="23904" y="1490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10" name="Freeform: Shape 109">
              <a:extLst>
                <a:ext uri="{FF2B5EF4-FFF2-40B4-BE49-F238E27FC236}">
                  <a16:creationId xmlns:a16="http://schemas.microsoft.com/office/drawing/2014/main" id="{3F86C800-0AED-4ACA-9F6B-0A9F8EC154EC}"/>
                </a:ext>
              </a:extLst>
            </p:cNvPr>
            <p:cNvSpPr/>
            <p:nvPr/>
          </p:nvSpPr>
          <p:spPr>
            <a:xfrm>
              <a:off x="7689063" y="4320943"/>
              <a:ext cx="49671" cy="27940"/>
            </a:xfrm>
            <a:custGeom>
              <a:avLst/>
              <a:gdLst>
                <a:gd name="connsiteX0" fmla="*/ 49051 w 49671"/>
                <a:gd name="connsiteY0" fmla="*/ 12418 h 27940"/>
                <a:gd name="connsiteX1" fmla="*/ 44704 w 49671"/>
                <a:gd name="connsiteY1" fmla="*/ 10555 h 27940"/>
                <a:gd name="connsiteX2" fmla="*/ 43773 w 49671"/>
                <a:gd name="connsiteY2" fmla="*/ 10555 h 27940"/>
                <a:gd name="connsiteX3" fmla="*/ 41600 w 49671"/>
                <a:gd name="connsiteY3" fmla="*/ 10555 h 27940"/>
                <a:gd name="connsiteX4" fmla="*/ 37564 w 49671"/>
                <a:gd name="connsiteY4" fmla="*/ 10555 h 27940"/>
                <a:gd name="connsiteX5" fmla="*/ 36322 w 49671"/>
                <a:gd name="connsiteY5" fmla="*/ 10555 h 27940"/>
                <a:gd name="connsiteX6" fmla="*/ 34460 w 49671"/>
                <a:gd name="connsiteY6" fmla="*/ 9313 h 27940"/>
                <a:gd name="connsiteX7" fmla="*/ 30113 w 49671"/>
                <a:gd name="connsiteY7" fmla="*/ 9313 h 27940"/>
                <a:gd name="connsiteX8" fmla="*/ 27009 w 49671"/>
                <a:gd name="connsiteY8" fmla="*/ 5278 h 27940"/>
                <a:gd name="connsiteX9" fmla="*/ 22973 w 49671"/>
                <a:gd name="connsiteY9" fmla="*/ 0 h 27940"/>
                <a:gd name="connsiteX10" fmla="*/ 15522 w 49671"/>
                <a:gd name="connsiteY10" fmla="*/ 3104 h 27940"/>
                <a:gd name="connsiteX11" fmla="*/ 10555 w 49671"/>
                <a:gd name="connsiteY11" fmla="*/ 7451 h 27940"/>
                <a:gd name="connsiteX12" fmla="*/ 5278 w 49671"/>
                <a:gd name="connsiteY12" fmla="*/ 10555 h 27940"/>
                <a:gd name="connsiteX13" fmla="*/ 0 w 49671"/>
                <a:gd name="connsiteY13" fmla="*/ 15833 h 27940"/>
                <a:gd name="connsiteX14" fmla="*/ 0 w 49671"/>
                <a:gd name="connsiteY14" fmla="*/ 30424 h 27940"/>
                <a:gd name="connsiteX15" fmla="*/ 36322 w 49671"/>
                <a:gd name="connsiteY15" fmla="*/ 27319 h 27940"/>
                <a:gd name="connsiteX16" fmla="*/ 43773 w 49671"/>
                <a:gd name="connsiteY16" fmla="*/ 22042 h 27940"/>
                <a:gd name="connsiteX17" fmla="*/ 50913 w 49671"/>
                <a:gd name="connsiteY17" fmla="*/ 15833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671" h="27940">
                  <a:moveTo>
                    <a:pt x="49051" y="12418"/>
                  </a:moveTo>
                  <a:lnTo>
                    <a:pt x="44704" y="10555"/>
                  </a:lnTo>
                  <a:lnTo>
                    <a:pt x="43773" y="10555"/>
                  </a:lnTo>
                  <a:lnTo>
                    <a:pt x="41600" y="10555"/>
                  </a:lnTo>
                  <a:lnTo>
                    <a:pt x="37564" y="10555"/>
                  </a:lnTo>
                  <a:lnTo>
                    <a:pt x="36322" y="10555"/>
                  </a:lnTo>
                  <a:lnTo>
                    <a:pt x="34460" y="9313"/>
                  </a:lnTo>
                  <a:lnTo>
                    <a:pt x="30113" y="9313"/>
                  </a:lnTo>
                  <a:lnTo>
                    <a:pt x="27009" y="5278"/>
                  </a:lnTo>
                  <a:lnTo>
                    <a:pt x="22973" y="0"/>
                  </a:lnTo>
                  <a:lnTo>
                    <a:pt x="15522" y="3104"/>
                  </a:lnTo>
                  <a:lnTo>
                    <a:pt x="10555" y="7451"/>
                  </a:lnTo>
                  <a:lnTo>
                    <a:pt x="5278" y="10555"/>
                  </a:lnTo>
                  <a:lnTo>
                    <a:pt x="0" y="15833"/>
                  </a:lnTo>
                  <a:lnTo>
                    <a:pt x="0" y="30424"/>
                  </a:lnTo>
                  <a:lnTo>
                    <a:pt x="36322" y="27319"/>
                  </a:lnTo>
                  <a:lnTo>
                    <a:pt x="43773" y="22042"/>
                  </a:lnTo>
                  <a:lnTo>
                    <a:pt x="50913" y="1583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11" name="Freeform: Shape 110">
              <a:extLst>
                <a:ext uri="{FF2B5EF4-FFF2-40B4-BE49-F238E27FC236}">
                  <a16:creationId xmlns:a16="http://schemas.microsoft.com/office/drawing/2014/main" id="{831FD051-8C44-4CED-8284-4812DA4B9FF8}"/>
                </a:ext>
              </a:extLst>
            </p:cNvPr>
            <p:cNvSpPr/>
            <p:nvPr/>
          </p:nvSpPr>
          <p:spPr>
            <a:xfrm>
              <a:off x="5774854" y="4394519"/>
              <a:ext cx="15522" cy="9313"/>
            </a:xfrm>
            <a:custGeom>
              <a:avLst/>
              <a:gdLst>
                <a:gd name="connsiteX0" fmla="*/ 0 w 15522"/>
                <a:gd name="connsiteY0" fmla="*/ 931 h 9313"/>
                <a:gd name="connsiteX1" fmla="*/ 2173 w 15522"/>
                <a:gd name="connsiteY1" fmla="*/ 3104 h 9313"/>
                <a:gd name="connsiteX2" fmla="*/ 2173 w 15522"/>
                <a:gd name="connsiteY2" fmla="*/ 5278 h 9313"/>
                <a:gd name="connsiteX3" fmla="*/ 4036 w 15522"/>
                <a:gd name="connsiteY3" fmla="*/ 8382 h 9313"/>
                <a:gd name="connsiteX4" fmla="*/ 4036 w 15522"/>
                <a:gd name="connsiteY4" fmla="*/ 10245 h 9313"/>
                <a:gd name="connsiteX5" fmla="*/ 7140 w 15522"/>
                <a:gd name="connsiteY5" fmla="*/ 10245 h 9313"/>
                <a:gd name="connsiteX6" fmla="*/ 9313 w 15522"/>
                <a:gd name="connsiteY6" fmla="*/ 10245 h 9313"/>
                <a:gd name="connsiteX7" fmla="*/ 13349 w 15522"/>
                <a:gd name="connsiteY7" fmla="*/ 7140 h 9313"/>
                <a:gd name="connsiteX8" fmla="*/ 16764 w 15522"/>
                <a:gd name="connsiteY8" fmla="*/ 7140 h 9313"/>
                <a:gd name="connsiteX9" fmla="*/ 16764 w 15522"/>
                <a:gd name="connsiteY9" fmla="*/ 0 h 9313"/>
                <a:gd name="connsiteX10" fmla="*/ 0 w 15522"/>
                <a:gd name="connsiteY10"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22" h="9313">
                  <a:moveTo>
                    <a:pt x="0" y="931"/>
                  </a:moveTo>
                  <a:lnTo>
                    <a:pt x="2173" y="3104"/>
                  </a:lnTo>
                  <a:lnTo>
                    <a:pt x="2173" y="5278"/>
                  </a:lnTo>
                  <a:lnTo>
                    <a:pt x="4036" y="8382"/>
                  </a:lnTo>
                  <a:lnTo>
                    <a:pt x="4036" y="10245"/>
                  </a:lnTo>
                  <a:lnTo>
                    <a:pt x="7140" y="10245"/>
                  </a:lnTo>
                  <a:lnTo>
                    <a:pt x="9313" y="10245"/>
                  </a:lnTo>
                  <a:lnTo>
                    <a:pt x="13349" y="7140"/>
                  </a:lnTo>
                  <a:lnTo>
                    <a:pt x="16764" y="7140"/>
                  </a:lnTo>
                  <a:lnTo>
                    <a:pt x="16764" y="0"/>
                  </a:lnTo>
                  <a:lnTo>
                    <a:pt x="0"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12" name="Freeform: Shape 111">
              <a:extLst>
                <a:ext uri="{FF2B5EF4-FFF2-40B4-BE49-F238E27FC236}">
                  <a16:creationId xmlns:a16="http://schemas.microsoft.com/office/drawing/2014/main" id="{06ECE976-6FF1-4EC5-88BF-E0119EF95F8E}"/>
                </a:ext>
              </a:extLst>
            </p:cNvPr>
            <p:cNvSpPr/>
            <p:nvPr/>
          </p:nvSpPr>
          <p:spPr>
            <a:xfrm>
              <a:off x="7132744" y="4215702"/>
              <a:ext cx="55880" cy="21731"/>
            </a:xfrm>
            <a:custGeom>
              <a:avLst/>
              <a:gdLst>
                <a:gd name="connsiteX0" fmla="*/ 51844 w 55880"/>
                <a:gd name="connsiteY0" fmla="*/ 7451 h 21731"/>
                <a:gd name="connsiteX1" fmla="*/ 36322 w 55880"/>
                <a:gd name="connsiteY1" fmla="*/ 4346 h 21731"/>
                <a:gd name="connsiteX2" fmla="*/ 19558 w 55880"/>
                <a:gd name="connsiteY2" fmla="*/ 0 h 21731"/>
                <a:gd name="connsiteX3" fmla="*/ 0 w 55880"/>
                <a:gd name="connsiteY3" fmla="*/ 0 h 21731"/>
                <a:gd name="connsiteX4" fmla="*/ 0 w 55880"/>
                <a:gd name="connsiteY4" fmla="*/ 7451 h 21731"/>
                <a:gd name="connsiteX5" fmla="*/ 931 w 55880"/>
                <a:gd name="connsiteY5" fmla="*/ 13660 h 21731"/>
                <a:gd name="connsiteX6" fmla="*/ 931 w 55880"/>
                <a:gd name="connsiteY6" fmla="*/ 18937 h 21731"/>
                <a:gd name="connsiteX7" fmla="*/ 3104 w 55880"/>
                <a:gd name="connsiteY7" fmla="*/ 24215 h 21731"/>
                <a:gd name="connsiteX8" fmla="*/ 56191 w 55880"/>
                <a:gd name="connsiteY8" fmla="*/ 24215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880" h="21731">
                  <a:moveTo>
                    <a:pt x="51844" y="7451"/>
                  </a:moveTo>
                  <a:lnTo>
                    <a:pt x="36322" y="4346"/>
                  </a:lnTo>
                  <a:lnTo>
                    <a:pt x="19558" y="0"/>
                  </a:lnTo>
                  <a:lnTo>
                    <a:pt x="0" y="0"/>
                  </a:lnTo>
                  <a:lnTo>
                    <a:pt x="0" y="7451"/>
                  </a:lnTo>
                  <a:lnTo>
                    <a:pt x="931" y="13660"/>
                  </a:lnTo>
                  <a:lnTo>
                    <a:pt x="931" y="18937"/>
                  </a:lnTo>
                  <a:lnTo>
                    <a:pt x="3104" y="24215"/>
                  </a:lnTo>
                  <a:lnTo>
                    <a:pt x="56191" y="24215"/>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13" name="Freeform: Shape 112">
              <a:extLst>
                <a:ext uri="{FF2B5EF4-FFF2-40B4-BE49-F238E27FC236}">
                  <a16:creationId xmlns:a16="http://schemas.microsoft.com/office/drawing/2014/main" id="{8317BA27-5C6D-4849-8348-0D1CAC4EB1F0}"/>
                </a:ext>
              </a:extLst>
            </p:cNvPr>
            <p:cNvSpPr/>
            <p:nvPr/>
          </p:nvSpPr>
          <p:spPr>
            <a:xfrm>
              <a:off x="5371586" y="4771400"/>
              <a:ext cx="18627" cy="27940"/>
            </a:xfrm>
            <a:custGeom>
              <a:avLst/>
              <a:gdLst>
                <a:gd name="connsiteX0" fmla="*/ 16454 w 18626"/>
                <a:gd name="connsiteY0" fmla="*/ 2173 h 27940"/>
                <a:gd name="connsiteX1" fmla="*/ 14591 w 18626"/>
                <a:gd name="connsiteY1" fmla="*/ 2173 h 27940"/>
                <a:gd name="connsiteX2" fmla="*/ 12418 w 18626"/>
                <a:gd name="connsiteY2" fmla="*/ 2173 h 27940"/>
                <a:gd name="connsiteX3" fmla="*/ 7140 w 18626"/>
                <a:gd name="connsiteY3" fmla="*/ 0 h 27940"/>
                <a:gd name="connsiteX4" fmla="*/ 7140 w 18626"/>
                <a:gd name="connsiteY4" fmla="*/ 5278 h 27940"/>
                <a:gd name="connsiteX5" fmla="*/ 5278 w 18626"/>
                <a:gd name="connsiteY5" fmla="*/ 9624 h 27940"/>
                <a:gd name="connsiteX6" fmla="*/ 3104 w 18626"/>
                <a:gd name="connsiteY6" fmla="*/ 12728 h 27940"/>
                <a:gd name="connsiteX7" fmla="*/ 0 w 18626"/>
                <a:gd name="connsiteY7" fmla="*/ 16764 h 27940"/>
                <a:gd name="connsiteX8" fmla="*/ 1863 w 18626"/>
                <a:gd name="connsiteY8" fmla="*/ 20179 h 27940"/>
                <a:gd name="connsiteX9" fmla="*/ 1863 w 18626"/>
                <a:gd name="connsiteY9" fmla="*/ 22042 h 27940"/>
                <a:gd name="connsiteX10" fmla="*/ 1863 w 18626"/>
                <a:gd name="connsiteY10" fmla="*/ 24215 h 27940"/>
                <a:gd name="connsiteX11" fmla="*/ 3104 w 18626"/>
                <a:gd name="connsiteY11" fmla="*/ 24215 h 27940"/>
                <a:gd name="connsiteX12" fmla="*/ 3104 w 18626"/>
                <a:gd name="connsiteY12" fmla="*/ 29492 h 27940"/>
                <a:gd name="connsiteX13" fmla="*/ 9313 w 18626"/>
                <a:gd name="connsiteY13" fmla="*/ 26388 h 27940"/>
                <a:gd name="connsiteX14" fmla="*/ 12418 w 18626"/>
                <a:gd name="connsiteY14" fmla="*/ 20179 h 27940"/>
                <a:gd name="connsiteX15" fmla="*/ 14591 w 18626"/>
                <a:gd name="connsiteY15" fmla="*/ 14901 h 27940"/>
                <a:gd name="connsiteX16" fmla="*/ 16454 w 18626"/>
                <a:gd name="connsiteY16" fmla="*/ 9624 h 27940"/>
                <a:gd name="connsiteX17" fmla="*/ 19868 w 18626"/>
                <a:gd name="connsiteY17" fmla="*/ 4346 h 27940"/>
                <a:gd name="connsiteX18" fmla="*/ 17695 w 18626"/>
                <a:gd name="connsiteY18" fmla="*/ 4346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26" h="27940">
                  <a:moveTo>
                    <a:pt x="16454" y="2173"/>
                  </a:moveTo>
                  <a:lnTo>
                    <a:pt x="14591" y="2173"/>
                  </a:lnTo>
                  <a:lnTo>
                    <a:pt x="12418" y="2173"/>
                  </a:lnTo>
                  <a:lnTo>
                    <a:pt x="7140" y="0"/>
                  </a:lnTo>
                  <a:lnTo>
                    <a:pt x="7140" y="5278"/>
                  </a:lnTo>
                  <a:lnTo>
                    <a:pt x="5278" y="9624"/>
                  </a:lnTo>
                  <a:lnTo>
                    <a:pt x="3104" y="12728"/>
                  </a:lnTo>
                  <a:lnTo>
                    <a:pt x="0" y="16764"/>
                  </a:lnTo>
                  <a:lnTo>
                    <a:pt x="1863" y="20179"/>
                  </a:lnTo>
                  <a:lnTo>
                    <a:pt x="1863" y="22042"/>
                  </a:lnTo>
                  <a:lnTo>
                    <a:pt x="1863" y="24215"/>
                  </a:lnTo>
                  <a:lnTo>
                    <a:pt x="3104" y="24215"/>
                  </a:lnTo>
                  <a:lnTo>
                    <a:pt x="3104" y="29492"/>
                  </a:lnTo>
                  <a:lnTo>
                    <a:pt x="9313" y="26388"/>
                  </a:lnTo>
                  <a:lnTo>
                    <a:pt x="12418" y="20179"/>
                  </a:lnTo>
                  <a:lnTo>
                    <a:pt x="14591" y="14901"/>
                  </a:lnTo>
                  <a:lnTo>
                    <a:pt x="16454" y="9624"/>
                  </a:lnTo>
                  <a:lnTo>
                    <a:pt x="19868" y="4346"/>
                  </a:lnTo>
                  <a:lnTo>
                    <a:pt x="17695" y="434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14" name="Freeform: Shape 113">
              <a:extLst>
                <a:ext uri="{FF2B5EF4-FFF2-40B4-BE49-F238E27FC236}">
                  <a16:creationId xmlns:a16="http://schemas.microsoft.com/office/drawing/2014/main" id="{019205F7-B5FD-476F-866D-DB9CDAEB178E}"/>
                </a:ext>
              </a:extLst>
            </p:cNvPr>
            <p:cNvSpPr/>
            <p:nvPr/>
          </p:nvSpPr>
          <p:spPr>
            <a:xfrm>
              <a:off x="4983839" y="4840940"/>
              <a:ext cx="52776" cy="80716"/>
            </a:xfrm>
            <a:custGeom>
              <a:avLst/>
              <a:gdLst>
                <a:gd name="connsiteX0" fmla="*/ 34460 w 52775"/>
                <a:gd name="connsiteY0" fmla="*/ 1863 h 80715"/>
                <a:gd name="connsiteX1" fmla="*/ 23904 w 52775"/>
                <a:gd name="connsiteY1" fmla="*/ 7140 h 80715"/>
                <a:gd name="connsiteX2" fmla="*/ 14591 w 52775"/>
                <a:gd name="connsiteY2" fmla="*/ 14591 h 80715"/>
                <a:gd name="connsiteX3" fmla="*/ 4346 w 52775"/>
                <a:gd name="connsiteY3" fmla="*/ 23904 h 80715"/>
                <a:gd name="connsiteX4" fmla="*/ 5278 w 52775"/>
                <a:gd name="connsiteY4" fmla="*/ 42841 h 80715"/>
                <a:gd name="connsiteX5" fmla="*/ 5278 w 52775"/>
                <a:gd name="connsiteY5" fmla="*/ 58674 h 80715"/>
                <a:gd name="connsiteX6" fmla="*/ 0 w 52775"/>
                <a:gd name="connsiteY6" fmla="*/ 72334 h 80715"/>
                <a:gd name="connsiteX7" fmla="*/ 0 w 52775"/>
                <a:gd name="connsiteY7" fmla="*/ 80716 h 80715"/>
                <a:gd name="connsiteX8" fmla="*/ 19869 w 52775"/>
                <a:gd name="connsiteY8" fmla="*/ 79785 h 80715"/>
                <a:gd name="connsiteX9" fmla="*/ 33528 w 52775"/>
                <a:gd name="connsiteY9" fmla="*/ 75438 h 80715"/>
                <a:gd name="connsiteX10" fmla="*/ 48119 w 52775"/>
                <a:gd name="connsiteY10" fmla="*/ 67988 h 80715"/>
                <a:gd name="connsiteX11" fmla="*/ 53086 w 52775"/>
                <a:gd name="connsiteY11" fmla="*/ 44083 h 80715"/>
                <a:gd name="connsiteX12" fmla="*/ 55259 w 52775"/>
                <a:gd name="connsiteY12" fmla="*/ 22042 h 80715"/>
                <a:gd name="connsiteX13" fmla="*/ 51224 w 52775"/>
                <a:gd name="connsiteY13" fmla="*/ 0 h 80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775" h="80715">
                  <a:moveTo>
                    <a:pt x="34460" y="1863"/>
                  </a:moveTo>
                  <a:lnTo>
                    <a:pt x="23904" y="7140"/>
                  </a:lnTo>
                  <a:lnTo>
                    <a:pt x="14591" y="14591"/>
                  </a:lnTo>
                  <a:lnTo>
                    <a:pt x="4346" y="23904"/>
                  </a:lnTo>
                  <a:lnTo>
                    <a:pt x="5278" y="42841"/>
                  </a:lnTo>
                  <a:lnTo>
                    <a:pt x="5278" y="58674"/>
                  </a:lnTo>
                  <a:lnTo>
                    <a:pt x="0" y="72334"/>
                  </a:lnTo>
                  <a:lnTo>
                    <a:pt x="0" y="80716"/>
                  </a:lnTo>
                  <a:lnTo>
                    <a:pt x="19869" y="79785"/>
                  </a:lnTo>
                  <a:lnTo>
                    <a:pt x="33528" y="75438"/>
                  </a:lnTo>
                  <a:lnTo>
                    <a:pt x="48119" y="67988"/>
                  </a:lnTo>
                  <a:lnTo>
                    <a:pt x="53086" y="44083"/>
                  </a:lnTo>
                  <a:lnTo>
                    <a:pt x="55259" y="22042"/>
                  </a:lnTo>
                  <a:lnTo>
                    <a:pt x="51224"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15" name="Freeform: Shape 114">
              <a:extLst>
                <a:ext uri="{FF2B5EF4-FFF2-40B4-BE49-F238E27FC236}">
                  <a16:creationId xmlns:a16="http://schemas.microsoft.com/office/drawing/2014/main" id="{28DB0B7F-A835-4E0D-98C6-AD7EA7343F32}"/>
                </a:ext>
              </a:extLst>
            </p:cNvPr>
            <p:cNvSpPr/>
            <p:nvPr/>
          </p:nvSpPr>
          <p:spPr>
            <a:xfrm>
              <a:off x="4217969" y="4962635"/>
              <a:ext cx="31045" cy="18627"/>
            </a:xfrm>
            <a:custGeom>
              <a:avLst/>
              <a:gdLst>
                <a:gd name="connsiteX0" fmla="*/ 0 w 31044"/>
                <a:gd name="connsiteY0" fmla="*/ 0 h 18626"/>
                <a:gd name="connsiteX1" fmla="*/ 4036 w 31044"/>
                <a:gd name="connsiteY1" fmla="*/ 5278 h 18626"/>
                <a:gd name="connsiteX2" fmla="*/ 6209 w 31044"/>
                <a:gd name="connsiteY2" fmla="*/ 8382 h 18626"/>
                <a:gd name="connsiteX3" fmla="*/ 7140 w 31044"/>
                <a:gd name="connsiteY3" fmla="*/ 12728 h 18626"/>
                <a:gd name="connsiteX4" fmla="*/ 9313 w 31044"/>
                <a:gd name="connsiteY4" fmla="*/ 14591 h 18626"/>
                <a:gd name="connsiteX5" fmla="*/ 13660 w 31044"/>
                <a:gd name="connsiteY5" fmla="*/ 19869 h 18626"/>
                <a:gd name="connsiteX6" fmla="*/ 18627 w 31044"/>
                <a:gd name="connsiteY6" fmla="*/ 18006 h 18626"/>
                <a:gd name="connsiteX7" fmla="*/ 21731 w 31044"/>
                <a:gd name="connsiteY7" fmla="*/ 18006 h 18626"/>
                <a:gd name="connsiteX8" fmla="*/ 26077 w 31044"/>
                <a:gd name="connsiteY8" fmla="*/ 18006 h 18626"/>
                <a:gd name="connsiteX9" fmla="*/ 29182 w 31044"/>
                <a:gd name="connsiteY9" fmla="*/ 15833 h 18626"/>
                <a:gd name="connsiteX10" fmla="*/ 33218 w 31044"/>
                <a:gd name="connsiteY10" fmla="*/ 15833 h 18626"/>
                <a:gd name="connsiteX11" fmla="*/ 33218 w 31044"/>
                <a:gd name="connsiteY11" fmla="*/ 7451 h 18626"/>
                <a:gd name="connsiteX12" fmla="*/ 21731 w 31044"/>
                <a:gd name="connsiteY12" fmla="*/ 3104 h 18626"/>
                <a:gd name="connsiteX13" fmla="*/ 13660 w 31044"/>
                <a:gd name="connsiteY13" fmla="*/ 931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44" h="18626">
                  <a:moveTo>
                    <a:pt x="0" y="0"/>
                  </a:moveTo>
                  <a:lnTo>
                    <a:pt x="4036" y="5278"/>
                  </a:lnTo>
                  <a:lnTo>
                    <a:pt x="6209" y="8382"/>
                  </a:lnTo>
                  <a:lnTo>
                    <a:pt x="7140" y="12728"/>
                  </a:lnTo>
                  <a:lnTo>
                    <a:pt x="9313" y="14591"/>
                  </a:lnTo>
                  <a:lnTo>
                    <a:pt x="13660" y="19869"/>
                  </a:lnTo>
                  <a:lnTo>
                    <a:pt x="18627" y="18006"/>
                  </a:lnTo>
                  <a:lnTo>
                    <a:pt x="21731" y="18006"/>
                  </a:lnTo>
                  <a:lnTo>
                    <a:pt x="26077" y="18006"/>
                  </a:lnTo>
                  <a:lnTo>
                    <a:pt x="29182" y="15833"/>
                  </a:lnTo>
                  <a:lnTo>
                    <a:pt x="33218" y="15833"/>
                  </a:lnTo>
                  <a:lnTo>
                    <a:pt x="33218" y="7451"/>
                  </a:lnTo>
                  <a:lnTo>
                    <a:pt x="21731" y="3104"/>
                  </a:lnTo>
                  <a:lnTo>
                    <a:pt x="13660" y="93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116" name="Freeform: Shape 115">
              <a:extLst>
                <a:ext uri="{FF2B5EF4-FFF2-40B4-BE49-F238E27FC236}">
                  <a16:creationId xmlns:a16="http://schemas.microsoft.com/office/drawing/2014/main" id="{4963D973-D147-4CDB-9E26-7C07C107B6FE}"/>
                </a:ext>
              </a:extLst>
            </p:cNvPr>
            <p:cNvSpPr/>
            <p:nvPr/>
          </p:nvSpPr>
          <p:spPr>
            <a:xfrm>
              <a:off x="4778634" y="4498518"/>
              <a:ext cx="158327" cy="117969"/>
            </a:xfrm>
            <a:custGeom>
              <a:avLst/>
              <a:gdLst>
                <a:gd name="connsiteX0" fmla="*/ 156154 w 158327"/>
                <a:gd name="connsiteY0" fmla="*/ 29182 h 117969"/>
                <a:gd name="connsiteX1" fmla="*/ 156154 w 158327"/>
                <a:gd name="connsiteY1" fmla="*/ 23904 h 117969"/>
                <a:gd name="connsiteX2" fmla="*/ 156154 w 158327"/>
                <a:gd name="connsiteY2" fmla="*/ 16764 h 117969"/>
                <a:gd name="connsiteX3" fmla="*/ 154292 w 158327"/>
                <a:gd name="connsiteY3" fmla="*/ 12418 h 117969"/>
                <a:gd name="connsiteX4" fmla="*/ 154292 w 158327"/>
                <a:gd name="connsiteY4" fmla="*/ 9313 h 117969"/>
                <a:gd name="connsiteX5" fmla="*/ 153050 w 158327"/>
                <a:gd name="connsiteY5" fmla="*/ 7140 h 117969"/>
                <a:gd name="connsiteX6" fmla="*/ 151187 w 158327"/>
                <a:gd name="connsiteY6" fmla="*/ 4036 h 117969"/>
                <a:gd name="connsiteX7" fmla="*/ 149014 w 158327"/>
                <a:gd name="connsiteY7" fmla="*/ 0 h 117969"/>
                <a:gd name="connsiteX8" fmla="*/ 134423 w 158327"/>
                <a:gd name="connsiteY8" fmla="*/ 1863 h 117969"/>
                <a:gd name="connsiteX9" fmla="*/ 126972 w 158327"/>
                <a:gd name="connsiteY9" fmla="*/ 7140 h 117969"/>
                <a:gd name="connsiteX10" fmla="*/ 119832 w 158327"/>
                <a:gd name="connsiteY10" fmla="*/ 12418 h 117969"/>
                <a:gd name="connsiteX11" fmla="*/ 114554 w 158327"/>
                <a:gd name="connsiteY11" fmla="*/ 18937 h 117969"/>
                <a:gd name="connsiteX12" fmla="*/ 105241 w 158327"/>
                <a:gd name="connsiteY12" fmla="*/ 23904 h 117969"/>
                <a:gd name="connsiteX13" fmla="*/ 102137 w 158327"/>
                <a:gd name="connsiteY13" fmla="*/ 23904 h 117969"/>
                <a:gd name="connsiteX14" fmla="*/ 99964 w 158327"/>
                <a:gd name="connsiteY14" fmla="*/ 23904 h 117969"/>
                <a:gd name="connsiteX15" fmla="*/ 97790 w 158327"/>
                <a:gd name="connsiteY15" fmla="*/ 23904 h 117969"/>
                <a:gd name="connsiteX16" fmla="*/ 97790 w 158327"/>
                <a:gd name="connsiteY16" fmla="*/ 22042 h 117969"/>
                <a:gd name="connsiteX17" fmla="*/ 94686 w 158327"/>
                <a:gd name="connsiteY17" fmla="*/ 19869 h 117969"/>
                <a:gd name="connsiteX18" fmla="*/ 92823 w 158327"/>
                <a:gd name="connsiteY18" fmla="*/ 14591 h 117969"/>
                <a:gd name="connsiteX19" fmla="*/ 78232 w 158327"/>
                <a:gd name="connsiteY19" fmla="*/ 19869 h 117969"/>
                <a:gd name="connsiteX20" fmla="*/ 67677 w 158327"/>
                <a:gd name="connsiteY20" fmla="*/ 27319 h 117969"/>
                <a:gd name="connsiteX21" fmla="*/ 56191 w 158327"/>
                <a:gd name="connsiteY21" fmla="*/ 36633 h 117969"/>
                <a:gd name="connsiteX22" fmla="*/ 53086 w 158327"/>
                <a:gd name="connsiteY22" fmla="*/ 29182 h 117969"/>
                <a:gd name="connsiteX23" fmla="*/ 49050 w 158327"/>
                <a:gd name="connsiteY23" fmla="*/ 26077 h 117969"/>
                <a:gd name="connsiteX24" fmla="*/ 45946 w 158327"/>
                <a:gd name="connsiteY24" fmla="*/ 19869 h 117969"/>
                <a:gd name="connsiteX25" fmla="*/ 39427 w 158327"/>
                <a:gd name="connsiteY25" fmla="*/ 14591 h 117969"/>
                <a:gd name="connsiteX26" fmla="*/ 24836 w 158327"/>
                <a:gd name="connsiteY26" fmla="*/ 18937 h 117969"/>
                <a:gd name="connsiteX27" fmla="*/ 16764 w 158327"/>
                <a:gd name="connsiteY27" fmla="*/ 22042 h 117969"/>
                <a:gd name="connsiteX28" fmla="*/ 9313 w 158327"/>
                <a:gd name="connsiteY28" fmla="*/ 29182 h 117969"/>
                <a:gd name="connsiteX29" fmla="*/ 0 w 158327"/>
                <a:gd name="connsiteY29" fmla="*/ 36633 h 117969"/>
                <a:gd name="connsiteX30" fmla="*/ 5278 w 158327"/>
                <a:gd name="connsiteY30" fmla="*/ 47188 h 117969"/>
                <a:gd name="connsiteX31" fmla="*/ 32286 w 158327"/>
                <a:gd name="connsiteY31" fmla="*/ 47188 h 117969"/>
                <a:gd name="connsiteX32" fmla="*/ 32286 w 158327"/>
                <a:gd name="connsiteY32" fmla="*/ 60847 h 117969"/>
                <a:gd name="connsiteX33" fmla="*/ 27009 w 158327"/>
                <a:gd name="connsiteY33" fmla="*/ 60847 h 117969"/>
                <a:gd name="connsiteX34" fmla="*/ 21731 w 158327"/>
                <a:gd name="connsiteY34" fmla="*/ 60847 h 117969"/>
                <a:gd name="connsiteX35" fmla="*/ 19868 w 158327"/>
                <a:gd name="connsiteY35" fmla="*/ 61779 h 117969"/>
                <a:gd name="connsiteX36" fmla="*/ 17695 w 158327"/>
                <a:gd name="connsiteY36" fmla="*/ 61779 h 117969"/>
                <a:gd name="connsiteX37" fmla="*/ 16764 w 158327"/>
                <a:gd name="connsiteY37" fmla="*/ 63952 h 117969"/>
                <a:gd name="connsiteX38" fmla="*/ 12418 w 158327"/>
                <a:gd name="connsiteY38" fmla="*/ 68298 h 117969"/>
                <a:gd name="connsiteX39" fmla="*/ 9313 w 158327"/>
                <a:gd name="connsiteY39" fmla="*/ 68298 h 117969"/>
                <a:gd name="connsiteX40" fmla="*/ 14591 w 158327"/>
                <a:gd name="connsiteY40" fmla="*/ 71403 h 117969"/>
                <a:gd name="connsiteX41" fmla="*/ 19868 w 158327"/>
                <a:gd name="connsiteY41" fmla="*/ 75438 h 117969"/>
                <a:gd name="connsiteX42" fmla="*/ 27009 w 158327"/>
                <a:gd name="connsiteY42" fmla="*/ 76680 h 117969"/>
                <a:gd name="connsiteX43" fmla="*/ 32286 w 158327"/>
                <a:gd name="connsiteY43" fmla="*/ 80716 h 117969"/>
                <a:gd name="connsiteX44" fmla="*/ 31355 w 158327"/>
                <a:gd name="connsiteY44" fmla="*/ 83820 h 117969"/>
                <a:gd name="connsiteX45" fmla="*/ 31355 w 158327"/>
                <a:gd name="connsiteY45" fmla="*/ 85993 h 117969"/>
                <a:gd name="connsiteX46" fmla="*/ 29182 w 158327"/>
                <a:gd name="connsiteY46" fmla="*/ 88167 h 117969"/>
                <a:gd name="connsiteX47" fmla="*/ 27009 w 158327"/>
                <a:gd name="connsiteY47" fmla="*/ 90340 h 117969"/>
                <a:gd name="connsiteX48" fmla="*/ 24836 w 158327"/>
                <a:gd name="connsiteY48" fmla="*/ 91271 h 117969"/>
                <a:gd name="connsiteX49" fmla="*/ 29182 w 158327"/>
                <a:gd name="connsiteY49" fmla="*/ 95307 h 117969"/>
                <a:gd name="connsiteX50" fmla="*/ 38495 w 158327"/>
                <a:gd name="connsiteY50" fmla="*/ 100584 h 117969"/>
                <a:gd name="connsiteX51" fmla="*/ 49050 w 158327"/>
                <a:gd name="connsiteY51" fmla="*/ 105862 h 117969"/>
                <a:gd name="connsiteX52" fmla="*/ 61468 w 158327"/>
                <a:gd name="connsiteY52" fmla="*/ 113313 h 117969"/>
                <a:gd name="connsiteX53" fmla="*/ 70782 w 158327"/>
                <a:gd name="connsiteY53" fmla="*/ 117659 h 117969"/>
                <a:gd name="connsiteX54" fmla="*/ 76059 w 158327"/>
                <a:gd name="connsiteY54" fmla="*/ 120763 h 117969"/>
                <a:gd name="connsiteX55" fmla="*/ 94686 w 158327"/>
                <a:gd name="connsiteY55" fmla="*/ 105862 h 117969"/>
                <a:gd name="connsiteX56" fmla="*/ 116728 w 158327"/>
                <a:gd name="connsiteY56" fmla="*/ 95307 h 117969"/>
                <a:gd name="connsiteX57" fmla="*/ 139701 w 158327"/>
                <a:gd name="connsiteY57" fmla="*/ 85993 h 117969"/>
                <a:gd name="connsiteX58" fmla="*/ 160501 w 158327"/>
                <a:gd name="connsiteY58" fmla="*/ 75438 h 117969"/>
                <a:gd name="connsiteX59" fmla="*/ 160501 w 158327"/>
                <a:gd name="connsiteY59" fmla="*/ 60847 h 117969"/>
                <a:gd name="connsiteX60" fmla="*/ 158327 w 158327"/>
                <a:gd name="connsiteY60" fmla="*/ 44083 h 117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58327" h="117969">
                  <a:moveTo>
                    <a:pt x="156154" y="29182"/>
                  </a:moveTo>
                  <a:lnTo>
                    <a:pt x="156154" y="23904"/>
                  </a:lnTo>
                  <a:lnTo>
                    <a:pt x="156154" y="16764"/>
                  </a:lnTo>
                  <a:lnTo>
                    <a:pt x="154292" y="12418"/>
                  </a:lnTo>
                  <a:lnTo>
                    <a:pt x="154292" y="9313"/>
                  </a:lnTo>
                  <a:lnTo>
                    <a:pt x="153050" y="7140"/>
                  </a:lnTo>
                  <a:lnTo>
                    <a:pt x="151187" y="4036"/>
                  </a:lnTo>
                  <a:lnTo>
                    <a:pt x="149014" y="0"/>
                  </a:lnTo>
                  <a:lnTo>
                    <a:pt x="134423" y="1863"/>
                  </a:lnTo>
                  <a:lnTo>
                    <a:pt x="126972" y="7140"/>
                  </a:lnTo>
                  <a:lnTo>
                    <a:pt x="119832" y="12418"/>
                  </a:lnTo>
                  <a:lnTo>
                    <a:pt x="114554" y="18937"/>
                  </a:lnTo>
                  <a:lnTo>
                    <a:pt x="105241" y="23904"/>
                  </a:lnTo>
                  <a:lnTo>
                    <a:pt x="102137" y="23904"/>
                  </a:lnTo>
                  <a:lnTo>
                    <a:pt x="99964" y="23904"/>
                  </a:lnTo>
                  <a:lnTo>
                    <a:pt x="97790" y="23904"/>
                  </a:lnTo>
                  <a:lnTo>
                    <a:pt x="97790" y="22042"/>
                  </a:lnTo>
                  <a:lnTo>
                    <a:pt x="94686" y="19869"/>
                  </a:lnTo>
                  <a:lnTo>
                    <a:pt x="92823" y="14591"/>
                  </a:lnTo>
                  <a:lnTo>
                    <a:pt x="78232" y="19869"/>
                  </a:lnTo>
                  <a:lnTo>
                    <a:pt x="67677" y="27319"/>
                  </a:lnTo>
                  <a:lnTo>
                    <a:pt x="56191" y="36633"/>
                  </a:lnTo>
                  <a:lnTo>
                    <a:pt x="53086" y="29182"/>
                  </a:lnTo>
                  <a:lnTo>
                    <a:pt x="49050" y="26077"/>
                  </a:lnTo>
                  <a:lnTo>
                    <a:pt x="45946" y="19869"/>
                  </a:lnTo>
                  <a:lnTo>
                    <a:pt x="39427" y="14591"/>
                  </a:lnTo>
                  <a:lnTo>
                    <a:pt x="24836" y="18937"/>
                  </a:lnTo>
                  <a:lnTo>
                    <a:pt x="16764" y="22042"/>
                  </a:lnTo>
                  <a:lnTo>
                    <a:pt x="9313" y="29182"/>
                  </a:lnTo>
                  <a:lnTo>
                    <a:pt x="0" y="36633"/>
                  </a:lnTo>
                  <a:lnTo>
                    <a:pt x="5278" y="47188"/>
                  </a:lnTo>
                  <a:lnTo>
                    <a:pt x="32286" y="47188"/>
                  </a:lnTo>
                  <a:lnTo>
                    <a:pt x="32286" y="60847"/>
                  </a:lnTo>
                  <a:lnTo>
                    <a:pt x="27009" y="60847"/>
                  </a:lnTo>
                  <a:lnTo>
                    <a:pt x="21731" y="60847"/>
                  </a:lnTo>
                  <a:lnTo>
                    <a:pt x="19868" y="61779"/>
                  </a:lnTo>
                  <a:lnTo>
                    <a:pt x="17695" y="61779"/>
                  </a:lnTo>
                  <a:lnTo>
                    <a:pt x="16764" y="63952"/>
                  </a:lnTo>
                  <a:lnTo>
                    <a:pt x="12418" y="68298"/>
                  </a:lnTo>
                  <a:lnTo>
                    <a:pt x="9313" y="68298"/>
                  </a:lnTo>
                  <a:lnTo>
                    <a:pt x="14591" y="71403"/>
                  </a:lnTo>
                  <a:lnTo>
                    <a:pt x="19868" y="75438"/>
                  </a:lnTo>
                  <a:lnTo>
                    <a:pt x="27009" y="76680"/>
                  </a:lnTo>
                  <a:lnTo>
                    <a:pt x="32286" y="80716"/>
                  </a:lnTo>
                  <a:lnTo>
                    <a:pt x="31355" y="83820"/>
                  </a:lnTo>
                  <a:lnTo>
                    <a:pt x="31355" y="85993"/>
                  </a:lnTo>
                  <a:lnTo>
                    <a:pt x="29182" y="88167"/>
                  </a:lnTo>
                  <a:lnTo>
                    <a:pt x="27009" y="90340"/>
                  </a:lnTo>
                  <a:lnTo>
                    <a:pt x="24836" y="91271"/>
                  </a:lnTo>
                  <a:lnTo>
                    <a:pt x="29182" y="95307"/>
                  </a:lnTo>
                  <a:lnTo>
                    <a:pt x="38495" y="100584"/>
                  </a:lnTo>
                  <a:lnTo>
                    <a:pt x="49050" y="105862"/>
                  </a:lnTo>
                  <a:lnTo>
                    <a:pt x="61468" y="113313"/>
                  </a:lnTo>
                  <a:lnTo>
                    <a:pt x="70782" y="117659"/>
                  </a:lnTo>
                  <a:lnTo>
                    <a:pt x="76059" y="120763"/>
                  </a:lnTo>
                  <a:lnTo>
                    <a:pt x="94686" y="105862"/>
                  </a:lnTo>
                  <a:lnTo>
                    <a:pt x="116728" y="95307"/>
                  </a:lnTo>
                  <a:lnTo>
                    <a:pt x="139701" y="85993"/>
                  </a:lnTo>
                  <a:lnTo>
                    <a:pt x="160501" y="75438"/>
                  </a:lnTo>
                  <a:lnTo>
                    <a:pt x="160501" y="60847"/>
                  </a:lnTo>
                  <a:lnTo>
                    <a:pt x="158327" y="4408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grpSp>
      <p:grpSp>
        <p:nvGrpSpPr>
          <p:cNvPr id="118" name="Group 117">
            <a:extLst>
              <a:ext uri="{FF2B5EF4-FFF2-40B4-BE49-F238E27FC236}">
                <a16:creationId xmlns:a16="http://schemas.microsoft.com/office/drawing/2014/main" id="{22F0E5F7-F0DE-4BAB-A33C-A000D6EE88C4}"/>
              </a:ext>
            </a:extLst>
          </p:cNvPr>
          <p:cNvGrpSpPr/>
          <p:nvPr/>
        </p:nvGrpSpPr>
        <p:grpSpPr>
          <a:xfrm>
            <a:off x="6398839" y="2659342"/>
            <a:ext cx="3846989" cy="2113660"/>
            <a:chOff x="-548507" y="477868"/>
            <a:chExt cx="11570449" cy="6357177"/>
          </a:xfrm>
        </p:grpSpPr>
        <p:sp>
          <p:nvSpPr>
            <p:cNvPr id="119" name="Freeform: Shape 118">
              <a:extLst>
                <a:ext uri="{FF2B5EF4-FFF2-40B4-BE49-F238E27FC236}">
                  <a16:creationId xmlns:a16="http://schemas.microsoft.com/office/drawing/2014/main" id="{1DCADB55-2991-437A-9E4E-5526115DCC4B}"/>
                </a:ext>
              </a:extLst>
            </p:cNvPr>
            <p:cNvSpPr/>
            <p:nvPr/>
          </p:nvSpPr>
          <p:spPr>
            <a:xfrm>
              <a:off x="-482765" y="6440599"/>
              <a:ext cx="11438966" cy="394446"/>
            </a:xfrm>
            <a:custGeom>
              <a:avLst/>
              <a:gdLst>
                <a:gd name="connsiteX0" fmla="*/ 1605439 w 1657350"/>
                <a:gd name="connsiteY0" fmla="*/ 54769 h 57150"/>
                <a:gd name="connsiteX1" fmla="*/ 1652111 w 1657350"/>
                <a:gd name="connsiteY1" fmla="*/ 22384 h 57150"/>
                <a:gd name="connsiteX2" fmla="*/ 1652111 w 1657350"/>
                <a:gd name="connsiteY2" fmla="*/ 22384 h 57150"/>
                <a:gd name="connsiteX3" fmla="*/ 1636871 w 1657350"/>
                <a:gd name="connsiteY3" fmla="*/ 7144 h 57150"/>
                <a:gd name="connsiteX4" fmla="*/ 44291 w 1657350"/>
                <a:gd name="connsiteY4" fmla="*/ 12859 h 57150"/>
                <a:gd name="connsiteX5" fmla="*/ 23336 w 1657350"/>
                <a:gd name="connsiteY5" fmla="*/ 12859 h 57150"/>
                <a:gd name="connsiteX6" fmla="*/ 7144 w 1657350"/>
                <a:gd name="connsiteY6" fmla="*/ 26194 h 57150"/>
                <a:gd name="connsiteX7" fmla="*/ 7144 w 1657350"/>
                <a:gd name="connsiteY7" fmla="*/ 26194 h 57150"/>
                <a:gd name="connsiteX8" fmla="*/ 50959 w 1657350"/>
                <a:gd name="connsiteY8" fmla="*/ 53816 h 57150"/>
                <a:gd name="connsiteX9" fmla="*/ 51911 w 1657350"/>
                <a:gd name="connsiteY9" fmla="*/ 54769 h 57150"/>
                <a:gd name="connsiteX10" fmla="*/ 51911 w 1657350"/>
                <a:gd name="connsiteY10" fmla="*/ 54769 h 57150"/>
                <a:gd name="connsiteX11" fmla="*/ 56674 w 1657350"/>
                <a:gd name="connsiteY11" fmla="*/ 54769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7350" h="57150">
                  <a:moveTo>
                    <a:pt x="1605439" y="54769"/>
                  </a:moveTo>
                  <a:cubicBezTo>
                    <a:pt x="1605439" y="54769"/>
                    <a:pt x="1638776" y="50959"/>
                    <a:pt x="1652111" y="22384"/>
                  </a:cubicBezTo>
                  <a:lnTo>
                    <a:pt x="1652111" y="22384"/>
                  </a:lnTo>
                  <a:cubicBezTo>
                    <a:pt x="1652111" y="13811"/>
                    <a:pt x="1645444" y="7144"/>
                    <a:pt x="1636871" y="7144"/>
                  </a:cubicBezTo>
                  <a:lnTo>
                    <a:pt x="44291" y="12859"/>
                  </a:lnTo>
                  <a:lnTo>
                    <a:pt x="23336" y="12859"/>
                  </a:lnTo>
                  <a:cubicBezTo>
                    <a:pt x="14764" y="12859"/>
                    <a:pt x="7144" y="18574"/>
                    <a:pt x="7144" y="26194"/>
                  </a:cubicBezTo>
                  <a:lnTo>
                    <a:pt x="7144" y="26194"/>
                  </a:lnTo>
                  <a:cubicBezTo>
                    <a:pt x="17621" y="45244"/>
                    <a:pt x="40481" y="51911"/>
                    <a:pt x="50959" y="53816"/>
                  </a:cubicBezTo>
                  <a:lnTo>
                    <a:pt x="51911" y="54769"/>
                  </a:lnTo>
                  <a:cubicBezTo>
                    <a:pt x="51911" y="54769"/>
                    <a:pt x="51911" y="54769"/>
                    <a:pt x="51911" y="54769"/>
                  </a:cubicBezTo>
                  <a:lnTo>
                    <a:pt x="56674" y="54769"/>
                  </a:lnTo>
                </a:path>
              </a:pathLst>
            </a:custGeom>
            <a:solidFill>
              <a:srgbClr val="5F6767"/>
            </a:solidFill>
            <a:ln w="9525" cap="flat">
              <a:noFill/>
              <a:prstDash val="solid"/>
              <a:miter/>
            </a:ln>
          </p:spPr>
          <p:txBody>
            <a:bodyPr rtlCol="0" anchor="ctr"/>
            <a:lstStyle/>
            <a:p>
              <a:pPr algn="r" rtl="1"/>
              <a:endParaRPr lang="en-US">
                <a:cs typeface="B Nazanin" panose="00000400000000000000" pitchFamily="2" charset="-78"/>
              </a:endParaRPr>
            </a:p>
          </p:txBody>
        </p:sp>
        <p:sp>
          <p:nvSpPr>
            <p:cNvPr id="120" name="Freeform: Shape 119">
              <a:extLst>
                <a:ext uri="{FF2B5EF4-FFF2-40B4-BE49-F238E27FC236}">
                  <a16:creationId xmlns:a16="http://schemas.microsoft.com/office/drawing/2014/main" id="{484D54A5-5439-49C2-9511-1733FC3CB721}"/>
                </a:ext>
              </a:extLst>
            </p:cNvPr>
            <p:cNvSpPr/>
            <p:nvPr/>
          </p:nvSpPr>
          <p:spPr>
            <a:xfrm>
              <a:off x="700575" y="477868"/>
              <a:ext cx="9072285" cy="5916709"/>
            </a:xfrm>
            <a:custGeom>
              <a:avLst/>
              <a:gdLst>
                <a:gd name="connsiteX0" fmla="*/ 1311116 w 1314450"/>
                <a:gd name="connsiteY0" fmla="*/ 813911 h 857250"/>
                <a:gd name="connsiteX1" fmla="*/ 1281589 w 1314450"/>
                <a:gd name="connsiteY1" fmla="*/ 852964 h 857250"/>
                <a:gd name="connsiteX2" fmla="*/ 36671 w 1314450"/>
                <a:gd name="connsiteY2" fmla="*/ 852964 h 857250"/>
                <a:gd name="connsiteX3" fmla="*/ 7144 w 1314450"/>
                <a:gd name="connsiteY3" fmla="*/ 813911 h 857250"/>
                <a:gd name="connsiteX4" fmla="*/ 7144 w 1314450"/>
                <a:gd name="connsiteY4" fmla="*/ 46196 h 857250"/>
                <a:gd name="connsiteX5" fmla="*/ 36671 w 1314450"/>
                <a:gd name="connsiteY5" fmla="*/ 7144 h 857250"/>
                <a:gd name="connsiteX6" fmla="*/ 1281589 w 1314450"/>
                <a:gd name="connsiteY6" fmla="*/ 7144 h 857250"/>
                <a:gd name="connsiteX7" fmla="*/ 1311116 w 1314450"/>
                <a:gd name="connsiteY7" fmla="*/ 46196 h 857250"/>
                <a:gd name="connsiteX8" fmla="*/ 1311116 w 1314450"/>
                <a:gd name="connsiteY8" fmla="*/ 813911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4450" h="857250">
                  <a:moveTo>
                    <a:pt x="1311116" y="813911"/>
                  </a:moveTo>
                  <a:cubicBezTo>
                    <a:pt x="1311116" y="834866"/>
                    <a:pt x="1297781" y="852964"/>
                    <a:pt x="1281589" y="852964"/>
                  </a:cubicBezTo>
                  <a:lnTo>
                    <a:pt x="36671" y="852964"/>
                  </a:lnTo>
                  <a:cubicBezTo>
                    <a:pt x="20479" y="852964"/>
                    <a:pt x="7144" y="835819"/>
                    <a:pt x="7144" y="813911"/>
                  </a:cubicBezTo>
                  <a:lnTo>
                    <a:pt x="7144" y="46196"/>
                  </a:lnTo>
                  <a:cubicBezTo>
                    <a:pt x="7144" y="25241"/>
                    <a:pt x="20479" y="7144"/>
                    <a:pt x="36671" y="7144"/>
                  </a:cubicBezTo>
                  <a:lnTo>
                    <a:pt x="1281589" y="7144"/>
                  </a:lnTo>
                  <a:cubicBezTo>
                    <a:pt x="1297781" y="7144"/>
                    <a:pt x="1311116" y="24289"/>
                    <a:pt x="1311116" y="46196"/>
                  </a:cubicBezTo>
                  <a:lnTo>
                    <a:pt x="1311116" y="813911"/>
                  </a:lnTo>
                  <a:close/>
                </a:path>
              </a:pathLst>
            </a:custGeom>
            <a:solidFill>
              <a:srgbClr val="000000"/>
            </a:solidFill>
            <a:ln w="9525" cap="flat">
              <a:noFill/>
              <a:prstDash val="solid"/>
              <a:miter/>
            </a:ln>
          </p:spPr>
          <p:txBody>
            <a:bodyPr rtlCol="0" anchor="ctr"/>
            <a:lstStyle/>
            <a:p>
              <a:pPr algn="r" rtl="1"/>
              <a:endParaRPr lang="en-US">
                <a:cs typeface="B Nazanin" panose="00000400000000000000" pitchFamily="2" charset="-78"/>
              </a:endParaRPr>
            </a:p>
          </p:txBody>
        </p:sp>
        <p:sp>
          <p:nvSpPr>
            <p:cNvPr id="121" name="Freeform: Shape 120">
              <a:extLst>
                <a:ext uri="{FF2B5EF4-FFF2-40B4-BE49-F238E27FC236}">
                  <a16:creationId xmlns:a16="http://schemas.microsoft.com/office/drawing/2014/main" id="{94AE38DF-2E25-49E9-BFA6-B91BF4723D41}"/>
                </a:ext>
              </a:extLst>
            </p:cNvPr>
            <p:cNvSpPr/>
            <p:nvPr/>
          </p:nvSpPr>
          <p:spPr>
            <a:xfrm>
              <a:off x="1088451" y="839448"/>
              <a:ext cx="8283390" cy="5062073"/>
            </a:xfrm>
            <a:custGeom>
              <a:avLst/>
              <a:gdLst>
                <a:gd name="connsiteX0" fmla="*/ 7144 w 1200150"/>
                <a:gd name="connsiteY0" fmla="*/ 7144 h 733425"/>
                <a:gd name="connsiteX1" fmla="*/ 1196816 w 1200150"/>
                <a:gd name="connsiteY1" fmla="*/ 7144 h 733425"/>
                <a:gd name="connsiteX2" fmla="*/ 1196816 w 1200150"/>
                <a:gd name="connsiteY2" fmla="*/ 730091 h 733425"/>
                <a:gd name="connsiteX3" fmla="*/ 7144 w 1200150"/>
                <a:gd name="connsiteY3" fmla="*/ 730091 h 733425"/>
              </a:gdLst>
              <a:ahLst/>
              <a:cxnLst>
                <a:cxn ang="0">
                  <a:pos x="connsiteX0" y="connsiteY0"/>
                </a:cxn>
                <a:cxn ang="0">
                  <a:pos x="connsiteX1" y="connsiteY1"/>
                </a:cxn>
                <a:cxn ang="0">
                  <a:pos x="connsiteX2" y="connsiteY2"/>
                </a:cxn>
                <a:cxn ang="0">
                  <a:pos x="connsiteX3" y="connsiteY3"/>
                </a:cxn>
              </a:cxnLst>
              <a:rect l="l" t="t" r="r" b="b"/>
              <a:pathLst>
                <a:path w="1200150" h="733425">
                  <a:moveTo>
                    <a:pt x="7144" y="7144"/>
                  </a:moveTo>
                  <a:lnTo>
                    <a:pt x="1196816" y="7144"/>
                  </a:lnTo>
                  <a:lnTo>
                    <a:pt x="1196816" y="730091"/>
                  </a:lnTo>
                  <a:lnTo>
                    <a:pt x="7144" y="730091"/>
                  </a:lnTo>
                  <a:close/>
                </a:path>
              </a:pathLst>
            </a:custGeom>
            <a:solidFill>
              <a:srgbClr val="F2F2F2"/>
            </a:solidFill>
            <a:ln w="9525" cap="flat">
              <a:noFill/>
              <a:prstDash val="solid"/>
              <a:miter/>
            </a:ln>
          </p:spPr>
          <p:txBody>
            <a:bodyPr rtlCol="0" anchor="ctr"/>
            <a:lstStyle/>
            <a:p>
              <a:pPr algn="r" rtl="1"/>
              <a:endParaRPr lang="en-US">
                <a:cs typeface="B Nazanin" panose="00000400000000000000" pitchFamily="2" charset="-78"/>
              </a:endParaRPr>
            </a:p>
          </p:txBody>
        </p:sp>
        <p:sp>
          <p:nvSpPr>
            <p:cNvPr id="122" name="Freeform: Shape 121">
              <a:extLst>
                <a:ext uri="{FF2B5EF4-FFF2-40B4-BE49-F238E27FC236}">
                  <a16:creationId xmlns:a16="http://schemas.microsoft.com/office/drawing/2014/main" id="{5084BD5B-815D-4B9E-8104-6588A9DA24D2}"/>
                </a:ext>
              </a:extLst>
            </p:cNvPr>
            <p:cNvSpPr/>
            <p:nvPr/>
          </p:nvSpPr>
          <p:spPr>
            <a:xfrm>
              <a:off x="-548507" y="6164484"/>
              <a:ext cx="11570449" cy="460187"/>
            </a:xfrm>
            <a:custGeom>
              <a:avLst/>
              <a:gdLst>
                <a:gd name="connsiteX0" fmla="*/ 50006 w 1676400"/>
                <a:gd name="connsiteY0" fmla="*/ 7144 h 66675"/>
                <a:gd name="connsiteX1" fmla="*/ 1630204 w 1676400"/>
                <a:gd name="connsiteY1" fmla="*/ 7144 h 66675"/>
                <a:gd name="connsiteX2" fmla="*/ 1672114 w 1676400"/>
                <a:gd name="connsiteY2" fmla="*/ 49054 h 66675"/>
                <a:gd name="connsiteX3" fmla="*/ 1672114 w 1676400"/>
                <a:gd name="connsiteY3" fmla="*/ 57626 h 66675"/>
                <a:gd name="connsiteX4" fmla="*/ 1656874 w 1676400"/>
                <a:gd name="connsiteY4" fmla="*/ 62389 h 66675"/>
                <a:gd name="connsiteX5" fmla="*/ 1654016 w 1676400"/>
                <a:gd name="connsiteY5" fmla="*/ 62389 h 66675"/>
                <a:gd name="connsiteX6" fmla="*/ 29051 w 1676400"/>
                <a:gd name="connsiteY6" fmla="*/ 62389 h 66675"/>
                <a:gd name="connsiteX7" fmla="*/ 21431 w 1676400"/>
                <a:gd name="connsiteY7" fmla="*/ 63341 h 66675"/>
                <a:gd name="connsiteX8" fmla="*/ 7144 w 1676400"/>
                <a:gd name="connsiteY8" fmla="*/ 55721 h 66675"/>
                <a:gd name="connsiteX9" fmla="*/ 7144 w 1676400"/>
                <a:gd name="connsiteY9" fmla="*/ 48101 h 66675"/>
                <a:gd name="connsiteX10" fmla="*/ 50006 w 1676400"/>
                <a:gd name="connsiteY10"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6400" h="66675">
                  <a:moveTo>
                    <a:pt x="50006" y="7144"/>
                  </a:moveTo>
                  <a:lnTo>
                    <a:pt x="1630204" y="7144"/>
                  </a:lnTo>
                  <a:cubicBezTo>
                    <a:pt x="1653064" y="7144"/>
                    <a:pt x="1672114" y="26194"/>
                    <a:pt x="1672114" y="49054"/>
                  </a:cubicBezTo>
                  <a:lnTo>
                    <a:pt x="1672114" y="57626"/>
                  </a:lnTo>
                  <a:cubicBezTo>
                    <a:pt x="1672114" y="57626"/>
                    <a:pt x="1674019" y="64294"/>
                    <a:pt x="1656874" y="62389"/>
                  </a:cubicBezTo>
                  <a:cubicBezTo>
                    <a:pt x="1655921" y="62389"/>
                    <a:pt x="1654969" y="62389"/>
                    <a:pt x="1654016" y="62389"/>
                  </a:cubicBezTo>
                  <a:lnTo>
                    <a:pt x="29051" y="62389"/>
                  </a:lnTo>
                  <a:cubicBezTo>
                    <a:pt x="26194" y="62389"/>
                    <a:pt x="24289" y="62389"/>
                    <a:pt x="21431" y="63341"/>
                  </a:cubicBezTo>
                  <a:cubicBezTo>
                    <a:pt x="16669" y="64294"/>
                    <a:pt x="8096" y="64294"/>
                    <a:pt x="7144" y="55721"/>
                  </a:cubicBezTo>
                  <a:lnTo>
                    <a:pt x="7144" y="48101"/>
                  </a:lnTo>
                  <a:cubicBezTo>
                    <a:pt x="8096" y="25241"/>
                    <a:pt x="26194" y="7144"/>
                    <a:pt x="50006" y="7144"/>
                  </a:cubicBezTo>
                  <a:close/>
                </a:path>
              </a:pathLst>
            </a:custGeom>
            <a:solidFill>
              <a:srgbClr val="CCCCCC"/>
            </a:solidFill>
            <a:ln w="9525" cap="flat">
              <a:noFill/>
              <a:prstDash val="solid"/>
              <a:miter/>
            </a:ln>
          </p:spPr>
          <p:txBody>
            <a:bodyPr rtlCol="0" anchor="ctr"/>
            <a:lstStyle/>
            <a:p>
              <a:pPr algn="r" rtl="1"/>
              <a:endParaRPr lang="en-US" dirty="0">
                <a:cs typeface="B Nazanin" panose="00000400000000000000" pitchFamily="2" charset="-78"/>
              </a:endParaRPr>
            </a:p>
          </p:txBody>
        </p:sp>
        <p:sp>
          <p:nvSpPr>
            <p:cNvPr id="123" name="Freeform: Shape 122">
              <a:extLst>
                <a:ext uri="{FF2B5EF4-FFF2-40B4-BE49-F238E27FC236}">
                  <a16:creationId xmlns:a16="http://schemas.microsoft.com/office/drawing/2014/main" id="{7509019A-E1ED-48CD-95CC-97C8BE2B8717}"/>
                </a:ext>
              </a:extLst>
            </p:cNvPr>
            <p:cNvSpPr/>
            <p:nvPr/>
          </p:nvSpPr>
          <p:spPr>
            <a:xfrm>
              <a:off x="4438629" y="6215033"/>
              <a:ext cx="1618413" cy="184076"/>
            </a:xfrm>
            <a:custGeom>
              <a:avLst/>
              <a:gdLst>
                <a:gd name="connsiteX0" fmla="*/ 1478513 w 1618413"/>
                <a:gd name="connsiteY0" fmla="*/ 177499 h 184076"/>
                <a:gd name="connsiteX1" fmla="*/ 1485084 w 1618413"/>
                <a:gd name="connsiteY1" fmla="*/ 177499 h 184076"/>
                <a:gd name="connsiteX2" fmla="*/ 1502686 w 1618413"/>
                <a:gd name="connsiteY2" fmla="*/ 178122 h 184076"/>
                <a:gd name="connsiteX3" fmla="*/ 1499879 w 1618413"/>
                <a:gd name="connsiteY3" fmla="*/ 178526 h 184076"/>
                <a:gd name="connsiteX4" fmla="*/ 1478513 w 1618413"/>
                <a:gd name="connsiteY4" fmla="*/ 177499 h 184076"/>
                <a:gd name="connsiteX5" fmla="*/ 84799 w 1618413"/>
                <a:gd name="connsiteY5" fmla="*/ 170928 h 184076"/>
                <a:gd name="connsiteX6" fmla="*/ 117666 w 1618413"/>
                <a:gd name="connsiteY6" fmla="*/ 177499 h 184076"/>
                <a:gd name="connsiteX7" fmla="*/ 104518 w 1618413"/>
                <a:gd name="connsiteY7" fmla="*/ 177499 h 184076"/>
                <a:gd name="connsiteX8" fmla="*/ 84799 w 1618413"/>
                <a:gd name="connsiteY8" fmla="*/ 170928 h 184076"/>
                <a:gd name="connsiteX9" fmla="*/ 1603418 w 1618413"/>
                <a:gd name="connsiteY9" fmla="*/ 0 h 184076"/>
                <a:gd name="connsiteX10" fmla="*/ 1616567 w 1618413"/>
                <a:gd name="connsiteY10" fmla="*/ 0 h 184076"/>
                <a:gd name="connsiteX11" fmla="*/ 1511177 w 1618413"/>
                <a:gd name="connsiteY11" fmla="*/ 178423 h 184076"/>
                <a:gd name="connsiteX12" fmla="*/ 1502686 w 1618413"/>
                <a:gd name="connsiteY12" fmla="*/ 178122 h 184076"/>
                <a:gd name="connsiteX13" fmla="*/ 1521501 w 1618413"/>
                <a:gd name="connsiteY13" fmla="*/ 175419 h 184076"/>
                <a:gd name="connsiteX14" fmla="*/ 1603418 w 1618413"/>
                <a:gd name="connsiteY14" fmla="*/ 6571 h 184076"/>
                <a:gd name="connsiteX15" fmla="*/ 5911 w 1618413"/>
                <a:gd name="connsiteY15" fmla="*/ 0 h 184076"/>
                <a:gd name="connsiteX16" fmla="*/ 19060 w 1618413"/>
                <a:gd name="connsiteY16" fmla="*/ 6571 h 184076"/>
                <a:gd name="connsiteX17" fmla="*/ 91379 w 1618413"/>
                <a:gd name="connsiteY17" fmla="*/ 184076 h 184076"/>
                <a:gd name="connsiteX18" fmla="*/ 5911 w 1618413"/>
                <a:gd name="connsiteY18" fmla="*/ 0 h 184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8413" h="184076">
                  <a:moveTo>
                    <a:pt x="1478513" y="177499"/>
                  </a:moveTo>
                  <a:lnTo>
                    <a:pt x="1485084" y="177499"/>
                  </a:lnTo>
                  <a:lnTo>
                    <a:pt x="1502686" y="178122"/>
                  </a:lnTo>
                  <a:lnTo>
                    <a:pt x="1499879" y="178526"/>
                  </a:lnTo>
                  <a:cubicBezTo>
                    <a:pt x="1487142" y="179142"/>
                    <a:pt x="1478513" y="177499"/>
                    <a:pt x="1478513" y="177499"/>
                  </a:cubicBezTo>
                  <a:close/>
                  <a:moveTo>
                    <a:pt x="84799" y="170928"/>
                  </a:moveTo>
                  <a:cubicBezTo>
                    <a:pt x="97947" y="177499"/>
                    <a:pt x="104518" y="177499"/>
                    <a:pt x="117666" y="177499"/>
                  </a:cubicBezTo>
                  <a:lnTo>
                    <a:pt x="104518" y="177499"/>
                  </a:lnTo>
                  <a:cubicBezTo>
                    <a:pt x="97947" y="177499"/>
                    <a:pt x="91370" y="177499"/>
                    <a:pt x="84799" y="170928"/>
                  </a:cubicBezTo>
                  <a:close/>
                  <a:moveTo>
                    <a:pt x="1603418" y="0"/>
                  </a:moveTo>
                  <a:lnTo>
                    <a:pt x="1616567" y="0"/>
                  </a:lnTo>
                  <a:cubicBezTo>
                    <a:pt x="1631361" y="152847"/>
                    <a:pt x="1553705" y="176266"/>
                    <a:pt x="1511177" y="178423"/>
                  </a:cubicBezTo>
                  <a:lnTo>
                    <a:pt x="1502686" y="178122"/>
                  </a:lnTo>
                  <a:lnTo>
                    <a:pt x="1521501" y="175419"/>
                  </a:lnTo>
                  <a:cubicBezTo>
                    <a:pt x="1560791" y="165788"/>
                    <a:pt x="1611636" y="129836"/>
                    <a:pt x="1603418" y="6571"/>
                  </a:cubicBezTo>
                  <a:close/>
                  <a:moveTo>
                    <a:pt x="5911" y="0"/>
                  </a:moveTo>
                  <a:lnTo>
                    <a:pt x="19060" y="6571"/>
                  </a:lnTo>
                  <a:cubicBezTo>
                    <a:pt x="19060" y="6571"/>
                    <a:pt x="-20385" y="144631"/>
                    <a:pt x="91379" y="184076"/>
                  </a:cubicBezTo>
                  <a:cubicBezTo>
                    <a:pt x="-33534" y="151202"/>
                    <a:pt x="5911" y="0"/>
                    <a:pt x="5911" y="0"/>
                  </a:cubicBezTo>
                  <a:close/>
                </a:path>
              </a:pathLst>
            </a:custGeom>
            <a:solidFill>
              <a:srgbClr val="4D4D4D"/>
            </a:solidFill>
            <a:ln w="9525" cap="flat">
              <a:noFill/>
              <a:prstDash val="solid"/>
              <a:miter/>
            </a:ln>
          </p:spPr>
          <p:txBody>
            <a:bodyPr rtlCol="0" anchor="ctr"/>
            <a:lstStyle/>
            <a:p>
              <a:pPr algn="r" rtl="1"/>
              <a:endParaRPr lang="en-US">
                <a:cs typeface="B Nazanin" panose="00000400000000000000" pitchFamily="2" charset="-78"/>
              </a:endParaRPr>
            </a:p>
          </p:txBody>
        </p:sp>
        <p:grpSp>
          <p:nvGrpSpPr>
            <p:cNvPr id="124" name="Group 123">
              <a:extLst>
                <a:ext uri="{FF2B5EF4-FFF2-40B4-BE49-F238E27FC236}">
                  <a16:creationId xmlns:a16="http://schemas.microsoft.com/office/drawing/2014/main" id="{B5EB7E7E-18DE-4D04-8F30-7BF2809D9339}"/>
                </a:ext>
              </a:extLst>
            </p:cNvPr>
            <p:cNvGrpSpPr/>
            <p:nvPr/>
          </p:nvGrpSpPr>
          <p:grpSpPr>
            <a:xfrm>
              <a:off x="1606" y="6382978"/>
              <a:ext cx="413937" cy="115242"/>
              <a:chOff x="5955" y="6353672"/>
              <a:chExt cx="413937" cy="115242"/>
            </a:xfrm>
          </p:grpSpPr>
          <p:sp>
            <p:nvSpPr>
              <p:cNvPr id="129" name="Rectangle: Rounded Corners 128">
                <a:extLst>
                  <a:ext uri="{FF2B5EF4-FFF2-40B4-BE49-F238E27FC236}">
                    <a16:creationId xmlns:a16="http://schemas.microsoft.com/office/drawing/2014/main" id="{C08F9218-E963-4BA9-9D26-F965854D926B}"/>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130" name="Rectangle: Rounded Corners 129">
                <a:extLst>
                  <a:ext uri="{FF2B5EF4-FFF2-40B4-BE49-F238E27FC236}">
                    <a16:creationId xmlns:a16="http://schemas.microsoft.com/office/drawing/2014/main" id="{90D532AB-070A-4797-918F-20B345237F73}"/>
                  </a:ext>
                </a:extLst>
              </p:cNvPr>
              <p:cNvSpPr/>
              <p:nvPr/>
            </p:nvSpPr>
            <p:spPr>
              <a:xfrm>
                <a:off x="99417" y="6382279"/>
                <a:ext cx="227012"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grpSp>
          <p:nvGrpSpPr>
            <p:cNvPr id="125" name="Group 124">
              <a:extLst>
                <a:ext uri="{FF2B5EF4-FFF2-40B4-BE49-F238E27FC236}">
                  <a16:creationId xmlns:a16="http://schemas.microsoft.com/office/drawing/2014/main" id="{DBD27F3F-FAF9-4F58-BE91-0A845D438AA4}"/>
                </a:ext>
              </a:extLst>
            </p:cNvPr>
            <p:cNvGrpSpPr/>
            <p:nvPr/>
          </p:nvGrpSpPr>
          <p:grpSpPr>
            <a:xfrm>
              <a:off x="9855291" y="6381600"/>
              <a:ext cx="885989" cy="115242"/>
              <a:chOff x="5955" y="6353672"/>
              <a:chExt cx="413937" cy="115242"/>
            </a:xfrm>
          </p:grpSpPr>
          <p:sp>
            <p:nvSpPr>
              <p:cNvPr id="127" name="Rectangle: Rounded Corners 126">
                <a:extLst>
                  <a:ext uri="{FF2B5EF4-FFF2-40B4-BE49-F238E27FC236}">
                    <a16:creationId xmlns:a16="http://schemas.microsoft.com/office/drawing/2014/main" id="{2B19F5F4-77EA-4E81-A6B9-35A3B2371939}"/>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128" name="Rectangle: Rounded Corners 127">
                <a:extLst>
                  <a:ext uri="{FF2B5EF4-FFF2-40B4-BE49-F238E27FC236}">
                    <a16:creationId xmlns:a16="http://schemas.microsoft.com/office/drawing/2014/main" id="{C88FA945-FF60-4B30-A691-DD1691618166}"/>
                  </a:ext>
                </a:extLst>
              </p:cNvPr>
              <p:cNvSpPr/>
              <p:nvPr/>
            </p:nvSpPr>
            <p:spPr>
              <a:xfrm>
                <a:off x="84761" y="6382279"/>
                <a:ext cx="256326"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dirty="0">
                  <a:cs typeface="B Nazanin" panose="00000400000000000000" pitchFamily="2" charset="-78"/>
                </a:endParaRPr>
              </a:p>
            </p:txBody>
          </p:sp>
        </p:grpSp>
        <p:sp>
          <p:nvSpPr>
            <p:cNvPr id="126" name="Freeform: Shape 125">
              <a:extLst>
                <a:ext uri="{FF2B5EF4-FFF2-40B4-BE49-F238E27FC236}">
                  <a16:creationId xmlns:a16="http://schemas.microsoft.com/office/drawing/2014/main" id="{CB8928CD-BE50-4B5D-B656-4D9E96049037}"/>
                </a:ext>
              </a:extLst>
            </p:cNvPr>
            <p:cNvSpPr/>
            <p:nvPr/>
          </p:nvSpPr>
          <p:spPr>
            <a:xfrm>
              <a:off x="3892805" y="496953"/>
              <a:ext cx="5479036" cy="5431217"/>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pPr algn="r" rtl="1"/>
              <a:endParaRPr lang="en-US" dirty="0">
                <a:cs typeface="B Nazanin" panose="00000400000000000000" pitchFamily="2" charset="-78"/>
              </a:endParaRPr>
            </a:p>
          </p:txBody>
        </p:sp>
      </p:grpSp>
      <p:grpSp>
        <p:nvGrpSpPr>
          <p:cNvPr id="131" name="Graphic 21">
            <a:extLst>
              <a:ext uri="{FF2B5EF4-FFF2-40B4-BE49-F238E27FC236}">
                <a16:creationId xmlns:a16="http://schemas.microsoft.com/office/drawing/2014/main" id="{D138D492-2242-492C-BDF6-60B95F628AAF}"/>
              </a:ext>
            </a:extLst>
          </p:cNvPr>
          <p:cNvGrpSpPr/>
          <p:nvPr/>
        </p:nvGrpSpPr>
        <p:grpSpPr>
          <a:xfrm>
            <a:off x="7853819" y="3061038"/>
            <a:ext cx="942766" cy="1210370"/>
            <a:chOff x="3425127" y="0"/>
            <a:chExt cx="5341746" cy="6858000"/>
          </a:xfrm>
        </p:grpSpPr>
        <p:sp>
          <p:nvSpPr>
            <p:cNvPr id="132" name="Freeform: Shape 131">
              <a:extLst>
                <a:ext uri="{FF2B5EF4-FFF2-40B4-BE49-F238E27FC236}">
                  <a16:creationId xmlns:a16="http://schemas.microsoft.com/office/drawing/2014/main" id="{6D7685E9-4F19-46ED-8FEC-D33F39060BFC}"/>
                </a:ext>
              </a:extLst>
            </p:cNvPr>
            <p:cNvSpPr/>
            <p:nvPr/>
          </p:nvSpPr>
          <p:spPr>
            <a:xfrm>
              <a:off x="3425013" y="0"/>
              <a:ext cx="5341478" cy="6856954"/>
            </a:xfrm>
            <a:custGeom>
              <a:avLst/>
              <a:gdLst>
                <a:gd name="connsiteX0" fmla="*/ 2688415 w 5341478"/>
                <a:gd name="connsiteY0" fmla="*/ 0 h 6856954"/>
                <a:gd name="connsiteX1" fmla="*/ 25123 w 5341478"/>
                <a:gd name="connsiteY1" fmla="*/ 1019550 h 6856954"/>
                <a:gd name="connsiteX2" fmla="*/ 25123 w 5341478"/>
                <a:gd name="connsiteY2" fmla="*/ 3846231 h 6856954"/>
                <a:gd name="connsiteX3" fmla="*/ 2642056 w 5341478"/>
                <a:gd name="connsiteY3" fmla="*/ 6856955 h 6856954"/>
                <a:gd name="connsiteX4" fmla="*/ 5338636 w 5341478"/>
                <a:gd name="connsiteY4" fmla="*/ 3952543 h 6856954"/>
                <a:gd name="connsiteX5" fmla="*/ 5338636 w 5341478"/>
                <a:gd name="connsiteY5" fmla="*/ 1048917 h 6856954"/>
                <a:gd name="connsiteX6" fmla="*/ 2688415 w 5341478"/>
                <a:gd name="connsiteY6" fmla="*/ 0 h 685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41478" h="6856954">
                  <a:moveTo>
                    <a:pt x="2688415" y="0"/>
                  </a:moveTo>
                  <a:cubicBezTo>
                    <a:pt x="2688415" y="0"/>
                    <a:pt x="956487" y="1166644"/>
                    <a:pt x="25123" y="1019550"/>
                  </a:cubicBezTo>
                  <a:cubicBezTo>
                    <a:pt x="-26116" y="2058707"/>
                    <a:pt x="15276" y="3058651"/>
                    <a:pt x="25123" y="3846231"/>
                  </a:cubicBezTo>
                  <a:cubicBezTo>
                    <a:pt x="54577" y="5744861"/>
                    <a:pt x="2642056" y="6856955"/>
                    <a:pt x="2642056" y="6856955"/>
                  </a:cubicBezTo>
                  <a:cubicBezTo>
                    <a:pt x="2642056" y="6856955"/>
                    <a:pt x="5064141" y="5921234"/>
                    <a:pt x="5338636" y="3952543"/>
                  </a:cubicBezTo>
                  <a:cubicBezTo>
                    <a:pt x="5328789" y="2980224"/>
                    <a:pt x="5348483" y="1950827"/>
                    <a:pt x="5338636" y="1048917"/>
                  </a:cubicBezTo>
                  <a:cubicBezTo>
                    <a:pt x="3593636" y="764663"/>
                    <a:pt x="2688415" y="0"/>
                    <a:pt x="2688415" y="0"/>
                  </a:cubicBezTo>
                  <a:close/>
                </a:path>
              </a:pathLst>
            </a:custGeom>
            <a:noFill/>
            <a:ln w="31750" cap="flat">
              <a:solidFill>
                <a:schemeClr val="accent1"/>
              </a:solidFill>
              <a:prstDash val="solid"/>
              <a:miter/>
            </a:ln>
          </p:spPr>
          <p:txBody>
            <a:bodyPr rtlCol="0" anchor="ctr"/>
            <a:lstStyle/>
            <a:p>
              <a:pPr algn="r" rtl="1"/>
              <a:endParaRPr lang="en-US">
                <a:cs typeface="B Nazanin" panose="00000400000000000000" pitchFamily="2" charset="-78"/>
              </a:endParaRPr>
            </a:p>
          </p:txBody>
        </p:sp>
        <p:sp>
          <p:nvSpPr>
            <p:cNvPr id="133" name="Freeform: Shape 132">
              <a:extLst>
                <a:ext uri="{FF2B5EF4-FFF2-40B4-BE49-F238E27FC236}">
                  <a16:creationId xmlns:a16="http://schemas.microsoft.com/office/drawing/2014/main" id="{2EEC4270-DAE2-4707-B134-F5CC9C11EF00}"/>
                </a:ext>
              </a:extLst>
            </p:cNvPr>
            <p:cNvSpPr/>
            <p:nvPr/>
          </p:nvSpPr>
          <p:spPr>
            <a:xfrm>
              <a:off x="3692070" y="321376"/>
              <a:ext cx="4817313" cy="6184138"/>
            </a:xfrm>
            <a:custGeom>
              <a:avLst/>
              <a:gdLst>
                <a:gd name="connsiteX0" fmla="*/ 2424582 w 4817313"/>
                <a:gd name="connsiteY0" fmla="*/ 0 h 6184138"/>
                <a:gd name="connsiteX1" fmla="*/ 22626 w 4817313"/>
                <a:gd name="connsiteY1" fmla="*/ 919512 h 6184138"/>
                <a:gd name="connsiteX2" fmla="*/ 22626 w 4817313"/>
                <a:gd name="connsiteY2" fmla="*/ 3468824 h 6184138"/>
                <a:gd name="connsiteX3" fmla="*/ 2382841 w 4817313"/>
                <a:gd name="connsiteY3" fmla="*/ 6184138 h 6184138"/>
                <a:gd name="connsiteX4" fmla="*/ 4814773 w 4817313"/>
                <a:gd name="connsiteY4" fmla="*/ 3564766 h 6184138"/>
                <a:gd name="connsiteX5" fmla="*/ 4814773 w 4817313"/>
                <a:gd name="connsiteY5" fmla="*/ 946003 h 6184138"/>
                <a:gd name="connsiteX6" fmla="*/ 2424582 w 4817313"/>
                <a:gd name="connsiteY6" fmla="*/ 0 h 618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7313" h="6184138">
                  <a:moveTo>
                    <a:pt x="2424582" y="0"/>
                  </a:moveTo>
                  <a:cubicBezTo>
                    <a:pt x="2424582" y="0"/>
                    <a:pt x="862578" y="1052141"/>
                    <a:pt x="22626" y="919512"/>
                  </a:cubicBezTo>
                  <a:cubicBezTo>
                    <a:pt x="-23559" y="1856714"/>
                    <a:pt x="13825" y="2758537"/>
                    <a:pt x="22626" y="3468824"/>
                  </a:cubicBezTo>
                  <a:cubicBezTo>
                    <a:pt x="49117" y="5181145"/>
                    <a:pt x="2382841" y="6184138"/>
                    <a:pt x="2382841" y="6184138"/>
                  </a:cubicBezTo>
                  <a:cubicBezTo>
                    <a:pt x="2382841" y="6184138"/>
                    <a:pt x="4567206" y="5340265"/>
                    <a:pt x="4814773" y="3564766"/>
                  </a:cubicBezTo>
                  <a:cubicBezTo>
                    <a:pt x="4805973" y="2687778"/>
                    <a:pt x="4823575" y="1759465"/>
                    <a:pt x="4814773" y="946003"/>
                  </a:cubicBezTo>
                  <a:cubicBezTo>
                    <a:pt x="3240919" y="689634"/>
                    <a:pt x="2424582" y="0"/>
                    <a:pt x="2424582" y="0"/>
                  </a:cubicBezTo>
                  <a:close/>
                </a:path>
              </a:pathLst>
            </a:custGeom>
            <a:solidFill>
              <a:schemeClr val="accent1"/>
            </a:solidFill>
            <a:ln w="8701" cap="flat">
              <a:noFill/>
              <a:prstDash val="solid"/>
              <a:miter/>
            </a:ln>
          </p:spPr>
          <p:txBody>
            <a:bodyPr rtlCol="0" anchor="ctr"/>
            <a:lstStyle/>
            <a:p>
              <a:pPr algn="r" rtl="1"/>
              <a:endParaRPr lang="en-US">
                <a:cs typeface="B Nazanin" panose="00000400000000000000" pitchFamily="2" charset="-78"/>
              </a:endParaRPr>
            </a:p>
          </p:txBody>
        </p:sp>
        <p:sp>
          <p:nvSpPr>
            <p:cNvPr id="134" name="Freeform: Shape 133">
              <a:extLst>
                <a:ext uri="{FF2B5EF4-FFF2-40B4-BE49-F238E27FC236}">
                  <a16:creationId xmlns:a16="http://schemas.microsoft.com/office/drawing/2014/main" id="{B4BDCFB1-C654-4481-B2B6-1D4B4BE13B55}"/>
                </a:ext>
              </a:extLst>
            </p:cNvPr>
            <p:cNvSpPr/>
            <p:nvPr/>
          </p:nvSpPr>
          <p:spPr>
            <a:xfrm>
              <a:off x="5077582" y="3107623"/>
              <a:ext cx="1971904" cy="1813799"/>
            </a:xfrm>
            <a:custGeom>
              <a:avLst/>
              <a:gdLst>
                <a:gd name="connsiteX0" fmla="*/ 1970433 w 1971904"/>
                <a:gd name="connsiteY0" fmla="*/ 1441139 h 1813799"/>
                <a:gd name="connsiteX1" fmla="*/ 0 w 1971904"/>
                <a:gd name="connsiteY1" fmla="*/ 1441139 h 1813799"/>
                <a:gd name="connsiteX2" fmla="*/ 0 w 1971904"/>
                <a:gd name="connsiteY2" fmla="*/ 0 h 1813799"/>
                <a:gd name="connsiteX3" fmla="*/ 1970433 w 1971904"/>
                <a:gd name="connsiteY3" fmla="*/ 0 h 1813799"/>
                <a:gd name="connsiteX4" fmla="*/ 1970433 w 1971904"/>
                <a:gd name="connsiteY4" fmla="*/ 1441139 h 18137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1904" h="1813799">
                  <a:moveTo>
                    <a:pt x="1970433" y="1441139"/>
                  </a:moveTo>
                  <a:cubicBezTo>
                    <a:pt x="1467194" y="1954225"/>
                    <a:pt x="555524" y="1921547"/>
                    <a:pt x="0" y="1441139"/>
                  </a:cubicBezTo>
                  <a:cubicBezTo>
                    <a:pt x="0" y="1079329"/>
                    <a:pt x="0" y="0"/>
                    <a:pt x="0" y="0"/>
                  </a:cubicBezTo>
                  <a:lnTo>
                    <a:pt x="1970433" y="0"/>
                  </a:lnTo>
                  <a:cubicBezTo>
                    <a:pt x="1970433" y="87"/>
                    <a:pt x="1973745" y="1079329"/>
                    <a:pt x="1970433" y="1441139"/>
                  </a:cubicBezTo>
                  <a:close/>
                </a:path>
              </a:pathLst>
            </a:custGeom>
            <a:solidFill>
              <a:srgbClr val="FFFFFF"/>
            </a:solidFill>
            <a:ln w="8701" cap="flat">
              <a:noFill/>
              <a:prstDash val="solid"/>
              <a:miter/>
            </a:ln>
          </p:spPr>
          <p:txBody>
            <a:bodyPr rtlCol="0" anchor="ctr"/>
            <a:lstStyle/>
            <a:p>
              <a:pPr algn="r" rtl="1"/>
              <a:endParaRPr lang="en-US">
                <a:cs typeface="B Nazanin" panose="00000400000000000000" pitchFamily="2" charset="-78"/>
              </a:endParaRPr>
            </a:p>
          </p:txBody>
        </p:sp>
        <p:sp>
          <p:nvSpPr>
            <p:cNvPr id="135" name="Freeform: Shape 134">
              <a:extLst>
                <a:ext uri="{FF2B5EF4-FFF2-40B4-BE49-F238E27FC236}">
                  <a16:creationId xmlns:a16="http://schemas.microsoft.com/office/drawing/2014/main" id="{D69598B6-BDAD-4D6B-B2F9-06473D8B24D6}"/>
                </a:ext>
              </a:extLst>
            </p:cNvPr>
            <p:cNvSpPr/>
            <p:nvPr/>
          </p:nvSpPr>
          <p:spPr>
            <a:xfrm>
              <a:off x="5332382" y="1718072"/>
              <a:ext cx="1483576" cy="1261366"/>
            </a:xfrm>
            <a:custGeom>
              <a:avLst/>
              <a:gdLst>
                <a:gd name="connsiteX0" fmla="*/ 741832 w 1483576"/>
                <a:gd name="connsiteY0" fmla="*/ 0 h 1261366"/>
                <a:gd name="connsiteX1" fmla="*/ 741832 w 1483576"/>
                <a:gd name="connsiteY1" fmla="*/ 0 h 1261366"/>
                <a:gd name="connsiteX2" fmla="*/ 0 w 1483576"/>
                <a:gd name="connsiteY2" fmla="*/ 741745 h 1261366"/>
                <a:gd name="connsiteX3" fmla="*/ 0 w 1483576"/>
                <a:gd name="connsiteY3" fmla="*/ 1261367 h 1261366"/>
                <a:gd name="connsiteX4" fmla="*/ 292445 w 1483576"/>
                <a:gd name="connsiteY4" fmla="*/ 1261367 h 1261366"/>
                <a:gd name="connsiteX5" fmla="*/ 292445 w 1483576"/>
                <a:gd name="connsiteY5" fmla="*/ 735209 h 1261366"/>
                <a:gd name="connsiteX6" fmla="*/ 719698 w 1483576"/>
                <a:gd name="connsiteY6" fmla="*/ 307956 h 1261366"/>
                <a:gd name="connsiteX7" fmla="*/ 719698 w 1483576"/>
                <a:gd name="connsiteY7" fmla="*/ 307956 h 1261366"/>
                <a:gd name="connsiteX8" fmla="*/ 1146950 w 1483576"/>
                <a:gd name="connsiteY8" fmla="*/ 735209 h 1261366"/>
                <a:gd name="connsiteX9" fmla="*/ 1146950 w 1483576"/>
                <a:gd name="connsiteY9" fmla="*/ 1261367 h 1261366"/>
                <a:gd name="connsiteX10" fmla="*/ 1483576 w 1483576"/>
                <a:gd name="connsiteY10" fmla="*/ 1261367 h 1261366"/>
                <a:gd name="connsiteX11" fmla="*/ 1483576 w 1483576"/>
                <a:gd name="connsiteY11" fmla="*/ 741745 h 1261366"/>
                <a:gd name="connsiteX12" fmla="*/ 741832 w 1483576"/>
                <a:gd name="connsiteY12" fmla="*/ 0 h 1261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3576" h="1261366">
                  <a:moveTo>
                    <a:pt x="741832" y="0"/>
                  </a:moveTo>
                  <a:lnTo>
                    <a:pt x="741832" y="0"/>
                  </a:lnTo>
                  <a:cubicBezTo>
                    <a:pt x="332182" y="0"/>
                    <a:pt x="0" y="332095"/>
                    <a:pt x="0" y="741745"/>
                  </a:cubicBezTo>
                  <a:lnTo>
                    <a:pt x="0" y="1261367"/>
                  </a:lnTo>
                  <a:lnTo>
                    <a:pt x="292445" y="1261367"/>
                  </a:lnTo>
                  <a:lnTo>
                    <a:pt x="292445" y="735209"/>
                  </a:lnTo>
                  <a:cubicBezTo>
                    <a:pt x="292445" y="499231"/>
                    <a:pt x="483720" y="307956"/>
                    <a:pt x="719698" y="307956"/>
                  </a:cubicBezTo>
                  <a:lnTo>
                    <a:pt x="719698" y="307956"/>
                  </a:lnTo>
                  <a:cubicBezTo>
                    <a:pt x="955676" y="307956"/>
                    <a:pt x="1146950" y="499231"/>
                    <a:pt x="1146950" y="735209"/>
                  </a:cubicBezTo>
                  <a:lnTo>
                    <a:pt x="1146950" y="1261367"/>
                  </a:lnTo>
                  <a:lnTo>
                    <a:pt x="1483576" y="1261367"/>
                  </a:lnTo>
                  <a:lnTo>
                    <a:pt x="1483576" y="741745"/>
                  </a:lnTo>
                  <a:cubicBezTo>
                    <a:pt x="1483664" y="332095"/>
                    <a:pt x="1151569" y="0"/>
                    <a:pt x="741832" y="0"/>
                  </a:cubicBezTo>
                  <a:close/>
                </a:path>
              </a:pathLst>
            </a:custGeom>
            <a:solidFill>
              <a:srgbClr val="FFFFFF"/>
            </a:solidFill>
            <a:ln w="8701" cap="flat">
              <a:noFill/>
              <a:prstDash val="solid"/>
              <a:miter/>
            </a:ln>
          </p:spPr>
          <p:txBody>
            <a:bodyPr rtlCol="0" anchor="ctr"/>
            <a:lstStyle/>
            <a:p>
              <a:pPr algn="r" rtl="1"/>
              <a:endParaRPr lang="en-US">
                <a:cs typeface="B Nazanin" panose="00000400000000000000" pitchFamily="2" charset="-78"/>
              </a:endParaRPr>
            </a:p>
          </p:txBody>
        </p:sp>
        <p:sp>
          <p:nvSpPr>
            <p:cNvPr id="136" name="Freeform: Shape 135">
              <a:extLst>
                <a:ext uri="{FF2B5EF4-FFF2-40B4-BE49-F238E27FC236}">
                  <a16:creationId xmlns:a16="http://schemas.microsoft.com/office/drawing/2014/main" id="{E0948A73-4850-4226-84BA-639B844F54D0}"/>
                </a:ext>
              </a:extLst>
            </p:cNvPr>
            <p:cNvSpPr/>
            <p:nvPr/>
          </p:nvSpPr>
          <p:spPr>
            <a:xfrm>
              <a:off x="5864640" y="3547424"/>
              <a:ext cx="405205" cy="796469"/>
            </a:xfrm>
            <a:custGeom>
              <a:avLst/>
              <a:gdLst>
                <a:gd name="connsiteX0" fmla="*/ 353618 w 405205"/>
                <a:gd name="connsiteY0" fmla="*/ 639528 h 796469"/>
                <a:gd name="connsiteX1" fmla="*/ 310135 w 405205"/>
                <a:gd name="connsiteY1" fmla="*/ 639528 h 796469"/>
                <a:gd name="connsiteX2" fmla="*/ 311529 w 405205"/>
                <a:gd name="connsiteY2" fmla="*/ 628026 h 796469"/>
                <a:gd name="connsiteX3" fmla="*/ 311529 w 405205"/>
                <a:gd name="connsiteY3" fmla="*/ 570861 h 796469"/>
                <a:gd name="connsiteX4" fmla="*/ 261685 w 405205"/>
                <a:gd name="connsiteY4" fmla="*/ 521016 h 796469"/>
                <a:gd name="connsiteX5" fmla="*/ 261423 w 405205"/>
                <a:gd name="connsiteY5" fmla="*/ 521016 h 796469"/>
                <a:gd name="connsiteX6" fmla="*/ 261423 w 405205"/>
                <a:gd name="connsiteY6" fmla="*/ 396492 h 796469"/>
                <a:gd name="connsiteX7" fmla="*/ 405206 w 405205"/>
                <a:gd name="connsiteY7" fmla="*/ 202603 h 796469"/>
                <a:gd name="connsiteX8" fmla="*/ 202603 w 405205"/>
                <a:gd name="connsiteY8" fmla="*/ 0 h 796469"/>
                <a:gd name="connsiteX9" fmla="*/ 0 w 405205"/>
                <a:gd name="connsiteY9" fmla="*/ 202603 h 796469"/>
                <a:gd name="connsiteX10" fmla="*/ 143783 w 405205"/>
                <a:gd name="connsiteY10" fmla="*/ 396492 h 796469"/>
                <a:gd name="connsiteX11" fmla="*/ 143783 w 405205"/>
                <a:gd name="connsiteY11" fmla="*/ 521016 h 796469"/>
                <a:gd name="connsiteX12" fmla="*/ 143521 w 405205"/>
                <a:gd name="connsiteY12" fmla="*/ 521016 h 796469"/>
                <a:gd name="connsiteX13" fmla="*/ 93677 w 405205"/>
                <a:gd name="connsiteY13" fmla="*/ 570861 h 796469"/>
                <a:gd name="connsiteX14" fmla="*/ 93677 w 405205"/>
                <a:gd name="connsiteY14" fmla="*/ 628026 h 796469"/>
                <a:gd name="connsiteX15" fmla="*/ 95071 w 405205"/>
                <a:gd name="connsiteY15" fmla="*/ 639528 h 796469"/>
                <a:gd name="connsiteX16" fmla="*/ 51587 w 405205"/>
                <a:gd name="connsiteY16" fmla="*/ 639528 h 796469"/>
                <a:gd name="connsiteX17" fmla="*/ 21785 w 405205"/>
                <a:gd name="connsiteY17" fmla="*/ 669330 h 796469"/>
                <a:gd name="connsiteX18" fmla="*/ 21785 w 405205"/>
                <a:gd name="connsiteY18" fmla="*/ 766667 h 796469"/>
                <a:gd name="connsiteX19" fmla="*/ 51587 w 405205"/>
                <a:gd name="connsiteY19" fmla="*/ 796469 h 796469"/>
                <a:gd name="connsiteX20" fmla="*/ 353705 w 405205"/>
                <a:gd name="connsiteY20" fmla="*/ 796469 h 796469"/>
                <a:gd name="connsiteX21" fmla="*/ 383508 w 405205"/>
                <a:gd name="connsiteY21" fmla="*/ 766667 h 796469"/>
                <a:gd name="connsiteX22" fmla="*/ 383508 w 405205"/>
                <a:gd name="connsiteY22" fmla="*/ 669330 h 796469"/>
                <a:gd name="connsiteX23" fmla="*/ 353618 w 405205"/>
                <a:gd name="connsiteY23" fmla="*/ 639528 h 796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05205" h="796469">
                  <a:moveTo>
                    <a:pt x="353618" y="639528"/>
                  </a:moveTo>
                  <a:lnTo>
                    <a:pt x="310135" y="639528"/>
                  </a:lnTo>
                  <a:cubicBezTo>
                    <a:pt x="311006" y="635781"/>
                    <a:pt x="311529" y="631947"/>
                    <a:pt x="311529" y="628026"/>
                  </a:cubicBezTo>
                  <a:lnTo>
                    <a:pt x="311529" y="570861"/>
                  </a:lnTo>
                  <a:cubicBezTo>
                    <a:pt x="311529" y="543324"/>
                    <a:pt x="289221" y="521016"/>
                    <a:pt x="261685" y="521016"/>
                  </a:cubicBezTo>
                  <a:lnTo>
                    <a:pt x="261423" y="521016"/>
                  </a:lnTo>
                  <a:lnTo>
                    <a:pt x="261423" y="396492"/>
                  </a:lnTo>
                  <a:cubicBezTo>
                    <a:pt x="344643" y="371308"/>
                    <a:pt x="405206" y="294014"/>
                    <a:pt x="405206" y="202603"/>
                  </a:cubicBezTo>
                  <a:cubicBezTo>
                    <a:pt x="405206" y="90714"/>
                    <a:pt x="314492" y="0"/>
                    <a:pt x="202603" y="0"/>
                  </a:cubicBezTo>
                  <a:cubicBezTo>
                    <a:pt x="90714" y="0"/>
                    <a:pt x="0" y="90714"/>
                    <a:pt x="0" y="202603"/>
                  </a:cubicBezTo>
                  <a:cubicBezTo>
                    <a:pt x="0" y="294014"/>
                    <a:pt x="60563" y="371308"/>
                    <a:pt x="143783" y="396492"/>
                  </a:cubicBezTo>
                  <a:lnTo>
                    <a:pt x="143783" y="521016"/>
                  </a:lnTo>
                  <a:lnTo>
                    <a:pt x="143521" y="521016"/>
                  </a:lnTo>
                  <a:cubicBezTo>
                    <a:pt x="115985" y="521016"/>
                    <a:pt x="93677" y="543324"/>
                    <a:pt x="93677" y="570861"/>
                  </a:cubicBezTo>
                  <a:lnTo>
                    <a:pt x="93677" y="628026"/>
                  </a:lnTo>
                  <a:cubicBezTo>
                    <a:pt x="93677" y="632034"/>
                    <a:pt x="94199" y="635868"/>
                    <a:pt x="95071" y="639528"/>
                  </a:cubicBezTo>
                  <a:lnTo>
                    <a:pt x="51587" y="639528"/>
                  </a:lnTo>
                  <a:cubicBezTo>
                    <a:pt x="35118" y="639528"/>
                    <a:pt x="21785" y="652861"/>
                    <a:pt x="21785" y="669330"/>
                  </a:cubicBezTo>
                  <a:lnTo>
                    <a:pt x="21785" y="766667"/>
                  </a:lnTo>
                  <a:cubicBezTo>
                    <a:pt x="21785" y="783137"/>
                    <a:pt x="35118" y="796469"/>
                    <a:pt x="51587" y="796469"/>
                  </a:cubicBezTo>
                  <a:lnTo>
                    <a:pt x="353705" y="796469"/>
                  </a:lnTo>
                  <a:cubicBezTo>
                    <a:pt x="370175" y="796469"/>
                    <a:pt x="383508" y="783137"/>
                    <a:pt x="383508" y="766667"/>
                  </a:cubicBezTo>
                  <a:lnTo>
                    <a:pt x="383508" y="669330"/>
                  </a:lnTo>
                  <a:cubicBezTo>
                    <a:pt x="383333" y="652861"/>
                    <a:pt x="370001" y="639528"/>
                    <a:pt x="353618" y="639528"/>
                  </a:cubicBezTo>
                  <a:close/>
                </a:path>
              </a:pathLst>
            </a:custGeom>
            <a:solidFill>
              <a:schemeClr val="accent1"/>
            </a:solidFill>
            <a:ln w="8701" cap="flat">
              <a:noFill/>
              <a:prstDash val="solid"/>
              <a:miter/>
            </a:ln>
          </p:spPr>
          <p:txBody>
            <a:bodyPr rtlCol="0" anchor="ctr"/>
            <a:lstStyle/>
            <a:p>
              <a:pPr algn="r" rtl="1"/>
              <a:endParaRPr lang="en-US">
                <a:cs typeface="B Nazanin" panose="00000400000000000000" pitchFamily="2" charset="-78"/>
              </a:endParaRPr>
            </a:p>
          </p:txBody>
        </p:sp>
      </p:grpSp>
      <p:cxnSp>
        <p:nvCxnSpPr>
          <p:cNvPr id="137" name="Connector: Elbow 136">
            <a:extLst>
              <a:ext uri="{FF2B5EF4-FFF2-40B4-BE49-F238E27FC236}">
                <a16:creationId xmlns:a16="http://schemas.microsoft.com/office/drawing/2014/main" id="{BC316F2E-77D8-44A6-AF2F-8988207417E3}"/>
              </a:ext>
            </a:extLst>
          </p:cNvPr>
          <p:cNvCxnSpPr>
            <a:cxnSpLocks/>
          </p:cNvCxnSpPr>
          <p:nvPr/>
        </p:nvCxnSpPr>
        <p:spPr>
          <a:xfrm flipV="1">
            <a:off x="8831069" y="2835210"/>
            <a:ext cx="1566067" cy="612537"/>
          </a:xfrm>
          <a:prstGeom prst="bentConnector3">
            <a:avLst>
              <a:gd name="adj1" fmla="val 76739"/>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41" name="Connector: Elbow 140">
            <a:extLst>
              <a:ext uri="{FF2B5EF4-FFF2-40B4-BE49-F238E27FC236}">
                <a16:creationId xmlns:a16="http://schemas.microsoft.com/office/drawing/2014/main" id="{50860B2A-4380-4A55-9238-BEC913B08FD3}"/>
              </a:ext>
            </a:extLst>
          </p:cNvPr>
          <p:cNvCxnSpPr>
            <a:cxnSpLocks/>
          </p:cNvCxnSpPr>
          <p:nvPr/>
        </p:nvCxnSpPr>
        <p:spPr>
          <a:xfrm rot="10800000">
            <a:off x="5921738" y="2935165"/>
            <a:ext cx="1886684" cy="678354"/>
          </a:xfrm>
          <a:prstGeom prst="bentConnector3">
            <a:avLst>
              <a:gd name="adj1" fmla="val 66759"/>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4" name="Straight Arrow Connector 143">
            <a:extLst>
              <a:ext uri="{FF2B5EF4-FFF2-40B4-BE49-F238E27FC236}">
                <a16:creationId xmlns:a16="http://schemas.microsoft.com/office/drawing/2014/main" id="{F1931450-76AE-4B79-8493-EA665EE7AF29}"/>
              </a:ext>
            </a:extLst>
          </p:cNvPr>
          <p:cNvCxnSpPr>
            <a:cxnSpLocks/>
          </p:cNvCxnSpPr>
          <p:nvPr/>
        </p:nvCxnSpPr>
        <p:spPr>
          <a:xfrm>
            <a:off x="8711026" y="3922014"/>
            <a:ext cx="1337771" cy="0"/>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161" name="TextBox 160">
            <a:extLst>
              <a:ext uri="{FF2B5EF4-FFF2-40B4-BE49-F238E27FC236}">
                <a16:creationId xmlns:a16="http://schemas.microsoft.com/office/drawing/2014/main" id="{F7CF52F1-977B-4F84-A054-0028477D013B}"/>
              </a:ext>
            </a:extLst>
          </p:cNvPr>
          <p:cNvSpPr txBox="1"/>
          <p:nvPr/>
        </p:nvSpPr>
        <p:spPr>
          <a:xfrm>
            <a:off x="655614" y="5129068"/>
            <a:ext cx="763624" cy="553998"/>
          </a:xfrm>
          <a:prstGeom prst="rect">
            <a:avLst/>
          </a:prstGeom>
          <a:noFill/>
        </p:spPr>
        <p:txBody>
          <a:bodyPr wrap="square" lIns="0" tIns="0" rIns="0" bIns="0" rtlCol="0" anchor="ctr">
            <a:spAutoFit/>
          </a:bodyPr>
          <a:lstStyle/>
          <a:p>
            <a:pPr algn="r" rtl="1"/>
            <a:r>
              <a:rPr lang="en-US" altLang="ko-KR" sz="3600" b="1" dirty="0">
                <a:solidFill>
                  <a:schemeClr val="accent1"/>
                </a:solidFill>
                <a:cs typeface="B Nazanin" panose="00000400000000000000" pitchFamily="2" charset="-78"/>
              </a:rPr>
              <a:t>01</a:t>
            </a:r>
            <a:endParaRPr lang="ko-KR" altLang="en-US" sz="3600" b="1" dirty="0">
              <a:solidFill>
                <a:schemeClr val="accent1"/>
              </a:solidFill>
              <a:cs typeface="B Nazanin" panose="00000400000000000000" pitchFamily="2" charset="-78"/>
            </a:endParaRPr>
          </a:p>
        </p:txBody>
      </p:sp>
      <p:sp>
        <p:nvSpPr>
          <p:cNvPr id="162" name="TextBox 161">
            <a:extLst>
              <a:ext uri="{FF2B5EF4-FFF2-40B4-BE49-F238E27FC236}">
                <a16:creationId xmlns:a16="http://schemas.microsoft.com/office/drawing/2014/main" id="{8495A751-0374-4780-AD95-5FCE1C8A01A7}"/>
              </a:ext>
            </a:extLst>
          </p:cNvPr>
          <p:cNvSpPr txBox="1"/>
          <p:nvPr/>
        </p:nvSpPr>
        <p:spPr>
          <a:xfrm>
            <a:off x="693322" y="5647116"/>
            <a:ext cx="2469719" cy="646331"/>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85000"/>
                  <a:lumOff val="15000"/>
                </a:schemeClr>
              </a:solidFill>
              <a:cs typeface="B Nazanin" panose="00000400000000000000" pitchFamily="2" charset="-78"/>
            </a:endParaRPr>
          </a:p>
        </p:txBody>
      </p:sp>
      <p:sp>
        <p:nvSpPr>
          <p:cNvPr id="163" name="TextBox 162">
            <a:extLst>
              <a:ext uri="{FF2B5EF4-FFF2-40B4-BE49-F238E27FC236}">
                <a16:creationId xmlns:a16="http://schemas.microsoft.com/office/drawing/2014/main" id="{62EAD93E-7BBD-4F69-BE62-95AE6E951678}"/>
              </a:ext>
            </a:extLst>
          </p:cNvPr>
          <p:cNvSpPr txBox="1"/>
          <p:nvPr/>
        </p:nvSpPr>
        <p:spPr>
          <a:xfrm>
            <a:off x="3437659" y="5129068"/>
            <a:ext cx="763624" cy="553998"/>
          </a:xfrm>
          <a:prstGeom prst="rect">
            <a:avLst/>
          </a:prstGeom>
          <a:noFill/>
        </p:spPr>
        <p:txBody>
          <a:bodyPr wrap="square" lIns="0" tIns="0" rIns="0" bIns="0" rtlCol="0" anchor="ctr">
            <a:spAutoFit/>
          </a:bodyPr>
          <a:lstStyle/>
          <a:p>
            <a:pPr algn="r" rtl="1"/>
            <a:r>
              <a:rPr lang="en-US" altLang="ko-KR" sz="3600" b="1" dirty="0">
                <a:solidFill>
                  <a:schemeClr val="accent2"/>
                </a:solidFill>
                <a:cs typeface="B Nazanin" panose="00000400000000000000" pitchFamily="2" charset="-78"/>
              </a:rPr>
              <a:t>02</a:t>
            </a:r>
            <a:endParaRPr lang="ko-KR" altLang="en-US" sz="3600" b="1" dirty="0">
              <a:solidFill>
                <a:schemeClr val="accent2"/>
              </a:solidFill>
              <a:cs typeface="B Nazanin" panose="00000400000000000000" pitchFamily="2" charset="-78"/>
            </a:endParaRPr>
          </a:p>
        </p:txBody>
      </p:sp>
      <p:sp>
        <p:nvSpPr>
          <p:cNvPr id="164" name="TextBox 163">
            <a:extLst>
              <a:ext uri="{FF2B5EF4-FFF2-40B4-BE49-F238E27FC236}">
                <a16:creationId xmlns:a16="http://schemas.microsoft.com/office/drawing/2014/main" id="{2A7D9AC8-B4FA-42CE-95BC-44E4C2DD9C0B}"/>
              </a:ext>
            </a:extLst>
          </p:cNvPr>
          <p:cNvSpPr txBox="1"/>
          <p:nvPr/>
        </p:nvSpPr>
        <p:spPr>
          <a:xfrm>
            <a:off x="3475367" y="5647116"/>
            <a:ext cx="2469719" cy="646331"/>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85000"/>
                  <a:lumOff val="15000"/>
                </a:schemeClr>
              </a:solidFill>
              <a:cs typeface="B Nazanin" panose="00000400000000000000" pitchFamily="2" charset="-78"/>
            </a:endParaRPr>
          </a:p>
        </p:txBody>
      </p:sp>
      <p:sp>
        <p:nvSpPr>
          <p:cNvPr id="165" name="TextBox 164">
            <a:extLst>
              <a:ext uri="{FF2B5EF4-FFF2-40B4-BE49-F238E27FC236}">
                <a16:creationId xmlns:a16="http://schemas.microsoft.com/office/drawing/2014/main" id="{9B28F304-7080-42D9-BCEC-FF7BD8235BD4}"/>
              </a:ext>
            </a:extLst>
          </p:cNvPr>
          <p:cNvSpPr txBox="1"/>
          <p:nvPr/>
        </p:nvSpPr>
        <p:spPr>
          <a:xfrm>
            <a:off x="6219704" y="5129068"/>
            <a:ext cx="763624" cy="553998"/>
          </a:xfrm>
          <a:prstGeom prst="rect">
            <a:avLst/>
          </a:prstGeom>
          <a:noFill/>
        </p:spPr>
        <p:txBody>
          <a:bodyPr wrap="square" lIns="0" tIns="0" rIns="0" bIns="0" rtlCol="0" anchor="ctr">
            <a:spAutoFit/>
          </a:bodyPr>
          <a:lstStyle/>
          <a:p>
            <a:pPr algn="r" rtl="1"/>
            <a:r>
              <a:rPr lang="en-US" altLang="ko-KR" sz="3600" b="1" dirty="0">
                <a:solidFill>
                  <a:schemeClr val="accent3"/>
                </a:solidFill>
                <a:cs typeface="B Nazanin" panose="00000400000000000000" pitchFamily="2" charset="-78"/>
              </a:rPr>
              <a:t>03</a:t>
            </a:r>
            <a:endParaRPr lang="ko-KR" altLang="en-US" sz="3600" b="1" dirty="0">
              <a:solidFill>
                <a:schemeClr val="accent3"/>
              </a:solidFill>
              <a:cs typeface="B Nazanin" panose="00000400000000000000" pitchFamily="2" charset="-78"/>
            </a:endParaRPr>
          </a:p>
        </p:txBody>
      </p:sp>
      <p:sp>
        <p:nvSpPr>
          <p:cNvPr id="166" name="TextBox 165">
            <a:extLst>
              <a:ext uri="{FF2B5EF4-FFF2-40B4-BE49-F238E27FC236}">
                <a16:creationId xmlns:a16="http://schemas.microsoft.com/office/drawing/2014/main" id="{5FCDFC07-988B-4F9D-AD55-60074C3BB98D}"/>
              </a:ext>
            </a:extLst>
          </p:cNvPr>
          <p:cNvSpPr txBox="1"/>
          <p:nvPr/>
        </p:nvSpPr>
        <p:spPr>
          <a:xfrm>
            <a:off x="6257412" y="5647116"/>
            <a:ext cx="2469719" cy="646331"/>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85000"/>
                  <a:lumOff val="15000"/>
                </a:schemeClr>
              </a:solidFill>
              <a:cs typeface="B Nazanin" panose="00000400000000000000" pitchFamily="2" charset="-78"/>
            </a:endParaRPr>
          </a:p>
        </p:txBody>
      </p:sp>
      <p:sp>
        <p:nvSpPr>
          <p:cNvPr id="167" name="TextBox 166">
            <a:extLst>
              <a:ext uri="{FF2B5EF4-FFF2-40B4-BE49-F238E27FC236}">
                <a16:creationId xmlns:a16="http://schemas.microsoft.com/office/drawing/2014/main" id="{53FC6018-DD99-48F7-98DB-B49B1FF2CBBB}"/>
              </a:ext>
            </a:extLst>
          </p:cNvPr>
          <p:cNvSpPr txBox="1"/>
          <p:nvPr/>
        </p:nvSpPr>
        <p:spPr>
          <a:xfrm>
            <a:off x="9001750" y="5129068"/>
            <a:ext cx="763624" cy="553998"/>
          </a:xfrm>
          <a:prstGeom prst="rect">
            <a:avLst/>
          </a:prstGeom>
          <a:noFill/>
        </p:spPr>
        <p:txBody>
          <a:bodyPr wrap="square" lIns="0" tIns="0" rIns="0" bIns="0" rtlCol="0" anchor="ctr">
            <a:spAutoFit/>
          </a:bodyPr>
          <a:lstStyle/>
          <a:p>
            <a:pPr algn="r" rtl="1"/>
            <a:r>
              <a:rPr lang="en-US" altLang="ko-KR" sz="3600" b="1" dirty="0">
                <a:solidFill>
                  <a:schemeClr val="accent4"/>
                </a:solidFill>
                <a:cs typeface="B Nazanin" panose="00000400000000000000" pitchFamily="2" charset="-78"/>
              </a:rPr>
              <a:t>04</a:t>
            </a:r>
            <a:endParaRPr lang="ko-KR" altLang="en-US" sz="3600" b="1" dirty="0">
              <a:solidFill>
                <a:schemeClr val="accent4"/>
              </a:solidFill>
              <a:cs typeface="B Nazanin" panose="00000400000000000000" pitchFamily="2" charset="-78"/>
            </a:endParaRPr>
          </a:p>
        </p:txBody>
      </p:sp>
      <p:sp>
        <p:nvSpPr>
          <p:cNvPr id="168" name="TextBox 167">
            <a:extLst>
              <a:ext uri="{FF2B5EF4-FFF2-40B4-BE49-F238E27FC236}">
                <a16:creationId xmlns:a16="http://schemas.microsoft.com/office/drawing/2014/main" id="{1D6A52A5-11F4-4340-A620-A80E916BDE9F}"/>
              </a:ext>
            </a:extLst>
          </p:cNvPr>
          <p:cNvSpPr txBox="1"/>
          <p:nvPr/>
        </p:nvSpPr>
        <p:spPr>
          <a:xfrm>
            <a:off x="9039458" y="5647116"/>
            <a:ext cx="2469719" cy="646331"/>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85000"/>
                  <a:lumOff val="15000"/>
                </a:schemeClr>
              </a:solidFill>
              <a:cs typeface="B Nazanin" panose="00000400000000000000" pitchFamily="2" charset="-78"/>
            </a:endParaRPr>
          </a:p>
        </p:txBody>
      </p:sp>
      <p:sp>
        <p:nvSpPr>
          <p:cNvPr id="169" name="TextBox 168">
            <a:extLst>
              <a:ext uri="{FF2B5EF4-FFF2-40B4-BE49-F238E27FC236}">
                <a16:creationId xmlns:a16="http://schemas.microsoft.com/office/drawing/2014/main" id="{31D3FDC6-BDB2-4F39-8D0C-CE0E0C31DBC7}"/>
              </a:ext>
            </a:extLst>
          </p:cNvPr>
          <p:cNvSpPr txBox="1"/>
          <p:nvPr/>
        </p:nvSpPr>
        <p:spPr>
          <a:xfrm>
            <a:off x="1419238" y="5252178"/>
            <a:ext cx="1635099" cy="307777"/>
          </a:xfrm>
          <a:prstGeom prst="rect">
            <a:avLst/>
          </a:prstGeom>
          <a:noFill/>
        </p:spPr>
        <p:txBody>
          <a:bodyPr wrap="square" lIns="108000" rIns="108000" rtlCol="0" anchor="ctr">
            <a:spAutoFit/>
          </a:bodyPr>
          <a:lstStyle/>
          <a:p>
            <a:pPr algn="r" rtl="1"/>
            <a:r>
              <a:rPr lang="fa-IR" altLang="ko-KR" sz="1400" b="1" dirty="0">
                <a:solidFill>
                  <a:schemeClr val="accent1"/>
                </a:solidFill>
                <a:cs typeface="B Nazanin" panose="00000400000000000000" pitchFamily="2" charset="-78"/>
              </a:rPr>
              <a:t>مطالب در اینجا</a:t>
            </a:r>
            <a:endParaRPr lang="ko-KR" altLang="en-US" sz="1400" b="1" dirty="0">
              <a:solidFill>
                <a:schemeClr val="accent1"/>
              </a:solidFill>
              <a:cs typeface="B Nazanin" panose="00000400000000000000" pitchFamily="2" charset="-78"/>
            </a:endParaRPr>
          </a:p>
        </p:txBody>
      </p:sp>
      <p:sp>
        <p:nvSpPr>
          <p:cNvPr id="170" name="TextBox 169">
            <a:extLst>
              <a:ext uri="{FF2B5EF4-FFF2-40B4-BE49-F238E27FC236}">
                <a16:creationId xmlns:a16="http://schemas.microsoft.com/office/drawing/2014/main" id="{2C8AC25C-3E5B-4617-B95C-F9D5FE665843}"/>
              </a:ext>
            </a:extLst>
          </p:cNvPr>
          <p:cNvSpPr txBox="1"/>
          <p:nvPr/>
        </p:nvSpPr>
        <p:spPr>
          <a:xfrm>
            <a:off x="4201283" y="5252178"/>
            <a:ext cx="1635099" cy="307777"/>
          </a:xfrm>
          <a:prstGeom prst="rect">
            <a:avLst/>
          </a:prstGeom>
          <a:noFill/>
        </p:spPr>
        <p:txBody>
          <a:bodyPr wrap="square" lIns="108000" rIns="108000" rtlCol="0" anchor="ctr">
            <a:spAutoFit/>
          </a:bodyPr>
          <a:lstStyle/>
          <a:p>
            <a:pPr algn="r" rtl="1"/>
            <a:r>
              <a:rPr lang="fa-IR" altLang="ko-KR" sz="1400" b="1" dirty="0">
                <a:solidFill>
                  <a:schemeClr val="accent2"/>
                </a:solidFill>
                <a:cs typeface="B Nazanin" panose="00000400000000000000" pitchFamily="2" charset="-78"/>
              </a:rPr>
              <a:t>مطالب در اینجا</a:t>
            </a:r>
            <a:endParaRPr lang="ko-KR" altLang="en-US" sz="1400" b="1" dirty="0">
              <a:solidFill>
                <a:schemeClr val="accent2"/>
              </a:solidFill>
              <a:cs typeface="B Nazanin" panose="00000400000000000000" pitchFamily="2" charset="-78"/>
            </a:endParaRPr>
          </a:p>
        </p:txBody>
      </p:sp>
      <p:sp>
        <p:nvSpPr>
          <p:cNvPr id="171" name="TextBox 170">
            <a:extLst>
              <a:ext uri="{FF2B5EF4-FFF2-40B4-BE49-F238E27FC236}">
                <a16:creationId xmlns:a16="http://schemas.microsoft.com/office/drawing/2014/main" id="{645EFA3D-421B-4526-9454-C2B439B3134F}"/>
              </a:ext>
            </a:extLst>
          </p:cNvPr>
          <p:cNvSpPr txBox="1"/>
          <p:nvPr/>
        </p:nvSpPr>
        <p:spPr>
          <a:xfrm>
            <a:off x="7052264" y="5252178"/>
            <a:ext cx="1674866" cy="307777"/>
          </a:xfrm>
          <a:prstGeom prst="rect">
            <a:avLst/>
          </a:prstGeom>
          <a:noFill/>
        </p:spPr>
        <p:txBody>
          <a:bodyPr wrap="square" lIns="108000" rIns="108000" rtlCol="0" anchor="ctr">
            <a:spAutoFit/>
          </a:bodyPr>
          <a:lstStyle/>
          <a:p>
            <a:pPr algn="r" rtl="1"/>
            <a:r>
              <a:rPr lang="fa-IR" altLang="ko-KR" sz="1400" b="1" dirty="0">
                <a:solidFill>
                  <a:schemeClr val="accent3"/>
                </a:solidFill>
                <a:cs typeface="B Nazanin" panose="00000400000000000000" pitchFamily="2" charset="-78"/>
              </a:rPr>
              <a:t>مطالب در اینجا</a:t>
            </a:r>
            <a:endParaRPr lang="ko-KR" altLang="en-US" sz="1400" b="1" dirty="0">
              <a:solidFill>
                <a:schemeClr val="accent3"/>
              </a:solidFill>
              <a:cs typeface="B Nazanin" panose="00000400000000000000" pitchFamily="2" charset="-78"/>
            </a:endParaRPr>
          </a:p>
        </p:txBody>
      </p:sp>
      <p:sp>
        <p:nvSpPr>
          <p:cNvPr id="172" name="TextBox 171">
            <a:extLst>
              <a:ext uri="{FF2B5EF4-FFF2-40B4-BE49-F238E27FC236}">
                <a16:creationId xmlns:a16="http://schemas.microsoft.com/office/drawing/2014/main" id="{4F523FEA-5B1B-4509-AF12-3741E34CFB2B}"/>
              </a:ext>
            </a:extLst>
          </p:cNvPr>
          <p:cNvSpPr txBox="1"/>
          <p:nvPr/>
        </p:nvSpPr>
        <p:spPr>
          <a:xfrm>
            <a:off x="9834310" y="5252178"/>
            <a:ext cx="1635099" cy="307777"/>
          </a:xfrm>
          <a:prstGeom prst="rect">
            <a:avLst/>
          </a:prstGeom>
          <a:noFill/>
        </p:spPr>
        <p:txBody>
          <a:bodyPr wrap="square" lIns="108000" rIns="108000" rtlCol="0" anchor="ctr">
            <a:spAutoFit/>
          </a:bodyPr>
          <a:lstStyle/>
          <a:p>
            <a:pPr algn="r" rtl="1"/>
            <a:r>
              <a:rPr lang="fa-IR" altLang="ko-KR" sz="1400" b="1" dirty="0">
                <a:solidFill>
                  <a:schemeClr val="accent4"/>
                </a:solidFill>
                <a:cs typeface="B Nazanin" panose="00000400000000000000" pitchFamily="2" charset="-78"/>
              </a:rPr>
              <a:t>مطالب در اینجا</a:t>
            </a:r>
            <a:endParaRPr lang="ko-KR" altLang="en-US" sz="1400" b="1" dirty="0">
              <a:solidFill>
                <a:schemeClr val="accent4"/>
              </a:solidFill>
              <a:cs typeface="B Nazanin" panose="00000400000000000000" pitchFamily="2" charset="-78"/>
            </a:endParaRPr>
          </a:p>
        </p:txBody>
      </p:sp>
      <p:grpSp>
        <p:nvGrpSpPr>
          <p:cNvPr id="173" name="Group 82">
            <a:extLst>
              <a:ext uri="{FF2B5EF4-FFF2-40B4-BE49-F238E27FC236}">
                <a16:creationId xmlns:a16="http://schemas.microsoft.com/office/drawing/2014/main" id="{7A379221-A55F-43F7-9187-9545F2AC131C}"/>
              </a:ext>
            </a:extLst>
          </p:cNvPr>
          <p:cNvGrpSpPr/>
          <p:nvPr/>
        </p:nvGrpSpPr>
        <p:grpSpPr>
          <a:xfrm>
            <a:off x="697435" y="1416455"/>
            <a:ext cx="3864601" cy="2712496"/>
            <a:chOff x="623091" y="2383435"/>
            <a:chExt cx="6301148" cy="2712496"/>
          </a:xfrm>
        </p:grpSpPr>
        <p:sp>
          <p:nvSpPr>
            <p:cNvPr id="174" name="TextBox 173">
              <a:extLst>
                <a:ext uri="{FF2B5EF4-FFF2-40B4-BE49-F238E27FC236}">
                  <a16:creationId xmlns:a16="http://schemas.microsoft.com/office/drawing/2014/main" id="{0EC94F87-1737-423F-8F81-FF044A65EE9D}"/>
                </a:ext>
              </a:extLst>
            </p:cNvPr>
            <p:cNvSpPr txBox="1"/>
            <p:nvPr/>
          </p:nvSpPr>
          <p:spPr>
            <a:xfrm>
              <a:off x="623091" y="3341605"/>
              <a:ext cx="6301148" cy="1754326"/>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به ارائه های خود جذابیت و زیبایی بی نظیری اضافه کنید.</a:t>
              </a:r>
            </a:p>
            <a:p>
              <a:pPr algn="r" rtl="1"/>
              <a:endParaRPr lang="fa-IR" altLang="ko-KR" sz="1200" dirty="0">
                <a:solidFill>
                  <a:schemeClr val="tx1">
                    <a:lumMod val="75000"/>
                    <a:lumOff val="25000"/>
                  </a:schemeClr>
                </a:solidFill>
                <a:cs typeface="B Nazanin" panose="00000400000000000000" pitchFamily="2" charset="-78"/>
              </a:endParaRPr>
            </a:p>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175" name="TextBox 174">
              <a:extLst>
                <a:ext uri="{FF2B5EF4-FFF2-40B4-BE49-F238E27FC236}">
                  <a16:creationId xmlns:a16="http://schemas.microsoft.com/office/drawing/2014/main" id="{35087F56-869F-4E9B-8D23-63BAED462EE5}"/>
                </a:ext>
              </a:extLst>
            </p:cNvPr>
            <p:cNvSpPr txBox="1"/>
            <p:nvPr/>
          </p:nvSpPr>
          <p:spPr>
            <a:xfrm>
              <a:off x="623093" y="2383435"/>
              <a:ext cx="4820599" cy="532838"/>
            </a:xfrm>
            <a:prstGeom prst="rect">
              <a:avLst/>
            </a:prstGeom>
            <a:noFill/>
          </p:spPr>
          <p:txBody>
            <a:bodyPr wrap="square" rtlCol="0">
              <a:spAutoFit/>
            </a:bodyPr>
            <a:lstStyle/>
            <a:p>
              <a:pPr algn="r" rtl="1">
                <a:lnSpc>
                  <a:spcPts val="3300"/>
                </a:lnSpc>
              </a:pPr>
              <a:r>
                <a:rPr lang="fa-IR" altLang="ko-KR" sz="3200" b="1" dirty="0">
                  <a:solidFill>
                    <a:schemeClr val="accent1"/>
                  </a:solidFill>
                  <a:cs typeface="B Nazanin" panose="00000400000000000000" pitchFamily="2" charset="-78"/>
                </a:rPr>
                <a:t>ارائه قدرت</a:t>
              </a:r>
              <a:endParaRPr lang="ko-KR" altLang="en-US" sz="3200" b="1" dirty="0">
                <a:solidFill>
                  <a:schemeClr val="accent1"/>
                </a:solidFill>
                <a:cs typeface="B Nazanin" panose="00000400000000000000" pitchFamily="2" charset="-78"/>
              </a:endParaRPr>
            </a:p>
          </p:txBody>
        </p:sp>
      </p:grpSp>
      <p:cxnSp>
        <p:nvCxnSpPr>
          <p:cNvPr id="176" name="Straight Arrow Connector 175">
            <a:extLst>
              <a:ext uri="{FF2B5EF4-FFF2-40B4-BE49-F238E27FC236}">
                <a16:creationId xmlns:a16="http://schemas.microsoft.com/office/drawing/2014/main" id="{E5C779BA-CC2D-4FA6-B371-2FC84E6FB1BE}"/>
              </a:ext>
            </a:extLst>
          </p:cNvPr>
          <p:cNvCxnSpPr>
            <a:cxnSpLocks/>
          </p:cNvCxnSpPr>
          <p:nvPr/>
        </p:nvCxnSpPr>
        <p:spPr>
          <a:xfrm flipH="1">
            <a:off x="6584859" y="3945071"/>
            <a:ext cx="1337771"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82126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aphicFrame>
        <p:nvGraphicFramePr>
          <p:cNvPr id="3" name="Table 2">
            <a:extLst>
              <a:ext uri="{FF2B5EF4-FFF2-40B4-BE49-F238E27FC236}">
                <a16:creationId xmlns:a16="http://schemas.microsoft.com/office/drawing/2014/main" id="{B5707D4C-37B4-4BD0-AD66-2D3AE51313C5}"/>
              </a:ext>
            </a:extLst>
          </p:cNvPr>
          <p:cNvGraphicFramePr>
            <a:graphicFrameLocks noGrp="1"/>
          </p:cNvGraphicFramePr>
          <p:nvPr>
            <p:extLst>
              <p:ext uri="{D42A27DB-BD31-4B8C-83A1-F6EECF244321}">
                <p14:modId xmlns:p14="http://schemas.microsoft.com/office/powerpoint/2010/main" val="2937596318"/>
              </p:ext>
            </p:extLst>
          </p:nvPr>
        </p:nvGraphicFramePr>
        <p:xfrm>
          <a:off x="3207045" y="2419375"/>
          <a:ext cx="1800200" cy="3605099"/>
        </p:xfrm>
        <a:graphic>
          <a:graphicData uri="http://schemas.openxmlformats.org/drawingml/2006/table">
            <a:tbl>
              <a:tblPr firstRow="1" bandRow="1">
                <a:tableStyleId>{5C22544A-7EE6-4342-B048-85BDC9FD1C3A}</a:tableStyleId>
              </a:tblPr>
              <a:tblGrid>
                <a:gridCol w="1800200">
                  <a:extLst>
                    <a:ext uri="{9D8B030D-6E8A-4147-A177-3AD203B41FA5}">
                      <a16:colId xmlns:a16="http://schemas.microsoft.com/office/drawing/2014/main" val="20000"/>
                    </a:ext>
                  </a:extLst>
                </a:gridCol>
              </a:tblGrid>
              <a:tr h="46800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400" b="1" dirty="0">
                          <a:solidFill>
                            <a:schemeClr val="bg1"/>
                          </a:solidFill>
                          <a:latin typeface="+mn-lt"/>
                          <a:cs typeface="B Nazanin" panose="00000400000000000000" pitchFamily="2" charset="-78"/>
                        </a:rPr>
                        <a:t>متن شما در اینجا</a:t>
                      </a:r>
                      <a:endParaRPr lang="ko-KR" altLang="en-US" sz="1400" b="1" dirty="0">
                        <a:solidFill>
                          <a:schemeClr val="bg1"/>
                        </a:solidFill>
                        <a:latin typeface="+mn-lt"/>
                        <a:cs typeface="B Nazanin" panose="00000400000000000000" pitchFamily="2" charset="-78"/>
                      </a:endParaRPr>
                    </a:p>
                  </a:txBody>
                  <a:tcPr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448157">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متن را اینجا بنویسید</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48157">
                <a:tc>
                  <a:txBody>
                    <a:bodyPr/>
                    <a:lstStyle/>
                    <a:p>
                      <a:pPr algn="ctr" rtl="1" latinLnBrk="1"/>
                      <a:r>
                        <a:rPr lang="fa-IR" altLang="ko-KR" sz="1200" b="0" dirty="0">
                          <a:solidFill>
                            <a:schemeClr val="tx1">
                              <a:lumMod val="75000"/>
                              <a:lumOff val="25000"/>
                            </a:schemeClr>
                          </a:solidFill>
                          <a:latin typeface="+mn-lt"/>
                          <a:cs typeface="B Nazanin" panose="00000400000000000000" pitchFamily="2" charset="-78"/>
                        </a:rPr>
                        <a:t>محتوا</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48157">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متن را اینجا بنویسید</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48157">
                <a:tc>
                  <a:txBody>
                    <a:bodyPr/>
                    <a:lstStyle/>
                    <a:p>
                      <a:pPr algn="ctr" rtl="1" latinLnBrk="1"/>
                      <a:r>
                        <a:rPr lang="fa-IR" altLang="ko-KR" sz="1200" b="0" dirty="0">
                          <a:solidFill>
                            <a:schemeClr val="tx1">
                              <a:lumMod val="75000"/>
                              <a:lumOff val="25000"/>
                            </a:schemeClr>
                          </a:solidFill>
                          <a:latin typeface="+mn-lt"/>
                          <a:cs typeface="B Nazanin" panose="00000400000000000000" pitchFamily="2" charset="-78"/>
                        </a:rPr>
                        <a:t>محتوا</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48157">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متن را اینجا بنویسید</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48157">
                <a:tc>
                  <a:txBody>
                    <a:bodyPr/>
                    <a:lstStyle/>
                    <a:p>
                      <a:pPr algn="ctr" rtl="1" latinLnBrk="1"/>
                      <a:r>
                        <a:rPr lang="fa-IR" altLang="ko-KR" sz="1200" b="0" dirty="0">
                          <a:solidFill>
                            <a:schemeClr val="tx1">
                              <a:lumMod val="75000"/>
                              <a:lumOff val="25000"/>
                            </a:schemeClr>
                          </a:solidFill>
                          <a:latin typeface="+mn-lt"/>
                          <a:cs typeface="B Nazanin" panose="00000400000000000000" pitchFamily="2" charset="-78"/>
                        </a:rPr>
                        <a:t>محتوا</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448157">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متن را اینجا بنویسید</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4" name="TextBox 3">
            <a:extLst>
              <a:ext uri="{FF2B5EF4-FFF2-40B4-BE49-F238E27FC236}">
                <a16:creationId xmlns:a16="http://schemas.microsoft.com/office/drawing/2014/main" id="{A6475765-9D0B-4920-988B-D9E845C8B77F}"/>
              </a:ext>
            </a:extLst>
          </p:cNvPr>
          <p:cNvSpPr txBox="1"/>
          <p:nvPr/>
        </p:nvSpPr>
        <p:spPr>
          <a:xfrm>
            <a:off x="927068" y="2957394"/>
            <a:ext cx="2135962" cy="307777"/>
          </a:xfrm>
          <a:prstGeom prst="rect">
            <a:avLst/>
          </a:prstGeom>
          <a:solidFill>
            <a:schemeClr val="accent2"/>
          </a:solidFill>
        </p:spPr>
        <p:txBody>
          <a:bodyPr wrap="square" rtlCol="0" anchor="ctr">
            <a:spAutoFit/>
          </a:bodyPr>
          <a:lstStyle/>
          <a:p>
            <a:pPr algn="ctr" rtl="1"/>
            <a:r>
              <a:rPr lang="fa-IR" altLang="ko-KR" sz="1400" b="1" dirty="0">
                <a:solidFill>
                  <a:schemeClr val="bg1"/>
                </a:solidFill>
                <a:cs typeface="B Nazanin" panose="00000400000000000000" pitchFamily="2" charset="-78"/>
              </a:rPr>
              <a:t>متن شما در اینجا</a:t>
            </a:r>
            <a:endParaRPr lang="ko-KR" altLang="en-US" sz="1400" b="1" dirty="0">
              <a:solidFill>
                <a:schemeClr val="bg1"/>
              </a:solidFill>
              <a:cs typeface="B Nazanin" panose="00000400000000000000" pitchFamily="2" charset="-78"/>
            </a:endParaRPr>
          </a:p>
        </p:txBody>
      </p:sp>
      <p:sp>
        <p:nvSpPr>
          <p:cNvPr id="5" name="TextBox 4">
            <a:extLst>
              <a:ext uri="{FF2B5EF4-FFF2-40B4-BE49-F238E27FC236}">
                <a16:creationId xmlns:a16="http://schemas.microsoft.com/office/drawing/2014/main" id="{CD8AE822-3102-49EB-83A5-B47925B7611E}"/>
              </a:ext>
            </a:extLst>
          </p:cNvPr>
          <p:cNvSpPr txBox="1"/>
          <p:nvPr/>
        </p:nvSpPr>
        <p:spPr>
          <a:xfrm>
            <a:off x="927068" y="3410928"/>
            <a:ext cx="2135962" cy="307777"/>
          </a:xfrm>
          <a:prstGeom prst="rect">
            <a:avLst/>
          </a:prstGeom>
          <a:solidFill>
            <a:schemeClr val="accent2"/>
          </a:solidFill>
        </p:spPr>
        <p:txBody>
          <a:bodyPr wrap="square" rtlCol="0" anchor="ctr">
            <a:spAutoFit/>
          </a:bodyPr>
          <a:lstStyle/>
          <a:p>
            <a:pPr algn="ctr" rtl="1"/>
            <a:r>
              <a:rPr lang="fa-IR" altLang="ko-KR" sz="1400" b="1" dirty="0">
                <a:solidFill>
                  <a:schemeClr val="bg1"/>
                </a:solidFill>
                <a:cs typeface="B Nazanin" panose="00000400000000000000" pitchFamily="2" charset="-78"/>
              </a:rPr>
              <a:t>متن شما در اینجا</a:t>
            </a:r>
            <a:endParaRPr lang="ko-KR" altLang="en-US" sz="1400" b="1" dirty="0">
              <a:solidFill>
                <a:schemeClr val="bg1"/>
              </a:solidFill>
              <a:cs typeface="B Nazanin" panose="00000400000000000000" pitchFamily="2" charset="-78"/>
            </a:endParaRPr>
          </a:p>
        </p:txBody>
      </p:sp>
      <p:sp>
        <p:nvSpPr>
          <p:cNvPr id="6" name="TextBox 5">
            <a:extLst>
              <a:ext uri="{FF2B5EF4-FFF2-40B4-BE49-F238E27FC236}">
                <a16:creationId xmlns:a16="http://schemas.microsoft.com/office/drawing/2014/main" id="{9498B38B-3A67-4517-BC58-12FF25FCCC9B}"/>
              </a:ext>
            </a:extLst>
          </p:cNvPr>
          <p:cNvSpPr txBox="1"/>
          <p:nvPr/>
        </p:nvSpPr>
        <p:spPr>
          <a:xfrm>
            <a:off x="927068" y="3864462"/>
            <a:ext cx="2135962" cy="307777"/>
          </a:xfrm>
          <a:prstGeom prst="rect">
            <a:avLst/>
          </a:prstGeom>
          <a:solidFill>
            <a:schemeClr val="accent2"/>
          </a:solidFill>
        </p:spPr>
        <p:txBody>
          <a:bodyPr wrap="square" rtlCol="0" anchor="ctr">
            <a:spAutoFit/>
          </a:bodyPr>
          <a:lstStyle/>
          <a:p>
            <a:pPr algn="ctr" rtl="1"/>
            <a:r>
              <a:rPr lang="fa-IR" altLang="ko-KR" sz="1400" b="1" dirty="0">
                <a:solidFill>
                  <a:schemeClr val="bg1"/>
                </a:solidFill>
                <a:cs typeface="B Nazanin" panose="00000400000000000000" pitchFamily="2" charset="-78"/>
              </a:rPr>
              <a:t>متن شما در اینجا</a:t>
            </a:r>
            <a:endParaRPr lang="ko-KR" altLang="en-US" sz="1400" b="1" dirty="0">
              <a:solidFill>
                <a:schemeClr val="bg1"/>
              </a:solidFill>
              <a:cs typeface="B Nazanin" panose="00000400000000000000" pitchFamily="2" charset="-78"/>
            </a:endParaRPr>
          </a:p>
        </p:txBody>
      </p:sp>
      <p:sp>
        <p:nvSpPr>
          <p:cNvPr id="7" name="TextBox 6">
            <a:extLst>
              <a:ext uri="{FF2B5EF4-FFF2-40B4-BE49-F238E27FC236}">
                <a16:creationId xmlns:a16="http://schemas.microsoft.com/office/drawing/2014/main" id="{EE3CC756-8D29-49E7-B6BA-923F34ED56FB}"/>
              </a:ext>
            </a:extLst>
          </p:cNvPr>
          <p:cNvSpPr txBox="1"/>
          <p:nvPr/>
        </p:nvSpPr>
        <p:spPr>
          <a:xfrm>
            <a:off x="927068" y="4317996"/>
            <a:ext cx="2135962" cy="307777"/>
          </a:xfrm>
          <a:prstGeom prst="rect">
            <a:avLst/>
          </a:prstGeom>
          <a:solidFill>
            <a:schemeClr val="accent2"/>
          </a:solidFill>
        </p:spPr>
        <p:txBody>
          <a:bodyPr wrap="square" rtlCol="0" anchor="ctr">
            <a:spAutoFit/>
          </a:bodyPr>
          <a:lstStyle/>
          <a:p>
            <a:pPr algn="ctr" rtl="1"/>
            <a:r>
              <a:rPr lang="fa-IR" altLang="ko-KR" sz="1400" b="1" dirty="0">
                <a:solidFill>
                  <a:schemeClr val="bg1"/>
                </a:solidFill>
                <a:cs typeface="B Nazanin" panose="00000400000000000000" pitchFamily="2" charset="-78"/>
              </a:rPr>
              <a:t>متن شما در اینجا</a:t>
            </a:r>
            <a:endParaRPr lang="ko-KR" altLang="en-US" sz="1400" b="1" dirty="0">
              <a:solidFill>
                <a:schemeClr val="bg1"/>
              </a:solidFill>
              <a:cs typeface="B Nazanin" panose="00000400000000000000" pitchFamily="2" charset="-78"/>
            </a:endParaRPr>
          </a:p>
        </p:txBody>
      </p:sp>
      <p:sp>
        <p:nvSpPr>
          <p:cNvPr id="8" name="TextBox 7">
            <a:extLst>
              <a:ext uri="{FF2B5EF4-FFF2-40B4-BE49-F238E27FC236}">
                <a16:creationId xmlns:a16="http://schemas.microsoft.com/office/drawing/2014/main" id="{9310319D-5316-429F-ABC7-19C73E1FDB54}"/>
              </a:ext>
            </a:extLst>
          </p:cNvPr>
          <p:cNvSpPr txBox="1"/>
          <p:nvPr/>
        </p:nvSpPr>
        <p:spPr>
          <a:xfrm>
            <a:off x="927068" y="4771530"/>
            <a:ext cx="2135962" cy="307777"/>
          </a:xfrm>
          <a:prstGeom prst="rect">
            <a:avLst/>
          </a:prstGeom>
          <a:solidFill>
            <a:schemeClr val="accent2"/>
          </a:solidFill>
        </p:spPr>
        <p:txBody>
          <a:bodyPr wrap="square" rtlCol="0" anchor="ctr">
            <a:spAutoFit/>
          </a:bodyPr>
          <a:lstStyle/>
          <a:p>
            <a:pPr algn="ctr" rtl="1"/>
            <a:r>
              <a:rPr lang="fa-IR" altLang="ko-KR" sz="1400" b="1" dirty="0">
                <a:solidFill>
                  <a:schemeClr val="bg1"/>
                </a:solidFill>
                <a:cs typeface="B Nazanin" panose="00000400000000000000" pitchFamily="2" charset="-78"/>
              </a:rPr>
              <a:t>متن شما در اینجا</a:t>
            </a:r>
            <a:endParaRPr lang="ko-KR" altLang="en-US" sz="1400" b="1" dirty="0">
              <a:solidFill>
                <a:schemeClr val="bg1"/>
              </a:solidFill>
              <a:cs typeface="B Nazanin" panose="00000400000000000000" pitchFamily="2" charset="-78"/>
            </a:endParaRPr>
          </a:p>
        </p:txBody>
      </p:sp>
      <p:sp>
        <p:nvSpPr>
          <p:cNvPr id="9" name="TextBox 8">
            <a:extLst>
              <a:ext uri="{FF2B5EF4-FFF2-40B4-BE49-F238E27FC236}">
                <a16:creationId xmlns:a16="http://schemas.microsoft.com/office/drawing/2014/main" id="{8B6EBFAD-6450-44CC-8BDA-ACF870768C50}"/>
              </a:ext>
            </a:extLst>
          </p:cNvPr>
          <p:cNvSpPr txBox="1"/>
          <p:nvPr/>
        </p:nvSpPr>
        <p:spPr>
          <a:xfrm>
            <a:off x="927068" y="5225064"/>
            <a:ext cx="2135962" cy="307777"/>
          </a:xfrm>
          <a:prstGeom prst="rect">
            <a:avLst/>
          </a:prstGeom>
          <a:solidFill>
            <a:schemeClr val="accent2"/>
          </a:solidFill>
        </p:spPr>
        <p:txBody>
          <a:bodyPr wrap="square" rtlCol="0" anchor="ctr">
            <a:spAutoFit/>
          </a:bodyPr>
          <a:lstStyle/>
          <a:p>
            <a:pPr algn="ctr" rtl="1"/>
            <a:r>
              <a:rPr lang="fa-IR" altLang="ko-KR" sz="1400" b="1" dirty="0">
                <a:solidFill>
                  <a:schemeClr val="bg1"/>
                </a:solidFill>
                <a:cs typeface="B Nazanin" panose="00000400000000000000" pitchFamily="2" charset="-78"/>
              </a:rPr>
              <a:t>متن شما در اینجا</a:t>
            </a:r>
            <a:endParaRPr lang="ko-KR" altLang="en-US" sz="1400" b="1" dirty="0">
              <a:solidFill>
                <a:schemeClr val="bg1"/>
              </a:solidFill>
              <a:cs typeface="B Nazanin" panose="00000400000000000000" pitchFamily="2" charset="-78"/>
            </a:endParaRPr>
          </a:p>
        </p:txBody>
      </p:sp>
      <p:sp>
        <p:nvSpPr>
          <p:cNvPr id="10" name="TextBox 9">
            <a:extLst>
              <a:ext uri="{FF2B5EF4-FFF2-40B4-BE49-F238E27FC236}">
                <a16:creationId xmlns:a16="http://schemas.microsoft.com/office/drawing/2014/main" id="{551E2B76-A6D8-4F83-BD70-CEFA366B1DEB}"/>
              </a:ext>
            </a:extLst>
          </p:cNvPr>
          <p:cNvSpPr txBox="1"/>
          <p:nvPr/>
        </p:nvSpPr>
        <p:spPr>
          <a:xfrm>
            <a:off x="927068" y="5678596"/>
            <a:ext cx="2135962" cy="307777"/>
          </a:xfrm>
          <a:prstGeom prst="rect">
            <a:avLst/>
          </a:prstGeom>
          <a:solidFill>
            <a:schemeClr val="accent2"/>
          </a:solidFill>
        </p:spPr>
        <p:txBody>
          <a:bodyPr wrap="square" rtlCol="0" anchor="ctr">
            <a:spAutoFit/>
          </a:bodyPr>
          <a:lstStyle/>
          <a:p>
            <a:pPr algn="ctr" rtl="1"/>
            <a:r>
              <a:rPr lang="fa-IR" altLang="ko-KR" sz="1400" b="1" dirty="0">
                <a:solidFill>
                  <a:schemeClr val="bg1"/>
                </a:solidFill>
                <a:cs typeface="B Nazanin" panose="00000400000000000000" pitchFamily="2" charset="-78"/>
              </a:rPr>
              <a:t>متن شما در اینجا</a:t>
            </a:r>
            <a:endParaRPr lang="ko-KR" altLang="en-US" sz="1400" b="1" dirty="0">
              <a:solidFill>
                <a:schemeClr val="bg1"/>
              </a:solidFill>
              <a:cs typeface="B Nazanin" panose="00000400000000000000" pitchFamily="2" charset="-78"/>
            </a:endParaRPr>
          </a:p>
        </p:txBody>
      </p:sp>
      <p:graphicFrame>
        <p:nvGraphicFramePr>
          <p:cNvPr id="11" name="Table 10">
            <a:extLst>
              <a:ext uri="{FF2B5EF4-FFF2-40B4-BE49-F238E27FC236}">
                <a16:creationId xmlns:a16="http://schemas.microsoft.com/office/drawing/2014/main" id="{A8C6052D-020A-41D1-BB62-939084E6D7AC}"/>
              </a:ext>
            </a:extLst>
          </p:cNvPr>
          <p:cNvGraphicFramePr>
            <a:graphicFrameLocks noGrp="1"/>
          </p:cNvGraphicFramePr>
          <p:nvPr>
            <p:extLst>
              <p:ext uri="{D42A27DB-BD31-4B8C-83A1-F6EECF244321}">
                <p14:modId xmlns:p14="http://schemas.microsoft.com/office/powerpoint/2010/main" val="2751516109"/>
              </p:ext>
            </p:extLst>
          </p:nvPr>
        </p:nvGraphicFramePr>
        <p:xfrm>
          <a:off x="5292941" y="2419375"/>
          <a:ext cx="1800200" cy="3605099"/>
        </p:xfrm>
        <a:graphic>
          <a:graphicData uri="http://schemas.openxmlformats.org/drawingml/2006/table">
            <a:tbl>
              <a:tblPr firstRow="1" bandRow="1">
                <a:tableStyleId>{5C22544A-7EE6-4342-B048-85BDC9FD1C3A}</a:tableStyleId>
              </a:tblPr>
              <a:tblGrid>
                <a:gridCol w="1800200">
                  <a:extLst>
                    <a:ext uri="{9D8B030D-6E8A-4147-A177-3AD203B41FA5}">
                      <a16:colId xmlns:a16="http://schemas.microsoft.com/office/drawing/2014/main" val="20000"/>
                    </a:ext>
                  </a:extLst>
                </a:gridCol>
              </a:tblGrid>
              <a:tr h="46800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400" b="1" dirty="0">
                          <a:solidFill>
                            <a:schemeClr val="bg1"/>
                          </a:solidFill>
                          <a:latin typeface="+mn-lt"/>
                          <a:cs typeface="B Nazanin" panose="00000400000000000000" pitchFamily="2" charset="-78"/>
                        </a:rPr>
                        <a:t>متن شما در اینجا</a:t>
                      </a:r>
                      <a:endParaRPr lang="ko-KR" altLang="en-US" sz="1400" b="1" dirty="0">
                        <a:solidFill>
                          <a:schemeClr val="bg1"/>
                        </a:solidFill>
                        <a:latin typeface="+mn-lt"/>
                        <a:cs typeface="B Nazanin" panose="00000400000000000000" pitchFamily="2" charset="-78"/>
                      </a:endParaRPr>
                    </a:p>
                  </a:txBody>
                  <a:tcPr anchor="ctr">
                    <a:lnL w="28575" cap="flat" cmpd="sng" algn="ctr">
                      <a:solidFill>
                        <a:schemeClr val="accent4"/>
                      </a:solidFill>
                      <a:prstDash val="solid"/>
                      <a:round/>
                      <a:headEnd type="none" w="med" len="med"/>
                      <a:tailEnd type="none" w="med" len="med"/>
                    </a:lnL>
                    <a:lnR w="28575" cap="flat" cmpd="sng" algn="ctr">
                      <a:solidFill>
                        <a:schemeClr val="accent4"/>
                      </a:solidFill>
                      <a:prstDash val="solid"/>
                      <a:round/>
                      <a:headEnd type="none" w="med" len="med"/>
                      <a:tailEnd type="none" w="med" len="med"/>
                    </a:lnR>
                    <a:lnT w="28575" cap="flat" cmpd="sng" algn="ctr">
                      <a:solidFill>
                        <a:schemeClr val="accent4"/>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0"/>
                  </a:ext>
                </a:extLst>
              </a:tr>
              <a:tr h="448157">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متن را اینجا بنویسید</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4"/>
                      </a:solidFill>
                      <a:prstDash val="solid"/>
                      <a:round/>
                      <a:headEnd type="none" w="med" len="med"/>
                      <a:tailEnd type="none" w="med" len="med"/>
                    </a:lnL>
                    <a:lnR w="28575" cap="flat" cmpd="sng" algn="ctr">
                      <a:solidFill>
                        <a:schemeClr val="accent4"/>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48157">
                <a:tc>
                  <a:txBody>
                    <a:bodyPr/>
                    <a:lstStyle/>
                    <a:p>
                      <a:pPr algn="ctr" rtl="1" latinLnBrk="1"/>
                      <a:r>
                        <a:rPr lang="fa-IR" altLang="ko-KR" sz="1200" b="0" dirty="0">
                          <a:solidFill>
                            <a:schemeClr val="tx1">
                              <a:lumMod val="75000"/>
                              <a:lumOff val="25000"/>
                            </a:schemeClr>
                          </a:solidFill>
                          <a:latin typeface="+mn-lt"/>
                          <a:cs typeface="B Nazanin" panose="00000400000000000000" pitchFamily="2" charset="-78"/>
                        </a:rPr>
                        <a:t>محتوا</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4"/>
                      </a:solidFill>
                      <a:prstDash val="solid"/>
                      <a:round/>
                      <a:headEnd type="none" w="med" len="med"/>
                      <a:tailEnd type="none" w="med" len="med"/>
                    </a:lnL>
                    <a:lnR w="28575" cap="flat" cmpd="sng" algn="ctr">
                      <a:solidFill>
                        <a:schemeClr val="accent4"/>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48157">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متن را اینجا بنویسید</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4"/>
                      </a:solidFill>
                      <a:prstDash val="solid"/>
                      <a:round/>
                      <a:headEnd type="none" w="med" len="med"/>
                      <a:tailEnd type="none" w="med" len="med"/>
                    </a:lnL>
                    <a:lnR w="28575" cap="flat" cmpd="sng" algn="ctr">
                      <a:solidFill>
                        <a:schemeClr val="accent4"/>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48157">
                <a:tc>
                  <a:txBody>
                    <a:bodyPr/>
                    <a:lstStyle/>
                    <a:p>
                      <a:pPr algn="ctr" rtl="1" latinLnBrk="1"/>
                      <a:r>
                        <a:rPr lang="fa-IR" altLang="ko-KR" sz="1200" b="0" dirty="0">
                          <a:solidFill>
                            <a:schemeClr val="tx1">
                              <a:lumMod val="75000"/>
                              <a:lumOff val="25000"/>
                            </a:schemeClr>
                          </a:solidFill>
                          <a:latin typeface="+mn-lt"/>
                          <a:cs typeface="B Nazanin" panose="00000400000000000000" pitchFamily="2" charset="-78"/>
                        </a:rPr>
                        <a:t>محتوا</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4"/>
                      </a:solidFill>
                      <a:prstDash val="solid"/>
                      <a:round/>
                      <a:headEnd type="none" w="med" len="med"/>
                      <a:tailEnd type="none" w="med" len="med"/>
                    </a:lnL>
                    <a:lnR w="28575" cap="flat" cmpd="sng" algn="ctr">
                      <a:solidFill>
                        <a:schemeClr val="accent4"/>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48157">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متن را اینجا بنویسید</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4"/>
                      </a:solidFill>
                      <a:prstDash val="solid"/>
                      <a:round/>
                      <a:headEnd type="none" w="med" len="med"/>
                      <a:tailEnd type="none" w="med" len="med"/>
                    </a:lnL>
                    <a:lnR w="28575" cap="flat" cmpd="sng" algn="ctr">
                      <a:solidFill>
                        <a:schemeClr val="accent4"/>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48157">
                <a:tc>
                  <a:txBody>
                    <a:bodyPr/>
                    <a:lstStyle/>
                    <a:p>
                      <a:pPr algn="ctr" rtl="1" latinLnBrk="1"/>
                      <a:r>
                        <a:rPr lang="fa-IR" altLang="ko-KR" sz="1200" b="0" dirty="0">
                          <a:solidFill>
                            <a:schemeClr val="tx1">
                              <a:lumMod val="75000"/>
                              <a:lumOff val="25000"/>
                            </a:schemeClr>
                          </a:solidFill>
                          <a:latin typeface="+mn-lt"/>
                          <a:cs typeface="B Nazanin" panose="00000400000000000000" pitchFamily="2" charset="-78"/>
                        </a:rPr>
                        <a:t>محتوا</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4"/>
                      </a:solidFill>
                      <a:prstDash val="solid"/>
                      <a:round/>
                      <a:headEnd type="none" w="med" len="med"/>
                      <a:tailEnd type="none" w="med" len="med"/>
                    </a:lnL>
                    <a:lnR w="28575" cap="flat" cmpd="sng" algn="ctr">
                      <a:solidFill>
                        <a:schemeClr val="accent4"/>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448157">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متن را اینجا بنویسید</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4"/>
                      </a:solidFill>
                      <a:prstDash val="solid"/>
                      <a:round/>
                      <a:headEnd type="none" w="med" len="med"/>
                      <a:tailEnd type="none" w="med" len="med"/>
                    </a:lnL>
                    <a:lnR w="28575" cap="flat" cmpd="sng" algn="ctr">
                      <a:solidFill>
                        <a:schemeClr val="accent4"/>
                      </a:solidFill>
                      <a:prstDash val="solid"/>
                      <a:round/>
                      <a:headEnd type="none" w="med" len="med"/>
                      <a:tailEnd type="none" w="med" len="med"/>
                    </a:lnR>
                    <a:lnT w="12700" cmpd="sng">
                      <a:noFill/>
                    </a:lnT>
                    <a:lnB w="2857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graphicFrame>
        <p:nvGraphicFramePr>
          <p:cNvPr id="12" name="Table 11">
            <a:extLst>
              <a:ext uri="{FF2B5EF4-FFF2-40B4-BE49-F238E27FC236}">
                <a16:creationId xmlns:a16="http://schemas.microsoft.com/office/drawing/2014/main" id="{3EA7079C-8B3A-4BF6-9858-6A81F52047FA}"/>
              </a:ext>
            </a:extLst>
          </p:cNvPr>
          <p:cNvGraphicFramePr>
            <a:graphicFrameLocks noGrp="1"/>
          </p:cNvGraphicFramePr>
          <p:nvPr>
            <p:extLst>
              <p:ext uri="{D42A27DB-BD31-4B8C-83A1-F6EECF244321}">
                <p14:modId xmlns:p14="http://schemas.microsoft.com/office/powerpoint/2010/main" val="576992635"/>
              </p:ext>
            </p:extLst>
          </p:nvPr>
        </p:nvGraphicFramePr>
        <p:xfrm>
          <a:off x="7378837" y="2419375"/>
          <a:ext cx="1800200" cy="3605099"/>
        </p:xfrm>
        <a:graphic>
          <a:graphicData uri="http://schemas.openxmlformats.org/drawingml/2006/table">
            <a:tbl>
              <a:tblPr firstRow="1" bandRow="1">
                <a:tableStyleId>{5C22544A-7EE6-4342-B048-85BDC9FD1C3A}</a:tableStyleId>
              </a:tblPr>
              <a:tblGrid>
                <a:gridCol w="1800200">
                  <a:extLst>
                    <a:ext uri="{9D8B030D-6E8A-4147-A177-3AD203B41FA5}">
                      <a16:colId xmlns:a16="http://schemas.microsoft.com/office/drawing/2014/main" val="20000"/>
                    </a:ext>
                  </a:extLst>
                </a:gridCol>
              </a:tblGrid>
              <a:tr h="46800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400" b="1" dirty="0">
                          <a:solidFill>
                            <a:schemeClr val="bg1"/>
                          </a:solidFill>
                          <a:latin typeface="+mn-lt"/>
                          <a:cs typeface="B Nazanin" panose="00000400000000000000" pitchFamily="2" charset="-78"/>
                        </a:rPr>
                        <a:t>متن شما در اینجا</a:t>
                      </a:r>
                      <a:endParaRPr lang="ko-KR" altLang="en-US" sz="1400" b="1" dirty="0">
                        <a:solidFill>
                          <a:schemeClr val="bg1"/>
                        </a:solidFill>
                        <a:latin typeface="+mn-lt"/>
                        <a:cs typeface="B Nazanin" panose="00000400000000000000" pitchFamily="2" charset="-78"/>
                      </a:endParaRPr>
                    </a:p>
                  </a:txBody>
                  <a:tcPr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solidFill>
                        <a:schemeClr val="accent3"/>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10000"/>
                  </a:ext>
                </a:extLst>
              </a:tr>
              <a:tr h="448157">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متن را اینجا بنویسید</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48157">
                <a:tc>
                  <a:txBody>
                    <a:bodyPr/>
                    <a:lstStyle/>
                    <a:p>
                      <a:pPr algn="ctr" rtl="1" latinLnBrk="1"/>
                      <a:r>
                        <a:rPr lang="fa-IR" altLang="ko-KR" sz="1200" b="0" dirty="0">
                          <a:solidFill>
                            <a:schemeClr val="tx1">
                              <a:lumMod val="75000"/>
                              <a:lumOff val="25000"/>
                            </a:schemeClr>
                          </a:solidFill>
                          <a:latin typeface="+mn-lt"/>
                          <a:cs typeface="B Nazanin" panose="00000400000000000000" pitchFamily="2" charset="-78"/>
                        </a:rPr>
                        <a:t>محتوا</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48157">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متن را اینجا بنویسید</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48157">
                <a:tc>
                  <a:txBody>
                    <a:bodyPr/>
                    <a:lstStyle/>
                    <a:p>
                      <a:pPr algn="ctr" rtl="1" latinLnBrk="1"/>
                      <a:r>
                        <a:rPr lang="fa-IR" altLang="ko-KR" sz="1200" b="0" dirty="0">
                          <a:solidFill>
                            <a:schemeClr val="tx1">
                              <a:lumMod val="75000"/>
                              <a:lumOff val="25000"/>
                            </a:schemeClr>
                          </a:solidFill>
                          <a:latin typeface="+mn-lt"/>
                          <a:cs typeface="B Nazanin" panose="00000400000000000000" pitchFamily="2" charset="-78"/>
                        </a:rPr>
                        <a:t>محتوا</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48157">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متن را اینجا بنویسید</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48157">
                <a:tc>
                  <a:txBody>
                    <a:bodyPr/>
                    <a:lstStyle/>
                    <a:p>
                      <a:pPr algn="ctr" rtl="1" latinLnBrk="1"/>
                      <a:r>
                        <a:rPr lang="fa-IR" altLang="ko-KR" sz="1200" b="0" dirty="0">
                          <a:solidFill>
                            <a:schemeClr val="tx1">
                              <a:lumMod val="75000"/>
                              <a:lumOff val="25000"/>
                            </a:schemeClr>
                          </a:solidFill>
                          <a:latin typeface="+mn-lt"/>
                          <a:cs typeface="B Nazanin" panose="00000400000000000000" pitchFamily="2" charset="-78"/>
                        </a:rPr>
                        <a:t>محتوا</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448157">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متن را اینجا بنویسید</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12700" cmpd="sng">
                      <a:noFill/>
                    </a:lnT>
                    <a:lnB w="285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graphicFrame>
        <p:nvGraphicFramePr>
          <p:cNvPr id="13" name="Table 19">
            <a:extLst>
              <a:ext uri="{FF2B5EF4-FFF2-40B4-BE49-F238E27FC236}">
                <a16:creationId xmlns:a16="http://schemas.microsoft.com/office/drawing/2014/main" id="{712CC6A7-22B6-4EF3-9AD4-EBAA260CEA32}"/>
              </a:ext>
            </a:extLst>
          </p:cNvPr>
          <p:cNvGraphicFramePr>
            <a:graphicFrameLocks noGrp="1"/>
          </p:cNvGraphicFramePr>
          <p:nvPr>
            <p:extLst>
              <p:ext uri="{D42A27DB-BD31-4B8C-83A1-F6EECF244321}">
                <p14:modId xmlns:p14="http://schemas.microsoft.com/office/powerpoint/2010/main" val="1736253523"/>
              </p:ext>
            </p:extLst>
          </p:nvPr>
        </p:nvGraphicFramePr>
        <p:xfrm>
          <a:off x="9464733" y="2419375"/>
          <a:ext cx="1800200" cy="3605099"/>
        </p:xfrm>
        <a:graphic>
          <a:graphicData uri="http://schemas.openxmlformats.org/drawingml/2006/table">
            <a:tbl>
              <a:tblPr firstRow="1" bandRow="1">
                <a:tableStyleId>{5C22544A-7EE6-4342-B048-85BDC9FD1C3A}</a:tableStyleId>
              </a:tblPr>
              <a:tblGrid>
                <a:gridCol w="1800200">
                  <a:extLst>
                    <a:ext uri="{9D8B030D-6E8A-4147-A177-3AD203B41FA5}">
                      <a16:colId xmlns:a16="http://schemas.microsoft.com/office/drawing/2014/main" val="20000"/>
                    </a:ext>
                  </a:extLst>
                </a:gridCol>
              </a:tblGrid>
              <a:tr h="46800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400" b="1" dirty="0">
                          <a:solidFill>
                            <a:schemeClr val="bg1"/>
                          </a:solidFill>
                          <a:latin typeface="+mn-lt"/>
                          <a:cs typeface="B Nazanin" panose="00000400000000000000" pitchFamily="2" charset="-78"/>
                        </a:rPr>
                        <a:t>متن شما در اینجا</a:t>
                      </a:r>
                      <a:endParaRPr lang="ko-KR" altLang="en-US" sz="1400" b="1" dirty="0">
                        <a:solidFill>
                          <a:schemeClr val="bg1"/>
                        </a:solidFill>
                        <a:latin typeface="+mn-lt"/>
                        <a:cs typeface="B Nazanin" panose="00000400000000000000" pitchFamily="2" charset="-78"/>
                      </a:endParaRPr>
                    </a:p>
                  </a:txBody>
                  <a:tcPr anchor="ctr">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28575" cap="flat" cmpd="sng" algn="ctr">
                      <a:solidFill>
                        <a:schemeClr val="accent2"/>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0"/>
                  </a:ext>
                </a:extLst>
              </a:tr>
              <a:tr h="448157">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متن را اینجا بنویسید</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48157">
                <a:tc>
                  <a:txBody>
                    <a:bodyPr/>
                    <a:lstStyle/>
                    <a:p>
                      <a:pPr algn="ctr" rtl="1" latinLnBrk="1"/>
                      <a:r>
                        <a:rPr lang="fa-IR" altLang="ko-KR" sz="1200" b="0" dirty="0">
                          <a:solidFill>
                            <a:schemeClr val="tx1">
                              <a:lumMod val="75000"/>
                              <a:lumOff val="25000"/>
                            </a:schemeClr>
                          </a:solidFill>
                          <a:latin typeface="+mn-lt"/>
                          <a:cs typeface="B Nazanin" panose="00000400000000000000" pitchFamily="2" charset="-78"/>
                        </a:rPr>
                        <a:t>محتوا</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48157">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متن را اینجا بنویسید</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48157">
                <a:tc>
                  <a:txBody>
                    <a:bodyPr/>
                    <a:lstStyle/>
                    <a:p>
                      <a:pPr algn="ctr" rtl="1" latinLnBrk="1"/>
                      <a:r>
                        <a:rPr lang="fa-IR" altLang="ko-KR" sz="1200" b="0" dirty="0">
                          <a:solidFill>
                            <a:schemeClr val="tx1">
                              <a:lumMod val="75000"/>
                              <a:lumOff val="25000"/>
                            </a:schemeClr>
                          </a:solidFill>
                          <a:latin typeface="+mn-lt"/>
                          <a:cs typeface="B Nazanin" panose="00000400000000000000" pitchFamily="2" charset="-78"/>
                        </a:rPr>
                        <a:t>محتوا</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48157">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متن را اینجا بنویسید</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48157">
                <a:tc>
                  <a:txBody>
                    <a:bodyPr/>
                    <a:lstStyle/>
                    <a:p>
                      <a:pPr algn="ctr" rtl="1" latinLnBrk="1"/>
                      <a:r>
                        <a:rPr lang="fa-IR" altLang="ko-KR" sz="1200" b="0" dirty="0">
                          <a:solidFill>
                            <a:schemeClr val="tx1">
                              <a:lumMod val="75000"/>
                              <a:lumOff val="25000"/>
                            </a:schemeClr>
                          </a:solidFill>
                          <a:latin typeface="+mn-lt"/>
                          <a:cs typeface="B Nazanin" panose="00000400000000000000" pitchFamily="2" charset="-78"/>
                        </a:rPr>
                        <a:t>محتوا</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448157">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متن را اینجا بنویسید</a:t>
                      </a:r>
                      <a:endParaRPr lang="ko-KR" altLang="en-US" sz="1200" b="0" dirty="0">
                        <a:solidFill>
                          <a:schemeClr val="tx1">
                            <a:lumMod val="75000"/>
                            <a:lumOff val="25000"/>
                          </a:schemeClr>
                        </a:solidFill>
                        <a:latin typeface="+mn-lt"/>
                        <a:cs typeface="B Nazanin" panose="00000400000000000000" pitchFamily="2" charset="-78"/>
                      </a:endParaRPr>
                    </a:p>
                  </a:txBody>
                  <a:tcPr anchor="ctr">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12700" cmpd="sng">
                      <a:noFill/>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14" name="Isosceles Triangle 51">
            <a:extLst>
              <a:ext uri="{FF2B5EF4-FFF2-40B4-BE49-F238E27FC236}">
                <a16:creationId xmlns:a16="http://schemas.microsoft.com/office/drawing/2014/main" id="{FDF2D350-56C5-4139-8B16-917D50AC14CD}"/>
              </a:ext>
            </a:extLst>
          </p:cNvPr>
          <p:cNvSpPr/>
          <p:nvPr/>
        </p:nvSpPr>
        <p:spPr>
          <a:xfrm>
            <a:off x="3955519" y="1877183"/>
            <a:ext cx="371781" cy="272628"/>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15" name="Rounded Rectangle 6">
            <a:extLst>
              <a:ext uri="{FF2B5EF4-FFF2-40B4-BE49-F238E27FC236}">
                <a16:creationId xmlns:a16="http://schemas.microsoft.com/office/drawing/2014/main" id="{7988CEE5-9FB7-4437-AD02-54F3611FCAA6}"/>
              </a:ext>
            </a:extLst>
          </p:cNvPr>
          <p:cNvSpPr/>
          <p:nvPr/>
        </p:nvSpPr>
        <p:spPr>
          <a:xfrm>
            <a:off x="10171711" y="1817152"/>
            <a:ext cx="386244" cy="392690"/>
          </a:xfrm>
          <a:custGeom>
            <a:avLst/>
            <a:gdLst/>
            <a:ahLst/>
            <a:cxnLst/>
            <a:rect l="l" t="t" r="r" b="b"/>
            <a:pathLst>
              <a:path w="3186824" h="3060919">
                <a:moveTo>
                  <a:pt x="1045874" y="2696689"/>
                </a:moveTo>
                <a:lnTo>
                  <a:pt x="2125874" y="2696689"/>
                </a:lnTo>
                <a:lnTo>
                  <a:pt x="2125874" y="2804689"/>
                </a:lnTo>
                <a:lnTo>
                  <a:pt x="1045874" y="2804689"/>
                </a:lnTo>
                <a:close/>
                <a:moveTo>
                  <a:pt x="1045874" y="2410468"/>
                </a:moveTo>
                <a:lnTo>
                  <a:pt x="2125874" y="2410468"/>
                </a:lnTo>
                <a:lnTo>
                  <a:pt x="2125874" y="2518468"/>
                </a:lnTo>
                <a:lnTo>
                  <a:pt x="1045874" y="2518468"/>
                </a:lnTo>
                <a:close/>
                <a:moveTo>
                  <a:pt x="1045874" y="2124247"/>
                </a:moveTo>
                <a:lnTo>
                  <a:pt x="2125874" y="2124247"/>
                </a:lnTo>
                <a:lnTo>
                  <a:pt x="2125874" y="2232247"/>
                </a:lnTo>
                <a:lnTo>
                  <a:pt x="1045874" y="2232247"/>
                </a:lnTo>
                <a:close/>
                <a:moveTo>
                  <a:pt x="902547" y="1956791"/>
                </a:moveTo>
                <a:lnTo>
                  <a:pt x="902547" y="2109191"/>
                </a:lnTo>
                <a:lnTo>
                  <a:pt x="902547" y="2185391"/>
                </a:lnTo>
                <a:lnTo>
                  <a:pt x="902547" y="2376263"/>
                </a:lnTo>
                <a:lnTo>
                  <a:pt x="902547" y="2973921"/>
                </a:lnTo>
                <a:lnTo>
                  <a:pt x="2284277" y="2973921"/>
                </a:lnTo>
                <a:lnTo>
                  <a:pt x="2284277" y="2376263"/>
                </a:lnTo>
                <a:lnTo>
                  <a:pt x="2284277" y="2185391"/>
                </a:lnTo>
                <a:lnTo>
                  <a:pt x="2284277" y="2109191"/>
                </a:lnTo>
                <a:lnTo>
                  <a:pt x="2284277" y="1956791"/>
                </a:lnTo>
                <a:close/>
                <a:moveTo>
                  <a:pt x="469172" y="1728191"/>
                </a:moveTo>
                <a:lnTo>
                  <a:pt x="469172" y="2185391"/>
                </a:lnTo>
                <a:lnTo>
                  <a:pt x="767127" y="2185391"/>
                </a:lnTo>
                <a:lnTo>
                  <a:pt x="767127" y="2109191"/>
                </a:lnTo>
                <a:lnTo>
                  <a:pt x="545372" y="2109191"/>
                </a:lnTo>
                <a:lnTo>
                  <a:pt x="545372" y="1804391"/>
                </a:lnTo>
                <a:lnTo>
                  <a:pt x="2641452" y="1804391"/>
                </a:lnTo>
                <a:lnTo>
                  <a:pt x="2641452" y="2109191"/>
                </a:lnTo>
                <a:lnTo>
                  <a:pt x="2419697" y="2109191"/>
                </a:lnTo>
                <a:lnTo>
                  <a:pt x="2419697" y="2185391"/>
                </a:lnTo>
                <a:lnTo>
                  <a:pt x="2717652" y="2185391"/>
                </a:lnTo>
                <a:lnTo>
                  <a:pt x="2717652" y="1728191"/>
                </a:lnTo>
                <a:close/>
                <a:moveTo>
                  <a:pt x="2819005" y="1350909"/>
                </a:moveTo>
                <a:cubicBezTo>
                  <a:pt x="2769294" y="1350909"/>
                  <a:pt x="2728995" y="1391208"/>
                  <a:pt x="2728995" y="1440919"/>
                </a:cubicBezTo>
                <a:cubicBezTo>
                  <a:pt x="2728995" y="1490630"/>
                  <a:pt x="2769294" y="1530929"/>
                  <a:pt x="2819005" y="1530929"/>
                </a:cubicBezTo>
                <a:cubicBezTo>
                  <a:pt x="2868716" y="1530929"/>
                  <a:pt x="2909015" y="1490630"/>
                  <a:pt x="2909015" y="1440919"/>
                </a:cubicBezTo>
                <a:cubicBezTo>
                  <a:pt x="2909015" y="1391208"/>
                  <a:pt x="2868716" y="1350909"/>
                  <a:pt x="2819005" y="1350909"/>
                </a:cubicBezTo>
                <a:close/>
                <a:moveTo>
                  <a:pt x="2509707" y="1350909"/>
                </a:moveTo>
                <a:cubicBezTo>
                  <a:pt x="2459996" y="1350909"/>
                  <a:pt x="2419697" y="1391208"/>
                  <a:pt x="2419697" y="1440919"/>
                </a:cubicBezTo>
                <a:cubicBezTo>
                  <a:pt x="2419697" y="1490630"/>
                  <a:pt x="2459996" y="1530929"/>
                  <a:pt x="2509707" y="1530929"/>
                </a:cubicBezTo>
                <a:cubicBezTo>
                  <a:pt x="2559418" y="1530929"/>
                  <a:pt x="2599717" y="1490630"/>
                  <a:pt x="2599717" y="1440919"/>
                </a:cubicBezTo>
                <a:cubicBezTo>
                  <a:pt x="2599717" y="1391208"/>
                  <a:pt x="2559418" y="1350909"/>
                  <a:pt x="2509707" y="1350909"/>
                </a:cubicBezTo>
                <a:close/>
                <a:moveTo>
                  <a:pt x="195993" y="1200328"/>
                </a:moveTo>
                <a:lnTo>
                  <a:pt x="2990831" y="1200328"/>
                </a:lnTo>
                <a:cubicBezTo>
                  <a:pt x="3099075" y="1200328"/>
                  <a:pt x="3186824" y="1288077"/>
                  <a:pt x="3186824" y="1396321"/>
                </a:cubicBezTo>
                <a:lnTo>
                  <a:pt x="3186824" y="2180270"/>
                </a:lnTo>
                <a:cubicBezTo>
                  <a:pt x="3186824" y="2288514"/>
                  <a:pt x="3099075" y="2376263"/>
                  <a:pt x="2990831" y="2376263"/>
                </a:cubicBezTo>
                <a:lnTo>
                  <a:pt x="2419697" y="2376263"/>
                </a:lnTo>
                <a:lnTo>
                  <a:pt x="2419697" y="3060919"/>
                </a:lnTo>
                <a:lnTo>
                  <a:pt x="767127" y="3060919"/>
                </a:lnTo>
                <a:lnTo>
                  <a:pt x="767127" y="2376263"/>
                </a:lnTo>
                <a:lnTo>
                  <a:pt x="195993" y="2376263"/>
                </a:lnTo>
                <a:cubicBezTo>
                  <a:pt x="87749" y="2376263"/>
                  <a:pt x="0" y="2288514"/>
                  <a:pt x="0" y="2180270"/>
                </a:cubicBezTo>
                <a:lnTo>
                  <a:pt x="0" y="1396321"/>
                </a:lnTo>
                <a:cubicBezTo>
                  <a:pt x="0" y="1288077"/>
                  <a:pt x="87749" y="1200328"/>
                  <a:pt x="195993" y="1200328"/>
                </a:cubicBezTo>
                <a:close/>
                <a:moveTo>
                  <a:pt x="767127" y="0"/>
                </a:moveTo>
                <a:lnTo>
                  <a:pt x="2419697" y="0"/>
                </a:lnTo>
                <a:lnTo>
                  <a:pt x="2419697" y="190589"/>
                </a:lnTo>
                <a:lnTo>
                  <a:pt x="2565249" y="190589"/>
                </a:lnTo>
                <a:cubicBezTo>
                  <a:pt x="2649419" y="190589"/>
                  <a:pt x="2717652" y="258822"/>
                  <a:pt x="2717652" y="342992"/>
                </a:cubicBezTo>
                <a:lnTo>
                  <a:pt x="2717652" y="1104989"/>
                </a:lnTo>
                <a:lnTo>
                  <a:pt x="2284277" y="1104989"/>
                </a:lnTo>
                <a:lnTo>
                  <a:pt x="2284277" y="1104128"/>
                </a:lnTo>
                <a:lnTo>
                  <a:pt x="2284277" y="190589"/>
                </a:lnTo>
                <a:lnTo>
                  <a:pt x="2284277" y="96523"/>
                </a:lnTo>
                <a:lnTo>
                  <a:pt x="902547" y="96523"/>
                </a:lnTo>
                <a:lnTo>
                  <a:pt x="902547" y="190589"/>
                </a:lnTo>
                <a:lnTo>
                  <a:pt x="902547" y="1104128"/>
                </a:lnTo>
                <a:lnTo>
                  <a:pt x="902547" y="1104989"/>
                </a:lnTo>
                <a:lnTo>
                  <a:pt x="469172" y="1104989"/>
                </a:lnTo>
                <a:lnTo>
                  <a:pt x="469172" y="342992"/>
                </a:lnTo>
                <a:cubicBezTo>
                  <a:pt x="469172" y="258822"/>
                  <a:pt x="537405" y="190589"/>
                  <a:pt x="621575" y="190589"/>
                </a:cubicBezTo>
                <a:lnTo>
                  <a:pt x="767127" y="19058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16" name="Rounded Rectangle 27">
            <a:extLst>
              <a:ext uri="{FF2B5EF4-FFF2-40B4-BE49-F238E27FC236}">
                <a16:creationId xmlns:a16="http://schemas.microsoft.com/office/drawing/2014/main" id="{3956A479-B232-46FD-B04E-A38C588A413C}"/>
              </a:ext>
            </a:extLst>
          </p:cNvPr>
          <p:cNvSpPr/>
          <p:nvPr/>
        </p:nvSpPr>
        <p:spPr>
          <a:xfrm>
            <a:off x="5999697" y="1864984"/>
            <a:ext cx="386688" cy="297029"/>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17" name="Teardrop 1">
            <a:extLst>
              <a:ext uri="{FF2B5EF4-FFF2-40B4-BE49-F238E27FC236}">
                <a16:creationId xmlns:a16="http://schemas.microsoft.com/office/drawing/2014/main" id="{1C0C2E87-FC47-460D-B0BD-320E2DF77195}"/>
              </a:ext>
            </a:extLst>
          </p:cNvPr>
          <p:cNvSpPr/>
          <p:nvPr/>
        </p:nvSpPr>
        <p:spPr>
          <a:xfrm rot="18805991">
            <a:off x="8090506" y="1827032"/>
            <a:ext cx="376862" cy="372930"/>
          </a:xfrm>
          <a:custGeom>
            <a:avLst/>
            <a:gdLst/>
            <a:ahLst/>
            <a:cxnLst/>
            <a:rect l="l" t="t" r="r" b="b"/>
            <a:pathLst>
              <a:path w="1807241" h="1788383">
                <a:moveTo>
                  <a:pt x="712876" y="1117592"/>
                </a:moveTo>
                <a:cubicBezTo>
                  <a:pt x="771173" y="1181828"/>
                  <a:pt x="811089" y="1255910"/>
                  <a:pt x="847925" y="1348018"/>
                </a:cubicBezTo>
                <a:cubicBezTo>
                  <a:pt x="814544" y="1418896"/>
                  <a:pt x="753893" y="1474052"/>
                  <a:pt x="679064" y="1498332"/>
                </a:cubicBezTo>
                <a:lnTo>
                  <a:pt x="308226" y="1106637"/>
                </a:lnTo>
                <a:cubicBezTo>
                  <a:pt x="336560" y="1033247"/>
                  <a:pt x="394949" y="975701"/>
                  <a:pt x="467546" y="946245"/>
                </a:cubicBezTo>
                <a:cubicBezTo>
                  <a:pt x="577903" y="998968"/>
                  <a:pt x="654580" y="1053357"/>
                  <a:pt x="712876" y="1117592"/>
                </a:cubicBezTo>
                <a:close/>
                <a:moveTo>
                  <a:pt x="1038527" y="398886"/>
                </a:moveTo>
                <a:lnTo>
                  <a:pt x="1405560" y="786562"/>
                </a:lnTo>
                <a:cubicBezTo>
                  <a:pt x="1374476" y="799049"/>
                  <a:pt x="1340402" y="804299"/>
                  <a:pt x="1305054" y="803332"/>
                </a:cubicBezTo>
                <a:lnTo>
                  <a:pt x="1008167" y="795212"/>
                </a:lnTo>
                <a:lnTo>
                  <a:pt x="1016288" y="498325"/>
                </a:lnTo>
                <a:cubicBezTo>
                  <a:pt x="1017255" y="462976"/>
                  <a:pt x="1024360" y="429240"/>
                  <a:pt x="1038527" y="398886"/>
                </a:cubicBezTo>
                <a:close/>
                <a:moveTo>
                  <a:pt x="1097925" y="218888"/>
                </a:moveTo>
                <a:cubicBezTo>
                  <a:pt x="992582" y="279303"/>
                  <a:pt x="921871" y="392886"/>
                  <a:pt x="921053" y="523256"/>
                </a:cubicBezTo>
                <a:lnTo>
                  <a:pt x="919136" y="828763"/>
                </a:lnTo>
                <a:lnTo>
                  <a:pt x="830924" y="915875"/>
                </a:lnTo>
                <a:lnTo>
                  <a:pt x="525417" y="913958"/>
                </a:lnTo>
                <a:cubicBezTo>
                  <a:pt x="403891" y="913196"/>
                  <a:pt x="296188" y="973343"/>
                  <a:pt x="234366" y="1067831"/>
                </a:cubicBezTo>
                <a:lnTo>
                  <a:pt x="710285" y="1570519"/>
                </a:lnTo>
                <a:cubicBezTo>
                  <a:pt x="811872" y="1510375"/>
                  <a:pt x="878808" y="1399439"/>
                  <a:pt x="879603" y="1272618"/>
                </a:cubicBezTo>
                <a:lnTo>
                  <a:pt x="881520" y="967111"/>
                </a:lnTo>
                <a:lnTo>
                  <a:pt x="969732" y="879999"/>
                </a:lnTo>
                <a:lnTo>
                  <a:pt x="1275239" y="881916"/>
                </a:lnTo>
                <a:cubicBezTo>
                  <a:pt x="1400271" y="882701"/>
                  <a:pt x="1510670" y="819011"/>
                  <a:pt x="1573529" y="721242"/>
                </a:cubicBezTo>
                <a:close/>
                <a:moveTo>
                  <a:pt x="1162945" y="27894"/>
                </a:moveTo>
                <a:lnTo>
                  <a:pt x="1782798" y="682611"/>
                </a:lnTo>
                <a:cubicBezTo>
                  <a:pt x="1816692" y="718411"/>
                  <a:pt x="1815147" y="774907"/>
                  <a:pt x="1779347" y="808801"/>
                </a:cubicBezTo>
                <a:cubicBezTo>
                  <a:pt x="1743547" y="842694"/>
                  <a:pt x="1687050" y="841149"/>
                  <a:pt x="1653157" y="805349"/>
                </a:cubicBezTo>
                <a:lnTo>
                  <a:pt x="1644015" y="795693"/>
                </a:lnTo>
                <a:cubicBezTo>
                  <a:pt x="1561789" y="910282"/>
                  <a:pt x="1426630" y="983636"/>
                  <a:pt x="1274606" y="982683"/>
                </a:cubicBezTo>
                <a:lnTo>
                  <a:pt x="980378" y="980836"/>
                </a:lnTo>
                <a:lnTo>
                  <a:pt x="980378" y="1270380"/>
                </a:lnTo>
                <a:cubicBezTo>
                  <a:pt x="980378" y="1427425"/>
                  <a:pt x="901198" y="1565976"/>
                  <a:pt x="779756" y="1647056"/>
                </a:cubicBezTo>
                <a:cubicBezTo>
                  <a:pt x="807405" y="1681913"/>
                  <a:pt x="803595" y="1732594"/>
                  <a:pt x="770486" y="1763941"/>
                </a:cubicBezTo>
                <a:cubicBezTo>
                  <a:pt x="734686" y="1797834"/>
                  <a:pt x="678189" y="1796289"/>
                  <a:pt x="644296" y="1760489"/>
                </a:cubicBezTo>
                <a:lnTo>
                  <a:pt x="24442" y="1105772"/>
                </a:lnTo>
                <a:cubicBezTo>
                  <a:pt x="-9451" y="1069973"/>
                  <a:pt x="-7906" y="1013476"/>
                  <a:pt x="27894" y="979583"/>
                </a:cubicBezTo>
                <a:cubicBezTo>
                  <a:pt x="63694" y="945689"/>
                  <a:pt x="120190" y="947235"/>
                  <a:pt x="154084" y="983034"/>
                </a:cubicBezTo>
                <a:lnTo>
                  <a:pt x="163237" y="992702"/>
                </a:lnTo>
                <a:cubicBezTo>
                  <a:pt x="244774" y="882877"/>
                  <a:pt x="375836" y="813180"/>
                  <a:pt x="523178" y="813180"/>
                </a:cubicBezTo>
                <a:lnTo>
                  <a:pt x="818460" y="813180"/>
                </a:lnTo>
                <a:lnTo>
                  <a:pt x="820284" y="522622"/>
                </a:lnTo>
                <a:cubicBezTo>
                  <a:pt x="821285" y="363119"/>
                  <a:pt x="903845" y="223207"/>
                  <a:pt x="1028952" y="143673"/>
                </a:cubicBezTo>
                <a:cubicBezTo>
                  <a:pt x="999689" y="108599"/>
                  <a:pt x="1002953" y="56445"/>
                  <a:pt x="1036755" y="24443"/>
                </a:cubicBezTo>
                <a:cubicBezTo>
                  <a:pt x="1072555" y="-9451"/>
                  <a:pt x="1129052" y="-7906"/>
                  <a:pt x="1162945" y="2789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solidFill>
              <a:cs typeface="B Nazanin" panose="00000400000000000000" pitchFamily="2" charset="-78"/>
            </a:endParaRPr>
          </a:p>
        </p:txBody>
      </p:sp>
    </p:spTree>
    <p:extLst>
      <p:ext uri="{BB962C8B-B14F-4D97-AF65-F5344CB8AC3E}">
        <p14:creationId xmlns:p14="http://schemas.microsoft.com/office/powerpoint/2010/main" val="18473687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ight Triangle 3">
            <a:extLst>
              <a:ext uri="{FF2B5EF4-FFF2-40B4-BE49-F238E27FC236}">
                <a16:creationId xmlns:a16="http://schemas.microsoft.com/office/drawing/2014/main" id="{0F3D095F-FCCB-4823-B664-88A3D4B4823C}"/>
              </a:ext>
            </a:extLst>
          </p:cNvPr>
          <p:cNvSpPr/>
          <p:nvPr/>
        </p:nvSpPr>
        <p:spPr>
          <a:xfrm rot="5400000">
            <a:off x="1862847" y="-1862849"/>
            <a:ext cx="3706238" cy="7431936"/>
          </a:xfrm>
          <a:prstGeom prst="rtTriangl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5" name="Right Triangle 4">
            <a:extLst>
              <a:ext uri="{FF2B5EF4-FFF2-40B4-BE49-F238E27FC236}">
                <a16:creationId xmlns:a16="http://schemas.microsoft.com/office/drawing/2014/main" id="{640D5ABE-27E5-4C89-85B2-1BAC588CC6C7}"/>
              </a:ext>
            </a:extLst>
          </p:cNvPr>
          <p:cNvSpPr/>
          <p:nvPr/>
        </p:nvSpPr>
        <p:spPr>
          <a:xfrm rot="16200000">
            <a:off x="6622913" y="1288913"/>
            <a:ext cx="3706238" cy="7431936"/>
          </a:xfrm>
          <a:prstGeom prst="rtTriangl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nvGrpSpPr>
          <p:cNvPr id="6" name="Group 5">
            <a:extLst>
              <a:ext uri="{FF2B5EF4-FFF2-40B4-BE49-F238E27FC236}">
                <a16:creationId xmlns:a16="http://schemas.microsoft.com/office/drawing/2014/main" id="{067E6517-0D74-4BA0-B704-5ADC4A0C6086}"/>
              </a:ext>
            </a:extLst>
          </p:cNvPr>
          <p:cNvGrpSpPr/>
          <p:nvPr/>
        </p:nvGrpSpPr>
        <p:grpSpPr>
          <a:xfrm>
            <a:off x="531880" y="3706238"/>
            <a:ext cx="3984335" cy="2427973"/>
            <a:chOff x="755576" y="2985717"/>
            <a:chExt cx="3092136" cy="2427973"/>
          </a:xfrm>
        </p:grpSpPr>
        <p:sp>
          <p:nvSpPr>
            <p:cNvPr id="7" name="TextBox 6">
              <a:extLst>
                <a:ext uri="{FF2B5EF4-FFF2-40B4-BE49-F238E27FC236}">
                  <a16:creationId xmlns:a16="http://schemas.microsoft.com/office/drawing/2014/main" id="{8B43BE99-D578-4ACE-B440-C5873F95A37D}"/>
                </a:ext>
              </a:extLst>
            </p:cNvPr>
            <p:cNvSpPr txBox="1"/>
            <p:nvPr/>
          </p:nvSpPr>
          <p:spPr>
            <a:xfrm>
              <a:off x="755576" y="3336198"/>
              <a:ext cx="3092136" cy="2077492"/>
            </a:xfrm>
            <a:prstGeom prst="rect">
              <a:avLst/>
            </a:prstGeom>
            <a:noFill/>
          </p:spPr>
          <p:txBody>
            <a:bodyPr wrap="square" rtlCol="0">
              <a:spAutoFit/>
            </a:bodyPr>
            <a:lstStyle/>
            <a:p>
              <a:pPr algn="r" rtl="1">
                <a:lnSpc>
                  <a:spcPct val="12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p>
            <a:p>
              <a:pPr algn="r" rtl="1">
                <a:lnSpc>
                  <a:spcPct val="120000"/>
                </a:lnSpc>
              </a:pPr>
              <a:endParaRPr lang="fa-IR" altLang="ko-KR" sz="1200" dirty="0">
                <a:solidFill>
                  <a:schemeClr val="bg1"/>
                </a:solidFill>
                <a:cs typeface="B Nazanin" panose="00000400000000000000" pitchFamily="2" charset="-78"/>
              </a:endParaRPr>
            </a:p>
            <a:p>
              <a:pPr algn="r" rtl="1">
                <a:lnSpc>
                  <a:spcPct val="12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sp>
          <p:nvSpPr>
            <p:cNvPr id="8" name="TextBox 7">
              <a:extLst>
                <a:ext uri="{FF2B5EF4-FFF2-40B4-BE49-F238E27FC236}">
                  <a16:creationId xmlns:a16="http://schemas.microsoft.com/office/drawing/2014/main" id="{6F7685E0-38B7-4BB8-AC13-881F1583F492}"/>
                </a:ext>
              </a:extLst>
            </p:cNvPr>
            <p:cNvSpPr txBox="1"/>
            <p:nvPr/>
          </p:nvSpPr>
          <p:spPr>
            <a:xfrm>
              <a:off x="755576" y="2985717"/>
              <a:ext cx="3092136" cy="338554"/>
            </a:xfrm>
            <a:prstGeom prst="rect">
              <a:avLst/>
            </a:prstGeom>
            <a:noFill/>
          </p:spPr>
          <p:txBody>
            <a:bodyPr wrap="square" rtlCol="0">
              <a:spAutoFit/>
            </a:bodyPr>
            <a:lstStyle/>
            <a:p>
              <a:pPr algn="r" rtl="1"/>
              <a:r>
                <a:rPr lang="fa-IR" altLang="ko-KR" sz="1600" b="1" dirty="0">
                  <a:solidFill>
                    <a:schemeClr val="bg1"/>
                  </a:solidFill>
                  <a:cs typeface="B Nazanin" panose="00000400000000000000" pitchFamily="2" charset="-78"/>
                </a:rPr>
                <a:t>مطالب شما در اینجا</a:t>
              </a:r>
              <a:endParaRPr lang="ko-KR" altLang="en-US" sz="1600" b="1" dirty="0">
                <a:solidFill>
                  <a:schemeClr val="bg1"/>
                </a:solidFill>
                <a:cs typeface="B Nazanin" panose="00000400000000000000" pitchFamily="2" charset="-78"/>
              </a:endParaRPr>
            </a:p>
          </p:txBody>
        </p:sp>
      </p:grpSp>
      <p:sp>
        <p:nvSpPr>
          <p:cNvPr id="9" name="TextBox 8">
            <a:extLst>
              <a:ext uri="{FF2B5EF4-FFF2-40B4-BE49-F238E27FC236}">
                <a16:creationId xmlns:a16="http://schemas.microsoft.com/office/drawing/2014/main" id="{4DC267A8-874D-4BA0-9115-2B49A9887525}"/>
              </a:ext>
            </a:extLst>
          </p:cNvPr>
          <p:cNvSpPr txBox="1"/>
          <p:nvPr/>
        </p:nvSpPr>
        <p:spPr>
          <a:xfrm>
            <a:off x="531880" y="507127"/>
            <a:ext cx="4088758" cy="954107"/>
          </a:xfrm>
          <a:prstGeom prst="rect">
            <a:avLst/>
          </a:prstGeom>
          <a:noFill/>
        </p:spPr>
        <p:txBody>
          <a:bodyPr wrap="square" rtlCol="0" anchor="ctr">
            <a:spAutoFit/>
          </a:bodyPr>
          <a:lstStyle/>
          <a:p>
            <a:pPr algn="r" rtl="1"/>
            <a:r>
              <a:rPr lang="fa-IR" altLang="ko-KR" sz="2800" dirty="0">
                <a:solidFill>
                  <a:schemeClr val="bg1"/>
                </a:solidFill>
                <a:cs typeface="B Nazanin" panose="00000400000000000000" pitchFamily="2" charset="-78"/>
              </a:rPr>
              <a:t>قالب پاورپوینت مهندسی کامپیوتر قابل ویرایش می باشد.</a:t>
            </a:r>
            <a:endParaRPr lang="ko-KR" altLang="en-US" sz="2800" dirty="0">
              <a:solidFill>
                <a:schemeClr val="bg1"/>
              </a:solidFill>
              <a:cs typeface="B Nazanin" panose="00000400000000000000" pitchFamily="2" charset="-78"/>
            </a:endParaRPr>
          </a:p>
        </p:txBody>
      </p:sp>
      <p:sp>
        <p:nvSpPr>
          <p:cNvPr id="10" name="TextBox 9">
            <a:extLst>
              <a:ext uri="{FF2B5EF4-FFF2-40B4-BE49-F238E27FC236}">
                <a16:creationId xmlns:a16="http://schemas.microsoft.com/office/drawing/2014/main" id="{08D29127-CE30-4FF4-8049-498D7E5CBE7B}"/>
              </a:ext>
            </a:extLst>
          </p:cNvPr>
          <p:cNvSpPr txBox="1"/>
          <p:nvPr/>
        </p:nvSpPr>
        <p:spPr>
          <a:xfrm>
            <a:off x="8559209" y="5926138"/>
            <a:ext cx="3434996" cy="461665"/>
          </a:xfrm>
          <a:prstGeom prst="rect">
            <a:avLst/>
          </a:prstGeom>
          <a:noFill/>
        </p:spPr>
        <p:txBody>
          <a:bodyPr wrap="square" rtlCol="0" anchor="ctr">
            <a:spAutoFit/>
          </a:bodyPr>
          <a:lstStyle/>
          <a:p>
            <a:pPr algn="r" rtl="1"/>
            <a:r>
              <a:rPr lang="fa-IR" altLang="ko-KR" sz="2400" dirty="0">
                <a:solidFill>
                  <a:schemeClr val="bg1"/>
                </a:solidFill>
                <a:cs typeface="B Nazanin" panose="00000400000000000000" pitchFamily="2" charset="-78"/>
              </a:rPr>
              <a:t>قالب پاورپوینت مهندسی کامپیوتر</a:t>
            </a:r>
            <a:endParaRPr lang="ko-KR" altLang="en-US" sz="2400" dirty="0">
              <a:solidFill>
                <a:schemeClr val="bg1"/>
              </a:solidFill>
              <a:cs typeface="B Nazanin" panose="00000400000000000000" pitchFamily="2" charset="-78"/>
            </a:endParaRPr>
          </a:p>
        </p:txBody>
      </p:sp>
    </p:spTree>
    <p:extLst>
      <p:ext uri="{BB962C8B-B14F-4D97-AF65-F5344CB8AC3E}">
        <p14:creationId xmlns:p14="http://schemas.microsoft.com/office/powerpoint/2010/main" val="27745221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aphic 19">
            <a:extLst>
              <a:ext uri="{FF2B5EF4-FFF2-40B4-BE49-F238E27FC236}">
                <a16:creationId xmlns:a16="http://schemas.microsoft.com/office/drawing/2014/main" id="{7E37F5B6-C989-4A9A-B60E-3C46767B1235}"/>
              </a:ext>
            </a:extLst>
          </p:cNvPr>
          <p:cNvGrpSpPr/>
          <p:nvPr/>
        </p:nvGrpSpPr>
        <p:grpSpPr>
          <a:xfrm>
            <a:off x="2125296" y="2673870"/>
            <a:ext cx="1993103" cy="2904645"/>
            <a:chOff x="169229" y="2084489"/>
            <a:chExt cx="1306245" cy="1903654"/>
          </a:xfrm>
          <a:solidFill>
            <a:schemeClr val="accent2"/>
          </a:solidFill>
        </p:grpSpPr>
        <p:sp>
          <p:nvSpPr>
            <p:cNvPr id="4" name="Freeform: Shape 3">
              <a:extLst>
                <a:ext uri="{FF2B5EF4-FFF2-40B4-BE49-F238E27FC236}">
                  <a16:creationId xmlns:a16="http://schemas.microsoft.com/office/drawing/2014/main" id="{A81CA102-54D0-4530-B4DB-BFC054833333}"/>
                </a:ext>
              </a:extLst>
            </p:cNvPr>
            <p:cNvSpPr/>
            <p:nvPr/>
          </p:nvSpPr>
          <p:spPr>
            <a:xfrm>
              <a:off x="1162276" y="2834478"/>
              <a:ext cx="313198" cy="613622"/>
            </a:xfrm>
            <a:custGeom>
              <a:avLst/>
              <a:gdLst>
                <a:gd name="connsiteX0" fmla="*/ 297384 w 313198"/>
                <a:gd name="connsiteY0" fmla="*/ 307094 h 613622"/>
                <a:gd name="connsiteX1" fmla="*/ 294721 w 313198"/>
                <a:gd name="connsiteY1" fmla="*/ 265708 h 613622"/>
                <a:gd name="connsiteX2" fmla="*/ 293543 w 313198"/>
                <a:gd name="connsiteY2" fmla="*/ 264011 h 613622"/>
                <a:gd name="connsiteX3" fmla="*/ 263140 w 313198"/>
                <a:gd name="connsiteY3" fmla="*/ 252463 h 613622"/>
                <a:gd name="connsiteX4" fmla="*/ 249187 w 313198"/>
                <a:gd name="connsiteY4" fmla="*/ 230639 h 613622"/>
                <a:gd name="connsiteX5" fmla="*/ 230050 w 313198"/>
                <a:gd name="connsiteY5" fmla="*/ 209262 h 613622"/>
                <a:gd name="connsiteX6" fmla="*/ 216592 w 313198"/>
                <a:gd name="connsiteY6" fmla="*/ 198280 h 613622"/>
                <a:gd name="connsiteX7" fmla="*/ 183785 w 313198"/>
                <a:gd name="connsiteY7" fmla="*/ 148904 h 613622"/>
                <a:gd name="connsiteX8" fmla="*/ 158049 w 313198"/>
                <a:gd name="connsiteY8" fmla="*/ 114565 h 613622"/>
                <a:gd name="connsiteX9" fmla="*/ 146830 w 313198"/>
                <a:gd name="connsiteY9" fmla="*/ 108626 h 613622"/>
                <a:gd name="connsiteX10" fmla="*/ 134905 w 313198"/>
                <a:gd name="connsiteY10" fmla="*/ 98445 h 613622"/>
                <a:gd name="connsiteX11" fmla="*/ 105633 w 313198"/>
                <a:gd name="connsiteY11" fmla="*/ 53806 h 613622"/>
                <a:gd name="connsiteX12" fmla="*/ 97030 w 313198"/>
                <a:gd name="connsiteY12" fmla="*/ 52510 h 613622"/>
                <a:gd name="connsiteX13" fmla="*/ 95286 w 313198"/>
                <a:gd name="connsiteY13" fmla="*/ 61749 h 613622"/>
                <a:gd name="connsiteX14" fmla="*/ 109474 w 313198"/>
                <a:gd name="connsiteY14" fmla="*/ 81028 h 613622"/>
                <a:gd name="connsiteX15" fmla="*/ 121023 w 313198"/>
                <a:gd name="connsiteY15" fmla="*/ 108202 h 613622"/>
                <a:gd name="connsiteX16" fmla="*/ 108602 w 313198"/>
                <a:gd name="connsiteY16" fmla="*/ 100212 h 613622"/>
                <a:gd name="connsiteX17" fmla="*/ 62032 w 313198"/>
                <a:gd name="connsiteY17" fmla="*/ 54419 h 613622"/>
                <a:gd name="connsiteX18" fmla="*/ 12798 w 313198"/>
                <a:gd name="connsiteY18" fmla="*/ 6081 h 613622"/>
                <a:gd name="connsiteX19" fmla="*/ 2027 w 313198"/>
                <a:gd name="connsiteY19" fmla="*/ 0 h 613622"/>
                <a:gd name="connsiteX20" fmla="*/ 0 w 313198"/>
                <a:gd name="connsiteY20" fmla="*/ 2050 h 613622"/>
                <a:gd name="connsiteX21" fmla="*/ 6387 w 313198"/>
                <a:gd name="connsiteY21" fmla="*/ 15649 h 613622"/>
                <a:gd name="connsiteX22" fmla="*/ 59062 w 313198"/>
                <a:gd name="connsiteY22" fmla="*/ 84586 h 613622"/>
                <a:gd name="connsiteX23" fmla="*/ 149328 w 313198"/>
                <a:gd name="connsiteY23" fmla="*/ 212185 h 613622"/>
                <a:gd name="connsiteX24" fmla="*/ 225713 w 313198"/>
                <a:gd name="connsiteY24" fmla="*/ 406929 h 613622"/>
                <a:gd name="connsiteX25" fmla="*/ 246312 w 313198"/>
                <a:gd name="connsiteY25" fmla="*/ 517417 h 613622"/>
                <a:gd name="connsiteX26" fmla="*/ 265756 w 313198"/>
                <a:gd name="connsiteY26" fmla="*/ 601697 h 613622"/>
                <a:gd name="connsiteX27" fmla="*/ 271600 w 313198"/>
                <a:gd name="connsiteY27" fmla="*/ 613623 h 613622"/>
                <a:gd name="connsiteX28" fmla="*/ 273698 w 313198"/>
                <a:gd name="connsiteY28" fmla="*/ 613175 h 613622"/>
                <a:gd name="connsiteX29" fmla="*/ 275843 w 313198"/>
                <a:gd name="connsiteY29" fmla="*/ 604926 h 613622"/>
                <a:gd name="connsiteX30" fmla="*/ 273698 w 313198"/>
                <a:gd name="connsiteY30" fmla="*/ 552392 h 613622"/>
                <a:gd name="connsiteX31" fmla="*/ 240985 w 313198"/>
                <a:gd name="connsiteY31" fmla="*/ 395970 h 613622"/>
                <a:gd name="connsiteX32" fmla="*/ 221895 w 313198"/>
                <a:gd name="connsiteY32" fmla="*/ 302451 h 613622"/>
                <a:gd name="connsiteX33" fmla="*/ 222366 w 313198"/>
                <a:gd name="connsiteY33" fmla="*/ 291139 h 613622"/>
                <a:gd name="connsiteX34" fmla="*/ 225831 w 313198"/>
                <a:gd name="connsiteY34" fmla="*/ 290361 h 613622"/>
                <a:gd name="connsiteX35" fmla="*/ 234363 w 313198"/>
                <a:gd name="connsiteY35" fmla="*/ 305209 h 613622"/>
                <a:gd name="connsiteX36" fmla="*/ 250719 w 313198"/>
                <a:gd name="connsiteY36" fmla="*/ 349635 h 613622"/>
                <a:gd name="connsiteX37" fmla="*/ 272402 w 313198"/>
                <a:gd name="connsiteY37" fmla="*/ 389748 h 613622"/>
                <a:gd name="connsiteX38" fmla="*/ 295805 w 313198"/>
                <a:gd name="connsiteY38" fmla="*/ 394650 h 613622"/>
                <a:gd name="connsiteX39" fmla="*/ 292883 w 313198"/>
                <a:gd name="connsiteY39" fmla="*/ 390691 h 613622"/>
                <a:gd name="connsiteX40" fmla="*/ 274075 w 313198"/>
                <a:gd name="connsiteY40" fmla="*/ 366415 h 613622"/>
                <a:gd name="connsiteX41" fmla="*/ 252227 w 313198"/>
                <a:gd name="connsiteY41" fmla="*/ 309875 h 613622"/>
                <a:gd name="connsiteX42" fmla="*/ 236743 w 313198"/>
                <a:gd name="connsiteY42" fmla="*/ 276361 h 613622"/>
                <a:gd name="connsiteX43" fmla="*/ 228306 w 313198"/>
                <a:gd name="connsiteY43" fmla="*/ 270139 h 613622"/>
                <a:gd name="connsiteX44" fmla="*/ 214188 w 313198"/>
                <a:gd name="connsiteY44" fmla="*/ 263776 h 613622"/>
                <a:gd name="connsiteX45" fmla="*/ 195899 w 313198"/>
                <a:gd name="connsiteY45" fmla="*/ 241504 h 613622"/>
                <a:gd name="connsiteX46" fmla="*/ 145887 w 313198"/>
                <a:gd name="connsiteY46" fmla="*/ 164294 h 613622"/>
                <a:gd name="connsiteX47" fmla="*/ 126609 w 313198"/>
                <a:gd name="connsiteY47" fmla="*/ 130120 h 613622"/>
                <a:gd name="connsiteX48" fmla="*/ 124063 w 313198"/>
                <a:gd name="connsiteY48" fmla="*/ 120151 h 613622"/>
                <a:gd name="connsiteX49" fmla="*/ 126609 w 313198"/>
                <a:gd name="connsiteY49" fmla="*/ 118595 h 613622"/>
                <a:gd name="connsiteX50" fmla="*/ 145887 w 313198"/>
                <a:gd name="connsiteY50" fmla="*/ 138440 h 613622"/>
                <a:gd name="connsiteX51" fmla="*/ 238393 w 313198"/>
                <a:gd name="connsiteY51" fmla="*/ 257389 h 613622"/>
                <a:gd name="connsiteX52" fmla="*/ 291115 w 313198"/>
                <a:gd name="connsiteY52" fmla="*/ 340538 h 613622"/>
                <a:gd name="connsiteX53" fmla="*/ 301909 w 313198"/>
                <a:gd name="connsiteY53" fmla="*/ 353406 h 613622"/>
                <a:gd name="connsiteX54" fmla="*/ 313199 w 313198"/>
                <a:gd name="connsiteY54" fmla="*/ 354796 h 613622"/>
                <a:gd name="connsiteX55" fmla="*/ 313199 w 313198"/>
                <a:gd name="connsiteY55" fmla="*/ 344379 h 613622"/>
                <a:gd name="connsiteX56" fmla="*/ 297384 w 313198"/>
                <a:gd name="connsiteY56" fmla="*/ 307094 h 61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13198" h="613622">
                  <a:moveTo>
                    <a:pt x="297384" y="307094"/>
                  </a:moveTo>
                  <a:cubicBezTo>
                    <a:pt x="292364" y="293707"/>
                    <a:pt x="287509" y="280038"/>
                    <a:pt x="294721" y="265708"/>
                  </a:cubicBezTo>
                  <a:cubicBezTo>
                    <a:pt x="294815" y="265520"/>
                    <a:pt x="294203" y="264954"/>
                    <a:pt x="293543" y="264011"/>
                  </a:cubicBezTo>
                  <a:cubicBezTo>
                    <a:pt x="278907" y="272732"/>
                    <a:pt x="270799" y="262338"/>
                    <a:pt x="263140" y="252463"/>
                  </a:cubicBezTo>
                  <a:cubicBezTo>
                    <a:pt x="257860" y="245675"/>
                    <a:pt x="254396" y="237474"/>
                    <a:pt x="249187" y="230639"/>
                  </a:cubicBezTo>
                  <a:cubicBezTo>
                    <a:pt x="243413" y="223050"/>
                    <a:pt x="236790" y="216027"/>
                    <a:pt x="230050" y="209262"/>
                  </a:cubicBezTo>
                  <a:cubicBezTo>
                    <a:pt x="225972" y="205162"/>
                    <a:pt x="219798" y="202828"/>
                    <a:pt x="216592" y="198280"/>
                  </a:cubicBezTo>
                  <a:cubicBezTo>
                    <a:pt x="205209" y="182135"/>
                    <a:pt x="194980" y="165190"/>
                    <a:pt x="183785" y="148904"/>
                  </a:cubicBezTo>
                  <a:cubicBezTo>
                    <a:pt x="175701" y="137120"/>
                    <a:pt x="167075" y="125642"/>
                    <a:pt x="158049" y="114565"/>
                  </a:cubicBezTo>
                  <a:cubicBezTo>
                    <a:pt x="155527" y="111478"/>
                    <a:pt x="150672" y="108697"/>
                    <a:pt x="146830" y="108626"/>
                  </a:cubicBezTo>
                  <a:cubicBezTo>
                    <a:pt x="138110" y="108461"/>
                    <a:pt x="135494" y="107259"/>
                    <a:pt x="134905" y="98445"/>
                  </a:cubicBezTo>
                  <a:cubicBezTo>
                    <a:pt x="133538" y="78011"/>
                    <a:pt x="121895" y="64318"/>
                    <a:pt x="105633" y="53806"/>
                  </a:cubicBezTo>
                  <a:cubicBezTo>
                    <a:pt x="103276" y="52274"/>
                    <a:pt x="98044" y="51284"/>
                    <a:pt x="97030" y="52510"/>
                  </a:cubicBezTo>
                  <a:cubicBezTo>
                    <a:pt x="95192" y="54678"/>
                    <a:pt x="94014" y="59581"/>
                    <a:pt x="95286" y="61749"/>
                  </a:cubicBezTo>
                  <a:cubicBezTo>
                    <a:pt x="99293" y="68607"/>
                    <a:pt x="104007" y="75277"/>
                    <a:pt x="109474" y="81028"/>
                  </a:cubicBezTo>
                  <a:cubicBezTo>
                    <a:pt x="116309" y="88192"/>
                    <a:pt x="121094" y="95711"/>
                    <a:pt x="121023" y="108202"/>
                  </a:cubicBezTo>
                  <a:cubicBezTo>
                    <a:pt x="115744" y="104879"/>
                    <a:pt x="111619" y="103135"/>
                    <a:pt x="108602" y="100212"/>
                  </a:cubicBezTo>
                  <a:cubicBezTo>
                    <a:pt x="92930" y="85105"/>
                    <a:pt x="77540" y="69715"/>
                    <a:pt x="62032" y="54419"/>
                  </a:cubicBezTo>
                  <a:cubicBezTo>
                    <a:pt x="45652" y="38275"/>
                    <a:pt x="29390" y="21989"/>
                    <a:pt x="12798" y="6081"/>
                  </a:cubicBezTo>
                  <a:cubicBezTo>
                    <a:pt x="9922" y="3323"/>
                    <a:pt x="5656" y="1980"/>
                    <a:pt x="2027" y="0"/>
                  </a:cubicBezTo>
                  <a:cubicBezTo>
                    <a:pt x="1343" y="683"/>
                    <a:pt x="660" y="1367"/>
                    <a:pt x="0" y="2050"/>
                  </a:cubicBezTo>
                  <a:cubicBezTo>
                    <a:pt x="2098" y="6623"/>
                    <a:pt x="3465" y="11713"/>
                    <a:pt x="6387" y="15649"/>
                  </a:cubicBezTo>
                  <a:cubicBezTo>
                    <a:pt x="23686" y="38840"/>
                    <a:pt x="40537" y="62409"/>
                    <a:pt x="59062" y="84586"/>
                  </a:cubicBezTo>
                  <a:cubicBezTo>
                    <a:pt x="92623" y="124747"/>
                    <a:pt x="125077" y="165755"/>
                    <a:pt x="149328" y="212185"/>
                  </a:cubicBezTo>
                  <a:cubicBezTo>
                    <a:pt x="181735" y="274240"/>
                    <a:pt x="204949" y="340137"/>
                    <a:pt x="225713" y="406929"/>
                  </a:cubicBezTo>
                  <a:cubicBezTo>
                    <a:pt x="236932" y="443012"/>
                    <a:pt x="237969" y="480863"/>
                    <a:pt x="246312" y="517417"/>
                  </a:cubicBezTo>
                  <a:cubicBezTo>
                    <a:pt x="252722" y="545534"/>
                    <a:pt x="259062" y="573651"/>
                    <a:pt x="265756" y="601697"/>
                  </a:cubicBezTo>
                  <a:cubicBezTo>
                    <a:pt x="266769" y="605892"/>
                    <a:pt x="269621" y="609663"/>
                    <a:pt x="271600" y="613623"/>
                  </a:cubicBezTo>
                  <a:cubicBezTo>
                    <a:pt x="272308" y="613481"/>
                    <a:pt x="272991" y="613316"/>
                    <a:pt x="273698" y="613175"/>
                  </a:cubicBezTo>
                  <a:cubicBezTo>
                    <a:pt x="274452" y="610417"/>
                    <a:pt x="275914" y="607660"/>
                    <a:pt x="275843" y="604926"/>
                  </a:cubicBezTo>
                  <a:cubicBezTo>
                    <a:pt x="275442" y="587391"/>
                    <a:pt x="276927" y="569432"/>
                    <a:pt x="273698" y="552392"/>
                  </a:cubicBezTo>
                  <a:cubicBezTo>
                    <a:pt x="263776" y="500071"/>
                    <a:pt x="251945" y="448103"/>
                    <a:pt x="240985" y="395970"/>
                  </a:cubicBezTo>
                  <a:cubicBezTo>
                    <a:pt x="234457" y="364836"/>
                    <a:pt x="228070" y="333656"/>
                    <a:pt x="221895" y="302451"/>
                  </a:cubicBezTo>
                  <a:cubicBezTo>
                    <a:pt x="221188" y="298845"/>
                    <a:pt x="222154" y="294909"/>
                    <a:pt x="222366" y="291139"/>
                  </a:cubicBezTo>
                  <a:cubicBezTo>
                    <a:pt x="223521" y="290879"/>
                    <a:pt x="224676" y="290620"/>
                    <a:pt x="225831" y="290361"/>
                  </a:cubicBezTo>
                  <a:cubicBezTo>
                    <a:pt x="228730" y="295286"/>
                    <a:pt x="232336" y="299953"/>
                    <a:pt x="234363" y="305209"/>
                  </a:cubicBezTo>
                  <a:cubicBezTo>
                    <a:pt x="240090" y="319915"/>
                    <a:pt x="244332" y="335235"/>
                    <a:pt x="250719" y="349635"/>
                  </a:cubicBezTo>
                  <a:cubicBezTo>
                    <a:pt x="256847" y="363517"/>
                    <a:pt x="264082" y="377092"/>
                    <a:pt x="272402" y="389748"/>
                  </a:cubicBezTo>
                  <a:cubicBezTo>
                    <a:pt x="277917" y="398138"/>
                    <a:pt x="285789" y="398728"/>
                    <a:pt x="295805" y="394650"/>
                  </a:cubicBezTo>
                  <a:cubicBezTo>
                    <a:pt x="294792" y="393236"/>
                    <a:pt x="294132" y="391468"/>
                    <a:pt x="292883" y="390691"/>
                  </a:cubicBezTo>
                  <a:cubicBezTo>
                    <a:pt x="283644" y="384869"/>
                    <a:pt x="278011" y="376055"/>
                    <a:pt x="274075" y="366415"/>
                  </a:cubicBezTo>
                  <a:cubicBezTo>
                    <a:pt x="266439" y="347726"/>
                    <a:pt x="259793" y="328612"/>
                    <a:pt x="252227" y="309875"/>
                  </a:cubicBezTo>
                  <a:cubicBezTo>
                    <a:pt x="247632" y="298468"/>
                    <a:pt x="242376" y="287297"/>
                    <a:pt x="236743" y="276361"/>
                  </a:cubicBezTo>
                  <a:cubicBezTo>
                    <a:pt x="235305" y="273557"/>
                    <a:pt x="231417" y="271742"/>
                    <a:pt x="228306" y="270139"/>
                  </a:cubicBezTo>
                  <a:cubicBezTo>
                    <a:pt x="223686" y="267782"/>
                    <a:pt x="217653" y="267170"/>
                    <a:pt x="214188" y="263776"/>
                  </a:cubicBezTo>
                  <a:cubicBezTo>
                    <a:pt x="207330" y="257106"/>
                    <a:pt x="201202" y="249493"/>
                    <a:pt x="195899" y="241504"/>
                  </a:cubicBezTo>
                  <a:cubicBezTo>
                    <a:pt x="178930" y="215979"/>
                    <a:pt x="162267" y="190219"/>
                    <a:pt x="145887" y="164294"/>
                  </a:cubicBezTo>
                  <a:cubicBezTo>
                    <a:pt x="138911" y="153241"/>
                    <a:pt x="132760" y="141669"/>
                    <a:pt x="126609" y="130120"/>
                  </a:cubicBezTo>
                  <a:cubicBezTo>
                    <a:pt x="125030" y="127174"/>
                    <a:pt x="124888" y="123498"/>
                    <a:pt x="124063" y="120151"/>
                  </a:cubicBezTo>
                  <a:cubicBezTo>
                    <a:pt x="124912" y="119632"/>
                    <a:pt x="125760" y="119114"/>
                    <a:pt x="126609" y="118595"/>
                  </a:cubicBezTo>
                  <a:cubicBezTo>
                    <a:pt x="133066" y="125171"/>
                    <a:pt x="140207" y="131228"/>
                    <a:pt x="145887" y="138440"/>
                  </a:cubicBezTo>
                  <a:cubicBezTo>
                    <a:pt x="176998" y="177893"/>
                    <a:pt x="208296" y="217181"/>
                    <a:pt x="238393" y="257389"/>
                  </a:cubicBezTo>
                  <a:cubicBezTo>
                    <a:pt x="258049" y="283667"/>
                    <a:pt x="277610" y="310205"/>
                    <a:pt x="291115" y="340538"/>
                  </a:cubicBezTo>
                  <a:cubicBezTo>
                    <a:pt x="293330" y="345510"/>
                    <a:pt x="297526" y="350130"/>
                    <a:pt x="301909" y="353406"/>
                  </a:cubicBezTo>
                  <a:cubicBezTo>
                    <a:pt x="304549" y="355362"/>
                    <a:pt x="309357" y="354443"/>
                    <a:pt x="313199" y="354796"/>
                  </a:cubicBezTo>
                  <a:cubicBezTo>
                    <a:pt x="313199" y="351332"/>
                    <a:pt x="313199" y="347867"/>
                    <a:pt x="313199" y="344379"/>
                  </a:cubicBezTo>
                  <a:cubicBezTo>
                    <a:pt x="307848" y="331959"/>
                    <a:pt x="302121" y="319727"/>
                    <a:pt x="297384" y="307094"/>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5" name="Freeform: Shape 4">
              <a:extLst>
                <a:ext uri="{FF2B5EF4-FFF2-40B4-BE49-F238E27FC236}">
                  <a16:creationId xmlns:a16="http://schemas.microsoft.com/office/drawing/2014/main" id="{AD267047-DD5C-4BDD-BFEE-9F23820B7C99}"/>
                </a:ext>
              </a:extLst>
            </p:cNvPr>
            <p:cNvSpPr/>
            <p:nvPr/>
          </p:nvSpPr>
          <p:spPr>
            <a:xfrm>
              <a:off x="720533" y="2084489"/>
              <a:ext cx="230932" cy="61420"/>
            </a:xfrm>
            <a:custGeom>
              <a:avLst/>
              <a:gdLst>
                <a:gd name="connsiteX0" fmla="*/ 21640 w 230932"/>
                <a:gd name="connsiteY0" fmla="*/ 61089 h 61420"/>
                <a:gd name="connsiteX1" fmla="*/ 91543 w 230932"/>
                <a:gd name="connsiteY1" fmla="*/ 53830 h 61420"/>
                <a:gd name="connsiteX2" fmla="*/ 190294 w 230932"/>
                <a:gd name="connsiteY2" fmla="*/ 51803 h 61420"/>
                <a:gd name="connsiteX3" fmla="*/ 219754 w 230932"/>
                <a:gd name="connsiteY3" fmla="*/ 48975 h 61420"/>
                <a:gd name="connsiteX4" fmla="*/ 228192 w 230932"/>
                <a:gd name="connsiteY4" fmla="*/ 32359 h 61420"/>
                <a:gd name="connsiteX5" fmla="*/ 206438 w 230932"/>
                <a:gd name="connsiteY5" fmla="*/ 0 h 61420"/>
                <a:gd name="connsiteX6" fmla="*/ 201984 w 230932"/>
                <a:gd name="connsiteY6" fmla="*/ 0 h 61420"/>
                <a:gd name="connsiteX7" fmla="*/ 204883 w 230932"/>
                <a:gd name="connsiteY7" fmla="*/ 11949 h 61420"/>
                <a:gd name="connsiteX8" fmla="*/ 198637 w 230932"/>
                <a:gd name="connsiteY8" fmla="*/ 27787 h 61420"/>
                <a:gd name="connsiteX9" fmla="*/ 174880 w 230932"/>
                <a:gd name="connsiteY9" fmla="*/ 32548 h 61420"/>
                <a:gd name="connsiteX10" fmla="*/ 46834 w 230932"/>
                <a:gd name="connsiteY10" fmla="*/ 20057 h 61420"/>
                <a:gd name="connsiteX11" fmla="*/ 14593 w 230932"/>
                <a:gd name="connsiteY11" fmla="*/ 15696 h 61420"/>
                <a:gd name="connsiteX12" fmla="*/ 27 w 230932"/>
                <a:gd name="connsiteY12" fmla="*/ 29036 h 61420"/>
                <a:gd name="connsiteX13" fmla="*/ 1512 w 230932"/>
                <a:gd name="connsiteY13" fmla="*/ 47466 h 61420"/>
                <a:gd name="connsiteX14" fmla="*/ 21640 w 230932"/>
                <a:gd name="connsiteY14" fmla="*/ 61089 h 61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0932" h="61420">
                  <a:moveTo>
                    <a:pt x="21640" y="61089"/>
                  </a:moveTo>
                  <a:cubicBezTo>
                    <a:pt x="44878" y="58190"/>
                    <a:pt x="68163" y="54938"/>
                    <a:pt x="91543" y="53830"/>
                  </a:cubicBezTo>
                  <a:cubicBezTo>
                    <a:pt x="124421" y="52251"/>
                    <a:pt x="157369" y="52628"/>
                    <a:pt x="190294" y="51803"/>
                  </a:cubicBezTo>
                  <a:cubicBezTo>
                    <a:pt x="200145" y="51544"/>
                    <a:pt x="210044" y="50554"/>
                    <a:pt x="219754" y="48975"/>
                  </a:cubicBezTo>
                  <a:cubicBezTo>
                    <a:pt x="230855" y="47160"/>
                    <a:pt x="233730" y="42022"/>
                    <a:pt x="228192" y="32359"/>
                  </a:cubicBezTo>
                  <a:cubicBezTo>
                    <a:pt x="221758" y="21117"/>
                    <a:pt x="213768" y="10747"/>
                    <a:pt x="206438" y="0"/>
                  </a:cubicBezTo>
                  <a:cubicBezTo>
                    <a:pt x="204953" y="0"/>
                    <a:pt x="203469" y="0"/>
                    <a:pt x="201984" y="0"/>
                  </a:cubicBezTo>
                  <a:cubicBezTo>
                    <a:pt x="202926" y="3983"/>
                    <a:pt x="203398" y="8178"/>
                    <a:pt x="204883" y="11949"/>
                  </a:cubicBezTo>
                  <a:cubicBezTo>
                    <a:pt x="208159" y="20222"/>
                    <a:pt x="207075" y="24935"/>
                    <a:pt x="198637" y="27787"/>
                  </a:cubicBezTo>
                  <a:cubicBezTo>
                    <a:pt x="191025" y="30356"/>
                    <a:pt x="182870" y="32171"/>
                    <a:pt x="174880" y="32548"/>
                  </a:cubicBezTo>
                  <a:cubicBezTo>
                    <a:pt x="131633" y="34622"/>
                    <a:pt x="89210" y="27622"/>
                    <a:pt x="46834" y="20057"/>
                  </a:cubicBezTo>
                  <a:cubicBezTo>
                    <a:pt x="36158" y="18148"/>
                    <a:pt x="25387" y="16356"/>
                    <a:pt x="14593" y="15696"/>
                  </a:cubicBezTo>
                  <a:cubicBezTo>
                    <a:pt x="4293" y="15060"/>
                    <a:pt x="287" y="19067"/>
                    <a:pt x="27" y="29036"/>
                  </a:cubicBezTo>
                  <a:cubicBezTo>
                    <a:pt x="-138" y="35164"/>
                    <a:pt x="452" y="41409"/>
                    <a:pt x="1512" y="47466"/>
                  </a:cubicBezTo>
                  <a:cubicBezTo>
                    <a:pt x="3539" y="59251"/>
                    <a:pt x="9643" y="62574"/>
                    <a:pt x="21640" y="61089"/>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6" name="Freeform: Shape 5">
              <a:extLst>
                <a:ext uri="{FF2B5EF4-FFF2-40B4-BE49-F238E27FC236}">
                  <a16:creationId xmlns:a16="http://schemas.microsoft.com/office/drawing/2014/main" id="{F05ECF9E-1642-415E-8471-EF623A0ACA17}"/>
                </a:ext>
              </a:extLst>
            </p:cNvPr>
            <p:cNvSpPr/>
            <p:nvPr/>
          </p:nvSpPr>
          <p:spPr>
            <a:xfrm>
              <a:off x="517440" y="2721140"/>
              <a:ext cx="900505" cy="1154323"/>
            </a:xfrm>
            <a:custGeom>
              <a:avLst/>
              <a:gdLst>
                <a:gd name="connsiteX0" fmla="*/ 894354 w 900505"/>
                <a:gd name="connsiteY0" fmla="*/ 849656 h 1154323"/>
                <a:gd name="connsiteX1" fmla="*/ 886671 w 900505"/>
                <a:gd name="connsiteY1" fmla="*/ 839027 h 1154323"/>
                <a:gd name="connsiteX2" fmla="*/ 880896 w 900505"/>
                <a:gd name="connsiteY2" fmla="*/ 790477 h 1154323"/>
                <a:gd name="connsiteX3" fmla="*/ 876253 w 900505"/>
                <a:gd name="connsiteY3" fmla="*/ 700752 h 1154323"/>
                <a:gd name="connsiteX4" fmla="*/ 858059 w 900505"/>
                <a:gd name="connsiteY4" fmla="*/ 573955 h 1154323"/>
                <a:gd name="connsiteX5" fmla="*/ 842433 w 900505"/>
                <a:gd name="connsiteY5" fmla="*/ 523213 h 1154323"/>
                <a:gd name="connsiteX6" fmla="*/ 835952 w 900505"/>
                <a:gd name="connsiteY6" fmla="*/ 517014 h 1154323"/>
                <a:gd name="connsiteX7" fmla="*/ 830390 w 900505"/>
                <a:gd name="connsiteY7" fmla="*/ 524862 h 1154323"/>
                <a:gd name="connsiteX8" fmla="*/ 828268 w 900505"/>
                <a:gd name="connsiteY8" fmla="*/ 551306 h 1154323"/>
                <a:gd name="connsiteX9" fmla="*/ 830272 w 900505"/>
                <a:gd name="connsiteY9" fmla="*/ 578433 h 1154323"/>
                <a:gd name="connsiteX10" fmla="*/ 828174 w 900505"/>
                <a:gd name="connsiteY10" fmla="*/ 578763 h 1154323"/>
                <a:gd name="connsiteX11" fmla="*/ 816791 w 900505"/>
                <a:gd name="connsiteY11" fmla="*/ 542279 h 1154323"/>
                <a:gd name="connsiteX12" fmla="*/ 770833 w 900505"/>
                <a:gd name="connsiteY12" fmla="*/ 409496 h 1154323"/>
                <a:gd name="connsiteX13" fmla="*/ 733100 w 900505"/>
                <a:gd name="connsiteY13" fmla="*/ 320149 h 1154323"/>
                <a:gd name="connsiteX14" fmla="*/ 727090 w 900505"/>
                <a:gd name="connsiteY14" fmla="*/ 301648 h 1154323"/>
                <a:gd name="connsiteX15" fmla="*/ 729188 w 900505"/>
                <a:gd name="connsiteY15" fmla="*/ 300634 h 1154323"/>
                <a:gd name="connsiteX16" fmla="*/ 737106 w 900505"/>
                <a:gd name="connsiteY16" fmla="*/ 312725 h 1154323"/>
                <a:gd name="connsiteX17" fmla="*/ 785633 w 900505"/>
                <a:gd name="connsiteY17" fmla="*/ 404452 h 1154323"/>
                <a:gd name="connsiteX18" fmla="*/ 828009 w 900505"/>
                <a:gd name="connsiteY18" fmla="*/ 477490 h 1154323"/>
                <a:gd name="connsiteX19" fmla="*/ 837107 w 900505"/>
                <a:gd name="connsiteY19" fmla="*/ 486800 h 1154323"/>
                <a:gd name="connsiteX20" fmla="*/ 831262 w 900505"/>
                <a:gd name="connsiteY20" fmla="*/ 455171 h 1154323"/>
                <a:gd name="connsiteX21" fmla="*/ 773449 w 900505"/>
                <a:gd name="connsiteY21" fmla="*/ 329458 h 1154323"/>
                <a:gd name="connsiteX22" fmla="*/ 725676 w 900505"/>
                <a:gd name="connsiteY22" fmla="*/ 251023 h 1154323"/>
                <a:gd name="connsiteX23" fmla="*/ 716531 w 900505"/>
                <a:gd name="connsiteY23" fmla="*/ 241525 h 1154323"/>
                <a:gd name="connsiteX24" fmla="*/ 714434 w 900505"/>
                <a:gd name="connsiteY24" fmla="*/ 242868 h 1154323"/>
                <a:gd name="connsiteX25" fmla="*/ 716696 w 900505"/>
                <a:gd name="connsiteY25" fmla="*/ 254181 h 1154323"/>
                <a:gd name="connsiteX26" fmla="*/ 718535 w 900505"/>
                <a:gd name="connsiteY26" fmla="*/ 271716 h 1154323"/>
                <a:gd name="connsiteX27" fmla="*/ 712336 w 900505"/>
                <a:gd name="connsiteY27" fmla="*/ 280554 h 1154323"/>
                <a:gd name="connsiteX28" fmla="*/ 703522 w 900505"/>
                <a:gd name="connsiteY28" fmla="*/ 298490 h 1154323"/>
                <a:gd name="connsiteX29" fmla="*/ 722942 w 900505"/>
                <a:gd name="connsiteY29" fmla="*/ 362147 h 1154323"/>
                <a:gd name="connsiteX30" fmla="*/ 756503 w 900505"/>
                <a:gd name="connsiteY30" fmla="*/ 490689 h 1154323"/>
                <a:gd name="connsiteX31" fmla="*/ 761547 w 900505"/>
                <a:gd name="connsiteY31" fmla="*/ 561653 h 1154323"/>
                <a:gd name="connsiteX32" fmla="*/ 755914 w 900505"/>
                <a:gd name="connsiteY32" fmla="*/ 578457 h 1154323"/>
                <a:gd name="connsiteX33" fmla="*/ 745803 w 900505"/>
                <a:gd name="connsiteY33" fmla="*/ 560026 h 1154323"/>
                <a:gd name="connsiteX34" fmla="*/ 738214 w 900505"/>
                <a:gd name="connsiteY34" fmla="*/ 495991 h 1154323"/>
                <a:gd name="connsiteX35" fmla="*/ 691997 w 900505"/>
                <a:gd name="connsiteY35" fmla="*/ 335067 h 1154323"/>
                <a:gd name="connsiteX36" fmla="*/ 680943 w 900505"/>
                <a:gd name="connsiteY36" fmla="*/ 306126 h 1154323"/>
                <a:gd name="connsiteX37" fmla="*/ 687048 w 900505"/>
                <a:gd name="connsiteY37" fmla="*/ 286258 h 1154323"/>
                <a:gd name="connsiteX38" fmla="*/ 696333 w 900505"/>
                <a:gd name="connsiteY38" fmla="*/ 271669 h 1154323"/>
                <a:gd name="connsiteX39" fmla="*/ 693411 w 900505"/>
                <a:gd name="connsiteY39" fmla="*/ 234667 h 1154323"/>
                <a:gd name="connsiteX40" fmla="*/ 660345 w 900505"/>
                <a:gd name="connsiteY40" fmla="*/ 187884 h 1154323"/>
                <a:gd name="connsiteX41" fmla="*/ 674745 w 900505"/>
                <a:gd name="connsiteY41" fmla="*/ 235279 h 1154323"/>
                <a:gd name="connsiteX42" fmla="*/ 683017 w 900505"/>
                <a:gd name="connsiteY42" fmla="*/ 269689 h 1154323"/>
                <a:gd name="connsiteX43" fmla="*/ 672671 w 900505"/>
                <a:gd name="connsiteY43" fmla="*/ 279588 h 1154323"/>
                <a:gd name="connsiteX44" fmla="*/ 665247 w 900505"/>
                <a:gd name="connsiteY44" fmla="*/ 279281 h 1154323"/>
                <a:gd name="connsiteX45" fmla="*/ 654971 w 900505"/>
                <a:gd name="connsiteY45" fmla="*/ 290146 h 1154323"/>
                <a:gd name="connsiteX46" fmla="*/ 662796 w 900505"/>
                <a:gd name="connsiteY46" fmla="*/ 319277 h 1154323"/>
                <a:gd name="connsiteX47" fmla="*/ 689357 w 900505"/>
                <a:gd name="connsiteY47" fmla="*/ 390665 h 1154323"/>
                <a:gd name="connsiteX48" fmla="*/ 690182 w 900505"/>
                <a:gd name="connsiteY48" fmla="*/ 401294 h 1154323"/>
                <a:gd name="connsiteX49" fmla="*/ 691101 w 900505"/>
                <a:gd name="connsiteY49" fmla="*/ 413173 h 1154323"/>
                <a:gd name="connsiteX50" fmla="*/ 696852 w 900505"/>
                <a:gd name="connsiteY50" fmla="*/ 421822 h 1154323"/>
                <a:gd name="connsiteX51" fmla="*/ 706751 w 900505"/>
                <a:gd name="connsiteY51" fmla="*/ 471480 h 1154323"/>
                <a:gd name="connsiteX52" fmla="*/ 696758 w 900505"/>
                <a:gd name="connsiteY52" fmla="*/ 483477 h 1154323"/>
                <a:gd name="connsiteX53" fmla="*/ 685963 w 900505"/>
                <a:gd name="connsiteY53" fmla="*/ 471457 h 1154323"/>
                <a:gd name="connsiteX54" fmla="*/ 683630 w 900505"/>
                <a:gd name="connsiteY54" fmla="*/ 458353 h 1154323"/>
                <a:gd name="connsiteX55" fmla="*/ 641985 w 900505"/>
                <a:gd name="connsiteY55" fmla="*/ 314092 h 1154323"/>
                <a:gd name="connsiteX56" fmla="*/ 551389 w 900505"/>
                <a:gd name="connsiteY56" fmla="*/ 157811 h 1154323"/>
                <a:gd name="connsiteX57" fmla="*/ 515966 w 900505"/>
                <a:gd name="connsiteY57" fmla="*/ 115859 h 1154323"/>
                <a:gd name="connsiteX58" fmla="*/ 518629 w 900505"/>
                <a:gd name="connsiteY58" fmla="*/ 81897 h 1154323"/>
                <a:gd name="connsiteX59" fmla="*/ 528952 w 900505"/>
                <a:gd name="connsiteY59" fmla="*/ 72305 h 1154323"/>
                <a:gd name="connsiteX60" fmla="*/ 547712 w 900505"/>
                <a:gd name="connsiteY60" fmla="*/ 76854 h 1154323"/>
                <a:gd name="connsiteX61" fmla="*/ 562678 w 900505"/>
                <a:gd name="connsiteY61" fmla="*/ 90971 h 1154323"/>
                <a:gd name="connsiteX62" fmla="*/ 574250 w 900505"/>
                <a:gd name="connsiteY62" fmla="*/ 87672 h 1154323"/>
                <a:gd name="connsiteX63" fmla="*/ 575428 w 900505"/>
                <a:gd name="connsiteY63" fmla="*/ 74874 h 1154323"/>
                <a:gd name="connsiteX64" fmla="*/ 566779 w 900505"/>
                <a:gd name="connsiteY64" fmla="*/ 64999 h 1154323"/>
                <a:gd name="connsiteX65" fmla="*/ 509814 w 900505"/>
                <a:gd name="connsiteY65" fmla="*/ 34054 h 1154323"/>
                <a:gd name="connsiteX66" fmla="*/ 494542 w 900505"/>
                <a:gd name="connsiteY66" fmla="*/ 32475 h 1154323"/>
                <a:gd name="connsiteX67" fmla="*/ 477502 w 900505"/>
                <a:gd name="connsiteY67" fmla="*/ 31249 h 1154323"/>
                <a:gd name="connsiteX68" fmla="*/ 455607 w 900505"/>
                <a:gd name="connsiteY68" fmla="*/ 20549 h 1154323"/>
                <a:gd name="connsiteX69" fmla="*/ 420656 w 900505"/>
                <a:gd name="connsiteY69" fmla="*/ 1270 h 1154323"/>
                <a:gd name="connsiteX70" fmla="*/ 406868 w 900505"/>
                <a:gd name="connsiteY70" fmla="*/ 5088 h 1154323"/>
                <a:gd name="connsiteX71" fmla="*/ 401895 w 900505"/>
                <a:gd name="connsiteY71" fmla="*/ 12442 h 1154323"/>
                <a:gd name="connsiteX72" fmla="*/ 375805 w 900505"/>
                <a:gd name="connsiteY72" fmla="*/ 29529 h 1154323"/>
                <a:gd name="connsiteX73" fmla="*/ 310639 w 900505"/>
                <a:gd name="connsiteY73" fmla="*/ 28657 h 1154323"/>
                <a:gd name="connsiteX74" fmla="*/ 257328 w 900505"/>
                <a:gd name="connsiteY74" fmla="*/ 25711 h 1154323"/>
                <a:gd name="connsiteX75" fmla="*/ 187683 w 900505"/>
                <a:gd name="connsiteY75" fmla="*/ 47841 h 1154323"/>
                <a:gd name="connsiteX76" fmla="*/ 93905 w 900505"/>
                <a:gd name="connsiteY76" fmla="*/ 117792 h 1154323"/>
                <a:gd name="connsiteX77" fmla="*/ 79529 w 900505"/>
                <a:gd name="connsiteY77" fmla="*/ 137377 h 1154323"/>
                <a:gd name="connsiteX78" fmla="*/ 80330 w 900505"/>
                <a:gd name="connsiteY78" fmla="*/ 145319 h 1154323"/>
                <a:gd name="connsiteX79" fmla="*/ 87518 w 900505"/>
                <a:gd name="connsiteY79" fmla="*/ 145720 h 1154323"/>
                <a:gd name="connsiteX80" fmla="*/ 107858 w 900505"/>
                <a:gd name="connsiteY80" fmla="*/ 133724 h 1154323"/>
                <a:gd name="connsiteX81" fmla="*/ 171610 w 900505"/>
                <a:gd name="connsiteY81" fmla="*/ 81450 h 1154323"/>
                <a:gd name="connsiteX82" fmla="*/ 219713 w 900505"/>
                <a:gd name="connsiteY82" fmla="*/ 56161 h 1154323"/>
                <a:gd name="connsiteX83" fmla="*/ 306868 w 900505"/>
                <a:gd name="connsiteY83" fmla="*/ 53898 h 1154323"/>
                <a:gd name="connsiteX84" fmla="*/ 426312 w 900505"/>
                <a:gd name="connsiteY84" fmla="*/ 101577 h 1154323"/>
                <a:gd name="connsiteX85" fmla="*/ 428999 w 900505"/>
                <a:gd name="connsiteY85" fmla="*/ 108035 h 1154323"/>
                <a:gd name="connsiteX86" fmla="*/ 423036 w 900505"/>
                <a:gd name="connsiteY86" fmla="*/ 113149 h 1154323"/>
                <a:gd name="connsiteX87" fmla="*/ 412124 w 900505"/>
                <a:gd name="connsiteY87" fmla="*/ 111805 h 1154323"/>
                <a:gd name="connsiteX88" fmla="*/ 345614 w 900505"/>
                <a:gd name="connsiteY88" fmla="*/ 87035 h 1154323"/>
                <a:gd name="connsiteX89" fmla="*/ 276418 w 900505"/>
                <a:gd name="connsiteY89" fmla="*/ 74520 h 1154323"/>
                <a:gd name="connsiteX90" fmla="*/ 118110 w 900505"/>
                <a:gd name="connsiteY90" fmla="*/ 162218 h 1154323"/>
                <a:gd name="connsiteX91" fmla="*/ 44388 w 900505"/>
                <a:gd name="connsiteY91" fmla="*/ 371245 h 1154323"/>
                <a:gd name="connsiteX92" fmla="*/ 48301 w 900505"/>
                <a:gd name="connsiteY92" fmla="*/ 442397 h 1154323"/>
                <a:gd name="connsiteX93" fmla="*/ 80660 w 900505"/>
                <a:gd name="connsiteY93" fmla="*/ 566107 h 1154323"/>
                <a:gd name="connsiteX94" fmla="*/ 92609 w 900505"/>
                <a:gd name="connsiteY94" fmla="*/ 633583 h 1154323"/>
                <a:gd name="connsiteX95" fmla="*/ 111487 w 900505"/>
                <a:gd name="connsiteY95" fmla="*/ 632687 h 1154323"/>
                <a:gd name="connsiteX96" fmla="*/ 165246 w 900505"/>
                <a:gd name="connsiteY96" fmla="*/ 683547 h 1154323"/>
                <a:gd name="connsiteX97" fmla="*/ 184620 w 900505"/>
                <a:gd name="connsiteY97" fmla="*/ 713974 h 1154323"/>
                <a:gd name="connsiteX98" fmla="*/ 197205 w 900505"/>
                <a:gd name="connsiteY98" fmla="*/ 723873 h 1154323"/>
                <a:gd name="connsiteX99" fmla="*/ 240806 w 900505"/>
                <a:gd name="connsiteY99" fmla="*/ 722270 h 1154323"/>
                <a:gd name="connsiteX100" fmla="*/ 309767 w 900505"/>
                <a:gd name="connsiteY100" fmla="*/ 706102 h 1154323"/>
                <a:gd name="connsiteX101" fmla="*/ 328409 w 900505"/>
                <a:gd name="connsiteY101" fmla="*/ 690123 h 1154323"/>
                <a:gd name="connsiteX102" fmla="*/ 364846 w 900505"/>
                <a:gd name="connsiteY102" fmla="*/ 618947 h 1154323"/>
                <a:gd name="connsiteX103" fmla="*/ 371257 w 900505"/>
                <a:gd name="connsiteY103" fmla="*/ 607988 h 1154323"/>
                <a:gd name="connsiteX104" fmla="*/ 373637 w 900505"/>
                <a:gd name="connsiteY104" fmla="*/ 608553 h 1154323"/>
                <a:gd name="connsiteX105" fmla="*/ 377479 w 900505"/>
                <a:gd name="connsiteY105" fmla="*/ 655124 h 1154323"/>
                <a:gd name="connsiteX106" fmla="*/ 380047 w 900505"/>
                <a:gd name="connsiteY106" fmla="*/ 655195 h 1154323"/>
                <a:gd name="connsiteX107" fmla="*/ 383276 w 900505"/>
                <a:gd name="connsiteY107" fmla="*/ 648784 h 1154323"/>
                <a:gd name="connsiteX108" fmla="*/ 392633 w 900505"/>
                <a:gd name="connsiteY108" fmla="*/ 601247 h 1154323"/>
                <a:gd name="connsiteX109" fmla="*/ 386812 w 900505"/>
                <a:gd name="connsiteY109" fmla="*/ 566366 h 1154323"/>
                <a:gd name="connsiteX110" fmla="*/ 373213 w 900505"/>
                <a:gd name="connsiteY110" fmla="*/ 561723 h 1154323"/>
                <a:gd name="connsiteX111" fmla="*/ 357988 w 900505"/>
                <a:gd name="connsiteY111" fmla="*/ 572235 h 1154323"/>
                <a:gd name="connsiteX112" fmla="*/ 335504 w 900505"/>
                <a:gd name="connsiteY112" fmla="*/ 570396 h 1154323"/>
                <a:gd name="connsiteX113" fmla="*/ 326218 w 900505"/>
                <a:gd name="connsiteY113" fmla="*/ 560828 h 1154323"/>
                <a:gd name="connsiteX114" fmla="*/ 323342 w 900505"/>
                <a:gd name="connsiteY114" fmla="*/ 553710 h 1154323"/>
                <a:gd name="connsiteX115" fmla="*/ 330012 w 900505"/>
                <a:gd name="connsiteY115" fmla="*/ 551471 h 1154323"/>
                <a:gd name="connsiteX116" fmla="*/ 340429 w 900505"/>
                <a:gd name="connsiteY116" fmla="*/ 543741 h 1154323"/>
                <a:gd name="connsiteX117" fmla="*/ 343988 w 900505"/>
                <a:gd name="connsiteY117" fmla="*/ 524179 h 1154323"/>
                <a:gd name="connsiteX118" fmla="*/ 341231 w 900505"/>
                <a:gd name="connsiteY118" fmla="*/ 448525 h 1154323"/>
                <a:gd name="connsiteX119" fmla="*/ 320255 w 900505"/>
                <a:gd name="connsiteY119" fmla="*/ 346616 h 1154323"/>
                <a:gd name="connsiteX120" fmla="*/ 273660 w 900505"/>
                <a:gd name="connsiteY120" fmla="*/ 271598 h 1154323"/>
                <a:gd name="connsiteX121" fmla="*/ 242574 w 900505"/>
                <a:gd name="connsiteY121" fmla="*/ 265070 h 1154323"/>
                <a:gd name="connsiteX122" fmla="*/ 228409 w 900505"/>
                <a:gd name="connsiteY122" fmla="*/ 271480 h 1154323"/>
                <a:gd name="connsiteX123" fmla="*/ 185468 w 900505"/>
                <a:gd name="connsiteY123" fmla="*/ 291584 h 1154323"/>
                <a:gd name="connsiteX124" fmla="*/ 175593 w 900505"/>
                <a:gd name="connsiteY124" fmla="*/ 293729 h 1154323"/>
                <a:gd name="connsiteX125" fmla="*/ 174179 w 900505"/>
                <a:gd name="connsiteY125" fmla="*/ 291278 h 1154323"/>
                <a:gd name="connsiteX126" fmla="*/ 186434 w 900505"/>
                <a:gd name="connsiteY126" fmla="*/ 274120 h 1154323"/>
                <a:gd name="connsiteX127" fmla="*/ 195532 w 900505"/>
                <a:gd name="connsiteY127" fmla="*/ 247653 h 1154323"/>
                <a:gd name="connsiteX128" fmla="*/ 203144 w 900505"/>
                <a:gd name="connsiteY128" fmla="*/ 235279 h 1154323"/>
                <a:gd name="connsiteX129" fmla="*/ 238072 w 900505"/>
                <a:gd name="connsiteY129" fmla="*/ 229317 h 1154323"/>
                <a:gd name="connsiteX130" fmla="*/ 288721 w 900505"/>
                <a:gd name="connsiteY130" fmla="*/ 245131 h 1154323"/>
                <a:gd name="connsiteX131" fmla="*/ 332251 w 900505"/>
                <a:gd name="connsiteY131" fmla="*/ 311782 h 1154323"/>
                <a:gd name="connsiteX132" fmla="*/ 333264 w 900505"/>
                <a:gd name="connsiteY132" fmla="*/ 319701 h 1154323"/>
                <a:gd name="connsiteX133" fmla="*/ 333288 w 900505"/>
                <a:gd name="connsiteY133" fmla="*/ 343387 h 1154323"/>
                <a:gd name="connsiteX134" fmla="*/ 335339 w 900505"/>
                <a:gd name="connsiteY134" fmla="*/ 361110 h 1154323"/>
                <a:gd name="connsiteX135" fmla="*/ 337955 w 900505"/>
                <a:gd name="connsiteY135" fmla="*/ 361747 h 1154323"/>
                <a:gd name="connsiteX136" fmla="*/ 348607 w 900505"/>
                <a:gd name="connsiteY136" fmla="*/ 348219 h 1154323"/>
                <a:gd name="connsiteX137" fmla="*/ 361429 w 900505"/>
                <a:gd name="connsiteY137" fmla="*/ 347841 h 1154323"/>
                <a:gd name="connsiteX138" fmla="*/ 369324 w 900505"/>
                <a:gd name="connsiteY138" fmla="*/ 359413 h 1154323"/>
                <a:gd name="connsiteX139" fmla="*/ 391761 w 900505"/>
                <a:gd name="connsiteY139" fmla="*/ 401978 h 1154323"/>
                <a:gd name="connsiteX140" fmla="*/ 401589 w 900505"/>
                <a:gd name="connsiteY140" fmla="*/ 413856 h 1154323"/>
                <a:gd name="connsiteX141" fmla="*/ 410969 w 900505"/>
                <a:gd name="connsiteY141" fmla="*/ 414822 h 1154323"/>
                <a:gd name="connsiteX142" fmla="*/ 413774 w 900505"/>
                <a:gd name="connsiteY142" fmla="*/ 407516 h 1154323"/>
                <a:gd name="connsiteX143" fmla="*/ 410309 w 900505"/>
                <a:gd name="connsiteY143" fmla="*/ 394766 h 1154323"/>
                <a:gd name="connsiteX144" fmla="*/ 336918 w 900505"/>
                <a:gd name="connsiteY144" fmla="*/ 269100 h 1154323"/>
                <a:gd name="connsiteX145" fmla="*/ 275687 w 900505"/>
                <a:gd name="connsiteY145" fmla="*/ 219465 h 1154323"/>
                <a:gd name="connsiteX146" fmla="*/ 220608 w 900505"/>
                <a:gd name="connsiteY146" fmla="*/ 210839 h 1154323"/>
                <a:gd name="connsiteX147" fmla="*/ 205831 w 900505"/>
                <a:gd name="connsiteY147" fmla="*/ 209354 h 1154323"/>
                <a:gd name="connsiteX148" fmla="*/ 205312 w 900505"/>
                <a:gd name="connsiteY148" fmla="*/ 207092 h 1154323"/>
                <a:gd name="connsiteX149" fmla="*/ 211134 w 900505"/>
                <a:gd name="connsiteY149" fmla="*/ 202025 h 1154323"/>
                <a:gd name="connsiteX150" fmla="*/ 242008 w 900505"/>
                <a:gd name="connsiteY150" fmla="*/ 193304 h 1154323"/>
                <a:gd name="connsiteX151" fmla="*/ 307669 w 900505"/>
                <a:gd name="connsiteY151" fmla="*/ 198089 h 1154323"/>
                <a:gd name="connsiteX152" fmla="*/ 348442 w 900505"/>
                <a:gd name="connsiteY152" fmla="*/ 210721 h 1154323"/>
                <a:gd name="connsiteX153" fmla="*/ 358836 w 900505"/>
                <a:gd name="connsiteY153" fmla="*/ 226536 h 1154323"/>
                <a:gd name="connsiteX154" fmla="*/ 332251 w 900505"/>
                <a:gd name="connsiteY154" fmla="*/ 220974 h 1154323"/>
                <a:gd name="connsiteX155" fmla="*/ 330531 w 900505"/>
                <a:gd name="connsiteY155" fmla="*/ 223142 h 1154323"/>
                <a:gd name="connsiteX156" fmla="*/ 339604 w 900505"/>
                <a:gd name="connsiteY156" fmla="*/ 239569 h 1154323"/>
                <a:gd name="connsiteX157" fmla="*/ 390559 w 900505"/>
                <a:gd name="connsiteY157" fmla="*/ 317863 h 1154323"/>
                <a:gd name="connsiteX158" fmla="*/ 438591 w 900505"/>
                <a:gd name="connsiteY158" fmla="*/ 432758 h 1154323"/>
                <a:gd name="connsiteX159" fmla="*/ 450847 w 900505"/>
                <a:gd name="connsiteY159" fmla="*/ 543906 h 1154323"/>
                <a:gd name="connsiteX160" fmla="*/ 448325 w 900505"/>
                <a:gd name="connsiteY160" fmla="*/ 567427 h 1154323"/>
                <a:gd name="connsiteX161" fmla="*/ 445096 w 900505"/>
                <a:gd name="connsiteY161" fmla="*/ 572022 h 1154323"/>
                <a:gd name="connsiteX162" fmla="*/ 440194 w 900505"/>
                <a:gd name="connsiteY162" fmla="*/ 568252 h 1154323"/>
                <a:gd name="connsiteX163" fmla="*/ 434844 w 900505"/>
                <a:gd name="connsiteY163" fmla="*/ 553757 h 1154323"/>
                <a:gd name="connsiteX164" fmla="*/ 428598 w 900505"/>
                <a:gd name="connsiteY164" fmla="*/ 482180 h 1154323"/>
                <a:gd name="connsiteX165" fmla="*/ 424167 w 900505"/>
                <a:gd name="connsiteY165" fmla="*/ 443976 h 1154323"/>
                <a:gd name="connsiteX166" fmla="*/ 409296 w 900505"/>
                <a:gd name="connsiteY166" fmla="*/ 429482 h 1154323"/>
                <a:gd name="connsiteX167" fmla="*/ 391997 w 900505"/>
                <a:gd name="connsiteY167" fmla="*/ 420926 h 1154323"/>
                <a:gd name="connsiteX168" fmla="*/ 375452 w 900505"/>
                <a:gd name="connsiteY168" fmla="*/ 396698 h 1154323"/>
                <a:gd name="connsiteX169" fmla="*/ 361806 w 900505"/>
                <a:gd name="connsiteY169" fmla="*/ 368794 h 1154323"/>
                <a:gd name="connsiteX170" fmla="*/ 355819 w 900505"/>
                <a:gd name="connsiteY170" fmla="*/ 364009 h 1154323"/>
                <a:gd name="connsiteX171" fmla="*/ 352779 w 900505"/>
                <a:gd name="connsiteY171" fmla="*/ 370750 h 1154323"/>
                <a:gd name="connsiteX172" fmla="*/ 355395 w 900505"/>
                <a:gd name="connsiteY172" fmla="*/ 405372 h 1154323"/>
                <a:gd name="connsiteX173" fmla="*/ 366496 w 900505"/>
                <a:gd name="connsiteY173" fmla="*/ 504782 h 1154323"/>
                <a:gd name="connsiteX174" fmla="*/ 369890 w 900505"/>
                <a:gd name="connsiteY174" fmla="*/ 522152 h 1154323"/>
                <a:gd name="connsiteX175" fmla="*/ 376536 w 900505"/>
                <a:gd name="connsiteY175" fmla="*/ 529081 h 1154323"/>
                <a:gd name="connsiteX176" fmla="*/ 382664 w 900505"/>
                <a:gd name="connsiteY176" fmla="*/ 522482 h 1154323"/>
                <a:gd name="connsiteX177" fmla="*/ 386034 w 900505"/>
                <a:gd name="connsiteY177" fmla="*/ 494789 h 1154323"/>
                <a:gd name="connsiteX178" fmla="*/ 384290 w 900505"/>
                <a:gd name="connsiteY178" fmla="*/ 461464 h 1154323"/>
                <a:gd name="connsiteX179" fmla="*/ 386482 w 900505"/>
                <a:gd name="connsiteY179" fmla="*/ 452178 h 1154323"/>
                <a:gd name="connsiteX180" fmla="*/ 389121 w 900505"/>
                <a:gd name="connsiteY180" fmla="*/ 451824 h 1154323"/>
                <a:gd name="connsiteX181" fmla="*/ 394518 w 900505"/>
                <a:gd name="connsiteY181" fmla="*/ 460733 h 1154323"/>
                <a:gd name="connsiteX182" fmla="*/ 400434 w 900505"/>
                <a:gd name="connsiteY182" fmla="*/ 491207 h 1154323"/>
                <a:gd name="connsiteX183" fmla="*/ 405572 w 900505"/>
                <a:gd name="connsiteY183" fmla="*/ 602426 h 1154323"/>
                <a:gd name="connsiteX184" fmla="*/ 400340 w 900505"/>
                <a:gd name="connsiteY184" fmla="*/ 683783 h 1154323"/>
                <a:gd name="connsiteX185" fmla="*/ 392374 w 900505"/>
                <a:gd name="connsiteY185" fmla="*/ 714516 h 1154323"/>
                <a:gd name="connsiteX186" fmla="*/ 393128 w 900505"/>
                <a:gd name="connsiteY186" fmla="*/ 722105 h 1154323"/>
                <a:gd name="connsiteX187" fmla="*/ 400104 w 900505"/>
                <a:gd name="connsiteY187" fmla="*/ 720809 h 1154323"/>
                <a:gd name="connsiteX188" fmla="*/ 412242 w 900505"/>
                <a:gd name="connsiteY188" fmla="*/ 715129 h 1154323"/>
                <a:gd name="connsiteX189" fmla="*/ 407811 w 900505"/>
                <a:gd name="connsiteY189" fmla="*/ 731367 h 1154323"/>
                <a:gd name="connsiteX190" fmla="*/ 410945 w 900505"/>
                <a:gd name="connsiteY190" fmla="*/ 739004 h 1154323"/>
                <a:gd name="connsiteX191" fmla="*/ 418794 w 900505"/>
                <a:gd name="connsiteY191" fmla="*/ 736529 h 1154323"/>
                <a:gd name="connsiteX192" fmla="*/ 424097 w 900505"/>
                <a:gd name="connsiteY192" fmla="*/ 724485 h 1154323"/>
                <a:gd name="connsiteX193" fmla="*/ 427537 w 900505"/>
                <a:gd name="connsiteY193" fmla="*/ 683925 h 1154323"/>
                <a:gd name="connsiteX194" fmla="*/ 433571 w 900505"/>
                <a:gd name="connsiteY194" fmla="*/ 620550 h 1154323"/>
                <a:gd name="connsiteX195" fmla="*/ 454712 w 900505"/>
                <a:gd name="connsiteY195" fmla="*/ 596180 h 1154323"/>
                <a:gd name="connsiteX196" fmla="*/ 463809 w 900505"/>
                <a:gd name="connsiteY196" fmla="*/ 593069 h 1154323"/>
                <a:gd name="connsiteX197" fmla="*/ 477761 w 900505"/>
                <a:gd name="connsiteY197" fmla="*/ 574851 h 1154323"/>
                <a:gd name="connsiteX198" fmla="*/ 476960 w 900505"/>
                <a:gd name="connsiteY198" fmla="*/ 539333 h 1154323"/>
                <a:gd name="connsiteX199" fmla="*/ 468923 w 900505"/>
                <a:gd name="connsiteY199" fmla="*/ 476076 h 1154323"/>
                <a:gd name="connsiteX200" fmla="*/ 447759 w 900505"/>
                <a:gd name="connsiteY200" fmla="*/ 378574 h 1154323"/>
                <a:gd name="connsiteX201" fmla="*/ 416720 w 900505"/>
                <a:gd name="connsiteY201" fmla="*/ 312183 h 1154323"/>
                <a:gd name="connsiteX202" fmla="*/ 388815 w 900505"/>
                <a:gd name="connsiteY202" fmla="*/ 251966 h 1154323"/>
                <a:gd name="connsiteX203" fmla="*/ 390418 w 900505"/>
                <a:gd name="connsiteY203" fmla="*/ 250952 h 1154323"/>
                <a:gd name="connsiteX204" fmla="*/ 422494 w 900505"/>
                <a:gd name="connsiteY204" fmla="*/ 294129 h 1154323"/>
                <a:gd name="connsiteX205" fmla="*/ 462984 w 900505"/>
                <a:gd name="connsiteY205" fmla="*/ 382887 h 1154323"/>
                <a:gd name="connsiteX206" fmla="*/ 497488 w 900505"/>
                <a:gd name="connsiteY206" fmla="*/ 537542 h 1154323"/>
                <a:gd name="connsiteX207" fmla="*/ 501825 w 900505"/>
                <a:gd name="connsiteY207" fmla="*/ 553828 h 1154323"/>
                <a:gd name="connsiteX208" fmla="*/ 508942 w 900505"/>
                <a:gd name="connsiteY208" fmla="*/ 557952 h 1154323"/>
                <a:gd name="connsiteX209" fmla="*/ 529824 w 900505"/>
                <a:gd name="connsiteY209" fmla="*/ 569666 h 1154323"/>
                <a:gd name="connsiteX210" fmla="*/ 536187 w 900505"/>
                <a:gd name="connsiteY210" fmla="*/ 600752 h 1154323"/>
                <a:gd name="connsiteX211" fmla="*/ 526901 w 900505"/>
                <a:gd name="connsiteY211" fmla="*/ 738674 h 1154323"/>
                <a:gd name="connsiteX212" fmla="*/ 514881 w 900505"/>
                <a:gd name="connsiteY212" fmla="*/ 763020 h 1154323"/>
                <a:gd name="connsiteX213" fmla="*/ 506774 w 900505"/>
                <a:gd name="connsiteY213" fmla="*/ 766460 h 1154323"/>
                <a:gd name="connsiteX214" fmla="*/ 501542 w 900505"/>
                <a:gd name="connsiteY214" fmla="*/ 759531 h 1154323"/>
                <a:gd name="connsiteX215" fmla="*/ 502791 w 900505"/>
                <a:gd name="connsiteY215" fmla="*/ 742067 h 1154323"/>
                <a:gd name="connsiteX216" fmla="*/ 505266 w 900505"/>
                <a:gd name="connsiteY216" fmla="*/ 723873 h 1154323"/>
                <a:gd name="connsiteX217" fmla="*/ 498714 w 900505"/>
                <a:gd name="connsiteY217" fmla="*/ 714092 h 1154323"/>
                <a:gd name="connsiteX218" fmla="*/ 485845 w 900505"/>
                <a:gd name="connsiteY218" fmla="*/ 719206 h 1154323"/>
                <a:gd name="connsiteX219" fmla="*/ 482970 w 900505"/>
                <a:gd name="connsiteY219" fmla="*/ 726583 h 1154323"/>
                <a:gd name="connsiteX220" fmla="*/ 468546 w 900505"/>
                <a:gd name="connsiteY220" fmla="*/ 740300 h 1154323"/>
                <a:gd name="connsiteX221" fmla="*/ 452237 w 900505"/>
                <a:gd name="connsiteY221" fmla="*/ 747653 h 1154323"/>
                <a:gd name="connsiteX222" fmla="*/ 420161 w 900505"/>
                <a:gd name="connsiteY222" fmla="*/ 787271 h 1154323"/>
                <a:gd name="connsiteX223" fmla="*/ 398855 w 900505"/>
                <a:gd name="connsiteY223" fmla="*/ 812796 h 1154323"/>
                <a:gd name="connsiteX224" fmla="*/ 391737 w 900505"/>
                <a:gd name="connsiteY224" fmla="*/ 815270 h 1154323"/>
                <a:gd name="connsiteX225" fmla="*/ 390488 w 900505"/>
                <a:gd name="connsiteY225" fmla="*/ 807728 h 1154323"/>
                <a:gd name="connsiteX226" fmla="*/ 398973 w 900505"/>
                <a:gd name="connsiteY226" fmla="*/ 786470 h 1154323"/>
                <a:gd name="connsiteX227" fmla="*/ 394848 w 900505"/>
                <a:gd name="connsiteY227" fmla="*/ 742869 h 1154323"/>
                <a:gd name="connsiteX228" fmla="*/ 377266 w 900505"/>
                <a:gd name="connsiteY228" fmla="*/ 732805 h 1154323"/>
                <a:gd name="connsiteX229" fmla="*/ 363243 w 900505"/>
                <a:gd name="connsiteY229" fmla="*/ 747512 h 1154323"/>
                <a:gd name="connsiteX230" fmla="*/ 364681 w 900505"/>
                <a:gd name="connsiteY230" fmla="*/ 760639 h 1154323"/>
                <a:gd name="connsiteX231" fmla="*/ 375829 w 900505"/>
                <a:gd name="connsiteY231" fmla="*/ 759885 h 1154323"/>
                <a:gd name="connsiteX232" fmla="*/ 377856 w 900505"/>
                <a:gd name="connsiteY232" fmla="*/ 759037 h 1154323"/>
                <a:gd name="connsiteX233" fmla="*/ 385987 w 900505"/>
                <a:gd name="connsiteY233" fmla="*/ 759814 h 1154323"/>
                <a:gd name="connsiteX234" fmla="*/ 388155 w 900505"/>
                <a:gd name="connsiteY234" fmla="*/ 767710 h 1154323"/>
                <a:gd name="connsiteX235" fmla="*/ 374203 w 900505"/>
                <a:gd name="connsiteY235" fmla="*/ 787743 h 1154323"/>
                <a:gd name="connsiteX236" fmla="*/ 361994 w 900505"/>
                <a:gd name="connsiteY236" fmla="*/ 782416 h 1154323"/>
                <a:gd name="connsiteX237" fmla="*/ 347995 w 900505"/>
                <a:gd name="connsiteY237" fmla="*/ 776760 h 1154323"/>
                <a:gd name="connsiteX238" fmla="*/ 341537 w 900505"/>
                <a:gd name="connsiteY238" fmla="*/ 781733 h 1154323"/>
                <a:gd name="connsiteX239" fmla="*/ 254806 w 900505"/>
                <a:gd name="connsiteY239" fmla="*/ 801789 h 1154323"/>
                <a:gd name="connsiteX240" fmla="*/ 186788 w 900505"/>
                <a:gd name="connsiteY240" fmla="*/ 775322 h 1154323"/>
                <a:gd name="connsiteX241" fmla="*/ 174603 w 900505"/>
                <a:gd name="connsiteY241" fmla="*/ 769713 h 1154323"/>
                <a:gd name="connsiteX242" fmla="*/ 175074 w 900505"/>
                <a:gd name="connsiteY242" fmla="*/ 772353 h 1154323"/>
                <a:gd name="connsiteX243" fmla="*/ 178775 w 900505"/>
                <a:gd name="connsiteY243" fmla="*/ 776996 h 1154323"/>
                <a:gd name="connsiteX244" fmla="*/ 234820 w 900505"/>
                <a:gd name="connsiteY244" fmla="*/ 816072 h 1154323"/>
                <a:gd name="connsiteX245" fmla="*/ 303828 w 900505"/>
                <a:gd name="connsiteY245" fmla="*/ 837448 h 1154323"/>
                <a:gd name="connsiteX246" fmla="*/ 321009 w 900505"/>
                <a:gd name="connsiteY246" fmla="*/ 830448 h 1154323"/>
                <a:gd name="connsiteX247" fmla="*/ 331190 w 900505"/>
                <a:gd name="connsiteY247" fmla="*/ 823708 h 1154323"/>
                <a:gd name="connsiteX248" fmla="*/ 374792 w 900505"/>
                <a:gd name="connsiteY248" fmla="*/ 829199 h 1154323"/>
                <a:gd name="connsiteX249" fmla="*/ 384667 w 900505"/>
                <a:gd name="connsiteY249" fmla="*/ 839876 h 1154323"/>
                <a:gd name="connsiteX250" fmla="*/ 384808 w 900505"/>
                <a:gd name="connsiteY250" fmla="*/ 845862 h 1154323"/>
                <a:gd name="connsiteX251" fmla="*/ 379458 w 900505"/>
                <a:gd name="connsiteY251" fmla="*/ 846663 h 1154323"/>
                <a:gd name="connsiteX252" fmla="*/ 368829 w 900505"/>
                <a:gd name="connsiteY252" fmla="*/ 843458 h 1154323"/>
                <a:gd name="connsiteX253" fmla="*/ 326288 w 900505"/>
                <a:gd name="connsiteY253" fmla="*/ 849279 h 1154323"/>
                <a:gd name="connsiteX254" fmla="*/ 310733 w 900505"/>
                <a:gd name="connsiteY254" fmla="*/ 855808 h 1154323"/>
                <a:gd name="connsiteX255" fmla="*/ 228551 w 900505"/>
                <a:gd name="connsiteY255" fmla="*/ 846640 h 1154323"/>
                <a:gd name="connsiteX256" fmla="*/ 212548 w 900505"/>
                <a:gd name="connsiteY256" fmla="*/ 828280 h 1154323"/>
                <a:gd name="connsiteX257" fmla="*/ 205265 w 900505"/>
                <a:gd name="connsiteY257" fmla="*/ 824603 h 1154323"/>
                <a:gd name="connsiteX258" fmla="*/ 197936 w 900505"/>
                <a:gd name="connsiteY258" fmla="*/ 824792 h 1154323"/>
                <a:gd name="connsiteX259" fmla="*/ 186010 w 900505"/>
                <a:gd name="connsiteY259" fmla="*/ 817415 h 1154323"/>
                <a:gd name="connsiteX260" fmla="*/ 101871 w 900505"/>
                <a:gd name="connsiteY260" fmla="*/ 720290 h 1154323"/>
                <a:gd name="connsiteX261" fmla="*/ 51530 w 900505"/>
                <a:gd name="connsiteY261" fmla="*/ 657410 h 1154323"/>
                <a:gd name="connsiteX262" fmla="*/ 40924 w 900505"/>
                <a:gd name="connsiteY262" fmla="*/ 650269 h 1154323"/>
                <a:gd name="connsiteX263" fmla="*/ 39203 w 900505"/>
                <a:gd name="connsiteY263" fmla="*/ 651565 h 1154323"/>
                <a:gd name="connsiteX264" fmla="*/ 40523 w 900505"/>
                <a:gd name="connsiteY264" fmla="*/ 660710 h 1154323"/>
                <a:gd name="connsiteX265" fmla="*/ 50658 w 900505"/>
                <a:gd name="connsiteY265" fmla="*/ 682110 h 1154323"/>
                <a:gd name="connsiteX266" fmla="*/ 142244 w 900505"/>
                <a:gd name="connsiteY266" fmla="*/ 796534 h 1154323"/>
                <a:gd name="connsiteX267" fmla="*/ 214999 w 900505"/>
                <a:gd name="connsiteY267" fmla="*/ 855077 h 1154323"/>
                <a:gd name="connsiteX268" fmla="*/ 258294 w 900505"/>
                <a:gd name="connsiteY268" fmla="*/ 871033 h 1154323"/>
                <a:gd name="connsiteX269" fmla="*/ 329423 w 900505"/>
                <a:gd name="connsiteY269" fmla="*/ 872235 h 1154323"/>
                <a:gd name="connsiteX270" fmla="*/ 396852 w 900505"/>
                <a:gd name="connsiteY270" fmla="*/ 842987 h 1154323"/>
                <a:gd name="connsiteX271" fmla="*/ 436258 w 900505"/>
                <a:gd name="connsiteY271" fmla="*/ 795638 h 1154323"/>
                <a:gd name="connsiteX272" fmla="*/ 459284 w 900505"/>
                <a:gd name="connsiteY272" fmla="*/ 770467 h 1154323"/>
                <a:gd name="connsiteX273" fmla="*/ 466449 w 900505"/>
                <a:gd name="connsiteY273" fmla="*/ 768534 h 1154323"/>
                <a:gd name="connsiteX274" fmla="*/ 468947 w 900505"/>
                <a:gd name="connsiteY274" fmla="*/ 774733 h 1154323"/>
                <a:gd name="connsiteX275" fmla="*/ 464045 w 900505"/>
                <a:gd name="connsiteY275" fmla="*/ 796039 h 1154323"/>
                <a:gd name="connsiteX276" fmla="*/ 389239 w 900505"/>
                <a:gd name="connsiteY276" fmla="*/ 884160 h 1154323"/>
                <a:gd name="connsiteX277" fmla="*/ 353321 w 900505"/>
                <a:gd name="connsiteY277" fmla="*/ 896227 h 1154323"/>
                <a:gd name="connsiteX278" fmla="*/ 276300 w 900505"/>
                <a:gd name="connsiteY278" fmla="*/ 893211 h 1154323"/>
                <a:gd name="connsiteX279" fmla="*/ 173448 w 900505"/>
                <a:gd name="connsiteY279" fmla="*/ 858447 h 1154323"/>
                <a:gd name="connsiteX280" fmla="*/ 87990 w 900505"/>
                <a:gd name="connsiteY280" fmla="*/ 770891 h 1154323"/>
                <a:gd name="connsiteX281" fmla="*/ 40382 w 900505"/>
                <a:gd name="connsiteY281" fmla="*/ 694860 h 1154323"/>
                <a:gd name="connsiteX282" fmla="*/ 21787 w 900505"/>
                <a:gd name="connsiteY282" fmla="*/ 674120 h 1154323"/>
                <a:gd name="connsiteX283" fmla="*/ 17026 w 900505"/>
                <a:gd name="connsiteY283" fmla="*/ 660521 h 1154323"/>
                <a:gd name="connsiteX284" fmla="*/ 599 w 900505"/>
                <a:gd name="connsiteY284" fmla="*/ 608954 h 1154323"/>
                <a:gd name="connsiteX285" fmla="*/ 33 w 900505"/>
                <a:gd name="connsiteY285" fmla="*/ 614917 h 1154323"/>
                <a:gd name="connsiteX286" fmla="*/ 13703 w 900505"/>
                <a:gd name="connsiteY286" fmla="*/ 678433 h 1154323"/>
                <a:gd name="connsiteX287" fmla="*/ 197276 w 900505"/>
                <a:gd name="connsiteY287" fmla="*/ 893918 h 1154323"/>
                <a:gd name="connsiteX288" fmla="*/ 360439 w 900505"/>
                <a:gd name="connsiteY288" fmla="*/ 916991 h 1154323"/>
                <a:gd name="connsiteX289" fmla="*/ 444954 w 900505"/>
                <a:gd name="connsiteY289" fmla="*/ 861794 h 1154323"/>
                <a:gd name="connsiteX290" fmla="*/ 499044 w 900505"/>
                <a:gd name="connsiteY290" fmla="*/ 824556 h 1154323"/>
                <a:gd name="connsiteX291" fmla="*/ 522588 w 900505"/>
                <a:gd name="connsiteY291" fmla="*/ 794083 h 1154323"/>
                <a:gd name="connsiteX292" fmla="*/ 514339 w 900505"/>
                <a:gd name="connsiteY292" fmla="*/ 799008 h 1154323"/>
                <a:gd name="connsiteX293" fmla="*/ 494188 w 900505"/>
                <a:gd name="connsiteY293" fmla="*/ 814210 h 1154323"/>
                <a:gd name="connsiteX294" fmla="*/ 483559 w 900505"/>
                <a:gd name="connsiteY294" fmla="*/ 809661 h 1154323"/>
                <a:gd name="connsiteX295" fmla="*/ 483371 w 900505"/>
                <a:gd name="connsiteY295" fmla="*/ 796369 h 1154323"/>
                <a:gd name="connsiteX296" fmla="*/ 500411 w 900505"/>
                <a:gd name="connsiteY296" fmla="*/ 783005 h 1154323"/>
                <a:gd name="connsiteX297" fmla="*/ 514292 w 900505"/>
                <a:gd name="connsiteY297" fmla="*/ 785244 h 1154323"/>
                <a:gd name="connsiteX298" fmla="*/ 536706 w 900505"/>
                <a:gd name="connsiteY298" fmla="*/ 768864 h 1154323"/>
                <a:gd name="connsiteX299" fmla="*/ 557823 w 900505"/>
                <a:gd name="connsiteY299" fmla="*/ 721045 h 1154323"/>
                <a:gd name="connsiteX300" fmla="*/ 576135 w 900505"/>
                <a:gd name="connsiteY300" fmla="*/ 673743 h 1154323"/>
                <a:gd name="connsiteX301" fmla="*/ 555961 w 900505"/>
                <a:gd name="connsiteY301" fmla="*/ 594247 h 1154323"/>
                <a:gd name="connsiteX302" fmla="*/ 529447 w 900505"/>
                <a:gd name="connsiteY302" fmla="*/ 523825 h 1154323"/>
                <a:gd name="connsiteX303" fmla="*/ 527137 w 900505"/>
                <a:gd name="connsiteY303" fmla="*/ 495143 h 1154323"/>
                <a:gd name="connsiteX304" fmla="*/ 531309 w 900505"/>
                <a:gd name="connsiteY304" fmla="*/ 489180 h 1154323"/>
                <a:gd name="connsiteX305" fmla="*/ 538073 w 900505"/>
                <a:gd name="connsiteY305" fmla="*/ 492220 h 1154323"/>
                <a:gd name="connsiteX306" fmla="*/ 541985 w 900505"/>
                <a:gd name="connsiteY306" fmla="*/ 499267 h 1154323"/>
                <a:gd name="connsiteX307" fmla="*/ 553604 w 900505"/>
                <a:gd name="connsiteY307" fmla="*/ 541242 h 1154323"/>
                <a:gd name="connsiteX308" fmla="*/ 571705 w 900505"/>
                <a:gd name="connsiteY308" fmla="*/ 602756 h 1154323"/>
                <a:gd name="connsiteX309" fmla="*/ 579341 w 900505"/>
                <a:gd name="connsiteY309" fmla="*/ 612583 h 1154323"/>
                <a:gd name="connsiteX310" fmla="*/ 586458 w 900505"/>
                <a:gd name="connsiteY310" fmla="*/ 614328 h 1154323"/>
                <a:gd name="connsiteX311" fmla="*/ 588886 w 900505"/>
                <a:gd name="connsiteY311" fmla="*/ 607116 h 1154323"/>
                <a:gd name="connsiteX312" fmla="*/ 587047 w 900505"/>
                <a:gd name="connsiteY312" fmla="*/ 596204 h 1154323"/>
                <a:gd name="connsiteX313" fmla="*/ 568169 w 900505"/>
                <a:gd name="connsiteY313" fmla="*/ 508671 h 1154323"/>
                <a:gd name="connsiteX314" fmla="*/ 544695 w 900505"/>
                <a:gd name="connsiteY314" fmla="*/ 438885 h 1154323"/>
                <a:gd name="connsiteX315" fmla="*/ 531709 w 900505"/>
                <a:gd name="connsiteY315" fmla="*/ 430448 h 1154323"/>
                <a:gd name="connsiteX316" fmla="*/ 527184 w 900505"/>
                <a:gd name="connsiteY316" fmla="*/ 446003 h 1154323"/>
                <a:gd name="connsiteX317" fmla="*/ 528928 w 900505"/>
                <a:gd name="connsiteY317" fmla="*/ 452414 h 1154323"/>
                <a:gd name="connsiteX318" fmla="*/ 529894 w 900505"/>
                <a:gd name="connsiteY318" fmla="*/ 456703 h 1154323"/>
                <a:gd name="connsiteX319" fmla="*/ 526076 w 900505"/>
                <a:gd name="connsiteY319" fmla="*/ 468935 h 1154323"/>
                <a:gd name="connsiteX320" fmla="*/ 514716 w 900505"/>
                <a:gd name="connsiteY320" fmla="*/ 463514 h 1154323"/>
                <a:gd name="connsiteX321" fmla="*/ 506091 w 900505"/>
                <a:gd name="connsiteY321" fmla="*/ 447229 h 1154323"/>
                <a:gd name="connsiteX322" fmla="*/ 486647 w 900505"/>
                <a:gd name="connsiteY322" fmla="*/ 389769 h 1154323"/>
                <a:gd name="connsiteX323" fmla="*/ 426406 w 900505"/>
                <a:gd name="connsiteY323" fmla="*/ 267922 h 1154323"/>
                <a:gd name="connsiteX324" fmla="*/ 397276 w 900505"/>
                <a:gd name="connsiteY324" fmla="*/ 242515 h 1154323"/>
                <a:gd name="connsiteX325" fmla="*/ 387212 w 900505"/>
                <a:gd name="connsiteY325" fmla="*/ 208836 h 1154323"/>
                <a:gd name="connsiteX326" fmla="*/ 410262 w 900505"/>
                <a:gd name="connsiteY326" fmla="*/ 205866 h 1154323"/>
                <a:gd name="connsiteX327" fmla="*/ 417874 w 900505"/>
                <a:gd name="connsiteY327" fmla="*/ 214964 h 1154323"/>
                <a:gd name="connsiteX328" fmla="*/ 485539 w 900505"/>
                <a:gd name="connsiteY328" fmla="*/ 333158 h 1154323"/>
                <a:gd name="connsiteX329" fmla="*/ 495956 w 900505"/>
                <a:gd name="connsiteY329" fmla="*/ 364575 h 1154323"/>
                <a:gd name="connsiteX330" fmla="*/ 525746 w 900505"/>
                <a:gd name="connsiteY330" fmla="*/ 409496 h 1154323"/>
                <a:gd name="connsiteX331" fmla="*/ 533548 w 900505"/>
                <a:gd name="connsiteY331" fmla="*/ 412866 h 1154323"/>
                <a:gd name="connsiteX332" fmla="*/ 530436 w 900505"/>
                <a:gd name="connsiteY332" fmla="*/ 401153 h 1154323"/>
                <a:gd name="connsiteX333" fmla="*/ 463927 w 900505"/>
                <a:gd name="connsiteY333" fmla="*/ 254323 h 1154323"/>
                <a:gd name="connsiteX334" fmla="*/ 437177 w 900505"/>
                <a:gd name="connsiteY334" fmla="*/ 214398 h 1154323"/>
                <a:gd name="connsiteX335" fmla="*/ 341513 w 900505"/>
                <a:gd name="connsiteY335" fmla="*/ 128798 h 1154323"/>
                <a:gd name="connsiteX336" fmla="*/ 296192 w 900505"/>
                <a:gd name="connsiteY336" fmla="*/ 113149 h 1154323"/>
                <a:gd name="connsiteX337" fmla="*/ 257799 w 900505"/>
                <a:gd name="connsiteY337" fmla="*/ 116755 h 1154323"/>
                <a:gd name="connsiteX338" fmla="*/ 217709 w 900505"/>
                <a:gd name="connsiteY338" fmla="*/ 131886 h 1154323"/>
                <a:gd name="connsiteX339" fmla="*/ 137837 w 900505"/>
                <a:gd name="connsiteY339" fmla="*/ 202802 h 1154323"/>
                <a:gd name="connsiteX340" fmla="*/ 127042 w 900505"/>
                <a:gd name="connsiteY340" fmla="*/ 216920 h 1154323"/>
                <a:gd name="connsiteX341" fmla="*/ 125463 w 900505"/>
                <a:gd name="connsiteY341" fmla="*/ 225027 h 1154323"/>
                <a:gd name="connsiteX342" fmla="*/ 124568 w 900505"/>
                <a:gd name="connsiteY342" fmla="*/ 236340 h 1154323"/>
                <a:gd name="connsiteX343" fmla="*/ 114740 w 900505"/>
                <a:gd name="connsiteY343" fmla="*/ 252838 h 1154323"/>
                <a:gd name="connsiteX344" fmla="*/ 111699 w 900505"/>
                <a:gd name="connsiteY344" fmla="*/ 266272 h 1154323"/>
                <a:gd name="connsiteX345" fmla="*/ 124143 w 900505"/>
                <a:gd name="connsiteY345" fmla="*/ 260238 h 1154323"/>
                <a:gd name="connsiteX346" fmla="*/ 150846 w 900505"/>
                <a:gd name="connsiteY346" fmla="*/ 222906 h 1154323"/>
                <a:gd name="connsiteX347" fmla="*/ 187542 w 900505"/>
                <a:gd name="connsiteY347" fmla="*/ 180365 h 1154323"/>
                <a:gd name="connsiteX348" fmla="*/ 282098 w 900505"/>
                <a:gd name="connsiteY348" fmla="*/ 141171 h 1154323"/>
                <a:gd name="connsiteX349" fmla="*/ 322565 w 900505"/>
                <a:gd name="connsiteY349" fmla="*/ 140606 h 1154323"/>
                <a:gd name="connsiteX350" fmla="*/ 365742 w 900505"/>
                <a:gd name="connsiteY350" fmla="*/ 171410 h 1154323"/>
                <a:gd name="connsiteX351" fmla="*/ 378445 w 900505"/>
                <a:gd name="connsiteY351" fmla="*/ 190382 h 1154323"/>
                <a:gd name="connsiteX352" fmla="*/ 371964 w 900505"/>
                <a:gd name="connsiteY352" fmla="*/ 199361 h 1154323"/>
                <a:gd name="connsiteX353" fmla="*/ 357163 w 900505"/>
                <a:gd name="connsiteY353" fmla="*/ 195119 h 1154323"/>
                <a:gd name="connsiteX354" fmla="*/ 325346 w 900505"/>
                <a:gd name="connsiteY354" fmla="*/ 177679 h 1154323"/>
                <a:gd name="connsiteX355" fmla="*/ 258695 w 900505"/>
                <a:gd name="connsiteY355" fmla="*/ 167049 h 1154323"/>
                <a:gd name="connsiteX356" fmla="*/ 168711 w 900505"/>
                <a:gd name="connsiteY356" fmla="*/ 244589 h 1154323"/>
                <a:gd name="connsiteX357" fmla="*/ 167415 w 900505"/>
                <a:gd name="connsiteY357" fmla="*/ 257339 h 1154323"/>
                <a:gd name="connsiteX358" fmla="*/ 162913 w 900505"/>
                <a:gd name="connsiteY358" fmla="*/ 268393 h 1154323"/>
                <a:gd name="connsiteX359" fmla="*/ 148372 w 900505"/>
                <a:gd name="connsiteY359" fmla="*/ 287389 h 1154323"/>
                <a:gd name="connsiteX360" fmla="*/ 137954 w 900505"/>
                <a:gd name="connsiteY360" fmla="*/ 331956 h 1154323"/>
                <a:gd name="connsiteX361" fmla="*/ 139180 w 900505"/>
                <a:gd name="connsiteY361" fmla="*/ 356185 h 1154323"/>
                <a:gd name="connsiteX362" fmla="*/ 150469 w 900505"/>
                <a:gd name="connsiteY362" fmla="*/ 359131 h 1154323"/>
                <a:gd name="connsiteX363" fmla="*/ 158247 w 900505"/>
                <a:gd name="connsiteY363" fmla="*/ 342091 h 1154323"/>
                <a:gd name="connsiteX364" fmla="*/ 162583 w 900505"/>
                <a:gd name="connsiteY364" fmla="*/ 317415 h 1154323"/>
                <a:gd name="connsiteX365" fmla="*/ 173472 w 900505"/>
                <a:gd name="connsiteY365" fmla="*/ 308695 h 1154323"/>
                <a:gd name="connsiteX366" fmla="*/ 180754 w 900505"/>
                <a:gd name="connsiteY366" fmla="*/ 320903 h 1154323"/>
                <a:gd name="connsiteX367" fmla="*/ 170267 w 900505"/>
                <a:gd name="connsiteY367" fmla="*/ 355171 h 1154323"/>
                <a:gd name="connsiteX368" fmla="*/ 174957 w 900505"/>
                <a:gd name="connsiteY368" fmla="*/ 384184 h 1154323"/>
                <a:gd name="connsiteX369" fmla="*/ 179552 w 900505"/>
                <a:gd name="connsiteY369" fmla="*/ 402237 h 1154323"/>
                <a:gd name="connsiteX370" fmla="*/ 180142 w 900505"/>
                <a:gd name="connsiteY370" fmla="*/ 415152 h 1154323"/>
                <a:gd name="connsiteX371" fmla="*/ 191596 w 900505"/>
                <a:gd name="connsiteY371" fmla="*/ 407705 h 1154323"/>
                <a:gd name="connsiteX372" fmla="*/ 194023 w 900505"/>
                <a:gd name="connsiteY372" fmla="*/ 402331 h 1154323"/>
                <a:gd name="connsiteX373" fmla="*/ 204464 w 900505"/>
                <a:gd name="connsiteY373" fmla="*/ 363844 h 1154323"/>
                <a:gd name="connsiteX374" fmla="*/ 216319 w 900505"/>
                <a:gd name="connsiteY374" fmla="*/ 321963 h 1154323"/>
                <a:gd name="connsiteX375" fmla="*/ 231190 w 900505"/>
                <a:gd name="connsiteY375" fmla="*/ 307045 h 1154323"/>
                <a:gd name="connsiteX376" fmla="*/ 235056 w 900505"/>
                <a:gd name="connsiteY376" fmla="*/ 298937 h 1154323"/>
                <a:gd name="connsiteX377" fmla="*/ 232322 w 900505"/>
                <a:gd name="connsiteY377" fmla="*/ 292173 h 1154323"/>
                <a:gd name="connsiteX378" fmla="*/ 239769 w 900505"/>
                <a:gd name="connsiteY378" fmla="*/ 281897 h 1154323"/>
                <a:gd name="connsiteX379" fmla="*/ 275357 w 900505"/>
                <a:gd name="connsiteY379" fmla="*/ 305442 h 1154323"/>
                <a:gd name="connsiteX380" fmla="*/ 310851 w 900505"/>
                <a:gd name="connsiteY380" fmla="*/ 378951 h 1154323"/>
                <a:gd name="connsiteX381" fmla="*/ 317639 w 900505"/>
                <a:gd name="connsiteY381" fmla="*/ 496321 h 1154323"/>
                <a:gd name="connsiteX382" fmla="*/ 305831 w 900505"/>
                <a:gd name="connsiteY382" fmla="*/ 575416 h 1154323"/>
                <a:gd name="connsiteX383" fmla="*/ 285751 w 900505"/>
                <a:gd name="connsiteY383" fmla="*/ 601719 h 1154323"/>
                <a:gd name="connsiteX384" fmla="*/ 196474 w 900505"/>
                <a:gd name="connsiteY384" fmla="*/ 581662 h 1154323"/>
                <a:gd name="connsiteX385" fmla="*/ 159920 w 900505"/>
                <a:gd name="connsiteY385" fmla="*/ 571669 h 1154323"/>
                <a:gd name="connsiteX386" fmla="*/ 149880 w 900505"/>
                <a:gd name="connsiteY386" fmla="*/ 571009 h 1154323"/>
                <a:gd name="connsiteX387" fmla="*/ 149550 w 900505"/>
                <a:gd name="connsiteY387" fmla="*/ 560804 h 1154323"/>
                <a:gd name="connsiteX388" fmla="*/ 150446 w 900505"/>
                <a:gd name="connsiteY388" fmla="*/ 539192 h 1154323"/>
                <a:gd name="connsiteX389" fmla="*/ 137177 w 900505"/>
                <a:gd name="connsiteY389" fmla="*/ 528681 h 1154323"/>
                <a:gd name="connsiteX390" fmla="*/ 125322 w 900505"/>
                <a:gd name="connsiteY390" fmla="*/ 540865 h 1154323"/>
                <a:gd name="connsiteX391" fmla="*/ 128079 w 900505"/>
                <a:gd name="connsiteY391" fmla="*/ 561110 h 1154323"/>
                <a:gd name="connsiteX392" fmla="*/ 178185 w 900505"/>
                <a:gd name="connsiteY392" fmla="*/ 635280 h 1154323"/>
                <a:gd name="connsiteX393" fmla="*/ 202649 w 900505"/>
                <a:gd name="connsiteY393" fmla="*/ 650387 h 1154323"/>
                <a:gd name="connsiteX394" fmla="*/ 212289 w 900505"/>
                <a:gd name="connsiteY394" fmla="*/ 651188 h 1154323"/>
                <a:gd name="connsiteX395" fmla="*/ 208777 w 900505"/>
                <a:gd name="connsiteY395" fmla="*/ 641643 h 1154323"/>
                <a:gd name="connsiteX396" fmla="*/ 183606 w 900505"/>
                <a:gd name="connsiteY396" fmla="*/ 619913 h 1154323"/>
                <a:gd name="connsiteX397" fmla="*/ 161570 w 900505"/>
                <a:gd name="connsiteY397" fmla="*/ 596274 h 1154323"/>
                <a:gd name="connsiteX398" fmla="*/ 160886 w 900505"/>
                <a:gd name="connsiteY398" fmla="*/ 585291 h 1154323"/>
                <a:gd name="connsiteX399" fmla="*/ 170997 w 900505"/>
                <a:gd name="connsiteY399" fmla="*/ 586965 h 1154323"/>
                <a:gd name="connsiteX400" fmla="*/ 191879 w 900505"/>
                <a:gd name="connsiteY400" fmla="*/ 602308 h 1154323"/>
                <a:gd name="connsiteX401" fmla="*/ 224167 w 900505"/>
                <a:gd name="connsiteY401" fmla="*/ 617863 h 1154323"/>
                <a:gd name="connsiteX402" fmla="*/ 236163 w 900505"/>
                <a:gd name="connsiteY402" fmla="*/ 636081 h 1154323"/>
                <a:gd name="connsiteX403" fmla="*/ 232605 w 900505"/>
                <a:gd name="connsiteY403" fmla="*/ 653357 h 1154323"/>
                <a:gd name="connsiteX404" fmla="*/ 246887 w 900505"/>
                <a:gd name="connsiteY404" fmla="*/ 664716 h 1154323"/>
                <a:gd name="connsiteX405" fmla="*/ 274014 w 900505"/>
                <a:gd name="connsiteY405" fmla="*/ 650128 h 1154323"/>
                <a:gd name="connsiteX406" fmla="*/ 307575 w 900505"/>
                <a:gd name="connsiteY406" fmla="*/ 618641 h 1154323"/>
                <a:gd name="connsiteX407" fmla="*/ 334113 w 900505"/>
                <a:gd name="connsiteY407" fmla="*/ 600116 h 1154323"/>
                <a:gd name="connsiteX408" fmla="*/ 334066 w 900505"/>
                <a:gd name="connsiteY408" fmla="*/ 608105 h 1154323"/>
                <a:gd name="connsiteX409" fmla="*/ 298761 w 900505"/>
                <a:gd name="connsiteY409" fmla="*/ 680366 h 1154323"/>
                <a:gd name="connsiteX410" fmla="*/ 286104 w 900505"/>
                <a:gd name="connsiteY410" fmla="*/ 686894 h 1154323"/>
                <a:gd name="connsiteX411" fmla="*/ 222706 w 900505"/>
                <a:gd name="connsiteY411" fmla="*/ 693823 h 1154323"/>
                <a:gd name="connsiteX412" fmla="*/ 187778 w 900505"/>
                <a:gd name="connsiteY412" fmla="*/ 682393 h 1154323"/>
                <a:gd name="connsiteX413" fmla="*/ 152472 w 900505"/>
                <a:gd name="connsiteY413" fmla="*/ 642468 h 1154323"/>
                <a:gd name="connsiteX414" fmla="*/ 94777 w 900505"/>
                <a:gd name="connsiteY414" fmla="*/ 543128 h 1154323"/>
                <a:gd name="connsiteX415" fmla="*/ 82357 w 900505"/>
                <a:gd name="connsiteY415" fmla="*/ 516307 h 1154323"/>
                <a:gd name="connsiteX416" fmla="*/ 65105 w 900505"/>
                <a:gd name="connsiteY416" fmla="*/ 416071 h 1154323"/>
                <a:gd name="connsiteX417" fmla="*/ 67792 w 900505"/>
                <a:gd name="connsiteY417" fmla="*/ 326324 h 1154323"/>
                <a:gd name="connsiteX418" fmla="*/ 99043 w 900505"/>
                <a:gd name="connsiteY418" fmla="*/ 220761 h 1154323"/>
                <a:gd name="connsiteX419" fmla="*/ 264304 w 900505"/>
                <a:gd name="connsiteY419" fmla="*/ 96957 h 1154323"/>
                <a:gd name="connsiteX420" fmla="*/ 372364 w 900505"/>
                <a:gd name="connsiteY420" fmla="*/ 120502 h 1154323"/>
                <a:gd name="connsiteX421" fmla="*/ 485586 w 900505"/>
                <a:gd name="connsiteY421" fmla="*/ 255407 h 1154323"/>
                <a:gd name="connsiteX422" fmla="*/ 576866 w 900505"/>
                <a:gd name="connsiteY422" fmla="*/ 473790 h 1154323"/>
                <a:gd name="connsiteX423" fmla="*/ 591502 w 900505"/>
                <a:gd name="connsiteY423" fmla="*/ 537047 h 1154323"/>
                <a:gd name="connsiteX424" fmla="*/ 603498 w 900505"/>
                <a:gd name="connsiteY424" fmla="*/ 571622 h 1154323"/>
                <a:gd name="connsiteX425" fmla="*/ 614528 w 900505"/>
                <a:gd name="connsiteY425" fmla="*/ 592338 h 1154323"/>
                <a:gd name="connsiteX426" fmla="*/ 628858 w 900505"/>
                <a:gd name="connsiteY426" fmla="*/ 707328 h 1154323"/>
                <a:gd name="connsiteX427" fmla="*/ 624851 w 900505"/>
                <a:gd name="connsiteY427" fmla="*/ 732852 h 1154323"/>
                <a:gd name="connsiteX428" fmla="*/ 617945 w 900505"/>
                <a:gd name="connsiteY428" fmla="*/ 739569 h 1154323"/>
                <a:gd name="connsiteX429" fmla="*/ 609178 w 900505"/>
                <a:gd name="connsiteY429" fmla="*/ 731226 h 1154323"/>
                <a:gd name="connsiteX430" fmla="*/ 609862 w 900505"/>
                <a:gd name="connsiteY430" fmla="*/ 718122 h 1154323"/>
                <a:gd name="connsiteX431" fmla="*/ 612925 w 900505"/>
                <a:gd name="connsiteY431" fmla="*/ 697005 h 1154323"/>
                <a:gd name="connsiteX432" fmla="*/ 606798 w 900505"/>
                <a:gd name="connsiteY432" fmla="*/ 687153 h 1154323"/>
                <a:gd name="connsiteX433" fmla="*/ 596640 w 900505"/>
                <a:gd name="connsiteY433" fmla="*/ 693163 h 1154323"/>
                <a:gd name="connsiteX434" fmla="*/ 591054 w 900505"/>
                <a:gd name="connsiteY434" fmla="*/ 714375 h 1154323"/>
                <a:gd name="connsiteX435" fmla="*/ 582522 w 900505"/>
                <a:gd name="connsiteY435" fmla="*/ 795473 h 1154323"/>
                <a:gd name="connsiteX436" fmla="*/ 579011 w 900505"/>
                <a:gd name="connsiteY436" fmla="*/ 836741 h 1154323"/>
                <a:gd name="connsiteX437" fmla="*/ 588414 w 900505"/>
                <a:gd name="connsiteY437" fmla="*/ 842586 h 1154323"/>
                <a:gd name="connsiteX438" fmla="*/ 601542 w 900505"/>
                <a:gd name="connsiteY438" fmla="*/ 850788 h 1154323"/>
                <a:gd name="connsiteX439" fmla="*/ 601448 w 900505"/>
                <a:gd name="connsiteY439" fmla="*/ 855242 h 1154323"/>
                <a:gd name="connsiteX440" fmla="*/ 570668 w 900505"/>
                <a:gd name="connsiteY440" fmla="*/ 968134 h 1154323"/>
                <a:gd name="connsiteX441" fmla="*/ 533877 w 900505"/>
                <a:gd name="connsiteY441" fmla="*/ 1019395 h 1154323"/>
                <a:gd name="connsiteX442" fmla="*/ 529517 w 900505"/>
                <a:gd name="connsiteY442" fmla="*/ 1033960 h 1154323"/>
                <a:gd name="connsiteX443" fmla="*/ 543140 w 900505"/>
                <a:gd name="connsiteY443" fmla="*/ 1044754 h 1154323"/>
                <a:gd name="connsiteX444" fmla="*/ 557281 w 900505"/>
                <a:gd name="connsiteY444" fmla="*/ 1043435 h 1154323"/>
                <a:gd name="connsiteX445" fmla="*/ 552143 w 900505"/>
                <a:gd name="connsiteY445" fmla="*/ 1049680 h 1154323"/>
                <a:gd name="connsiteX446" fmla="*/ 501683 w 900505"/>
                <a:gd name="connsiteY446" fmla="*/ 1094578 h 1154323"/>
                <a:gd name="connsiteX447" fmla="*/ 470125 w 900505"/>
                <a:gd name="connsiteY447" fmla="*/ 1115271 h 1154323"/>
                <a:gd name="connsiteX448" fmla="*/ 459590 w 900505"/>
                <a:gd name="connsiteY448" fmla="*/ 1118264 h 1154323"/>
                <a:gd name="connsiteX449" fmla="*/ 463408 w 900505"/>
                <a:gd name="connsiteY449" fmla="*/ 1110463 h 1154323"/>
                <a:gd name="connsiteX450" fmla="*/ 481155 w 900505"/>
                <a:gd name="connsiteY450" fmla="*/ 1093635 h 1154323"/>
                <a:gd name="connsiteX451" fmla="*/ 517474 w 900505"/>
                <a:gd name="connsiteY451" fmla="*/ 1058777 h 1154323"/>
                <a:gd name="connsiteX452" fmla="*/ 522353 w 900505"/>
                <a:gd name="connsiteY452" fmla="*/ 1045061 h 1154323"/>
                <a:gd name="connsiteX453" fmla="*/ 509060 w 900505"/>
                <a:gd name="connsiteY453" fmla="*/ 1049397 h 1154323"/>
                <a:gd name="connsiteX454" fmla="*/ 478775 w 900505"/>
                <a:gd name="connsiteY454" fmla="*/ 1074497 h 1154323"/>
                <a:gd name="connsiteX455" fmla="*/ 433430 w 900505"/>
                <a:gd name="connsiteY455" fmla="*/ 1103298 h 1154323"/>
                <a:gd name="connsiteX456" fmla="*/ 416743 w 900505"/>
                <a:gd name="connsiteY456" fmla="*/ 1098514 h 1154323"/>
                <a:gd name="connsiteX457" fmla="*/ 423554 w 900505"/>
                <a:gd name="connsiteY457" fmla="*/ 1082699 h 1154323"/>
                <a:gd name="connsiteX458" fmla="*/ 429376 w 900505"/>
                <a:gd name="connsiteY458" fmla="*/ 1079470 h 1154323"/>
                <a:gd name="connsiteX459" fmla="*/ 455018 w 900505"/>
                <a:gd name="connsiteY459" fmla="*/ 1070043 h 1154323"/>
                <a:gd name="connsiteX460" fmla="*/ 478916 w 900505"/>
                <a:gd name="connsiteY460" fmla="*/ 1057104 h 1154323"/>
                <a:gd name="connsiteX461" fmla="*/ 480990 w 900505"/>
                <a:gd name="connsiteY461" fmla="*/ 1040866 h 1154323"/>
                <a:gd name="connsiteX462" fmla="*/ 468947 w 900505"/>
                <a:gd name="connsiteY462" fmla="*/ 1040276 h 1154323"/>
                <a:gd name="connsiteX463" fmla="*/ 464822 w 900505"/>
                <a:gd name="connsiteY463" fmla="*/ 1041879 h 1154323"/>
                <a:gd name="connsiteX464" fmla="*/ 412195 w 900505"/>
                <a:gd name="connsiteY464" fmla="*/ 1073649 h 1154323"/>
                <a:gd name="connsiteX465" fmla="*/ 414316 w 900505"/>
                <a:gd name="connsiteY465" fmla="*/ 1109025 h 1154323"/>
                <a:gd name="connsiteX466" fmla="*/ 442928 w 900505"/>
                <a:gd name="connsiteY466" fmla="*/ 1118028 h 1154323"/>
                <a:gd name="connsiteX467" fmla="*/ 451271 w 900505"/>
                <a:gd name="connsiteY467" fmla="*/ 1121186 h 1154323"/>
                <a:gd name="connsiteX468" fmla="*/ 448914 w 900505"/>
                <a:gd name="connsiteY468" fmla="*/ 1129576 h 1154323"/>
                <a:gd name="connsiteX469" fmla="*/ 436517 w 900505"/>
                <a:gd name="connsiteY469" fmla="*/ 1146263 h 1154323"/>
                <a:gd name="connsiteX470" fmla="*/ 432157 w 900505"/>
                <a:gd name="connsiteY470" fmla="*/ 1154323 h 1154323"/>
                <a:gd name="connsiteX471" fmla="*/ 441820 w 900505"/>
                <a:gd name="connsiteY471" fmla="*/ 1152485 h 1154323"/>
                <a:gd name="connsiteX472" fmla="*/ 476065 w 900505"/>
                <a:gd name="connsiteY472" fmla="*/ 1136835 h 1154323"/>
                <a:gd name="connsiteX473" fmla="*/ 581415 w 900505"/>
                <a:gd name="connsiteY473" fmla="*/ 1061229 h 1154323"/>
                <a:gd name="connsiteX474" fmla="*/ 588721 w 900505"/>
                <a:gd name="connsiteY474" fmla="*/ 1031179 h 1154323"/>
                <a:gd name="connsiteX475" fmla="*/ 572152 w 900505"/>
                <a:gd name="connsiteY475" fmla="*/ 1020903 h 1154323"/>
                <a:gd name="connsiteX476" fmla="*/ 566048 w 900505"/>
                <a:gd name="connsiteY476" fmla="*/ 1020432 h 1154323"/>
                <a:gd name="connsiteX477" fmla="*/ 571634 w 900505"/>
                <a:gd name="connsiteY477" fmla="*/ 1010015 h 1154323"/>
                <a:gd name="connsiteX478" fmla="*/ 583206 w 900505"/>
                <a:gd name="connsiteY478" fmla="*/ 988544 h 1154323"/>
                <a:gd name="connsiteX479" fmla="*/ 627821 w 900505"/>
                <a:gd name="connsiteY479" fmla="*/ 836859 h 1154323"/>
                <a:gd name="connsiteX480" fmla="*/ 629329 w 900505"/>
                <a:gd name="connsiteY480" fmla="*/ 794271 h 1154323"/>
                <a:gd name="connsiteX481" fmla="*/ 615306 w 900505"/>
                <a:gd name="connsiteY481" fmla="*/ 780059 h 1154323"/>
                <a:gd name="connsiteX482" fmla="*/ 604323 w 900505"/>
                <a:gd name="connsiteY482" fmla="*/ 766296 h 1154323"/>
                <a:gd name="connsiteX483" fmla="*/ 617922 w 900505"/>
                <a:gd name="connsiteY483" fmla="*/ 756633 h 1154323"/>
                <a:gd name="connsiteX484" fmla="*/ 630319 w 900505"/>
                <a:gd name="connsiteY484" fmla="*/ 747700 h 1154323"/>
                <a:gd name="connsiteX485" fmla="*/ 632558 w 900505"/>
                <a:gd name="connsiteY485" fmla="*/ 739899 h 1154323"/>
                <a:gd name="connsiteX486" fmla="*/ 628127 w 900505"/>
                <a:gd name="connsiteY486" fmla="*/ 585951 h 1154323"/>
                <a:gd name="connsiteX487" fmla="*/ 611629 w 900505"/>
                <a:gd name="connsiteY487" fmla="*/ 559744 h 1154323"/>
                <a:gd name="connsiteX488" fmla="*/ 606114 w 900505"/>
                <a:gd name="connsiteY488" fmla="*/ 552956 h 1154323"/>
                <a:gd name="connsiteX489" fmla="*/ 606303 w 900505"/>
                <a:gd name="connsiteY489" fmla="*/ 545485 h 1154323"/>
                <a:gd name="connsiteX490" fmla="*/ 613350 w 900505"/>
                <a:gd name="connsiteY490" fmla="*/ 543693 h 1154323"/>
                <a:gd name="connsiteX491" fmla="*/ 629541 w 900505"/>
                <a:gd name="connsiteY491" fmla="*/ 552249 h 1154323"/>
                <a:gd name="connsiteX492" fmla="*/ 659096 w 900505"/>
                <a:gd name="connsiteY492" fmla="*/ 613785 h 1154323"/>
                <a:gd name="connsiteX493" fmla="*/ 662466 w 900505"/>
                <a:gd name="connsiteY493" fmla="*/ 677538 h 1154323"/>
                <a:gd name="connsiteX494" fmla="*/ 668806 w 900505"/>
                <a:gd name="connsiteY494" fmla="*/ 695897 h 1154323"/>
                <a:gd name="connsiteX495" fmla="*/ 680778 w 900505"/>
                <a:gd name="connsiteY495" fmla="*/ 693493 h 1154323"/>
                <a:gd name="connsiteX496" fmla="*/ 682876 w 900505"/>
                <a:gd name="connsiteY496" fmla="*/ 679659 h 1154323"/>
                <a:gd name="connsiteX497" fmla="*/ 676654 w 900505"/>
                <a:gd name="connsiteY497" fmla="*/ 614799 h 1154323"/>
                <a:gd name="connsiteX498" fmla="*/ 635009 w 900505"/>
                <a:gd name="connsiteY498" fmla="*/ 540983 h 1154323"/>
                <a:gd name="connsiteX499" fmla="*/ 623460 w 900505"/>
                <a:gd name="connsiteY499" fmla="*/ 529435 h 1154323"/>
                <a:gd name="connsiteX500" fmla="*/ 604040 w 900505"/>
                <a:gd name="connsiteY500" fmla="*/ 492574 h 1154323"/>
                <a:gd name="connsiteX501" fmla="*/ 594330 w 900505"/>
                <a:gd name="connsiteY501" fmla="*/ 451000 h 1154323"/>
                <a:gd name="connsiteX502" fmla="*/ 569112 w 900505"/>
                <a:gd name="connsiteY502" fmla="*/ 396581 h 1154323"/>
                <a:gd name="connsiteX503" fmla="*/ 535268 w 900505"/>
                <a:gd name="connsiteY503" fmla="*/ 309001 h 1154323"/>
                <a:gd name="connsiteX504" fmla="*/ 536399 w 900505"/>
                <a:gd name="connsiteY504" fmla="*/ 270561 h 1154323"/>
                <a:gd name="connsiteX505" fmla="*/ 549645 w 900505"/>
                <a:gd name="connsiteY505" fmla="*/ 257104 h 1154323"/>
                <a:gd name="connsiteX506" fmla="*/ 563338 w 900505"/>
                <a:gd name="connsiteY506" fmla="*/ 268322 h 1154323"/>
                <a:gd name="connsiteX507" fmla="*/ 596899 w 900505"/>
                <a:gd name="connsiteY507" fmla="*/ 347700 h 1154323"/>
                <a:gd name="connsiteX508" fmla="*/ 598431 w 900505"/>
                <a:gd name="connsiteY508" fmla="*/ 357151 h 1154323"/>
                <a:gd name="connsiteX509" fmla="*/ 595673 w 900505"/>
                <a:gd name="connsiteY509" fmla="*/ 358447 h 1154323"/>
                <a:gd name="connsiteX510" fmla="*/ 542268 w 900505"/>
                <a:gd name="connsiteY510" fmla="*/ 283736 h 1154323"/>
                <a:gd name="connsiteX511" fmla="*/ 543941 w 900505"/>
                <a:gd name="connsiteY511" fmla="*/ 291655 h 1154323"/>
                <a:gd name="connsiteX512" fmla="*/ 596993 w 900505"/>
                <a:gd name="connsiteY512" fmla="*/ 409095 h 1154323"/>
                <a:gd name="connsiteX513" fmla="*/ 618440 w 900505"/>
                <a:gd name="connsiteY513" fmla="*/ 476524 h 1154323"/>
                <a:gd name="connsiteX514" fmla="*/ 647194 w 900505"/>
                <a:gd name="connsiteY514" fmla="*/ 516779 h 1154323"/>
                <a:gd name="connsiteX515" fmla="*/ 656055 w 900505"/>
                <a:gd name="connsiteY515" fmla="*/ 517674 h 1154323"/>
                <a:gd name="connsiteX516" fmla="*/ 657611 w 900505"/>
                <a:gd name="connsiteY516" fmla="*/ 509708 h 1154323"/>
                <a:gd name="connsiteX517" fmla="*/ 643588 w 900505"/>
                <a:gd name="connsiteY517" fmla="*/ 489534 h 1154323"/>
                <a:gd name="connsiteX518" fmla="*/ 634679 w 900505"/>
                <a:gd name="connsiteY518" fmla="*/ 466107 h 1154323"/>
                <a:gd name="connsiteX519" fmla="*/ 635103 w 900505"/>
                <a:gd name="connsiteY519" fmla="*/ 454323 h 1154323"/>
                <a:gd name="connsiteX520" fmla="*/ 625346 w 900505"/>
                <a:gd name="connsiteY520" fmla="*/ 402661 h 1154323"/>
                <a:gd name="connsiteX521" fmla="*/ 591101 w 900505"/>
                <a:gd name="connsiteY521" fmla="*/ 275487 h 1154323"/>
                <a:gd name="connsiteX522" fmla="*/ 580118 w 900505"/>
                <a:gd name="connsiteY522" fmla="*/ 251518 h 1154323"/>
                <a:gd name="connsiteX523" fmla="*/ 525864 w 900505"/>
                <a:gd name="connsiteY523" fmla="*/ 183759 h 1154323"/>
                <a:gd name="connsiteX524" fmla="*/ 495720 w 900505"/>
                <a:gd name="connsiteY524" fmla="*/ 140936 h 1154323"/>
                <a:gd name="connsiteX525" fmla="*/ 488414 w 900505"/>
                <a:gd name="connsiteY525" fmla="*/ 135256 h 1154323"/>
                <a:gd name="connsiteX526" fmla="*/ 469536 w 900505"/>
                <a:gd name="connsiteY526" fmla="*/ 131933 h 1154323"/>
                <a:gd name="connsiteX527" fmla="*/ 460698 w 900505"/>
                <a:gd name="connsiteY527" fmla="*/ 122953 h 1154323"/>
                <a:gd name="connsiteX528" fmla="*/ 456833 w 900505"/>
                <a:gd name="connsiteY528" fmla="*/ 110344 h 1154323"/>
                <a:gd name="connsiteX529" fmla="*/ 429942 w 900505"/>
                <a:gd name="connsiteY529" fmla="*/ 88355 h 1154323"/>
                <a:gd name="connsiteX530" fmla="*/ 401942 w 900505"/>
                <a:gd name="connsiteY530" fmla="*/ 67709 h 1154323"/>
                <a:gd name="connsiteX531" fmla="*/ 395178 w 900505"/>
                <a:gd name="connsiteY531" fmla="*/ 55430 h 1154323"/>
                <a:gd name="connsiteX532" fmla="*/ 409767 w 900505"/>
                <a:gd name="connsiteY532" fmla="*/ 54582 h 1154323"/>
                <a:gd name="connsiteX533" fmla="*/ 457941 w 900505"/>
                <a:gd name="connsiteY533" fmla="*/ 81261 h 1154323"/>
                <a:gd name="connsiteX534" fmla="*/ 572223 w 900505"/>
                <a:gd name="connsiteY534" fmla="*/ 214681 h 1154323"/>
                <a:gd name="connsiteX535" fmla="*/ 616649 w 900505"/>
                <a:gd name="connsiteY535" fmla="*/ 300422 h 1154323"/>
                <a:gd name="connsiteX536" fmla="*/ 630366 w 900505"/>
                <a:gd name="connsiteY536" fmla="*/ 326347 h 1154323"/>
                <a:gd name="connsiteX537" fmla="*/ 641349 w 900505"/>
                <a:gd name="connsiteY537" fmla="*/ 349232 h 1154323"/>
                <a:gd name="connsiteX538" fmla="*/ 644601 w 900505"/>
                <a:gd name="connsiteY538" fmla="*/ 380153 h 1154323"/>
                <a:gd name="connsiteX539" fmla="*/ 650375 w 900505"/>
                <a:gd name="connsiteY539" fmla="*/ 418829 h 1154323"/>
                <a:gd name="connsiteX540" fmla="*/ 661594 w 900505"/>
                <a:gd name="connsiteY540" fmla="*/ 429906 h 1154323"/>
                <a:gd name="connsiteX541" fmla="*/ 666920 w 900505"/>
                <a:gd name="connsiteY541" fmla="*/ 439852 h 1154323"/>
                <a:gd name="connsiteX542" fmla="*/ 665294 w 900505"/>
                <a:gd name="connsiteY542" fmla="*/ 449915 h 1154323"/>
                <a:gd name="connsiteX543" fmla="*/ 677243 w 900505"/>
                <a:gd name="connsiteY543" fmla="*/ 529623 h 1154323"/>
                <a:gd name="connsiteX544" fmla="*/ 699609 w 900505"/>
                <a:gd name="connsiteY544" fmla="*/ 617769 h 1154323"/>
                <a:gd name="connsiteX545" fmla="*/ 704724 w 900505"/>
                <a:gd name="connsiteY545" fmla="*/ 627526 h 1154323"/>
                <a:gd name="connsiteX546" fmla="*/ 708353 w 900505"/>
                <a:gd name="connsiteY546" fmla="*/ 620644 h 1154323"/>
                <a:gd name="connsiteX547" fmla="*/ 705973 w 900505"/>
                <a:gd name="connsiteY547" fmla="*/ 559437 h 1154323"/>
                <a:gd name="connsiteX548" fmla="*/ 694731 w 900505"/>
                <a:gd name="connsiteY548" fmla="*/ 511216 h 1154323"/>
                <a:gd name="connsiteX549" fmla="*/ 697135 w 900505"/>
                <a:gd name="connsiteY549" fmla="*/ 497665 h 1154323"/>
                <a:gd name="connsiteX550" fmla="*/ 706586 w 900505"/>
                <a:gd name="connsiteY550" fmla="*/ 506738 h 1154323"/>
                <a:gd name="connsiteX551" fmla="*/ 720939 w 900505"/>
                <a:gd name="connsiteY551" fmla="*/ 549373 h 1154323"/>
                <a:gd name="connsiteX552" fmla="*/ 740029 w 900505"/>
                <a:gd name="connsiteY552" fmla="*/ 667592 h 1154323"/>
                <a:gd name="connsiteX553" fmla="*/ 747288 w 900505"/>
                <a:gd name="connsiteY553" fmla="*/ 733064 h 1154323"/>
                <a:gd name="connsiteX554" fmla="*/ 757587 w 900505"/>
                <a:gd name="connsiteY554" fmla="*/ 756208 h 1154323"/>
                <a:gd name="connsiteX555" fmla="*/ 767510 w 900505"/>
                <a:gd name="connsiteY555" fmla="*/ 780578 h 1154323"/>
                <a:gd name="connsiteX556" fmla="*/ 764728 w 900505"/>
                <a:gd name="connsiteY556" fmla="*/ 840559 h 1154323"/>
                <a:gd name="connsiteX557" fmla="*/ 735622 w 900505"/>
                <a:gd name="connsiteY557" fmla="*/ 960262 h 1154323"/>
                <a:gd name="connsiteX558" fmla="*/ 725888 w 900505"/>
                <a:gd name="connsiteY558" fmla="*/ 986117 h 1154323"/>
                <a:gd name="connsiteX559" fmla="*/ 752732 w 900505"/>
                <a:gd name="connsiteY559" fmla="*/ 961087 h 1154323"/>
                <a:gd name="connsiteX560" fmla="*/ 771021 w 900505"/>
                <a:gd name="connsiteY560" fmla="*/ 927738 h 1154323"/>
                <a:gd name="connsiteX561" fmla="*/ 780943 w 900505"/>
                <a:gd name="connsiteY561" fmla="*/ 858942 h 1154323"/>
                <a:gd name="connsiteX562" fmla="*/ 784761 w 900505"/>
                <a:gd name="connsiteY562" fmla="*/ 798914 h 1154323"/>
                <a:gd name="connsiteX563" fmla="*/ 786883 w 900505"/>
                <a:gd name="connsiteY563" fmla="*/ 701577 h 1154323"/>
                <a:gd name="connsiteX564" fmla="*/ 785351 w 900505"/>
                <a:gd name="connsiteY564" fmla="*/ 690547 h 1154323"/>
                <a:gd name="connsiteX565" fmla="*/ 769701 w 900505"/>
                <a:gd name="connsiteY565" fmla="*/ 733583 h 1154323"/>
                <a:gd name="connsiteX566" fmla="*/ 759378 w 900505"/>
                <a:gd name="connsiteY566" fmla="*/ 596298 h 1154323"/>
                <a:gd name="connsiteX567" fmla="*/ 788202 w 900505"/>
                <a:gd name="connsiteY567" fmla="*/ 640418 h 1154323"/>
                <a:gd name="connsiteX568" fmla="*/ 791738 w 900505"/>
                <a:gd name="connsiteY568" fmla="*/ 639098 h 1154323"/>
                <a:gd name="connsiteX569" fmla="*/ 782310 w 900505"/>
                <a:gd name="connsiteY569" fmla="*/ 545650 h 1154323"/>
                <a:gd name="connsiteX570" fmla="*/ 784761 w 900505"/>
                <a:gd name="connsiteY570" fmla="*/ 545013 h 1154323"/>
                <a:gd name="connsiteX571" fmla="*/ 788438 w 900505"/>
                <a:gd name="connsiteY571" fmla="*/ 552508 h 1154323"/>
                <a:gd name="connsiteX572" fmla="*/ 799492 w 900505"/>
                <a:gd name="connsiteY572" fmla="*/ 578362 h 1154323"/>
                <a:gd name="connsiteX573" fmla="*/ 815589 w 900505"/>
                <a:gd name="connsiteY573" fmla="*/ 602190 h 1154323"/>
                <a:gd name="connsiteX574" fmla="*/ 832723 w 900505"/>
                <a:gd name="connsiteY574" fmla="*/ 608270 h 1154323"/>
                <a:gd name="connsiteX575" fmla="*/ 843494 w 900505"/>
                <a:gd name="connsiteY575" fmla="*/ 612748 h 1154323"/>
                <a:gd name="connsiteX576" fmla="*/ 832487 w 900505"/>
                <a:gd name="connsiteY576" fmla="*/ 644896 h 1154323"/>
                <a:gd name="connsiteX577" fmla="*/ 820915 w 900505"/>
                <a:gd name="connsiteY577" fmla="*/ 654888 h 1154323"/>
                <a:gd name="connsiteX578" fmla="*/ 812525 w 900505"/>
                <a:gd name="connsiteY578" fmla="*/ 687790 h 1154323"/>
                <a:gd name="connsiteX579" fmla="*/ 809697 w 900505"/>
                <a:gd name="connsiteY579" fmla="*/ 796628 h 1154323"/>
                <a:gd name="connsiteX580" fmla="*/ 828009 w 900505"/>
                <a:gd name="connsiteY580" fmla="*/ 841549 h 1154323"/>
                <a:gd name="connsiteX581" fmla="*/ 814787 w 900505"/>
                <a:gd name="connsiteY581" fmla="*/ 840630 h 1154323"/>
                <a:gd name="connsiteX582" fmla="*/ 800953 w 900505"/>
                <a:gd name="connsiteY582" fmla="*/ 841690 h 1154323"/>
                <a:gd name="connsiteX583" fmla="*/ 793835 w 900505"/>
                <a:gd name="connsiteY583" fmla="*/ 848172 h 1154323"/>
                <a:gd name="connsiteX584" fmla="*/ 797724 w 900505"/>
                <a:gd name="connsiteY584" fmla="*/ 857811 h 1154323"/>
                <a:gd name="connsiteX585" fmla="*/ 804889 w 900505"/>
                <a:gd name="connsiteY585" fmla="*/ 861252 h 1154323"/>
                <a:gd name="connsiteX586" fmla="*/ 815777 w 900505"/>
                <a:gd name="connsiteY586" fmla="*/ 901436 h 1154323"/>
                <a:gd name="connsiteX587" fmla="*/ 795862 w 900505"/>
                <a:gd name="connsiteY587" fmla="*/ 877043 h 1154323"/>
                <a:gd name="connsiteX588" fmla="*/ 797300 w 900505"/>
                <a:gd name="connsiteY588" fmla="*/ 887483 h 1154323"/>
                <a:gd name="connsiteX589" fmla="*/ 794660 w 900505"/>
                <a:gd name="connsiteY589" fmla="*/ 926913 h 1154323"/>
                <a:gd name="connsiteX590" fmla="*/ 767392 w 900505"/>
                <a:gd name="connsiteY590" fmla="*/ 971764 h 1154323"/>
                <a:gd name="connsiteX591" fmla="*/ 751554 w 900505"/>
                <a:gd name="connsiteY591" fmla="*/ 1000092 h 1154323"/>
                <a:gd name="connsiteX592" fmla="*/ 757776 w 900505"/>
                <a:gd name="connsiteY592" fmla="*/ 1016567 h 1154323"/>
                <a:gd name="connsiteX593" fmla="*/ 767910 w 900505"/>
                <a:gd name="connsiteY593" fmla="*/ 1023708 h 1154323"/>
                <a:gd name="connsiteX594" fmla="*/ 759261 w 900505"/>
                <a:gd name="connsiteY594" fmla="*/ 1029624 h 1154323"/>
                <a:gd name="connsiteX595" fmla="*/ 739228 w 900505"/>
                <a:gd name="connsiteY595" fmla="*/ 1059343 h 1154323"/>
                <a:gd name="connsiteX596" fmla="*/ 717757 w 900505"/>
                <a:gd name="connsiteY596" fmla="*/ 1077514 h 1154323"/>
                <a:gd name="connsiteX597" fmla="*/ 700694 w 900505"/>
                <a:gd name="connsiteY597" fmla="*/ 1070585 h 1154323"/>
                <a:gd name="connsiteX598" fmla="*/ 708306 w 900505"/>
                <a:gd name="connsiteY598" fmla="*/ 1055171 h 1154323"/>
                <a:gd name="connsiteX599" fmla="*/ 731992 w 900505"/>
                <a:gd name="connsiteY599" fmla="*/ 1034974 h 1154323"/>
                <a:gd name="connsiteX600" fmla="*/ 733713 w 900505"/>
                <a:gd name="connsiteY600" fmla="*/ 1013597 h 1154323"/>
                <a:gd name="connsiteX601" fmla="*/ 718558 w 900505"/>
                <a:gd name="connsiteY601" fmla="*/ 997241 h 1154323"/>
                <a:gd name="connsiteX602" fmla="*/ 712148 w 900505"/>
                <a:gd name="connsiteY602" fmla="*/ 956915 h 1154323"/>
                <a:gd name="connsiteX603" fmla="*/ 738898 w 900505"/>
                <a:gd name="connsiteY603" fmla="*/ 883430 h 1154323"/>
                <a:gd name="connsiteX604" fmla="*/ 751200 w 900505"/>
                <a:gd name="connsiteY604" fmla="*/ 788049 h 1154323"/>
                <a:gd name="connsiteX605" fmla="*/ 748490 w 900505"/>
                <a:gd name="connsiteY605" fmla="*/ 771339 h 1154323"/>
                <a:gd name="connsiteX606" fmla="*/ 740053 w 900505"/>
                <a:gd name="connsiteY606" fmla="*/ 770349 h 1154323"/>
                <a:gd name="connsiteX607" fmla="*/ 735150 w 900505"/>
                <a:gd name="connsiteY607" fmla="*/ 781827 h 1154323"/>
                <a:gd name="connsiteX608" fmla="*/ 730649 w 900505"/>
                <a:gd name="connsiteY608" fmla="*/ 817014 h 1154323"/>
                <a:gd name="connsiteX609" fmla="*/ 714552 w 900505"/>
                <a:gd name="connsiteY609" fmla="*/ 904099 h 1154323"/>
                <a:gd name="connsiteX610" fmla="*/ 671492 w 900505"/>
                <a:gd name="connsiteY610" fmla="*/ 1006432 h 1154323"/>
                <a:gd name="connsiteX611" fmla="*/ 661452 w 900505"/>
                <a:gd name="connsiteY611" fmla="*/ 1032216 h 1154323"/>
                <a:gd name="connsiteX612" fmla="*/ 663526 w 900505"/>
                <a:gd name="connsiteY612" fmla="*/ 1033489 h 1154323"/>
                <a:gd name="connsiteX613" fmla="*/ 672341 w 900505"/>
                <a:gd name="connsiteY613" fmla="*/ 1023944 h 1154323"/>
                <a:gd name="connsiteX614" fmla="*/ 696734 w 900505"/>
                <a:gd name="connsiteY614" fmla="*/ 1001507 h 1154323"/>
                <a:gd name="connsiteX615" fmla="*/ 706656 w 900505"/>
                <a:gd name="connsiteY615" fmla="*/ 1000964 h 1154323"/>
                <a:gd name="connsiteX616" fmla="*/ 708518 w 900505"/>
                <a:gd name="connsiteY616" fmla="*/ 1010816 h 1154323"/>
                <a:gd name="connsiteX617" fmla="*/ 703922 w 900505"/>
                <a:gd name="connsiteY617" fmla="*/ 1022388 h 1154323"/>
                <a:gd name="connsiteX618" fmla="*/ 686953 w 900505"/>
                <a:gd name="connsiteY618" fmla="*/ 1044849 h 1154323"/>
                <a:gd name="connsiteX619" fmla="*/ 663762 w 900505"/>
                <a:gd name="connsiteY619" fmla="*/ 1079188 h 1154323"/>
                <a:gd name="connsiteX620" fmla="*/ 662914 w 900505"/>
                <a:gd name="connsiteY620" fmla="*/ 1087601 h 1154323"/>
                <a:gd name="connsiteX621" fmla="*/ 671162 w 900505"/>
                <a:gd name="connsiteY621" fmla="*/ 1088120 h 1154323"/>
                <a:gd name="connsiteX622" fmla="*/ 686835 w 900505"/>
                <a:gd name="connsiteY622" fmla="*/ 1083831 h 1154323"/>
                <a:gd name="connsiteX623" fmla="*/ 696263 w 900505"/>
                <a:gd name="connsiteY623" fmla="*/ 1085198 h 1154323"/>
                <a:gd name="connsiteX624" fmla="*/ 695202 w 900505"/>
                <a:gd name="connsiteY624" fmla="*/ 1095214 h 1154323"/>
                <a:gd name="connsiteX625" fmla="*/ 674533 w 900505"/>
                <a:gd name="connsiteY625" fmla="*/ 1124132 h 1154323"/>
                <a:gd name="connsiteX626" fmla="*/ 659001 w 900505"/>
                <a:gd name="connsiteY626" fmla="*/ 1143223 h 1154323"/>
                <a:gd name="connsiteX627" fmla="*/ 666072 w 900505"/>
                <a:gd name="connsiteY627" fmla="*/ 1140394 h 1154323"/>
                <a:gd name="connsiteX628" fmla="*/ 823319 w 900505"/>
                <a:gd name="connsiteY628" fmla="*/ 993800 h 1154323"/>
                <a:gd name="connsiteX629" fmla="*/ 847571 w 900505"/>
                <a:gd name="connsiteY629" fmla="*/ 960168 h 1154323"/>
                <a:gd name="connsiteX630" fmla="*/ 848702 w 900505"/>
                <a:gd name="connsiteY630" fmla="*/ 950529 h 1154323"/>
                <a:gd name="connsiteX631" fmla="*/ 837743 w 900505"/>
                <a:gd name="connsiteY631" fmla="*/ 950034 h 1154323"/>
                <a:gd name="connsiteX632" fmla="*/ 824498 w 900505"/>
                <a:gd name="connsiteY632" fmla="*/ 966036 h 1154323"/>
                <a:gd name="connsiteX633" fmla="*/ 799303 w 900505"/>
                <a:gd name="connsiteY633" fmla="*/ 1000352 h 1154323"/>
                <a:gd name="connsiteX634" fmla="*/ 773001 w 900505"/>
                <a:gd name="connsiteY634" fmla="*/ 1008954 h 1154323"/>
                <a:gd name="connsiteX635" fmla="*/ 778539 w 900505"/>
                <a:gd name="connsiteY635" fmla="*/ 996227 h 1154323"/>
                <a:gd name="connsiteX636" fmla="*/ 801966 w 900505"/>
                <a:gd name="connsiteY636" fmla="*/ 961040 h 1154323"/>
                <a:gd name="connsiteX637" fmla="*/ 834302 w 900505"/>
                <a:gd name="connsiteY637" fmla="*/ 883500 h 1154323"/>
                <a:gd name="connsiteX638" fmla="*/ 852968 w 900505"/>
                <a:gd name="connsiteY638" fmla="*/ 867922 h 1154323"/>
                <a:gd name="connsiteX639" fmla="*/ 864752 w 900505"/>
                <a:gd name="connsiteY639" fmla="*/ 869030 h 1154323"/>
                <a:gd name="connsiteX640" fmla="*/ 891950 w 900505"/>
                <a:gd name="connsiteY640" fmla="*/ 869030 h 1154323"/>
                <a:gd name="connsiteX641" fmla="*/ 900505 w 900505"/>
                <a:gd name="connsiteY641" fmla="*/ 861794 h 1154323"/>
                <a:gd name="connsiteX642" fmla="*/ 894354 w 900505"/>
                <a:gd name="connsiteY642" fmla="*/ 849656 h 1154323"/>
                <a:gd name="connsiteX643" fmla="*/ 443917 w 900505"/>
                <a:gd name="connsiteY643" fmla="*/ 128492 h 1154323"/>
                <a:gd name="connsiteX644" fmla="*/ 510403 w 900505"/>
                <a:gd name="connsiteY644" fmla="*/ 199055 h 1154323"/>
                <a:gd name="connsiteX645" fmla="*/ 513255 w 900505"/>
                <a:gd name="connsiteY645" fmla="*/ 226111 h 1154323"/>
                <a:gd name="connsiteX646" fmla="*/ 520750 w 900505"/>
                <a:gd name="connsiteY646" fmla="*/ 234714 h 1154323"/>
                <a:gd name="connsiteX647" fmla="*/ 538544 w 900505"/>
                <a:gd name="connsiteY647" fmla="*/ 230047 h 1154323"/>
                <a:gd name="connsiteX648" fmla="*/ 547005 w 900505"/>
                <a:gd name="connsiteY648" fmla="*/ 228445 h 1154323"/>
                <a:gd name="connsiteX649" fmla="*/ 547806 w 900505"/>
                <a:gd name="connsiteY649" fmla="*/ 230259 h 1154323"/>
                <a:gd name="connsiteX650" fmla="*/ 519171 w 900505"/>
                <a:gd name="connsiteY650" fmla="*/ 261888 h 1154323"/>
                <a:gd name="connsiteX651" fmla="*/ 511440 w 900505"/>
                <a:gd name="connsiteY651" fmla="*/ 261723 h 1154323"/>
                <a:gd name="connsiteX652" fmla="*/ 504700 w 900505"/>
                <a:gd name="connsiteY652" fmla="*/ 253168 h 1154323"/>
                <a:gd name="connsiteX653" fmla="*/ 448207 w 900505"/>
                <a:gd name="connsiteY653" fmla="*/ 159531 h 1154323"/>
                <a:gd name="connsiteX654" fmla="*/ 434797 w 900505"/>
                <a:gd name="connsiteY654" fmla="*/ 135727 h 1154323"/>
                <a:gd name="connsiteX655" fmla="*/ 432345 w 900505"/>
                <a:gd name="connsiteY655" fmla="*/ 124320 h 1154323"/>
                <a:gd name="connsiteX656" fmla="*/ 443917 w 900505"/>
                <a:gd name="connsiteY656" fmla="*/ 128492 h 1154323"/>
                <a:gd name="connsiteX657" fmla="*/ 457634 w 900505"/>
                <a:gd name="connsiteY657" fmla="*/ 61511 h 1154323"/>
                <a:gd name="connsiteX658" fmla="*/ 425086 w 900505"/>
                <a:gd name="connsiteY658" fmla="*/ 34997 h 1154323"/>
                <a:gd name="connsiteX659" fmla="*/ 421928 w 900505"/>
                <a:gd name="connsiteY659" fmla="*/ 26606 h 1154323"/>
                <a:gd name="connsiteX660" fmla="*/ 431497 w 900505"/>
                <a:gd name="connsiteY660" fmla="*/ 26441 h 1154323"/>
                <a:gd name="connsiteX661" fmla="*/ 447382 w 900505"/>
                <a:gd name="connsiteY661" fmla="*/ 36576 h 1154323"/>
                <a:gd name="connsiteX662" fmla="*/ 481815 w 900505"/>
                <a:gd name="connsiteY662" fmla="*/ 47959 h 1154323"/>
                <a:gd name="connsiteX663" fmla="*/ 508801 w 900505"/>
                <a:gd name="connsiteY663" fmla="*/ 47653 h 1154323"/>
                <a:gd name="connsiteX664" fmla="*/ 517568 w 900505"/>
                <a:gd name="connsiteY664" fmla="*/ 53686 h 1154323"/>
                <a:gd name="connsiteX665" fmla="*/ 512855 w 900505"/>
                <a:gd name="connsiteY665" fmla="*/ 66389 h 1154323"/>
                <a:gd name="connsiteX666" fmla="*/ 486552 w 900505"/>
                <a:gd name="connsiteY666" fmla="*/ 73719 h 1154323"/>
                <a:gd name="connsiteX667" fmla="*/ 457634 w 900505"/>
                <a:gd name="connsiteY667" fmla="*/ 61511 h 1154323"/>
                <a:gd name="connsiteX668" fmla="*/ 867415 w 900505"/>
                <a:gd name="connsiteY668" fmla="*/ 745720 h 1154323"/>
                <a:gd name="connsiteX669" fmla="*/ 864469 w 900505"/>
                <a:gd name="connsiteY669" fmla="*/ 757787 h 1154323"/>
                <a:gd name="connsiteX670" fmla="*/ 858954 w 900505"/>
                <a:gd name="connsiteY670" fmla="*/ 801954 h 1154323"/>
                <a:gd name="connsiteX671" fmla="*/ 859049 w 900505"/>
                <a:gd name="connsiteY671" fmla="*/ 820455 h 1154323"/>
                <a:gd name="connsiteX672" fmla="*/ 854500 w 900505"/>
                <a:gd name="connsiteY672" fmla="*/ 821422 h 1154323"/>
                <a:gd name="connsiteX673" fmla="*/ 821269 w 900505"/>
                <a:gd name="connsiteY673" fmla="*/ 745061 h 1154323"/>
                <a:gd name="connsiteX674" fmla="*/ 823555 w 900505"/>
                <a:gd name="connsiteY674" fmla="*/ 742987 h 1154323"/>
                <a:gd name="connsiteX675" fmla="*/ 831238 w 900505"/>
                <a:gd name="connsiteY675" fmla="*/ 745438 h 1154323"/>
                <a:gd name="connsiteX676" fmla="*/ 853039 w 900505"/>
                <a:gd name="connsiteY676" fmla="*/ 741313 h 1154323"/>
                <a:gd name="connsiteX677" fmla="*/ 847241 w 900505"/>
                <a:gd name="connsiteY677" fmla="*/ 720149 h 1154323"/>
                <a:gd name="connsiteX678" fmla="*/ 839723 w 900505"/>
                <a:gd name="connsiteY678" fmla="*/ 665141 h 1154323"/>
                <a:gd name="connsiteX679" fmla="*/ 849480 w 900505"/>
                <a:gd name="connsiteY679" fmla="*/ 659626 h 1154323"/>
                <a:gd name="connsiteX680" fmla="*/ 856527 w 900505"/>
                <a:gd name="connsiteY680" fmla="*/ 669077 h 1154323"/>
                <a:gd name="connsiteX681" fmla="*/ 858577 w 900505"/>
                <a:gd name="connsiteY681" fmla="*/ 698066 h 1154323"/>
                <a:gd name="connsiteX682" fmla="*/ 867415 w 900505"/>
                <a:gd name="connsiteY682" fmla="*/ 745720 h 115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Lst>
              <a:rect l="l" t="t" r="r" b="b"/>
              <a:pathLst>
                <a:path w="900505" h="1154323">
                  <a:moveTo>
                    <a:pt x="894354" y="849656"/>
                  </a:moveTo>
                  <a:cubicBezTo>
                    <a:pt x="889475" y="846993"/>
                    <a:pt x="887283" y="843835"/>
                    <a:pt x="886671" y="839027"/>
                  </a:cubicBezTo>
                  <a:cubicBezTo>
                    <a:pt x="884573" y="822859"/>
                    <a:pt x="881981" y="806715"/>
                    <a:pt x="880896" y="790477"/>
                  </a:cubicBezTo>
                  <a:cubicBezTo>
                    <a:pt x="878869" y="760592"/>
                    <a:pt x="878115" y="730637"/>
                    <a:pt x="876253" y="700752"/>
                  </a:cubicBezTo>
                  <a:cubicBezTo>
                    <a:pt x="873590" y="658023"/>
                    <a:pt x="867439" y="615695"/>
                    <a:pt x="858059" y="573955"/>
                  </a:cubicBezTo>
                  <a:cubicBezTo>
                    <a:pt x="854170" y="556727"/>
                    <a:pt x="848019" y="539993"/>
                    <a:pt x="842433" y="523213"/>
                  </a:cubicBezTo>
                  <a:cubicBezTo>
                    <a:pt x="841608" y="520714"/>
                    <a:pt x="838191" y="519065"/>
                    <a:pt x="835952" y="517014"/>
                  </a:cubicBezTo>
                  <a:cubicBezTo>
                    <a:pt x="834019" y="519630"/>
                    <a:pt x="830814" y="522034"/>
                    <a:pt x="830390" y="524862"/>
                  </a:cubicBezTo>
                  <a:cubicBezTo>
                    <a:pt x="829070" y="533583"/>
                    <a:pt x="828245" y="542492"/>
                    <a:pt x="828268" y="551306"/>
                  </a:cubicBezTo>
                  <a:cubicBezTo>
                    <a:pt x="828292" y="560356"/>
                    <a:pt x="829565" y="569406"/>
                    <a:pt x="830272" y="578433"/>
                  </a:cubicBezTo>
                  <a:cubicBezTo>
                    <a:pt x="829565" y="578551"/>
                    <a:pt x="828858" y="578645"/>
                    <a:pt x="828174" y="578763"/>
                  </a:cubicBezTo>
                  <a:cubicBezTo>
                    <a:pt x="824380" y="566602"/>
                    <a:pt x="820609" y="554441"/>
                    <a:pt x="816791" y="542279"/>
                  </a:cubicBezTo>
                  <a:cubicBezTo>
                    <a:pt x="802744" y="497570"/>
                    <a:pt x="790159" y="452414"/>
                    <a:pt x="770833" y="409496"/>
                  </a:cubicBezTo>
                  <a:cubicBezTo>
                    <a:pt x="757564" y="380036"/>
                    <a:pt x="745497" y="350010"/>
                    <a:pt x="733100" y="320149"/>
                  </a:cubicBezTo>
                  <a:cubicBezTo>
                    <a:pt x="730625" y="314186"/>
                    <a:pt x="729070" y="307823"/>
                    <a:pt x="727090" y="301648"/>
                  </a:cubicBezTo>
                  <a:cubicBezTo>
                    <a:pt x="727797" y="301318"/>
                    <a:pt x="728480" y="300964"/>
                    <a:pt x="729188" y="300634"/>
                  </a:cubicBezTo>
                  <a:cubicBezTo>
                    <a:pt x="731851" y="304664"/>
                    <a:pt x="734867" y="308482"/>
                    <a:pt x="737106" y="312725"/>
                  </a:cubicBezTo>
                  <a:cubicBezTo>
                    <a:pt x="753321" y="343269"/>
                    <a:pt x="768994" y="374120"/>
                    <a:pt x="785633" y="404452"/>
                  </a:cubicBezTo>
                  <a:cubicBezTo>
                    <a:pt x="799162" y="429128"/>
                    <a:pt x="813680" y="453262"/>
                    <a:pt x="828009" y="477490"/>
                  </a:cubicBezTo>
                  <a:cubicBezTo>
                    <a:pt x="829848" y="480578"/>
                    <a:pt x="833123" y="482817"/>
                    <a:pt x="837107" y="486800"/>
                  </a:cubicBezTo>
                  <a:cubicBezTo>
                    <a:pt x="838827" y="473861"/>
                    <a:pt x="834632" y="464481"/>
                    <a:pt x="831262" y="455171"/>
                  </a:cubicBezTo>
                  <a:cubicBezTo>
                    <a:pt x="815518" y="411664"/>
                    <a:pt x="795839" y="369854"/>
                    <a:pt x="773449" y="329458"/>
                  </a:cubicBezTo>
                  <a:cubicBezTo>
                    <a:pt x="758624" y="302708"/>
                    <a:pt x="741844" y="277019"/>
                    <a:pt x="725676" y="251023"/>
                  </a:cubicBezTo>
                  <a:cubicBezTo>
                    <a:pt x="723413" y="247370"/>
                    <a:pt x="719619" y="244660"/>
                    <a:pt x="716531" y="241525"/>
                  </a:cubicBezTo>
                  <a:cubicBezTo>
                    <a:pt x="715824" y="241973"/>
                    <a:pt x="715141" y="242421"/>
                    <a:pt x="714434" y="242868"/>
                  </a:cubicBezTo>
                  <a:cubicBezTo>
                    <a:pt x="715212" y="246639"/>
                    <a:pt x="716154" y="250363"/>
                    <a:pt x="716696" y="254181"/>
                  </a:cubicBezTo>
                  <a:cubicBezTo>
                    <a:pt x="717545" y="260003"/>
                    <a:pt x="719006" y="265942"/>
                    <a:pt x="718535" y="271716"/>
                  </a:cubicBezTo>
                  <a:cubicBezTo>
                    <a:pt x="718275" y="274898"/>
                    <a:pt x="715235" y="279234"/>
                    <a:pt x="712336" y="280554"/>
                  </a:cubicBezTo>
                  <a:cubicBezTo>
                    <a:pt x="702320" y="285079"/>
                    <a:pt x="700364" y="287742"/>
                    <a:pt x="703522" y="298490"/>
                  </a:cubicBezTo>
                  <a:cubicBezTo>
                    <a:pt x="709814" y="319772"/>
                    <a:pt x="715871" y="341124"/>
                    <a:pt x="722942" y="362147"/>
                  </a:cubicBezTo>
                  <a:cubicBezTo>
                    <a:pt x="737083" y="404240"/>
                    <a:pt x="752190" y="446097"/>
                    <a:pt x="756503" y="490689"/>
                  </a:cubicBezTo>
                  <a:cubicBezTo>
                    <a:pt x="758789" y="514280"/>
                    <a:pt x="760251" y="537990"/>
                    <a:pt x="761547" y="561653"/>
                  </a:cubicBezTo>
                  <a:cubicBezTo>
                    <a:pt x="761853" y="567450"/>
                    <a:pt x="761476" y="573908"/>
                    <a:pt x="755914" y="578457"/>
                  </a:cubicBezTo>
                  <a:cubicBezTo>
                    <a:pt x="748584" y="574167"/>
                    <a:pt x="746746" y="566838"/>
                    <a:pt x="745803" y="560026"/>
                  </a:cubicBezTo>
                  <a:cubicBezTo>
                    <a:pt x="742834" y="538744"/>
                    <a:pt x="741160" y="517273"/>
                    <a:pt x="738214" y="495991"/>
                  </a:cubicBezTo>
                  <a:cubicBezTo>
                    <a:pt x="730484" y="440158"/>
                    <a:pt x="715754" y="386328"/>
                    <a:pt x="691997" y="335067"/>
                  </a:cubicBezTo>
                  <a:cubicBezTo>
                    <a:pt x="687660" y="325711"/>
                    <a:pt x="684102" y="315930"/>
                    <a:pt x="680943" y="306126"/>
                  </a:cubicBezTo>
                  <a:cubicBezTo>
                    <a:pt x="678469" y="298466"/>
                    <a:pt x="680637" y="292008"/>
                    <a:pt x="687048" y="286258"/>
                  </a:cubicBezTo>
                  <a:cubicBezTo>
                    <a:pt x="691219" y="282534"/>
                    <a:pt x="694637" y="277019"/>
                    <a:pt x="696333" y="271669"/>
                  </a:cubicBezTo>
                  <a:cubicBezTo>
                    <a:pt x="700316" y="259178"/>
                    <a:pt x="697630" y="246757"/>
                    <a:pt x="693411" y="234667"/>
                  </a:cubicBezTo>
                  <a:cubicBezTo>
                    <a:pt x="686883" y="215930"/>
                    <a:pt x="674344" y="201483"/>
                    <a:pt x="660345" y="187884"/>
                  </a:cubicBezTo>
                  <a:cubicBezTo>
                    <a:pt x="664658" y="203957"/>
                    <a:pt x="670078" y="219512"/>
                    <a:pt x="674745" y="235279"/>
                  </a:cubicBezTo>
                  <a:cubicBezTo>
                    <a:pt x="678092" y="246592"/>
                    <a:pt x="681226" y="258070"/>
                    <a:pt x="683017" y="269689"/>
                  </a:cubicBezTo>
                  <a:cubicBezTo>
                    <a:pt x="684573" y="279753"/>
                    <a:pt x="682640" y="280837"/>
                    <a:pt x="672671" y="279588"/>
                  </a:cubicBezTo>
                  <a:cubicBezTo>
                    <a:pt x="670220" y="279281"/>
                    <a:pt x="667722" y="279234"/>
                    <a:pt x="665247" y="279281"/>
                  </a:cubicBezTo>
                  <a:cubicBezTo>
                    <a:pt x="657422" y="279423"/>
                    <a:pt x="653722" y="282463"/>
                    <a:pt x="654971" y="290146"/>
                  </a:cubicBezTo>
                  <a:cubicBezTo>
                    <a:pt x="656597" y="300021"/>
                    <a:pt x="659402" y="309826"/>
                    <a:pt x="662796" y="319277"/>
                  </a:cubicBezTo>
                  <a:cubicBezTo>
                    <a:pt x="671375" y="343175"/>
                    <a:pt x="680660" y="366814"/>
                    <a:pt x="689357" y="390665"/>
                  </a:cubicBezTo>
                  <a:cubicBezTo>
                    <a:pt x="690583" y="393988"/>
                    <a:pt x="691832" y="399314"/>
                    <a:pt x="690182" y="401294"/>
                  </a:cubicBezTo>
                  <a:cubicBezTo>
                    <a:pt x="686058" y="406244"/>
                    <a:pt x="689169" y="409519"/>
                    <a:pt x="691101" y="413173"/>
                  </a:cubicBezTo>
                  <a:cubicBezTo>
                    <a:pt x="692704" y="416213"/>
                    <a:pt x="695061" y="418852"/>
                    <a:pt x="696852" y="421822"/>
                  </a:cubicBezTo>
                  <a:cubicBezTo>
                    <a:pt x="706161" y="437165"/>
                    <a:pt x="709956" y="453710"/>
                    <a:pt x="706751" y="471480"/>
                  </a:cubicBezTo>
                  <a:cubicBezTo>
                    <a:pt x="705737" y="477066"/>
                    <a:pt x="703899" y="483406"/>
                    <a:pt x="696758" y="483477"/>
                  </a:cubicBezTo>
                  <a:cubicBezTo>
                    <a:pt x="689451" y="483524"/>
                    <a:pt x="687165" y="477608"/>
                    <a:pt x="685963" y="471457"/>
                  </a:cubicBezTo>
                  <a:cubicBezTo>
                    <a:pt x="685115" y="467097"/>
                    <a:pt x="684832" y="462595"/>
                    <a:pt x="683630" y="458353"/>
                  </a:cubicBezTo>
                  <a:cubicBezTo>
                    <a:pt x="669866" y="410227"/>
                    <a:pt x="656480" y="362006"/>
                    <a:pt x="641985" y="314092"/>
                  </a:cubicBezTo>
                  <a:cubicBezTo>
                    <a:pt x="624120" y="254982"/>
                    <a:pt x="595131" y="202166"/>
                    <a:pt x="551389" y="157811"/>
                  </a:cubicBezTo>
                  <a:cubicBezTo>
                    <a:pt x="538568" y="144825"/>
                    <a:pt x="526948" y="130495"/>
                    <a:pt x="515966" y="115859"/>
                  </a:cubicBezTo>
                  <a:cubicBezTo>
                    <a:pt x="505525" y="101907"/>
                    <a:pt x="506727" y="94506"/>
                    <a:pt x="518629" y="81897"/>
                  </a:cubicBezTo>
                  <a:cubicBezTo>
                    <a:pt x="521858" y="78480"/>
                    <a:pt x="525275" y="75204"/>
                    <a:pt x="528952" y="72305"/>
                  </a:cubicBezTo>
                  <a:cubicBezTo>
                    <a:pt x="538803" y="64480"/>
                    <a:pt x="542928" y="65541"/>
                    <a:pt x="547712" y="76854"/>
                  </a:cubicBezTo>
                  <a:cubicBezTo>
                    <a:pt x="550658" y="83783"/>
                    <a:pt x="555136" y="89651"/>
                    <a:pt x="562678" y="90971"/>
                  </a:cubicBezTo>
                  <a:cubicBezTo>
                    <a:pt x="566402" y="91631"/>
                    <a:pt x="572341" y="90311"/>
                    <a:pt x="574250" y="87672"/>
                  </a:cubicBezTo>
                  <a:cubicBezTo>
                    <a:pt x="576489" y="84631"/>
                    <a:pt x="576725" y="78716"/>
                    <a:pt x="575428" y="74874"/>
                  </a:cubicBezTo>
                  <a:cubicBezTo>
                    <a:pt x="574108" y="71032"/>
                    <a:pt x="570196" y="67733"/>
                    <a:pt x="566779" y="64999"/>
                  </a:cubicBezTo>
                  <a:cubicBezTo>
                    <a:pt x="549668" y="51282"/>
                    <a:pt x="530790" y="40606"/>
                    <a:pt x="509814" y="34054"/>
                  </a:cubicBezTo>
                  <a:cubicBezTo>
                    <a:pt x="505030" y="32569"/>
                    <a:pt x="499656" y="32852"/>
                    <a:pt x="494542" y="32475"/>
                  </a:cubicBezTo>
                  <a:cubicBezTo>
                    <a:pt x="488839" y="32050"/>
                    <a:pt x="482734" y="32993"/>
                    <a:pt x="477502" y="31249"/>
                  </a:cubicBezTo>
                  <a:cubicBezTo>
                    <a:pt x="469866" y="28680"/>
                    <a:pt x="462748" y="24414"/>
                    <a:pt x="455607" y="20549"/>
                  </a:cubicBezTo>
                  <a:cubicBezTo>
                    <a:pt x="443894" y="14233"/>
                    <a:pt x="432393" y="7540"/>
                    <a:pt x="420656" y="1270"/>
                  </a:cubicBezTo>
                  <a:cubicBezTo>
                    <a:pt x="415164" y="-1652"/>
                    <a:pt x="410545" y="823"/>
                    <a:pt x="406868" y="5088"/>
                  </a:cubicBezTo>
                  <a:cubicBezTo>
                    <a:pt x="404936" y="7304"/>
                    <a:pt x="403357" y="9873"/>
                    <a:pt x="401895" y="12442"/>
                  </a:cubicBezTo>
                  <a:cubicBezTo>
                    <a:pt x="396121" y="22670"/>
                    <a:pt x="387448" y="29340"/>
                    <a:pt x="375805" y="29529"/>
                  </a:cubicBezTo>
                  <a:cubicBezTo>
                    <a:pt x="354099" y="29906"/>
                    <a:pt x="332345" y="29387"/>
                    <a:pt x="310639" y="28657"/>
                  </a:cubicBezTo>
                  <a:cubicBezTo>
                    <a:pt x="292845" y="28067"/>
                    <a:pt x="275098" y="26182"/>
                    <a:pt x="257328" y="25711"/>
                  </a:cubicBezTo>
                  <a:cubicBezTo>
                    <a:pt x="231685" y="25051"/>
                    <a:pt x="209060" y="34619"/>
                    <a:pt x="187683" y="47841"/>
                  </a:cubicBezTo>
                  <a:cubicBezTo>
                    <a:pt x="154381" y="68440"/>
                    <a:pt x="121409" y="89510"/>
                    <a:pt x="93905" y="117792"/>
                  </a:cubicBezTo>
                  <a:cubicBezTo>
                    <a:pt x="88296" y="123542"/>
                    <a:pt x="83818" y="130519"/>
                    <a:pt x="79529" y="137377"/>
                  </a:cubicBezTo>
                  <a:cubicBezTo>
                    <a:pt x="78350" y="139262"/>
                    <a:pt x="78940" y="143410"/>
                    <a:pt x="80330" y="145319"/>
                  </a:cubicBezTo>
                  <a:cubicBezTo>
                    <a:pt x="81273" y="146592"/>
                    <a:pt x="85562" y="146710"/>
                    <a:pt x="87518" y="145720"/>
                  </a:cubicBezTo>
                  <a:cubicBezTo>
                    <a:pt x="94518" y="142138"/>
                    <a:pt x="101754" y="138603"/>
                    <a:pt x="107858" y="133724"/>
                  </a:cubicBezTo>
                  <a:cubicBezTo>
                    <a:pt x="129328" y="116566"/>
                    <a:pt x="150163" y="98654"/>
                    <a:pt x="171610" y="81450"/>
                  </a:cubicBezTo>
                  <a:cubicBezTo>
                    <a:pt x="185939" y="69972"/>
                    <a:pt x="201306" y="60097"/>
                    <a:pt x="219713" y="56161"/>
                  </a:cubicBezTo>
                  <a:cubicBezTo>
                    <a:pt x="248631" y="49962"/>
                    <a:pt x="277808" y="50528"/>
                    <a:pt x="306868" y="53898"/>
                  </a:cubicBezTo>
                  <a:cubicBezTo>
                    <a:pt x="350846" y="58989"/>
                    <a:pt x="389027" y="79352"/>
                    <a:pt x="426312" y="101577"/>
                  </a:cubicBezTo>
                  <a:cubicBezTo>
                    <a:pt x="428009" y="102590"/>
                    <a:pt x="429612" y="106385"/>
                    <a:pt x="428999" y="108035"/>
                  </a:cubicBezTo>
                  <a:cubicBezTo>
                    <a:pt x="428174" y="110250"/>
                    <a:pt x="425322" y="112819"/>
                    <a:pt x="423036" y="113149"/>
                  </a:cubicBezTo>
                  <a:cubicBezTo>
                    <a:pt x="419524" y="113667"/>
                    <a:pt x="415518" y="113031"/>
                    <a:pt x="412124" y="111805"/>
                  </a:cubicBezTo>
                  <a:cubicBezTo>
                    <a:pt x="389875" y="103769"/>
                    <a:pt x="367556" y="95873"/>
                    <a:pt x="345614" y="87035"/>
                  </a:cubicBezTo>
                  <a:cubicBezTo>
                    <a:pt x="323319" y="78056"/>
                    <a:pt x="300646" y="71268"/>
                    <a:pt x="276418" y="74520"/>
                  </a:cubicBezTo>
                  <a:cubicBezTo>
                    <a:pt x="212336" y="83123"/>
                    <a:pt x="159402" y="112560"/>
                    <a:pt x="118110" y="162218"/>
                  </a:cubicBezTo>
                  <a:cubicBezTo>
                    <a:pt x="67815" y="222694"/>
                    <a:pt x="45638" y="293517"/>
                    <a:pt x="44388" y="371245"/>
                  </a:cubicBezTo>
                  <a:cubicBezTo>
                    <a:pt x="44011" y="394931"/>
                    <a:pt x="46934" y="418664"/>
                    <a:pt x="48301" y="442397"/>
                  </a:cubicBezTo>
                  <a:cubicBezTo>
                    <a:pt x="50775" y="485810"/>
                    <a:pt x="60179" y="527219"/>
                    <a:pt x="80660" y="566107"/>
                  </a:cubicBezTo>
                  <a:cubicBezTo>
                    <a:pt x="91242" y="586211"/>
                    <a:pt x="103427" y="606904"/>
                    <a:pt x="92609" y="633583"/>
                  </a:cubicBezTo>
                  <a:cubicBezTo>
                    <a:pt x="100245" y="626041"/>
                    <a:pt x="105972" y="628987"/>
                    <a:pt x="111487" y="632687"/>
                  </a:cubicBezTo>
                  <a:cubicBezTo>
                    <a:pt x="132227" y="646640"/>
                    <a:pt x="149786" y="664127"/>
                    <a:pt x="165246" y="683547"/>
                  </a:cubicBezTo>
                  <a:cubicBezTo>
                    <a:pt x="172718" y="692928"/>
                    <a:pt x="179717" y="703109"/>
                    <a:pt x="184620" y="713974"/>
                  </a:cubicBezTo>
                  <a:cubicBezTo>
                    <a:pt x="187566" y="720479"/>
                    <a:pt x="190724" y="723967"/>
                    <a:pt x="197205" y="723873"/>
                  </a:cubicBezTo>
                  <a:cubicBezTo>
                    <a:pt x="211747" y="723684"/>
                    <a:pt x="226383" y="723826"/>
                    <a:pt x="240806" y="722270"/>
                  </a:cubicBezTo>
                  <a:cubicBezTo>
                    <a:pt x="264398" y="719748"/>
                    <a:pt x="287613" y="715082"/>
                    <a:pt x="309767" y="706102"/>
                  </a:cubicBezTo>
                  <a:cubicBezTo>
                    <a:pt x="317804" y="702850"/>
                    <a:pt x="324356" y="698160"/>
                    <a:pt x="328409" y="690123"/>
                  </a:cubicBezTo>
                  <a:cubicBezTo>
                    <a:pt x="340429" y="666319"/>
                    <a:pt x="352638" y="642633"/>
                    <a:pt x="364846" y="618947"/>
                  </a:cubicBezTo>
                  <a:cubicBezTo>
                    <a:pt x="366779" y="615200"/>
                    <a:pt x="369112" y="611641"/>
                    <a:pt x="371257" y="607988"/>
                  </a:cubicBezTo>
                  <a:cubicBezTo>
                    <a:pt x="372058" y="608176"/>
                    <a:pt x="372836" y="608365"/>
                    <a:pt x="373637" y="608553"/>
                  </a:cubicBezTo>
                  <a:cubicBezTo>
                    <a:pt x="374910" y="624085"/>
                    <a:pt x="376206" y="639616"/>
                    <a:pt x="377479" y="655124"/>
                  </a:cubicBezTo>
                  <a:cubicBezTo>
                    <a:pt x="378327" y="655148"/>
                    <a:pt x="379199" y="655171"/>
                    <a:pt x="380047" y="655195"/>
                  </a:cubicBezTo>
                  <a:cubicBezTo>
                    <a:pt x="381132" y="653050"/>
                    <a:pt x="382192" y="650929"/>
                    <a:pt x="383276" y="648784"/>
                  </a:cubicBezTo>
                  <a:cubicBezTo>
                    <a:pt x="390842" y="633818"/>
                    <a:pt x="393316" y="617627"/>
                    <a:pt x="392633" y="601247"/>
                  </a:cubicBezTo>
                  <a:cubicBezTo>
                    <a:pt x="392138" y="589534"/>
                    <a:pt x="389734" y="577773"/>
                    <a:pt x="386812" y="566366"/>
                  </a:cubicBezTo>
                  <a:cubicBezTo>
                    <a:pt x="384808" y="558612"/>
                    <a:pt x="380142" y="557505"/>
                    <a:pt x="373213" y="561723"/>
                  </a:cubicBezTo>
                  <a:cubicBezTo>
                    <a:pt x="367933" y="564905"/>
                    <a:pt x="363243" y="569053"/>
                    <a:pt x="357988" y="572235"/>
                  </a:cubicBezTo>
                  <a:cubicBezTo>
                    <a:pt x="349786" y="577208"/>
                    <a:pt x="342833" y="576595"/>
                    <a:pt x="335504" y="570396"/>
                  </a:cubicBezTo>
                  <a:cubicBezTo>
                    <a:pt x="332110" y="567545"/>
                    <a:pt x="328952" y="564316"/>
                    <a:pt x="326218" y="560828"/>
                  </a:cubicBezTo>
                  <a:cubicBezTo>
                    <a:pt x="324709" y="558895"/>
                    <a:pt x="324261" y="556114"/>
                    <a:pt x="323342" y="553710"/>
                  </a:cubicBezTo>
                  <a:cubicBezTo>
                    <a:pt x="325558" y="552909"/>
                    <a:pt x="327773" y="551495"/>
                    <a:pt x="330012" y="551471"/>
                  </a:cubicBezTo>
                  <a:cubicBezTo>
                    <a:pt x="335574" y="551400"/>
                    <a:pt x="339157" y="548761"/>
                    <a:pt x="340429" y="543741"/>
                  </a:cubicBezTo>
                  <a:cubicBezTo>
                    <a:pt x="342079" y="537307"/>
                    <a:pt x="344106" y="530684"/>
                    <a:pt x="343988" y="524179"/>
                  </a:cubicBezTo>
                  <a:cubicBezTo>
                    <a:pt x="343540" y="498937"/>
                    <a:pt x="342786" y="473696"/>
                    <a:pt x="341231" y="448525"/>
                  </a:cubicBezTo>
                  <a:cubicBezTo>
                    <a:pt x="339062" y="413620"/>
                    <a:pt x="332369" y="379494"/>
                    <a:pt x="320255" y="346616"/>
                  </a:cubicBezTo>
                  <a:cubicBezTo>
                    <a:pt x="309885" y="318452"/>
                    <a:pt x="294990" y="293092"/>
                    <a:pt x="273660" y="271598"/>
                  </a:cubicBezTo>
                  <a:cubicBezTo>
                    <a:pt x="264422" y="262289"/>
                    <a:pt x="254287" y="260498"/>
                    <a:pt x="242574" y="265070"/>
                  </a:cubicBezTo>
                  <a:cubicBezTo>
                    <a:pt x="237766" y="266955"/>
                    <a:pt x="233099" y="269288"/>
                    <a:pt x="228409" y="271480"/>
                  </a:cubicBezTo>
                  <a:cubicBezTo>
                    <a:pt x="214103" y="278197"/>
                    <a:pt x="199868" y="285056"/>
                    <a:pt x="185468" y="291584"/>
                  </a:cubicBezTo>
                  <a:cubicBezTo>
                    <a:pt x="182475" y="292951"/>
                    <a:pt x="178916" y="293045"/>
                    <a:pt x="175593" y="293729"/>
                  </a:cubicBezTo>
                  <a:cubicBezTo>
                    <a:pt x="175122" y="292904"/>
                    <a:pt x="174650" y="292102"/>
                    <a:pt x="174179" y="291278"/>
                  </a:cubicBezTo>
                  <a:cubicBezTo>
                    <a:pt x="178256" y="285574"/>
                    <a:pt x="182404" y="279894"/>
                    <a:pt x="186434" y="274120"/>
                  </a:cubicBezTo>
                  <a:cubicBezTo>
                    <a:pt x="191996" y="266154"/>
                    <a:pt x="197888" y="257740"/>
                    <a:pt x="195532" y="247653"/>
                  </a:cubicBezTo>
                  <a:cubicBezTo>
                    <a:pt x="193693" y="239805"/>
                    <a:pt x="197323" y="236576"/>
                    <a:pt x="203144" y="235279"/>
                  </a:cubicBezTo>
                  <a:cubicBezTo>
                    <a:pt x="214669" y="232687"/>
                    <a:pt x="226335" y="230283"/>
                    <a:pt x="238072" y="229317"/>
                  </a:cubicBezTo>
                  <a:cubicBezTo>
                    <a:pt x="256856" y="227761"/>
                    <a:pt x="274768" y="230849"/>
                    <a:pt x="288721" y="245131"/>
                  </a:cubicBezTo>
                  <a:cubicBezTo>
                    <a:pt x="307575" y="264457"/>
                    <a:pt x="321881" y="286894"/>
                    <a:pt x="332251" y="311782"/>
                  </a:cubicBezTo>
                  <a:cubicBezTo>
                    <a:pt x="333241" y="314162"/>
                    <a:pt x="333217" y="317038"/>
                    <a:pt x="333264" y="319701"/>
                  </a:cubicBezTo>
                  <a:cubicBezTo>
                    <a:pt x="333359" y="327596"/>
                    <a:pt x="332958" y="335492"/>
                    <a:pt x="333288" y="343387"/>
                  </a:cubicBezTo>
                  <a:cubicBezTo>
                    <a:pt x="333547" y="349326"/>
                    <a:pt x="334631" y="355218"/>
                    <a:pt x="335339" y="361110"/>
                  </a:cubicBezTo>
                  <a:cubicBezTo>
                    <a:pt x="336211" y="361322"/>
                    <a:pt x="337083" y="361535"/>
                    <a:pt x="337955" y="361747"/>
                  </a:cubicBezTo>
                  <a:cubicBezTo>
                    <a:pt x="341490" y="357222"/>
                    <a:pt x="344907" y="352602"/>
                    <a:pt x="348607" y="348219"/>
                  </a:cubicBezTo>
                  <a:cubicBezTo>
                    <a:pt x="353250" y="342727"/>
                    <a:pt x="356668" y="342491"/>
                    <a:pt x="361429" y="347841"/>
                  </a:cubicBezTo>
                  <a:cubicBezTo>
                    <a:pt x="364516" y="351306"/>
                    <a:pt x="367132" y="355313"/>
                    <a:pt x="369324" y="359413"/>
                  </a:cubicBezTo>
                  <a:cubicBezTo>
                    <a:pt x="376913" y="373531"/>
                    <a:pt x="384007" y="387931"/>
                    <a:pt x="391761" y="401978"/>
                  </a:cubicBezTo>
                  <a:cubicBezTo>
                    <a:pt x="394236" y="406432"/>
                    <a:pt x="397653" y="410698"/>
                    <a:pt x="401589" y="413856"/>
                  </a:cubicBezTo>
                  <a:cubicBezTo>
                    <a:pt x="403734" y="415577"/>
                    <a:pt x="408212" y="415789"/>
                    <a:pt x="410969" y="414822"/>
                  </a:cubicBezTo>
                  <a:cubicBezTo>
                    <a:pt x="412619" y="414233"/>
                    <a:pt x="414009" y="409967"/>
                    <a:pt x="413774" y="407516"/>
                  </a:cubicBezTo>
                  <a:cubicBezTo>
                    <a:pt x="413349" y="403180"/>
                    <a:pt x="412100" y="398749"/>
                    <a:pt x="410309" y="394766"/>
                  </a:cubicBezTo>
                  <a:cubicBezTo>
                    <a:pt x="390347" y="350269"/>
                    <a:pt x="368829" y="306621"/>
                    <a:pt x="336918" y="269100"/>
                  </a:cubicBezTo>
                  <a:cubicBezTo>
                    <a:pt x="319619" y="248761"/>
                    <a:pt x="300175" y="231061"/>
                    <a:pt x="275687" y="219465"/>
                  </a:cubicBezTo>
                  <a:cubicBezTo>
                    <a:pt x="258058" y="211122"/>
                    <a:pt x="239510" y="210439"/>
                    <a:pt x="220608" y="210839"/>
                  </a:cubicBezTo>
                  <a:cubicBezTo>
                    <a:pt x="215682" y="210934"/>
                    <a:pt x="210757" y="209896"/>
                    <a:pt x="205831" y="209354"/>
                  </a:cubicBezTo>
                  <a:cubicBezTo>
                    <a:pt x="205666" y="208600"/>
                    <a:pt x="205501" y="207846"/>
                    <a:pt x="205312" y="207092"/>
                  </a:cubicBezTo>
                  <a:cubicBezTo>
                    <a:pt x="207245" y="205395"/>
                    <a:pt x="209036" y="203486"/>
                    <a:pt x="211134" y="202025"/>
                  </a:cubicBezTo>
                  <a:cubicBezTo>
                    <a:pt x="220396" y="195543"/>
                    <a:pt x="231143" y="192904"/>
                    <a:pt x="242008" y="193304"/>
                  </a:cubicBezTo>
                  <a:cubicBezTo>
                    <a:pt x="263950" y="194106"/>
                    <a:pt x="286010" y="194954"/>
                    <a:pt x="307669" y="198089"/>
                  </a:cubicBezTo>
                  <a:cubicBezTo>
                    <a:pt x="321598" y="200116"/>
                    <a:pt x="335079" y="205796"/>
                    <a:pt x="348442" y="210721"/>
                  </a:cubicBezTo>
                  <a:cubicBezTo>
                    <a:pt x="354311" y="212890"/>
                    <a:pt x="359237" y="217344"/>
                    <a:pt x="358836" y="226536"/>
                  </a:cubicBezTo>
                  <a:cubicBezTo>
                    <a:pt x="349385" y="224556"/>
                    <a:pt x="340806" y="222765"/>
                    <a:pt x="332251" y="220974"/>
                  </a:cubicBezTo>
                  <a:cubicBezTo>
                    <a:pt x="331685" y="221704"/>
                    <a:pt x="331096" y="222411"/>
                    <a:pt x="330531" y="223142"/>
                  </a:cubicBezTo>
                  <a:cubicBezTo>
                    <a:pt x="333547" y="228633"/>
                    <a:pt x="336211" y="234337"/>
                    <a:pt x="339604" y="239569"/>
                  </a:cubicBezTo>
                  <a:cubicBezTo>
                    <a:pt x="356574" y="265682"/>
                    <a:pt x="374839" y="291018"/>
                    <a:pt x="390559" y="317863"/>
                  </a:cubicBezTo>
                  <a:cubicBezTo>
                    <a:pt x="411653" y="353875"/>
                    <a:pt x="430861" y="390971"/>
                    <a:pt x="438591" y="432758"/>
                  </a:cubicBezTo>
                  <a:cubicBezTo>
                    <a:pt x="445379" y="469524"/>
                    <a:pt x="450587" y="506456"/>
                    <a:pt x="450847" y="543906"/>
                  </a:cubicBezTo>
                  <a:cubicBezTo>
                    <a:pt x="450894" y="551754"/>
                    <a:pt x="449456" y="559626"/>
                    <a:pt x="448325" y="567427"/>
                  </a:cubicBezTo>
                  <a:cubicBezTo>
                    <a:pt x="448089" y="569077"/>
                    <a:pt x="446204" y="570491"/>
                    <a:pt x="445096" y="572022"/>
                  </a:cubicBezTo>
                  <a:cubicBezTo>
                    <a:pt x="443423" y="570797"/>
                    <a:pt x="440971" y="569901"/>
                    <a:pt x="440194" y="568252"/>
                  </a:cubicBezTo>
                  <a:cubicBezTo>
                    <a:pt x="438025" y="563609"/>
                    <a:pt x="436046" y="558730"/>
                    <a:pt x="434844" y="553757"/>
                  </a:cubicBezTo>
                  <a:cubicBezTo>
                    <a:pt x="429187" y="530236"/>
                    <a:pt x="429093" y="506220"/>
                    <a:pt x="428598" y="482180"/>
                  </a:cubicBezTo>
                  <a:cubicBezTo>
                    <a:pt x="428339" y="469406"/>
                    <a:pt x="426359" y="456609"/>
                    <a:pt x="424167" y="443976"/>
                  </a:cubicBezTo>
                  <a:cubicBezTo>
                    <a:pt x="422824" y="436222"/>
                    <a:pt x="417827" y="431367"/>
                    <a:pt x="409296" y="429482"/>
                  </a:cubicBezTo>
                  <a:cubicBezTo>
                    <a:pt x="403121" y="428115"/>
                    <a:pt x="396168" y="425357"/>
                    <a:pt x="391997" y="420926"/>
                  </a:cubicBezTo>
                  <a:cubicBezTo>
                    <a:pt x="385374" y="413880"/>
                    <a:pt x="380260" y="405207"/>
                    <a:pt x="375452" y="396698"/>
                  </a:cubicBezTo>
                  <a:cubicBezTo>
                    <a:pt x="370384" y="387695"/>
                    <a:pt x="366590" y="377985"/>
                    <a:pt x="361806" y="368794"/>
                  </a:cubicBezTo>
                  <a:cubicBezTo>
                    <a:pt x="360721" y="366720"/>
                    <a:pt x="357846" y="365588"/>
                    <a:pt x="355819" y="364009"/>
                  </a:cubicBezTo>
                  <a:cubicBezTo>
                    <a:pt x="354759" y="366272"/>
                    <a:pt x="352685" y="368558"/>
                    <a:pt x="352779" y="370750"/>
                  </a:cubicBezTo>
                  <a:cubicBezTo>
                    <a:pt x="353321" y="382298"/>
                    <a:pt x="354170" y="393870"/>
                    <a:pt x="355395" y="405372"/>
                  </a:cubicBezTo>
                  <a:cubicBezTo>
                    <a:pt x="358954" y="438532"/>
                    <a:pt x="362678" y="471645"/>
                    <a:pt x="366496" y="504782"/>
                  </a:cubicBezTo>
                  <a:cubicBezTo>
                    <a:pt x="367179" y="510651"/>
                    <a:pt x="368028" y="516614"/>
                    <a:pt x="369890" y="522152"/>
                  </a:cubicBezTo>
                  <a:cubicBezTo>
                    <a:pt x="370809" y="524886"/>
                    <a:pt x="374250" y="526795"/>
                    <a:pt x="376536" y="529081"/>
                  </a:cubicBezTo>
                  <a:cubicBezTo>
                    <a:pt x="378657" y="526889"/>
                    <a:pt x="382192" y="524980"/>
                    <a:pt x="382664" y="522482"/>
                  </a:cubicBezTo>
                  <a:cubicBezTo>
                    <a:pt x="384408" y="513361"/>
                    <a:pt x="385916" y="504052"/>
                    <a:pt x="386034" y="494789"/>
                  </a:cubicBezTo>
                  <a:cubicBezTo>
                    <a:pt x="386199" y="483689"/>
                    <a:pt x="384643" y="472565"/>
                    <a:pt x="384290" y="461464"/>
                  </a:cubicBezTo>
                  <a:cubicBezTo>
                    <a:pt x="384196" y="458400"/>
                    <a:pt x="385704" y="455265"/>
                    <a:pt x="386482" y="452178"/>
                  </a:cubicBezTo>
                  <a:cubicBezTo>
                    <a:pt x="387354" y="452060"/>
                    <a:pt x="388226" y="451942"/>
                    <a:pt x="389121" y="451824"/>
                  </a:cubicBezTo>
                  <a:cubicBezTo>
                    <a:pt x="390983" y="454771"/>
                    <a:pt x="393741" y="457504"/>
                    <a:pt x="394518" y="460733"/>
                  </a:cubicBezTo>
                  <a:cubicBezTo>
                    <a:pt x="396969" y="470797"/>
                    <a:pt x="399798" y="480955"/>
                    <a:pt x="400434" y="491207"/>
                  </a:cubicBezTo>
                  <a:cubicBezTo>
                    <a:pt x="402720" y="528256"/>
                    <a:pt x="405336" y="565353"/>
                    <a:pt x="405572" y="602426"/>
                  </a:cubicBezTo>
                  <a:cubicBezTo>
                    <a:pt x="405737" y="629553"/>
                    <a:pt x="402979" y="656750"/>
                    <a:pt x="400340" y="683783"/>
                  </a:cubicBezTo>
                  <a:cubicBezTo>
                    <a:pt x="399326" y="694177"/>
                    <a:pt x="394872" y="704217"/>
                    <a:pt x="392374" y="714516"/>
                  </a:cubicBezTo>
                  <a:cubicBezTo>
                    <a:pt x="391808" y="716849"/>
                    <a:pt x="392845" y="719560"/>
                    <a:pt x="393128" y="722105"/>
                  </a:cubicBezTo>
                  <a:cubicBezTo>
                    <a:pt x="395461" y="721704"/>
                    <a:pt x="397936" y="721657"/>
                    <a:pt x="400104" y="720809"/>
                  </a:cubicBezTo>
                  <a:cubicBezTo>
                    <a:pt x="404252" y="719159"/>
                    <a:pt x="408212" y="717062"/>
                    <a:pt x="412242" y="715129"/>
                  </a:cubicBezTo>
                  <a:cubicBezTo>
                    <a:pt x="411488" y="721516"/>
                    <a:pt x="408919" y="726277"/>
                    <a:pt x="407811" y="731367"/>
                  </a:cubicBezTo>
                  <a:cubicBezTo>
                    <a:pt x="407316" y="733724"/>
                    <a:pt x="409036" y="738108"/>
                    <a:pt x="410945" y="739004"/>
                  </a:cubicBezTo>
                  <a:cubicBezTo>
                    <a:pt x="412878" y="739899"/>
                    <a:pt x="417380" y="738438"/>
                    <a:pt x="418794" y="736529"/>
                  </a:cubicBezTo>
                  <a:cubicBezTo>
                    <a:pt x="421386" y="733112"/>
                    <a:pt x="423602" y="728704"/>
                    <a:pt x="424097" y="724485"/>
                  </a:cubicBezTo>
                  <a:cubicBezTo>
                    <a:pt x="425699" y="711028"/>
                    <a:pt x="426336" y="697453"/>
                    <a:pt x="427537" y="683925"/>
                  </a:cubicBezTo>
                  <a:cubicBezTo>
                    <a:pt x="429399" y="662784"/>
                    <a:pt x="430743" y="641572"/>
                    <a:pt x="433571" y="620550"/>
                  </a:cubicBezTo>
                  <a:cubicBezTo>
                    <a:pt x="435174" y="608600"/>
                    <a:pt x="442503" y="599857"/>
                    <a:pt x="454712" y="596180"/>
                  </a:cubicBezTo>
                  <a:cubicBezTo>
                    <a:pt x="457776" y="595261"/>
                    <a:pt x="460792" y="594177"/>
                    <a:pt x="463809" y="593069"/>
                  </a:cubicBezTo>
                  <a:cubicBezTo>
                    <a:pt x="472317" y="589958"/>
                    <a:pt x="477526" y="583877"/>
                    <a:pt x="477761" y="574851"/>
                  </a:cubicBezTo>
                  <a:cubicBezTo>
                    <a:pt x="478068" y="563019"/>
                    <a:pt x="478139" y="551094"/>
                    <a:pt x="476960" y="539333"/>
                  </a:cubicBezTo>
                  <a:cubicBezTo>
                    <a:pt x="474839" y="518193"/>
                    <a:pt x="471940" y="497123"/>
                    <a:pt x="468923" y="476076"/>
                  </a:cubicBezTo>
                  <a:cubicBezTo>
                    <a:pt x="464186" y="443081"/>
                    <a:pt x="459802" y="409802"/>
                    <a:pt x="447759" y="378574"/>
                  </a:cubicBezTo>
                  <a:cubicBezTo>
                    <a:pt x="438992" y="355831"/>
                    <a:pt x="427090" y="334313"/>
                    <a:pt x="416720" y="312183"/>
                  </a:cubicBezTo>
                  <a:cubicBezTo>
                    <a:pt x="407339" y="292150"/>
                    <a:pt x="398101" y="272046"/>
                    <a:pt x="388815" y="251966"/>
                  </a:cubicBezTo>
                  <a:cubicBezTo>
                    <a:pt x="389357" y="251636"/>
                    <a:pt x="389875" y="251282"/>
                    <a:pt x="390418" y="250952"/>
                  </a:cubicBezTo>
                  <a:cubicBezTo>
                    <a:pt x="401188" y="265305"/>
                    <a:pt x="412925" y="279022"/>
                    <a:pt x="422494" y="294129"/>
                  </a:cubicBezTo>
                  <a:cubicBezTo>
                    <a:pt x="440005" y="321775"/>
                    <a:pt x="452096" y="352131"/>
                    <a:pt x="462984" y="382887"/>
                  </a:cubicBezTo>
                  <a:cubicBezTo>
                    <a:pt x="480707" y="433017"/>
                    <a:pt x="497252" y="483453"/>
                    <a:pt x="497488" y="537542"/>
                  </a:cubicBezTo>
                  <a:cubicBezTo>
                    <a:pt x="497512" y="543010"/>
                    <a:pt x="499609" y="548714"/>
                    <a:pt x="501825" y="553828"/>
                  </a:cubicBezTo>
                  <a:cubicBezTo>
                    <a:pt x="502744" y="555925"/>
                    <a:pt x="506868" y="558400"/>
                    <a:pt x="508942" y="557952"/>
                  </a:cubicBezTo>
                  <a:cubicBezTo>
                    <a:pt x="522305" y="555030"/>
                    <a:pt x="526147" y="556538"/>
                    <a:pt x="529824" y="569666"/>
                  </a:cubicBezTo>
                  <a:cubicBezTo>
                    <a:pt x="532652" y="579824"/>
                    <a:pt x="534679" y="590288"/>
                    <a:pt x="536187" y="600752"/>
                  </a:cubicBezTo>
                  <a:cubicBezTo>
                    <a:pt x="542951" y="647370"/>
                    <a:pt x="540901" y="693493"/>
                    <a:pt x="526901" y="738674"/>
                  </a:cubicBezTo>
                  <a:cubicBezTo>
                    <a:pt x="524238" y="747229"/>
                    <a:pt x="519477" y="755242"/>
                    <a:pt x="514881" y="763020"/>
                  </a:cubicBezTo>
                  <a:cubicBezTo>
                    <a:pt x="513609" y="765164"/>
                    <a:pt x="509154" y="767050"/>
                    <a:pt x="506774" y="766460"/>
                  </a:cubicBezTo>
                  <a:cubicBezTo>
                    <a:pt x="504511" y="765918"/>
                    <a:pt x="501707" y="762077"/>
                    <a:pt x="501542" y="759531"/>
                  </a:cubicBezTo>
                  <a:cubicBezTo>
                    <a:pt x="501165" y="753757"/>
                    <a:pt x="502084" y="747865"/>
                    <a:pt x="502791" y="742067"/>
                  </a:cubicBezTo>
                  <a:cubicBezTo>
                    <a:pt x="503545" y="735963"/>
                    <a:pt x="505666" y="729859"/>
                    <a:pt x="505266" y="723873"/>
                  </a:cubicBezTo>
                  <a:cubicBezTo>
                    <a:pt x="505030" y="720290"/>
                    <a:pt x="501306" y="714351"/>
                    <a:pt x="498714" y="714092"/>
                  </a:cubicBezTo>
                  <a:cubicBezTo>
                    <a:pt x="494566" y="713691"/>
                    <a:pt x="489711" y="716637"/>
                    <a:pt x="485845" y="719206"/>
                  </a:cubicBezTo>
                  <a:cubicBezTo>
                    <a:pt x="484031" y="720408"/>
                    <a:pt x="483583" y="723967"/>
                    <a:pt x="482970" y="726583"/>
                  </a:cubicBezTo>
                  <a:cubicBezTo>
                    <a:pt x="481037" y="734785"/>
                    <a:pt x="476724" y="738249"/>
                    <a:pt x="468546" y="740300"/>
                  </a:cubicBezTo>
                  <a:cubicBezTo>
                    <a:pt x="462772" y="741761"/>
                    <a:pt x="455914" y="743576"/>
                    <a:pt x="452237" y="747653"/>
                  </a:cubicBezTo>
                  <a:cubicBezTo>
                    <a:pt x="440854" y="760239"/>
                    <a:pt x="430814" y="774026"/>
                    <a:pt x="420161" y="787271"/>
                  </a:cubicBezTo>
                  <a:cubicBezTo>
                    <a:pt x="413208" y="795897"/>
                    <a:pt x="406232" y="804523"/>
                    <a:pt x="398855" y="812796"/>
                  </a:cubicBezTo>
                  <a:cubicBezTo>
                    <a:pt x="397394" y="814446"/>
                    <a:pt x="394141" y="814493"/>
                    <a:pt x="391737" y="815270"/>
                  </a:cubicBezTo>
                  <a:cubicBezTo>
                    <a:pt x="391266" y="812725"/>
                    <a:pt x="389781" y="809873"/>
                    <a:pt x="390488" y="807728"/>
                  </a:cubicBezTo>
                  <a:cubicBezTo>
                    <a:pt x="392869" y="800493"/>
                    <a:pt x="395768" y="793399"/>
                    <a:pt x="398973" y="786470"/>
                  </a:cubicBezTo>
                  <a:cubicBezTo>
                    <a:pt x="406138" y="771056"/>
                    <a:pt x="403757" y="756562"/>
                    <a:pt x="394848" y="742869"/>
                  </a:cubicBezTo>
                  <a:cubicBezTo>
                    <a:pt x="390865" y="736717"/>
                    <a:pt x="385657" y="731415"/>
                    <a:pt x="377266" y="732805"/>
                  </a:cubicBezTo>
                  <a:cubicBezTo>
                    <a:pt x="369112" y="734172"/>
                    <a:pt x="365200" y="740606"/>
                    <a:pt x="363243" y="747512"/>
                  </a:cubicBezTo>
                  <a:cubicBezTo>
                    <a:pt x="362088" y="751565"/>
                    <a:pt x="362819" y="756845"/>
                    <a:pt x="364681" y="760639"/>
                  </a:cubicBezTo>
                  <a:cubicBezTo>
                    <a:pt x="365294" y="761912"/>
                    <a:pt x="371964" y="760286"/>
                    <a:pt x="375829" y="759885"/>
                  </a:cubicBezTo>
                  <a:cubicBezTo>
                    <a:pt x="376536" y="759814"/>
                    <a:pt x="377196" y="759037"/>
                    <a:pt x="377856" y="759037"/>
                  </a:cubicBezTo>
                  <a:cubicBezTo>
                    <a:pt x="380637" y="759107"/>
                    <a:pt x="384290" y="758377"/>
                    <a:pt x="385987" y="759814"/>
                  </a:cubicBezTo>
                  <a:cubicBezTo>
                    <a:pt x="387731" y="761299"/>
                    <a:pt x="388579" y="765164"/>
                    <a:pt x="388155" y="767710"/>
                  </a:cubicBezTo>
                  <a:cubicBezTo>
                    <a:pt x="386717" y="776430"/>
                    <a:pt x="381744" y="783170"/>
                    <a:pt x="374203" y="787743"/>
                  </a:cubicBezTo>
                  <a:cubicBezTo>
                    <a:pt x="368358" y="791278"/>
                    <a:pt x="363408" y="788945"/>
                    <a:pt x="361994" y="782416"/>
                  </a:cubicBezTo>
                  <a:cubicBezTo>
                    <a:pt x="359661" y="771551"/>
                    <a:pt x="357446" y="770632"/>
                    <a:pt x="347995" y="776760"/>
                  </a:cubicBezTo>
                  <a:cubicBezTo>
                    <a:pt x="345709" y="778245"/>
                    <a:pt x="343517" y="779894"/>
                    <a:pt x="341537" y="781733"/>
                  </a:cubicBezTo>
                  <a:cubicBezTo>
                    <a:pt x="316484" y="805136"/>
                    <a:pt x="286599" y="807493"/>
                    <a:pt x="254806" y="801789"/>
                  </a:cubicBezTo>
                  <a:cubicBezTo>
                    <a:pt x="230389" y="797406"/>
                    <a:pt x="208471" y="786706"/>
                    <a:pt x="186788" y="775322"/>
                  </a:cubicBezTo>
                  <a:cubicBezTo>
                    <a:pt x="183017" y="773343"/>
                    <a:pt x="179057" y="771763"/>
                    <a:pt x="174603" y="769713"/>
                  </a:cubicBezTo>
                  <a:cubicBezTo>
                    <a:pt x="174886" y="771433"/>
                    <a:pt x="174815" y="772023"/>
                    <a:pt x="175074" y="772353"/>
                  </a:cubicBezTo>
                  <a:cubicBezTo>
                    <a:pt x="176253" y="773932"/>
                    <a:pt x="177549" y="775440"/>
                    <a:pt x="178775" y="776996"/>
                  </a:cubicBezTo>
                  <a:cubicBezTo>
                    <a:pt x="193599" y="795567"/>
                    <a:pt x="213726" y="806574"/>
                    <a:pt x="234820" y="816072"/>
                  </a:cubicBezTo>
                  <a:cubicBezTo>
                    <a:pt x="256927" y="826017"/>
                    <a:pt x="279435" y="834832"/>
                    <a:pt x="303828" y="837448"/>
                  </a:cubicBezTo>
                  <a:cubicBezTo>
                    <a:pt x="310710" y="838179"/>
                    <a:pt x="316767" y="837684"/>
                    <a:pt x="321009" y="830448"/>
                  </a:cubicBezTo>
                  <a:cubicBezTo>
                    <a:pt x="322871" y="827267"/>
                    <a:pt x="327396" y="824721"/>
                    <a:pt x="331190" y="823708"/>
                  </a:cubicBezTo>
                  <a:cubicBezTo>
                    <a:pt x="346345" y="819678"/>
                    <a:pt x="361240" y="820927"/>
                    <a:pt x="374792" y="829199"/>
                  </a:cubicBezTo>
                  <a:cubicBezTo>
                    <a:pt x="378798" y="831627"/>
                    <a:pt x="381792" y="835987"/>
                    <a:pt x="384667" y="839876"/>
                  </a:cubicBezTo>
                  <a:cubicBezTo>
                    <a:pt x="385680" y="841266"/>
                    <a:pt x="385657" y="844283"/>
                    <a:pt x="384808" y="845862"/>
                  </a:cubicBezTo>
                  <a:cubicBezTo>
                    <a:pt x="384266" y="846852"/>
                    <a:pt x="381202" y="847040"/>
                    <a:pt x="379458" y="846663"/>
                  </a:cubicBezTo>
                  <a:cubicBezTo>
                    <a:pt x="375852" y="845909"/>
                    <a:pt x="372388" y="844495"/>
                    <a:pt x="368829" y="843458"/>
                  </a:cubicBezTo>
                  <a:cubicBezTo>
                    <a:pt x="353792" y="839051"/>
                    <a:pt x="339699" y="840536"/>
                    <a:pt x="326288" y="849279"/>
                  </a:cubicBezTo>
                  <a:cubicBezTo>
                    <a:pt x="321645" y="852320"/>
                    <a:pt x="316154" y="854912"/>
                    <a:pt x="310733" y="855808"/>
                  </a:cubicBezTo>
                  <a:cubicBezTo>
                    <a:pt x="282546" y="860498"/>
                    <a:pt x="255042" y="857340"/>
                    <a:pt x="228551" y="846640"/>
                  </a:cubicBezTo>
                  <a:cubicBezTo>
                    <a:pt x="220420" y="843364"/>
                    <a:pt x="213114" y="838815"/>
                    <a:pt x="212548" y="828280"/>
                  </a:cubicBezTo>
                  <a:cubicBezTo>
                    <a:pt x="212336" y="824226"/>
                    <a:pt x="209955" y="822152"/>
                    <a:pt x="205265" y="824603"/>
                  </a:cubicBezTo>
                  <a:cubicBezTo>
                    <a:pt x="203286" y="825640"/>
                    <a:pt x="199986" y="825711"/>
                    <a:pt x="197936" y="824792"/>
                  </a:cubicBezTo>
                  <a:cubicBezTo>
                    <a:pt x="193717" y="822859"/>
                    <a:pt x="189475" y="820479"/>
                    <a:pt x="186010" y="817415"/>
                  </a:cubicBezTo>
                  <a:cubicBezTo>
                    <a:pt x="153722" y="788780"/>
                    <a:pt x="120467" y="761535"/>
                    <a:pt x="101871" y="720290"/>
                  </a:cubicBezTo>
                  <a:cubicBezTo>
                    <a:pt x="90794" y="695732"/>
                    <a:pt x="71138" y="676124"/>
                    <a:pt x="51530" y="657410"/>
                  </a:cubicBezTo>
                  <a:cubicBezTo>
                    <a:pt x="48489" y="654511"/>
                    <a:pt x="44483" y="652626"/>
                    <a:pt x="40924" y="650269"/>
                  </a:cubicBezTo>
                  <a:cubicBezTo>
                    <a:pt x="40358" y="650693"/>
                    <a:pt x="39793" y="651141"/>
                    <a:pt x="39203" y="651565"/>
                  </a:cubicBezTo>
                  <a:cubicBezTo>
                    <a:pt x="39604" y="654629"/>
                    <a:pt x="39368" y="657952"/>
                    <a:pt x="40523" y="660710"/>
                  </a:cubicBezTo>
                  <a:cubicBezTo>
                    <a:pt x="43564" y="667992"/>
                    <a:pt x="46722" y="675275"/>
                    <a:pt x="50658" y="682110"/>
                  </a:cubicBezTo>
                  <a:cubicBezTo>
                    <a:pt x="75286" y="724957"/>
                    <a:pt x="106891" y="762289"/>
                    <a:pt x="142244" y="796534"/>
                  </a:cubicBezTo>
                  <a:cubicBezTo>
                    <a:pt x="164681" y="818264"/>
                    <a:pt x="188249" y="838697"/>
                    <a:pt x="214999" y="855077"/>
                  </a:cubicBezTo>
                  <a:cubicBezTo>
                    <a:pt x="228362" y="863255"/>
                    <a:pt x="242268" y="870467"/>
                    <a:pt x="258294" y="871033"/>
                  </a:cubicBezTo>
                  <a:cubicBezTo>
                    <a:pt x="282004" y="871881"/>
                    <a:pt x="305737" y="872918"/>
                    <a:pt x="329423" y="872235"/>
                  </a:cubicBezTo>
                  <a:cubicBezTo>
                    <a:pt x="355442" y="871504"/>
                    <a:pt x="379105" y="863208"/>
                    <a:pt x="396852" y="842987"/>
                  </a:cubicBezTo>
                  <a:cubicBezTo>
                    <a:pt x="410380" y="827549"/>
                    <a:pt x="422989" y="811287"/>
                    <a:pt x="436258" y="795638"/>
                  </a:cubicBezTo>
                  <a:cubicBezTo>
                    <a:pt x="443611" y="786965"/>
                    <a:pt x="451365" y="778622"/>
                    <a:pt x="459284" y="770467"/>
                  </a:cubicBezTo>
                  <a:cubicBezTo>
                    <a:pt x="460839" y="768864"/>
                    <a:pt x="464328" y="767969"/>
                    <a:pt x="466449" y="768534"/>
                  </a:cubicBezTo>
                  <a:cubicBezTo>
                    <a:pt x="467816" y="768912"/>
                    <a:pt x="469277" y="772730"/>
                    <a:pt x="468947" y="774733"/>
                  </a:cubicBezTo>
                  <a:cubicBezTo>
                    <a:pt x="467792" y="781921"/>
                    <a:pt x="467179" y="789652"/>
                    <a:pt x="464045" y="796039"/>
                  </a:cubicBezTo>
                  <a:cubicBezTo>
                    <a:pt x="446557" y="831627"/>
                    <a:pt x="419807" y="859649"/>
                    <a:pt x="389239" y="884160"/>
                  </a:cubicBezTo>
                  <a:cubicBezTo>
                    <a:pt x="378987" y="892386"/>
                    <a:pt x="366425" y="896439"/>
                    <a:pt x="353321" y="896227"/>
                  </a:cubicBezTo>
                  <a:cubicBezTo>
                    <a:pt x="327632" y="895779"/>
                    <a:pt x="301872" y="895426"/>
                    <a:pt x="276300" y="893211"/>
                  </a:cubicBezTo>
                  <a:cubicBezTo>
                    <a:pt x="239392" y="890005"/>
                    <a:pt x="204912" y="878363"/>
                    <a:pt x="173448" y="858447"/>
                  </a:cubicBezTo>
                  <a:cubicBezTo>
                    <a:pt x="138049" y="836034"/>
                    <a:pt x="110592" y="805725"/>
                    <a:pt x="87990" y="770891"/>
                  </a:cubicBezTo>
                  <a:cubicBezTo>
                    <a:pt x="71704" y="745815"/>
                    <a:pt x="56620" y="719960"/>
                    <a:pt x="40382" y="694860"/>
                  </a:cubicBezTo>
                  <a:cubicBezTo>
                    <a:pt x="35338" y="687083"/>
                    <a:pt x="29423" y="678716"/>
                    <a:pt x="21787" y="674120"/>
                  </a:cubicBezTo>
                  <a:cubicBezTo>
                    <a:pt x="14716" y="669854"/>
                    <a:pt x="13443" y="666720"/>
                    <a:pt x="17026" y="660521"/>
                  </a:cubicBezTo>
                  <a:cubicBezTo>
                    <a:pt x="25227" y="646286"/>
                    <a:pt x="12383" y="617934"/>
                    <a:pt x="599" y="608954"/>
                  </a:cubicBezTo>
                  <a:cubicBezTo>
                    <a:pt x="363" y="611216"/>
                    <a:pt x="-132" y="613102"/>
                    <a:pt x="33" y="614917"/>
                  </a:cubicBezTo>
                  <a:cubicBezTo>
                    <a:pt x="2013" y="636647"/>
                    <a:pt x="5831" y="658023"/>
                    <a:pt x="13703" y="678433"/>
                  </a:cubicBezTo>
                  <a:cubicBezTo>
                    <a:pt x="49738" y="771669"/>
                    <a:pt x="111794" y="842916"/>
                    <a:pt x="197276" y="893918"/>
                  </a:cubicBezTo>
                  <a:cubicBezTo>
                    <a:pt x="248277" y="924344"/>
                    <a:pt x="303286" y="929859"/>
                    <a:pt x="360439" y="916991"/>
                  </a:cubicBezTo>
                  <a:cubicBezTo>
                    <a:pt x="395249" y="909143"/>
                    <a:pt x="425346" y="893423"/>
                    <a:pt x="444954" y="861794"/>
                  </a:cubicBezTo>
                  <a:cubicBezTo>
                    <a:pt x="457493" y="841572"/>
                    <a:pt x="472411" y="825499"/>
                    <a:pt x="499044" y="824556"/>
                  </a:cubicBezTo>
                  <a:cubicBezTo>
                    <a:pt x="513727" y="824038"/>
                    <a:pt x="524262" y="808907"/>
                    <a:pt x="522588" y="794083"/>
                  </a:cubicBezTo>
                  <a:cubicBezTo>
                    <a:pt x="519595" y="795850"/>
                    <a:pt x="516790" y="797194"/>
                    <a:pt x="514339" y="799008"/>
                  </a:cubicBezTo>
                  <a:cubicBezTo>
                    <a:pt x="507575" y="804005"/>
                    <a:pt x="501094" y="809425"/>
                    <a:pt x="494188" y="814210"/>
                  </a:cubicBezTo>
                  <a:cubicBezTo>
                    <a:pt x="487236" y="819041"/>
                    <a:pt x="484596" y="817863"/>
                    <a:pt x="483559" y="809661"/>
                  </a:cubicBezTo>
                  <a:cubicBezTo>
                    <a:pt x="483017" y="805277"/>
                    <a:pt x="482829" y="800729"/>
                    <a:pt x="483371" y="796369"/>
                  </a:cubicBezTo>
                  <a:cubicBezTo>
                    <a:pt x="484690" y="785621"/>
                    <a:pt x="489663" y="781827"/>
                    <a:pt x="500411" y="783005"/>
                  </a:cubicBezTo>
                  <a:cubicBezTo>
                    <a:pt x="505053" y="783524"/>
                    <a:pt x="509696" y="784278"/>
                    <a:pt x="514292" y="785244"/>
                  </a:cubicBezTo>
                  <a:cubicBezTo>
                    <a:pt x="529894" y="788520"/>
                    <a:pt x="535622" y="784867"/>
                    <a:pt x="536706" y="768864"/>
                  </a:cubicBezTo>
                  <a:cubicBezTo>
                    <a:pt x="537955" y="750175"/>
                    <a:pt x="545426" y="734526"/>
                    <a:pt x="557823" y="721045"/>
                  </a:cubicBezTo>
                  <a:cubicBezTo>
                    <a:pt x="570173" y="707611"/>
                    <a:pt x="575381" y="691608"/>
                    <a:pt x="576135" y="673743"/>
                  </a:cubicBezTo>
                  <a:cubicBezTo>
                    <a:pt x="577314" y="645225"/>
                    <a:pt x="568806" y="619112"/>
                    <a:pt x="555961" y="594247"/>
                  </a:cubicBezTo>
                  <a:cubicBezTo>
                    <a:pt x="544365" y="571763"/>
                    <a:pt x="534160" y="548784"/>
                    <a:pt x="529447" y="523825"/>
                  </a:cubicBezTo>
                  <a:cubicBezTo>
                    <a:pt x="527679" y="514445"/>
                    <a:pt x="527443" y="504735"/>
                    <a:pt x="527137" y="495143"/>
                  </a:cubicBezTo>
                  <a:cubicBezTo>
                    <a:pt x="527066" y="493092"/>
                    <a:pt x="529447" y="489651"/>
                    <a:pt x="531309" y="489180"/>
                  </a:cubicBezTo>
                  <a:cubicBezTo>
                    <a:pt x="533241" y="488685"/>
                    <a:pt x="536329" y="490524"/>
                    <a:pt x="538073" y="492220"/>
                  </a:cubicBezTo>
                  <a:cubicBezTo>
                    <a:pt x="539934" y="494035"/>
                    <a:pt x="541254" y="496722"/>
                    <a:pt x="541985" y="499267"/>
                  </a:cubicBezTo>
                  <a:cubicBezTo>
                    <a:pt x="546039" y="513220"/>
                    <a:pt x="550470" y="527078"/>
                    <a:pt x="553604" y="541242"/>
                  </a:cubicBezTo>
                  <a:cubicBezTo>
                    <a:pt x="558223" y="562195"/>
                    <a:pt x="561429" y="583524"/>
                    <a:pt x="571705" y="602756"/>
                  </a:cubicBezTo>
                  <a:cubicBezTo>
                    <a:pt x="573637" y="606385"/>
                    <a:pt x="576300" y="609850"/>
                    <a:pt x="579341" y="612583"/>
                  </a:cubicBezTo>
                  <a:cubicBezTo>
                    <a:pt x="581038" y="614115"/>
                    <a:pt x="584997" y="615270"/>
                    <a:pt x="586458" y="614328"/>
                  </a:cubicBezTo>
                  <a:cubicBezTo>
                    <a:pt x="588155" y="613243"/>
                    <a:pt x="588933" y="609637"/>
                    <a:pt x="588886" y="607116"/>
                  </a:cubicBezTo>
                  <a:cubicBezTo>
                    <a:pt x="588839" y="603463"/>
                    <a:pt x="587825" y="599810"/>
                    <a:pt x="587047" y="596204"/>
                  </a:cubicBezTo>
                  <a:cubicBezTo>
                    <a:pt x="580778" y="567026"/>
                    <a:pt x="574533" y="537825"/>
                    <a:pt x="568169" y="508671"/>
                  </a:cubicBezTo>
                  <a:cubicBezTo>
                    <a:pt x="562890" y="484561"/>
                    <a:pt x="557752" y="460356"/>
                    <a:pt x="544695" y="438885"/>
                  </a:cubicBezTo>
                  <a:cubicBezTo>
                    <a:pt x="541796" y="434125"/>
                    <a:pt x="538568" y="427973"/>
                    <a:pt x="531709" y="430448"/>
                  </a:cubicBezTo>
                  <a:cubicBezTo>
                    <a:pt x="524238" y="433135"/>
                    <a:pt x="526948" y="440323"/>
                    <a:pt x="527184" y="446003"/>
                  </a:cubicBezTo>
                  <a:cubicBezTo>
                    <a:pt x="527278" y="448148"/>
                    <a:pt x="528339" y="450269"/>
                    <a:pt x="528928" y="452414"/>
                  </a:cubicBezTo>
                  <a:cubicBezTo>
                    <a:pt x="529329" y="453828"/>
                    <a:pt x="530177" y="455407"/>
                    <a:pt x="529894" y="456703"/>
                  </a:cubicBezTo>
                  <a:cubicBezTo>
                    <a:pt x="528952" y="460969"/>
                    <a:pt x="528857" y="466979"/>
                    <a:pt x="526076" y="468935"/>
                  </a:cubicBezTo>
                  <a:cubicBezTo>
                    <a:pt x="521410" y="472211"/>
                    <a:pt x="517262" y="467403"/>
                    <a:pt x="514716" y="463514"/>
                  </a:cubicBezTo>
                  <a:cubicBezTo>
                    <a:pt x="511346" y="458400"/>
                    <a:pt x="508117" y="452979"/>
                    <a:pt x="506091" y="447229"/>
                  </a:cubicBezTo>
                  <a:cubicBezTo>
                    <a:pt x="499326" y="428162"/>
                    <a:pt x="493623" y="408742"/>
                    <a:pt x="486647" y="389769"/>
                  </a:cubicBezTo>
                  <a:cubicBezTo>
                    <a:pt x="470950" y="347017"/>
                    <a:pt x="452591" y="305489"/>
                    <a:pt x="426406" y="267922"/>
                  </a:cubicBezTo>
                  <a:cubicBezTo>
                    <a:pt x="418864" y="257104"/>
                    <a:pt x="410309" y="247653"/>
                    <a:pt x="397276" y="242515"/>
                  </a:cubicBezTo>
                  <a:cubicBezTo>
                    <a:pt x="384950" y="237683"/>
                    <a:pt x="380448" y="220314"/>
                    <a:pt x="387212" y="208836"/>
                  </a:cubicBezTo>
                  <a:cubicBezTo>
                    <a:pt x="392986" y="199031"/>
                    <a:pt x="402555" y="197759"/>
                    <a:pt x="410262" y="205866"/>
                  </a:cubicBezTo>
                  <a:cubicBezTo>
                    <a:pt x="412972" y="208742"/>
                    <a:pt x="415565" y="211758"/>
                    <a:pt x="417874" y="214964"/>
                  </a:cubicBezTo>
                  <a:cubicBezTo>
                    <a:pt x="444530" y="252013"/>
                    <a:pt x="466755" y="291631"/>
                    <a:pt x="485539" y="333158"/>
                  </a:cubicBezTo>
                  <a:cubicBezTo>
                    <a:pt x="490064" y="343175"/>
                    <a:pt x="494212" y="353804"/>
                    <a:pt x="495956" y="364575"/>
                  </a:cubicBezTo>
                  <a:cubicBezTo>
                    <a:pt x="499185" y="384443"/>
                    <a:pt x="509932" y="398466"/>
                    <a:pt x="525746" y="409496"/>
                  </a:cubicBezTo>
                  <a:cubicBezTo>
                    <a:pt x="527514" y="410745"/>
                    <a:pt x="529800" y="411264"/>
                    <a:pt x="533548" y="412866"/>
                  </a:cubicBezTo>
                  <a:cubicBezTo>
                    <a:pt x="532181" y="407634"/>
                    <a:pt x="531521" y="404311"/>
                    <a:pt x="530436" y="401153"/>
                  </a:cubicBezTo>
                  <a:cubicBezTo>
                    <a:pt x="513043" y="350033"/>
                    <a:pt x="490606" y="301176"/>
                    <a:pt x="463927" y="254323"/>
                  </a:cubicBezTo>
                  <a:cubicBezTo>
                    <a:pt x="456008" y="240394"/>
                    <a:pt x="448089" y="225781"/>
                    <a:pt x="437177" y="214398"/>
                  </a:cubicBezTo>
                  <a:cubicBezTo>
                    <a:pt x="407528" y="183476"/>
                    <a:pt x="376324" y="154016"/>
                    <a:pt x="341513" y="128798"/>
                  </a:cubicBezTo>
                  <a:cubicBezTo>
                    <a:pt x="328080" y="119064"/>
                    <a:pt x="313444" y="111876"/>
                    <a:pt x="296192" y="113149"/>
                  </a:cubicBezTo>
                  <a:cubicBezTo>
                    <a:pt x="283371" y="114092"/>
                    <a:pt x="270620" y="116637"/>
                    <a:pt x="257799" y="116755"/>
                  </a:cubicBezTo>
                  <a:cubicBezTo>
                    <a:pt x="242268" y="116896"/>
                    <a:pt x="229682" y="123071"/>
                    <a:pt x="217709" y="131886"/>
                  </a:cubicBezTo>
                  <a:cubicBezTo>
                    <a:pt x="188909" y="153073"/>
                    <a:pt x="162135" y="176571"/>
                    <a:pt x="137837" y="202802"/>
                  </a:cubicBezTo>
                  <a:cubicBezTo>
                    <a:pt x="133830" y="207139"/>
                    <a:pt x="130200" y="211923"/>
                    <a:pt x="127042" y="216920"/>
                  </a:cubicBezTo>
                  <a:cubicBezTo>
                    <a:pt x="125675" y="219088"/>
                    <a:pt x="125746" y="222270"/>
                    <a:pt x="125463" y="225027"/>
                  </a:cubicBezTo>
                  <a:cubicBezTo>
                    <a:pt x="125086" y="228822"/>
                    <a:pt x="126005" y="233088"/>
                    <a:pt x="124568" y="236340"/>
                  </a:cubicBezTo>
                  <a:cubicBezTo>
                    <a:pt x="121999" y="242138"/>
                    <a:pt x="117992" y="247323"/>
                    <a:pt x="114740" y="252838"/>
                  </a:cubicBezTo>
                  <a:cubicBezTo>
                    <a:pt x="112218" y="257104"/>
                    <a:pt x="107363" y="261629"/>
                    <a:pt x="111699" y="266272"/>
                  </a:cubicBezTo>
                  <a:cubicBezTo>
                    <a:pt x="112713" y="267356"/>
                    <a:pt x="121409" y="263679"/>
                    <a:pt x="124143" y="260238"/>
                  </a:cubicBezTo>
                  <a:cubicBezTo>
                    <a:pt x="133641" y="248266"/>
                    <a:pt x="142503" y="235727"/>
                    <a:pt x="150846" y="222906"/>
                  </a:cubicBezTo>
                  <a:cubicBezTo>
                    <a:pt x="161169" y="206998"/>
                    <a:pt x="172859" y="192432"/>
                    <a:pt x="187542" y="180365"/>
                  </a:cubicBezTo>
                  <a:cubicBezTo>
                    <a:pt x="215093" y="157716"/>
                    <a:pt x="247240" y="145767"/>
                    <a:pt x="282098" y="141171"/>
                  </a:cubicBezTo>
                  <a:cubicBezTo>
                    <a:pt x="295414" y="139404"/>
                    <a:pt x="309366" y="138697"/>
                    <a:pt x="322565" y="140606"/>
                  </a:cubicBezTo>
                  <a:cubicBezTo>
                    <a:pt x="341537" y="143340"/>
                    <a:pt x="353840" y="157716"/>
                    <a:pt x="365742" y="171410"/>
                  </a:cubicBezTo>
                  <a:cubicBezTo>
                    <a:pt x="370714" y="177113"/>
                    <a:pt x="374957" y="183641"/>
                    <a:pt x="378445" y="190382"/>
                  </a:cubicBezTo>
                  <a:cubicBezTo>
                    <a:pt x="381579" y="196415"/>
                    <a:pt x="378728" y="200163"/>
                    <a:pt x="371964" y="199361"/>
                  </a:cubicBezTo>
                  <a:cubicBezTo>
                    <a:pt x="366920" y="198749"/>
                    <a:pt x="361688" y="197405"/>
                    <a:pt x="357163" y="195119"/>
                  </a:cubicBezTo>
                  <a:cubicBezTo>
                    <a:pt x="346368" y="189698"/>
                    <a:pt x="335881" y="183594"/>
                    <a:pt x="325346" y="177679"/>
                  </a:cubicBezTo>
                  <a:cubicBezTo>
                    <a:pt x="304417" y="165895"/>
                    <a:pt x="281980" y="162548"/>
                    <a:pt x="258695" y="167049"/>
                  </a:cubicBezTo>
                  <a:cubicBezTo>
                    <a:pt x="214127" y="175699"/>
                    <a:pt x="186953" y="205230"/>
                    <a:pt x="168711" y="244589"/>
                  </a:cubicBezTo>
                  <a:cubicBezTo>
                    <a:pt x="167014" y="248242"/>
                    <a:pt x="168334" y="253191"/>
                    <a:pt x="167415" y="257339"/>
                  </a:cubicBezTo>
                  <a:cubicBezTo>
                    <a:pt x="166543" y="261252"/>
                    <a:pt x="165671" y="266696"/>
                    <a:pt x="162913" y="268393"/>
                  </a:cubicBezTo>
                  <a:cubicBezTo>
                    <a:pt x="155348" y="273012"/>
                    <a:pt x="150611" y="279564"/>
                    <a:pt x="148372" y="287389"/>
                  </a:cubicBezTo>
                  <a:cubicBezTo>
                    <a:pt x="144153" y="302048"/>
                    <a:pt x="140406" y="316920"/>
                    <a:pt x="137954" y="331956"/>
                  </a:cubicBezTo>
                  <a:cubicBezTo>
                    <a:pt x="136658" y="339781"/>
                    <a:pt x="137695" y="348289"/>
                    <a:pt x="139180" y="356185"/>
                  </a:cubicBezTo>
                  <a:cubicBezTo>
                    <a:pt x="140476" y="363043"/>
                    <a:pt x="146203" y="364575"/>
                    <a:pt x="150469" y="359131"/>
                  </a:cubicBezTo>
                  <a:cubicBezTo>
                    <a:pt x="154217" y="354323"/>
                    <a:pt x="156668" y="348077"/>
                    <a:pt x="158247" y="342091"/>
                  </a:cubicBezTo>
                  <a:cubicBezTo>
                    <a:pt x="160368" y="334054"/>
                    <a:pt x="160627" y="325522"/>
                    <a:pt x="162583" y="317415"/>
                  </a:cubicBezTo>
                  <a:cubicBezTo>
                    <a:pt x="163809" y="312277"/>
                    <a:pt x="166849" y="307328"/>
                    <a:pt x="173472" y="308695"/>
                  </a:cubicBezTo>
                  <a:cubicBezTo>
                    <a:pt x="179835" y="310014"/>
                    <a:pt x="180542" y="315482"/>
                    <a:pt x="180754" y="320903"/>
                  </a:cubicBezTo>
                  <a:cubicBezTo>
                    <a:pt x="181202" y="333535"/>
                    <a:pt x="176159" y="344471"/>
                    <a:pt x="170267" y="355171"/>
                  </a:cubicBezTo>
                  <a:cubicBezTo>
                    <a:pt x="162866" y="368605"/>
                    <a:pt x="163667" y="373696"/>
                    <a:pt x="174957" y="384184"/>
                  </a:cubicBezTo>
                  <a:cubicBezTo>
                    <a:pt x="180377" y="389227"/>
                    <a:pt x="182286" y="395072"/>
                    <a:pt x="179552" y="402237"/>
                  </a:cubicBezTo>
                  <a:cubicBezTo>
                    <a:pt x="177879" y="406621"/>
                    <a:pt x="173684" y="411923"/>
                    <a:pt x="180142" y="415152"/>
                  </a:cubicBezTo>
                  <a:cubicBezTo>
                    <a:pt x="186835" y="418499"/>
                    <a:pt x="188815" y="411782"/>
                    <a:pt x="191596" y="407705"/>
                  </a:cubicBezTo>
                  <a:cubicBezTo>
                    <a:pt x="192680" y="406102"/>
                    <a:pt x="193505" y="404217"/>
                    <a:pt x="194023" y="402331"/>
                  </a:cubicBezTo>
                  <a:cubicBezTo>
                    <a:pt x="197559" y="389510"/>
                    <a:pt x="200929" y="376665"/>
                    <a:pt x="204464" y="363844"/>
                  </a:cubicBezTo>
                  <a:cubicBezTo>
                    <a:pt x="208306" y="349845"/>
                    <a:pt x="211864" y="335751"/>
                    <a:pt x="216319" y="321963"/>
                  </a:cubicBezTo>
                  <a:cubicBezTo>
                    <a:pt x="218581" y="314940"/>
                    <a:pt x="222235" y="308459"/>
                    <a:pt x="231190" y="307045"/>
                  </a:cubicBezTo>
                  <a:cubicBezTo>
                    <a:pt x="232934" y="306762"/>
                    <a:pt x="234679" y="301883"/>
                    <a:pt x="235056" y="298937"/>
                  </a:cubicBezTo>
                  <a:cubicBezTo>
                    <a:pt x="235315" y="296840"/>
                    <a:pt x="233264" y="294459"/>
                    <a:pt x="232322" y="292173"/>
                  </a:cubicBezTo>
                  <a:cubicBezTo>
                    <a:pt x="228999" y="283971"/>
                    <a:pt x="231261" y="280837"/>
                    <a:pt x="239769" y="281897"/>
                  </a:cubicBezTo>
                  <a:cubicBezTo>
                    <a:pt x="255489" y="283877"/>
                    <a:pt x="266048" y="293988"/>
                    <a:pt x="275357" y="305442"/>
                  </a:cubicBezTo>
                  <a:cubicBezTo>
                    <a:pt x="292963" y="327078"/>
                    <a:pt x="303498" y="352343"/>
                    <a:pt x="310851" y="378951"/>
                  </a:cubicBezTo>
                  <a:cubicBezTo>
                    <a:pt x="321528" y="417533"/>
                    <a:pt x="324921" y="456515"/>
                    <a:pt x="317639" y="496321"/>
                  </a:cubicBezTo>
                  <a:cubicBezTo>
                    <a:pt x="312831" y="522529"/>
                    <a:pt x="308966" y="548949"/>
                    <a:pt x="305831" y="575416"/>
                  </a:cubicBezTo>
                  <a:cubicBezTo>
                    <a:pt x="304016" y="590783"/>
                    <a:pt x="300740" y="597948"/>
                    <a:pt x="285751" y="601719"/>
                  </a:cubicBezTo>
                  <a:cubicBezTo>
                    <a:pt x="252850" y="610038"/>
                    <a:pt x="222140" y="607233"/>
                    <a:pt x="196474" y="581662"/>
                  </a:cubicBezTo>
                  <a:cubicBezTo>
                    <a:pt x="186458" y="571693"/>
                    <a:pt x="174391" y="567167"/>
                    <a:pt x="159920" y="571669"/>
                  </a:cubicBezTo>
                  <a:cubicBezTo>
                    <a:pt x="156785" y="572659"/>
                    <a:pt x="151553" y="572847"/>
                    <a:pt x="149880" y="571009"/>
                  </a:cubicBezTo>
                  <a:cubicBezTo>
                    <a:pt x="148136" y="569100"/>
                    <a:pt x="149385" y="564316"/>
                    <a:pt x="149550" y="560804"/>
                  </a:cubicBezTo>
                  <a:cubicBezTo>
                    <a:pt x="149880" y="553569"/>
                    <a:pt x="151553" y="546168"/>
                    <a:pt x="150446" y="539192"/>
                  </a:cubicBezTo>
                  <a:cubicBezTo>
                    <a:pt x="149456" y="532970"/>
                    <a:pt x="144648" y="528068"/>
                    <a:pt x="137177" y="528681"/>
                  </a:cubicBezTo>
                  <a:cubicBezTo>
                    <a:pt x="129894" y="529270"/>
                    <a:pt x="125652" y="534360"/>
                    <a:pt x="125322" y="540865"/>
                  </a:cubicBezTo>
                  <a:cubicBezTo>
                    <a:pt x="124968" y="547582"/>
                    <a:pt x="125840" y="554794"/>
                    <a:pt x="128079" y="561110"/>
                  </a:cubicBezTo>
                  <a:cubicBezTo>
                    <a:pt x="138402" y="590052"/>
                    <a:pt x="155018" y="615082"/>
                    <a:pt x="178185" y="635280"/>
                  </a:cubicBezTo>
                  <a:cubicBezTo>
                    <a:pt x="185327" y="641502"/>
                    <a:pt x="194212" y="645838"/>
                    <a:pt x="202649" y="650387"/>
                  </a:cubicBezTo>
                  <a:cubicBezTo>
                    <a:pt x="205242" y="651777"/>
                    <a:pt x="209036" y="650976"/>
                    <a:pt x="212289" y="651188"/>
                  </a:cubicBezTo>
                  <a:cubicBezTo>
                    <a:pt x="211181" y="647959"/>
                    <a:pt x="210992" y="643717"/>
                    <a:pt x="208777" y="641643"/>
                  </a:cubicBezTo>
                  <a:cubicBezTo>
                    <a:pt x="200717" y="634054"/>
                    <a:pt x="191666" y="627502"/>
                    <a:pt x="183606" y="619913"/>
                  </a:cubicBezTo>
                  <a:cubicBezTo>
                    <a:pt x="175781" y="612536"/>
                    <a:pt x="168287" y="604665"/>
                    <a:pt x="161570" y="596274"/>
                  </a:cubicBezTo>
                  <a:cubicBezTo>
                    <a:pt x="159684" y="593941"/>
                    <a:pt x="161028" y="589039"/>
                    <a:pt x="160886" y="585291"/>
                  </a:cubicBezTo>
                  <a:cubicBezTo>
                    <a:pt x="164304" y="585786"/>
                    <a:pt x="168357" y="585268"/>
                    <a:pt x="170997" y="586965"/>
                  </a:cubicBezTo>
                  <a:cubicBezTo>
                    <a:pt x="178233" y="591631"/>
                    <a:pt x="184455" y="597995"/>
                    <a:pt x="191879" y="602308"/>
                  </a:cubicBezTo>
                  <a:cubicBezTo>
                    <a:pt x="202225" y="608294"/>
                    <a:pt x="212854" y="614445"/>
                    <a:pt x="224167" y="617863"/>
                  </a:cubicBezTo>
                  <a:cubicBezTo>
                    <a:pt x="234891" y="621115"/>
                    <a:pt x="238968" y="625075"/>
                    <a:pt x="236163" y="636081"/>
                  </a:cubicBezTo>
                  <a:cubicBezTo>
                    <a:pt x="234702" y="641785"/>
                    <a:pt x="233052" y="647535"/>
                    <a:pt x="232605" y="653357"/>
                  </a:cubicBezTo>
                  <a:cubicBezTo>
                    <a:pt x="231827" y="663302"/>
                    <a:pt x="237530" y="668275"/>
                    <a:pt x="246887" y="664716"/>
                  </a:cubicBezTo>
                  <a:cubicBezTo>
                    <a:pt x="256432" y="661063"/>
                    <a:pt x="266095" y="656468"/>
                    <a:pt x="274014" y="650128"/>
                  </a:cubicBezTo>
                  <a:cubicBezTo>
                    <a:pt x="285963" y="640583"/>
                    <a:pt x="296215" y="628963"/>
                    <a:pt x="307575" y="618641"/>
                  </a:cubicBezTo>
                  <a:cubicBezTo>
                    <a:pt x="315282" y="611641"/>
                    <a:pt x="322470" y="603675"/>
                    <a:pt x="334113" y="600116"/>
                  </a:cubicBezTo>
                  <a:cubicBezTo>
                    <a:pt x="334113" y="603486"/>
                    <a:pt x="334467" y="605867"/>
                    <a:pt x="334066" y="608105"/>
                  </a:cubicBezTo>
                  <a:cubicBezTo>
                    <a:pt x="329140" y="635515"/>
                    <a:pt x="317026" y="659555"/>
                    <a:pt x="298761" y="680366"/>
                  </a:cubicBezTo>
                  <a:cubicBezTo>
                    <a:pt x="295815" y="683736"/>
                    <a:pt x="290582" y="686305"/>
                    <a:pt x="286104" y="686894"/>
                  </a:cubicBezTo>
                  <a:cubicBezTo>
                    <a:pt x="265034" y="689699"/>
                    <a:pt x="243894" y="692103"/>
                    <a:pt x="222706" y="693823"/>
                  </a:cubicBezTo>
                  <a:cubicBezTo>
                    <a:pt x="209767" y="694860"/>
                    <a:pt x="197111" y="692008"/>
                    <a:pt x="187778" y="682393"/>
                  </a:cubicBezTo>
                  <a:cubicBezTo>
                    <a:pt x="175404" y="669642"/>
                    <a:pt x="162913" y="656750"/>
                    <a:pt x="152472" y="642468"/>
                  </a:cubicBezTo>
                  <a:cubicBezTo>
                    <a:pt x="129800" y="611476"/>
                    <a:pt x="105006" y="581615"/>
                    <a:pt x="94777" y="543128"/>
                  </a:cubicBezTo>
                  <a:cubicBezTo>
                    <a:pt x="92303" y="533748"/>
                    <a:pt x="85986" y="525475"/>
                    <a:pt x="82357" y="516307"/>
                  </a:cubicBezTo>
                  <a:cubicBezTo>
                    <a:pt x="69559" y="484160"/>
                    <a:pt x="65953" y="450128"/>
                    <a:pt x="65105" y="416071"/>
                  </a:cubicBezTo>
                  <a:cubicBezTo>
                    <a:pt x="64351" y="386187"/>
                    <a:pt x="65906" y="356185"/>
                    <a:pt x="67792" y="326324"/>
                  </a:cubicBezTo>
                  <a:cubicBezTo>
                    <a:pt x="70149" y="288897"/>
                    <a:pt x="79882" y="253356"/>
                    <a:pt x="99043" y="220761"/>
                  </a:cubicBezTo>
                  <a:cubicBezTo>
                    <a:pt x="136870" y="156420"/>
                    <a:pt x="188697" y="110438"/>
                    <a:pt x="264304" y="96957"/>
                  </a:cubicBezTo>
                  <a:cubicBezTo>
                    <a:pt x="303168" y="90028"/>
                    <a:pt x="339840" y="95001"/>
                    <a:pt x="372364" y="120502"/>
                  </a:cubicBezTo>
                  <a:cubicBezTo>
                    <a:pt x="419666" y="157575"/>
                    <a:pt x="458223" y="202143"/>
                    <a:pt x="485586" y="255407"/>
                  </a:cubicBezTo>
                  <a:cubicBezTo>
                    <a:pt x="521716" y="325711"/>
                    <a:pt x="551577" y="398867"/>
                    <a:pt x="576866" y="473790"/>
                  </a:cubicBezTo>
                  <a:cubicBezTo>
                    <a:pt x="583795" y="494318"/>
                    <a:pt x="590300" y="514964"/>
                    <a:pt x="591502" y="537047"/>
                  </a:cubicBezTo>
                  <a:cubicBezTo>
                    <a:pt x="592162" y="549303"/>
                    <a:pt x="596145" y="561110"/>
                    <a:pt x="603498" y="571622"/>
                  </a:cubicBezTo>
                  <a:cubicBezTo>
                    <a:pt x="607952" y="578009"/>
                    <a:pt x="612218" y="584985"/>
                    <a:pt x="614528" y="592338"/>
                  </a:cubicBezTo>
                  <a:cubicBezTo>
                    <a:pt x="626265" y="629741"/>
                    <a:pt x="629659" y="668346"/>
                    <a:pt x="628858" y="707328"/>
                  </a:cubicBezTo>
                  <a:cubicBezTo>
                    <a:pt x="628693" y="715883"/>
                    <a:pt x="626925" y="724509"/>
                    <a:pt x="624851" y="732852"/>
                  </a:cubicBezTo>
                  <a:cubicBezTo>
                    <a:pt x="624144" y="735657"/>
                    <a:pt x="619053" y="740088"/>
                    <a:pt x="617945" y="739569"/>
                  </a:cubicBezTo>
                  <a:cubicBezTo>
                    <a:pt x="614387" y="737872"/>
                    <a:pt x="610380" y="734738"/>
                    <a:pt x="609178" y="731226"/>
                  </a:cubicBezTo>
                  <a:cubicBezTo>
                    <a:pt x="607858" y="727384"/>
                    <a:pt x="609272" y="722506"/>
                    <a:pt x="609862" y="718122"/>
                  </a:cubicBezTo>
                  <a:cubicBezTo>
                    <a:pt x="610828" y="711052"/>
                    <a:pt x="612996" y="704028"/>
                    <a:pt x="612925" y="697005"/>
                  </a:cubicBezTo>
                  <a:cubicBezTo>
                    <a:pt x="612878" y="693493"/>
                    <a:pt x="609461" y="687648"/>
                    <a:pt x="606798" y="687153"/>
                  </a:cubicBezTo>
                  <a:cubicBezTo>
                    <a:pt x="603757" y="686588"/>
                    <a:pt x="598077" y="690052"/>
                    <a:pt x="596640" y="693163"/>
                  </a:cubicBezTo>
                  <a:cubicBezTo>
                    <a:pt x="593647" y="699739"/>
                    <a:pt x="591903" y="707139"/>
                    <a:pt x="591054" y="714375"/>
                  </a:cubicBezTo>
                  <a:cubicBezTo>
                    <a:pt x="587896" y="741360"/>
                    <a:pt x="585256" y="768417"/>
                    <a:pt x="582522" y="795473"/>
                  </a:cubicBezTo>
                  <a:cubicBezTo>
                    <a:pt x="581132" y="809213"/>
                    <a:pt x="579458" y="822977"/>
                    <a:pt x="579011" y="836741"/>
                  </a:cubicBezTo>
                  <a:cubicBezTo>
                    <a:pt x="578775" y="844189"/>
                    <a:pt x="581910" y="845508"/>
                    <a:pt x="588414" y="842586"/>
                  </a:cubicBezTo>
                  <a:cubicBezTo>
                    <a:pt x="599232" y="837731"/>
                    <a:pt x="601353" y="839051"/>
                    <a:pt x="601542" y="850788"/>
                  </a:cubicBezTo>
                  <a:cubicBezTo>
                    <a:pt x="601565" y="852273"/>
                    <a:pt x="601542" y="853757"/>
                    <a:pt x="601448" y="855242"/>
                  </a:cubicBezTo>
                  <a:cubicBezTo>
                    <a:pt x="599091" y="895025"/>
                    <a:pt x="587542" y="932357"/>
                    <a:pt x="570668" y="968134"/>
                  </a:cubicBezTo>
                  <a:cubicBezTo>
                    <a:pt x="561594" y="987366"/>
                    <a:pt x="551931" y="1006385"/>
                    <a:pt x="533877" y="1019395"/>
                  </a:cubicBezTo>
                  <a:cubicBezTo>
                    <a:pt x="529211" y="1022742"/>
                    <a:pt x="527420" y="1027927"/>
                    <a:pt x="529517" y="1033960"/>
                  </a:cubicBezTo>
                  <a:cubicBezTo>
                    <a:pt x="531803" y="1040536"/>
                    <a:pt x="536446" y="1044307"/>
                    <a:pt x="543140" y="1044754"/>
                  </a:cubicBezTo>
                  <a:cubicBezTo>
                    <a:pt x="547523" y="1045061"/>
                    <a:pt x="551978" y="1043977"/>
                    <a:pt x="557281" y="1043435"/>
                  </a:cubicBezTo>
                  <a:cubicBezTo>
                    <a:pt x="555230" y="1045956"/>
                    <a:pt x="553934" y="1048078"/>
                    <a:pt x="552143" y="1049680"/>
                  </a:cubicBezTo>
                  <a:cubicBezTo>
                    <a:pt x="535409" y="1064764"/>
                    <a:pt x="519029" y="1080248"/>
                    <a:pt x="501683" y="1094578"/>
                  </a:cubicBezTo>
                  <a:cubicBezTo>
                    <a:pt x="492044" y="1102544"/>
                    <a:pt x="480825" y="1108648"/>
                    <a:pt x="470125" y="1115271"/>
                  </a:cubicBezTo>
                  <a:cubicBezTo>
                    <a:pt x="467745" y="1116732"/>
                    <a:pt x="464563" y="1116897"/>
                    <a:pt x="459590" y="1118264"/>
                  </a:cubicBezTo>
                  <a:cubicBezTo>
                    <a:pt x="461546" y="1114139"/>
                    <a:pt x="462018" y="1111830"/>
                    <a:pt x="463408" y="1110463"/>
                  </a:cubicBezTo>
                  <a:cubicBezTo>
                    <a:pt x="469183" y="1104712"/>
                    <a:pt x="475240" y="1099244"/>
                    <a:pt x="481155" y="1093635"/>
                  </a:cubicBezTo>
                  <a:cubicBezTo>
                    <a:pt x="493340" y="1082087"/>
                    <a:pt x="505878" y="1070868"/>
                    <a:pt x="517474" y="1058777"/>
                  </a:cubicBezTo>
                  <a:cubicBezTo>
                    <a:pt x="520538" y="1055596"/>
                    <a:pt x="520797" y="1049704"/>
                    <a:pt x="522353" y="1045061"/>
                  </a:cubicBezTo>
                  <a:cubicBezTo>
                    <a:pt x="517875" y="1046451"/>
                    <a:pt x="512595" y="1046758"/>
                    <a:pt x="509060" y="1049397"/>
                  </a:cubicBezTo>
                  <a:cubicBezTo>
                    <a:pt x="498596" y="1057269"/>
                    <a:pt x="488768" y="1065989"/>
                    <a:pt x="478775" y="1074497"/>
                  </a:cubicBezTo>
                  <a:cubicBezTo>
                    <a:pt x="465011" y="1086235"/>
                    <a:pt x="451153" y="1097830"/>
                    <a:pt x="433430" y="1103298"/>
                  </a:cubicBezTo>
                  <a:cubicBezTo>
                    <a:pt x="424851" y="1105938"/>
                    <a:pt x="419524" y="1104311"/>
                    <a:pt x="416743" y="1098514"/>
                  </a:cubicBezTo>
                  <a:cubicBezTo>
                    <a:pt x="413868" y="1092551"/>
                    <a:pt x="415824" y="1087908"/>
                    <a:pt x="423554" y="1082699"/>
                  </a:cubicBezTo>
                  <a:cubicBezTo>
                    <a:pt x="425393" y="1081474"/>
                    <a:pt x="427325" y="1080248"/>
                    <a:pt x="429376" y="1079470"/>
                  </a:cubicBezTo>
                  <a:cubicBezTo>
                    <a:pt x="437908" y="1076265"/>
                    <a:pt x="446722" y="1073743"/>
                    <a:pt x="455018" y="1070043"/>
                  </a:cubicBezTo>
                  <a:cubicBezTo>
                    <a:pt x="463291" y="1066366"/>
                    <a:pt x="471374" y="1062101"/>
                    <a:pt x="478916" y="1057104"/>
                  </a:cubicBezTo>
                  <a:cubicBezTo>
                    <a:pt x="483465" y="1054087"/>
                    <a:pt x="484101" y="1044896"/>
                    <a:pt x="480990" y="1040866"/>
                  </a:cubicBezTo>
                  <a:cubicBezTo>
                    <a:pt x="477361" y="1036199"/>
                    <a:pt x="473024" y="1039004"/>
                    <a:pt x="468947" y="1040276"/>
                  </a:cubicBezTo>
                  <a:cubicBezTo>
                    <a:pt x="467533" y="1040724"/>
                    <a:pt x="466072" y="1041125"/>
                    <a:pt x="464822" y="1041879"/>
                  </a:cubicBezTo>
                  <a:cubicBezTo>
                    <a:pt x="447217" y="1052367"/>
                    <a:pt x="429093" y="1062124"/>
                    <a:pt x="412195" y="1073649"/>
                  </a:cubicBezTo>
                  <a:cubicBezTo>
                    <a:pt x="394212" y="1085905"/>
                    <a:pt x="395414" y="1097759"/>
                    <a:pt x="414316" y="1109025"/>
                  </a:cubicBezTo>
                  <a:cubicBezTo>
                    <a:pt x="423130" y="1114281"/>
                    <a:pt x="432345" y="1118052"/>
                    <a:pt x="442928" y="1118028"/>
                  </a:cubicBezTo>
                  <a:cubicBezTo>
                    <a:pt x="445826" y="1118028"/>
                    <a:pt x="450092" y="1119136"/>
                    <a:pt x="451271" y="1121186"/>
                  </a:cubicBezTo>
                  <a:cubicBezTo>
                    <a:pt x="452308" y="1122977"/>
                    <a:pt x="450517" y="1127149"/>
                    <a:pt x="448914" y="1129576"/>
                  </a:cubicBezTo>
                  <a:cubicBezTo>
                    <a:pt x="445096" y="1135351"/>
                    <a:pt x="440594" y="1140654"/>
                    <a:pt x="436517" y="1146263"/>
                  </a:cubicBezTo>
                  <a:cubicBezTo>
                    <a:pt x="435079" y="1148243"/>
                    <a:pt x="434160" y="1150576"/>
                    <a:pt x="432157" y="1154323"/>
                  </a:cubicBezTo>
                  <a:cubicBezTo>
                    <a:pt x="436682" y="1153498"/>
                    <a:pt x="439487" y="1153522"/>
                    <a:pt x="441820" y="1152485"/>
                  </a:cubicBezTo>
                  <a:cubicBezTo>
                    <a:pt x="453321" y="1147465"/>
                    <a:pt x="465223" y="1143058"/>
                    <a:pt x="476065" y="1136835"/>
                  </a:cubicBezTo>
                  <a:cubicBezTo>
                    <a:pt x="513727" y="1115247"/>
                    <a:pt x="548867" y="1090076"/>
                    <a:pt x="581415" y="1061229"/>
                  </a:cubicBezTo>
                  <a:cubicBezTo>
                    <a:pt x="591313" y="1052438"/>
                    <a:pt x="592327" y="1042727"/>
                    <a:pt x="588721" y="1031179"/>
                  </a:cubicBezTo>
                  <a:cubicBezTo>
                    <a:pt x="586364" y="1023684"/>
                    <a:pt x="580637" y="1017722"/>
                    <a:pt x="572152" y="1020903"/>
                  </a:cubicBezTo>
                  <a:cubicBezTo>
                    <a:pt x="570809" y="1021422"/>
                    <a:pt x="568994" y="1020715"/>
                    <a:pt x="566048" y="1020432"/>
                  </a:cubicBezTo>
                  <a:cubicBezTo>
                    <a:pt x="568216" y="1016378"/>
                    <a:pt x="569913" y="1013173"/>
                    <a:pt x="571634" y="1010015"/>
                  </a:cubicBezTo>
                  <a:cubicBezTo>
                    <a:pt x="575523" y="1002874"/>
                    <a:pt x="580142" y="996015"/>
                    <a:pt x="583206" y="988544"/>
                  </a:cubicBezTo>
                  <a:cubicBezTo>
                    <a:pt x="603310" y="939546"/>
                    <a:pt x="617498" y="888756"/>
                    <a:pt x="627821" y="836859"/>
                  </a:cubicBezTo>
                  <a:cubicBezTo>
                    <a:pt x="630625" y="822812"/>
                    <a:pt x="633359" y="808553"/>
                    <a:pt x="629329" y="794271"/>
                  </a:cubicBezTo>
                  <a:cubicBezTo>
                    <a:pt x="627326" y="787177"/>
                    <a:pt x="624191" y="781096"/>
                    <a:pt x="615306" y="780059"/>
                  </a:cubicBezTo>
                  <a:cubicBezTo>
                    <a:pt x="608518" y="779258"/>
                    <a:pt x="603687" y="772400"/>
                    <a:pt x="604323" y="766296"/>
                  </a:cubicBezTo>
                  <a:cubicBezTo>
                    <a:pt x="604936" y="760356"/>
                    <a:pt x="610168" y="756043"/>
                    <a:pt x="617922" y="756633"/>
                  </a:cubicBezTo>
                  <a:cubicBezTo>
                    <a:pt x="625134" y="757175"/>
                    <a:pt x="628386" y="753687"/>
                    <a:pt x="630319" y="747700"/>
                  </a:cubicBezTo>
                  <a:cubicBezTo>
                    <a:pt x="631144" y="745131"/>
                    <a:pt x="632086" y="742539"/>
                    <a:pt x="632558" y="739899"/>
                  </a:cubicBezTo>
                  <a:cubicBezTo>
                    <a:pt x="641679" y="688285"/>
                    <a:pt x="639463" y="636977"/>
                    <a:pt x="628127" y="585951"/>
                  </a:cubicBezTo>
                  <a:cubicBezTo>
                    <a:pt x="625770" y="575322"/>
                    <a:pt x="621457" y="565871"/>
                    <a:pt x="611629" y="559744"/>
                  </a:cubicBezTo>
                  <a:cubicBezTo>
                    <a:pt x="609249" y="558259"/>
                    <a:pt x="607175" y="555548"/>
                    <a:pt x="606114" y="552956"/>
                  </a:cubicBezTo>
                  <a:cubicBezTo>
                    <a:pt x="605219" y="550740"/>
                    <a:pt x="605030" y="547134"/>
                    <a:pt x="606303" y="545485"/>
                  </a:cubicBezTo>
                  <a:cubicBezTo>
                    <a:pt x="607505" y="543906"/>
                    <a:pt x="611441" y="542916"/>
                    <a:pt x="613350" y="543693"/>
                  </a:cubicBezTo>
                  <a:cubicBezTo>
                    <a:pt x="618982" y="545980"/>
                    <a:pt x="624709" y="548596"/>
                    <a:pt x="629541" y="552249"/>
                  </a:cubicBezTo>
                  <a:cubicBezTo>
                    <a:pt x="649857" y="567615"/>
                    <a:pt x="657045" y="589793"/>
                    <a:pt x="659096" y="613785"/>
                  </a:cubicBezTo>
                  <a:cubicBezTo>
                    <a:pt x="660910" y="634973"/>
                    <a:pt x="660816" y="656326"/>
                    <a:pt x="662466" y="677538"/>
                  </a:cubicBezTo>
                  <a:cubicBezTo>
                    <a:pt x="662961" y="683830"/>
                    <a:pt x="665341" y="690618"/>
                    <a:pt x="668806" y="695897"/>
                  </a:cubicBezTo>
                  <a:cubicBezTo>
                    <a:pt x="672765" y="701931"/>
                    <a:pt x="678634" y="700469"/>
                    <a:pt x="680778" y="693493"/>
                  </a:cubicBezTo>
                  <a:cubicBezTo>
                    <a:pt x="682145" y="689062"/>
                    <a:pt x="683229" y="684207"/>
                    <a:pt x="682876" y="679659"/>
                  </a:cubicBezTo>
                  <a:cubicBezTo>
                    <a:pt x="681203" y="658000"/>
                    <a:pt x="680142" y="636199"/>
                    <a:pt x="676654" y="614799"/>
                  </a:cubicBezTo>
                  <a:cubicBezTo>
                    <a:pt x="671870" y="585456"/>
                    <a:pt x="659143" y="559861"/>
                    <a:pt x="635009" y="540983"/>
                  </a:cubicBezTo>
                  <a:cubicBezTo>
                    <a:pt x="630743" y="537660"/>
                    <a:pt x="626925" y="533630"/>
                    <a:pt x="623460" y="529435"/>
                  </a:cubicBezTo>
                  <a:cubicBezTo>
                    <a:pt x="614457" y="518523"/>
                    <a:pt x="606421" y="507281"/>
                    <a:pt x="604040" y="492574"/>
                  </a:cubicBezTo>
                  <a:cubicBezTo>
                    <a:pt x="601778" y="478527"/>
                    <a:pt x="599350" y="464174"/>
                    <a:pt x="594330" y="451000"/>
                  </a:cubicBezTo>
                  <a:cubicBezTo>
                    <a:pt x="587212" y="432357"/>
                    <a:pt x="577455" y="414752"/>
                    <a:pt x="569112" y="396581"/>
                  </a:cubicBezTo>
                  <a:cubicBezTo>
                    <a:pt x="556055" y="368087"/>
                    <a:pt x="542833" y="339593"/>
                    <a:pt x="535268" y="309001"/>
                  </a:cubicBezTo>
                  <a:cubicBezTo>
                    <a:pt x="532086" y="296156"/>
                    <a:pt x="529989" y="282864"/>
                    <a:pt x="536399" y="270561"/>
                  </a:cubicBezTo>
                  <a:cubicBezTo>
                    <a:pt x="539298" y="264999"/>
                    <a:pt x="544436" y="258188"/>
                    <a:pt x="549645" y="257104"/>
                  </a:cubicBezTo>
                  <a:cubicBezTo>
                    <a:pt x="553345" y="256326"/>
                    <a:pt x="560085" y="263373"/>
                    <a:pt x="563338" y="268322"/>
                  </a:cubicBezTo>
                  <a:cubicBezTo>
                    <a:pt x="579341" y="292668"/>
                    <a:pt x="589993" y="319442"/>
                    <a:pt x="596899" y="347700"/>
                  </a:cubicBezTo>
                  <a:cubicBezTo>
                    <a:pt x="597653" y="350787"/>
                    <a:pt x="597936" y="353993"/>
                    <a:pt x="598431" y="357151"/>
                  </a:cubicBezTo>
                  <a:cubicBezTo>
                    <a:pt x="597512" y="357575"/>
                    <a:pt x="596593" y="357999"/>
                    <a:pt x="595673" y="358447"/>
                  </a:cubicBezTo>
                  <a:cubicBezTo>
                    <a:pt x="577879" y="333535"/>
                    <a:pt x="560062" y="308647"/>
                    <a:pt x="542268" y="283736"/>
                  </a:cubicBezTo>
                  <a:cubicBezTo>
                    <a:pt x="542126" y="286753"/>
                    <a:pt x="542881" y="289274"/>
                    <a:pt x="543941" y="291655"/>
                  </a:cubicBezTo>
                  <a:cubicBezTo>
                    <a:pt x="561641" y="330802"/>
                    <a:pt x="579694" y="369783"/>
                    <a:pt x="596993" y="409095"/>
                  </a:cubicBezTo>
                  <a:cubicBezTo>
                    <a:pt x="606515" y="430731"/>
                    <a:pt x="615188" y="452649"/>
                    <a:pt x="618440" y="476524"/>
                  </a:cubicBezTo>
                  <a:cubicBezTo>
                    <a:pt x="620891" y="494389"/>
                    <a:pt x="631733" y="507658"/>
                    <a:pt x="647194" y="516779"/>
                  </a:cubicBezTo>
                  <a:cubicBezTo>
                    <a:pt x="649621" y="518216"/>
                    <a:pt x="653675" y="518782"/>
                    <a:pt x="656055" y="517674"/>
                  </a:cubicBezTo>
                  <a:cubicBezTo>
                    <a:pt x="657540" y="516991"/>
                    <a:pt x="658059" y="512324"/>
                    <a:pt x="657611" y="509708"/>
                  </a:cubicBezTo>
                  <a:cubicBezTo>
                    <a:pt x="656126" y="500917"/>
                    <a:pt x="650493" y="494766"/>
                    <a:pt x="643588" y="489534"/>
                  </a:cubicBezTo>
                  <a:cubicBezTo>
                    <a:pt x="635810" y="483618"/>
                    <a:pt x="632605" y="475982"/>
                    <a:pt x="634679" y="466107"/>
                  </a:cubicBezTo>
                  <a:cubicBezTo>
                    <a:pt x="635480" y="462289"/>
                    <a:pt x="635763" y="458117"/>
                    <a:pt x="635103" y="454323"/>
                  </a:cubicBezTo>
                  <a:cubicBezTo>
                    <a:pt x="632133" y="437047"/>
                    <a:pt x="629682" y="419607"/>
                    <a:pt x="625346" y="402661"/>
                  </a:cubicBezTo>
                  <a:cubicBezTo>
                    <a:pt x="614481" y="360120"/>
                    <a:pt x="602932" y="317768"/>
                    <a:pt x="591101" y="275487"/>
                  </a:cubicBezTo>
                  <a:cubicBezTo>
                    <a:pt x="588744" y="267097"/>
                    <a:pt x="585351" y="258353"/>
                    <a:pt x="580118" y="251518"/>
                  </a:cubicBezTo>
                  <a:cubicBezTo>
                    <a:pt x="562560" y="228539"/>
                    <a:pt x="543588" y="206620"/>
                    <a:pt x="525864" y="183759"/>
                  </a:cubicBezTo>
                  <a:cubicBezTo>
                    <a:pt x="515188" y="169972"/>
                    <a:pt x="505902" y="155124"/>
                    <a:pt x="495720" y="140936"/>
                  </a:cubicBezTo>
                  <a:cubicBezTo>
                    <a:pt x="493976" y="138485"/>
                    <a:pt x="491195" y="136010"/>
                    <a:pt x="488414" y="135256"/>
                  </a:cubicBezTo>
                  <a:cubicBezTo>
                    <a:pt x="482263" y="133583"/>
                    <a:pt x="475805" y="133205"/>
                    <a:pt x="469536" y="131933"/>
                  </a:cubicBezTo>
                  <a:cubicBezTo>
                    <a:pt x="464681" y="130966"/>
                    <a:pt x="458671" y="129859"/>
                    <a:pt x="460698" y="122953"/>
                  </a:cubicBezTo>
                  <a:cubicBezTo>
                    <a:pt x="462324" y="117344"/>
                    <a:pt x="460250" y="113385"/>
                    <a:pt x="456833" y="110344"/>
                  </a:cubicBezTo>
                  <a:cubicBezTo>
                    <a:pt x="448160" y="102661"/>
                    <a:pt x="439133" y="95402"/>
                    <a:pt x="429942" y="88355"/>
                  </a:cubicBezTo>
                  <a:cubicBezTo>
                    <a:pt x="420726" y="81308"/>
                    <a:pt x="410804" y="75133"/>
                    <a:pt x="401942" y="67709"/>
                  </a:cubicBezTo>
                  <a:cubicBezTo>
                    <a:pt x="398596" y="64905"/>
                    <a:pt x="397370" y="59602"/>
                    <a:pt x="395178" y="55430"/>
                  </a:cubicBezTo>
                  <a:cubicBezTo>
                    <a:pt x="400057" y="55077"/>
                    <a:pt x="405289" y="53427"/>
                    <a:pt x="409767" y="54582"/>
                  </a:cubicBezTo>
                  <a:cubicBezTo>
                    <a:pt x="428032" y="59272"/>
                    <a:pt x="443941" y="68652"/>
                    <a:pt x="457941" y="81261"/>
                  </a:cubicBezTo>
                  <a:cubicBezTo>
                    <a:pt x="501801" y="120785"/>
                    <a:pt x="538167" y="166790"/>
                    <a:pt x="572223" y="214681"/>
                  </a:cubicBezTo>
                  <a:cubicBezTo>
                    <a:pt x="591030" y="241101"/>
                    <a:pt x="608117" y="268416"/>
                    <a:pt x="616649" y="300422"/>
                  </a:cubicBezTo>
                  <a:cubicBezTo>
                    <a:pt x="619124" y="309684"/>
                    <a:pt x="624238" y="318947"/>
                    <a:pt x="630366" y="326347"/>
                  </a:cubicBezTo>
                  <a:cubicBezTo>
                    <a:pt x="636187" y="333370"/>
                    <a:pt x="640100" y="340582"/>
                    <a:pt x="641349" y="349232"/>
                  </a:cubicBezTo>
                  <a:cubicBezTo>
                    <a:pt x="642833" y="359484"/>
                    <a:pt x="643305" y="369878"/>
                    <a:pt x="644601" y="380153"/>
                  </a:cubicBezTo>
                  <a:cubicBezTo>
                    <a:pt x="646251" y="393092"/>
                    <a:pt x="647901" y="406055"/>
                    <a:pt x="650375" y="418829"/>
                  </a:cubicBezTo>
                  <a:cubicBezTo>
                    <a:pt x="651436" y="424368"/>
                    <a:pt x="654405" y="429058"/>
                    <a:pt x="661594" y="429906"/>
                  </a:cubicBezTo>
                  <a:cubicBezTo>
                    <a:pt x="666520" y="430472"/>
                    <a:pt x="669041" y="434148"/>
                    <a:pt x="666920" y="439852"/>
                  </a:cubicBezTo>
                  <a:cubicBezTo>
                    <a:pt x="665765" y="443010"/>
                    <a:pt x="664846" y="446687"/>
                    <a:pt x="665294" y="449915"/>
                  </a:cubicBezTo>
                  <a:cubicBezTo>
                    <a:pt x="668971" y="476524"/>
                    <a:pt x="671799" y="503368"/>
                    <a:pt x="677243" y="529623"/>
                  </a:cubicBezTo>
                  <a:cubicBezTo>
                    <a:pt x="683371" y="559272"/>
                    <a:pt x="691879" y="588450"/>
                    <a:pt x="699609" y="617769"/>
                  </a:cubicBezTo>
                  <a:cubicBezTo>
                    <a:pt x="700529" y="621233"/>
                    <a:pt x="702980" y="624273"/>
                    <a:pt x="704724" y="627526"/>
                  </a:cubicBezTo>
                  <a:cubicBezTo>
                    <a:pt x="707151" y="624792"/>
                    <a:pt x="708000" y="622765"/>
                    <a:pt x="708353" y="620644"/>
                  </a:cubicBezTo>
                  <a:cubicBezTo>
                    <a:pt x="711676" y="600092"/>
                    <a:pt x="710097" y="579635"/>
                    <a:pt x="705973" y="559437"/>
                  </a:cubicBezTo>
                  <a:cubicBezTo>
                    <a:pt x="702673" y="543269"/>
                    <a:pt x="697960" y="527408"/>
                    <a:pt x="694731" y="511216"/>
                  </a:cubicBezTo>
                  <a:cubicBezTo>
                    <a:pt x="693906" y="507021"/>
                    <a:pt x="696239" y="502213"/>
                    <a:pt x="697135" y="497665"/>
                  </a:cubicBezTo>
                  <a:cubicBezTo>
                    <a:pt x="700387" y="500658"/>
                    <a:pt x="705172" y="503038"/>
                    <a:pt x="706586" y="506738"/>
                  </a:cubicBezTo>
                  <a:cubicBezTo>
                    <a:pt x="712006" y="520714"/>
                    <a:pt x="717168" y="534903"/>
                    <a:pt x="720939" y="549373"/>
                  </a:cubicBezTo>
                  <a:cubicBezTo>
                    <a:pt x="731002" y="588143"/>
                    <a:pt x="738662" y="627266"/>
                    <a:pt x="740029" y="667592"/>
                  </a:cubicBezTo>
                  <a:cubicBezTo>
                    <a:pt x="740760" y="689487"/>
                    <a:pt x="743871" y="711382"/>
                    <a:pt x="747288" y="733064"/>
                  </a:cubicBezTo>
                  <a:cubicBezTo>
                    <a:pt x="748584" y="741243"/>
                    <a:pt x="751907" y="750717"/>
                    <a:pt x="757587" y="756208"/>
                  </a:cubicBezTo>
                  <a:cubicBezTo>
                    <a:pt x="765129" y="763491"/>
                    <a:pt x="767604" y="771598"/>
                    <a:pt x="767510" y="780578"/>
                  </a:cubicBezTo>
                  <a:cubicBezTo>
                    <a:pt x="767297" y="800587"/>
                    <a:pt x="766732" y="820667"/>
                    <a:pt x="764728" y="840559"/>
                  </a:cubicBezTo>
                  <a:cubicBezTo>
                    <a:pt x="760580" y="881733"/>
                    <a:pt x="751153" y="921775"/>
                    <a:pt x="735622" y="960262"/>
                  </a:cubicBezTo>
                  <a:cubicBezTo>
                    <a:pt x="732181" y="968794"/>
                    <a:pt x="729117" y="977491"/>
                    <a:pt x="725888" y="986117"/>
                  </a:cubicBezTo>
                  <a:cubicBezTo>
                    <a:pt x="735645" y="978221"/>
                    <a:pt x="744248" y="969713"/>
                    <a:pt x="752732" y="961087"/>
                  </a:cubicBezTo>
                  <a:cubicBezTo>
                    <a:pt x="761971" y="951707"/>
                    <a:pt x="768806" y="940701"/>
                    <a:pt x="771021" y="927738"/>
                  </a:cubicBezTo>
                  <a:cubicBezTo>
                    <a:pt x="774910" y="904900"/>
                    <a:pt x="778445" y="881968"/>
                    <a:pt x="780943" y="858942"/>
                  </a:cubicBezTo>
                  <a:cubicBezTo>
                    <a:pt x="783112" y="839027"/>
                    <a:pt x="784102" y="818947"/>
                    <a:pt x="784761" y="798914"/>
                  </a:cubicBezTo>
                  <a:cubicBezTo>
                    <a:pt x="785846" y="766484"/>
                    <a:pt x="786317" y="734031"/>
                    <a:pt x="786883" y="701577"/>
                  </a:cubicBezTo>
                  <a:cubicBezTo>
                    <a:pt x="786953" y="697901"/>
                    <a:pt x="785893" y="694224"/>
                    <a:pt x="785351" y="690547"/>
                  </a:cubicBezTo>
                  <a:cubicBezTo>
                    <a:pt x="777880" y="704193"/>
                    <a:pt x="778210" y="720149"/>
                    <a:pt x="769701" y="733583"/>
                  </a:cubicBezTo>
                  <a:cubicBezTo>
                    <a:pt x="762183" y="721775"/>
                    <a:pt x="753180" y="607233"/>
                    <a:pt x="759378" y="596298"/>
                  </a:cubicBezTo>
                  <a:cubicBezTo>
                    <a:pt x="769254" y="611429"/>
                    <a:pt x="778728" y="625923"/>
                    <a:pt x="788202" y="640418"/>
                  </a:cubicBezTo>
                  <a:cubicBezTo>
                    <a:pt x="789381" y="639970"/>
                    <a:pt x="790559" y="639546"/>
                    <a:pt x="791738" y="639098"/>
                  </a:cubicBezTo>
                  <a:cubicBezTo>
                    <a:pt x="788603" y="607941"/>
                    <a:pt x="785445" y="576807"/>
                    <a:pt x="782310" y="545650"/>
                  </a:cubicBezTo>
                  <a:cubicBezTo>
                    <a:pt x="783135" y="545438"/>
                    <a:pt x="783937" y="545225"/>
                    <a:pt x="784761" y="545013"/>
                  </a:cubicBezTo>
                  <a:cubicBezTo>
                    <a:pt x="785987" y="547512"/>
                    <a:pt x="787354" y="549939"/>
                    <a:pt x="788438" y="552508"/>
                  </a:cubicBezTo>
                  <a:cubicBezTo>
                    <a:pt x="792115" y="561134"/>
                    <a:pt x="795037" y="570161"/>
                    <a:pt x="799492" y="578362"/>
                  </a:cubicBezTo>
                  <a:cubicBezTo>
                    <a:pt x="804040" y="586753"/>
                    <a:pt x="809579" y="594742"/>
                    <a:pt x="815589" y="602190"/>
                  </a:cubicBezTo>
                  <a:cubicBezTo>
                    <a:pt x="819666" y="607233"/>
                    <a:pt x="825228" y="609897"/>
                    <a:pt x="832723" y="608270"/>
                  </a:cubicBezTo>
                  <a:cubicBezTo>
                    <a:pt x="835928" y="607587"/>
                    <a:pt x="841113" y="610038"/>
                    <a:pt x="843494" y="612748"/>
                  </a:cubicBezTo>
                  <a:cubicBezTo>
                    <a:pt x="852261" y="622694"/>
                    <a:pt x="845473" y="642350"/>
                    <a:pt x="832487" y="644896"/>
                  </a:cubicBezTo>
                  <a:cubicBezTo>
                    <a:pt x="826336" y="646121"/>
                    <a:pt x="822518" y="649232"/>
                    <a:pt x="820915" y="654888"/>
                  </a:cubicBezTo>
                  <a:cubicBezTo>
                    <a:pt x="817851" y="665801"/>
                    <a:pt x="814222" y="676642"/>
                    <a:pt x="812525" y="687790"/>
                  </a:cubicBezTo>
                  <a:cubicBezTo>
                    <a:pt x="807034" y="723896"/>
                    <a:pt x="805808" y="760333"/>
                    <a:pt x="809697" y="796628"/>
                  </a:cubicBezTo>
                  <a:cubicBezTo>
                    <a:pt x="811394" y="812466"/>
                    <a:pt x="809932" y="830495"/>
                    <a:pt x="828009" y="841549"/>
                  </a:cubicBezTo>
                  <a:cubicBezTo>
                    <a:pt x="822659" y="841148"/>
                    <a:pt x="818723" y="840606"/>
                    <a:pt x="814787" y="840630"/>
                  </a:cubicBezTo>
                  <a:cubicBezTo>
                    <a:pt x="810144" y="840653"/>
                    <a:pt x="805289" y="840418"/>
                    <a:pt x="800953" y="841690"/>
                  </a:cubicBezTo>
                  <a:cubicBezTo>
                    <a:pt x="798054" y="842539"/>
                    <a:pt x="794236" y="845626"/>
                    <a:pt x="793835" y="848172"/>
                  </a:cubicBezTo>
                  <a:cubicBezTo>
                    <a:pt x="793364" y="851165"/>
                    <a:pt x="795626" y="855101"/>
                    <a:pt x="797724" y="857811"/>
                  </a:cubicBezTo>
                  <a:cubicBezTo>
                    <a:pt x="799185" y="859696"/>
                    <a:pt x="802320" y="860592"/>
                    <a:pt x="804889" y="861252"/>
                  </a:cubicBezTo>
                  <a:cubicBezTo>
                    <a:pt x="818935" y="864881"/>
                    <a:pt x="826194" y="889251"/>
                    <a:pt x="815777" y="901436"/>
                  </a:cubicBezTo>
                  <a:cubicBezTo>
                    <a:pt x="809084" y="893211"/>
                    <a:pt x="802461" y="885127"/>
                    <a:pt x="795862" y="877043"/>
                  </a:cubicBezTo>
                  <a:cubicBezTo>
                    <a:pt x="795367" y="881049"/>
                    <a:pt x="796121" y="884349"/>
                    <a:pt x="797300" y="887483"/>
                  </a:cubicBezTo>
                  <a:cubicBezTo>
                    <a:pt x="802414" y="901059"/>
                    <a:pt x="801354" y="914587"/>
                    <a:pt x="794660" y="926913"/>
                  </a:cubicBezTo>
                  <a:cubicBezTo>
                    <a:pt x="786317" y="942256"/>
                    <a:pt x="776395" y="956751"/>
                    <a:pt x="767392" y="971764"/>
                  </a:cubicBezTo>
                  <a:cubicBezTo>
                    <a:pt x="761830" y="981049"/>
                    <a:pt x="755961" y="990241"/>
                    <a:pt x="751554" y="1000092"/>
                  </a:cubicBezTo>
                  <a:cubicBezTo>
                    <a:pt x="747854" y="1008341"/>
                    <a:pt x="750045" y="1011924"/>
                    <a:pt x="757776" y="1016567"/>
                  </a:cubicBezTo>
                  <a:cubicBezTo>
                    <a:pt x="760958" y="1018476"/>
                    <a:pt x="763856" y="1020833"/>
                    <a:pt x="767910" y="1023708"/>
                  </a:cubicBezTo>
                  <a:cubicBezTo>
                    <a:pt x="764021" y="1026395"/>
                    <a:pt x="761806" y="1028351"/>
                    <a:pt x="759261" y="1029624"/>
                  </a:cubicBezTo>
                  <a:cubicBezTo>
                    <a:pt x="746934" y="1035775"/>
                    <a:pt x="740312" y="1045414"/>
                    <a:pt x="739228" y="1059343"/>
                  </a:cubicBezTo>
                  <a:cubicBezTo>
                    <a:pt x="738379" y="1070420"/>
                    <a:pt x="729235" y="1077962"/>
                    <a:pt x="717757" y="1077514"/>
                  </a:cubicBezTo>
                  <a:cubicBezTo>
                    <a:pt x="711276" y="1077255"/>
                    <a:pt x="702343" y="1078151"/>
                    <a:pt x="700694" y="1070585"/>
                  </a:cubicBezTo>
                  <a:cubicBezTo>
                    <a:pt x="699727" y="1066107"/>
                    <a:pt x="704370" y="1059225"/>
                    <a:pt x="708306" y="1055171"/>
                  </a:cubicBezTo>
                  <a:cubicBezTo>
                    <a:pt x="715494" y="1047771"/>
                    <a:pt x="724168" y="1041785"/>
                    <a:pt x="731992" y="1034974"/>
                  </a:cubicBezTo>
                  <a:cubicBezTo>
                    <a:pt x="740712" y="1027408"/>
                    <a:pt x="741137" y="1022482"/>
                    <a:pt x="733713" y="1013597"/>
                  </a:cubicBezTo>
                  <a:cubicBezTo>
                    <a:pt x="728952" y="1007894"/>
                    <a:pt x="723908" y="1002402"/>
                    <a:pt x="718558" y="997241"/>
                  </a:cubicBezTo>
                  <a:cubicBezTo>
                    <a:pt x="706185" y="985315"/>
                    <a:pt x="704394" y="972023"/>
                    <a:pt x="712148" y="956915"/>
                  </a:cubicBezTo>
                  <a:cubicBezTo>
                    <a:pt x="724144" y="933559"/>
                    <a:pt x="733359" y="909213"/>
                    <a:pt x="738898" y="883430"/>
                  </a:cubicBezTo>
                  <a:cubicBezTo>
                    <a:pt x="745662" y="851966"/>
                    <a:pt x="751460" y="820385"/>
                    <a:pt x="751200" y="788049"/>
                  </a:cubicBezTo>
                  <a:cubicBezTo>
                    <a:pt x="751153" y="782463"/>
                    <a:pt x="750163" y="776689"/>
                    <a:pt x="748490" y="771339"/>
                  </a:cubicBezTo>
                  <a:cubicBezTo>
                    <a:pt x="746817" y="765966"/>
                    <a:pt x="743140" y="765612"/>
                    <a:pt x="740053" y="770349"/>
                  </a:cubicBezTo>
                  <a:cubicBezTo>
                    <a:pt x="737813" y="773790"/>
                    <a:pt x="735810" y="777820"/>
                    <a:pt x="735150" y="781827"/>
                  </a:cubicBezTo>
                  <a:cubicBezTo>
                    <a:pt x="733218" y="793493"/>
                    <a:pt x="731332" y="805230"/>
                    <a:pt x="730649" y="817014"/>
                  </a:cubicBezTo>
                  <a:cubicBezTo>
                    <a:pt x="728952" y="846757"/>
                    <a:pt x="725487" y="876289"/>
                    <a:pt x="714552" y="904099"/>
                  </a:cubicBezTo>
                  <a:cubicBezTo>
                    <a:pt x="701000" y="938532"/>
                    <a:pt x="685846" y="972329"/>
                    <a:pt x="671492" y="1006432"/>
                  </a:cubicBezTo>
                  <a:cubicBezTo>
                    <a:pt x="667910" y="1014941"/>
                    <a:pt x="664776" y="1023614"/>
                    <a:pt x="661452" y="1032216"/>
                  </a:cubicBezTo>
                  <a:cubicBezTo>
                    <a:pt x="662136" y="1032640"/>
                    <a:pt x="662819" y="1033064"/>
                    <a:pt x="663526" y="1033489"/>
                  </a:cubicBezTo>
                  <a:cubicBezTo>
                    <a:pt x="666449" y="1030283"/>
                    <a:pt x="669206" y="1026937"/>
                    <a:pt x="672341" y="1023944"/>
                  </a:cubicBezTo>
                  <a:cubicBezTo>
                    <a:pt x="680331" y="1016307"/>
                    <a:pt x="688179" y="1008483"/>
                    <a:pt x="696734" y="1001507"/>
                  </a:cubicBezTo>
                  <a:cubicBezTo>
                    <a:pt x="698926" y="999715"/>
                    <a:pt x="704606" y="999362"/>
                    <a:pt x="706656" y="1000964"/>
                  </a:cubicBezTo>
                  <a:cubicBezTo>
                    <a:pt x="708683" y="1002567"/>
                    <a:pt x="709037" y="1007564"/>
                    <a:pt x="708518" y="1010816"/>
                  </a:cubicBezTo>
                  <a:cubicBezTo>
                    <a:pt x="707882" y="1014823"/>
                    <a:pt x="706232" y="1019018"/>
                    <a:pt x="703922" y="1022388"/>
                  </a:cubicBezTo>
                  <a:cubicBezTo>
                    <a:pt x="698596" y="1030118"/>
                    <a:pt x="692374" y="1037212"/>
                    <a:pt x="686953" y="1044849"/>
                  </a:cubicBezTo>
                  <a:cubicBezTo>
                    <a:pt x="678964" y="1056114"/>
                    <a:pt x="671186" y="1067545"/>
                    <a:pt x="663762" y="1079188"/>
                  </a:cubicBezTo>
                  <a:cubicBezTo>
                    <a:pt x="662419" y="1081309"/>
                    <a:pt x="663149" y="1084773"/>
                    <a:pt x="662914" y="1087601"/>
                  </a:cubicBezTo>
                  <a:cubicBezTo>
                    <a:pt x="665671" y="1087814"/>
                    <a:pt x="668546" y="1088662"/>
                    <a:pt x="671162" y="1088120"/>
                  </a:cubicBezTo>
                  <a:cubicBezTo>
                    <a:pt x="676465" y="1087036"/>
                    <a:pt x="681509" y="1084726"/>
                    <a:pt x="686835" y="1083831"/>
                  </a:cubicBezTo>
                  <a:cubicBezTo>
                    <a:pt x="689970" y="1083312"/>
                    <a:pt x="695367" y="1083501"/>
                    <a:pt x="696263" y="1085198"/>
                  </a:cubicBezTo>
                  <a:cubicBezTo>
                    <a:pt x="697583" y="1087743"/>
                    <a:pt x="696899" y="1092574"/>
                    <a:pt x="695202" y="1095214"/>
                  </a:cubicBezTo>
                  <a:cubicBezTo>
                    <a:pt x="688744" y="1105136"/>
                    <a:pt x="681674" y="1114681"/>
                    <a:pt x="674533" y="1124132"/>
                  </a:cubicBezTo>
                  <a:cubicBezTo>
                    <a:pt x="669607" y="1130684"/>
                    <a:pt x="664186" y="1136859"/>
                    <a:pt x="659001" y="1143223"/>
                  </a:cubicBezTo>
                  <a:cubicBezTo>
                    <a:pt x="662089" y="1142963"/>
                    <a:pt x="664139" y="1141785"/>
                    <a:pt x="666072" y="1140394"/>
                  </a:cubicBezTo>
                  <a:cubicBezTo>
                    <a:pt x="724662" y="1098160"/>
                    <a:pt x="775994" y="1048078"/>
                    <a:pt x="823319" y="993800"/>
                  </a:cubicBezTo>
                  <a:cubicBezTo>
                    <a:pt x="832369" y="983430"/>
                    <a:pt x="839888" y="971646"/>
                    <a:pt x="847571" y="960168"/>
                  </a:cubicBezTo>
                  <a:cubicBezTo>
                    <a:pt x="849173" y="957764"/>
                    <a:pt x="848396" y="953781"/>
                    <a:pt x="848702" y="950529"/>
                  </a:cubicBezTo>
                  <a:cubicBezTo>
                    <a:pt x="844955" y="950269"/>
                    <a:pt x="839817" y="948313"/>
                    <a:pt x="837743" y="950034"/>
                  </a:cubicBezTo>
                  <a:cubicBezTo>
                    <a:pt x="832511" y="954441"/>
                    <a:pt x="827349" y="959909"/>
                    <a:pt x="824498" y="966036"/>
                  </a:cubicBezTo>
                  <a:cubicBezTo>
                    <a:pt x="818299" y="979258"/>
                    <a:pt x="811040" y="991443"/>
                    <a:pt x="799303" y="1000352"/>
                  </a:cubicBezTo>
                  <a:cubicBezTo>
                    <a:pt x="792044" y="1005867"/>
                    <a:pt x="784149" y="1010415"/>
                    <a:pt x="773001" y="1008954"/>
                  </a:cubicBezTo>
                  <a:cubicBezTo>
                    <a:pt x="775028" y="1004170"/>
                    <a:pt x="776230" y="999833"/>
                    <a:pt x="778539" y="996227"/>
                  </a:cubicBezTo>
                  <a:cubicBezTo>
                    <a:pt x="786128" y="984349"/>
                    <a:pt x="794094" y="972730"/>
                    <a:pt x="801966" y="961040"/>
                  </a:cubicBezTo>
                  <a:cubicBezTo>
                    <a:pt x="817922" y="937354"/>
                    <a:pt x="832888" y="913456"/>
                    <a:pt x="834302" y="883500"/>
                  </a:cubicBezTo>
                  <a:cubicBezTo>
                    <a:pt x="834891" y="871056"/>
                    <a:pt x="840194" y="867592"/>
                    <a:pt x="852968" y="867922"/>
                  </a:cubicBezTo>
                  <a:cubicBezTo>
                    <a:pt x="856904" y="868016"/>
                    <a:pt x="860816" y="868935"/>
                    <a:pt x="864752" y="869030"/>
                  </a:cubicBezTo>
                  <a:cubicBezTo>
                    <a:pt x="873826" y="869289"/>
                    <a:pt x="882970" y="869949"/>
                    <a:pt x="891950" y="869030"/>
                  </a:cubicBezTo>
                  <a:cubicBezTo>
                    <a:pt x="895202" y="868700"/>
                    <a:pt x="900576" y="864222"/>
                    <a:pt x="900505" y="861794"/>
                  </a:cubicBezTo>
                  <a:cubicBezTo>
                    <a:pt x="900317" y="857623"/>
                    <a:pt x="897771" y="851542"/>
                    <a:pt x="894354" y="849656"/>
                  </a:cubicBezTo>
                  <a:close/>
                  <a:moveTo>
                    <a:pt x="443917" y="128492"/>
                  </a:moveTo>
                  <a:cubicBezTo>
                    <a:pt x="470644" y="147676"/>
                    <a:pt x="494566" y="169595"/>
                    <a:pt x="510403" y="199055"/>
                  </a:cubicBezTo>
                  <a:cubicBezTo>
                    <a:pt x="515023" y="207634"/>
                    <a:pt x="516578" y="216448"/>
                    <a:pt x="513255" y="226111"/>
                  </a:cubicBezTo>
                  <a:cubicBezTo>
                    <a:pt x="510710" y="233441"/>
                    <a:pt x="512878" y="235892"/>
                    <a:pt x="520750" y="234714"/>
                  </a:cubicBezTo>
                  <a:cubicBezTo>
                    <a:pt x="526783" y="233818"/>
                    <a:pt x="532605" y="231556"/>
                    <a:pt x="538544" y="230047"/>
                  </a:cubicBezTo>
                  <a:cubicBezTo>
                    <a:pt x="541325" y="229340"/>
                    <a:pt x="544177" y="228963"/>
                    <a:pt x="547005" y="228445"/>
                  </a:cubicBezTo>
                  <a:cubicBezTo>
                    <a:pt x="547264" y="229057"/>
                    <a:pt x="547547" y="229670"/>
                    <a:pt x="547806" y="230259"/>
                  </a:cubicBezTo>
                  <a:cubicBezTo>
                    <a:pt x="538332" y="240865"/>
                    <a:pt x="528999" y="251636"/>
                    <a:pt x="519171" y="261888"/>
                  </a:cubicBezTo>
                  <a:cubicBezTo>
                    <a:pt x="517898" y="263208"/>
                    <a:pt x="513255" y="263019"/>
                    <a:pt x="511440" y="261723"/>
                  </a:cubicBezTo>
                  <a:cubicBezTo>
                    <a:pt x="508589" y="259673"/>
                    <a:pt x="506043" y="256444"/>
                    <a:pt x="504700" y="253168"/>
                  </a:cubicBezTo>
                  <a:cubicBezTo>
                    <a:pt x="490653" y="219041"/>
                    <a:pt x="468806" y="189675"/>
                    <a:pt x="448207" y="159531"/>
                  </a:cubicBezTo>
                  <a:cubicBezTo>
                    <a:pt x="443093" y="152036"/>
                    <a:pt x="438945" y="143835"/>
                    <a:pt x="434797" y="135727"/>
                  </a:cubicBezTo>
                  <a:cubicBezTo>
                    <a:pt x="433430" y="133088"/>
                    <a:pt x="433453" y="129741"/>
                    <a:pt x="432345" y="124320"/>
                  </a:cubicBezTo>
                  <a:cubicBezTo>
                    <a:pt x="437554" y="126111"/>
                    <a:pt x="441254" y="126559"/>
                    <a:pt x="443917" y="128492"/>
                  </a:cubicBezTo>
                  <a:close/>
                  <a:moveTo>
                    <a:pt x="457634" y="61511"/>
                  </a:moveTo>
                  <a:cubicBezTo>
                    <a:pt x="445921" y="53993"/>
                    <a:pt x="435598" y="44235"/>
                    <a:pt x="425086" y="34997"/>
                  </a:cubicBezTo>
                  <a:cubicBezTo>
                    <a:pt x="423107" y="33252"/>
                    <a:pt x="422918" y="29458"/>
                    <a:pt x="421928" y="26606"/>
                  </a:cubicBezTo>
                  <a:cubicBezTo>
                    <a:pt x="425157" y="26465"/>
                    <a:pt x="428904" y="25216"/>
                    <a:pt x="431497" y="26441"/>
                  </a:cubicBezTo>
                  <a:cubicBezTo>
                    <a:pt x="437200" y="29081"/>
                    <a:pt x="443658" y="31909"/>
                    <a:pt x="447382" y="36576"/>
                  </a:cubicBezTo>
                  <a:cubicBezTo>
                    <a:pt x="456691" y="48336"/>
                    <a:pt x="468240" y="49703"/>
                    <a:pt x="481815" y="47959"/>
                  </a:cubicBezTo>
                  <a:cubicBezTo>
                    <a:pt x="490700" y="46828"/>
                    <a:pt x="499845" y="46969"/>
                    <a:pt x="508801" y="47653"/>
                  </a:cubicBezTo>
                  <a:cubicBezTo>
                    <a:pt x="511912" y="47888"/>
                    <a:pt x="515494" y="50929"/>
                    <a:pt x="517568" y="53686"/>
                  </a:cubicBezTo>
                  <a:cubicBezTo>
                    <a:pt x="523319" y="61299"/>
                    <a:pt x="521975" y="64080"/>
                    <a:pt x="512855" y="66389"/>
                  </a:cubicBezTo>
                  <a:cubicBezTo>
                    <a:pt x="504771" y="68440"/>
                    <a:pt x="496781" y="70844"/>
                    <a:pt x="486552" y="73719"/>
                  </a:cubicBezTo>
                  <a:cubicBezTo>
                    <a:pt x="477738" y="70137"/>
                    <a:pt x="466708" y="67332"/>
                    <a:pt x="457634" y="61511"/>
                  </a:cubicBezTo>
                  <a:close/>
                  <a:moveTo>
                    <a:pt x="867415" y="745720"/>
                  </a:moveTo>
                  <a:cubicBezTo>
                    <a:pt x="866991" y="749821"/>
                    <a:pt x="866261" y="754158"/>
                    <a:pt x="864469" y="757787"/>
                  </a:cubicBezTo>
                  <a:cubicBezTo>
                    <a:pt x="857493" y="771952"/>
                    <a:pt x="857587" y="786800"/>
                    <a:pt x="858954" y="801954"/>
                  </a:cubicBezTo>
                  <a:cubicBezTo>
                    <a:pt x="859520" y="808082"/>
                    <a:pt x="859049" y="814281"/>
                    <a:pt x="859049" y="820455"/>
                  </a:cubicBezTo>
                  <a:cubicBezTo>
                    <a:pt x="857540" y="820785"/>
                    <a:pt x="856032" y="821092"/>
                    <a:pt x="854500" y="821422"/>
                  </a:cubicBezTo>
                  <a:cubicBezTo>
                    <a:pt x="838945" y="797901"/>
                    <a:pt x="832959" y="770255"/>
                    <a:pt x="821269" y="745061"/>
                  </a:cubicBezTo>
                  <a:cubicBezTo>
                    <a:pt x="822023" y="744377"/>
                    <a:pt x="822801" y="743694"/>
                    <a:pt x="823555" y="742987"/>
                  </a:cubicBezTo>
                  <a:cubicBezTo>
                    <a:pt x="826124" y="743788"/>
                    <a:pt x="828811" y="744330"/>
                    <a:pt x="831238" y="745438"/>
                  </a:cubicBezTo>
                  <a:cubicBezTo>
                    <a:pt x="840359" y="749538"/>
                    <a:pt x="848961" y="748007"/>
                    <a:pt x="853039" y="741313"/>
                  </a:cubicBezTo>
                  <a:cubicBezTo>
                    <a:pt x="857399" y="734172"/>
                    <a:pt x="855749" y="725782"/>
                    <a:pt x="847241" y="720149"/>
                  </a:cubicBezTo>
                  <a:cubicBezTo>
                    <a:pt x="831804" y="709897"/>
                    <a:pt x="830979" y="675888"/>
                    <a:pt x="839723" y="665141"/>
                  </a:cubicBezTo>
                  <a:cubicBezTo>
                    <a:pt x="841962" y="662407"/>
                    <a:pt x="846015" y="660074"/>
                    <a:pt x="849480" y="659626"/>
                  </a:cubicBezTo>
                  <a:cubicBezTo>
                    <a:pt x="857517" y="658589"/>
                    <a:pt x="857470" y="661252"/>
                    <a:pt x="856527" y="669077"/>
                  </a:cubicBezTo>
                  <a:cubicBezTo>
                    <a:pt x="855396" y="678551"/>
                    <a:pt x="856315" y="688732"/>
                    <a:pt x="858577" y="698066"/>
                  </a:cubicBezTo>
                  <a:cubicBezTo>
                    <a:pt x="862490" y="713809"/>
                    <a:pt x="869159" y="728987"/>
                    <a:pt x="867415" y="745720"/>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7" name="Freeform: Shape 6">
              <a:extLst>
                <a:ext uri="{FF2B5EF4-FFF2-40B4-BE49-F238E27FC236}">
                  <a16:creationId xmlns:a16="http://schemas.microsoft.com/office/drawing/2014/main" id="{62AC4869-0433-4B12-84DE-FCCC49E60611}"/>
                </a:ext>
              </a:extLst>
            </p:cNvPr>
            <p:cNvSpPr/>
            <p:nvPr/>
          </p:nvSpPr>
          <p:spPr>
            <a:xfrm>
              <a:off x="342903" y="2442120"/>
              <a:ext cx="1122602" cy="585900"/>
            </a:xfrm>
            <a:custGeom>
              <a:avLst/>
              <a:gdLst>
                <a:gd name="connsiteX0" fmla="*/ 1037851 w 1122602"/>
                <a:gd name="connsiteY0" fmla="*/ 440319 h 585900"/>
                <a:gd name="connsiteX1" fmla="*/ 1020600 w 1122602"/>
                <a:gd name="connsiteY1" fmla="*/ 422690 h 585900"/>
                <a:gd name="connsiteX2" fmla="*/ 1006105 w 1122602"/>
                <a:gd name="connsiteY2" fmla="*/ 396883 h 585900"/>
                <a:gd name="connsiteX3" fmla="*/ 996913 w 1122602"/>
                <a:gd name="connsiteY3" fmla="*/ 382577 h 585900"/>
                <a:gd name="connsiteX4" fmla="*/ 988405 w 1122602"/>
                <a:gd name="connsiteY4" fmla="*/ 378005 h 585900"/>
                <a:gd name="connsiteX5" fmla="*/ 984069 w 1122602"/>
                <a:gd name="connsiteY5" fmla="*/ 386843 h 585900"/>
                <a:gd name="connsiteX6" fmla="*/ 992600 w 1122602"/>
                <a:gd name="connsiteY6" fmla="*/ 416091 h 585900"/>
                <a:gd name="connsiteX7" fmla="*/ 1001439 w 1122602"/>
                <a:gd name="connsiteY7" fmla="*/ 433744 h 585900"/>
                <a:gd name="connsiteX8" fmla="*/ 999718 w 1122602"/>
                <a:gd name="connsiteY8" fmla="*/ 441710 h 585900"/>
                <a:gd name="connsiteX9" fmla="*/ 991752 w 1122602"/>
                <a:gd name="connsiteY9" fmla="*/ 440579 h 585900"/>
                <a:gd name="connsiteX10" fmla="*/ 983079 w 1122602"/>
                <a:gd name="connsiteY10" fmla="*/ 434922 h 585900"/>
                <a:gd name="connsiteX11" fmla="*/ 930687 w 1122602"/>
                <a:gd name="connsiteY11" fmla="*/ 386631 h 585900"/>
                <a:gd name="connsiteX12" fmla="*/ 896277 w 1122602"/>
                <a:gd name="connsiteY12" fmla="*/ 357359 h 585900"/>
                <a:gd name="connsiteX13" fmla="*/ 859086 w 1122602"/>
                <a:gd name="connsiteY13" fmla="*/ 351090 h 585900"/>
                <a:gd name="connsiteX14" fmla="*/ 841575 w 1122602"/>
                <a:gd name="connsiteY14" fmla="*/ 352693 h 585900"/>
                <a:gd name="connsiteX15" fmla="*/ 832808 w 1122602"/>
                <a:gd name="connsiteY15" fmla="*/ 345410 h 585900"/>
                <a:gd name="connsiteX16" fmla="*/ 825077 w 1122602"/>
                <a:gd name="connsiteY16" fmla="*/ 330538 h 585900"/>
                <a:gd name="connsiteX17" fmla="*/ 786614 w 1122602"/>
                <a:gd name="connsiteY17" fmla="*/ 289318 h 585900"/>
                <a:gd name="connsiteX18" fmla="*/ 757106 w 1122602"/>
                <a:gd name="connsiteY18" fmla="*/ 256039 h 585900"/>
                <a:gd name="connsiteX19" fmla="*/ 751309 w 1122602"/>
                <a:gd name="connsiteY19" fmla="*/ 244114 h 585900"/>
                <a:gd name="connsiteX20" fmla="*/ 753595 w 1122602"/>
                <a:gd name="connsiteY20" fmla="*/ 241969 h 585900"/>
                <a:gd name="connsiteX21" fmla="*/ 769032 w 1122602"/>
                <a:gd name="connsiteY21" fmla="*/ 250901 h 585900"/>
                <a:gd name="connsiteX22" fmla="*/ 807236 w 1122602"/>
                <a:gd name="connsiteY22" fmla="*/ 283897 h 585900"/>
                <a:gd name="connsiteX23" fmla="*/ 843626 w 1122602"/>
                <a:gd name="connsiteY23" fmla="*/ 309256 h 585900"/>
                <a:gd name="connsiteX24" fmla="*/ 867948 w 1122602"/>
                <a:gd name="connsiteY24" fmla="*/ 312132 h 585900"/>
                <a:gd name="connsiteX25" fmla="*/ 903041 w 1122602"/>
                <a:gd name="connsiteY25" fmla="*/ 324057 h 585900"/>
                <a:gd name="connsiteX26" fmla="*/ 953524 w 1122602"/>
                <a:gd name="connsiteY26" fmla="*/ 383496 h 585900"/>
                <a:gd name="connsiteX27" fmla="*/ 965733 w 1122602"/>
                <a:gd name="connsiteY27" fmla="*/ 389270 h 585900"/>
                <a:gd name="connsiteX28" fmla="*/ 965167 w 1122602"/>
                <a:gd name="connsiteY28" fmla="*/ 374540 h 585900"/>
                <a:gd name="connsiteX29" fmla="*/ 962645 w 1122602"/>
                <a:gd name="connsiteY29" fmla="*/ 370062 h 585900"/>
                <a:gd name="connsiteX30" fmla="*/ 941245 w 1122602"/>
                <a:gd name="connsiteY30" fmla="*/ 342558 h 585900"/>
                <a:gd name="connsiteX31" fmla="*/ 795075 w 1122602"/>
                <a:gd name="connsiteY31" fmla="*/ 204330 h 585900"/>
                <a:gd name="connsiteX32" fmla="*/ 717135 w 1122602"/>
                <a:gd name="connsiteY32" fmla="*/ 150430 h 585900"/>
                <a:gd name="connsiteX33" fmla="*/ 570352 w 1122602"/>
                <a:gd name="connsiteY33" fmla="*/ 100418 h 585900"/>
                <a:gd name="connsiteX34" fmla="*/ 497856 w 1122602"/>
                <a:gd name="connsiteY34" fmla="*/ 91415 h 585900"/>
                <a:gd name="connsiteX35" fmla="*/ 487486 w 1122602"/>
                <a:gd name="connsiteY35" fmla="*/ 96741 h 585900"/>
                <a:gd name="connsiteX36" fmla="*/ 494415 w 1122602"/>
                <a:gd name="connsiteY36" fmla="*/ 105509 h 585900"/>
                <a:gd name="connsiteX37" fmla="*/ 523451 w 1122602"/>
                <a:gd name="connsiteY37" fmla="*/ 113404 h 585900"/>
                <a:gd name="connsiteX38" fmla="*/ 623969 w 1122602"/>
                <a:gd name="connsiteY38" fmla="*/ 130208 h 585900"/>
                <a:gd name="connsiteX39" fmla="*/ 707566 w 1122602"/>
                <a:gd name="connsiteY39" fmla="*/ 171641 h 585900"/>
                <a:gd name="connsiteX40" fmla="*/ 727128 w 1122602"/>
                <a:gd name="connsiteY40" fmla="*/ 181823 h 585900"/>
                <a:gd name="connsiteX41" fmla="*/ 747373 w 1122602"/>
                <a:gd name="connsiteY41" fmla="*/ 190213 h 585900"/>
                <a:gd name="connsiteX42" fmla="*/ 836626 w 1122602"/>
                <a:gd name="connsiteY42" fmla="*/ 262638 h 585900"/>
                <a:gd name="connsiteX43" fmla="*/ 864177 w 1122602"/>
                <a:gd name="connsiteY43" fmla="*/ 291722 h 585900"/>
                <a:gd name="connsiteX44" fmla="*/ 868419 w 1122602"/>
                <a:gd name="connsiteY44" fmla="*/ 299994 h 585900"/>
                <a:gd name="connsiteX45" fmla="*/ 866015 w 1122602"/>
                <a:gd name="connsiteY45" fmla="*/ 302139 h 585900"/>
                <a:gd name="connsiteX46" fmla="*/ 838582 w 1122602"/>
                <a:gd name="connsiteY46" fmla="*/ 285217 h 585900"/>
                <a:gd name="connsiteX47" fmla="*/ 745982 w 1122602"/>
                <a:gd name="connsiteY47" fmla="*/ 214441 h 585900"/>
                <a:gd name="connsiteX48" fmla="*/ 714118 w 1122602"/>
                <a:gd name="connsiteY48" fmla="*/ 195869 h 585900"/>
                <a:gd name="connsiteX49" fmla="*/ 686849 w 1122602"/>
                <a:gd name="connsiteY49" fmla="*/ 181870 h 585900"/>
                <a:gd name="connsiteX50" fmla="*/ 667288 w 1122602"/>
                <a:gd name="connsiteY50" fmla="*/ 168648 h 585900"/>
                <a:gd name="connsiteX51" fmla="*/ 599270 w 1122602"/>
                <a:gd name="connsiteY51" fmla="*/ 149393 h 585900"/>
                <a:gd name="connsiteX52" fmla="*/ 572944 w 1122602"/>
                <a:gd name="connsiteY52" fmla="*/ 145999 h 585900"/>
                <a:gd name="connsiteX53" fmla="*/ 572355 w 1122602"/>
                <a:gd name="connsiteY53" fmla="*/ 148521 h 585900"/>
                <a:gd name="connsiteX54" fmla="*/ 607189 w 1122602"/>
                <a:gd name="connsiteY54" fmla="*/ 164147 h 585900"/>
                <a:gd name="connsiteX55" fmla="*/ 724158 w 1122602"/>
                <a:gd name="connsiteY55" fmla="*/ 224670 h 585900"/>
                <a:gd name="connsiteX56" fmla="*/ 736249 w 1122602"/>
                <a:gd name="connsiteY56" fmla="*/ 235535 h 585900"/>
                <a:gd name="connsiteX57" fmla="*/ 737568 w 1122602"/>
                <a:gd name="connsiteY57" fmla="*/ 242888 h 585900"/>
                <a:gd name="connsiteX58" fmla="*/ 729532 w 1122602"/>
                <a:gd name="connsiteY58" fmla="*/ 243784 h 585900"/>
                <a:gd name="connsiteX59" fmla="*/ 722555 w 1122602"/>
                <a:gd name="connsiteY59" fmla="*/ 239683 h 585900"/>
                <a:gd name="connsiteX60" fmla="*/ 706105 w 1122602"/>
                <a:gd name="connsiteY60" fmla="*/ 229713 h 585900"/>
                <a:gd name="connsiteX61" fmla="*/ 540396 w 1122602"/>
                <a:gd name="connsiteY61" fmla="*/ 170981 h 585900"/>
                <a:gd name="connsiteX62" fmla="*/ 520033 w 1122602"/>
                <a:gd name="connsiteY62" fmla="*/ 170251 h 585900"/>
                <a:gd name="connsiteX63" fmla="*/ 515037 w 1122602"/>
                <a:gd name="connsiteY63" fmla="*/ 180338 h 585900"/>
                <a:gd name="connsiteX64" fmla="*/ 508980 w 1122602"/>
                <a:gd name="connsiteY64" fmla="*/ 192947 h 585900"/>
                <a:gd name="connsiteX65" fmla="*/ 468230 w 1122602"/>
                <a:gd name="connsiteY65" fmla="*/ 192216 h 585900"/>
                <a:gd name="connsiteX66" fmla="*/ 458025 w 1122602"/>
                <a:gd name="connsiteY66" fmla="*/ 178311 h 585900"/>
                <a:gd name="connsiteX67" fmla="*/ 451285 w 1122602"/>
                <a:gd name="connsiteY67" fmla="*/ 169143 h 585900"/>
                <a:gd name="connsiteX68" fmla="*/ 436272 w 1122602"/>
                <a:gd name="connsiteY68" fmla="*/ 165867 h 585900"/>
                <a:gd name="connsiteX69" fmla="*/ 393920 w 1122602"/>
                <a:gd name="connsiteY69" fmla="*/ 165679 h 585900"/>
                <a:gd name="connsiteX70" fmla="*/ 381146 w 1122602"/>
                <a:gd name="connsiteY70" fmla="*/ 164076 h 585900"/>
                <a:gd name="connsiteX71" fmla="*/ 387509 w 1122602"/>
                <a:gd name="connsiteY71" fmla="*/ 129431 h 585900"/>
                <a:gd name="connsiteX72" fmla="*/ 379213 w 1122602"/>
                <a:gd name="connsiteY72" fmla="*/ 97566 h 585900"/>
                <a:gd name="connsiteX73" fmla="*/ 388263 w 1122602"/>
                <a:gd name="connsiteY73" fmla="*/ 85429 h 585900"/>
                <a:gd name="connsiteX74" fmla="*/ 444026 w 1122602"/>
                <a:gd name="connsiteY74" fmla="*/ 77887 h 585900"/>
                <a:gd name="connsiteX75" fmla="*/ 579638 w 1122602"/>
                <a:gd name="connsiteY75" fmla="*/ 83425 h 585900"/>
                <a:gd name="connsiteX76" fmla="*/ 620246 w 1122602"/>
                <a:gd name="connsiteY76" fmla="*/ 70369 h 585900"/>
                <a:gd name="connsiteX77" fmla="*/ 637568 w 1122602"/>
                <a:gd name="connsiteY77" fmla="*/ 64288 h 585900"/>
                <a:gd name="connsiteX78" fmla="*/ 676197 w 1122602"/>
                <a:gd name="connsiteY78" fmla="*/ 73951 h 585900"/>
                <a:gd name="connsiteX79" fmla="*/ 698351 w 1122602"/>
                <a:gd name="connsiteY79" fmla="*/ 79560 h 585900"/>
                <a:gd name="connsiteX80" fmla="*/ 704031 w 1122602"/>
                <a:gd name="connsiteY80" fmla="*/ 73385 h 585900"/>
                <a:gd name="connsiteX81" fmla="*/ 687156 w 1122602"/>
                <a:gd name="connsiteY81" fmla="*/ 41262 h 585900"/>
                <a:gd name="connsiteX82" fmla="*/ 639194 w 1122602"/>
                <a:gd name="connsiteY82" fmla="*/ 17151 h 585900"/>
                <a:gd name="connsiteX83" fmla="*/ 580792 w 1122602"/>
                <a:gd name="connsiteY83" fmla="*/ 18424 h 585900"/>
                <a:gd name="connsiteX84" fmla="*/ 577894 w 1122602"/>
                <a:gd name="connsiteY84" fmla="*/ 17953 h 585900"/>
                <a:gd name="connsiteX85" fmla="*/ 578718 w 1122602"/>
                <a:gd name="connsiteY85" fmla="*/ 14747 h 585900"/>
                <a:gd name="connsiteX86" fmla="*/ 571813 w 1122602"/>
                <a:gd name="connsiteY86" fmla="*/ 677 h 585900"/>
                <a:gd name="connsiteX87" fmla="*/ 546901 w 1122602"/>
                <a:gd name="connsiteY87" fmla="*/ 913 h 585900"/>
                <a:gd name="connsiteX88" fmla="*/ 538393 w 1122602"/>
                <a:gd name="connsiteY88" fmla="*/ 6098 h 585900"/>
                <a:gd name="connsiteX89" fmla="*/ 543060 w 1122602"/>
                <a:gd name="connsiteY89" fmla="*/ 15808 h 585900"/>
                <a:gd name="connsiteX90" fmla="*/ 569597 w 1122602"/>
                <a:gd name="connsiteY90" fmla="*/ 31929 h 585900"/>
                <a:gd name="connsiteX91" fmla="*/ 577210 w 1122602"/>
                <a:gd name="connsiteY91" fmla="*/ 37420 h 585900"/>
                <a:gd name="connsiteX92" fmla="*/ 576291 w 1122602"/>
                <a:gd name="connsiteY92" fmla="*/ 39447 h 585900"/>
                <a:gd name="connsiteX93" fmla="*/ 560901 w 1122602"/>
                <a:gd name="connsiteY93" fmla="*/ 40413 h 585900"/>
                <a:gd name="connsiteX94" fmla="*/ 492034 w 1122602"/>
                <a:gd name="connsiteY94" fmla="*/ 35959 h 585900"/>
                <a:gd name="connsiteX95" fmla="*/ 441693 w 1122602"/>
                <a:gd name="connsiteY95" fmla="*/ 36595 h 585900"/>
                <a:gd name="connsiteX96" fmla="*/ 427740 w 1122602"/>
                <a:gd name="connsiteY96" fmla="*/ 48921 h 585900"/>
                <a:gd name="connsiteX97" fmla="*/ 418148 w 1122602"/>
                <a:gd name="connsiteY97" fmla="*/ 57123 h 585900"/>
                <a:gd name="connsiteX98" fmla="*/ 403017 w 1122602"/>
                <a:gd name="connsiteY98" fmla="*/ 54177 h 585900"/>
                <a:gd name="connsiteX99" fmla="*/ 390738 w 1122602"/>
                <a:gd name="connsiteY99" fmla="*/ 51160 h 585900"/>
                <a:gd name="connsiteX100" fmla="*/ 385836 w 1122602"/>
                <a:gd name="connsiteY100" fmla="*/ 69308 h 585900"/>
                <a:gd name="connsiteX101" fmla="*/ 351709 w 1122602"/>
                <a:gd name="connsiteY101" fmla="*/ 88493 h 585900"/>
                <a:gd name="connsiteX102" fmla="*/ 338864 w 1122602"/>
                <a:gd name="connsiteY102" fmla="*/ 95987 h 585900"/>
                <a:gd name="connsiteX103" fmla="*/ 339430 w 1122602"/>
                <a:gd name="connsiteY103" fmla="*/ 98391 h 585900"/>
                <a:gd name="connsiteX104" fmla="*/ 371860 w 1122602"/>
                <a:gd name="connsiteY104" fmla="*/ 102704 h 585900"/>
                <a:gd name="connsiteX105" fmla="*/ 372308 w 1122602"/>
                <a:gd name="connsiteY105" fmla="*/ 105627 h 585900"/>
                <a:gd name="connsiteX106" fmla="*/ 345699 w 1122602"/>
                <a:gd name="connsiteY106" fmla="*/ 126272 h 585900"/>
                <a:gd name="connsiteX107" fmla="*/ 364954 w 1122602"/>
                <a:gd name="connsiteY107" fmla="*/ 129030 h 585900"/>
                <a:gd name="connsiteX108" fmla="*/ 349187 w 1122602"/>
                <a:gd name="connsiteY108" fmla="*/ 143100 h 585900"/>
                <a:gd name="connsiteX109" fmla="*/ 254537 w 1122602"/>
                <a:gd name="connsiteY109" fmla="*/ 201384 h 585900"/>
                <a:gd name="connsiteX110" fmla="*/ 205539 w 1122602"/>
                <a:gd name="connsiteY110" fmla="*/ 223963 h 585900"/>
                <a:gd name="connsiteX111" fmla="*/ 197761 w 1122602"/>
                <a:gd name="connsiteY111" fmla="*/ 224528 h 585900"/>
                <a:gd name="connsiteX112" fmla="*/ 197031 w 1122602"/>
                <a:gd name="connsiteY112" fmla="*/ 222360 h 585900"/>
                <a:gd name="connsiteX113" fmla="*/ 244426 w 1122602"/>
                <a:gd name="connsiteY113" fmla="*/ 176473 h 585900"/>
                <a:gd name="connsiteX114" fmla="*/ 235400 w 1122602"/>
                <a:gd name="connsiteY114" fmla="*/ 180904 h 585900"/>
                <a:gd name="connsiteX115" fmla="*/ 187038 w 1122602"/>
                <a:gd name="connsiteY115" fmla="*/ 209893 h 585900"/>
                <a:gd name="connsiteX116" fmla="*/ 130780 w 1122602"/>
                <a:gd name="connsiteY116" fmla="*/ 241403 h 585900"/>
                <a:gd name="connsiteX117" fmla="*/ 105586 w 1122602"/>
                <a:gd name="connsiteY117" fmla="*/ 267328 h 585900"/>
                <a:gd name="connsiteX118" fmla="*/ 79496 w 1122602"/>
                <a:gd name="connsiteY118" fmla="*/ 316633 h 585900"/>
                <a:gd name="connsiteX119" fmla="*/ 26090 w 1122602"/>
                <a:gd name="connsiteY119" fmla="*/ 404849 h 585900"/>
                <a:gd name="connsiteX120" fmla="*/ 2616 w 1122602"/>
                <a:gd name="connsiteY120" fmla="*/ 459150 h 585900"/>
                <a:gd name="connsiteX121" fmla="*/ 0 w 1122602"/>
                <a:gd name="connsiteY121" fmla="*/ 474470 h 585900"/>
                <a:gd name="connsiteX122" fmla="*/ 3229 w 1122602"/>
                <a:gd name="connsiteY122" fmla="*/ 475954 h 585900"/>
                <a:gd name="connsiteX123" fmla="*/ 10229 w 1122602"/>
                <a:gd name="connsiteY123" fmla="*/ 469025 h 585900"/>
                <a:gd name="connsiteX124" fmla="*/ 23450 w 1122602"/>
                <a:gd name="connsiteY124" fmla="*/ 446777 h 585900"/>
                <a:gd name="connsiteX125" fmla="*/ 104572 w 1122602"/>
                <a:gd name="connsiteY125" fmla="*/ 312438 h 585900"/>
                <a:gd name="connsiteX126" fmla="*/ 163281 w 1122602"/>
                <a:gd name="connsiteY126" fmla="*/ 246635 h 585900"/>
                <a:gd name="connsiteX127" fmla="*/ 186071 w 1122602"/>
                <a:gd name="connsiteY127" fmla="*/ 237161 h 585900"/>
                <a:gd name="connsiteX128" fmla="*/ 190054 w 1122602"/>
                <a:gd name="connsiteY128" fmla="*/ 244114 h 585900"/>
                <a:gd name="connsiteX129" fmla="*/ 177280 w 1122602"/>
                <a:gd name="connsiteY129" fmla="*/ 260446 h 585900"/>
                <a:gd name="connsiteX130" fmla="*/ 127952 w 1122602"/>
                <a:gd name="connsiteY130" fmla="*/ 313994 h 585900"/>
                <a:gd name="connsiteX131" fmla="*/ 99906 w 1122602"/>
                <a:gd name="connsiteY131" fmla="*/ 354790 h 585900"/>
                <a:gd name="connsiteX132" fmla="*/ 100330 w 1122602"/>
                <a:gd name="connsiteY132" fmla="*/ 367423 h 585900"/>
                <a:gd name="connsiteX133" fmla="*/ 115272 w 1122602"/>
                <a:gd name="connsiteY133" fmla="*/ 369638 h 585900"/>
                <a:gd name="connsiteX134" fmla="*/ 126774 w 1122602"/>
                <a:gd name="connsiteY134" fmla="*/ 362120 h 585900"/>
                <a:gd name="connsiteX135" fmla="*/ 137992 w 1122602"/>
                <a:gd name="connsiteY135" fmla="*/ 344019 h 585900"/>
                <a:gd name="connsiteX136" fmla="*/ 161136 w 1122602"/>
                <a:gd name="connsiteY136" fmla="*/ 304660 h 585900"/>
                <a:gd name="connsiteX137" fmla="*/ 195074 w 1122602"/>
                <a:gd name="connsiteY137" fmla="*/ 277887 h 585900"/>
                <a:gd name="connsiteX138" fmla="*/ 210818 w 1122602"/>
                <a:gd name="connsiteY138" fmla="*/ 282671 h 585900"/>
                <a:gd name="connsiteX139" fmla="*/ 204337 w 1122602"/>
                <a:gd name="connsiteY139" fmla="*/ 300654 h 585900"/>
                <a:gd name="connsiteX140" fmla="*/ 190832 w 1122602"/>
                <a:gd name="connsiteY140" fmla="*/ 304048 h 585900"/>
                <a:gd name="connsiteX141" fmla="*/ 175395 w 1122602"/>
                <a:gd name="connsiteY141" fmla="*/ 310058 h 585900"/>
                <a:gd name="connsiteX142" fmla="*/ 173981 w 1122602"/>
                <a:gd name="connsiteY142" fmla="*/ 327050 h 585900"/>
                <a:gd name="connsiteX143" fmla="*/ 187485 w 1122602"/>
                <a:gd name="connsiteY143" fmla="*/ 327380 h 585900"/>
                <a:gd name="connsiteX144" fmla="*/ 199175 w 1122602"/>
                <a:gd name="connsiteY144" fmla="*/ 319556 h 585900"/>
                <a:gd name="connsiteX145" fmla="*/ 232336 w 1122602"/>
                <a:gd name="connsiteY145" fmla="*/ 288705 h 585900"/>
                <a:gd name="connsiteX146" fmla="*/ 268867 w 1122602"/>
                <a:gd name="connsiteY146" fmla="*/ 257265 h 585900"/>
                <a:gd name="connsiteX147" fmla="*/ 360641 w 1122602"/>
                <a:gd name="connsiteY147" fmla="*/ 226602 h 585900"/>
                <a:gd name="connsiteX148" fmla="*/ 368607 w 1122602"/>
                <a:gd name="connsiteY148" fmla="*/ 227899 h 585900"/>
                <a:gd name="connsiteX149" fmla="*/ 369197 w 1122602"/>
                <a:gd name="connsiteY149" fmla="*/ 230208 h 585900"/>
                <a:gd name="connsiteX150" fmla="*/ 359958 w 1122602"/>
                <a:gd name="connsiteY150" fmla="*/ 236666 h 585900"/>
                <a:gd name="connsiteX151" fmla="*/ 337403 w 1122602"/>
                <a:gd name="connsiteY151" fmla="*/ 245928 h 585900"/>
                <a:gd name="connsiteX152" fmla="*/ 275466 w 1122602"/>
                <a:gd name="connsiteY152" fmla="*/ 280149 h 585900"/>
                <a:gd name="connsiteX153" fmla="*/ 183149 w 1122602"/>
                <a:gd name="connsiteY153" fmla="*/ 380338 h 585900"/>
                <a:gd name="connsiteX154" fmla="*/ 100283 w 1122602"/>
                <a:gd name="connsiteY154" fmla="*/ 552033 h 585900"/>
                <a:gd name="connsiteX155" fmla="*/ 95546 w 1122602"/>
                <a:gd name="connsiteY155" fmla="*/ 578736 h 585900"/>
                <a:gd name="connsiteX156" fmla="*/ 97667 w 1122602"/>
                <a:gd name="connsiteY156" fmla="*/ 579207 h 585900"/>
                <a:gd name="connsiteX157" fmla="*/ 101909 w 1122602"/>
                <a:gd name="connsiteY157" fmla="*/ 571618 h 585900"/>
                <a:gd name="connsiteX158" fmla="*/ 126137 w 1122602"/>
                <a:gd name="connsiteY158" fmla="*/ 514371 h 585900"/>
                <a:gd name="connsiteX159" fmla="*/ 137709 w 1122602"/>
                <a:gd name="connsiteY159" fmla="*/ 487998 h 585900"/>
                <a:gd name="connsiteX160" fmla="*/ 167994 w 1122602"/>
                <a:gd name="connsiteY160" fmla="*/ 474399 h 585900"/>
                <a:gd name="connsiteX161" fmla="*/ 197573 w 1122602"/>
                <a:gd name="connsiteY161" fmla="*/ 465160 h 585900"/>
                <a:gd name="connsiteX162" fmla="*/ 209310 w 1122602"/>
                <a:gd name="connsiteY162" fmla="*/ 449016 h 585900"/>
                <a:gd name="connsiteX163" fmla="*/ 233161 w 1122602"/>
                <a:gd name="connsiteY163" fmla="*/ 409728 h 585900"/>
                <a:gd name="connsiteX164" fmla="*/ 364907 w 1122602"/>
                <a:gd name="connsiteY164" fmla="*/ 300371 h 585900"/>
                <a:gd name="connsiteX165" fmla="*/ 496701 w 1122602"/>
                <a:gd name="connsiteY165" fmla="*/ 290095 h 585900"/>
                <a:gd name="connsiteX166" fmla="*/ 537828 w 1122602"/>
                <a:gd name="connsiteY166" fmla="*/ 293348 h 585900"/>
                <a:gd name="connsiteX167" fmla="*/ 551992 w 1122602"/>
                <a:gd name="connsiteY167" fmla="*/ 287974 h 585900"/>
                <a:gd name="connsiteX168" fmla="*/ 551191 w 1122602"/>
                <a:gd name="connsiteY168" fmla="*/ 275318 h 585900"/>
                <a:gd name="connsiteX169" fmla="*/ 545063 w 1122602"/>
                <a:gd name="connsiteY169" fmla="*/ 272820 h 585900"/>
                <a:gd name="connsiteX170" fmla="*/ 492364 w 1122602"/>
                <a:gd name="connsiteY170" fmla="*/ 265844 h 585900"/>
                <a:gd name="connsiteX171" fmla="*/ 404997 w 1122602"/>
                <a:gd name="connsiteY171" fmla="*/ 270274 h 585900"/>
                <a:gd name="connsiteX172" fmla="*/ 324158 w 1122602"/>
                <a:gd name="connsiteY172" fmla="*/ 298792 h 585900"/>
                <a:gd name="connsiteX173" fmla="*/ 212232 w 1122602"/>
                <a:gd name="connsiteY173" fmla="*/ 402539 h 585900"/>
                <a:gd name="connsiteX174" fmla="*/ 184209 w 1122602"/>
                <a:gd name="connsiteY174" fmla="*/ 454531 h 585900"/>
                <a:gd name="connsiteX175" fmla="*/ 182842 w 1122602"/>
                <a:gd name="connsiteY175" fmla="*/ 457948 h 585900"/>
                <a:gd name="connsiteX176" fmla="*/ 163234 w 1122602"/>
                <a:gd name="connsiteY176" fmla="*/ 464170 h 585900"/>
                <a:gd name="connsiteX177" fmla="*/ 161325 w 1122602"/>
                <a:gd name="connsiteY177" fmla="*/ 449087 h 585900"/>
                <a:gd name="connsiteX178" fmla="*/ 212892 w 1122602"/>
                <a:gd name="connsiteY178" fmla="*/ 368813 h 585900"/>
                <a:gd name="connsiteX179" fmla="*/ 287839 w 1122602"/>
                <a:gd name="connsiteY179" fmla="*/ 294715 h 585900"/>
                <a:gd name="connsiteX180" fmla="*/ 385577 w 1122602"/>
                <a:gd name="connsiteY180" fmla="*/ 251868 h 585900"/>
                <a:gd name="connsiteX181" fmla="*/ 396842 w 1122602"/>
                <a:gd name="connsiteY181" fmla="*/ 248332 h 585900"/>
                <a:gd name="connsiteX182" fmla="*/ 400519 w 1122602"/>
                <a:gd name="connsiteY182" fmla="*/ 234804 h 585900"/>
                <a:gd name="connsiteX183" fmla="*/ 354773 w 1122602"/>
                <a:gd name="connsiteY183" fmla="*/ 208832 h 585900"/>
                <a:gd name="connsiteX184" fmla="*/ 348645 w 1122602"/>
                <a:gd name="connsiteY184" fmla="*/ 207371 h 585900"/>
                <a:gd name="connsiteX185" fmla="*/ 388475 w 1122602"/>
                <a:gd name="connsiteY185" fmla="*/ 194974 h 585900"/>
                <a:gd name="connsiteX186" fmla="*/ 417794 w 1122602"/>
                <a:gd name="connsiteY186" fmla="*/ 216256 h 585900"/>
                <a:gd name="connsiteX187" fmla="*/ 426915 w 1122602"/>
                <a:gd name="connsiteY187" fmla="*/ 222643 h 585900"/>
                <a:gd name="connsiteX188" fmla="*/ 428518 w 1122602"/>
                <a:gd name="connsiteY188" fmla="*/ 221323 h 585900"/>
                <a:gd name="connsiteX189" fmla="*/ 425077 w 1122602"/>
                <a:gd name="connsiteY189" fmla="*/ 209539 h 585900"/>
                <a:gd name="connsiteX190" fmla="*/ 421990 w 1122602"/>
                <a:gd name="connsiteY190" fmla="*/ 190001 h 585900"/>
                <a:gd name="connsiteX191" fmla="*/ 433915 w 1122602"/>
                <a:gd name="connsiteY191" fmla="*/ 183850 h 585900"/>
                <a:gd name="connsiteX192" fmla="*/ 440679 w 1122602"/>
                <a:gd name="connsiteY192" fmla="*/ 192099 h 585900"/>
                <a:gd name="connsiteX193" fmla="*/ 452840 w 1122602"/>
                <a:gd name="connsiteY193" fmla="*/ 204213 h 585900"/>
                <a:gd name="connsiteX194" fmla="*/ 484210 w 1122602"/>
                <a:gd name="connsiteY194" fmla="*/ 208903 h 585900"/>
                <a:gd name="connsiteX195" fmla="*/ 548551 w 1122602"/>
                <a:gd name="connsiteY195" fmla="*/ 218212 h 585900"/>
                <a:gd name="connsiteX196" fmla="*/ 582183 w 1122602"/>
                <a:gd name="connsiteY196" fmla="*/ 231481 h 585900"/>
                <a:gd name="connsiteX197" fmla="*/ 600873 w 1122602"/>
                <a:gd name="connsiteY197" fmla="*/ 223609 h 585900"/>
                <a:gd name="connsiteX198" fmla="*/ 618077 w 1122602"/>
                <a:gd name="connsiteY198" fmla="*/ 209704 h 585900"/>
                <a:gd name="connsiteX199" fmla="*/ 625336 w 1122602"/>
                <a:gd name="connsiteY199" fmla="*/ 211401 h 585900"/>
                <a:gd name="connsiteX200" fmla="*/ 624606 w 1122602"/>
                <a:gd name="connsiteY200" fmla="*/ 218542 h 585900"/>
                <a:gd name="connsiteX201" fmla="*/ 575136 w 1122602"/>
                <a:gd name="connsiteY201" fmla="*/ 242558 h 585900"/>
                <a:gd name="connsiteX202" fmla="*/ 558544 w 1122602"/>
                <a:gd name="connsiteY202" fmla="*/ 238834 h 585900"/>
                <a:gd name="connsiteX203" fmla="*/ 498374 w 1122602"/>
                <a:gd name="connsiteY203" fmla="*/ 234144 h 585900"/>
                <a:gd name="connsiteX204" fmla="*/ 479284 w 1122602"/>
                <a:gd name="connsiteY204" fmla="*/ 243053 h 585900"/>
                <a:gd name="connsiteX205" fmla="*/ 490903 w 1122602"/>
                <a:gd name="connsiteY205" fmla="*/ 247460 h 585900"/>
                <a:gd name="connsiteX206" fmla="*/ 533161 w 1122602"/>
                <a:gd name="connsiteY206" fmla="*/ 254979 h 585900"/>
                <a:gd name="connsiteX207" fmla="*/ 634222 w 1122602"/>
                <a:gd name="connsiteY207" fmla="*/ 288610 h 585900"/>
                <a:gd name="connsiteX208" fmla="*/ 645582 w 1122602"/>
                <a:gd name="connsiteY208" fmla="*/ 293937 h 585900"/>
                <a:gd name="connsiteX209" fmla="*/ 657507 w 1122602"/>
                <a:gd name="connsiteY209" fmla="*/ 287267 h 585900"/>
                <a:gd name="connsiteX210" fmla="*/ 671130 w 1122602"/>
                <a:gd name="connsiteY210" fmla="*/ 278688 h 585900"/>
                <a:gd name="connsiteX211" fmla="*/ 689183 w 1122602"/>
                <a:gd name="connsiteY211" fmla="*/ 286961 h 585900"/>
                <a:gd name="connsiteX212" fmla="*/ 757059 w 1122602"/>
                <a:gd name="connsiteY212" fmla="*/ 338599 h 585900"/>
                <a:gd name="connsiteX213" fmla="*/ 788146 w 1122602"/>
                <a:gd name="connsiteY213" fmla="*/ 370345 h 585900"/>
                <a:gd name="connsiteX214" fmla="*/ 790220 w 1122602"/>
                <a:gd name="connsiteY214" fmla="*/ 378429 h 585900"/>
                <a:gd name="connsiteX215" fmla="*/ 781900 w 1122602"/>
                <a:gd name="connsiteY215" fmla="*/ 379254 h 585900"/>
                <a:gd name="connsiteX216" fmla="*/ 767759 w 1122602"/>
                <a:gd name="connsiteY216" fmla="*/ 374941 h 585900"/>
                <a:gd name="connsiteX217" fmla="*/ 757931 w 1122602"/>
                <a:gd name="connsiteY217" fmla="*/ 383779 h 585900"/>
                <a:gd name="connsiteX218" fmla="*/ 764083 w 1122602"/>
                <a:gd name="connsiteY218" fmla="*/ 403553 h 585900"/>
                <a:gd name="connsiteX219" fmla="*/ 765473 w 1122602"/>
                <a:gd name="connsiteY219" fmla="*/ 412839 h 585900"/>
                <a:gd name="connsiteX220" fmla="*/ 753972 w 1122602"/>
                <a:gd name="connsiteY220" fmla="*/ 405061 h 585900"/>
                <a:gd name="connsiteX221" fmla="*/ 730404 w 1122602"/>
                <a:gd name="connsiteY221" fmla="*/ 388304 h 585900"/>
                <a:gd name="connsiteX222" fmla="*/ 717653 w 1122602"/>
                <a:gd name="connsiteY222" fmla="*/ 384628 h 585900"/>
                <a:gd name="connsiteX223" fmla="*/ 721872 w 1122602"/>
                <a:gd name="connsiteY223" fmla="*/ 397967 h 585900"/>
                <a:gd name="connsiteX224" fmla="*/ 735659 w 1122602"/>
                <a:gd name="connsiteY224" fmla="*/ 419909 h 585900"/>
                <a:gd name="connsiteX225" fmla="*/ 781028 w 1122602"/>
                <a:gd name="connsiteY225" fmla="*/ 464147 h 585900"/>
                <a:gd name="connsiteX226" fmla="*/ 808839 w 1122602"/>
                <a:gd name="connsiteY226" fmla="*/ 466244 h 585900"/>
                <a:gd name="connsiteX227" fmla="*/ 814778 w 1122602"/>
                <a:gd name="connsiteY227" fmla="*/ 438882 h 585900"/>
                <a:gd name="connsiteX228" fmla="*/ 803536 w 1122602"/>
                <a:gd name="connsiteY228" fmla="*/ 383991 h 585900"/>
                <a:gd name="connsiteX229" fmla="*/ 788523 w 1122602"/>
                <a:gd name="connsiteY229" fmla="*/ 350689 h 585900"/>
                <a:gd name="connsiteX230" fmla="*/ 698445 w 1122602"/>
                <a:gd name="connsiteY230" fmla="*/ 273715 h 585900"/>
                <a:gd name="connsiteX231" fmla="*/ 656635 w 1122602"/>
                <a:gd name="connsiteY231" fmla="*/ 261201 h 585900"/>
                <a:gd name="connsiteX232" fmla="*/ 633656 w 1122602"/>
                <a:gd name="connsiteY232" fmla="*/ 262379 h 585900"/>
                <a:gd name="connsiteX233" fmla="*/ 623427 w 1122602"/>
                <a:gd name="connsiteY233" fmla="*/ 251420 h 585900"/>
                <a:gd name="connsiteX234" fmla="*/ 650130 w 1122602"/>
                <a:gd name="connsiteY234" fmla="*/ 227781 h 585900"/>
                <a:gd name="connsiteX235" fmla="*/ 664554 w 1122602"/>
                <a:gd name="connsiteY235" fmla="*/ 230585 h 585900"/>
                <a:gd name="connsiteX236" fmla="*/ 711973 w 1122602"/>
                <a:gd name="connsiteY236" fmla="*/ 256133 h 585900"/>
                <a:gd name="connsiteX237" fmla="*/ 835235 w 1122602"/>
                <a:gd name="connsiteY237" fmla="*/ 370746 h 585900"/>
                <a:gd name="connsiteX238" fmla="*/ 896513 w 1122602"/>
                <a:gd name="connsiteY238" fmla="*/ 428983 h 585900"/>
                <a:gd name="connsiteX239" fmla="*/ 907660 w 1122602"/>
                <a:gd name="connsiteY239" fmla="*/ 435511 h 585900"/>
                <a:gd name="connsiteX240" fmla="*/ 910064 w 1122602"/>
                <a:gd name="connsiteY240" fmla="*/ 434215 h 585900"/>
                <a:gd name="connsiteX241" fmla="*/ 907778 w 1122602"/>
                <a:gd name="connsiteY241" fmla="*/ 422077 h 585900"/>
                <a:gd name="connsiteX242" fmla="*/ 883786 w 1122602"/>
                <a:gd name="connsiteY242" fmla="*/ 386631 h 585900"/>
                <a:gd name="connsiteX243" fmla="*/ 857248 w 1122602"/>
                <a:gd name="connsiteY243" fmla="*/ 356228 h 585900"/>
                <a:gd name="connsiteX244" fmla="*/ 867594 w 1122602"/>
                <a:gd name="connsiteY244" fmla="*/ 363204 h 585900"/>
                <a:gd name="connsiteX245" fmla="*/ 994769 w 1122602"/>
                <a:gd name="connsiteY245" fmla="*/ 489671 h 585900"/>
                <a:gd name="connsiteX246" fmla="*/ 1056777 w 1122602"/>
                <a:gd name="connsiteY246" fmla="*/ 568413 h 585900"/>
                <a:gd name="connsiteX247" fmla="*/ 1073534 w 1122602"/>
                <a:gd name="connsiteY247" fmla="*/ 584086 h 585900"/>
                <a:gd name="connsiteX248" fmla="*/ 1083692 w 1122602"/>
                <a:gd name="connsiteY248" fmla="*/ 585900 h 585900"/>
                <a:gd name="connsiteX249" fmla="*/ 1082160 w 1122602"/>
                <a:gd name="connsiteY249" fmla="*/ 577157 h 585900"/>
                <a:gd name="connsiteX250" fmla="*/ 1056353 w 1122602"/>
                <a:gd name="connsiteY250" fmla="*/ 538245 h 585900"/>
                <a:gd name="connsiteX251" fmla="*/ 1011361 w 1122602"/>
                <a:gd name="connsiteY251" fmla="*/ 473810 h 585900"/>
                <a:gd name="connsiteX252" fmla="*/ 1004597 w 1122602"/>
                <a:gd name="connsiteY252" fmla="*/ 455238 h 585900"/>
                <a:gd name="connsiteX253" fmla="*/ 1015132 w 1122602"/>
                <a:gd name="connsiteY253" fmla="*/ 447248 h 585900"/>
                <a:gd name="connsiteX254" fmla="*/ 1034528 w 1122602"/>
                <a:gd name="connsiteY254" fmla="*/ 464052 h 585900"/>
                <a:gd name="connsiteX255" fmla="*/ 1061985 w 1122602"/>
                <a:gd name="connsiteY255" fmla="*/ 500937 h 585900"/>
                <a:gd name="connsiteX256" fmla="*/ 1112445 w 1122602"/>
                <a:gd name="connsiteY256" fmla="*/ 555214 h 585900"/>
                <a:gd name="connsiteX257" fmla="*/ 1122603 w 1122602"/>
                <a:gd name="connsiteY257" fmla="*/ 561201 h 585900"/>
                <a:gd name="connsiteX258" fmla="*/ 1121542 w 1122602"/>
                <a:gd name="connsiteY258" fmla="*/ 554743 h 585900"/>
                <a:gd name="connsiteX259" fmla="*/ 1115226 w 1122602"/>
                <a:gd name="connsiteY259" fmla="*/ 542205 h 585900"/>
                <a:gd name="connsiteX260" fmla="*/ 1062245 w 1122602"/>
                <a:gd name="connsiteY260" fmla="*/ 467069 h 585900"/>
                <a:gd name="connsiteX261" fmla="*/ 1037851 w 1122602"/>
                <a:gd name="connsiteY261" fmla="*/ 440319 h 585900"/>
                <a:gd name="connsiteX262" fmla="*/ 503418 w 1122602"/>
                <a:gd name="connsiteY262" fmla="*/ 55780 h 585900"/>
                <a:gd name="connsiteX263" fmla="*/ 460736 w 1122602"/>
                <a:gd name="connsiteY263" fmla="*/ 55945 h 585900"/>
                <a:gd name="connsiteX264" fmla="*/ 503418 w 1122602"/>
                <a:gd name="connsiteY264" fmla="*/ 55780 h 585900"/>
                <a:gd name="connsiteX265" fmla="*/ 341999 w 1122602"/>
                <a:gd name="connsiteY265" fmla="*/ 187126 h 585900"/>
                <a:gd name="connsiteX266" fmla="*/ 251214 w 1122602"/>
                <a:gd name="connsiteY266" fmla="*/ 249699 h 585900"/>
                <a:gd name="connsiteX267" fmla="*/ 225006 w 1122602"/>
                <a:gd name="connsiteY267" fmla="*/ 261436 h 585900"/>
                <a:gd name="connsiteX268" fmla="*/ 212986 w 1122602"/>
                <a:gd name="connsiteY268" fmla="*/ 249676 h 585900"/>
                <a:gd name="connsiteX269" fmla="*/ 223757 w 1122602"/>
                <a:gd name="connsiteY269" fmla="*/ 236572 h 585900"/>
                <a:gd name="connsiteX270" fmla="*/ 273981 w 1122602"/>
                <a:gd name="connsiteY270" fmla="*/ 213711 h 585900"/>
                <a:gd name="connsiteX271" fmla="*/ 341457 w 1122602"/>
                <a:gd name="connsiteY271" fmla="*/ 175247 h 585900"/>
                <a:gd name="connsiteX272" fmla="*/ 358167 w 1122602"/>
                <a:gd name="connsiteY272" fmla="*/ 168483 h 585900"/>
                <a:gd name="connsiteX273" fmla="*/ 359958 w 1122602"/>
                <a:gd name="connsiteY273" fmla="*/ 171241 h 585900"/>
                <a:gd name="connsiteX274" fmla="*/ 341999 w 1122602"/>
                <a:gd name="connsiteY274" fmla="*/ 187126 h 58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Lst>
              <a:rect l="l" t="t" r="r" b="b"/>
              <a:pathLst>
                <a:path w="1122602" h="585900">
                  <a:moveTo>
                    <a:pt x="1037851" y="440319"/>
                  </a:moveTo>
                  <a:cubicBezTo>
                    <a:pt x="1032172" y="434356"/>
                    <a:pt x="1025313" y="429313"/>
                    <a:pt x="1020600" y="422690"/>
                  </a:cubicBezTo>
                  <a:cubicBezTo>
                    <a:pt x="1014896" y="414701"/>
                    <a:pt x="1010984" y="405462"/>
                    <a:pt x="1006105" y="396883"/>
                  </a:cubicBezTo>
                  <a:cubicBezTo>
                    <a:pt x="1003300" y="391957"/>
                    <a:pt x="1000543" y="386890"/>
                    <a:pt x="996913" y="382577"/>
                  </a:cubicBezTo>
                  <a:cubicBezTo>
                    <a:pt x="994981" y="380291"/>
                    <a:pt x="991304" y="379466"/>
                    <a:pt x="988405" y="378005"/>
                  </a:cubicBezTo>
                  <a:cubicBezTo>
                    <a:pt x="986897" y="380951"/>
                    <a:pt x="984422" y="383779"/>
                    <a:pt x="984069" y="386843"/>
                  </a:cubicBezTo>
                  <a:cubicBezTo>
                    <a:pt x="982867" y="397637"/>
                    <a:pt x="986755" y="407088"/>
                    <a:pt x="992600" y="416091"/>
                  </a:cubicBezTo>
                  <a:cubicBezTo>
                    <a:pt x="996183" y="421583"/>
                    <a:pt x="999129" y="427616"/>
                    <a:pt x="1001439" y="433744"/>
                  </a:cubicBezTo>
                  <a:cubicBezTo>
                    <a:pt x="1002287" y="436006"/>
                    <a:pt x="1001439" y="440366"/>
                    <a:pt x="999718" y="441710"/>
                  </a:cubicBezTo>
                  <a:cubicBezTo>
                    <a:pt x="998233" y="442888"/>
                    <a:pt x="994227" y="441663"/>
                    <a:pt x="991752" y="440579"/>
                  </a:cubicBezTo>
                  <a:cubicBezTo>
                    <a:pt x="988641" y="439212"/>
                    <a:pt x="985601" y="437232"/>
                    <a:pt x="983079" y="434922"/>
                  </a:cubicBezTo>
                  <a:cubicBezTo>
                    <a:pt x="965544" y="418896"/>
                    <a:pt x="948316" y="402563"/>
                    <a:pt x="930687" y="386631"/>
                  </a:cubicBezTo>
                  <a:cubicBezTo>
                    <a:pt x="919515" y="376544"/>
                    <a:pt x="908273" y="366409"/>
                    <a:pt x="896277" y="357359"/>
                  </a:cubicBezTo>
                  <a:cubicBezTo>
                    <a:pt x="885318" y="349110"/>
                    <a:pt x="872756" y="346824"/>
                    <a:pt x="859086" y="351090"/>
                  </a:cubicBezTo>
                  <a:cubicBezTo>
                    <a:pt x="853571" y="352810"/>
                    <a:pt x="847279" y="353447"/>
                    <a:pt x="841575" y="352693"/>
                  </a:cubicBezTo>
                  <a:cubicBezTo>
                    <a:pt x="838346" y="352268"/>
                    <a:pt x="834905" y="348497"/>
                    <a:pt x="832808" y="345410"/>
                  </a:cubicBezTo>
                  <a:cubicBezTo>
                    <a:pt x="829697" y="340791"/>
                    <a:pt x="828660" y="334592"/>
                    <a:pt x="825077" y="330538"/>
                  </a:cubicBezTo>
                  <a:cubicBezTo>
                    <a:pt x="812633" y="316468"/>
                    <a:pt x="799341" y="303129"/>
                    <a:pt x="786614" y="289318"/>
                  </a:cubicBezTo>
                  <a:cubicBezTo>
                    <a:pt x="776574" y="278429"/>
                    <a:pt x="766628" y="267399"/>
                    <a:pt x="757106" y="256039"/>
                  </a:cubicBezTo>
                  <a:cubicBezTo>
                    <a:pt x="754349" y="252763"/>
                    <a:pt x="753194" y="248120"/>
                    <a:pt x="751309" y="244114"/>
                  </a:cubicBezTo>
                  <a:cubicBezTo>
                    <a:pt x="752063" y="243407"/>
                    <a:pt x="752841" y="242676"/>
                    <a:pt x="753595" y="241969"/>
                  </a:cubicBezTo>
                  <a:cubicBezTo>
                    <a:pt x="758780" y="244891"/>
                    <a:pt x="764507" y="247154"/>
                    <a:pt x="769032" y="250901"/>
                  </a:cubicBezTo>
                  <a:cubicBezTo>
                    <a:pt x="781995" y="261625"/>
                    <a:pt x="794062" y="273456"/>
                    <a:pt x="807236" y="283897"/>
                  </a:cubicBezTo>
                  <a:cubicBezTo>
                    <a:pt x="818808" y="293065"/>
                    <a:pt x="831087" y="301432"/>
                    <a:pt x="843626" y="309256"/>
                  </a:cubicBezTo>
                  <a:cubicBezTo>
                    <a:pt x="850861" y="313781"/>
                    <a:pt x="859228" y="314088"/>
                    <a:pt x="867948" y="312132"/>
                  </a:cubicBezTo>
                  <a:cubicBezTo>
                    <a:pt x="881759" y="309021"/>
                    <a:pt x="893614" y="312603"/>
                    <a:pt x="903041" y="324057"/>
                  </a:cubicBezTo>
                  <a:cubicBezTo>
                    <a:pt x="919562" y="344137"/>
                    <a:pt x="936343" y="363982"/>
                    <a:pt x="953524" y="383496"/>
                  </a:cubicBezTo>
                  <a:cubicBezTo>
                    <a:pt x="956258" y="386607"/>
                    <a:pt x="961608" y="387409"/>
                    <a:pt x="965733" y="389270"/>
                  </a:cubicBezTo>
                  <a:cubicBezTo>
                    <a:pt x="965591" y="384368"/>
                    <a:pt x="965615" y="379443"/>
                    <a:pt x="965167" y="374540"/>
                  </a:cubicBezTo>
                  <a:cubicBezTo>
                    <a:pt x="965026" y="372985"/>
                    <a:pt x="963682" y="371429"/>
                    <a:pt x="962645" y="370062"/>
                  </a:cubicBezTo>
                  <a:cubicBezTo>
                    <a:pt x="955575" y="360847"/>
                    <a:pt x="948976" y="351208"/>
                    <a:pt x="941245" y="342558"/>
                  </a:cubicBezTo>
                  <a:cubicBezTo>
                    <a:pt x="896371" y="292429"/>
                    <a:pt x="846949" y="247036"/>
                    <a:pt x="795075" y="204330"/>
                  </a:cubicBezTo>
                  <a:cubicBezTo>
                    <a:pt x="770635" y="184203"/>
                    <a:pt x="745817" y="164477"/>
                    <a:pt x="717135" y="150430"/>
                  </a:cubicBezTo>
                  <a:cubicBezTo>
                    <a:pt x="670328" y="127522"/>
                    <a:pt x="620906" y="112249"/>
                    <a:pt x="570352" y="100418"/>
                  </a:cubicBezTo>
                  <a:cubicBezTo>
                    <a:pt x="546548" y="94856"/>
                    <a:pt x="522579" y="89482"/>
                    <a:pt x="497856" y="91415"/>
                  </a:cubicBezTo>
                  <a:cubicBezTo>
                    <a:pt x="494273" y="91698"/>
                    <a:pt x="490927" y="94880"/>
                    <a:pt x="487486" y="96741"/>
                  </a:cubicBezTo>
                  <a:cubicBezTo>
                    <a:pt x="489748" y="99758"/>
                    <a:pt x="491422" y="104425"/>
                    <a:pt x="494415" y="105509"/>
                  </a:cubicBezTo>
                  <a:cubicBezTo>
                    <a:pt x="503818" y="108973"/>
                    <a:pt x="513623" y="112815"/>
                    <a:pt x="523451" y="113404"/>
                  </a:cubicBezTo>
                  <a:cubicBezTo>
                    <a:pt x="557601" y="115455"/>
                    <a:pt x="591327" y="119603"/>
                    <a:pt x="623969" y="130208"/>
                  </a:cubicBezTo>
                  <a:cubicBezTo>
                    <a:pt x="653830" y="139895"/>
                    <a:pt x="683574" y="149746"/>
                    <a:pt x="707566" y="171641"/>
                  </a:cubicBezTo>
                  <a:cubicBezTo>
                    <a:pt x="712822" y="176426"/>
                    <a:pt x="720411" y="178782"/>
                    <a:pt x="727128" y="181823"/>
                  </a:cubicBezTo>
                  <a:cubicBezTo>
                    <a:pt x="733774" y="184840"/>
                    <a:pt x="741363" y="186301"/>
                    <a:pt x="747373" y="190213"/>
                  </a:cubicBezTo>
                  <a:cubicBezTo>
                    <a:pt x="779614" y="211236"/>
                    <a:pt x="808768" y="236195"/>
                    <a:pt x="836626" y="262638"/>
                  </a:cubicBezTo>
                  <a:cubicBezTo>
                    <a:pt x="846289" y="271830"/>
                    <a:pt x="855197" y="281823"/>
                    <a:pt x="864177" y="291722"/>
                  </a:cubicBezTo>
                  <a:cubicBezTo>
                    <a:pt x="866180" y="293937"/>
                    <a:pt x="867029" y="297213"/>
                    <a:pt x="868419" y="299994"/>
                  </a:cubicBezTo>
                  <a:cubicBezTo>
                    <a:pt x="867618" y="300701"/>
                    <a:pt x="866817" y="301432"/>
                    <a:pt x="866015" y="302139"/>
                  </a:cubicBezTo>
                  <a:cubicBezTo>
                    <a:pt x="856847" y="296553"/>
                    <a:pt x="847137" y="291651"/>
                    <a:pt x="838582" y="285217"/>
                  </a:cubicBezTo>
                  <a:cubicBezTo>
                    <a:pt x="807542" y="261837"/>
                    <a:pt x="777139" y="237656"/>
                    <a:pt x="745982" y="214441"/>
                  </a:cubicBezTo>
                  <a:cubicBezTo>
                    <a:pt x="736178" y="207135"/>
                    <a:pt x="724912" y="201762"/>
                    <a:pt x="714118" y="195869"/>
                  </a:cubicBezTo>
                  <a:cubicBezTo>
                    <a:pt x="705162" y="190967"/>
                    <a:pt x="695711" y="186961"/>
                    <a:pt x="686849" y="181870"/>
                  </a:cubicBezTo>
                  <a:cubicBezTo>
                    <a:pt x="680038" y="177958"/>
                    <a:pt x="674240" y="172207"/>
                    <a:pt x="667288" y="168648"/>
                  </a:cubicBezTo>
                  <a:cubicBezTo>
                    <a:pt x="645935" y="157783"/>
                    <a:pt x="622862" y="152551"/>
                    <a:pt x="599270" y="149393"/>
                  </a:cubicBezTo>
                  <a:cubicBezTo>
                    <a:pt x="590502" y="148214"/>
                    <a:pt x="581735" y="147130"/>
                    <a:pt x="572944" y="145999"/>
                  </a:cubicBezTo>
                  <a:cubicBezTo>
                    <a:pt x="572756" y="146848"/>
                    <a:pt x="572543" y="147672"/>
                    <a:pt x="572355" y="148521"/>
                  </a:cubicBezTo>
                  <a:cubicBezTo>
                    <a:pt x="583974" y="153729"/>
                    <a:pt x="595570" y="158962"/>
                    <a:pt x="607189" y="164147"/>
                  </a:cubicBezTo>
                  <a:cubicBezTo>
                    <a:pt x="647349" y="182082"/>
                    <a:pt x="687651" y="199711"/>
                    <a:pt x="724158" y="224670"/>
                  </a:cubicBezTo>
                  <a:cubicBezTo>
                    <a:pt x="728612" y="227710"/>
                    <a:pt x="732690" y="231481"/>
                    <a:pt x="736249" y="235535"/>
                  </a:cubicBezTo>
                  <a:cubicBezTo>
                    <a:pt x="737663" y="237137"/>
                    <a:pt x="737168" y="240390"/>
                    <a:pt x="737568" y="242888"/>
                  </a:cubicBezTo>
                  <a:cubicBezTo>
                    <a:pt x="734882" y="243242"/>
                    <a:pt x="732030" y="244326"/>
                    <a:pt x="729532" y="243784"/>
                  </a:cubicBezTo>
                  <a:cubicBezTo>
                    <a:pt x="727033" y="243242"/>
                    <a:pt x="724889" y="241097"/>
                    <a:pt x="722555" y="239683"/>
                  </a:cubicBezTo>
                  <a:cubicBezTo>
                    <a:pt x="717088" y="236313"/>
                    <a:pt x="711879" y="232400"/>
                    <a:pt x="706105" y="229713"/>
                  </a:cubicBezTo>
                  <a:cubicBezTo>
                    <a:pt x="652770" y="204778"/>
                    <a:pt x="597573" y="185052"/>
                    <a:pt x="540396" y="170981"/>
                  </a:cubicBezTo>
                  <a:cubicBezTo>
                    <a:pt x="533915" y="169379"/>
                    <a:pt x="526727" y="169497"/>
                    <a:pt x="520033" y="170251"/>
                  </a:cubicBezTo>
                  <a:cubicBezTo>
                    <a:pt x="514872" y="170840"/>
                    <a:pt x="512444" y="175318"/>
                    <a:pt x="515037" y="180338"/>
                  </a:cubicBezTo>
                  <a:cubicBezTo>
                    <a:pt x="518831" y="187644"/>
                    <a:pt x="515296" y="191014"/>
                    <a:pt x="508980" y="192947"/>
                  </a:cubicBezTo>
                  <a:cubicBezTo>
                    <a:pt x="495357" y="197142"/>
                    <a:pt x="481641" y="197024"/>
                    <a:pt x="468230" y="192216"/>
                  </a:cubicBezTo>
                  <a:cubicBezTo>
                    <a:pt x="462032" y="190001"/>
                    <a:pt x="458355" y="185806"/>
                    <a:pt x="458025" y="178311"/>
                  </a:cubicBezTo>
                  <a:cubicBezTo>
                    <a:pt x="457884" y="175059"/>
                    <a:pt x="454396" y="170722"/>
                    <a:pt x="451285" y="169143"/>
                  </a:cubicBezTo>
                  <a:cubicBezTo>
                    <a:pt x="446830" y="166904"/>
                    <a:pt x="441363" y="166008"/>
                    <a:pt x="436272" y="165867"/>
                  </a:cubicBezTo>
                  <a:cubicBezTo>
                    <a:pt x="422154" y="165466"/>
                    <a:pt x="408037" y="165844"/>
                    <a:pt x="393920" y="165679"/>
                  </a:cubicBezTo>
                  <a:cubicBezTo>
                    <a:pt x="389937" y="165631"/>
                    <a:pt x="385954" y="164712"/>
                    <a:pt x="381146" y="164076"/>
                  </a:cubicBezTo>
                  <a:cubicBezTo>
                    <a:pt x="396701" y="148662"/>
                    <a:pt x="396041" y="148969"/>
                    <a:pt x="387509" y="129431"/>
                  </a:cubicBezTo>
                  <a:cubicBezTo>
                    <a:pt x="383173" y="119485"/>
                    <a:pt x="381004" y="108384"/>
                    <a:pt x="379213" y="97566"/>
                  </a:cubicBezTo>
                  <a:cubicBezTo>
                    <a:pt x="378270" y="91910"/>
                    <a:pt x="380816" y="86395"/>
                    <a:pt x="388263" y="85429"/>
                  </a:cubicBezTo>
                  <a:cubicBezTo>
                    <a:pt x="406859" y="83001"/>
                    <a:pt x="425383" y="79796"/>
                    <a:pt x="444026" y="77887"/>
                  </a:cubicBezTo>
                  <a:cubicBezTo>
                    <a:pt x="489442" y="73244"/>
                    <a:pt x="534740" y="71783"/>
                    <a:pt x="579638" y="83425"/>
                  </a:cubicBezTo>
                  <a:cubicBezTo>
                    <a:pt x="595193" y="87456"/>
                    <a:pt x="610135" y="86206"/>
                    <a:pt x="620246" y="70369"/>
                  </a:cubicBezTo>
                  <a:cubicBezTo>
                    <a:pt x="623993" y="64500"/>
                    <a:pt x="631087" y="62945"/>
                    <a:pt x="637568" y="64288"/>
                  </a:cubicBezTo>
                  <a:cubicBezTo>
                    <a:pt x="650554" y="66998"/>
                    <a:pt x="663328" y="70675"/>
                    <a:pt x="676197" y="73951"/>
                  </a:cubicBezTo>
                  <a:cubicBezTo>
                    <a:pt x="683574" y="75836"/>
                    <a:pt x="690903" y="78028"/>
                    <a:pt x="698351" y="79560"/>
                  </a:cubicBezTo>
                  <a:cubicBezTo>
                    <a:pt x="702876" y="80503"/>
                    <a:pt x="704973" y="77651"/>
                    <a:pt x="704031" y="73385"/>
                  </a:cubicBezTo>
                  <a:cubicBezTo>
                    <a:pt x="701344" y="61177"/>
                    <a:pt x="697361" y="49676"/>
                    <a:pt x="687156" y="41262"/>
                  </a:cubicBezTo>
                  <a:cubicBezTo>
                    <a:pt x="672968" y="29548"/>
                    <a:pt x="656659" y="22030"/>
                    <a:pt x="639194" y="17151"/>
                  </a:cubicBezTo>
                  <a:cubicBezTo>
                    <a:pt x="619727" y="11707"/>
                    <a:pt x="600048" y="8243"/>
                    <a:pt x="580792" y="18424"/>
                  </a:cubicBezTo>
                  <a:cubicBezTo>
                    <a:pt x="580156" y="18754"/>
                    <a:pt x="579048" y="18165"/>
                    <a:pt x="577894" y="17953"/>
                  </a:cubicBezTo>
                  <a:cubicBezTo>
                    <a:pt x="578223" y="16609"/>
                    <a:pt x="578365" y="15643"/>
                    <a:pt x="578718" y="14747"/>
                  </a:cubicBezTo>
                  <a:cubicBezTo>
                    <a:pt x="582419" y="5650"/>
                    <a:pt x="581287" y="2115"/>
                    <a:pt x="571813" y="677"/>
                  </a:cubicBezTo>
                  <a:cubicBezTo>
                    <a:pt x="563682" y="-548"/>
                    <a:pt x="555150" y="112"/>
                    <a:pt x="546901" y="913"/>
                  </a:cubicBezTo>
                  <a:cubicBezTo>
                    <a:pt x="543743" y="1219"/>
                    <a:pt x="538629" y="3977"/>
                    <a:pt x="538393" y="6098"/>
                  </a:cubicBezTo>
                  <a:cubicBezTo>
                    <a:pt x="538016" y="9185"/>
                    <a:pt x="540373" y="13923"/>
                    <a:pt x="543060" y="15808"/>
                  </a:cubicBezTo>
                  <a:cubicBezTo>
                    <a:pt x="551544" y="21724"/>
                    <a:pt x="560736" y="26555"/>
                    <a:pt x="569597" y="31929"/>
                  </a:cubicBezTo>
                  <a:cubicBezTo>
                    <a:pt x="572261" y="33555"/>
                    <a:pt x="574688" y="35582"/>
                    <a:pt x="577210" y="37420"/>
                  </a:cubicBezTo>
                  <a:cubicBezTo>
                    <a:pt x="576904" y="38104"/>
                    <a:pt x="576597" y="38764"/>
                    <a:pt x="576291" y="39447"/>
                  </a:cubicBezTo>
                  <a:cubicBezTo>
                    <a:pt x="571153" y="39801"/>
                    <a:pt x="565992" y="40720"/>
                    <a:pt x="560901" y="40413"/>
                  </a:cubicBezTo>
                  <a:cubicBezTo>
                    <a:pt x="537945" y="39070"/>
                    <a:pt x="515013" y="36855"/>
                    <a:pt x="492034" y="35959"/>
                  </a:cubicBezTo>
                  <a:cubicBezTo>
                    <a:pt x="475277" y="35299"/>
                    <a:pt x="458450" y="35770"/>
                    <a:pt x="441693" y="36595"/>
                  </a:cubicBezTo>
                  <a:cubicBezTo>
                    <a:pt x="434669" y="36949"/>
                    <a:pt x="428188" y="39636"/>
                    <a:pt x="427740" y="48921"/>
                  </a:cubicBezTo>
                  <a:cubicBezTo>
                    <a:pt x="427481" y="54342"/>
                    <a:pt x="423569" y="57524"/>
                    <a:pt x="418148" y="57123"/>
                  </a:cubicBezTo>
                  <a:cubicBezTo>
                    <a:pt x="413057" y="56723"/>
                    <a:pt x="408037" y="55285"/>
                    <a:pt x="403017" y="54177"/>
                  </a:cubicBezTo>
                  <a:cubicBezTo>
                    <a:pt x="398893" y="53258"/>
                    <a:pt x="394839" y="52174"/>
                    <a:pt x="390738" y="51160"/>
                  </a:cubicBezTo>
                  <a:cubicBezTo>
                    <a:pt x="395805" y="60022"/>
                    <a:pt x="391751" y="65608"/>
                    <a:pt x="385836" y="69308"/>
                  </a:cubicBezTo>
                  <a:cubicBezTo>
                    <a:pt x="374782" y="76213"/>
                    <a:pt x="363116" y="82106"/>
                    <a:pt x="351709" y="88493"/>
                  </a:cubicBezTo>
                  <a:cubicBezTo>
                    <a:pt x="347372" y="90920"/>
                    <a:pt x="343130" y="93489"/>
                    <a:pt x="338864" y="95987"/>
                  </a:cubicBezTo>
                  <a:cubicBezTo>
                    <a:pt x="339053" y="96789"/>
                    <a:pt x="339241" y="97590"/>
                    <a:pt x="339430" y="98391"/>
                  </a:cubicBezTo>
                  <a:cubicBezTo>
                    <a:pt x="350248" y="99829"/>
                    <a:pt x="361042" y="101267"/>
                    <a:pt x="371860" y="102704"/>
                  </a:cubicBezTo>
                  <a:cubicBezTo>
                    <a:pt x="372001" y="103671"/>
                    <a:pt x="372166" y="104660"/>
                    <a:pt x="372308" y="105627"/>
                  </a:cubicBezTo>
                  <a:cubicBezTo>
                    <a:pt x="363870" y="112179"/>
                    <a:pt x="355433" y="118731"/>
                    <a:pt x="345699" y="126272"/>
                  </a:cubicBezTo>
                  <a:cubicBezTo>
                    <a:pt x="352982" y="127309"/>
                    <a:pt x="357719" y="127993"/>
                    <a:pt x="364954" y="129030"/>
                  </a:cubicBezTo>
                  <a:cubicBezTo>
                    <a:pt x="358591" y="134804"/>
                    <a:pt x="354419" y="139824"/>
                    <a:pt x="349187" y="143100"/>
                  </a:cubicBezTo>
                  <a:cubicBezTo>
                    <a:pt x="317818" y="162827"/>
                    <a:pt x="286566" y="182789"/>
                    <a:pt x="254537" y="201384"/>
                  </a:cubicBezTo>
                  <a:cubicBezTo>
                    <a:pt x="239053" y="210388"/>
                    <a:pt x="222013" y="216704"/>
                    <a:pt x="205539" y="223963"/>
                  </a:cubicBezTo>
                  <a:cubicBezTo>
                    <a:pt x="203300" y="224953"/>
                    <a:pt x="200377" y="224387"/>
                    <a:pt x="197761" y="224528"/>
                  </a:cubicBezTo>
                  <a:cubicBezTo>
                    <a:pt x="197525" y="223798"/>
                    <a:pt x="197266" y="223067"/>
                    <a:pt x="197031" y="222360"/>
                  </a:cubicBezTo>
                  <a:cubicBezTo>
                    <a:pt x="209592" y="203859"/>
                    <a:pt x="229131" y="192405"/>
                    <a:pt x="244426" y="176473"/>
                  </a:cubicBezTo>
                  <a:cubicBezTo>
                    <a:pt x="241221" y="177604"/>
                    <a:pt x="238251" y="179183"/>
                    <a:pt x="235400" y="180904"/>
                  </a:cubicBezTo>
                  <a:cubicBezTo>
                    <a:pt x="219279" y="190567"/>
                    <a:pt x="203323" y="200489"/>
                    <a:pt x="187038" y="209893"/>
                  </a:cubicBezTo>
                  <a:cubicBezTo>
                    <a:pt x="168419" y="220640"/>
                    <a:pt x="149446" y="230774"/>
                    <a:pt x="130780" y="241403"/>
                  </a:cubicBezTo>
                  <a:cubicBezTo>
                    <a:pt x="119915" y="247602"/>
                    <a:pt x="108485" y="254696"/>
                    <a:pt x="105586" y="267328"/>
                  </a:cubicBezTo>
                  <a:cubicBezTo>
                    <a:pt x="101202" y="286395"/>
                    <a:pt x="91233" y="302068"/>
                    <a:pt x="79496" y="316633"/>
                  </a:cubicBezTo>
                  <a:cubicBezTo>
                    <a:pt x="57672" y="343689"/>
                    <a:pt x="37615" y="371429"/>
                    <a:pt x="26090" y="404849"/>
                  </a:cubicBezTo>
                  <a:cubicBezTo>
                    <a:pt x="19679" y="423421"/>
                    <a:pt x="10181" y="440932"/>
                    <a:pt x="2616" y="459150"/>
                  </a:cubicBezTo>
                  <a:cubicBezTo>
                    <a:pt x="683" y="463817"/>
                    <a:pt x="825" y="469332"/>
                    <a:pt x="0" y="474470"/>
                  </a:cubicBezTo>
                  <a:cubicBezTo>
                    <a:pt x="1084" y="474965"/>
                    <a:pt x="2145" y="475460"/>
                    <a:pt x="3229" y="475954"/>
                  </a:cubicBezTo>
                  <a:cubicBezTo>
                    <a:pt x="5586" y="473668"/>
                    <a:pt x="8485" y="471712"/>
                    <a:pt x="10229" y="469025"/>
                  </a:cubicBezTo>
                  <a:cubicBezTo>
                    <a:pt x="14942" y="461790"/>
                    <a:pt x="19844" y="454578"/>
                    <a:pt x="23450" y="446777"/>
                  </a:cubicBezTo>
                  <a:cubicBezTo>
                    <a:pt x="45510" y="398981"/>
                    <a:pt x="73038" y="354460"/>
                    <a:pt x="104572" y="312438"/>
                  </a:cubicBezTo>
                  <a:cubicBezTo>
                    <a:pt x="122249" y="288870"/>
                    <a:pt x="140231" y="265467"/>
                    <a:pt x="163281" y="246635"/>
                  </a:cubicBezTo>
                  <a:cubicBezTo>
                    <a:pt x="169927" y="241215"/>
                    <a:pt x="177163" y="237114"/>
                    <a:pt x="186071" y="237161"/>
                  </a:cubicBezTo>
                  <a:cubicBezTo>
                    <a:pt x="191233" y="237185"/>
                    <a:pt x="193236" y="239589"/>
                    <a:pt x="190054" y="244114"/>
                  </a:cubicBezTo>
                  <a:cubicBezTo>
                    <a:pt x="186071" y="249770"/>
                    <a:pt x="181947" y="255356"/>
                    <a:pt x="177280" y="260446"/>
                  </a:cubicBezTo>
                  <a:cubicBezTo>
                    <a:pt x="160900" y="278358"/>
                    <a:pt x="143578" y="295469"/>
                    <a:pt x="127952" y="313994"/>
                  </a:cubicBezTo>
                  <a:cubicBezTo>
                    <a:pt x="117346" y="326555"/>
                    <a:pt x="108579" y="340743"/>
                    <a:pt x="99906" y="354790"/>
                  </a:cubicBezTo>
                  <a:cubicBezTo>
                    <a:pt x="97950" y="357972"/>
                    <a:pt x="98185" y="365961"/>
                    <a:pt x="100330" y="367423"/>
                  </a:cubicBezTo>
                  <a:cubicBezTo>
                    <a:pt x="104148" y="370015"/>
                    <a:pt x="110464" y="370557"/>
                    <a:pt x="115272" y="369638"/>
                  </a:cubicBezTo>
                  <a:cubicBezTo>
                    <a:pt x="119491" y="368837"/>
                    <a:pt x="123993" y="365584"/>
                    <a:pt x="126774" y="362120"/>
                  </a:cubicBezTo>
                  <a:cubicBezTo>
                    <a:pt x="131204" y="356652"/>
                    <a:pt x="134410" y="350171"/>
                    <a:pt x="137992" y="344019"/>
                  </a:cubicBezTo>
                  <a:cubicBezTo>
                    <a:pt x="145652" y="330868"/>
                    <a:pt x="152298" y="316963"/>
                    <a:pt x="161136" y="304660"/>
                  </a:cubicBezTo>
                  <a:cubicBezTo>
                    <a:pt x="169644" y="292782"/>
                    <a:pt x="180910" y="283096"/>
                    <a:pt x="195074" y="277887"/>
                  </a:cubicBezTo>
                  <a:cubicBezTo>
                    <a:pt x="203040" y="274965"/>
                    <a:pt x="208202" y="276756"/>
                    <a:pt x="210818" y="282671"/>
                  </a:cubicBezTo>
                  <a:cubicBezTo>
                    <a:pt x="214165" y="290190"/>
                    <a:pt x="211973" y="297213"/>
                    <a:pt x="204337" y="300654"/>
                  </a:cubicBezTo>
                  <a:cubicBezTo>
                    <a:pt x="200165" y="302539"/>
                    <a:pt x="195263" y="302657"/>
                    <a:pt x="190832" y="304048"/>
                  </a:cubicBezTo>
                  <a:cubicBezTo>
                    <a:pt x="185553" y="305721"/>
                    <a:pt x="179944" y="307135"/>
                    <a:pt x="175395" y="310058"/>
                  </a:cubicBezTo>
                  <a:cubicBezTo>
                    <a:pt x="171035" y="312862"/>
                    <a:pt x="170634" y="323185"/>
                    <a:pt x="173981" y="327050"/>
                  </a:cubicBezTo>
                  <a:cubicBezTo>
                    <a:pt x="178176" y="331858"/>
                    <a:pt x="183125" y="329666"/>
                    <a:pt x="187485" y="327380"/>
                  </a:cubicBezTo>
                  <a:cubicBezTo>
                    <a:pt x="191610" y="325212"/>
                    <a:pt x="195711" y="322667"/>
                    <a:pt x="199175" y="319556"/>
                  </a:cubicBezTo>
                  <a:cubicBezTo>
                    <a:pt x="210370" y="309445"/>
                    <a:pt x="221117" y="298792"/>
                    <a:pt x="232336" y="288705"/>
                  </a:cubicBezTo>
                  <a:cubicBezTo>
                    <a:pt x="244285" y="277958"/>
                    <a:pt x="256022" y="266881"/>
                    <a:pt x="268867" y="257265"/>
                  </a:cubicBezTo>
                  <a:cubicBezTo>
                    <a:pt x="295923" y="236972"/>
                    <a:pt x="326467" y="226037"/>
                    <a:pt x="360641" y="226602"/>
                  </a:cubicBezTo>
                  <a:cubicBezTo>
                    <a:pt x="363305" y="226650"/>
                    <a:pt x="365944" y="227451"/>
                    <a:pt x="368607" y="227899"/>
                  </a:cubicBezTo>
                  <a:cubicBezTo>
                    <a:pt x="368796" y="228676"/>
                    <a:pt x="369008" y="229431"/>
                    <a:pt x="369197" y="230208"/>
                  </a:cubicBezTo>
                  <a:cubicBezTo>
                    <a:pt x="366133" y="232400"/>
                    <a:pt x="363328" y="235087"/>
                    <a:pt x="359958" y="236666"/>
                  </a:cubicBezTo>
                  <a:cubicBezTo>
                    <a:pt x="352581" y="240083"/>
                    <a:pt x="345110" y="243454"/>
                    <a:pt x="337403" y="245928"/>
                  </a:cubicBezTo>
                  <a:cubicBezTo>
                    <a:pt x="314448" y="253258"/>
                    <a:pt x="294155" y="265184"/>
                    <a:pt x="275466" y="280149"/>
                  </a:cubicBezTo>
                  <a:cubicBezTo>
                    <a:pt x="239618" y="308856"/>
                    <a:pt x="209640" y="343053"/>
                    <a:pt x="183149" y="380338"/>
                  </a:cubicBezTo>
                  <a:cubicBezTo>
                    <a:pt x="145840" y="432848"/>
                    <a:pt x="114919" y="488540"/>
                    <a:pt x="100283" y="552033"/>
                  </a:cubicBezTo>
                  <a:cubicBezTo>
                    <a:pt x="98256" y="560824"/>
                    <a:pt x="97101" y="569827"/>
                    <a:pt x="95546" y="578736"/>
                  </a:cubicBezTo>
                  <a:cubicBezTo>
                    <a:pt x="96253" y="578901"/>
                    <a:pt x="96960" y="579042"/>
                    <a:pt x="97667" y="579207"/>
                  </a:cubicBezTo>
                  <a:cubicBezTo>
                    <a:pt x="99104" y="576685"/>
                    <a:pt x="100778" y="574258"/>
                    <a:pt x="101909" y="571618"/>
                  </a:cubicBezTo>
                  <a:cubicBezTo>
                    <a:pt x="110040" y="552551"/>
                    <a:pt x="118030" y="533437"/>
                    <a:pt x="126137" y="514371"/>
                  </a:cubicBezTo>
                  <a:cubicBezTo>
                    <a:pt x="129885" y="505533"/>
                    <a:pt x="133161" y="496412"/>
                    <a:pt x="137709" y="487998"/>
                  </a:cubicBezTo>
                  <a:cubicBezTo>
                    <a:pt x="144756" y="474941"/>
                    <a:pt x="153476" y="471382"/>
                    <a:pt x="167994" y="474399"/>
                  </a:cubicBezTo>
                  <a:cubicBezTo>
                    <a:pt x="179614" y="476827"/>
                    <a:pt x="189724" y="474069"/>
                    <a:pt x="197573" y="465160"/>
                  </a:cubicBezTo>
                  <a:cubicBezTo>
                    <a:pt x="201956" y="460187"/>
                    <a:pt x="205798" y="454649"/>
                    <a:pt x="209310" y="449016"/>
                  </a:cubicBezTo>
                  <a:cubicBezTo>
                    <a:pt x="217417" y="436006"/>
                    <a:pt x="224511" y="422360"/>
                    <a:pt x="233161" y="409728"/>
                  </a:cubicBezTo>
                  <a:cubicBezTo>
                    <a:pt x="266675" y="360847"/>
                    <a:pt x="309828" y="323256"/>
                    <a:pt x="364907" y="300371"/>
                  </a:cubicBezTo>
                  <a:cubicBezTo>
                    <a:pt x="407636" y="282601"/>
                    <a:pt x="451261" y="277581"/>
                    <a:pt x="496701" y="290095"/>
                  </a:cubicBezTo>
                  <a:cubicBezTo>
                    <a:pt x="509734" y="293701"/>
                    <a:pt x="524087" y="293136"/>
                    <a:pt x="537828" y="293348"/>
                  </a:cubicBezTo>
                  <a:cubicBezTo>
                    <a:pt x="542565" y="293418"/>
                    <a:pt x="547844" y="290732"/>
                    <a:pt x="551992" y="287974"/>
                  </a:cubicBezTo>
                  <a:cubicBezTo>
                    <a:pt x="558120" y="283873"/>
                    <a:pt x="557507" y="278995"/>
                    <a:pt x="551191" y="275318"/>
                  </a:cubicBezTo>
                  <a:cubicBezTo>
                    <a:pt x="549305" y="274210"/>
                    <a:pt x="547184" y="273150"/>
                    <a:pt x="545063" y="272820"/>
                  </a:cubicBezTo>
                  <a:cubicBezTo>
                    <a:pt x="527505" y="270251"/>
                    <a:pt x="509946" y="265914"/>
                    <a:pt x="492364" y="265844"/>
                  </a:cubicBezTo>
                  <a:cubicBezTo>
                    <a:pt x="463234" y="265749"/>
                    <a:pt x="433986" y="267258"/>
                    <a:pt x="404997" y="270274"/>
                  </a:cubicBezTo>
                  <a:cubicBezTo>
                    <a:pt x="376079" y="273268"/>
                    <a:pt x="348504" y="281469"/>
                    <a:pt x="324158" y="298792"/>
                  </a:cubicBezTo>
                  <a:cubicBezTo>
                    <a:pt x="282324" y="328535"/>
                    <a:pt x="244992" y="363110"/>
                    <a:pt x="212232" y="402539"/>
                  </a:cubicBezTo>
                  <a:cubicBezTo>
                    <a:pt x="199505" y="417859"/>
                    <a:pt x="186189" y="433225"/>
                    <a:pt x="184209" y="454531"/>
                  </a:cubicBezTo>
                  <a:cubicBezTo>
                    <a:pt x="184092" y="455709"/>
                    <a:pt x="183408" y="456864"/>
                    <a:pt x="182842" y="457948"/>
                  </a:cubicBezTo>
                  <a:cubicBezTo>
                    <a:pt x="178883" y="465490"/>
                    <a:pt x="171247" y="468012"/>
                    <a:pt x="163234" y="464170"/>
                  </a:cubicBezTo>
                  <a:cubicBezTo>
                    <a:pt x="155056" y="460234"/>
                    <a:pt x="158921" y="454319"/>
                    <a:pt x="161325" y="449087"/>
                  </a:cubicBezTo>
                  <a:cubicBezTo>
                    <a:pt x="174688" y="419886"/>
                    <a:pt x="192883" y="393890"/>
                    <a:pt x="212892" y="368813"/>
                  </a:cubicBezTo>
                  <a:cubicBezTo>
                    <a:pt x="235023" y="341073"/>
                    <a:pt x="256635" y="313381"/>
                    <a:pt x="287839" y="294715"/>
                  </a:cubicBezTo>
                  <a:cubicBezTo>
                    <a:pt x="318690" y="276261"/>
                    <a:pt x="349564" y="258349"/>
                    <a:pt x="385577" y="251868"/>
                  </a:cubicBezTo>
                  <a:cubicBezTo>
                    <a:pt x="389418" y="251184"/>
                    <a:pt x="393236" y="249864"/>
                    <a:pt x="396842" y="248332"/>
                  </a:cubicBezTo>
                  <a:cubicBezTo>
                    <a:pt x="404620" y="245009"/>
                    <a:pt x="405892" y="241238"/>
                    <a:pt x="400519" y="234804"/>
                  </a:cubicBezTo>
                  <a:cubicBezTo>
                    <a:pt x="388570" y="220522"/>
                    <a:pt x="374099" y="210340"/>
                    <a:pt x="354773" y="208832"/>
                  </a:cubicBezTo>
                  <a:cubicBezTo>
                    <a:pt x="352817" y="208691"/>
                    <a:pt x="350884" y="207913"/>
                    <a:pt x="348645" y="207371"/>
                  </a:cubicBezTo>
                  <a:cubicBezTo>
                    <a:pt x="357035" y="193301"/>
                    <a:pt x="374735" y="187338"/>
                    <a:pt x="388475" y="194974"/>
                  </a:cubicBezTo>
                  <a:cubicBezTo>
                    <a:pt x="398963" y="200795"/>
                    <a:pt x="408037" y="209091"/>
                    <a:pt x="417794" y="216256"/>
                  </a:cubicBezTo>
                  <a:cubicBezTo>
                    <a:pt x="420788" y="218448"/>
                    <a:pt x="423875" y="220522"/>
                    <a:pt x="426915" y="222643"/>
                  </a:cubicBezTo>
                  <a:cubicBezTo>
                    <a:pt x="427457" y="222195"/>
                    <a:pt x="427999" y="221771"/>
                    <a:pt x="428518" y="221323"/>
                  </a:cubicBezTo>
                  <a:cubicBezTo>
                    <a:pt x="427339" y="217411"/>
                    <a:pt x="425878" y="213546"/>
                    <a:pt x="425077" y="209539"/>
                  </a:cubicBezTo>
                  <a:cubicBezTo>
                    <a:pt x="423757" y="203058"/>
                    <a:pt x="421990" y="196506"/>
                    <a:pt x="421990" y="190001"/>
                  </a:cubicBezTo>
                  <a:cubicBezTo>
                    <a:pt x="421990" y="182860"/>
                    <a:pt x="427882" y="179961"/>
                    <a:pt x="433915" y="183850"/>
                  </a:cubicBezTo>
                  <a:cubicBezTo>
                    <a:pt x="436838" y="185735"/>
                    <a:pt x="440302" y="189058"/>
                    <a:pt x="440679" y="192099"/>
                  </a:cubicBezTo>
                  <a:cubicBezTo>
                    <a:pt x="441645" y="199852"/>
                    <a:pt x="446713" y="202963"/>
                    <a:pt x="452840" y="204213"/>
                  </a:cubicBezTo>
                  <a:cubicBezTo>
                    <a:pt x="463187" y="206334"/>
                    <a:pt x="473745" y="207441"/>
                    <a:pt x="484210" y="208903"/>
                  </a:cubicBezTo>
                  <a:cubicBezTo>
                    <a:pt x="505680" y="211896"/>
                    <a:pt x="527363" y="213852"/>
                    <a:pt x="548551" y="218212"/>
                  </a:cubicBezTo>
                  <a:cubicBezTo>
                    <a:pt x="560170" y="220593"/>
                    <a:pt x="570823" y="227357"/>
                    <a:pt x="582183" y="231481"/>
                  </a:cubicBezTo>
                  <a:cubicBezTo>
                    <a:pt x="592718" y="235299"/>
                    <a:pt x="596088" y="233579"/>
                    <a:pt x="600873" y="223609"/>
                  </a:cubicBezTo>
                  <a:cubicBezTo>
                    <a:pt x="604431" y="216209"/>
                    <a:pt x="610158" y="211401"/>
                    <a:pt x="618077" y="209704"/>
                  </a:cubicBezTo>
                  <a:cubicBezTo>
                    <a:pt x="620387" y="209209"/>
                    <a:pt x="624040" y="209845"/>
                    <a:pt x="625336" y="211401"/>
                  </a:cubicBezTo>
                  <a:cubicBezTo>
                    <a:pt x="626444" y="212697"/>
                    <a:pt x="625713" y="216492"/>
                    <a:pt x="624606" y="218542"/>
                  </a:cubicBezTo>
                  <a:cubicBezTo>
                    <a:pt x="615155" y="236100"/>
                    <a:pt x="594674" y="245999"/>
                    <a:pt x="575136" y="242558"/>
                  </a:cubicBezTo>
                  <a:cubicBezTo>
                    <a:pt x="569550" y="241568"/>
                    <a:pt x="564059" y="240178"/>
                    <a:pt x="558544" y="238834"/>
                  </a:cubicBezTo>
                  <a:cubicBezTo>
                    <a:pt x="538747" y="233979"/>
                    <a:pt x="518808" y="230821"/>
                    <a:pt x="498374" y="234144"/>
                  </a:cubicBezTo>
                  <a:cubicBezTo>
                    <a:pt x="491681" y="235228"/>
                    <a:pt x="484846" y="236195"/>
                    <a:pt x="479284" y="243053"/>
                  </a:cubicBezTo>
                  <a:cubicBezTo>
                    <a:pt x="483715" y="244774"/>
                    <a:pt x="487179" y="246730"/>
                    <a:pt x="490903" y="247460"/>
                  </a:cubicBezTo>
                  <a:cubicBezTo>
                    <a:pt x="504950" y="250194"/>
                    <a:pt x="519067" y="252551"/>
                    <a:pt x="533161" y="254979"/>
                  </a:cubicBezTo>
                  <a:cubicBezTo>
                    <a:pt x="568560" y="261036"/>
                    <a:pt x="603465" y="268507"/>
                    <a:pt x="634222" y="288610"/>
                  </a:cubicBezTo>
                  <a:cubicBezTo>
                    <a:pt x="637686" y="290873"/>
                    <a:pt x="641669" y="292523"/>
                    <a:pt x="645582" y="293937"/>
                  </a:cubicBezTo>
                  <a:cubicBezTo>
                    <a:pt x="654113" y="296977"/>
                    <a:pt x="655739" y="295964"/>
                    <a:pt x="657507" y="287267"/>
                  </a:cubicBezTo>
                  <a:cubicBezTo>
                    <a:pt x="659228" y="278783"/>
                    <a:pt x="662833" y="276119"/>
                    <a:pt x="671130" y="278688"/>
                  </a:cubicBezTo>
                  <a:cubicBezTo>
                    <a:pt x="677422" y="280644"/>
                    <a:pt x="683951" y="283119"/>
                    <a:pt x="689183" y="286961"/>
                  </a:cubicBezTo>
                  <a:cubicBezTo>
                    <a:pt x="712115" y="303788"/>
                    <a:pt x="735047" y="320640"/>
                    <a:pt x="757059" y="338599"/>
                  </a:cubicBezTo>
                  <a:cubicBezTo>
                    <a:pt x="768466" y="347908"/>
                    <a:pt x="778082" y="359457"/>
                    <a:pt x="788146" y="370345"/>
                  </a:cubicBezTo>
                  <a:cubicBezTo>
                    <a:pt x="789819" y="372136"/>
                    <a:pt x="789583" y="375695"/>
                    <a:pt x="790220" y="378429"/>
                  </a:cubicBezTo>
                  <a:cubicBezTo>
                    <a:pt x="787439" y="378759"/>
                    <a:pt x="784516" y="379772"/>
                    <a:pt x="781900" y="379254"/>
                  </a:cubicBezTo>
                  <a:cubicBezTo>
                    <a:pt x="777092" y="378288"/>
                    <a:pt x="772497" y="376355"/>
                    <a:pt x="767759" y="374941"/>
                  </a:cubicBezTo>
                  <a:cubicBezTo>
                    <a:pt x="758898" y="372278"/>
                    <a:pt x="755905" y="374729"/>
                    <a:pt x="757931" y="383779"/>
                  </a:cubicBezTo>
                  <a:cubicBezTo>
                    <a:pt x="759416" y="390496"/>
                    <a:pt x="762126" y="396930"/>
                    <a:pt x="764083" y="403553"/>
                  </a:cubicBezTo>
                  <a:cubicBezTo>
                    <a:pt x="764766" y="405886"/>
                    <a:pt x="764837" y="408384"/>
                    <a:pt x="765473" y="412839"/>
                  </a:cubicBezTo>
                  <a:cubicBezTo>
                    <a:pt x="760406" y="409421"/>
                    <a:pt x="757130" y="407324"/>
                    <a:pt x="753972" y="405061"/>
                  </a:cubicBezTo>
                  <a:cubicBezTo>
                    <a:pt x="746124" y="399476"/>
                    <a:pt x="738488" y="393513"/>
                    <a:pt x="730404" y="388304"/>
                  </a:cubicBezTo>
                  <a:cubicBezTo>
                    <a:pt x="727458" y="386419"/>
                    <a:pt x="723427" y="386230"/>
                    <a:pt x="717653" y="384628"/>
                  </a:cubicBezTo>
                  <a:cubicBezTo>
                    <a:pt x="719515" y="390732"/>
                    <a:pt x="720034" y="394715"/>
                    <a:pt x="721872" y="397967"/>
                  </a:cubicBezTo>
                  <a:cubicBezTo>
                    <a:pt x="726114" y="405485"/>
                    <a:pt x="730498" y="413004"/>
                    <a:pt x="735659" y="419909"/>
                  </a:cubicBezTo>
                  <a:cubicBezTo>
                    <a:pt x="748457" y="436973"/>
                    <a:pt x="761844" y="453659"/>
                    <a:pt x="781028" y="464147"/>
                  </a:cubicBezTo>
                  <a:cubicBezTo>
                    <a:pt x="789819" y="468955"/>
                    <a:pt x="799529" y="473221"/>
                    <a:pt x="808839" y="466244"/>
                  </a:cubicBezTo>
                  <a:cubicBezTo>
                    <a:pt x="818125" y="459268"/>
                    <a:pt x="816711" y="448615"/>
                    <a:pt x="814778" y="438882"/>
                  </a:cubicBezTo>
                  <a:cubicBezTo>
                    <a:pt x="811172" y="420522"/>
                    <a:pt x="804620" y="402445"/>
                    <a:pt x="803536" y="383991"/>
                  </a:cubicBezTo>
                  <a:cubicBezTo>
                    <a:pt x="802711" y="369850"/>
                    <a:pt x="796913" y="360069"/>
                    <a:pt x="788523" y="350689"/>
                  </a:cubicBezTo>
                  <a:cubicBezTo>
                    <a:pt x="761961" y="320993"/>
                    <a:pt x="731629" y="295681"/>
                    <a:pt x="698445" y="273715"/>
                  </a:cubicBezTo>
                  <a:cubicBezTo>
                    <a:pt x="685718" y="265278"/>
                    <a:pt x="672143" y="260164"/>
                    <a:pt x="656635" y="261201"/>
                  </a:cubicBezTo>
                  <a:cubicBezTo>
                    <a:pt x="648975" y="261719"/>
                    <a:pt x="641316" y="262238"/>
                    <a:pt x="633656" y="262379"/>
                  </a:cubicBezTo>
                  <a:cubicBezTo>
                    <a:pt x="625855" y="262520"/>
                    <a:pt x="622909" y="259174"/>
                    <a:pt x="623427" y="251420"/>
                  </a:cubicBezTo>
                  <a:cubicBezTo>
                    <a:pt x="624394" y="236454"/>
                    <a:pt x="635306" y="226650"/>
                    <a:pt x="650130" y="227781"/>
                  </a:cubicBezTo>
                  <a:cubicBezTo>
                    <a:pt x="655009" y="228158"/>
                    <a:pt x="660312" y="228488"/>
                    <a:pt x="664554" y="230585"/>
                  </a:cubicBezTo>
                  <a:cubicBezTo>
                    <a:pt x="680604" y="238622"/>
                    <a:pt x="697290" y="245976"/>
                    <a:pt x="711973" y="256133"/>
                  </a:cubicBezTo>
                  <a:cubicBezTo>
                    <a:pt x="758521" y="288351"/>
                    <a:pt x="796560" y="329855"/>
                    <a:pt x="835235" y="370746"/>
                  </a:cubicBezTo>
                  <a:cubicBezTo>
                    <a:pt x="854585" y="391203"/>
                    <a:pt x="875890" y="409798"/>
                    <a:pt x="896513" y="428983"/>
                  </a:cubicBezTo>
                  <a:cubicBezTo>
                    <a:pt x="899600" y="431835"/>
                    <a:pt x="903913" y="433367"/>
                    <a:pt x="907660" y="435511"/>
                  </a:cubicBezTo>
                  <a:cubicBezTo>
                    <a:pt x="908462" y="435087"/>
                    <a:pt x="909263" y="434663"/>
                    <a:pt x="910064" y="434215"/>
                  </a:cubicBezTo>
                  <a:cubicBezTo>
                    <a:pt x="909381" y="430114"/>
                    <a:pt x="909805" y="425330"/>
                    <a:pt x="907778" y="422077"/>
                  </a:cubicBezTo>
                  <a:cubicBezTo>
                    <a:pt x="900260" y="409940"/>
                    <a:pt x="892482" y="397920"/>
                    <a:pt x="883786" y="386631"/>
                  </a:cubicBezTo>
                  <a:cubicBezTo>
                    <a:pt x="875608" y="376002"/>
                    <a:pt x="866157" y="366339"/>
                    <a:pt x="857248" y="356228"/>
                  </a:cubicBezTo>
                  <a:cubicBezTo>
                    <a:pt x="861255" y="358019"/>
                    <a:pt x="864366" y="360682"/>
                    <a:pt x="867594" y="363204"/>
                  </a:cubicBezTo>
                  <a:cubicBezTo>
                    <a:pt x="915037" y="400277"/>
                    <a:pt x="957602" y="442252"/>
                    <a:pt x="994769" y="489671"/>
                  </a:cubicBezTo>
                  <a:cubicBezTo>
                    <a:pt x="1015367" y="515973"/>
                    <a:pt x="1035872" y="542346"/>
                    <a:pt x="1056777" y="568413"/>
                  </a:cubicBezTo>
                  <a:cubicBezTo>
                    <a:pt x="1061538" y="574328"/>
                    <a:pt x="1067453" y="579490"/>
                    <a:pt x="1073534" y="584086"/>
                  </a:cubicBezTo>
                  <a:cubicBezTo>
                    <a:pt x="1075985" y="585947"/>
                    <a:pt x="1080251" y="585382"/>
                    <a:pt x="1083692" y="585900"/>
                  </a:cubicBezTo>
                  <a:cubicBezTo>
                    <a:pt x="1083220" y="582954"/>
                    <a:pt x="1083645" y="579466"/>
                    <a:pt x="1082160" y="577157"/>
                  </a:cubicBezTo>
                  <a:cubicBezTo>
                    <a:pt x="1073817" y="564029"/>
                    <a:pt x="1065214" y="551019"/>
                    <a:pt x="1056353" y="538245"/>
                  </a:cubicBezTo>
                  <a:cubicBezTo>
                    <a:pt x="1041434" y="516704"/>
                    <a:pt x="1025949" y="495563"/>
                    <a:pt x="1011361" y="473810"/>
                  </a:cubicBezTo>
                  <a:cubicBezTo>
                    <a:pt x="1007778" y="468483"/>
                    <a:pt x="1005775" y="461672"/>
                    <a:pt x="1004597" y="455238"/>
                  </a:cubicBezTo>
                  <a:cubicBezTo>
                    <a:pt x="1002994" y="446447"/>
                    <a:pt x="1007802" y="442700"/>
                    <a:pt x="1015132" y="447248"/>
                  </a:cubicBezTo>
                  <a:cubicBezTo>
                    <a:pt x="1022344" y="451703"/>
                    <a:pt x="1029155" y="457501"/>
                    <a:pt x="1034528" y="464052"/>
                  </a:cubicBezTo>
                  <a:cubicBezTo>
                    <a:pt x="1044262" y="475884"/>
                    <a:pt x="1051969" y="489388"/>
                    <a:pt x="1061985" y="500937"/>
                  </a:cubicBezTo>
                  <a:cubicBezTo>
                    <a:pt x="1078153" y="519603"/>
                    <a:pt x="1095429" y="537326"/>
                    <a:pt x="1112445" y="555214"/>
                  </a:cubicBezTo>
                  <a:cubicBezTo>
                    <a:pt x="1114708" y="557595"/>
                    <a:pt x="1118290" y="558726"/>
                    <a:pt x="1122603" y="561201"/>
                  </a:cubicBezTo>
                  <a:cubicBezTo>
                    <a:pt x="1122037" y="557595"/>
                    <a:pt x="1122108" y="556016"/>
                    <a:pt x="1121542" y="554743"/>
                  </a:cubicBezTo>
                  <a:cubicBezTo>
                    <a:pt x="1119586" y="550477"/>
                    <a:pt x="1117866" y="545999"/>
                    <a:pt x="1115226" y="542205"/>
                  </a:cubicBezTo>
                  <a:cubicBezTo>
                    <a:pt x="1097738" y="517034"/>
                    <a:pt x="1080416" y="491745"/>
                    <a:pt x="1062245" y="467069"/>
                  </a:cubicBezTo>
                  <a:cubicBezTo>
                    <a:pt x="1055316" y="457312"/>
                    <a:pt x="1046218" y="449063"/>
                    <a:pt x="1037851" y="440319"/>
                  </a:cubicBezTo>
                  <a:close/>
                  <a:moveTo>
                    <a:pt x="503418" y="55780"/>
                  </a:moveTo>
                  <a:cubicBezTo>
                    <a:pt x="488617" y="59999"/>
                    <a:pt x="475254" y="59598"/>
                    <a:pt x="460736" y="55945"/>
                  </a:cubicBezTo>
                  <a:cubicBezTo>
                    <a:pt x="470187" y="47390"/>
                    <a:pt x="493331" y="47272"/>
                    <a:pt x="503418" y="55780"/>
                  </a:cubicBezTo>
                  <a:close/>
                  <a:moveTo>
                    <a:pt x="341999" y="187126"/>
                  </a:moveTo>
                  <a:cubicBezTo>
                    <a:pt x="311926" y="208266"/>
                    <a:pt x="281782" y="229313"/>
                    <a:pt x="251214" y="249699"/>
                  </a:cubicBezTo>
                  <a:cubicBezTo>
                    <a:pt x="243342" y="254955"/>
                    <a:pt x="234056" y="258372"/>
                    <a:pt x="225006" y="261436"/>
                  </a:cubicBezTo>
                  <a:cubicBezTo>
                    <a:pt x="214801" y="264877"/>
                    <a:pt x="210040" y="259951"/>
                    <a:pt x="212986" y="249676"/>
                  </a:cubicBezTo>
                  <a:cubicBezTo>
                    <a:pt x="214636" y="243949"/>
                    <a:pt x="217417" y="239235"/>
                    <a:pt x="223757" y="236572"/>
                  </a:cubicBezTo>
                  <a:cubicBezTo>
                    <a:pt x="240703" y="229454"/>
                    <a:pt x="257766" y="222337"/>
                    <a:pt x="273981" y="213711"/>
                  </a:cubicBezTo>
                  <a:cubicBezTo>
                    <a:pt x="296842" y="201573"/>
                    <a:pt x="318878" y="187927"/>
                    <a:pt x="341457" y="175247"/>
                  </a:cubicBezTo>
                  <a:cubicBezTo>
                    <a:pt x="346642" y="172325"/>
                    <a:pt x="352581" y="170699"/>
                    <a:pt x="358167" y="168483"/>
                  </a:cubicBezTo>
                  <a:cubicBezTo>
                    <a:pt x="358756" y="169402"/>
                    <a:pt x="359369" y="170321"/>
                    <a:pt x="359958" y="171241"/>
                  </a:cubicBezTo>
                  <a:cubicBezTo>
                    <a:pt x="353972" y="176567"/>
                    <a:pt x="348480" y="182553"/>
                    <a:pt x="341999" y="187126"/>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8" name="Freeform: Shape 7">
              <a:extLst>
                <a:ext uri="{FF2B5EF4-FFF2-40B4-BE49-F238E27FC236}">
                  <a16:creationId xmlns:a16="http://schemas.microsoft.com/office/drawing/2014/main" id="{19A254F3-0C9F-4ED4-89C1-DA4500C951FF}"/>
                </a:ext>
              </a:extLst>
            </p:cNvPr>
            <p:cNvSpPr/>
            <p:nvPr/>
          </p:nvSpPr>
          <p:spPr>
            <a:xfrm>
              <a:off x="190581" y="2180046"/>
              <a:ext cx="1006655" cy="452263"/>
            </a:xfrm>
            <a:custGeom>
              <a:avLst/>
              <a:gdLst>
                <a:gd name="connsiteX0" fmla="*/ 12020 w 1006655"/>
                <a:gd name="connsiteY0" fmla="*/ 446890 h 452263"/>
                <a:gd name="connsiteX1" fmla="*/ 40726 w 1006655"/>
                <a:gd name="connsiteY1" fmla="*/ 422238 h 452263"/>
                <a:gd name="connsiteX2" fmla="*/ 125077 w 1006655"/>
                <a:gd name="connsiteY2" fmla="*/ 337368 h 452263"/>
                <a:gd name="connsiteX3" fmla="*/ 176668 w 1006655"/>
                <a:gd name="connsiteY3" fmla="*/ 292777 h 452263"/>
                <a:gd name="connsiteX4" fmla="*/ 204313 w 1006655"/>
                <a:gd name="connsiteY4" fmla="*/ 297986 h 452263"/>
                <a:gd name="connsiteX5" fmla="*/ 226114 w 1006655"/>
                <a:gd name="connsiteY5" fmla="*/ 302252 h 452263"/>
                <a:gd name="connsiteX6" fmla="*/ 252416 w 1006655"/>
                <a:gd name="connsiteY6" fmla="*/ 280545 h 452263"/>
                <a:gd name="connsiteX7" fmla="*/ 293590 w 1006655"/>
                <a:gd name="connsiteY7" fmla="*/ 257661 h 452263"/>
                <a:gd name="connsiteX8" fmla="*/ 324888 w 1006655"/>
                <a:gd name="connsiteY8" fmla="*/ 258061 h 452263"/>
                <a:gd name="connsiteX9" fmla="*/ 288499 w 1006655"/>
                <a:gd name="connsiteY9" fmla="*/ 294828 h 452263"/>
                <a:gd name="connsiteX10" fmla="*/ 293165 w 1006655"/>
                <a:gd name="connsiteY10" fmla="*/ 295488 h 452263"/>
                <a:gd name="connsiteX11" fmla="*/ 296111 w 1006655"/>
                <a:gd name="connsiteY11" fmla="*/ 295346 h 452263"/>
                <a:gd name="connsiteX12" fmla="*/ 332972 w 1006655"/>
                <a:gd name="connsiteY12" fmla="*/ 260937 h 452263"/>
                <a:gd name="connsiteX13" fmla="*/ 331700 w 1006655"/>
                <a:gd name="connsiteY13" fmla="*/ 255940 h 452263"/>
                <a:gd name="connsiteX14" fmla="*/ 330050 w 1006655"/>
                <a:gd name="connsiteY14" fmla="*/ 247031 h 452263"/>
                <a:gd name="connsiteX15" fmla="*/ 342753 w 1006655"/>
                <a:gd name="connsiteY15" fmla="*/ 227917 h 452263"/>
                <a:gd name="connsiteX16" fmla="*/ 348598 w 1006655"/>
                <a:gd name="connsiteY16" fmla="*/ 215827 h 452263"/>
                <a:gd name="connsiteX17" fmla="*/ 335659 w 1006655"/>
                <a:gd name="connsiteY17" fmla="*/ 217948 h 452263"/>
                <a:gd name="connsiteX18" fmla="*/ 289984 w 1006655"/>
                <a:gd name="connsiteY18" fmla="*/ 240668 h 452263"/>
                <a:gd name="connsiteX19" fmla="*/ 227198 w 1006655"/>
                <a:gd name="connsiteY19" fmla="*/ 275620 h 452263"/>
                <a:gd name="connsiteX20" fmla="*/ 208178 w 1006655"/>
                <a:gd name="connsiteY20" fmla="*/ 281724 h 452263"/>
                <a:gd name="connsiteX21" fmla="*/ 206764 w 1006655"/>
                <a:gd name="connsiteY21" fmla="*/ 279626 h 452263"/>
                <a:gd name="connsiteX22" fmla="*/ 208980 w 1006655"/>
                <a:gd name="connsiteY22" fmla="*/ 272273 h 452263"/>
                <a:gd name="connsiteX23" fmla="*/ 252062 w 1006655"/>
                <a:gd name="connsiteY23" fmla="*/ 241563 h 452263"/>
                <a:gd name="connsiteX24" fmla="*/ 261820 w 1006655"/>
                <a:gd name="connsiteY24" fmla="*/ 238264 h 452263"/>
                <a:gd name="connsiteX25" fmla="*/ 299270 w 1006655"/>
                <a:gd name="connsiteY25" fmla="*/ 215874 h 452263"/>
                <a:gd name="connsiteX26" fmla="*/ 329673 w 1006655"/>
                <a:gd name="connsiteY26" fmla="*/ 197561 h 452263"/>
                <a:gd name="connsiteX27" fmla="*/ 353759 w 1006655"/>
                <a:gd name="connsiteY27" fmla="*/ 195582 h 452263"/>
                <a:gd name="connsiteX28" fmla="*/ 364672 w 1006655"/>
                <a:gd name="connsiteY28" fmla="*/ 188888 h 452263"/>
                <a:gd name="connsiteX29" fmla="*/ 378836 w 1006655"/>
                <a:gd name="connsiteY29" fmla="*/ 175054 h 452263"/>
                <a:gd name="connsiteX30" fmla="*/ 389866 w 1006655"/>
                <a:gd name="connsiteY30" fmla="*/ 173545 h 452263"/>
                <a:gd name="connsiteX31" fmla="*/ 411949 w 1006655"/>
                <a:gd name="connsiteY31" fmla="*/ 160064 h 452263"/>
                <a:gd name="connsiteX32" fmla="*/ 412586 w 1006655"/>
                <a:gd name="connsiteY32" fmla="*/ 152711 h 452263"/>
                <a:gd name="connsiteX33" fmla="*/ 405492 w 1006655"/>
                <a:gd name="connsiteY33" fmla="*/ 150142 h 452263"/>
                <a:gd name="connsiteX34" fmla="*/ 388570 w 1006655"/>
                <a:gd name="connsiteY34" fmla="*/ 134069 h 452263"/>
                <a:gd name="connsiteX35" fmla="*/ 378553 w 1006655"/>
                <a:gd name="connsiteY35" fmla="*/ 127045 h 452263"/>
                <a:gd name="connsiteX36" fmla="*/ 365614 w 1006655"/>
                <a:gd name="connsiteY36" fmla="*/ 125584 h 452263"/>
                <a:gd name="connsiteX37" fmla="*/ 371200 w 1006655"/>
                <a:gd name="connsiteY37" fmla="*/ 112150 h 452263"/>
                <a:gd name="connsiteX38" fmla="*/ 407660 w 1006655"/>
                <a:gd name="connsiteY38" fmla="*/ 109628 h 452263"/>
                <a:gd name="connsiteX39" fmla="*/ 413246 w 1006655"/>
                <a:gd name="connsiteY39" fmla="*/ 116722 h 452263"/>
                <a:gd name="connsiteX40" fmla="*/ 420269 w 1006655"/>
                <a:gd name="connsiteY40" fmla="*/ 124524 h 452263"/>
                <a:gd name="connsiteX41" fmla="*/ 450531 w 1006655"/>
                <a:gd name="connsiteY41" fmla="*/ 122261 h 452263"/>
                <a:gd name="connsiteX42" fmla="*/ 469645 w 1006655"/>
                <a:gd name="connsiteY42" fmla="*/ 119928 h 452263"/>
                <a:gd name="connsiteX43" fmla="*/ 471836 w 1006655"/>
                <a:gd name="connsiteY43" fmla="*/ 123699 h 452263"/>
                <a:gd name="connsiteX44" fmla="*/ 463870 w 1006655"/>
                <a:gd name="connsiteY44" fmla="*/ 128837 h 452263"/>
                <a:gd name="connsiteX45" fmla="*/ 446736 w 1006655"/>
                <a:gd name="connsiteY45" fmla="*/ 143072 h 452263"/>
                <a:gd name="connsiteX46" fmla="*/ 443955 w 1006655"/>
                <a:gd name="connsiteY46" fmla="*/ 149152 h 452263"/>
                <a:gd name="connsiteX47" fmla="*/ 449847 w 1006655"/>
                <a:gd name="connsiteY47" fmla="*/ 152523 h 452263"/>
                <a:gd name="connsiteX48" fmla="*/ 471294 w 1006655"/>
                <a:gd name="connsiteY48" fmla="*/ 153960 h 452263"/>
                <a:gd name="connsiteX49" fmla="*/ 575937 w 1006655"/>
                <a:gd name="connsiteY49" fmla="*/ 149907 h 452263"/>
                <a:gd name="connsiteX50" fmla="*/ 750649 w 1006655"/>
                <a:gd name="connsiteY50" fmla="*/ 159923 h 452263"/>
                <a:gd name="connsiteX51" fmla="*/ 909169 w 1006655"/>
                <a:gd name="connsiteY51" fmla="*/ 192683 h 452263"/>
                <a:gd name="connsiteX52" fmla="*/ 929909 w 1006655"/>
                <a:gd name="connsiteY52" fmla="*/ 198056 h 452263"/>
                <a:gd name="connsiteX53" fmla="*/ 940326 w 1006655"/>
                <a:gd name="connsiteY53" fmla="*/ 197019 h 452263"/>
                <a:gd name="connsiteX54" fmla="*/ 936343 w 1006655"/>
                <a:gd name="connsiteY54" fmla="*/ 186767 h 452263"/>
                <a:gd name="connsiteX55" fmla="*/ 923616 w 1006655"/>
                <a:gd name="connsiteY55" fmla="*/ 178283 h 452263"/>
                <a:gd name="connsiteX56" fmla="*/ 901226 w 1006655"/>
                <a:gd name="connsiteY56" fmla="*/ 173993 h 452263"/>
                <a:gd name="connsiteX57" fmla="*/ 897055 w 1006655"/>
                <a:gd name="connsiteY57" fmla="*/ 162893 h 452263"/>
                <a:gd name="connsiteX58" fmla="*/ 929178 w 1006655"/>
                <a:gd name="connsiteY58" fmla="*/ 155327 h 452263"/>
                <a:gd name="connsiteX59" fmla="*/ 970682 w 1006655"/>
                <a:gd name="connsiteY59" fmla="*/ 172956 h 452263"/>
                <a:gd name="connsiteX60" fmla="*/ 997173 w 1006655"/>
                <a:gd name="connsiteY60" fmla="*/ 178236 h 452263"/>
                <a:gd name="connsiteX61" fmla="*/ 1006647 w 1006655"/>
                <a:gd name="connsiteY61" fmla="*/ 169892 h 452263"/>
                <a:gd name="connsiteX62" fmla="*/ 997149 w 1006655"/>
                <a:gd name="connsiteY62" fmla="*/ 161596 h 452263"/>
                <a:gd name="connsiteX63" fmla="*/ 934010 w 1006655"/>
                <a:gd name="connsiteY63" fmla="*/ 141375 h 452263"/>
                <a:gd name="connsiteX64" fmla="*/ 823380 w 1006655"/>
                <a:gd name="connsiteY64" fmla="*/ 99800 h 452263"/>
                <a:gd name="connsiteX65" fmla="*/ 663305 w 1006655"/>
                <a:gd name="connsiteY65" fmla="*/ 78306 h 452263"/>
                <a:gd name="connsiteX66" fmla="*/ 656046 w 1006655"/>
                <a:gd name="connsiteY66" fmla="*/ 77741 h 452263"/>
                <a:gd name="connsiteX67" fmla="*/ 675796 w 1006655"/>
                <a:gd name="connsiteY67" fmla="*/ 69586 h 452263"/>
                <a:gd name="connsiteX68" fmla="*/ 765544 w 1006655"/>
                <a:gd name="connsiteY68" fmla="*/ 60300 h 452263"/>
                <a:gd name="connsiteX69" fmla="*/ 865025 w 1006655"/>
                <a:gd name="connsiteY69" fmla="*/ 91080 h 452263"/>
                <a:gd name="connsiteX70" fmla="*/ 969951 w 1006655"/>
                <a:gd name="connsiteY70" fmla="*/ 126668 h 452263"/>
                <a:gd name="connsiteX71" fmla="*/ 994934 w 1006655"/>
                <a:gd name="connsiteY71" fmla="*/ 126975 h 452263"/>
                <a:gd name="connsiteX72" fmla="*/ 988429 w 1006655"/>
                <a:gd name="connsiteY72" fmla="*/ 120022 h 452263"/>
                <a:gd name="connsiteX73" fmla="*/ 972025 w 1006655"/>
                <a:gd name="connsiteY73" fmla="*/ 109982 h 452263"/>
                <a:gd name="connsiteX74" fmla="*/ 823687 w 1006655"/>
                <a:gd name="connsiteY74" fmla="*/ 53371 h 452263"/>
                <a:gd name="connsiteX75" fmla="*/ 678153 w 1006655"/>
                <a:gd name="connsiteY75" fmla="*/ 19810 h 452263"/>
                <a:gd name="connsiteX76" fmla="*/ 656117 w 1006655"/>
                <a:gd name="connsiteY76" fmla="*/ 18372 h 452263"/>
                <a:gd name="connsiteX77" fmla="*/ 655692 w 1006655"/>
                <a:gd name="connsiteY77" fmla="*/ 20800 h 452263"/>
                <a:gd name="connsiteX78" fmla="*/ 665120 w 1006655"/>
                <a:gd name="connsiteY78" fmla="*/ 28860 h 452263"/>
                <a:gd name="connsiteX79" fmla="*/ 667971 w 1006655"/>
                <a:gd name="connsiteY79" fmla="*/ 40573 h 452263"/>
                <a:gd name="connsiteX80" fmla="*/ 653783 w 1006655"/>
                <a:gd name="connsiteY80" fmla="*/ 44627 h 452263"/>
                <a:gd name="connsiteX81" fmla="*/ 643060 w 1006655"/>
                <a:gd name="connsiteY81" fmla="*/ 32914 h 452263"/>
                <a:gd name="connsiteX82" fmla="*/ 632218 w 1006655"/>
                <a:gd name="connsiteY82" fmla="*/ 18136 h 452263"/>
                <a:gd name="connsiteX83" fmla="*/ 614778 w 1006655"/>
                <a:gd name="connsiteY83" fmla="*/ 14153 h 452263"/>
                <a:gd name="connsiteX84" fmla="*/ 611596 w 1006655"/>
                <a:gd name="connsiteY84" fmla="*/ 30934 h 452263"/>
                <a:gd name="connsiteX85" fmla="*/ 613128 w 1006655"/>
                <a:gd name="connsiteY85" fmla="*/ 39607 h 452263"/>
                <a:gd name="connsiteX86" fmla="*/ 610300 w 1006655"/>
                <a:gd name="connsiteY86" fmla="*/ 46065 h 452263"/>
                <a:gd name="connsiteX87" fmla="*/ 577139 w 1006655"/>
                <a:gd name="connsiteY87" fmla="*/ 40243 h 452263"/>
                <a:gd name="connsiteX88" fmla="*/ 576032 w 1006655"/>
                <a:gd name="connsiteY88" fmla="*/ 31688 h 452263"/>
                <a:gd name="connsiteX89" fmla="*/ 565025 w 1006655"/>
                <a:gd name="connsiteY89" fmla="*/ 17524 h 452263"/>
                <a:gd name="connsiteX90" fmla="*/ 539242 w 1006655"/>
                <a:gd name="connsiteY90" fmla="*/ 19173 h 452263"/>
                <a:gd name="connsiteX91" fmla="*/ 494674 w 1006655"/>
                <a:gd name="connsiteY91" fmla="*/ 39348 h 452263"/>
                <a:gd name="connsiteX92" fmla="*/ 488263 w 1006655"/>
                <a:gd name="connsiteY92" fmla="*/ 48280 h 452263"/>
                <a:gd name="connsiteX93" fmla="*/ 489701 w 1006655"/>
                <a:gd name="connsiteY93" fmla="*/ 50967 h 452263"/>
                <a:gd name="connsiteX94" fmla="*/ 531299 w 1006655"/>
                <a:gd name="connsiteY94" fmla="*/ 47031 h 452263"/>
                <a:gd name="connsiteX95" fmla="*/ 515697 w 1006655"/>
                <a:gd name="connsiteY95" fmla="*/ 55799 h 452263"/>
                <a:gd name="connsiteX96" fmla="*/ 516592 w 1006655"/>
                <a:gd name="connsiteY96" fmla="*/ 66475 h 452263"/>
                <a:gd name="connsiteX97" fmla="*/ 535989 w 1006655"/>
                <a:gd name="connsiteY97" fmla="*/ 70694 h 452263"/>
                <a:gd name="connsiteX98" fmla="*/ 607165 w 1006655"/>
                <a:gd name="connsiteY98" fmla="*/ 69680 h 452263"/>
                <a:gd name="connsiteX99" fmla="*/ 646854 w 1006655"/>
                <a:gd name="connsiteY99" fmla="*/ 67583 h 452263"/>
                <a:gd name="connsiteX100" fmla="*/ 612350 w 1006655"/>
                <a:gd name="connsiteY100" fmla="*/ 77835 h 452263"/>
                <a:gd name="connsiteX101" fmla="*/ 509875 w 1006655"/>
                <a:gd name="connsiteY101" fmla="*/ 85895 h 452263"/>
                <a:gd name="connsiteX102" fmla="*/ 495145 w 1006655"/>
                <a:gd name="connsiteY102" fmla="*/ 86060 h 452263"/>
                <a:gd name="connsiteX103" fmla="*/ 486614 w 1006655"/>
                <a:gd name="connsiteY103" fmla="*/ 92589 h 452263"/>
                <a:gd name="connsiteX104" fmla="*/ 472921 w 1006655"/>
                <a:gd name="connsiteY104" fmla="*/ 104773 h 452263"/>
                <a:gd name="connsiteX105" fmla="*/ 452345 w 1006655"/>
                <a:gd name="connsiteY105" fmla="*/ 106494 h 452263"/>
                <a:gd name="connsiteX106" fmla="*/ 440019 w 1006655"/>
                <a:gd name="connsiteY106" fmla="*/ 90467 h 452263"/>
                <a:gd name="connsiteX107" fmla="*/ 487981 w 1006655"/>
                <a:gd name="connsiteY107" fmla="*/ 13022 h 452263"/>
                <a:gd name="connsiteX108" fmla="*/ 497431 w 1006655"/>
                <a:gd name="connsiteY108" fmla="*/ 2039 h 452263"/>
                <a:gd name="connsiteX109" fmla="*/ 489654 w 1006655"/>
                <a:gd name="connsiteY109" fmla="*/ 12 h 452263"/>
                <a:gd name="connsiteX110" fmla="*/ 434999 w 1006655"/>
                <a:gd name="connsiteY110" fmla="*/ 13941 h 452263"/>
                <a:gd name="connsiteX111" fmla="*/ 427599 w 1006655"/>
                <a:gd name="connsiteY111" fmla="*/ 33856 h 452263"/>
                <a:gd name="connsiteX112" fmla="*/ 429296 w 1006655"/>
                <a:gd name="connsiteY112" fmla="*/ 43260 h 452263"/>
                <a:gd name="connsiteX113" fmla="*/ 416192 w 1006655"/>
                <a:gd name="connsiteY113" fmla="*/ 51462 h 452263"/>
                <a:gd name="connsiteX114" fmla="*/ 402852 w 1006655"/>
                <a:gd name="connsiteY114" fmla="*/ 38429 h 452263"/>
                <a:gd name="connsiteX115" fmla="*/ 390667 w 1006655"/>
                <a:gd name="connsiteY115" fmla="*/ 28789 h 452263"/>
                <a:gd name="connsiteX116" fmla="*/ 334834 w 1006655"/>
                <a:gd name="connsiteY116" fmla="*/ 42860 h 452263"/>
                <a:gd name="connsiteX117" fmla="*/ 331652 w 1006655"/>
                <a:gd name="connsiteY117" fmla="*/ 53654 h 452263"/>
                <a:gd name="connsiteX118" fmla="*/ 325619 w 1006655"/>
                <a:gd name="connsiteY118" fmla="*/ 64519 h 452263"/>
                <a:gd name="connsiteX119" fmla="*/ 315461 w 1006655"/>
                <a:gd name="connsiteY119" fmla="*/ 66357 h 452263"/>
                <a:gd name="connsiteX120" fmla="*/ 295687 w 1006655"/>
                <a:gd name="connsiteY120" fmla="*/ 68973 h 452263"/>
                <a:gd name="connsiteX121" fmla="*/ 175018 w 1006655"/>
                <a:gd name="connsiteY121" fmla="*/ 115026 h 452263"/>
                <a:gd name="connsiteX122" fmla="*/ 143154 w 1006655"/>
                <a:gd name="connsiteY122" fmla="*/ 141021 h 452263"/>
                <a:gd name="connsiteX123" fmla="*/ 122885 w 1006655"/>
                <a:gd name="connsiteY123" fmla="*/ 150873 h 452263"/>
                <a:gd name="connsiteX124" fmla="*/ 109804 w 1006655"/>
                <a:gd name="connsiteY124" fmla="*/ 163505 h 452263"/>
                <a:gd name="connsiteX125" fmla="*/ 128824 w 1006655"/>
                <a:gd name="connsiteY125" fmla="*/ 159122 h 452263"/>
                <a:gd name="connsiteX126" fmla="*/ 221070 w 1006655"/>
                <a:gd name="connsiteY126" fmla="*/ 120776 h 452263"/>
                <a:gd name="connsiteX127" fmla="*/ 313717 w 1006655"/>
                <a:gd name="connsiteY127" fmla="*/ 88040 h 452263"/>
                <a:gd name="connsiteX128" fmla="*/ 355739 w 1006655"/>
                <a:gd name="connsiteY128" fmla="*/ 59970 h 452263"/>
                <a:gd name="connsiteX129" fmla="*/ 361113 w 1006655"/>
                <a:gd name="connsiteY129" fmla="*/ 53984 h 452263"/>
                <a:gd name="connsiteX130" fmla="*/ 339053 w 1006655"/>
                <a:gd name="connsiteY130" fmla="*/ 102110 h 452263"/>
                <a:gd name="connsiteX131" fmla="*/ 253995 w 1006655"/>
                <a:gd name="connsiteY131" fmla="*/ 132254 h 452263"/>
                <a:gd name="connsiteX132" fmla="*/ 149635 w 1006655"/>
                <a:gd name="connsiteY132" fmla="*/ 178000 h 452263"/>
                <a:gd name="connsiteX133" fmla="*/ 133561 w 1006655"/>
                <a:gd name="connsiteY133" fmla="*/ 192471 h 452263"/>
                <a:gd name="connsiteX134" fmla="*/ 124747 w 1006655"/>
                <a:gd name="connsiteY134" fmla="*/ 198528 h 452263"/>
                <a:gd name="connsiteX135" fmla="*/ 105869 w 1006655"/>
                <a:gd name="connsiteY135" fmla="*/ 201827 h 452263"/>
                <a:gd name="connsiteX136" fmla="*/ 78412 w 1006655"/>
                <a:gd name="connsiteY136" fmla="*/ 211679 h 452263"/>
                <a:gd name="connsiteX137" fmla="*/ 70493 w 1006655"/>
                <a:gd name="connsiteY137" fmla="*/ 226598 h 452263"/>
                <a:gd name="connsiteX138" fmla="*/ 80816 w 1006655"/>
                <a:gd name="connsiteY138" fmla="*/ 222120 h 452263"/>
                <a:gd name="connsiteX139" fmla="*/ 92458 w 1006655"/>
                <a:gd name="connsiteY139" fmla="*/ 221578 h 452263"/>
                <a:gd name="connsiteX140" fmla="*/ 91916 w 1006655"/>
                <a:gd name="connsiteY140" fmla="*/ 234634 h 452263"/>
                <a:gd name="connsiteX141" fmla="*/ 85930 w 1006655"/>
                <a:gd name="connsiteY141" fmla="*/ 241964 h 452263"/>
                <a:gd name="connsiteX142" fmla="*/ 60947 w 1006655"/>
                <a:gd name="connsiteY142" fmla="*/ 257590 h 452263"/>
                <a:gd name="connsiteX143" fmla="*/ 30827 w 1006655"/>
                <a:gd name="connsiteY143" fmla="*/ 255964 h 452263"/>
                <a:gd name="connsiteX144" fmla="*/ 47372 w 1006655"/>
                <a:gd name="connsiteY144" fmla="*/ 296100 h 452263"/>
                <a:gd name="connsiteX145" fmla="*/ 56776 w 1006655"/>
                <a:gd name="connsiteY145" fmla="*/ 288983 h 452263"/>
                <a:gd name="connsiteX146" fmla="*/ 114353 w 1006655"/>
                <a:gd name="connsiteY146" fmla="*/ 237463 h 452263"/>
                <a:gd name="connsiteX147" fmla="*/ 318973 w 1006655"/>
                <a:gd name="connsiteY147" fmla="*/ 126433 h 452263"/>
                <a:gd name="connsiteX148" fmla="*/ 331440 w 1006655"/>
                <a:gd name="connsiteY148" fmla="*/ 124241 h 452263"/>
                <a:gd name="connsiteX149" fmla="*/ 332454 w 1006655"/>
                <a:gd name="connsiteY149" fmla="*/ 126527 h 452263"/>
                <a:gd name="connsiteX150" fmla="*/ 322555 w 1006655"/>
                <a:gd name="connsiteY150" fmla="*/ 134658 h 452263"/>
                <a:gd name="connsiteX151" fmla="*/ 263894 w 1006655"/>
                <a:gd name="connsiteY151" fmla="*/ 166286 h 452263"/>
                <a:gd name="connsiteX152" fmla="*/ 200778 w 1006655"/>
                <a:gd name="connsiteY152" fmla="*/ 189053 h 452263"/>
                <a:gd name="connsiteX153" fmla="*/ 189394 w 1006655"/>
                <a:gd name="connsiteY153" fmla="*/ 199164 h 452263"/>
                <a:gd name="connsiteX154" fmla="*/ 179731 w 1006655"/>
                <a:gd name="connsiteY154" fmla="*/ 212268 h 452263"/>
                <a:gd name="connsiteX155" fmla="*/ 159416 w 1006655"/>
                <a:gd name="connsiteY155" fmla="*/ 222638 h 452263"/>
                <a:gd name="connsiteX156" fmla="*/ 144827 w 1006655"/>
                <a:gd name="connsiteY156" fmla="*/ 232372 h 452263"/>
                <a:gd name="connsiteX157" fmla="*/ 142611 w 1006655"/>
                <a:gd name="connsiteY157" fmla="*/ 242294 h 452263"/>
                <a:gd name="connsiteX158" fmla="*/ 134693 w 1006655"/>
                <a:gd name="connsiteY158" fmla="*/ 255304 h 452263"/>
                <a:gd name="connsiteX159" fmla="*/ 118501 w 1006655"/>
                <a:gd name="connsiteY159" fmla="*/ 261714 h 452263"/>
                <a:gd name="connsiteX160" fmla="*/ 23757 w 1006655"/>
                <a:gd name="connsiteY160" fmla="*/ 356482 h 452263"/>
                <a:gd name="connsiteX161" fmla="*/ 16333 w 1006655"/>
                <a:gd name="connsiteY161" fmla="*/ 370128 h 452263"/>
                <a:gd name="connsiteX162" fmla="*/ 18478 w 1006655"/>
                <a:gd name="connsiteY162" fmla="*/ 371990 h 452263"/>
                <a:gd name="connsiteX163" fmla="*/ 29696 w 1006655"/>
                <a:gd name="connsiteY163" fmla="*/ 364542 h 452263"/>
                <a:gd name="connsiteX164" fmla="*/ 115367 w 1006655"/>
                <a:gd name="connsiteY164" fmla="*/ 291057 h 452263"/>
                <a:gd name="connsiteX165" fmla="*/ 184775 w 1006655"/>
                <a:gd name="connsiteY165" fmla="*/ 232843 h 452263"/>
                <a:gd name="connsiteX166" fmla="*/ 201273 w 1006655"/>
                <a:gd name="connsiteY166" fmla="*/ 231288 h 452263"/>
                <a:gd name="connsiteX167" fmla="*/ 198185 w 1006655"/>
                <a:gd name="connsiteY167" fmla="*/ 246560 h 452263"/>
                <a:gd name="connsiteX168" fmla="*/ 167688 w 1006655"/>
                <a:gd name="connsiteY168" fmla="*/ 277788 h 452263"/>
                <a:gd name="connsiteX169" fmla="*/ 55503 w 1006655"/>
                <a:gd name="connsiteY169" fmla="*/ 379508 h 452263"/>
                <a:gd name="connsiteX170" fmla="*/ 6599 w 1006655"/>
                <a:gd name="connsiteY170" fmla="*/ 437251 h 452263"/>
                <a:gd name="connsiteX171" fmla="*/ 0 w 1006655"/>
                <a:gd name="connsiteY171" fmla="*/ 450472 h 452263"/>
                <a:gd name="connsiteX172" fmla="*/ 2003 w 1006655"/>
                <a:gd name="connsiteY172" fmla="*/ 452263 h 452263"/>
                <a:gd name="connsiteX173" fmla="*/ 12020 w 1006655"/>
                <a:gd name="connsiteY173" fmla="*/ 446890 h 452263"/>
                <a:gd name="connsiteX174" fmla="*/ 522508 w 1006655"/>
                <a:gd name="connsiteY174" fmla="*/ 114248 h 452263"/>
                <a:gd name="connsiteX175" fmla="*/ 669103 w 1006655"/>
                <a:gd name="connsiteY175" fmla="*/ 105905 h 452263"/>
                <a:gd name="connsiteX176" fmla="*/ 769197 w 1006655"/>
                <a:gd name="connsiteY176" fmla="*/ 108662 h 452263"/>
                <a:gd name="connsiteX177" fmla="*/ 826232 w 1006655"/>
                <a:gd name="connsiteY177" fmla="*/ 120988 h 452263"/>
                <a:gd name="connsiteX178" fmla="*/ 874406 w 1006655"/>
                <a:gd name="connsiteY178" fmla="*/ 135035 h 452263"/>
                <a:gd name="connsiteX179" fmla="*/ 882325 w 1006655"/>
                <a:gd name="connsiteY179" fmla="*/ 138994 h 452263"/>
                <a:gd name="connsiteX180" fmla="*/ 886166 w 1006655"/>
                <a:gd name="connsiteY180" fmla="*/ 160088 h 452263"/>
                <a:gd name="connsiteX181" fmla="*/ 856918 w 1006655"/>
                <a:gd name="connsiteY181" fmla="*/ 161879 h 452263"/>
                <a:gd name="connsiteX182" fmla="*/ 823145 w 1006655"/>
                <a:gd name="connsiteY182" fmla="*/ 148540 h 452263"/>
                <a:gd name="connsiteX183" fmla="*/ 712963 w 1006655"/>
                <a:gd name="connsiteY183" fmla="*/ 135294 h 452263"/>
                <a:gd name="connsiteX184" fmla="*/ 543790 w 1006655"/>
                <a:gd name="connsiteY184" fmla="*/ 130251 h 452263"/>
                <a:gd name="connsiteX185" fmla="*/ 508344 w 1006655"/>
                <a:gd name="connsiteY185" fmla="*/ 127281 h 452263"/>
                <a:gd name="connsiteX186" fmla="*/ 497243 w 1006655"/>
                <a:gd name="connsiteY186" fmla="*/ 123840 h 452263"/>
                <a:gd name="connsiteX187" fmla="*/ 522508 w 1006655"/>
                <a:gd name="connsiteY187" fmla="*/ 114248 h 452263"/>
                <a:gd name="connsiteX188" fmla="*/ 214188 w 1006655"/>
                <a:gd name="connsiteY188" fmla="*/ 222379 h 452263"/>
                <a:gd name="connsiteX189" fmla="*/ 241150 w 1006655"/>
                <a:gd name="connsiteY189" fmla="*/ 202959 h 452263"/>
                <a:gd name="connsiteX190" fmla="*/ 349847 w 1006655"/>
                <a:gd name="connsiteY190" fmla="*/ 153489 h 452263"/>
                <a:gd name="connsiteX191" fmla="*/ 369927 w 1006655"/>
                <a:gd name="connsiteY191" fmla="*/ 150449 h 452263"/>
                <a:gd name="connsiteX192" fmla="*/ 371365 w 1006655"/>
                <a:gd name="connsiteY192" fmla="*/ 153112 h 452263"/>
                <a:gd name="connsiteX193" fmla="*/ 360571 w 1006655"/>
                <a:gd name="connsiteY193" fmla="*/ 162963 h 452263"/>
                <a:gd name="connsiteX194" fmla="*/ 312751 w 1006655"/>
                <a:gd name="connsiteY194" fmla="*/ 191033 h 452263"/>
                <a:gd name="connsiteX195" fmla="*/ 222036 w 1006655"/>
                <a:gd name="connsiteY195" fmla="*/ 230345 h 452263"/>
                <a:gd name="connsiteX196" fmla="*/ 210747 w 1006655"/>
                <a:gd name="connsiteY196" fmla="*/ 232207 h 452263"/>
                <a:gd name="connsiteX197" fmla="*/ 209098 w 1006655"/>
                <a:gd name="connsiteY197" fmla="*/ 229756 h 452263"/>
                <a:gd name="connsiteX198" fmla="*/ 214188 w 1006655"/>
                <a:gd name="connsiteY198" fmla="*/ 222379 h 452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Lst>
              <a:rect l="l" t="t" r="r" b="b"/>
              <a:pathLst>
                <a:path w="1006655" h="452263">
                  <a:moveTo>
                    <a:pt x="12020" y="446890"/>
                  </a:moveTo>
                  <a:cubicBezTo>
                    <a:pt x="21777" y="438900"/>
                    <a:pt x="31794" y="431099"/>
                    <a:pt x="40726" y="422238"/>
                  </a:cubicBezTo>
                  <a:cubicBezTo>
                    <a:pt x="69031" y="394144"/>
                    <a:pt x="96465" y="365155"/>
                    <a:pt x="125077" y="337368"/>
                  </a:cubicBezTo>
                  <a:cubicBezTo>
                    <a:pt x="141362" y="321554"/>
                    <a:pt x="158709" y="306659"/>
                    <a:pt x="176668" y="292777"/>
                  </a:cubicBezTo>
                  <a:cubicBezTo>
                    <a:pt x="188900" y="283326"/>
                    <a:pt x="195334" y="285518"/>
                    <a:pt x="204313" y="297986"/>
                  </a:cubicBezTo>
                  <a:cubicBezTo>
                    <a:pt x="211172" y="307507"/>
                    <a:pt x="216734" y="309039"/>
                    <a:pt x="226114" y="302252"/>
                  </a:cubicBezTo>
                  <a:cubicBezTo>
                    <a:pt x="235305" y="295605"/>
                    <a:pt x="243649" y="287781"/>
                    <a:pt x="252416" y="280545"/>
                  </a:cubicBezTo>
                  <a:cubicBezTo>
                    <a:pt x="264719" y="270364"/>
                    <a:pt x="278223" y="262303"/>
                    <a:pt x="293590" y="257661"/>
                  </a:cubicBezTo>
                  <a:cubicBezTo>
                    <a:pt x="303677" y="254620"/>
                    <a:pt x="313717" y="254997"/>
                    <a:pt x="324888" y="258061"/>
                  </a:cubicBezTo>
                  <a:cubicBezTo>
                    <a:pt x="314330" y="272344"/>
                    <a:pt x="296088" y="277811"/>
                    <a:pt x="288499" y="294828"/>
                  </a:cubicBezTo>
                  <a:cubicBezTo>
                    <a:pt x="291280" y="295228"/>
                    <a:pt x="292223" y="295440"/>
                    <a:pt x="293165" y="295488"/>
                  </a:cubicBezTo>
                  <a:cubicBezTo>
                    <a:pt x="294155" y="295535"/>
                    <a:pt x="295239" y="295676"/>
                    <a:pt x="296111" y="295346"/>
                  </a:cubicBezTo>
                  <a:cubicBezTo>
                    <a:pt x="313246" y="289077"/>
                    <a:pt x="325407" y="277387"/>
                    <a:pt x="332972" y="260937"/>
                  </a:cubicBezTo>
                  <a:cubicBezTo>
                    <a:pt x="333561" y="259664"/>
                    <a:pt x="332666" y="256317"/>
                    <a:pt x="331700" y="255940"/>
                  </a:cubicBezTo>
                  <a:cubicBezTo>
                    <a:pt x="325878" y="253725"/>
                    <a:pt x="328259" y="249977"/>
                    <a:pt x="330050" y="247031"/>
                  </a:cubicBezTo>
                  <a:cubicBezTo>
                    <a:pt x="334033" y="240503"/>
                    <a:pt x="338676" y="234399"/>
                    <a:pt x="342753" y="227917"/>
                  </a:cubicBezTo>
                  <a:cubicBezTo>
                    <a:pt x="344709" y="224806"/>
                    <a:pt x="346005" y="221248"/>
                    <a:pt x="348598" y="215827"/>
                  </a:cubicBezTo>
                  <a:cubicBezTo>
                    <a:pt x="342659" y="216746"/>
                    <a:pt x="338746" y="216487"/>
                    <a:pt x="335659" y="217948"/>
                  </a:cubicBezTo>
                  <a:cubicBezTo>
                    <a:pt x="320293" y="225231"/>
                    <a:pt x="304950" y="232584"/>
                    <a:pt x="289984" y="240668"/>
                  </a:cubicBezTo>
                  <a:cubicBezTo>
                    <a:pt x="268914" y="252028"/>
                    <a:pt x="248315" y="264307"/>
                    <a:pt x="227198" y="275620"/>
                  </a:cubicBezTo>
                  <a:cubicBezTo>
                    <a:pt x="221424" y="278707"/>
                    <a:pt x="214542" y="279744"/>
                    <a:pt x="208178" y="281724"/>
                  </a:cubicBezTo>
                  <a:cubicBezTo>
                    <a:pt x="207707" y="281017"/>
                    <a:pt x="207236" y="280333"/>
                    <a:pt x="206764" y="279626"/>
                  </a:cubicBezTo>
                  <a:cubicBezTo>
                    <a:pt x="207471" y="277151"/>
                    <a:pt x="207636" y="274347"/>
                    <a:pt x="208980" y="272273"/>
                  </a:cubicBezTo>
                  <a:cubicBezTo>
                    <a:pt x="219303" y="256459"/>
                    <a:pt x="232029" y="243920"/>
                    <a:pt x="252062" y="241563"/>
                  </a:cubicBezTo>
                  <a:cubicBezTo>
                    <a:pt x="255409" y="241163"/>
                    <a:pt x="258897" y="239961"/>
                    <a:pt x="261820" y="238264"/>
                  </a:cubicBezTo>
                  <a:cubicBezTo>
                    <a:pt x="274405" y="230981"/>
                    <a:pt x="286826" y="223392"/>
                    <a:pt x="299270" y="215874"/>
                  </a:cubicBezTo>
                  <a:cubicBezTo>
                    <a:pt x="309404" y="209746"/>
                    <a:pt x="319208" y="203006"/>
                    <a:pt x="329673" y="197561"/>
                  </a:cubicBezTo>
                  <a:cubicBezTo>
                    <a:pt x="337050" y="193720"/>
                    <a:pt x="344992" y="191410"/>
                    <a:pt x="353759" y="195582"/>
                  </a:cubicBezTo>
                  <a:cubicBezTo>
                    <a:pt x="359864" y="198504"/>
                    <a:pt x="363446" y="195700"/>
                    <a:pt x="364672" y="188888"/>
                  </a:cubicBezTo>
                  <a:cubicBezTo>
                    <a:pt x="366086" y="181087"/>
                    <a:pt x="370870" y="176350"/>
                    <a:pt x="378836" y="175054"/>
                  </a:cubicBezTo>
                  <a:cubicBezTo>
                    <a:pt x="382489" y="174465"/>
                    <a:pt x="386260" y="174323"/>
                    <a:pt x="389866" y="173545"/>
                  </a:cubicBezTo>
                  <a:cubicBezTo>
                    <a:pt x="398751" y="171636"/>
                    <a:pt x="406953" y="168195"/>
                    <a:pt x="411949" y="160064"/>
                  </a:cubicBezTo>
                  <a:cubicBezTo>
                    <a:pt x="413151" y="158108"/>
                    <a:pt x="413693" y="154337"/>
                    <a:pt x="412586" y="152711"/>
                  </a:cubicBezTo>
                  <a:cubicBezTo>
                    <a:pt x="411431" y="150991"/>
                    <a:pt x="407896" y="150001"/>
                    <a:pt x="405492" y="150142"/>
                  </a:cubicBezTo>
                  <a:cubicBezTo>
                    <a:pt x="390290" y="151038"/>
                    <a:pt x="388334" y="149317"/>
                    <a:pt x="388570" y="134069"/>
                  </a:cubicBezTo>
                  <a:cubicBezTo>
                    <a:pt x="388711" y="125231"/>
                    <a:pt x="386378" y="123581"/>
                    <a:pt x="378553" y="127045"/>
                  </a:cubicBezTo>
                  <a:cubicBezTo>
                    <a:pt x="373887" y="129096"/>
                    <a:pt x="368749" y="131618"/>
                    <a:pt x="365614" y="125584"/>
                  </a:cubicBezTo>
                  <a:cubicBezTo>
                    <a:pt x="362503" y="119598"/>
                    <a:pt x="365897" y="115026"/>
                    <a:pt x="371200" y="112150"/>
                  </a:cubicBezTo>
                  <a:cubicBezTo>
                    <a:pt x="382913" y="105787"/>
                    <a:pt x="395263" y="104844"/>
                    <a:pt x="407660" y="109628"/>
                  </a:cubicBezTo>
                  <a:cubicBezTo>
                    <a:pt x="410182" y="110618"/>
                    <a:pt x="413741" y="114955"/>
                    <a:pt x="413246" y="116722"/>
                  </a:cubicBezTo>
                  <a:cubicBezTo>
                    <a:pt x="411195" y="123958"/>
                    <a:pt x="415603" y="124712"/>
                    <a:pt x="420269" y="124524"/>
                  </a:cubicBezTo>
                  <a:cubicBezTo>
                    <a:pt x="430356" y="124123"/>
                    <a:pt x="440443" y="123180"/>
                    <a:pt x="450531" y="122261"/>
                  </a:cubicBezTo>
                  <a:cubicBezTo>
                    <a:pt x="456918" y="121672"/>
                    <a:pt x="463281" y="120729"/>
                    <a:pt x="469645" y="119928"/>
                  </a:cubicBezTo>
                  <a:cubicBezTo>
                    <a:pt x="470375" y="121177"/>
                    <a:pt x="471106" y="122450"/>
                    <a:pt x="471836" y="123699"/>
                  </a:cubicBezTo>
                  <a:cubicBezTo>
                    <a:pt x="469173" y="125396"/>
                    <a:pt x="466345" y="126880"/>
                    <a:pt x="463870" y="128837"/>
                  </a:cubicBezTo>
                  <a:cubicBezTo>
                    <a:pt x="458049" y="133432"/>
                    <a:pt x="452228" y="138099"/>
                    <a:pt x="446736" y="143072"/>
                  </a:cubicBezTo>
                  <a:cubicBezTo>
                    <a:pt x="445134" y="144533"/>
                    <a:pt x="443389" y="147620"/>
                    <a:pt x="443955" y="149152"/>
                  </a:cubicBezTo>
                  <a:cubicBezTo>
                    <a:pt x="444544" y="150802"/>
                    <a:pt x="447679" y="152263"/>
                    <a:pt x="449847" y="152523"/>
                  </a:cubicBezTo>
                  <a:cubicBezTo>
                    <a:pt x="456965" y="153347"/>
                    <a:pt x="464177" y="154196"/>
                    <a:pt x="471294" y="153960"/>
                  </a:cubicBezTo>
                  <a:cubicBezTo>
                    <a:pt x="506175" y="152758"/>
                    <a:pt x="541033" y="150708"/>
                    <a:pt x="575937" y="149907"/>
                  </a:cubicBezTo>
                  <a:cubicBezTo>
                    <a:pt x="634410" y="148563"/>
                    <a:pt x="692647" y="152051"/>
                    <a:pt x="750649" y="159923"/>
                  </a:cubicBezTo>
                  <a:cubicBezTo>
                    <a:pt x="804267" y="167206"/>
                    <a:pt x="857177" y="177576"/>
                    <a:pt x="909169" y="192683"/>
                  </a:cubicBezTo>
                  <a:cubicBezTo>
                    <a:pt x="916027" y="194686"/>
                    <a:pt x="922909" y="196784"/>
                    <a:pt x="929909" y="198056"/>
                  </a:cubicBezTo>
                  <a:cubicBezTo>
                    <a:pt x="933208" y="198669"/>
                    <a:pt x="936838" y="197420"/>
                    <a:pt x="940326" y="197019"/>
                  </a:cubicBezTo>
                  <a:cubicBezTo>
                    <a:pt x="939053" y="193531"/>
                    <a:pt x="938676" y="189218"/>
                    <a:pt x="936343" y="186767"/>
                  </a:cubicBezTo>
                  <a:cubicBezTo>
                    <a:pt x="932855" y="183138"/>
                    <a:pt x="928330" y="179791"/>
                    <a:pt x="923616" y="178283"/>
                  </a:cubicBezTo>
                  <a:cubicBezTo>
                    <a:pt x="916428" y="175973"/>
                    <a:pt x="908721" y="175360"/>
                    <a:pt x="901226" y="173993"/>
                  </a:cubicBezTo>
                  <a:cubicBezTo>
                    <a:pt x="892577" y="172438"/>
                    <a:pt x="891563" y="169704"/>
                    <a:pt x="897055" y="162893"/>
                  </a:cubicBezTo>
                  <a:cubicBezTo>
                    <a:pt x="905799" y="151981"/>
                    <a:pt x="917253" y="150849"/>
                    <a:pt x="929178" y="155327"/>
                  </a:cubicBezTo>
                  <a:cubicBezTo>
                    <a:pt x="943225" y="160630"/>
                    <a:pt x="956565" y="167818"/>
                    <a:pt x="970682" y="172956"/>
                  </a:cubicBezTo>
                  <a:cubicBezTo>
                    <a:pt x="979049" y="175997"/>
                    <a:pt x="988240" y="177175"/>
                    <a:pt x="997173" y="178236"/>
                  </a:cubicBezTo>
                  <a:cubicBezTo>
                    <a:pt x="1002405" y="178848"/>
                    <a:pt x="1006435" y="175384"/>
                    <a:pt x="1006647" y="169892"/>
                  </a:cubicBezTo>
                  <a:cubicBezTo>
                    <a:pt x="1006883" y="163906"/>
                    <a:pt x="1002051" y="162068"/>
                    <a:pt x="997149" y="161596"/>
                  </a:cubicBezTo>
                  <a:cubicBezTo>
                    <a:pt x="974618" y="159428"/>
                    <a:pt x="953972" y="151108"/>
                    <a:pt x="934010" y="141375"/>
                  </a:cubicBezTo>
                  <a:cubicBezTo>
                    <a:pt x="898398" y="123981"/>
                    <a:pt x="861632" y="109958"/>
                    <a:pt x="823380" y="99800"/>
                  </a:cubicBezTo>
                  <a:cubicBezTo>
                    <a:pt x="770941" y="85872"/>
                    <a:pt x="718101" y="74842"/>
                    <a:pt x="663305" y="78306"/>
                  </a:cubicBezTo>
                  <a:cubicBezTo>
                    <a:pt x="661584" y="78424"/>
                    <a:pt x="659840" y="78047"/>
                    <a:pt x="656046" y="77741"/>
                  </a:cubicBezTo>
                  <a:cubicBezTo>
                    <a:pt x="664035" y="74465"/>
                    <a:pt x="670045" y="72296"/>
                    <a:pt x="675796" y="69586"/>
                  </a:cubicBezTo>
                  <a:cubicBezTo>
                    <a:pt x="704644" y="55963"/>
                    <a:pt x="734599" y="54219"/>
                    <a:pt x="765544" y="60300"/>
                  </a:cubicBezTo>
                  <a:cubicBezTo>
                    <a:pt x="799812" y="67041"/>
                    <a:pt x="832548" y="78613"/>
                    <a:pt x="865025" y="91080"/>
                  </a:cubicBezTo>
                  <a:cubicBezTo>
                    <a:pt x="899529" y="104326"/>
                    <a:pt x="933585" y="118938"/>
                    <a:pt x="969951" y="126668"/>
                  </a:cubicBezTo>
                  <a:cubicBezTo>
                    <a:pt x="977635" y="128294"/>
                    <a:pt x="985601" y="130793"/>
                    <a:pt x="994934" y="126975"/>
                  </a:cubicBezTo>
                  <a:cubicBezTo>
                    <a:pt x="992270" y="124076"/>
                    <a:pt x="990691" y="121577"/>
                    <a:pt x="988429" y="120022"/>
                  </a:cubicBezTo>
                  <a:cubicBezTo>
                    <a:pt x="983126" y="116416"/>
                    <a:pt x="977729" y="112857"/>
                    <a:pt x="972025" y="109982"/>
                  </a:cubicBezTo>
                  <a:cubicBezTo>
                    <a:pt x="924559" y="85919"/>
                    <a:pt x="875466" y="65980"/>
                    <a:pt x="823687" y="53371"/>
                  </a:cubicBezTo>
                  <a:cubicBezTo>
                    <a:pt x="775325" y="41587"/>
                    <a:pt x="726727" y="30698"/>
                    <a:pt x="678153" y="19810"/>
                  </a:cubicBezTo>
                  <a:cubicBezTo>
                    <a:pt x="671059" y="18207"/>
                    <a:pt x="663470" y="18796"/>
                    <a:pt x="656117" y="18372"/>
                  </a:cubicBezTo>
                  <a:cubicBezTo>
                    <a:pt x="655975" y="19173"/>
                    <a:pt x="655834" y="19998"/>
                    <a:pt x="655692" y="20800"/>
                  </a:cubicBezTo>
                  <a:cubicBezTo>
                    <a:pt x="658850" y="23463"/>
                    <a:pt x="662244" y="25914"/>
                    <a:pt x="665120" y="28860"/>
                  </a:cubicBezTo>
                  <a:cubicBezTo>
                    <a:pt x="668254" y="32065"/>
                    <a:pt x="671365" y="35742"/>
                    <a:pt x="667971" y="40573"/>
                  </a:cubicBezTo>
                  <a:cubicBezTo>
                    <a:pt x="664389" y="45688"/>
                    <a:pt x="658945" y="47856"/>
                    <a:pt x="653783" y="44627"/>
                  </a:cubicBezTo>
                  <a:cubicBezTo>
                    <a:pt x="649447" y="41917"/>
                    <a:pt x="646359" y="37085"/>
                    <a:pt x="643060" y="32914"/>
                  </a:cubicBezTo>
                  <a:cubicBezTo>
                    <a:pt x="639289" y="28106"/>
                    <a:pt x="636390" y="22544"/>
                    <a:pt x="632218" y="18136"/>
                  </a:cubicBezTo>
                  <a:cubicBezTo>
                    <a:pt x="627575" y="13234"/>
                    <a:pt x="621118" y="10359"/>
                    <a:pt x="614778" y="14153"/>
                  </a:cubicBezTo>
                  <a:cubicBezTo>
                    <a:pt x="608297" y="18042"/>
                    <a:pt x="609970" y="24759"/>
                    <a:pt x="611596" y="30934"/>
                  </a:cubicBezTo>
                  <a:cubicBezTo>
                    <a:pt x="612350" y="33786"/>
                    <a:pt x="613269" y="36755"/>
                    <a:pt x="613128" y="39607"/>
                  </a:cubicBezTo>
                  <a:cubicBezTo>
                    <a:pt x="613010" y="41823"/>
                    <a:pt x="611902" y="44556"/>
                    <a:pt x="610300" y="46065"/>
                  </a:cubicBezTo>
                  <a:cubicBezTo>
                    <a:pt x="603041" y="52923"/>
                    <a:pt x="581523" y="49176"/>
                    <a:pt x="577139" y="40243"/>
                  </a:cubicBezTo>
                  <a:cubicBezTo>
                    <a:pt x="575937" y="37792"/>
                    <a:pt x="575631" y="34469"/>
                    <a:pt x="576032" y="31688"/>
                  </a:cubicBezTo>
                  <a:cubicBezTo>
                    <a:pt x="577493" y="21625"/>
                    <a:pt x="575160" y="17807"/>
                    <a:pt x="565025" y="17524"/>
                  </a:cubicBezTo>
                  <a:cubicBezTo>
                    <a:pt x="556446" y="17288"/>
                    <a:pt x="547679" y="17665"/>
                    <a:pt x="539242" y="19173"/>
                  </a:cubicBezTo>
                  <a:cubicBezTo>
                    <a:pt x="522791" y="22096"/>
                    <a:pt x="507189" y="27587"/>
                    <a:pt x="494674" y="39348"/>
                  </a:cubicBezTo>
                  <a:cubicBezTo>
                    <a:pt x="492058" y="41799"/>
                    <a:pt x="490361" y="45264"/>
                    <a:pt x="488263" y="48280"/>
                  </a:cubicBezTo>
                  <a:cubicBezTo>
                    <a:pt x="488735" y="49176"/>
                    <a:pt x="489230" y="50071"/>
                    <a:pt x="489701" y="50967"/>
                  </a:cubicBezTo>
                  <a:cubicBezTo>
                    <a:pt x="503559" y="49647"/>
                    <a:pt x="517441" y="48351"/>
                    <a:pt x="531299" y="47031"/>
                  </a:cubicBezTo>
                  <a:cubicBezTo>
                    <a:pt x="526114" y="50519"/>
                    <a:pt x="520646" y="52711"/>
                    <a:pt x="515697" y="55799"/>
                  </a:cubicBezTo>
                  <a:cubicBezTo>
                    <a:pt x="509734" y="59522"/>
                    <a:pt x="510017" y="64118"/>
                    <a:pt x="516592" y="66475"/>
                  </a:cubicBezTo>
                  <a:cubicBezTo>
                    <a:pt x="522791" y="68690"/>
                    <a:pt x="529508" y="70647"/>
                    <a:pt x="535989" y="70694"/>
                  </a:cubicBezTo>
                  <a:cubicBezTo>
                    <a:pt x="559699" y="70835"/>
                    <a:pt x="583432" y="70317"/>
                    <a:pt x="607165" y="69680"/>
                  </a:cubicBezTo>
                  <a:cubicBezTo>
                    <a:pt x="620411" y="69327"/>
                    <a:pt x="633632" y="68313"/>
                    <a:pt x="646854" y="67583"/>
                  </a:cubicBezTo>
                  <a:cubicBezTo>
                    <a:pt x="635494" y="71872"/>
                    <a:pt x="623946" y="74959"/>
                    <a:pt x="612350" y="77835"/>
                  </a:cubicBezTo>
                  <a:cubicBezTo>
                    <a:pt x="578648" y="86154"/>
                    <a:pt x="544851" y="92942"/>
                    <a:pt x="509875" y="85895"/>
                  </a:cubicBezTo>
                  <a:cubicBezTo>
                    <a:pt x="505115" y="84929"/>
                    <a:pt x="499812" y="84952"/>
                    <a:pt x="495145" y="86060"/>
                  </a:cubicBezTo>
                  <a:cubicBezTo>
                    <a:pt x="491869" y="86838"/>
                    <a:pt x="487580" y="89690"/>
                    <a:pt x="486614" y="92589"/>
                  </a:cubicBezTo>
                  <a:cubicBezTo>
                    <a:pt x="484233" y="99683"/>
                    <a:pt x="479331" y="103430"/>
                    <a:pt x="472921" y="104773"/>
                  </a:cubicBezTo>
                  <a:cubicBezTo>
                    <a:pt x="466227" y="106187"/>
                    <a:pt x="459227" y="106541"/>
                    <a:pt x="452345" y="106494"/>
                  </a:cubicBezTo>
                  <a:cubicBezTo>
                    <a:pt x="440656" y="106447"/>
                    <a:pt x="437050" y="101686"/>
                    <a:pt x="440019" y="90467"/>
                  </a:cubicBezTo>
                  <a:cubicBezTo>
                    <a:pt x="448150" y="59829"/>
                    <a:pt x="463022" y="33338"/>
                    <a:pt x="487981" y="13022"/>
                  </a:cubicBezTo>
                  <a:cubicBezTo>
                    <a:pt x="491327" y="10288"/>
                    <a:pt x="493731" y="6399"/>
                    <a:pt x="497431" y="2039"/>
                  </a:cubicBezTo>
                  <a:cubicBezTo>
                    <a:pt x="493401" y="955"/>
                    <a:pt x="491469" y="-129"/>
                    <a:pt x="489654" y="12"/>
                  </a:cubicBezTo>
                  <a:cubicBezTo>
                    <a:pt x="470658" y="1544"/>
                    <a:pt x="451780" y="4090"/>
                    <a:pt x="434999" y="13941"/>
                  </a:cubicBezTo>
                  <a:cubicBezTo>
                    <a:pt x="427316" y="18466"/>
                    <a:pt x="425454" y="25136"/>
                    <a:pt x="427599" y="33856"/>
                  </a:cubicBezTo>
                  <a:cubicBezTo>
                    <a:pt x="428353" y="36944"/>
                    <a:pt x="429366" y="40149"/>
                    <a:pt x="429296" y="43260"/>
                  </a:cubicBezTo>
                  <a:cubicBezTo>
                    <a:pt x="429107" y="51179"/>
                    <a:pt x="422862" y="55469"/>
                    <a:pt x="416192" y="51462"/>
                  </a:cubicBezTo>
                  <a:cubicBezTo>
                    <a:pt x="410960" y="48351"/>
                    <a:pt x="406293" y="43519"/>
                    <a:pt x="402852" y="38429"/>
                  </a:cubicBezTo>
                  <a:cubicBezTo>
                    <a:pt x="399623" y="33644"/>
                    <a:pt x="396677" y="29520"/>
                    <a:pt x="390667" y="28789"/>
                  </a:cubicBezTo>
                  <a:cubicBezTo>
                    <a:pt x="370257" y="26291"/>
                    <a:pt x="351355" y="30510"/>
                    <a:pt x="334834" y="42860"/>
                  </a:cubicBezTo>
                  <a:cubicBezTo>
                    <a:pt x="332359" y="44721"/>
                    <a:pt x="330969" y="50307"/>
                    <a:pt x="331652" y="53654"/>
                  </a:cubicBezTo>
                  <a:cubicBezTo>
                    <a:pt x="332878" y="59734"/>
                    <a:pt x="330545" y="62775"/>
                    <a:pt x="325619" y="64519"/>
                  </a:cubicBezTo>
                  <a:cubicBezTo>
                    <a:pt x="322414" y="65650"/>
                    <a:pt x="318878" y="65886"/>
                    <a:pt x="315461" y="66357"/>
                  </a:cubicBezTo>
                  <a:cubicBezTo>
                    <a:pt x="308862" y="67253"/>
                    <a:pt x="302145" y="67535"/>
                    <a:pt x="295687" y="68973"/>
                  </a:cubicBezTo>
                  <a:cubicBezTo>
                    <a:pt x="253264" y="78495"/>
                    <a:pt x="213411" y="94851"/>
                    <a:pt x="175018" y="115026"/>
                  </a:cubicBezTo>
                  <a:cubicBezTo>
                    <a:pt x="162668" y="121507"/>
                    <a:pt x="151473" y="129284"/>
                    <a:pt x="143154" y="141021"/>
                  </a:cubicBezTo>
                  <a:cubicBezTo>
                    <a:pt x="138534" y="147526"/>
                    <a:pt x="132100" y="151863"/>
                    <a:pt x="122885" y="150873"/>
                  </a:cubicBezTo>
                  <a:cubicBezTo>
                    <a:pt x="116074" y="150142"/>
                    <a:pt x="112633" y="155233"/>
                    <a:pt x="109804" y="163505"/>
                  </a:cubicBezTo>
                  <a:cubicBezTo>
                    <a:pt x="117276" y="161832"/>
                    <a:pt x="123380" y="161337"/>
                    <a:pt x="128824" y="159122"/>
                  </a:cubicBezTo>
                  <a:cubicBezTo>
                    <a:pt x="159651" y="146560"/>
                    <a:pt x="190290" y="133527"/>
                    <a:pt x="221070" y="120776"/>
                  </a:cubicBezTo>
                  <a:cubicBezTo>
                    <a:pt x="251355" y="108238"/>
                    <a:pt x="281381" y="95040"/>
                    <a:pt x="313717" y="88040"/>
                  </a:cubicBezTo>
                  <a:cubicBezTo>
                    <a:pt x="331016" y="84293"/>
                    <a:pt x="346053" y="75855"/>
                    <a:pt x="355739" y="59970"/>
                  </a:cubicBezTo>
                  <a:cubicBezTo>
                    <a:pt x="357035" y="57825"/>
                    <a:pt x="359133" y="56176"/>
                    <a:pt x="361113" y="53984"/>
                  </a:cubicBezTo>
                  <a:cubicBezTo>
                    <a:pt x="370328" y="73098"/>
                    <a:pt x="359793" y="94922"/>
                    <a:pt x="339053" y="102110"/>
                  </a:cubicBezTo>
                  <a:cubicBezTo>
                    <a:pt x="310630" y="111962"/>
                    <a:pt x="281853" y="120988"/>
                    <a:pt x="253995" y="132254"/>
                  </a:cubicBezTo>
                  <a:cubicBezTo>
                    <a:pt x="218784" y="146466"/>
                    <a:pt x="184280" y="162421"/>
                    <a:pt x="149635" y="178000"/>
                  </a:cubicBezTo>
                  <a:cubicBezTo>
                    <a:pt x="143012" y="180969"/>
                    <a:pt x="136625" y="184623"/>
                    <a:pt x="133561" y="192471"/>
                  </a:cubicBezTo>
                  <a:cubicBezTo>
                    <a:pt x="132477" y="195275"/>
                    <a:pt x="128093" y="197609"/>
                    <a:pt x="124747" y="198528"/>
                  </a:cubicBezTo>
                  <a:cubicBezTo>
                    <a:pt x="118619" y="200225"/>
                    <a:pt x="111973" y="200060"/>
                    <a:pt x="105869" y="201827"/>
                  </a:cubicBezTo>
                  <a:cubicBezTo>
                    <a:pt x="96536" y="204514"/>
                    <a:pt x="87203" y="207578"/>
                    <a:pt x="78412" y="211679"/>
                  </a:cubicBezTo>
                  <a:cubicBezTo>
                    <a:pt x="73392" y="214012"/>
                    <a:pt x="70846" y="219409"/>
                    <a:pt x="70493" y="226598"/>
                  </a:cubicBezTo>
                  <a:cubicBezTo>
                    <a:pt x="74617" y="224759"/>
                    <a:pt x="77587" y="222803"/>
                    <a:pt x="80816" y="222120"/>
                  </a:cubicBezTo>
                  <a:cubicBezTo>
                    <a:pt x="84586" y="221342"/>
                    <a:pt x="88569" y="221719"/>
                    <a:pt x="92458" y="221578"/>
                  </a:cubicBezTo>
                  <a:cubicBezTo>
                    <a:pt x="92364" y="225961"/>
                    <a:pt x="93000" y="230510"/>
                    <a:pt x="91916" y="234634"/>
                  </a:cubicBezTo>
                  <a:cubicBezTo>
                    <a:pt x="91186" y="237439"/>
                    <a:pt x="88475" y="240220"/>
                    <a:pt x="85930" y="241964"/>
                  </a:cubicBezTo>
                  <a:cubicBezTo>
                    <a:pt x="77822" y="247526"/>
                    <a:pt x="69762" y="253418"/>
                    <a:pt x="60947" y="257590"/>
                  </a:cubicBezTo>
                  <a:cubicBezTo>
                    <a:pt x="51756" y="261950"/>
                    <a:pt x="41692" y="264425"/>
                    <a:pt x="30827" y="255964"/>
                  </a:cubicBezTo>
                  <a:cubicBezTo>
                    <a:pt x="33231" y="271754"/>
                    <a:pt x="38605" y="284246"/>
                    <a:pt x="47372" y="296100"/>
                  </a:cubicBezTo>
                  <a:cubicBezTo>
                    <a:pt x="50931" y="293437"/>
                    <a:pt x="54042" y="291410"/>
                    <a:pt x="56776" y="288983"/>
                  </a:cubicBezTo>
                  <a:cubicBezTo>
                    <a:pt x="76008" y="271849"/>
                    <a:pt x="94980" y="254432"/>
                    <a:pt x="114353" y="237463"/>
                  </a:cubicBezTo>
                  <a:cubicBezTo>
                    <a:pt x="174193" y="185070"/>
                    <a:pt x="241740" y="146772"/>
                    <a:pt x="318973" y="126433"/>
                  </a:cubicBezTo>
                  <a:cubicBezTo>
                    <a:pt x="323026" y="125372"/>
                    <a:pt x="327269" y="124948"/>
                    <a:pt x="331440" y="124241"/>
                  </a:cubicBezTo>
                  <a:cubicBezTo>
                    <a:pt x="331770" y="124995"/>
                    <a:pt x="332124" y="125749"/>
                    <a:pt x="332454" y="126527"/>
                  </a:cubicBezTo>
                  <a:cubicBezTo>
                    <a:pt x="329178" y="129261"/>
                    <a:pt x="326232" y="132607"/>
                    <a:pt x="322555" y="134658"/>
                  </a:cubicBezTo>
                  <a:cubicBezTo>
                    <a:pt x="303135" y="145452"/>
                    <a:pt x="283903" y="156671"/>
                    <a:pt x="263894" y="166286"/>
                  </a:cubicBezTo>
                  <a:cubicBezTo>
                    <a:pt x="243743" y="175973"/>
                    <a:pt x="223568" y="185966"/>
                    <a:pt x="200778" y="189053"/>
                  </a:cubicBezTo>
                  <a:cubicBezTo>
                    <a:pt x="196583" y="189619"/>
                    <a:pt x="192741" y="195275"/>
                    <a:pt x="189394" y="199164"/>
                  </a:cubicBezTo>
                  <a:cubicBezTo>
                    <a:pt x="185836" y="203265"/>
                    <a:pt x="183903" y="209228"/>
                    <a:pt x="179731" y="212268"/>
                  </a:cubicBezTo>
                  <a:cubicBezTo>
                    <a:pt x="173674" y="216699"/>
                    <a:pt x="166085" y="218985"/>
                    <a:pt x="159416" y="222638"/>
                  </a:cubicBezTo>
                  <a:cubicBezTo>
                    <a:pt x="154278" y="225443"/>
                    <a:pt x="148975" y="228365"/>
                    <a:pt x="144827" y="232372"/>
                  </a:cubicBezTo>
                  <a:cubicBezTo>
                    <a:pt x="142753" y="234399"/>
                    <a:pt x="141928" y="239207"/>
                    <a:pt x="142611" y="242294"/>
                  </a:cubicBezTo>
                  <a:cubicBezTo>
                    <a:pt x="144379" y="250519"/>
                    <a:pt x="142682" y="253371"/>
                    <a:pt x="134693" y="255304"/>
                  </a:cubicBezTo>
                  <a:cubicBezTo>
                    <a:pt x="129083" y="256671"/>
                    <a:pt x="123026" y="258344"/>
                    <a:pt x="118501" y="261714"/>
                  </a:cubicBezTo>
                  <a:cubicBezTo>
                    <a:pt x="82347" y="288676"/>
                    <a:pt x="51143" y="320706"/>
                    <a:pt x="23757" y="356482"/>
                  </a:cubicBezTo>
                  <a:cubicBezTo>
                    <a:pt x="20646" y="360536"/>
                    <a:pt x="18784" y="365556"/>
                    <a:pt x="16333" y="370128"/>
                  </a:cubicBezTo>
                  <a:cubicBezTo>
                    <a:pt x="17040" y="370741"/>
                    <a:pt x="17770" y="371377"/>
                    <a:pt x="18478" y="371990"/>
                  </a:cubicBezTo>
                  <a:cubicBezTo>
                    <a:pt x="22225" y="369515"/>
                    <a:pt x="26302" y="367418"/>
                    <a:pt x="29696" y="364542"/>
                  </a:cubicBezTo>
                  <a:cubicBezTo>
                    <a:pt x="58308" y="340126"/>
                    <a:pt x="86731" y="315450"/>
                    <a:pt x="115367" y="291057"/>
                  </a:cubicBezTo>
                  <a:cubicBezTo>
                    <a:pt x="138346" y="271495"/>
                    <a:pt x="161537" y="252122"/>
                    <a:pt x="184775" y="232843"/>
                  </a:cubicBezTo>
                  <a:cubicBezTo>
                    <a:pt x="189701" y="228742"/>
                    <a:pt x="196041" y="225348"/>
                    <a:pt x="201273" y="231288"/>
                  </a:cubicBezTo>
                  <a:cubicBezTo>
                    <a:pt x="205892" y="236520"/>
                    <a:pt x="201815" y="242506"/>
                    <a:pt x="198185" y="246560"/>
                  </a:cubicBezTo>
                  <a:cubicBezTo>
                    <a:pt x="188452" y="257378"/>
                    <a:pt x="178977" y="268761"/>
                    <a:pt x="167688" y="277788"/>
                  </a:cubicBezTo>
                  <a:cubicBezTo>
                    <a:pt x="128188" y="309416"/>
                    <a:pt x="89984" y="342459"/>
                    <a:pt x="55503" y="379508"/>
                  </a:cubicBezTo>
                  <a:cubicBezTo>
                    <a:pt x="38346" y="397962"/>
                    <a:pt x="22626" y="417760"/>
                    <a:pt x="6599" y="437251"/>
                  </a:cubicBezTo>
                  <a:cubicBezTo>
                    <a:pt x="3559" y="440951"/>
                    <a:pt x="2168" y="446018"/>
                    <a:pt x="0" y="450472"/>
                  </a:cubicBezTo>
                  <a:cubicBezTo>
                    <a:pt x="660" y="451062"/>
                    <a:pt x="1343" y="451674"/>
                    <a:pt x="2003" y="452263"/>
                  </a:cubicBezTo>
                  <a:cubicBezTo>
                    <a:pt x="5468" y="450590"/>
                    <a:pt x="9144" y="449247"/>
                    <a:pt x="12020" y="446890"/>
                  </a:cubicBezTo>
                  <a:close/>
                  <a:moveTo>
                    <a:pt x="522508" y="114248"/>
                  </a:moveTo>
                  <a:cubicBezTo>
                    <a:pt x="571342" y="111042"/>
                    <a:pt x="620198" y="107366"/>
                    <a:pt x="669103" y="105905"/>
                  </a:cubicBezTo>
                  <a:cubicBezTo>
                    <a:pt x="702428" y="104915"/>
                    <a:pt x="735966" y="106022"/>
                    <a:pt x="769197" y="108662"/>
                  </a:cubicBezTo>
                  <a:cubicBezTo>
                    <a:pt x="788429" y="110194"/>
                    <a:pt x="807354" y="116204"/>
                    <a:pt x="826232" y="120988"/>
                  </a:cubicBezTo>
                  <a:cubicBezTo>
                    <a:pt x="842447" y="125089"/>
                    <a:pt x="858403" y="130180"/>
                    <a:pt x="874406" y="135035"/>
                  </a:cubicBezTo>
                  <a:cubicBezTo>
                    <a:pt x="877187" y="135883"/>
                    <a:pt x="879803" y="137486"/>
                    <a:pt x="882325" y="138994"/>
                  </a:cubicBezTo>
                  <a:cubicBezTo>
                    <a:pt x="892435" y="145004"/>
                    <a:pt x="893449" y="150944"/>
                    <a:pt x="886166" y="160088"/>
                  </a:cubicBezTo>
                  <a:cubicBezTo>
                    <a:pt x="879190" y="168879"/>
                    <a:pt x="865733" y="172343"/>
                    <a:pt x="856918" y="161879"/>
                  </a:cubicBezTo>
                  <a:cubicBezTo>
                    <a:pt x="848622" y="152051"/>
                    <a:pt x="835165" y="150236"/>
                    <a:pt x="823145" y="148540"/>
                  </a:cubicBezTo>
                  <a:cubicBezTo>
                    <a:pt x="786520" y="143355"/>
                    <a:pt x="749824" y="137392"/>
                    <a:pt x="712963" y="135294"/>
                  </a:cubicBezTo>
                  <a:cubicBezTo>
                    <a:pt x="656659" y="132089"/>
                    <a:pt x="600189" y="131971"/>
                    <a:pt x="543790" y="130251"/>
                  </a:cubicBezTo>
                  <a:cubicBezTo>
                    <a:pt x="531959" y="129897"/>
                    <a:pt x="520128" y="128530"/>
                    <a:pt x="508344" y="127281"/>
                  </a:cubicBezTo>
                  <a:cubicBezTo>
                    <a:pt x="505091" y="126927"/>
                    <a:pt x="501980" y="125348"/>
                    <a:pt x="497243" y="123840"/>
                  </a:cubicBezTo>
                  <a:cubicBezTo>
                    <a:pt x="505233" y="115450"/>
                    <a:pt x="514212" y="114790"/>
                    <a:pt x="522508" y="114248"/>
                  </a:cubicBezTo>
                  <a:close/>
                  <a:moveTo>
                    <a:pt x="214188" y="222379"/>
                  </a:moveTo>
                  <a:cubicBezTo>
                    <a:pt x="222956" y="215615"/>
                    <a:pt x="231652" y="208544"/>
                    <a:pt x="241150" y="202959"/>
                  </a:cubicBezTo>
                  <a:cubicBezTo>
                    <a:pt x="275631" y="182690"/>
                    <a:pt x="311242" y="164707"/>
                    <a:pt x="349847" y="153489"/>
                  </a:cubicBezTo>
                  <a:cubicBezTo>
                    <a:pt x="356281" y="151627"/>
                    <a:pt x="363210" y="151415"/>
                    <a:pt x="369927" y="150449"/>
                  </a:cubicBezTo>
                  <a:cubicBezTo>
                    <a:pt x="370399" y="151344"/>
                    <a:pt x="370870" y="152216"/>
                    <a:pt x="371365" y="153112"/>
                  </a:cubicBezTo>
                  <a:cubicBezTo>
                    <a:pt x="367806" y="156435"/>
                    <a:pt x="364648" y="160465"/>
                    <a:pt x="360571" y="162963"/>
                  </a:cubicBezTo>
                  <a:cubicBezTo>
                    <a:pt x="344803" y="172626"/>
                    <a:pt x="329083" y="182431"/>
                    <a:pt x="312751" y="191033"/>
                  </a:cubicBezTo>
                  <a:cubicBezTo>
                    <a:pt x="283550" y="206447"/>
                    <a:pt x="253854" y="220894"/>
                    <a:pt x="222036" y="230345"/>
                  </a:cubicBezTo>
                  <a:cubicBezTo>
                    <a:pt x="218407" y="231429"/>
                    <a:pt x="214518" y="231618"/>
                    <a:pt x="210747" y="232207"/>
                  </a:cubicBezTo>
                  <a:cubicBezTo>
                    <a:pt x="210205" y="231382"/>
                    <a:pt x="209640" y="230581"/>
                    <a:pt x="209098" y="229756"/>
                  </a:cubicBezTo>
                  <a:cubicBezTo>
                    <a:pt x="210771" y="227234"/>
                    <a:pt x="211949" y="224123"/>
                    <a:pt x="214188" y="222379"/>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9" name="Freeform: Shape 8">
              <a:extLst>
                <a:ext uri="{FF2B5EF4-FFF2-40B4-BE49-F238E27FC236}">
                  <a16:creationId xmlns:a16="http://schemas.microsoft.com/office/drawing/2014/main" id="{BD5BA476-51D0-4350-B8AD-0FEE39E1C5BC}"/>
                </a:ext>
              </a:extLst>
            </p:cNvPr>
            <p:cNvSpPr/>
            <p:nvPr/>
          </p:nvSpPr>
          <p:spPr>
            <a:xfrm>
              <a:off x="169229" y="2355877"/>
              <a:ext cx="1154991" cy="545553"/>
            </a:xfrm>
            <a:custGeom>
              <a:avLst/>
              <a:gdLst>
                <a:gd name="connsiteX0" fmla="*/ 21541 w 1154991"/>
                <a:gd name="connsiteY0" fmla="*/ 418383 h 545553"/>
                <a:gd name="connsiteX1" fmla="*/ 33584 w 1154991"/>
                <a:gd name="connsiteY1" fmla="*/ 405138 h 545553"/>
                <a:gd name="connsiteX2" fmla="*/ 45227 w 1154991"/>
                <a:gd name="connsiteY2" fmla="*/ 403488 h 545553"/>
                <a:gd name="connsiteX3" fmla="*/ 59415 w 1154991"/>
                <a:gd name="connsiteY3" fmla="*/ 387627 h 545553"/>
                <a:gd name="connsiteX4" fmla="*/ 64906 w 1154991"/>
                <a:gd name="connsiteY4" fmla="*/ 368890 h 545553"/>
                <a:gd name="connsiteX5" fmla="*/ 108625 w 1154991"/>
                <a:gd name="connsiteY5" fmla="*/ 320999 h 545553"/>
                <a:gd name="connsiteX6" fmla="*/ 119090 w 1154991"/>
                <a:gd name="connsiteY6" fmla="*/ 315697 h 545553"/>
                <a:gd name="connsiteX7" fmla="*/ 127456 w 1154991"/>
                <a:gd name="connsiteY7" fmla="*/ 316851 h 545553"/>
                <a:gd name="connsiteX8" fmla="*/ 126796 w 1154991"/>
                <a:gd name="connsiteY8" fmla="*/ 325289 h 545553"/>
                <a:gd name="connsiteX9" fmla="*/ 111713 w 1154991"/>
                <a:gd name="connsiteY9" fmla="*/ 338204 h 545553"/>
                <a:gd name="connsiteX10" fmla="*/ 89441 w 1154991"/>
                <a:gd name="connsiteY10" fmla="*/ 368254 h 545553"/>
                <a:gd name="connsiteX11" fmla="*/ 71387 w 1154991"/>
                <a:gd name="connsiteY11" fmla="*/ 407259 h 545553"/>
                <a:gd name="connsiteX12" fmla="*/ 11147 w 1154991"/>
                <a:gd name="connsiteY12" fmla="*/ 516993 h 545553"/>
                <a:gd name="connsiteX13" fmla="*/ 8884 w 1154991"/>
                <a:gd name="connsiteY13" fmla="*/ 534410 h 545553"/>
                <a:gd name="connsiteX14" fmla="*/ 15036 w 1154991"/>
                <a:gd name="connsiteY14" fmla="*/ 545487 h 545553"/>
                <a:gd name="connsiteX15" fmla="*/ 27008 w 1154991"/>
                <a:gd name="connsiteY15" fmla="*/ 539548 h 545553"/>
                <a:gd name="connsiteX16" fmla="*/ 34668 w 1154991"/>
                <a:gd name="connsiteY16" fmla="*/ 521447 h 545553"/>
                <a:gd name="connsiteX17" fmla="*/ 47395 w 1154991"/>
                <a:gd name="connsiteY17" fmla="*/ 483055 h 545553"/>
                <a:gd name="connsiteX18" fmla="*/ 130827 w 1154991"/>
                <a:gd name="connsiteY18" fmla="*/ 357931 h 545553"/>
                <a:gd name="connsiteX19" fmla="*/ 210723 w 1154991"/>
                <a:gd name="connsiteY19" fmla="*/ 271223 h 545553"/>
                <a:gd name="connsiteX20" fmla="*/ 401296 w 1154991"/>
                <a:gd name="connsiteY20" fmla="*/ 148668 h 545553"/>
                <a:gd name="connsiteX21" fmla="*/ 440631 w 1154991"/>
                <a:gd name="connsiteY21" fmla="*/ 133797 h 545553"/>
                <a:gd name="connsiteX22" fmla="*/ 451614 w 1154991"/>
                <a:gd name="connsiteY22" fmla="*/ 137332 h 545553"/>
                <a:gd name="connsiteX23" fmla="*/ 451850 w 1154991"/>
                <a:gd name="connsiteY23" fmla="*/ 148810 h 545553"/>
                <a:gd name="connsiteX24" fmla="*/ 437355 w 1154991"/>
                <a:gd name="connsiteY24" fmla="*/ 160170 h 545553"/>
                <a:gd name="connsiteX25" fmla="*/ 405986 w 1154991"/>
                <a:gd name="connsiteY25" fmla="*/ 170752 h 545553"/>
                <a:gd name="connsiteX26" fmla="*/ 377893 w 1154991"/>
                <a:gd name="connsiteY26" fmla="*/ 185671 h 545553"/>
                <a:gd name="connsiteX27" fmla="*/ 293188 w 1154991"/>
                <a:gd name="connsiteY27" fmla="*/ 243059 h 545553"/>
                <a:gd name="connsiteX28" fmla="*/ 281145 w 1154991"/>
                <a:gd name="connsiteY28" fmla="*/ 249140 h 545553"/>
                <a:gd name="connsiteX29" fmla="*/ 268654 w 1154991"/>
                <a:gd name="connsiteY29" fmla="*/ 253618 h 545553"/>
                <a:gd name="connsiteX30" fmla="*/ 112679 w 1154991"/>
                <a:gd name="connsiteY30" fmla="*/ 412751 h 545553"/>
                <a:gd name="connsiteX31" fmla="*/ 85882 w 1154991"/>
                <a:gd name="connsiteY31" fmla="*/ 448197 h 545553"/>
                <a:gd name="connsiteX32" fmla="*/ 83714 w 1154991"/>
                <a:gd name="connsiteY32" fmla="*/ 456965 h 545553"/>
                <a:gd name="connsiteX33" fmla="*/ 83478 w 1154991"/>
                <a:gd name="connsiteY33" fmla="*/ 465873 h 545553"/>
                <a:gd name="connsiteX34" fmla="*/ 73674 w 1154991"/>
                <a:gd name="connsiteY34" fmla="*/ 480674 h 545553"/>
                <a:gd name="connsiteX35" fmla="*/ 65778 w 1154991"/>
                <a:gd name="connsiteY35" fmla="*/ 498798 h 545553"/>
                <a:gd name="connsiteX36" fmla="*/ 69125 w 1154991"/>
                <a:gd name="connsiteY36" fmla="*/ 508438 h 545553"/>
                <a:gd name="connsiteX37" fmla="*/ 78576 w 1154991"/>
                <a:gd name="connsiteY37" fmla="*/ 508155 h 545553"/>
                <a:gd name="connsiteX38" fmla="*/ 90548 w 1154991"/>
                <a:gd name="connsiteY38" fmla="*/ 496347 h 545553"/>
                <a:gd name="connsiteX39" fmla="*/ 114635 w 1154991"/>
                <a:gd name="connsiteY39" fmla="*/ 496017 h 545553"/>
                <a:gd name="connsiteX40" fmla="*/ 115554 w 1154991"/>
                <a:gd name="connsiteY40" fmla="*/ 497196 h 545553"/>
                <a:gd name="connsiteX41" fmla="*/ 129035 w 1154991"/>
                <a:gd name="connsiteY41" fmla="*/ 497573 h 545553"/>
                <a:gd name="connsiteX42" fmla="*/ 134503 w 1154991"/>
                <a:gd name="connsiteY42" fmla="*/ 489677 h 545553"/>
                <a:gd name="connsiteX43" fmla="*/ 153829 w 1154991"/>
                <a:gd name="connsiteY43" fmla="*/ 444049 h 545553"/>
                <a:gd name="connsiteX44" fmla="*/ 155620 w 1154991"/>
                <a:gd name="connsiteY44" fmla="*/ 433844 h 545553"/>
                <a:gd name="connsiteX45" fmla="*/ 118335 w 1154991"/>
                <a:gd name="connsiteY45" fmla="*/ 477398 h 545553"/>
                <a:gd name="connsiteX46" fmla="*/ 117275 w 1154991"/>
                <a:gd name="connsiteY46" fmla="*/ 466533 h 545553"/>
                <a:gd name="connsiteX47" fmla="*/ 133160 w 1154991"/>
                <a:gd name="connsiteY47" fmla="*/ 418266 h 545553"/>
                <a:gd name="connsiteX48" fmla="*/ 181357 w 1154991"/>
                <a:gd name="connsiteY48" fmla="*/ 358355 h 545553"/>
                <a:gd name="connsiteX49" fmla="*/ 372920 w 1154991"/>
                <a:gd name="connsiteY49" fmla="*/ 208815 h 545553"/>
                <a:gd name="connsiteX50" fmla="*/ 460523 w 1154991"/>
                <a:gd name="connsiteY50" fmla="*/ 167759 h 545553"/>
                <a:gd name="connsiteX51" fmla="*/ 482300 w 1154991"/>
                <a:gd name="connsiteY51" fmla="*/ 160759 h 545553"/>
                <a:gd name="connsiteX52" fmla="*/ 483290 w 1154991"/>
                <a:gd name="connsiteY52" fmla="*/ 149234 h 545553"/>
                <a:gd name="connsiteX53" fmla="*/ 472166 w 1154991"/>
                <a:gd name="connsiteY53" fmla="*/ 140608 h 545553"/>
                <a:gd name="connsiteX54" fmla="*/ 469927 w 1154991"/>
                <a:gd name="connsiteY54" fmla="*/ 126585 h 545553"/>
                <a:gd name="connsiteX55" fmla="*/ 502451 w 1154991"/>
                <a:gd name="connsiteY55" fmla="*/ 121306 h 545553"/>
                <a:gd name="connsiteX56" fmla="*/ 513104 w 1154991"/>
                <a:gd name="connsiteY56" fmla="*/ 132689 h 545553"/>
                <a:gd name="connsiteX57" fmla="*/ 528494 w 1154991"/>
                <a:gd name="connsiteY57" fmla="*/ 144096 h 545553"/>
                <a:gd name="connsiteX58" fmla="*/ 546641 w 1154991"/>
                <a:gd name="connsiteY58" fmla="*/ 133962 h 545553"/>
                <a:gd name="connsiteX59" fmla="*/ 567146 w 1154991"/>
                <a:gd name="connsiteY59" fmla="*/ 110582 h 545553"/>
                <a:gd name="connsiteX60" fmla="*/ 610181 w 1154991"/>
                <a:gd name="connsiteY60" fmla="*/ 103912 h 545553"/>
                <a:gd name="connsiteX61" fmla="*/ 669503 w 1154991"/>
                <a:gd name="connsiteY61" fmla="*/ 105374 h 545553"/>
                <a:gd name="connsiteX62" fmla="*/ 695970 w 1154991"/>
                <a:gd name="connsiteY62" fmla="*/ 95051 h 545553"/>
                <a:gd name="connsiteX63" fmla="*/ 700919 w 1154991"/>
                <a:gd name="connsiteY63" fmla="*/ 79496 h 545553"/>
                <a:gd name="connsiteX64" fmla="*/ 687179 w 1154991"/>
                <a:gd name="connsiteY64" fmla="*/ 76290 h 545553"/>
                <a:gd name="connsiteX65" fmla="*/ 639594 w 1154991"/>
                <a:gd name="connsiteY65" fmla="*/ 83219 h 545553"/>
                <a:gd name="connsiteX66" fmla="*/ 586943 w 1154991"/>
                <a:gd name="connsiteY66" fmla="*/ 91327 h 545553"/>
                <a:gd name="connsiteX67" fmla="*/ 575489 w 1154991"/>
                <a:gd name="connsiteY67" fmla="*/ 85741 h 545553"/>
                <a:gd name="connsiteX68" fmla="*/ 580886 w 1154991"/>
                <a:gd name="connsiteY68" fmla="*/ 70280 h 545553"/>
                <a:gd name="connsiteX69" fmla="*/ 594838 w 1154991"/>
                <a:gd name="connsiteY69" fmla="*/ 66227 h 545553"/>
                <a:gd name="connsiteX70" fmla="*/ 615413 w 1154991"/>
                <a:gd name="connsiteY70" fmla="*/ 49540 h 545553"/>
                <a:gd name="connsiteX71" fmla="*/ 626490 w 1154991"/>
                <a:gd name="connsiteY71" fmla="*/ 44497 h 545553"/>
                <a:gd name="connsiteX72" fmla="*/ 671553 w 1154991"/>
                <a:gd name="connsiteY72" fmla="*/ 55527 h 545553"/>
                <a:gd name="connsiteX73" fmla="*/ 744261 w 1154991"/>
                <a:gd name="connsiteY73" fmla="*/ 65284 h 545553"/>
                <a:gd name="connsiteX74" fmla="*/ 903417 w 1154991"/>
                <a:gd name="connsiteY74" fmla="*/ 107801 h 545553"/>
                <a:gd name="connsiteX75" fmla="*/ 1090361 w 1154991"/>
                <a:gd name="connsiteY75" fmla="*/ 202875 h 545553"/>
                <a:gd name="connsiteX76" fmla="*/ 1115626 w 1154991"/>
                <a:gd name="connsiteY76" fmla="*/ 216592 h 545553"/>
                <a:gd name="connsiteX77" fmla="*/ 1139171 w 1154991"/>
                <a:gd name="connsiteY77" fmla="*/ 211124 h 545553"/>
                <a:gd name="connsiteX78" fmla="*/ 1152793 w 1154991"/>
                <a:gd name="connsiteY78" fmla="*/ 190950 h 545553"/>
                <a:gd name="connsiteX79" fmla="*/ 1151379 w 1154991"/>
                <a:gd name="connsiteY79" fmla="*/ 174287 h 545553"/>
                <a:gd name="connsiteX80" fmla="*/ 1121070 w 1154991"/>
                <a:gd name="connsiteY80" fmla="*/ 141881 h 545553"/>
                <a:gd name="connsiteX81" fmla="*/ 1085341 w 1154991"/>
                <a:gd name="connsiteY81" fmla="*/ 120151 h 545553"/>
                <a:gd name="connsiteX82" fmla="*/ 1079732 w 1154991"/>
                <a:gd name="connsiteY82" fmla="*/ 109074 h 545553"/>
                <a:gd name="connsiteX83" fmla="*/ 1102357 w 1154991"/>
                <a:gd name="connsiteY83" fmla="*/ 100306 h 545553"/>
                <a:gd name="connsiteX84" fmla="*/ 1112751 w 1154991"/>
                <a:gd name="connsiteY84" fmla="*/ 99269 h 545553"/>
                <a:gd name="connsiteX85" fmla="*/ 1110771 w 1154991"/>
                <a:gd name="connsiteY85" fmla="*/ 88381 h 545553"/>
                <a:gd name="connsiteX86" fmla="*/ 1101862 w 1154991"/>
                <a:gd name="connsiteY86" fmla="*/ 80556 h 545553"/>
                <a:gd name="connsiteX87" fmla="*/ 992670 w 1154991"/>
                <a:gd name="connsiteY87" fmla="*/ 26774 h 545553"/>
                <a:gd name="connsiteX88" fmla="*/ 980603 w 1154991"/>
                <a:gd name="connsiteY88" fmla="*/ 25171 h 545553"/>
                <a:gd name="connsiteX89" fmla="*/ 979307 w 1154991"/>
                <a:gd name="connsiteY89" fmla="*/ 27433 h 545553"/>
                <a:gd name="connsiteX90" fmla="*/ 989159 w 1154991"/>
                <a:gd name="connsiteY90" fmla="*/ 36413 h 545553"/>
                <a:gd name="connsiteX91" fmla="*/ 1041197 w 1154991"/>
                <a:gd name="connsiteY91" fmla="*/ 64695 h 545553"/>
                <a:gd name="connsiteX92" fmla="*/ 1072143 w 1154991"/>
                <a:gd name="connsiteY92" fmla="*/ 84822 h 545553"/>
                <a:gd name="connsiteX93" fmla="*/ 1077163 w 1154991"/>
                <a:gd name="connsiteY93" fmla="*/ 94839 h 545553"/>
                <a:gd name="connsiteX94" fmla="*/ 1066604 w 1154991"/>
                <a:gd name="connsiteY94" fmla="*/ 98562 h 545553"/>
                <a:gd name="connsiteX95" fmla="*/ 1029837 w 1154991"/>
                <a:gd name="connsiteY95" fmla="*/ 88428 h 545553"/>
                <a:gd name="connsiteX96" fmla="*/ 964577 w 1154991"/>
                <a:gd name="connsiteY96" fmla="*/ 65402 h 545553"/>
                <a:gd name="connsiteX97" fmla="*/ 952793 w 1154991"/>
                <a:gd name="connsiteY97" fmla="*/ 55715 h 545553"/>
                <a:gd name="connsiteX98" fmla="*/ 938746 w 1154991"/>
                <a:gd name="connsiteY98" fmla="*/ 42517 h 545553"/>
                <a:gd name="connsiteX99" fmla="*/ 919821 w 1154991"/>
                <a:gd name="connsiteY99" fmla="*/ 39005 h 545553"/>
                <a:gd name="connsiteX100" fmla="*/ 736955 w 1154991"/>
                <a:gd name="connsiteY100" fmla="*/ 2852 h 545553"/>
                <a:gd name="connsiteX101" fmla="*/ 697572 w 1154991"/>
                <a:gd name="connsiteY101" fmla="*/ 0 h 545553"/>
                <a:gd name="connsiteX102" fmla="*/ 696865 w 1154991"/>
                <a:gd name="connsiteY102" fmla="*/ 3040 h 545553"/>
                <a:gd name="connsiteX103" fmla="*/ 713339 w 1154991"/>
                <a:gd name="connsiteY103" fmla="*/ 9427 h 545553"/>
                <a:gd name="connsiteX104" fmla="*/ 806599 w 1154991"/>
                <a:gd name="connsiteY104" fmla="*/ 32736 h 545553"/>
                <a:gd name="connsiteX105" fmla="*/ 1068112 w 1154991"/>
                <a:gd name="connsiteY105" fmla="*/ 133161 h 545553"/>
                <a:gd name="connsiteX106" fmla="*/ 1126232 w 1154991"/>
                <a:gd name="connsiteY106" fmla="*/ 167170 h 545553"/>
                <a:gd name="connsiteX107" fmla="*/ 1140820 w 1154991"/>
                <a:gd name="connsiteY107" fmla="*/ 186095 h 545553"/>
                <a:gd name="connsiteX108" fmla="*/ 1133773 w 1154991"/>
                <a:gd name="connsiteY108" fmla="*/ 195569 h 545553"/>
                <a:gd name="connsiteX109" fmla="*/ 1122343 w 1154991"/>
                <a:gd name="connsiteY109" fmla="*/ 192906 h 545553"/>
                <a:gd name="connsiteX110" fmla="*/ 1066250 w 1154991"/>
                <a:gd name="connsiteY110" fmla="*/ 162880 h 545553"/>
                <a:gd name="connsiteX111" fmla="*/ 954348 w 1154991"/>
                <a:gd name="connsiteY111" fmla="*/ 100495 h 545553"/>
                <a:gd name="connsiteX112" fmla="*/ 804902 w 1154991"/>
                <a:gd name="connsiteY112" fmla="*/ 58873 h 545553"/>
                <a:gd name="connsiteX113" fmla="*/ 672142 w 1154991"/>
                <a:gd name="connsiteY113" fmla="*/ 36248 h 545553"/>
                <a:gd name="connsiteX114" fmla="*/ 558237 w 1154991"/>
                <a:gd name="connsiteY114" fmla="*/ 29060 h 545553"/>
                <a:gd name="connsiteX115" fmla="*/ 535753 w 1154991"/>
                <a:gd name="connsiteY115" fmla="*/ 33019 h 545553"/>
                <a:gd name="connsiteX116" fmla="*/ 527433 w 1154991"/>
                <a:gd name="connsiteY116" fmla="*/ 42069 h 545553"/>
                <a:gd name="connsiteX117" fmla="*/ 537874 w 1154991"/>
                <a:gd name="connsiteY117" fmla="*/ 46477 h 545553"/>
                <a:gd name="connsiteX118" fmla="*/ 576785 w 1154991"/>
                <a:gd name="connsiteY118" fmla="*/ 41716 h 545553"/>
                <a:gd name="connsiteX119" fmla="*/ 600330 w 1154991"/>
                <a:gd name="connsiteY119" fmla="*/ 41574 h 545553"/>
                <a:gd name="connsiteX120" fmla="*/ 596040 w 1154991"/>
                <a:gd name="connsiteY120" fmla="*/ 47301 h 545553"/>
                <a:gd name="connsiteX121" fmla="*/ 568984 w 1154991"/>
                <a:gd name="connsiteY121" fmla="*/ 57059 h 545553"/>
                <a:gd name="connsiteX122" fmla="*/ 491256 w 1154991"/>
                <a:gd name="connsiteY122" fmla="*/ 75348 h 545553"/>
                <a:gd name="connsiteX123" fmla="*/ 430662 w 1154991"/>
                <a:gd name="connsiteY123" fmla="*/ 96701 h 545553"/>
                <a:gd name="connsiteX124" fmla="*/ 420150 w 1154991"/>
                <a:gd name="connsiteY124" fmla="*/ 110724 h 545553"/>
                <a:gd name="connsiteX125" fmla="*/ 414824 w 1154991"/>
                <a:gd name="connsiteY125" fmla="*/ 119090 h 545553"/>
                <a:gd name="connsiteX126" fmla="*/ 397336 w 1154991"/>
                <a:gd name="connsiteY126" fmla="*/ 131511 h 545553"/>
                <a:gd name="connsiteX127" fmla="*/ 301414 w 1154991"/>
                <a:gd name="connsiteY127" fmla="*/ 161513 h 545553"/>
                <a:gd name="connsiteX128" fmla="*/ 277845 w 1154991"/>
                <a:gd name="connsiteY128" fmla="*/ 175536 h 545553"/>
                <a:gd name="connsiteX129" fmla="*/ 268842 w 1154991"/>
                <a:gd name="connsiteY129" fmla="*/ 193047 h 545553"/>
                <a:gd name="connsiteX130" fmla="*/ 178081 w 1154991"/>
                <a:gd name="connsiteY130" fmla="*/ 278270 h 545553"/>
                <a:gd name="connsiteX131" fmla="*/ 144001 w 1154991"/>
                <a:gd name="connsiteY131" fmla="*/ 300589 h 545553"/>
                <a:gd name="connsiteX132" fmla="*/ 132429 w 1154991"/>
                <a:gd name="connsiteY132" fmla="*/ 302239 h 545553"/>
                <a:gd name="connsiteX133" fmla="*/ 134904 w 1154991"/>
                <a:gd name="connsiteY133" fmla="*/ 290172 h 545553"/>
                <a:gd name="connsiteX134" fmla="*/ 153099 w 1154991"/>
                <a:gd name="connsiteY134" fmla="*/ 269833 h 545553"/>
                <a:gd name="connsiteX135" fmla="*/ 220645 w 1154991"/>
                <a:gd name="connsiteY135" fmla="*/ 210559 h 545553"/>
                <a:gd name="connsiteX136" fmla="*/ 285599 w 1154991"/>
                <a:gd name="connsiteY136" fmla="*/ 142258 h 545553"/>
                <a:gd name="connsiteX137" fmla="*/ 290949 w 1154991"/>
                <a:gd name="connsiteY137" fmla="*/ 130521 h 545553"/>
                <a:gd name="connsiteX138" fmla="*/ 288263 w 1154991"/>
                <a:gd name="connsiteY138" fmla="*/ 122060 h 545553"/>
                <a:gd name="connsiteX139" fmla="*/ 279613 w 1154991"/>
                <a:gd name="connsiteY139" fmla="*/ 123757 h 545553"/>
                <a:gd name="connsiteX140" fmla="*/ 261913 w 1154991"/>
                <a:gd name="connsiteY140" fmla="*/ 138393 h 545553"/>
                <a:gd name="connsiteX141" fmla="*/ 244166 w 1154991"/>
                <a:gd name="connsiteY141" fmla="*/ 152934 h 545553"/>
                <a:gd name="connsiteX142" fmla="*/ 226160 w 1154991"/>
                <a:gd name="connsiteY142" fmla="*/ 153194 h 545553"/>
                <a:gd name="connsiteX143" fmla="*/ 198161 w 1154991"/>
                <a:gd name="connsiteY143" fmla="*/ 153759 h 545553"/>
                <a:gd name="connsiteX144" fmla="*/ 137921 w 1154991"/>
                <a:gd name="connsiteY144" fmla="*/ 205350 h 545553"/>
                <a:gd name="connsiteX145" fmla="*/ 29860 w 1154991"/>
                <a:gd name="connsiteY145" fmla="*/ 307353 h 545553"/>
                <a:gd name="connsiteX146" fmla="*/ 4642 w 1154991"/>
                <a:gd name="connsiteY146" fmla="*/ 325548 h 545553"/>
                <a:gd name="connsiteX147" fmla="*/ 5231 w 1154991"/>
                <a:gd name="connsiteY147" fmla="*/ 336790 h 545553"/>
                <a:gd name="connsiteX148" fmla="*/ 24157 w 1154991"/>
                <a:gd name="connsiteY148" fmla="*/ 336932 h 545553"/>
                <a:gd name="connsiteX149" fmla="*/ 49021 w 1154991"/>
                <a:gd name="connsiteY149" fmla="*/ 319585 h 545553"/>
                <a:gd name="connsiteX150" fmla="*/ 120598 w 1154991"/>
                <a:gd name="connsiteY150" fmla="*/ 248339 h 545553"/>
                <a:gd name="connsiteX151" fmla="*/ 185929 w 1154991"/>
                <a:gd name="connsiteY151" fmla="*/ 189017 h 545553"/>
                <a:gd name="connsiteX152" fmla="*/ 207070 w 1154991"/>
                <a:gd name="connsiteY152" fmla="*/ 185765 h 545553"/>
                <a:gd name="connsiteX153" fmla="*/ 208531 w 1154991"/>
                <a:gd name="connsiteY153" fmla="*/ 184021 h 545553"/>
                <a:gd name="connsiteX154" fmla="*/ 203134 w 1154991"/>
                <a:gd name="connsiteY154" fmla="*/ 171530 h 545553"/>
                <a:gd name="connsiteX155" fmla="*/ 206151 w 1154991"/>
                <a:gd name="connsiteY155" fmla="*/ 161702 h 545553"/>
                <a:gd name="connsiteX156" fmla="*/ 220739 w 1154991"/>
                <a:gd name="connsiteY156" fmla="*/ 163705 h 545553"/>
                <a:gd name="connsiteX157" fmla="*/ 219726 w 1154991"/>
                <a:gd name="connsiteY157" fmla="*/ 174664 h 545553"/>
                <a:gd name="connsiteX158" fmla="*/ 214777 w 1154991"/>
                <a:gd name="connsiteY158" fmla="*/ 181970 h 545553"/>
                <a:gd name="connsiteX159" fmla="*/ 167923 w 1154991"/>
                <a:gd name="connsiteY159" fmla="*/ 231699 h 545553"/>
                <a:gd name="connsiteX160" fmla="*/ 39028 w 1154991"/>
                <a:gd name="connsiteY160" fmla="*/ 368372 h 545553"/>
                <a:gd name="connsiteX161" fmla="*/ 5420 w 1154991"/>
                <a:gd name="connsiteY161" fmla="*/ 417983 h 545553"/>
                <a:gd name="connsiteX162" fmla="*/ 4736 w 1154991"/>
                <a:gd name="connsiteY162" fmla="*/ 429932 h 545553"/>
                <a:gd name="connsiteX163" fmla="*/ 18571 w 1154991"/>
                <a:gd name="connsiteY163" fmla="*/ 424841 h 545553"/>
                <a:gd name="connsiteX164" fmla="*/ 21541 w 1154991"/>
                <a:gd name="connsiteY164" fmla="*/ 418383 h 545553"/>
                <a:gd name="connsiteX165" fmla="*/ 498161 w 1154991"/>
                <a:gd name="connsiteY165" fmla="*/ 87203 h 545553"/>
                <a:gd name="connsiteX166" fmla="*/ 557954 w 1154991"/>
                <a:gd name="connsiteY166" fmla="*/ 84304 h 545553"/>
                <a:gd name="connsiteX167" fmla="*/ 518831 w 1154991"/>
                <a:gd name="connsiteY167" fmla="*/ 104784 h 545553"/>
                <a:gd name="connsiteX168" fmla="*/ 502144 w 1154991"/>
                <a:gd name="connsiteY168" fmla="*/ 104101 h 545553"/>
                <a:gd name="connsiteX169" fmla="*/ 494650 w 1154991"/>
                <a:gd name="connsiteY169" fmla="*/ 95192 h 545553"/>
                <a:gd name="connsiteX170" fmla="*/ 498161 w 1154991"/>
                <a:gd name="connsiteY170" fmla="*/ 87203 h 54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Lst>
              <a:rect l="l" t="t" r="r" b="b"/>
              <a:pathLst>
                <a:path w="1154991" h="545553">
                  <a:moveTo>
                    <a:pt x="21541" y="418383"/>
                  </a:moveTo>
                  <a:cubicBezTo>
                    <a:pt x="22083" y="410606"/>
                    <a:pt x="27032" y="407024"/>
                    <a:pt x="33584" y="405138"/>
                  </a:cubicBezTo>
                  <a:cubicBezTo>
                    <a:pt x="37331" y="404077"/>
                    <a:pt x="41338" y="403960"/>
                    <a:pt x="45227" y="403488"/>
                  </a:cubicBezTo>
                  <a:cubicBezTo>
                    <a:pt x="55832" y="402192"/>
                    <a:pt x="58778" y="397950"/>
                    <a:pt x="59415" y="387627"/>
                  </a:cubicBezTo>
                  <a:cubicBezTo>
                    <a:pt x="59792" y="381263"/>
                    <a:pt x="61748" y="374429"/>
                    <a:pt x="64906" y="368890"/>
                  </a:cubicBezTo>
                  <a:cubicBezTo>
                    <a:pt x="75818" y="349729"/>
                    <a:pt x="90831" y="333986"/>
                    <a:pt x="108625" y="320999"/>
                  </a:cubicBezTo>
                  <a:cubicBezTo>
                    <a:pt x="111760" y="318713"/>
                    <a:pt x="115389" y="316686"/>
                    <a:pt x="119090" y="315697"/>
                  </a:cubicBezTo>
                  <a:cubicBezTo>
                    <a:pt x="121729" y="314990"/>
                    <a:pt x="126207" y="315202"/>
                    <a:pt x="127456" y="316851"/>
                  </a:cubicBezTo>
                  <a:cubicBezTo>
                    <a:pt x="128776" y="318619"/>
                    <a:pt x="128399" y="323545"/>
                    <a:pt x="126796" y="325289"/>
                  </a:cubicBezTo>
                  <a:cubicBezTo>
                    <a:pt x="122342" y="330120"/>
                    <a:pt x="117133" y="334433"/>
                    <a:pt x="111713" y="338204"/>
                  </a:cubicBezTo>
                  <a:cubicBezTo>
                    <a:pt x="100824" y="345793"/>
                    <a:pt x="91043" y="354513"/>
                    <a:pt x="89441" y="368254"/>
                  </a:cubicBezTo>
                  <a:cubicBezTo>
                    <a:pt x="87673" y="383502"/>
                    <a:pt x="80791" y="395781"/>
                    <a:pt x="71387" y="407259"/>
                  </a:cubicBezTo>
                  <a:cubicBezTo>
                    <a:pt x="44496" y="440090"/>
                    <a:pt x="23921" y="476456"/>
                    <a:pt x="11147" y="516993"/>
                  </a:cubicBezTo>
                  <a:cubicBezTo>
                    <a:pt x="9403" y="522532"/>
                    <a:pt x="8366" y="528706"/>
                    <a:pt x="8884" y="534410"/>
                  </a:cubicBezTo>
                  <a:cubicBezTo>
                    <a:pt x="9262" y="538487"/>
                    <a:pt x="12373" y="545086"/>
                    <a:pt x="15036" y="545487"/>
                  </a:cubicBezTo>
                  <a:cubicBezTo>
                    <a:pt x="18760" y="546053"/>
                    <a:pt x="24581" y="542918"/>
                    <a:pt x="27008" y="539548"/>
                  </a:cubicBezTo>
                  <a:cubicBezTo>
                    <a:pt x="30779" y="534316"/>
                    <a:pt x="34150" y="527717"/>
                    <a:pt x="34668" y="521447"/>
                  </a:cubicBezTo>
                  <a:cubicBezTo>
                    <a:pt x="35823" y="507424"/>
                    <a:pt x="41149" y="495098"/>
                    <a:pt x="47395" y="483055"/>
                  </a:cubicBezTo>
                  <a:cubicBezTo>
                    <a:pt x="70586" y="438275"/>
                    <a:pt x="99881" y="397526"/>
                    <a:pt x="130827" y="357931"/>
                  </a:cubicBezTo>
                  <a:cubicBezTo>
                    <a:pt x="155102" y="326868"/>
                    <a:pt x="180037" y="296253"/>
                    <a:pt x="210723" y="271223"/>
                  </a:cubicBezTo>
                  <a:cubicBezTo>
                    <a:pt x="269596" y="223215"/>
                    <a:pt x="333773" y="183267"/>
                    <a:pt x="401296" y="148668"/>
                  </a:cubicBezTo>
                  <a:cubicBezTo>
                    <a:pt x="413716" y="142305"/>
                    <a:pt x="427268" y="138039"/>
                    <a:pt x="440631" y="133797"/>
                  </a:cubicBezTo>
                  <a:cubicBezTo>
                    <a:pt x="443766" y="132807"/>
                    <a:pt x="449634" y="134740"/>
                    <a:pt x="451614" y="137332"/>
                  </a:cubicBezTo>
                  <a:cubicBezTo>
                    <a:pt x="453523" y="139830"/>
                    <a:pt x="453122" y="145322"/>
                    <a:pt x="451850" y="148810"/>
                  </a:cubicBezTo>
                  <a:cubicBezTo>
                    <a:pt x="449516" y="155173"/>
                    <a:pt x="444049" y="158308"/>
                    <a:pt x="437355" y="160170"/>
                  </a:cubicBezTo>
                  <a:cubicBezTo>
                    <a:pt x="426726" y="163116"/>
                    <a:pt x="416120" y="166439"/>
                    <a:pt x="405986" y="170752"/>
                  </a:cubicBezTo>
                  <a:cubicBezTo>
                    <a:pt x="396252" y="174900"/>
                    <a:pt x="386684" y="179826"/>
                    <a:pt x="377893" y="185671"/>
                  </a:cubicBezTo>
                  <a:cubicBezTo>
                    <a:pt x="349469" y="204502"/>
                    <a:pt x="321447" y="223969"/>
                    <a:pt x="293188" y="243059"/>
                  </a:cubicBezTo>
                  <a:cubicBezTo>
                    <a:pt x="289370" y="245652"/>
                    <a:pt x="284115" y="250177"/>
                    <a:pt x="281145" y="249140"/>
                  </a:cubicBezTo>
                  <a:cubicBezTo>
                    <a:pt x="274758" y="246948"/>
                    <a:pt x="272024" y="250554"/>
                    <a:pt x="268654" y="253618"/>
                  </a:cubicBezTo>
                  <a:cubicBezTo>
                    <a:pt x="213410" y="303488"/>
                    <a:pt x="161913" y="357035"/>
                    <a:pt x="112679" y="412751"/>
                  </a:cubicBezTo>
                  <a:cubicBezTo>
                    <a:pt x="102898" y="423828"/>
                    <a:pt x="94531" y="436177"/>
                    <a:pt x="85882" y="448197"/>
                  </a:cubicBezTo>
                  <a:cubicBezTo>
                    <a:pt x="84232" y="450483"/>
                    <a:pt x="84044" y="453971"/>
                    <a:pt x="83714" y="456965"/>
                  </a:cubicBezTo>
                  <a:cubicBezTo>
                    <a:pt x="83360" y="459934"/>
                    <a:pt x="84704" y="463493"/>
                    <a:pt x="83478" y="465873"/>
                  </a:cubicBezTo>
                  <a:cubicBezTo>
                    <a:pt x="80768" y="471106"/>
                    <a:pt x="76525" y="475513"/>
                    <a:pt x="73674" y="480674"/>
                  </a:cubicBezTo>
                  <a:cubicBezTo>
                    <a:pt x="70492" y="486449"/>
                    <a:pt x="67452" y="492482"/>
                    <a:pt x="65778" y="498798"/>
                  </a:cubicBezTo>
                  <a:cubicBezTo>
                    <a:pt x="65024" y="501650"/>
                    <a:pt x="66815" y="506529"/>
                    <a:pt x="69125" y="508438"/>
                  </a:cubicBezTo>
                  <a:cubicBezTo>
                    <a:pt x="71034" y="509993"/>
                    <a:pt x="76266" y="509734"/>
                    <a:pt x="78576" y="508155"/>
                  </a:cubicBezTo>
                  <a:cubicBezTo>
                    <a:pt x="83124" y="505020"/>
                    <a:pt x="87225" y="500825"/>
                    <a:pt x="90548" y="496347"/>
                  </a:cubicBezTo>
                  <a:cubicBezTo>
                    <a:pt x="101296" y="481876"/>
                    <a:pt x="103393" y="481711"/>
                    <a:pt x="114635" y="496017"/>
                  </a:cubicBezTo>
                  <a:cubicBezTo>
                    <a:pt x="114942" y="496418"/>
                    <a:pt x="115224" y="496819"/>
                    <a:pt x="115554" y="497196"/>
                  </a:cubicBezTo>
                  <a:cubicBezTo>
                    <a:pt x="120386" y="502781"/>
                    <a:pt x="124227" y="502993"/>
                    <a:pt x="129035" y="497573"/>
                  </a:cubicBezTo>
                  <a:cubicBezTo>
                    <a:pt x="131157" y="495192"/>
                    <a:pt x="133231" y="492553"/>
                    <a:pt x="134503" y="489677"/>
                  </a:cubicBezTo>
                  <a:cubicBezTo>
                    <a:pt x="141126" y="474547"/>
                    <a:pt x="147607" y="459345"/>
                    <a:pt x="153829" y="444049"/>
                  </a:cubicBezTo>
                  <a:cubicBezTo>
                    <a:pt x="155102" y="440938"/>
                    <a:pt x="155055" y="437262"/>
                    <a:pt x="155620" y="433844"/>
                  </a:cubicBezTo>
                  <a:cubicBezTo>
                    <a:pt x="139570" y="445652"/>
                    <a:pt x="135658" y="466651"/>
                    <a:pt x="118335" y="477398"/>
                  </a:cubicBezTo>
                  <a:cubicBezTo>
                    <a:pt x="117133" y="473533"/>
                    <a:pt x="116285" y="469762"/>
                    <a:pt x="117275" y="466533"/>
                  </a:cubicBezTo>
                  <a:cubicBezTo>
                    <a:pt x="122177" y="450295"/>
                    <a:pt x="125830" y="433373"/>
                    <a:pt x="133160" y="418266"/>
                  </a:cubicBezTo>
                  <a:cubicBezTo>
                    <a:pt x="144496" y="394909"/>
                    <a:pt x="163092" y="376479"/>
                    <a:pt x="181357" y="358355"/>
                  </a:cubicBezTo>
                  <a:cubicBezTo>
                    <a:pt x="239288" y="300943"/>
                    <a:pt x="303464" y="251402"/>
                    <a:pt x="372920" y="208815"/>
                  </a:cubicBezTo>
                  <a:cubicBezTo>
                    <a:pt x="400518" y="191893"/>
                    <a:pt x="428989" y="176479"/>
                    <a:pt x="460523" y="167759"/>
                  </a:cubicBezTo>
                  <a:cubicBezTo>
                    <a:pt x="467876" y="165732"/>
                    <a:pt x="475300" y="163729"/>
                    <a:pt x="482300" y="160759"/>
                  </a:cubicBezTo>
                  <a:cubicBezTo>
                    <a:pt x="489182" y="157860"/>
                    <a:pt x="489253" y="153971"/>
                    <a:pt x="483290" y="149234"/>
                  </a:cubicBezTo>
                  <a:cubicBezTo>
                    <a:pt x="479613" y="146312"/>
                    <a:pt x="475607" y="143766"/>
                    <a:pt x="472166" y="140608"/>
                  </a:cubicBezTo>
                  <a:cubicBezTo>
                    <a:pt x="467923" y="136696"/>
                    <a:pt x="466509" y="131652"/>
                    <a:pt x="469927" y="126585"/>
                  </a:cubicBezTo>
                  <a:cubicBezTo>
                    <a:pt x="478411" y="114000"/>
                    <a:pt x="488828" y="107306"/>
                    <a:pt x="502451" y="121306"/>
                  </a:cubicBezTo>
                  <a:cubicBezTo>
                    <a:pt x="506080" y="125030"/>
                    <a:pt x="509191" y="129295"/>
                    <a:pt x="513104" y="132689"/>
                  </a:cubicBezTo>
                  <a:cubicBezTo>
                    <a:pt x="517912" y="136884"/>
                    <a:pt x="522908" y="141150"/>
                    <a:pt x="528494" y="144096"/>
                  </a:cubicBezTo>
                  <a:cubicBezTo>
                    <a:pt x="538180" y="149234"/>
                    <a:pt x="546052" y="145063"/>
                    <a:pt x="546641" y="133962"/>
                  </a:cubicBezTo>
                  <a:cubicBezTo>
                    <a:pt x="547348" y="120222"/>
                    <a:pt x="554914" y="113128"/>
                    <a:pt x="567146" y="110582"/>
                  </a:cubicBezTo>
                  <a:cubicBezTo>
                    <a:pt x="581357" y="107636"/>
                    <a:pt x="595757" y="104478"/>
                    <a:pt x="610181" y="103912"/>
                  </a:cubicBezTo>
                  <a:cubicBezTo>
                    <a:pt x="629908" y="103135"/>
                    <a:pt x="649729" y="104502"/>
                    <a:pt x="669503" y="105374"/>
                  </a:cubicBezTo>
                  <a:cubicBezTo>
                    <a:pt x="680038" y="105845"/>
                    <a:pt x="689583" y="103465"/>
                    <a:pt x="695970" y="95051"/>
                  </a:cubicBezTo>
                  <a:cubicBezTo>
                    <a:pt x="699057" y="90950"/>
                    <a:pt x="699363" y="84751"/>
                    <a:pt x="700919" y="79496"/>
                  </a:cubicBezTo>
                  <a:cubicBezTo>
                    <a:pt x="696323" y="78341"/>
                    <a:pt x="691586" y="75795"/>
                    <a:pt x="687179" y="76290"/>
                  </a:cubicBezTo>
                  <a:cubicBezTo>
                    <a:pt x="671247" y="78058"/>
                    <a:pt x="655432" y="80792"/>
                    <a:pt x="639594" y="83219"/>
                  </a:cubicBezTo>
                  <a:cubicBezTo>
                    <a:pt x="622036" y="85906"/>
                    <a:pt x="604525" y="88805"/>
                    <a:pt x="586943" y="91327"/>
                  </a:cubicBezTo>
                  <a:cubicBezTo>
                    <a:pt x="582182" y="92010"/>
                    <a:pt x="577115" y="91657"/>
                    <a:pt x="575489" y="85741"/>
                  </a:cubicBezTo>
                  <a:cubicBezTo>
                    <a:pt x="573768" y="79496"/>
                    <a:pt x="574758" y="73486"/>
                    <a:pt x="580886" y="70280"/>
                  </a:cubicBezTo>
                  <a:cubicBezTo>
                    <a:pt x="585128" y="68089"/>
                    <a:pt x="590078" y="66627"/>
                    <a:pt x="594838" y="66227"/>
                  </a:cubicBezTo>
                  <a:cubicBezTo>
                    <a:pt x="607565" y="65119"/>
                    <a:pt x="611713" y="62055"/>
                    <a:pt x="615413" y="49540"/>
                  </a:cubicBezTo>
                  <a:cubicBezTo>
                    <a:pt x="617134" y="43719"/>
                    <a:pt x="621093" y="43059"/>
                    <a:pt x="626490" y="44497"/>
                  </a:cubicBezTo>
                  <a:cubicBezTo>
                    <a:pt x="641456" y="48433"/>
                    <a:pt x="656328" y="53029"/>
                    <a:pt x="671553" y="55527"/>
                  </a:cubicBezTo>
                  <a:cubicBezTo>
                    <a:pt x="695663" y="59510"/>
                    <a:pt x="720127" y="61348"/>
                    <a:pt x="744261" y="65284"/>
                  </a:cubicBezTo>
                  <a:cubicBezTo>
                    <a:pt x="798680" y="74146"/>
                    <a:pt x="851614" y="88970"/>
                    <a:pt x="903417" y="107801"/>
                  </a:cubicBezTo>
                  <a:cubicBezTo>
                    <a:pt x="969597" y="131841"/>
                    <a:pt x="1033161" y="161018"/>
                    <a:pt x="1090361" y="202875"/>
                  </a:cubicBezTo>
                  <a:cubicBezTo>
                    <a:pt x="1098044" y="208485"/>
                    <a:pt x="1106859" y="212774"/>
                    <a:pt x="1115626" y="216592"/>
                  </a:cubicBezTo>
                  <a:cubicBezTo>
                    <a:pt x="1124323" y="220363"/>
                    <a:pt x="1132996" y="218501"/>
                    <a:pt x="1139171" y="211124"/>
                  </a:cubicBezTo>
                  <a:cubicBezTo>
                    <a:pt x="1144356" y="204926"/>
                    <a:pt x="1148645" y="197926"/>
                    <a:pt x="1152793" y="190950"/>
                  </a:cubicBezTo>
                  <a:cubicBezTo>
                    <a:pt x="1156116" y="185341"/>
                    <a:pt x="1155692" y="179142"/>
                    <a:pt x="1151379" y="174287"/>
                  </a:cubicBezTo>
                  <a:cubicBezTo>
                    <a:pt x="1141575" y="163210"/>
                    <a:pt x="1131817" y="151992"/>
                    <a:pt x="1121070" y="141881"/>
                  </a:cubicBezTo>
                  <a:cubicBezTo>
                    <a:pt x="1110818" y="132241"/>
                    <a:pt x="1099529" y="123615"/>
                    <a:pt x="1085341" y="120151"/>
                  </a:cubicBezTo>
                  <a:cubicBezTo>
                    <a:pt x="1078459" y="118454"/>
                    <a:pt x="1077021" y="115673"/>
                    <a:pt x="1079732" y="109074"/>
                  </a:cubicBezTo>
                  <a:cubicBezTo>
                    <a:pt x="1083691" y="99505"/>
                    <a:pt x="1091893" y="96701"/>
                    <a:pt x="1102357" y="100306"/>
                  </a:cubicBezTo>
                  <a:cubicBezTo>
                    <a:pt x="1105444" y="101367"/>
                    <a:pt x="1110629" y="101202"/>
                    <a:pt x="1112751" y="99269"/>
                  </a:cubicBezTo>
                  <a:cubicBezTo>
                    <a:pt x="1116498" y="95852"/>
                    <a:pt x="1114188" y="91539"/>
                    <a:pt x="1110771" y="88381"/>
                  </a:cubicBezTo>
                  <a:cubicBezTo>
                    <a:pt x="1107872" y="85694"/>
                    <a:pt x="1105067" y="82842"/>
                    <a:pt x="1101862" y="80556"/>
                  </a:cubicBezTo>
                  <a:cubicBezTo>
                    <a:pt x="1068489" y="56469"/>
                    <a:pt x="1031582" y="39524"/>
                    <a:pt x="992670" y="26774"/>
                  </a:cubicBezTo>
                  <a:cubicBezTo>
                    <a:pt x="988876" y="25524"/>
                    <a:pt x="984634" y="25666"/>
                    <a:pt x="980603" y="25171"/>
                  </a:cubicBezTo>
                  <a:cubicBezTo>
                    <a:pt x="980179" y="25925"/>
                    <a:pt x="979731" y="26679"/>
                    <a:pt x="979307" y="27433"/>
                  </a:cubicBezTo>
                  <a:cubicBezTo>
                    <a:pt x="982560" y="30474"/>
                    <a:pt x="985388" y="34292"/>
                    <a:pt x="989159" y="36413"/>
                  </a:cubicBezTo>
                  <a:cubicBezTo>
                    <a:pt x="1006387" y="46076"/>
                    <a:pt x="1024040" y="54938"/>
                    <a:pt x="1041197" y="64695"/>
                  </a:cubicBezTo>
                  <a:cubicBezTo>
                    <a:pt x="1051874" y="70775"/>
                    <a:pt x="1062197" y="77610"/>
                    <a:pt x="1072143" y="84822"/>
                  </a:cubicBezTo>
                  <a:cubicBezTo>
                    <a:pt x="1074829" y="86778"/>
                    <a:pt x="1075536" y="91421"/>
                    <a:pt x="1077163" y="94839"/>
                  </a:cubicBezTo>
                  <a:cubicBezTo>
                    <a:pt x="1073627" y="96182"/>
                    <a:pt x="1069715" y="99246"/>
                    <a:pt x="1066604" y="98562"/>
                  </a:cubicBezTo>
                  <a:cubicBezTo>
                    <a:pt x="1054184" y="95899"/>
                    <a:pt x="1041504" y="93283"/>
                    <a:pt x="1029837" y="88428"/>
                  </a:cubicBezTo>
                  <a:cubicBezTo>
                    <a:pt x="1008461" y="79566"/>
                    <a:pt x="988216" y="67947"/>
                    <a:pt x="964577" y="65402"/>
                  </a:cubicBezTo>
                  <a:cubicBezTo>
                    <a:pt x="959086" y="64813"/>
                    <a:pt x="953665" y="62008"/>
                    <a:pt x="952793" y="55715"/>
                  </a:cubicBezTo>
                  <a:cubicBezTo>
                    <a:pt x="951614" y="47207"/>
                    <a:pt x="945652" y="44285"/>
                    <a:pt x="938746" y="42517"/>
                  </a:cubicBezTo>
                  <a:cubicBezTo>
                    <a:pt x="932548" y="40938"/>
                    <a:pt x="926114" y="40302"/>
                    <a:pt x="919821" y="39005"/>
                  </a:cubicBezTo>
                  <a:cubicBezTo>
                    <a:pt x="858944" y="26467"/>
                    <a:pt x="798822" y="10181"/>
                    <a:pt x="736955" y="2852"/>
                  </a:cubicBezTo>
                  <a:cubicBezTo>
                    <a:pt x="723898" y="1320"/>
                    <a:pt x="710700" y="919"/>
                    <a:pt x="697572" y="0"/>
                  </a:cubicBezTo>
                  <a:cubicBezTo>
                    <a:pt x="697337" y="1013"/>
                    <a:pt x="697101" y="2027"/>
                    <a:pt x="696865" y="3040"/>
                  </a:cubicBezTo>
                  <a:cubicBezTo>
                    <a:pt x="702357" y="5209"/>
                    <a:pt x="707683" y="7990"/>
                    <a:pt x="713339" y="9427"/>
                  </a:cubicBezTo>
                  <a:cubicBezTo>
                    <a:pt x="744402" y="17323"/>
                    <a:pt x="775725" y="24205"/>
                    <a:pt x="806599" y="32736"/>
                  </a:cubicBezTo>
                  <a:cubicBezTo>
                    <a:pt x="897007" y="57719"/>
                    <a:pt x="983927" y="92010"/>
                    <a:pt x="1068112" y="133161"/>
                  </a:cubicBezTo>
                  <a:cubicBezTo>
                    <a:pt x="1088240" y="142989"/>
                    <a:pt x="1107471" y="154891"/>
                    <a:pt x="1126232" y="167170"/>
                  </a:cubicBezTo>
                  <a:cubicBezTo>
                    <a:pt x="1132571" y="171318"/>
                    <a:pt x="1137144" y="179095"/>
                    <a:pt x="1140820" y="186095"/>
                  </a:cubicBezTo>
                  <a:cubicBezTo>
                    <a:pt x="1144143" y="192411"/>
                    <a:pt x="1140891" y="196111"/>
                    <a:pt x="1133773" y="195569"/>
                  </a:cubicBezTo>
                  <a:cubicBezTo>
                    <a:pt x="1129908" y="195263"/>
                    <a:pt x="1125737" y="194650"/>
                    <a:pt x="1122343" y="192906"/>
                  </a:cubicBezTo>
                  <a:cubicBezTo>
                    <a:pt x="1103512" y="183172"/>
                    <a:pt x="1084351" y="173886"/>
                    <a:pt x="1066250" y="162880"/>
                  </a:cubicBezTo>
                  <a:cubicBezTo>
                    <a:pt x="1029696" y="140702"/>
                    <a:pt x="993967" y="116804"/>
                    <a:pt x="954348" y="100495"/>
                  </a:cubicBezTo>
                  <a:cubicBezTo>
                    <a:pt x="906316" y="80698"/>
                    <a:pt x="855739" y="68843"/>
                    <a:pt x="804902" y="58873"/>
                  </a:cubicBezTo>
                  <a:cubicBezTo>
                    <a:pt x="760853" y="50224"/>
                    <a:pt x="716498" y="43153"/>
                    <a:pt x="672142" y="36248"/>
                  </a:cubicBezTo>
                  <a:cubicBezTo>
                    <a:pt x="634457" y="30379"/>
                    <a:pt x="596465" y="27292"/>
                    <a:pt x="558237" y="29060"/>
                  </a:cubicBezTo>
                  <a:cubicBezTo>
                    <a:pt x="550671" y="29413"/>
                    <a:pt x="542917" y="30639"/>
                    <a:pt x="535753" y="33019"/>
                  </a:cubicBezTo>
                  <a:cubicBezTo>
                    <a:pt x="532359" y="34150"/>
                    <a:pt x="530167" y="38935"/>
                    <a:pt x="527433" y="42069"/>
                  </a:cubicBezTo>
                  <a:cubicBezTo>
                    <a:pt x="530921" y="43625"/>
                    <a:pt x="534527" y="46759"/>
                    <a:pt x="537874" y="46477"/>
                  </a:cubicBezTo>
                  <a:cubicBezTo>
                    <a:pt x="550884" y="45416"/>
                    <a:pt x="563775" y="42941"/>
                    <a:pt x="576785" y="41716"/>
                  </a:cubicBezTo>
                  <a:cubicBezTo>
                    <a:pt x="584563" y="40985"/>
                    <a:pt x="592481" y="41574"/>
                    <a:pt x="600330" y="41574"/>
                  </a:cubicBezTo>
                  <a:cubicBezTo>
                    <a:pt x="599269" y="44709"/>
                    <a:pt x="597879" y="46594"/>
                    <a:pt x="596040" y="47301"/>
                  </a:cubicBezTo>
                  <a:cubicBezTo>
                    <a:pt x="587108" y="50766"/>
                    <a:pt x="578246" y="54773"/>
                    <a:pt x="568984" y="57059"/>
                  </a:cubicBezTo>
                  <a:cubicBezTo>
                    <a:pt x="543153" y="63469"/>
                    <a:pt x="516875" y="68207"/>
                    <a:pt x="491256" y="75348"/>
                  </a:cubicBezTo>
                  <a:cubicBezTo>
                    <a:pt x="470681" y="81098"/>
                    <a:pt x="450718" y="89182"/>
                    <a:pt x="430662" y="96701"/>
                  </a:cubicBezTo>
                  <a:cubicBezTo>
                    <a:pt x="424676" y="98939"/>
                    <a:pt x="419231" y="102215"/>
                    <a:pt x="420150" y="110724"/>
                  </a:cubicBezTo>
                  <a:cubicBezTo>
                    <a:pt x="420433" y="113340"/>
                    <a:pt x="417322" y="117016"/>
                    <a:pt x="414824" y="119090"/>
                  </a:cubicBezTo>
                  <a:cubicBezTo>
                    <a:pt x="409333" y="123639"/>
                    <a:pt x="403535" y="128023"/>
                    <a:pt x="397336" y="131511"/>
                  </a:cubicBezTo>
                  <a:cubicBezTo>
                    <a:pt x="367499" y="148244"/>
                    <a:pt x="336130" y="159911"/>
                    <a:pt x="301414" y="161513"/>
                  </a:cubicBezTo>
                  <a:cubicBezTo>
                    <a:pt x="291774" y="161961"/>
                    <a:pt x="282465" y="165261"/>
                    <a:pt x="277845" y="175536"/>
                  </a:cubicBezTo>
                  <a:cubicBezTo>
                    <a:pt x="275159" y="181523"/>
                    <a:pt x="272825" y="187980"/>
                    <a:pt x="268842" y="193047"/>
                  </a:cubicBezTo>
                  <a:cubicBezTo>
                    <a:pt x="242870" y="225949"/>
                    <a:pt x="210912" y="252628"/>
                    <a:pt x="178081" y="278270"/>
                  </a:cubicBezTo>
                  <a:cubicBezTo>
                    <a:pt x="167405" y="286613"/>
                    <a:pt x="155668" y="293637"/>
                    <a:pt x="144001" y="300589"/>
                  </a:cubicBezTo>
                  <a:cubicBezTo>
                    <a:pt x="140914" y="302428"/>
                    <a:pt x="136342" y="301744"/>
                    <a:pt x="132429" y="302239"/>
                  </a:cubicBezTo>
                  <a:cubicBezTo>
                    <a:pt x="133160" y="298162"/>
                    <a:pt x="132688" y="293165"/>
                    <a:pt x="134904" y="290172"/>
                  </a:cubicBezTo>
                  <a:cubicBezTo>
                    <a:pt x="140277" y="282866"/>
                    <a:pt x="146335" y="275843"/>
                    <a:pt x="153099" y="269833"/>
                  </a:cubicBezTo>
                  <a:cubicBezTo>
                    <a:pt x="175465" y="249894"/>
                    <a:pt x="199057" y="231299"/>
                    <a:pt x="220645" y="210559"/>
                  </a:cubicBezTo>
                  <a:cubicBezTo>
                    <a:pt x="243271" y="188805"/>
                    <a:pt x="264223" y="165284"/>
                    <a:pt x="285599" y="142258"/>
                  </a:cubicBezTo>
                  <a:cubicBezTo>
                    <a:pt x="288404" y="139241"/>
                    <a:pt x="290148" y="134645"/>
                    <a:pt x="290949" y="130521"/>
                  </a:cubicBezTo>
                  <a:cubicBezTo>
                    <a:pt x="291468" y="127834"/>
                    <a:pt x="290266" y="123285"/>
                    <a:pt x="288263" y="122060"/>
                  </a:cubicBezTo>
                  <a:cubicBezTo>
                    <a:pt x="286377" y="120882"/>
                    <a:pt x="281899" y="122107"/>
                    <a:pt x="279613" y="123757"/>
                  </a:cubicBezTo>
                  <a:cubicBezTo>
                    <a:pt x="273415" y="128211"/>
                    <a:pt x="267782" y="133491"/>
                    <a:pt x="261913" y="138393"/>
                  </a:cubicBezTo>
                  <a:cubicBezTo>
                    <a:pt x="256045" y="143295"/>
                    <a:pt x="250435" y="148598"/>
                    <a:pt x="244166" y="152934"/>
                  </a:cubicBezTo>
                  <a:cubicBezTo>
                    <a:pt x="238557" y="156823"/>
                    <a:pt x="231439" y="157978"/>
                    <a:pt x="226160" y="153194"/>
                  </a:cubicBezTo>
                  <a:cubicBezTo>
                    <a:pt x="216214" y="144190"/>
                    <a:pt x="206740" y="146736"/>
                    <a:pt x="198161" y="153759"/>
                  </a:cubicBezTo>
                  <a:cubicBezTo>
                    <a:pt x="177727" y="170516"/>
                    <a:pt x="157317" y="187415"/>
                    <a:pt x="137921" y="205350"/>
                  </a:cubicBezTo>
                  <a:cubicBezTo>
                    <a:pt x="101555" y="238982"/>
                    <a:pt x="66108" y="273580"/>
                    <a:pt x="29860" y="307353"/>
                  </a:cubicBezTo>
                  <a:cubicBezTo>
                    <a:pt x="22342" y="314377"/>
                    <a:pt x="13056" y="319491"/>
                    <a:pt x="4642" y="325548"/>
                  </a:cubicBezTo>
                  <a:cubicBezTo>
                    <a:pt x="-1768" y="330168"/>
                    <a:pt x="-1509" y="332901"/>
                    <a:pt x="5231" y="336790"/>
                  </a:cubicBezTo>
                  <a:cubicBezTo>
                    <a:pt x="11595" y="340443"/>
                    <a:pt x="17982" y="340962"/>
                    <a:pt x="24157" y="336932"/>
                  </a:cubicBezTo>
                  <a:cubicBezTo>
                    <a:pt x="32641" y="331417"/>
                    <a:pt x="41833" y="326514"/>
                    <a:pt x="49021" y="319585"/>
                  </a:cubicBezTo>
                  <a:cubicBezTo>
                    <a:pt x="73249" y="296206"/>
                    <a:pt x="96323" y="271648"/>
                    <a:pt x="120598" y="248339"/>
                  </a:cubicBezTo>
                  <a:cubicBezTo>
                    <a:pt x="141809" y="227976"/>
                    <a:pt x="163893" y="208508"/>
                    <a:pt x="185929" y="189017"/>
                  </a:cubicBezTo>
                  <a:cubicBezTo>
                    <a:pt x="191727" y="183879"/>
                    <a:pt x="198727" y="180226"/>
                    <a:pt x="207070" y="185765"/>
                  </a:cubicBezTo>
                  <a:cubicBezTo>
                    <a:pt x="207565" y="185176"/>
                    <a:pt x="208036" y="184610"/>
                    <a:pt x="208531" y="184021"/>
                  </a:cubicBezTo>
                  <a:cubicBezTo>
                    <a:pt x="206740" y="179849"/>
                    <a:pt x="204949" y="175678"/>
                    <a:pt x="203134" y="171530"/>
                  </a:cubicBezTo>
                  <a:cubicBezTo>
                    <a:pt x="201249" y="167287"/>
                    <a:pt x="201696" y="162597"/>
                    <a:pt x="206151" y="161702"/>
                  </a:cubicBezTo>
                  <a:cubicBezTo>
                    <a:pt x="210794" y="160783"/>
                    <a:pt x="216238" y="161914"/>
                    <a:pt x="220739" y="163705"/>
                  </a:cubicBezTo>
                  <a:cubicBezTo>
                    <a:pt x="221753" y="164106"/>
                    <a:pt x="220787" y="171035"/>
                    <a:pt x="219726" y="174664"/>
                  </a:cubicBezTo>
                  <a:cubicBezTo>
                    <a:pt x="218925" y="177351"/>
                    <a:pt x="216780" y="179826"/>
                    <a:pt x="214777" y="181970"/>
                  </a:cubicBezTo>
                  <a:cubicBezTo>
                    <a:pt x="199269" y="198633"/>
                    <a:pt x="184232" y="215814"/>
                    <a:pt x="167923" y="231699"/>
                  </a:cubicBezTo>
                  <a:cubicBezTo>
                    <a:pt x="123002" y="275442"/>
                    <a:pt x="77916" y="318996"/>
                    <a:pt x="39028" y="368372"/>
                  </a:cubicBezTo>
                  <a:cubicBezTo>
                    <a:pt x="26702" y="384021"/>
                    <a:pt x="16143" y="401131"/>
                    <a:pt x="5420" y="417983"/>
                  </a:cubicBezTo>
                  <a:cubicBezTo>
                    <a:pt x="3558" y="420929"/>
                    <a:pt x="4878" y="425902"/>
                    <a:pt x="4736" y="429932"/>
                  </a:cubicBezTo>
                  <a:cubicBezTo>
                    <a:pt x="9379" y="428306"/>
                    <a:pt x="14258" y="427127"/>
                    <a:pt x="18571" y="424841"/>
                  </a:cubicBezTo>
                  <a:cubicBezTo>
                    <a:pt x="20197" y="423946"/>
                    <a:pt x="21376" y="420670"/>
                    <a:pt x="21541" y="418383"/>
                  </a:cubicBezTo>
                  <a:close/>
                  <a:moveTo>
                    <a:pt x="498161" y="87203"/>
                  </a:moveTo>
                  <a:cubicBezTo>
                    <a:pt x="508319" y="78694"/>
                    <a:pt x="545015" y="76691"/>
                    <a:pt x="557954" y="84304"/>
                  </a:cubicBezTo>
                  <a:cubicBezTo>
                    <a:pt x="546712" y="95828"/>
                    <a:pt x="533632" y="102192"/>
                    <a:pt x="518831" y="104784"/>
                  </a:cubicBezTo>
                  <a:cubicBezTo>
                    <a:pt x="513410" y="105727"/>
                    <a:pt x="507329" y="105680"/>
                    <a:pt x="502144" y="104101"/>
                  </a:cubicBezTo>
                  <a:cubicBezTo>
                    <a:pt x="498916" y="103111"/>
                    <a:pt x="495922" y="98704"/>
                    <a:pt x="494650" y="95192"/>
                  </a:cubicBezTo>
                  <a:cubicBezTo>
                    <a:pt x="493895" y="93142"/>
                    <a:pt x="496064" y="88947"/>
                    <a:pt x="498161" y="87203"/>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10" name="Freeform: Shape 9">
              <a:extLst>
                <a:ext uri="{FF2B5EF4-FFF2-40B4-BE49-F238E27FC236}">
                  <a16:creationId xmlns:a16="http://schemas.microsoft.com/office/drawing/2014/main" id="{EB6E4515-069E-4E28-9E05-D986D776FEBD}"/>
                </a:ext>
              </a:extLst>
            </p:cNvPr>
            <p:cNvSpPr/>
            <p:nvPr/>
          </p:nvSpPr>
          <p:spPr>
            <a:xfrm>
              <a:off x="437812" y="2880888"/>
              <a:ext cx="459214" cy="631201"/>
            </a:xfrm>
            <a:custGeom>
              <a:avLst/>
              <a:gdLst>
                <a:gd name="connsiteX0" fmla="*/ 119444 w 459214"/>
                <a:gd name="connsiteY0" fmla="*/ 78172 h 631201"/>
                <a:gd name="connsiteX1" fmla="*/ 147066 w 459214"/>
                <a:gd name="connsiteY1" fmla="*/ 30776 h 631201"/>
                <a:gd name="connsiteX2" fmla="*/ 156706 w 459214"/>
                <a:gd name="connsiteY2" fmla="*/ 12888 h 631201"/>
                <a:gd name="connsiteX3" fmla="*/ 152322 w 459214"/>
                <a:gd name="connsiteY3" fmla="*/ 1787 h 631201"/>
                <a:gd name="connsiteX4" fmla="*/ 140231 w 459214"/>
                <a:gd name="connsiteY4" fmla="*/ 4615 h 631201"/>
                <a:gd name="connsiteX5" fmla="*/ 132972 w 459214"/>
                <a:gd name="connsiteY5" fmla="*/ 14915 h 631201"/>
                <a:gd name="connsiteX6" fmla="*/ 92388 w 459214"/>
                <a:gd name="connsiteY6" fmla="*/ 98016 h 631201"/>
                <a:gd name="connsiteX7" fmla="*/ 72190 w 459214"/>
                <a:gd name="connsiteY7" fmla="*/ 161274 h 631201"/>
                <a:gd name="connsiteX8" fmla="*/ 62880 w 459214"/>
                <a:gd name="connsiteY8" fmla="*/ 171196 h 631201"/>
                <a:gd name="connsiteX9" fmla="*/ 49164 w 459214"/>
                <a:gd name="connsiteY9" fmla="*/ 171408 h 631201"/>
                <a:gd name="connsiteX10" fmla="*/ 23639 w 459214"/>
                <a:gd name="connsiteY10" fmla="*/ 187081 h 631201"/>
                <a:gd name="connsiteX11" fmla="*/ 9192 w 459214"/>
                <a:gd name="connsiteY11" fmla="*/ 244422 h 631201"/>
                <a:gd name="connsiteX12" fmla="*/ 283 w 459214"/>
                <a:gd name="connsiteY12" fmla="*/ 293939 h 631201"/>
                <a:gd name="connsiteX13" fmla="*/ 7990 w 459214"/>
                <a:gd name="connsiteY13" fmla="*/ 309777 h 631201"/>
                <a:gd name="connsiteX14" fmla="*/ 20505 w 459214"/>
                <a:gd name="connsiteY14" fmla="*/ 296862 h 631201"/>
                <a:gd name="connsiteX15" fmla="*/ 23969 w 459214"/>
                <a:gd name="connsiteY15" fmla="*/ 264502 h 631201"/>
                <a:gd name="connsiteX16" fmla="*/ 33538 w 459214"/>
                <a:gd name="connsiteY16" fmla="*/ 216046 h 631201"/>
                <a:gd name="connsiteX17" fmla="*/ 46878 w 459214"/>
                <a:gd name="connsiteY17" fmla="*/ 194222 h 631201"/>
                <a:gd name="connsiteX18" fmla="*/ 73816 w 459214"/>
                <a:gd name="connsiteY18" fmla="*/ 195660 h 631201"/>
                <a:gd name="connsiteX19" fmla="*/ 66204 w 459214"/>
                <a:gd name="connsiteY19" fmla="*/ 218002 h 631201"/>
                <a:gd name="connsiteX20" fmla="*/ 60712 w 459214"/>
                <a:gd name="connsiteY20" fmla="*/ 222834 h 631201"/>
                <a:gd name="connsiteX21" fmla="*/ 41858 w 459214"/>
                <a:gd name="connsiteY21" fmla="*/ 285054 h 631201"/>
                <a:gd name="connsiteX22" fmla="*/ 52251 w 459214"/>
                <a:gd name="connsiteY22" fmla="*/ 296320 h 631201"/>
                <a:gd name="connsiteX23" fmla="*/ 79779 w 459214"/>
                <a:gd name="connsiteY23" fmla="*/ 312700 h 631201"/>
                <a:gd name="connsiteX24" fmla="*/ 95546 w 459214"/>
                <a:gd name="connsiteY24" fmla="*/ 345931 h 631201"/>
                <a:gd name="connsiteX25" fmla="*/ 102664 w 459214"/>
                <a:gd name="connsiteY25" fmla="*/ 391677 h 631201"/>
                <a:gd name="connsiteX26" fmla="*/ 92529 w 459214"/>
                <a:gd name="connsiteY26" fmla="*/ 404733 h 631201"/>
                <a:gd name="connsiteX27" fmla="*/ 79095 w 459214"/>
                <a:gd name="connsiteY27" fmla="*/ 395424 h 631201"/>
                <a:gd name="connsiteX28" fmla="*/ 77210 w 459214"/>
                <a:gd name="connsiteY28" fmla="*/ 387576 h 631201"/>
                <a:gd name="connsiteX29" fmla="*/ 72968 w 459214"/>
                <a:gd name="connsiteY29" fmla="*/ 370536 h 631201"/>
                <a:gd name="connsiteX30" fmla="*/ 65237 w 459214"/>
                <a:gd name="connsiteY30" fmla="*/ 365375 h 631201"/>
                <a:gd name="connsiteX31" fmla="*/ 59722 w 459214"/>
                <a:gd name="connsiteY31" fmla="*/ 372610 h 631201"/>
                <a:gd name="connsiteX32" fmla="*/ 65237 w 459214"/>
                <a:gd name="connsiteY32" fmla="*/ 415339 h 631201"/>
                <a:gd name="connsiteX33" fmla="*/ 95617 w 459214"/>
                <a:gd name="connsiteY33" fmla="*/ 420218 h 631201"/>
                <a:gd name="connsiteX34" fmla="*/ 107047 w 459214"/>
                <a:gd name="connsiteY34" fmla="*/ 418615 h 631201"/>
                <a:gd name="connsiteX35" fmla="*/ 124936 w 459214"/>
                <a:gd name="connsiteY35" fmla="*/ 439237 h 631201"/>
                <a:gd name="connsiteX36" fmla="*/ 158520 w 459214"/>
                <a:gd name="connsiteY36" fmla="*/ 495165 h 631201"/>
                <a:gd name="connsiteX37" fmla="*/ 252558 w 459214"/>
                <a:gd name="connsiteY37" fmla="*/ 586280 h 631201"/>
                <a:gd name="connsiteX38" fmla="*/ 359746 w 459214"/>
                <a:gd name="connsiteY38" fmla="*/ 628867 h 631201"/>
                <a:gd name="connsiteX39" fmla="*/ 412704 w 459214"/>
                <a:gd name="connsiteY39" fmla="*/ 609070 h 631201"/>
                <a:gd name="connsiteX40" fmla="*/ 411384 w 459214"/>
                <a:gd name="connsiteY40" fmla="*/ 599101 h 631201"/>
                <a:gd name="connsiteX41" fmla="*/ 437969 w 459214"/>
                <a:gd name="connsiteY41" fmla="*/ 565327 h 631201"/>
                <a:gd name="connsiteX42" fmla="*/ 458709 w 459214"/>
                <a:gd name="connsiteY42" fmla="*/ 531366 h 631201"/>
                <a:gd name="connsiteX43" fmla="*/ 458261 w 459214"/>
                <a:gd name="connsiteY43" fmla="*/ 522245 h 631201"/>
                <a:gd name="connsiteX44" fmla="*/ 449518 w 459214"/>
                <a:gd name="connsiteY44" fmla="*/ 523965 h 631201"/>
                <a:gd name="connsiteX45" fmla="*/ 423263 w 459214"/>
                <a:gd name="connsiteY45" fmla="*/ 545624 h 631201"/>
                <a:gd name="connsiteX46" fmla="*/ 389159 w 459214"/>
                <a:gd name="connsiteY46" fmla="*/ 590946 h 631201"/>
                <a:gd name="connsiteX47" fmla="*/ 378436 w 459214"/>
                <a:gd name="connsiteY47" fmla="*/ 598417 h 631201"/>
                <a:gd name="connsiteX48" fmla="*/ 271082 w 459214"/>
                <a:gd name="connsiteY48" fmla="*/ 571597 h 631201"/>
                <a:gd name="connsiteX49" fmla="*/ 159982 w 459214"/>
                <a:gd name="connsiteY49" fmla="*/ 461651 h 631201"/>
                <a:gd name="connsiteX50" fmla="*/ 101108 w 459214"/>
                <a:gd name="connsiteY50" fmla="*/ 274213 h 631201"/>
                <a:gd name="connsiteX51" fmla="*/ 99435 w 459214"/>
                <a:gd name="connsiteY51" fmla="*/ 217837 h 631201"/>
                <a:gd name="connsiteX52" fmla="*/ 78412 w 459214"/>
                <a:gd name="connsiteY52" fmla="*/ 186986 h 631201"/>
                <a:gd name="connsiteX53" fmla="*/ 86378 w 459214"/>
                <a:gd name="connsiteY53" fmla="*/ 178785 h 631201"/>
                <a:gd name="connsiteX54" fmla="*/ 102074 w 459214"/>
                <a:gd name="connsiteY54" fmla="*/ 166388 h 631201"/>
                <a:gd name="connsiteX55" fmla="*/ 105138 w 459214"/>
                <a:gd name="connsiteY55" fmla="*/ 158115 h 631201"/>
                <a:gd name="connsiteX56" fmla="*/ 104031 w 459214"/>
                <a:gd name="connsiteY56" fmla="*/ 144304 h 631201"/>
                <a:gd name="connsiteX57" fmla="*/ 119444 w 459214"/>
                <a:gd name="connsiteY57" fmla="*/ 78172 h 631201"/>
                <a:gd name="connsiteX58" fmla="*/ 68631 w 459214"/>
                <a:gd name="connsiteY58" fmla="*/ 277583 h 631201"/>
                <a:gd name="connsiteX59" fmla="*/ 68230 w 459214"/>
                <a:gd name="connsiteY59" fmla="*/ 235113 h 631201"/>
                <a:gd name="connsiteX60" fmla="*/ 68631 w 459214"/>
                <a:gd name="connsiteY60" fmla="*/ 277583 h 63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59214" h="631201">
                  <a:moveTo>
                    <a:pt x="119444" y="78172"/>
                  </a:moveTo>
                  <a:cubicBezTo>
                    <a:pt x="124488" y="60284"/>
                    <a:pt x="132595" y="43762"/>
                    <a:pt x="147066" y="30776"/>
                  </a:cubicBezTo>
                  <a:cubicBezTo>
                    <a:pt x="151874" y="26463"/>
                    <a:pt x="154844" y="19298"/>
                    <a:pt x="156706" y="12888"/>
                  </a:cubicBezTo>
                  <a:cubicBezTo>
                    <a:pt x="157625" y="9753"/>
                    <a:pt x="155103" y="4144"/>
                    <a:pt x="152322" y="1787"/>
                  </a:cubicBezTo>
                  <a:cubicBezTo>
                    <a:pt x="148339" y="-1583"/>
                    <a:pt x="143460" y="67"/>
                    <a:pt x="140231" y="4615"/>
                  </a:cubicBezTo>
                  <a:cubicBezTo>
                    <a:pt x="137804" y="8033"/>
                    <a:pt x="134811" y="11191"/>
                    <a:pt x="132972" y="14915"/>
                  </a:cubicBezTo>
                  <a:cubicBezTo>
                    <a:pt x="119256" y="42513"/>
                    <a:pt x="105068" y="69947"/>
                    <a:pt x="92388" y="98016"/>
                  </a:cubicBezTo>
                  <a:cubicBezTo>
                    <a:pt x="83267" y="118191"/>
                    <a:pt x="75183" y="138907"/>
                    <a:pt x="72190" y="161274"/>
                  </a:cubicBezTo>
                  <a:cubicBezTo>
                    <a:pt x="71695" y="165044"/>
                    <a:pt x="66793" y="169499"/>
                    <a:pt x="62880" y="171196"/>
                  </a:cubicBezTo>
                  <a:cubicBezTo>
                    <a:pt x="58992" y="172893"/>
                    <a:pt x="53689" y="172068"/>
                    <a:pt x="49164" y="171408"/>
                  </a:cubicBezTo>
                  <a:cubicBezTo>
                    <a:pt x="33255" y="169004"/>
                    <a:pt x="28282" y="171266"/>
                    <a:pt x="23639" y="187081"/>
                  </a:cubicBezTo>
                  <a:cubicBezTo>
                    <a:pt x="18077" y="205982"/>
                    <a:pt x="13434" y="225167"/>
                    <a:pt x="9192" y="244422"/>
                  </a:cubicBezTo>
                  <a:cubicBezTo>
                    <a:pt x="5586" y="260779"/>
                    <a:pt x="2758" y="277347"/>
                    <a:pt x="283" y="293939"/>
                  </a:cubicBezTo>
                  <a:cubicBezTo>
                    <a:pt x="-660" y="300350"/>
                    <a:pt x="472" y="307279"/>
                    <a:pt x="7990" y="309777"/>
                  </a:cubicBezTo>
                  <a:cubicBezTo>
                    <a:pt x="13151" y="311497"/>
                    <a:pt x="18737" y="306383"/>
                    <a:pt x="20505" y="296862"/>
                  </a:cubicBezTo>
                  <a:cubicBezTo>
                    <a:pt x="22461" y="286232"/>
                    <a:pt x="22249" y="275202"/>
                    <a:pt x="23969" y="264502"/>
                  </a:cubicBezTo>
                  <a:cubicBezTo>
                    <a:pt x="26585" y="248240"/>
                    <a:pt x="29084" y="231860"/>
                    <a:pt x="33538" y="216046"/>
                  </a:cubicBezTo>
                  <a:cubicBezTo>
                    <a:pt x="35777" y="208104"/>
                    <a:pt x="41245" y="200538"/>
                    <a:pt x="46878" y="194222"/>
                  </a:cubicBezTo>
                  <a:cubicBezTo>
                    <a:pt x="53948" y="186303"/>
                    <a:pt x="67830" y="187741"/>
                    <a:pt x="73816" y="195660"/>
                  </a:cubicBezTo>
                  <a:cubicBezTo>
                    <a:pt x="79590" y="203319"/>
                    <a:pt x="76809" y="211332"/>
                    <a:pt x="66204" y="218002"/>
                  </a:cubicBezTo>
                  <a:cubicBezTo>
                    <a:pt x="64153" y="219299"/>
                    <a:pt x="61985" y="220854"/>
                    <a:pt x="60712" y="222834"/>
                  </a:cubicBezTo>
                  <a:cubicBezTo>
                    <a:pt x="48692" y="241806"/>
                    <a:pt x="42235" y="262570"/>
                    <a:pt x="41858" y="285054"/>
                  </a:cubicBezTo>
                  <a:cubicBezTo>
                    <a:pt x="41740" y="291653"/>
                    <a:pt x="45628" y="296107"/>
                    <a:pt x="52251" y="296320"/>
                  </a:cubicBezTo>
                  <a:cubicBezTo>
                    <a:pt x="64624" y="296744"/>
                    <a:pt x="73840" y="302919"/>
                    <a:pt x="79779" y="312700"/>
                  </a:cubicBezTo>
                  <a:cubicBezTo>
                    <a:pt x="86119" y="323117"/>
                    <a:pt x="91280" y="334477"/>
                    <a:pt x="95546" y="345931"/>
                  </a:cubicBezTo>
                  <a:cubicBezTo>
                    <a:pt x="100990" y="360543"/>
                    <a:pt x="104384" y="375815"/>
                    <a:pt x="102664" y="391677"/>
                  </a:cubicBezTo>
                  <a:cubicBezTo>
                    <a:pt x="101980" y="398064"/>
                    <a:pt x="99270" y="403437"/>
                    <a:pt x="92529" y="404733"/>
                  </a:cubicBezTo>
                  <a:cubicBezTo>
                    <a:pt x="85412" y="406100"/>
                    <a:pt x="81664" y="401128"/>
                    <a:pt x="79095" y="395424"/>
                  </a:cubicBezTo>
                  <a:cubicBezTo>
                    <a:pt x="78011" y="393020"/>
                    <a:pt x="77799" y="390192"/>
                    <a:pt x="77210" y="387576"/>
                  </a:cubicBezTo>
                  <a:cubicBezTo>
                    <a:pt x="75890" y="381849"/>
                    <a:pt x="75207" y="375862"/>
                    <a:pt x="72968" y="370536"/>
                  </a:cubicBezTo>
                  <a:cubicBezTo>
                    <a:pt x="71907" y="368014"/>
                    <a:pt x="67735" y="365139"/>
                    <a:pt x="65237" y="365375"/>
                  </a:cubicBezTo>
                  <a:cubicBezTo>
                    <a:pt x="63116" y="365563"/>
                    <a:pt x="60288" y="369782"/>
                    <a:pt x="59722" y="372610"/>
                  </a:cubicBezTo>
                  <a:cubicBezTo>
                    <a:pt x="56753" y="387387"/>
                    <a:pt x="60170" y="401528"/>
                    <a:pt x="65237" y="415339"/>
                  </a:cubicBezTo>
                  <a:cubicBezTo>
                    <a:pt x="72614" y="435396"/>
                    <a:pt x="85624" y="436268"/>
                    <a:pt x="95617" y="420218"/>
                  </a:cubicBezTo>
                  <a:cubicBezTo>
                    <a:pt x="98963" y="414868"/>
                    <a:pt x="103064" y="414467"/>
                    <a:pt x="107047" y="418615"/>
                  </a:cubicBezTo>
                  <a:cubicBezTo>
                    <a:pt x="113364" y="425167"/>
                    <a:pt x="120081" y="431648"/>
                    <a:pt x="124936" y="439237"/>
                  </a:cubicBezTo>
                  <a:cubicBezTo>
                    <a:pt x="136649" y="457550"/>
                    <a:pt x="147160" y="476617"/>
                    <a:pt x="158520" y="495165"/>
                  </a:cubicBezTo>
                  <a:cubicBezTo>
                    <a:pt x="182041" y="533581"/>
                    <a:pt x="210795" y="567331"/>
                    <a:pt x="252558" y="586280"/>
                  </a:cubicBezTo>
                  <a:cubicBezTo>
                    <a:pt x="287533" y="602141"/>
                    <a:pt x="323616" y="615716"/>
                    <a:pt x="359746" y="628867"/>
                  </a:cubicBezTo>
                  <a:cubicBezTo>
                    <a:pt x="379237" y="635962"/>
                    <a:pt x="402263" y="626181"/>
                    <a:pt x="412704" y="609070"/>
                  </a:cubicBezTo>
                  <a:cubicBezTo>
                    <a:pt x="406741" y="606548"/>
                    <a:pt x="408650" y="602612"/>
                    <a:pt x="411384" y="599101"/>
                  </a:cubicBezTo>
                  <a:cubicBezTo>
                    <a:pt x="420175" y="587788"/>
                    <a:pt x="429720" y="577017"/>
                    <a:pt x="437969" y="565327"/>
                  </a:cubicBezTo>
                  <a:cubicBezTo>
                    <a:pt x="445605" y="554510"/>
                    <a:pt x="452228" y="542938"/>
                    <a:pt x="458709" y="531366"/>
                  </a:cubicBezTo>
                  <a:cubicBezTo>
                    <a:pt x="459982" y="529103"/>
                    <a:pt x="458473" y="525309"/>
                    <a:pt x="458261" y="522245"/>
                  </a:cubicBezTo>
                  <a:cubicBezTo>
                    <a:pt x="455315" y="522763"/>
                    <a:pt x="451639" y="522363"/>
                    <a:pt x="449518" y="523965"/>
                  </a:cubicBezTo>
                  <a:cubicBezTo>
                    <a:pt x="440467" y="530824"/>
                    <a:pt x="431299" y="537682"/>
                    <a:pt x="423263" y="545624"/>
                  </a:cubicBezTo>
                  <a:cubicBezTo>
                    <a:pt x="409734" y="559011"/>
                    <a:pt x="396277" y="572846"/>
                    <a:pt x="389159" y="590946"/>
                  </a:cubicBezTo>
                  <a:cubicBezTo>
                    <a:pt x="386873" y="596791"/>
                    <a:pt x="383998" y="598464"/>
                    <a:pt x="378436" y="598417"/>
                  </a:cubicBezTo>
                  <a:cubicBezTo>
                    <a:pt x="340491" y="598111"/>
                    <a:pt x="304502" y="589956"/>
                    <a:pt x="271082" y="571597"/>
                  </a:cubicBezTo>
                  <a:cubicBezTo>
                    <a:pt x="223592" y="545530"/>
                    <a:pt x="187934" y="507373"/>
                    <a:pt x="159982" y="461651"/>
                  </a:cubicBezTo>
                  <a:cubicBezTo>
                    <a:pt x="124818" y="404121"/>
                    <a:pt x="105280" y="341500"/>
                    <a:pt x="101108" y="274213"/>
                  </a:cubicBezTo>
                  <a:cubicBezTo>
                    <a:pt x="99953" y="255452"/>
                    <a:pt x="100802" y="236574"/>
                    <a:pt x="99435" y="217837"/>
                  </a:cubicBezTo>
                  <a:cubicBezTo>
                    <a:pt x="98492" y="204828"/>
                    <a:pt x="98327" y="190145"/>
                    <a:pt x="78412" y="186986"/>
                  </a:cubicBezTo>
                  <a:cubicBezTo>
                    <a:pt x="81829" y="183428"/>
                    <a:pt x="83880" y="180835"/>
                    <a:pt x="86378" y="178785"/>
                  </a:cubicBezTo>
                  <a:cubicBezTo>
                    <a:pt x="91539" y="174542"/>
                    <a:pt x="97243" y="170937"/>
                    <a:pt x="102074" y="166388"/>
                  </a:cubicBezTo>
                  <a:cubicBezTo>
                    <a:pt x="104031" y="164549"/>
                    <a:pt x="105044" y="160944"/>
                    <a:pt x="105138" y="158115"/>
                  </a:cubicBezTo>
                  <a:cubicBezTo>
                    <a:pt x="105280" y="153520"/>
                    <a:pt x="103111" y="148641"/>
                    <a:pt x="104031" y="144304"/>
                  </a:cubicBezTo>
                  <a:cubicBezTo>
                    <a:pt x="108744" y="122150"/>
                    <a:pt x="113293" y="99949"/>
                    <a:pt x="119444" y="78172"/>
                  </a:cubicBezTo>
                  <a:close/>
                  <a:moveTo>
                    <a:pt x="68631" y="277583"/>
                  </a:moveTo>
                  <a:cubicBezTo>
                    <a:pt x="63917" y="263253"/>
                    <a:pt x="64719" y="249678"/>
                    <a:pt x="68230" y="235113"/>
                  </a:cubicBezTo>
                  <a:cubicBezTo>
                    <a:pt x="77116" y="244422"/>
                    <a:pt x="77210" y="267873"/>
                    <a:pt x="68631" y="277583"/>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11" name="Freeform: Shape 10">
              <a:extLst>
                <a:ext uri="{FF2B5EF4-FFF2-40B4-BE49-F238E27FC236}">
                  <a16:creationId xmlns:a16="http://schemas.microsoft.com/office/drawing/2014/main" id="{2401226C-DD1D-4B6C-B183-07C36458AD63}"/>
                </a:ext>
              </a:extLst>
            </p:cNvPr>
            <p:cNvSpPr/>
            <p:nvPr/>
          </p:nvSpPr>
          <p:spPr>
            <a:xfrm>
              <a:off x="406776" y="3394388"/>
              <a:ext cx="471525" cy="358476"/>
            </a:xfrm>
            <a:custGeom>
              <a:avLst/>
              <a:gdLst>
                <a:gd name="connsiteX0" fmla="*/ 200798 w 471525"/>
                <a:gd name="connsiteY0" fmla="*/ 236672 h 358476"/>
                <a:gd name="connsiteX1" fmla="*/ 187458 w 471525"/>
                <a:gd name="connsiteY1" fmla="*/ 235329 h 358476"/>
                <a:gd name="connsiteX2" fmla="*/ 158234 w 471525"/>
                <a:gd name="connsiteY2" fmla="*/ 213010 h 358476"/>
                <a:gd name="connsiteX3" fmla="*/ 148877 w 471525"/>
                <a:gd name="connsiteY3" fmla="*/ 198138 h 358476"/>
                <a:gd name="connsiteX4" fmla="*/ 141995 w 471525"/>
                <a:gd name="connsiteY4" fmla="*/ 180415 h 358476"/>
                <a:gd name="connsiteX5" fmla="*/ 121067 w 471525"/>
                <a:gd name="connsiteY5" fmla="*/ 147184 h 358476"/>
                <a:gd name="connsiteX6" fmla="*/ 93138 w 471525"/>
                <a:gd name="connsiteY6" fmla="*/ 97667 h 358476"/>
                <a:gd name="connsiteX7" fmla="*/ 74284 w 471525"/>
                <a:gd name="connsiteY7" fmla="*/ 49517 h 358476"/>
                <a:gd name="connsiteX8" fmla="*/ 51281 w 471525"/>
                <a:gd name="connsiteY8" fmla="*/ 3959 h 358476"/>
                <a:gd name="connsiteX9" fmla="*/ 45742 w 471525"/>
                <a:gd name="connsiteY9" fmla="*/ 0 h 358476"/>
                <a:gd name="connsiteX10" fmla="*/ 41830 w 471525"/>
                <a:gd name="connsiteY10" fmla="*/ 6411 h 358476"/>
                <a:gd name="connsiteX11" fmla="*/ 42514 w 471525"/>
                <a:gd name="connsiteY11" fmla="*/ 17417 h 358476"/>
                <a:gd name="connsiteX12" fmla="*/ 70819 w 471525"/>
                <a:gd name="connsiteY12" fmla="*/ 91115 h 358476"/>
                <a:gd name="connsiteX13" fmla="*/ 135349 w 471525"/>
                <a:gd name="connsiteY13" fmla="*/ 201838 h 358476"/>
                <a:gd name="connsiteX14" fmla="*/ 156584 w 471525"/>
                <a:gd name="connsiteY14" fmla="*/ 244898 h 358476"/>
                <a:gd name="connsiteX15" fmla="*/ 152247 w 471525"/>
                <a:gd name="connsiteY15" fmla="*/ 255810 h 358476"/>
                <a:gd name="connsiteX16" fmla="*/ 143716 w 471525"/>
                <a:gd name="connsiteY16" fmla="*/ 252934 h 358476"/>
                <a:gd name="connsiteX17" fmla="*/ 139308 w 471525"/>
                <a:gd name="connsiteY17" fmla="*/ 248009 h 358476"/>
                <a:gd name="connsiteX18" fmla="*/ 98912 w 471525"/>
                <a:gd name="connsiteY18" fmla="*/ 190243 h 358476"/>
                <a:gd name="connsiteX19" fmla="*/ 31154 w 471525"/>
                <a:gd name="connsiteY19" fmla="*/ 63257 h 358476"/>
                <a:gd name="connsiteX20" fmla="*/ 19699 w 471525"/>
                <a:gd name="connsiteY20" fmla="*/ 43625 h 358476"/>
                <a:gd name="connsiteX21" fmla="*/ 3343 w 471525"/>
                <a:gd name="connsiteY21" fmla="*/ 41975 h 358476"/>
                <a:gd name="connsiteX22" fmla="*/ 1811 w 471525"/>
                <a:gd name="connsiteY22" fmla="*/ 53641 h 358476"/>
                <a:gd name="connsiteX23" fmla="*/ 3744 w 471525"/>
                <a:gd name="connsiteY23" fmla="*/ 59227 h 358476"/>
                <a:gd name="connsiteX24" fmla="*/ 54486 w 471525"/>
                <a:gd name="connsiteY24" fmla="*/ 159510 h 358476"/>
                <a:gd name="connsiteX25" fmla="*/ 84041 w 471525"/>
                <a:gd name="connsiteY25" fmla="*/ 203088 h 358476"/>
                <a:gd name="connsiteX26" fmla="*/ 87623 w 471525"/>
                <a:gd name="connsiteY26" fmla="*/ 212397 h 358476"/>
                <a:gd name="connsiteX27" fmla="*/ 93845 w 471525"/>
                <a:gd name="connsiteY27" fmla="*/ 228659 h 358476"/>
                <a:gd name="connsiteX28" fmla="*/ 120289 w 471525"/>
                <a:gd name="connsiteY28" fmla="*/ 255763 h 358476"/>
                <a:gd name="connsiteX29" fmla="*/ 137541 w 471525"/>
                <a:gd name="connsiteY29" fmla="*/ 276078 h 358476"/>
                <a:gd name="connsiteX30" fmla="*/ 133911 w 471525"/>
                <a:gd name="connsiteY30" fmla="*/ 297290 h 358476"/>
                <a:gd name="connsiteX31" fmla="*/ 131932 w 471525"/>
                <a:gd name="connsiteY31" fmla="*/ 313599 h 358476"/>
                <a:gd name="connsiteX32" fmla="*/ 150315 w 471525"/>
                <a:gd name="connsiteY32" fmla="*/ 329625 h 358476"/>
                <a:gd name="connsiteX33" fmla="*/ 161934 w 471525"/>
                <a:gd name="connsiteY33" fmla="*/ 324676 h 358476"/>
                <a:gd name="connsiteX34" fmla="*/ 162994 w 471525"/>
                <a:gd name="connsiteY34" fmla="*/ 275041 h 358476"/>
                <a:gd name="connsiteX35" fmla="*/ 163725 w 471525"/>
                <a:gd name="connsiteY35" fmla="*/ 266557 h 358476"/>
                <a:gd name="connsiteX36" fmla="*/ 173506 w 471525"/>
                <a:gd name="connsiteY36" fmla="*/ 267924 h 358476"/>
                <a:gd name="connsiteX37" fmla="*/ 200421 w 471525"/>
                <a:gd name="connsiteY37" fmla="*/ 286236 h 358476"/>
                <a:gd name="connsiteX38" fmla="*/ 279752 w 471525"/>
                <a:gd name="connsiteY38" fmla="*/ 339501 h 358476"/>
                <a:gd name="connsiteX39" fmla="*/ 333487 w 471525"/>
                <a:gd name="connsiteY39" fmla="*/ 354301 h 358476"/>
                <a:gd name="connsiteX40" fmla="*/ 347275 w 471525"/>
                <a:gd name="connsiteY40" fmla="*/ 349446 h 358476"/>
                <a:gd name="connsiteX41" fmla="*/ 338884 w 471525"/>
                <a:gd name="connsiteY41" fmla="*/ 338086 h 358476"/>
                <a:gd name="connsiteX42" fmla="*/ 326535 w 471525"/>
                <a:gd name="connsiteY42" fmla="*/ 328376 h 358476"/>
                <a:gd name="connsiteX43" fmla="*/ 327312 w 471525"/>
                <a:gd name="connsiteY43" fmla="*/ 325548 h 358476"/>
                <a:gd name="connsiteX44" fmla="*/ 344352 w 471525"/>
                <a:gd name="connsiteY44" fmla="*/ 323898 h 358476"/>
                <a:gd name="connsiteX45" fmla="*/ 382957 w 471525"/>
                <a:gd name="connsiteY45" fmla="*/ 338935 h 358476"/>
                <a:gd name="connsiteX46" fmla="*/ 391960 w 471525"/>
                <a:gd name="connsiteY46" fmla="*/ 345204 h 358476"/>
                <a:gd name="connsiteX47" fmla="*/ 443268 w 471525"/>
                <a:gd name="connsiteY47" fmla="*/ 358284 h 358476"/>
                <a:gd name="connsiteX48" fmla="*/ 465351 w 471525"/>
                <a:gd name="connsiteY48" fmla="*/ 357177 h 358476"/>
                <a:gd name="connsiteX49" fmla="*/ 471503 w 471525"/>
                <a:gd name="connsiteY49" fmla="*/ 352039 h 358476"/>
                <a:gd name="connsiteX50" fmla="*/ 467166 w 471525"/>
                <a:gd name="connsiteY50" fmla="*/ 345133 h 358476"/>
                <a:gd name="connsiteX51" fmla="*/ 452931 w 471525"/>
                <a:gd name="connsiteY51" fmla="*/ 339312 h 358476"/>
                <a:gd name="connsiteX52" fmla="*/ 405771 w 471525"/>
                <a:gd name="connsiteY52" fmla="*/ 334645 h 358476"/>
                <a:gd name="connsiteX53" fmla="*/ 397192 w 471525"/>
                <a:gd name="connsiteY53" fmla="*/ 332854 h 358476"/>
                <a:gd name="connsiteX54" fmla="*/ 397027 w 471525"/>
                <a:gd name="connsiteY54" fmla="*/ 330733 h 358476"/>
                <a:gd name="connsiteX55" fmla="*/ 427030 w 471525"/>
                <a:gd name="connsiteY55" fmla="*/ 315320 h 358476"/>
                <a:gd name="connsiteX56" fmla="*/ 426417 w 471525"/>
                <a:gd name="connsiteY56" fmla="*/ 313081 h 358476"/>
                <a:gd name="connsiteX57" fmla="*/ 418074 w 471525"/>
                <a:gd name="connsiteY57" fmla="*/ 310959 h 358476"/>
                <a:gd name="connsiteX58" fmla="*/ 375179 w 471525"/>
                <a:gd name="connsiteY58" fmla="*/ 307707 h 358476"/>
                <a:gd name="connsiteX59" fmla="*/ 343574 w 471525"/>
                <a:gd name="connsiteY59" fmla="*/ 303889 h 358476"/>
                <a:gd name="connsiteX60" fmla="*/ 330188 w 471525"/>
                <a:gd name="connsiteY60" fmla="*/ 290691 h 358476"/>
                <a:gd name="connsiteX61" fmla="*/ 344729 w 471525"/>
                <a:gd name="connsiteY61" fmla="*/ 280839 h 358476"/>
                <a:gd name="connsiteX62" fmla="*/ 365446 w 471525"/>
                <a:gd name="connsiteY62" fmla="*/ 281405 h 358476"/>
                <a:gd name="connsiteX63" fmla="*/ 376476 w 471525"/>
                <a:gd name="connsiteY63" fmla="*/ 280250 h 358476"/>
                <a:gd name="connsiteX64" fmla="*/ 375203 w 471525"/>
                <a:gd name="connsiteY64" fmla="*/ 276738 h 358476"/>
                <a:gd name="connsiteX65" fmla="*/ 316141 w 471525"/>
                <a:gd name="connsiteY65" fmla="*/ 262645 h 358476"/>
                <a:gd name="connsiteX66" fmla="*/ 310697 w 471525"/>
                <a:gd name="connsiteY66" fmla="*/ 269691 h 358476"/>
                <a:gd name="connsiteX67" fmla="*/ 292337 w 471525"/>
                <a:gd name="connsiteY67" fmla="*/ 281476 h 358476"/>
                <a:gd name="connsiteX68" fmla="*/ 250197 w 471525"/>
                <a:gd name="connsiteY68" fmla="*/ 258803 h 358476"/>
                <a:gd name="connsiteX69" fmla="*/ 215929 w 471525"/>
                <a:gd name="connsiteY69" fmla="*/ 238440 h 358476"/>
                <a:gd name="connsiteX70" fmla="*/ 200798 w 471525"/>
                <a:gd name="connsiteY70" fmla="*/ 236672 h 358476"/>
                <a:gd name="connsiteX71" fmla="*/ 306831 w 471525"/>
                <a:gd name="connsiteY71" fmla="*/ 306717 h 358476"/>
                <a:gd name="connsiteX72" fmla="*/ 309777 w 471525"/>
                <a:gd name="connsiteY72" fmla="*/ 308980 h 358476"/>
                <a:gd name="connsiteX73" fmla="*/ 307374 w 471525"/>
                <a:gd name="connsiteY73" fmla="*/ 334551 h 358476"/>
                <a:gd name="connsiteX74" fmla="*/ 298347 w 471525"/>
                <a:gd name="connsiteY74" fmla="*/ 333279 h 358476"/>
                <a:gd name="connsiteX75" fmla="*/ 289014 w 471525"/>
                <a:gd name="connsiteY75" fmla="*/ 321919 h 358476"/>
                <a:gd name="connsiteX76" fmla="*/ 274496 w 471525"/>
                <a:gd name="connsiteY76" fmla="*/ 315272 h 358476"/>
                <a:gd name="connsiteX77" fmla="*/ 254109 w 471525"/>
                <a:gd name="connsiteY77" fmla="*/ 310158 h 358476"/>
                <a:gd name="connsiteX78" fmla="*/ 213218 w 471525"/>
                <a:gd name="connsiteY78" fmla="*/ 269621 h 358476"/>
                <a:gd name="connsiteX79" fmla="*/ 206030 w 471525"/>
                <a:gd name="connsiteY79" fmla="*/ 258991 h 358476"/>
                <a:gd name="connsiteX80" fmla="*/ 207845 w 471525"/>
                <a:gd name="connsiteY80" fmla="*/ 257389 h 358476"/>
                <a:gd name="connsiteX81" fmla="*/ 306831 w 471525"/>
                <a:gd name="connsiteY81" fmla="*/ 306717 h 35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471525" h="358476">
                  <a:moveTo>
                    <a:pt x="200798" y="236672"/>
                  </a:moveTo>
                  <a:cubicBezTo>
                    <a:pt x="196296" y="236272"/>
                    <a:pt x="190781" y="237497"/>
                    <a:pt x="187458" y="235329"/>
                  </a:cubicBezTo>
                  <a:cubicBezTo>
                    <a:pt x="177206" y="228659"/>
                    <a:pt x="167355" y="221164"/>
                    <a:pt x="158234" y="213010"/>
                  </a:cubicBezTo>
                  <a:cubicBezTo>
                    <a:pt x="154015" y="209239"/>
                    <a:pt x="151399" y="203418"/>
                    <a:pt x="148877" y="198138"/>
                  </a:cubicBezTo>
                  <a:cubicBezTo>
                    <a:pt x="146143" y="192435"/>
                    <a:pt x="145106" y="185836"/>
                    <a:pt x="141995" y="180415"/>
                  </a:cubicBezTo>
                  <a:cubicBezTo>
                    <a:pt x="135467" y="169079"/>
                    <a:pt x="127736" y="158449"/>
                    <a:pt x="121067" y="147184"/>
                  </a:cubicBezTo>
                  <a:cubicBezTo>
                    <a:pt x="111404" y="130875"/>
                    <a:pt x="101316" y="114707"/>
                    <a:pt x="93138" y="97667"/>
                  </a:cubicBezTo>
                  <a:cubicBezTo>
                    <a:pt x="85714" y="82159"/>
                    <a:pt x="81236" y="65284"/>
                    <a:pt x="74284" y="49517"/>
                  </a:cubicBezTo>
                  <a:cubicBezTo>
                    <a:pt x="67425" y="33985"/>
                    <a:pt x="59200" y="19020"/>
                    <a:pt x="51281" y="3959"/>
                  </a:cubicBezTo>
                  <a:cubicBezTo>
                    <a:pt x="50338" y="2168"/>
                    <a:pt x="47628" y="1296"/>
                    <a:pt x="45742" y="0"/>
                  </a:cubicBezTo>
                  <a:cubicBezTo>
                    <a:pt x="44375" y="2121"/>
                    <a:pt x="42136" y="4148"/>
                    <a:pt x="41830" y="6411"/>
                  </a:cubicBezTo>
                  <a:cubicBezTo>
                    <a:pt x="41359" y="9993"/>
                    <a:pt x="41806" y="13835"/>
                    <a:pt x="42514" y="17417"/>
                  </a:cubicBezTo>
                  <a:cubicBezTo>
                    <a:pt x="47604" y="43625"/>
                    <a:pt x="58116" y="68018"/>
                    <a:pt x="70819" y="91115"/>
                  </a:cubicBezTo>
                  <a:cubicBezTo>
                    <a:pt x="91394" y="128541"/>
                    <a:pt x="114114" y="164766"/>
                    <a:pt x="135349" y="201838"/>
                  </a:cubicBezTo>
                  <a:cubicBezTo>
                    <a:pt x="143291" y="215697"/>
                    <a:pt x="149608" y="230497"/>
                    <a:pt x="156584" y="244898"/>
                  </a:cubicBezTo>
                  <a:cubicBezTo>
                    <a:pt x="159035" y="249965"/>
                    <a:pt x="156702" y="254136"/>
                    <a:pt x="152247" y="255810"/>
                  </a:cubicBezTo>
                  <a:cubicBezTo>
                    <a:pt x="150032" y="256635"/>
                    <a:pt x="146355" y="254443"/>
                    <a:pt x="143716" y="252934"/>
                  </a:cubicBezTo>
                  <a:cubicBezTo>
                    <a:pt x="141901" y="251897"/>
                    <a:pt x="140581" y="249800"/>
                    <a:pt x="139308" y="248009"/>
                  </a:cubicBezTo>
                  <a:cubicBezTo>
                    <a:pt x="125780" y="228801"/>
                    <a:pt x="111946" y="209781"/>
                    <a:pt x="98912" y="190243"/>
                  </a:cubicBezTo>
                  <a:cubicBezTo>
                    <a:pt x="72186" y="150153"/>
                    <a:pt x="45625" y="109970"/>
                    <a:pt x="31154" y="63257"/>
                  </a:cubicBezTo>
                  <a:cubicBezTo>
                    <a:pt x="28962" y="56187"/>
                    <a:pt x="24295" y="49611"/>
                    <a:pt x="19699" y="43625"/>
                  </a:cubicBezTo>
                  <a:cubicBezTo>
                    <a:pt x="15410" y="38039"/>
                    <a:pt x="8952" y="39453"/>
                    <a:pt x="3343" y="41975"/>
                  </a:cubicBezTo>
                  <a:cubicBezTo>
                    <a:pt x="-2973" y="44803"/>
                    <a:pt x="1552" y="49682"/>
                    <a:pt x="1811" y="53641"/>
                  </a:cubicBezTo>
                  <a:cubicBezTo>
                    <a:pt x="1929" y="55527"/>
                    <a:pt x="3060" y="57365"/>
                    <a:pt x="3744" y="59227"/>
                  </a:cubicBezTo>
                  <a:cubicBezTo>
                    <a:pt x="16848" y="94579"/>
                    <a:pt x="34430" y="127716"/>
                    <a:pt x="54486" y="159510"/>
                  </a:cubicBezTo>
                  <a:cubicBezTo>
                    <a:pt x="63843" y="174334"/>
                    <a:pt x="74307" y="188475"/>
                    <a:pt x="84041" y="203088"/>
                  </a:cubicBezTo>
                  <a:cubicBezTo>
                    <a:pt x="85903" y="205869"/>
                    <a:pt x="88566" y="210182"/>
                    <a:pt x="87623" y="212397"/>
                  </a:cubicBezTo>
                  <a:cubicBezTo>
                    <a:pt x="84182" y="220410"/>
                    <a:pt x="89791" y="224299"/>
                    <a:pt x="93845" y="228659"/>
                  </a:cubicBezTo>
                  <a:cubicBezTo>
                    <a:pt x="102448" y="237898"/>
                    <a:pt x="111663" y="246547"/>
                    <a:pt x="120289" y="255763"/>
                  </a:cubicBezTo>
                  <a:cubicBezTo>
                    <a:pt x="126369" y="262244"/>
                    <a:pt x="132497" y="268819"/>
                    <a:pt x="137541" y="276078"/>
                  </a:cubicBezTo>
                  <a:cubicBezTo>
                    <a:pt x="144093" y="285459"/>
                    <a:pt x="142867" y="290125"/>
                    <a:pt x="133911" y="297290"/>
                  </a:cubicBezTo>
                  <a:cubicBezTo>
                    <a:pt x="127289" y="302593"/>
                    <a:pt x="126228" y="307448"/>
                    <a:pt x="131932" y="313599"/>
                  </a:cubicBezTo>
                  <a:cubicBezTo>
                    <a:pt x="137423" y="319538"/>
                    <a:pt x="143763" y="324865"/>
                    <a:pt x="150315" y="329625"/>
                  </a:cubicBezTo>
                  <a:cubicBezTo>
                    <a:pt x="156937" y="334433"/>
                    <a:pt x="161415" y="332760"/>
                    <a:pt x="161934" y="324676"/>
                  </a:cubicBezTo>
                  <a:cubicBezTo>
                    <a:pt x="162994" y="308178"/>
                    <a:pt x="162664" y="291586"/>
                    <a:pt x="162994" y="275041"/>
                  </a:cubicBezTo>
                  <a:cubicBezTo>
                    <a:pt x="163042" y="272213"/>
                    <a:pt x="163489" y="269385"/>
                    <a:pt x="163725" y="266557"/>
                  </a:cubicBezTo>
                  <a:cubicBezTo>
                    <a:pt x="167025" y="266958"/>
                    <a:pt x="170937" y="266345"/>
                    <a:pt x="173506" y="267924"/>
                  </a:cubicBezTo>
                  <a:cubicBezTo>
                    <a:pt x="182745" y="273604"/>
                    <a:pt x="191960" y="279496"/>
                    <a:pt x="200421" y="286236"/>
                  </a:cubicBezTo>
                  <a:cubicBezTo>
                    <a:pt x="225403" y="306199"/>
                    <a:pt x="251281" y="324818"/>
                    <a:pt x="279752" y="339501"/>
                  </a:cubicBezTo>
                  <a:cubicBezTo>
                    <a:pt x="296579" y="348174"/>
                    <a:pt x="314326" y="354325"/>
                    <a:pt x="333487" y="354301"/>
                  </a:cubicBezTo>
                  <a:cubicBezTo>
                    <a:pt x="338083" y="354301"/>
                    <a:pt x="342679" y="351167"/>
                    <a:pt x="347275" y="349446"/>
                  </a:cubicBezTo>
                  <a:cubicBezTo>
                    <a:pt x="344517" y="345628"/>
                    <a:pt x="342184" y="341386"/>
                    <a:pt x="338884" y="338086"/>
                  </a:cubicBezTo>
                  <a:cubicBezTo>
                    <a:pt x="335208" y="334410"/>
                    <a:pt x="330706" y="331582"/>
                    <a:pt x="326535" y="328376"/>
                  </a:cubicBezTo>
                  <a:cubicBezTo>
                    <a:pt x="326794" y="327434"/>
                    <a:pt x="327053" y="326491"/>
                    <a:pt x="327312" y="325548"/>
                  </a:cubicBezTo>
                  <a:cubicBezTo>
                    <a:pt x="332992" y="324959"/>
                    <a:pt x="338672" y="323781"/>
                    <a:pt x="344352" y="323898"/>
                  </a:cubicBezTo>
                  <a:cubicBezTo>
                    <a:pt x="358941" y="324181"/>
                    <a:pt x="373742" y="324087"/>
                    <a:pt x="382957" y="338935"/>
                  </a:cubicBezTo>
                  <a:cubicBezTo>
                    <a:pt x="384748" y="341810"/>
                    <a:pt x="388684" y="343625"/>
                    <a:pt x="391960" y="345204"/>
                  </a:cubicBezTo>
                  <a:cubicBezTo>
                    <a:pt x="408151" y="353052"/>
                    <a:pt x="425474" y="356941"/>
                    <a:pt x="443268" y="358284"/>
                  </a:cubicBezTo>
                  <a:cubicBezTo>
                    <a:pt x="450574" y="358827"/>
                    <a:pt x="458069" y="358143"/>
                    <a:pt x="465351" y="357177"/>
                  </a:cubicBezTo>
                  <a:cubicBezTo>
                    <a:pt x="467732" y="356870"/>
                    <a:pt x="471244" y="354066"/>
                    <a:pt x="471503" y="352039"/>
                  </a:cubicBezTo>
                  <a:cubicBezTo>
                    <a:pt x="471786" y="349894"/>
                    <a:pt x="469358" y="346406"/>
                    <a:pt x="467166" y="345133"/>
                  </a:cubicBezTo>
                  <a:cubicBezTo>
                    <a:pt x="462783" y="342541"/>
                    <a:pt x="457880" y="339948"/>
                    <a:pt x="452931" y="339312"/>
                  </a:cubicBezTo>
                  <a:cubicBezTo>
                    <a:pt x="437282" y="337285"/>
                    <a:pt x="421491" y="336225"/>
                    <a:pt x="405771" y="334645"/>
                  </a:cubicBezTo>
                  <a:cubicBezTo>
                    <a:pt x="402872" y="334363"/>
                    <a:pt x="400044" y="333467"/>
                    <a:pt x="397192" y="332854"/>
                  </a:cubicBezTo>
                  <a:cubicBezTo>
                    <a:pt x="397145" y="332147"/>
                    <a:pt x="397098" y="331440"/>
                    <a:pt x="397027" y="330733"/>
                  </a:cubicBezTo>
                  <a:cubicBezTo>
                    <a:pt x="407020" y="325595"/>
                    <a:pt x="417037" y="320457"/>
                    <a:pt x="427030" y="315320"/>
                  </a:cubicBezTo>
                  <a:cubicBezTo>
                    <a:pt x="426817" y="314565"/>
                    <a:pt x="426629" y="313835"/>
                    <a:pt x="426417" y="313081"/>
                  </a:cubicBezTo>
                  <a:cubicBezTo>
                    <a:pt x="423636" y="312350"/>
                    <a:pt x="420878" y="311195"/>
                    <a:pt x="418074" y="310959"/>
                  </a:cubicBezTo>
                  <a:cubicBezTo>
                    <a:pt x="403791" y="309757"/>
                    <a:pt x="389462" y="308980"/>
                    <a:pt x="375179" y="307707"/>
                  </a:cubicBezTo>
                  <a:cubicBezTo>
                    <a:pt x="364621" y="306764"/>
                    <a:pt x="353992" y="305751"/>
                    <a:pt x="343574" y="303889"/>
                  </a:cubicBezTo>
                  <a:cubicBezTo>
                    <a:pt x="333959" y="302169"/>
                    <a:pt x="329976" y="297549"/>
                    <a:pt x="330188" y="290691"/>
                  </a:cubicBezTo>
                  <a:cubicBezTo>
                    <a:pt x="330353" y="285199"/>
                    <a:pt x="335349" y="281381"/>
                    <a:pt x="344729" y="280839"/>
                  </a:cubicBezTo>
                  <a:cubicBezTo>
                    <a:pt x="351611" y="280439"/>
                    <a:pt x="358540" y="281381"/>
                    <a:pt x="365446" y="281405"/>
                  </a:cubicBezTo>
                  <a:cubicBezTo>
                    <a:pt x="368887" y="281428"/>
                    <a:pt x="372328" y="280721"/>
                    <a:pt x="376476" y="280250"/>
                  </a:cubicBezTo>
                  <a:cubicBezTo>
                    <a:pt x="375533" y="277634"/>
                    <a:pt x="375486" y="277092"/>
                    <a:pt x="375203" y="276738"/>
                  </a:cubicBezTo>
                  <a:cubicBezTo>
                    <a:pt x="364857" y="263823"/>
                    <a:pt x="330989" y="255503"/>
                    <a:pt x="316141" y="262645"/>
                  </a:cubicBezTo>
                  <a:cubicBezTo>
                    <a:pt x="313713" y="263823"/>
                    <a:pt x="311286" y="267028"/>
                    <a:pt x="310697" y="269691"/>
                  </a:cubicBezTo>
                  <a:cubicBezTo>
                    <a:pt x="308175" y="281098"/>
                    <a:pt x="303603" y="284280"/>
                    <a:pt x="292337" y="281476"/>
                  </a:cubicBezTo>
                  <a:cubicBezTo>
                    <a:pt x="276334" y="277516"/>
                    <a:pt x="263513" y="267830"/>
                    <a:pt x="250197" y="258803"/>
                  </a:cubicBezTo>
                  <a:cubicBezTo>
                    <a:pt x="239214" y="251355"/>
                    <a:pt x="227736" y="244521"/>
                    <a:pt x="215929" y="238440"/>
                  </a:cubicBezTo>
                  <a:cubicBezTo>
                    <a:pt x="211710" y="236295"/>
                    <a:pt x="205912" y="237144"/>
                    <a:pt x="200798" y="236672"/>
                  </a:cubicBezTo>
                  <a:close/>
                  <a:moveTo>
                    <a:pt x="306831" y="306717"/>
                  </a:moveTo>
                  <a:cubicBezTo>
                    <a:pt x="307868" y="307401"/>
                    <a:pt x="308811" y="308202"/>
                    <a:pt x="309777" y="308980"/>
                  </a:cubicBezTo>
                  <a:cubicBezTo>
                    <a:pt x="320454" y="317488"/>
                    <a:pt x="319676" y="328070"/>
                    <a:pt x="307374" y="334551"/>
                  </a:cubicBezTo>
                  <a:cubicBezTo>
                    <a:pt x="305111" y="335753"/>
                    <a:pt x="300421" y="334975"/>
                    <a:pt x="298347" y="333279"/>
                  </a:cubicBezTo>
                  <a:cubicBezTo>
                    <a:pt x="294623" y="330238"/>
                    <a:pt x="292031" y="325807"/>
                    <a:pt x="289014" y="321919"/>
                  </a:cubicBezTo>
                  <a:cubicBezTo>
                    <a:pt x="285314" y="317134"/>
                    <a:pt x="280529" y="313269"/>
                    <a:pt x="274496" y="315272"/>
                  </a:cubicBezTo>
                  <a:cubicBezTo>
                    <a:pt x="266200" y="318030"/>
                    <a:pt x="259436" y="315107"/>
                    <a:pt x="254109" y="310158"/>
                  </a:cubicBezTo>
                  <a:cubicBezTo>
                    <a:pt x="240039" y="297125"/>
                    <a:pt x="226629" y="283361"/>
                    <a:pt x="213218" y="269621"/>
                  </a:cubicBezTo>
                  <a:cubicBezTo>
                    <a:pt x="210272" y="266604"/>
                    <a:pt x="208387" y="262550"/>
                    <a:pt x="206030" y="258991"/>
                  </a:cubicBezTo>
                  <a:cubicBezTo>
                    <a:pt x="206643" y="258449"/>
                    <a:pt x="207232" y="257907"/>
                    <a:pt x="207845" y="257389"/>
                  </a:cubicBezTo>
                  <a:cubicBezTo>
                    <a:pt x="241241" y="272991"/>
                    <a:pt x="275721" y="286425"/>
                    <a:pt x="306831" y="306717"/>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12" name="Freeform: Shape 11">
              <a:extLst>
                <a:ext uri="{FF2B5EF4-FFF2-40B4-BE49-F238E27FC236}">
                  <a16:creationId xmlns:a16="http://schemas.microsoft.com/office/drawing/2014/main" id="{348E73A0-B36B-44D8-92C2-0564E6AA8C0D}"/>
                </a:ext>
              </a:extLst>
            </p:cNvPr>
            <p:cNvSpPr/>
            <p:nvPr/>
          </p:nvSpPr>
          <p:spPr>
            <a:xfrm>
              <a:off x="425960" y="3624014"/>
              <a:ext cx="499682" cy="282108"/>
            </a:xfrm>
            <a:custGeom>
              <a:avLst/>
              <a:gdLst>
                <a:gd name="connsiteX0" fmla="*/ 481968 w 499682"/>
                <a:gd name="connsiteY0" fmla="*/ 218619 h 282108"/>
                <a:gd name="connsiteX1" fmla="*/ 486658 w 499682"/>
                <a:gd name="connsiteY1" fmla="*/ 230168 h 282108"/>
                <a:gd name="connsiteX2" fmla="*/ 477466 w 499682"/>
                <a:gd name="connsiteY2" fmla="*/ 250201 h 282108"/>
                <a:gd name="connsiteX3" fmla="*/ 456561 w 499682"/>
                <a:gd name="connsiteY3" fmla="*/ 248975 h 282108"/>
                <a:gd name="connsiteX4" fmla="*/ 384113 w 499682"/>
                <a:gd name="connsiteY4" fmla="*/ 206128 h 282108"/>
                <a:gd name="connsiteX5" fmla="*/ 273743 w 499682"/>
                <a:gd name="connsiteY5" fmla="*/ 185411 h 282108"/>
                <a:gd name="connsiteX6" fmla="*/ 226441 w 499682"/>
                <a:gd name="connsiteY6" fmla="*/ 169668 h 282108"/>
                <a:gd name="connsiteX7" fmla="*/ 149019 w 499682"/>
                <a:gd name="connsiteY7" fmla="*/ 121494 h 282108"/>
                <a:gd name="connsiteX8" fmla="*/ 40511 w 499682"/>
                <a:gd name="connsiteY8" fmla="*/ 28235 h 282108"/>
                <a:gd name="connsiteX9" fmla="*/ 10909 w 499682"/>
                <a:gd name="connsiteY9" fmla="*/ 1556 h 282108"/>
                <a:gd name="connsiteX10" fmla="*/ 563 w 499682"/>
                <a:gd name="connsiteY10" fmla="*/ 0 h 282108"/>
                <a:gd name="connsiteX11" fmla="*/ 610 w 499682"/>
                <a:gd name="connsiteY11" fmla="*/ 9969 h 282108"/>
                <a:gd name="connsiteX12" fmla="*/ 16448 w 499682"/>
                <a:gd name="connsiteY12" fmla="*/ 38322 h 282108"/>
                <a:gd name="connsiteX13" fmla="*/ 92738 w 499682"/>
                <a:gd name="connsiteY13" fmla="*/ 111549 h 282108"/>
                <a:gd name="connsiteX14" fmla="*/ 110297 w 499682"/>
                <a:gd name="connsiteY14" fmla="*/ 127363 h 282108"/>
                <a:gd name="connsiteX15" fmla="*/ 114162 w 499682"/>
                <a:gd name="connsiteY15" fmla="*/ 140019 h 282108"/>
                <a:gd name="connsiteX16" fmla="*/ 101836 w 499682"/>
                <a:gd name="connsiteY16" fmla="*/ 138463 h 282108"/>
                <a:gd name="connsiteX17" fmla="*/ 62689 w 499682"/>
                <a:gd name="connsiteY17" fmla="*/ 111831 h 282108"/>
                <a:gd name="connsiteX18" fmla="*/ 20030 w 499682"/>
                <a:gd name="connsiteY18" fmla="*/ 79802 h 282108"/>
                <a:gd name="connsiteX19" fmla="*/ 8859 w 499682"/>
                <a:gd name="connsiteY19" fmla="*/ 75772 h 282108"/>
                <a:gd name="connsiteX20" fmla="*/ 7327 w 499682"/>
                <a:gd name="connsiteY20" fmla="*/ 77728 h 282108"/>
                <a:gd name="connsiteX21" fmla="*/ 13738 w 499682"/>
                <a:gd name="connsiteY21" fmla="*/ 88805 h 282108"/>
                <a:gd name="connsiteX22" fmla="*/ 33370 w 499682"/>
                <a:gd name="connsiteY22" fmla="*/ 109027 h 282108"/>
                <a:gd name="connsiteX23" fmla="*/ 144966 w 499682"/>
                <a:gd name="connsiteY23" fmla="*/ 198845 h 282108"/>
                <a:gd name="connsiteX24" fmla="*/ 188590 w 499682"/>
                <a:gd name="connsiteY24" fmla="*/ 215390 h 282108"/>
                <a:gd name="connsiteX25" fmla="*/ 218711 w 499682"/>
                <a:gd name="connsiteY25" fmla="*/ 230568 h 282108"/>
                <a:gd name="connsiteX26" fmla="*/ 237942 w 499682"/>
                <a:gd name="connsiteY26" fmla="*/ 241645 h 282108"/>
                <a:gd name="connsiteX27" fmla="*/ 247346 w 499682"/>
                <a:gd name="connsiteY27" fmla="*/ 238911 h 282108"/>
                <a:gd name="connsiteX28" fmla="*/ 243811 w 499682"/>
                <a:gd name="connsiteY28" fmla="*/ 229979 h 282108"/>
                <a:gd name="connsiteX29" fmla="*/ 211923 w 499682"/>
                <a:gd name="connsiteY29" fmla="*/ 204832 h 282108"/>
                <a:gd name="connsiteX30" fmla="*/ 148147 w 499682"/>
                <a:gd name="connsiteY30" fmla="*/ 167146 h 282108"/>
                <a:gd name="connsiteX31" fmla="*/ 131320 w 499682"/>
                <a:gd name="connsiteY31" fmla="*/ 152722 h 282108"/>
                <a:gd name="connsiteX32" fmla="*/ 130070 w 499682"/>
                <a:gd name="connsiteY32" fmla="*/ 147584 h 282108"/>
                <a:gd name="connsiteX33" fmla="*/ 135185 w 499682"/>
                <a:gd name="connsiteY33" fmla="*/ 145817 h 282108"/>
                <a:gd name="connsiteX34" fmla="*/ 148029 w 499682"/>
                <a:gd name="connsiteY34" fmla="*/ 149069 h 282108"/>
                <a:gd name="connsiteX35" fmla="*/ 247982 w 499682"/>
                <a:gd name="connsiteY35" fmla="*/ 205020 h 282108"/>
                <a:gd name="connsiteX36" fmla="*/ 273672 w 499682"/>
                <a:gd name="connsiteY36" fmla="*/ 233208 h 282108"/>
                <a:gd name="connsiteX37" fmla="*/ 284843 w 499682"/>
                <a:gd name="connsiteY37" fmla="*/ 243696 h 282108"/>
                <a:gd name="connsiteX38" fmla="*/ 328374 w 499682"/>
                <a:gd name="connsiteY38" fmla="*/ 251921 h 282108"/>
                <a:gd name="connsiteX39" fmla="*/ 345084 w 499682"/>
                <a:gd name="connsiteY39" fmla="*/ 234528 h 282108"/>
                <a:gd name="connsiteX40" fmla="*/ 353898 w 499682"/>
                <a:gd name="connsiteY40" fmla="*/ 223969 h 282108"/>
                <a:gd name="connsiteX41" fmla="*/ 396510 w 499682"/>
                <a:gd name="connsiteY41" fmla="*/ 232359 h 282108"/>
                <a:gd name="connsiteX42" fmla="*/ 397004 w 499682"/>
                <a:gd name="connsiteY42" fmla="*/ 234952 h 282108"/>
                <a:gd name="connsiteX43" fmla="*/ 367238 w 499682"/>
                <a:gd name="connsiteY43" fmla="*/ 250318 h 282108"/>
                <a:gd name="connsiteX44" fmla="*/ 367898 w 499682"/>
                <a:gd name="connsiteY44" fmla="*/ 252487 h 282108"/>
                <a:gd name="connsiteX45" fmla="*/ 377914 w 499682"/>
                <a:gd name="connsiteY45" fmla="*/ 252463 h 282108"/>
                <a:gd name="connsiteX46" fmla="*/ 411970 w 499682"/>
                <a:gd name="connsiteY46" fmla="*/ 250601 h 282108"/>
                <a:gd name="connsiteX47" fmla="*/ 453450 w 499682"/>
                <a:gd name="connsiteY47" fmla="*/ 272826 h 282108"/>
                <a:gd name="connsiteX48" fmla="*/ 473059 w 499682"/>
                <a:gd name="connsiteY48" fmla="*/ 279708 h 282108"/>
                <a:gd name="connsiteX49" fmla="*/ 499621 w 499682"/>
                <a:gd name="connsiteY49" fmla="*/ 234645 h 282108"/>
                <a:gd name="connsiteX50" fmla="*/ 481968 w 499682"/>
                <a:gd name="connsiteY50" fmla="*/ 218619 h 282108"/>
                <a:gd name="connsiteX51" fmla="*/ 327879 w 499682"/>
                <a:gd name="connsiteY51" fmla="*/ 234645 h 282108"/>
                <a:gd name="connsiteX52" fmla="*/ 323283 w 499682"/>
                <a:gd name="connsiteY52" fmla="*/ 234033 h 282108"/>
                <a:gd name="connsiteX53" fmla="*/ 286163 w 499682"/>
                <a:gd name="connsiteY53" fmla="*/ 209333 h 282108"/>
                <a:gd name="connsiteX54" fmla="*/ 284442 w 499682"/>
                <a:gd name="connsiteY54" fmla="*/ 203465 h 282108"/>
                <a:gd name="connsiteX55" fmla="*/ 289863 w 499682"/>
                <a:gd name="connsiteY55" fmla="*/ 202310 h 282108"/>
                <a:gd name="connsiteX56" fmla="*/ 329458 w 499682"/>
                <a:gd name="connsiteY56" fmla="*/ 225312 h 282108"/>
                <a:gd name="connsiteX57" fmla="*/ 331202 w 499682"/>
                <a:gd name="connsiteY57" fmla="*/ 232689 h 282108"/>
                <a:gd name="connsiteX58" fmla="*/ 327879 w 499682"/>
                <a:gd name="connsiteY58" fmla="*/ 234645 h 28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99682" h="282108">
                  <a:moveTo>
                    <a:pt x="481968" y="218619"/>
                  </a:moveTo>
                  <a:cubicBezTo>
                    <a:pt x="483618" y="222602"/>
                    <a:pt x="485362" y="226302"/>
                    <a:pt x="486658" y="230168"/>
                  </a:cubicBezTo>
                  <a:cubicBezTo>
                    <a:pt x="488921" y="236932"/>
                    <a:pt x="484843" y="245558"/>
                    <a:pt x="477466" y="250201"/>
                  </a:cubicBezTo>
                  <a:cubicBezTo>
                    <a:pt x="469571" y="255173"/>
                    <a:pt x="461888" y="255221"/>
                    <a:pt x="456561" y="248975"/>
                  </a:cubicBezTo>
                  <a:cubicBezTo>
                    <a:pt x="437259" y="226350"/>
                    <a:pt x="411051" y="215579"/>
                    <a:pt x="384113" y="206128"/>
                  </a:cubicBezTo>
                  <a:cubicBezTo>
                    <a:pt x="348407" y="193613"/>
                    <a:pt x="310839" y="190620"/>
                    <a:pt x="273743" y="185411"/>
                  </a:cubicBezTo>
                  <a:cubicBezTo>
                    <a:pt x="256868" y="183055"/>
                    <a:pt x="240983" y="178907"/>
                    <a:pt x="226441" y="169668"/>
                  </a:cubicBezTo>
                  <a:cubicBezTo>
                    <a:pt x="200775" y="153382"/>
                    <a:pt x="175133" y="137026"/>
                    <a:pt x="149019" y="121494"/>
                  </a:cubicBezTo>
                  <a:cubicBezTo>
                    <a:pt x="107351" y="96724"/>
                    <a:pt x="70325" y="66910"/>
                    <a:pt x="40511" y="28235"/>
                  </a:cubicBezTo>
                  <a:cubicBezTo>
                    <a:pt x="32521" y="17865"/>
                    <a:pt x="21209" y="9969"/>
                    <a:pt x="10909" y="1556"/>
                  </a:cubicBezTo>
                  <a:cubicBezTo>
                    <a:pt x="8576" y="-330"/>
                    <a:pt x="4075" y="448"/>
                    <a:pt x="563" y="0"/>
                  </a:cubicBezTo>
                  <a:cubicBezTo>
                    <a:pt x="516" y="3370"/>
                    <a:pt x="-710" y="7283"/>
                    <a:pt x="610" y="9969"/>
                  </a:cubicBezTo>
                  <a:cubicBezTo>
                    <a:pt x="5371" y="19680"/>
                    <a:pt x="10132" y="29602"/>
                    <a:pt x="16448" y="38322"/>
                  </a:cubicBezTo>
                  <a:cubicBezTo>
                    <a:pt x="37400" y="67311"/>
                    <a:pt x="63914" y="90644"/>
                    <a:pt x="92738" y="111549"/>
                  </a:cubicBezTo>
                  <a:cubicBezTo>
                    <a:pt x="99102" y="116168"/>
                    <a:pt x="105230" y="121400"/>
                    <a:pt x="110297" y="127363"/>
                  </a:cubicBezTo>
                  <a:cubicBezTo>
                    <a:pt x="112913" y="130450"/>
                    <a:pt x="112960" y="135730"/>
                    <a:pt x="114162" y="140019"/>
                  </a:cubicBezTo>
                  <a:cubicBezTo>
                    <a:pt x="110014" y="139571"/>
                    <a:pt x="105017" y="140467"/>
                    <a:pt x="101836" y="138463"/>
                  </a:cubicBezTo>
                  <a:cubicBezTo>
                    <a:pt x="88472" y="130073"/>
                    <a:pt x="75463" y="121094"/>
                    <a:pt x="62689" y="111831"/>
                  </a:cubicBezTo>
                  <a:cubicBezTo>
                    <a:pt x="48289" y="101391"/>
                    <a:pt x="34407" y="90243"/>
                    <a:pt x="20030" y="79802"/>
                  </a:cubicBezTo>
                  <a:cubicBezTo>
                    <a:pt x="16943" y="77563"/>
                    <a:pt x="12630" y="77068"/>
                    <a:pt x="8859" y="75772"/>
                  </a:cubicBezTo>
                  <a:cubicBezTo>
                    <a:pt x="8340" y="76432"/>
                    <a:pt x="7846" y="77068"/>
                    <a:pt x="7327" y="77728"/>
                  </a:cubicBezTo>
                  <a:cubicBezTo>
                    <a:pt x="9425" y="81452"/>
                    <a:pt x="10980" y="85671"/>
                    <a:pt x="13738" y="88805"/>
                  </a:cubicBezTo>
                  <a:cubicBezTo>
                    <a:pt x="19936" y="95876"/>
                    <a:pt x="26134" y="103111"/>
                    <a:pt x="33370" y="109027"/>
                  </a:cubicBezTo>
                  <a:cubicBezTo>
                    <a:pt x="70349" y="139241"/>
                    <a:pt x="107421" y="169362"/>
                    <a:pt x="144966" y="198845"/>
                  </a:cubicBezTo>
                  <a:cubicBezTo>
                    <a:pt x="157480" y="208673"/>
                    <a:pt x="172046" y="214447"/>
                    <a:pt x="188590" y="215390"/>
                  </a:cubicBezTo>
                  <a:cubicBezTo>
                    <a:pt x="200304" y="216050"/>
                    <a:pt x="211145" y="220269"/>
                    <a:pt x="218711" y="230568"/>
                  </a:cubicBezTo>
                  <a:cubicBezTo>
                    <a:pt x="223354" y="236884"/>
                    <a:pt x="229646" y="241598"/>
                    <a:pt x="237942" y="241645"/>
                  </a:cubicBezTo>
                  <a:cubicBezTo>
                    <a:pt x="241077" y="241669"/>
                    <a:pt x="244211" y="239878"/>
                    <a:pt x="247346" y="238911"/>
                  </a:cubicBezTo>
                  <a:cubicBezTo>
                    <a:pt x="246215" y="235871"/>
                    <a:pt x="245979" y="231817"/>
                    <a:pt x="243811" y="229979"/>
                  </a:cubicBezTo>
                  <a:cubicBezTo>
                    <a:pt x="233511" y="221188"/>
                    <a:pt x="223306" y="212020"/>
                    <a:pt x="211923" y="204832"/>
                  </a:cubicBezTo>
                  <a:cubicBezTo>
                    <a:pt x="191065" y="191633"/>
                    <a:pt x="169241" y="179991"/>
                    <a:pt x="148147" y="167146"/>
                  </a:cubicBezTo>
                  <a:cubicBezTo>
                    <a:pt x="141925" y="163351"/>
                    <a:pt x="136717" y="157789"/>
                    <a:pt x="131320" y="152722"/>
                  </a:cubicBezTo>
                  <a:cubicBezTo>
                    <a:pt x="130188" y="151662"/>
                    <a:pt x="129411" y="148692"/>
                    <a:pt x="130070" y="147584"/>
                  </a:cubicBezTo>
                  <a:cubicBezTo>
                    <a:pt x="130825" y="146359"/>
                    <a:pt x="133535" y="145557"/>
                    <a:pt x="135185" y="145817"/>
                  </a:cubicBezTo>
                  <a:cubicBezTo>
                    <a:pt x="139545" y="146524"/>
                    <a:pt x="143929" y="147490"/>
                    <a:pt x="148029" y="149069"/>
                  </a:cubicBezTo>
                  <a:cubicBezTo>
                    <a:pt x="184065" y="162833"/>
                    <a:pt x="216802" y="182583"/>
                    <a:pt x="247982" y="205020"/>
                  </a:cubicBezTo>
                  <a:cubicBezTo>
                    <a:pt x="258447" y="212538"/>
                    <a:pt x="267898" y="221023"/>
                    <a:pt x="273672" y="233208"/>
                  </a:cubicBezTo>
                  <a:cubicBezTo>
                    <a:pt x="275722" y="237521"/>
                    <a:pt x="280530" y="241056"/>
                    <a:pt x="284843" y="243696"/>
                  </a:cubicBezTo>
                  <a:cubicBezTo>
                    <a:pt x="298206" y="251921"/>
                    <a:pt x="313007" y="254113"/>
                    <a:pt x="328374" y="251921"/>
                  </a:cubicBezTo>
                  <a:cubicBezTo>
                    <a:pt x="339168" y="250389"/>
                    <a:pt x="343245" y="245723"/>
                    <a:pt x="345084" y="234528"/>
                  </a:cubicBezTo>
                  <a:cubicBezTo>
                    <a:pt x="345956" y="229296"/>
                    <a:pt x="348147" y="224794"/>
                    <a:pt x="353898" y="223969"/>
                  </a:cubicBezTo>
                  <a:cubicBezTo>
                    <a:pt x="369194" y="221706"/>
                    <a:pt x="382722" y="227669"/>
                    <a:pt x="396510" y="232359"/>
                  </a:cubicBezTo>
                  <a:cubicBezTo>
                    <a:pt x="396674" y="233231"/>
                    <a:pt x="396839" y="234080"/>
                    <a:pt x="397004" y="234952"/>
                  </a:cubicBezTo>
                  <a:cubicBezTo>
                    <a:pt x="387082" y="240066"/>
                    <a:pt x="377160" y="245204"/>
                    <a:pt x="367238" y="250318"/>
                  </a:cubicBezTo>
                  <a:cubicBezTo>
                    <a:pt x="367450" y="251049"/>
                    <a:pt x="367686" y="251780"/>
                    <a:pt x="367898" y="252487"/>
                  </a:cubicBezTo>
                  <a:cubicBezTo>
                    <a:pt x="371244" y="252487"/>
                    <a:pt x="374591" y="252628"/>
                    <a:pt x="377914" y="252463"/>
                  </a:cubicBezTo>
                  <a:cubicBezTo>
                    <a:pt x="389274" y="251874"/>
                    <a:pt x="400610" y="250978"/>
                    <a:pt x="411970" y="250601"/>
                  </a:cubicBezTo>
                  <a:cubicBezTo>
                    <a:pt x="429976" y="249988"/>
                    <a:pt x="445696" y="252958"/>
                    <a:pt x="453450" y="272826"/>
                  </a:cubicBezTo>
                  <a:cubicBezTo>
                    <a:pt x="456986" y="281900"/>
                    <a:pt x="466177" y="284587"/>
                    <a:pt x="473059" y="279708"/>
                  </a:cubicBezTo>
                  <a:cubicBezTo>
                    <a:pt x="488473" y="268796"/>
                    <a:pt x="497877" y="253618"/>
                    <a:pt x="499621" y="234645"/>
                  </a:cubicBezTo>
                  <a:cubicBezTo>
                    <a:pt x="500493" y="225548"/>
                    <a:pt x="492079" y="218430"/>
                    <a:pt x="481968" y="218619"/>
                  </a:cubicBezTo>
                  <a:close/>
                  <a:moveTo>
                    <a:pt x="327879" y="234645"/>
                  </a:moveTo>
                  <a:cubicBezTo>
                    <a:pt x="325711" y="234363"/>
                    <a:pt x="324414" y="234433"/>
                    <a:pt x="323283" y="234033"/>
                  </a:cubicBezTo>
                  <a:cubicBezTo>
                    <a:pt x="308953" y="228730"/>
                    <a:pt x="296274" y="220905"/>
                    <a:pt x="286163" y="209333"/>
                  </a:cubicBezTo>
                  <a:cubicBezTo>
                    <a:pt x="284937" y="207943"/>
                    <a:pt x="284985" y="205444"/>
                    <a:pt x="284442" y="203465"/>
                  </a:cubicBezTo>
                  <a:cubicBezTo>
                    <a:pt x="286257" y="203040"/>
                    <a:pt x="288284" y="201886"/>
                    <a:pt x="289863" y="202310"/>
                  </a:cubicBezTo>
                  <a:cubicBezTo>
                    <a:pt x="305135" y="206364"/>
                    <a:pt x="318946" y="213151"/>
                    <a:pt x="329458" y="225312"/>
                  </a:cubicBezTo>
                  <a:cubicBezTo>
                    <a:pt x="330966" y="227033"/>
                    <a:pt x="331155" y="230191"/>
                    <a:pt x="331202" y="232689"/>
                  </a:cubicBezTo>
                  <a:cubicBezTo>
                    <a:pt x="331225" y="233444"/>
                    <a:pt x="328633" y="234245"/>
                    <a:pt x="327879" y="234645"/>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13" name="Freeform: Shape 12">
              <a:extLst>
                <a:ext uri="{FF2B5EF4-FFF2-40B4-BE49-F238E27FC236}">
                  <a16:creationId xmlns:a16="http://schemas.microsoft.com/office/drawing/2014/main" id="{0FD3226A-A545-4FC4-B3E2-E3559A16F0BA}"/>
                </a:ext>
              </a:extLst>
            </p:cNvPr>
            <p:cNvSpPr/>
            <p:nvPr/>
          </p:nvSpPr>
          <p:spPr>
            <a:xfrm>
              <a:off x="1023012" y="2543575"/>
              <a:ext cx="418240" cy="362550"/>
            </a:xfrm>
            <a:custGeom>
              <a:avLst/>
              <a:gdLst>
                <a:gd name="connsiteX0" fmla="*/ 272001 w 418240"/>
                <a:gd name="connsiteY0" fmla="*/ 124794 h 362550"/>
                <a:gd name="connsiteX1" fmla="*/ 216757 w 418240"/>
                <a:gd name="connsiteY1" fmla="*/ 93613 h 362550"/>
                <a:gd name="connsiteX2" fmla="*/ 197502 w 418240"/>
                <a:gd name="connsiteY2" fmla="*/ 97101 h 362550"/>
                <a:gd name="connsiteX3" fmla="*/ 175088 w 418240"/>
                <a:gd name="connsiteY3" fmla="*/ 107377 h 362550"/>
                <a:gd name="connsiteX4" fmla="*/ 168819 w 418240"/>
                <a:gd name="connsiteY4" fmla="*/ 105091 h 362550"/>
                <a:gd name="connsiteX5" fmla="*/ 170422 w 418240"/>
                <a:gd name="connsiteY5" fmla="*/ 99364 h 362550"/>
                <a:gd name="connsiteX6" fmla="*/ 169385 w 418240"/>
                <a:gd name="connsiteY6" fmla="*/ 88310 h 362550"/>
                <a:gd name="connsiteX7" fmla="*/ 163187 w 418240"/>
                <a:gd name="connsiteY7" fmla="*/ 83007 h 362550"/>
                <a:gd name="connsiteX8" fmla="*/ 12915 w 418240"/>
                <a:gd name="connsiteY8" fmla="*/ 3064 h 362550"/>
                <a:gd name="connsiteX9" fmla="*/ 1202 w 418240"/>
                <a:gd name="connsiteY9" fmla="*/ 0 h 362550"/>
                <a:gd name="connsiteX10" fmla="*/ 0 w 418240"/>
                <a:gd name="connsiteY10" fmla="*/ 1956 h 362550"/>
                <a:gd name="connsiteX11" fmla="*/ 8084 w 418240"/>
                <a:gd name="connsiteY11" fmla="*/ 9922 h 362550"/>
                <a:gd name="connsiteX12" fmla="*/ 63163 w 418240"/>
                <a:gd name="connsiteY12" fmla="*/ 47608 h 362550"/>
                <a:gd name="connsiteX13" fmla="*/ 214282 w 418240"/>
                <a:gd name="connsiteY13" fmla="*/ 157459 h 362550"/>
                <a:gd name="connsiteX14" fmla="*/ 324888 w 418240"/>
                <a:gd name="connsiteY14" fmla="*/ 258921 h 362550"/>
                <a:gd name="connsiteX15" fmla="*/ 379779 w 418240"/>
                <a:gd name="connsiteY15" fmla="*/ 319656 h 362550"/>
                <a:gd name="connsiteX16" fmla="*/ 415933 w 418240"/>
                <a:gd name="connsiteY16" fmla="*/ 362550 h 362550"/>
                <a:gd name="connsiteX17" fmla="*/ 418171 w 418240"/>
                <a:gd name="connsiteY17" fmla="*/ 361513 h 362550"/>
                <a:gd name="connsiteX18" fmla="*/ 413858 w 418240"/>
                <a:gd name="connsiteY18" fmla="*/ 311101 h 362550"/>
                <a:gd name="connsiteX19" fmla="*/ 409050 w 418240"/>
                <a:gd name="connsiteY19" fmla="*/ 304313 h 362550"/>
                <a:gd name="connsiteX20" fmla="*/ 393802 w 418240"/>
                <a:gd name="connsiteY20" fmla="*/ 296489 h 362550"/>
                <a:gd name="connsiteX21" fmla="*/ 364200 w 418240"/>
                <a:gd name="connsiteY21" fmla="*/ 269456 h 362550"/>
                <a:gd name="connsiteX22" fmla="*/ 282630 w 418240"/>
                <a:gd name="connsiteY22" fmla="*/ 193330 h 362550"/>
                <a:gd name="connsiteX23" fmla="*/ 210370 w 418240"/>
                <a:gd name="connsiteY23" fmla="*/ 117087 h 362550"/>
                <a:gd name="connsiteX24" fmla="*/ 204949 w 418240"/>
                <a:gd name="connsiteY24" fmla="*/ 102758 h 362550"/>
                <a:gd name="connsiteX25" fmla="*/ 219797 w 418240"/>
                <a:gd name="connsiteY25" fmla="*/ 107424 h 362550"/>
                <a:gd name="connsiteX26" fmla="*/ 260170 w 418240"/>
                <a:gd name="connsiteY26" fmla="*/ 137544 h 362550"/>
                <a:gd name="connsiteX27" fmla="*/ 367075 w 418240"/>
                <a:gd name="connsiteY27" fmla="*/ 235329 h 362550"/>
                <a:gd name="connsiteX28" fmla="*/ 395711 w 418240"/>
                <a:gd name="connsiteY28" fmla="*/ 260995 h 362550"/>
                <a:gd name="connsiteX29" fmla="*/ 395664 w 418240"/>
                <a:gd name="connsiteY29" fmla="*/ 246123 h 362550"/>
                <a:gd name="connsiteX30" fmla="*/ 393118 w 418240"/>
                <a:gd name="connsiteY30" fmla="*/ 215956 h 362550"/>
                <a:gd name="connsiteX31" fmla="*/ 381122 w 418240"/>
                <a:gd name="connsiteY31" fmla="*/ 209451 h 362550"/>
                <a:gd name="connsiteX32" fmla="*/ 367264 w 418240"/>
                <a:gd name="connsiteY32" fmla="*/ 205751 h 362550"/>
                <a:gd name="connsiteX33" fmla="*/ 350884 w 418240"/>
                <a:gd name="connsiteY33" fmla="*/ 187745 h 362550"/>
                <a:gd name="connsiteX34" fmla="*/ 272001 w 418240"/>
                <a:gd name="connsiteY34" fmla="*/ 124794 h 362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18240" h="362550">
                  <a:moveTo>
                    <a:pt x="272001" y="124794"/>
                  </a:moveTo>
                  <a:cubicBezTo>
                    <a:pt x="255103" y="112043"/>
                    <a:pt x="237427" y="100047"/>
                    <a:pt x="216757" y="93613"/>
                  </a:cubicBezTo>
                  <a:cubicBezTo>
                    <a:pt x="209569" y="91374"/>
                    <a:pt x="203865" y="92647"/>
                    <a:pt x="197502" y="97101"/>
                  </a:cubicBezTo>
                  <a:cubicBezTo>
                    <a:pt x="190856" y="101744"/>
                    <a:pt x="182772" y="104431"/>
                    <a:pt x="175088" y="107377"/>
                  </a:cubicBezTo>
                  <a:cubicBezTo>
                    <a:pt x="173415" y="108013"/>
                    <a:pt x="170186" y="106599"/>
                    <a:pt x="168819" y="105091"/>
                  </a:cubicBezTo>
                  <a:cubicBezTo>
                    <a:pt x="168089" y="104289"/>
                    <a:pt x="169173" y="100778"/>
                    <a:pt x="170422" y="99364"/>
                  </a:cubicBezTo>
                  <a:cubicBezTo>
                    <a:pt x="174240" y="95074"/>
                    <a:pt x="172402" y="91610"/>
                    <a:pt x="169385" y="88310"/>
                  </a:cubicBezTo>
                  <a:cubicBezTo>
                    <a:pt x="167570" y="86307"/>
                    <a:pt x="165473" y="84469"/>
                    <a:pt x="163187" y="83007"/>
                  </a:cubicBezTo>
                  <a:cubicBezTo>
                    <a:pt x="115343" y="52156"/>
                    <a:pt x="65072" y="25807"/>
                    <a:pt x="12915" y="3064"/>
                  </a:cubicBezTo>
                  <a:cubicBezTo>
                    <a:pt x="9262" y="1461"/>
                    <a:pt x="5114" y="990"/>
                    <a:pt x="1202" y="0"/>
                  </a:cubicBezTo>
                  <a:cubicBezTo>
                    <a:pt x="801" y="660"/>
                    <a:pt x="401" y="1296"/>
                    <a:pt x="0" y="1956"/>
                  </a:cubicBezTo>
                  <a:cubicBezTo>
                    <a:pt x="2687" y="4643"/>
                    <a:pt x="5020" y="7778"/>
                    <a:pt x="8084" y="9922"/>
                  </a:cubicBezTo>
                  <a:cubicBezTo>
                    <a:pt x="26326" y="22649"/>
                    <a:pt x="44332" y="35777"/>
                    <a:pt x="63163" y="47608"/>
                  </a:cubicBezTo>
                  <a:cubicBezTo>
                    <a:pt x="116026" y="80839"/>
                    <a:pt x="167570" y="115885"/>
                    <a:pt x="214282" y="157459"/>
                  </a:cubicBezTo>
                  <a:cubicBezTo>
                    <a:pt x="251662" y="190714"/>
                    <a:pt x="288593" y="224487"/>
                    <a:pt x="324888" y="258921"/>
                  </a:cubicBezTo>
                  <a:cubicBezTo>
                    <a:pt x="344638" y="277634"/>
                    <a:pt x="366698" y="293849"/>
                    <a:pt x="379779" y="319656"/>
                  </a:cubicBezTo>
                  <a:cubicBezTo>
                    <a:pt x="388004" y="335895"/>
                    <a:pt x="403630" y="348386"/>
                    <a:pt x="415933" y="362550"/>
                  </a:cubicBezTo>
                  <a:cubicBezTo>
                    <a:pt x="416687" y="362197"/>
                    <a:pt x="417417" y="361867"/>
                    <a:pt x="418171" y="361513"/>
                  </a:cubicBezTo>
                  <a:cubicBezTo>
                    <a:pt x="418195" y="344591"/>
                    <a:pt x="419067" y="327599"/>
                    <a:pt x="413858" y="311101"/>
                  </a:cubicBezTo>
                  <a:cubicBezTo>
                    <a:pt x="413057" y="308532"/>
                    <a:pt x="411242" y="305680"/>
                    <a:pt x="409050" y="304313"/>
                  </a:cubicBezTo>
                  <a:cubicBezTo>
                    <a:pt x="404195" y="301296"/>
                    <a:pt x="398091" y="300047"/>
                    <a:pt x="393802" y="296489"/>
                  </a:cubicBezTo>
                  <a:cubicBezTo>
                    <a:pt x="383526" y="287980"/>
                    <a:pt x="373839" y="278718"/>
                    <a:pt x="364200" y="269456"/>
                  </a:cubicBezTo>
                  <a:cubicBezTo>
                    <a:pt x="337427" y="243672"/>
                    <a:pt x="314235" y="214636"/>
                    <a:pt x="282630" y="193330"/>
                  </a:cubicBezTo>
                  <a:cubicBezTo>
                    <a:pt x="253500" y="173698"/>
                    <a:pt x="231157" y="145628"/>
                    <a:pt x="210370" y="117087"/>
                  </a:cubicBezTo>
                  <a:cubicBezTo>
                    <a:pt x="207471" y="113104"/>
                    <a:pt x="206694" y="107565"/>
                    <a:pt x="204949" y="102758"/>
                  </a:cubicBezTo>
                  <a:cubicBezTo>
                    <a:pt x="209946" y="104242"/>
                    <a:pt x="215720" y="104619"/>
                    <a:pt x="219797" y="107424"/>
                  </a:cubicBezTo>
                  <a:cubicBezTo>
                    <a:pt x="233632" y="116946"/>
                    <a:pt x="247679" y="126396"/>
                    <a:pt x="260170" y="137544"/>
                  </a:cubicBezTo>
                  <a:cubicBezTo>
                    <a:pt x="296182" y="169715"/>
                    <a:pt x="331464" y="202710"/>
                    <a:pt x="367075" y="235329"/>
                  </a:cubicBezTo>
                  <a:cubicBezTo>
                    <a:pt x="376102" y="243601"/>
                    <a:pt x="385317" y="251685"/>
                    <a:pt x="395711" y="260995"/>
                  </a:cubicBezTo>
                  <a:cubicBezTo>
                    <a:pt x="395711" y="254843"/>
                    <a:pt x="395947" y="250460"/>
                    <a:pt x="395664" y="246123"/>
                  </a:cubicBezTo>
                  <a:cubicBezTo>
                    <a:pt x="395027" y="236036"/>
                    <a:pt x="394910" y="225831"/>
                    <a:pt x="393118" y="215956"/>
                  </a:cubicBezTo>
                  <a:cubicBezTo>
                    <a:pt x="391657" y="207872"/>
                    <a:pt x="388758" y="207047"/>
                    <a:pt x="381122" y="209451"/>
                  </a:cubicBezTo>
                  <a:cubicBezTo>
                    <a:pt x="375772" y="211124"/>
                    <a:pt x="371223" y="210724"/>
                    <a:pt x="367264" y="205751"/>
                  </a:cubicBezTo>
                  <a:cubicBezTo>
                    <a:pt x="362220" y="199411"/>
                    <a:pt x="357106" y="192835"/>
                    <a:pt x="350884" y="187745"/>
                  </a:cubicBezTo>
                  <a:cubicBezTo>
                    <a:pt x="324888" y="166368"/>
                    <a:pt x="298845" y="145015"/>
                    <a:pt x="272001" y="124794"/>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14" name="Freeform: Shape 13">
              <a:extLst>
                <a:ext uri="{FF2B5EF4-FFF2-40B4-BE49-F238E27FC236}">
                  <a16:creationId xmlns:a16="http://schemas.microsoft.com/office/drawing/2014/main" id="{4D57CCFC-D8AD-4C0E-B8B4-82A05EE7EBEC}"/>
                </a:ext>
              </a:extLst>
            </p:cNvPr>
            <p:cNvSpPr/>
            <p:nvPr/>
          </p:nvSpPr>
          <p:spPr>
            <a:xfrm>
              <a:off x="700050" y="3045042"/>
              <a:ext cx="117417" cy="253593"/>
            </a:xfrm>
            <a:custGeom>
              <a:avLst/>
              <a:gdLst>
                <a:gd name="connsiteX0" fmla="*/ 2858 w 117417"/>
                <a:gd name="connsiteY0" fmla="*/ 188210 h 253593"/>
                <a:gd name="connsiteX1" fmla="*/ 194 w 117417"/>
                <a:gd name="connsiteY1" fmla="*/ 201785 h 253593"/>
                <a:gd name="connsiteX2" fmla="*/ 5686 w 117417"/>
                <a:gd name="connsiteY2" fmla="*/ 215384 h 253593"/>
                <a:gd name="connsiteX3" fmla="*/ 42641 w 117417"/>
                <a:gd name="connsiteY3" fmla="*/ 252599 h 253593"/>
                <a:gd name="connsiteX4" fmla="*/ 53859 w 117417"/>
                <a:gd name="connsiteY4" fmla="*/ 251562 h 253593"/>
                <a:gd name="connsiteX5" fmla="*/ 55933 w 117417"/>
                <a:gd name="connsiteY5" fmla="*/ 238033 h 253593"/>
                <a:gd name="connsiteX6" fmla="*/ 49688 w 117417"/>
                <a:gd name="connsiteY6" fmla="*/ 230138 h 253593"/>
                <a:gd name="connsiteX7" fmla="*/ 35099 w 117417"/>
                <a:gd name="connsiteY7" fmla="*/ 221512 h 253593"/>
                <a:gd name="connsiteX8" fmla="*/ 18083 w 117417"/>
                <a:gd name="connsiteY8" fmla="*/ 202822 h 253593"/>
                <a:gd name="connsiteX9" fmla="*/ 29419 w 117417"/>
                <a:gd name="connsiteY9" fmla="*/ 187173 h 253593"/>
                <a:gd name="connsiteX10" fmla="*/ 42641 w 117417"/>
                <a:gd name="connsiteY10" fmla="*/ 191203 h 253593"/>
                <a:gd name="connsiteX11" fmla="*/ 75589 w 117417"/>
                <a:gd name="connsiteY11" fmla="*/ 227404 h 253593"/>
                <a:gd name="connsiteX12" fmla="*/ 76626 w 117417"/>
                <a:gd name="connsiteY12" fmla="*/ 242936 h 253593"/>
                <a:gd name="connsiteX13" fmla="*/ 77545 w 117417"/>
                <a:gd name="connsiteY13" fmla="*/ 252033 h 253593"/>
                <a:gd name="connsiteX14" fmla="*/ 87538 w 117417"/>
                <a:gd name="connsiteY14" fmla="*/ 252622 h 253593"/>
                <a:gd name="connsiteX15" fmla="*/ 100430 w 117417"/>
                <a:gd name="connsiteY15" fmla="*/ 238010 h 253593"/>
                <a:gd name="connsiteX16" fmla="*/ 115255 w 117417"/>
                <a:gd name="connsiteY16" fmla="*/ 177982 h 253593"/>
                <a:gd name="connsiteX17" fmla="*/ 113864 w 117417"/>
                <a:gd name="connsiteY17" fmla="*/ 84698 h 253593"/>
                <a:gd name="connsiteX18" fmla="*/ 83791 w 117417"/>
                <a:gd name="connsiteY18" fmla="*/ 9068 h 253593"/>
                <a:gd name="connsiteX19" fmla="*/ 58054 w 117417"/>
                <a:gd name="connsiteY19" fmla="*/ 9209 h 253593"/>
                <a:gd name="connsiteX20" fmla="*/ 42217 w 117417"/>
                <a:gd name="connsiteY20" fmla="*/ 35912 h 253593"/>
                <a:gd name="connsiteX21" fmla="*/ 37008 w 117417"/>
                <a:gd name="connsiteY21" fmla="*/ 88469 h 253593"/>
                <a:gd name="connsiteX22" fmla="*/ 59445 w 117417"/>
                <a:gd name="connsiteY22" fmla="*/ 97802 h 253593"/>
                <a:gd name="connsiteX23" fmla="*/ 69344 w 117417"/>
                <a:gd name="connsiteY23" fmla="*/ 93866 h 253593"/>
                <a:gd name="connsiteX24" fmla="*/ 50159 w 117417"/>
                <a:gd name="connsiteY24" fmla="*/ 114371 h 253593"/>
                <a:gd name="connsiteX25" fmla="*/ 28193 w 117417"/>
                <a:gd name="connsiteY25" fmla="*/ 115856 h 253593"/>
                <a:gd name="connsiteX26" fmla="*/ 14335 w 117417"/>
                <a:gd name="connsiteY26" fmla="*/ 127569 h 253593"/>
                <a:gd name="connsiteX27" fmla="*/ 14241 w 117417"/>
                <a:gd name="connsiteY27" fmla="*/ 157831 h 253593"/>
                <a:gd name="connsiteX28" fmla="*/ 2858 w 117417"/>
                <a:gd name="connsiteY28" fmla="*/ 188210 h 253593"/>
                <a:gd name="connsiteX29" fmla="*/ 28688 w 117417"/>
                <a:gd name="connsiteY29" fmla="*/ 124552 h 253593"/>
                <a:gd name="connsiteX30" fmla="*/ 44455 w 117417"/>
                <a:gd name="connsiteY30" fmla="*/ 135417 h 253593"/>
                <a:gd name="connsiteX31" fmla="*/ 62579 w 117417"/>
                <a:gd name="connsiteY31" fmla="*/ 149393 h 253593"/>
                <a:gd name="connsiteX32" fmla="*/ 79337 w 117417"/>
                <a:gd name="connsiteY32" fmla="*/ 143265 h 253593"/>
                <a:gd name="connsiteX33" fmla="*/ 82118 w 117417"/>
                <a:gd name="connsiteY33" fmla="*/ 89954 h 253593"/>
                <a:gd name="connsiteX34" fmla="*/ 68990 w 117417"/>
                <a:gd name="connsiteY34" fmla="*/ 82530 h 253593"/>
                <a:gd name="connsiteX35" fmla="*/ 56193 w 117417"/>
                <a:gd name="connsiteY35" fmla="*/ 86113 h 253593"/>
                <a:gd name="connsiteX36" fmla="*/ 47873 w 117417"/>
                <a:gd name="connsiteY36" fmla="*/ 78547 h 253593"/>
                <a:gd name="connsiteX37" fmla="*/ 64913 w 117417"/>
                <a:gd name="connsiteY37" fmla="*/ 29973 h 253593"/>
                <a:gd name="connsiteX38" fmla="*/ 80373 w 117417"/>
                <a:gd name="connsiteY38" fmla="*/ 30869 h 253593"/>
                <a:gd name="connsiteX39" fmla="*/ 89518 w 117417"/>
                <a:gd name="connsiteY39" fmla="*/ 65019 h 253593"/>
                <a:gd name="connsiteX40" fmla="*/ 98521 w 117417"/>
                <a:gd name="connsiteY40" fmla="*/ 140319 h 253593"/>
                <a:gd name="connsiteX41" fmla="*/ 95811 w 117417"/>
                <a:gd name="connsiteY41" fmla="*/ 162144 h 253593"/>
                <a:gd name="connsiteX42" fmla="*/ 85936 w 117417"/>
                <a:gd name="connsiteY42" fmla="*/ 171689 h 253593"/>
                <a:gd name="connsiteX43" fmla="*/ 37856 w 117417"/>
                <a:gd name="connsiteY43" fmla="*/ 165184 h 253593"/>
                <a:gd name="connsiteX44" fmla="*/ 20322 w 117417"/>
                <a:gd name="connsiteY44" fmla="*/ 129667 h 253593"/>
                <a:gd name="connsiteX45" fmla="*/ 28688 w 117417"/>
                <a:gd name="connsiteY45" fmla="*/ 124552 h 253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17417" h="253593">
                  <a:moveTo>
                    <a:pt x="2858" y="188210"/>
                  </a:moveTo>
                  <a:cubicBezTo>
                    <a:pt x="76" y="190920"/>
                    <a:pt x="-324" y="197308"/>
                    <a:pt x="194" y="201785"/>
                  </a:cubicBezTo>
                  <a:cubicBezTo>
                    <a:pt x="736" y="206476"/>
                    <a:pt x="3187" y="211213"/>
                    <a:pt x="5686" y="215384"/>
                  </a:cubicBezTo>
                  <a:cubicBezTo>
                    <a:pt x="14924" y="230822"/>
                    <a:pt x="25412" y="245292"/>
                    <a:pt x="42641" y="252599"/>
                  </a:cubicBezTo>
                  <a:cubicBezTo>
                    <a:pt x="45846" y="253966"/>
                    <a:pt x="52492" y="253612"/>
                    <a:pt x="53859" y="251562"/>
                  </a:cubicBezTo>
                  <a:cubicBezTo>
                    <a:pt x="56193" y="248074"/>
                    <a:pt x="56546" y="242488"/>
                    <a:pt x="55933" y="238033"/>
                  </a:cubicBezTo>
                  <a:cubicBezTo>
                    <a:pt x="55533" y="235135"/>
                    <a:pt x="52374" y="232094"/>
                    <a:pt x="49688" y="230138"/>
                  </a:cubicBezTo>
                  <a:cubicBezTo>
                    <a:pt x="45139" y="226815"/>
                    <a:pt x="40072" y="224199"/>
                    <a:pt x="35099" y="221512"/>
                  </a:cubicBezTo>
                  <a:cubicBezTo>
                    <a:pt x="27227" y="217246"/>
                    <a:pt x="20934" y="211613"/>
                    <a:pt x="18083" y="202822"/>
                  </a:cubicBezTo>
                  <a:cubicBezTo>
                    <a:pt x="15066" y="193489"/>
                    <a:pt x="19803" y="186537"/>
                    <a:pt x="29419" y="187173"/>
                  </a:cubicBezTo>
                  <a:cubicBezTo>
                    <a:pt x="33920" y="187456"/>
                    <a:pt x="38776" y="188894"/>
                    <a:pt x="42641" y="191203"/>
                  </a:cubicBezTo>
                  <a:cubicBezTo>
                    <a:pt x="57206" y="199900"/>
                    <a:pt x="68637" y="211920"/>
                    <a:pt x="75589" y="227404"/>
                  </a:cubicBezTo>
                  <a:cubicBezTo>
                    <a:pt x="77592" y="231835"/>
                    <a:pt x="76343" y="237727"/>
                    <a:pt x="76626" y="242936"/>
                  </a:cubicBezTo>
                  <a:cubicBezTo>
                    <a:pt x="76791" y="246094"/>
                    <a:pt x="75943" y="250972"/>
                    <a:pt x="77545" y="252033"/>
                  </a:cubicBezTo>
                  <a:cubicBezTo>
                    <a:pt x="80067" y="253683"/>
                    <a:pt x="85488" y="254248"/>
                    <a:pt x="87538" y="252622"/>
                  </a:cubicBezTo>
                  <a:cubicBezTo>
                    <a:pt x="92558" y="248592"/>
                    <a:pt x="97555" y="243666"/>
                    <a:pt x="100430" y="238010"/>
                  </a:cubicBezTo>
                  <a:cubicBezTo>
                    <a:pt x="109999" y="219273"/>
                    <a:pt x="113157" y="198651"/>
                    <a:pt x="115255" y="177982"/>
                  </a:cubicBezTo>
                  <a:cubicBezTo>
                    <a:pt x="118413" y="146872"/>
                    <a:pt x="118248" y="115738"/>
                    <a:pt x="113864" y="84698"/>
                  </a:cubicBezTo>
                  <a:cubicBezTo>
                    <a:pt x="109975" y="57053"/>
                    <a:pt x="100006" y="31764"/>
                    <a:pt x="83791" y="9068"/>
                  </a:cubicBezTo>
                  <a:cubicBezTo>
                    <a:pt x="75141" y="-3046"/>
                    <a:pt x="66657" y="-3046"/>
                    <a:pt x="58054" y="9209"/>
                  </a:cubicBezTo>
                  <a:cubicBezTo>
                    <a:pt x="52115" y="17670"/>
                    <a:pt x="46577" y="26579"/>
                    <a:pt x="42217" y="35912"/>
                  </a:cubicBezTo>
                  <a:cubicBezTo>
                    <a:pt x="34392" y="52646"/>
                    <a:pt x="31304" y="70322"/>
                    <a:pt x="37008" y="88469"/>
                  </a:cubicBezTo>
                  <a:cubicBezTo>
                    <a:pt x="40685" y="100183"/>
                    <a:pt x="48415" y="103035"/>
                    <a:pt x="59445" y="97802"/>
                  </a:cubicBezTo>
                  <a:cubicBezTo>
                    <a:pt x="62155" y="96506"/>
                    <a:pt x="65031" y="95563"/>
                    <a:pt x="69344" y="93866"/>
                  </a:cubicBezTo>
                  <a:cubicBezTo>
                    <a:pt x="64983" y="106546"/>
                    <a:pt x="60482" y="111943"/>
                    <a:pt x="50159" y="114371"/>
                  </a:cubicBezTo>
                  <a:cubicBezTo>
                    <a:pt x="43112" y="116044"/>
                    <a:pt x="35547" y="115691"/>
                    <a:pt x="28193" y="115856"/>
                  </a:cubicBezTo>
                  <a:cubicBezTo>
                    <a:pt x="19214" y="116044"/>
                    <a:pt x="15042" y="118613"/>
                    <a:pt x="14335" y="127569"/>
                  </a:cubicBezTo>
                  <a:cubicBezTo>
                    <a:pt x="13510" y="137586"/>
                    <a:pt x="14618" y="147744"/>
                    <a:pt x="14241" y="157831"/>
                  </a:cubicBezTo>
                  <a:cubicBezTo>
                    <a:pt x="13817" y="169096"/>
                    <a:pt x="11648" y="179608"/>
                    <a:pt x="2858" y="188210"/>
                  </a:cubicBezTo>
                  <a:close/>
                  <a:moveTo>
                    <a:pt x="28688" y="124552"/>
                  </a:moveTo>
                  <a:cubicBezTo>
                    <a:pt x="34203" y="127711"/>
                    <a:pt x="39341" y="131599"/>
                    <a:pt x="44455" y="135417"/>
                  </a:cubicBezTo>
                  <a:cubicBezTo>
                    <a:pt x="50560" y="139990"/>
                    <a:pt x="56051" y="145552"/>
                    <a:pt x="62579" y="149393"/>
                  </a:cubicBezTo>
                  <a:cubicBezTo>
                    <a:pt x="69862" y="153683"/>
                    <a:pt x="76414" y="151279"/>
                    <a:pt x="79337" y="143265"/>
                  </a:cubicBezTo>
                  <a:cubicBezTo>
                    <a:pt x="85700" y="125896"/>
                    <a:pt x="86030" y="107890"/>
                    <a:pt x="82118" y="89954"/>
                  </a:cubicBezTo>
                  <a:cubicBezTo>
                    <a:pt x="80751" y="83685"/>
                    <a:pt x="75801" y="80668"/>
                    <a:pt x="68990" y="82530"/>
                  </a:cubicBezTo>
                  <a:cubicBezTo>
                    <a:pt x="64724" y="83685"/>
                    <a:pt x="60529" y="85311"/>
                    <a:pt x="56193" y="86113"/>
                  </a:cubicBezTo>
                  <a:cubicBezTo>
                    <a:pt x="49829" y="87267"/>
                    <a:pt x="46883" y="84793"/>
                    <a:pt x="47873" y="78547"/>
                  </a:cubicBezTo>
                  <a:cubicBezTo>
                    <a:pt x="50583" y="61342"/>
                    <a:pt x="55768" y="44868"/>
                    <a:pt x="64913" y="29973"/>
                  </a:cubicBezTo>
                  <a:cubicBezTo>
                    <a:pt x="70333" y="21158"/>
                    <a:pt x="76791" y="21323"/>
                    <a:pt x="80373" y="30869"/>
                  </a:cubicBezTo>
                  <a:cubicBezTo>
                    <a:pt x="84498" y="41851"/>
                    <a:pt x="87845" y="53400"/>
                    <a:pt x="89518" y="65019"/>
                  </a:cubicBezTo>
                  <a:cubicBezTo>
                    <a:pt x="93289" y="90920"/>
                    <a:pt x="95811" y="116987"/>
                    <a:pt x="98521" y="140319"/>
                  </a:cubicBezTo>
                  <a:cubicBezTo>
                    <a:pt x="97531" y="149558"/>
                    <a:pt x="97932" y="156299"/>
                    <a:pt x="95811" y="162144"/>
                  </a:cubicBezTo>
                  <a:cubicBezTo>
                    <a:pt x="94373" y="166127"/>
                    <a:pt x="89801" y="170958"/>
                    <a:pt x="85936" y="171689"/>
                  </a:cubicBezTo>
                  <a:cubicBezTo>
                    <a:pt x="69414" y="174753"/>
                    <a:pt x="52940" y="174376"/>
                    <a:pt x="37856" y="165184"/>
                  </a:cubicBezTo>
                  <a:cubicBezTo>
                    <a:pt x="24493" y="157029"/>
                    <a:pt x="20769" y="144043"/>
                    <a:pt x="20322" y="129667"/>
                  </a:cubicBezTo>
                  <a:cubicBezTo>
                    <a:pt x="20157" y="124269"/>
                    <a:pt x="23645" y="121653"/>
                    <a:pt x="28688" y="124552"/>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15" name="Freeform: Shape 14">
              <a:extLst>
                <a:ext uri="{FF2B5EF4-FFF2-40B4-BE49-F238E27FC236}">
                  <a16:creationId xmlns:a16="http://schemas.microsoft.com/office/drawing/2014/main" id="{19555907-0106-420E-8211-530AED12B2EA}"/>
                </a:ext>
              </a:extLst>
            </p:cNvPr>
            <p:cNvSpPr/>
            <p:nvPr/>
          </p:nvSpPr>
          <p:spPr>
            <a:xfrm>
              <a:off x="858634" y="3448973"/>
              <a:ext cx="234682" cy="295687"/>
            </a:xfrm>
            <a:custGeom>
              <a:avLst/>
              <a:gdLst>
                <a:gd name="connsiteX0" fmla="*/ 136921 w 234682"/>
                <a:gd name="connsiteY0" fmla="*/ 122248 h 295687"/>
                <a:gd name="connsiteX1" fmla="*/ 115686 w 234682"/>
                <a:gd name="connsiteY1" fmla="*/ 137497 h 295687"/>
                <a:gd name="connsiteX2" fmla="*/ 104090 w 234682"/>
                <a:gd name="connsiteY2" fmla="*/ 167287 h 295687"/>
                <a:gd name="connsiteX3" fmla="*/ 21060 w 234682"/>
                <a:gd name="connsiteY3" fmla="*/ 211737 h 295687"/>
                <a:gd name="connsiteX4" fmla="*/ 437 w 234682"/>
                <a:gd name="connsiteY4" fmla="*/ 229484 h 295687"/>
                <a:gd name="connsiteX5" fmla="*/ 1215 w 234682"/>
                <a:gd name="connsiteY5" fmla="*/ 250790 h 295687"/>
                <a:gd name="connsiteX6" fmla="*/ 19810 w 234682"/>
                <a:gd name="connsiteY6" fmla="*/ 269385 h 295687"/>
                <a:gd name="connsiteX7" fmla="*/ 34258 w 234682"/>
                <a:gd name="connsiteY7" fmla="*/ 285129 h 295687"/>
                <a:gd name="connsiteX8" fmla="*/ 38217 w 234682"/>
                <a:gd name="connsiteY8" fmla="*/ 295687 h 295687"/>
                <a:gd name="connsiteX9" fmla="*/ 40433 w 234682"/>
                <a:gd name="connsiteY9" fmla="*/ 295169 h 295687"/>
                <a:gd name="connsiteX10" fmla="*/ 41941 w 234682"/>
                <a:gd name="connsiteY10" fmla="*/ 292105 h 295687"/>
                <a:gd name="connsiteX11" fmla="*/ 37628 w 234682"/>
                <a:gd name="connsiteY11" fmla="*/ 248032 h 295687"/>
                <a:gd name="connsiteX12" fmla="*/ 29945 w 234682"/>
                <a:gd name="connsiteY12" fmla="*/ 241787 h 295687"/>
                <a:gd name="connsiteX13" fmla="*/ 25420 w 234682"/>
                <a:gd name="connsiteY13" fmla="*/ 233538 h 295687"/>
                <a:gd name="connsiteX14" fmla="*/ 36049 w 234682"/>
                <a:gd name="connsiteY14" fmla="*/ 219232 h 295687"/>
                <a:gd name="connsiteX15" fmla="*/ 47150 w 234682"/>
                <a:gd name="connsiteY15" fmla="*/ 227928 h 295687"/>
                <a:gd name="connsiteX16" fmla="*/ 48493 w 234682"/>
                <a:gd name="connsiteY16" fmla="*/ 229696 h 295687"/>
                <a:gd name="connsiteX17" fmla="*/ 65910 w 234682"/>
                <a:gd name="connsiteY17" fmla="*/ 233797 h 295687"/>
                <a:gd name="connsiteX18" fmla="*/ 83398 w 234682"/>
                <a:gd name="connsiteY18" fmla="*/ 221447 h 295687"/>
                <a:gd name="connsiteX19" fmla="*/ 115686 w 234682"/>
                <a:gd name="connsiteY19" fmla="*/ 199458 h 295687"/>
                <a:gd name="connsiteX20" fmla="*/ 132608 w 234682"/>
                <a:gd name="connsiteY20" fmla="*/ 196041 h 295687"/>
                <a:gd name="connsiteX21" fmla="*/ 165038 w 234682"/>
                <a:gd name="connsiteY21" fmla="*/ 183432 h 295687"/>
                <a:gd name="connsiteX22" fmla="*/ 179132 w 234682"/>
                <a:gd name="connsiteY22" fmla="*/ 183149 h 295687"/>
                <a:gd name="connsiteX23" fmla="*/ 190185 w 234682"/>
                <a:gd name="connsiteY23" fmla="*/ 181381 h 295687"/>
                <a:gd name="connsiteX24" fmla="*/ 203525 w 234682"/>
                <a:gd name="connsiteY24" fmla="*/ 139948 h 295687"/>
                <a:gd name="connsiteX25" fmla="*/ 234352 w 234682"/>
                <a:gd name="connsiteY25" fmla="*/ 7448 h 295687"/>
                <a:gd name="connsiteX26" fmla="*/ 234682 w 234682"/>
                <a:gd name="connsiteY26" fmla="*/ 1249 h 295687"/>
                <a:gd name="connsiteX27" fmla="*/ 232373 w 234682"/>
                <a:gd name="connsiteY27" fmla="*/ 0 h 295687"/>
                <a:gd name="connsiteX28" fmla="*/ 219009 w 234682"/>
                <a:gd name="connsiteY28" fmla="*/ 17865 h 295687"/>
                <a:gd name="connsiteX29" fmla="*/ 191835 w 234682"/>
                <a:gd name="connsiteY29" fmla="*/ 94980 h 295687"/>
                <a:gd name="connsiteX30" fmla="*/ 188842 w 234682"/>
                <a:gd name="connsiteY30" fmla="*/ 130827 h 295687"/>
                <a:gd name="connsiteX31" fmla="*/ 193343 w 234682"/>
                <a:gd name="connsiteY31" fmla="*/ 144615 h 295687"/>
                <a:gd name="connsiteX32" fmla="*/ 179391 w 234682"/>
                <a:gd name="connsiteY32" fmla="*/ 139170 h 295687"/>
                <a:gd name="connsiteX33" fmla="*/ 136921 w 234682"/>
                <a:gd name="connsiteY33" fmla="*/ 122248 h 295687"/>
                <a:gd name="connsiteX34" fmla="*/ 135248 w 234682"/>
                <a:gd name="connsiteY34" fmla="*/ 182041 h 295687"/>
                <a:gd name="connsiteX35" fmla="*/ 129120 w 234682"/>
                <a:gd name="connsiteY35" fmla="*/ 177021 h 295687"/>
                <a:gd name="connsiteX36" fmla="*/ 147362 w 234682"/>
                <a:gd name="connsiteY36" fmla="*/ 141669 h 295687"/>
                <a:gd name="connsiteX37" fmla="*/ 156011 w 234682"/>
                <a:gd name="connsiteY37" fmla="*/ 140702 h 295687"/>
                <a:gd name="connsiteX38" fmla="*/ 161880 w 234682"/>
                <a:gd name="connsiteY38" fmla="*/ 148433 h 295687"/>
                <a:gd name="connsiteX39" fmla="*/ 135248 w 234682"/>
                <a:gd name="connsiteY39" fmla="*/ 182041 h 295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34682" h="295687">
                  <a:moveTo>
                    <a:pt x="136921" y="122248"/>
                  </a:moveTo>
                  <a:cubicBezTo>
                    <a:pt x="124524" y="118336"/>
                    <a:pt x="116864" y="124346"/>
                    <a:pt x="115686" y="137497"/>
                  </a:cubicBezTo>
                  <a:cubicBezTo>
                    <a:pt x="114673" y="148692"/>
                    <a:pt x="111373" y="158567"/>
                    <a:pt x="104090" y="167287"/>
                  </a:cubicBezTo>
                  <a:cubicBezTo>
                    <a:pt x="82361" y="193307"/>
                    <a:pt x="55563" y="209545"/>
                    <a:pt x="21060" y="211737"/>
                  </a:cubicBezTo>
                  <a:cubicBezTo>
                    <a:pt x="7555" y="212585"/>
                    <a:pt x="2087" y="217111"/>
                    <a:pt x="437" y="229484"/>
                  </a:cubicBezTo>
                  <a:cubicBezTo>
                    <a:pt x="-482" y="236437"/>
                    <a:pt x="178" y="243790"/>
                    <a:pt x="1215" y="250790"/>
                  </a:cubicBezTo>
                  <a:cubicBezTo>
                    <a:pt x="2771" y="261254"/>
                    <a:pt x="8121" y="268042"/>
                    <a:pt x="19810" y="269385"/>
                  </a:cubicBezTo>
                  <a:cubicBezTo>
                    <a:pt x="29803" y="270540"/>
                    <a:pt x="32891" y="275230"/>
                    <a:pt x="34258" y="285129"/>
                  </a:cubicBezTo>
                  <a:cubicBezTo>
                    <a:pt x="34753" y="288758"/>
                    <a:pt x="36850" y="292175"/>
                    <a:pt x="38217" y="295687"/>
                  </a:cubicBezTo>
                  <a:cubicBezTo>
                    <a:pt x="38948" y="295522"/>
                    <a:pt x="39702" y="295334"/>
                    <a:pt x="40433" y="295169"/>
                  </a:cubicBezTo>
                  <a:cubicBezTo>
                    <a:pt x="40951" y="294155"/>
                    <a:pt x="41705" y="293189"/>
                    <a:pt x="41941" y="292105"/>
                  </a:cubicBezTo>
                  <a:cubicBezTo>
                    <a:pt x="45193" y="276950"/>
                    <a:pt x="44557" y="262079"/>
                    <a:pt x="37628" y="248032"/>
                  </a:cubicBezTo>
                  <a:cubicBezTo>
                    <a:pt x="36261" y="245298"/>
                    <a:pt x="32891" y="242588"/>
                    <a:pt x="29945" y="241787"/>
                  </a:cubicBezTo>
                  <a:cubicBezTo>
                    <a:pt x="24807" y="240443"/>
                    <a:pt x="23676" y="236814"/>
                    <a:pt x="25420" y="233538"/>
                  </a:cubicBezTo>
                  <a:cubicBezTo>
                    <a:pt x="28154" y="228353"/>
                    <a:pt x="32419" y="223969"/>
                    <a:pt x="36049" y="219232"/>
                  </a:cubicBezTo>
                  <a:cubicBezTo>
                    <a:pt x="39749" y="222131"/>
                    <a:pt x="43473" y="224982"/>
                    <a:pt x="47150" y="227928"/>
                  </a:cubicBezTo>
                  <a:cubicBezTo>
                    <a:pt x="47715" y="228376"/>
                    <a:pt x="48045" y="229107"/>
                    <a:pt x="48493" y="229696"/>
                  </a:cubicBezTo>
                  <a:cubicBezTo>
                    <a:pt x="53607" y="236224"/>
                    <a:pt x="58533" y="237851"/>
                    <a:pt x="65910" y="233797"/>
                  </a:cubicBezTo>
                  <a:cubicBezTo>
                    <a:pt x="72108" y="230380"/>
                    <a:pt x="77529" y="225525"/>
                    <a:pt x="83398" y="221447"/>
                  </a:cubicBezTo>
                  <a:cubicBezTo>
                    <a:pt x="94074" y="213976"/>
                    <a:pt x="104468" y="206010"/>
                    <a:pt x="115686" y="199458"/>
                  </a:cubicBezTo>
                  <a:cubicBezTo>
                    <a:pt x="120447" y="196653"/>
                    <a:pt x="127399" y="194886"/>
                    <a:pt x="132608" y="196041"/>
                  </a:cubicBezTo>
                  <a:cubicBezTo>
                    <a:pt x="146773" y="199175"/>
                    <a:pt x="157166" y="195923"/>
                    <a:pt x="165038" y="183432"/>
                  </a:cubicBezTo>
                  <a:cubicBezTo>
                    <a:pt x="169398" y="176502"/>
                    <a:pt x="173805" y="176785"/>
                    <a:pt x="179132" y="183149"/>
                  </a:cubicBezTo>
                  <a:cubicBezTo>
                    <a:pt x="184882" y="190031"/>
                    <a:pt x="186839" y="190172"/>
                    <a:pt x="190185" y="181381"/>
                  </a:cubicBezTo>
                  <a:cubicBezTo>
                    <a:pt x="195347" y="167829"/>
                    <a:pt x="200108" y="154018"/>
                    <a:pt x="203525" y="139948"/>
                  </a:cubicBezTo>
                  <a:cubicBezTo>
                    <a:pt x="214201" y="95876"/>
                    <a:pt x="224171" y="51638"/>
                    <a:pt x="234352" y="7448"/>
                  </a:cubicBezTo>
                  <a:cubicBezTo>
                    <a:pt x="234800" y="5468"/>
                    <a:pt x="234588" y="3323"/>
                    <a:pt x="234682" y="1249"/>
                  </a:cubicBezTo>
                  <a:cubicBezTo>
                    <a:pt x="233904" y="825"/>
                    <a:pt x="233150" y="424"/>
                    <a:pt x="232373" y="0"/>
                  </a:cubicBezTo>
                  <a:cubicBezTo>
                    <a:pt x="227871" y="5916"/>
                    <a:pt x="222545" y="11407"/>
                    <a:pt x="219009" y="17865"/>
                  </a:cubicBezTo>
                  <a:cubicBezTo>
                    <a:pt x="205740" y="42022"/>
                    <a:pt x="197044" y="67994"/>
                    <a:pt x="191835" y="94980"/>
                  </a:cubicBezTo>
                  <a:cubicBezTo>
                    <a:pt x="189573" y="106693"/>
                    <a:pt x="189243" y="118831"/>
                    <a:pt x="188842" y="130827"/>
                  </a:cubicBezTo>
                  <a:cubicBezTo>
                    <a:pt x="188724" y="134575"/>
                    <a:pt x="191222" y="138416"/>
                    <a:pt x="193343" y="144615"/>
                  </a:cubicBezTo>
                  <a:cubicBezTo>
                    <a:pt x="187286" y="142258"/>
                    <a:pt x="183303" y="140773"/>
                    <a:pt x="179391" y="139170"/>
                  </a:cubicBezTo>
                  <a:cubicBezTo>
                    <a:pt x="165227" y="133443"/>
                    <a:pt x="151416" y="126797"/>
                    <a:pt x="136921" y="122248"/>
                  </a:cubicBezTo>
                  <a:close/>
                  <a:moveTo>
                    <a:pt x="135248" y="182041"/>
                  </a:moveTo>
                  <a:cubicBezTo>
                    <a:pt x="131170" y="182677"/>
                    <a:pt x="128601" y="181169"/>
                    <a:pt x="129120" y="177021"/>
                  </a:cubicBezTo>
                  <a:cubicBezTo>
                    <a:pt x="130840" y="163045"/>
                    <a:pt x="137251" y="151237"/>
                    <a:pt x="147362" y="141669"/>
                  </a:cubicBezTo>
                  <a:cubicBezTo>
                    <a:pt x="149129" y="139995"/>
                    <a:pt x="154149" y="139406"/>
                    <a:pt x="156011" y="140702"/>
                  </a:cubicBezTo>
                  <a:cubicBezTo>
                    <a:pt x="159099" y="142847"/>
                    <a:pt x="160819" y="146948"/>
                    <a:pt x="161880" y="148433"/>
                  </a:cubicBezTo>
                  <a:cubicBezTo>
                    <a:pt x="161903" y="162079"/>
                    <a:pt x="146207" y="180297"/>
                    <a:pt x="135248" y="182041"/>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16" name="Freeform: Shape 15">
              <a:extLst>
                <a:ext uri="{FF2B5EF4-FFF2-40B4-BE49-F238E27FC236}">
                  <a16:creationId xmlns:a16="http://schemas.microsoft.com/office/drawing/2014/main" id="{511B8AB0-DE2B-499A-B73F-61985AF30970}"/>
                </a:ext>
              </a:extLst>
            </p:cNvPr>
            <p:cNvSpPr/>
            <p:nvPr/>
          </p:nvSpPr>
          <p:spPr>
            <a:xfrm>
              <a:off x="719618" y="2154563"/>
              <a:ext cx="409209" cy="90285"/>
            </a:xfrm>
            <a:custGeom>
              <a:avLst/>
              <a:gdLst>
                <a:gd name="connsiteX0" fmla="*/ 20080 w 409209"/>
                <a:gd name="connsiteY0" fmla="*/ 18990 h 90285"/>
                <a:gd name="connsiteX1" fmla="*/ 95098 w 409209"/>
                <a:gd name="connsiteY1" fmla="*/ 18731 h 90285"/>
                <a:gd name="connsiteX2" fmla="*/ 172944 w 409209"/>
                <a:gd name="connsiteY2" fmla="*/ 27687 h 90285"/>
                <a:gd name="connsiteX3" fmla="*/ 197714 w 409209"/>
                <a:gd name="connsiteY3" fmla="*/ 28653 h 90285"/>
                <a:gd name="connsiteX4" fmla="*/ 225737 w 409209"/>
                <a:gd name="connsiteY4" fmla="*/ 26673 h 90285"/>
                <a:gd name="connsiteX5" fmla="*/ 239878 w 409209"/>
                <a:gd name="connsiteY5" fmla="*/ 34993 h 90285"/>
                <a:gd name="connsiteX6" fmla="*/ 250978 w 409209"/>
                <a:gd name="connsiteY6" fmla="*/ 46754 h 90285"/>
                <a:gd name="connsiteX7" fmla="*/ 274028 w 409209"/>
                <a:gd name="connsiteY7" fmla="*/ 51585 h 90285"/>
                <a:gd name="connsiteX8" fmla="*/ 346430 w 409209"/>
                <a:gd name="connsiteY8" fmla="*/ 70722 h 90285"/>
                <a:gd name="connsiteX9" fmla="*/ 375796 w 409209"/>
                <a:gd name="connsiteY9" fmla="*/ 84769 h 90285"/>
                <a:gd name="connsiteX10" fmla="*/ 399340 w 409209"/>
                <a:gd name="connsiteY10" fmla="*/ 90237 h 90285"/>
                <a:gd name="connsiteX11" fmla="*/ 408509 w 409209"/>
                <a:gd name="connsiteY11" fmla="*/ 77981 h 90285"/>
                <a:gd name="connsiteX12" fmla="*/ 399034 w 409209"/>
                <a:gd name="connsiteY12" fmla="*/ 58985 h 90285"/>
                <a:gd name="connsiteX13" fmla="*/ 391021 w 409209"/>
                <a:gd name="connsiteY13" fmla="*/ 54602 h 90285"/>
                <a:gd name="connsiteX14" fmla="*/ 366015 w 409209"/>
                <a:gd name="connsiteY14" fmla="*/ 51703 h 90285"/>
                <a:gd name="connsiteX15" fmla="*/ 301202 w 409209"/>
                <a:gd name="connsiteY15" fmla="*/ 37043 h 90285"/>
                <a:gd name="connsiteX16" fmla="*/ 294815 w 409209"/>
                <a:gd name="connsiteY16" fmla="*/ 17010 h 90285"/>
                <a:gd name="connsiteX17" fmla="*/ 289795 w 409209"/>
                <a:gd name="connsiteY17" fmla="*/ 4001 h 90285"/>
                <a:gd name="connsiteX18" fmla="*/ 244120 w 409209"/>
                <a:gd name="connsiteY18" fmla="*/ 18 h 90285"/>
                <a:gd name="connsiteX19" fmla="*/ 112656 w 409209"/>
                <a:gd name="connsiteY19" fmla="*/ 1597 h 90285"/>
                <a:gd name="connsiteX20" fmla="*/ 18784 w 409209"/>
                <a:gd name="connsiteY20" fmla="*/ 8950 h 90285"/>
                <a:gd name="connsiteX21" fmla="*/ 0 w 409209"/>
                <a:gd name="connsiteY21" fmla="*/ 13357 h 90285"/>
                <a:gd name="connsiteX22" fmla="*/ 189 w 409209"/>
                <a:gd name="connsiteY22" fmla="*/ 16586 h 90285"/>
                <a:gd name="connsiteX23" fmla="*/ 20080 w 409209"/>
                <a:gd name="connsiteY23" fmla="*/ 18990 h 90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09209" h="90285">
                  <a:moveTo>
                    <a:pt x="20080" y="18990"/>
                  </a:moveTo>
                  <a:cubicBezTo>
                    <a:pt x="45086" y="19108"/>
                    <a:pt x="70116" y="18000"/>
                    <a:pt x="95098" y="18731"/>
                  </a:cubicBezTo>
                  <a:cubicBezTo>
                    <a:pt x="121188" y="19485"/>
                    <a:pt x="147749" y="15502"/>
                    <a:pt x="172944" y="27687"/>
                  </a:cubicBezTo>
                  <a:cubicBezTo>
                    <a:pt x="179779" y="30986"/>
                    <a:pt x="189394" y="28936"/>
                    <a:pt x="197714" y="28653"/>
                  </a:cubicBezTo>
                  <a:cubicBezTo>
                    <a:pt x="207071" y="28347"/>
                    <a:pt x="216404" y="26791"/>
                    <a:pt x="225737" y="26673"/>
                  </a:cubicBezTo>
                  <a:cubicBezTo>
                    <a:pt x="231652" y="26603"/>
                    <a:pt x="238228" y="27899"/>
                    <a:pt x="239878" y="34993"/>
                  </a:cubicBezTo>
                  <a:cubicBezTo>
                    <a:pt x="241362" y="41427"/>
                    <a:pt x="245463" y="45080"/>
                    <a:pt x="250978" y="46754"/>
                  </a:cubicBezTo>
                  <a:cubicBezTo>
                    <a:pt x="258473" y="49016"/>
                    <a:pt x="266274" y="51255"/>
                    <a:pt x="274028" y="51585"/>
                  </a:cubicBezTo>
                  <a:cubicBezTo>
                    <a:pt x="299647" y="52646"/>
                    <a:pt x="323616" y="59292"/>
                    <a:pt x="346430" y="70722"/>
                  </a:cubicBezTo>
                  <a:cubicBezTo>
                    <a:pt x="356140" y="75577"/>
                    <a:pt x="365709" y="80857"/>
                    <a:pt x="375796" y="84769"/>
                  </a:cubicBezTo>
                  <a:cubicBezTo>
                    <a:pt x="383267" y="87668"/>
                    <a:pt x="391374" y="89553"/>
                    <a:pt x="399340" y="90237"/>
                  </a:cubicBezTo>
                  <a:cubicBezTo>
                    <a:pt x="406859" y="90873"/>
                    <a:pt x="410936" y="85240"/>
                    <a:pt x="408509" y="77981"/>
                  </a:cubicBezTo>
                  <a:cubicBezTo>
                    <a:pt x="406293" y="71312"/>
                    <a:pt x="402805" y="64948"/>
                    <a:pt x="399034" y="58985"/>
                  </a:cubicBezTo>
                  <a:cubicBezTo>
                    <a:pt x="397596" y="56699"/>
                    <a:pt x="393920" y="55073"/>
                    <a:pt x="391021" y="54602"/>
                  </a:cubicBezTo>
                  <a:cubicBezTo>
                    <a:pt x="382748" y="53282"/>
                    <a:pt x="374217" y="53376"/>
                    <a:pt x="366015" y="51703"/>
                  </a:cubicBezTo>
                  <a:cubicBezTo>
                    <a:pt x="344309" y="47248"/>
                    <a:pt x="322532" y="42912"/>
                    <a:pt x="301202" y="37043"/>
                  </a:cubicBezTo>
                  <a:cubicBezTo>
                    <a:pt x="288145" y="33461"/>
                    <a:pt x="287179" y="28017"/>
                    <a:pt x="294815" y="17010"/>
                  </a:cubicBezTo>
                  <a:cubicBezTo>
                    <a:pt x="300377" y="8997"/>
                    <a:pt x="299458" y="5344"/>
                    <a:pt x="289795" y="4001"/>
                  </a:cubicBezTo>
                  <a:cubicBezTo>
                    <a:pt x="274664" y="1880"/>
                    <a:pt x="259345" y="65"/>
                    <a:pt x="244120" y="18"/>
                  </a:cubicBezTo>
                  <a:cubicBezTo>
                    <a:pt x="200307" y="-53"/>
                    <a:pt x="156446" y="18"/>
                    <a:pt x="112656" y="1597"/>
                  </a:cubicBezTo>
                  <a:cubicBezTo>
                    <a:pt x="81310" y="2704"/>
                    <a:pt x="50035" y="6145"/>
                    <a:pt x="18784" y="8950"/>
                  </a:cubicBezTo>
                  <a:cubicBezTo>
                    <a:pt x="12444" y="9516"/>
                    <a:pt x="6246" y="11849"/>
                    <a:pt x="0" y="13357"/>
                  </a:cubicBezTo>
                  <a:cubicBezTo>
                    <a:pt x="71" y="14441"/>
                    <a:pt x="118" y="15526"/>
                    <a:pt x="189" y="16586"/>
                  </a:cubicBezTo>
                  <a:cubicBezTo>
                    <a:pt x="6835" y="17411"/>
                    <a:pt x="13457" y="18943"/>
                    <a:pt x="20080" y="18990"/>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17" name="Freeform: Shape 16">
              <a:extLst>
                <a:ext uri="{FF2B5EF4-FFF2-40B4-BE49-F238E27FC236}">
                  <a16:creationId xmlns:a16="http://schemas.microsoft.com/office/drawing/2014/main" id="{71271395-562F-499B-BFF3-3A0ECEA9213E}"/>
                </a:ext>
              </a:extLst>
            </p:cNvPr>
            <p:cNvSpPr/>
            <p:nvPr/>
          </p:nvSpPr>
          <p:spPr>
            <a:xfrm>
              <a:off x="288460" y="2544271"/>
              <a:ext cx="355244" cy="424215"/>
            </a:xfrm>
            <a:custGeom>
              <a:avLst/>
              <a:gdLst>
                <a:gd name="connsiteX0" fmla="*/ 64978 w 355244"/>
                <a:gd name="connsiteY0" fmla="*/ 294991 h 424215"/>
                <a:gd name="connsiteX1" fmla="*/ 113151 w 355244"/>
                <a:gd name="connsiteY1" fmla="*/ 204795 h 424215"/>
                <a:gd name="connsiteX2" fmla="*/ 210747 w 355244"/>
                <a:gd name="connsiteY2" fmla="*/ 96004 h 424215"/>
                <a:gd name="connsiteX3" fmla="*/ 305115 w 355244"/>
                <a:gd name="connsiteY3" fmla="*/ 34986 h 424215"/>
                <a:gd name="connsiteX4" fmla="*/ 345039 w 355244"/>
                <a:gd name="connsiteY4" fmla="*/ 10876 h 424215"/>
                <a:gd name="connsiteX5" fmla="*/ 355244 w 355244"/>
                <a:gd name="connsiteY5" fmla="*/ 694 h 424215"/>
                <a:gd name="connsiteX6" fmla="*/ 329932 w 355244"/>
                <a:gd name="connsiteY6" fmla="*/ 6092 h 424215"/>
                <a:gd name="connsiteX7" fmla="*/ 200377 w 355244"/>
                <a:gd name="connsiteY7" fmla="*/ 83937 h 424215"/>
                <a:gd name="connsiteX8" fmla="*/ 62692 w 355244"/>
                <a:gd name="connsiteY8" fmla="*/ 267251 h 424215"/>
                <a:gd name="connsiteX9" fmla="*/ 52345 w 355244"/>
                <a:gd name="connsiteY9" fmla="*/ 283231 h 424215"/>
                <a:gd name="connsiteX10" fmla="*/ 37780 w 355244"/>
                <a:gd name="connsiteY10" fmla="*/ 301826 h 424215"/>
                <a:gd name="connsiteX11" fmla="*/ 6882 w 355244"/>
                <a:gd name="connsiteY11" fmla="*/ 384668 h 424215"/>
                <a:gd name="connsiteX12" fmla="*/ 0 w 355244"/>
                <a:gd name="connsiteY12" fmla="*/ 423697 h 424215"/>
                <a:gd name="connsiteX13" fmla="*/ 2522 w 355244"/>
                <a:gd name="connsiteY13" fmla="*/ 424216 h 424215"/>
                <a:gd name="connsiteX14" fmla="*/ 6882 w 355244"/>
                <a:gd name="connsiteY14" fmla="*/ 415778 h 424215"/>
                <a:gd name="connsiteX15" fmla="*/ 64978 w 355244"/>
                <a:gd name="connsiteY15" fmla="*/ 294991 h 424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55244" h="424215">
                  <a:moveTo>
                    <a:pt x="64978" y="294991"/>
                  </a:moveTo>
                  <a:cubicBezTo>
                    <a:pt x="80226" y="264517"/>
                    <a:pt x="96536" y="234562"/>
                    <a:pt x="113151" y="204795"/>
                  </a:cubicBezTo>
                  <a:cubicBezTo>
                    <a:pt x="137474" y="161265"/>
                    <a:pt x="172496" y="127209"/>
                    <a:pt x="210747" y="96004"/>
                  </a:cubicBezTo>
                  <a:cubicBezTo>
                    <a:pt x="239995" y="72153"/>
                    <a:pt x="270705" y="50918"/>
                    <a:pt x="305115" y="34986"/>
                  </a:cubicBezTo>
                  <a:cubicBezTo>
                    <a:pt x="319138" y="28505"/>
                    <a:pt x="331935" y="19266"/>
                    <a:pt x="345039" y="10876"/>
                  </a:cubicBezTo>
                  <a:cubicBezTo>
                    <a:pt x="348480" y="8684"/>
                    <a:pt x="350978" y="5031"/>
                    <a:pt x="355244" y="694"/>
                  </a:cubicBezTo>
                  <a:cubicBezTo>
                    <a:pt x="344144" y="-1710"/>
                    <a:pt x="336955" y="2627"/>
                    <a:pt x="329932" y="6092"/>
                  </a:cubicBezTo>
                  <a:cubicBezTo>
                    <a:pt x="284563" y="28387"/>
                    <a:pt x="242588" y="56292"/>
                    <a:pt x="200377" y="83937"/>
                  </a:cubicBezTo>
                  <a:cubicBezTo>
                    <a:pt x="132171" y="128623"/>
                    <a:pt x="89253" y="191550"/>
                    <a:pt x="62692" y="267251"/>
                  </a:cubicBezTo>
                  <a:cubicBezTo>
                    <a:pt x="60641" y="273073"/>
                    <a:pt x="56116" y="278116"/>
                    <a:pt x="52345" y="283231"/>
                  </a:cubicBezTo>
                  <a:cubicBezTo>
                    <a:pt x="47655" y="289570"/>
                    <a:pt x="41810" y="295133"/>
                    <a:pt x="37780" y="301826"/>
                  </a:cubicBezTo>
                  <a:cubicBezTo>
                    <a:pt x="22272" y="327445"/>
                    <a:pt x="12915" y="355491"/>
                    <a:pt x="6882" y="384668"/>
                  </a:cubicBezTo>
                  <a:cubicBezTo>
                    <a:pt x="4219" y="397607"/>
                    <a:pt x="2263" y="410688"/>
                    <a:pt x="0" y="423697"/>
                  </a:cubicBezTo>
                  <a:cubicBezTo>
                    <a:pt x="848" y="423862"/>
                    <a:pt x="1673" y="424051"/>
                    <a:pt x="2522" y="424216"/>
                  </a:cubicBezTo>
                  <a:cubicBezTo>
                    <a:pt x="3983" y="421411"/>
                    <a:pt x="5515" y="418630"/>
                    <a:pt x="6882" y="415778"/>
                  </a:cubicBezTo>
                  <a:cubicBezTo>
                    <a:pt x="26184" y="375500"/>
                    <a:pt x="44992" y="334939"/>
                    <a:pt x="64978" y="294991"/>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18" name="Freeform: Shape 17">
              <a:extLst>
                <a:ext uri="{FF2B5EF4-FFF2-40B4-BE49-F238E27FC236}">
                  <a16:creationId xmlns:a16="http://schemas.microsoft.com/office/drawing/2014/main" id="{3C51CDB8-B959-4518-9F39-57B4870895C4}"/>
                </a:ext>
              </a:extLst>
            </p:cNvPr>
            <p:cNvSpPr/>
            <p:nvPr/>
          </p:nvSpPr>
          <p:spPr>
            <a:xfrm>
              <a:off x="1133971" y="2516189"/>
              <a:ext cx="242198" cy="173723"/>
            </a:xfrm>
            <a:custGeom>
              <a:avLst/>
              <a:gdLst>
                <a:gd name="connsiteX0" fmla="*/ 186142 w 242198"/>
                <a:gd name="connsiteY0" fmla="*/ 76927 h 173723"/>
                <a:gd name="connsiteX1" fmla="*/ 200778 w 242198"/>
                <a:gd name="connsiteY1" fmla="*/ 89465 h 173723"/>
                <a:gd name="connsiteX2" fmla="*/ 211337 w 242198"/>
                <a:gd name="connsiteY2" fmla="*/ 103441 h 173723"/>
                <a:gd name="connsiteX3" fmla="*/ 203700 w 242198"/>
                <a:gd name="connsiteY3" fmla="*/ 111973 h 173723"/>
                <a:gd name="connsiteX4" fmla="*/ 193896 w 242198"/>
                <a:gd name="connsiteY4" fmla="*/ 108744 h 173723"/>
                <a:gd name="connsiteX5" fmla="*/ 113410 w 242198"/>
                <a:gd name="connsiteY5" fmla="*/ 63139 h 173723"/>
                <a:gd name="connsiteX6" fmla="*/ 20622 w 242198"/>
                <a:gd name="connsiteY6" fmla="*/ 7495 h 173723"/>
                <a:gd name="connsiteX7" fmla="*/ 1791 w 242198"/>
                <a:gd name="connsiteY7" fmla="*/ 0 h 173723"/>
                <a:gd name="connsiteX8" fmla="*/ 0 w 242198"/>
                <a:gd name="connsiteY8" fmla="*/ 2805 h 173723"/>
                <a:gd name="connsiteX9" fmla="*/ 9404 w 242198"/>
                <a:gd name="connsiteY9" fmla="*/ 12750 h 173723"/>
                <a:gd name="connsiteX10" fmla="*/ 49211 w 242198"/>
                <a:gd name="connsiteY10" fmla="*/ 43743 h 173723"/>
                <a:gd name="connsiteX11" fmla="*/ 216710 w 242198"/>
                <a:gd name="connsiteY11" fmla="*/ 161513 h 173723"/>
                <a:gd name="connsiteX12" fmla="*/ 234952 w 242198"/>
                <a:gd name="connsiteY12" fmla="*/ 172849 h 173723"/>
                <a:gd name="connsiteX13" fmla="*/ 241103 w 242198"/>
                <a:gd name="connsiteY13" fmla="*/ 173132 h 173723"/>
                <a:gd name="connsiteX14" fmla="*/ 242022 w 242198"/>
                <a:gd name="connsiteY14" fmla="*/ 167193 h 173723"/>
                <a:gd name="connsiteX15" fmla="*/ 238629 w 242198"/>
                <a:gd name="connsiteY15" fmla="*/ 155126 h 173723"/>
                <a:gd name="connsiteX16" fmla="*/ 218289 w 242198"/>
                <a:gd name="connsiteY16" fmla="*/ 75041 h 173723"/>
                <a:gd name="connsiteX17" fmla="*/ 200377 w 242198"/>
                <a:gd name="connsiteY17" fmla="*/ 62055 h 173723"/>
                <a:gd name="connsiteX18" fmla="*/ 187438 w 242198"/>
                <a:gd name="connsiteY18" fmla="*/ 67382 h 173723"/>
                <a:gd name="connsiteX19" fmla="*/ 186142 w 242198"/>
                <a:gd name="connsiteY19" fmla="*/ 76927 h 173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2198" h="173723">
                  <a:moveTo>
                    <a:pt x="186142" y="76927"/>
                  </a:moveTo>
                  <a:cubicBezTo>
                    <a:pt x="190832" y="81310"/>
                    <a:pt x="196324" y="84869"/>
                    <a:pt x="200778" y="89465"/>
                  </a:cubicBezTo>
                  <a:cubicBezTo>
                    <a:pt x="204832" y="93637"/>
                    <a:pt x="208791" y="98280"/>
                    <a:pt x="211337" y="103441"/>
                  </a:cubicBezTo>
                  <a:cubicBezTo>
                    <a:pt x="213976" y="108791"/>
                    <a:pt x="209569" y="113293"/>
                    <a:pt x="203700" y="111973"/>
                  </a:cubicBezTo>
                  <a:cubicBezTo>
                    <a:pt x="200354" y="111219"/>
                    <a:pt x="196842" y="110394"/>
                    <a:pt x="193896" y="108744"/>
                  </a:cubicBezTo>
                  <a:cubicBezTo>
                    <a:pt x="166981" y="93684"/>
                    <a:pt x="139995" y="78765"/>
                    <a:pt x="113410" y="63139"/>
                  </a:cubicBezTo>
                  <a:cubicBezTo>
                    <a:pt x="82300" y="44874"/>
                    <a:pt x="51685" y="25831"/>
                    <a:pt x="20622" y="7495"/>
                  </a:cubicBezTo>
                  <a:cubicBezTo>
                    <a:pt x="14872" y="4101"/>
                    <a:pt x="8084" y="2451"/>
                    <a:pt x="1791" y="0"/>
                  </a:cubicBezTo>
                  <a:cubicBezTo>
                    <a:pt x="1202" y="943"/>
                    <a:pt x="589" y="1862"/>
                    <a:pt x="0" y="2805"/>
                  </a:cubicBezTo>
                  <a:cubicBezTo>
                    <a:pt x="3111" y="6151"/>
                    <a:pt x="5868" y="9922"/>
                    <a:pt x="9404" y="12750"/>
                  </a:cubicBezTo>
                  <a:cubicBezTo>
                    <a:pt x="22508" y="23285"/>
                    <a:pt x="35517" y="34033"/>
                    <a:pt x="49211" y="43743"/>
                  </a:cubicBezTo>
                  <a:cubicBezTo>
                    <a:pt x="104902" y="83196"/>
                    <a:pt x="160830" y="122343"/>
                    <a:pt x="216710" y="161513"/>
                  </a:cubicBezTo>
                  <a:cubicBezTo>
                    <a:pt x="222555" y="165614"/>
                    <a:pt x="228706" y="169361"/>
                    <a:pt x="234952" y="172849"/>
                  </a:cubicBezTo>
                  <a:cubicBezTo>
                    <a:pt x="236649" y="173792"/>
                    <a:pt x="239760" y="174099"/>
                    <a:pt x="241103" y="173132"/>
                  </a:cubicBezTo>
                  <a:cubicBezTo>
                    <a:pt x="242258" y="172307"/>
                    <a:pt x="242376" y="169149"/>
                    <a:pt x="242022" y="167193"/>
                  </a:cubicBezTo>
                  <a:cubicBezTo>
                    <a:pt x="241245" y="163092"/>
                    <a:pt x="240160" y="158991"/>
                    <a:pt x="238629" y="155126"/>
                  </a:cubicBezTo>
                  <a:cubicBezTo>
                    <a:pt x="228494" y="129272"/>
                    <a:pt x="221306" y="102710"/>
                    <a:pt x="218289" y="75041"/>
                  </a:cubicBezTo>
                  <a:cubicBezTo>
                    <a:pt x="216993" y="63257"/>
                    <a:pt x="211784" y="59510"/>
                    <a:pt x="200377" y="62055"/>
                  </a:cubicBezTo>
                  <a:cubicBezTo>
                    <a:pt x="195899" y="63045"/>
                    <a:pt x="191610" y="65308"/>
                    <a:pt x="187438" y="67382"/>
                  </a:cubicBezTo>
                  <a:cubicBezTo>
                    <a:pt x="182630" y="69786"/>
                    <a:pt x="182489" y="73509"/>
                    <a:pt x="186142" y="76927"/>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19" name="Freeform: Shape 18">
              <a:extLst>
                <a:ext uri="{FF2B5EF4-FFF2-40B4-BE49-F238E27FC236}">
                  <a16:creationId xmlns:a16="http://schemas.microsoft.com/office/drawing/2014/main" id="{258309C7-FAF4-47E3-B392-FE410F861346}"/>
                </a:ext>
              </a:extLst>
            </p:cNvPr>
            <p:cNvSpPr/>
            <p:nvPr/>
          </p:nvSpPr>
          <p:spPr>
            <a:xfrm>
              <a:off x="434135" y="2112369"/>
              <a:ext cx="278034" cy="117825"/>
            </a:xfrm>
            <a:custGeom>
              <a:avLst/>
              <a:gdLst>
                <a:gd name="connsiteX0" fmla="*/ 19397 w 278034"/>
                <a:gd name="connsiteY0" fmla="*/ 115391 h 117825"/>
                <a:gd name="connsiteX1" fmla="*/ 212421 w 278034"/>
                <a:gd name="connsiteY1" fmla="*/ 51474 h 117825"/>
                <a:gd name="connsiteX2" fmla="*/ 270116 w 278034"/>
                <a:gd name="connsiteY2" fmla="*/ 28684 h 117825"/>
                <a:gd name="connsiteX3" fmla="*/ 273180 w 278034"/>
                <a:gd name="connsiteY3" fmla="*/ 11479 h 117825"/>
                <a:gd name="connsiteX4" fmla="*/ 265779 w 278034"/>
                <a:gd name="connsiteY4" fmla="*/ 4244 h 117825"/>
                <a:gd name="connsiteX5" fmla="*/ 246288 w 278034"/>
                <a:gd name="connsiteY5" fmla="*/ 6506 h 117825"/>
                <a:gd name="connsiteX6" fmla="*/ 230521 w 278034"/>
                <a:gd name="connsiteY6" fmla="*/ 19351 h 117825"/>
                <a:gd name="connsiteX7" fmla="*/ 169361 w 278034"/>
                <a:gd name="connsiteY7" fmla="*/ 41269 h 117825"/>
                <a:gd name="connsiteX8" fmla="*/ 81664 w 278034"/>
                <a:gd name="connsiteY8" fmla="*/ 58309 h 117825"/>
                <a:gd name="connsiteX9" fmla="*/ 56022 w 278034"/>
                <a:gd name="connsiteY9" fmla="*/ 56471 h 117825"/>
                <a:gd name="connsiteX10" fmla="*/ 56941 w 278034"/>
                <a:gd name="connsiteY10" fmla="*/ 60030 h 117825"/>
                <a:gd name="connsiteX11" fmla="*/ 48951 w 278034"/>
                <a:gd name="connsiteY11" fmla="*/ 85790 h 117825"/>
                <a:gd name="connsiteX12" fmla="*/ 25689 w 278034"/>
                <a:gd name="connsiteY12" fmla="*/ 97079 h 117825"/>
                <a:gd name="connsiteX13" fmla="*/ 2310 w 278034"/>
                <a:gd name="connsiteY13" fmla="*/ 111173 h 117825"/>
                <a:gd name="connsiteX14" fmla="*/ 0 w 278034"/>
                <a:gd name="connsiteY14" fmla="*/ 115509 h 117825"/>
                <a:gd name="connsiteX15" fmla="*/ 4879 w 278034"/>
                <a:gd name="connsiteY15" fmla="*/ 117819 h 117825"/>
                <a:gd name="connsiteX16" fmla="*/ 19397 w 278034"/>
                <a:gd name="connsiteY16" fmla="*/ 115391 h 11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8034" h="117825">
                  <a:moveTo>
                    <a:pt x="19397" y="115391"/>
                  </a:moveTo>
                  <a:cubicBezTo>
                    <a:pt x="83785" y="94251"/>
                    <a:pt x="148197" y="73157"/>
                    <a:pt x="212421" y="51474"/>
                  </a:cubicBezTo>
                  <a:cubicBezTo>
                    <a:pt x="232006" y="44875"/>
                    <a:pt x="251238" y="37051"/>
                    <a:pt x="270116" y="28684"/>
                  </a:cubicBezTo>
                  <a:cubicBezTo>
                    <a:pt x="279991" y="24300"/>
                    <a:pt x="280179" y="19516"/>
                    <a:pt x="273180" y="11479"/>
                  </a:cubicBezTo>
                  <a:cubicBezTo>
                    <a:pt x="270917" y="8887"/>
                    <a:pt x="268466" y="6388"/>
                    <a:pt x="265779" y="4244"/>
                  </a:cubicBezTo>
                  <a:cubicBezTo>
                    <a:pt x="257719" y="-2214"/>
                    <a:pt x="253217" y="-1177"/>
                    <a:pt x="246288" y="6506"/>
                  </a:cubicBezTo>
                  <a:cubicBezTo>
                    <a:pt x="241763" y="11526"/>
                    <a:pt x="236555" y="16923"/>
                    <a:pt x="230521" y="19351"/>
                  </a:cubicBezTo>
                  <a:cubicBezTo>
                    <a:pt x="210417" y="27411"/>
                    <a:pt x="190078" y="35071"/>
                    <a:pt x="169361" y="41269"/>
                  </a:cubicBezTo>
                  <a:cubicBezTo>
                    <a:pt x="140750" y="49825"/>
                    <a:pt x="111643" y="56777"/>
                    <a:pt x="81664" y="58309"/>
                  </a:cubicBezTo>
                  <a:cubicBezTo>
                    <a:pt x="73297" y="58733"/>
                    <a:pt x="64836" y="57154"/>
                    <a:pt x="56022" y="56471"/>
                  </a:cubicBezTo>
                  <a:cubicBezTo>
                    <a:pt x="56257" y="57390"/>
                    <a:pt x="56422" y="58781"/>
                    <a:pt x="56941" y="60030"/>
                  </a:cubicBezTo>
                  <a:cubicBezTo>
                    <a:pt x="62385" y="72945"/>
                    <a:pt x="61065" y="78436"/>
                    <a:pt x="48951" y="85790"/>
                  </a:cubicBezTo>
                  <a:cubicBezTo>
                    <a:pt x="41622" y="90244"/>
                    <a:pt x="33278" y="92978"/>
                    <a:pt x="25689" y="97079"/>
                  </a:cubicBezTo>
                  <a:cubicBezTo>
                    <a:pt x="17676" y="101392"/>
                    <a:pt x="9993" y="106271"/>
                    <a:pt x="2310" y="111173"/>
                  </a:cubicBezTo>
                  <a:cubicBezTo>
                    <a:pt x="1108" y="111950"/>
                    <a:pt x="754" y="114048"/>
                    <a:pt x="0" y="115509"/>
                  </a:cubicBezTo>
                  <a:cubicBezTo>
                    <a:pt x="1626" y="116334"/>
                    <a:pt x="3323" y="117937"/>
                    <a:pt x="4879" y="117819"/>
                  </a:cubicBezTo>
                  <a:cubicBezTo>
                    <a:pt x="9781" y="117371"/>
                    <a:pt x="14777" y="116900"/>
                    <a:pt x="19397" y="115391"/>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20" name="Freeform: Shape 19">
              <a:extLst>
                <a:ext uri="{FF2B5EF4-FFF2-40B4-BE49-F238E27FC236}">
                  <a16:creationId xmlns:a16="http://schemas.microsoft.com/office/drawing/2014/main" id="{7D597433-4969-47B3-8B2D-60814E8FC738}"/>
                </a:ext>
              </a:extLst>
            </p:cNvPr>
            <p:cNvSpPr/>
            <p:nvPr/>
          </p:nvSpPr>
          <p:spPr>
            <a:xfrm>
              <a:off x="1170871" y="3380907"/>
              <a:ext cx="64372" cy="255206"/>
            </a:xfrm>
            <a:custGeom>
              <a:avLst/>
              <a:gdLst>
                <a:gd name="connsiteX0" fmla="*/ 38730 w 64372"/>
                <a:gd name="connsiteY0" fmla="*/ 250413 h 255206"/>
                <a:gd name="connsiteX1" fmla="*/ 45753 w 64372"/>
                <a:gd name="connsiteY1" fmla="*/ 228942 h 255206"/>
                <a:gd name="connsiteX2" fmla="*/ 51221 w 64372"/>
                <a:gd name="connsiteY2" fmla="*/ 180344 h 255206"/>
                <a:gd name="connsiteX3" fmla="*/ 64372 w 64372"/>
                <a:gd name="connsiteY3" fmla="*/ 55008 h 255206"/>
                <a:gd name="connsiteX4" fmla="*/ 60601 w 64372"/>
                <a:gd name="connsiteY4" fmla="*/ 8485 h 255206"/>
                <a:gd name="connsiteX5" fmla="*/ 56076 w 64372"/>
                <a:gd name="connsiteY5" fmla="*/ 0 h 255206"/>
                <a:gd name="connsiteX6" fmla="*/ 48888 w 64372"/>
                <a:gd name="connsiteY6" fmla="*/ 7542 h 255206"/>
                <a:gd name="connsiteX7" fmla="*/ 47521 w 64372"/>
                <a:gd name="connsiteY7" fmla="*/ 11713 h 255206"/>
                <a:gd name="connsiteX8" fmla="*/ 44410 w 64372"/>
                <a:gd name="connsiteY8" fmla="*/ 34386 h 255206"/>
                <a:gd name="connsiteX9" fmla="*/ 28690 w 64372"/>
                <a:gd name="connsiteY9" fmla="*/ 53029 h 255206"/>
                <a:gd name="connsiteX10" fmla="*/ 14738 w 64372"/>
                <a:gd name="connsiteY10" fmla="*/ 63799 h 255206"/>
                <a:gd name="connsiteX11" fmla="*/ 1374 w 64372"/>
                <a:gd name="connsiteY11" fmla="*/ 144332 h 255206"/>
                <a:gd name="connsiteX12" fmla="*/ 9529 w 64372"/>
                <a:gd name="connsiteY12" fmla="*/ 155645 h 255206"/>
                <a:gd name="connsiteX13" fmla="*/ 15987 w 64372"/>
                <a:gd name="connsiteY13" fmla="*/ 144709 h 255206"/>
                <a:gd name="connsiteX14" fmla="*/ 19451 w 64372"/>
                <a:gd name="connsiteY14" fmla="*/ 109333 h 255206"/>
                <a:gd name="connsiteX15" fmla="*/ 28549 w 64372"/>
                <a:gd name="connsiteY15" fmla="*/ 78364 h 255206"/>
                <a:gd name="connsiteX16" fmla="*/ 35525 w 64372"/>
                <a:gd name="connsiteY16" fmla="*/ 72661 h 255206"/>
                <a:gd name="connsiteX17" fmla="*/ 39720 w 64372"/>
                <a:gd name="connsiteY17" fmla="*/ 80815 h 255206"/>
                <a:gd name="connsiteX18" fmla="*/ 41370 w 64372"/>
                <a:gd name="connsiteY18" fmla="*/ 102993 h 255206"/>
                <a:gd name="connsiteX19" fmla="*/ 25673 w 64372"/>
                <a:gd name="connsiteY19" fmla="*/ 222508 h 255206"/>
                <a:gd name="connsiteX20" fmla="*/ 22562 w 64372"/>
                <a:gd name="connsiteY20" fmla="*/ 245793 h 255206"/>
                <a:gd name="connsiteX21" fmla="*/ 29279 w 64372"/>
                <a:gd name="connsiteY21" fmla="*/ 255032 h 255206"/>
                <a:gd name="connsiteX22" fmla="*/ 38730 w 64372"/>
                <a:gd name="connsiteY22" fmla="*/ 250413 h 255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4372" h="255206">
                  <a:moveTo>
                    <a:pt x="38730" y="250413"/>
                  </a:moveTo>
                  <a:cubicBezTo>
                    <a:pt x="42030" y="243696"/>
                    <a:pt x="44693" y="236319"/>
                    <a:pt x="45753" y="228942"/>
                  </a:cubicBezTo>
                  <a:cubicBezTo>
                    <a:pt x="48110" y="212821"/>
                    <a:pt x="48110" y="196300"/>
                    <a:pt x="51221" y="180344"/>
                  </a:cubicBezTo>
                  <a:cubicBezTo>
                    <a:pt x="59282" y="138935"/>
                    <a:pt x="62605" y="97148"/>
                    <a:pt x="64372" y="55008"/>
                  </a:cubicBezTo>
                  <a:cubicBezTo>
                    <a:pt x="63170" y="39500"/>
                    <a:pt x="62181" y="23945"/>
                    <a:pt x="60601" y="8485"/>
                  </a:cubicBezTo>
                  <a:cubicBezTo>
                    <a:pt x="60295" y="5538"/>
                    <a:pt x="57655" y="2828"/>
                    <a:pt x="56076" y="0"/>
                  </a:cubicBezTo>
                  <a:cubicBezTo>
                    <a:pt x="53649" y="2498"/>
                    <a:pt x="51103" y="4879"/>
                    <a:pt x="48888" y="7542"/>
                  </a:cubicBezTo>
                  <a:cubicBezTo>
                    <a:pt x="48016" y="8602"/>
                    <a:pt x="47710" y="10276"/>
                    <a:pt x="47521" y="11713"/>
                  </a:cubicBezTo>
                  <a:cubicBezTo>
                    <a:pt x="46461" y="19279"/>
                    <a:pt x="45895" y="26915"/>
                    <a:pt x="44410" y="34386"/>
                  </a:cubicBezTo>
                  <a:cubicBezTo>
                    <a:pt x="42619" y="43318"/>
                    <a:pt x="38377" y="51308"/>
                    <a:pt x="28690" y="53029"/>
                  </a:cubicBezTo>
                  <a:cubicBezTo>
                    <a:pt x="21596" y="54278"/>
                    <a:pt x="17448" y="58143"/>
                    <a:pt x="14738" y="63799"/>
                  </a:cubicBezTo>
                  <a:cubicBezTo>
                    <a:pt x="2529" y="89300"/>
                    <a:pt x="-2726" y="116121"/>
                    <a:pt x="1374" y="144332"/>
                  </a:cubicBezTo>
                  <a:cubicBezTo>
                    <a:pt x="2105" y="149352"/>
                    <a:pt x="3307" y="155951"/>
                    <a:pt x="9529" y="155645"/>
                  </a:cubicBezTo>
                  <a:cubicBezTo>
                    <a:pt x="11933" y="155527"/>
                    <a:pt x="15374" y="148786"/>
                    <a:pt x="15987" y="144709"/>
                  </a:cubicBezTo>
                  <a:cubicBezTo>
                    <a:pt x="17707" y="132996"/>
                    <a:pt x="17377" y="120952"/>
                    <a:pt x="19451" y="109333"/>
                  </a:cubicBezTo>
                  <a:cubicBezTo>
                    <a:pt x="21313" y="98798"/>
                    <a:pt x="24966" y="88522"/>
                    <a:pt x="28549" y="78364"/>
                  </a:cubicBezTo>
                  <a:cubicBezTo>
                    <a:pt x="29397" y="75937"/>
                    <a:pt x="33121" y="74546"/>
                    <a:pt x="35525" y="72661"/>
                  </a:cubicBezTo>
                  <a:cubicBezTo>
                    <a:pt x="36986" y="75371"/>
                    <a:pt x="39319" y="77964"/>
                    <a:pt x="39720" y="80815"/>
                  </a:cubicBezTo>
                  <a:cubicBezTo>
                    <a:pt x="40757" y="88145"/>
                    <a:pt x="41629" y="95616"/>
                    <a:pt x="41370" y="102993"/>
                  </a:cubicBezTo>
                  <a:cubicBezTo>
                    <a:pt x="39956" y="143318"/>
                    <a:pt x="35572" y="183267"/>
                    <a:pt x="25673" y="222508"/>
                  </a:cubicBezTo>
                  <a:cubicBezTo>
                    <a:pt x="23764" y="230073"/>
                    <a:pt x="22515" y="238039"/>
                    <a:pt x="22562" y="245793"/>
                  </a:cubicBezTo>
                  <a:cubicBezTo>
                    <a:pt x="22586" y="249046"/>
                    <a:pt x="26192" y="253853"/>
                    <a:pt x="29279" y="255032"/>
                  </a:cubicBezTo>
                  <a:cubicBezTo>
                    <a:pt x="31613" y="255951"/>
                    <a:pt x="37410" y="253076"/>
                    <a:pt x="38730" y="250413"/>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21" name="Freeform: Shape 20">
              <a:extLst>
                <a:ext uri="{FF2B5EF4-FFF2-40B4-BE49-F238E27FC236}">
                  <a16:creationId xmlns:a16="http://schemas.microsoft.com/office/drawing/2014/main" id="{73D185BA-9EB2-4B64-9916-C9315A686953}"/>
                </a:ext>
              </a:extLst>
            </p:cNvPr>
            <p:cNvSpPr/>
            <p:nvPr/>
          </p:nvSpPr>
          <p:spPr>
            <a:xfrm>
              <a:off x="383276" y="2786340"/>
              <a:ext cx="130642" cy="246511"/>
            </a:xfrm>
            <a:custGeom>
              <a:avLst/>
              <a:gdLst>
                <a:gd name="connsiteX0" fmla="*/ 14611 w 130642"/>
                <a:gd name="connsiteY0" fmla="*/ 120233 h 246511"/>
                <a:gd name="connsiteX1" fmla="*/ 29742 w 130642"/>
                <a:gd name="connsiteY1" fmla="*/ 93954 h 246511"/>
                <a:gd name="connsiteX2" fmla="*/ 47630 w 130642"/>
                <a:gd name="connsiteY2" fmla="*/ 70527 h 246511"/>
                <a:gd name="connsiteX3" fmla="*/ 59768 w 130642"/>
                <a:gd name="connsiteY3" fmla="*/ 69349 h 246511"/>
                <a:gd name="connsiteX4" fmla="*/ 62148 w 130642"/>
                <a:gd name="connsiteY4" fmla="*/ 78847 h 246511"/>
                <a:gd name="connsiteX5" fmla="*/ 59131 w 130642"/>
                <a:gd name="connsiteY5" fmla="*/ 88675 h 246511"/>
                <a:gd name="connsiteX6" fmla="*/ 42115 w 130642"/>
                <a:gd name="connsiteY6" fmla="*/ 124027 h 246511"/>
                <a:gd name="connsiteX7" fmla="*/ 20574 w 130642"/>
                <a:gd name="connsiteY7" fmla="*/ 222542 h 246511"/>
                <a:gd name="connsiteX8" fmla="*/ 23897 w 130642"/>
                <a:gd name="connsiteY8" fmla="*/ 246511 h 246511"/>
                <a:gd name="connsiteX9" fmla="*/ 28045 w 130642"/>
                <a:gd name="connsiteY9" fmla="*/ 243612 h 246511"/>
                <a:gd name="connsiteX10" fmla="*/ 38203 w 130642"/>
                <a:gd name="connsiteY10" fmla="*/ 216815 h 246511"/>
                <a:gd name="connsiteX11" fmla="*/ 56610 w 130642"/>
                <a:gd name="connsiteY11" fmla="*/ 140760 h 246511"/>
                <a:gd name="connsiteX12" fmla="*/ 119584 w 130642"/>
                <a:gd name="connsiteY12" fmla="*/ 32347 h 246511"/>
                <a:gd name="connsiteX13" fmla="*/ 130637 w 130642"/>
                <a:gd name="connsiteY13" fmla="*/ 9627 h 246511"/>
                <a:gd name="connsiteX14" fmla="*/ 116779 w 130642"/>
                <a:gd name="connsiteY14" fmla="*/ 1519 h 246511"/>
                <a:gd name="connsiteX15" fmla="*/ 107918 w 130642"/>
                <a:gd name="connsiteY15" fmla="*/ 9273 h 246511"/>
                <a:gd name="connsiteX16" fmla="*/ 88851 w 130642"/>
                <a:gd name="connsiteY16" fmla="*/ 37484 h 246511"/>
                <a:gd name="connsiteX17" fmla="*/ 74309 w 130642"/>
                <a:gd name="connsiteY17" fmla="*/ 54972 h 246511"/>
                <a:gd name="connsiteX18" fmla="*/ 61842 w 130642"/>
                <a:gd name="connsiteY18" fmla="*/ 56103 h 246511"/>
                <a:gd name="connsiteX19" fmla="*/ 40701 w 130642"/>
                <a:gd name="connsiteY19" fmla="*/ 57093 h 246511"/>
                <a:gd name="connsiteX20" fmla="*/ 16096 w 130642"/>
                <a:gd name="connsiteY20" fmla="*/ 81463 h 246511"/>
                <a:gd name="connsiteX21" fmla="*/ 352 w 130642"/>
                <a:gd name="connsiteY21" fmla="*/ 113728 h 246511"/>
                <a:gd name="connsiteX22" fmla="*/ 3275 w 130642"/>
                <a:gd name="connsiteY22" fmla="*/ 127939 h 246511"/>
                <a:gd name="connsiteX23" fmla="*/ 14611 w 130642"/>
                <a:gd name="connsiteY23" fmla="*/ 120233 h 246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642" h="246511">
                  <a:moveTo>
                    <a:pt x="14611" y="120233"/>
                  </a:moveTo>
                  <a:cubicBezTo>
                    <a:pt x="20291" y="111913"/>
                    <a:pt x="24250" y="102438"/>
                    <a:pt x="29742" y="93954"/>
                  </a:cubicBezTo>
                  <a:cubicBezTo>
                    <a:pt x="35068" y="85705"/>
                    <a:pt x="40866" y="77598"/>
                    <a:pt x="47630" y="70527"/>
                  </a:cubicBezTo>
                  <a:cubicBezTo>
                    <a:pt x="49869" y="68194"/>
                    <a:pt x="55997" y="68288"/>
                    <a:pt x="59768" y="69349"/>
                  </a:cubicBezTo>
                  <a:cubicBezTo>
                    <a:pt x="61394" y="69797"/>
                    <a:pt x="62266" y="75547"/>
                    <a:pt x="62148" y="78847"/>
                  </a:cubicBezTo>
                  <a:cubicBezTo>
                    <a:pt x="62030" y="82170"/>
                    <a:pt x="60569" y="85564"/>
                    <a:pt x="59131" y="88675"/>
                  </a:cubicBezTo>
                  <a:cubicBezTo>
                    <a:pt x="53616" y="100529"/>
                    <a:pt x="48219" y="112479"/>
                    <a:pt x="42115" y="124027"/>
                  </a:cubicBezTo>
                  <a:cubicBezTo>
                    <a:pt x="25782" y="154925"/>
                    <a:pt x="17958" y="187614"/>
                    <a:pt x="20574" y="222542"/>
                  </a:cubicBezTo>
                  <a:cubicBezTo>
                    <a:pt x="21139" y="230178"/>
                    <a:pt x="22648" y="237744"/>
                    <a:pt x="23897" y="246511"/>
                  </a:cubicBezTo>
                  <a:cubicBezTo>
                    <a:pt x="26536" y="244720"/>
                    <a:pt x="27762" y="244343"/>
                    <a:pt x="28045" y="243612"/>
                  </a:cubicBezTo>
                  <a:cubicBezTo>
                    <a:pt x="31556" y="234727"/>
                    <a:pt x="35846" y="226030"/>
                    <a:pt x="38203" y="216815"/>
                  </a:cubicBezTo>
                  <a:cubicBezTo>
                    <a:pt x="44637" y="191527"/>
                    <a:pt x="48313" y="165366"/>
                    <a:pt x="56610" y="140760"/>
                  </a:cubicBezTo>
                  <a:cubicBezTo>
                    <a:pt x="70138" y="100624"/>
                    <a:pt x="87036" y="61854"/>
                    <a:pt x="119584" y="32347"/>
                  </a:cubicBezTo>
                  <a:cubicBezTo>
                    <a:pt x="125971" y="26572"/>
                    <a:pt x="130826" y="19078"/>
                    <a:pt x="130637" y="9627"/>
                  </a:cubicBezTo>
                  <a:cubicBezTo>
                    <a:pt x="130496" y="1849"/>
                    <a:pt x="123402" y="-2487"/>
                    <a:pt x="116779" y="1519"/>
                  </a:cubicBezTo>
                  <a:cubicBezTo>
                    <a:pt x="113456" y="3523"/>
                    <a:pt x="110157" y="6162"/>
                    <a:pt x="107918" y="9273"/>
                  </a:cubicBezTo>
                  <a:cubicBezTo>
                    <a:pt x="101295" y="18488"/>
                    <a:pt x="95426" y="28246"/>
                    <a:pt x="88851" y="37484"/>
                  </a:cubicBezTo>
                  <a:cubicBezTo>
                    <a:pt x="84444" y="43683"/>
                    <a:pt x="80013" y="50141"/>
                    <a:pt x="74309" y="54972"/>
                  </a:cubicBezTo>
                  <a:cubicBezTo>
                    <a:pt x="71599" y="57282"/>
                    <a:pt x="64623" y="57989"/>
                    <a:pt x="61842" y="56103"/>
                  </a:cubicBezTo>
                  <a:cubicBezTo>
                    <a:pt x="53993" y="50824"/>
                    <a:pt x="46829" y="52002"/>
                    <a:pt x="40701" y="57093"/>
                  </a:cubicBezTo>
                  <a:cubicBezTo>
                    <a:pt x="31816" y="64447"/>
                    <a:pt x="22695" y="72177"/>
                    <a:pt x="16096" y="81463"/>
                  </a:cubicBezTo>
                  <a:cubicBezTo>
                    <a:pt x="9214" y="91102"/>
                    <a:pt x="4477" y="102533"/>
                    <a:pt x="352" y="113728"/>
                  </a:cubicBezTo>
                  <a:cubicBezTo>
                    <a:pt x="-1062" y="117593"/>
                    <a:pt x="2167" y="123155"/>
                    <a:pt x="3275" y="127939"/>
                  </a:cubicBezTo>
                  <a:cubicBezTo>
                    <a:pt x="7093" y="125441"/>
                    <a:pt x="12207" y="123744"/>
                    <a:pt x="14611" y="120233"/>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22" name="Freeform: Shape 21">
              <a:extLst>
                <a:ext uri="{FF2B5EF4-FFF2-40B4-BE49-F238E27FC236}">
                  <a16:creationId xmlns:a16="http://schemas.microsoft.com/office/drawing/2014/main" id="{BA80C520-9A77-4645-9615-862E74D74570}"/>
                </a:ext>
              </a:extLst>
            </p:cNvPr>
            <p:cNvSpPr/>
            <p:nvPr/>
          </p:nvSpPr>
          <p:spPr>
            <a:xfrm>
              <a:off x="395541" y="3043174"/>
              <a:ext cx="61705" cy="337316"/>
            </a:xfrm>
            <a:custGeom>
              <a:avLst/>
              <a:gdLst>
                <a:gd name="connsiteX0" fmla="*/ 11044 w 61705"/>
                <a:gd name="connsiteY0" fmla="*/ 214848 h 337316"/>
                <a:gd name="connsiteX1" fmla="*/ 20047 w 61705"/>
                <a:gd name="connsiteY1" fmla="*/ 239359 h 337316"/>
                <a:gd name="connsiteX2" fmla="*/ 35719 w 61705"/>
                <a:gd name="connsiteY2" fmla="*/ 327481 h 337316"/>
                <a:gd name="connsiteX3" fmla="*/ 58722 w 61705"/>
                <a:gd name="connsiteY3" fmla="*/ 334905 h 337316"/>
                <a:gd name="connsiteX4" fmla="*/ 61668 w 61705"/>
                <a:gd name="connsiteY4" fmla="*/ 329296 h 337316"/>
                <a:gd name="connsiteX5" fmla="*/ 60419 w 61705"/>
                <a:gd name="connsiteY5" fmla="*/ 317676 h 337316"/>
                <a:gd name="connsiteX6" fmla="*/ 31336 w 61705"/>
                <a:gd name="connsiteY6" fmla="*/ 203960 h 337316"/>
                <a:gd name="connsiteX7" fmla="*/ 21767 w 61705"/>
                <a:gd name="connsiteY7" fmla="*/ 119350 h 337316"/>
                <a:gd name="connsiteX8" fmla="*/ 15357 w 61705"/>
                <a:gd name="connsiteY8" fmla="*/ 26868 h 337316"/>
                <a:gd name="connsiteX9" fmla="*/ 9464 w 61705"/>
                <a:gd name="connsiteY9" fmla="*/ 0 h 337316"/>
                <a:gd name="connsiteX10" fmla="*/ 4892 w 61705"/>
                <a:gd name="connsiteY10" fmla="*/ 189 h 337316"/>
                <a:gd name="connsiteX11" fmla="*/ 956 w 61705"/>
                <a:gd name="connsiteY11" fmla="*/ 29602 h 337316"/>
                <a:gd name="connsiteX12" fmla="*/ 8286 w 61705"/>
                <a:gd name="connsiteY12" fmla="*/ 205845 h 337316"/>
                <a:gd name="connsiteX13" fmla="*/ 11044 w 61705"/>
                <a:gd name="connsiteY13" fmla="*/ 214848 h 337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705" h="337316">
                  <a:moveTo>
                    <a:pt x="11044" y="214848"/>
                  </a:moveTo>
                  <a:cubicBezTo>
                    <a:pt x="17784" y="221824"/>
                    <a:pt x="18491" y="230733"/>
                    <a:pt x="20047" y="239359"/>
                  </a:cubicBezTo>
                  <a:cubicBezTo>
                    <a:pt x="25326" y="268725"/>
                    <a:pt x="30275" y="298138"/>
                    <a:pt x="35719" y="327481"/>
                  </a:cubicBezTo>
                  <a:cubicBezTo>
                    <a:pt x="37251" y="335800"/>
                    <a:pt x="52217" y="340443"/>
                    <a:pt x="58722" y="334905"/>
                  </a:cubicBezTo>
                  <a:cubicBezTo>
                    <a:pt x="60254" y="333609"/>
                    <a:pt x="61597" y="331205"/>
                    <a:pt x="61668" y="329296"/>
                  </a:cubicBezTo>
                  <a:cubicBezTo>
                    <a:pt x="61786" y="325430"/>
                    <a:pt x="61692" y="321259"/>
                    <a:pt x="60419" y="317676"/>
                  </a:cubicBezTo>
                  <a:cubicBezTo>
                    <a:pt x="47032" y="280698"/>
                    <a:pt x="36945" y="242847"/>
                    <a:pt x="31336" y="203960"/>
                  </a:cubicBezTo>
                  <a:cubicBezTo>
                    <a:pt x="27282" y="175866"/>
                    <a:pt x="24218" y="147608"/>
                    <a:pt x="21767" y="119350"/>
                  </a:cubicBezTo>
                  <a:cubicBezTo>
                    <a:pt x="19080" y="88569"/>
                    <a:pt x="17902" y="57671"/>
                    <a:pt x="15357" y="26868"/>
                  </a:cubicBezTo>
                  <a:cubicBezTo>
                    <a:pt x="14602" y="17818"/>
                    <a:pt x="11491" y="8956"/>
                    <a:pt x="9464" y="0"/>
                  </a:cubicBezTo>
                  <a:cubicBezTo>
                    <a:pt x="7933" y="71"/>
                    <a:pt x="6424" y="141"/>
                    <a:pt x="4892" y="189"/>
                  </a:cubicBezTo>
                  <a:cubicBezTo>
                    <a:pt x="3549" y="9993"/>
                    <a:pt x="1381" y="19750"/>
                    <a:pt x="956" y="29602"/>
                  </a:cubicBezTo>
                  <a:cubicBezTo>
                    <a:pt x="-1542" y="88546"/>
                    <a:pt x="838" y="147302"/>
                    <a:pt x="8286" y="205845"/>
                  </a:cubicBezTo>
                  <a:cubicBezTo>
                    <a:pt x="8663" y="208956"/>
                    <a:pt x="9087" y="212821"/>
                    <a:pt x="11044" y="214848"/>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23" name="Freeform: Shape 22">
              <a:extLst>
                <a:ext uri="{FF2B5EF4-FFF2-40B4-BE49-F238E27FC236}">
                  <a16:creationId xmlns:a16="http://schemas.microsoft.com/office/drawing/2014/main" id="{39207EB7-7FC0-4938-A594-0921EBCC9F85}"/>
                </a:ext>
              </a:extLst>
            </p:cNvPr>
            <p:cNvSpPr/>
            <p:nvPr/>
          </p:nvSpPr>
          <p:spPr>
            <a:xfrm>
              <a:off x="946077" y="3590547"/>
              <a:ext cx="147414" cy="163626"/>
            </a:xfrm>
            <a:custGeom>
              <a:avLst/>
              <a:gdLst>
                <a:gd name="connsiteX0" fmla="*/ 6230 w 147414"/>
                <a:gd name="connsiteY0" fmla="*/ 163516 h 163626"/>
                <a:gd name="connsiteX1" fmla="*/ 16788 w 147414"/>
                <a:gd name="connsiteY1" fmla="*/ 160335 h 163626"/>
                <a:gd name="connsiteX2" fmla="*/ 43255 w 147414"/>
                <a:gd name="connsiteY2" fmla="*/ 147184 h 163626"/>
                <a:gd name="connsiteX3" fmla="*/ 53908 w 147414"/>
                <a:gd name="connsiteY3" fmla="*/ 153005 h 163626"/>
                <a:gd name="connsiteX4" fmla="*/ 66494 w 147414"/>
                <a:gd name="connsiteY4" fmla="*/ 158426 h 163626"/>
                <a:gd name="connsiteX5" fmla="*/ 73211 w 147414"/>
                <a:gd name="connsiteY5" fmla="*/ 153830 h 163626"/>
                <a:gd name="connsiteX6" fmla="*/ 141983 w 147414"/>
                <a:gd name="connsiteY6" fmla="*/ 51473 h 163626"/>
                <a:gd name="connsiteX7" fmla="*/ 145235 w 147414"/>
                <a:gd name="connsiteY7" fmla="*/ 707 h 163626"/>
                <a:gd name="connsiteX8" fmla="*/ 143067 w 147414"/>
                <a:gd name="connsiteY8" fmla="*/ 0 h 163626"/>
                <a:gd name="connsiteX9" fmla="*/ 136963 w 147414"/>
                <a:gd name="connsiteY9" fmla="*/ 14754 h 163626"/>
                <a:gd name="connsiteX10" fmla="*/ 121361 w 147414"/>
                <a:gd name="connsiteY10" fmla="*/ 54608 h 163626"/>
                <a:gd name="connsiteX11" fmla="*/ 94304 w 147414"/>
                <a:gd name="connsiteY11" fmla="*/ 66227 h 163626"/>
                <a:gd name="connsiteX12" fmla="*/ 79739 w 147414"/>
                <a:gd name="connsiteY12" fmla="*/ 64082 h 163626"/>
                <a:gd name="connsiteX13" fmla="*/ 68238 w 147414"/>
                <a:gd name="connsiteY13" fmla="*/ 74098 h 163626"/>
                <a:gd name="connsiteX14" fmla="*/ 59070 w 147414"/>
                <a:gd name="connsiteY14" fmla="*/ 96182 h 163626"/>
                <a:gd name="connsiteX15" fmla="*/ 15822 w 147414"/>
                <a:gd name="connsiteY15" fmla="*/ 139760 h 163626"/>
                <a:gd name="connsiteX16" fmla="*/ 1375 w 147414"/>
                <a:gd name="connsiteY16" fmla="*/ 156493 h 163626"/>
                <a:gd name="connsiteX17" fmla="*/ 6230 w 147414"/>
                <a:gd name="connsiteY17" fmla="*/ 163516 h 163626"/>
                <a:gd name="connsiteX18" fmla="*/ 69935 w 147414"/>
                <a:gd name="connsiteY18" fmla="*/ 124440 h 163626"/>
                <a:gd name="connsiteX19" fmla="*/ 106654 w 147414"/>
                <a:gd name="connsiteY19" fmla="*/ 87250 h 163626"/>
                <a:gd name="connsiteX20" fmla="*/ 108374 w 147414"/>
                <a:gd name="connsiteY20" fmla="*/ 88664 h 163626"/>
                <a:gd name="connsiteX21" fmla="*/ 70972 w 147414"/>
                <a:gd name="connsiteY21" fmla="*/ 140537 h 163626"/>
                <a:gd name="connsiteX22" fmla="*/ 68002 w 147414"/>
                <a:gd name="connsiteY22" fmla="*/ 139571 h 163626"/>
                <a:gd name="connsiteX23" fmla="*/ 69935 w 147414"/>
                <a:gd name="connsiteY23" fmla="*/ 124440 h 163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7414" h="163626">
                  <a:moveTo>
                    <a:pt x="6230" y="163516"/>
                  </a:moveTo>
                  <a:cubicBezTo>
                    <a:pt x="9836" y="163022"/>
                    <a:pt x="13489" y="161890"/>
                    <a:pt x="16788" y="160335"/>
                  </a:cubicBezTo>
                  <a:cubicBezTo>
                    <a:pt x="25697" y="156116"/>
                    <a:pt x="34252" y="151190"/>
                    <a:pt x="43255" y="147184"/>
                  </a:cubicBezTo>
                  <a:cubicBezTo>
                    <a:pt x="49265" y="144520"/>
                    <a:pt x="52565" y="146712"/>
                    <a:pt x="53908" y="153005"/>
                  </a:cubicBezTo>
                  <a:cubicBezTo>
                    <a:pt x="55817" y="161937"/>
                    <a:pt x="58386" y="163069"/>
                    <a:pt x="66494" y="158426"/>
                  </a:cubicBezTo>
                  <a:cubicBezTo>
                    <a:pt x="68850" y="157082"/>
                    <a:pt x="71184" y="155621"/>
                    <a:pt x="73211" y="153830"/>
                  </a:cubicBezTo>
                  <a:cubicBezTo>
                    <a:pt x="105334" y="125902"/>
                    <a:pt x="130670" y="93377"/>
                    <a:pt x="141983" y="51473"/>
                  </a:cubicBezTo>
                  <a:cubicBezTo>
                    <a:pt x="146484" y="34763"/>
                    <a:pt x="149784" y="17935"/>
                    <a:pt x="145235" y="707"/>
                  </a:cubicBezTo>
                  <a:cubicBezTo>
                    <a:pt x="144504" y="471"/>
                    <a:pt x="143774" y="236"/>
                    <a:pt x="143067" y="0"/>
                  </a:cubicBezTo>
                  <a:cubicBezTo>
                    <a:pt x="141040" y="4902"/>
                    <a:pt x="138895" y="9781"/>
                    <a:pt x="136963" y="14754"/>
                  </a:cubicBezTo>
                  <a:cubicBezTo>
                    <a:pt x="131801" y="28046"/>
                    <a:pt x="127488" y="41763"/>
                    <a:pt x="121361" y="54608"/>
                  </a:cubicBezTo>
                  <a:cubicBezTo>
                    <a:pt x="115539" y="66816"/>
                    <a:pt x="107549" y="69338"/>
                    <a:pt x="94304" y="66227"/>
                  </a:cubicBezTo>
                  <a:cubicBezTo>
                    <a:pt x="89543" y="65119"/>
                    <a:pt x="84618" y="64294"/>
                    <a:pt x="79739" y="64082"/>
                  </a:cubicBezTo>
                  <a:cubicBezTo>
                    <a:pt x="73046" y="63799"/>
                    <a:pt x="70005" y="67594"/>
                    <a:pt x="68238" y="74098"/>
                  </a:cubicBezTo>
                  <a:cubicBezTo>
                    <a:pt x="66140" y="81805"/>
                    <a:pt x="64113" y="90549"/>
                    <a:pt x="59070" y="96182"/>
                  </a:cubicBezTo>
                  <a:cubicBezTo>
                    <a:pt x="45471" y="111431"/>
                    <a:pt x="30222" y="125194"/>
                    <a:pt x="15822" y="139760"/>
                  </a:cubicBezTo>
                  <a:cubicBezTo>
                    <a:pt x="10637" y="144992"/>
                    <a:pt x="5523" y="150460"/>
                    <a:pt x="1375" y="156493"/>
                  </a:cubicBezTo>
                  <a:cubicBezTo>
                    <a:pt x="-1736" y="161065"/>
                    <a:pt x="667" y="164271"/>
                    <a:pt x="6230" y="163516"/>
                  </a:cubicBezTo>
                  <a:close/>
                  <a:moveTo>
                    <a:pt x="69935" y="124440"/>
                  </a:moveTo>
                  <a:cubicBezTo>
                    <a:pt x="77688" y="107730"/>
                    <a:pt x="92112" y="97337"/>
                    <a:pt x="106654" y="87250"/>
                  </a:cubicBezTo>
                  <a:cubicBezTo>
                    <a:pt x="107220" y="87721"/>
                    <a:pt x="107809" y="88192"/>
                    <a:pt x="108374" y="88664"/>
                  </a:cubicBezTo>
                  <a:cubicBezTo>
                    <a:pt x="95907" y="105963"/>
                    <a:pt x="83439" y="123238"/>
                    <a:pt x="70972" y="140537"/>
                  </a:cubicBezTo>
                  <a:cubicBezTo>
                    <a:pt x="69982" y="140207"/>
                    <a:pt x="68992" y="139901"/>
                    <a:pt x="68002" y="139571"/>
                  </a:cubicBezTo>
                  <a:cubicBezTo>
                    <a:pt x="68568" y="134504"/>
                    <a:pt x="67884" y="128848"/>
                    <a:pt x="69935" y="124440"/>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24" name="Freeform: Shape 23">
              <a:extLst>
                <a:ext uri="{FF2B5EF4-FFF2-40B4-BE49-F238E27FC236}">
                  <a16:creationId xmlns:a16="http://schemas.microsoft.com/office/drawing/2014/main" id="{2A394A92-4C68-48E2-BAED-4C1FD27E937D}"/>
                </a:ext>
              </a:extLst>
            </p:cNvPr>
            <p:cNvSpPr/>
            <p:nvPr/>
          </p:nvSpPr>
          <p:spPr>
            <a:xfrm>
              <a:off x="910894" y="3764127"/>
              <a:ext cx="266277" cy="168717"/>
            </a:xfrm>
            <a:custGeom>
              <a:avLst/>
              <a:gdLst>
                <a:gd name="connsiteX0" fmla="*/ 181950 w 266277"/>
                <a:gd name="connsiteY0" fmla="*/ 80651 h 168717"/>
                <a:gd name="connsiteX1" fmla="*/ 203774 w 266277"/>
                <a:gd name="connsiteY1" fmla="*/ 70257 h 168717"/>
                <a:gd name="connsiteX2" fmla="*/ 256803 w 266277"/>
                <a:gd name="connsiteY2" fmla="*/ 15484 h 168717"/>
                <a:gd name="connsiteX3" fmla="*/ 266277 w 266277"/>
                <a:gd name="connsiteY3" fmla="*/ 0 h 168717"/>
                <a:gd name="connsiteX4" fmla="*/ 255648 w 266277"/>
                <a:gd name="connsiteY4" fmla="*/ 966 h 168717"/>
                <a:gd name="connsiteX5" fmla="*/ 207050 w 266277"/>
                <a:gd name="connsiteY5" fmla="*/ 24016 h 168717"/>
                <a:gd name="connsiteX6" fmla="*/ 198118 w 266277"/>
                <a:gd name="connsiteY6" fmla="*/ 32760 h 168717"/>
                <a:gd name="connsiteX7" fmla="*/ 188926 w 266277"/>
                <a:gd name="connsiteY7" fmla="*/ 44073 h 168717"/>
                <a:gd name="connsiteX8" fmla="*/ 81455 w 266277"/>
                <a:gd name="connsiteY8" fmla="*/ 116498 h 168717"/>
                <a:gd name="connsiteX9" fmla="*/ 56732 w 266277"/>
                <a:gd name="connsiteY9" fmla="*/ 128023 h 168717"/>
                <a:gd name="connsiteX10" fmla="*/ 6767 w 266277"/>
                <a:gd name="connsiteY10" fmla="*/ 155715 h 168717"/>
                <a:gd name="connsiteX11" fmla="*/ 1511 w 266277"/>
                <a:gd name="connsiteY11" fmla="*/ 161914 h 168717"/>
                <a:gd name="connsiteX12" fmla="*/ 5400 w 266277"/>
                <a:gd name="connsiteY12" fmla="*/ 168702 h 168717"/>
                <a:gd name="connsiteX13" fmla="*/ 28615 w 266277"/>
                <a:gd name="connsiteY13" fmla="*/ 156069 h 168717"/>
                <a:gd name="connsiteX14" fmla="*/ 44641 w 266277"/>
                <a:gd name="connsiteY14" fmla="*/ 147820 h 168717"/>
                <a:gd name="connsiteX15" fmla="*/ 64557 w 266277"/>
                <a:gd name="connsiteY15" fmla="*/ 145204 h 168717"/>
                <a:gd name="connsiteX16" fmla="*/ 99768 w 266277"/>
                <a:gd name="connsiteY16" fmla="*/ 127976 h 168717"/>
                <a:gd name="connsiteX17" fmla="*/ 181950 w 266277"/>
                <a:gd name="connsiteY17" fmla="*/ 80651 h 168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277" h="168717">
                  <a:moveTo>
                    <a:pt x="181950" y="80651"/>
                  </a:moveTo>
                  <a:cubicBezTo>
                    <a:pt x="188950" y="76668"/>
                    <a:pt x="197458" y="74994"/>
                    <a:pt x="203774" y="70257"/>
                  </a:cubicBezTo>
                  <a:cubicBezTo>
                    <a:pt x="224279" y="54867"/>
                    <a:pt x="241295" y="35824"/>
                    <a:pt x="256803" y="15484"/>
                  </a:cubicBezTo>
                  <a:cubicBezTo>
                    <a:pt x="260008" y="11289"/>
                    <a:pt x="262365" y="6458"/>
                    <a:pt x="266277" y="0"/>
                  </a:cubicBezTo>
                  <a:cubicBezTo>
                    <a:pt x="260927" y="448"/>
                    <a:pt x="258146" y="212"/>
                    <a:pt x="255648" y="966"/>
                  </a:cubicBezTo>
                  <a:cubicBezTo>
                    <a:pt x="238325" y="6269"/>
                    <a:pt x="221780" y="13316"/>
                    <a:pt x="207050" y="24016"/>
                  </a:cubicBezTo>
                  <a:cubicBezTo>
                    <a:pt x="203704" y="26444"/>
                    <a:pt x="200875" y="29649"/>
                    <a:pt x="198118" y="32760"/>
                  </a:cubicBezTo>
                  <a:cubicBezTo>
                    <a:pt x="194913" y="36413"/>
                    <a:pt x="192579" y="40985"/>
                    <a:pt x="188926" y="44073"/>
                  </a:cubicBezTo>
                  <a:cubicBezTo>
                    <a:pt x="155695" y="72048"/>
                    <a:pt x="119023" y="94956"/>
                    <a:pt x="81455" y="116498"/>
                  </a:cubicBezTo>
                  <a:cubicBezTo>
                    <a:pt x="73560" y="121023"/>
                    <a:pt x="65405" y="126043"/>
                    <a:pt x="56732" y="128023"/>
                  </a:cubicBezTo>
                  <a:cubicBezTo>
                    <a:pt x="37147" y="132454"/>
                    <a:pt x="21521" y="143083"/>
                    <a:pt x="6767" y="155715"/>
                  </a:cubicBezTo>
                  <a:cubicBezTo>
                    <a:pt x="4740" y="157459"/>
                    <a:pt x="2996" y="159675"/>
                    <a:pt x="1511" y="161914"/>
                  </a:cubicBezTo>
                  <a:cubicBezTo>
                    <a:pt x="-1482" y="166486"/>
                    <a:pt x="50" y="168937"/>
                    <a:pt x="5400" y="168702"/>
                  </a:cubicBezTo>
                  <a:cubicBezTo>
                    <a:pt x="15134" y="168277"/>
                    <a:pt x="22864" y="163870"/>
                    <a:pt x="28615" y="156069"/>
                  </a:cubicBezTo>
                  <a:cubicBezTo>
                    <a:pt x="32645" y="150601"/>
                    <a:pt x="37618" y="145652"/>
                    <a:pt x="44641" y="147820"/>
                  </a:cubicBezTo>
                  <a:cubicBezTo>
                    <a:pt x="52089" y="150130"/>
                    <a:pt x="58405" y="147914"/>
                    <a:pt x="64557" y="145204"/>
                  </a:cubicBezTo>
                  <a:cubicBezTo>
                    <a:pt x="76506" y="139925"/>
                    <a:pt x="88408" y="134386"/>
                    <a:pt x="99768" y="127976"/>
                  </a:cubicBezTo>
                  <a:cubicBezTo>
                    <a:pt x="127319" y="112515"/>
                    <a:pt x="154470" y="96300"/>
                    <a:pt x="181950" y="80651"/>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25" name="Freeform: Shape 24">
              <a:extLst>
                <a:ext uri="{FF2B5EF4-FFF2-40B4-BE49-F238E27FC236}">
                  <a16:creationId xmlns:a16="http://schemas.microsoft.com/office/drawing/2014/main" id="{B75AC635-02A1-4022-8C82-28A83154EEB0}"/>
                </a:ext>
              </a:extLst>
            </p:cNvPr>
            <p:cNvSpPr/>
            <p:nvPr/>
          </p:nvSpPr>
          <p:spPr>
            <a:xfrm>
              <a:off x="537211" y="2345150"/>
              <a:ext cx="282335" cy="124380"/>
            </a:xfrm>
            <a:custGeom>
              <a:avLst/>
              <a:gdLst>
                <a:gd name="connsiteX0" fmla="*/ 40950 w 282335"/>
                <a:gd name="connsiteY0" fmla="*/ 87206 h 124380"/>
                <a:gd name="connsiteX1" fmla="*/ 98668 w 282335"/>
                <a:gd name="connsiteY1" fmla="*/ 72122 h 124380"/>
                <a:gd name="connsiteX2" fmla="*/ 124263 w 282335"/>
                <a:gd name="connsiteY2" fmla="*/ 49238 h 124380"/>
                <a:gd name="connsiteX3" fmla="*/ 148327 w 282335"/>
                <a:gd name="connsiteY3" fmla="*/ 24373 h 124380"/>
                <a:gd name="connsiteX4" fmla="*/ 242600 w 282335"/>
                <a:gd name="connsiteY4" fmla="*/ 15299 h 124380"/>
                <a:gd name="connsiteX5" fmla="*/ 273474 w 282335"/>
                <a:gd name="connsiteY5" fmla="*/ 18623 h 124380"/>
                <a:gd name="connsiteX6" fmla="*/ 282336 w 282335"/>
                <a:gd name="connsiteY6" fmla="*/ 14804 h 124380"/>
                <a:gd name="connsiteX7" fmla="*/ 277080 w 282335"/>
                <a:gd name="connsiteY7" fmla="*/ 5754 h 124380"/>
                <a:gd name="connsiteX8" fmla="*/ 264047 w 282335"/>
                <a:gd name="connsiteY8" fmla="*/ 1135 h 124380"/>
                <a:gd name="connsiteX9" fmla="*/ 202699 w 282335"/>
                <a:gd name="connsiteY9" fmla="*/ 428 h 124380"/>
                <a:gd name="connsiteX10" fmla="*/ 134846 w 282335"/>
                <a:gd name="connsiteY10" fmla="*/ 6862 h 124380"/>
                <a:gd name="connsiteX11" fmla="*/ 111678 w 282335"/>
                <a:gd name="connsiteY11" fmla="*/ 25269 h 124380"/>
                <a:gd name="connsiteX12" fmla="*/ 101897 w 282335"/>
                <a:gd name="connsiteY12" fmla="*/ 52302 h 124380"/>
                <a:gd name="connsiteX13" fmla="*/ 86342 w 282335"/>
                <a:gd name="connsiteY13" fmla="*/ 58359 h 124380"/>
                <a:gd name="connsiteX14" fmla="*/ 77669 w 282335"/>
                <a:gd name="connsiteY14" fmla="*/ 57015 h 124380"/>
                <a:gd name="connsiteX15" fmla="*/ 4584 w 282335"/>
                <a:gd name="connsiteY15" fmla="*/ 104222 h 124380"/>
                <a:gd name="connsiteX16" fmla="*/ 82 w 282335"/>
                <a:gd name="connsiteY16" fmla="*/ 116619 h 124380"/>
                <a:gd name="connsiteX17" fmla="*/ 1968 w 282335"/>
                <a:gd name="connsiteY17" fmla="*/ 123690 h 124380"/>
                <a:gd name="connsiteX18" fmla="*/ 21718 w 282335"/>
                <a:gd name="connsiteY18" fmla="*/ 123195 h 124380"/>
                <a:gd name="connsiteX19" fmla="*/ 25890 w 282335"/>
                <a:gd name="connsiteY19" fmla="*/ 109148 h 124380"/>
                <a:gd name="connsiteX20" fmla="*/ 40950 w 282335"/>
                <a:gd name="connsiteY20" fmla="*/ 87206 h 12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2335" h="124380">
                  <a:moveTo>
                    <a:pt x="40950" y="87206"/>
                  </a:moveTo>
                  <a:cubicBezTo>
                    <a:pt x="60794" y="84614"/>
                    <a:pt x="80356" y="80536"/>
                    <a:pt x="98668" y="72122"/>
                  </a:cubicBezTo>
                  <a:cubicBezTo>
                    <a:pt x="109486" y="67150"/>
                    <a:pt x="122072" y="61776"/>
                    <a:pt x="124263" y="49238"/>
                  </a:cubicBezTo>
                  <a:cubicBezTo>
                    <a:pt x="126880" y="34272"/>
                    <a:pt x="136330" y="28498"/>
                    <a:pt x="148327" y="24373"/>
                  </a:cubicBezTo>
                  <a:cubicBezTo>
                    <a:pt x="178965" y="13791"/>
                    <a:pt x="210523" y="11529"/>
                    <a:pt x="242600" y="15299"/>
                  </a:cubicBezTo>
                  <a:cubicBezTo>
                    <a:pt x="252875" y="16501"/>
                    <a:pt x="263151" y="18033"/>
                    <a:pt x="273474" y="18623"/>
                  </a:cubicBezTo>
                  <a:cubicBezTo>
                    <a:pt x="276349" y="18788"/>
                    <a:pt x="279390" y="16148"/>
                    <a:pt x="282336" y="14804"/>
                  </a:cubicBezTo>
                  <a:cubicBezTo>
                    <a:pt x="280639" y="11693"/>
                    <a:pt x="279696" y="7522"/>
                    <a:pt x="277080" y="5754"/>
                  </a:cubicBezTo>
                  <a:cubicBezTo>
                    <a:pt x="273356" y="3232"/>
                    <a:pt x="268501" y="1276"/>
                    <a:pt x="264047" y="1135"/>
                  </a:cubicBezTo>
                  <a:cubicBezTo>
                    <a:pt x="243613" y="428"/>
                    <a:pt x="223085" y="-586"/>
                    <a:pt x="202699" y="428"/>
                  </a:cubicBezTo>
                  <a:cubicBezTo>
                    <a:pt x="180026" y="1536"/>
                    <a:pt x="157495" y="5047"/>
                    <a:pt x="134846" y="6862"/>
                  </a:cubicBezTo>
                  <a:cubicBezTo>
                    <a:pt x="116745" y="8300"/>
                    <a:pt x="116910" y="7923"/>
                    <a:pt x="111678" y="25269"/>
                  </a:cubicBezTo>
                  <a:cubicBezTo>
                    <a:pt x="108921" y="34437"/>
                    <a:pt x="105833" y="43581"/>
                    <a:pt x="101897" y="52302"/>
                  </a:cubicBezTo>
                  <a:cubicBezTo>
                    <a:pt x="99069" y="58547"/>
                    <a:pt x="94143" y="62459"/>
                    <a:pt x="86342" y="58359"/>
                  </a:cubicBezTo>
                  <a:cubicBezTo>
                    <a:pt x="83891" y="57062"/>
                    <a:pt x="80568" y="57416"/>
                    <a:pt x="77669" y="57015"/>
                  </a:cubicBezTo>
                  <a:cubicBezTo>
                    <a:pt x="46748" y="62766"/>
                    <a:pt x="20492" y="75540"/>
                    <a:pt x="4584" y="104222"/>
                  </a:cubicBezTo>
                  <a:cubicBezTo>
                    <a:pt x="2463" y="108040"/>
                    <a:pt x="931" y="112353"/>
                    <a:pt x="82" y="116619"/>
                  </a:cubicBezTo>
                  <a:cubicBezTo>
                    <a:pt x="-365" y="118882"/>
                    <a:pt x="1119" y="123619"/>
                    <a:pt x="1968" y="123690"/>
                  </a:cubicBezTo>
                  <a:cubicBezTo>
                    <a:pt x="8567" y="124161"/>
                    <a:pt x="15708" y="125198"/>
                    <a:pt x="21718" y="123195"/>
                  </a:cubicBezTo>
                  <a:cubicBezTo>
                    <a:pt x="27233" y="121357"/>
                    <a:pt x="27657" y="115158"/>
                    <a:pt x="25890" y="109148"/>
                  </a:cubicBezTo>
                  <a:cubicBezTo>
                    <a:pt x="21742" y="94960"/>
                    <a:pt x="26172" y="89139"/>
                    <a:pt x="40950" y="87206"/>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26" name="Freeform: Shape 25">
              <a:extLst>
                <a:ext uri="{FF2B5EF4-FFF2-40B4-BE49-F238E27FC236}">
                  <a16:creationId xmlns:a16="http://schemas.microsoft.com/office/drawing/2014/main" id="{42AA5EC1-5904-40CC-899B-1B33FEBBF7B8}"/>
                </a:ext>
              </a:extLst>
            </p:cNvPr>
            <p:cNvSpPr/>
            <p:nvPr/>
          </p:nvSpPr>
          <p:spPr>
            <a:xfrm>
              <a:off x="313772" y="2934986"/>
              <a:ext cx="76125" cy="241349"/>
            </a:xfrm>
            <a:custGeom>
              <a:avLst/>
              <a:gdLst>
                <a:gd name="connsiteX0" fmla="*/ 73745 w 76125"/>
                <a:gd name="connsiteY0" fmla="*/ 94778 h 241349"/>
                <a:gd name="connsiteX1" fmla="*/ 50577 w 76125"/>
                <a:gd name="connsiteY1" fmla="*/ 101919 h 241349"/>
                <a:gd name="connsiteX2" fmla="*/ 40962 w 76125"/>
                <a:gd name="connsiteY2" fmla="*/ 94755 h 241349"/>
                <a:gd name="connsiteX3" fmla="*/ 41763 w 76125"/>
                <a:gd name="connsiteY3" fmla="*/ 87425 h 241349"/>
                <a:gd name="connsiteX4" fmla="*/ 59203 w 76125"/>
                <a:gd name="connsiteY4" fmla="*/ 25535 h 241349"/>
                <a:gd name="connsiteX5" fmla="*/ 62715 w 76125"/>
                <a:gd name="connsiteY5" fmla="*/ 11960 h 241349"/>
                <a:gd name="connsiteX6" fmla="*/ 53641 w 76125"/>
                <a:gd name="connsiteY6" fmla="*/ 10 h 241349"/>
                <a:gd name="connsiteX7" fmla="*/ 40938 w 76125"/>
                <a:gd name="connsiteY7" fmla="*/ 11724 h 241349"/>
                <a:gd name="connsiteX8" fmla="*/ 41857 w 76125"/>
                <a:gd name="connsiteY8" fmla="*/ 25747 h 241349"/>
                <a:gd name="connsiteX9" fmla="*/ 15531 w 76125"/>
                <a:gd name="connsiteY9" fmla="*/ 53935 h 241349"/>
                <a:gd name="connsiteX10" fmla="*/ 589 w 76125"/>
                <a:gd name="connsiteY10" fmla="*/ 55655 h 241349"/>
                <a:gd name="connsiteX11" fmla="*/ 0 w 76125"/>
                <a:gd name="connsiteY11" fmla="*/ 57635 h 241349"/>
                <a:gd name="connsiteX12" fmla="*/ 7495 w 76125"/>
                <a:gd name="connsiteY12" fmla="*/ 63975 h 241349"/>
                <a:gd name="connsiteX13" fmla="*/ 22437 w 76125"/>
                <a:gd name="connsiteY13" fmla="*/ 82664 h 241349"/>
                <a:gd name="connsiteX14" fmla="*/ 30332 w 76125"/>
                <a:gd name="connsiteY14" fmla="*/ 114057 h 241349"/>
                <a:gd name="connsiteX15" fmla="*/ 36554 w 76125"/>
                <a:gd name="connsiteY15" fmla="*/ 183466 h 241349"/>
                <a:gd name="connsiteX16" fmla="*/ 53029 w 76125"/>
                <a:gd name="connsiteY16" fmla="*/ 235174 h 241349"/>
                <a:gd name="connsiteX17" fmla="*/ 58402 w 76125"/>
                <a:gd name="connsiteY17" fmla="*/ 241349 h 241349"/>
                <a:gd name="connsiteX18" fmla="*/ 60500 w 76125"/>
                <a:gd name="connsiteY18" fmla="*/ 240619 h 241349"/>
                <a:gd name="connsiteX19" fmla="*/ 60429 w 76125"/>
                <a:gd name="connsiteY19" fmla="*/ 227680 h 241349"/>
                <a:gd name="connsiteX20" fmla="*/ 55904 w 76125"/>
                <a:gd name="connsiteY20" fmla="*/ 187189 h 241349"/>
                <a:gd name="connsiteX21" fmla="*/ 72284 w 76125"/>
                <a:gd name="connsiteY21" fmla="*/ 108519 h 241349"/>
                <a:gd name="connsiteX22" fmla="*/ 76125 w 76125"/>
                <a:gd name="connsiteY22" fmla="*/ 96499 h 241349"/>
                <a:gd name="connsiteX23" fmla="*/ 73745 w 76125"/>
                <a:gd name="connsiteY23" fmla="*/ 94778 h 24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6125" h="241349">
                  <a:moveTo>
                    <a:pt x="73745" y="94778"/>
                  </a:moveTo>
                  <a:cubicBezTo>
                    <a:pt x="66038" y="97182"/>
                    <a:pt x="58379" y="99775"/>
                    <a:pt x="50577" y="101919"/>
                  </a:cubicBezTo>
                  <a:cubicBezTo>
                    <a:pt x="44073" y="103711"/>
                    <a:pt x="41150" y="101425"/>
                    <a:pt x="40962" y="94755"/>
                  </a:cubicBezTo>
                  <a:cubicBezTo>
                    <a:pt x="40891" y="92327"/>
                    <a:pt x="41103" y="89758"/>
                    <a:pt x="41763" y="87425"/>
                  </a:cubicBezTo>
                  <a:cubicBezTo>
                    <a:pt x="47514" y="66779"/>
                    <a:pt x="53382" y="46181"/>
                    <a:pt x="59203" y="25535"/>
                  </a:cubicBezTo>
                  <a:cubicBezTo>
                    <a:pt x="60476" y="21033"/>
                    <a:pt x="62173" y="16555"/>
                    <a:pt x="62715" y="11960"/>
                  </a:cubicBezTo>
                  <a:cubicBezTo>
                    <a:pt x="63540" y="4983"/>
                    <a:pt x="59533" y="199"/>
                    <a:pt x="53641" y="10"/>
                  </a:cubicBezTo>
                  <a:cubicBezTo>
                    <a:pt x="45722" y="-249"/>
                    <a:pt x="40655" y="4347"/>
                    <a:pt x="40938" y="11724"/>
                  </a:cubicBezTo>
                  <a:cubicBezTo>
                    <a:pt x="41127" y="16414"/>
                    <a:pt x="42022" y="21104"/>
                    <a:pt x="41857" y="25747"/>
                  </a:cubicBezTo>
                  <a:cubicBezTo>
                    <a:pt x="41197" y="44177"/>
                    <a:pt x="33726" y="52026"/>
                    <a:pt x="15531" y="53935"/>
                  </a:cubicBezTo>
                  <a:cubicBezTo>
                    <a:pt x="10535" y="54453"/>
                    <a:pt x="5562" y="55089"/>
                    <a:pt x="589" y="55655"/>
                  </a:cubicBezTo>
                  <a:cubicBezTo>
                    <a:pt x="401" y="56315"/>
                    <a:pt x="189" y="56975"/>
                    <a:pt x="0" y="57635"/>
                  </a:cubicBezTo>
                  <a:cubicBezTo>
                    <a:pt x="2522" y="59732"/>
                    <a:pt x="5350" y="61547"/>
                    <a:pt x="7495" y="63975"/>
                  </a:cubicBezTo>
                  <a:cubicBezTo>
                    <a:pt x="12774" y="69985"/>
                    <a:pt x="19420" y="75570"/>
                    <a:pt x="22437" y="82664"/>
                  </a:cubicBezTo>
                  <a:cubicBezTo>
                    <a:pt x="26609" y="92492"/>
                    <a:pt x="29083" y="103381"/>
                    <a:pt x="30332" y="114057"/>
                  </a:cubicBezTo>
                  <a:cubicBezTo>
                    <a:pt x="33019" y="137130"/>
                    <a:pt x="34127" y="160369"/>
                    <a:pt x="36554" y="183466"/>
                  </a:cubicBezTo>
                  <a:cubicBezTo>
                    <a:pt x="38487" y="201731"/>
                    <a:pt x="42564" y="219549"/>
                    <a:pt x="53029" y="235174"/>
                  </a:cubicBezTo>
                  <a:cubicBezTo>
                    <a:pt x="54537" y="237413"/>
                    <a:pt x="56587" y="239299"/>
                    <a:pt x="58402" y="241349"/>
                  </a:cubicBezTo>
                  <a:cubicBezTo>
                    <a:pt x="59109" y="241114"/>
                    <a:pt x="59793" y="240878"/>
                    <a:pt x="60500" y="240619"/>
                  </a:cubicBezTo>
                  <a:cubicBezTo>
                    <a:pt x="60500" y="236306"/>
                    <a:pt x="60877" y="231946"/>
                    <a:pt x="60429" y="227680"/>
                  </a:cubicBezTo>
                  <a:cubicBezTo>
                    <a:pt x="59038" y="214175"/>
                    <a:pt x="56799" y="200718"/>
                    <a:pt x="55904" y="187189"/>
                  </a:cubicBezTo>
                  <a:cubicBezTo>
                    <a:pt x="54042" y="159544"/>
                    <a:pt x="58143" y="132982"/>
                    <a:pt x="72284" y="108519"/>
                  </a:cubicBezTo>
                  <a:cubicBezTo>
                    <a:pt x="74334" y="104960"/>
                    <a:pt x="74876" y="100529"/>
                    <a:pt x="76125" y="96499"/>
                  </a:cubicBezTo>
                  <a:cubicBezTo>
                    <a:pt x="75301" y="95957"/>
                    <a:pt x="74523" y="95368"/>
                    <a:pt x="73745" y="94778"/>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27" name="Freeform: Shape 26">
              <a:extLst>
                <a:ext uri="{FF2B5EF4-FFF2-40B4-BE49-F238E27FC236}">
                  <a16:creationId xmlns:a16="http://schemas.microsoft.com/office/drawing/2014/main" id="{588D4BD5-4EB5-4F81-803B-506ABFA9A572}"/>
                </a:ext>
              </a:extLst>
            </p:cNvPr>
            <p:cNvSpPr/>
            <p:nvPr/>
          </p:nvSpPr>
          <p:spPr>
            <a:xfrm>
              <a:off x="609188" y="3002390"/>
              <a:ext cx="50132" cy="228685"/>
            </a:xfrm>
            <a:custGeom>
              <a:avLst/>
              <a:gdLst>
                <a:gd name="connsiteX0" fmla="*/ 23251 w 50132"/>
                <a:gd name="connsiteY0" fmla="*/ 28104 h 228685"/>
                <a:gd name="connsiteX1" fmla="*/ 19409 w 50132"/>
                <a:gd name="connsiteY1" fmla="*/ 6351 h 228685"/>
                <a:gd name="connsiteX2" fmla="*/ 7437 w 50132"/>
                <a:gd name="connsiteY2" fmla="*/ 4631 h 228685"/>
                <a:gd name="connsiteX3" fmla="*/ 1356 w 50132"/>
                <a:gd name="connsiteY3" fmla="*/ 23980 h 228685"/>
                <a:gd name="connsiteX4" fmla="*/ 272 w 50132"/>
                <a:gd name="connsiteY4" fmla="*/ 137650 h 228685"/>
                <a:gd name="connsiteX5" fmla="*/ 7272 w 50132"/>
                <a:gd name="connsiteY5" fmla="*/ 190372 h 228685"/>
                <a:gd name="connsiteX6" fmla="*/ 14083 w 50132"/>
                <a:gd name="connsiteY6" fmla="*/ 200200 h 228685"/>
                <a:gd name="connsiteX7" fmla="*/ 19621 w 50132"/>
                <a:gd name="connsiteY7" fmla="*/ 216768 h 228685"/>
                <a:gd name="connsiteX8" fmla="*/ 25419 w 50132"/>
                <a:gd name="connsiteY8" fmla="*/ 227963 h 228685"/>
                <a:gd name="connsiteX9" fmla="*/ 45240 w 50132"/>
                <a:gd name="connsiteY9" fmla="*/ 228293 h 228685"/>
                <a:gd name="connsiteX10" fmla="*/ 49435 w 50132"/>
                <a:gd name="connsiteY10" fmla="*/ 220775 h 228685"/>
                <a:gd name="connsiteX11" fmla="*/ 43425 w 50132"/>
                <a:gd name="connsiteY11" fmla="*/ 208920 h 228685"/>
                <a:gd name="connsiteX12" fmla="*/ 26338 w 50132"/>
                <a:gd name="connsiteY12" fmla="*/ 167487 h 228685"/>
                <a:gd name="connsiteX13" fmla="*/ 23439 w 50132"/>
                <a:gd name="connsiteY13" fmla="*/ 85917 h 228685"/>
                <a:gd name="connsiteX14" fmla="*/ 23251 w 50132"/>
                <a:gd name="connsiteY14" fmla="*/ 28104 h 228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132" h="228685">
                  <a:moveTo>
                    <a:pt x="23251" y="28104"/>
                  </a:moveTo>
                  <a:cubicBezTo>
                    <a:pt x="23062" y="20798"/>
                    <a:pt x="21483" y="13374"/>
                    <a:pt x="19409" y="6351"/>
                  </a:cubicBezTo>
                  <a:cubicBezTo>
                    <a:pt x="17170" y="-1285"/>
                    <a:pt x="11349" y="-2251"/>
                    <a:pt x="7437" y="4631"/>
                  </a:cubicBezTo>
                  <a:cubicBezTo>
                    <a:pt x="4137" y="10405"/>
                    <a:pt x="1497" y="17452"/>
                    <a:pt x="1356" y="23980"/>
                  </a:cubicBezTo>
                  <a:cubicBezTo>
                    <a:pt x="413" y="61854"/>
                    <a:pt x="-459" y="99776"/>
                    <a:pt x="272" y="137650"/>
                  </a:cubicBezTo>
                  <a:cubicBezTo>
                    <a:pt x="625" y="155279"/>
                    <a:pt x="4349" y="172884"/>
                    <a:pt x="7272" y="190372"/>
                  </a:cubicBezTo>
                  <a:cubicBezTo>
                    <a:pt x="7884" y="193978"/>
                    <a:pt x="11019" y="197937"/>
                    <a:pt x="14083" y="200200"/>
                  </a:cubicBezTo>
                  <a:cubicBezTo>
                    <a:pt x="21365" y="205550"/>
                    <a:pt x="22732" y="207977"/>
                    <a:pt x="19621" y="216768"/>
                  </a:cubicBezTo>
                  <a:cubicBezTo>
                    <a:pt x="17500" y="222802"/>
                    <a:pt x="19621" y="227044"/>
                    <a:pt x="25419" y="227963"/>
                  </a:cubicBezTo>
                  <a:cubicBezTo>
                    <a:pt x="31900" y="228977"/>
                    <a:pt x="38664" y="228765"/>
                    <a:pt x="45240" y="228293"/>
                  </a:cubicBezTo>
                  <a:cubicBezTo>
                    <a:pt x="49341" y="227987"/>
                    <a:pt x="51273" y="224923"/>
                    <a:pt x="49435" y="220775"/>
                  </a:cubicBezTo>
                  <a:cubicBezTo>
                    <a:pt x="47620" y="216721"/>
                    <a:pt x="45735" y="212667"/>
                    <a:pt x="43425" y="208920"/>
                  </a:cubicBezTo>
                  <a:cubicBezTo>
                    <a:pt x="35483" y="196028"/>
                    <a:pt x="28954" y="182641"/>
                    <a:pt x="26338" y="167487"/>
                  </a:cubicBezTo>
                  <a:cubicBezTo>
                    <a:pt x="21742" y="140973"/>
                    <a:pt x="21248" y="114317"/>
                    <a:pt x="23439" y="85917"/>
                  </a:cubicBezTo>
                  <a:cubicBezTo>
                    <a:pt x="23439" y="67723"/>
                    <a:pt x="23769" y="47902"/>
                    <a:pt x="23251" y="28104"/>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28" name="Freeform: Shape 27">
              <a:extLst>
                <a:ext uri="{FF2B5EF4-FFF2-40B4-BE49-F238E27FC236}">
                  <a16:creationId xmlns:a16="http://schemas.microsoft.com/office/drawing/2014/main" id="{247D0E2F-84CE-419E-B47E-CE23C508BA02}"/>
                </a:ext>
              </a:extLst>
            </p:cNvPr>
            <p:cNvSpPr/>
            <p:nvPr/>
          </p:nvSpPr>
          <p:spPr>
            <a:xfrm>
              <a:off x="357150" y="3447786"/>
              <a:ext cx="154218" cy="225815"/>
            </a:xfrm>
            <a:custGeom>
              <a:avLst/>
              <a:gdLst>
                <a:gd name="connsiteX0" fmla="*/ 139111 w 154218"/>
                <a:gd name="connsiteY0" fmla="*/ 216223 h 225815"/>
                <a:gd name="connsiteX1" fmla="*/ 151579 w 154218"/>
                <a:gd name="connsiteY1" fmla="*/ 225815 h 225815"/>
                <a:gd name="connsiteX2" fmla="*/ 154218 w 154218"/>
                <a:gd name="connsiteY2" fmla="*/ 223694 h 225815"/>
                <a:gd name="connsiteX3" fmla="*/ 150824 w 154218"/>
                <a:gd name="connsiteY3" fmla="*/ 214456 h 225815"/>
                <a:gd name="connsiteX4" fmla="*/ 84857 w 154218"/>
                <a:gd name="connsiteY4" fmla="*/ 117873 h 225815"/>
                <a:gd name="connsiteX5" fmla="*/ 58602 w 154218"/>
                <a:gd name="connsiteY5" fmla="*/ 78585 h 225815"/>
                <a:gd name="connsiteX6" fmla="*/ 44791 w 154218"/>
                <a:gd name="connsiteY6" fmla="*/ 50703 h 225815"/>
                <a:gd name="connsiteX7" fmla="*/ 16745 w 154218"/>
                <a:gd name="connsiteY7" fmla="*/ 5452 h 225815"/>
                <a:gd name="connsiteX8" fmla="*/ 3947 w 154218"/>
                <a:gd name="connsiteY8" fmla="*/ 1234 h 225815"/>
                <a:gd name="connsiteX9" fmla="*/ 1449 w 154218"/>
                <a:gd name="connsiteY9" fmla="*/ 13772 h 225815"/>
                <a:gd name="connsiteX10" fmla="*/ 16438 w 154218"/>
                <a:gd name="connsiteY10" fmla="*/ 45023 h 225815"/>
                <a:gd name="connsiteX11" fmla="*/ 101402 w 154218"/>
                <a:gd name="connsiteY11" fmla="*/ 168450 h 225815"/>
                <a:gd name="connsiteX12" fmla="*/ 139111 w 154218"/>
                <a:gd name="connsiteY12" fmla="*/ 216223 h 225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218" h="225815">
                  <a:moveTo>
                    <a:pt x="139111" y="216223"/>
                  </a:moveTo>
                  <a:cubicBezTo>
                    <a:pt x="142363" y="220159"/>
                    <a:pt x="147384" y="222657"/>
                    <a:pt x="151579" y="225815"/>
                  </a:cubicBezTo>
                  <a:cubicBezTo>
                    <a:pt x="152451" y="225108"/>
                    <a:pt x="153346" y="224401"/>
                    <a:pt x="154218" y="223694"/>
                  </a:cubicBezTo>
                  <a:cubicBezTo>
                    <a:pt x="153111" y="220607"/>
                    <a:pt x="152333" y="217354"/>
                    <a:pt x="150824" y="214456"/>
                  </a:cubicBezTo>
                  <a:cubicBezTo>
                    <a:pt x="132724" y="179622"/>
                    <a:pt x="110570" y="147427"/>
                    <a:pt x="84857" y="117873"/>
                  </a:cubicBezTo>
                  <a:cubicBezTo>
                    <a:pt x="74298" y="105759"/>
                    <a:pt x="65767" y="92749"/>
                    <a:pt x="58602" y="78585"/>
                  </a:cubicBezTo>
                  <a:cubicBezTo>
                    <a:pt x="53935" y="69322"/>
                    <a:pt x="49976" y="59659"/>
                    <a:pt x="44791" y="50703"/>
                  </a:cubicBezTo>
                  <a:cubicBezTo>
                    <a:pt x="35882" y="35360"/>
                    <a:pt x="26431" y="20324"/>
                    <a:pt x="16745" y="5452"/>
                  </a:cubicBezTo>
                  <a:cubicBezTo>
                    <a:pt x="14011" y="1281"/>
                    <a:pt x="9415" y="-1830"/>
                    <a:pt x="3947" y="1234"/>
                  </a:cubicBezTo>
                  <a:cubicBezTo>
                    <a:pt x="-1379" y="4227"/>
                    <a:pt x="-342" y="9553"/>
                    <a:pt x="1449" y="13772"/>
                  </a:cubicBezTo>
                  <a:cubicBezTo>
                    <a:pt x="5998" y="24401"/>
                    <a:pt x="10051" y="35525"/>
                    <a:pt x="16438" y="45023"/>
                  </a:cubicBezTo>
                  <a:cubicBezTo>
                    <a:pt x="44296" y="86480"/>
                    <a:pt x="72601" y="127630"/>
                    <a:pt x="101402" y="168450"/>
                  </a:cubicBezTo>
                  <a:cubicBezTo>
                    <a:pt x="113092" y="185042"/>
                    <a:pt x="126196" y="200597"/>
                    <a:pt x="139111" y="216223"/>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29" name="Freeform: Shape 28">
              <a:extLst>
                <a:ext uri="{FF2B5EF4-FFF2-40B4-BE49-F238E27FC236}">
                  <a16:creationId xmlns:a16="http://schemas.microsoft.com/office/drawing/2014/main" id="{5030F087-AAAA-458C-82A5-636F810E34B8}"/>
                </a:ext>
              </a:extLst>
            </p:cNvPr>
            <p:cNvSpPr/>
            <p:nvPr/>
          </p:nvSpPr>
          <p:spPr>
            <a:xfrm>
              <a:off x="478628" y="3355901"/>
              <a:ext cx="122887" cy="213703"/>
            </a:xfrm>
            <a:custGeom>
              <a:avLst/>
              <a:gdLst>
                <a:gd name="connsiteX0" fmla="*/ 115489 w 122887"/>
                <a:gd name="connsiteY0" fmla="*/ 197950 h 213703"/>
                <a:gd name="connsiteX1" fmla="*/ 91709 w 122887"/>
                <a:gd name="connsiteY1" fmla="*/ 169644 h 213703"/>
                <a:gd name="connsiteX2" fmla="*/ 51218 w 122887"/>
                <a:gd name="connsiteY2" fmla="*/ 95711 h 213703"/>
                <a:gd name="connsiteX3" fmla="*/ 11577 w 122887"/>
                <a:gd name="connsiteY3" fmla="*/ 13811 h 213703"/>
                <a:gd name="connsiteX4" fmla="*/ 1819 w 122887"/>
                <a:gd name="connsiteY4" fmla="*/ 0 h 213703"/>
                <a:gd name="connsiteX5" fmla="*/ 5 w 122887"/>
                <a:gd name="connsiteY5" fmla="*/ 5916 h 213703"/>
                <a:gd name="connsiteX6" fmla="*/ 11765 w 122887"/>
                <a:gd name="connsiteY6" fmla="*/ 44285 h 213703"/>
                <a:gd name="connsiteX7" fmla="*/ 22135 w 122887"/>
                <a:gd name="connsiteY7" fmla="*/ 71553 h 213703"/>
                <a:gd name="connsiteX8" fmla="*/ 27155 w 122887"/>
                <a:gd name="connsiteY8" fmla="*/ 94579 h 213703"/>
                <a:gd name="connsiteX9" fmla="*/ 72171 w 122887"/>
                <a:gd name="connsiteY9" fmla="*/ 174264 h 213703"/>
                <a:gd name="connsiteX10" fmla="*/ 105308 w 122887"/>
                <a:gd name="connsiteY10" fmla="*/ 209050 h 213703"/>
                <a:gd name="connsiteX11" fmla="*/ 121381 w 122887"/>
                <a:gd name="connsiteY11" fmla="*/ 211124 h 213703"/>
                <a:gd name="connsiteX12" fmla="*/ 115489 w 122887"/>
                <a:gd name="connsiteY12" fmla="*/ 197950 h 21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2887" h="213703">
                  <a:moveTo>
                    <a:pt x="115489" y="197950"/>
                  </a:moveTo>
                  <a:cubicBezTo>
                    <a:pt x="107664" y="188405"/>
                    <a:pt x="97931" y="180085"/>
                    <a:pt x="91709" y="169644"/>
                  </a:cubicBezTo>
                  <a:cubicBezTo>
                    <a:pt x="77308" y="145534"/>
                    <a:pt x="63969" y="120740"/>
                    <a:pt x="51218" y="95711"/>
                  </a:cubicBezTo>
                  <a:cubicBezTo>
                    <a:pt x="37455" y="68701"/>
                    <a:pt x="24916" y="41056"/>
                    <a:pt x="11577" y="13811"/>
                  </a:cubicBezTo>
                  <a:cubicBezTo>
                    <a:pt x="9385" y="9333"/>
                    <a:pt x="5802" y="5539"/>
                    <a:pt x="1819" y="0"/>
                  </a:cubicBezTo>
                  <a:cubicBezTo>
                    <a:pt x="688" y="3606"/>
                    <a:pt x="-66" y="4808"/>
                    <a:pt x="5" y="5916"/>
                  </a:cubicBezTo>
                  <a:cubicBezTo>
                    <a:pt x="971" y="19609"/>
                    <a:pt x="3304" y="33019"/>
                    <a:pt x="11765" y="44285"/>
                  </a:cubicBezTo>
                  <a:cubicBezTo>
                    <a:pt x="17940" y="52487"/>
                    <a:pt x="20815" y="61537"/>
                    <a:pt x="22135" y="71553"/>
                  </a:cubicBezTo>
                  <a:cubicBezTo>
                    <a:pt x="23149" y="79331"/>
                    <a:pt x="24351" y="87320"/>
                    <a:pt x="27155" y="94579"/>
                  </a:cubicBezTo>
                  <a:cubicBezTo>
                    <a:pt x="38209" y="123333"/>
                    <a:pt x="53198" y="150083"/>
                    <a:pt x="72171" y="174264"/>
                  </a:cubicBezTo>
                  <a:cubicBezTo>
                    <a:pt x="82022" y="186826"/>
                    <a:pt x="93830" y="197879"/>
                    <a:pt x="105308" y="209050"/>
                  </a:cubicBezTo>
                  <a:cubicBezTo>
                    <a:pt x="109644" y="213269"/>
                    <a:pt x="117139" y="215956"/>
                    <a:pt x="121381" y="211124"/>
                  </a:cubicBezTo>
                  <a:cubicBezTo>
                    <a:pt x="126048" y="205798"/>
                    <a:pt x="118671" y="201815"/>
                    <a:pt x="115489" y="197950"/>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30" name="Freeform: Shape 29">
              <a:extLst>
                <a:ext uri="{FF2B5EF4-FFF2-40B4-BE49-F238E27FC236}">
                  <a16:creationId xmlns:a16="http://schemas.microsoft.com/office/drawing/2014/main" id="{7B1F5FD1-9075-4174-B1F2-5B9213DFDE9C}"/>
                </a:ext>
              </a:extLst>
            </p:cNvPr>
            <p:cNvSpPr/>
            <p:nvPr/>
          </p:nvSpPr>
          <p:spPr>
            <a:xfrm>
              <a:off x="460579" y="3776288"/>
              <a:ext cx="175526" cy="116078"/>
            </a:xfrm>
            <a:custGeom>
              <a:avLst/>
              <a:gdLst>
                <a:gd name="connsiteX0" fmla="*/ 169833 w 175526"/>
                <a:gd name="connsiteY0" fmla="*/ 99199 h 116078"/>
                <a:gd name="connsiteX1" fmla="*/ 142046 w 175526"/>
                <a:gd name="connsiteY1" fmla="*/ 82300 h 116078"/>
                <a:gd name="connsiteX2" fmla="*/ 74735 w 175526"/>
                <a:gd name="connsiteY2" fmla="*/ 43530 h 116078"/>
                <a:gd name="connsiteX3" fmla="*/ 20434 w 175526"/>
                <a:gd name="connsiteY3" fmla="*/ 7660 h 116078"/>
                <a:gd name="connsiteX4" fmla="*/ 1815 w 175526"/>
                <a:gd name="connsiteY4" fmla="*/ 0 h 116078"/>
                <a:gd name="connsiteX5" fmla="*/ 0 w 175526"/>
                <a:gd name="connsiteY5" fmla="*/ 2003 h 116078"/>
                <a:gd name="connsiteX6" fmla="*/ 4926 w 175526"/>
                <a:gd name="connsiteY6" fmla="*/ 11878 h 116078"/>
                <a:gd name="connsiteX7" fmla="*/ 60311 w 175526"/>
                <a:gd name="connsiteY7" fmla="*/ 59463 h 116078"/>
                <a:gd name="connsiteX8" fmla="*/ 89654 w 175526"/>
                <a:gd name="connsiteY8" fmla="*/ 73462 h 116078"/>
                <a:gd name="connsiteX9" fmla="*/ 98727 w 175526"/>
                <a:gd name="connsiteY9" fmla="*/ 97643 h 116078"/>
                <a:gd name="connsiteX10" fmla="*/ 112444 w 175526"/>
                <a:gd name="connsiteY10" fmla="*/ 95522 h 116078"/>
                <a:gd name="connsiteX11" fmla="*/ 143790 w 175526"/>
                <a:gd name="connsiteY11" fmla="*/ 105374 h 116078"/>
                <a:gd name="connsiteX12" fmla="*/ 163163 w 175526"/>
                <a:gd name="connsiteY12" fmla="*/ 116074 h 116078"/>
                <a:gd name="connsiteX13" fmla="*/ 174311 w 175526"/>
                <a:gd name="connsiteY13" fmla="*/ 111030 h 116078"/>
                <a:gd name="connsiteX14" fmla="*/ 169833 w 175526"/>
                <a:gd name="connsiteY14" fmla="*/ 99199 h 116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5526" h="116078">
                  <a:moveTo>
                    <a:pt x="169833" y="99199"/>
                  </a:moveTo>
                  <a:cubicBezTo>
                    <a:pt x="160735" y="93307"/>
                    <a:pt x="151685" y="87203"/>
                    <a:pt x="142046" y="82300"/>
                  </a:cubicBezTo>
                  <a:cubicBezTo>
                    <a:pt x="118925" y="70563"/>
                    <a:pt x="95711" y="59227"/>
                    <a:pt x="74735" y="43530"/>
                  </a:cubicBezTo>
                  <a:cubicBezTo>
                    <a:pt x="57389" y="30544"/>
                    <a:pt x="38817" y="19184"/>
                    <a:pt x="20434" y="7660"/>
                  </a:cubicBezTo>
                  <a:cubicBezTo>
                    <a:pt x="14824" y="4148"/>
                    <a:pt x="8060" y="2498"/>
                    <a:pt x="1815" y="0"/>
                  </a:cubicBezTo>
                  <a:cubicBezTo>
                    <a:pt x="1202" y="660"/>
                    <a:pt x="589" y="1343"/>
                    <a:pt x="0" y="2003"/>
                  </a:cubicBezTo>
                  <a:cubicBezTo>
                    <a:pt x="1626" y="5303"/>
                    <a:pt x="2757" y="8979"/>
                    <a:pt x="4926" y="11878"/>
                  </a:cubicBezTo>
                  <a:cubicBezTo>
                    <a:pt x="19844" y="31817"/>
                    <a:pt x="39218" y="46783"/>
                    <a:pt x="60311" y="59463"/>
                  </a:cubicBezTo>
                  <a:cubicBezTo>
                    <a:pt x="69550" y="65025"/>
                    <a:pt x="79991" y="68536"/>
                    <a:pt x="89654" y="73462"/>
                  </a:cubicBezTo>
                  <a:cubicBezTo>
                    <a:pt x="100943" y="79213"/>
                    <a:pt x="102993" y="84162"/>
                    <a:pt x="98727" y="97643"/>
                  </a:cubicBezTo>
                  <a:cubicBezTo>
                    <a:pt x="104266" y="96818"/>
                    <a:pt x="108485" y="96653"/>
                    <a:pt x="112444" y="95522"/>
                  </a:cubicBezTo>
                  <a:cubicBezTo>
                    <a:pt x="125171" y="91845"/>
                    <a:pt x="135706" y="93967"/>
                    <a:pt x="143790" y="105374"/>
                  </a:cubicBezTo>
                  <a:cubicBezTo>
                    <a:pt x="148409" y="111878"/>
                    <a:pt x="155079" y="116238"/>
                    <a:pt x="163163" y="116074"/>
                  </a:cubicBezTo>
                  <a:cubicBezTo>
                    <a:pt x="167028" y="116003"/>
                    <a:pt x="172237" y="113976"/>
                    <a:pt x="174311" y="111030"/>
                  </a:cubicBezTo>
                  <a:cubicBezTo>
                    <a:pt x="177445" y="106505"/>
                    <a:pt x="174004" y="101909"/>
                    <a:pt x="169833" y="99199"/>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31" name="Freeform: Shape 30">
              <a:extLst>
                <a:ext uri="{FF2B5EF4-FFF2-40B4-BE49-F238E27FC236}">
                  <a16:creationId xmlns:a16="http://schemas.microsoft.com/office/drawing/2014/main" id="{E96E76BF-6947-447F-8669-BDC01EE54884}"/>
                </a:ext>
              </a:extLst>
            </p:cNvPr>
            <p:cNvSpPr/>
            <p:nvPr/>
          </p:nvSpPr>
          <p:spPr>
            <a:xfrm>
              <a:off x="986991" y="3827031"/>
              <a:ext cx="170354" cy="118103"/>
            </a:xfrm>
            <a:custGeom>
              <a:avLst/>
              <a:gdLst>
                <a:gd name="connsiteX0" fmla="*/ 170313 w 170354"/>
                <a:gd name="connsiteY0" fmla="*/ 12350 h 118103"/>
                <a:gd name="connsiteX1" fmla="*/ 152495 w 170354"/>
                <a:gd name="connsiteY1" fmla="*/ 3464 h 118103"/>
                <a:gd name="connsiteX2" fmla="*/ 138778 w 170354"/>
                <a:gd name="connsiteY2" fmla="*/ 14730 h 118103"/>
                <a:gd name="connsiteX3" fmla="*/ 59070 w 170354"/>
                <a:gd name="connsiteY3" fmla="*/ 70540 h 118103"/>
                <a:gd name="connsiteX4" fmla="*/ 18557 w 170354"/>
                <a:gd name="connsiteY4" fmla="*/ 92105 h 118103"/>
                <a:gd name="connsiteX5" fmla="*/ 3214 w 170354"/>
                <a:gd name="connsiteY5" fmla="*/ 103676 h 118103"/>
                <a:gd name="connsiteX6" fmla="*/ 2082 w 170354"/>
                <a:gd name="connsiteY6" fmla="*/ 116356 h 118103"/>
                <a:gd name="connsiteX7" fmla="*/ 11816 w 170354"/>
                <a:gd name="connsiteY7" fmla="*/ 117652 h 118103"/>
                <a:gd name="connsiteX8" fmla="*/ 26640 w 170354"/>
                <a:gd name="connsiteY8" fmla="*/ 111101 h 118103"/>
                <a:gd name="connsiteX9" fmla="*/ 97510 w 170354"/>
                <a:gd name="connsiteY9" fmla="*/ 66439 h 118103"/>
                <a:gd name="connsiteX10" fmla="*/ 152495 w 170354"/>
                <a:gd name="connsiteY10" fmla="*/ 39594 h 118103"/>
                <a:gd name="connsiteX11" fmla="*/ 170313 w 170354"/>
                <a:gd name="connsiteY11" fmla="*/ 16804 h 118103"/>
                <a:gd name="connsiteX12" fmla="*/ 170313 w 170354"/>
                <a:gd name="connsiteY12" fmla="*/ 12350 h 118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0354" h="118103">
                  <a:moveTo>
                    <a:pt x="170313" y="12350"/>
                  </a:moveTo>
                  <a:cubicBezTo>
                    <a:pt x="169393" y="71"/>
                    <a:pt x="162771" y="-3370"/>
                    <a:pt x="152495" y="3464"/>
                  </a:cubicBezTo>
                  <a:cubicBezTo>
                    <a:pt x="147593" y="6740"/>
                    <a:pt x="142691" y="10370"/>
                    <a:pt x="138778" y="14730"/>
                  </a:cubicBezTo>
                  <a:cubicBezTo>
                    <a:pt x="116506" y="39547"/>
                    <a:pt x="88271" y="55668"/>
                    <a:pt x="59070" y="70540"/>
                  </a:cubicBezTo>
                  <a:cubicBezTo>
                    <a:pt x="45448" y="77492"/>
                    <a:pt x="31849" y="84563"/>
                    <a:pt x="18557" y="92105"/>
                  </a:cubicBezTo>
                  <a:cubicBezTo>
                    <a:pt x="13018" y="95239"/>
                    <a:pt x="8116" y="99552"/>
                    <a:pt x="3214" y="103676"/>
                  </a:cubicBezTo>
                  <a:cubicBezTo>
                    <a:pt x="-1123" y="107330"/>
                    <a:pt x="-628" y="112680"/>
                    <a:pt x="2082" y="116356"/>
                  </a:cubicBezTo>
                  <a:cubicBezTo>
                    <a:pt x="3473" y="118242"/>
                    <a:pt x="8776" y="118477"/>
                    <a:pt x="11816" y="117652"/>
                  </a:cubicBezTo>
                  <a:cubicBezTo>
                    <a:pt x="16977" y="116262"/>
                    <a:pt x="22092" y="113952"/>
                    <a:pt x="26640" y="111101"/>
                  </a:cubicBezTo>
                  <a:cubicBezTo>
                    <a:pt x="50327" y="96300"/>
                    <a:pt x="73400" y="80485"/>
                    <a:pt x="97510" y="66439"/>
                  </a:cubicBezTo>
                  <a:cubicBezTo>
                    <a:pt x="115116" y="56210"/>
                    <a:pt x="133546" y="46971"/>
                    <a:pt x="152495" y="39594"/>
                  </a:cubicBezTo>
                  <a:cubicBezTo>
                    <a:pt x="165293" y="34622"/>
                    <a:pt x="170643" y="30639"/>
                    <a:pt x="170313" y="16804"/>
                  </a:cubicBezTo>
                  <a:cubicBezTo>
                    <a:pt x="170313" y="15319"/>
                    <a:pt x="170407" y="13811"/>
                    <a:pt x="170313" y="12350"/>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32" name="Freeform: Shape 31">
              <a:extLst>
                <a:ext uri="{FF2B5EF4-FFF2-40B4-BE49-F238E27FC236}">
                  <a16:creationId xmlns:a16="http://schemas.microsoft.com/office/drawing/2014/main" id="{6FCB3FA5-5CDE-47B2-B653-EC53E5097BDA}"/>
                </a:ext>
              </a:extLst>
            </p:cNvPr>
            <p:cNvSpPr/>
            <p:nvPr/>
          </p:nvSpPr>
          <p:spPr>
            <a:xfrm>
              <a:off x="1126948" y="3562437"/>
              <a:ext cx="48156" cy="187816"/>
            </a:xfrm>
            <a:custGeom>
              <a:avLst/>
              <a:gdLst>
                <a:gd name="connsiteX0" fmla="*/ 38416 w 48156"/>
                <a:gd name="connsiteY0" fmla="*/ 3175 h 187816"/>
                <a:gd name="connsiteX1" fmla="*/ 30356 w 48156"/>
                <a:gd name="connsiteY1" fmla="*/ 18023 h 187816"/>
                <a:gd name="connsiteX2" fmla="*/ 21424 w 48156"/>
                <a:gd name="connsiteY2" fmla="*/ 69614 h 187816"/>
                <a:gd name="connsiteX3" fmla="*/ 9639 w 48156"/>
                <a:gd name="connsiteY3" fmla="*/ 107229 h 187816"/>
                <a:gd name="connsiteX4" fmla="*/ 0 w 48156"/>
                <a:gd name="connsiteY4" fmla="*/ 136972 h 187816"/>
                <a:gd name="connsiteX5" fmla="*/ 754 w 48156"/>
                <a:gd name="connsiteY5" fmla="*/ 150123 h 187816"/>
                <a:gd name="connsiteX6" fmla="*/ 9828 w 48156"/>
                <a:gd name="connsiteY6" fmla="*/ 181209 h 187816"/>
                <a:gd name="connsiteX7" fmla="*/ 25171 w 48156"/>
                <a:gd name="connsiteY7" fmla="*/ 184132 h 187816"/>
                <a:gd name="connsiteX8" fmla="*/ 24228 w 48156"/>
                <a:gd name="connsiteY8" fmla="*/ 156769 h 187816"/>
                <a:gd name="connsiteX9" fmla="*/ 16568 w 48156"/>
                <a:gd name="connsiteY9" fmla="*/ 133625 h 187816"/>
                <a:gd name="connsiteX10" fmla="*/ 20669 w 48156"/>
                <a:gd name="connsiteY10" fmla="*/ 122548 h 187816"/>
                <a:gd name="connsiteX11" fmla="*/ 47396 w 48156"/>
                <a:gd name="connsiteY11" fmla="*/ 37655 h 187816"/>
                <a:gd name="connsiteX12" fmla="*/ 47985 w 48156"/>
                <a:gd name="connsiteY12" fmla="*/ 5838 h 187816"/>
                <a:gd name="connsiteX13" fmla="*/ 44355 w 48156"/>
                <a:gd name="connsiteY13" fmla="*/ 87 h 187816"/>
                <a:gd name="connsiteX14" fmla="*/ 38416 w 48156"/>
                <a:gd name="connsiteY14" fmla="*/ 3175 h 18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156" h="187816">
                  <a:moveTo>
                    <a:pt x="38416" y="3175"/>
                  </a:moveTo>
                  <a:cubicBezTo>
                    <a:pt x="35305" y="7865"/>
                    <a:pt x="32430" y="12814"/>
                    <a:pt x="30356" y="18023"/>
                  </a:cubicBezTo>
                  <a:cubicBezTo>
                    <a:pt x="23757" y="34544"/>
                    <a:pt x="22767" y="52103"/>
                    <a:pt x="21424" y="69614"/>
                  </a:cubicBezTo>
                  <a:cubicBezTo>
                    <a:pt x="20410" y="83001"/>
                    <a:pt x="18124" y="96529"/>
                    <a:pt x="9639" y="107229"/>
                  </a:cubicBezTo>
                  <a:cubicBezTo>
                    <a:pt x="1956" y="116915"/>
                    <a:pt x="306" y="127615"/>
                    <a:pt x="0" y="136972"/>
                  </a:cubicBezTo>
                  <a:cubicBezTo>
                    <a:pt x="283" y="142746"/>
                    <a:pt x="-141" y="146611"/>
                    <a:pt x="754" y="150123"/>
                  </a:cubicBezTo>
                  <a:cubicBezTo>
                    <a:pt x="3417" y="160587"/>
                    <a:pt x="5892" y="171193"/>
                    <a:pt x="9828" y="181209"/>
                  </a:cubicBezTo>
                  <a:cubicBezTo>
                    <a:pt x="12963" y="189175"/>
                    <a:pt x="18525" y="189670"/>
                    <a:pt x="25171" y="184132"/>
                  </a:cubicBezTo>
                  <a:cubicBezTo>
                    <a:pt x="37780" y="173597"/>
                    <a:pt x="37521" y="166503"/>
                    <a:pt x="24228" y="156769"/>
                  </a:cubicBezTo>
                  <a:cubicBezTo>
                    <a:pt x="15225" y="150170"/>
                    <a:pt x="13269" y="144490"/>
                    <a:pt x="16568" y="133625"/>
                  </a:cubicBezTo>
                  <a:cubicBezTo>
                    <a:pt x="17723" y="129854"/>
                    <a:pt x="18855" y="125989"/>
                    <a:pt x="20669" y="122548"/>
                  </a:cubicBezTo>
                  <a:cubicBezTo>
                    <a:pt x="34716" y="95845"/>
                    <a:pt x="44379" y="67752"/>
                    <a:pt x="47396" y="37655"/>
                  </a:cubicBezTo>
                  <a:cubicBezTo>
                    <a:pt x="48456" y="27120"/>
                    <a:pt x="48150" y="16444"/>
                    <a:pt x="47985" y="5838"/>
                  </a:cubicBezTo>
                  <a:cubicBezTo>
                    <a:pt x="47961" y="3788"/>
                    <a:pt x="46052" y="606"/>
                    <a:pt x="44355" y="87"/>
                  </a:cubicBezTo>
                  <a:cubicBezTo>
                    <a:pt x="42776" y="-431"/>
                    <a:pt x="39548" y="1454"/>
                    <a:pt x="38416" y="3175"/>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33" name="Freeform: Shape 32">
              <a:extLst>
                <a:ext uri="{FF2B5EF4-FFF2-40B4-BE49-F238E27FC236}">
                  <a16:creationId xmlns:a16="http://schemas.microsoft.com/office/drawing/2014/main" id="{9D126143-ED25-47DF-969D-15AC04358816}"/>
                </a:ext>
              </a:extLst>
            </p:cNvPr>
            <p:cNvSpPr/>
            <p:nvPr/>
          </p:nvSpPr>
          <p:spPr>
            <a:xfrm>
              <a:off x="772286" y="3765846"/>
              <a:ext cx="146553" cy="39818"/>
            </a:xfrm>
            <a:custGeom>
              <a:avLst/>
              <a:gdLst>
                <a:gd name="connsiteX0" fmla="*/ 146554 w 146553"/>
                <a:gd name="connsiteY0" fmla="*/ 2688 h 39818"/>
                <a:gd name="connsiteX1" fmla="*/ 138800 w 146553"/>
                <a:gd name="connsiteY1" fmla="*/ 449 h 39818"/>
                <a:gd name="connsiteX2" fmla="*/ 121029 w 146553"/>
                <a:gd name="connsiteY2" fmla="*/ 190 h 39818"/>
                <a:gd name="connsiteX3" fmla="*/ 40615 w 146553"/>
                <a:gd name="connsiteY3" fmla="*/ 6624 h 39818"/>
                <a:gd name="connsiteX4" fmla="*/ 7925 w 146553"/>
                <a:gd name="connsiteY4" fmla="*/ 12398 h 39818"/>
                <a:gd name="connsiteX5" fmla="*/ 1986 w 146553"/>
                <a:gd name="connsiteY5" fmla="*/ 26845 h 39818"/>
                <a:gd name="connsiteX6" fmla="*/ 28618 w 146553"/>
                <a:gd name="connsiteY6" fmla="*/ 39643 h 39818"/>
                <a:gd name="connsiteX7" fmla="*/ 138164 w 146553"/>
                <a:gd name="connsiteY7" fmla="*/ 8556 h 39818"/>
                <a:gd name="connsiteX8" fmla="*/ 146554 w 146553"/>
                <a:gd name="connsiteY8" fmla="*/ 2688 h 39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553" h="39818">
                  <a:moveTo>
                    <a:pt x="146554" y="2688"/>
                  </a:moveTo>
                  <a:cubicBezTo>
                    <a:pt x="142689" y="1533"/>
                    <a:pt x="140756" y="543"/>
                    <a:pt x="138800" y="449"/>
                  </a:cubicBezTo>
                  <a:cubicBezTo>
                    <a:pt x="132884" y="142"/>
                    <a:pt x="126921" y="-235"/>
                    <a:pt x="121029" y="190"/>
                  </a:cubicBezTo>
                  <a:cubicBezTo>
                    <a:pt x="94209" y="2146"/>
                    <a:pt x="67364" y="4055"/>
                    <a:pt x="40615" y="6624"/>
                  </a:cubicBezTo>
                  <a:cubicBezTo>
                    <a:pt x="29632" y="7684"/>
                    <a:pt x="18672" y="9829"/>
                    <a:pt x="7925" y="12398"/>
                  </a:cubicBezTo>
                  <a:cubicBezTo>
                    <a:pt x="-653" y="14472"/>
                    <a:pt x="-1643" y="18667"/>
                    <a:pt x="1986" y="26845"/>
                  </a:cubicBezTo>
                  <a:cubicBezTo>
                    <a:pt x="7313" y="38889"/>
                    <a:pt x="17824" y="40444"/>
                    <a:pt x="28618" y="39643"/>
                  </a:cubicBezTo>
                  <a:cubicBezTo>
                    <a:pt x="67200" y="36815"/>
                    <a:pt x="103047" y="23829"/>
                    <a:pt x="138164" y="8556"/>
                  </a:cubicBezTo>
                  <a:cubicBezTo>
                    <a:pt x="140615" y="7472"/>
                    <a:pt x="142689" y="5422"/>
                    <a:pt x="146554" y="2688"/>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34" name="Freeform: Shape 33">
              <a:extLst>
                <a:ext uri="{FF2B5EF4-FFF2-40B4-BE49-F238E27FC236}">
                  <a16:creationId xmlns:a16="http://schemas.microsoft.com/office/drawing/2014/main" id="{8C948466-5ED5-49FE-82F1-BB2B5B062ABA}"/>
                </a:ext>
              </a:extLst>
            </p:cNvPr>
            <p:cNvSpPr/>
            <p:nvPr/>
          </p:nvSpPr>
          <p:spPr>
            <a:xfrm>
              <a:off x="339584" y="3336599"/>
              <a:ext cx="79558" cy="92570"/>
            </a:xfrm>
            <a:custGeom>
              <a:avLst/>
              <a:gdLst>
                <a:gd name="connsiteX0" fmla="*/ 24011 w 79558"/>
                <a:gd name="connsiteY0" fmla="*/ 91539 h 92570"/>
                <a:gd name="connsiteX1" fmla="*/ 35324 w 79558"/>
                <a:gd name="connsiteY1" fmla="*/ 77445 h 92570"/>
                <a:gd name="connsiteX2" fmla="*/ 32166 w 79558"/>
                <a:gd name="connsiteY2" fmla="*/ 67712 h 92570"/>
                <a:gd name="connsiteX3" fmla="*/ 37681 w 79558"/>
                <a:gd name="connsiteY3" fmla="*/ 52675 h 92570"/>
                <a:gd name="connsiteX4" fmla="*/ 47273 w 79558"/>
                <a:gd name="connsiteY4" fmla="*/ 49823 h 92570"/>
                <a:gd name="connsiteX5" fmla="*/ 53637 w 79558"/>
                <a:gd name="connsiteY5" fmla="*/ 62267 h 92570"/>
                <a:gd name="connsiteX6" fmla="*/ 57101 w 79558"/>
                <a:gd name="connsiteY6" fmla="*/ 76479 h 92570"/>
                <a:gd name="connsiteX7" fmla="*/ 74471 w 79558"/>
                <a:gd name="connsiteY7" fmla="*/ 82819 h 92570"/>
                <a:gd name="connsiteX8" fmla="*/ 78360 w 79558"/>
                <a:gd name="connsiteY8" fmla="*/ 68560 h 92570"/>
                <a:gd name="connsiteX9" fmla="*/ 44445 w 79558"/>
                <a:gd name="connsiteY9" fmla="*/ 0 h 92570"/>
                <a:gd name="connsiteX10" fmla="*/ 32402 w 79558"/>
                <a:gd name="connsiteY10" fmla="*/ 41904 h 92570"/>
                <a:gd name="connsiteX11" fmla="*/ 25001 w 79558"/>
                <a:gd name="connsiteY11" fmla="*/ 54254 h 92570"/>
                <a:gd name="connsiteX12" fmla="*/ 14372 w 79558"/>
                <a:gd name="connsiteY12" fmla="*/ 44850 h 92570"/>
                <a:gd name="connsiteX13" fmla="*/ 4426 w 79558"/>
                <a:gd name="connsiteY13" fmla="*/ 32218 h 92570"/>
                <a:gd name="connsiteX14" fmla="*/ 1669 w 79558"/>
                <a:gd name="connsiteY14" fmla="*/ 33184 h 92570"/>
                <a:gd name="connsiteX15" fmla="*/ 7537 w 79558"/>
                <a:gd name="connsiteY15" fmla="*/ 86731 h 92570"/>
                <a:gd name="connsiteX16" fmla="*/ 24011 w 79558"/>
                <a:gd name="connsiteY16" fmla="*/ 91539 h 92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558" h="92570">
                  <a:moveTo>
                    <a:pt x="24011" y="91539"/>
                  </a:moveTo>
                  <a:cubicBezTo>
                    <a:pt x="30611" y="89489"/>
                    <a:pt x="35159" y="84633"/>
                    <a:pt x="35324" y="77445"/>
                  </a:cubicBezTo>
                  <a:cubicBezTo>
                    <a:pt x="35395" y="74216"/>
                    <a:pt x="33109" y="71011"/>
                    <a:pt x="32166" y="67712"/>
                  </a:cubicBezTo>
                  <a:cubicBezTo>
                    <a:pt x="30351" y="61419"/>
                    <a:pt x="33038" y="56281"/>
                    <a:pt x="37681" y="52675"/>
                  </a:cubicBezTo>
                  <a:cubicBezTo>
                    <a:pt x="40274" y="50672"/>
                    <a:pt x="46189" y="48692"/>
                    <a:pt x="47273" y="49823"/>
                  </a:cubicBezTo>
                  <a:cubicBezTo>
                    <a:pt x="50361" y="53099"/>
                    <a:pt x="52128" y="57836"/>
                    <a:pt x="53637" y="62267"/>
                  </a:cubicBezTo>
                  <a:cubicBezTo>
                    <a:pt x="55216" y="66863"/>
                    <a:pt x="55169" y="72095"/>
                    <a:pt x="57101" y="76479"/>
                  </a:cubicBezTo>
                  <a:cubicBezTo>
                    <a:pt x="60354" y="83832"/>
                    <a:pt x="67330" y="86142"/>
                    <a:pt x="74471" y="82819"/>
                  </a:cubicBezTo>
                  <a:cubicBezTo>
                    <a:pt x="81117" y="79731"/>
                    <a:pt x="79868" y="73580"/>
                    <a:pt x="78360" y="68560"/>
                  </a:cubicBezTo>
                  <a:cubicBezTo>
                    <a:pt x="71148" y="44237"/>
                    <a:pt x="56512" y="23615"/>
                    <a:pt x="44445" y="0"/>
                  </a:cubicBezTo>
                  <a:cubicBezTo>
                    <a:pt x="40156" y="15131"/>
                    <a:pt x="36668" y="28635"/>
                    <a:pt x="32402" y="41904"/>
                  </a:cubicBezTo>
                  <a:cubicBezTo>
                    <a:pt x="30964" y="46359"/>
                    <a:pt x="27523" y="50153"/>
                    <a:pt x="25001" y="54254"/>
                  </a:cubicBezTo>
                  <a:cubicBezTo>
                    <a:pt x="21443" y="51143"/>
                    <a:pt x="17577" y="48315"/>
                    <a:pt x="14372" y="44850"/>
                  </a:cubicBezTo>
                  <a:cubicBezTo>
                    <a:pt x="10743" y="40938"/>
                    <a:pt x="7726" y="36460"/>
                    <a:pt x="4426" y="32218"/>
                  </a:cubicBezTo>
                  <a:cubicBezTo>
                    <a:pt x="3507" y="32548"/>
                    <a:pt x="2588" y="32854"/>
                    <a:pt x="1669" y="33184"/>
                  </a:cubicBezTo>
                  <a:cubicBezTo>
                    <a:pt x="-924" y="51426"/>
                    <a:pt x="-1513" y="69644"/>
                    <a:pt x="7537" y="86731"/>
                  </a:cubicBezTo>
                  <a:cubicBezTo>
                    <a:pt x="10931" y="93165"/>
                    <a:pt x="17837" y="93448"/>
                    <a:pt x="24011" y="91539"/>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35" name="Freeform: Shape 34">
              <a:extLst>
                <a:ext uri="{FF2B5EF4-FFF2-40B4-BE49-F238E27FC236}">
                  <a16:creationId xmlns:a16="http://schemas.microsoft.com/office/drawing/2014/main" id="{0A926CFE-7DE2-4429-9283-2A8E163B391E}"/>
                </a:ext>
              </a:extLst>
            </p:cNvPr>
            <p:cNvSpPr/>
            <p:nvPr/>
          </p:nvSpPr>
          <p:spPr>
            <a:xfrm>
              <a:off x="1072081" y="2529929"/>
              <a:ext cx="157417" cy="93493"/>
            </a:xfrm>
            <a:custGeom>
              <a:avLst/>
              <a:gdLst>
                <a:gd name="connsiteX0" fmla="*/ 1391 w 157417"/>
                <a:gd name="connsiteY0" fmla="*/ 0 h 93493"/>
                <a:gd name="connsiteX1" fmla="*/ 0 w 157417"/>
                <a:gd name="connsiteY1" fmla="*/ 2404 h 93493"/>
                <a:gd name="connsiteX2" fmla="*/ 15084 w 157417"/>
                <a:gd name="connsiteY2" fmla="*/ 14824 h 93493"/>
                <a:gd name="connsiteX3" fmla="*/ 110394 w 157417"/>
                <a:gd name="connsiteY3" fmla="*/ 76290 h 93493"/>
                <a:gd name="connsiteX4" fmla="*/ 140137 w 157417"/>
                <a:gd name="connsiteY4" fmla="*/ 91068 h 93493"/>
                <a:gd name="connsiteX5" fmla="*/ 156116 w 157417"/>
                <a:gd name="connsiteY5" fmla="*/ 89206 h 93493"/>
                <a:gd name="connsiteX6" fmla="*/ 148456 w 157417"/>
                <a:gd name="connsiteY6" fmla="*/ 74735 h 93493"/>
                <a:gd name="connsiteX7" fmla="*/ 13293 w 157417"/>
                <a:gd name="connsiteY7" fmla="*/ 3064 h 93493"/>
                <a:gd name="connsiteX8" fmla="*/ 1391 w 157417"/>
                <a:gd name="connsiteY8" fmla="*/ 0 h 93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417" h="93493">
                  <a:moveTo>
                    <a:pt x="1391" y="0"/>
                  </a:moveTo>
                  <a:cubicBezTo>
                    <a:pt x="919" y="801"/>
                    <a:pt x="471" y="1603"/>
                    <a:pt x="0" y="2404"/>
                  </a:cubicBezTo>
                  <a:cubicBezTo>
                    <a:pt x="5020" y="6576"/>
                    <a:pt x="9663" y="11289"/>
                    <a:pt x="15084" y="14824"/>
                  </a:cubicBezTo>
                  <a:cubicBezTo>
                    <a:pt x="46712" y="35517"/>
                    <a:pt x="78388" y="56163"/>
                    <a:pt x="110394" y="76290"/>
                  </a:cubicBezTo>
                  <a:cubicBezTo>
                    <a:pt x="119727" y="82159"/>
                    <a:pt x="129955" y="86755"/>
                    <a:pt x="140137" y="91068"/>
                  </a:cubicBezTo>
                  <a:cubicBezTo>
                    <a:pt x="145345" y="93260"/>
                    <a:pt x="152369" y="95946"/>
                    <a:pt x="156116" y="89206"/>
                  </a:cubicBezTo>
                  <a:cubicBezTo>
                    <a:pt x="160311" y="81688"/>
                    <a:pt x="153453" y="78129"/>
                    <a:pt x="148456" y="74735"/>
                  </a:cubicBezTo>
                  <a:cubicBezTo>
                    <a:pt x="106034" y="45864"/>
                    <a:pt x="60853" y="22178"/>
                    <a:pt x="13293" y="3064"/>
                  </a:cubicBezTo>
                  <a:cubicBezTo>
                    <a:pt x="9545" y="1556"/>
                    <a:pt x="5374" y="990"/>
                    <a:pt x="1391" y="0"/>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36" name="Freeform: Shape 35">
              <a:extLst>
                <a:ext uri="{FF2B5EF4-FFF2-40B4-BE49-F238E27FC236}">
                  <a16:creationId xmlns:a16="http://schemas.microsoft.com/office/drawing/2014/main" id="{42AF765E-A63E-4F0F-8350-6EABB89D4C19}"/>
                </a:ext>
              </a:extLst>
            </p:cNvPr>
            <p:cNvSpPr/>
            <p:nvPr/>
          </p:nvSpPr>
          <p:spPr>
            <a:xfrm>
              <a:off x="965293" y="3326492"/>
              <a:ext cx="40370" cy="117107"/>
            </a:xfrm>
            <a:custGeom>
              <a:avLst/>
              <a:gdLst>
                <a:gd name="connsiteX0" fmla="*/ 36931 w 40370"/>
                <a:gd name="connsiteY0" fmla="*/ 34193 h 117107"/>
                <a:gd name="connsiteX1" fmla="*/ 40302 w 40370"/>
                <a:gd name="connsiteY1" fmla="*/ 11591 h 117107"/>
                <a:gd name="connsiteX2" fmla="*/ 33443 w 40370"/>
                <a:gd name="connsiteY2" fmla="*/ 679 h 117107"/>
                <a:gd name="connsiteX3" fmla="*/ 20976 w 40370"/>
                <a:gd name="connsiteY3" fmla="*/ 5817 h 117107"/>
                <a:gd name="connsiteX4" fmla="*/ 15060 w 40370"/>
                <a:gd name="connsiteY4" fmla="*/ 16871 h 117107"/>
                <a:gd name="connsiteX5" fmla="*/ 0 w 40370"/>
                <a:gd name="connsiteY5" fmla="*/ 91983 h 117107"/>
                <a:gd name="connsiteX6" fmla="*/ 3818 w 40370"/>
                <a:gd name="connsiteY6" fmla="*/ 109965 h 117107"/>
                <a:gd name="connsiteX7" fmla="*/ 19562 w 40370"/>
                <a:gd name="connsiteY7" fmla="*/ 115315 h 117107"/>
                <a:gd name="connsiteX8" fmla="*/ 31228 w 40370"/>
                <a:gd name="connsiteY8" fmla="*/ 89626 h 117107"/>
                <a:gd name="connsiteX9" fmla="*/ 30120 w 40370"/>
                <a:gd name="connsiteY9" fmla="*/ 79421 h 117107"/>
                <a:gd name="connsiteX10" fmla="*/ 36931 w 40370"/>
                <a:gd name="connsiteY10" fmla="*/ 34193 h 117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370" h="117107">
                  <a:moveTo>
                    <a:pt x="36931" y="34193"/>
                  </a:moveTo>
                  <a:cubicBezTo>
                    <a:pt x="38086" y="26651"/>
                    <a:pt x="39571" y="19157"/>
                    <a:pt x="40302" y="11591"/>
                  </a:cubicBezTo>
                  <a:cubicBezTo>
                    <a:pt x="40773" y="6618"/>
                    <a:pt x="38841" y="2518"/>
                    <a:pt x="33443" y="679"/>
                  </a:cubicBezTo>
                  <a:cubicBezTo>
                    <a:pt x="27622" y="-1324"/>
                    <a:pt x="23828" y="1316"/>
                    <a:pt x="20976" y="5817"/>
                  </a:cubicBezTo>
                  <a:cubicBezTo>
                    <a:pt x="18737" y="9329"/>
                    <a:pt x="16663" y="13029"/>
                    <a:pt x="15060" y="16871"/>
                  </a:cubicBezTo>
                  <a:cubicBezTo>
                    <a:pt x="5421" y="39920"/>
                    <a:pt x="1673" y="64172"/>
                    <a:pt x="0" y="91983"/>
                  </a:cubicBezTo>
                  <a:cubicBezTo>
                    <a:pt x="825" y="96107"/>
                    <a:pt x="1532" y="103295"/>
                    <a:pt x="3818" y="109965"/>
                  </a:cubicBezTo>
                  <a:cubicBezTo>
                    <a:pt x="6293" y="117154"/>
                    <a:pt x="12750" y="118874"/>
                    <a:pt x="19562" y="115315"/>
                  </a:cubicBezTo>
                  <a:cubicBezTo>
                    <a:pt x="28895" y="110484"/>
                    <a:pt x="33349" y="100491"/>
                    <a:pt x="31228" y="89626"/>
                  </a:cubicBezTo>
                  <a:cubicBezTo>
                    <a:pt x="30568" y="86256"/>
                    <a:pt x="29672" y="82720"/>
                    <a:pt x="30120" y="79421"/>
                  </a:cubicBezTo>
                  <a:cubicBezTo>
                    <a:pt x="32147" y="64314"/>
                    <a:pt x="34622" y="49277"/>
                    <a:pt x="36931" y="34193"/>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37" name="Freeform: Shape 36">
              <a:extLst>
                <a:ext uri="{FF2B5EF4-FFF2-40B4-BE49-F238E27FC236}">
                  <a16:creationId xmlns:a16="http://schemas.microsoft.com/office/drawing/2014/main" id="{7A658C3B-B820-4777-BDC1-3CC9BCA42337}"/>
                </a:ext>
              </a:extLst>
            </p:cNvPr>
            <p:cNvSpPr/>
            <p:nvPr/>
          </p:nvSpPr>
          <p:spPr>
            <a:xfrm>
              <a:off x="1259118" y="3717485"/>
              <a:ext cx="134786" cy="117228"/>
            </a:xfrm>
            <a:custGeom>
              <a:avLst/>
              <a:gdLst>
                <a:gd name="connsiteX0" fmla="*/ 121801 w 134786"/>
                <a:gd name="connsiteY0" fmla="*/ 4596 h 117228"/>
                <a:gd name="connsiteX1" fmla="*/ 67122 w 134786"/>
                <a:gd name="connsiteY1" fmla="*/ 56140 h 117228"/>
                <a:gd name="connsiteX2" fmla="*/ 61914 w 134786"/>
                <a:gd name="connsiteY2" fmla="*/ 68112 h 117228"/>
                <a:gd name="connsiteX3" fmla="*/ 49258 w 134786"/>
                <a:gd name="connsiteY3" fmla="*/ 81193 h 117228"/>
                <a:gd name="connsiteX4" fmla="*/ 7990 w 134786"/>
                <a:gd name="connsiteY4" fmla="*/ 105633 h 117228"/>
                <a:gd name="connsiteX5" fmla="*/ 0 w 134786"/>
                <a:gd name="connsiteY5" fmla="*/ 117228 h 117228"/>
                <a:gd name="connsiteX6" fmla="*/ 32501 w 134786"/>
                <a:gd name="connsiteY6" fmla="*/ 105185 h 117228"/>
                <a:gd name="connsiteX7" fmla="*/ 125595 w 134786"/>
                <a:gd name="connsiteY7" fmla="*/ 16215 h 117228"/>
                <a:gd name="connsiteX8" fmla="*/ 134787 w 134786"/>
                <a:gd name="connsiteY8" fmla="*/ 1980 h 117228"/>
                <a:gd name="connsiteX9" fmla="*/ 132925 w 134786"/>
                <a:gd name="connsiteY9" fmla="*/ 0 h 117228"/>
                <a:gd name="connsiteX10" fmla="*/ 121801 w 134786"/>
                <a:gd name="connsiteY10" fmla="*/ 4596 h 117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4786" h="117228">
                  <a:moveTo>
                    <a:pt x="121801" y="4596"/>
                  </a:moveTo>
                  <a:cubicBezTo>
                    <a:pt x="100141" y="18077"/>
                    <a:pt x="82253" y="35706"/>
                    <a:pt x="67122" y="56140"/>
                  </a:cubicBezTo>
                  <a:cubicBezTo>
                    <a:pt x="64577" y="59580"/>
                    <a:pt x="62574" y="63941"/>
                    <a:pt x="61914" y="68112"/>
                  </a:cubicBezTo>
                  <a:cubicBezTo>
                    <a:pt x="60547" y="76950"/>
                    <a:pt x="58143" y="80627"/>
                    <a:pt x="49258" y="81193"/>
                  </a:cubicBezTo>
                  <a:cubicBezTo>
                    <a:pt x="31204" y="82347"/>
                    <a:pt x="18642" y="92317"/>
                    <a:pt x="7990" y="105633"/>
                  </a:cubicBezTo>
                  <a:cubicBezTo>
                    <a:pt x="5491" y="108767"/>
                    <a:pt x="3394" y="112256"/>
                    <a:pt x="0" y="117228"/>
                  </a:cubicBezTo>
                  <a:cubicBezTo>
                    <a:pt x="13717" y="116427"/>
                    <a:pt x="23639" y="111902"/>
                    <a:pt x="32501" y="105185"/>
                  </a:cubicBezTo>
                  <a:cubicBezTo>
                    <a:pt x="66934" y="79095"/>
                    <a:pt x="97738" y="49187"/>
                    <a:pt x="125595" y="16215"/>
                  </a:cubicBezTo>
                  <a:cubicBezTo>
                    <a:pt x="129225" y="11926"/>
                    <a:pt x="131747" y="6740"/>
                    <a:pt x="134787" y="1980"/>
                  </a:cubicBezTo>
                  <a:cubicBezTo>
                    <a:pt x="134174" y="1320"/>
                    <a:pt x="133538" y="660"/>
                    <a:pt x="132925" y="0"/>
                  </a:cubicBezTo>
                  <a:cubicBezTo>
                    <a:pt x="129225" y="1508"/>
                    <a:pt x="125171" y="2498"/>
                    <a:pt x="121801" y="4596"/>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38" name="Freeform: Shape 37">
              <a:extLst>
                <a:ext uri="{FF2B5EF4-FFF2-40B4-BE49-F238E27FC236}">
                  <a16:creationId xmlns:a16="http://schemas.microsoft.com/office/drawing/2014/main" id="{06A4753F-719D-43FC-8E2F-F853B44D7596}"/>
                </a:ext>
              </a:extLst>
            </p:cNvPr>
            <p:cNvSpPr/>
            <p:nvPr/>
          </p:nvSpPr>
          <p:spPr>
            <a:xfrm>
              <a:off x="362760" y="3205159"/>
              <a:ext cx="26916" cy="122436"/>
            </a:xfrm>
            <a:custGeom>
              <a:avLst/>
              <a:gdLst>
                <a:gd name="connsiteX0" fmla="*/ 13940 w 26916"/>
                <a:gd name="connsiteY0" fmla="*/ 0 h 122436"/>
                <a:gd name="connsiteX1" fmla="*/ 11512 w 26916"/>
                <a:gd name="connsiteY1" fmla="*/ 1980 h 122436"/>
                <a:gd name="connsiteX2" fmla="*/ 9627 w 26916"/>
                <a:gd name="connsiteY2" fmla="*/ 6788 h 122436"/>
                <a:gd name="connsiteX3" fmla="*/ 317 w 26916"/>
                <a:gd name="connsiteY3" fmla="*/ 85859 h 122436"/>
                <a:gd name="connsiteX4" fmla="*/ 9297 w 26916"/>
                <a:gd name="connsiteY4" fmla="*/ 116616 h 122436"/>
                <a:gd name="connsiteX5" fmla="*/ 24074 w 26916"/>
                <a:gd name="connsiteY5" fmla="*/ 115037 h 122436"/>
                <a:gd name="connsiteX6" fmla="*/ 26620 w 26916"/>
                <a:gd name="connsiteY6" fmla="*/ 89654 h 122436"/>
                <a:gd name="connsiteX7" fmla="*/ 18489 w 26916"/>
                <a:gd name="connsiteY7" fmla="*/ 35564 h 122436"/>
                <a:gd name="connsiteX8" fmla="*/ 13940 w 26916"/>
                <a:gd name="connsiteY8" fmla="*/ 0 h 122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16" h="122436">
                  <a:moveTo>
                    <a:pt x="13940" y="0"/>
                  </a:moveTo>
                  <a:cubicBezTo>
                    <a:pt x="12502" y="1131"/>
                    <a:pt x="11748" y="1438"/>
                    <a:pt x="11512" y="1980"/>
                  </a:cubicBezTo>
                  <a:cubicBezTo>
                    <a:pt x="10782" y="3535"/>
                    <a:pt x="10098" y="5138"/>
                    <a:pt x="9627" y="6788"/>
                  </a:cubicBezTo>
                  <a:cubicBezTo>
                    <a:pt x="2250" y="32642"/>
                    <a:pt x="-1097" y="59133"/>
                    <a:pt x="317" y="85859"/>
                  </a:cubicBezTo>
                  <a:cubicBezTo>
                    <a:pt x="883" y="96300"/>
                    <a:pt x="4795" y="107023"/>
                    <a:pt x="9297" y="116616"/>
                  </a:cubicBezTo>
                  <a:cubicBezTo>
                    <a:pt x="13256" y="125077"/>
                    <a:pt x="21482" y="124110"/>
                    <a:pt x="24074" y="115037"/>
                  </a:cubicBezTo>
                  <a:cubicBezTo>
                    <a:pt x="26384" y="106953"/>
                    <a:pt x="27492" y="97973"/>
                    <a:pt x="26620" y="89654"/>
                  </a:cubicBezTo>
                  <a:cubicBezTo>
                    <a:pt x="24734" y="71530"/>
                    <a:pt x="21152" y="53594"/>
                    <a:pt x="18489" y="35564"/>
                  </a:cubicBezTo>
                  <a:cubicBezTo>
                    <a:pt x="16768" y="23992"/>
                    <a:pt x="15495" y="12373"/>
                    <a:pt x="13940" y="0"/>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39" name="Freeform: Shape 38">
              <a:extLst>
                <a:ext uri="{FF2B5EF4-FFF2-40B4-BE49-F238E27FC236}">
                  <a16:creationId xmlns:a16="http://schemas.microsoft.com/office/drawing/2014/main" id="{280D0EAA-6C40-4ABC-91ED-1CF26708FF8C}"/>
                </a:ext>
              </a:extLst>
            </p:cNvPr>
            <p:cNvSpPr/>
            <p:nvPr/>
          </p:nvSpPr>
          <p:spPr>
            <a:xfrm>
              <a:off x="286268" y="3354335"/>
              <a:ext cx="34646" cy="106563"/>
            </a:xfrm>
            <a:custGeom>
              <a:avLst/>
              <a:gdLst>
                <a:gd name="connsiteX0" fmla="*/ 34386 w 34646"/>
                <a:gd name="connsiteY0" fmla="*/ 100129 h 106563"/>
                <a:gd name="connsiteX1" fmla="*/ 34080 w 34646"/>
                <a:gd name="connsiteY1" fmla="*/ 72978 h 106563"/>
                <a:gd name="connsiteX2" fmla="*/ 17724 w 34646"/>
                <a:gd name="connsiteY2" fmla="*/ 7364 h 106563"/>
                <a:gd name="connsiteX3" fmla="*/ 9475 w 34646"/>
                <a:gd name="connsiteY3" fmla="*/ 58 h 106563"/>
                <a:gd name="connsiteX4" fmla="*/ 613 w 34646"/>
                <a:gd name="connsiteY4" fmla="*/ 9368 h 106563"/>
                <a:gd name="connsiteX5" fmla="*/ 71 w 34646"/>
                <a:gd name="connsiteY5" fmla="*/ 14435 h 106563"/>
                <a:gd name="connsiteX6" fmla="*/ 25690 w 34646"/>
                <a:gd name="connsiteY6" fmla="*/ 99752 h 106563"/>
                <a:gd name="connsiteX7" fmla="*/ 30003 w 34646"/>
                <a:gd name="connsiteY7" fmla="*/ 106563 h 106563"/>
                <a:gd name="connsiteX8" fmla="*/ 32760 w 34646"/>
                <a:gd name="connsiteY8" fmla="*/ 104819 h 106563"/>
                <a:gd name="connsiteX9" fmla="*/ 34386 w 34646"/>
                <a:gd name="connsiteY9" fmla="*/ 100129 h 10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646" h="106563">
                  <a:moveTo>
                    <a:pt x="34386" y="100129"/>
                  </a:moveTo>
                  <a:cubicBezTo>
                    <a:pt x="34481" y="91079"/>
                    <a:pt x="35070" y="81934"/>
                    <a:pt x="34080" y="72978"/>
                  </a:cubicBezTo>
                  <a:cubicBezTo>
                    <a:pt x="31558" y="50424"/>
                    <a:pt x="27080" y="28222"/>
                    <a:pt x="17724" y="7364"/>
                  </a:cubicBezTo>
                  <a:cubicBezTo>
                    <a:pt x="16286" y="4136"/>
                    <a:pt x="10889" y="-578"/>
                    <a:pt x="9475" y="58"/>
                  </a:cubicBezTo>
                  <a:cubicBezTo>
                    <a:pt x="5845" y="1732"/>
                    <a:pt x="3206" y="5880"/>
                    <a:pt x="613" y="9368"/>
                  </a:cubicBezTo>
                  <a:cubicBezTo>
                    <a:pt x="-259" y="10546"/>
                    <a:pt x="48" y="12714"/>
                    <a:pt x="71" y="14435"/>
                  </a:cubicBezTo>
                  <a:cubicBezTo>
                    <a:pt x="495" y="45309"/>
                    <a:pt x="10795" y="73214"/>
                    <a:pt x="25690" y="99752"/>
                  </a:cubicBezTo>
                  <a:cubicBezTo>
                    <a:pt x="27010" y="102085"/>
                    <a:pt x="28565" y="104301"/>
                    <a:pt x="30003" y="106563"/>
                  </a:cubicBezTo>
                  <a:cubicBezTo>
                    <a:pt x="30922" y="105974"/>
                    <a:pt x="31841" y="105408"/>
                    <a:pt x="32760" y="104819"/>
                  </a:cubicBezTo>
                  <a:cubicBezTo>
                    <a:pt x="33326" y="103264"/>
                    <a:pt x="34363" y="101708"/>
                    <a:pt x="34386" y="100129"/>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40" name="Freeform: Shape 39">
              <a:extLst>
                <a:ext uri="{FF2B5EF4-FFF2-40B4-BE49-F238E27FC236}">
                  <a16:creationId xmlns:a16="http://schemas.microsoft.com/office/drawing/2014/main" id="{BBB93750-12F8-4175-BEC9-357797802774}"/>
                </a:ext>
              </a:extLst>
            </p:cNvPr>
            <p:cNvSpPr/>
            <p:nvPr/>
          </p:nvSpPr>
          <p:spPr>
            <a:xfrm>
              <a:off x="513513" y="2105197"/>
              <a:ext cx="137143" cy="31235"/>
            </a:xfrm>
            <a:custGeom>
              <a:avLst/>
              <a:gdLst>
                <a:gd name="connsiteX0" fmla="*/ 109545 w 137143"/>
                <a:gd name="connsiteY0" fmla="*/ 21455 h 31235"/>
                <a:gd name="connsiteX1" fmla="*/ 132194 w 137143"/>
                <a:gd name="connsiteY1" fmla="*/ 15186 h 31235"/>
                <a:gd name="connsiteX2" fmla="*/ 137144 w 137143"/>
                <a:gd name="connsiteY2" fmla="*/ 7244 h 31235"/>
                <a:gd name="connsiteX3" fmla="*/ 130804 w 137143"/>
                <a:gd name="connsiteY3" fmla="*/ 1587 h 31235"/>
                <a:gd name="connsiteX4" fmla="*/ 105845 w 137143"/>
                <a:gd name="connsiteY4" fmla="*/ 809 h 31235"/>
                <a:gd name="connsiteX5" fmla="*/ 0 w 137143"/>
                <a:gd name="connsiteY5" fmla="*/ 26640 h 31235"/>
                <a:gd name="connsiteX6" fmla="*/ 542 w 137143"/>
                <a:gd name="connsiteY6" fmla="*/ 31236 h 31235"/>
                <a:gd name="connsiteX7" fmla="*/ 109545 w 137143"/>
                <a:gd name="connsiteY7" fmla="*/ 21455 h 31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143" h="31235">
                  <a:moveTo>
                    <a:pt x="109545" y="21455"/>
                  </a:moveTo>
                  <a:cubicBezTo>
                    <a:pt x="117252" y="20677"/>
                    <a:pt x="124912" y="18038"/>
                    <a:pt x="132194" y="15186"/>
                  </a:cubicBezTo>
                  <a:cubicBezTo>
                    <a:pt x="134645" y="14220"/>
                    <a:pt x="137120" y="10001"/>
                    <a:pt x="137144" y="7244"/>
                  </a:cubicBezTo>
                  <a:cubicBezTo>
                    <a:pt x="137167" y="5287"/>
                    <a:pt x="133255" y="1870"/>
                    <a:pt x="130804" y="1587"/>
                  </a:cubicBezTo>
                  <a:cubicBezTo>
                    <a:pt x="122531" y="621"/>
                    <a:pt x="113740" y="-982"/>
                    <a:pt x="105845" y="809"/>
                  </a:cubicBezTo>
                  <a:cubicBezTo>
                    <a:pt x="70422" y="8823"/>
                    <a:pt x="35258" y="17920"/>
                    <a:pt x="0" y="26640"/>
                  </a:cubicBezTo>
                  <a:cubicBezTo>
                    <a:pt x="189" y="28172"/>
                    <a:pt x="354" y="29704"/>
                    <a:pt x="542" y="31236"/>
                  </a:cubicBezTo>
                  <a:cubicBezTo>
                    <a:pt x="36884" y="28031"/>
                    <a:pt x="73250" y="25061"/>
                    <a:pt x="109545" y="21455"/>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41" name="Freeform: Shape 40">
              <a:extLst>
                <a:ext uri="{FF2B5EF4-FFF2-40B4-BE49-F238E27FC236}">
                  <a16:creationId xmlns:a16="http://schemas.microsoft.com/office/drawing/2014/main" id="{7B907C0A-87A0-4499-A044-C637EFCFE250}"/>
                </a:ext>
              </a:extLst>
            </p:cNvPr>
            <p:cNvSpPr/>
            <p:nvPr/>
          </p:nvSpPr>
          <p:spPr>
            <a:xfrm>
              <a:off x="228856" y="2983641"/>
              <a:ext cx="20797" cy="133891"/>
            </a:xfrm>
            <a:custGeom>
              <a:avLst/>
              <a:gdLst>
                <a:gd name="connsiteX0" fmla="*/ 7259 w 20797"/>
                <a:gd name="connsiteY0" fmla="*/ 133891 h 133891"/>
                <a:gd name="connsiteX1" fmla="*/ 17488 w 20797"/>
                <a:gd name="connsiteY1" fmla="*/ 0 h 133891"/>
                <a:gd name="connsiteX2" fmla="*/ 7259 w 20797"/>
                <a:gd name="connsiteY2" fmla="*/ 133891 h 133891"/>
              </a:gdLst>
              <a:ahLst/>
              <a:cxnLst>
                <a:cxn ang="0">
                  <a:pos x="connsiteX0" y="connsiteY0"/>
                </a:cxn>
                <a:cxn ang="0">
                  <a:pos x="connsiteX1" y="connsiteY1"/>
                </a:cxn>
                <a:cxn ang="0">
                  <a:pos x="connsiteX2" y="connsiteY2"/>
                </a:cxn>
              </a:cxnLst>
              <a:rect l="l" t="t" r="r" b="b"/>
              <a:pathLst>
                <a:path w="20797" h="133891">
                  <a:moveTo>
                    <a:pt x="7259" y="133891"/>
                  </a:moveTo>
                  <a:cubicBezTo>
                    <a:pt x="17441" y="116309"/>
                    <a:pt x="25619" y="12680"/>
                    <a:pt x="17488" y="0"/>
                  </a:cubicBezTo>
                  <a:cubicBezTo>
                    <a:pt x="519" y="15791"/>
                    <a:pt x="-6434" y="110606"/>
                    <a:pt x="7259" y="133891"/>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42" name="Freeform: Shape 41">
              <a:extLst>
                <a:ext uri="{FF2B5EF4-FFF2-40B4-BE49-F238E27FC236}">
                  <a16:creationId xmlns:a16="http://schemas.microsoft.com/office/drawing/2014/main" id="{616F4FAA-02EB-402D-8E0E-81E39C7BEA06}"/>
                </a:ext>
              </a:extLst>
            </p:cNvPr>
            <p:cNvSpPr/>
            <p:nvPr/>
          </p:nvSpPr>
          <p:spPr>
            <a:xfrm>
              <a:off x="664239" y="3758117"/>
              <a:ext cx="86818" cy="39365"/>
            </a:xfrm>
            <a:custGeom>
              <a:avLst/>
              <a:gdLst>
                <a:gd name="connsiteX0" fmla="*/ 80314 w 86818"/>
                <a:gd name="connsiteY0" fmla="*/ 25642 h 39365"/>
                <a:gd name="connsiteX1" fmla="*/ 17292 w 86818"/>
                <a:gd name="connsiteY1" fmla="*/ 0 h 39365"/>
                <a:gd name="connsiteX2" fmla="*/ 7512 w 86818"/>
                <a:gd name="connsiteY2" fmla="*/ 707 h 39365"/>
                <a:gd name="connsiteX3" fmla="*/ 111 w 86818"/>
                <a:gd name="connsiteY3" fmla="*/ 5421 h 39365"/>
                <a:gd name="connsiteX4" fmla="*/ 4047 w 86818"/>
                <a:gd name="connsiteY4" fmla="*/ 12892 h 39365"/>
                <a:gd name="connsiteX5" fmla="*/ 77509 w 86818"/>
                <a:gd name="connsiteY5" fmla="*/ 39335 h 39365"/>
                <a:gd name="connsiteX6" fmla="*/ 86819 w 86818"/>
                <a:gd name="connsiteY6" fmla="*/ 36531 h 39365"/>
                <a:gd name="connsiteX7" fmla="*/ 82482 w 86818"/>
                <a:gd name="connsiteY7" fmla="*/ 27669 h 39365"/>
                <a:gd name="connsiteX8" fmla="*/ 80314 w 86818"/>
                <a:gd name="connsiteY8" fmla="*/ 25642 h 39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818" h="39365">
                  <a:moveTo>
                    <a:pt x="80314" y="25642"/>
                  </a:moveTo>
                  <a:cubicBezTo>
                    <a:pt x="62284" y="9545"/>
                    <a:pt x="40719" y="2286"/>
                    <a:pt x="17292" y="0"/>
                  </a:cubicBezTo>
                  <a:cubicBezTo>
                    <a:pt x="13851" y="189"/>
                    <a:pt x="10481" y="-165"/>
                    <a:pt x="7512" y="707"/>
                  </a:cubicBezTo>
                  <a:cubicBezTo>
                    <a:pt x="4707" y="1532"/>
                    <a:pt x="912" y="3205"/>
                    <a:pt x="111" y="5421"/>
                  </a:cubicBezTo>
                  <a:cubicBezTo>
                    <a:pt x="-549" y="7259"/>
                    <a:pt x="1855" y="11431"/>
                    <a:pt x="4047" y="12892"/>
                  </a:cubicBezTo>
                  <a:cubicBezTo>
                    <a:pt x="26319" y="27740"/>
                    <a:pt x="50877" y="36625"/>
                    <a:pt x="77509" y="39335"/>
                  </a:cubicBezTo>
                  <a:cubicBezTo>
                    <a:pt x="80479" y="39642"/>
                    <a:pt x="83708" y="37521"/>
                    <a:pt x="86819" y="36531"/>
                  </a:cubicBezTo>
                  <a:cubicBezTo>
                    <a:pt x="85381" y="33561"/>
                    <a:pt x="84038" y="30568"/>
                    <a:pt x="82482" y="27669"/>
                  </a:cubicBezTo>
                  <a:cubicBezTo>
                    <a:pt x="82034" y="26821"/>
                    <a:pt x="81044" y="26302"/>
                    <a:pt x="80314" y="25642"/>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43" name="Freeform: Shape 42">
              <a:extLst>
                <a:ext uri="{FF2B5EF4-FFF2-40B4-BE49-F238E27FC236}">
                  <a16:creationId xmlns:a16="http://schemas.microsoft.com/office/drawing/2014/main" id="{FDAB8357-B972-4F1B-B0FC-71F62E9B5AE2}"/>
                </a:ext>
              </a:extLst>
            </p:cNvPr>
            <p:cNvSpPr/>
            <p:nvPr/>
          </p:nvSpPr>
          <p:spPr>
            <a:xfrm>
              <a:off x="920278" y="3664283"/>
              <a:ext cx="75865" cy="61617"/>
            </a:xfrm>
            <a:custGeom>
              <a:avLst/>
              <a:gdLst>
                <a:gd name="connsiteX0" fmla="*/ 75866 w 75865"/>
                <a:gd name="connsiteY0" fmla="*/ 8635 h 61617"/>
                <a:gd name="connsiteX1" fmla="*/ 74051 w 75865"/>
                <a:gd name="connsiteY1" fmla="*/ 7621 h 61617"/>
                <a:gd name="connsiteX2" fmla="*/ 63492 w 75865"/>
                <a:gd name="connsiteY2" fmla="*/ 2342 h 61617"/>
                <a:gd name="connsiteX3" fmla="*/ 23450 w 75865"/>
                <a:gd name="connsiteY3" fmla="*/ 31543 h 61617"/>
                <a:gd name="connsiteX4" fmla="*/ 1296 w 75865"/>
                <a:gd name="connsiteY4" fmla="*/ 54404 h 61617"/>
                <a:gd name="connsiteX5" fmla="*/ 259 w 75865"/>
                <a:gd name="connsiteY5" fmla="*/ 60249 h 61617"/>
                <a:gd name="connsiteX6" fmla="*/ 5467 w 75865"/>
                <a:gd name="connsiteY6" fmla="*/ 61616 h 61617"/>
                <a:gd name="connsiteX7" fmla="*/ 11171 w 75865"/>
                <a:gd name="connsiteY7" fmla="*/ 60273 h 61617"/>
                <a:gd name="connsiteX8" fmla="*/ 65495 w 75865"/>
                <a:gd name="connsiteY8" fmla="*/ 26547 h 61617"/>
                <a:gd name="connsiteX9" fmla="*/ 75866 w 75865"/>
                <a:gd name="connsiteY9" fmla="*/ 8635 h 61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865" h="61617">
                  <a:moveTo>
                    <a:pt x="75866" y="8635"/>
                  </a:moveTo>
                  <a:cubicBezTo>
                    <a:pt x="75253" y="8305"/>
                    <a:pt x="74664" y="7951"/>
                    <a:pt x="74051" y="7621"/>
                  </a:cubicBezTo>
                  <a:cubicBezTo>
                    <a:pt x="74051" y="127"/>
                    <a:pt x="70445" y="-2254"/>
                    <a:pt x="63492" y="2342"/>
                  </a:cubicBezTo>
                  <a:cubicBezTo>
                    <a:pt x="49728" y="11487"/>
                    <a:pt x="36224" y="21126"/>
                    <a:pt x="23450" y="31543"/>
                  </a:cubicBezTo>
                  <a:cubicBezTo>
                    <a:pt x="15272" y="38213"/>
                    <a:pt x="8437" y="46556"/>
                    <a:pt x="1296" y="54404"/>
                  </a:cubicBezTo>
                  <a:cubicBezTo>
                    <a:pt x="117" y="55701"/>
                    <a:pt x="-331" y="58576"/>
                    <a:pt x="259" y="60249"/>
                  </a:cubicBezTo>
                  <a:cubicBezTo>
                    <a:pt x="612" y="61239"/>
                    <a:pt x="3652" y="61640"/>
                    <a:pt x="5467" y="61616"/>
                  </a:cubicBezTo>
                  <a:cubicBezTo>
                    <a:pt x="7376" y="61593"/>
                    <a:pt x="9332" y="60933"/>
                    <a:pt x="11171" y="60273"/>
                  </a:cubicBezTo>
                  <a:cubicBezTo>
                    <a:pt x="31769" y="53037"/>
                    <a:pt x="50105" y="41913"/>
                    <a:pt x="65495" y="26547"/>
                  </a:cubicBezTo>
                  <a:cubicBezTo>
                    <a:pt x="70233" y="21857"/>
                    <a:pt x="72495" y="14668"/>
                    <a:pt x="75866" y="8635"/>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44" name="Freeform: Shape 43">
              <a:extLst>
                <a:ext uri="{FF2B5EF4-FFF2-40B4-BE49-F238E27FC236}">
                  <a16:creationId xmlns:a16="http://schemas.microsoft.com/office/drawing/2014/main" id="{1D83C61D-09B1-40CE-B8C2-E45CE7EE16A9}"/>
                </a:ext>
              </a:extLst>
            </p:cNvPr>
            <p:cNvSpPr/>
            <p:nvPr/>
          </p:nvSpPr>
          <p:spPr>
            <a:xfrm>
              <a:off x="623675" y="3585848"/>
              <a:ext cx="74872" cy="64444"/>
            </a:xfrm>
            <a:custGeom>
              <a:avLst/>
              <a:gdLst>
                <a:gd name="connsiteX0" fmla="*/ 10862 w 74872"/>
                <a:gd name="connsiteY0" fmla="*/ 31944 h 64444"/>
                <a:gd name="connsiteX1" fmla="*/ 24154 w 74872"/>
                <a:gd name="connsiteY1" fmla="*/ 32628 h 64444"/>
                <a:gd name="connsiteX2" fmla="*/ 38389 w 74872"/>
                <a:gd name="connsiteY2" fmla="*/ 42998 h 64444"/>
                <a:gd name="connsiteX3" fmla="*/ 63513 w 74872"/>
                <a:gd name="connsiteY3" fmla="*/ 62182 h 64444"/>
                <a:gd name="connsiteX4" fmla="*/ 73412 w 74872"/>
                <a:gd name="connsiteY4" fmla="*/ 64445 h 64444"/>
                <a:gd name="connsiteX5" fmla="*/ 74873 w 74872"/>
                <a:gd name="connsiteY5" fmla="*/ 61758 h 64444"/>
                <a:gd name="connsiteX6" fmla="*/ 67543 w 74872"/>
                <a:gd name="connsiteY6" fmla="*/ 50940 h 64444"/>
                <a:gd name="connsiteX7" fmla="*/ 17225 w 74872"/>
                <a:gd name="connsiteY7" fmla="*/ 6090 h 64444"/>
                <a:gd name="connsiteX8" fmla="*/ 7138 w 74872"/>
                <a:gd name="connsiteY8" fmla="*/ 103 h 64444"/>
                <a:gd name="connsiteX9" fmla="*/ 539 w 74872"/>
                <a:gd name="connsiteY9" fmla="*/ 2672 h 64444"/>
                <a:gd name="connsiteX10" fmla="*/ 657 w 74872"/>
                <a:gd name="connsiteY10" fmla="*/ 26900 h 64444"/>
                <a:gd name="connsiteX11" fmla="*/ 10862 w 74872"/>
                <a:gd name="connsiteY11" fmla="*/ 31944 h 6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872" h="64444">
                  <a:moveTo>
                    <a:pt x="10862" y="31944"/>
                  </a:moveTo>
                  <a:cubicBezTo>
                    <a:pt x="14939" y="30719"/>
                    <a:pt x="20336" y="30907"/>
                    <a:pt x="24154" y="32628"/>
                  </a:cubicBezTo>
                  <a:cubicBezTo>
                    <a:pt x="29386" y="35008"/>
                    <a:pt x="33723" y="39392"/>
                    <a:pt x="38389" y="42998"/>
                  </a:cubicBezTo>
                  <a:cubicBezTo>
                    <a:pt x="46756" y="49432"/>
                    <a:pt x="54887" y="56172"/>
                    <a:pt x="63513" y="62182"/>
                  </a:cubicBezTo>
                  <a:cubicBezTo>
                    <a:pt x="66082" y="63973"/>
                    <a:pt x="70065" y="63738"/>
                    <a:pt x="73412" y="64445"/>
                  </a:cubicBezTo>
                  <a:cubicBezTo>
                    <a:pt x="73907" y="63549"/>
                    <a:pt x="74402" y="62653"/>
                    <a:pt x="74873" y="61758"/>
                  </a:cubicBezTo>
                  <a:cubicBezTo>
                    <a:pt x="72469" y="58105"/>
                    <a:pt x="70678" y="53792"/>
                    <a:pt x="67543" y="50940"/>
                  </a:cubicBezTo>
                  <a:cubicBezTo>
                    <a:pt x="50975" y="35762"/>
                    <a:pt x="34147" y="20867"/>
                    <a:pt x="17225" y="6090"/>
                  </a:cubicBezTo>
                  <a:cubicBezTo>
                    <a:pt x="14303" y="3521"/>
                    <a:pt x="10767" y="1258"/>
                    <a:pt x="7138" y="103"/>
                  </a:cubicBezTo>
                  <a:cubicBezTo>
                    <a:pt x="5299" y="-486"/>
                    <a:pt x="609" y="1588"/>
                    <a:pt x="539" y="2672"/>
                  </a:cubicBezTo>
                  <a:cubicBezTo>
                    <a:pt x="20" y="10733"/>
                    <a:pt x="-404" y="18934"/>
                    <a:pt x="657" y="26900"/>
                  </a:cubicBezTo>
                  <a:cubicBezTo>
                    <a:pt x="1293" y="31543"/>
                    <a:pt x="5064" y="33665"/>
                    <a:pt x="10862" y="31944"/>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45" name="Freeform: Shape 44">
              <a:extLst>
                <a:ext uri="{FF2B5EF4-FFF2-40B4-BE49-F238E27FC236}">
                  <a16:creationId xmlns:a16="http://schemas.microsoft.com/office/drawing/2014/main" id="{CB932354-A4E5-4E14-AD3F-8199CB2F61BE}"/>
                </a:ext>
              </a:extLst>
            </p:cNvPr>
            <p:cNvSpPr/>
            <p:nvPr/>
          </p:nvSpPr>
          <p:spPr>
            <a:xfrm>
              <a:off x="470006" y="2948303"/>
              <a:ext cx="44197" cy="79717"/>
            </a:xfrm>
            <a:custGeom>
              <a:avLst/>
              <a:gdLst>
                <a:gd name="connsiteX0" fmla="*/ 14683 w 44197"/>
                <a:gd name="connsiteY0" fmla="*/ 71728 h 79717"/>
                <a:gd name="connsiteX1" fmla="*/ 42611 w 44197"/>
                <a:gd name="connsiteY1" fmla="*/ 12477 h 79717"/>
                <a:gd name="connsiteX2" fmla="*/ 40726 w 44197"/>
                <a:gd name="connsiteY2" fmla="*/ 1400 h 79717"/>
                <a:gd name="connsiteX3" fmla="*/ 27763 w 44197"/>
                <a:gd name="connsiteY3" fmla="*/ 4747 h 79717"/>
                <a:gd name="connsiteX4" fmla="*/ 0 w 44197"/>
                <a:gd name="connsiteY4" fmla="*/ 71916 h 79717"/>
                <a:gd name="connsiteX5" fmla="*/ 3323 w 44197"/>
                <a:gd name="connsiteY5" fmla="*/ 79717 h 79717"/>
                <a:gd name="connsiteX6" fmla="*/ 11431 w 44197"/>
                <a:gd name="connsiteY6" fmla="*/ 75687 h 79717"/>
                <a:gd name="connsiteX7" fmla="*/ 14683 w 44197"/>
                <a:gd name="connsiteY7" fmla="*/ 71728 h 79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197" h="79717">
                  <a:moveTo>
                    <a:pt x="14683" y="71728"/>
                  </a:moveTo>
                  <a:cubicBezTo>
                    <a:pt x="24087" y="52025"/>
                    <a:pt x="33538" y="32345"/>
                    <a:pt x="42611" y="12477"/>
                  </a:cubicBezTo>
                  <a:cubicBezTo>
                    <a:pt x="44261" y="8895"/>
                    <a:pt x="45817" y="4205"/>
                    <a:pt x="40726" y="1400"/>
                  </a:cubicBezTo>
                  <a:cubicBezTo>
                    <a:pt x="35470" y="-1499"/>
                    <a:pt x="31087" y="340"/>
                    <a:pt x="27763" y="4747"/>
                  </a:cubicBezTo>
                  <a:cubicBezTo>
                    <a:pt x="12868" y="24403"/>
                    <a:pt x="4855" y="46910"/>
                    <a:pt x="0" y="71916"/>
                  </a:cubicBezTo>
                  <a:cubicBezTo>
                    <a:pt x="943" y="74132"/>
                    <a:pt x="2145" y="76936"/>
                    <a:pt x="3323" y="79717"/>
                  </a:cubicBezTo>
                  <a:cubicBezTo>
                    <a:pt x="6033" y="78398"/>
                    <a:pt x="8885" y="77290"/>
                    <a:pt x="11431" y="75687"/>
                  </a:cubicBezTo>
                  <a:cubicBezTo>
                    <a:pt x="12798" y="74815"/>
                    <a:pt x="13952" y="73236"/>
                    <a:pt x="14683" y="71728"/>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46" name="Freeform: Shape 45">
              <a:extLst>
                <a:ext uri="{FF2B5EF4-FFF2-40B4-BE49-F238E27FC236}">
                  <a16:creationId xmlns:a16="http://schemas.microsoft.com/office/drawing/2014/main" id="{75D4B8AD-7D79-4BB2-9CC4-14EE5DAB2D9B}"/>
                </a:ext>
              </a:extLst>
            </p:cNvPr>
            <p:cNvSpPr/>
            <p:nvPr/>
          </p:nvSpPr>
          <p:spPr>
            <a:xfrm>
              <a:off x="316044" y="3208741"/>
              <a:ext cx="20637" cy="104784"/>
            </a:xfrm>
            <a:custGeom>
              <a:avLst/>
              <a:gdLst>
                <a:gd name="connsiteX0" fmla="*/ 18680 w 20637"/>
                <a:gd name="connsiteY0" fmla="*/ 72567 h 104784"/>
                <a:gd name="connsiteX1" fmla="*/ 16276 w 20637"/>
                <a:gd name="connsiteY1" fmla="*/ 17535 h 104784"/>
                <a:gd name="connsiteX2" fmla="*/ 2064 w 20637"/>
                <a:gd name="connsiteY2" fmla="*/ 0 h 104784"/>
                <a:gd name="connsiteX3" fmla="*/ 13047 w 20637"/>
                <a:gd name="connsiteY3" fmla="*/ 104784 h 104784"/>
                <a:gd name="connsiteX4" fmla="*/ 18680 w 20637"/>
                <a:gd name="connsiteY4" fmla="*/ 72567 h 104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37" h="104784">
                  <a:moveTo>
                    <a:pt x="18680" y="72567"/>
                  </a:moveTo>
                  <a:cubicBezTo>
                    <a:pt x="21532" y="54089"/>
                    <a:pt x="21697" y="35659"/>
                    <a:pt x="16276" y="17535"/>
                  </a:cubicBezTo>
                  <a:cubicBezTo>
                    <a:pt x="13966" y="9828"/>
                    <a:pt x="10525" y="2805"/>
                    <a:pt x="2064" y="0"/>
                  </a:cubicBezTo>
                  <a:cubicBezTo>
                    <a:pt x="-3875" y="7683"/>
                    <a:pt x="3997" y="86001"/>
                    <a:pt x="13047" y="104784"/>
                  </a:cubicBezTo>
                  <a:cubicBezTo>
                    <a:pt x="15098" y="93118"/>
                    <a:pt x="17077" y="82866"/>
                    <a:pt x="18680" y="72567"/>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47" name="Freeform: Shape 46">
              <a:extLst>
                <a:ext uri="{FF2B5EF4-FFF2-40B4-BE49-F238E27FC236}">
                  <a16:creationId xmlns:a16="http://schemas.microsoft.com/office/drawing/2014/main" id="{BEEF43BD-4F35-4CE9-8484-9A2CD9269931}"/>
                </a:ext>
              </a:extLst>
            </p:cNvPr>
            <p:cNvSpPr/>
            <p:nvPr/>
          </p:nvSpPr>
          <p:spPr>
            <a:xfrm>
              <a:off x="797812" y="3933889"/>
              <a:ext cx="62342" cy="39731"/>
            </a:xfrm>
            <a:custGeom>
              <a:avLst/>
              <a:gdLst>
                <a:gd name="connsiteX0" fmla="*/ 58973 w 62342"/>
                <a:gd name="connsiteY0" fmla="*/ 10299 h 39731"/>
                <a:gd name="connsiteX1" fmla="*/ 62343 w 62342"/>
                <a:gd name="connsiteY1" fmla="*/ 2522 h 39731"/>
                <a:gd name="connsiteX2" fmla="*/ 55697 w 62342"/>
                <a:gd name="connsiteY2" fmla="*/ 0 h 39731"/>
                <a:gd name="connsiteX3" fmla="*/ 6580 w 62342"/>
                <a:gd name="connsiteY3" fmla="*/ 17983 h 39731"/>
                <a:gd name="connsiteX4" fmla="*/ 2102 w 62342"/>
                <a:gd name="connsiteY4" fmla="*/ 35564 h 39731"/>
                <a:gd name="connsiteX5" fmla="*/ 18270 w 62342"/>
                <a:gd name="connsiteY5" fmla="*/ 37780 h 39731"/>
                <a:gd name="connsiteX6" fmla="*/ 58973 w 62342"/>
                <a:gd name="connsiteY6" fmla="*/ 10299 h 39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42" h="39731">
                  <a:moveTo>
                    <a:pt x="58973" y="10299"/>
                  </a:moveTo>
                  <a:cubicBezTo>
                    <a:pt x="60811" y="8367"/>
                    <a:pt x="61259" y="5138"/>
                    <a:pt x="62343" y="2522"/>
                  </a:cubicBezTo>
                  <a:cubicBezTo>
                    <a:pt x="59774" y="1532"/>
                    <a:pt x="57181" y="566"/>
                    <a:pt x="55697" y="0"/>
                  </a:cubicBezTo>
                  <a:cubicBezTo>
                    <a:pt x="36913" y="2215"/>
                    <a:pt x="20226" y="6222"/>
                    <a:pt x="6580" y="17983"/>
                  </a:cubicBezTo>
                  <a:cubicBezTo>
                    <a:pt x="-231" y="23851"/>
                    <a:pt x="-1810" y="30002"/>
                    <a:pt x="2102" y="35564"/>
                  </a:cubicBezTo>
                  <a:cubicBezTo>
                    <a:pt x="6439" y="41716"/>
                    <a:pt x="12779" y="39783"/>
                    <a:pt x="18270" y="37780"/>
                  </a:cubicBezTo>
                  <a:cubicBezTo>
                    <a:pt x="34037" y="32006"/>
                    <a:pt x="47471" y="22437"/>
                    <a:pt x="58973" y="10299"/>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48" name="Freeform: Shape 47">
              <a:extLst>
                <a:ext uri="{FF2B5EF4-FFF2-40B4-BE49-F238E27FC236}">
                  <a16:creationId xmlns:a16="http://schemas.microsoft.com/office/drawing/2014/main" id="{46035DAC-9BB9-4C98-B1DC-BAD793044797}"/>
                </a:ext>
              </a:extLst>
            </p:cNvPr>
            <p:cNvSpPr/>
            <p:nvPr/>
          </p:nvSpPr>
          <p:spPr>
            <a:xfrm>
              <a:off x="652354" y="3096920"/>
              <a:ext cx="30903" cy="53823"/>
            </a:xfrm>
            <a:custGeom>
              <a:avLst/>
              <a:gdLst>
                <a:gd name="connsiteX0" fmla="*/ 17464 w 30903"/>
                <a:gd name="connsiteY0" fmla="*/ 956 h 53823"/>
                <a:gd name="connsiteX1" fmla="*/ 4101 w 30903"/>
                <a:gd name="connsiteY1" fmla="*/ 6283 h 53823"/>
                <a:gd name="connsiteX2" fmla="*/ 0 w 30903"/>
                <a:gd name="connsiteY2" fmla="*/ 22827 h 53823"/>
                <a:gd name="connsiteX3" fmla="*/ 5939 w 30903"/>
                <a:gd name="connsiteY3" fmla="*/ 47221 h 53823"/>
                <a:gd name="connsiteX4" fmla="*/ 19915 w 30903"/>
                <a:gd name="connsiteY4" fmla="*/ 49672 h 53823"/>
                <a:gd name="connsiteX5" fmla="*/ 30898 w 30903"/>
                <a:gd name="connsiteY5" fmla="*/ 20588 h 53823"/>
                <a:gd name="connsiteX6" fmla="*/ 17464 w 30903"/>
                <a:gd name="connsiteY6" fmla="*/ 956 h 53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03" h="53823">
                  <a:moveTo>
                    <a:pt x="17464" y="956"/>
                  </a:moveTo>
                  <a:cubicBezTo>
                    <a:pt x="11501" y="-1212"/>
                    <a:pt x="6434" y="202"/>
                    <a:pt x="4101" y="6283"/>
                  </a:cubicBezTo>
                  <a:cubicBezTo>
                    <a:pt x="2192" y="11232"/>
                    <a:pt x="1485" y="16653"/>
                    <a:pt x="0" y="22827"/>
                  </a:cubicBezTo>
                  <a:cubicBezTo>
                    <a:pt x="1862" y="30676"/>
                    <a:pt x="3205" y="39184"/>
                    <a:pt x="5939" y="47221"/>
                  </a:cubicBezTo>
                  <a:cubicBezTo>
                    <a:pt x="8626" y="55069"/>
                    <a:pt x="14471" y="55964"/>
                    <a:pt x="19915" y="49672"/>
                  </a:cubicBezTo>
                  <a:cubicBezTo>
                    <a:pt x="27056" y="41423"/>
                    <a:pt x="30686" y="31571"/>
                    <a:pt x="30898" y="20588"/>
                  </a:cubicBezTo>
                  <a:cubicBezTo>
                    <a:pt x="31087" y="10548"/>
                    <a:pt x="26844" y="4350"/>
                    <a:pt x="17464" y="956"/>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49" name="Freeform: Shape 48">
              <a:extLst>
                <a:ext uri="{FF2B5EF4-FFF2-40B4-BE49-F238E27FC236}">
                  <a16:creationId xmlns:a16="http://schemas.microsoft.com/office/drawing/2014/main" id="{5D94A2A2-FDAD-4C8B-9E31-82A9AAD2FA45}"/>
                </a:ext>
              </a:extLst>
            </p:cNvPr>
            <p:cNvSpPr/>
            <p:nvPr/>
          </p:nvSpPr>
          <p:spPr>
            <a:xfrm>
              <a:off x="756478" y="2572234"/>
              <a:ext cx="108823" cy="22766"/>
            </a:xfrm>
            <a:custGeom>
              <a:avLst/>
              <a:gdLst>
                <a:gd name="connsiteX0" fmla="*/ 0 w 108823"/>
                <a:gd name="connsiteY0" fmla="*/ 2687 h 22766"/>
                <a:gd name="connsiteX1" fmla="*/ 106646 w 108823"/>
                <a:gd name="connsiteY1" fmla="*/ 22767 h 22766"/>
                <a:gd name="connsiteX2" fmla="*/ 97832 w 108823"/>
                <a:gd name="connsiteY2" fmla="*/ 4337 h 22766"/>
                <a:gd name="connsiteX3" fmla="*/ 92128 w 108823"/>
                <a:gd name="connsiteY3" fmla="*/ 2946 h 22766"/>
                <a:gd name="connsiteX4" fmla="*/ 189 w 108823"/>
                <a:gd name="connsiteY4" fmla="*/ 0 h 22766"/>
                <a:gd name="connsiteX5" fmla="*/ 0 w 108823"/>
                <a:gd name="connsiteY5" fmla="*/ 2687 h 22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823" h="22766">
                  <a:moveTo>
                    <a:pt x="0" y="2687"/>
                  </a:moveTo>
                  <a:cubicBezTo>
                    <a:pt x="35376" y="9357"/>
                    <a:pt x="70775" y="16003"/>
                    <a:pt x="106646" y="22767"/>
                  </a:cubicBezTo>
                  <a:cubicBezTo>
                    <a:pt x="110794" y="10134"/>
                    <a:pt x="109616" y="7683"/>
                    <a:pt x="97832" y="4337"/>
                  </a:cubicBezTo>
                  <a:cubicBezTo>
                    <a:pt x="95946" y="3794"/>
                    <a:pt x="94037" y="3017"/>
                    <a:pt x="92128" y="2946"/>
                  </a:cubicBezTo>
                  <a:cubicBezTo>
                    <a:pt x="61490" y="1909"/>
                    <a:pt x="30827" y="966"/>
                    <a:pt x="189" y="0"/>
                  </a:cubicBezTo>
                  <a:cubicBezTo>
                    <a:pt x="118" y="896"/>
                    <a:pt x="71" y="1791"/>
                    <a:pt x="0" y="2687"/>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50" name="Freeform: Shape 49">
              <a:extLst>
                <a:ext uri="{FF2B5EF4-FFF2-40B4-BE49-F238E27FC236}">
                  <a16:creationId xmlns:a16="http://schemas.microsoft.com/office/drawing/2014/main" id="{82A3F6FC-A169-4136-8819-ECB58C8511E8}"/>
                </a:ext>
              </a:extLst>
            </p:cNvPr>
            <p:cNvSpPr/>
            <p:nvPr/>
          </p:nvSpPr>
          <p:spPr>
            <a:xfrm>
              <a:off x="1138920" y="2923280"/>
              <a:ext cx="36297" cy="52054"/>
            </a:xfrm>
            <a:custGeom>
              <a:avLst/>
              <a:gdLst>
                <a:gd name="connsiteX0" fmla="*/ 6010 w 36297"/>
                <a:gd name="connsiteY0" fmla="*/ 215 h 52054"/>
                <a:gd name="connsiteX1" fmla="*/ 0 w 36297"/>
                <a:gd name="connsiteY1" fmla="*/ 9643 h 52054"/>
                <a:gd name="connsiteX2" fmla="*/ 16946 w 36297"/>
                <a:gd name="connsiteY2" fmla="*/ 48342 h 52054"/>
                <a:gd name="connsiteX3" fmla="*/ 31204 w 36297"/>
                <a:gd name="connsiteY3" fmla="*/ 50416 h 52054"/>
                <a:gd name="connsiteX4" fmla="*/ 35187 w 36297"/>
                <a:gd name="connsiteY4" fmla="*/ 37571 h 52054"/>
                <a:gd name="connsiteX5" fmla="*/ 18148 w 36297"/>
                <a:gd name="connsiteY5" fmla="*/ 5259 h 52054"/>
                <a:gd name="connsiteX6" fmla="*/ 6010 w 36297"/>
                <a:gd name="connsiteY6" fmla="*/ 215 h 5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297" h="52054">
                  <a:moveTo>
                    <a:pt x="6010" y="215"/>
                  </a:moveTo>
                  <a:cubicBezTo>
                    <a:pt x="2828" y="1205"/>
                    <a:pt x="1249" y="7474"/>
                    <a:pt x="0" y="9643"/>
                  </a:cubicBezTo>
                  <a:cubicBezTo>
                    <a:pt x="1862" y="26235"/>
                    <a:pt x="6293" y="38749"/>
                    <a:pt x="16946" y="48342"/>
                  </a:cubicBezTo>
                  <a:cubicBezTo>
                    <a:pt x="21141" y="52136"/>
                    <a:pt x="26043" y="53362"/>
                    <a:pt x="31204" y="50416"/>
                  </a:cubicBezTo>
                  <a:cubicBezTo>
                    <a:pt x="36366" y="47470"/>
                    <a:pt x="37426" y="42355"/>
                    <a:pt x="35187" y="37571"/>
                  </a:cubicBezTo>
                  <a:cubicBezTo>
                    <a:pt x="30026" y="26541"/>
                    <a:pt x="24676" y="15488"/>
                    <a:pt x="18148" y="5259"/>
                  </a:cubicBezTo>
                  <a:cubicBezTo>
                    <a:pt x="16097" y="2054"/>
                    <a:pt x="9357" y="-822"/>
                    <a:pt x="6010" y="215"/>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51" name="Freeform: Shape 50">
              <a:extLst>
                <a:ext uri="{FF2B5EF4-FFF2-40B4-BE49-F238E27FC236}">
                  <a16:creationId xmlns:a16="http://schemas.microsoft.com/office/drawing/2014/main" id="{169686F2-E1BA-458B-9AB9-110BABBF0794}"/>
                </a:ext>
              </a:extLst>
            </p:cNvPr>
            <p:cNvSpPr/>
            <p:nvPr/>
          </p:nvSpPr>
          <p:spPr>
            <a:xfrm>
              <a:off x="206183" y="3138543"/>
              <a:ext cx="41622" cy="60471"/>
            </a:xfrm>
            <a:custGeom>
              <a:avLst/>
              <a:gdLst>
                <a:gd name="connsiteX0" fmla="*/ 22461 w 41622"/>
                <a:gd name="connsiteY0" fmla="*/ 1450 h 60471"/>
                <a:gd name="connsiteX1" fmla="*/ 0 w 41622"/>
                <a:gd name="connsiteY1" fmla="*/ 24122 h 60471"/>
                <a:gd name="connsiteX2" fmla="*/ 16286 w 41622"/>
                <a:gd name="connsiteY2" fmla="*/ 16156 h 60471"/>
                <a:gd name="connsiteX3" fmla="*/ 23333 w 41622"/>
                <a:gd name="connsiteY3" fmla="*/ 15449 h 60471"/>
                <a:gd name="connsiteX4" fmla="*/ 23686 w 41622"/>
                <a:gd name="connsiteY4" fmla="*/ 22331 h 60471"/>
                <a:gd name="connsiteX5" fmla="*/ 20057 w 41622"/>
                <a:gd name="connsiteY5" fmla="*/ 35859 h 60471"/>
                <a:gd name="connsiteX6" fmla="*/ 20552 w 41622"/>
                <a:gd name="connsiteY6" fmla="*/ 54808 h 60471"/>
                <a:gd name="connsiteX7" fmla="*/ 31016 w 41622"/>
                <a:gd name="connsiteY7" fmla="*/ 56670 h 60471"/>
                <a:gd name="connsiteX8" fmla="*/ 40113 w 41622"/>
                <a:gd name="connsiteY8" fmla="*/ 10052 h 60471"/>
                <a:gd name="connsiteX9" fmla="*/ 22461 w 41622"/>
                <a:gd name="connsiteY9" fmla="*/ 1450 h 60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22" h="60471">
                  <a:moveTo>
                    <a:pt x="22461" y="1450"/>
                  </a:moveTo>
                  <a:cubicBezTo>
                    <a:pt x="12043" y="5739"/>
                    <a:pt x="5656" y="14389"/>
                    <a:pt x="0" y="24122"/>
                  </a:cubicBezTo>
                  <a:cubicBezTo>
                    <a:pt x="5421" y="21436"/>
                    <a:pt x="10724" y="18513"/>
                    <a:pt x="16286" y="16156"/>
                  </a:cubicBezTo>
                  <a:cubicBezTo>
                    <a:pt x="18360" y="15261"/>
                    <a:pt x="20976" y="15638"/>
                    <a:pt x="23333" y="15449"/>
                  </a:cubicBezTo>
                  <a:cubicBezTo>
                    <a:pt x="23498" y="17735"/>
                    <a:pt x="24157" y="20139"/>
                    <a:pt x="23686" y="22331"/>
                  </a:cubicBezTo>
                  <a:cubicBezTo>
                    <a:pt x="22720" y="26903"/>
                    <a:pt x="20457" y="31287"/>
                    <a:pt x="20057" y="35859"/>
                  </a:cubicBezTo>
                  <a:cubicBezTo>
                    <a:pt x="19491" y="42129"/>
                    <a:pt x="19185" y="48751"/>
                    <a:pt x="20552" y="54808"/>
                  </a:cubicBezTo>
                  <a:cubicBezTo>
                    <a:pt x="22060" y="61525"/>
                    <a:pt x="27481" y="62421"/>
                    <a:pt x="31016" y="56670"/>
                  </a:cubicBezTo>
                  <a:cubicBezTo>
                    <a:pt x="39830" y="42388"/>
                    <a:pt x="44120" y="26809"/>
                    <a:pt x="40113" y="10052"/>
                  </a:cubicBezTo>
                  <a:cubicBezTo>
                    <a:pt x="37945" y="931"/>
                    <a:pt x="31087" y="-2109"/>
                    <a:pt x="22461" y="1450"/>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52" name="Freeform: Shape 51">
              <a:extLst>
                <a:ext uri="{FF2B5EF4-FFF2-40B4-BE49-F238E27FC236}">
                  <a16:creationId xmlns:a16="http://schemas.microsoft.com/office/drawing/2014/main" id="{BBB15812-4C92-4FF6-BFAF-D6EC4DC32413}"/>
                </a:ext>
              </a:extLst>
            </p:cNvPr>
            <p:cNvSpPr/>
            <p:nvPr/>
          </p:nvSpPr>
          <p:spPr>
            <a:xfrm>
              <a:off x="273948" y="3156773"/>
              <a:ext cx="20357" cy="72849"/>
            </a:xfrm>
            <a:custGeom>
              <a:avLst/>
              <a:gdLst>
                <a:gd name="connsiteX0" fmla="*/ 3576 w 20357"/>
                <a:gd name="connsiteY0" fmla="*/ 71223 h 72849"/>
                <a:gd name="connsiteX1" fmla="*/ 7064 w 20357"/>
                <a:gd name="connsiteY1" fmla="*/ 72849 h 72849"/>
                <a:gd name="connsiteX2" fmla="*/ 10057 w 20357"/>
                <a:gd name="connsiteY2" fmla="*/ 66863 h 72849"/>
                <a:gd name="connsiteX3" fmla="*/ 16869 w 20357"/>
                <a:gd name="connsiteY3" fmla="*/ 8626 h 72849"/>
                <a:gd name="connsiteX4" fmla="*/ 8596 w 20357"/>
                <a:gd name="connsiteY4" fmla="*/ 0 h 72849"/>
                <a:gd name="connsiteX5" fmla="*/ 1196 w 20357"/>
                <a:gd name="connsiteY5" fmla="*/ 9899 h 72849"/>
                <a:gd name="connsiteX6" fmla="*/ 41 w 20357"/>
                <a:gd name="connsiteY6" fmla="*/ 58402 h 72849"/>
                <a:gd name="connsiteX7" fmla="*/ 3576 w 20357"/>
                <a:gd name="connsiteY7" fmla="*/ 71223 h 72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57" h="72849">
                  <a:moveTo>
                    <a:pt x="3576" y="71223"/>
                  </a:moveTo>
                  <a:cubicBezTo>
                    <a:pt x="4731" y="71765"/>
                    <a:pt x="5909" y="72307"/>
                    <a:pt x="7064" y="72849"/>
                  </a:cubicBezTo>
                  <a:cubicBezTo>
                    <a:pt x="8054" y="70846"/>
                    <a:pt x="8926" y="68772"/>
                    <a:pt x="10057" y="66863"/>
                  </a:cubicBezTo>
                  <a:cubicBezTo>
                    <a:pt x="20852" y="48433"/>
                    <a:pt x="23232" y="28918"/>
                    <a:pt x="16869" y="8626"/>
                  </a:cubicBezTo>
                  <a:cubicBezTo>
                    <a:pt x="15808" y="5209"/>
                    <a:pt x="11424" y="2852"/>
                    <a:pt x="8596" y="0"/>
                  </a:cubicBezTo>
                  <a:cubicBezTo>
                    <a:pt x="6004" y="3300"/>
                    <a:pt x="1431" y="6458"/>
                    <a:pt x="1196" y="9899"/>
                  </a:cubicBezTo>
                  <a:cubicBezTo>
                    <a:pt x="88" y="26019"/>
                    <a:pt x="-101" y="42234"/>
                    <a:pt x="41" y="58402"/>
                  </a:cubicBezTo>
                  <a:cubicBezTo>
                    <a:pt x="64" y="62668"/>
                    <a:pt x="2327" y="66934"/>
                    <a:pt x="3576" y="71223"/>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53" name="Freeform: Shape 52">
              <a:extLst>
                <a:ext uri="{FF2B5EF4-FFF2-40B4-BE49-F238E27FC236}">
                  <a16:creationId xmlns:a16="http://schemas.microsoft.com/office/drawing/2014/main" id="{FAA45EA9-D954-4F83-8098-AAC963FC9EF5}"/>
                </a:ext>
              </a:extLst>
            </p:cNvPr>
            <p:cNvSpPr/>
            <p:nvPr/>
          </p:nvSpPr>
          <p:spPr>
            <a:xfrm>
              <a:off x="245628" y="2882038"/>
              <a:ext cx="39110" cy="60416"/>
            </a:xfrm>
            <a:custGeom>
              <a:avLst/>
              <a:gdLst>
                <a:gd name="connsiteX0" fmla="*/ 37789 w 39110"/>
                <a:gd name="connsiteY0" fmla="*/ 0 h 60416"/>
                <a:gd name="connsiteX1" fmla="*/ 32156 w 39110"/>
                <a:gd name="connsiteY1" fmla="*/ 3064 h 60416"/>
                <a:gd name="connsiteX2" fmla="*/ 457 w 39110"/>
                <a:gd name="connsiteY2" fmla="*/ 52581 h 60416"/>
                <a:gd name="connsiteX3" fmla="*/ 1117 w 39110"/>
                <a:gd name="connsiteY3" fmla="*/ 59722 h 60416"/>
                <a:gd name="connsiteX4" fmla="*/ 8682 w 39110"/>
                <a:gd name="connsiteY4" fmla="*/ 59557 h 60416"/>
                <a:gd name="connsiteX5" fmla="*/ 39109 w 39110"/>
                <a:gd name="connsiteY5" fmla="*/ 15154 h 60416"/>
                <a:gd name="connsiteX6" fmla="*/ 37789 w 39110"/>
                <a:gd name="connsiteY6" fmla="*/ 0 h 60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110" h="60416">
                  <a:moveTo>
                    <a:pt x="37789" y="0"/>
                  </a:moveTo>
                  <a:cubicBezTo>
                    <a:pt x="34631" y="1673"/>
                    <a:pt x="33075" y="2074"/>
                    <a:pt x="32156" y="3064"/>
                  </a:cubicBezTo>
                  <a:cubicBezTo>
                    <a:pt x="18604" y="17653"/>
                    <a:pt x="6797" y="33420"/>
                    <a:pt x="457" y="52581"/>
                  </a:cubicBezTo>
                  <a:cubicBezTo>
                    <a:pt x="-274" y="54773"/>
                    <a:pt x="-180" y="58873"/>
                    <a:pt x="1117" y="59722"/>
                  </a:cubicBezTo>
                  <a:cubicBezTo>
                    <a:pt x="2861" y="60877"/>
                    <a:pt x="6372" y="60429"/>
                    <a:pt x="8682" y="59557"/>
                  </a:cubicBezTo>
                  <a:cubicBezTo>
                    <a:pt x="23789" y="53853"/>
                    <a:pt x="38944" y="31699"/>
                    <a:pt x="39109" y="15154"/>
                  </a:cubicBezTo>
                  <a:cubicBezTo>
                    <a:pt x="39156" y="10606"/>
                    <a:pt x="38354" y="6033"/>
                    <a:pt x="37789" y="0"/>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54" name="Freeform: Shape 53">
              <a:extLst>
                <a:ext uri="{FF2B5EF4-FFF2-40B4-BE49-F238E27FC236}">
                  <a16:creationId xmlns:a16="http://schemas.microsoft.com/office/drawing/2014/main" id="{DF60BC3E-4158-4B0A-BA12-B9DAD810923F}"/>
                </a:ext>
              </a:extLst>
            </p:cNvPr>
            <p:cNvSpPr/>
            <p:nvPr/>
          </p:nvSpPr>
          <p:spPr>
            <a:xfrm>
              <a:off x="183763" y="2948213"/>
              <a:ext cx="43408" cy="40419"/>
            </a:xfrm>
            <a:custGeom>
              <a:avLst/>
              <a:gdLst>
                <a:gd name="connsiteX0" fmla="*/ 7 w 43408"/>
                <a:gd name="connsiteY0" fmla="*/ 30973 h 40419"/>
                <a:gd name="connsiteX1" fmla="*/ 12239 w 43408"/>
                <a:gd name="connsiteY1" fmla="*/ 38562 h 40419"/>
                <a:gd name="connsiteX2" fmla="*/ 41558 w 43408"/>
                <a:gd name="connsiteY2" fmla="*/ 10045 h 40419"/>
                <a:gd name="connsiteX3" fmla="*/ 37009 w 43408"/>
                <a:gd name="connsiteY3" fmla="*/ 405 h 40419"/>
                <a:gd name="connsiteX4" fmla="*/ 7 w 43408"/>
                <a:gd name="connsiteY4" fmla="*/ 30973 h 40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08" h="40419">
                  <a:moveTo>
                    <a:pt x="7" y="30973"/>
                  </a:moveTo>
                  <a:cubicBezTo>
                    <a:pt x="-205" y="39741"/>
                    <a:pt x="4367" y="42734"/>
                    <a:pt x="12239" y="38562"/>
                  </a:cubicBezTo>
                  <a:cubicBezTo>
                    <a:pt x="24754" y="31940"/>
                    <a:pt x="34040" y="21805"/>
                    <a:pt x="41558" y="10045"/>
                  </a:cubicBezTo>
                  <a:cubicBezTo>
                    <a:pt x="45117" y="4483"/>
                    <a:pt x="43514" y="1560"/>
                    <a:pt x="37009" y="405"/>
                  </a:cubicBezTo>
                  <a:cubicBezTo>
                    <a:pt x="19215" y="-2729"/>
                    <a:pt x="455" y="12779"/>
                    <a:pt x="7" y="30973"/>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55" name="Freeform: Shape 54">
              <a:extLst>
                <a:ext uri="{FF2B5EF4-FFF2-40B4-BE49-F238E27FC236}">
                  <a16:creationId xmlns:a16="http://schemas.microsoft.com/office/drawing/2014/main" id="{4DC73FC6-ADFA-45B5-8217-B7EB5327642D}"/>
                </a:ext>
              </a:extLst>
            </p:cNvPr>
            <p:cNvSpPr/>
            <p:nvPr/>
          </p:nvSpPr>
          <p:spPr>
            <a:xfrm>
              <a:off x="725180" y="3917369"/>
              <a:ext cx="85599" cy="16684"/>
            </a:xfrm>
            <a:custGeom>
              <a:avLst/>
              <a:gdLst>
                <a:gd name="connsiteX0" fmla="*/ 0 w 85599"/>
                <a:gd name="connsiteY0" fmla="*/ 4194 h 16684"/>
                <a:gd name="connsiteX1" fmla="*/ 85600 w 85599"/>
                <a:gd name="connsiteY1" fmla="*/ 11382 h 16684"/>
                <a:gd name="connsiteX2" fmla="*/ 0 w 85599"/>
                <a:gd name="connsiteY2" fmla="*/ 4194 h 16684"/>
              </a:gdLst>
              <a:ahLst/>
              <a:cxnLst>
                <a:cxn ang="0">
                  <a:pos x="connsiteX0" y="connsiteY0"/>
                </a:cxn>
                <a:cxn ang="0">
                  <a:pos x="connsiteX1" y="connsiteY1"/>
                </a:cxn>
                <a:cxn ang="0">
                  <a:pos x="connsiteX2" y="connsiteY2"/>
                </a:cxn>
              </a:cxnLst>
              <a:rect l="l" t="t" r="r" b="b"/>
              <a:pathLst>
                <a:path w="85599" h="16684">
                  <a:moveTo>
                    <a:pt x="0" y="4194"/>
                  </a:moveTo>
                  <a:cubicBezTo>
                    <a:pt x="10818" y="16308"/>
                    <a:pt x="74099" y="21352"/>
                    <a:pt x="85600" y="11382"/>
                  </a:cubicBezTo>
                  <a:cubicBezTo>
                    <a:pt x="72897" y="1154"/>
                    <a:pt x="10464" y="-4314"/>
                    <a:pt x="0" y="4194"/>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56" name="Freeform: Shape 55">
              <a:extLst>
                <a:ext uri="{FF2B5EF4-FFF2-40B4-BE49-F238E27FC236}">
                  <a16:creationId xmlns:a16="http://schemas.microsoft.com/office/drawing/2014/main" id="{D9E0A764-2CDD-4EB5-B352-DA52DFB6B858}"/>
                </a:ext>
              </a:extLst>
            </p:cNvPr>
            <p:cNvSpPr/>
            <p:nvPr/>
          </p:nvSpPr>
          <p:spPr>
            <a:xfrm>
              <a:off x="302847" y="3044918"/>
              <a:ext cx="21216" cy="73438"/>
            </a:xfrm>
            <a:custGeom>
              <a:avLst/>
              <a:gdLst>
                <a:gd name="connsiteX0" fmla="*/ 15238 w 21216"/>
                <a:gd name="connsiteY0" fmla="*/ 73439 h 73438"/>
                <a:gd name="connsiteX1" fmla="*/ 18773 w 21216"/>
                <a:gd name="connsiteY1" fmla="*/ 66274 h 73438"/>
                <a:gd name="connsiteX2" fmla="*/ 12669 w 21216"/>
                <a:gd name="connsiteY2" fmla="*/ 6340 h 73438"/>
                <a:gd name="connsiteX3" fmla="*/ 4585 w 21216"/>
                <a:gd name="connsiteY3" fmla="*/ 0 h 73438"/>
                <a:gd name="connsiteX4" fmla="*/ 37 w 21216"/>
                <a:gd name="connsiteY4" fmla="*/ 9781 h 73438"/>
                <a:gd name="connsiteX5" fmla="*/ 11019 w 21216"/>
                <a:gd name="connsiteY5" fmla="*/ 66038 h 73438"/>
                <a:gd name="connsiteX6" fmla="*/ 15238 w 21216"/>
                <a:gd name="connsiteY6" fmla="*/ 73439 h 73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16" h="73438">
                  <a:moveTo>
                    <a:pt x="15238" y="73439"/>
                  </a:moveTo>
                  <a:cubicBezTo>
                    <a:pt x="16959" y="70021"/>
                    <a:pt x="18349" y="68254"/>
                    <a:pt x="18773" y="66274"/>
                  </a:cubicBezTo>
                  <a:cubicBezTo>
                    <a:pt x="23204" y="45652"/>
                    <a:pt x="21861" y="25477"/>
                    <a:pt x="12669" y="6340"/>
                  </a:cubicBezTo>
                  <a:cubicBezTo>
                    <a:pt x="11349" y="3582"/>
                    <a:pt x="7343" y="2098"/>
                    <a:pt x="4585" y="0"/>
                  </a:cubicBezTo>
                  <a:cubicBezTo>
                    <a:pt x="3006" y="3252"/>
                    <a:pt x="131" y="6481"/>
                    <a:pt x="37" y="9781"/>
                  </a:cubicBezTo>
                  <a:cubicBezTo>
                    <a:pt x="-482" y="29295"/>
                    <a:pt x="4585" y="47844"/>
                    <a:pt x="11019" y="66038"/>
                  </a:cubicBezTo>
                  <a:cubicBezTo>
                    <a:pt x="11774" y="68183"/>
                    <a:pt x="13282" y="70045"/>
                    <a:pt x="15238" y="73439"/>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57" name="Freeform: Shape 56">
              <a:extLst>
                <a:ext uri="{FF2B5EF4-FFF2-40B4-BE49-F238E27FC236}">
                  <a16:creationId xmlns:a16="http://schemas.microsoft.com/office/drawing/2014/main" id="{571E7840-623C-4C08-8207-404311D5CAF3}"/>
                </a:ext>
              </a:extLst>
            </p:cNvPr>
            <p:cNvSpPr/>
            <p:nvPr/>
          </p:nvSpPr>
          <p:spPr>
            <a:xfrm>
              <a:off x="650280" y="3887752"/>
              <a:ext cx="53236" cy="30841"/>
            </a:xfrm>
            <a:custGeom>
              <a:avLst/>
              <a:gdLst>
                <a:gd name="connsiteX0" fmla="*/ 47961 w 53236"/>
                <a:gd name="connsiteY0" fmla="*/ 12223 h 30841"/>
                <a:gd name="connsiteX1" fmla="*/ 9404 w 53236"/>
                <a:gd name="connsiteY1" fmla="*/ 85 h 30841"/>
                <a:gd name="connsiteX2" fmla="*/ 0 w 53236"/>
                <a:gd name="connsiteY2" fmla="*/ 4398 h 30841"/>
                <a:gd name="connsiteX3" fmla="*/ 5114 w 53236"/>
                <a:gd name="connsiteY3" fmla="*/ 14202 h 30841"/>
                <a:gd name="connsiteX4" fmla="*/ 50813 w 53236"/>
                <a:gd name="connsiteY4" fmla="*/ 30841 h 30841"/>
                <a:gd name="connsiteX5" fmla="*/ 47961 w 53236"/>
                <a:gd name="connsiteY5" fmla="*/ 12223 h 30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236" h="30841">
                  <a:moveTo>
                    <a:pt x="47961" y="12223"/>
                  </a:moveTo>
                  <a:cubicBezTo>
                    <a:pt x="36601" y="3620"/>
                    <a:pt x="23663" y="-669"/>
                    <a:pt x="9404" y="85"/>
                  </a:cubicBezTo>
                  <a:cubicBezTo>
                    <a:pt x="6198" y="250"/>
                    <a:pt x="3135" y="2890"/>
                    <a:pt x="0" y="4398"/>
                  </a:cubicBezTo>
                  <a:cubicBezTo>
                    <a:pt x="1650" y="7721"/>
                    <a:pt x="2451" y="12223"/>
                    <a:pt x="5114" y="14202"/>
                  </a:cubicBezTo>
                  <a:cubicBezTo>
                    <a:pt x="18666" y="24313"/>
                    <a:pt x="35258" y="26199"/>
                    <a:pt x="50813" y="30841"/>
                  </a:cubicBezTo>
                  <a:cubicBezTo>
                    <a:pt x="54537" y="23182"/>
                    <a:pt x="54254" y="16983"/>
                    <a:pt x="47961" y="12223"/>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58" name="Freeform: Shape 57">
              <a:extLst>
                <a:ext uri="{FF2B5EF4-FFF2-40B4-BE49-F238E27FC236}">
                  <a16:creationId xmlns:a16="http://schemas.microsoft.com/office/drawing/2014/main" id="{B5CBCFE0-A5FF-4FFA-8748-B267DDCFBC6E}"/>
                </a:ext>
              </a:extLst>
            </p:cNvPr>
            <p:cNvSpPr/>
            <p:nvPr/>
          </p:nvSpPr>
          <p:spPr>
            <a:xfrm>
              <a:off x="273793" y="2995072"/>
              <a:ext cx="15487" cy="74664"/>
            </a:xfrm>
            <a:custGeom>
              <a:avLst/>
              <a:gdLst>
                <a:gd name="connsiteX0" fmla="*/ 5122 w 15487"/>
                <a:gd name="connsiteY0" fmla="*/ 74664 h 74664"/>
                <a:gd name="connsiteX1" fmla="*/ 10142 w 15487"/>
                <a:gd name="connsiteY1" fmla="*/ 64836 h 74664"/>
                <a:gd name="connsiteX2" fmla="*/ 14337 w 15487"/>
                <a:gd name="connsiteY2" fmla="*/ 12114 h 74664"/>
                <a:gd name="connsiteX3" fmla="*/ 7856 w 15487"/>
                <a:gd name="connsiteY3" fmla="*/ 0 h 74664"/>
                <a:gd name="connsiteX4" fmla="*/ 668 w 15487"/>
                <a:gd name="connsiteY4" fmla="*/ 11713 h 74664"/>
                <a:gd name="connsiteX5" fmla="*/ 126 w 15487"/>
                <a:gd name="connsiteY5" fmla="*/ 64129 h 74664"/>
                <a:gd name="connsiteX6" fmla="*/ 2294 w 15487"/>
                <a:gd name="connsiteY6" fmla="*/ 73957 h 74664"/>
                <a:gd name="connsiteX7" fmla="*/ 5122 w 15487"/>
                <a:gd name="connsiteY7" fmla="*/ 74664 h 74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7" h="74664">
                  <a:moveTo>
                    <a:pt x="5122" y="74664"/>
                  </a:moveTo>
                  <a:cubicBezTo>
                    <a:pt x="6843" y="71412"/>
                    <a:pt x="9199" y="68324"/>
                    <a:pt x="10142" y="64836"/>
                  </a:cubicBezTo>
                  <a:cubicBezTo>
                    <a:pt x="14809" y="47561"/>
                    <a:pt x="17000" y="29979"/>
                    <a:pt x="14337" y="12114"/>
                  </a:cubicBezTo>
                  <a:cubicBezTo>
                    <a:pt x="13607" y="7212"/>
                    <a:pt x="14361" y="71"/>
                    <a:pt x="7856" y="0"/>
                  </a:cubicBezTo>
                  <a:cubicBezTo>
                    <a:pt x="5381" y="-24"/>
                    <a:pt x="880" y="7471"/>
                    <a:pt x="668" y="11713"/>
                  </a:cubicBezTo>
                  <a:cubicBezTo>
                    <a:pt x="-252" y="29154"/>
                    <a:pt x="8" y="46665"/>
                    <a:pt x="126" y="64129"/>
                  </a:cubicBezTo>
                  <a:cubicBezTo>
                    <a:pt x="149" y="67405"/>
                    <a:pt x="1540" y="70681"/>
                    <a:pt x="2294" y="73957"/>
                  </a:cubicBezTo>
                  <a:cubicBezTo>
                    <a:pt x="3213" y="74216"/>
                    <a:pt x="4179" y="74429"/>
                    <a:pt x="5122" y="74664"/>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59" name="Freeform: Shape 58">
              <a:extLst>
                <a:ext uri="{FF2B5EF4-FFF2-40B4-BE49-F238E27FC236}">
                  <a16:creationId xmlns:a16="http://schemas.microsoft.com/office/drawing/2014/main" id="{67B455D2-7B66-47EB-8ECA-52D8F5854A8F}"/>
                </a:ext>
              </a:extLst>
            </p:cNvPr>
            <p:cNvSpPr/>
            <p:nvPr/>
          </p:nvSpPr>
          <p:spPr>
            <a:xfrm>
              <a:off x="844279" y="3812063"/>
              <a:ext cx="47590" cy="27176"/>
            </a:xfrm>
            <a:custGeom>
              <a:avLst/>
              <a:gdLst>
                <a:gd name="connsiteX0" fmla="*/ 8004 w 47590"/>
                <a:gd name="connsiteY0" fmla="*/ 2029 h 27176"/>
                <a:gd name="connsiteX1" fmla="*/ 4587 w 47590"/>
                <a:gd name="connsiteY1" fmla="*/ 17726 h 27176"/>
                <a:gd name="connsiteX2" fmla="*/ 30983 w 47590"/>
                <a:gd name="connsiteY2" fmla="*/ 27176 h 27176"/>
                <a:gd name="connsiteX3" fmla="*/ 40010 w 47590"/>
                <a:gd name="connsiteY3" fmla="*/ 24160 h 27176"/>
                <a:gd name="connsiteX4" fmla="*/ 47575 w 47590"/>
                <a:gd name="connsiteY4" fmla="*/ 13625 h 27176"/>
                <a:gd name="connsiteX5" fmla="*/ 40269 w 47590"/>
                <a:gd name="connsiteY5" fmla="*/ 4740 h 27176"/>
                <a:gd name="connsiteX6" fmla="*/ 8004 w 47590"/>
                <a:gd name="connsiteY6" fmla="*/ 2029 h 27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590" h="27176">
                  <a:moveTo>
                    <a:pt x="8004" y="2029"/>
                  </a:moveTo>
                  <a:cubicBezTo>
                    <a:pt x="-1187" y="4857"/>
                    <a:pt x="-2649" y="11527"/>
                    <a:pt x="4587" y="17726"/>
                  </a:cubicBezTo>
                  <a:cubicBezTo>
                    <a:pt x="11492" y="23641"/>
                    <a:pt x="19623" y="26870"/>
                    <a:pt x="30983" y="27176"/>
                  </a:cubicBezTo>
                  <a:cubicBezTo>
                    <a:pt x="32774" y="26634"/>
                    <a:pt x="37158" y="26352"/>
                    <a:pt x="40010" y="24160"/>
                  </a:cubicBezTo>
                  <a:cubicBezTo>
                    <a:pt x="43404" y="21544"/>
                    <a:pt x="47151" y="17443"/>
                    <a:pt x="47575" y="13625"/>
                  </a:cubicBezTo>
                  <a:cubicBezTo>
                    <a:pt x="47882" y="10891"/>
                    <a:pt x="43545" y="6436"/>
                    <a:pt x="40269" y="4740"/>
                  </a:cubicBezTo>
                  <a:cubicBezTo>
                    <a:pt x="30064" y="-563"/>
                    <a:pt x="19034" y="-1341"/>
                    <a:pt x="8004" y="2029"/>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60" name="Freeform: Shape 59">
              <a:extLst>
                <a:ext uri="{FF2B5EF4-FFF2-40B4-BE49-F238E27FC236}">
                  <a16:creationId xmlns:a16="http://schemas.microsoft.com/office/drawing/2014/main" id="{755B0851-2E49-4A35-8727-73CFBA2391DD}"/>
                </a:ext>
              </a:extLst>
            </p:cNvPr>
            <p:cNvSpPr/>
            <p:nvPr/>
          </p:nvSpPr>
          <p:spPr>
            <a:xfrm>
              <a:off x="272219" y="3249109"/>
              <a:ext cx="24684" cy="63238"/>
            </a:xfrm>
            <a:custGeom>
              <a:avLst/>
              <a:gdLst>
                <a:gd name="connsiteX0" fmla="*/ 19753 w 24684"/>
                <a:gd name="connsiteY0" fmla="*/ 63026 h 63238"/>
                <a:gd name="connsiteX1" fmla="*/ 23901 w 24684"/>
                <a:gd name="connsiteY1" fmla="*/ 46151 h 63238"/>
                <a:gd name="connsiteX2" fmla="*/ 9925 w 24684"/>
                <a:gd name="connsiteY2" fmla="*/ 2102 h 63238"/>
                <a:gd name="connsiteX3" fmla="*/ 2713 w 24684"/>
                <a:gd name="connsiteY3" fmla="*/ 146 h 63238"/>
                <a:gd name="connsiteX4" fmla="*/ 3 w 24684"/>
                <a:gd name="connsiteY4" fmla="*/ 6203 h 63238"/>
                <a:gd name="connsiteX5" fmla="*/ 17255 w 24684"/>
                <a:gd name="connsiteY5" fmla="*/ 63238 h 63238"/>
                <a:gd name="connsiteX6" fmla="*/ 19753 w 24684"/>
                <a:gd name="connsiteY6" fmla="*/ 63026 h 6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84" h="63238">
                  <a:moveTo>
                    <a:pt x="19753" y="63026"/>
                  </a:moveTo>
                  <a:cubicBezTo>
                    <a:pt x="21167" y="57417"/>
                    <a:pt x="23170" y="51855"/>
                    <a:pt x="23901" y="46151"/>
                  </a:cubicBezTo>
                  <a:cubicBezTo>
                    <a:pt x="26022" y="29418"/>
                    <a:pt x="24608" y="13509"/>
                    <a:pt x="9925" y="2102"/>
                  </a:cubicBezTo>
                  <a:cubicBezTo>
                    <a:pt x="8039" y="641"/>
                    <a:pt x="4858" y="-396"/>
                    <a:pt x="2713" y="146"/>
                  </a:cubicBezTo>
                  <a:cubicBezTo>
                    <a:pt x="1346" y="476"/>
                    <a:pt x="-68" y="4105"/>
                    <a:pt x="3" y="6203"/>
                  </a:cubicBezTo>
                  <a:cubicBezTo>
                    <a:pt x="497" y="26849"/>
                    <a:pt x="8958" y="45044"/>
                    <a:pt x="17255" y="63238"/>
                  </a:cubicBezTo>
                  <a:cubicBezTo>
                    <a:pt x="18056" y="63191"/>
                    <a:pt x="18904" y="63120"/>
                    <a:pt x="19753" y="63026"/>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61" name="Freeform: Shape 60">
              <a:extLst>
                <a:ext uri="{FF2B5EF4-FFF2-40B4-BE49-F238E27FC236}">
                  <a16:creationId xmlns:a16="http://schemas.microsoft.com/office/drawing/2014/main" id="{C77400FF-A7AF-4F09-9925-E81A838F5F14}"/>
                </a:ext>
              </a:extLst>
            </p:cNvPr>
            <p:cNvSpPr/>
            <p:nvPr/>
          </p:nvSpPr>
          <p:spPr>
            <a:xfrm>
              <a:off x="353673" y="2233375"/>
              <a:ext cx="66415" cy="25761"/>
            </a:xfrm>
            <a:custGeom>
              <a:avLst/>
              <a:gdLst>
                <a:gd name="connsiteX0" fmla="*/ 66415 w 66415"/>
                <a:gd name="connsiteY0" fmla="*/ 2140 h 25761"/>
                <a:gd name="connsiteX1" fmla="*/ 0 w 66415"/>
                <a:gd name="connsiteY1" fmla="*/ 24600 h 25761"/>
                <a:gd name="connsiteX2" fmla="*/ 66415 w 66415"/>
                <a:gd name="connsiteY2" fmla="*/ 2140 h 25761"/>
              </a:gdLst>
              <a:ahLst/>
              <a:cxnLst>
                <a:cxn ang="0">
                  <a:pos x="connsiteX0" y="connsiteY0"/>
                </a:cxn>
                <a:cxn ang="0">
                  <a:pos x="connsiteX1" y="connsiteY1"/>
                </a:cxn>
                <a:cxn ang="0">
                  <a:pos x="connsiteX2" y="connsiteY2"/>
                </a:cxn>
              </a:cxnLst>
              <a:rect l="l" t="t" r="r" b="b"/>
              <a:pathLst>
                <a:path w="66415" h="25761">
                  <a:moveTo>
                    <a:pt x="66415" y="2140"/>
                  </a:moveTo>
                  <a:cubicBezTo>
                    <a:pt x="52816" y="-5685"/>
                    <a:pt x="7966" y="9352"/>
                    <a:pt x="0" y="24600"/>
                  </a:cubicBezTo>
                  <a:cubicBezTo>
                    <a:pt x="19208" y="29502"/>
                    <a:pt x="52887" y="18284"/>
                    <a:pt x="66415" y="2140"/>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62" name="Freeform: Shape 61">
              <a:extLst>
                <a:ext uri="{FF2B5EF4-FFF2-40B4-BE49-F238E27FC236}">
                  <a16:creationId xmlns:a16="http://schemas.microsoft.com/office/drawing/2014/main" id="{7DE0F922-7FDC-499A-9DE8-CB81417546DE}"/>
                </a:ext>
              </a:extLst>
            </p:cNvPr>
            <p:cNvSpPr/>
            <p:nvPr/>
          </p:nvSpPr>
          <p:spPr>
            <a:xfrm>
              <a:off x="744105" y="2539634"/>
              <a:ext cx="66910" cy="16852"/>
            </a:xfrm>
            <a:custGeom>
              <a:avLst/>
              <a:gdLst>
                <a:gd name="connsiteX0" fmla="*/ 19090 w 66910"/>
                <a:gd name="connsiteY0" fmla="*/ 4224 h 16852"/>
                <a:gd name="connsiteX1" fmla="*/ 0 w 66910"/>
                <a:gd name="connsiteY1" fmla="*/ 10540 h 16852"/>
                <a:gd name="connsiteX2" fmla="*/ 330 w 66910"/>
                <a:gd name="connsiteY2" fmla="*/ 14688 h 16852"/>
                <a:gd name="connsiteX3" fmla="*/ 36719 w 66910"/>
                <a:gd name="connsiteY3" fmla="*/ 16833 h 16852"/>
                <a:gd name="connsiteX4" fmla="*/ 60429 w 66910"/>
                <a:gd name="connsiteY4" fmla="*/ 12285 h 16852"/>
                <a:gd name="connsiteX5" fmla="*/ 66910 w 66910"/>
                <a:gd name="connsiteY5" fmla="*/ 5308 h 16852"/>
                <a:gd name="connsiteX6" fmla="*/ 58402 w 66910"/>
                <a:gd name="connsiteY6" fmla="*/ 5 h 16852"/>
                <a:gd name="connsiteX7" fmla="*/ 19090 w 66910"/>
                <a:gd name="connsiteY7" fmla="*/ 4224 h 16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910" h="16852">
                  <a:moveTo>
                    <a:pt x="19090" y="4224"/>
                  </a:moveTo>
                  <a:cubicBezTo>
                    <a:pt x="12562" y="5285"/>
                    <a:pt x="6340" y="8372"/>
                    <a:pt x="0" y="10540"/>
                  </a:cubicBezTo>
                  <a:cubicBezTo>
                    <a:pt x="118" y="11931"/>
                    <a:pt x="212" y="13298"/>
                    <a:pt x="330" y="14688"/>
                  </a:cubicBezTo>
                  <a:cubicBezTo>
                    <a:pt x="12468" y="15490"/>
                    <a:pt x="24605" y="17045"/>
                    <a:pt x="36719" y="16833"/>
                  </a:cubicBezTo>
                  <a:cubicBezTo>
                    <a:pt x="44662" y="16715"/>
                    <a:pt x="52722" y="14547"/>
                    <a:pt x="60429" y="12285"/>
                  </a:cubicBezTo>
                  <a:cubicBezTo>
                    <a:pt x="63045" y="11530"/>
                    <a:pt x="64789" y="7736"/>
                    <a:pt x="66910" y="5308"/>
                  </a:cubicBezTo>
                  <a:cubicBezTo>
                    <a:pt x="64059" y="3446"/>
                    <a:pt x="61112" y="-160"/>
                    <a:pt x="58402" y="5"/>
                  </a:cubicBezTo>
                  <a:cubicBezTo>
                    <a:pt x="45251" y="807"/>
                    <a:pt x="32100" y="2127"/>
                    <a:pt x="19090" y="4224"/>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63" name="Freeform: Shape 62">
              <a:extLst>
                <a:ext uri="{FF2B5EF4-FFF2-40B4-BE49-F238E27FC236}">
                  <a16:creationId xmlns:a16="http://schemas.microsoft.com/office/drawing/2014/main" id="{5728C021-2260-4119-808D-6496D7049A3F}"/>
                </a:ext>
              </a:extLst>
            </p:cNvPr>
            <p:cNvSpPr/>
            <p:nvPr/>
          </p:nvSpPr>
          <p:spPr>
            <a:xfrm>
              <a:off x="1155324" y="3913500"/>
              <a:ext cx="33592" cy="33118"/>
            </a:xfrm>
            <a:custGeom>
              <a:avLst/>
              <a:gdLst>
                <a:gd name="connsiteX0" fmla="*/ 22248 w 33592"/>
                <a:gd name="connsiteY0" fmla="*/ 3 h 33118"/>
                <a:gd name="connsiteX1" fmla="*/ 0 w 33592"/>
                <a:gd name="connsiteY1" fmla="*/ 16925 h 33118"/>
                <a:gd name="connsiteX2" fmla="*/ 18525 w 33592"/>
                <a:gd name="connsiteY2" fmla="*/ 33116 h 33118"/>
                <a:gd name="connsiteX3" fmla="*/ 33585 w 33592"/>
                <a:gd name="connsiteY3" fmla="*/ 14992 h 33118"/>
                <a:gd name="connsiteX4" fmla="*/ 22248 w 33592"/>
                <a:gd name="connsiteY4" fmla="*/ 3 h 33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92" h="33118">
                  <a:moveTo>
                    <a:pt x="22248" y="3"/>
                  </a:moveTo>
                  <a:cubicBezTo>
                    <a:pt x="12091" y="-186"/>
                    <a:pt x="-23" y="9053"/>
                    <a:pt x="0" y="16925"/>
                  </a:cubicBezTo>
                  <a:cubicBezTo>
                    <a:pt x="24" y="24137"/>
                    <a:pt x="10182" y="32975"/>
                    <a:pt x="18525" y="33116"/>
                  </a:cubicBezTo>
                  <a:cubicBezTo>
                    <a:pt x="27528" y="33258"/>
                    <a:pt x="33326" y="26258"/>
                    <a:pt x="33585" y="14992"/>
                  </a:cubicBezTo>
                  <a:cubicBezTo>
                    <a:pt x="33797" y="5518"/>
                    <a:pt x="29720" y="144"/>
                    <a:pt x="22248" y="3"/>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64" name="Freeform: Shape 63">
              <a:extLst>
                <a:ext uri="{FF2B5EF4-FFF2-40B4-BE49-F238E27FC236}">
                  <a16:creationId xmlns:a16="http://schemas.microsoft.com/office/drawing/2014/main" id="{E6D8FF22-40C8-44BD-8E9E-6C0BE828262E}"/>
                </a:ext>
              </a:extLst>
            </p:cNvPr>
            <p:cNvSpPr/>
            <p:nvPr/>
          </p:nvSpPr>
          <p:spPr>
            <a:xfrm>
              <a:off x="614610" y="2571373"/>
              <a:ext cx="41969" cy="39442"/>
            </a:xfrm>
            <a:custGeom>
              <a:avLst/>
              <a:gdLst>
                <a:gd name="connsiteX0" fmla="*/ 670 w 41969"/>
                <a:gd name="connsiteY0" fmla="*/ 31900 h 39442"/>
                <a:gd name="connsiteX1" fmla="*/ 5973 w 41969"/>
                <a:gd name="connsiteY1" fmla="*/ 39442 h 39442"/>
                <a:gd name="connsiteX2" fmla="*/ 9037 w 41969"/>
                <a:gd name="connsiteY2" fmla="*/ 38547 h 39442"/>
                <a:gd name="connsiteX3" fmla="*/ 41279 w 41969"/>
                <a:gd name="connsiteY3" fmla="*/ 9346 h 39442"/>
                <a:gd name="connsiteX4" fmla="*/ 41726 w 41969"/>
                <a:gd name="connsiteY4" fmla="*/ 460 h 39442"/>
                <a:gd name="connsiteX5" fmla="*/ 32770 w 41969"/>
                <a:gd name="connsiteY5" fmla="*/ 696 h 39442"/>
                <a:gd name="connsiteX6" fmla="*/ 7859 w 41969"/>
                <a:gd name="connsiteY6" fmla="*/ 19998 h 39442"/>
                <a:gd name="connsiteX7" fmla="*/ 670 w 41969"/>
                <a:gd name="connsiteY7" fmla="*/ 31900 h 39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69" h="39442">
                  <a:moveTo>
                    <a:pt x="670" y="31900"/>
                  </a:moveTo>
                  <a:cubicBezTo>
                    <a:pt x="-861" y="35718"/>
                    <a:pt x="-37" y="39419"/>
                    <a:pt x="5973" y="39442"/>
                  </a:cubicBezTo>
                  <a:cubicBezTo>
                    <a:pt x="6704" y="39230"/>
                    <a:pt x="7906" y="39018"/>
                    <a:pt x="9037" y="38547"/>
                  </a:cubicBezTo>
                  <a:cubicBezTo>
                    <a:pt x="23320" y="32749"/>
                    <a:pt x="33831" y="22591"/>
                    <a:pt x="41279" y="9346"/>
                  </a:cubicBezTo>
                  <a:cubicBezTo>
                    <a:pt x="42575" y="7036"/>
                    <a:pt x="41632" y="3453"/>
                    <a:pt x="41726" y="460"/>
                  </a:cubicBezTo>
                  <a:cubicBezTo>
                    <a:pt x="38686" y="460"/>
                    <a:pt x="34821" y="-718"/>
                    <a:pt x="32770" y="696"/>
                  </a:cubicBezTo>
                  <a:cubicBezTo>
                    <a:pt x="24121" y="6635"/>
                    <a:pt x="15683" y="12999"/>
                    <a:pt x="7859" y="19998"/>
                  </a:cubicBezTo>
                  <a:cubicBezTo>
                    <a:pt x="4536" y="22968"/>
                    <a:pt x="2367" y="27635"/>
                    <a:pt x="670" y="31900"/>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65" name="Freeform: Shape 64">
              <a:extLst>
                <a:ext uri="{FF2B5EF4-FFF2-40B4-BE49-F238E27FC236}">
                  <a16:creationId xmlns:a16="http://schemas.microsoft.com/office/drawing/2014/main" id="{A7505141-D2E2-47D8-A289-BBC76FF5E8EE}"/>
                </a:ext>
              </a:extLst>
            </p:cNvPr>
            <p:cNvSpPr/>
            <p:nvPr/>
          </p:nvSpPr>
          <p:spPr>
            <a:xfrm>
              <a:off x="601629" y="3717698"/>
              <a:ext cx="41788" cy="33354"/>
            </a:xfrm>
            <a:custGeom>
              <a:avLst/>
              <a:gdLst>
                <a:gd name="connsiteX0" fmla="*/ 6 w 41788"/>
                <a:gd name="connsiteY0" fmla="*/ 6552 h 33354"/>
                <a:gd name="connsiteX1" fmla="*/ 31729 w 41788"/>
                <a:gd name="connsiteY1" fmla="*/ 33278 h 33354"/>
                <a:gd name="connsiteX2" fmla="*/ 41156 w 41788"/>
                <a:gd name="connsiteY2" fmla="*/ 27504 h 33354"/>
                <a:gd name="connsiteX3" fmla="*/ 39977 w 41788"/>
                <a:gd name="connsiteY3" fmla="*/ 18949 h 33354"/>
                <a:gd name="connsiteX4" fmla="*/ 3706 w 41788"/>
                <a:gd name="connsiteY4" fmla="*/ 0 h 33354"/>
                <a:gd name="connsiteX5" fmla="*/ 6 w 41788"/>
                <a:gd name="connsiteY5" fmla="*/ 6552 h 33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88" h="33354">
                  <a:moveTo>
                    <a:pt x="6" y="6552"/>
                  </a:moveTo>
                  <a:cubicBezTo>
                    <a:pt x="760" y="17983"/>
                    <a:pt x="20298" y="34622"/>
                    <a:pt x="31729" y="33278"/>
                  </a:cubicBezTo>
                  <a:cubicBezTo>
                    <a:pt x="35146" y="32878"/>
                    <a:pt x="39082" y="30285"/>
                    <a:pt x="41156" y="27504"/>
                  </a:cubicBezTo>
                  <a:cubicBezTo>
                    <a:pt x="42429" y="25784"/>
                    <a:pt x="41651" y="20787"/>
                    <a:pt x="39977" y="18949"/>
                  </a:cubicBezTo>
                  <a:cubicBezTo>
                    <a:pt x="30739" y="8815"/>
                    <a:pt x="18648" y="3630"/>
                    <a:pt x="3706" y="0"/>
                  </a:cubicBezTo>
                  <a:cubicBezTo>
                    <a:pt x="2410" y="2145"/>
                    <a:pt x="-136" y="4454"/>
                    <a:pt x="6" y="6552"/>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66" name="Freeform: Shape 65">
              <a:extLst>
                <a:ext uri="{FF2B5EF4-FFF2-40B4-BE49-F238E27FC236}">
                  <a16:creationId xmlns:a16="http://schemas.microsoft.com/office/drawing/2014/main" id="{C55348D5-0AEF-4C57-8DDF-B994053C599F}"/>
                </a:ext>
              </a:extLst>
            </p:cNvPr>
            <p:cNvSpPr/>
            <p:nvPr/>
          </p:nvSpPr>
          <p:spPr>
            <a:xfrm>
              <a:off x="205446" y="2886289"/>
              <a:ext cx="39182" cy="41739"/>
            </a:xfrm>
            <a:custGeom>
              <a:avLst/>
              <a:gdLst>
                <a:gd name="connsiteX0" fmla="*/ 37857 w 39182"/>
                <a:gd name="connsiteY0" fmla="*/ 10692 h 41739"/>
                <a:gd name="connsiteX1" fmla="*/ 39177 w 39182"/>
                <a:gd name="connsiteY1" fmla="*/ 6615 h 41739"/>
                <a:gd name="connsiteX2" fmla="*/ 30716 w 39182"/>
                <a:gd name="connsiteY2" fmla="*/ 1171 h 41739"/>
                <a:gd name="connsiteX3" fmla="*/ 643 w 39182"/>
                <a:gd name="connsiteY3" fmla="*/ 32446 h 41739"/>
                <a:gd name="connsiteX4" fmla="*/ 172 w 39182"/>
                <a:gd name="connsiteY4" fmla="*/ 41496 h 41739"/>
                <a:gd name="connsiteX5" fmla="*/ 9717 w 39182"/>
                <a:gd name="connsiteY5" fmla="*/ 41001 h 41739"/>
                <a:gd name="connsiteX6" fmla="*/ 37857 w 39182"/>
                <a:gd name="connsiteY6" fmla="*/ 10692 h 41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182" h="41739">
                  <a:moveTo>
                    <a:pt x="37857" y="10692"/>
                  </a:moveTo>
                  <a:cubicBezTo>
                    <a:pt x="38564" y="9137"/>
                    <a:pt x="38918" y="7440"/>
                    <a:pt x="39177" y="6615"/>
                  </a:cubicBezTo>
                  <a:cubicBezTo>
                    <a:pt x="39319" y="416"/>
                    <a:pt x="36443" y="-1493"/>
                    <a:pt x="30716" y="1171"/>
                  </a:cubicBezTo>
                  <a:cubicBezTo>
                    <a:pt x="16764" y="7699"/>
                    <a:pt x="6983" y="18587"/>
                    <a:pt x="643" y="32446"/>
                  </a:cubicBezTo>
                  <a:cubicBezTo>
                    <a:pt x="-535" y="34991"/>
                    <a:pt x="290" y="38455"/>
                    <a:pt x="172" y="41496"/>
                  </a:cubicBezTo>
                  <a:cubicBezTo>
                    <a:pt x="3377" y="41402"/>
                    <a:pt x="7195" y="42368"/>
                    <a:pt x="9717" y="41001"/>
                  </a:cubicBezTo>
                  <a:cubicBezTo>
                    <a:pt x="22491" y="34190"/>
                    <a:pt x="31871" y="23914"/>
                    <a:pt x="37857" y="10692"/>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67" name="Freeform: Shape 66">
              <a:extLst>
                <a:ext uri="{FF2B5EF4-FFF2-40B4-BE49-F238E27FC236}">
                  <a16:creationId xmlns:a16="http://schemas.microsoft.com/office/drawing/2014/main" id="{3F203C0C-6595-4831-B806-D415449B0F17}"/>
                </a:ext>
              </a:extLst>
            </p:cNvPr>
            <p:cNvSpPr/>
            <p:nvPr/>
          </p:nvSpPr>
          <p:spPr>
            <a:xfrm>
              <a:off x="456519" y="3259342"/>
              <a:ext cx="27537" cy="63021"/>
            </a:xfrm>
            <a:custGeom>
              <a:avLst/>
              <a:gdLst>
                <a:gd name="connsiteX0" fmla="*/ 1916 w 27537"/>
                <a:gd name="connsiteY0" fmla="*/ 0 h 63021"/>
                <a:gd name="connsiteX1" fmla="*/ 195 w 27537"/>
                <a:gd name="connsiteY1" fmla="*/ 12939 h 63021"/>
                <a:gd name="connsiteX2" fmla="*/ 20346 w 27537"/>
                <a:gd name="connsiteY2" fmla="*/ 57931 h 63021"/>
                <a:gd name="connsiteX3" fmla="*/ 24989 w 27537"/>
                <a:gd name="connsiteY3" fmla="*/ 63021 h 63021"/>
                <a:gd name="connsiteX4" fmla="*/ 26874 w 27537"/>
                <a:gd name="connsiteY4" fmla="*/ 62008 h 63021"/>
                <a:gd name="connsiteX5" fmla="*/ 27534 w 27537"/>
                <a:gd name="connsiteY5" fmla="*/ 56352 h 63021"/>
                <a:gd name="connsiteX6" fmla="*/ 11720 w 27537"/>
                <a:gd name="connsiteY6" fmla="*/ 7660 h 63021"/>
                <a:gd name="connsiteX7" fmla="*/ 1916 w 27537"/>
                <a:gd name="connsiteY7" fmla="*/ 0 h 63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537" h="63021">
                  <a:moveTo>
                    <a:pt x="1916" y="0"/>
                  </a:moveTo>
                  <a:cubicBezTo>
                    <a:pt x="1279" y="4337"/>
                    <a:pt x="-606" y="8909"/>
                    <a:pt x="195" y="12939"/>
                  </a:cubicBezTo>
                  <a:cubicBezTo>
                    <a:pt x="3518" y="29366"/>
                    <a:pt x="11178" y="44049"/>
                    <a:pt x="20346" y="57931"/>
                  </a:cubicBezTo>
                  <a:cubicBezTo>
                    <a:pt x="21595" y="59816"/>
                    <a:pt x="23433" y="61348"/>
                    <a:pt x="24989" y="63021"/>
                  </a:cubicBezTo>
                  <a:cubicBezTo>
                    <a:pt x="25625" y="62691"/>
                    <a:pt x="26238" y="62338"/>
                    <a:pt x="26874" y="62008"/>
                  </a:cubicBezTo>
                  <a:cubicBezTo>
                    <a:pt x="27110" y="60123"/>
                    <a:pt x="27581" y="58237"/>
                    <a:pt x="27534" y="56352"/>
                  </a:cubicBezTo>
                  <a:cubicBezTo>
                    <a:pt x="27134" y="38558"/>
                    <a:pt x="20652" y="22626"/>
                    <a:pt x="11720" y="7660"/>
                  </a:cubicBezTo>
                  <a:cubicBezTo>
                    <a:pt x="9764" y="4337"/>
                    <a:pt x="5262" y="2522"/>
                    <a:pt x="1916" y="0"/>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68" name="Freeform: Shape 67">
              <a:extLst>
                <a:ext uri="{FF2B5EF4-FFF2-40B4-BE49-F238E27FC236}">
                  <a16:creationId xmlns:a16="http://schemas.microsoft.com/office/drawing/2014/main" id="{1D70528D-05CF-438D-A932-329F0D193D22}"/>
                </a:ext>
              </a:extLst>
            </p:cNvPr>
            <p:cNvSpPr/>
            <p:nvPr/>
          </p:nvSpPr>
          <p:spPr>
            <a:xfrm>
              <a:off x="1059613" y="2484313"/>
              <a:ext cx="49611" cy="25818"/>
            </a:xfrm>
            <a:custGeom>
              <a:avLst/>
              <a:gdLst>
                <a:gd name="connsiteX0" fmla="*/ 43413 w 49611"/>
                <a:gd name="connsiteY0" fmla="*/ 10688 h 25818"/>
                <a:gd name="connsiteX1" fmla="*/ 10323 w 49611"/>
                <a:gd name="connsiteY1" fmla="*/ 106 h 25818"/>
                <a:gd name="connsiteX2" fmla="*/ 0 w 49611"/>
                <a:gd name="connsiteY2" fmla="*/ 5644 h 25818"/>
                <a:gd name="connsiteX3" fmla="*/ 6811 w 49611"/>
                <a:gd name="connsiteY3" fmla="*/ 14506 h 25818"/>
                <a:gd name="connsiteX4" fmla="*/ 38346 w 49611"/>
                <a:gd name="connsiteY4" fmla="*/ 25819 h 25818"/>
                <a:gd name="connsiteX5" fmla="*/ 49611 w 49611"/>
                <a:gd name="connsiteY5" fmla="*/ 20610 h 25818"/>
                <a:gd name="connsiteX6" fmla="*/ 43413 w 49611"/>
                <a:gd name="connsiteY6" fmla="*/ 10688 h 2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611" h="25818">
                  <a:moveTo>
                    <a:pt x="43413" y="10688"/>
                  </a:moveTo>
                  <a:cubicBezTo>
                    <a:pt x="33773" y="3334"/>
                    <a:pt x="22555" y="-719"/>
                    <a:pt x="10323" y="106"/>
                  </a:cubicBezTo>
                  <a:cubicBezTo>
                    <a:pt x="6764" y="341"/>
                    <a:pt x="3441" y="3712"/>
                    <a:pt x="0" y="5644"/>
                  </a:cubicBezTo>
                  <a:cubicBezTo>
                    <a:pt x="2239" y="8684"/>
                    <a:pt x="3818" y="13233"/>
                    <a:pt x="6811" y="14506"/>
                  </a:cubicBezTo>
                  <a:cubicBezTo>
                    <a:pt x="17087" y="18913"/>
                    <a:pt x="27858" y="22165"/>
                    <a:pt x="38346" y="25819"/>
                  </a:cubicBezTo>
                  <a:cubicBezTo>
                    <a:pt x="42988" y="23674"/>
                    <a:pt x="46288" y="22142"/>
                    <a:pt x="49611" y="20610"/>
                  </a:cubicBezTo>
                  <a:cubicBezTo>
                    <a:pt x="47584" y="17240"/>
                    <a:pt x="46312" y="12880"/>
                    <a:pt x="43413" y="10688"/>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69" name="Freeform: Shape 68">
              <a:extLst>
                <a:ext uri="{FF2B5EF4-FFF2-40B4-BE49-F238E27FC236}">
                  <a16:creationId xmlns:a16="http://schemas.microsoft.com/office/drawing/2014/main" id="{2560F7FF-8E37-4BD7-B66B-13DBDC8DA88B}"/>
                </a:ext>
              </a:extLst>
            </p:cNvPr>
            <p:cNvSpPr/>
            <p:nvPr/>
          </p:nvSpPr>
          <p:spPr>
            <a:xfrm>
              <a:off x="1216188" y="3885281"/>
              <a:ext cx="33982" cy="29824"/>
            </a:xfrm>
            <a:custGeom>
              <a:avLst/>
              <a:gdLst>
                <a:gd name="connsiteX0" fmla="*/ 18867 w 33982"/>
                <a:gd name="connsiteY0" fmla="*/ 270 h 29824"/>
                <a:gd name="connsiteX1" fmla="*/ 1144 w 33982"/>
                <a:gd name="connsiteY1" fmla="*/ 15448 h 29824"/>
                <a:gd name="connsiteX2" fmla="*/ 11184 w 33982"/>
                <a:gd name="connsiteY2" fmla="*/ 29825 h 29824"/>
                <a:gd name="connsiteX3" fmla="*/ 29143 w 33982"/>
                <a:gd name="connsiteY3" fmla="*/ 20562 h 29824"/>
                <a:gd name="connsiteX4" fmla="*/ 32678 w 33982"/>
                <a:gd name="connsiteY4" fmla="*/ 6657 h 29824"/>
                <a:gd name="connsiteX5" fmla="*/ 18867 w 33982"/>
                <a:gd name="connsiteY5" fmla="*/ 270 h 29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82" h="29824">
                  <a:moveTo>
                    <a:pt x="18867" y="270"/>
                  </a:moveTo>
                  <a:cubicBezTo>
                    <a:pt x="10170" y="1849"/>
                    <a:pt x="4208" y="7246"/>
                    <a:pt x="1144" y="15448"/>
                  </a:cubicBezTo>
                  <a:cubicBezTo>
                    <a:pt x="-2014" y="23862"/>
                    <a:pt x="1379" y="28340"/>
                    <a:pt x="11184" y="29825"/>
                  </a:cubicBezTo>
                  <a:cubicBezTo>
                    <a:pt x="17217" y="26808"/>
                    <a:pt x="23604" y="24333"/>
                    <a:pt x="29143" y="20562"/>
                  </a:cubicBezTo>
                  <a:cubicBezTo>
                    <a:pt x="33762" y="17404"/>
                    <a:pt x="35365" y="11936"/>
                    <a:pt x="32678" y="6657"/>
                  </a:cubicBezTo>
                  <a:cubicBezTo>
                    <a:pt x="29921" y="1260"/>
                    <a:pt x="24688" y="-791"/>
                    <a:pt x="18867" y="270"/>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70" name="Freeform: Shape 69">
              <a:extLst>
                <a:ext uri="{FF2B5EF4-FFF2-40B4-BE49-F238E27FC236}">
                  <a16:creationId xmlns:a16="http://schemas.microsoft.com/office/drawing/2014/main" id="{156F39CB-9AAE-4618-BA88-5ED60BE9002B}"/>
                </a:ext>
              </a:extLst>
            </p:cNvPr>
            <p:cNvSpPr/>
            <p:nvPr/>
          </p:nvSpPr>
          <p:spPr>
            <a:xfrm>
              <a:off x="177611" y="3034557"/>
              <a:ext cx="27300" cy="35124"/>
            </a:xfrm>
            <a:custGeom>
              <a:avLst/>
              <a:gdLst>
                <a:gd name="connsiteX0" fmla="*/ 10590 w 27300"/>
                <a:gd name="connsiteY0" fmla="*/ 4021 h 35124"/>
                <a:gd name="connsiteX1" fmla="*/ 1304 w 27300"/>
                <a:gd name="connsiteY1" fmla="*/ 17031 h 35124"/>
                <a:gd name="connsiteX2" fmla="*/ 7408 w 27300"/>
                <a:gd name="connsiteY2" fmla="*/ 33812 h 35124"/>
                <a:gd name="connsiteX3" fmla="*/ 23741 w 27300"/>
                <a:gd name="connsiteY3" fmla="*/ 27189 h 35124"/>
                <a:gd name="connsiteX4" fmla="*/ 27300 w 27300"/>
                <a:gd name="connsiteY4" fmla="*/ 15452 h 35124"/>
                <a:gd name="connsiteX5" fmla="*/ 26098 w 27300"/>
                <a:gd name="connsiteY5" fmla="*/ 8641 h 35124"/>
                <a:gd name="connsiteX6" fmla="*/ 10590 w 27300"/>
                <a:gd name="connsiteY6" fmla="*/ 4021 h 35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00" h="35124">
                  <a:moveTo>
                    <a:pt x="10590" y="4021"/>
                  </a:moveTo>
                  <a:cubicBezTo>
                    <a:pt x="6772" y="7627"/>
                    <a:pt x="3567" y="12270"/>
                    <a:pt x="1304" y="17031"/>
                  </a:cubicBezTo>
                  <a:cubicBezTo>
                    <a:pt x="-1925" y="23819"/>
                    <a:pt x="1116" y="30866"/>
                    <a:pt x="7408" y="33812"/>
                  </a:cubicBezTo>
                  <a:cubicBezTo>
                    <a:pt x="13984" y="36875"/>
                    <a:pt x="20347" y="34542"/>
                    <a:pt x="23741" y="27189"/>
                  </a:cubicBezTo>
                  <a:cubicBezTo>
                    <a:pt x="25556" y="23253"/>
                    <a:pt x="26310" y="18822"/>
                    <a:pt x="27300" y="15452"/>
                  </a:cubicBezTo>
                  <a:cubicBezTo>
                    <a:pt x="26782" y="12482"/>
                    <a:pt x="26593" y="10503"/>
                    <a:pt x="26098" y="8641"/>
                  </a:cubicBezTo>
                  <a:cubicBezTo>
                    <a:pt x="23529" y="-787"/>
                    <a:pt x="17731" y="-2766"/>
                    <a:pt x="10590" y="4021"/>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71" name="Freeform: Shape 70">
              <a:extLst>
                <a:ext uri="{FF2B5EF4-FFF2-40B4-BE49-F238E27FC236}">
                  <a16:creationId xmlns:a16="http://schemas.microsoft.com/office/drawing/2014/main" id="{BAAA4A00-47DF-449E-B5E0-FDB8BAA3F542}"/>
                </a:ext>
              </a:extLst>
            </p:cNvPr>
            <p:cNvSpPr/>
            <p:nvPr/>
          </p:nvSpPr>
          <p:spPr>
            <a:xfrm>
              <a:off x="703551" y="3938976"/>
              <a:ext cx="27543" cy="34163"/>
            </a:xfrm>
            <a:custGeom>
              <a:avLst/>
              <a:gdLst>
                <a:gd name="connsiteX0" fmla="*/ 11895 w 27543"/>
                <a:gd name="connsiteY0" fmla="*/ 970 h 34163"/>
                <a:gd name="connsiteX1" fmla="*/ 2161 w 27543"/>
                <a:gd name="connsiteY1" fmla="*/ 4623 h 34163"/>
                <a:gd name="connsiteX2" fmla="*/ 6969 w 27543"/>
                <a:gd name="connsiteY2" fmla="*/ 31892 h 34163"/>
                <a:gd name="connsiteX3" fmla="*/ 18824 w 27543"/>
                <a:gd name="connsiteY3" fmla="*/ 33494 h 34163"/>
                <a:gd name="connsiteX4" fmla="*/ 27544 w 27543"/>
                <a:gd name="connsiteY4" fmla="*/ 24727 h 34163"/>
                <a:gd name="connsiteX5" fmla="*/ 11895 w 27543"/>
                <a:gd name="connsiteY5" fmla="*/ 970 h 34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43" h="34163">
                  <a:moveTo>
                    <a:pt x="11895" y="970"/>
                  </a:moveTo>
                  <a:cubicBezTo>
                    <a:pt x="7370" y="-1387"/>
                    <a:pt x="4329" y="829"/>
                    <a:pt x="2161" y="4623"/>
                  </a:cubicBezTo>
                  <a:cubicBezTo>
                    <a:pt x="-2058" y="11953"/>
                    <a:pt x="87" y="27037"/>
                    <a:pt x="6969" y="31892"/>
                  </a:cubicBezTo>
                  <a:cubicBezTo>
                    <a:pt x="9962" y="33989"/>
                    <a:pt x="15618" y="34885"/>
                    <a:pt x="18824" y="33494"/>
                  </a:cubicBezTo>
                  <a:cubicBezTo>
                    <a:pt x="22713" y="31821"/>
                    <a:pt x="25305" y="27131"/>
                    <a:pt x="27544" y="24727"/>
                  </a:cubicBezTo>
                  <a:cubicBezTo>
                    <a:pt x="25211" y="13014"/>
                    <a:pt x="20591" y="5519"/>
                    <a:pt x="11895" y="970"/>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72" name="Freeform: Shape 71">
              <a:extLst>
                <a:ext uri="{FF2B5EF4-FFF2-40B4-BE49-F238E27FC236}">
                  <a16:creationId xmlns:a16="http://schemas.microsoft.com/office/drawing/2014/main" id="{4E496C03-1621-4850-97AC-0EA0A05F2B23}"/>
                </a:ext>
              </a:extLst>
            </p:cNvPr>
            <p:cNvSpPr/>
            <p:nvPr/>
          </p:nvSpPr>
          <p:spPr>
            <a:xfrm>
              <a:off x="392632" y="3641995"/>
              <a:ext cx="27649" cy="35120"/>
            </a:xfrm>
            <a:custGeom>
              <a:avLst/>
              <a:gdLst>
                <a:gd name="connsiteX0" fmla="*/ 14023 w 27649"/>
                <a:gd name="connsiteY0" fmla="*/ 2029 h 35120"/>
                <a:gd name="connsiteX1" fmla="*/ 2310 w 27649"/>
                <a:gd name="connsiteY1" fmla="*/ 5870 h 35120"/>
                <a:gd name="connsiteX2" fmla="*/ 0 w 27649"/>
                <a:gd name="connsiteY2" fmla="*/ 15580 h 35120"/>
                <a:gd name="connsiteX3" fmla="*/ 5020 w 27649"/>
                <a:gd name="connsiteY3" fmla="*/ 29227 h 35120"/>
                <a:gd name="connsiteX4" fmla="*/ 18996 w 27649"/>
                <a:gd name="connsiteY4" fmla="*/ 34199 h 35120"/>
                <a:gd name="connsiteX5" fmla="*/ 26939 w 27649"/>
                <a:gd name="connsiteY5" fmla="*/ 20200 h 35120"/>
                <a:gd name="connsiteX6" fmla="*/ 14023 w 27649"/>
                <a:gd name="connsiteY6" fmla="*/ 2029 h 3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49" h="35120">
                  <a:moveTo>
                    <a:pt x="14023" y="2029"/>
                  </a:moveTo>
                  <a:cubicBezTo>
                    <a:pt x="9993" y="-2001"/>
                    <a:pt x="4431" y="332"/>
                    <a:pt x="2310" y="5870"/>
                  </a:cubicBezTo>
                  <a:cubicBezTo>
                    <a:pt x="1273" y="8581"/>
                    <a:pt x="919" y="11574"/>
                    <a:pt x="0" y="15580"/>
                  </a:cubicBezTo>
                  <a:cubicBezTo>
                    <a:pt x="1461" y="19681"/>
                    <a:pt x="2640" y="24796"/>
                    <a:pt x="5020" y="29227"/>
                  </a:cubicBezTo>
                  <a:cubicBezTo>
                    <a:pt x="7943" y="34647"/>
                    <a:pt x="13033" y="36391"/>
                    <a:pt x="18996" y="34199"/>
                  </a:cubicBezTo>
                  <a:cubicBezTo>
                    <a:pt x="24912" y="32031"/>
                    <a:pt x="29460" y="25503"/>
                    <a:pt x="26939" y="20200"/>
                  </a:cubicBezTo>
                  <a:cubicBezTo>
                    <a:pt x="23804" y="13577"/>
                    <a:pt x="19255" y="7237"/>
                    <a:pt x="14023" y="2029"/>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73" name="Freeform: Shape 72">
              <a:extLst>
                <a:ext uri="{FF2B5EF4-FFF2-40B4-BE49-F238E27FC236}">
                  <a16:creationId xmlns:a16="http://schemas.microsoft.com/office/drawing/2014/main" id="{17CD50FF-B56B-465F-9C38-F6245B86FDBB}"/>
                </a:ext>
              </a:extLst>
            </p:cNvPr>
            <p:cNvSpPr/>
            <p:nvPr/>
          </p:nvSpPr>
          <p:spPr>
            <a:xfrm>
              <a:off x="487847" y="3196528"/>
              <a:ext cx="26544" cy="35131"/>
            </a:xfrm>
            <a:custGeom>
              <a:avLst/>
              <a:gdLst>
                <a:gd name="connsiteX0" fmla="*/ 17959 w 26544"/>
                <a:gd name="connsiteY0" fmla="*/ 34321 h 35131"/>
                <a:gd name="connsiteX1" fmla="*/ 25666 w 26544"/>
                <a:gd name="connsiteY1" fmla="*/ 19213 h 35131"/>
                <a:gd name="connsiteX2" fmla="*/ 13740 w 26544"/>
                <a:gd name="connsiteY2" fmla="*/ 2315 h 35131"/>
                <a:gd name="connsiteX3" fmla="*/ 943 w 26544"/>
                <a:gd name="connsiteY3" fmla="*/ 7147 h 35131"/>
                <a:gd name="connsiteX4" fmla="*/ 0 w 26544"/>
                <a:gd name="connsiteY4" fmla="*/ 16220 h 35131"/>
                <a:gd name="connsiteX5" fmla="*/ 3040 w 26544"/>
                <a:gd name="connsiteY5" fmla="*/ 27227 h 35131"/>
                <a:gd name="connsiteX6" fmla="*/ 17959 w 26544"/>
                <a:gd name="connsiteY6" fmla="*/ 34321 h 35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44" h="35131">
                  <a:moveTo>
                    <a:pt x="17959" y="34321"/>
                  </a:moveTo>
                  <a:cubicBezTo>
                    <a:pt x="24370" y="32035"/>
                    <a:pt x="28423" y="25930"/>
                    <a:pt x="25666" y="19213"/>
                  </a:cubicBezTo>
                  <a:cubicBezTo>
                    <a:pt x="23120" y="12944"/>
                    <a:pt x="18666" y="7005"/>
                    <a:pt x="13740" y="2315"/>
                  </a:cubicBezTo>
                  <a:cubicBezTo>
                    <a:pt x="8838" y="-2351"/>
                    <a:pt x="2687" y="430"/>
                    <a:pt x="943" y="7147"/>
                  </a:cubicBezTo>
                  <a:cubicBezTo>
                    <a:pt x="330" y="9503"/>
                    <a:pt x="424" y="12025"/>
                    <a:pt x="0" y="16220"/>
                  </a:cubicBezTo>
                  <a:cubicBezTo>
                    <a:pt x="707" y="18860"/>
                    <a:pt x="1296" y="23291"/>
                    <a:pt x="3040" y="27227"/>
                  </a:cubicBezTo>
                  <a:cubicBezTo>
                    <a:pt x="6222" y="34226"/>
                    <a:pt x="11690" y="36536"/>
                    <a:pt x="17959" y="34321"/>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74" name="Freeform: Shape 73">
              <a:extLst>
                <a:ext uri="{FF2B5EF4-FFF2-40B4-BE49-F238E27FC236}">
                  <a16:creationId xmlns:a16="http://schemas.microsoft.com/office/drawing/2014/main" id="{AF917E8E-99EB-4673-965D-36016DC26DE6}"/>
                </a:ext>
              </a:extLst>
            </p:cNvPr>
            <p:cNvSpPr/>
            <p:nvPr/>
          </p:nvSpPr>
          <p:spPr>
            <a:xfrm>
              <a:off x="1054659" y="3920419"/>
              <a:ext cx="34603" cy="26311"/>
            </a:xfrm>
            <a:custGeom>
              <a:avLst/>
              <a:gdLst>
                <a:gd name="connsiteX0" fmla="*/ 27981 w 34603"/>
                <a:gd name="connsiteY0" fmla="*/ 1167 h 26311"/>
                <a:gd name="connsiteX1" fmla="*/ 5874 w 34603"/>
                <a:gd name="connsiteY1" fmla="*/ 3972 h 26311"/>
                <a:gd name="connsiteX2" fmla="*/ 6769 w 34603"/>
                <a:gd name="connsiteY2" fmla="*/ 25160 h 26311"/>
                <a:gd name="connsiteX3" fmla="*/ 34603 w 34603"/>
                <a:gd name="connsiteY3" fmla="*/ 6635 h 26311"/>
                <a:gd name="connsiteX4" fmla="*/ 27981 w 34603"/>
                <a:gd name="connsiteY4" fmla="*/ 1167 h 26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03" h="26311">
                  <a:moveTo>
                    <a:pt x="27981" y="1167"/>
                  </a:moveTo>
                  <a:cubicBezTo>
                    <a:pt x="20462" y="-836"/>
                    <a:pt x="12756" y="-482"/>
                    <a:pt x="5874" y="3972"/>
                  </a:cubicBezTo>
                  <a:cubicBezTo>
                    <a:pt x="-2352" y="9299"/>
                    <a:pt x="-1833" y="20493"/>
                    <a:pt x="6769" y="25160"/>
                  </a:cubicBezTo>
                  <a:cubicBezTo>
                    <a:pt x="15631" y="29968"/>
                    <a:pt x="34368" y="18938"/>
                    <a:pt x="34603" y="6635"/>
                  </a:cubicBezTo>
                  <a:cubicBezTo>
                    <a:pt x="33119" y="5339"/>
                    <a:pt x="30903" y="1922"/>
                    <a:pt x="27981" y="1167"/>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75" name="Freeform: Shape 74">
              <a:extLst>
                <a:ext uri="{FF2B5EF4-FFF2-40B4-BE49-F238E27FC236}">
                  <a16:creationId xmlns:a16="http://schemas.microsoft.com/office/drawing/2014/main" id="{B4D94F47-D252-4BB8-AEA6-6060604127C3}"/>
                </a:ext>
              </a:extLst>
            </p:cNvPr>
            <p:cNvSpPr/>
            <p:nvPr/>
          </p:nvSpPr>
          <p:spPr>
            <a:xfrm>
              <a:off x="1017722" y="3345274"/>
              <a:ext cx="18939" cy="46993"/>
            </a:xfrm>
            <a:custGeom>
              <a:avLst/>
              <a:gdLst>
                <a:gd name="connsiteX0" fmla="*/ 14034 w 18939"/>
                <a:gd name="connsiteY0" fmla="*/ 46994 h 46993"/>
                <a:gd name="connsiteX1" fmla="*/ 15990 w 18939"/>
                <a:gd name="connsiteY1" fmla="*/ 44118 h 46993"/>
                <a:gd name="connsiteX2" fmla="*/ 18936 w 18939"/>
                <a:gd name="connsiteY2" fmla="*/ 4382 h 46993"/>
                <a:gd name="connsiteX3" fmla="*/ 11040 w 18939"/>
                <a:gd name="connsiteY3" fmla="*/ 1790 h 46993"/>
                <a:gd name="connsiteX4" fmla="*/ 14034 w 18939"/>
                <a:gd name="connsiteY4" fmla="*/ 46994 h 46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39" h="46993">
                  <a:moveTo>
                    <a:pt x="14034" y="46994"/>
                  </a:moveTo>
                  <a:cubicBezTo>
                    <a:pt x="14693" y="46051"/>
                    <a:pt x="15919" y="45132"/>
                    <a:pt x="15990" y="44118"/>
                  </a:cubicBezTo>
                  <a:cubicBezTo>
                    <a:pt x="17145" y="30873"/>
                    <a:pt x="18582" y="17651"/>
                    <a:pt x="18936" y="4382"/>
                  </a:cubicBezTo>
                  <a:cubicBezTo>
                    <a:pt x="19077" y="-1180"/>
                    <a:pt x="14788" y="-732"/>
                    <a:pt x="11040" y="1790"/>
                  </a:cubicBezTo>
                  <a:cubicBezTo>
                    <a:pt x="-4868" y="12513"/>
                    <a:pt x="-3336" y="37519"/>
                    <a:pt x="14034" y="46994"/>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76" name="Freeform: Shape 75">
              <a:extLst>
                <a:ext uri="{FF2B5EF4-FFF2-40B4-BE49-F238E27FC236}">
                  <a16:creationId xmlns:a16="http://schemas.microsoft.com/office/drawing/2014/main" id="{0A2D62E9-8284-4497-AA0A-CD86293B4602}"/>
                </a:ext>
              </a:extLst>
            </p:cNvPr>
            <p:cNvSpPr/>
            <p:nvPr/>
          </p:nvSpPr>
          <p:spPr>
            <a:xfrm>
              <a:off x="663655" y="3166531"/>
              <a:ext cx="22848" cy="48833"/>
            </a:xfrm>
            <a:custGeom>
              <a:avLst/>
              <a:gdLst>
                <a:gd name="connsiteX0" fmla="*/ 271 w 22848"/>
                <a:gd name="connsiteY0" fmla="*/ 754 h 48833"/>
                <a:gd name="connsiteX1" fmla="*/ 436 w 22848"/>
                <a:gd name="connsiteY1" fmla="*/ 20316 h 48833"/>
                <a:gd name="connsiteX2" fmla="*/ 13209 w 22848"/>
                <a:gd name="connsiteY2" fmla="*/ 46665 h 48833"/>
                <a:gd name="connsiteX3" fmla="*/ 22849 w 22848"/>
                <a:gd name="connsiteY3" fmla="*/ 42329 h 48833"/>
                <a:gd name="connsiteX4" fmla="*/ 4065 w 22848"/>
                <a:gd name="connsiteY4" fmla="*/ 0 h 48833"/>
                <a:gd name="connsiteX5" fmla="*/ 271 w 22848"/>
                <a:gd name="connsiteY5" fmla="*/ 754 h 48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48" h="48833">
                  <a:moveTo>
                    <a:pt x="271" y="754"/>
                  </a:moveTo>
                  <a:cubicBezTo>
                    <a:pt x="271" y="7283"/>
                    <a:pt x="-437" y="13905"/>
                    <a:pt x="436" y="20316"/>
                  </a:cubicBezTo>
                  <a:cubicBezTo>
                    <a:pt x="1802" y="30309"/>
                    <a:pt x="3711" y="40420"/>
                    <a:pt x="13209" y="46665"/>
                  </a:cubicBezTo>
                  <a:cubicBezTo>
                    <a:pt x="19149" y="50577"/>
                    <a:pt x="22849" y="49234"/>
                    <a:pt x="22849" y="42329"/>
                  </a:cubicBezTo>
                  <a:cubicBezTo>
                    <a:pt x="22872" y="25336"/>
                    <a:pt x="12974" y="12845"/>
                    <a:pt x="4065" y="0"/>
                  </a:cubicBezTo>
                  <a:cubicBezTo>
                    <a:pt x="2816" y="259"/>
                    <a:pt x="1543" y="519"/>
                    <a:pt x="271" y="754"/>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77" name="Freeform: Shape 76">
              <a:extLst>
                <a:ext uri="{FF2B5EF4-FFF2-40B4-BE49-F238E27FC236}">
                  <a16:creationId xmlns:a16="http://schemas.microsoft.com/office/drawing/2014/main" id="{2DF6E9C5-213E-44C2-9851-C6B1A77E4604}"/>
                </a:ext>
              </a:extLst>
            </p:cNvPr>
            <p:cNvSpPr/>
            <p:nvPr/>
          </p:nvSpPr>
          <p:spPr>
            <a:xfrm>
              <a:off x="1365507" y="3612300"/>
              <a:ext cx="34833" cy="38957"/>
            </a:xfrm>
            <a:custGeom>
              <a:avLst/>
              <a:gdLst>
                <a:gd name="connsiteX0" fmla="*/ 988 w 34833"/>
                <a:gd name="connsiteY0" fmla="*/ 29837 h 38957"/>
                <a:gd name="connsiteX1" fmla="*/ 870 w 34833"/>
                <a:gd name="connsiteY1" fmla="*/ 37214 h 38957"/>
                <a:gd name="connsiteX2" fmla="*/ 8035 w 34833"/>
                <a:gd name="connsiteY2" fmla="*/ 38746 h 38957"/>
                <a:gd name="connsiteX3" fmla="*/ 34832 w 34833"/>
                <a:gd name="connsiteY3" fmla="*/ 0 h 38957"/>
                <a:gd name="connsiteX4" fmla="*/ 988 w 34833"/>
                <a:gd name="connsiteY4" fmla="*/ 29837 h 3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33" h="38957">
                  <a:moveTo>
                    <a:pt x="988" y="29837"/>
                  </a:moveTo>
                  <a:cubicBezTo>
                    <a:pt x="-285" y="31487"/>
                    <a:pt x="-332" y="35635"/>
                    <a:pt x="870" y="37214"/>
                  </a:cubicBezTo>
                  <a:cubicBezTo>
                    <a:pt x="2025" y="38723"/>
                    <a:pt x="5819" y="39312"/>
                    <a:pt x="8035" y="38746"/>
                  </a:cubicBezTo>
                  <a:cubicBezTo>
                    <a:pt x="21728" y="35235"/>
                    <a:pt x="34997" y="16616"/>
                    <a:pt x="34832" y="0"/>
                  </a:cubicBezTo>
                  <a:cubicBezTo>
                    <a:pt x="21209" y="8555"/>
                    <a:pt x="10062" y="18077"/>
                    <a:pt x="988" y="29837"/>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78" name="Freeform: Shape 77">
              <a:extLst>
                <a:ext uri="{FF2B5EF4-FFF2-40B4-BE49-F238E27FC236}">
                  <a16:creationId xmlns:a16="http://schemas.microsoft.com/office/drawing/2014/main" id="{9C5A0FCA-7CF4-47AA-9CA2-00382FE9D56C}"/>
                </a:ext>
              </a:extLst>
            </p:cNvPr>
            <p:cNvSpPr/>
            <p:nvPr/>
          </p:nvSpPr>
          <p:spPr>
            <a:xfrm>
              <a:off x="852306" y="3967506"/>
              <a:ext cx="34710" cy="20637"/>
            </a:xfrm>
            <a:custGeom>
              <a:avLst/>
              <a:gdLst>
                <a:gd name="connsiteX0" fmla="*/ 1321 w 34710"/>
                <a:gd name="connsiteY0" fmla="*/ 8806 h 20637"/>
                <a:gd name="connsiteX1" fmla="*/ 4691 w 34710"/>
                <a:gd name="connsiteY1" fmla="*/ 17880 h 20637"/>
                <a:gd name="connsiteX2" fmla="*/ 18314 w 34710"/>
                <a:gd name="connsiteY2" fmla="*/ 20637 h 20637"/>
                <a:gd name="connsiteX3" fmla="*/ 27859 w 34710"/>
                <a:gd name="connsiteY3" fmla="*/ 18940 h 20637"/>
                <a:gd name="connsiteX4" fmla="*/ 31205 w 34710"/>
                <a:gd name="connsiteY4" fmla="*/ 4257 h 20637"/>
                <a:gd name="connsiteX5" fmla="*/ 1321 w 34710"/>
                <a:gd name="connsiteY5" fmla="*/ 8806 h 20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710" h="20637">
                  <a:moveTo>
                    <a:pt x="1321" y="8806"/>
                  </a:moveTo>
                  <a:cubicBezTo>
                    <a:pt x="-1012" y="13072"/>
                    <a:pt x="-470" y="16536"/>
                    <a:pt x="4691" y="17880"/>
                  </a:cubicBezTo>
                  <a:cubicBezTo>
                    <a:pt x="9193" y="19035"/>
                    <a:pt x="13788" y="19742"/>
                    <a:pt x="18314" y="20637"/>
                  </a:cubicBezTo>
                  <a:cubicBezTo>
                    <a:pt x="21637" y="20072"/>
                    <a:pt x="24889" y="19907"/>
                    <a:pt x="27859" y="18940"/>
                  </a:cubicBezTo>
                  <a:cubicBezTo>
                    <a:pt x="35518" y="16466"/>
                    <a:pt x="36933" y="9749"/>
                    <a:pt x="31205" y="4257"/>
                  </a:cubicBezTo>
                  <a:cubicBezTo>
                    <a:pt x="23522" y="-3096"/>
                    <a:pt x="6412" y="-503"/>
                    <a:pt x="1321" y="8806"/>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79" name="Freeform: Shape 78">
              <a:extLst>
                <a:ext uri="{FF2B5EF4-FFF2-40B4-BE49-F238E27FC236}">
                  <a16:creationId xmlns:a16="http://schemas.microsoft.com/office/drawing/2014/main" id="{78F50E1A-2021-4A8D-A32D-18990D56A844}"/>
                </a:ext>
              </a:extLst>
            </p:cNvPr>
            <p:cNvSpPr/>
            <p:nvPr/>
          </p:nvSpPr>
          <p:spPr>
            <a:xfrm>
              <a:off x="802710" y="3663838"/>
              <a:ext cx="31291" cy="26580"/>
            </a:xfrm>
            <a:custGeom>
              <a:avLst/>
              <a:gdLst>
                <a:gd name="connsiteX0" fmla="*/ 22777 w 31291"/>
                <a:gd name="connsiteY0" fmla="*/ 26567 h 26580"/>
                <a:gd name="connsiteX1" fmla="*/ 29682 w 31291"/>
                <a:gd name="connsiteY1" fmla="*/ 14924 h 26580"/>
                <a:gd name="connsiteX2" fmla="*/ 8612 w 31291"/>
                <a:gd name="connsiteY2" fmla="*/ 171 h 26580"/>
                <a:gd name="connsiteX3" fmla="*/ 670 w 31291"/>
                <a:gd name="connsiteY3" fmla="*/ 10187 h 26580"/>
                <a:gd name="connsiteX4" fmla="*/ 22777 w 31291"/>
                <a:gd name="connsiteY4" fmla="*/ 26567 h 26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91" h="26580">
                  <a:moveTo>
                    <a:pt x="22777" y="26567"/>
                  </a:moveTo>
                  <a:cubicBezTo>
                    <a:pt x="30318" y="26874"/>
                    <a:pt x="33476" y="21830"/>
                    <a:pt x="29682" y="14924"/>
                  </a:cubicBezTo>
                  <a:cubicBezTo>
                    <a:pt x="25133" y="6676"/>
                    <a:pt x="17827" y="1821"/>
                    <a:pt x="8612" y="171"/>
                  </a:cubicBezTo>
                  <a:cubicBezTo>
                    <a:pt x="2084" y="-984"/>
                    <a:pt x="-1593" y="3871"/>
                    <a:pt x="670" y="10187"/>
                  </a:cubicBezTo>
                  <a:cubicBezTo>
                    <a:pt x="3521" y="18153"/>
                    <a:pt x="14433" y="26214"/>
                    <a:pt x="22777" y="26567"/>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80" name="Freeform: Shape 79">
              <a:extLst>
                <a:ext uri="{FF2B5EF4-FFF2-40B4-BE49-F238E27FC236}">
                  <a16:creationId xmlns:a16="http://schemas.microsoft.com/office/drawing/2014/main" id="{FC011B62-36F3-40B0-8255-4F89C961E7DE}"/>
                </a:ext>
              </a:extLst>
            </p:cNvPr>
            <p:cNvSpPr/>
            <p:nvPr/>
          </p:nvSpPr>
          <p:spPr>
            <a:xfrm>
              <a:off x="770993" y="2664950"/>
              <a:ext cx="26730" cy="26539"/>
            </a:xfrm>
            <a:custGeom>
              <a:avLst/>
              <a:gdLst>
                <a:gd name="connsiteX0" fmla="*/ 13390 w 26730"/>
                <a:gd name="connsiteY0" fmla="*/ 1 h 26539"/>
                <a:gd name="connsiteX1" fmla="*/ 3 w 26730"/>
                <a:gd name="connsiteY1" fmla="*/ 13176 h 26539"/>
                <a:gd name="connsiteX2" fmla="*/ 13673 w 26730"/>
                <a:gd name="connsiteY2" fmla="*/ 26539 h 26539"/>
                <a:gd name="connsiteX3" fmla="*/ 26730 w 26730"/>
                <a:gd name="connsiteY3" fmla="*/ 13647 h 26539"/>
                <a:gd name="connsiteX4" fmla="*/ 13390 w 26730"/>
                <a:gd name="connsiteY4" fmla="*/ 1 h 265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30" h="26539">
                  <a:moveTo>
                    <a:pt x="13390" y="1"/>
                  </a:moveTo>
                  <a:cubicBezTo>
                    <a:pt x="6461" y="95"/>
                    <a:pt x="145" y="6317"/>
                    <a:pt x="3" y="13176"/>
                  </a:cubicBezTo>
                  <a:cubicBezTo>
                    <a:pt x="-162" y="20553"/>
                    <a:pt x="6037" y="26586"/>
                    <a:pt x="13673" y="26539"/>
                  </a:cubicBezTo>
                  <a:cubicBezTo>
                    <a:pt x="21262" y="26492"/>
                    <a:pt x="26659" y="21165"/>
                    <a:pt x="26730" y="13647"/>
                  </a:cubicBezTo>
                  <a:cubicBezTo>
                    <a:pt x="26800" y="5987"/>
                    <a:pt x="20861" y="-93"/>
                    <a:pt x="13390" y="1"/>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81" name="Freeform: Shape 80">
              <a:extLst>
                <a:ext uri="{FF2B5EF4-FFF2-40B4-BE49-F238E27FC236}">
                  <a16:creationId xmlns:a16="http://schemas.microsoft.com/office/drawing/2014/main" id="{8F9EE9BB-71CD-4875-A392-742B7C4992AF}"/>
                </a:ext>
              </a:extLst>
            </p:cNvPr>
            <p:cNvSpPr/>
            <p:nvPr/>
          </p:nvSpPr>
          <p:spPr>
            <a:xfrm>
              <a:off x="317727" y="2940566"/>
              <a:ext cx="21710" cy="34107"/>
            </a:xfrm>
            <a:custGeom>
              <a:avLst/>
              <a:gdLst>
                <a:gd name="connsiteX0" fmla="*/ 52 w 21710"/>
                <a:gd name="connsiteY0" fmla="*/ 13450 h 34107"/>
                <a:gd name="connsiteX1" fmla="*/ 10280 w 21710"/>
                <a:gd name="connsiteY1" fmla="*/ 32069 h 34107"/>
                <a:gd name="connsiteX2" fmla="*/ 19142 w 21710"/>
                <a:gd name="connsiteY2" fmla="*/ 29500 h 34107"/>
                <a:gd name="connsiteX3" fmla="*/ 21711 w 21710"/>
                <a:gd name="connsiteY3" fmla="*/ 15948 h 34107"/>
                <a:gd name="connsiteX4" fmla="*/ 13344 w 21710"/>
                <a:gd name="connsiteY4" fmla="*/ 16 h 34107"/>
                <a:gd name="connsiteX5" fmla="*/ 52 w 21710"/>
                <a:gd name="connsiteY5" fmla="*/ 13450 h 34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10" h="34107">
                  <a:moveTo>
                    <a:pt x="52" y="13450"/>
                  </a:moveTo>
                  <a:cubicBezTo>
                    <a:pt x="-585" y="21675"/>
                    <a:pt x="4765" y="27119"/>
                    <a:pt x="10280" y="32069"/>
                  </a:cubicBezTo>
                  <a:cubicBezTo>
                    <a:pt x="14145" y="35533"/>
                    <a:pt x="17728" y="34520"/>
                    <a:pt x="19142" y="29500"/>
                  </a:cubicBezTo>
                  <a:cubicBezTo>
                    <a:pt x="20509" y="24598"/>
                    <a:pt x="21075" y="19460"/>
                    <a:pt x="21711" y="15948"/>
                  </a:cubicBezTo>
                  <a:cubicBezTo>
                    <a:pt x="21711" y="5672"/>
                    <a:pt x="18600" y="370"/>
                    <a:pt x="13344" y="16"/>
                  </a:cubicBezTo>
                  <a:cubicBezTo>
                    <a:pt x="7287" y="-361"/>
                    <a:pt x="641" y="5979"/>
                    <a:pt x="52" y="13450"/>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82" name="Freeform: Shape 81">
              <a:extLst>
                <a:ext uri="{FF2B5EF4-FFF2-40B4-BE49-F238E27FC236}">
                  <a16:creationId xmlns:a16="http://schemas.microsoft.com/office/drawing/2014/main" id="{47F5494D-DB74-4209-8D4D-7BCA0A1F0433}"/>
                </a:ext>
              </a:extLst>
            </p:cNvPr>
            <p:cNvSpPr/>
            <p:nvPr/>
          </p:nvSpPr>
          <p:spPr>
            <a:xfrm>
              <a:off x="1176150" y="3654684"/>
              <a:ext cx="26138" cy="31666"/>
            </a:xfrm>
            <a:custGeom>
              <a:avLst/>
              <a:gdLst>
                <a:gd name="connsiteX0" fmla="*/ 15116 w 26138"/>
                <a:gd name="connsiteY0" fmla="*/ 1477 h 31666"/>
                <a:gd name="connsiteX1" fmla="*/ 173 w 26138"/>
                <a:gd name="connsiteY1" fmla="*/ 22241 h 31666"/>
                <a:gd name="connsiteX2" fmla="*/ 10755 w 26138"/>
                <a:gd name="connsiteY2" fmla="*/ 30348 h 31666"/>
                <a:gd name="connsiteX3" fmla="*/ 26122 w 26138"/>
                <a:gd name="connsiteY3" fmla="*/ 9443 h 31666"/>
                <a:gd name="connsiteX4" fmla="*/ 15116 w 26138"/>
                <a:gd name="connsiteY4" fmla="*/ 1477 h 31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38" h="31666">
                  <a:moveTo>
                    <a:pt x="15116" y="1477"/>
                  </a:moveTo>
                  <a:cubicBezTo>
                    <a:pt x="6843" y="5884"/>
                    <a:pt x="1564" y="12790"/>
                    <a:pt x="173" y="22241"/>
                  </a:cubicBezTo>
                  <a:cubicBezTo>
                    <a:pt x="-981" y="30018"/>
                    <a:pt x="3756" y="33883"/>
                    <a:pt x="10755" y="30348"/>
                  </a:cubicBezTo>
                  <a:cubicBezTo>
                    <a:pt x="19617" y="25894"/>
                    <a:pt x="24944" y="18446"/>
                    <a:pt x="26122" y="9443"/>
                  </a:cubicBezTo>
                  <a:cubicBezTo>
                    <a:pt x="26452" y="935"/>
                    <a:pt x="21856" y="-2105"/>
                    <a:pt x="15116" y="1477"/>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83" name="Freeform: Shape 82">
              <a:extLst>
                <a:ext uri="{FF2B5EF4-FFF2-40B4-BE49-F238E27FC236}">
                  <a16:creationId xmlns:a16="http://schemas.microsoft.com/office/drawing/2014/main" id="{318EA8B9-DBA3-44B2-96AC-2338A6E065E6}"/>
                </a:ext>
              </a:extLst>
            </p:cNvPr>
            <p:cNvSpPr/>
            <p:nvPr/>
          </p:nvSpPr>
          <p:spPr>
            <a:xfrm>
              <a:off x="839036" y="3893445"/>
              <a:ext cx="26399" cy="26403"/>
            </a:xfrm>
            <a:custGeom>
              <a:avLst/>
              <a:gdLst>
                <a:gd name="connsiteX0" fmla="*/ 26399 w 26399"/>
                <a:gd name="connsiteY0" fmla="*/ 13223 h 26403"/>
                <a:gd name="connsiteX1" fmla="*/ 13106 w 26399"/>
                <a:gd name="connsiteY1" fmla="*/ 1 h 26403"/>
                <a:gd name="connsiteX2" fmla="*/ 2 w 26399"/>
                <a:gd name="connsiteY2" fmla="*/ 12940 h 26403"/>
                <a:gd name="connsiteX3" fmla="*/ 12446 w 26399"/>
                <a:gd name="connsiteY3" fmla="*/ 26398 h 26403"/>
                <a:gd name="connsiteX4" fmla="*/ 26399 w 26399"/>
                <a:gd name="connsiteY4" fmla="*/ 13223 h 26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99" h="26403">
                  <a:moveTo>
                    <a:pt x="26399" y="13223"/>
                  </a:moveTo>
                  <a:cubicBezTo>
                    <a:pt x="26304" y="6011"/>
                    <a:pt x="20365" y="96"/>
                    <a:pt x="13106" y="1"/>
                  </a:cubicBezTo>
                  <a:cubicBezTo>
                    <a:pt x="5588" y="-93"/>
                    <a:pt x="120" y="5328"/>
                    <a:pt x="2" y="12940"/>
                  </a:cubicBezTo>
                  <a:cubicBezTo>
                    <a:pt x="-116" y="20977"/>
                    <a:pt x="4716" y="26185"/>
                    <a:pt x="12446" y="26398"/>
                  </a:cubicBezTo>
                  <a:cubicBezTo>
                    <a:pt x="20106" y="26610"/>
                    <a:pt x="26469" y="20576"/>
                    <a:pt x="26399" y="13223"/>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84" name="Freeform: Shape 83">
              <a:extLst>
                <a:ext uri="{FF2B5EF4-FFF2-40B4-BE49-F238E27FC236}">
                  <a16:creationId xmlns:a16="http://schemas.microsoft.com/office/drawing/2014/main" id="{40FEAACF-DF53-41B3-8513-FE8F9E91B828}"/>
                </a:ext>
              </a:extLst>
            </p:cNvPr>
            <p:cNvSpPr/>
            <p:nvPr/>
          </p:nvSpPr>
          <p:spPr>
            <a:xfrm>
              <a:off x="318149" y="3481100"/>
              <a:ext cx="22938" cy="32891"/>
            </a:xfrm>
            <a:custGeom>
              <a:avLst/>
              <a:gdLst>
                <a:gd name="connsiteX0" fmla="*/ 13606 w 22938"/>
                <a:gd name="connsiteY0" fmla="*/ 161 h 32891"/>
                <a:gd name="connsiteX1" fmla="*/ 1704 w 22938"/>
                <a:gd name="connsiteY1" fmla="*/ 7349 h 32891"/>
                <a:gd name="connsiteX2" fmla="*/ 12498 w 22938"/>
                <a:gd name="connsiteY2" fmla="*/ 32850 h 32891"/>
                <a:gd name="connsiteX3" fmla="*/ 18673 w 22938"/>
                <a:gd name="connsiteY3" fmla="*/ 28702 h 32891"/>
                <a:gd name="connsiteX4" fmla="*/ 21454 w 22938"/>
                <a:gd name="connsiteY4" fmla="*/ 13524 h 32891"/>
                <a:gd name="connsiteX5" fmla="*/ 22939 w 22938"/>
                <a:gd name="connsiteY5" fmla="*/ 12275 h 32891"/>
                <a:gd name="connsiteX6" fmla="*/ 13606 w 22938"/>
                <a:gd name="connsiteY6" fmla="*/ 161 h 32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38" h="32891">
                  <a:moveTo>
                    <a:pt x="13606" y="161"/>
                  </a:moveTo>
                  <a:cubicBezTo>
                    <a:pt x="10895" y="-923"/>
                    <a:pt x="4273" y="3696"/>
                    <a:pt x="1704" y="7349"/>
                  </a:cubicBezTo>
                  <a:cubicBezTo>
                    <a:pt x="-3387" y="14608"/>
                    <a:pt x="3731" y="30800"/>
                    <a:pt x="12498" y="32850"/>
                  </a:cubicBezTo>
                  <a:cubicBezTo>
                    <a:pt x="14218" y="33251"/>
                    <a:pt x="18037" y="30635"/>
                    <a:pt x="18673" y="28702"/>
                  </a:cubicBezTo>
                  <a:cubicBezTo>
                    <a:pt x="20275" y="23870"/>
                    <a:pt x="20605" y="18615"/>
                    <a:pt x="21454" y="13524"/>
                  </a:cubicBezTo>
                  <a:cubicBezTo>
                    <a:pt x="21949" y="13100"/>
                    <a:pt x="22444" y="12699"/>
                    <a:pt x="22939" y="12275"/>
                  </a:cubicBezTo>
                  <a:cubicBezTo>
                    <a:pt x="19922" y="8009"/>
                    <a:pt x="17683" y="1787"/>
                    <a:pt x="13606" y="161"/>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85" name="Freeform: Shape 84">
              <a:extLst>
                <a:ext uri="{FF2B5EF4-FFF2-40B4-BE49-F238E27FC236}">
                  <a16:creationId xmlns:a16="http://schemas.microsoft.com/office/drawing/2014/main" id="{AC8B0B25-2440-4B2B-9CB1-E17AA9BEBB99}"/>
                </a:ext>
              </a:extLst>
            </p:cNvPr>
            <p:cNvSpPr/>
            <p:nvPr/>
          </p:nvSpPr>
          <p:spPr>
            <a:xfrm>
              <a:off x="447145" y="3206317"/>
              <a:ext cx="21267" cy="32733"/>
            </a:xfrm>
            <a:custGeom>
              <a:avLst/>
              <a:gdLst>
                <a:gd name="connsiteX0" fmla="*/ 9144 w 21267"/>
                <a:gd name="connsiteY0" fmla="*/ 67 h 32733"/>
                <a:gd name="connsiteX1" fmla="*/ 2734 w 21267"/>
                <a:gd name="connsiteY1" fmla="*/ 3768 h 32733"/>
                <a:gd name="connsiteX2" fmla="*/ 0 w 21267"/>
                <a:gd name="connsiteY2" fmla="*/ 16848 h 32733"/>
                <a:gd name="connsiteX3" fmla="*/ 589 w 21267"/>
                <a:gd name="connsiteY3" fmla="*/ 22622 h 32733"/>
                <a:gd name="connsiteX4" fmla="*/ 7070 w 21267"/>
                <a:gd name="connsiteY4" fmla="*/ 32733 h 32733"/>
                <a:gd name="connsiteX5" fmla="*/ 19020 w 21267"/>
                <a:gd name="connsiteY5" fmla="*/ 26322 h 32733"/>
                <a:gd name="connsiteX6" fmla="*/ 9144 w 21267"/>
                <a:gd name="connsiteY6" fmla="*/ 67 h 32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67" h="32733">
                  <a:moveTo>
                    <a:pt x="9144" y="67"/>
                  </a:moveTo>
                  <a:cubicBezTo>
                    <a:pt x="7424" y="-428"/>
                    <a:pt x="3441" y="1906"/>
                    <a:pt x="2734" y="3768"/>
                  </a:cubicBezTo>
                  <a:cubicBezTo>
                    <a:pt x="1037" y="8293"/>
                    <a:pt x="660" y="13313"/>
                    <a:pt x="0" y="16848"/>
                  </a:cubicBezTo>
                  <a:cubicBezTo>
                    <a:pt x="236" y="19723"/>
                    <a:pt x="-71" y="21420"/>
                    <a:pt x="589" y="22622"/>
                  </a:cubicBezTo>
                  <a:cubicBezTo>
                    <a:pt x="2569" y="26299"/>
                    <a:pt x="5020" y="32804"/>
                    <a:pt x="7070" y="32733"/>
                  </a:cubicBezTo>
                  <a:cubicBezTo>
                    <a:pt x="11218" y="32568"/>
                    <a:pt x="16404" y="29716"/>
                    <a:pt x="19020" y="26322"/>
                  </a:cubicBezTo>
                  <a:cubicBezTo>
                    <a:pt x="24817" y="18757"/>
                    <a:pt x="18642" y="2825"/>
                    <a:pt x="9144" y="67"/>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86" name="Freeform: Shape 85">
              <a:extLst>
                <a:ext uri="{FF2B5EF4-FFF2-40B4-BE49-F238E27FC236}">
                  <a16:creationId xmlns:a16="http://schemas.microsoft.com/office/drawing/2014/main" id="{360B5FD4-D56C-4C85-8060-F208BA31D87A}"/>
                </a:ext>
              </a:extLst>
            </p:cNvPr>
            <p:cNvSpPr/>
            <p:nvPr/>
          </p:nvSpPr>
          <p:spPr>
            <a:xfrm>
              <a:off x="1418322" y="3503319"/>
              <a:ext cx="21332" cy="32965"/>
            </a:xfrm>
            <a:custGeom>
              <a:avLst/>
              <a:gdLst>
                <a:gd name="connsiteX0" fmla="*/ 9121 w 21332"/>
                <a:gd name="connsiteY0" fmla="*/ 49 h 32965"/>
                <a:gd name="connsiteX1" fmla="*/ 2663 w 21332"/>
                <a:gd name="connsiteY1" fmla="*/ 4008 h 32965"/>
                <a:gd name="connsiteX2" fmla="*/ 0 w 21332"/>
                <a:gd name="connsiteY2" fmla="*/ 16924 h 32965"/>
                <a:gd name="connsiteX3" fmla="*/ 683 w 21332"/>
                <a:gd name="connsiteY3" fmla="*/ 17042 h 32965"/>
                <a:gd name="connsiteX4" fmla="*/ 825 w 21332"/>
                <a:gd name="connsiteY4" fmla="*/ 23641 h 32965"/>
                <a:gd name="connsiteX5" fmla="*/ 6929 w 21332"/>
                <a:gd name="connsiteY5" fmla="*/ 32738 h 32965"/>
                <a:gd name="connsiteX6" fmla="*/ 17111 w 21332"/>
                <a:gd name="connsiteY6" fmla="*/ 29179 h 32965"/>
                <a:gd name="connsiteX7" fmla="*/ 9121 w 21332"/>
                <a:gd name="connsiteY7" fmla="*/ 49 h 32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332" h="32965">
                  <a:moveTo>
                    <a:pt x="9121" y="49"/>
                  </a:moveTo>
                  <a:cubicBezTo>
                    <a:pt x="7283" y="-375"/>
                    <a:pt x="3464" y="2052"/>
                    <a:pt x="2663" y="4008"/>
                  </a:cubicBezTo>
                  <a:cubicBezTo>
                    <a:pt x="1013" y="7991"/>
                    <a:pt x="801" y="12587"/>
                    <a:pt x="0" y="16924"/>
                  </a:cubicBezTo>
                  <a:cubicBezTo>
                    <a:pt x="236" y="16971"/>
                    <a:pt x="448" y="16994"/>
                    <a:pt x="683" y="17042"/>
                  </a:cubicBezTo>
                  <a:cubicBezTo>
                    <a:pt x="683" y="19257"/>
                    <a:pt x="0" y="21802"/>
                    <a:pt x="825" y="23641"/>
                  </a:cubicBezTo>
                  <a:cubicBezTo>
                    <a:pt x="2333" y="27034"/>
                    <a:pt x="4148" y="31748"/>
                    <a:pt x="6929" y="32738"/>
                  </a:cubicBezTo>
                  <a:cubicBezTo>
                    <a:pt x="9639" y="33681"/>
                    <a:pt x="14589" y="31536"/>
                    <a:pt x="17111" y="29179"/>
                  </a:cubicBezTo>
                  <a:cubicBezTo>
                    <a:pt x="25595" y="21260"/>
                    <a:pt x="20457" y="2618"/>
                    <a:pt x="9121" y="49"/>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87" name="Freeform: Shape 86">
              <a:extLst>
                <a:ext uri="{FF2B5EF4-FFF2-40B4-BE49-F238E27FC236}">
                  <a16:creationId xmlns:a16="http://schemas.microsoft.com/office/drawing/2014/main" id="{78D3F94B-D296-4306-B815-3BC8322ECD1D}"/>
                </a:ext>
              </a:extLst>
            </p:cNvPr>
            <p:cNvSpPr/>
            <p:nvPr/>
          </p:nvSpPr>
          <p:spPr>
            <a:xfrm>
              <a:off x="1431953" y="3262303"/>
              <a:ext cx="26036" cy="32364"/>
            </a:xfrm>
            <a:custGeom>
              <a:avLst/>
              <a:gdLst>
                <a:gd name="connsiteX0" fmla="*/ 5907 w 26036"/>
                <a:gd name="connsiteY0" fmla="*/ 32 h 32364"/>
                <a:gd name="connsiteX1" fmla="*/ 745 w 26036"/>
                <a:gd name="connsiteY1" fmla="*/ 2483 h 32364"/>
                <a:gd name="connsiteX2" fmla="*/ 16630 w 26036"/>
                <a:gd name="connsiteY2" fmla="*/ 32085 h 32364"/>
                <a:gd name="connsiteX3" fmla="*/ 26034 w 26036"/>
                <a:gd name="connsiteY3" fmla="*/ 24944 h 32364"/>
                <a:gd name="connsiteX4" fmla="*/ 5907 w 26036"/>
                <a:gd name="connsiteY4" fmla="*/ 32 h 323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36" h="32364">
                  <a:moveTo>
                    <a:pt x="5907" y="32"/>
                  </a:moveTo>
                  <a:cubicBezTo>
                    <a:pt x="4281" y="-227"/>
                    <a:pt x="1335" y="1117"/>
                    <a:pt x="745" y="2483"/>
                  </a:cubicBezTo>
                  <a:cubicBezTo>
                    <a:pt x="-2884" y="11133"/>
                    <a:pt x="7439" y="29988"/>
                    <a:pt x="16630" y="32085"/>
                  </a:cubicBezTo>
                  <a:cubicBezTo>
                    <a:pt x="22122" y="33334"/>
                    <a:pt x="26152" y="30294"/>
                    <a:pt x="26034" y="24944"/>
                  </a:cubicBezTo>
                  <a:cubicBezTo>
                    <a:pt x="25893" y="17355"/>
                    <a:pt x="13095" y="1140"/>
                    <a:pt x="5907" y="32"/>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88" name="Freeform: Shape 87">
              <a:extLst>
                <a:ext uri="{FF2B5EF4-FFF2-40B4-BE49-F238E27FC236}">
                  <a16:creationId xmlns:a16="http://schemas.microsoft.com/office/drawing/2014/main" id="{8A12A316-03A1-46A3-B837-5E43C3EE6E94}"/>
                </a:ext>
              </a:extLst>
            </p:cNvPr>
            <p:cNvSpPr/>
            <p:nvPr/>
          </p:nvSpPr>
          <p:spPr>
            <a:xfrm>
              <a:off x="354326" y="3574809"/>
              <a:ext cx="18359" cy="48497"/>
            </a:xfrm>
            <a:custGeom>
              <a:avLst/>
              <a:gdLst>
                <a:gd name="connsiteX0" fmla="*/ 3118 w 18359"/>
                <a:gd name="connsiteY0" fmla="*/ 41 h 48497"/>
                <a:gd name="connsiteX1" fmla="*/ 408 w 18359"/>
                <a:gd name="connsiteY1" fmla="*/ 4566 h 48497"/>
                <a:gd name="connsiteX2" fmla="*/ 12498 w 18359"/>
                <a:gd name="connsiteY2" fmla="*/ 45174 h 48497"/>
                <a:gd name="connsiteX3" fmla="*/ 18013 w 18359"/>
                <a:gd name="connsiteY3" fmla="*/ 48497 h 48497"/>
                <a:gd name="connsiteX4" fmla="*/ 7785 w 18359"/>
                <a:gd name="connsiteY4" fmla="*/ 2563 h 48497"/>
                <a:gd name="connsiteX5" fmla="*/ 3118 w 18359"/>
                <a:gd name="connsiteY5" fmla="*/ 41 h 48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59" h="48497">
                  <a:moveTo>
                    <a:pt x="3118" y="41"/>
                  </a:moveTo>
                  <a:cubicBezTo>
                    <a:pt x="1892" y="348"/>
                    <a:pt x="643" y="2869"/>
                    <a:pt x="408" y="4566"/>
                  </a:cubicBezTo>
                  <a:cubicBezTo>
                    <a:pt x="-1643" y="19862"/>
                    <a:pt x="4296" y="32895"/>
                    <a:pt x="12498" y="45174"/>
                  </a:cubicBezTo>
                  <a:cubicBezTo>
                    <a:pt x="13300" y="46353"/>
                    <a:pt x="15161" y="46824"/>
                    <a:pt x="18013" y="48497"/>
                  </a:cubicBezTo>
                  <a:cubicBezTo>
                    <a:pt x="19569" y="30868"/>
                    <a:pt x="15845" y="16209"/>
                    <a:pt x="7785" y="2563"/>
                  </a:cubicBezTo>
                  <a:cubicBezTo>
                    <a:pt x="6960" y="1196"/>
                    <a:pt x="4414" y="-265"/>
                    <a:pt x="3118" y="41"/>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89" name="Freeform: Shape 88">
              <a:extLst>
                <a:ext uri="{FF2B5EF4-FFF2-40B4-BE49-F238E27FC236}">
                  <a16:creationId xmlns:a16="http://schemas.microsoft.com/office/drawing/2014/main" id="{16887390-B8F9-4534-BB16-F5972485F251}"/>
                </a:ext>
              </a:extLst>
            </p:cNvPr>
            <p:cNvSpPr/>
            <p:nvPr/>
          </p:nvSpPr>
          <p:spPr>
            <a:xfrm>
              <a:off x="393407" y="3572107"/>
              <a:ext cx="24734" cy="31189"/>
            </a:xfrm>
            <a:custGeom>
              <a:avLst/>
              <a:gdLst>
                <a:gd name="connsiteX0" fmla="*/ 8134 w 24734"/>
                <a:gd name="connsiteY0" fmla="*/ 1871 h 31189"/>
                <a:gd name="connsiteX1" fmla="*/ 3 w 24734"/>
                <a:gd name="connsiteY1" fmla="*/ 7598 h 31189"/>
                <a:gd name="connsiteX2" fmla="*/ 11033 w 24734"/>
                <a:gd name="connsiteY2" fmla="*/ 29823 h 31189"/>
                <a:gd name="connsiteX3" fmla="*/ 23972 w 24734"/>
                <a:gd name="connsiteY3" fmla="*/ 31190 h 31189"/>
                <a:gd name="connsiteX4" fmla="*/ 23925 w 24734"/>
                <a:gd name="connsiteY4" fmla="*/ 19901 h 31189"/>
                <a:gd name="connsiteX5" fmla="*/ 8134 w 24734"/>
                <a:gd name="connsiteY5" fmla="*/ 1871 h 3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34" h="31189">
                  <a:moveTo>
                    <a:pt x="8134" y="1871"/>
                  </a:moveTo>
                  <a:cubicBezTo>
                    <a:pt x="3538" y="-2112"/>
                    <a:pt x="-115" y="480"/>
                    <a:pt x="3" y="7598"/>
                  </a:cubicBezTo>
                  <a:cubicBezTo>
                    <a:pt x="1228" y="15564"/>
                    <a:pt x="3184" y="24567"/>
                    <a:pt x="11033" y="29823"/>
                  </a:cubicBezTo>
                  <a:cubicBezTo>
                    <a:pt x="14238" y="31968"/>
                    <a:pt x="19612" y="30836"/>
                    <a:pt x="23972" y="31190"/>
                  </a:cubicBezTo>
                  <a:cubicBezTo>
                    <a:pt x="24066" y="27348"/>
                    <a:pt x="25669" y="22517"/>
                    <a:pt x="23925" y="19901"/>
                  </a:cubicBezTo>
                  <a:cubicBezTo>
                    <a:pt x="19517" y="13278"/>
                    <a:pt x="14144" y="7080"/>
                    <a:pt x="8134" y="1871"/>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90" name="Freeform: Shape 89">
              <a:extLst>
                <a:ext uri="{FF2B5EF4-FFF2-40B4-BE49-F238E27FC236}">
                  <a16:creationId xmlns:a16="http://schemas.microsoft.com/office/drawing/2014/main" id="{56C6643B-9234-48C2-AA9E-69A2E8DA4933}"/>
                </a:ext>
              </a:extLst>
            </p:cNvPr>
            <p:cNvSpPr/>
            <p:nvPr/>
          </p:nvSpPr>
          <p:spPr>
            <a:xfrm>
              <a:off x="357392" y="3513644"/>
              <a:ext cx="21384" cy="27248"/>
            </a:xfrm>
            <a:custGeom>
              <a:avLst/>
              <a:gdLst>
                <a:gd name="connsiteX0" fmla="*/ 9574 w 21384"/>
                <a:gd name="connsiteY0" fmla="*/ 0 h 27248"/>
                <a:gd name="connsiteX1" fmla="*/ 995 w 21384"/>
                <a:gd name="connsiteY1" fmla="*/ 12043 h 27248"/>
                <a:gd name="connsiteX2" fmla="*/ 12897 w 21384"/>
                <a:gd name="connsiteY2" fmla="*/ 26656 h 27248"/>
                <a:gd name="connsiteX3" fmla="*/ 18978 w 21384"/>
                <a:gd name="connsiteY3" fmla="*/ 26632 h 27248"/>
                <a:gd name="connsiteX4" fmla="*/ 20840 w 21384"/>
                <a:gd name="connsiteY4" fmla="*/ 10747 h 27248"/>
                <a:gd name="connsiteX5" fmla="*/ 9574 w 21384"/>
                <a:gd name="connsiteY5" fmla="*/ 0 h 27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84" h="27248">
                  <a:moveTo>
                    <a:pt x="9574" y="0"/>
                  </a:moveTo>
                  <a:cubicBezTo>
                    <a:pt x="1938" y="1791"/>
                    <a:pt x="-1974" y="6717"/>
                    <a:pt x="995" y="12043"/>
                  </a:cubicBezTo>
                  <a:cubicBezTo>
                    <a:pt x="4012" y="17464"/>
                    <a:pt x="8514" y="22154"/>
                    <a:pt x="12897" y="26656"/>
                  </a:cubicBezTo>
                  <a:cubicBezTo>
                    <a:pt x="13934" y="27716"/>
                    <a:pt x="18884" y="27127"/>
                    <a:pt x="18978" y="26632"/>
                  </a:cubicBezTo>
                  <a:cubicBezTo>
                    <a:pt x="20109" y="21353"/>
                    <a:pt x="22442" y="15296"/>
                    <a:pt x="20840" y="10747"/>
                  </a:cubicBezTo>
                  <a:cubicBezTo>
                    <a:pt x="19308" y="6387"/>
                    <a:pt x="13510" y="3512"/>
                    <a:pt x="9574" y="0"/>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91" name="Freeform: Shape 90">
              <a:extLst>
                <a:ext uri="{FF2B5EF4-FFF2-40B4-BE49-F238E27FC236}">
                  <a16:creationId xmlns:a16="http://schemas.microsoft.com/office/drawing/2014/main" id="{7B771EAB-E4FA-4D50-8B36-740D6EE93F80}"/>
                </a:ext>
              </a:extLst>
            </p:cNvPr>
            <p:cNvSpPr/>
            <p:nvPr/>
          </p:nvSpPr>
          <p:spPr>
            <a:xfrm>
              <a:off x="424681" y="3070160"/>
              <a:ext cx="22181" cy="26364"/>
            </a:xfrm>
            <a:custGeom>
              <a:avLst/>
              <a:gdLst>
                <a:gd name="connsiteX0" fmla="*/ 946 w 22181"/>
                <a:gd name="connsiteY0" fmla="*/ 9428 h 26364"/>
                <a:gd name="connsiteX1" fmla="*/ 10703 w 22181"/>
                <a:gd name="connsiteY1" fmla="*/ 23050 h 26364"/>
                <a:gd name="connsiteX2" fmla="*/ 21780 w 22181"/>
                <a:gd name="connsiteY2" fmla="*/ 19468 h 26364"/>
                <a:gd name="connsiteX3" fmla="*/ 22181 w 22181"/>
                <a:gd name="connsiteY3" fmla="*/ 15555 h 26364"/>
                <a:gd name="connsiteX4" fmla="*/ 6673 w 22181"/>
                <a:gd name="connsiteY4" fmla="*/ 142 h 26364"/>
                <a:gd name="connsiteX5" fmla="*/ 946 w 22181"/>
                <a:gd name="connsiteY5" fmla="*/ 9428 h 26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81" h="26364">
                  <a:moveTo>
                    <a:pt x="946" y="9428"/>
                  </a:moveTo>
                  <a:cubicBezTo>
                    <a:pt x="3397" y="14377"/>
                    <a:pt x="6814" y="19114"/>
                    <a:pt x="10703" y="23050"/>
                  </a:cubicBezTo>
                  <a:cubicBezTo>
                    <a:pt x="16147" y="28565"/>
                    <a:pt x="19989" y="27080"/>
                    <a:pt x="21780" y="19468"/>
                  </a:cubicBezTo>
                  <a:cubicBezTo>
                    <a:pt x="22181" y="17818"/>
                    <a:pt x="22134" y="16050"/>
                    <a:pt x="22181" y="15555"/>
                  </a:cubicBezTo>
                  <a:cubicBezTo>
                    <a:pt x="22275" y="4950"/>
                    <a:pt x="15794" y="-1013"/>
                    <a:pt x="6673" y="142"/>
                  </a:cubicBezTo>
                  <a:cubicBezTo>
                    <a:pt x="1016" y="873"/>
                    <a:pt x="-1529" y="4431"/>
                    <a:pt x="946" y="9428"/>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92" name="Freeform: Shape 91">
              <a:extLst>
                <a:ext uri="{FF2B5EF4-FFF2-40B4-BE49-F238E27FC236}">
                  <a16:creationId xmlns:a16="http://schemas.microsoft.com/office/drawing/2014/main" id="{3A97007E-AA88-4F4E-B6DB-6FEA957DED84}"/>
                </a:ext>
              </a:extLst>
            </p:cNvPr>
            <p:cNvSpPr/>
            <p:nvPr/>
          </p:nvSpPr>
          <p:spPr>
            <a:xfrm>
              <a:off x="1205100" y="2369792"/>
              <a:ext cx="32759" cy="10679"/>
            </a:xfrm>
            <a:custGeom>
              <a:avLst/>
              <a:gdLst>
                <a:gd name="connsiteX0" fmla="*/ 32760 w 32759"/>
                <a:gd name="connsiteY0" fmla="*/ 6684 h 10679"/>
                <a:gd name="connsiteX1" fmla="*/ 0 w 32759"/>
                <a:gd name="connsiteY1" fmla="*/ 6401 h 10679"/>
                <a:gd name="connsiteX2" fmla="*/ 32760 w 32759"/>
                <a:gd name="connsiteY2" fmla="*/ 6684 h 10679"/>
              </a:gdLst>
              <a:ahLst/>
              <a:cxnLst>
                <a:cxn ang="0">
                  <a:pos x="connsiteX0" y="connsiteY0"/>
                </a:cxn>
                <a:cxn ang="0">
                  <a:pos x="connsiteX1" y="connsiteY1"/>
                </a:cxn>
                <a:cxn ang="0">
                  <a:pos x="connsiteX2" y="connsiteY2"/>
                </a:cxn>
              </a:cxnLst>
              <a:rect l="l" t="t" r="r" b="b"/>
              <a:pathLst>
                <a:path w="32759" h="10679">
                  <a:moveTo>
                    <a:pt x="32760" y="6684"/>
                  </a:moveTo>
                  <a:cubicBezTo>
                    <a:pt x="23804" y="-1989"/>
                    <a:pt x="6599" y="-2366"/>
                    <a:pt x="0" y="6401"/>
                  </a:cubicBezTo>
                  <a:cubicBezTo>
                    <a:pt x="8838" y="12057"/>
                    <a:pt x="25737" y="12057"/>
                    <a:pt x="32760" y="6684"/>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93" name="Freeform: Shape 92">
              <a:extLst>
                <a:ext uri="{FF2B5EF4-FFF2-40B4-BE49-F238E27FC236}">
                  <a16:creationId xmlns:a16="http://schemas.microsoft.com/office/drawing/2014/main" id="{CB5FC958-D2DE-4698-AD39-D41319A47F3A}"/>
                </a:ext>
              </a:extLst>
            </p:cNvPr>
            <p:cNvSpPr/>
            <p:nvPr/>
          </p:nvSpPr>
          <p:spPr>
            <a:xfrm>
              <a:off x="232642" y="3261935"/>
              <a:ext cx="10529" cy="32217"/>
            </a:xfrm>
            <a:custGeom>
              <a:avLst/>
              <a:gdLst>
                <a:gd name="connsiteX0" fmla="*/ 4793 w 10529"/>
                <a:gd name="connsiteY0" fmla="*/ 0 h 32217"/>
                <a:gd name="connsiteX1" fmla="*/ 1470 w 10529"/>
                <a:gd name="connsiteY1" fmla="*/ 4124 h 32217"/>
                <a:gd name="connsiteX2" fmla="*/ 3426 w 10529"/>
                <a:gd name="connsiteY2" fmla="*/ 32218 h 32217"/>
                <a:gd name="connsiteX3" fmla="*/ 8799 w 10529"/>
                <a:gd name="connsiteY3" fmla="*/ 3842 h 32217"/>
                <a:gd name="connsiteX4" fmla="*/ 4793 w 10529"/>
                <a:gd name="connsiteY4" fmla="*/ 0 h 32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29" h="32217">
                  <a:moveTo>
                    <a:pt x="4793" y="0"/>
                  </a:moveTo>
                  <a:cubicBezTo>
                    <a:pt x="3638" y="1367"/>
                    <a:pt x="1823" y="2569"/>
                    <a:pt x="1470" y="4124"/>
                  </a:cubicBezTo>
                  <a:cubicBezTo>
                    <a:pt x="-769" y="13575"/>
                    <a:pt x="-699" y="22979"/>
                    <a:pt x="3426" y="32218"/>
                  </a:cubicBezTo>
                  <a:cubicBezTo>
                    <a:pt x="10261" y="23545"/>
                    <a:pt x="12405" y="14117"/>
                    <a:pt x="8799" y="3842"/>
                  </a:cubicBezTo>
                  <a:cubicBezTo>
                    <a:pt x="8234" y="2286"/>
                    <a:pt x="6160" y="1273"/>
                    <a:pt x="4793" y="0"/>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94" name="Freeform: Shape 93">
              <a:extLst>
                <a:ext uri="{FF2B5EF4-FFF2-40B4-BE49-F238E27FC236}">
                  <a16:creationId xmlns:a16="http://schemas.microsoft.com/office/drawing/2014/main" id="{DBAB30D5-D937-47FE-8A80-57A97C2406DD}"/>
                </a:ext>
              </a:extLst>
            </p:cNvPr>
            <p:cNvSpPr/>
            <p:nvPr/>
          </p:nvSpPr>
          <p:spPr>
            <a:xfrm>
              <a:off x="340633" y="3166837"/>
              <a:ext cx="10070" cy="34056"/>
            </a:xfrm>
            <a:custGeom>
              <a:avLst/>
              <a:gdLst>
                <a:gd name="connsiteX0" fmla="*/ 3047 w 10070"/>
                <a:gd name="connsiteY0" fmla="*/ 0 h 34056"/>
                <a:gd name="connsiteX1" fmla="*/ 2128 w 10070"/>
                <a:gd name="connsiteY1" fmla="*/ 34056 h 34056"/>
                <a:gd name="connsiteX2" fmla="*/ 3047 w 10070"/>
                <a:gd name="connsiteY2" fmla="*/ 0 h 34056"/>
              </a:gdLst>
              <a:ahLst/>
              <a:cxnLst>
                <a:cxn ang="0">
                  <a:pos x="connsiteX0" y="connsiteY0"/>
                </a:cxn>
                <a:cxn ang="0">
                  <a:pos x="connsiteX1" y="connsiteY1"/>
                </a:cxn>
                <a:cxn ang="0">
                  <a:pos x="connsiteX2" y="connsiteY2"/>
                </a:cxn>
              </a:cxnLst>
              <a:rect l="l" t="t" r="r" b="b"/>
              <a:pathLst>
                <a:path w="10070" h="34056">
                  <a:moveTo>
                    <a:pt x="3047" y="0"/>
                  </a:moveTo>
                  <a:cubicBezTo>
                    <a:pt x="-1667" y="10983"/>
                    <a:pt x="-40" y="21754"/>
                    <a:pt x="2128" y="34056"/>
                  </a:cubicBezTo>
                  <a:cubicBezTo>
                    <a:pt x="12451" y="23780"/>
                    <a:pt x="12663" y="5020"/>
                    <a:pt x="3047" y="0"/>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sp>
          <p:nvSpPr>
            <p:cNvPr id="95" name="Freeform: Shape 94">
              <a:extLst>
                <a:ext uri="{FF2B5EF4-FFF2-40B4-BE49-F238E27FC236}">
                  <a16:creationId xmlns:a16="http://schemas.microsoft.com/office/drawing/2014/main" id="{D50F4FDE-4DA9-4BC6-8E1E-2B7BC4D6AA25}"/>
                </a:ext>
              </a:extLst>
            </p:cNvPr>
            <p:cNvSpPr/>
            <p:nvPr/>
          </p:nvSpPr>
          <p:spPr>
            <a:xfrm>
              <a:off x="1406508" y="3639982"/>
              <a:ext cx="10152" cy="33383"/>
            </a:xfrm>
            <a:custGeom>
              <a:avLst/>
              <a:gdLst>
                <a:gd name="connsiteX0" fmla="*/ 4225 w 10152"/>
                <a:gd name="connsiteY0" fmla="*/ 11 h 33383"/>
                <a:gd name="connsiteX1" fmla="*/ 1161 w 10152"/>
                <a:gd name="connsiteY1" fmla="*/ 3381 h 33383"/>
                <a:gd name="connsiteX2" fmla="*/ 2433 w 10152"/>
                <a:gd name="connsiteY2" fmla="*/ 33384 h 33383"/>
                <a:gd name="connsiteX3" fmla="*/ 8420 w 10152"/>
                <a:gd name="connsiteY3" fmla="*/ 3405 h 33383"/>
                <a:gd name="connsiteX4" fmla="*/ 4225 w 10152"/>
                <a:gd name="connsiteY4" fmla="*/ 11 h 333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52" h="33383">
                  <a:moveTo>
                    <a:pt x="4225" y="11"/>
                  </a:moveTo>
                  <a:cubicBezTo>
                    <a:pt x="3565" y="-177"/>
                    <a:pt x="1396" y="2062"/>
                    <a:pt x="1161" y="3381"/>
                  </a:cubicBezTo>
                  <a:cubicBezTo>
                    <a:pt x="-442" y="13044"/>
                    <a:pt x="-701" y="22707"/>
                    <a:pt x="2433" y="33384"/>
                  </a:cubicBezTo>
                  <a:cubicBezTo>
                    <a:pt x="9527" y="25559"/>
                    <a:pt x="12238" y="10475"/>
                    <a:pt x="8420" y="3405"/>
                  </a:cubicBezTo>
                  <a:cubicBezTo>
                    <a:pt x="7618" y="1897"/>
                    <a:pt x="5851" y="483"/>
                    <a:pt x="4225" y="11"/>
                  </a:cubicBezTo>
                  <a:close/>
                </a:path>
              </a:pathLst>
            </a:custGeom>
            <a:grpFill/>
            <a:ln w="2355" cap="flat">
              <a:noFill/>
              <a:prstDash val="solid"/>
              <a:miter/>
            </a:ln>
          </p:spPr>
          <p:txBody>
            <a:bodyPr rtlCol="0" anchor="ctr"/>
            <a:lstStyle/>
            <a:p>
              <a:pPr algn="r" rtl="1"/>
              <a:endParaRPr lang="en-US">
                <a:cs typeface="B Nazanin" panose="00000400000000000000" pitchFamily="2" charset="-78"/>
              </a:endParaRPr>
            </a:p>
          </p:txBody>
        </p:sp>
      </p:grpSp>
      <p:grpSp>
        <p:nvGrpSpPr>
          <p:cNvPr id="96" name="Group 95">
            <a:extLst>
              <a:ext uri="{FF2B5EF4-FFF2-40B4-BE49-F238E27FC236}">
                <a16:creationId xmlns:a16="http://schemas.microsoft.com/office/drawing/2014/main" id="{98032FC1-7716-4275-8B27-732CC43FF5A7}"/>
              </a:ext>
            </a:extLst>
          </p:cNvPr>
          <p:cNvGrpSpPr/>
          <p:nvPr/>
        </p:nvGrpSpPr>
        <p:grpSpPr>
          <a:xfrm>
            <a:off x="1400744" y="2332976"/>
            <a:ext cx="589085" cy="589085"/>
            <a:chOff x="1582614" y="2839915"/>
            <a:chExt cx="589085" cy="589085"/>
          </a:xfrm>
          <a:solidFill>
            <a:schemeClr val="accent1"/>
          </a:solidFill>
        </p:grpSpPr>
        <p:sp>
          <p:nvSpPr>
            <p:cNvPr id="97" name="Rectangle 96">
              <a:extLst>
                <a:ext uri="{FF2B5EF4-FFF2-40B4-BE49-F238E27FC236}">
                  <a16:creationId xmlns:a16="http://schemas.microsoft.com/office/drawing/2014/main" id="{34D5EE85-07C8-44F2-B27D-F4CC7FD78D7D}"/>
                </a:ext>
              </a:extLst>
            </p:cNvPr>
            <p:cNvSpPr/>
            <p:nvPr/>
          </p:nvSpPr>
          <p:spPr>
            <a:xfrm>
              <a:off x="1582614" y="2839915"/>
              <a:ext cx="137160" cy="5890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98" name="Rectangle 97">
              <a:extLst>
                <a:ext uri="{FF2B5EF4-FFF2-40B4-BE49-F238E27FC236}">
                  <a16:creationId xmlns:a16="http://schemas.microsoft.com/office/drawing/2014/main" id="{82400142-A3F3-48FB-AAA4-CA4B5707B4D0}"/>
                </a:ext>
              </a:extLst>
            </p:cNvPr>
            <p:cNvSpPr/>
            <p:nvPr/>
          </p:nvSpPr>
          <p:spPr>
            <a:xfrm rot="5400000">
              <a:off x="1808577" y="2613952"/>
              <a:ext cx="137160" cy="5890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grpSp>
        <p:nvGrpSpPr>
          <p:cNvPr id="99" name="Group 98">
            <a:extLst>
              <a:ext uri="{FF2B5EF4-FFF2-40B4-BE49-F238E27FC236}">
                <a16:creationId xmlns:a16="http://schemas.microsoft.com/office/drawing/2014/main" id="{D884FF32-0B5B-49F5-A8A2-A44971B844DD}"/>
              </a:ext>
            </a:extLst>
          </p:cNvPr>
          <p:cNvGrpSpPr/>
          <p:nvPr/>
        </p:nvGrpSpPr>
        <p:grpSpPr>
          <a:xfrm rot="5400000">
            <a:off x="4253867" y="2332976"/>
            <a:ext cx="589085" cy="589085"/>
            <a:chOff x="1582614" y="2839915"/>
            <a:chExt cx="589085" cy="589085"/>
          </a:xfrm>
          <a:solidFill>
            <a:schemeClr val="accent1"/>
          </a:solidFill>
        </p:grpSpPr>
        <p:sp>
          <p:nvSpPr>
            <p:cNvPr id="100" name="Rectangle 99">
              <a:extLst>
                <a:ext uri="{FF2B5EF4-FFF2-40B4-BE49-F238E27FC236}">
                  <a16:creationId xmlns:a16="http://schemas.microsoft.com/office/drawing/2014/main" id="{FBB50FD1-9D6B-44A0-977E-02BF8D095282}"/>
                </a:ext>
              </a:extLst>
            </p:cNvPr>
            <p:cNvSpPr/>
            <p:nvPr/>
          </p:nvSpPr>
          <p:spPr>
            <a:xfrm>
              <a:off x="1582614" y="2839915"/>
              <a:ext cx="137160" cy="5890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dirty="0">
                <a:cs typeface="B Nazanin" panose="00000400000000000000" pitchFamily="2" charset="-78"/>
              </a:endParaRPr>
            </a:p>
          </p:txBody>
        </p:sp>
        <p:sp>
          <p:nvSpPr>
            <p:cNvPr id="101" name="Rectangle 100">
              <a:extLst>
                <a:ext uri="{FF2B5EF4-FFF2-40B4-BE49-F238E27FC236}">
                  <a16:creationId xmlns:a16="http://schemas.microsoft.com/office/drawing/2014/main" id="{7375878E-182D-4B9B-8063-C1DD97A06AE3}"/>
                </a:ext>
              </a:extLst>
            </p:cNvPr>
            <p:cNvSpPr/>
            <p:nvPr/>
          </p:nvSpPr>
          <p:spPr>
            <a:xfrm rot="5400000">
              <a:off x="1808577" y="2613952"/>
              <a:ext cx="137160" cy="5890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grpSp>
        <p:nvGrpSpPr>
          <p:cNvPr id="102" name="Group 101">
            <a:extLst>
              <a:ext uri="{FF2B5EF4-FFF2-40B4-BE49-F238E27FC236}">
                <a16:creationId xmlns:a16="http://schemas.microsoft.com/office/drawing/2014/main" id="{F43E65E9-7691-44DF-B8A1-BD3AC1EABB6F}"/>
              </a:ext>
            </a:extLst>
          </p:cNvPr>
          <p:cNvGrpSpPr/>
          <p:nvPr/>
        </p:nvGrpSpPr>
        <p:grpSpPr>
          <a:xfrm flipV="1">
            <a:off x="1400744" y="5181643"/>
            <a:ext cx="589085" cy="589085"/>
            <a:chOff x="1582614" y="2839915"/>
            <a:chExt cx="589085" cy="589085"/>
          </a:xfrm>
          <a:solidFill>
            <a:schemeClr val="accent1"/>
          </a:solidFill>
        </p:grpSpPr>
        <p:sp>
          <p:nvSpPr>
            <p:cNvPr id="103" name="Rectangle 102">
              <a:extLst>
                <a:ext uri="{FF2B5EF4-FFF2-40B4-BE49-F238E27FC236}">
                  <a16:creationId xmlns:a16="http://schemas.microsoft.com/office/drawing/2014/main" id="{0C4FE776-8588-4D43-954A-D3DF429BE8FE}"/>
                </a:ext>
              </a:extLst>
            </p:cNvPr>
            <p:cNvSpPr/>
            <p:nvPr/>
          </p:nvSpPr>
          <p:spPr>
            <a:xfrm>
              <a:off x="1582614" y="2839915"/>
              <a:ext cx="137160" cy="5890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104" name="Rectangle 103">
              <a:extLst>
                <a:ext uri="{FF2B5EF4-FFF2-40B4-BE49-F238E27FC236}">
                  <a16:creationId xmlns:a16="http://schemas.microsoft.com/office/drawing/2014/main" id="{D197EB6D-3DD7-496D-A35C-3E6E6E7E90D5}"/>
                </a:ext>
              </a:extLst>
            </p:cNvPr>
            <p:cNvSpPr/>
            <p:nvPr/>
          </p:nvSpPr>
          <p:spPr>
            <a:xfrm rot="5400000">
              <a:off x="1808577" y="2613952"/>
              <a:ext cx="137160" cy="5890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grpSp>
        <p:nvGrpSpPr>
          <p:cNvPr id="105" name="Group 104">
            <a:extLst>
              <a:ext uri="{FF2B5EF4-FFF2-40B4-BE49-F238E27FC236}">
                <a16:creationId xmlns:a16="http://schemas.microsoft.com/office/drawing/2014/main" id="{9ECC2A3A-BBDE-4454-A16C-D3DEB9A384BA}"/>
              </a:ext>
            </a:extLst>
          </p:cNvPr>
          <p:cNvGrpSpPr/>
          <p:nvPr/>
        </p:nvGrpSpPr>
        <p:grpSpPr>
          <a:xfrm rot="16200000" flipV="1">
            <a:off x="4253867" y="5181643"/>
            <a:ext cx="589085" cy="589085"/>
            <a:chOff x="1582614" y="2839915"/>
            <a:chExt cx="589085" cy="589085"/>
          </a:xfrm>
          <a:solidFill>
            <a:schemeClr val="accent1"/>
          </a:solidFill>
        </p:grpSpPr>
        <p:sp>
          <p:nvSpPr>
            <p:cNvPr id="106" name="Rectangle 105">
              <a:extLst>
                <a:ext uri="{FF2B5EF4-FFF2-40B4-BE49-F238E27FC236}">
                  <a16:creationId xmlns:a16="http://schemas.microsoft.com/office/drawing/2014/main" id="{2BD0DE27-1299-44CE-909C-6973A7C78755}"/>
                </a:ext>
              </a:extLst>
            </p:cNvPr>
            <p:cNvSpPr/>
            <p:nvPr/>
          </p:nvSpPr>
          <p:spPr>
            <a:xfrm>
              <a:off x="1582614" y="2839915"/>
              <a:ext cx="137160" cy="5890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107" name="Rectangle 106">
              <a:extLst>
                <a:ext uri="{FF2B5EF4-FFF2-40B4-BE49-F238E27FC236}">
                  <a16:creationId xmlns:a16="http://schemas.microsoft.com/office/drawing/2014/main" id="{276260B0-D52B-4E7E-99DF-37B624BC8416}"/>
                </a:ext>
              </a:extLst>
            </p:cNvPr>
            <p:cNvSpPr/>
            <p:nvPr/>
          </p:nvSpPr>
          <p:spPr>
            <a:xfrm rot="5400000">
              <a:off x="1808577" y="2613952"/>
              <a:ext cx="137160" cy="5890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sp>
        <p:nvSpPr>
          <p:cNvPr id="108" name="TextBox 107">
            <a:extLst>
              <a:ext uri="{FF2B5EF4-FFF2-40B4-BE49-F238E27FC236}">
                <a16:creationId xmlns:a16="http://schemas.microsoft.com/office/drawing/2014/main" id="{F40FF843-A709-49F4-85A4-8B513598CF45}"/>
              </a:ext>
            </a:extLst>
          </p:cNvPr>
          <p:cNvSpPr txBox="1"/>
          <p:nvPr/>
        </p:nvSpPr>
        <p:spPr>
          <a:xfrm>
            <a:off x="6378245" y="2200296"/>
            <a:ext cx="5069473" cy="1077218"/>
          </a:xfrm>
          <a:prstGeom prst="rect">
            <a:avLst/>
          </a:prstGeom>
          <a:noFill/>
        </p:spPr>
        <p:txBody>
          <a:bodyPr wrap="square" rtlCol="0" anchor="ctr">
            <a:spAutoFit/>
          </a:bodyPr>
          <a:lstStyle/>
          <a:p>
            <a:pPr algn="r" rtl="1"/>
            <a:r>
              <a:rPr lang="fa-IR" altLang="ko-KR" sz="3200" dirty="0">
                <a:solidFill>
                  <a:schemeClr val="accent2"/>
                </a:solidFill>
                <a:cs typeface="B Nazanin" panose="00000400000000000000" pitchFamily="2" charset="-78"/>
              </a:rPr>
              <a:t>قالب پاورپوینت </a:t>
            </a:r>
            <a:r>
              <a:rPr lang="fa-IR" altLang="ko-KR" sz="3200" dirty="0">
                <a:cs typeface="B Nazanin" panose="00000400000000000000" pitchFamily="2" charset="-78"/>
              </a:rPr>
              <a:t>مهندسی کامپیوتر قابل ویرایش می باشد.</a:t>
            </a:r>
            <a:endParaRPr lang="ko-KR" altLang="en-US" sz="3200" dirty="0">
              <a:cs typeface="B Nazanin" panose="00000400000000000000" pitchFamily="2" charset="-78"/>
            </a:endParaRPr>
          </a:p>
        </p:txBody>
      </p:sp>
      <p:sp>
        <p:nvSpPr>
          <p:cNvPr id="109" name="TextBox 108">
            <a:extLst>
              <a:ext uri="{FF2B5EF4-FFF2-40B4-BE49-F238E27FC236}">
                <a16:creationId xmlns:a16="http://schemas.microsoft.com/office/drawing/2014/main" id="{1419DB40-1FFB-46F9-8ED2-68113CD4103B}"/>
              </a:ext>
            </a:extLst>
          </p:cNvPr>
          <p:cNvSpPr txBox="1"/>
          <p:nvPr/>
        </p:nvSpPr>
        <p:spPr>
          <a:xfrm>
            <a:off x="6378244" y="3689551"/>
            <a:ext cx="5069473" cy="1815882"/>
          </a:xfrm>
          <a:prstGeom prst="rect">
            <a:avLst/>
          </a:prstGeom>
          <a:noFill/>
        </p:spPr>
        <p:txBody>
          <a:bodyPr wrap="square" rtlCol="0">
            <a:spAutoFit/>
          </a:bodyPr>
          <a:lstStyle/>
          <a:p>
            <a:pPr algn="r" rtl="1"/>
            <a:r>
              <a:rPr lang="fa-IR" altLang="ko-KR" sz="14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a:t>
            </a:r>
          </a:p>
          <a:p>
            <a:pPr algn="r" rtl="1"/>
            <a:endParaRPr lang="fa-IR" altLang="ko-KR" sz="1400" dirty="0">
              <a:solidFill>
                <a:schemeClr val="tx1">
                  <a:lumMod val="85000"/>
                  <a:lumOff val="15000"/>
                </a:schemeClr>
              </a:solidFill>
              <a:cs typeface="B Nazanin" panose="00000400000000000000" pitchFamily="2" charset="-78"/>
            </a:endParaRPr>
          </a:p>
          <a:p>
            <a:pPr algn="r" rtl="1"/>
            <a:r>
              <a:rPr lang="fa-IR" altLang="ko-KR" sz="14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a:t>
            </a:r>
            <a:endParaRPr lang="en-US" altLang="ko-KR" sz="1400" dirty="0">
              <a:solidFill>
                <a:schemeClr val="tx1">
                  <a:lumMod val="85000"/>
                  <a:lumOff val="15000"/>
                </a:schemeClr>
              </a:solidFill>
              <a:cs typeface="B Nazanin" panose="00000400000000000000" pitchFamily="2" charset="-78"/>
            </a:endParaRPr>
          </a:p>
        </p:txBody>
      </p:sp>
    </p:spTree>
    <p:extLst>
      <p:ext uri="{BB962C8B-B14F-4D97-AF65-F5344CB8AC3E}">
        <p14:creationId xmlns:p14="http://schemas.microsoft.com/office/powerpoint/2010/main" val="119340319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18AC20E4-C6A8-4A49-B342-B1CAA3AC2017}"/>
              </a:ext>
            </a:extLst>
          </p:cNvPr>
          <p:cNvGrpSpPr/>
          <p:nvPr/>
        </p:nvGrpSpPr>
        <p:grpSpPr>
          <a:xfrm>
            <a:off x="4223794" y="2024008"/>
            <a:ext cx="3744414" cy="3744416"/>
            <a:chOff x="2699794" y="1988840"/>
            <a:chExt cx="3744414" cy="3744416"/>
          </a:xfrm>
        </p:grpSpPr>
        <p:sp>
          <p:nvSpPr>
            <p:cNvPr id="4" name="Block Arc 20">
              <a:extLst>
                <a:ext uri="{FF2B5EF4-FFF2-40B4-BE49-F238E27FC236}">
                  <a16:creationId xmlns:a16="http://schemas.microsoft.com/office/drawing/2014/main" id="{3CC7AEB7-618F-41DD-987A-934ACE1605F6}"/>
                </a:ext>
              </a:extLst>
            </p:cNvPr>
            <p:cNvSpPr/>
            <p:nvPr/>
          </p:nvSpPr>
          <p:spPr>
            <a:xfrm rot="5400000">
              <a:off x="4570246" y="2375755"/>
              <a:ext cx="2260846" cy="1487016"/>
            </a:xfrm>
            <a:custGeom>
              <a:avLst/>
              <a:gdLst/>
              <a:ahLst/>
              <a:cxnLst/>
              <a:rect l="l" t="t" r="r" b="b"/>
              <a:pathLst>
                <a:path w="2260846" h="1487016">
                  <a:moveTo>
                    <a:pt x="126" y="1487016"/>
                  </a:moveTo>
                  <a:cubicBezTo>
                    <a:pt x="-4997" y="1096104"/>
                    <a:pt x="146037" y="719300"/>
                    <a:pt x="419742" y="440151"/>
                  </a:cubicBezTo>
                  <a:cubicBezTo>
                    <a:pt x="693447" y="161002"/>
                    <a:pt x="1067203" y="2576"/>
                    <a:pt x="1458140" y="0"/>
                  </a:cubicBezTo>
                  <a:lnTo>
                    <a:pt x="1460343" y="334356"/>
                  </a:lnTo>
                  <a:lnTo>
                    <a:pt x="2018530" y="334356"/>
                  </a:lnTo>
                  <a:lnTo>
                    <a:pt x="2018530" y="213198"/>
                  </a:lnTo>
                  <a:lnTo>
                    <a:pt x="2260846" y="455514"/>
                  </a:lnTo>
                  <a:lnTo>
                    <a:pt x="2018530" y="697830"/>
                  </a:lnTo>
                  <a:lnTo>
                    <a:pt x="2018530" y="576672"/>
                  </a:lnTo>
                  <a:lnTo>
                    <a:pt x="1461940" y="576672"/>
                  </a:lnTo>
                  <a:cubicBezTo>
                    <a:pt x="1462705" y="692809"/>
                    <a:pt x="1463470" y="808946"/>
                    <a:pt x="1464235" y="925083"/>
                  </a:cubicBezTo>
                  <a:cubicBezTo>
                    <a:pt x="1319690" y="926035"/>
                    <a:pt x="1181497" y="984612"/>
                    <a:pt x="1080298" y="1087824"/>
                  </a:cubicBezTo>
                  <a:cubicBezTo>
                    <a:pt x="979099" y="1191036"/>
                    <a:pt x="923255" y="1330356"/>
                    <a:pt x="925149" y="1474891"/>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solidFill>
                  <a:schemeClr val="tx1"/>
                </a:solidFill>
                <a:cs typeface="B Nazanin" panose="00000400000000000000" pitchFamily="2" charset="-78"/>
              </a:endParaRPr>
            </a:p>
          </p:txBody>
        </p:sp>
        <p:sp>
          <p:nvSpPr>
            <p:cNvPr id="5" name="Block Arc 21">
              <a:extLst>
                <a:ext uri="{FF2B5EF4-FFF2-40B4-BE49-F238E27FC236}">
                  <a16:creationId xmlns:a16="http://schemas.microsoft.com/office/drawing/2014/main" id="{49B6BC1F-CDEE-4686-AEDA-48B2783DD859}"/>
                </a:ext>
              </a:extLst>
            </p:cNvPr>
            <p:cNvSpPr/>
            <p:nvPr/>
          </p:nvSpPr>
          <p:spPr>
            <a:xfrm rot="10800000">
              <a:off x="4167603" y="4223716"/>
              <a:ext cx="2276605" cy="1509539"/>
            </a:xfrm>
            <a:custGeom>
              <a:avLst/>
              <a:gdLst/>
              <a:ahLst/>
              <a:cxnLst/>
              <a:rect l="l" t="t" r="r" b="b"/>
              <a:pathLst>
                <a:path w="2276605" h="1509539">
                  <a:moveTo>
                    <a:pt x="593" y="1509539"/>
                  </a:moveTo>
                  <a:cubicBezTo>
                    <a:pt x="-10743" y="1110932"/>
                    <a:pt x="140588" y="724868"/>
                    <a:pt x="419780" y="440143"/>
                  </a:cubicBezTo>
                  <a:cubicBezTo>
                    <a:pt x="698972" y="155419"/>
                    <a:pt x="1081993" y="-3457"/>
                    <a:pt x="1480746" y="57"/>
                  </a:cubicBezTo>
                  <a:lnTo>
                    <a:pt x="1478073" y="303452"/>
                  </a:lnTo>
                  <a:lnTo>
                    <a:pt x="2034289" y="303452"/>
                  </a:lnTo>
                  <a:lnTo>
                    <a:pt x="2034289" y="182294"/>
                  </a:lnTo>
                  <a:lnTo>
                    <a:pt x="2276605" y="424610"/>
                  </a:lnTo>
                  <a:lnTo>
                    <a:pt x="2034289" y="666926"/>
                  </a:lnTo>
                  <a:lnTo>
                    <a:pt x="2034289" y="545768"/>
                  </a:lnTo>
                  <a:lnTo>
                    <a:pt x="1475937" y="545768"/>
                  </a:lnTo>
                  <a:lnTo>
                    <a:pt x="1472760" y="906248"/>
                  </a:lnTo>
                  <a:cubicBezTo>
                    <a:pt x="1320197" y="904903"/>
                    <a:pt x="1173654" y="965689"/>
                    <a:pt x="1066835" y="1074625"/>
                  </a:cubicBezTo>
                  <a:cubicBezTo>
                    <a:pt x="960016" y="1183560"/>
                    <a:pt x="902117" y="1331268"/>
                    <a:pt x="906454" y="148377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sp>
          <p:nvSpPr>
            <p:cNvPr id="6" name="Block Arc 22">
              <a:extLst>
                <a:ext uri="{FF2B5EF4-FFF2-40B4-BE49-F238E27FC236}">
                  <a16:creationId xmlns:a16="http://schemas.microsoft.com/office/drawing/2014/main" id="{B68EB1C2-CEEC-4580-B7DF-99CC0F2E7442}"/>
                </a:ext>
              </a:extLst>
            </p:cNvPr>
            <p:cNvSpPr/>
            <p:nvPr/>
          </p:nvSpPr>
          <p:spPr>
            <a:xfrm rot="16200000">
              <a:off x="2295412" y="3861064"/>
              <a:ext cx="2276605" cy="1467779"/>
            </a:xfrm>
            <a:custGeom>
              <a:avLst/>
              <a:gdLst/>
              <a:ahLst/>
              <a:cxnLst/>
              <a:rect l="l" t="t" r="r" b="b"/>
              <a:pathLst>
                <a:path w="2276605" h="1467779">
                  <a:moveTo>
                    <a:pt x="2276605" y="442016"/>
                  </a:moveTo>
                  <a:lnTo>
                    <a:pt x="2034289" y="684332"/>
                  </a:lnTo>
                  <a:lnTo>
                    <a:pt x="2034289" y="563174"/>
                  </a:lnTo>
                  <a:lnTo>
                    <a:pt x="1461851" y="563174"/>
                  </a:lnTo>
                  <a:cubicBezTo>
                    <a:pt x="1462645" y="683810"/>
                    <a:pt x="1463440" y="804446"/>
                    <a:pt x="1464235" y="925082"/>
                  </a:cubicBezTo>
                  <a:cubicBezTo>
                    <a:pt x="1165908" y="927048"/>
                    <a:pt x="925103" y="1169444"/>
                    <a:pt x="925103" y="1467778"/>
                  </a:cubicBezTo>
                  <a:lnTo>
                    <a:pt x="0" y="1467779"/>
                  </a:lnTo>
                  <a:cubicBezTo>
                    <a:pt x="0" y="660904"/>
                    <a:pt x="651282" y="5316"/>
                    <a:pt x="1458140" y="0"/>
                  </a:cubicBezTo>
                  <a:lnTo>
                    <a:pt x="1460254" y="320858"/>
                  </a:lnTo>
                  <a:lnTo>
                    <a:pt x="2034289" y="320858"/>
                  </a:lnTo>
                  <a:lnTo>
                    <a:pt x="2034289" y="1997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solidFill>
                  <a:schemeClr val="tx1"/>
                </a:solidFill>
                <a:cs typeface="B Nazanin" panose="00000400000000000000" pitchFamily="2" charset="-78"/>
              </a:endParaRPr>
            </a:p>
          </p:txBody>
        </p:sp>
        <p:sp>
          <p:nvSpPr>
            <p:cNvPr id="7" name="Rounded Rectangle 9">
              <a:extLst>
                <a:ext uri="{FF2B5EF4-FFF2-40B4-BE49-F238E27FC236}">
                  <a16:creationId xmlns:a16="http://schemas.microsoft.com/office/drawing/2014/main" id="{E220BE6E-C376-4A20-9BE2-AAD3F01E5490}"/>
                </a:ext>
              </a:extLst>
            </p:cNvPr>
            <p:cNvSpPr/>
            <p:nvPr/>
          </p:nvSpPr>
          <p:spPr>
            <a:xfrm>
              <a:off x="3771050" y="3068111"/>
              <a:ext cx="1584000" cy="1584176"/>
            </a:xfrm>
            <a:prstGeom prst="roundRect">
              <a:avLst>
                <a:gd name="adj" fmla="val 30355"/>
              </a:avLst>
            </a:prstGeom>
            <a:solidFill>
              <a:schemeClr val="accent6">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8" name="Up Arrow 23">
              <a:extLst>
                <a:ext uri="{FF2B5EF4-FFF2-40B4-BE49-F238E27FC236}">
                  <a16:creationId xmlns:a16="http://schemas.microsoft.com/office/drawing/2014/main" id="{67BA406F-4812-4F2B-9BB5-28892665E0CE}"/>
                </a:ext>
              </a:extLst>
            </p:cNvPr>
            <p:cNvSpPr/>
            <p:nvPr/>
          </p:nvSpPr>
          <p:spPr>
            <a:xfrm rot="5400000">
              <a:off x="3094948" y="1593716"/>
              <a:ext cx="1486295" cy="2276604"/>
            </a:xfrm>
            <a:custGeom>
              <a:avLst/>
              <a:gdLst/>
              <a:ahLst/>
              <a:cxnLst/>
              <a:rect l="l" t="t" r="r" b="b"/>
              <a:pathLst>
                <a:path w="1486295" h="2276604">
                  <a:moveTo>
                    <a:pt x="0" y="818464"/>
                  </a:moveTo>
                  <a:lnTo>
                    <a:pt x="327724" y="816305"/>
                  </a:lnTo>
                  <a:lnTo>
                    <a:pt x="327724" y="242316"/>
                  </a:lnTo>
                  <a:lnTo>
                    <a:pt x="206566" y="242316"/>
                  </a:lnTo>
                  <a:lnTo>
                    <a:pt x="448882" y="0"/>
                  </a:lnTo>
                  <a:lnTo>
                    <a:pt x="691198" y="242316"/>
                  </a:lnTo>
                  <a:lnTo>
                    <a:pt x="570040" y="242316"/>
                  </a:lnTo>
                  <a:lnTo>
                    <a:pt x="570040" y="814708"/>
                  </a:lnTo>
                  <a:cubicBezTo>
                    <a:pt x="688388" y="813929"/>
                    <a:pt x="806735" y="813149"/>
                    <a:pt x="925083" y="812370"/>
                  </a:cubicBezTo>
                  <a:cubicBezTo>
                    <a:pt x="926035" y="956869"/>
                    <a:pt x="984574" y="1095021"/>
                    <a:pt x="1087729" y="1196214"/>
                  </a:cubicBezTo>
                  <a:cubicBezTo>
                    <a:pt x="1190884" y="1297406"/>
                    <a:pt x="1330135" y="1353282"/>
                    <a:pt x="1474625" y="1351460"/>
                  </a:cubicBezTo>
                  <a:lnTo>
                    <a:pt x="1486295" y="2276488"/>
                  </a:lnTo>
                  <a:cubicBezTo>
                    <a:pt x="1095506" y="2281418"/>
                    <a:pt x="718886" y="2130296"/>
                    <a:pt x="439894" y="1856610"/>
                  </a:cubicBezTo>
                  <a:cubicBezTo>
                    <a:pt x="160901" y="1582924"/>
                    <a:pt x="2575" y="1209276"/>
                    <a:pt x="0" y="81846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sp>
        <p:nvSpPr>
          <p:cNvPr id="9" name="TextBox 8">
            <a:extLst>
              <a:ext uri="{FF2B5EF4-FFF2-40B4-BE49-F238E27FC236}">
                <a16:creationId xmlns:a16="http://schemas.microsoft.com/office/drawing/2014/main" id="{439C7706-9C94-48F0-9117-80C21179FC06}"/>
              </a:ext>
            </a:extLst>
          </p:cNvPr>
          <p:cNvSpPr txBox="1"/>
          <p:nvPr/>
        </p:nvSpPr>
        <p:spPr>
          <a:xfrm>
            <a:off x="5533599" y="4106034"/>
            <a:ext cx="1106907" cy="523220"/>
          </a:xfrm>
          <a:prstGeom prst="rect">
            <a:avLst/>
          </a:prstGeom>
          <a:noFill/>
        </p:spPr>
        <p:txBody>
          <a:bodyPr wrap="square" rtlCol="0">
            <a:spAutoFit/>
          </a:bodyPr>
          <a:lstStyle/>
          <a:p>
            <a:pPr algn="ctr" rtl="1"/>
            <a:r>
              <a:rPr lang="fa-IR" altLang="ko-KR" sz="1400" b="1" dirty="0">
                <a:solidFill>
                  <a:schemeClr val="bg1"/>
                </a:solidFill>
                <a:cs typeface="B Nazanin" panose="00000400000000000000" pitchFamily="2" charset="-78"/>
              </a:rPr>
              <a:t>اضافه کردن متن</a:t>
            </a:r>
            <a:endParaRPr lang="ko-KR" altLang="en-US" sz="1400" b="1" dirty="0">
              <a:solidFill>
                <a:schemeClr val="bg1"/>
              </a:solidFill>
              <a:cs typeface="B Nazanin" panose="00000400000000000000" pitchFamily="2" charset="-78"/>
            </a:endParaRPr>
          </a:p>
        </p:txBody>
      </p:sp>
      <p:grpSp>
        <p:nvGrpSpPr>
          <p:cNvPr id="10" name="Group 9">
            <a:extLst>
              <a:ext uri="{FF2B5EF4-FFF2-40B4-BE49-F238E27FC236}">
                <a16:creationId xmlns:a16="http://schemas.microsoft.com/office/drawing/2014/main" id="{414EF963-2810-4D5C-97FE-2367566F6270}"/>
              </a:ext>
            </a:extLst>
          </p:cNvPr>
          <p:cNvGrpSpPr/>
          <p:nvPr/>
        </p:nvGrpSpPr>
        <p:grpSpPr>
          <a:xfrm>
            <a:off x="8054255" y="2478502"/>
            <a:ext cx="3327107" cy="1134717"/>
            <a:chOff x="2079598" y="4324401"/>
            <a:chExt cx="4492794" cy="1134717"/>
          </a:xfrm>
        </p:grpSpPr>
        <p:sp>
          <p:nvSpPr>
            <p:cNvPr id="11" name="TextBox 10">
              <a:extLst>
                <a:ext uri="{FF2B5EF4-FFF2-40B4-BE49-F238E27FC236}">
                  <a16:creationId xmlns:a16="http://schemas.microsoft.com/office/drawing/2014/main" id="{3B8F7CC2-B2FB-4737-95DD-35F48E2BC29C}"/>
                </a:ext>
              </a:extLst>
            </p:cNvPr>
            <p:cNvSpPr txBox="1"/>
            <p:nvPr/>
          </p:nvSpPr>
          <p:spPr>
            <a:xfrm>
              <a:off x="2098431" y="4558872"/>
              <a:ext cx="4428212" cy="900246"/>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12" name="TextBox 11">
              <a:extLst>
                <a:ext uri="{FF2B5EF4-FFF2-40B4-BE49-F238E27FC236}">
                  <a16:creationId xmlns:a16="http://schemas.microsoft.com/office/drawing/2014/main" id="{F5A1E665-8F63-4596-8FCA-37061D71A250}"/>
                </a:ext>
              </a:extLst>
            </p:cNvPr>
            <p:cNvSpPr txBox="1"/>
            <p:nvPr/>
          </p:nvSpPr>
          <p:spPr>
            <a:xfrm>
              <a:off x="2079598" y="4324401"/>
              <a:ext cx="4492794"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3" name="Group 12">
            <a:extLst>
              <a:ext uri="{FF2B5EF4-FFF2-40B4-BE49-F238E27FC236}">
                <a16:creationId xmlns:a16="http://schemas.microsoft.com/office/drawing/2014/main" id="{EDEC456F-4359-4408-9B0C-E63154344423}"/>
              </a:ext>
            </a:extLst>
          </p:cNvPr>
          <p:cNvGrpSpPr/>
          <p:nvPr/>
        </p:nvGrpSpPr>
        <p:grpSpPr>
          <a:xfrm>
            <a:off x="8054255" y="5043617"/>
            <a:ext cx="3327107" cy="1134717"/>
            <a:chOff x="2079598" y="4324401"/>
            <a:chExt cx="4492794" cy="1134717"/>
          </a:xfrm>
        </p:grpSpPr>
        <p:sp>
          <p:nvSpPr>
            <p:cNvPr id="14" name="TextBox 13">
              <a:extLst>
                <a:ext uri="{FF2B5EF4-FFF2-40B4-BE49-F238E27FC236}">
                  <a16:creationId xmlns:a16="http://schemas.microsoft.com/office/drawing/2014/main" id="{ACF5DBF6-A001-4953-835A-47B441023AC2}"/>
                </a:ext>
              </a:extLst>
            </p:cNvPr>
            <p:cNvSpPr txBox="1"/>
            <p:nvPr/>
          </p:nvSpPr>
          <p:spPr>
            <a:xfrm>
              <a:off x="2098431" y="4558872"/>
              <a:ext cx="4428212" cy="900246"/>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96414798-95B8-427A-B4C9-7A0B9EA64A3A}"/>
                </a:ext>
              </a:extLst>
            </p:cNvPr>
            <p:cNvSpPr txBox="1"/>
            <p:nvPr/>
          </p:nvSpPr>
          <p:spPr>
            <a:xfrm>
              <a:off x="2079598" y="4324401"/>
              <a:ext cx="4492794"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6" name="Group 15">
            <a:extLst>
              <a:ext uri="{FF2B5EF4-FFF2-40B4-BE49-F238E27FC236}">
                <a16:creationId xmlns:a16="http://schemas.microsoft.com/office/drawing/2014/main" id="{83F85507-F42A-4E79-9AF8-798DD40B8D04}"/>
              </a:ext>
            </a:extLst>
          </p:cNvPr>
          <p:cNvGrpSpPr/>
          <p:nvPr/>
        </p:nvGrpSpPr>
        <p:grpSpPr>
          <a:xfrm>
            <a:off x="795878" y="1770015"/>
            <a:ext cx="3328230" cy="1134717"/>
            <a:chOff x="2079598" y="4324401"/>
            <a:chExt cx="4492794" cy="1134717"/>
          </a:xfrm>
        </p:grpSpPr>
        <p:sp>
          <p:nvSpPr>
            <p:cNvPr id="17" name="TextBox 16">
              <a:extLst>
                <a:ext uri="{FF2B5EF4-FFF2-40B4-BE49-F238E27FC236}">
                  <a16:creationId xmlns:a16="http://schemas.microsoft.com/office/drawing/2014/main" id="{D52250CE-41A9-4C85-A83A-3A04807ABE53}"/>
                </a:ext>
              </a:extLst>
            </p:cNvPr>
            <p:cNvSpPr txBox="1"/>
            <p:nvPr/>
          </p:nvSpPr>
          <p:spPr>
            <a:xfrm>
              <a:off x="2098432" y="4558872"/>
              <a:ext cx="4428210" cy="900246"/>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18" name="TextBox 17">
              <a:extLst>
                <a:ext uri="{FF2B5EF4-FFF2-40B4-BE49-F238E27FC236}">
                  <a16:creationId xmlns:a16="http://schemas.microsoft.com/office/drawing/2014/main" id="{8DDDCAD3-687D-4593-B6F0-C423B0795878}"/>
                </a:ext>
              </a:extLst>
            </p:cNvPr>
            <p:cNvSpPr txBox="1"/>
            <p:nvPr/>
          </p:nvSpPr>
          <p:spPr>
            <a:xfrm>
              <a:off x="2079598" y="4324401"/>
              <a:ext cx="4492794"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9" name="Group 18">
            <a:extLst>
              <a:ext uri="{FF2B5EF4-FFF2-40B4-BE49-F238E27FC236}">
                <a16:creationId xmlns:a16="http://schemas.microsoft.com/office/drawing/2014/main" id="{03CC4662-8D06-4056-90AD-3C348F916EE9}"/>
              </a:ext>
            </a:extLst>
          </p:cNvPr>
          <p:cNvGrpSpPr/>
          <p:nvPr/>
        </p:nvGrpSpPr>
        <p:grpSpPr>
          <a:xfrm>
            <a:off x="795878" y="4189209"/>
            <a:ext cx="3328230" cy="1134717"/>
            <a:chOff x="2079598" y="4324401"/>
            <a:chExt cx="4492794" cy="1134717"/>
          </a:xfrm>
        </p:grpSpPr>
        <p:sp>
          <p:nvSpPr>
            <p:cNvPr id="20" name="TextBox 19">
              <a:extLst>
                <a:ext uri="{FF2B5EF4-FFF2-40B4-BE49-F238E27FC236}">
                  <a16:creationId xmlns:a16="http://schemas.microsoft.com/office/drawing/2014/main" id="{F314D0FA-E234-440C-A2F4-CD768EDB3354}"/>
                </a:ext>
              </a:extLst>
            </p:cNvPr>
            <p:cNvSpPr txBox="1"/>
            <p:nvPr/>
          </p:nvSpPr>
          <p:spPr>
            <a:xfrm>
              <a:off x="2098432" y="4558872"/>
              <a:ext cx="4428210" cy="900246"/>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44606C93-8D31-4984-AAE1-6F3BAF4C453E}"/>
                </a:ext>
              </a:extLst>
            </p:cNvPr>
            <p:cNvSpPr txBox="1"/>
            <p:nvPr/>
          </p:nvSpPr>
          <p:spPr>
            <a:xfrm>
              <a:off x="2079598" y="4324401"/>
              <a:ext cx="4492794"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22" name="Isosceles Triangle 8">
            <a:extLst>
              <a:ext uri="{FF2B5EF4-FFF2-40B4-BE49-F238E27FC236}">
                <a16:creationId xmlns:a16="http://schemas.microsoft.com/office/drawing/2014/main" id="{7524C326-AE6D-4DDC-883B-173448292253}"/>
              </a:ext>
            </a:extLst>
          </p:cNvPr>
          <p:cNvSpPr/>
          <p:nvPr/>
        </p:nvSpPr>
        <p:spPr>
          <a:xfrm rot="16200000">
            <a:off x="4713433" y="2596752"/>
            <a:ext cx="400465" cy="477460"/>
          </a:xfrm>
          <a:custGeom>
            <a:avLst/>
            <a:gdLst/>
            <a:ahLst/>
            <a:cxnLst/>
            <a:rect l="l" t="t" r="r" b="b"/>
            <a:pathLst>
              <a:path w="2708011" h="3228660">
                <a:moveTo>
                  <a:pt x="1895121" y="2005092"/>
                </a:moveTo>
                <a:cubicBezTo>
                  <a:pt x="1769067" y="2196199"/>
                  <a:pt x="1559641" y="2315968"/>
                  <a:pt x="1331007" y="2327705"/>
                </a:cubicBezTo>
                <a:cubicBezTo>
                  <a:pt x="1102373" y="2339443"/>
                  <a:pt x="881783" y="2241749"/>
                  <a:pt x="736821" y="2064556"/>
                </a:cubicBezTo>
                <a:lnTo>
                  <a:pt x="885891" y="1942602"/>
                </a:lnTo>
                <a:cubicBezTo>
                  <a:pt x="992076" y="2072396"/>
                  <a:pt x="1153658" y="2143956"/>
                  <a:pt x="1321132" y="2135359"/>
                </a:cubicBezTo>
                <a:cubicBezTo>
                  <a:pt x="1488607" y="2126761"/>
                  <a:pt x="1642011" y="2039030"/>
                  <a:pt x="1734346" y="1899045"/>
                </a:cubicBezTo>
                <a:close/>
                <a:moveTo>
                  <a:pt x="2315256" y="2179725"/>
                </a:moveTo>
                <a:cubicBezTo>
                  <a:pt x="2124977" y="2519973"/>
                  <a:pt x="1777729" y="2743099"/>
                  <a:pt x="1389179" y="2774782"/>
                </a:cubicBezTo>
                <a:cubicBezTo>
                  <a:pt x="1000629" y="2806465"/>
                  <a:pt x="621821" y="2642541"/>
                  <a:pt x="378934" y="2337614"/>
                </a:cubicBezTo>
                <a:lnTo>
                  <a:pt x="519502" y="2225645"/>
                </a:lnTo>
                <a:cubicBezTo>
                  <a:pt x="725082" y="2483736"/>
                  <a:pt x="1045705" y="2622480"/>
                  <a:pt x="1374574" y="2595664"/>
                </a:cubicBezTo>
                <a:cubicBezTo>
                  <a:pt x="1703443" y="2568848"/>
                  <a:pt x="1997353" y="2379994"/>
                  <a:pt x="2158406" y="2092008"/>
                </a:cubicBezTo>
                <a:close/>
                <a:moveTo>
                  <a:pt x="2315941" y="1615003"/>
                </a:moveTo>
                <a:lnTo>
                  <a:pt x="272242" y="1615003"/>
                </a:lnTo>
                <a:lnTo>
                  <a:pt x="872561" y="666216"/>
                </a:lnTo>
                <a:lnTo>
                  <a:pt x="872561" y="219906"/>
                </a:lnTo>
                <a:cubicBezTo>
                  <a:pt x="872561" y="98674"/>
                  <a:pt x="970839" y="396"/>
                  <a:pt x="1092071" y="396"/>
                </a:cubicBezTo>
                <a:lnTo>
                  <a:pt x="1293841" y="396"/>
                </a:lnTo>
                <a:lnTo>
                  <a:pt x="1294092" y="0"/>
                </a:lnTo>
                <a:lnTo>
                  <a:pt x="1294343" y="396"/>
                </a:lnTo>
                <a:lnTo>
                  <a:pt x="1470231" y="396"/>
                </a:lnTo>
                <a:cubicBezTo>
                  <a:pt x="1591463" y="396"/>
                  <a:pt x="1689741" y="98674"/>
                  <a:pt x="1689741" y="219906"/>
                </a:cubicBezTo>
                <a:lnTo>
                  <a:pt x="1689741" y="625313"/>
                </a:lnTo>
                <a:close/>
                <a:moveTo>
                  <a:pt x="2708011" y="2399368"/>
                </a:moveTo>
                <a:cubicBezTo>
                  <a:pt x="2440740" y="2877288"/>
                  <a:pt x="1950128" y="3187847"/>
                  <a:pt x="1403807" y="3224932"/>
                </a:cubicBezTo>
                <a:cubicBezTo>
                  <a:pt x="857486" y="3262017"/>
                  <a:pt x="329406" y="3020609"/>
                  <a:pt x="0" y="2583191"/>
                </a:cubicBezTo>
                <a:lnTo>
                  <a:pt x="143153" y="2475389"/>
                </a:lnTo>
                <a:cubicBezTo>
                  <a:pt x="436120" y="2864419"/>
                  <a:pt x="905784" y="3079123"/>
                  <a:pt x="1391671" y="3046140"/>
                </a:cubicBezTo>
                <a:cubicBezTo>
                  <a:pt x="1877558" y="3013157"/>
                  <a:pt x="2313899" y="2736952"/>
                  <a:pt x="2551604" y="231189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23" name="Oval 7">
            <a:extLst>
              <a:ext uri="{FF2B5EF4-FFF2-40B4-BE49-F238E27FC236}">
                <a16:creationId xmlns:a16="http://schemas.microsoft.com/office/drawing/2014/main" id="{346A0F22-B634-49EE-B9BA-45CDB68CFBD3}"/>
              </a:ext>
            </a:extLst>
          </p:cNvPr>
          <p:cNvSpPr/>
          <p:nvPr/>
        </p:nvSpPr>
        <p:spPr>
          <a:xfrm>
            <a:off x="6995558" y="2543142"/>
            <a:ext cx="424718" cy="424718"/>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24" name="Rectangle 16">
            <a:extLst>
              <a:ext uri="{FF2B5EF4-FFF2-40B4-BE49-F238E27FC236}">
                <a16:creationId xmlns:a16="http://schemas.microsoft.com/office/drawing/2014/main" id="{E1604802-8565-47F0-BB88-739DBD5008B0}"/>
              </a:ext>
            </a:extLst>
          </p:cNvPr>
          <p:cNvSpPr/>
          <p:nvPr/>
        </p:nvSpPr>
        <p:spPr>
          <a:xfrm>
            <a:off x="4754196" y="4828504"/>
            <a:ext cx="463325" cy="304504"/>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25" name="Donut 24">
            <a:extLst>
              <a:ext uri="{FF2B5EF4-FFF2-40B4-BE49-F238E27FC236}">
                <a16:creationId xmlns:a16="http://schemas.microsoft.com/office/drawing/2014/main" id="{27D63947-2EAD-482D-BAD7-E6E515613965}"/>
              </a:ext>
            </a:extLst>
          </p:cNvPr>
          <p:cNvSpPr/>
          <p:nvPr/>
        </p:nvSpPr>
        <p:spPr>
          <a:xfrm>
            <a:off x="5805326" y="3402050"/>
            <a:ext cx="581348" cy="586080"/>
          </a:xfrm>
          <a:custGeom>
            <a:avLst/>
            <a:gdLst/>
            <a:ahLst/>
            <a:cxnLst/>
            <a:rect l="l" t="t" r="r" b="b"/>
            <a:pathLst>
              <a:path w="3208412" h="3234532">
                <a:moveTo>
                  <a:pt x="1561445" y="1065858"/>
                </a:moveTo>
                <a:cubicBezTo>
                  <a:pt x="1654998" y="1065858"/>
                  <a:pt x="1743610" y="1087015"/>
                  <a:pt x="1821879" y="1126644"/>
                </a:cubicBezTo>
                <a:lnTo>
                  <a:pt x="1611352" y="1337172"/>
                </a:lnTo>
                <a:cubicBezTo>
                  <a:pt x="1595200" y="1333388"/>
                  <a:pt x="1578468" y="1332141"/>
                  <a:pt x="1561445" y="1332141"/>
                </a:cubicBezTo>
                <a:cubicBezTo>
                  <a:pt x="1373145" y="1332141"/>
                  <a:pt x="1220499" y="1484787"/>
                  <a:pt x="1220499" y="1673087"/>
                </a:cubicBezTo>
                <a:cubicBezTo>
                  <a:pt x="1220499" y="1861387"/>
                  <a:pt x="1373145" y="2014033"/>
                  <a:pt x="1561445" y="2014033"/>
                </a:cubicBezTo>
                <a:cubicBezTo>
                  <a:pt x="1749745" y="2014033"/>
                  <a:pt x="1902391" y="1861387"/>
                  <a:pt x="1902391" y="1673087"/>
                </a:cubicBezTo>
                <a:cubicBezTo>
                  <a:pt x="1902391" y="1643675"/>
                  <a:pt x="1898667" y="1615133"/>
                  <a:pt x="1890450" y="1588219"/>
                </a:cubicBezTo>
                <a:lnTo>
                  <a:pt x="2093156" y="1385512"/>
                </a:lnTo>
                <a:cubicBezTo>
                  <a:pt x="2142229" y="1470075"/>
                  <a:pt x="2168674" y="1568493"/>
                  <a:pt x="2168674" y="1673087"/>
                </a:cubicBezTo>
                <a:cubicBezTo>
                  <a:pt x="2168674" y="2008450"/>
                  <a:pt x="1896808" y="2280316"/>
                  <a:pt x="1561445" y="2280316"/>
                </a:cubicBezTo>
                <a:cubicBezTo>
                  <a:pt x="1226082" y="2280316"/>
                  <a:pt x="954217" y="2008450"/>
                  <a:pt x="954217" y="1673087"/>
                </a:cubicBezTo>
                <a:cubicBezTo>
                  <a:pt x="954217" y="1337724"/>
                  <a:pt x="1226082" y="1065858"/>
                  <a:pt x="1561445" y="1065858"/>
                </a:cubicBezTo>
                <a:close/>
                <a:moveTo>
                  <a:pt x="1561445" y="580076"/>
                </a:moveTo>
                <a:cubicBezTo>
                  <a:pt x="1790175" y="580076"/>
                  <a:pt x="2002494" y="650333"/>
                  <a:pt x="2177834" y="770690"/>
                </a:cubicBezTo>
                <a:lnTo>
                  <a:pt x="1968030" y="980494"/>
                </a:lnTo>
                <a:cubicBezTo>
                  <a:pt x="1849962" y="907198"/>
                  <a:pt x="1710422" y="866794"/>
                  <a:pt x="1561445" y="866794"/>
                </a:cubicBezTo>
                <a:cubicBezTo>
                  <a:pt x="1116142" y="866794"/>
                  <a:pt x="755153" y="1227784"/>
                  <a:pt x="755153" y="1673087"/>
                </a:cubicBezTo>
                <a:cubicBezTo>
                  <a:pt x="755153" y="2118390"/>
                  <a:pt x="1116142" y="2479380"/>
                  <a:pt x="1561445" y="2479380"/>
                </a:cubicBezTo>
                <a:cubicBezTo>
                  <a:pt x="2006748" y="2479380"/>
                  <a:pt x="2367738" y="2118390"/>
                  <a:pt x="2367738" y="1673087"/>
                </a:cubicBezTo>
                <a:cubicBezTo>
                  <a:pt x="2367738" y="1513043"/>
                  <a:pt x="2321108" y="1363890"/>
                  <a:pt x="2239307" y="1239362"/>
                </a:cubicBezTo>
                <a:lnTo>
                  <a:pt x="2445928" y="1032741"/>
                </a:lnTo>
                <a:cubicBezTo>
                  <a:pt x="2577451" y="1212149"/>
                  <a:pt x="2654457" y="1433625"/>
                  <a:pt x="2654457" y="1673087"/>
                </a:cubicBezTo>
                <a:cubicBezTo>
                  <a:pt x="2654457" y="2276741"/>
                  <a:pt x="2165099" y="2766099"/>
                  <a:pt x="1561445" y="2766099"/>
                </a:cubicBezTo>
                <a:cubicBezTo>
                  <a:pt x="957792" y="2766099"/>
                  <a:pt x="468434" y="2276741"/>
                  <a:pt x="468434" y="1673087"/>
                </a:cubicBezTo>
                <a:cubicBezTo>
                  <a:pt x="468434" y="1069433"/>
                  <a:pt x="957792" y="580076"/>
                  <a:pt x="1561445" y="580076"/>
                </a:cubicBezTo>
                <a:close/>
                <a:moveTo>
                  <a:pt x="1561445" y="111642"/>
                </a:moveTo>
                <a:cubicBezTo>
                  <a:pt x="1890473" y="111642"/>
                  <a:pt x="2195731" y="213411"/>
                  <a:pt x="2447076" y="387744"/>
                </a:cubicBezTo>
                <a:lnTo>
                  <a:pt x="2453780" y="494744"/>
                </a:lnTo>
                <a:lnTo>
                  <a:pt x="2309436" y="639088"/>
                </a:lnTo>
                <a:cubicBezTo>
                  <a:pt x="2099826" y="485554"/>
                  <a:pt x="1841132" y="395669"/>
                  <a:pt x="1561445" y="395669"/>
                </a:cubicBezTo>
                <a:cubicBezTo>
                  <a:pt x="855947" y="395669"/>
                  <a:pt x="284027" y="967589"/>
                  <a:pt x="284027" y="1673087"/>
                </a:cubicBezTo>
                <a:cubicBezTo>
                  <a:pt x="284027" y="2378585"/>
                  <a:pt x="855947" y="2950505"/>
                  <a:pt x="1561445" y="2950505"/>
                </a:cubicBezTo>
                <a:cubicBezTo>
                  <a:pt x="2266943" y="2950505"/>
                  <a:pt x="2838863" y="2378585"/>
                  <a:pt x="2838863" y="1673087"/>
                </a:cubicBezTo>
                <a:cubicBezTo>
                  <a:pt x="2838863" y="1382650"/>
                  <a:pt x="2741936" y="1114852"/>
                  <a:pt x="2577529" y="901139"/>
                </a:cubicBezTo>
                <a:lnTo>
                  <a:pt x="2706681" y="771988"/>
                </a:lnTo>
                <a:lnTo>
                  <a:pt x="2841540" y="780437"/>
                </a:lnTo>
                <a:cubicBezTo>
                  <a:pt x="3019168" y="1032973"/>
                  <a:pt x="3122890" y="1340917"/>
                  <a:pt x="3122890" y="1673087"/>
                </a:cubicBezTo>
                <a:cubicBezTo>
                  <a:pt x="3122890" y="2535449"/>
                  <a:pt x="2423807" y="3234532"/>
                  <a:pt x="1561445" y="3234532"/>
                </a:cubicBezTo>
                <a:cubicBezTo>
                  <a:pt x="699083" y="3234532"/>
                  <a:pt x="0" y="2535449"/>
                  <a:pt x="0" y="1673087"/>
                </a:cubicBezTo>
                <a:cubicBezTo>
                  <a:pt x="0" y="810725"/>
                  <a:pt x="699083" y="111642"/>
                  <a:pt x="1561445" y="111642"/>
                </a:cubicBezTo>
                <a:close/>
                <a:moveTo>
                  <a:pt x="2909110" y="0"/>
                </a:moveTo>
                <a:lnTo>
                  <a:pt x="2926757" y="281655"/>
                </a:lnTo>
                <a:lnTo>
                  <a:pt x="3208412" y="299301"/>
                </a:lnTo>
                <a:lnTo>
                  <a:pt x="2863230" y="644483"/>
                </a:lnTo>
                <a:lnTo>
                  <a:pt x="2685547" y="633351"/>
                </a:lnTo>
                <a:lnTo>
                  <a:pt x="1718098" y="1600799"/>
                </a:lnTo>
                <a:cubicBezTo>
                  <a:pt x="1729236" y="1622491"/>
                  <a:pt x="1734939" y="1647123"/>
                  <a:pt x="1734939" y="1673087"/>
                </a:cubicBezTo>
                <a:cubicBezTo>
                  <a:pt x="1734939" y="1768905"/>
                  <a:pt x="1657263" y="1846581"/>
                  <a:pt x="1561445" y="1846581"/>
                </a:cubicBezTo>
                <a:cubicBezTo>
                  <a:pt x="1465627" y="1846581"/>
                  <a:pt x="1387951" y="1768905"/>
                  <a:pt x="1387951" y="1673087"/>
                </a:cubicBezTo>
                <a:cubicBezTo>
                  <a:pt x="1387951" y="1577269"/>
                  <a:pt x="1465627" y="1499593"/>
                  <a:pt x="1561445" y="1499593"/>
                </a:cubicBezTo>
                <a:lnTo>
                  <a:pt x="1591006" y="1505561"/>
                </a:lnTo>
                <a:lnTo>
                  <a:pt x="2574981" y="521587"/>
                </a:lnTo>
                <a:lnTo>
                  <a:pt x="2563928" y="34518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solidFill>
              <a:cs typeface="B Nazanin" panose="00000400000000000000" pitchFamily="2" charset="-78"/>
            </a:endParaRPr>
          </a:p>
        </p:txBody>
      </p:sp>
      <p:sp>
        <p:nvSpPr>
          <p:cNvPr id="26" name="Oval 21">
            <a:extLst>
              <a:ext uri="{FF2B5EF4-FFF2-40B4-BE49-F238E27FC236}">
                <a16:creationId xmlns:a16="http://schemas.microsoft.com/office/drawing/2014/main" id="{E209AF6E-9921-4CB8-B7F2-8655DF0D3621}"/>
              </a:ext>
            </a:extLst>
          </p:cNvPr>
          <p:cNvSpPr>
            <a:spLocks noChangeAspect="1"/>
          </p:cNvSpPr>
          <p:nvPr/>
        </p:nvSpPr>
        <p:spPr>
          <a:xfrm>
            <a:off x="7000185" y="4754398"/>
            <a:ext cx="448968" cy="452717"/>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Tree>
    <p:extLst>
      <p:ext uri="{BB962C8B-B14F-4D97-AF65-F5344CB8AC3E}">
        <p14:creationId xmlns:p14="http://schemas.microsoft.com/office/powerpoint/2010/main" val="119838368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E50302E-0548-4C3B-AC7B-F02DCB96FD00}"/>
              </a:ext>
            </a:extLst>
          </p:cNvPr>
          <p:cNvSpPr>
            <a:spLocks noGrp="1"/>
          </p:cNvSpPr>
          <p:nvPr>
            <p:ph type="body" sz="quarter" idx="11"/>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18" name="Rectangle: Rounded Corners 17">
            <a:extLst>
              <a:ext uri="{FF2B5EF4-FFF2-40B4-BE49-F238E27FC236}">
                <a16:creationId xmlns:a16="http://schemas.microsoft.com/office/drawing/2014/main" id="{71889739-2B98-48A4-A9AA-682D581E7B03}"/>
              </a:ext>
            </a:extLst>
          </p:cNvPr>
          <p:cNvSpPr/>
          <p:nvPr/>
        </p:nvSpPr>
        <p:spPr>
          <a:xfrm>
            <a:off x="4093316" y="3485579"/>
            <a:ext cx="828000" cy="828000"/>
          </a:xfrm>
          <a:prstGeom prst="round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rgbClr val="262626"/>
              </a:solidFill>
              <a:cs typeface="B Nazanin" panose="00000400000000000000" pitchFamily="2" charset="-78"/>
            </a:endParaRPr>
          </a:p>
        </p:txBody>
      </p:sp>
      <p:sp>
        <p:nvSpPr>
          <p:cNvPr id="19" name="Rectangle: Rounded Corners 18">
            <a:extLst>
              <a:ext uri="{FF2B5EF4-FFF2-40B4-BE49-F238E27FC236}">
                <a16:creationId xmlns:a16="http://schemas.microsoft.com/office/drawing/2014/main" id="{FF4E22FC-52DA-4A61-995C-C84089C0A312}"/>
              </a:ext>
            </a:extLst>
          </p:cNvPr>
          <p:cNvSpPr/>
          <p:nvPr/>
        </p:nvSpPr>
        <p:spPr>
          <a:xfrm>
            <a:off x="5729665" y="3485579"/>
            <a:ext cx="828000" cy="828000"/>
          </a:xfrm>
          <a:prstGeom prst="round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rgbClr val="262626"/>
              </a:solidFill>
              <a:cs typeface="B Nazanin" panose="00000400000000000000" pitchFamily="2" charset="-78"/>
            </a:endParaRPr>
          </a:p>
        </p:txBody>
      </p:sp>
      <p:sp>
        <p:nvSpPr>
          <p:cNvPr id="20" name="Rectangle: Rounded Corners 19">
            <a:extLst>
              <a:ext uri="{FF2B5EF4-FFF2-40B4-BE49-F238E27FC236}">
                <a16:creationId xmlns:a16="http://schemas.microsoft.com/office/drawing/2014/main" id="{678F9591-65FC-4F10-A4F5-C70D68F19428}"/>
              </a:ext>
            </a:extLst>
          </p:cNvPr>
          <p:cNvSpPr/>
          <p:nvPr/>
        </p:nvSpPr>
        <p:spPr>
          <a:xfrm>
            <a:off x="7366014" y="3485579"/>
            <a:ext cx="828000" cy="828000"/>
          </a:xfrm>
          <a:prstGeom prst="round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rgbClr val="262626"/>
              </a:solidFill>
              <a:cs typeface="B Nazanin" panose="00000400000000000000" pitchFamily="2" charset="-78"/>
            </a:endParaRPr>
          </a:p>
        </p:txBody>
      </p:sp>
      <p:sp>
        <p:nvSpPr>
          <p:cNvPr id="21" name="Rectangle: Rounded Corners 20">
            <a:extLst>
              <a:ext uri="{FF2B5EF4-FFF2-40B4-BE49-F238E27FC236}">
                <a16:creationId xmlns:a16="http://schemas.microsoft.com/office/drawing/2014/main" id="{E02C6319-2835-4EA9-A18D-1B8E3E1B1A29}"/>
              </a:ext>
            </a:extLst>
          </p:cNvPr>
          <p:cNvSpPr/>
          <p:nvPr/>
        </p:nvSpPr>
        <p:spPr>
          <a:xfrm>
            <a:off x="9002363" y="3485579"/>
            <a:ext cx="828000" cy="828000"/>
          </a:xfrm>
          <a:prstGeom prst="round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rgbClr val="262626"/>
              </a:solidFill>
              <a:cs typeface="B Nazanin" panose="00000400000000000000" pitchFamily="2" charset="-78"/>
            </a:endParaRPr>
          </a:p>
        </p:txBody>
      </p:sp>
      <p:sp>
        <p:nvSpPr>
          <p:cNvPr id="22" name="Rectangle: Rounded Corners 21">
            <a:extLst>
              <a:ext uri="{FF2B5EF4-FFF2-40B4-BE49-F238E27FC236}">
                <a16:creationId xmlns:a16="http://schemas.microsoft.com/office/drawing/2014/main" id="{951C135B-5630-4D5D-A498-0D31527CD546}"/>
              </a:ext>
            </a:extLst>
          </p:cNvPr>
          <p:cNvSpPr/>
          <p:nvPr/>
        </p:nvSpPr>
        <p:spPr>
          <a:xfrm>
            <a:off x="10638711" y="3485579"/>
            <a:ext cx="828000" cy="828000"/>
          </a:xfrm>
          <a:prstGeom prst="round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rgbClr val="262626"/>
              </a:solidFill>
              <a:cs typeface="B Nazanin" panose="00000400000000000000" pitchFamily="2" charset="-78"/>
            </a:endParaRPr>
          </a:p>
        </p:txBody>
      </p:sp>
      <p:grpSp>
        <p:nvGrpSpPr>
          <p:cNvPr id="23" name="Group 35">
            <a:extLst>
              <a:ext uri="{FF2B5EF4-FFF2-40B4-BE49-F238E27FC236}">
                <a16:creationId xmlns:a16="http://schemas.microsoft.com/office/drawing/2014/main" id="{BDE968D5-4376-4D3A-A7CE-DDC23F97BD36}"/>
              </a:ext>
            </a:extLst>
          </p:cNvPr>
          <p:cNvGrpSpPr/>
          <p:nvPr/>
        </p:nvGrpSpPr>
        <p:grpSpPr>
          <a:xfrm>
            <a:off x="3956776" y="4736327"/>
            <a:ext cx="7587524" cy="1524242"/>
            <a:chOff x="356293" y="3271893"/>
            <a:chExt cx="2645972" cy="1524242"/>
          </a:xfrm>
        </p:grpSpPr>
        <p:sp>
          <p:nvSpPr>
            <p:cNvPr id="24" name="TextBox 23">
              <a:extLst>
                <a:ext uri="{FF2B5EF4-FFF2-40B4-BE49-F238E27FC236}">
                  <a16:creationId xmlns:a16="http://schemas.microsoft.com/office/drawing/2014/main" id="{3F5A18F1-3F5F-45A5-9A53-11157B0ACED5}"/>
                </a:ext>
              </a:extLst>
            </p:cNvPr>
            <p:cNvSpPr txBox="1"/>
            <p:nvPr/>
          </p:nvSpPr>
          <p:spPr>
            <a:xfrm>
              <a:off x="356293" y="3271893"/>
              <a:ext cx="2645972" cy="369332"/>
            </a:xfrm>
            <a:prstGeom prst="rect">
              <a:avLst/>
            </a:prstGeom>
            <a:noFill/>
          </p:spPr>
          <p:txBody>
            <a:bodyPr wrap="square" rtlCol="0">
              <a:spAutoFit/>
            </a:bodyPr>
            <a:lstStyle/>
            <a:p>
              <a:pPr algn="r" rtl="1"/>
              <a:r>
                <a:rPr lang="fa-IR" altLang="ko-KR" b="1" dirty="0">
                  <a:solidFill>
                    <a:schemeClr val="tx1">
                      <a:lumMod val="75000"/>
                      <a:lumOff val="25000"/>
                    </a:schemeClr>
                  </a:solidFill>
                  <a:cs typeface="B Nazanin" panose="00000400000000000000" pitchFamily="2" charset="-78"/>
                </a:rPr>
                <a:t>به سادگی مخاطب خود را تحت تاثیر قرار دهید</a:t>
              </a:r>
              <a:endParaRPr lang="en-US" altLang="ko-KR" b="1" dirty="0">
                <a:solidFill>
                  <a:schemeClr val="tx1">
                    <a:lumMod val="75000"/>
                    <a:lumOff val="25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36D1AA37-E02C-4BF3-9E76-88E92C8651BB}"/>
                </a:ext>
              </a:extLst>
            </p:cNvPr>
            <p:cNvSpPr txBox="1"/>
            <p:nvPr/>
          </p:nvSpPr>
          <p:spPr>
            <a:xfrm>
              <a:off x="356293" y="3618890"/>
              <a:ext cx="2645972" cy="1177245"/>
            </a:xfrm>
            <a:prstGeom prst="rect">
              <a:avLst/>
            </a:prstGeom>
            <a:noFill/>
          </p:spPr>
          <p:txBody>
            <a:bodyPr wrap="square" rtlCol="0">
              <a:spAutoFit/>
            </a:bodyPr>
            <a:lstStyle/>
            <a:p>
              <a:pPr algn="r" rtl="1">
                <a:lnSpc>
                  <a:spcPct val="150000"/>
                </a:lnSpc>
              </a:pPr>
              <a:r>
                <a:rPr lang="fa-IR" altLang="ko-KR" sz="1200" dirty="0">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85000"/>
                    <a:lumOff val="15000"/>
                  </a:schemeClr>
                </a:solidFill>
                <a:cs typeface="B Nazanin" panose="00000400000000000000" pitchFamily="2" charset="-78"/>
              </a:endParaRPr>
            </a:p>
          </p:txBody>
        </p:sp>
      </p:grpSp>
      <p:grpSp>
        <p:nvGrpSpPr>
          <p:cNvPr id="26" name="Group 35">
            <a:extLst>
              <a:ext uri="{FF2B5EF4-FFF2-40B4-BE49-F238E27FC236}">
                <a16:creationId xmlns:a16="http://schemas.microsoft.com/office/drawing/2014/main" id="{C1AAFB56-8CC6-4D35-80D9-C456DD37BA3F}"/>
              </a:ext>
            </a:extLst>
          </p:cNvPr>
          <p:cNvGrpSpPr/>
          <p:nvPr/>
        </p:nvGrpSpPr>
        <p:grpSpPr>
          <a:xfrm>
            <a:off x="3956776" y="1695456"/>
            <a:ext cx="7587524" cy="1559078"/>
            <a:chOff x="356293" y="3271893"/>
            <a:chExt cx="2645972" cy="1559078"/>
          </a:xfrm>
        </p:grpSpPr>
        <p:sp>
          <p:nvSpPr>
            <p:cNvPr id="27" name="TextBox 26">
              <a:extLst>
                <a:ext uri="{FF2B5EF4-FFF2-40B4-BE49-F238E27FC236}">
                  <a16:creationId xmlns:a16="http://schemas.microsoft.com/office/drawing/2014/main" id="{9E6C4692-3042-4FB5-887D-9950B212F4EA}"/>
                </a:ext>
              </a:extLst>
            </p:cNvPr>
            <p:cNvSpPr txBox="1"/>
            <p:nvPr/>
          </p:nvSpPr>
          <p:spPr>
            <a:xfrm>
              <a:off x="356293" y="3271893"/>
              <a:ext cx="2645972" cy="400110"/>
            </a:xfrm>
            <a:prstGeom prst="rect">
              <a:avLst/>
            </a:prstGeom>
            <a:noFill/>
          </p:spPr>
          <p:txBody>
            <a:bodyPr wrap="square" rtlCol="0">
              <a:spAutoFit/>
            </a:bodyPr>
            <a:lstStyle/>
            <a:p>
              <a:pPr algn="r" rtl="1"/>
              <a:r>
                <a:rPr lang="fa-IR" altLang="ko-KR" sz="2000" b="1" dirty="0">
                  <a:solidFill>
                    <a:schemeClr val="accent1"/>
                  </a:solidFill>
                  <a:cs typeface="B Nazanin" panose="00000400000000000000" pitchFamily="2" charset="-78"/>
                </a:rPr>
                <a:t>به سادگی مخاطب خود را تحت تاثیر قرار دهید</a:t>
              </a:r>
              <a:endParaRPr lang="en-US" altLang="ko-KR" sz="2000" b="1" dirty="0">
                <a:solidFill>
                  <a:schemeClr val="accent1"/>
                </a:solidFill>
                <a:cs typeface="B Nazanin" panose="00000400000000000000" pitchFamily="2" charset="-78"/>
              </a:endParaRPr>
            </a:p>
          </p:txBody>
        </p:sp>
        <p:sp>
          <p:nvSpPr>
            <p:cNvPr id="28" name="TextBox 27">
              <a:extLst>
                <a:ext uri="{FF2B5EF4-FFF2-40B4-BE49-F238E27FC236}">
                  <a16:creationId xmlns:a16="http://schemas.microsoft.com/office/drawing/2014/main" id="{7D15BD1D-7664-4745-ADC3-5E059E50AFC6}"/>
                </a:ext>
              </a:extLst>
            </p:cNvPr>
            <p:cNvSpPr txBox="1"/>
            <p:nvPr/>
          </p:nvSpPr>
          <p:spPr>
            <a:xfrm>
              <a:off x="356293" y="3653726"/>
              <a:ext cx="2645972" cy="1177245"/>
            </a:xfrm>
            <a:prstGeom prst="rect">
              <a:avLst/>
            </a:prstGeom>
            <a:noFill/>
          </p:spPr>
          <p:txBody>
            <a:bodyPr wrap="square" rtlCol="0">
              <a:spAutoFit/>
            </a:bodyPr>
            <a:lstStyle/>
            <a:p>
              <a:pPr algn="r" rtl="1">
                <a:lnSpc>
                  <a:spcPct val="150000"/>
                </a:lnSpc>
              </a:pPr>
              <a:r>
                <a:rPr lang="fa-IR" altLang="ko-KR" sz="1200" dirty="0">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85000"/>
                    <a:lumOff val="15000"/>
                  </a:schemeClr>
                </a:solidFill>
                <a:cs typeface="B Nazanin" panose="00000400000000000000" pitchFamily="2" charset="-78"/>
              </a:endParaRPr>
            </a:p>
          </p:txBody>
        </p:sp>
      </p:grpSp>
      <p:sp>
        <p:nvSpPr>
          <p:cNvPr id="29" name="Oval 21">
            <a:extLst>
              <a:ext uri="{FF2B5EF4-FFF2-40B4-BE49-F238E27FC236}">
                <a16:creationId xmlns:a16="http://schemas.microsoft.com/office/drawing/2014/main" id="{0239800C-F698-4008-9D60-479738CA2E42}"/>
              </a:ext>
            </a:extLst>
          </p:cNvPr>
          <p:cNvSpPr>
            <a:spLocks noChangeAspect="1"/>
          </p:cNvSpPr>
          <p:nvPr/>
        </p:nvSpPr>
        <p:spPr>
          <a:xfrm>
            <a:off x="5967244" y="3728656"/>
            <a:ext cx="334893" cy="337690"/>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cs typeface="B Nazanin" panose="00000400000000000000" pitchFamily="2" charset="-78"/>
            </a:endParaRPr>
          </a:p>
        </p:txBody>
      </p:sp>
      <p:sp>
        <p:nvSpPr>
          <p:cNvPr id="30" name="Rounded Rectangle 27">
            <a:extLst>
              <a:ext uri="{FF2B5EF4-FFF2-40B4-BE49-F238E27FC236}">
                <a16:creationId xmlns:a16="http://schemas.microsoft.com/office/drawing/2014/main" id="{E546B9CD-3F52-40A7-83A8-2C29A7904AF6}"/>
              </a:ext>
            </a:extLst>
          </p:cNvPr>
          <p:cNvSpPr/>
          <p:nvPr/>
        </p:nvSpPr>
        <p:spPr>
          <a:xfrm>
            <a:off x="7598089" y="3743000"/>
            <a:ext cx="350627" cy="269329"/>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cs typeface="B Nazanin" panose="00000400000000000000" pitchFamily="2" charset="-78"/>
            </a:endParaRPr>
          </a:p>
        </p:txBody>
      </p:sp>
      <p:sp>
        <p:nvSpPr>
          <p:cNvPr id="31" name="Rounded Rectangle 7">
            <a:extLst>
              <a:ext uri="{FF2B5EF4-FFF2-40B4-BE49-F238E27FC236}">
                <a16:creationId xmlns:a16="http://schemas.microsoft.com/office/drawing/2014/main" id="{C2638123-0258-4A6F-9886-D04ACD64A1AC}"/>
              </a:ext>
            </a:extLst>
          </p:cNvPr>
          <p:cNvSpPr/>
          <p:nvPr/>
        </p:nvSpPr>
        <p:spPr>
          <a:xfrm>
            <a:off x="4376650" y="3716576"/>
            <a:ext cx="356478" cy="307637"/>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cs typeface="B Nazanin" panose="00000400000000000000" pitchFamily="2" charset="-78"/>
            </a:endParaRPr>
          </a:p>
        </p:txBody>
      </p:sp>
      <p:sp>
        <p:nvSpPr>
          <p:cNvPr id="32" name="Rectangle 16">
            <a:extLst>
              <a:ext uri="{FF2B5EF4-FFF2-40B4-BE49-F238E27FC236}">
                <a16:creationId xmlns:a16="http://schemas.microsoft.com/office/drawing/2014/main" id="{940B3A32-08A0-40C0-9C12-E06A0B781F34}"/>
              </a:ext>
            </a:extLst>
          </p:cNvPr>
          <p:cNvSpPr/>
          <p:nvPr/>
        </p:nvSpPr>
        <p:spPr>
          <a:xfrm rot="2700000">
            <a:off x="10932909" y="3672735"/>
            <a:ext cx="250429" cy="448973"/>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33" name="Rectangle 9">
            <a:extLst>
              <a:ext uri="{FF2B5EF4-FFF2-40B4-BE49-F238E27FC236}">
                <a16:creationId xmlns:a16="http://schemas.microsoft.com/office/drawing/2014/main" id="{50394F81-48BE-42C0-9930-2BB0F80F3445}"/>
              </a:ext>
            </a:extLst>
          </p:cNvPr>
          <p:cNvSpPr/>
          <p:nvPr/>
        </p:nvSpPr>
        <p:spPr>
          <a:xfrm>
            <a:off x="9247191" y="3738485"/>
            <a:ext cx="339147" cy="317472"/>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4" name="Picture Placeholder 3">
            <a:extLst>
              <a:ext uri="{FF2B5EF4-FFF2-40B4-BE49-F238E27FC236}">
                <a16:creationId xmlns:a16="http://schemas.microsoft.com/office/drawing/2014/main" id="{964ACC5D-A6FA-405E-ADB9-DFD3A80DE304}"/>
              </a:ext>
            </a:extLst>
          </p:cNvPr>
          <p:cNvSpPr>
            <a:spLocks noGrp="1"/>
          </p:cNvSpPr>
          <p:nvPr>
            <p:ph type="pic" sz="quarter" idx="10"/>
          </p:nvPr>
        </p:nvSpPr>
        <p:spPr/>
      </p:sp>
    </p:spTree>
    <p:extLst>
      <p:ext uri="{BB962C8B-B14F-4D97-AF65-F5344CB8AC3E}">
        <p14:creationId xmlns:p14="http://schemas.microsoft.com/office/powerpoint/2010/main" val="247358538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C7D43CB9-922D-496F-9CA5-4202A3596035}"/>
              </a:ext>
            </a:extLst>
          </p:cNvPr>
          <p:cNvGrpSpPr/>
          <p:nvPr/>
        </p:nvGrpSpPr>
        <p:grpSpPr>
          <a:xfrm>
            <a:off x="3725696" y="1744316"/>
            <a:ext cx="4740611" cy="3669269"/>
            <a:chOff x="2625429" y="1447801"/>
            <a:chExt cx="3880811" cy="3003777"/>
          </a:xfrm>
        </p:grpSpPr>
        <p:sp>
          <p:nvSpPr>
            <p:cNvPr id="4" name="Trapezoid 4">
              <a:extLst>
                <a:ext uri="{FF2B5EF4-FFF2-40B4-BE49-F238E27FC236}">
                  <a16:creationId xmlns:a16="http://schemas.microsoft.com/office/drawing/2014/main" id="{FC82115D-A988-41A7-9ECF-918718F074B0}"/>
                </a:ext>
              </a:extLst>
            </p:cNvPr>
            <p:cNvSpPr/>
            <p:nvPr/>
          </p:nvSpPr>
          <p:spPr>
            <a:xfrm>
              <a:off x="4028512" y="2438234"/>
              <a:ext cx="1080120" cy="2013344"/>
            </a:xfrm>
            <a:custGeom>
              <a:avLst/>
              <a:gdLst/>
              <a:ahLst/>
              <a:cxnLst/>
              <a:rect l="l" t="t" r="r" b="b"/>
              <a:pathLst>
                <a:path w="1080120" h="2013344">
                  <a:moveTo>
                    <a:pt x="540060" y="0"/>
                  </a:moveTo>
                  <a:cubicBezTo>
                    <a:pt x="838327" y="0"/>
                    <a:pt x="1080120" y="241793"/>
                    <a:pt x="1080120" y="540060"/>
                  </a:cubicBezTo>
                  <a:cubicBezTo>
                    <a:pt x="1080120" y="749650"/>
                    <a:pt x="960728" y="931355"/>
                    <a:pt x="785154" y="1018748"/>
                  </a:cubicBezTo>
                  <a:lnTo>
                    <a:pt x="972108" y="2013344"/>
                  </a:lnTo>
                  <a:lnTo>
                    <a:pt x="108012" y="2013344"/>
                  </a:lnTo>
                  <a:lnTo>
                    <a:pt x="294966" y="1018748"/>
                  </a:lnTo>
                  <a:cubicBezTo>
                    <a:pt x="119392" y="931355"/>
                    <a:pt x="0" y="749650"/>
                    <a:pt x="0" y="540060"/>
                  </a:cubicBezTo>
                  <a:cubicBezTo>
                    <a:pt x="0" y="241793"/>
                    <a:pt x="241793" y="0"/>
                    <a:pt x="540060" y="0"/>
                  </a:cubicBezTo>
                  <a:close/>
                </a:path>
              </a:pathLst>
            </a:custGeom>
            <a:solidFill>
              <a:schemeClr val="accent1"/>
            </a:solidFill>
            <a:ln>
              <a:noFill/>
            </a:ln>
            <a:effectLst>
              <a:innerShdw blurRad="63500" dist="1016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5" name="Oval 5">
              <a:extLst>
                <a:ext uri="{FF2B5EF4-FFF2-40B4-BE49-F238E27FC236}">
                  <a16:creationId xmlns:a16="http://schemas.microsoft.com/office/drawing/2014/main" id="{C741C0FC-7FAD-459B-98A4-5132F923C38D}"/>
                </a:ext>
              </a:extLst>
            </p:cNvPr>
            <p:cNvSpPr/>
            <p:nvPr/>
          </p:nvSpPr>
          <p:spPr>
            <a:xfrm rot="20055640" flipH="1">
              <a:off x="5073700" y="2000491"/>
              <a:ext cx="1432540" cy="648072"/>
            </a:xfrm>
            <a:custGeom>
              <a:avLst/>
              <a:gdLst/>
              <a:ahLst/>
              <a:cxnLst/>
              <a:rect l="l" t="t" r="r" b="b"/>
              <a:pathLst>
                <a:path w="1432540" h="648072">
                  <a:moveTo>
                    <a:pt x="324036" y="0"/>
                  </a:moveTo>
                  <a:cubicBezTo>
                    <a:pt x="471609" y="0"/>
                    <a:pt x="596141" y="98650"/>
                    <a:pt x="633820" y="234026"/>
                  </a:cubicBezTo>
                  <a:lnTo>
                    <a:pt x="1432540" y="234026"/>
                  </a:lnTo>
                  <a:lnTo>
                    <a:pt x="1432540" y="310892"/>
                  </a:lnTo>
                  <a:lnTo>
                    <a:pt x="1432540" y="428894"/>
                  </a:lnTo>
                  <a:lnTo>
                    <a:pt x="1432540" y="520608"/>
                  </a:lnTo>
                  <a:lnTo>
                    <a:pt x="1368152" y="520608"/>
                  </a:lnTo>
                  <a:lnTo>
                    <a:pt x="1360532" y="520608"/>
                  </a:lnTo>
                  <a:lnTo>
                    <a:pt x="1296144" y="520608"/>
                  </a:lnTo>
                  <a:lnTo>
                    <a:pt x="1296144" y="428894"/>
                  </a:lnTo>
                  <a:lnTo>
                    <a:pt x="1224136" y="428894"/>
                  </a:lnTo>
                  <a:lnTo>
                    <a:pt x="1224136" y="497748"/>
                  </a:lnTo>
                  <a:lnTo>
                    <a:pt x="1152128" y="497748"/>
                  </a:lnTo>
                  <a:lnTo>
                    <a:pt x="1152128" y="428894"/>
                  </a:lnTo>
                  <a:lnTo>
                    <a:pt x="1080120" y="428894"/>
                  </a:lnTo>
                  <a:lnTo>
                    <a:pt x="1080120" y="533752"/>
                  </a:lnTo>
                  <a:lnTo>
                    <a:pt x="1008112" y="533752"/>
                  </a:lnTo>
                  <a:lnTo>
                    <a:pt x="1008112" y="428894"/>
                  </a:lnTo>
                  <a:lnTo>
                    <a:pt x="629211" y="428894"/>
                  </a:lnTo>
                  <a:cubicBezTo>
                    <a:pt x="586855" y="556617"/>
                    <a:pt x="466125" y="648072"/>
                    <a:pt x="324036" y="648072"/>
                  </a:cubicBezTo>
                  <a:cubicBezTo>
                    <a:pt x="145076" y="648072"/>
                    <a:pt x="0" y="502996"/>
                    <a:pt x="0" y="324036"/>
                  </a:cubicBezTo>
                  <a:cubicBezTo>
                    <a:pt x="0" y="145076"/>
                    <a:pt x="145076" y="0"/>
                    <a:pt x="32403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6" name="Oval 5">
              <a:extLst>
                <a:ext uri="{FF2B5EF4-FFF2-40B4-BE49-F238E27FC236}">
                  <a16:creationId xmlns:a16="http://schemas.microsoft.com/office/drawing/2014/main" id="{8BD7EC92-5562-4435-8BAE-64F2C6D055F9}"/>
                </a:ext>
              </a:extLst>
            </p:cNvPr>
            <p:cNvSpPr/>
            <p:nvPr/>
          </p:nvSpPr>
          <p:spPr>
            <a:xfrm rot="1544360">
              <a:off x="2637759" y="2000491"/>
              <a:ext cx="1432540" cy="648072"/>
            </a:xfrm>
            <a:custGeom>
              <a:avLst/>
              <a:gdLst/>
              <a:ahLst/>
              <a:cxnLst/>
              <a:rect l="l" t="t" r="r" b="b"/>
              <a:pathLst>
                <a:path w="1432540" h="648072">
                  <a:moveTo>
                    <a:pt x="324036" y="0"/>
                  </a:moveTo>
                  <a:cubicBezTo>
                    <a:pt x="471609" y="0"/>
                    <a:pt x="596141" y="98650"/>
                    <a:pt x="633820" y="234026"/>
                  </a:cubicBezTo>
                  <a:lnTo>
                    <a:pt x="1432540" y="234026"/>
                  </a:lnTo>
                  <a:lnTo>
                    <a:pt x="1432540" y="310892"/>
                  </a:lnTo>
                  <a:lnTo>
                    <a:pt x="1432540" y="428894"/>
                  </a:lnTo>
                  <a:lnTo>
                    <a:pt x="1432540" y="520608"/>
                  </a:lnTo>
                  <a:lnTo>
                    <a:pt x="1368152" y="520608"/>
                  </a:lnTo>
                  <a:lnTo>
                    <a:pt x="1360532" y="520608"/>
                  </a:lnTo>
                  <a:lnTo>
                    <a:pt x="1296144" y="520608"/>
                  </a:lnTo>
                  <a:lnTo>
                    <a:pt x="1296144" y="428894"/>
                  </a:lnTo>
                  <a:lnTo>
                    <a:pt x="1224136" y="428894"/>
                  </a:lnTo>
                  <a:lnTo>
                    <a:pt x="1224136" y="497748"/>
                  </a:lnTo>
                  <a:lnTo>
                    <a:pt x="1152128" y="497748"/>
                  </a:lnTo>
                  <a:lnTo>
                    <a:pt x="1152128" y="428894"/>
                  </a:lnTo>
                  <a:lnTo>
                    <a:pt x="1080120" y="428894"/>
                  </a:lnTo>
                  <a:lnTo>
                    <a:pt x="1080120" y="533752"/>
                  </a:lnTo>
                  <a:lnTo>
                    <a:pt x="1008112" y="533752"/>
                  </a:lnTo>
                  <a:lnTo>
                    <a:pt x="1008112" y="428894"/>
                  </a:lnTo>
                  <a:lnTo>
                    <a:pt x="629211" y="428894"/>
                  </a:lnTo>
                  <a:cubicBezTo>
                    <a:pt x="586855" y="556617"/>
                    <a:pt x="466125" y="648072"/>
                    <a:pt x="324036" y="648072"/>
                  </a:cubicBezTo>
                  <a:cubicBezTo>
                    <a:pt x="145076" y="648072"/>
                    <a:pt x="0" y="502996"/>
                    <a:pt x="0" y="324036"/>
                  </a:cubicBezTo>
                  <a:cubicBezTo>
                    <a:pt x="0" y="145076"/>
                    <a:pt x="145076" y="0"/>
                    <a:pt x="32403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7" name="Oval 5">
              <a:extLst>
                <a:ext uri="{FF2B5EF4-FFF2-40B4-BE49-F238E27FC236}">
                  <a16:creationId xmlns:a16="http://schemas.microsoft.com/office/drawing/2014/main" id="{9B4F22F9-4274-4B1D-BF03-154904AF6EEE}"/>
                </a:ext>
              </a:extLst>
            </p:cNvPr>
            <p:cNvSpPr/>
            <p:nvPr/>
          </p:nvSpPr>
          <p:spPr>
            <a:xfrm rot="1544360" flipH="1" flipV="1">
              <a:off x="5061370" y="3345361"/>
              <a:ext cx="1432540" cy="648072"/>
            </a:xfrm>
            <a:custGeom>
              <a:avLst/>
              <a:gdLst/>
              <a:ahLst/>
              <a:cxnLst/>
              <a:rect l="l" t="t" r="r" b="b"/>
              <a:pathLst>
                <a:path w="1432540" h="648072">
                  <a:moveTo>
                    <a:pt x="324036" y="0"/>
                  </a:moveTo>
                  <a:cubicBezTo>
                    <a:pt x="471609" y="0"/>
                    <a:pt x="596141" y="98650"/>
                    <a:pt x="633820" y="234026"/>
                  </a:cubicBezTo>
                  <a:lnTo>
                    <a:pt x="1432540" y="234026"/>
                  </a:lnTo>
                  <a:lnTo>
                    <a:pt x="1432540" y="310892"/>
                  </a:lnTo>
                  <a:lnTo>
                    <a:pt x="1432540" y="428894"/>
                  </a:lnTo>
                  <a:lnTo>
                    <a:pt x="1432540" y="520608"/>
                  </a:lnTo>
                  <a:lnTo>
                    <a:pt x="1368152" y="520608"/>
                  </a:lnTo>
                  <a:lnTo>
                    <a:pt x="1360532" y="520608"/>
                  </a:lnTo>
                  <a:lnTo>
                    <a:pt x="1296144" y="520608"/>
                  </a:lnTo>
                  <a:lnTo>
                    <a:pt x="1296144" y="428894"/>
                  </a:lnTo>
                  <a:lnTo>
                    <a:pt x="1224136" y="428894"/>
                  </a:lnTo>
                  <a:lnTo>
                    <a:pt x="1224136" y="497748"/>
                  </a:lnTo>
                  <a:lnTo>
                    <a:pt x="1152128" y="497748"/>
                  </a:lnTo>
                  <a:lnTo>
                    <a:pt x="1152128" y="428894"/>
                  </a:lnTo>
                  <a:lnTo>
                    <a:pt x="1080120" y="428894"/>
                  </a:lnTo>
                  <a:lnTo>
                    <a:pt x="1080120" y="533752"/>
                  </a:lnTo>
                  <a:lnTo>
                    <a:pt x="1008112" y="533752"/>
                  </a:lnTo>
                  <a:lnTo>
                    <a:pt x="1008112" y="428894"/>
                  </a:lnTo>
                  <a:lnTo>
                    <a:pt x="629211" y="428894"/>
                  </a:lnTo>
                  <a:cubicBezTo>
                    <a:pt x="586855" y="556617"/>
                    <a:pt x="466125" y="648072"/>
                    <a:pt x="324036" y="648072"/>
                  </a:cubicBezTo>
                  <a:cubicBezTo>
                    <a:pt x="145076" y="648072"/>
                    <a:pt x="0" y="502996"/>
                    <a:pt x="0" y="324036"/>
                  </a:cubicBezTo>
                  <a:cubicBezTo>
                    <a:pt x="0" y="145076"/>
                    <a:pt x="145076" y="0"/>
                    <a:pt x="32403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8" name="Oval 5">
              <a:extLst>
                <a:ext uri="{FF2B5EF4-FFF2-40B4-BE49-F238E27FC236}">
                  <a16:creationId xmlns:a16="http://schemas.microsoft.com/office/drawing/2014/main" id="{D8B6737C-CE19-4C3B-B558-4DCE50F5249A}"/>
                </a:ext>
              </a:extLst>
            </p:cNvPr>
            <p:cNvSpPr/>
            <p:nvPr/>
          </p:nvSpPr>
          <p:spPr>
            <a:xfrm rot="20055640" flipV="1">
              <a:off x="2625429" y="3352981"/>
              <a:ext cx="1432540" cy="648072"/>
            </a:xfrm>
            <a:custGeom>
              <a:avLst/>
              <a:gdLst/>
              <a:ahLst/>
              <a:cxnLst/>
              <a:rect l="l" t="t" r="r" b="b"/>
              <a:pathLst>
                <a:path w="1432540" h="648072">
                  <a:moveTo>
                    <a:pt x="324036" y="0"/>
                  </a:moveTo>
                  <a:cubicBezTo>
                    <a:pt x="471609" y="0"/>
                    <a:pt x="596141" y="98650"/>
                    <a:pt x="633820" y="234026"/>
                  </a:cubicBezTo>
                  <a:lnTo>
                    <a:pt x="1432540" y="234026"/>
                  </a:lnTo>
                  <a:lnTo>
                    <a:pt x="1432540" y="310892"/>
                  </a:lnTo>
                  <a:lnTo>
                    <a:pt x="1432540" y="428894"/>
                  </a:lnTo>
                  <a:lnTo>
                    <a:pt x="1432540" y="520608"/>
                  </a:lnTo>
                  <a:lnTo>
                    <a:pt x="1368152" y="520608"/>
                  </a:lnTo>
                  <a:lnTo>
                    <a:pt x="1360532" y="520608"/>
                  </a:lnTo>
                  <a:lnTo>
                    <a:pt x="1296144" y="520608"/>
                  </a:lnTo>
                  <a:lnTo>
                    <a:pt x="1296144" y="428894"/>
                  </a:lnTo>
                  <a:lnTo>
                    <a:pt x="1224136" y="428894"/>
                  </a:lnTo>
                  <a:lnTo>
                    <a:pt x="1224136" y="497748"/>
                  </a:lnTo>
                  <a:lnTo>
                    <a:pt x="1152128" y="497748"/>
                  </a:lnTo>
                  <a:lnTo>
                    <a:pt x="1152128" y="428894"/>
                  </a:lnTo>
                  <a:lnTo>
                    <a:pt x="1080120" y="428894"/>
                  </a:lnTo>
                  <a:lnTo>
                    <a:pt x="1080120" y="533752"/>
                  </a:lnTo>
                  <a:lnTo>
                    <a:pt x="1008112" y="533752"/>
                  </a:lnTo>
                  <a:lnTo>
                    <a:pt x="1008112" y="428894"/>
                  </a:lnTo>
                  <a:lnTo>
                    <a:pt x="629211" y="428894"/>
                  </a:lnTo>
                  <a:cubicBezTo>
                    <a:pt x="586855" y="556617"/>
                    <a:pt x="466125" y="648072"/>
                    <a:pt x="324036" y="648072"/>
                  </a:cubicBezTo>
                  <a:cubicBezTo>
                    <a:pt x="145076" y="648072"/>
                    <a:pt x="0" y="502996"/>
                    <a:pt x="0" y="324036"/>
                  </a:cubicBezTo>
                  <a:cubicBezTo>
                    <a:pt x="0" y="145076"/>
                    <a:pt x="145076" y="0"/>
                    <a:pt x="324036"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9" name="TextBox 8">
              <a:extLst>
                <a:ext uri="{FF2B5EF4-FFF2-40B4-BE49-F238E27FC236}">
                  <a16:creationId xmlns:a16="http://schemas.microsoft.com/office/drawing/2014/main" id="{73EBA148-60C3-43B6-BA5F-6C6CBDC847CD}"/>
                </a:ext>
              </a:extLst>
            </p:cNvPr>
            <p:cNvSpPr txBox="1"/>
            <p:nvPr/>
          </p:nvSpPr>
          <p:spPr>
            <a:xfrm>
              <a:off x="2724129" y="1951103"/>
              <a:ext cx="551728" cy="428324"/>
            </a:xfrm>
            <a:prstGeom prst="rect">
              <a:avLst/>
            </a:prstGeom>
            <a:noFill/>
            <a:ln w="3175">
              <a:noFill/>
            </a:ln>
          </p:spPr>
          <p:txBody>
            <a:bodyPr wrap="square" rtlCol="0" anchor="ctr">
              <a:spAutoFit/>
            </a:bodyPr>
            <a:lstStyle/>
            <a:p>
              <a:pPr algn="r" rtl="1"/>
              <a:r>
                <a:rPr lang="en-US" altLang="ko-KR" sz="2800" b="1" dirty="0">
                  <a:solidFill>
                    <a:schemeClr val="bg1"/>
                  </a:solidFill>
                  <a:cs typeface="B Nazanin" panose="00000400000000000000" pitchFamily="2" charset="-78"/>
                </a:rPr>
                <a:t>01</a:t>
              </a:r>
              <a:endParaRPr lang="ko-KR" altLang="en-US" sz="2800" b="1" dirty="0">
                <a:solidFill>
                  <a:schemeClr val="bg1"/>
                </a:solidFill>
                <a:cs typeface="B Nazanin" panose="00000400000000000000" pitchFamily="2" charset="-78"/>
              </a:endParaRPr>
            </a:p>
          </p:txBody>
        </p:sp>
        <p:sp>
          <p:nvSpPr>
            <p:cNvPr id="10" name="TextBox 9">
              <a:extLst>
                <a:ext uri="{FF2B5EF4-FFF2-40B4-BE49-F238E27FC236}">
                  <a16:creationId xmlns:a16="http://schemas.microsoft.com/office/drawing/2014/main" id="{4EDF9129-9588-404C-ADD2-0C1628A8AB69}"/>
                </a:ext>
              </a:extLst>
            </p:cNvPr>
            <p:cNvSpPr txBox="1"/>
            <p:nvPr/>
          </p:nvSpPr>
          <p:spPr>
            <a:xfrm>
              <a:off x="5868144" y="1951103"/>
              <a:ext cx="551728" cy="428324"/>
            </a:xfrm>
            <a:prstGeom prst="rect">
              <a:avLst/>
            </a:prstGeom>
            <a:noFill/>
            <a:ln w="3175">
              <a:noFill/>
            </a:ln>
          </p:spPr>
          <p:txBody>
            <a:bodyPr wrap="square" rtlCol="0" anchor="ctr">
              <a:spAutoFit/>
            </a:bodyPr>
            <a:lstStyle/>
            <a:p>
              <a:pPr algn="r" rtl="1"/>
              <a:r>
                <a:rPr lang="en-US" altLang="ko-KR" sz="2800" b="1" dirty="0">
                  <a:solidFill>
                    <a:schemeClr val="bg1"/>
                  </a:solidFill>
                  <a:cs typeface="B Nazanin" panose="00000400000000000000" pitchFamily="2" charset="-78"/>
                </a:rPr>
                <a:t>02</a:t>
              </a:r>
              <a:endParaRPr lang="ko-KR" altLang="en-US" sz="2800" b="1" dirty="0">
                <a:solidFill>
                  <a:schemeClr val="bg1"/>
                </a:solidFill>
                <a:cs typeface="B Nazanin" panose="00000400000000000000" pitchFamily="2" charset="-78"/>
              </a:endParaRPr>
            </a:p>
          </p:txBody>
        </p:sp>
        <p:sp>
          <p:nvSpPr>
            <p:cNvPr id="11" name="TextBox 10">
              <a:extLst>
                <a:ext uri="{FF2B5EF4-FFF2-40B4-BE49-F238E27FC236}">
                  <a16:creationId xmlns:a16="http://schemas.microsoft.com/office/drawing/2014/main" id="{8310A127-A4CE-4680-9BBE-C2C1BE02F898}"/>
                </a:ext>
              </a:extLst>
            </p:cNvPr>
            <p:cNvSpPr txBox="1"/>
            <p:nvPr/>
          </p:nvSpPr>
          <p:spPr>
            <a:xfrm>
              <a:off x="5860524" y="3634633"/>
              <a:ext cx="551728" cy="428324"/>
            </a:xfrm>
            <a:prstGeom prst="rect">
              <a:avLst/>
            </a:prstGeom>
            <a:noFill/>
            <a:ln w="3175">
              <a:noFill/>
            </a:ln>
          </p:spPr>
          <p:txBody>
            <a:bodyPr wrap="square" rtlCol="0" anchor="ctr">
              <a:spAutoFit/>
            </a:bodyPr>
            <a:lstStyle/>
            <a:p>
              <a:pPr algn="r" rtl="1"/>
              <a:r>
                <a:rPr lang="en-US" altLang="ko-KR" sz="2800" b="1" dirty="0">
                  <a:solidFill>
                    <a:schemeClr val="bg1"/>
                  </a:solidFill>
                  <a:cs typeface="B Nazanin" panose="00000400000000000000" pitchFamily="2" charset="-78"/>
                </a:rPr>
                <a:t>03</a:t>
              </a:r>
              <a:endParaRPr lang="ko-KR" altLang="en-US" sz="2800" b="1" dirty="0">
                <a:solidFill>
                  <a:schemeClr val="bg1"/>
                </a:solidFill>
                <a:cs typeface="B Nazanin" panose="00000400000000000000" pitchFamily="2" charset="-78"/>
              </a:endParaRPr>
            </a:p>
          </p:txBody>
        </p:sp>
        <p:sp>
          <p:nvSpPr>
            <p:cNvPr id="12" name="TextBox 11">
              <a:extLst>
                <a:ext uri="{FF2B5EF4-FFF2-40B4-BE49-F238E27FC236}">
                  <a16:creationId xmlns:a16="http://schemas.microsoft.com/office/drawing/2014/main" id="{0770638F-E2C5-4E9D-AC29-0E58240622E9}"/>
                </a:ext>
              </a:extLst>
            </p:cNvPr>
            <p:cNvSpPr txBox="1"/>
            <p:nvPr/>
          </p:nvSpPr>
          <p:spPr>
            <a:xfrm>
              <a:off x="2707412" y="3640227"/>
              <a:ext cx="551728" cy="428324"/>
            </a:xfrm>
            <a:prstGeom prst="rect">
              <a:avLst/>
            </a:prstGeom>
            <a:noFill/>
            <a:ln w="3175">
              <a:noFill/>
            </a:ln>
          </p:spPr>
          <p:txBody>
            <a:bodyPr wrap="square" rtlCol="0" anchor="ctr">
              <a:spAutoFit/>
            </a:bodyPr>
            <a:lstStyle/>
            <a:p>
              <a:pPr algn="r" rtl="1"/>
              <a:r>
                <a:rPr lang="en-US" altLang="ko-KR" sz="2800" b="1" dirty="0">
                  <a:solidFill>
                    <a:schemeClr val="bg1"/>
                  </a:solidFill>
                  <a:cs typeface="B Nazanin" panose="00000400000000000000" pitchFamily="2" charset="-78"/>
                </a:rPr>
                <a:t>04</a:t>
              </a:r>
              <a:endParaRPr lang="ko-KR" altLang="en-US" sz="2800" b="1" dirty="0">
                <a:solidFill>
                  <a:schemeClr val="bg1"/>
                </a:solidFill>
                <a:cs typeface="B Nazanin" panose="00000400000000000000" pitchFamily="2" charset="-78"/>
              </a:endParaRPr>
            </a:p>
          </p:txBody>
        </p:sp>
        <p:sp>
          <p:nvSpPr>
            <p:cNvPr id="13" name="TextBox 12">
              <a:extLst>
                <a:ext uri="{FF2B5EF4-FFF2-40B4-BE49-F238E27FC236}">
                  <a16:creationId xmlns:a16="http://schemas.microsoft.com/office/drawing/2014/main" id="{16B73855-DDC2-40F9-9D3F-FDB48D1A90CB}"/>
                </a:ext>
              </a:extLst>
            </p:cNvPr>
            <p:cNvSpPr txBox="1"/>
            <p:nvPr/>
          </p:nvSpPr>
          <p:spPr>
            <a:xfrm>
              <a:off x="3466003" y="1447801"/>
              <a:ext cx="2211993" cy="377933"/>
            </a:xfrm>
            <a:prstGeom prst="rect">
              <a:avLst/>
            </a:prstGeom>
            <a:noFill/>
            <a:ln w="3175">
              <a:noFill/>
            </a:ln>
          </p:spPr>
          <p:txBody>
            <a:bodyPr wrap="square" rtlCol="0" anchor="ctr">
              <a:spAutoFit/>
            </a:bodyPr>
            <a:lstStyle/>
            <a:p>
              <a:pPr algn="ctr" rtl="1"/>
              <a:r>
                <a:rPr lang="fa-IR" altLang="ko-KR" sz="2400" b="1" dirty="0">
                  <a:solidFill>
                    <a:schemeClr val="accent1"/>
                  </a:solidFill>
                  <a:cs typeface="B Nazanin" panose="00000400000000000000" pitchFamily="2" charset="-78"/>
                </a:rPr>
                <a:t>عنوان مطالب</a:t>
              </a:r>
              <a:endParaRPr lang="ko-KR" altLang="en-US" sz="2400" b="1" dirty="0">
                <a:solidFill>
                  <a:schemeClr val="accent1"/>
                </a:solidFill>
                <a:cs typeface="B Nazanin" panose="00000400000000000000" pitchFamily="2" charset="-78"/>
              </a:endParaRPr>
            </a:p>
          </p:txBody>
        </p:sp>
      </p:grpSp>
      <p:grpSp>
        <p:nvGrpSpPr>
          <p:cNvPr id="14" name="Group 13">
            <a:extLst>
              <a:ext uri="{FF2B5EF4-FFF2-40B4-BE49-F238E27FC236}">
                <a16:creationId xmlns:a16="http://schemas.microsoft.com/office/drawing/2014/main" id="{30BEDF00-C20D-49C6-A309-1BC82D4EB014}"/>
              </a:ext>
            </a:extLst>
          </p:cNvPr>
          <p:cNvGrpSpPr/>
          <p:nvPr/>
        </p:nvGrpSpPr>
        <p:grpSpPr>
          <a:xfrm>
            <a:off x="8381903" y="3124792"/>
            <a:ext cx="2970277" cy="1143336"/>
            <a:chOff x="2530759" y="1759421"/>
            <a:chExt cx="1681202" cy="1143336"/>
          </a:xfrm>
        </p:grpSpPr>
        <p:sp>
          <p:nvSpPr>
            <p:cNvPr id="15" name="TextBox 14">
              <a:extLst>
                <a:ext uri="{FF2B5EF4-FFF2-40B4-BE49-F238E27FC236}">
                  <a16:creationId xmlns:a16="http://schemas.microsoft.com/office/drawing/2014/main" id="{BCAD7E3F-DF4D-4538-B8C0-E02403DD32B3}"/>
                </a:ext>
              </a:extLst>
            </p:cNvPr>
            <p:cNvSpPr txBox="1"/>
            <p:nvPr/>
          </p:nvSpPr>
          <p:spPr>
            <a:xfrm>
              <a:off x="2530760" y="2002511"/>
              <a:ext cx="1681201"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75000"/>
                    <a:lumOff val="25000"/>
                  </a:schemeClr>
                </a:solidFill>
                <a:cs typeface="B Nazanin" panose="00000400000000000000" pitchFamily="2" charset="-78"/>
              </a:endParaRPr>
            </a:p>
          </p:txBody>
        </p:sp>
        <p:sp>
          <p:nvSpPr>
            <p:cNvPr id="16" name="TextBox 15">
              <a:extLst>
                <a:ext uri="{FF2B5EF4-FFF2-40B4-BE49-F238E27FC236}">
                  <a16:creationId xmlns:a16="http://schemas.microsoft.com/office/drawing/2014/main" id="{073ED196-AB0C-4326-9E98-00385A442809}"/>
                </a:ext>
              </a:extLst>
            </p:cNvPr>
            <p:cNvSpPr txBox="1"/>
            <p:nvPr/>
          </p:nvSpPr>
          <p:spPr>
            <a:xfrm>
              <a:off x="2530759" y="1759421"/>
              <a:ext cx="1681201" cy="276999"/>
            </a:xfrm>
            <a:prstGeom prst="rect">
              <a:avLst/>
            </a:prstGeom>
            <a:noFill/>
            <a:ln w="3175">
              <a:noFill/>
            </a:ln>
          </p:spPr>
          <p:txBody>
            <a:bodyPr wrap="square" rtlCol="0" anchor="ctr">
              <a:spAutoFit/>
            </a:bodyPr>
            <a:lstStyle/>
            <a:p>
              <a:pPr algn="r" rtl="1"/>
              <a:r>
                <a:rPr lang="fa-IR" altLang="ko-KR" sz="1200" b="1" dirty="0">
                  <a:solidFill>
                    <a:schemeClr val="accent3"/>
                  </a:solidFill>
                  <a:cs typeface="B Nazanin" panose="00000400000000000000" pitchFamily="2" charset="-78"/>
                </a:rPr>
                <a:t>اضافه کردن متن می رود اینجا</a:t>
              </a:r>
              <a:endParaRPr lang="ko-KR" altLang="en-US" sz="1200" b="1" dirty="0">
                <a:solidFill>
                  <a:schemeClr val="accent3"/>
                </a:solidFill>
                <a:cs typeface="B Nazanin" panose="00000400000000000000" pitchFamily="2" charset="-78"/>
              </a:endParaRPr>
            </a:p>
          </p:txBody>
        </p:sp>
      </p:grpSp>
      <p:grpSp>
        <p:nvGrpSpPr>
          <p:cNvPr id="17" name="Group 16">
            <a:extLst>
              <a:ext uri="{FF2B5EF4-FFF2-40B4-BE49-F238E27FC236}">
                <a16:creationId xmlns:a16="http://schemas.microsoft.com/office/drawing/2014/main" id="{09ACAFC1-5AEC-4735-ACA0-C6E80F6331AC}"/>
              </a:ext>
            </a:extLst>
          </p:cNvPr>
          <p:cNvGrpSpPr/>
          <p:nvPr/>
        </p:nvGrpSpPr>
        <p:grpSpPr>
          <a:xfrm>
            <a:off x="8381903" y="5233901"/>
            <a:ext cx="2970277" cy="1143336"/>
            <a:chOff x="2530759" y="1759421"/>
            <a:chExt cx="1681202" cy="1143336"/>
          </a:xfrm>
        </p:grpSpPr>
        <p:sp>
          <p:nvSpPr>
            <p:cNvPr id="18" name="TextBox 17">
              <a:extLst>
                <a:ext uri="{FF2B5EF4-FFF2-40B4-BE49-F238E27FC236}">
                  <a16:creationId xmlns:a16="http://schemas.microsoft.com/office/drawing/2014/main" id="{2C7E5B3B-120B-4A1A-BFFF-AD8403A2024B}"/>
                </a:ext>
              </a:extLst>
            </p:cNvPr>
            <p:cNvSpPr txBox="1"/>
            <p:nvPr/>
          </p:nvSpPr>
          <p:spPr>
            <a:xfrm>
              <a:off x="2530760" y="2002511"/>
              <a:ext cx="1681201"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75000"/>
                    <a:lumOff val="25000"/>
                  </a:schemeClr>
                </a:solidFill>
                <a:cs typeface="B Nazanin" panose="00000400000000000000" pitchFamily="2" charset="-78"/>
              </a:endParaRPr>
            </a:p>
          </p:txBody>
        </p:sp>
        <p:sp>
          <p:nvSpPr>
            <p:cNvPr id="19" name="TextBox 18">
              <a:extLst>
                <a:ext uri="{FF2B5EF4-FFF2-40B4-BE49-F238E27FC236}">
                  <a16:creationId xmlns:a16="http://schemas.microsoft.com/office/drawing/2014/main" id="{996B7CAD-3049-455B-A7D3-FA60104F1909}"/>
                </a:ext>
              </a:extLst>
            </p:cNvPr>
            <p:cNvSpPr txBox="1"/>
            <p:nvPr/>
          </p:nvSpPr>
          <p:spPr>
            <a:xfrm>
              <a:off x="2530759" y="1759421"/>
              <a:ext cx="1681201" cy="276999"/>
            </a:xfrm>
            <a:prstGeom prst="rect">
              <a:avLst/>
            </a:prstGeom>
            <a:noFill/>
            <a:ln w="3175">
              <a:noFill/>
            </a:ln>
          </p:spPr>
          <p:txBody>
            <a:bodyPr wrap="square" rtlCol="0" anchor="ctr">
              <a:spAutoFit/>
            </a:bodyPr>
            <a:lstStyle/>
            <a:p>
              <a:pPr algn="r" rtl="1"/>
              <a:r>
                <a:rPr lang="fa-IR" altLang="ko-KR" sz="1200" b="1" dirty="0">
                  <a:solidFill>
                    <a:schemeClr val="accent4"/>
                  </a:solidFill>
                  <a:cs typeface="B Nazanin" panose="00000400000000000000" pitchFamily="2" charset="-78"/>
                </a:rPr>
                <a:t>اضافه کردن متن می رود اینجا</a:t>
              </a:r>
              <a:endParaRPr lang="ko-KR" altLang="en-US" sz="1200" b="1" dirty="0">
                <a:solidFill>
                  <a:schemeClr val="accent4"/>
                </a:solidFill>
                <a:cs typeface="B Nazanin" panose="00000400000000000000" pitchFamily="2" charset="-78"/>
              </a:endParaRPr>
            </a:p>
          </p:txBody>
        </p:sp>
      </p:grpSp>
      <p:grpSp>
        <p:nvGrpSpPr>
          <p:cNvPr id="20" name="Group 19">
            <a:extLst>
              <a:ext uri="{FF2B5EF4-FFF2-40B4-BE49-F238E27FC236}">
                <a16:creationId xmlns:a16="http://schemas.microsoft.com/office/drawing/2014/main" id="{3DB4FEE4-AA68-45EB-89B5-F69E7608638A}"/>
              </a:ext>
            </a:extLst>
          </p:cNvPr>
          <p:cNvGrpSpPr/>
          <p:nvPr/>
        </p:nvGrpSpPr>
        <p:grpSpPr>
          <a:xfrm>
            <a:off x="824762" y="3124792"/>
            <a:ext cx="3020152" cy="1143336"/>
            <a:chOff x="2530759" y="1759421"/>
            <a:chExt cx="1681202" cy="1143336"/>
          </a:xfrm>
        </p:grpSpPr>
        <p:sp>
          <p:nvSpPr>
            <p:cNvPr id="21" name="TextBox 20">
              <a:extLst>
                <a:ext uri="{FF2B5EF4-FFF2-40B4-BE49-F238E27FC236}">
                  <a16:creationId xmlns:a16="http://schemas.microsoft.com/office/drawing/2014/main" id="{80502B27-95D1-4ECB-88FD-7D7675664685}"/>
                </a:ext>
              </a:extLst>
            </p:cNvPr>
            <p:cNvSpPr txBox="1"/>
            <p:nvPr/>
          </p:nvSpPr>
          <p:spPr>
            <a:xfrm>
              <a:off x="2530760" y="2002511"/>
              <a:ext cx="1681201"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75000"/>
                    <a:lumOff val="2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F743E96A-B45F-44DA-BB56-65EB8A090B89}"/>
                </a:ext>
              </a:extLst>
            </p:cNvPr>
            <p:cNvSpPr txBox="1"/>
            <p:nvPr/>
          </p:nvSpPr>
          <p:spPr>
            <a:xfrm>
              <a:off x="2530759" y="1759421"/>
              <a:ext cx="1681201" cy="276999"/>
            </a:xfrm>
            <a:prstGeom prst="rect">
              <a:avLst/>
            </a:prstGeom>
            <a:noFill/>
            <a:ln w="3175">
              <a:noFill/>
            </a:ln>
          </p:spPr>
          <p:txBody>
            <a:bodyPr wrap="square" rtlCol="0" anchor="ctr">
              <a:spAutoFit/>
            </a:bodyPr>
            <a:lstStyle/>
            <a:p>
              <a:pPr algn="r" rtl="1"/>
              <a:r>
                <a:rPr lang="fa-IR" altLang="ko-KR" sz="1200" b="1" dirty="0">
                  <a:solidFill>
                    <a:schemeClr val="accent2"/>
                  </a:solidFill>
                  <a:cs typeface="B Nazanin" panose="00000400000000000000" pitchFamily="2" charset="-78"/>
                </a:rPr>
                <a:t>اضافه کردن متن می رود اینجا</a:t>
              </a:r>
              <a:endParaRPr lang="ko-KR" altLang="en-US" sz="1200" b="1" dirty="0">
                <a:solidFill>
                  <a:schemeClr val="accent2"/>
                </a:solidFill>
                <a:cs typeface="B Nazanin" panose="00000400000000000000" pitchFamily="2" charset="-78"/>
              </a:endParaRPr>
            </a:p>
          </p:txBody>
        </p:sp>
      </p:grpSp>
      <p:grpSp>
        <p:nvGrpSpPr>
          <p:cNvPr id="23" name="Group 22">
            <a:extLst>
              <a:ext uri="{FF2B5EF4-FFF2-40B4-BE49-F238E27FC236}">
                <a16:creationId xmlns:a16="http://schemas.microsoft.com/office/drawing/2014/main" id="{2848CFEF-9191-44A7-9AFE-921DD929DCB4}"/>
              </a:ext>
            </a:extLst>
          </p:cNvPr>
          <p:cNvGrpSpPr/>
          <p:nvPr/>
        </p:nvGrpSpPr>
        <p:grpSpPr>
          <a:xfrm>
            <a:off x="824762" y="5233901"/>
            <a:ext cx="3020152" cy="1143336"/>
            <a:chOff x="2530759" y="1759421"/>
            <a:chExt cx="1681202" cy="1143336"/>
          </a:xfrm>
        </p:grpSpPr>
        <p:sp>
          <p:nvSpPr>
            <p:cNvPr id="24" name="TextBox 23">
              <a:extLst>
                <a:ext uri="{FF2B5EF4-FFF2-40B4-BE49-F238E27FC236}">
                  <a16:creationId xmlns:a16="http://schemas.microsoft.com/office/drawing/2014/main" id="{B8D4280D-D51B-4C76-9E99-19F31E7FE059}"/>
                </a:ext>
              </a:extLst>
            </p:cNvPr>
            <p:cNvSpPr txBox="1"/>
            <p:nvPr/>
          </p:nvSpPr>
          <p:spPr>
            <a:xfrm>
              <a:off x="2530760" y="2002511"/>
              <a:ext cx="1681201"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75000"/>
                    <a:lumOff val="25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5B84DD32-5B7C-4833-B56A-B58B9290ED97}"/>
                </a:ext>
              </a:extLst>
            </p:cNvPr>
            <p:cNvSpPr txBox="1"/>
            <p:nvPr/>
          </p:nvSpPr>
          <p:spPr>
            <a:xfrm>
              <a:off x="2530759" y="1759421"/>
              <a:ext cx="1681201" cy="276999"/>
            </a:xfrm>
            <a:prstGeom prst="rect">
              <a:avLst/>
            </a:prstGeom>
            <a:noFill/>
            <a:ln w="3175">
              <a:noFill/>
            </a:ln>
          </p:spPr>
          <p:txBody>
            <a:bodyPr wrap="square" rtlCol="0" anchor="ctr">
              <a:spAutoFit/>
            </a:bodyPr>
            <a:lstStyle/>
            <a:p>
              <a:pPr algn="r" rtl="1"/>
              <a:r>
                <a:rPr lang="fa-IR" altLang="ko-KR" sz="1200" b="1" dirty="0">
                  <a:solidFill>
                    <a:schemeClr val="accent5"/>
                  </a:solidFill>
                  <a:cs typeface="B Nazanin" panose="00000400000000000000" pitchFamily="2" charset="-78"/>
                </a:rPr>
                <a:t>اضافه کردن متن می رود اینجا</a:t>
              </a:r>
              <a:endParaRPr lang="ko-KR" altLang="en-US" sz="1200" b="1" dirty="0">
                <a:solidFill>
                  <a:schemeClr val="accent5"/>
                </a:solidFill>
                <a:cs typeface="B Nazanin" panose="00000400000000000000" pitchFamily="2" charset="-78"/>
              </a:endParaRPr>
            </a:p>
          </p:txBody>
        </p:sp>
      </p:grpSp>
      <p:sp>
        <p:nvSpPr>
          <p:cNvPr id="26" name="Block Arc 31">
            <a:extLst>
              <a:ext uri="{FF2B5EF4-FFF2-40B4-BE49-F238E27FC236}">
                <a16:creationId xmlns:a16="http://schemas.microsoft.com/office/drawing/2014/main" id="{E5BCE0F3-2468-4E61-8171-F53BCD8AC03B}"/>
              </a:ext>
            </a:extLst>
          </p:cNvPr>
          <p:cNvSpPr/>
          <p:nvPr/>
        </p:nvSpPr>
        <p:spPr>
          <a:xfrm>
            <a:off x="5870338" y="3374812"/>
            <a:ext cx="577441" cy="639401"/>
          </a:xfrm>
          <a:custGeom>
            <a:avLst/>
            <a:gdLst/>
            <a:ahLst/>
            <a:cxnLst/>
            <a:rect l="l" t="t" r="r" b="b"/>
            <a:pathLst>
              <a:path w="2890784" h="3200962">
                <a:moveTo>
                  <a:pt x="1107828" y="2097026"/>
                </a:moveTo>
                <a:cubicBezTo>
                  <a:pt x="1025313" y="2097026"/>
                  <a:pt x="958422" y="2163918"/>
                  <a:pt x="958422" y="2246432"/>
                </a:cubicBezTo>
                <a:cubicBezTo>
                  <a:pt x="958422" y="2302715"/>
                  <a:pt x="989545" y="2351730"/>
                  <a:pt x="1036589" y="2375275"/>
                </a:cubicBezTo>
                <a:lnTo>
                  <a:pt x="985421" y="2684898"/>
                </a:lnTo>
                <a:lnTo>
                  <a:pt x="1230235" y="2684898"/>
                </a:lnTo>
                <a:lnTo>
                  <a:pt x="1179067" y="2375275"/>
                </a:lnTo>
                <a:cubicBezTo>
                  <a:pt x="1226111" y="2351730"/>
                  <a:pt x="1257233" y="2302715"/>
                  <a:pt x="1257233" y="2246432"/>
                </a:cubicBezTo>
                <a:cubicBezTo>
                  <a:pt x="1257233" y="2163918"/>
                  <a:pt x="1190342" y="2097026"/>
                  <a:pt x="1107828" y="2097026"/>
                </a:cubicBezTo>
                <a:close/>
                <a:moveTo>
                  <a:pt x="2199259" y="56"/>
                </a:moveTo>
                <a:cubicBezTo>
                  <a:pt x="2572924" y="-4720"/>
                  <a:pt x="2881009" y="291773"/>
                  <a:pt x="2890561" y="665346"/>
                </a:cubicBezTo>
                <a:lnTo>
                  <a:pt x="2843000" y="666562"/>
                </a:lnTo>
                <a:lnTo>
                  <a:pt x="2890784" y="666562"/>
                </a:lnTo>
                <a:lnTo>
                  <a:pt x="2890784" y="1580962"/>
                </a:lnTo>
                <a:lnTo>
                  <a:pt x="2625345" y="1580962"/>
                </a:lnTo>
                <a:lnTo>
                  <a:pt x="2625345" y="672127"/>
                </a:lnTo>
                <a:lnTo>
                  <a:pt x="2623811" y="672166"/>
                </a:lnTo>
                <a:cubicBezTo>
                  <a:pt x="2617992" y="444585"/>
                  <a:pt x="2430306" y="263961"/>
                  <a:pt x="2202670" y="266871"/>
                </a:cubicBezTo>
                <a:cubicBezTo>
                  <a:pt x="1975033" y="269781"/>
                  <a:pt x="1792025" y="455143"/>
                  <a:pt x="1792025" y="682798"/>
                </a:cubicBezTo>
                <a:lnTo>
                  <a:pt x="1790626" y="682798"/>
                </a:lnTo>
                <a:lnTo>
                  <a:pt x="1790626"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1525187" y="1580962"/>
                </a:lnTo>
                <a:lnTo>
                  <a:pt x="1525187" y="676764"/>
                </a:lnTo>
                <a:lnTo>
                  <a:pt x="1525791" y="676764"/>
                </a:lnTo>
                <a:cubicBezTo>
                  <a:pt x="1528430" y="305830"/>
                  <a:pt x="1827609" y="4806"/>
                  <a:pt x="2199259" y="5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solidFill>
                <a:schemeClr val="tx1"/>
              </a:solidFill>
              <a:cs typeface="B Nazanin" panose="00000400000000000000" pitchFamily="2" charset="-78"/>
            </a:endParaRPr>
          </a:p>
        </p:txBody>
      </p:sp>
    </p:spTree>
    <p:extLst>
      <p:ext uri="{BB962C8B-B14F-4D97-AF65-F5344CB8AC3E}">
        <p14:creationId xmlns:p14="http://schemas.microsoft.com/office/powerpoint/2010/main" val="40188679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ight Arrow 3">
            <a:extLst>
              <a:ext uri="{FF2B5EF4-FFF2-40B4-BE49-F238E27FC236}">
                <a16:creationId xmlns:a16="http://schemas.microsoft.com/office/drawing/2014/main" id="{BD219759-DD09-4428-96AC-2B78E800AA4F}"/>
              </a:ext>
            </a:extLst>
          </p:cNvPr>
          <p:cNvSpPr/>
          <p:nvPr/>
        </p:nvSpPr>
        <p:spPr>
          <a:xfrm>
            <a:off x="8953602" y="4011821"/>
            <a:ext cx="2476193" cy="1851704"/>
          </a:xfrm>
          <a:prstGeom prst="rightArrow">
            <a:avLst/>
          </a:prstGeom>
          <a:solidFill>
            <a:schemeClr val="accent1"/>
          </a:solidFill>
          <a:ln>
            <a:noFill/>
          </a:ln>
          <a:scene3d>
            <a:camera prst="isometricTopUp"/>
            <a:lightRig rig="balanced" dir="t"/>
          </a:scene3d>
          <a:sp3d extrusionH="457200" prstMaterial="matte">
            <a:extrusionClr>
              <a:schemeClr val="accent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sp>
        <p:nvSpPr>
          <p:cNvPr id="4" name="Right Arrow 4">
            <a:extLst>
              <a:ext uri="{FF2B5EF4-FFF2-40B4-BE49-F238E27FC236}">
                <a16:creationId xmlns:a16="http://schemas.microsoft.com/office/drawing/2014/main" id="{D6739FE6-DFC2-458F-AF77-7C5E9D0F3242}"/>
              </a:ext>
            </a:extLst>
          </p:cNvPr>
          <p:cNvSpPr/>
          <p:nvPr/>
        </p:nvSpPr>
        <p:spPr>
          <a:xfrm>
            <a:off x="6962726" y="3377669"/>
            <a:ext cx="2476193" cy="1851704"/>
          </a:xfrm>
          <a:prstGeom prst="rightArrow">
            <a:avLst/>
          </a:prstGeom>
          <a:solidFill>
            <a:schemeClr val="accent2"/>
          </a:solidFill>
          <a:ln>
            <a:noFill/>
          </a:ln>
          <a:scene3d>
            <a:camera prst="isometricTopUp"/>
            <a:lightRig rig="balanced" dir="t"/>
          </a:scene3d>
          <a:sp3d extrusionH="457200" prstMaterial="matte">
            <a:extrusionClr>
              <a:schemeClr val="accent2"/>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sp>
        <p:nvSpPr>
          <p:cNvPr id="5" name="Right Arrow 5">
            <a:extLst>
              <a:ext uri="{FF2B5EF4-FFF2-40B4-BE49-F238E27FC236}">
                <a16:creationId xmlns:a16="http://schemas.microsoft.com/office/drawing/2014/main" id="{0DADDD36-31A3-47CE-BD03-97DFDAE51424}"/>
              </a:ext>
            </a:extLst>
          </p:cNvPr>
          <p:cNvSpPr/>
          <p:nvPr/>
        </p:nvSpPr>
        <p:spPr>
          <a:xfrm>
            <a:off x="4971850" y="2743516"/>
            <a:ext cx="2476193" cy="1851704"/>
          </a:xfrm>
          <a:prstGeom prst="rightArrow">
            <a:avLst/>
          </a:prstGeom>
          <a:solidFill>
            <a:schemeClr val="accent3"/>
          </a:solidFill>
          <a:ln>
            <a:noFill/>
          </a:ln>
          <a:scene3d>
            <a:camera prst="isometricTopUp"/>
            <a:lightRig rig="balanced" dir="t"/>
          </a:scene3d>
          <a:sp3d extrusionH="457200" prstMaterial="matte">
            <a:extrusionClr>
              <a:schemeClr val="accent3"/>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sp>
        <p:nvSpPr>
          <p:cNvPr id="6" name="Right Arrow 6">
            <a:extLst>
              <a:ext uri="{FF2B5EF4-FFF2-40B4-BE49-F238E27FC236}">
                <a16:creationId xmlns:a16="http://schemas.microsoft.com/office/drawing/2014/main" id="{0E12055C-6A31-4378-9D83-625C1FB3D191}"/>
              </a:ext>
            </a:extLst>
          </p:cNvPr>
          <p:cNvSpPr/>
          <p:nvPr/>
        </p:nvSpPr>
        <p:spPr>
          <a:xfrm>
            <a:off x="2980975" y="2109363"/>
            <a:ext cx="2476193" cy="1851704"/>
          </a:xfrm>
          <a:prstGeom prst="rightArrow">
            <a:avLst/>
          </a:prstGeom>
          <a:solidFill>
            <a:schemeClr val="accent4"/>
          </a:solidFill>
          <a:ln>
            <a:noFill/>
          </a:ln>
          <a:scene3d>
            <a:camera prst="isometricTopUp"/>
            <a:lightRig rig="balanced" dir="t"/>
          </a:scene3d>
          <a:sp3d extrusionH="457200" prstMaterial="matte">
            <a:extrusionClr>
              <a:schemeClr val="accent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sp>
        <p:nvSpPr>
          <p:cNvPr id="7" name="Right Arrow 7">
            <a:extLst>
              <a:ext uri="{FF2B5EF4-FFF2-40B4-BE49-F238E27FC236}">
                <a16:creationId xmlns:a16="http://schemas.microsoft.com/office/drawing/2014/main" id="{84CD34F1-1CBA-47B4-820C-51348D7275EB}"/>
              </a:ext>
            </a:extLst>
          </p:cNvPr>
          <p:cNvSpPr/>
          <p:nvPr/>
        </p:nvSpPr>
        <p:spPr>
          <a:xfrm>
            <a:off x="990100" y="1475210"/>
            <a:ext cx="2476193" cy="1851704"/>
          </a:xfrm>
          <a:prstGeom prst="rightArrow">
            <a:avLst/>
          </a:prstGeom>
          <a:solidFill>
            <a:schemeClr val="accent5"/>
          </a:solidFill>
          <a:ln>
            <a:noFill/>
          </a:ln>
          <a:scene3d>
            <a:camera prst="isometricTopUp"/>
            <a:lightRig rig="balanced" dir="t"/>
          </a:scene3d>
          <a:sp3d extrusionH="457200" prstMaterial="matte">
            <a:extrusionClr>
              <a:schemeClr val="accent5"/>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sp>
        <p:nvSpPr>
          <p:cNvPr id="8" name="TextBox 7">
            <a:extLst>
              <a:ext uri="{FF2B5EF4-FFF2-40B4-BE49-F238E27FC236}">
                <a16:creationId xmlns:a16="http://schemas.microsoft.com/office/drawing/2014/main" id="{5E3C0DFB-350E-458A-93B6-27BA2FB22AC6}"/>
              </a:ext>
            </a:extLst>
          </p:cNvPr>
          <p:cNvSpPr txBox="1"/>
          <p:nvPr/>
        </p:nvSpPr>
        <p:spPr>
          <a:xfrm rot="19690747">
            <a:off x="9311865" y="4787369"/>
            <a:ext cx="1418136" cy="400110"/>
          </a:xfrm>
          <a:prstGeom prst="rect">
            <a:avLst/>
          </a:prstGeom>
          <a:noFill/>
          <a:scene3d>
            <a:camera prst="orthographicFront">
              <a:rot lat="0" lon="0" rev="0"/>
            </a:camera>
            <a:lightRig rig="threePt" dir="t"/>
          </a:scene3d>
        </p:spPr>
        <p:txBody>
          <a:bodyPr wrap="square" rtlCol="0">
            <a:spAutoFit/>
          </a:bodyPr>
          <a:lstStyle/>
          <a:p>
            <a:pPr algn="r" rtl="1"/>
            <a:r>
              <a:rPr lang="fa-IR" altLang="ko-KR" sz="2000" b="1" dirty="0">
                <a:solidFill>
                  <a:schemeClr val="bg1"/>
                </a:solidFill>
                <a:cs typeface="B Nazanin" panose="00000400000000000000" pitchFamily="2" charset="-78"/>
              </a:rPr>
              <a:t>گزینه الف</a:t>
            </a:r>
            <a:endParaRPr lang="ko-KR" altLang="en-US" sz="2000" b="1" dirty="0">
              <a:solidFill>
                <a:schemeClr val="bg1"/>
              </a:solidFill>
              <a:cs typeface="B Nazanin" panose="00000400000000000000" pitchFamily="2" charset="-78"/>
            </a:endParaRPr>
          </a:p>
        </p:txBody>
      </p:sp>
      <p:sp>
        <p:nvSpPr>
          <p:cNvPr id="9" name="TextBox 8">
            <a:extLst>
              <a:ext uri="{FF2B5EF4-FFF2-40B4-BE49-F238E27FC236}">
                <a16:creationId xmlns:a16="http://schemas.microsoft.com/office/drawing/2014/main" id="{C1A4E73F-EADB-4CD4-8C77-46DA76C66431}"/>
              </a:ext>
            </a:extLst>
          </p:cNvPr>
          <p:cNvSpPr txBox="1"/>
          <p:nvPr/>
        </p:nvSpPr>
        <p:spPr>
          <a:xfrm rot="19690747">
            <a:off x="7327497" y="4158899"/>
            <a:ext cx="1418136" cy="400110"/>
          </a:xfrm>
          <a:prstGeom prst="rect">
            <a:avLst/>
          </a:prstGeom>
          <a:noFill/>
          <a:scene3d>
            <a:camera prst="orthographicFront">
              <a:rot lat="0" lon="0" rev="0"/>
            </a:camera>
            <a:lightRig rig="threePt" dir="t"/>
          </a:scene3d>
        </p:spPr>
        <p:txBody>
          <a:bodyPr wrap="square" rtlCol="0">
            <a:spAutoFit/>
          </a:bodyPr>
          <a:lstStyle/>
          <a:p>
            <a:pPr algn="r" rtl="1"/>
            <a:r>
              <a:rPr lang="fa-IR" altLang="ko-KR" sz="2000" b="1" dirty="0">
                <a:solidFill>
                  <a:schemeClr val="bg1"/>
                </a:solidFill>
                <a:cs typeface="B Nazanin" panose="00000400000000000000" pitchFamily="2" charset="-78"/>
              </a:rPr>
              <a:t>گزینه ب</a:t>
            </a:r>
            <a:endParaRPr lang="ko-KR" altLang="en-US" sz="2000" b="1" dirty="0">
              <a:solidFill>
                <a:schemeClr val="bg1"/>
              </a:solidFill>
              <a:cs typeface="B Nazanin" panose="00000400000000000000" pitchFamily="2" charset="-78"/>
            </a:endParaRPr>
          </a:p>
        </p:txBody>
      </p:sp>
      <p:sp>
        <p:nvSpPr>
          <p:cNvPr id="10" name="TextBox 9">
            <a:extLst>
              <a:ext uri="{FF2B5EF4-FFF2-40B4-BE49-F238E27FC236}">
                <a16:creationId xmlns:a16="http://schemas.microsoft.com/office/drawing/2014/main" id="{63087EF2-4001-439F-902F-A520AB8D8BF3}"/>
              </a:ext>
            </a:extLst>
          </p:cNvPr>
          <p:cNvSpPr txBox="1"/>
          <p:nvPr/>
        </p:nvSpPr>
        <p:spPr>
          <a:xfrm rot="19690747">
            <a:off x="5343129" y="3530430"/>
            <a:ext cx="1418136" cy="400110"/>
          </a:xfrm>
          <a:prstGeom prst="rect">
            <a:avLst/>
          </a:prstGeom>
          <a:noFill/>
          <a:scene3d>
            <a:camera prst="orthographicFront">
              <a:rot lat="0" lon="0" rev="0"/>
            </a:camera>
            <a:lightRig rig="threePt" dir="t"/>
          </a:scene3d>
        </p:spPr>
        <p:txBody>
          <a:bodyPr wrap="square" rtlCol="0">
            <a:spAutoFit/>
          </a:bodyPr>
          <a:lstStyle/>
          <a:p>
            <a:pPr algn="r" rtl="1"/>
            <a:r>
              <a:rPr lang="fa-IR" altLang="ko-KR" sz="2000" b="1" dirty="0">
                <a:solidFill>
                  <a:schemeClr val="bg1"/>
                </a:solidFill>
                <a:cs typeface="B Nazanin" panose="00000400000000000000" pitchFamily="2" charset="-78"/>
              </a:rPr>
              <a:t>گزینه ج</a:t>
            </a:r>
            <a:endParaRPr lang="ko-KR" altLang="en-US" sz="2000" b="1" dirty="0">
              <a:solidFill>
                <a:schemeClr val="bg1"/>
              </a:solidFill>
              <a:cs typeface="B Nazanin" panose="00000400000000000000" pitchFamily="2" charset="-78"/>
            </a:endParaRPr>
          </a:p>
        </p:txBody>
      </p:sp>
      <p:sp>
        <p:nvSpPr>
          <p:cNvPr id="11" name="TextBox 10">
            <a:extLst>
              <a:ext uri="{FF2B5EF4-FFF2-40B4-BE49-F238E27FC236}">
                <a16:creationId xmlns:a16="http://schemas.microsoft.com/office/drawing/2014/main" id="{811B6A33-E750-4515-8929-735EA610D54A}"/>
              </a:ext>
            </a:extLst>
          </p:cNvPr>
          <p:cNvSpPr txBox="1"/>
          <p:nvPr/>
        </p:nvSpPr>
        <p:spPr>
          <a:xfrm rot="19690747">
            <a:off x="3358762" y="2901961"/>
            <a:ext cx="1418136" cy="400110"/>
          </a:xfrm>
          <a:prstGeom prst="rect">
            <a:avLst/>
          </a:prstGeom>
          <a:noFill/>
          <a:scene3d>
            <a:camera prst="orthographicFront">
              <a:rot lat="0" lon="0" rev="0"/>
            </a:camera>
            <a:lightRig rig="threePt" dir="t"/>
          </a:scene3d>
        </p:spPr>
        <p:txBody>
          <a:bodyPr wrap="square" rtlCol="0">
            <a:spAutoFit/>
          </a:bodyPr>
          <a:lstStyle/>
          <a:p>
            <a:pPr algn="r" rtl="1"/>
            <a:r>
              <a:rPr lang="fa-IR" altLang="ko-KR" sz="2000" b="1" dirty="0">
                <a:solidFill>
                  <a:schemeClr val="bg1"/>
                </a:solidFill>
                <a:cs typeface="B Nazanin" panose="00000400000000000000" pitchFamily="2" charset="-78"/>
              </a:rPr>
              <a:t>گزینه د</a:t>
            </a:r>
            <a:endParaRPr lang="ko-KR" altLang="en-US" sz="2000" b="1" dirty="0">
              <a:solidFill>
                <a:schemeClr val="bg1"/>
              </a:solidFill>
              <a:cs typeface="B Nazanin" panose="00000400000000000000" pitchFamily="2" charset="-78"/>
            </a:endParaRPr>
          </a:p>
        </p:txBody>
      </p:sp>
      <p:sp>
        <p:nvSpPr>
          <p:cNvPr id="12" name="TextBox 11">
            <a:extLst>
              <a:ext uri="{FF2B5EF4-FFF2-40B4-BE49-F238E27FC236}">
                <a16:creationId xmlns:a16="http://schemas.microsoft.com/office/drawing/2014/main" id="{673DE7EE-612D-425A-AE5A-4DA632B47D64}"/>
              </a:ext>
            </a:extLst>
          </p:cNvPr>
          <p:cNvSpPr txBox="1"/>
          <p:nvPr/>
        </p:nvSpPr>
        <p:spPr>
          <a:xfrm rot="19690747">
            <a:off x="1374395" y="2273492"/>
            <a:ext cx="1418136" cy="400110"/>
          </a:xfrm>
          <a:prstGeom prst="rect">
            <a:avLst/>
          </a:prstGeom>
          <a:noFill/>
          <a:scene3d>
            <a:camera prst="orthographicFront">
              <a:rot lat="0" lon="0" rev="0"/>
            </a:camera>
            <a:lightRig rig="threePt" dir="t"/>
          </a:scene3d>
        </p:spPr>
        <p:txBody>
          <a:bodyPr wrap="square" rtlCol="0">
            <a:spAutoFit/>
          </a:bodyPr>
          <a:lstStyle/>
          <a:p>
            <a:pPr algn="r" rtl="1"/>
            <a:r>
              <a:rPr lang="fa-IR" altLang="ko-KR" sz="2000" b="1" dirty="0">
                <a:solidFill>
                  <a:schemeClr val="bg1"/>
                </a:solidFill>
                <a:cs typeface="B Nazanin" panose="00000400000000000000" pitchFamily="2" charset="-78"/>
              </a:rPr>
              <a:t>گزینه ه</a:t>
            </a:r>
            <a:endParaRPr lang="ko-KR" altLang="en-US" sz="2000" b="1" dirty="0">
              <a:solidFill>
                <a:schemeClr val="bg1"/>
              </a:solidFill>
              <a:cs typeface="B Nazanin" panose="00000400000000000000" pitchFamily="2" charset="-78"/>
            </a:endParaRPr>
          </a:p>
        </p:txBody>
      </p:sp>
      <p:grpSp>
        <p:nvGrpSpPr>
          <p:cNvPr id="13" name="Group 12">
            <a:extLst>
              <a:ext uri="{FF2B5EF4-FFF2-40B4-BE49-F238E27FC236}">
                <a16:creationId xmlns:a16="http://schemas.microsoft.com/office/drawing/2014/main" id="{99730083-793E-4F90-9C2E-FB6141636889}"/>
              </a:ext>
            </a:extLst>
          </p:cNvPr>
          <p:cNvGrpSpPr/>
          <p:nvPr/>
        </p:nvGrpSpPr>
        <p:grpSpPr>
          <a:xfrm>
            <a:off x="5157028" y="4970880"/>
            <a:ext cx="1884434" cy="1107996"/>
            <a:chOff x="2551706" y="4283314"/>
            <a:chExt cx="1403938" cy="1107996"/>
          </a:xfrm>
        </p:grpSpPr>
        <p:sp>
          <p:nvSpPr>
            <p:cNvPr id="14" name="TextBox 13">
              <a:extLst>
                <a:ext uri="{FF2B5EF4-FFF2-40B4-BE49-F238E27FC236}">
                  <a16:creationId xmlns:a16="http://schemas.microsoft.com/office/drawing/2014/main" id="{92848AAA-0433-491C-B03D-C38A5AA8C68E}"/>
                </a:ext>
              </a:extLst>
            </p:cNvPr>
            <p:cNvSpPr txBox="1"/>
            <p:nvPr/>
          </p:nvSpPr>
          <p:spPr>
            <a:xfrm>
              <a:off x="2551706" y="4560313"/>
              <a:ext cx="1403938" cy="830997"/>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65000"/>
                    <a:lumOff val="3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F0D1D27A-3BA7-4E48-AFB1-21A786693DB7}"/>
                </a:ext>
              </a:extLst>
            </p:cNvPr>
            <p:cNvSpPr txBox="1"/>
            <p:nvPr/>
          </p:nvSpPr>
          <p:spPr>
            <a:xfrm>
              <a:off x="2551706" y="4283314"/>
              <a:ext cx="1253561" cy="276999"/>
            </a:xfrm>
            <a:prstGeom prst="rect">
              <a:avLst/>
            </a:prstGeom>
            <a:noFill/>
          </p:spPr>
          <p:txBody>
            <a:bodyPr wrap="square" rtlCol="0">
              <a:spAutoFit/>
            </a:bodyPr>
            <a:lstStyle/>
            <a:p>
              <a:pPr algn="r" rtl="1"/>
              <a:r>
                <a:rPr lang="fa-IR" altLang="ko-KR" sz="1200" b="1" dirty="0">
                  <a:solidFill>
                    <a:schemeClr val="tx1">
                      <a:lumMod val="65000"/>
                      <a:lumOff val="35000"/>
                    </a:schemeClr>
                  </a:solidFill>
                  <a:cs typeface="B Nazanin" panose="00000400000000000000" pitchFamily="2" charset="-78"/>
                </a:rPr>
                <a:t>متن شما در اینجا</a:t>
              </a:r>
              <a:endParaRPr lang="ko-KR" altLang="en-US" sz="1200" b="1" dirty="0">
                <a:solidFill>
                  <a:schemeClr val="tx1">
                    <a:lumMod val="65000"/>
                    <a:lumOff val="35000"/>
                  </a:schemeClr>
                </a:solidFill>
                <a:cs typeface="B Nazanin" panose="00000400000000000000" pitchFamily="2" charset="-78"/>
              </a:endParaRPr>
            </a:p>
          </p:txBody>
        </p:sp>
      </p:grpSp>
      <p:grpSp>
        <p:nvGrpSpPr>
          <p:cNvPr id="16" name="Group 15">
            <a:extLst>
              <a:ext uri="{FF2B5EF4-FFF2-40B4-BE49-F238E27FC236}">
                <a16:creationId xmlns:a16="http://schemas.microsoft.com/office/drawing/2014/main" id="{30BC3DDB-F467-4526-8302-CB54CE6FE8B4}"/>
              </a:ext>
            </a:extLst>
          </p:cNvPr>
          <p:cNvGrpSpPr/>
          <p:nvPr/>
        </p:nvGrpSpPr>
        <p:grpSpPr>
          <a:xfrm>
            <a:off x="7270896" y="2428318"/>
            <a:ext cx="1884434" cy="1107996"/>
            <a:chOff x="2551706" y="4283314"/>
            <a:chExt cx="1403938" cy="1107996"/>
          </a:xfrm>
        </p:grpSpPr>
        <p:sp>
          <p:nvSpPr>
            <p:cNvPr id="17" name="TextBox 16">
              <a:extLst>
                <a:ext uri="{FF2B5EF4-FFF2-40B4-BE49-F238E27FC236}">
                  <a16:creationId xmlns:a16="http://schemas.microsoft.com/office/drawing/2014/main" id="{1CD0A4AF-DA71-43F7-8DEB-90CE7B928078}"/>
                </a:ext>
              </a:extLst>
            </p:cNvPr>
            <p:cNvSpPr txBox="1"/>
            <p:nvPr/>
          </p:nvSpPr>
          <p:spPr>
            <a:xfrm>
              <a:off x="2551706" y="4560313"/>
              <a:ext cx="1403938" cy="830997"/>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65000"/>
                    <a:lumOff val="35000"/>
                  </a:schemeClr>
                </a:solidFill>
                <a:cs typeface="B Nazanin" panose="00000400000000000000" pitchFamily="2" charset="-78"/>
              </a:endParaRPr>
            </a:p>
          </p:txBody>
        </p:sp>
        <p:sp>
          <p:nvSpPr>
            <p:cNvPr id="18" name="TextBox 17">
              <a:extLst>
                <a:ext uri="{FF2B5EF4-FFF2-40B4-BE49-F238E27FC236}">
                  <a16:creationId xmlns:a16="http://schemas.microsoft.com/office/drawing/2014/main" id="{F6464F20-A227-42FB-A9D5-1FAF2F8792EB}"/>
                </a:ext>
              </a:extLst>
            </p:cNvPr>
            <p:cNvSpPr txBox="1"/>
            <p:nvPr/>
          </p:nvSpPr>
          <p:spPr>
            <a:xfrm>
              <a:off x="2551706" y="4283314"/>
              <a:ext cx="1253561" cy="276999"/>
            </a:xfrm>
            <a:prstGeom prst="rect">
              <a:avLst/>
            </a:prstGeom>
            <a:noFill/>
          </p:spPr>
          <p:txBody>
            <a:bodyPr wrap="square" rtlCol="0">
              <a:spAutoFit/>
            </a:bodyPr>
            <a:lstStyle/>
            <a:p>
              <a:pPr algn="r" rtl="1"/>
              <a:r>
                <a:rPr lang="fa-IR" altLang="ko-KR" sz="1200" b="1" dirty="0">
                  <a:solidFill>
                    <a:schemeClr val="tx1">
                      <a:lumMod val="65000"/>
                      <a:lumOff val="35000"/>
                    </a:schemeClr>
                  </a:solidFill>
                  <a:cs typeface="B Nazanin" panose="00000400000000000000" pitchFamily="2" charset="-78"/>
                </a:rPr>
                <a:t>متن شما در اینجا</a:t>
              </a:r>
              <a:endParaRPr lang="ko-KR" altLang="en-US" sz="1200" b="1" dirty="0">
                <a:solidFill>
                  <a:schemeClr val="tx1">
                    <a:lumMod val="65000"/>
                    <a:lumOff val="35000"/>
                  </a:schemeClr>
                </a:solidFill>
                <a:cs typeface="B Nazanin" panose="00000400000000000000" pitchFamily="2" charset="-78"/>
              </a:endParaRPr>
            </a:p>
          </p:txBody>
        </p:sp>
      </p:grpSp>
      <p:grpSp>
        <p:nvGrpSpPr>
          <p:cNvPr id="19" name="Group 18">
            <a:extLst>
              <a:ext uri="{FF2B5EF4-FFF2-40B4-BE49-F238E27FC236}">
                <a16:creationId xmlns:a16="http://schemas.microsoft.com/office/drawing/2014/main" id="{EDF2EC94-8617-4F25-AC39-768062FFFB80}"/>
              </a:ext>
            </a:extLst>
          </p:cNvPr>
          <p:cNvGrpSpPr/>
          <p:nvPr/>
        </p:nvGrpSpPr>
        <p:grpSpPr>
          <a:xfrm>
            <a:off x="9384764" y="3124018"/>
            <a:ext cx="1884434" cy="1107996"/>
            <a:chOff x="2551706" y="4283314"/>
            <a:chExt cx="1403938" cy="1107996"/>
          </a:xfrm>
        </p:grpSpPr>
        <p:sp>
          <p:nvSpPr>
            <p:cNvPr id="20" name="TextBox 19">
              <a:extLst>
                <a:ext uri="{FF2B5EF4-FFF2-40B4-BE49-F238E27FC236}">
                  <a16:creationId xmlns:a16="http://schemas.microsoft.com/office/drawing/2014/main" id="{00F9FC83-4511-47D0-8299-98D3875784B8}"/>
                </a:ext>
              </a:extLst>
            </p:cNvPr>
            <p:cNvSpPr txBox="1"/>
            <p:nvPr/>
          </p:nvSpPr>
          <p:spPr>
            <a:xfrm>
              <a:off x="2551706" y="4560313"/>
              <a:ext cx="1403938" cy="830997"/>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65000"/>
                    <a:lumOff val="3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B5375768-5F92-40E9-89FF-ED76173FDE46}"/>
                </a:ext>
              </a:extLst>
            </p:cNvPr>
            <p:cNvSpPr txBox="1"/>
            <p:nvPr/>
          </p:nvSpPr>
          <p:spPr>
            <a:xfrm>
              <a:off x="2551706" y="4283314"/>
              <a:ext cx="1253561" cy="276999"/>
            </a:xfrm>
            <a:prstGeom prst="rect">
              <a:avLst/>
            </a:prstGeom>
            <a:noFill/>
          </p:spPr>
          <p:txBody>
            <a:bodyPr wrap="square" rtlCol="0">
              <a:spAutoFit/>
            </a:bodyPr>
            <a:lstStyle/>
            <a:p>
              <a:pPr algn="r" rtl="1"/>
              <a:r>
                <a:rPr lang="fa-IR" altLang="ko-KR" sz="1200" b="1" dirty="0">
                  <a:solidFill>
                    <a:schemeClr val="tx1">
                      <a:lumMod val="65000"/>
                      <a:lumOff val="35000"/>
                    </a:schemeClr>
                  </a:solidFill>
                  <a:cs typeface="B Nazanin" panose="00000400000000000000" pitchFamily="2" charset="-78"/>
                </a:rPr>
                <a:t>متن شما در اینجا</a:t>
              </a:r>
              <a:endParaRPr lang="ko-KR" altLang="en-US" sz="1200" b="1" dirty="0">
                <a:solidFill>
                  <a:schemeClr val="tx1">
                    <a:lumMod val="65000"/>
                    <a:lumOff val="35000"/>
                  </a:schemeClr>
                </a:solidFill>
                <a:cs typeface="B Nazanin" panose="00000400000000000000" pitchFamily="2" charset="-78"/>
              </a:endParaRPr>
            </a:p>
          </p:txBody>
        </p:sp>
      </p:grpSp>
      <p:grpSp>
        <p:nvGrpSpPr>
          <p:cNvPr id="22" name="Group 21">
            <a:extLst>
              <a:ext uri="{FF2B5EF4-FFF2-40B4-BE49-F238E27FC236}">
                <a16:creationId xmlns:a16="http://schemas.microsoft.com/office/drawing/2014/main" id="{0E2EC1E4-F236-47D8-BD17-A81B33A23B1C}"/>
              </a:ext>
            </a:extLst>
          </p:cNvPr>
          <p:cNvGrpSpPr/>
          <p:nvPr/>
        </p:nvGrpSpPr>
        <p:grpSpPr>
          <a:xfrm>
            <a:off x="929292" y="3669752"/>
            <a:ext cx="1884434" cy="1107996"/>
            <a:chOff x="2551706" y="4283314"/>
            <a:chExt cx="1403938" cy="1107996"/>
          </a:xfrm>
        </p:grpSpPr>
        <p:sp>
          <p:nvSpPr>
            <p:cNvPr id="23" name="TextBox 22">
              <a:extLst>
                <a:ext uri="{FF2B5EF4-FFF2-40B4-BE49-F238E27FC236}">
                  <a16:creationId xmlns:a16="http://schemas.microsoft.com/office/drawing/2014/main" id="{1ABC9BB7-7992-4178-800A-1FF42AF92A96}"/>
                </a:ext>
              </a:extLst>
            </p:cNvPr>
            <p:cNvSpPr txBox="1"/>
            <p:nvPr/>
          </p:nvSpPr>
          <p:spPr>
            <a:xfrm>
              <a:off x="2551706" y="4560313"/>
              <a:ext cx="1403938" cy="830997"/>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65000"/>
                    <a:lumOff val="35000"/>
                  </a:schemeClr>
                </a:solidFill>
                <a:cs typeface="B Nazanin" panose="00000400000000000000" pitchFamily="2" charset="-78"/>
              </a:endParaRPr>
            </a:p>
          </p:txBody>
        </p:sp>
        <p:sp>
          <p:nvSpPr>
            <p:cNvPr id="24" name="TextBox 23">
              <a:extLst>
                <a:ext uri="{FF2B5EF4-FFF2-40B4-BE49-F238E27FC236}">
                  <a16:creationId xmlns:a16="http://schemas.microsoft.com/office/drawing/2014/main" id="{712ADB04-8A93-45D4-8E09-27126F45D64A}"/>
                </a:ext>
              </a:extLst>
            </p:cNvPr>
            <p:cNvSpPr txBox="1"/>
            <p:nvPr/>
          </p:nvSpPr>
          <p:spPr>
            <a:xfrm>
              <a:off x="2551706" y="4283314"/>
              <a:ext cx="1253561" cy="276999"/>
            </a:xfrm>
            <a:prstGeom prst="rect">
              <a:avLst/>
            </a:prstGeom>
            <a:noFill/>
          </p:spPr>
          <p:txBody>
            <a:bodyPr wrap="square" rtlCol="0">
              <a:spAutoFit/>
            </a:bodyPr>
            <a:lstStyle/>
            <a:p>
              <a:pPr algn="r" rtl="1"/>
              <a:r>
                <a:rPr lang="fa-IR" altLang="ko-KR" sz="1200" b="1" dirty="0">
                  <a:solidFill>
                    <a:schemeClr val="tx1">
                      <a:lumMod val="65000"/>
                      <a:lumOff val="35000"/>
                    </a:schemeClr>
                  </a:solidFill>
                  <a:cs typeface="B Nazanin" panose="00000400000000000000" pitchFamily="2" charset="-78"/>
                </a:rPr>
                <a:t>متن شما در اینجا</a:t>
              </a:r>
              <a:endParaRPr lang="ko-KR" altLang="en-US" sz="1200" b="1" dirty="0">
                <a:solidFill>
                  <a:schemeClr val="tx1">
                    <a:lumMod val="65000"/>
                    <a:lumOff val="35000"/>
                  </a:schemeClr>
                </a:solidFill>
                <a:cs typeface="B Nazanin" panose="00000400000000000000" pitchFamily="2" charset="-78"/>
              </a:endParaRPr>
            </a:p>
          </p:txBody>
        </p:sp>
      </p:grpSp>
      <p:grpSp>
        <p:nvGrpSpPr>
          <p:cNvPr id="25" name="Group 24">
            <a:extLst>
              <a:ext uri="{FF2B5EF4-FFF2-40B4-BE49-F238E27FC236}">
                <a16:creationId xmlns:a16="http://schemas.microsoft.com/office/drawing/2014/main" id="{FA1F1B41-71CF-46C3-8A77-3C999CE0CBD5}"/>
              </a:ext>
            </a:extLst>
          </p:cNvPr>
          <p:cNvGrpSpPr/>
          <p:nvPr/>
        </p:nvGrpSpPr>
        <p:grpSpPr>
          <a:xfrm>
            <a:off x="3043160" y="4320316"/>
            <a:ext cx="1884434" cy="1107996"/>
            <a:chOff x="2551706" y="4283314"/>
            <a:chExt cx="1403938" cy="1107996"/>
          </a:xfrm>
        </p:grpSpPr>
        <p:sp>
          <p:nvSpPr>
            <p:cNvPr id="26" name="TextBox 25">
              <a:extLst>
                <a:ext uri="{FF2B5EF4-FFF2-40B4-BE49-F238E27FC236}">
                  <a16:creationId xmlns:a16="http://schemas.microsoft.com/office/drawing/2014/main" id="{EAFDFB72-9774-4AA9-AD3A-314CF7362E76}"/>
                </a:ext>
              </a:extLst>
            </p:cNvPr>
            <p:cNvSpPr txBox="1"/>
            <p:nvPr/>
          </p:nvSpPr>
          <p:spPr>
            <a:xfrm>
              <a:off x="2551706" y="4560313"/>
              <a:ext cx="1403938" cy="830997"/>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65000"/>
                    <a:lumOff val="35000"/>
                  </a:schemeClr>
                </a:solidFill>
                <a:cs typeface="B Nazanin" panose="00000400000000000000" pitchFamily="2" charset="-78"/>
              </a:endParaRPr>
            </a:p>
          </p:txBody>
        </p:sp>
        <p:sp>
          <p:nvSpPr>
            <p:cNvPr id="27" name="TextBox 26">
              <a:extLst>
                <a:ext uri="{FF2B5EF4-FFF2-40B4-BE49-F238E27FC236}">
                  <a16:creationId xmlns:a16="http://schemas.microsoft.com/office/drawing/2014/main" id="{D772972D-7B99-4314-8CAB-6DAC26B583BB}"/>
                </a:ext>
              </a:extLst>
            </p:cNvPr>
            <p:cNvSpPr txBox="1"/>
            <p:nvPr/>
          </p:nvSpPr>
          <p:spPr>
            <a:xfrm>
              <a:off x="2551706" y="4283314"/>
              <a:ext cx="1253561" cy="276999"/>
            </a:xfrm>
            <a:prstGeom prst="rect">
              <a:avLst/>
            </a:prstGeom>
            <a:noFill/>
          </p:spPr>
          <p:txBody>
            <a:bodyPr wrap="square" rtlCol="0">
              <a:spAutoFit/>
            </a:bodyPr>
            <a:lstStyle/>
            <a:p>
              <a:pPr algn="r" rtl="1"/>
              <a:r>
                <a:rPr lang="fa-IR" altLang="ko-KR" sz="1200" b="1" dirty="0">
                  <a:solidFill>
                    <a:schemeClr val="tx1">
                      <a:lumMod val="65000"/>
                      <a:lumOff val="35000"/>
                    </a:schemeClr>
                  </a:solidFill>
                  <a:cs typeface="B Nazanin" panose="00000400000000000000" pitchFamily="2" charset="-78"/>
                </a:rPr>
                <a:t>متن شما در اینجا</a:t>
              </a:r>
              <a:endParaRPr lang="ko-KR" altLang="en-US" sz="1200" b="1" dirty="0">
                <a:solidFill>
                  <a:schemeClr val="tx1">
                    <a:lumMod val="65000"/>
                    <a:lumOff val="35000"/>
                  </a:schemeClr>
                </a:solidFill>
                <a:cs typeface="B Nazanin" panose="00000400000000000000" pitchFamily="2" charset="-78"/>
              </a:endParaRPr>
            </a:p>
          </p:txBody>
        </p:sp>
      </p:grpSp>
    </p:spTree>
    <p:extLst>
      <p:ext uri="{BB962C8B-B14F-4D97-AF65-F5344CB8AC3E}">
        <p14:creationId xmlns:p14="http://schemas.microsoft.com/office/powerpoint/2010/main" val="130978265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8">
            <a:extLst>
              <a:ext uri="{FF2B5EF4-FFF2-40B4-BE49-F238E27FC236}">
                <a16:creationId xmlns:a16="http://schemas.microsoft.com/office/drawing/2014/main" id="{6AB96E2F-3FF0-41A6-ACCB-2B1EBE587275}"/>
              </a:ext>
            </a:extLst>
          </p:cNvPr>
          <p:cNvGrpSpPr/>
          <p:nvPr/>
        </p:nvGrpSpPr>
        <p:grpSpPr>
          <a:xfrm>
            <a:off x="5930787" y="5120577"/>
            <a:ext cx="5925956" cy="1375703"/>
            <a:chOff x="4822352" y="1916832"/>
            <a:chExt cx="3422056" cy="1375703"/>
          </a:xfrm>
        </p:grpSpPr>
        <p:sp>
          <p:nvSpPr>
            <p:cNvPr id="5" name="Text Placeholder 10">
              <a:extLst>
                <a:ext uri="{FF2B5EF4-FFF2-40B4-BE49-F238E27FC236}">
                  <a16:creationId xmlns:a16="http://schemas.microsoft.com/office/drawing/2014/main" id="{03E754C2-84B2-4DDD-BFD5-022A91294872}"/>
                </a:ext>
              </a:extLst>
            </p:cNvPr>
            <p:cNvSpPr txBox="1">
              <a:spLocks/>
            </p:cNvSpPr>
            <p:nvPr/>
          </p:nvSpPr>
          <p:spPr>
            <a:xfrm>
              <a:off x="4822352" y="1916832"/>
              <a:ext cx="3422056" cy="360040"/>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lnSpc>
                  <a:spcPct val="110000"/>
                </a:lnSpc>
                <a:buNone/>
              </a:pPr>
              <a:r>
                <a:rPr lang="fa-IR" altLang="ko-KR" sz="2000" b="1" dirty="0">
                  <a:solidFill>
                    <a:schemeClr val="accent3"/>
                  </a:solidFill>
                  <a:cs typeface="B Nazanin" panose="00000400000000000000" pitchFamily="2" charset="-78"/>
                </a:rPr>
                <a:t>نمونه کارها طراحی شده است</a:t>
              </a:r>
              <a:endParaRPr lang="en-US" altLang="ko-KR" sz="2000" b="1" dirty="0">
                <a:solidFill>
                  <a:schemeClr val="accent3"/>
                </a:solidFill>
                <a:cs typeface="B Nazanin" panose="00000400000000000000" pitchFamily="2" charset="-78"/>
              </a:endParaRPr>
            </a:p>
          </p:txBody>
        </p:sp>
        <p:sp>
          <p:nvSpPr>
            <p:cNvPr id="6" name="TextBox 5">
              <a:extLst>
                <a:ext uri="{FF2B5EF4-FFF2-40B4-BE49-F238E27FC236}">
                  <a16:creationId xmlns:a16="http://schemas.microsoft.com/office/drawing/2014/main" id="{D57EF79E-46B7-41B2-8B78-66FB90660299}"/>
                </a:ext>
              </a:extLst>
            </p:cNvPr>
            <p:cNvSpPr txBox="1"/>
            <p:nvPr/>
          </p:nvSpPr>
          <p:spPr>
            <a:xfrm>
              <a:off x="4822352" y="2276872"/>
              <a:ext cx="3422056" cy="1015663"/>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a:t>
              </a:r>
            </a:p>
            <a:p>
              <a:pPr algn="r" rtl="1"/>
              <a:endParaRPr lang="fa-IR" altLang="ko-KR" sz="1200" dirty="0">
                <a:solidFill>
                  <a:schemeClr val="bg1"/>
                </a:solidFill>
                <a:cs typeface="B Nazanin" panose="00000400000000000000" pitchFamily="2" charset="-78"/>
              </a:endParaRPr>
            </a:p>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grpSp>
      <p:sp>
        <p:nvSpPr>
          <p:cNvPr id="7" name="TextBox 6">
            <a:extLst>
              <a:ext uri="{FF2B5EF4-FFF2-40B4-BE49-F238E27FC236}">
                <a16:creationId xmlns:a16="http://schemas.microsoft.com/office/drawing/2014/main" id="{0956E667-BAB6-4A29-B88B-E835DB62C681}"/>
              </a:ext>
            </a:extLst>
          </p:cNvPr>
          <p:cNvSpPr txBox="1"/>
          <p:nvPr/>
        </p:nvSpPr>
        <p:spPr>
          <a:xfrm>
            <a:off x="615430" y="5480617"/>
            <a:ext cx="3566808" cy="769441"/>
          </a:xfrm>
          <a:prstGeom prst="rect">
            <a:avLst/>
          </a:prstGeom>
          <a:noFill/>
        </p:spPr>
        <p:txBody>
          <a:bodyPr wrap="square" rtlCol="0" anchor="ctr">
            <a:spAutoFit/>
          </a:bodyPr>
          <a:lstStyle/>
          <a:p>
            <a:pPr algn="r" rtl="1"/>
            <a:r>
              <a:rPr lang="fa-IR" altLang="ko-KR" sz="4400" b="1" dirty="0">
                <a:solidFill>
                  <a:schemeClr val="accent2"/>
                </a:solidFill>
                <a:cs typeface="B Nazanin" panose="00000400000000000000" pitchFamily="2" charset="-78"/>
              </a:rPr>
              <a:t>عالی</a:t>
            </a:r>
            <a:endParaRPr lang="en-US" altLang="ko-KR" sz="4400" b="1" dirty="0">
              <a:solidFill>
                <a:schemeClr val="accent2"/>
              </a:solidFill>
              <a:cs typeface="B Nazanin" panose="00000400000000000000" pitchFamily="2" charset="-78"/>
            </a:endParaRPr>
          </a:p>
        </p:txBody>
      </p:sp>
    </p:spTree>
    <p:extLst>
      <p:ext uri="{BB962C8B-B14F-4D97-AF65-F5344CB8AC3E}">
        <p14:creationId xmlns:p14="http://schemas.microsoft.com/office/powerpoint/2010/main" val="158517181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0C455B2A-3D1B-4F98-ACA5-C72C064015F6}"/>
              </a:ext>
            </a:extLst>
          </p:cNvPr>
          <p:cNvGrpSpPr/>
          <p:nvPr/>
        </p:nvGrpSpPr>
        <p:grpSpPr>
          <a:xfrm>
            <a:off x="6745586" y="2598003"/>
            <a:ext cx="4636517" cy="1402367"/>
            <a:chOff x="6685635" y="2489975"/>
            <a:chExt cx="4777152" cy="1402367"/>
          </a:xfrm>
        </p:grpSpPr>
        <p:sp>
          <p:nvSpPr>
            <p:cNvPr id="8" name="TextBox 7">
              <a:extLst>
                <a:ext uri="{FF2B5EF4-FFF2-40B4-BE49-F238E27FC236}">
                  <a16:creationId xmlns:a16="http://schemas.microsoft.com/office/drawing/2014/main" id="{5CF5BDA4-10C7-46A6-AC30-523A3FC438AC}"/>
                </a:ext>
              </a:extLst>
            </p:cNvPr>
            <p:cNvSpPr txBox="1"/>
            <p:nvPr/>
          </p:nvSpPr>
          <p:spPr>
            <a:xfrm>
              <a:off x="6685635" y="2489975"/>
              <a:ext cx="4777152" cy="830997"/>
            </a:xfrm>
            <a:prstGeom prst="rect">
              <a:avLst/>
            </a:prstGeom>
            <a:noFill/>
          </p:spPr>
          <p:txBody>
            <a:bodyPr wrap="square" rtlCol="0" anchor="ctr">
              <a:spAutoFit/>
            </a:bodyPr>
            <a:lstStyle/>
            <a:p>
              <a:pPr algn="r" rtl="1"/>
              <a:r>
                <a:rPr lang="fa-IR" altLang="ko-KR" sz="4800" b="1" dirty="0">
                  <a:solidFill>
                    <a:schemeClr val="bg1"/>
                  </a:solidFill>
                  <a:latin typeface="+mj-lt"/>
                  <a:cs typeface="B Nazanin" panose="00000400000000000000" pitchFamily="2" charset="-78"/>
                </a:rPr>
                <a:t>بخش بندی</a:t>
              </a:r>
              <a:endParaRPr lang="ko-KR" altLang="en-US" sz="4800" b="1" dirty="0">
                <a:solidFill>
                  <a:schemeClr val="bg1"/>
                </a:solidFill>
                <a:latin typeface="+mj-lt"/>
                <a:cs typeface="B Nazanin" panose="00000400000000000000" pitchFamily="2" charset="-78"/>
              </a:endParaRPr>
            </a:p>
          </p:txBody>
        </p:sp>
        <p:sp>
          <p:nvSpPr>
            <p:cNvPr id="9" name="TextBox 8">
              <a:extLst>
                <a:ext uri="{FF2B5EF4-FFF2-40B4-BE49-F238E27FC236}">
                  <a16:creationId xmlns:a16="http://schemas.microsoft.com/office/drawing/2014/main" id="{C062103B-F514-4BE9-B5B2-C13878D2FE7C}"/>
                </a:ext>
              </a:extLst>
            </p:cNvPr>
            <p:cNvSpPr txBox="1"/>
            <p:nvPr/>
          </p:nvSpPr>
          <p:spPr>
            <a:xfrm>
              <a:off x="6685691" y="3512686"/>
              <a:ext cx="4777096" cy="379656"/>
            </a:xfrm>
            <a:prstGeom prst="rect">
              <a:avLst/>
            </a:prstGeom>
            <a:noFill/>
          </p:spPr>
          <p:txBody>
            <a:bodyPr wrap="square" rtlCol="0" anchor="ctr">
              <a:spAutoFit/>
            </a:bodyPr>
            <a:lstStyle/>
            <a:p>
              <a:pPr algn="r" rtl="1"/>
              <a:r>
                <a:rPr lang="fa-IR" altLang="ko-KR" sz="1867" dirty="0">
                  <a:solidFill>
                    <a:schemeClr val="bg1"/>
                  </a:solidFill>
                  <a:cs typeface="B Nazanin" panose="00000400000000000000" pitchFamily="2" charset="-78"/>
                </a:rPr>
                <a:t>زیرنویس ارائه خود را وارد کنید</a:t>
              </a:r>
              <a:endParaRPr lang="ko-KR" altLang="en-US" sz="1867" dirty="0">
                <a:solidFill>
                  <a:schemeClr val="bg1"/>
                </a:solidFill>
                <a:cs typeface="B Nazanin" panose="00000400000000000000" pitchFamily="2" charset="-78"/>
              </a:endParaRPr>
            </a:p>
          </p:txBody>
        </p:sp>
      </p:grpSp>
    </p:spTree>
    <p:extLst>
      <p:ext uri="{BB962C8B-B14F-4D97-AF65-F5344CB8AC3E}">
        <p14:creationId xmlns:p14="http://schemas.microsoft.com/office/powerpoint/2010/main" val="237400627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Oval 2">
            <a:extLst>
              <a:ext uri="{FF2B5EF4-FFF2-40B4-BE49-F238E27FC236}">
                <a16:creationId xmlns:a16="http://schemas.microsoft.com/office/drawing/2014/main" id="{893C99A4-573A-4BB8-97D5-838DC408E12E}"/>
              </a:ext>
            </a:extLst>
          </p:cNvPr>
          <p:cNvSpPr/>
          <p:nvPr/>
        </p:nvSpPr>
        <p:spPr>
          <a:xfrm>
            <a:off x="4806254" y="2640305"/>
            <a:ext cx="2599492" cy="2599492"/>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4" name="Block Arc 3">
            <a:extLst>
              <a:ext uri="{FF2B5EF4-FFF2-40B4-BE49-F238E27FC236}">
                <a16:creationId xmlns:a16="http://schemas.microsoft.com/office/drawing/2014/main" id="{7B661184-A002-4439-B1A1-7B6EE89B02AE}"/>
              </a:ext>
            </a:extLst>
          </p:cNvPr>
          <p:cNvSpPr/>
          <p:nvPr/>
        </p:nvSpPr>
        <p:spPr>
          <a:xfrm rot="5400000">
            <a:off x="5061396" y="2895447"/>
            <a:ext cx="2089211" cy="2089211"/>
          </a:xfrm>
          <a:prstGeom prst="blockArc">
            <a:avLst>
              <a:gd name="adj1" fmla="val 10800000"/>
              <a:gd name="adj2" fmla="val 21591085"/>
              <a:gd name="adj3" fmla="val 25572"/>
            </a:avLst>
          </a:prstGeom>
          <a:solidFill>
            <a:schemeClr val="accent3"/>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sp>
        <p:nvSpPr>
          <p:cNvPr id="5" name="Block Arc 4">
            <a:extLst>
              <a:ext uri="{FF2B5EF4-FFF2-40B4-BE49-F238E27FC236}">
                <a16:creationId xmlns:a16="http://schemas.microsoft.com/office/drawing/2014/main" id="{09D572AB-5FBD-4606-8E7B-A42925E7E8E8}"/>
              </a:ext>
            </a:extLst>
          </p:cNvPr>
          <p:cNvSpPr/>
          <p:nvPr/>
        </p:nvSpPr>
        <p:spPr>
          <a:xfrm>
            <a:off x="5061396" y="2895447"/>
            <a:ext cx="2089211" cy="2089211"/>
          </a:xfrm>
          <a:prstGeom prst="blockArc">
            <a:avLst>
              <a:gd name="adj1" fmla="val 5394577"/>
              <a:gd name="adj2" fmla="val 16208807"/>
              <a:gd name="adj3" fmla="val 25571"/>
            </a:avLst>
          </a:prstGeom>
          <a:solidFill>
            <a:schemeClr val="accent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grpSp>
        <p:nvGrpSpPr>
          <p:cNvPr id="6" name="Group 5">
            <a:extLst>
              <a:ext uri="{FF2B5EF4-FFF2-40B4-BE49-F238E27FC236}">
                <a16:creationId xmlns:a16="http://schemas.microsoft.com/office/drawing/2014/main" id="{6E18AE62-160A-4723-9000-7A167C8AC6DE}"/>
              </a:ext>
            </a:extLst>
          </p:cNvPr>
          <p:cNvGrpSpPr/>
          <p:nvPr/>
        </p:nvGrpSpPr>
        <p:grpSpPr>
          <a:xfrm>
            <a:off x="7420425" y="4004270"/>
            <a:ext cx="3837600" cy="921656"/>
            <a:chOff x="5896425" y="3794916"/>
            <a:chExt cx="2521384" cy="921656"/>
          </a:xfrm>
        </p:grpSpPr>
        <p:sp>
          <p:nvSpPr>
            <p:cNvPr id="7" name="Pentagon 7">
              <a:extLst>
                <a:ext uri="{FF2B5EF4-FFF2-40B4-BE49-F238E27FC236}">
                  <a16:creationId xmlns:a16="http://schemas.microsoft.com/office/drawing/2014/main" id="{EF4EC145-4298-4FD7-8DD0-70522876A5F3}"/>
                </a:ext>
              </a:extLst>
            </p:cNvPr>
            <p:cNvSpPr/>
            <p:nvPr/>
          </p:nvSpPr>
          <p:spPr>
            <a:xfrm flipH="1">
              <a:off x="5896425" y="3852519"/>
              <a:ext cx="2435851" cy="864053"/>
            </a:xfrm>
            <a:prstGeom prst="homePlate">
              <a:avLst>
                <a:gd name="adj" fmla="val 2125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8" name="Pentagon 8">
              <a:extLst>
                <a:ext uri="{FF2B5EF4-FFF2-40B4-BE49-F238E27FC236}">
                  <a16:creationId xmlns:a16="http://schemas.microsoft.com/office/drawing/2014/main" id="{FD173860-C8AC-4712-92D8-1F6993A4F119}"/>
                </a:ext>
              </a:extLst>
            </p:cNvPr>
            <p:cNvSpPr/>
            <p:nvPr/>
          </p:nvSpPr>
          <p:spPr>
            <a:xfrm flipH="1">
              <a:off x="5981958" y="3794916"/>
              <a:ext cx="2435851" cy="864053"/>
            </a:xfrm>
            <a:prstGeom prst="homePlate">
              <a:avLst>
                <a:gd name="adj" fmla="val 212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tx1"/>
                </a:solidFill>
                <a:cs typeface="B Nazanin" panose="00000400000000000000" pitchFamily="2" charset="-78"/>
              </a:endParaRPr>
            </a:p>
          </p:txBody>
        </p:sp>
      </p:grpSp>
      <p:grpSp>
        <p:nvGrpSpPr>
          <p:cNvPr id="9" name="Group 8">
            <a:extLst>
              <a:ext uri="{FF2B5EF4-FFF2-40B4-BE49-F238E27FC236}">
                <a16:creationId xmlns:a16="http://schemas.microsoft.com/office/drawing/2014/main" id="{18B88E25-5F19-4B66-81FB-3FFB83F7F773}"/>
              </a:ext>
            </a:extLst>
          </p:cNvPr>
          <p:cNvGrpSpPr/>
          <p:nvPr/>
        </p:nvGrpSpPr>
        <p:grpSpPr>
          <a:xfrm>
            <a:off x="7420425" y="2917208"/>
            <a:ext cx="3837600" cy="921656"/>
            <a:chOff x="5896425" y="2812531"/>
            <a:chExt cx="2521384" cy="921656"/>
          </a:xfrm>
        </p:grpSpPr>
        <p:sp>
          <p:nvSpPr>
            <p:cNvPr id="10" name="Pentagon 10">
              <a:extLst>
                <a:ext uri="{FF2B5EF4-FFF2-40B4-BE49-F238E27FC236}">
                  <a16:creationId xmlns:a16="http://schemas.microsoft.com/office/drawing/2014/main" id="{D747B980-68B9-40DA-8D1A-17795DF02F50}"/>
                </a:ext>
              </a:extLst>
            </p:cNvPr>
            <p:cNvSpPr/>
            <p:nvPr/>
          </p:nvSpPr>
          <p:spPr>
            <a:xfrm rot="10800000">
              <a:off x="5896425" y="2877644"/>
              <a:ext cx="2454538" cy="856543"/>
            </a:xfrm>
            <a:prstGeom prst="homePlate">
              <a:avLst>
                <a:gd name="adj" fmla="val 2125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1" name="Pentagon 11">
              <a:extLst>
                <a:ext uri="{FF2B5EF4-FFF2-40B4-BE49-F238E27FC236}">
                  <a16:creationId xmlns:a16="http://schemas.microsoft.com/office/drawing/2014/main" id="{CBF72278-A8AF-4D95-9B61-95599F4C83EC}"/>
                </a:ext>
              </a:extLst>
            </p:cNvPr>
            <p:cNvSpPr/>
            <p:nvPr/>
          </p:nvSpPr>
          <p:spPr>
            <a:xfrm rot="10800000">
              <a:off x="5963271" y="2812531"/>
              <a:ext cx="2454538" cy="856543"/>
            </a:xfrm>
            <a:prstGeom prst="homePlate">
              <a:avLst>
                <a:gd name="adj" fmla="val 212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grpSp>
      <p:grpSp>
        <p:nvGrpSpPr>
          <p:cNvPr id="12" name="Group 11">
            <a:extLst>
              <a:ext uri="{FF2B5EF4-FFF2-40B4-BE49-F238E27FC236}">
                <a16:creationId xmlns:a16="http://schemas.microsoft.com/office/drawing/2014/main" id="{B7E95F17-0E81-4E66-97AE-0CB9735A9EA7}"/>
              </a:ext>
            </a:extLst>
          </p:cNvPr>
          <p:cNvGrpSpPr/>
          <p:nvPr/>
        </p:nvGrpSpPr>
        <p:grpSpPr>
          <a:xfrm>
            <a:off x="951345" y="2917210"/>
            <a:ext cx="3835924" cy="921655"/>
            <a:chOff x="727575" y="2812531"/>
            <a:chExt cx="2535694" cy="921655"/>
          </a:xfrm>
        </p:grpSpPr>
        <p:sp>
          <p:nvSpPr>
            <p:cNvPr id="13" name="Pentagon 13">
              <a:extLst>
                <a:ext uri="{FF2B5EF4-FFF2-40B4-BE49-F238E27FC236}">
                  <a16:creationId xmlns:a16="http://schemas.microsoft.com/office/drawing/2014/main" id="{1FB29469-3DF8-4066-8797-334DD30342DC}"/>
                </a:ext>
              </a:extLst>
            </p:cNvPr>
            <p:cNvSpPr/>
            <p:nvPr/>
          </p:nvSpPr>
          <p:spPr>
            <a:xfrm rot="10800000" flipH="1">
              <a:off x="808731" y="2870133"/>
              <a:ext cx="2454538" cy="864053"/>
            </a:xfrm>
            <a:prstGeom prst="homePlate">
              <a:avLst>
                <a:gd name="adj" fmla="val 2125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4" name="Pentagon 14">
              <a:extLst>
                <a:ext uri="{FF2B5EF4-FFF2-40B4-BE49-F238E27FC236}">
                  <a16:creationId xmlns:a16="http://schemas.microsoft.com/office/drawing/2014/main" id="{E85EA44C-1B98-41FB-ABC9-3B55F9BCA188}"/>
                </a:ext>
              </a:extLst>
            </p:cNvPr>
            <p:cNvSpPr/>
            <p:nvPr/>
          </p:nvSpPr>
          <p:spPr>
            <a:xfrm rot="10800000" flipH="1">
              <a:off x="727575" y="2812531"/>
              <a:ext cx="2454538" cy="864053"/>
            </a:xfrm>
            <a:prstGeom prst="homePlate">
              <a:avLst>
                <a:gd name="adj" fmla="val 212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grpSp>
      <p:grpSp>
        <p:nvGrpSpPr>
          <p:cNvPr id="15" name="Group 14">
            <a:extLst>
              <a:ext uri="{FF2B5EF4-FFF2-40B4-BE49-F238E27FC236}">
                <a16:creationId xmlns:a16="http://schemas.microsoft.com/office/drawing/2014/main" id="{E7E81360-816A-49A0-B680-DDEE9F1D392D}"/>
              </a:ext>
            </a:extLst>
          </p:cNvPr>
          <p:cNvGrpSpPr/>
          <p:nvPr/>
        </p:nvGrpSpPr>
        <p:grpSpPr>
          <a:xfrm>
            <a:off x="7420425" y="5091333"/>
            <a:ext cx="3837600" cy="921656"/>
            <a:chOff x="5896425" y="4777300"/>
            <a:chExt cx="2521384" cy="921656"/>
          </a:xfrm>
        </p:grpSpPr>
        <p:sp>
          <p:nvSpPr>
            <p:cNvPr id="16" name="Pentagon 17">
              <a:extLst>
                <a:ext uri="{FF2B5EF4-FFF2-40B4-BE49-F238E27FC236}">
                  <a16:creationId xmlns:a16="http://schemas.microsoft.com/office/drawing/2014/main" id="{54F7CEF2-67B7-4C87-9FD2-F26470F18B0A}"/>
                </a:ext>
              </a:extLst>
            </p:cNvPr>
            <p:cNvSpPr/>
            <p:nvPr/>
          </p:nvSpPr>
          <p:spPr>
            <a:xfrm flipH="1">
              <a:off x="5896425" y="4834903"/>
              <a:ext cx="2435851" cy="864053"/>
            </a:xfrm>
            <a:prstGeom prst="homePlate">
              <a:avLst>
                <a:gd name="adj" fmla="val 2125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7" name="Pentagon 18">
              <a:extLst>
                <a:ext uri="{FF2B5EF4-FFF2-40B4-BE49-F238E27FC236}">
                  <a16:creationId xmlns:a16="http://schemas.microsoft.com/office/drawing/2014/main" id="{8B37F905-397F-4C5B-931E-5210E6A335C8}"/>
                </a:ext>
              </a:extLst>
            </p:cNvPr>
            <p:cNvSpPr/>
            <p:nvPr/>
          </p:nvSpPr>
          <p:spPr>
            <a:xfrm flipH="1">
              <a:off x="5981958" y="4777300"/>
              <a:ext cx="2435851" cy="864053"/>
            </a:xfrm>
            <a:prstGeom prst="homePlate">
              <a:avLst>
                <a:gd name="adj" fmla="val 212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grpSp>
      <p:grpSp>
        <p:nvGrpSpPr>
          <p:cNvPr id="18" name="Group 17">
            <a:extLst>
              <a:ext uri="{FF2B5EF4-FFF2-40B4-BE49-F238E27FC236}">
                <a16:creationId xmlns:a16="http://schemas.microsoft.com/office/drawing/2014/main" id="{58B5EED9-F3B6-4087-81D1-5CCCA6FDAB97}"/>
              </a:ext>
            </a:extLst>
          </p:cNvPr>
          <p:cNvGrpSpPr/>
          <p:nvPr/>
        </p:nvGrpSpPr>
        <p:grpSpPr>
          <a:xfrm>
            <a:off x="7420425" y="1830146"/>
            <a:ext cx="3837600" cy="921656"/>
            <a:chOff x="5896425" y="1830146"/>
            <a:chExt cx="2521384" cy="921656"/>
          </a:xfrm>
        </p:grpSpPr>
        <p:sp>
          <p:nvSpPr>
            <p:cNvPr id="19" name="Pentagon 20">
              <a:extLst>
                <a:ext uri="{FF2B5EF4-FFF2-40B4-BE49-F238E27FC236}">
                  <a16:creationId xmlns:a16="http://schemas.microsoft.com/office/drawing/2014/main" id="{87C84A19-5B1F-4ECB-80AC-D1D9D4C50B1A}"/>
                </a:ext>
              </a:extLst>
            </p:cNvPr>
            <p:cNvSpPr/>
            <p:nvPr/>
          </p:nvSpPr>
          <p:spPr>
            <a:xfrm rot="10800000">
              <a:off x="5896425" y="1895259"/>
              <a:ext cx="2454538" cy="856543"/>
            </a:xfrm>
            <a:prstGeom prst="homePlate">
              <a:avLst>
                <a:gd name="adj" fmla="val 2125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0" name="Pentagon 21">
              <a:extLst>
                <a:ext uri="{FF2B5EF4-FFF2-40B4-BE49-F238E27FC236}">
                  <a16:creationId xmlns:a16="http://schemas.microsoft.com/office/drawing/2014/main" id="{5D4B95FA-D859-42BC-A113-4FC4E52AA0E3}"/>
                </a:ext>
              </a:extLst>
            </p:cNvPr>
            <p:cNvSpPr/>
            <p:nvPr/>
          </p:nvSpPr>
          <p:spPr>
            <a:xfrm rot="10800000">
              <a:off x="5963271" y="1830146"/>
              <a:ext cx="2454538" cy="856543"/>
            </a:xfrm>
            <a:prstGeom prst="homePlate">
              <a:avLst>
                <a:gd name="adj" fmla="val 212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bg1"/>
                </a:solidFill>
                <a:cs typeface="B Nazanin" panose="00000400000000000000" pitchFamily="2" charset="-78"/>
              </a:endParaRPr>
            </a:p>
          </p:txBody>
        </p:sp>
      </p:grpSp>
      <p:grpSp>
        <p:nvGrpSpPr>
          <p:cNvPr id="21" name="Group 20">
            <a:extLst>
              <a:ext uri="{FF2B5EF4-FFF2-40B4-BE49-F238E27FC236}">
                <a16:creationId xmlns:a16="http://schemas.microsoft.com/office/drawing/2014/main" id="{068A8EC5-BF31-430D-BA89-C004E42047D9}"/>
              </a:ext>
            </a:extLst>
          </p:cNvPr>
          <p:cNvGrpSpPr/>
          <p:nvPr/>
        </p:nvGrpSpPr>
        <p:grpSpPr>
          <a:xfrm>
            <a:off x="951345" y="1830148"/>
            <a:ext cx="3835924" cy="921655"/>
            <a:chOff x="727575" y="1830146"/>
            <a:chExt cx="2535694" cy="921655"/>
          </a:xfrm>
        </p:grpSpPr>
        <p:sp>
          <p:nvSpPr>
            <p:cNvPr id="22" name="Pentagon 23">
              <a:extLst>
                <a:ext uri="{FF2B5EF4-FFF2-40B4-BE49-F238E27FC236}">
                  <a16:creationId xmlns:a16="http://schemas.microsoft.com/office/drawing/2014/main" id="{4CC8D60E-C47C-44A9-8470-DF5F22C5CE90}"/>
                </a:ext>
              </a:extLst>
            </p:cNvPr>
            <p:cNvSpPr/>
            <p:nvPr/>
          </p:nvSpPr>
          <p:spPr>
            <a:xfrm rot="10800000" flipH="1">
              <a:off x="808731" y="1887748"/>
              <a:ext cx="2454538" cy="864053"/>
            </a:xfrm>
            <a:prstGeom prst="homePlate">
              <a:avLst>
                <a:gd name="adj" fmla="val 2125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lumMod val="65000"/>
                    <a:lumOff val="35000"/>
                  </a:schemeClr>
                </a:solidFill>
                <a:cs typeface="B Nazanin" panose="00000400000000000000" pitchFamily="2" charset="-78"/>
              </a:endParaRPr>
            </a:p>
          </p:txBody>
        </p:sp>
        <p:sp>
          <p:nvSpPr>
            <p:cNvPr id="23" name="Pentagon 24">
              <a:extLst>
                <a:ext uri="{FF2B5EF4-FFF2-40B4-BE49-F238E27FC236}">
                  <a16:creationId xmlns:a16="http://schemas.microsoft.com/office/drawing/2014/main" id="{3D7E8EE8-2E5C-462B-BCB8-9341B147E4A8}"/>
                </a:ext>
              </a:extLst>
            </p:cNvPr>
            <p:cNvSpPr/>
            <p:nvPr/>
          </p:nvSpPr>
          <p:spPr>
            <a:xfrm rot="10800000" flipH="1">
              <a:off x="727575" y="1830146"/>
              <a:ext cx="2454538" cy="864053"/>
            </a:xfrm>
            <a:prstGeom prst="homePlate">
              <a:avLst>
                <a:gd name="adj" fmla="val 212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lumMod val="65000"/>
                    <a:lumOff val="35000"/>
                  </a:schemeClr>
                </a:solidFill>
                <a:cs typeface="B Nazanin" panose="00000400000000000000" pitchFamily="2" charset="-78"/>
              </a:endParaRPr>
            </a:p>
          </p:txBody>
        </p:sp>
      </p:grpSp>
      <p:grpSp>
        <p:nvGrpSpPr>
          <p:cNvPr id="24" name="Group 23">
            <a:extLst>
              <a:ext uri="{FF2B5EF4-FFF2-40B4-BE49-F238E27FC236}">
                <a16:creationId xmlns:a16="http://schemas.microsoft.com/office/drawing/2014/main" id="{C5E03DA8-C10D-42BF-A8E9-63890E2E928E}"/>
              </a:ext>
            </a:extLst>
          </p:cNvPr>
          <p:cNvGrpSpPr/>
          <p:nvPr/>
        </p:nvGrpSpPr>
        <p:grpSpPr>
          <a:xfrm>
            <a:off x="951345" y="5091333"/>
            <a:ext cx="3835924" cy="921656"/>
            <a:chOff x="727575" y="4777300"/>
            <a:chExt cx="2535694" cy="921656"/>
          </a:xfrm>
        </p:grpSpPr>
        <p:sp>
          <p:nvSpPr>
            <p:cNvPr id="25" name="Pentagon 26">
              <a:extLst>
                <a:ext uri="{FF2B5EF4-FFF2-40B4-BE49-F238E27FC236}">
                  <a16:creationId xmlns:a16="http://schemas.microsoft.com/office/drawing/2014/main" id="{6E5417DA-F3F6-4121-A192-C7442F727087}"/>
                </a:ext>
              </a:extLst>
            </p:cNvPr>
            <p:cNvSpPr/>
            <p:nvPr/>
          </p:nvSpPr>
          <p:spPr>
            <a:xfrm rot="10800000" flipH="1">
              <a:off x="808731" y="4834903"/>
              <a:ext cx="2454538" cy="864053"/>
            </a:xfrm>
            <a:prstGeom prst="homePlate">
              <a:avLst>
                <a:gd name="adj" fmla="val 2125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6" name="Pentagon 27">
              <a:extLst>
                <a:ext uri="{FF2B5EF4-FFF2-40B4-BE49-F238E27FC236}">
                  <a16:creationId xmlns:a16="http://schemas.microsoft.com/office/drawing/2014/main" id="{C6A72C47-B451-4C5E-BAE8-DD53ABC8C008}"/>
                </a:ext>
              </a:extLst>
            </p:cNvPr>
            <p:cNvSpPr/>
            <p:nvPr/>
          </p:nvSpPr>
          <p:spPr>
            <a:xfrm rot="10800000" flipH="1">
              <a:off x="727575" y="4777300"/>
              <a:ext cx="2454538" cy="864053"/>
            </a:xfrm>
            <a:prstGeom prst="homePlate">
              <a:avLst>
                <a:gd name="adj" fmla="val 212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grpSp>
      <p:grpSp>
        <p:nvGrpSpPr>
          <p:cNvPr id="27" name="Group 26">
            <a:extLst>
              <a:ext uri="{FF2B5EF4-FFF2-40B4-BE49-F238E27FC236}">
                <a16:creationId xmlns:a16="http://schemas.microsoft.com/office/drawing/2014/main" id="{877A3507-23CD-43C5-AD8B-9C2559F01BEA}"/>
              </a:ext>
            </a:extLst>
          </p:cNvPr>
          <p:cNvGrpSpPr/>
          <p:nvPr/>
        </p:nvGrpSpPr>
        <p:grpSpPr>
          <a:xfrm>
            <a:off x="951345" y="4004272"/>
            <a:ext cx="3835924" cy="921655"/>
            <a:chOff x="727575" y="3794916"/>
            <a:chExt cx="2535694" cy="921655"/>
          </a:xfrm>
        </p:grpSpPr>
        <p:sp>
          <p:nvSpPr>
            <p:cNvPr id="28" name="Pentagon 29">
              <a:extLst>
                <a:ext uri="{FF2B5EF4-FFF2-40B4-BE49-F238E27FC236}">
                  <a16:creationId xmlns:a16="http://schemas.microsoft.com/office/drawing/2014/main" id="{6356AF0A-DBFC-4916-8779-EEBDA8B2716D}"/>
                </a:ext>
              </a:extLst>
            </p:cNvPr>
            <p:cNvSpPr/>
            <p:nvPr/>
          </p:nvSpPr>
          <p:spPr>
            <a:xfrm rot="10800000" flipH="1">
              <a:off x="808731" y="3852518"/>
              <a:ext cx="2454538" cy="864053"/>
            </a:xfrm>
            <a:prstGeom prst="homePlate">
              <a:avLst>
                <a:gd name="adj" fmla="val 2125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9" name="Pentagon 30">
              <a:extLst>
                <a:ext uri="{FF2B5EF4-FFF2-40B4-BE49-F238E27FC236}">
                  <a16:creationId xmlns:a16="http://schemas.microsoft.com/office/drawing/2014/main" id="{1B8D3FFE-6B61-464C-9A8C-8C695DF3030B}"/>
                </a:ext>
              </a:extLst>
            </p:cNvPr>
            <p:cNvSpPr/>
            <p:nvPr/>
          </p:nvSpPr>
          <p:spPr>
            <a:xfrm rot="10800000" flipH="1">
              <a:off x="727575" y="3794916"/>
              <a:ext cx="2454538" cy="864053"/>
            </a:xfrm>
            <a:prstGeom prst="homePlate">
              <a:avLst>
                <a:gd name="adj" fmla="val 212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tx1"/>
                </a:solidFill>
                <a:cs typeface="B Nazanin" panose="00000400000000000000" pitchFamily="2" charset="-78"/>
              </a:endParaRPr>
            </a:p>
          </p:txBody>
        </p:sp>
      </p:grpSp>
      <p:grpSp>
        <p:nvGrpSpPr>
          <p:cNvPr id="30" name="Group 29">
            <a:extLst>
              <a:ext uri="{FF2B5EF4-FFF2-40B4-BE49-F238E27FC236}">
                <a16:creationId xmlns:a16="http://schemas.microsoft.com/office/drawing/2014/main" id="{8D6B766B-9641-43BB-ADAD-8A0C87025749}"/>
              </a:ext>
            </a:extLst>
          </p:cNvPr>
          <p:cNvGrpSpPr/>
          <p:nvPr/>
        </p:nvGrpSpPr>
        <p:grpSpPr>
          <a:xfrm>
            <a:off x="1227768" y="1903828"/>
            <a:ext cx="3060000" cy="752638"/>
            <a:chOff x="879241" y="1941705"/>
            <a:chExt cx="1842088" cy="752638"/>
          </a:xfrm>
        </p:grpSpPr>
        <p:sp>
          <p:nvSpPr>
            <p:cNvPr id="31" name="Text Placeholder 12">
              <a:extLst>
                <a:ext uri="{FF2B5EF4-FFF2-40B4-BE49-F238E27FC236}">
                  <a16:creationId xmlns:a16="http://schemas.microsoft.com/office/drawing/2014/main" id="{985AD94F-C45A-44A0-82C8-8FA0ECA3F552}"/>
                </a:ext>
              </a:extLst>
            </p:cNvPr>
            <p:cNvSpPr txBox="1">
              <a:spLocks/>
            </p:cNvSpPr>
            <p:nvPr/>
          </p:nvSpPr>
          <p:spPr>
            <a:xfrm>
              <a:off x="879241" y="2213234"/>
              <a:ext cx="1842088" cy="481109"/>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32" name="Text Placeholder 13">
              <a:extLst>
                <a:ext uri="{FF2B5EF4-FFF2-40B4-BE49-F238E27FC236}">
                  <a16:creationId xmlns:a16="http://schemas.microsoft.com/office/drawing/2014/main" id="{FAD6DDC7-1743-4461-B161-35E6E2D66B4C}"/>
                </a:ext>
              </a:extLst>
            </p:cNvPr>
            <p:cNvSpPr txBox="1">
              <a:spLocks/>
            </p:cNvSpPr>
            <p:nvPr/>
          </p:nvSpPr>
          <p:spPr>
            <a:xfrm>
              <a:off x="879241" y="1941705"/>
              <a:ext cx="1842088" cy="258088"/>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sz="1400" b="1" dirty="0">
                  <a:solidFill>
                    <a:schemeClr val="bg1"/>
                  </a:solidFill>
                  <a:cs typeface="B Nazanin" panose="00000400000000000000" pitchFamily="2" charset="-78"/>
                </a:rPr>
                <a:t>مطالب در اینجا</a:t>
              </a:r>
              <a:endParaRPr lang="en-US" sz="1400" b="1" dirty="0">
                <a:solidFill>
                  <a:schemeClr val="bg1"/>
                </a:solidFill>
                <a:cs typeface="B Nazanin" panose="00000400000000000000" pitchFamily="2" charset="-78"/>
              </a:endParaRPr>
            </a:p>
          </p:txBody>
        </p:sp>
      </p:grpSp>
      <p:grpSp>
        <p:nvGrpSpPr>
          <p:cNvPr id="33" name="Group 32">
            <a:extLst>
              <a:ext uri="{FF2B5EF4-FFF2-40B4-BE49-F238E27FC236}">
                <a16:creationId xmlns:a16="http://schemas.microsoft.com/office/drawing/2014/main" id="{BD02B5B4-DF60-4286-9145-74C05556E98C}"/>
              </a:ext>
            </a:extLst>
          </p:cNvPr>
          <p:cNvGrpSpPr/>
          <p:nvPr/>
        </p:nvGrpSpPr>
        <p:grpSpPr>
          <a:xfrm>
            <a:off x="1227768" y="2990890"/>
            <a:ext cx="3060000" cy="752638"/>
            <a:chOff x="879241" y="1941705"/>
            <a:chExt cx="1842088" cy="752638"/>
          </a:xfrm>
        </p:grpSpPr>
        <p:sp>
          <p:nvSpPr>
            <p:cNvPr id="34" name="Text Placeholder 12">
              <a:extLst>
                <a:ext uri="{FF2B5EF4-FFF2-40B4-BE49-F238E27FC236}">
                  <a16:creationId xmlns:a16="http://schemas.microsoft.com/office/drawing/2014/main" id="{395FA072-F370-4F06-95BE-C8969D8E9BD3}"/>
                </a:ext>
              </a:extLst>
            </p:cNvPr>
            <p:cNvSpPr txBox="1">
              <a:spLocks/>
            </p:cNvSpPr>
            <p:nvPr/>
          </p:nvSpPr>
          <p:spPr>
            <a:xfrm>
              <a:off x="879241" y="2213234"/>
              <a:ext cx="1842088" cy="481109"/>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35" name="Text Placeholder 13">
              <a:extLst>
                <a:ext uri="{FF2B5EF4-FFF2-40B4-BE49-F238E27FC236}">
                  <a16:creationId xmlns:a16="http://schemas.microsoft.com/office/drawing/2014/main" id="{05A17CE7-E519-4071-878E-5833F8F6E097}"/>
                </a:ext>
              </a:extLst>
            </p:cNvPr>
            <p:cNvSpPr txBox="1">
              <a:spLocks/>
            </p:cNvSpPr>
            <p:nvPr/>
          </p:nvSpPr>
          <p:spPr>
            <a:xfrm>
              <a:off x="879241" y="1941705"/>
              <a:ext cx="1842088" cy="258088"/>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sz="1400" b="1" dirty="0">
                  <a:solidFill>
                    <a:schemeClr val="bg1"/>
                  </a:solidFill>
                  <a:cs typeface="B Nazanin" panose="00000400000000000000" pitchFamily="2" charset="-78"/>
                </a:rPr>
                <a:t>مطالب در اینجا</a:t>
              </a:r>
              <a:endParaRPr lang="en-US" sz="1400" b="1" dirty="0">
                <a:solidFill>
                  <a:schemeClr val="bg1"/>
                </a:solidFill>
                <a:cs typeface="B Nazanin" panose="00000400000000000000" pitchFamily="2" charset="-78"/>
              </a:endParaRPr>
            </a:p>
          </p:txBody>
        </p:sp>
      </p:grpSp>
      <p:grpSp>
        <p:nvGrpSpPr>
          <p:cNvPr id="36" name="Group 35">
            <a:extLst>
              <a:ext uri="{FF2B5EF4-FFF2-40B4-BE49-F238E27FC236}">
                <a16:creationId xmlns:a16="http://schemas.microsoft.com/office/drawing/2014/main" id="{79221AE5-F9AC-4F4F-B43E-38F3B7D44062}"/>
              </a:ext>
            </a:extLst>
          </p:cNvPr>
          <p:cNvGrpSpPr/>
          <p:nvPr/>
        </p:nvGrpSpPr>
        <p:grpSpPr>
          <a:xfrm>
            <a:off x="1227768" y="4077952"/>
            <a:ext cx="3060000" cy="752638"/>
            <a:chOff x="879241" y="1941705"/>
            <a:chExt cx="1842088" cy="752638"/>
          </a:xfrm>
        </p:grpSpPr>
        <p:sp>
          <p:nvSpPr>
            <p:cNvPr id="37" name="Text Placeholder 12">
              <a:extLst>
                <a:ext uri="{FF2B5EF4-FFF2-40B4-BE49-F238E27FC236}">
                  <a16:creationId xmlns:a16="http://schemas.microsoft.com/office/drawing/2014/main" id="{24ACCB8D-FDA9-4D63-BB97-42F50D072888}"/>
                </a:ext>
              </a:extLst>
            </p:cNvPr>
            <p:cNvSpPr txBox="1">
              <a:spLocks/>
            </p:cNvSpPr>
            <p:nvPr/>
          </p:nvSpPr>
          <p:spPr>
            <a:xfrm>
              <a:off x="879241" y="2213234"/>
              <a:ext cx="1842088" cy="481109"/>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38" name="Text Placeholder 13">
              <a:extLst>
                <a:ext uri="{FF2B5EF4-FFF2-40B4-BE49-F238E27FC236}">
                  <a16:creationId xmlns:a16="http://schemas.microsoft.com/office/drawing/2014/main" id="{AA3ACD77-606E-4CEE-9890-AC77C9E90DDB}"/>
                </a:ext>
              </a:extLst>
            </p:cNvPr>
            <p:cNvSpPr txBox="1">
              <a:spLocks/>
            </p:cNvSpPr>
            <p:nvPr/>
          </p:nvSpPr>
          <p:spPr>
            <a:xfrm>
              <a:off x="879241" y="1941705"/>
              <a:ext cx="1842088" cy="258088"/>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sz="1400" b="1" dirty="0">
                  <a:solidFill>
                    <a:schemeClr val="bg1"/>
                  </a:solidFill>
                  <a:cs typeface="B Nazanin" panose="00000400000000000000" pitchFamily="2" charset="-78"/>
                </a:rPr>
                <a:t>مطالب در اینجا</a:t>
              </a:r>
              <a:endParaRPr lang="en-US" sz="1400" b="1" dirty="0">
                <a:solidFill>
                  <a:schemeClr val="bg1"/>
                </a:solidFill>
                <a:cs typeface="B Nazanin" panose="00000400000000000000" pitchFamily="2" charset="-78"/>
              </a:endParaRPr>
            </a:p>
          </p:txBody>
        </p:sp>
      </p:grpSp>
      <p:grpSp>
        <p:nvGrpSpPr>
          <p:cNvPr id="39" name="Group 38">
            <a:extLst>
              <a:ext uri="{FF2B5EF4-FFF2-40B4-BE49-F238E27FC236}">
                <a16:creationId xmlns:a16="http://schemas.microsoft.com/office/drawing/2014/main" id="{B32450FE-A994-44F1-A096-56D08FEBC68C}"/>
              </a:ext>
            </a:extLst>
          </p:cNvPr>
          <p:cNvGrpSpPr/>
          <p:nvPr/>
        </p:nvGrpSpPr>
        <p:grpSpPr>
          <a:xfrm>
            <a:off x="1227768" y="5165014"/>
            <a:ext cx="3060000" cy="752638"/>
            <a:chOff x="879241" y="1941705"/>
            <a:chExt cx="1842088" cy="752638"/>
          </a:xfrm>
        </p:grpSpPr>
        <p:sp>
          <p:nvSpPr>
            <p:cNvPr id="40" name="Text Placeholder 12">
              <a:extLst>
                <a:ext uri="{FF2B5EF4-FFF2-40B4-BE49-F238E27FC236}">
                  <a16:creationId xmlns:a16="http://schemas.microsoft.com/office/drawing/2014/main" id="{6B6457C0-5E48-4BEB-8233-72F418A76EB3}"/>
                </a:ext>
              </a:extLst>
            </p:cNvPr>
            <p:cNvSpPr txBox="1">
              <a:spLocks/>
            </p:cNvSpPr>
            <p:nvPr/>
          </p:nvSpPr>
          <p:spPr>
            <a:xfrm>
              <a:off x="879241" y="2213234"/>
              <a:ext cx="1842088" cy="481109"/>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41" name="Text Placeholder 13">
              <a:extLst>
                <a:ext uri="{FF2B5EF4-FFF2-40B4-BE49-F238E27FC236}">
                  <a16:creationId xmlns:a16="http://schemas.microsoft.com/office/drawing/2014/main" id="{4825C824-489D-40B0-B866-CAD4E353BFE8}"/>
                </a:ext>
              </a:extLst>
            </p:cNvPr>
            <p:cNvSpPr txBox="1">
              <a:spLocks/>
            </p:cNvSpPr>
            <p:nvPr/>
          </p:nvSpPr>
          <p:spPr>
            <a:xfrm>
              <a:off x="879241" y="1941705"/>
              <a:ext cx="1842088" cy="258088"/>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sz="1400" b="1" dirty="0">
                  <a:solidFill>
                    <a:schemeClr val="bg1"/>
                  </a:solidFill>
                  <a:cs typeface="B Nazanin" panose="00000400000000000000" pitchFamily="2" charset="-78"/>
                </a:rPr>
                <a:t>مطالب در اینجا</a:t>
              </a:r>
              <a:endParaRPr lang="en-US" sz="1400" b="1" dirty="0">
                <a:solidFill>
                  <a:schemeClr val="bg1"/>
                </a:solidFill>
                <a:cs typeface="B Nazanin" panose="00000400000000000000" pitchFamily="2" charset="-78"/>
              </a:endParaRPr>
            </a:p>
          </p:txBody>
        </p:sp>
      </p:grpSp>
      <p:grpSp>
        <p:nvGrpSpPr>
          <p:cNvPr id="42" name="Group 41">
            <a:extLst>
              <a:ext uri="{FF2B5EF4-FFF2-40B4-BE49-F238E27FC236}">
                <a16:creationId xmlns:a16="http://schemas.microsoft.com/office/drawing/2014/main" id="{F938CB0A-0B00-4E6D-A751-C3F32495A7B8}"/>
              </a:ext>
            </a:extLst>
          </p:cNvPr>
          <p:cNvGrpSpPr/>
          <p:nvPr/>
        </p:nvGrpSpPr>
        <p:grpSpPr>
          <a:xfrm>
            <a:off x="7919537" y="1908302"/>
            <a:ext cx="3060000" cy="752638"/>
            <a:chOff x="879241" y="1941705"/>
            <a:chExt cx="1842088" cy="752638"/>
          </a:xfrm>
        </p:grpSpPr>
        <p:sp>
          <p:nvSpPr>
            <p:cNvPr id="43" name="Text Placeholder 12">
              <a:extLst>
                <a:ext uri="{FF2B5EF4-FFF2-40B4-BE49-F238E27FC236}">
                  <a16:creationId xmlns:a16="http://schemas.microsoft.com/office/drawing/2014/main" id="{746B58A6-F930-4A21-B5E1-F74456C8A3A7}"/>
                </a:ext>
              </a:extLst>
            </p:cNvPr>
            <p:cNvSpPr txBox="1">
              <a:spLocks/>
            </p:cNvSpPr>
            <p:nvPr/>
          </p:nvSpPr>
          <p:spPr>
            <a:xfrm>
              <a:off x="879241" y="2213234"/>
              <a:ext cx="1842088" cy="481109"/>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44" name="Text Placeholder 13">
              <a:extLst>
                <a:ext uri="{FF2B5EF4-FFF2-40B4-BE49-F238E27FC236}">
                  <a16:creationId xmlns:a16="http://schemas.microsoft.com/office/drawing/2014/main" id="{36D7BE4C-84FA-4BD5-8730-617F32E36EA2}"/>
                </a:ext>
              </a:extLst>
            </p:cNvPr>
            <p:cNvSpPr txBox="1">
              <a:spLocks/>
            </p:cNvSpPr>
            <p:nvPr/>
          </p:nvSpPr>
          <p:spPr>
            <a:xfrm>
              <a:off x="879241" y="1941705"/>
              <a:ext cx="1842088" cy="258088"/>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sz="1400" b="1" dirty="0">
                  <a:solidFill>
                    <a:schemeClr val="bg1"/>
                  </a:solidFill>
                  <a:cs typeface="B Nazanin" panose="00000400000000000000" pitchFamily="2" charset="-78"/>
                </a:rPr>
                <a:t>مطالب در اینجا</a:t>
              </a:r>
              <a:endParaRPr lang="en-US" sz="1400" b="1" dirty="0">
                <a:solidFill>
                  <a:schemeClr val="bg1"/>
                </a:solidFill>
                <a:cs typeface="B Nazanin" panose="00000400000000000000" pitchFamily="2" charset="-78"/>
              </a:endParaRPr>
            </a:p>
          </p:txBody>
        </p:sp>
      </p:grpSp>
      <p:grpSp>
        <p:nvGrpSpPr>
          <p:cNvPr id="45" name="Group 44">
            <a:extLst>
              <a:ext uri="{FF2B5EF4-FFF2-40B4-BE49-F238E27FC236}">
                <a16:creationId xmlns:a16="http://schemas.microsoft.com/office/drawing/2014/main" id="{4D93FE86-6BFD-4FF2-87FF-D20D4ACE7BAC}"/>
              </a:ext>
            </a:extLst>
          </p:cNvPr>
          <p:cNvGrpSpPr/>
          <p:nvPr/>
        </p:nvGrpSpPr>
        <p:grpSpPr>
          <a:xfrm>
            <a:off x="7919537" y="2995364"/>
            <a:ext cx="3060000" cy="752638"/>
            <a:chOff x="879241" y="1941705"/>
            <a:chExt cx="1842088" cy="752638"/>
          </a:xfrm>
        </p:grpSpPr>
        <p:sp>
          <p:nvSpPr>
            <p:cNvPr id="46" name="Text Placeholder 12">
              <a:extLst>
                <a:ext uri="{FF2B5EF4-FFF2-40B4-BE49-F238E27FC236}">
                  <a16:creationId xmlns:a16="http://schemas.microsoft.com/office/drawing/2014/main" id="{7B435764-F446-47F5-910E-DA61EAFB186A}"/>
                </a:ext>
              </a:extLst>
            </p:cNvPr>
            <p:cNvSpPr txBox="1">
              <a:spLocks/>
            </p:cNvSpPr>
            <p:nvPr/>
          </p:nvSpPr>
          <p:spPr>
            <a:xfrm>
              <a:off x="879241" y="2213234"/>
              <a:ext cx="1842088" cy="481109"/>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47" name="Text Placeholder 13">
              <a:extLst>
                <a:ext uri="{FF2B5EF4-FFF2-40B4-BE49-F238E27FC236}">
                  <a16:creationId xmlns:a16="http://schemas.microsoft.com/office/drawing/2014/main" id="{382FD1E1-1DB6-4EC2-98B0-53DF83B64783}"/>
                </a:ext>
              </a:extLst>
            </p:cNvPr>
            <p:cNvSpPr txBox="1">
              <a:spLocks/>
            </p:cNvSpPr>
            <p:nvPr/>
          </p:nvSpPr>
          <p:spPr>
            <a:xfrm>
              <a:off x="879241" y="1941705"/>
              <a:ext cx="1842088" cy="258088"/>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sz="1400" b="1" dirty="0">
                  <a:solidFill>
                    <a:schemeClr val="bg1"/>
                  </a:solidFill>
                  <a:cs typeface="B Nazanin" panose="00000400000000000000" pitchFamily="2" charset="-78"/>
                </a:rPr>
                <a:t>مطالب در اینجا</a:t>
              </a:r>
              <a:endParaRPr lang="en-US" sz="1400" b="1" dirty="0">
                <a:solidFill>
                  <a:schemeClr val="bg1"/>
                </a:solidFill>
                <a:cs typeface="B Nazanin" panose="00000400000000000000" pitchFamily="2" charset="-78"/>
              </a:endParaRPr>
            </a:p>
          </p:txBody>
        </p:sp>
      </p:grpSp>
      <p:grpSp>
        <p:nvGrpSpPr>
          <p:cNvPr id="48" name="Group 47">
            <a:extLst>
              <a:ext uri="{FF2B5EF4-FFF2-40B4-BE49-F238E27FC236}">
                <a16:creationId xmlns:a16="http://schemas.microsoft.com/office/drawing/2014/main" id="{21F4651E-E994-4B2F-A2E4-AB08CF798CB0}"/>
              </a:ext>
            </a:extLst>
          </p:cNvPr>
          <p:cNvGrpSpPr/>
          <p:nvPr/>
        </p:nvGrpSpPr>
        <p:grpSpPr>
          <a:xfrm>
            <a:off x="7919537" y="4082426"/>
            <a:ext cx="3060000" cy="752638"/>
            <a:chOff x="879241" y="1941705"/>
            <a:chExt cx="1842088" cy="752638"/>
          </a:xfrm>
        </p:grpSpPr>
        <p:sp>
          <p:nvSpPr>
            <p:cNvPr id="49" name="Text Placeholder 12">
              <a:extLst>
                <a:ext uri="{FF2B5EF4-FFF2-40B4-BE49-F238E27FC236}">
                  <a16:creationId xmlns:a16="http://schemas.microsoft.com/office/drawing/2014/main" id="{CD6DAF1E-044E-41BA-ACAC-FBA03628F06A}"/>
                </a:ext>
              </a:extLst>
            </p:cNvPr>
            <p:cNvSpPr txBox="1">
              <a:spLocks/>
            </p:cNvSpPr>
            <p:nvPr/>
          </p:nvSpPr>
          <p:spPr>
            <a:xfrm>
              <a:off x="879241" y="2213234"/>
              <a:ext cx="1842088" cy="481109"/>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50" name="Text Placeholder 13">
              <a:extLst>
                <a:ext uri="{FF2B5EF4-FFF2-40B4-BE49-F238E27FC236}">
                  <a16:creationId xmlns:a16="http://schemas.microsoft.com/office/drawing/2014/main" id="{EB55BFEF-B3BB-45FC-A593-50F313ED98EA}"/>
                </a:ext>
              </a:extLst>
            </p:cNvPr>
            <p:cNvSpPr txBox="1">
              <a:spLocks/>
            </p:cNvSpPr>
            <p:nvPr/>
          </p:nvSpPr>
          <p:spPr>
            <a:xfrm>
              <a:off x="879241" y="1941705"/>
              <a:ext cx="1842088" cy="258088"/>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sz="1400" b="1" dirty="0">
                  <a:solidFill>
                    <a:schemeClr val="bg1"/>
                  </a:solidFill>
                  <a:cs typeface="B Nazanin" panose="00000400000000000000" pitchFamily="2" charset="-78"/>
                </a:rPr>
                <a:t>مطالب در اینجا</a:t>
              </a:r>
              <a:endParaRPr lang="en-US" sz="1400" b="1" dirty="0">
                <a:solidFill>
                  <a:schemeClr val="bg1"/>
                </a:solidFill>
                <a:cs typeface="B Nazanin" panose="00000400000000000000" pitchFamily="2" charset="-78"/>
              </a:endParaRPr>
            </a:p>
          </p:txBody>
        </p:sp>
      </p:grpSp>
      <p:grpSp>
        <p:nvGrpSpPr>
          <p:cNvPr id="51" name="Group 50">
            <a:extLst>
              <a:ext uri="{FF2B5EF4-FFF2-40B4-BE49-F238E27FC236}">
                <a16:creationId xmlns:a16="http://schemas.microsoft.com/office/drawing/2014/main" id="{6F38CC59-5B44-4791-B16D-8F99304B3AB0}"/>
              </a:ext>
            </a:extLst>
          </p:cNvPr>
          <p:cNvGrpSpPr/>
          <p:nvPr/>
        </p:nvGrpSpPr>
        <p:grpSpPr>
          <a:xfrm>
            <a:off x="7919537" y="5169490"/>
            <a:ext cx="3060000" cy="752638"/>
            <a:chOff x="879241" y="1941705"/>
            <a:chExt cx="1842088" cy="752638"/>
          </a:xfrm>
        </p:grpSpPr>
        <p:sp>
          <p:nvSpPr>
            <p:cNvPr id="52" name="Text Placeholder 12">
              <a:extLst>
                <a:ext uri="{FF2B5EF4-FFF2-40B4-BE49-F238E27FC236}">
                  <a16:creationId xmlns:a16="http://schemas.microsoft.com/office/drawing/2014/main" id="{185793FD-F7F3-4672-9290-EB6005B0A328}"/>
                </a:ext>
              </a:extLst>
            </p:cNvPr>
            <p:cNvSpPr txBox="1">
              <a:spLocks/>
            </p:cNvSpPr>
            <p:nvPr/>
          </p:nvSpPr>
          <p:spPr>
            <a:xfrm>
              <a:off x="879241" y="2213234"/>
              <a:ext cx="1842088" cy="481109"/>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53" name="Text Placeholder 13">
              <a:extLst>
                <a:ext uri="{FF2B5EF4-FFF2-40B4-BE49-F238E27FC236}">
                  <a16:creationId xmlns:a16="http://schemas.microsoft.com/office/drawing/2014/main" id="{F339F2CD-28D6-4C7F-B1AF-F81C605F9F0A}"/>
                </a:ext>
              </a:extLst>
            </p:cNvPr>
            <p:cNvSpPr txBox="1">
              <a:spLocks/>
            </p:cNvSpPr>
            <p:nvPr/>
          </p:nvSpPr>
          <p:spPr>
            <a:xfrm>
              <a:off x="879241" y="1941705"/>
              <a:ext cx="1842088" cy="258088"/>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sz="1400" b="1" dirty="0">
                  <a:solidFill>
                    <a:schemeClr val="bg1"/>
                  </a:solidFill>
                  <a:cs typeface="B Nazanin" panose="00000400000000000000" pitchFamily="2" charset="-78"/>
                </a:rPr>
                <a:t>مطالب در اینجا</a:t>
              </a:r>
              <a:endParaRPr lang="en-US" sz="1400" b="1" dirty="0">
                <a:solidFill>
                  <a:schemeClr val="bg1"/>
                </a:solidFill>
                <a:cs typeface="B Nazanin" panose="00000400000000000000" pitchFamily="2" charset="-78"/>
              </a:endParaRPr>
            </a:p>
          </p:txBody>
        </p:sp>
      </p:grpSp>
      <p:grpSp>
        <p:nvGrpSpPr>
          <p:cNvPr id="54" name="Group 53">
            <a:extLst>
              <a:ext uri="{FF2B5EF4-FFF2-40B4-BE49-F238E27FC236}">
                <a16:creationId xmlns:a16="http://schemas.microsoft.com/office/drawing/2014/main" id="{B289F580-29DE-46E2-98C9-E2B67A08F753}"/>
              </a:ext>
            </a:extLst>
          </p:cNvPr>
          <p:cNvGrpSpPr/>
          <p:nvPr/>
        </p:nvGrpSpPr>
        <p:grpSpPr>
          <a:xfrm>
            <a:off x="3073657" y="2757052"/>
            <a:ext cx="6039527" cy="2358450"/>
            <a:chOff x="1522509" y="1318935"/>
            <a:chExt cx="6039527" cy="2358450"/>
          </a:xfrm>
        </p:grpSpPr>
        <p:sp>
          <p:nvSpPr>
            <p:cNvPr id="55" name="TextBox 54">
              <a:extLst>
                <a:ext uri="{FF2B5EF4-FFF2-40B4-BE49-F238E27FC236}">
                  <a16:creationId xmlns:a16="http://schemas.microsoft.com/office/drawing/2014/main" id="{ECF6AC6F-A27D-418D-8B71-1D5592774ED1}"/>
                </a:ext>
              </a:extLst>
            </p:cNvPr>
            <p:cNvSpPr txBox="1"/>
            <p:nvPr/>
          </p:nvSpPr>
          <p:spPr>
            <a:xfrm rot="16200000">
              <a:off x="4539647" y="596908"/>
              <a:ext cx="2300361" cy="3744416"/>
            </a:xfrm>
            <a:prstGeom prst="rect">
              <a:avLst/>
            </a:prstGeom>
            <a:noFill/>
          </p:spPr>
          <p:txBody>
            <a:bodyPr wrap="square" rtlCol="0">
              <a:prstTxWarp prst="textArchUp">
                <a:avLst>
                  <a:gd name="adj" fmla="val 10910682"/>
                </a:avLst>
              </a:prstTxWarp>
              <a:spAutoFit/>
            </a:bodyPr>
            <a:lstStyle/>
            <a:p>
              <a:pPr algn="ctr" rtl="1"/>
              <a:r>
                <a:rPr lang="fa-IR" altLang="ko-KR" sz="1600" b="1" dirty="0">
                  <a:solidFill>
                    <a:schemeClr val="bg1"/>
                  </a:solidFill>
                  <a:cs typeface="B Nazanin" panose="00000400000000000000" pitchFamily="2" charset="-78"/>
                </a:rPr>
                <a:t>مطالب در اینجا</a:t>
              </a:r>
              <a:endParaRPr lang="ko-KR" altLang="en-US" sz="1600" b="1" dirty="0">
                <a:solidFill>
                  <a:schemeClr val="bg1"/>
                </a:solidFill>
                <a:cs typeface="B Nazanin" panose="00000400000000000000" pitchFamily="2" charset="-78"/>
              </a:endParaRPr>
            </a:p>
          </p:txBody>
        </p:sp>
        <p:sp>
          <p:nvSpPr>
            <p:cNvPr id="56" name="TextBox 55">
              <a:extLst>
                <a:ext uri="{FF2B5EF4-FFF2-40B4-BE49-F238E27FC236}">
                  <a16:creationId xmlns:a16="http://schemas.microsoft.com/office/drawing/2014/main" id="{BAAB8616-D99C-4C80-8EF7-F5FA37588EA0}"/>
                </a:ext>
              </a:extLst>
            </p:cNvPr>
            <p:cNvSpPr txBox="1"/>
            <p:nvPr/>
          </p:nvSpPr>
          <p:spPr>
            <a:xfrm rot="5400000">
              <a:off x="2244536" y="654997"/>
              <a:ext cx="2300361" cy="3744416"/>
            </a:xfrm>
            <a:prstGeom prst="rect">
              <a:avLst/>
            </a:prstGeom>
            <a:noFill/>
          </p:spPr>
          <p:txBody>
            <a:bodyPr wrap="square" rtlCol="0">
              <a:prstTxWarp prst="textArchUp">
                <a:avLst>
                  <a:gd name="adj" fmla="val 10910682"/>
                </a:avLst>
              </a:prstTxWarp>
              <a:spAutoFit/>
            </a:bodyPr>
            <a:lstStyle/>
            <a:p>
              <a:pPr algn="ctr" rtl="1"/>
              <a:r>
                <a:rPr lang="fa-IR" altLang="ko-KR" sz="1600" b="1" dirty="0">
                  <a:solidFill>
                    <a:schemeClr val="bg1"/>
                  </a:solidFill>
                  <a:cs typeface="B Nazanin" panose="00000400000000000000" pitchFamily="2" charset="-78"/>
                </a:rPr>
                <a:t>مطالب در اینجا</a:t>
              </a:r>
              <a:endParaRPr lang="ko-KR" altLang="en-US" sz="1600" b="1" dirty="0">
                <a:solidFill>
                  <a:schemeClr val="bg1"/>
                </a:solidFill>
                <a:cs typeface="B Nazanin" panose="00000400000000000000" pitchFamily="2" charset="-78"/>
              </a:endParaRPr>
            </a:p>
          </p:txBody>
        </p:sp>
      </p:grpSp>
      <p:sp>
        <p:nvSpPr>
          <p:cNvPr id="58" name="Freeform: Shape 57">
            <a:extLst>
              <a:ext uri="{FF2B5EF4-FFF2-40B4-BE49-F238E27FC236}">
                <a16:creationId xmlns:a16="http://schemas.microsoft.com/office/drawing/2014/main" id="{BC763714-50C6-4000-8E80-47688270844A}"/>
              </a:ext>
            </a:extLst>
          </p:cNvPr>
          <p:cNvSpPr/>
          <p:nvPr/>
        </p:nvSpPr>
        <p:spPr>
          <a:xfrm>
            <a:off x="5875261" y="3645136"/>
            <a:ext cx="461477" cy="524194"/>
          </a:xfrm>
          <a:custGeom>
            <a:avLst/>
            <a:gdLst>
              <a:gd name="connsiteX0" fmla="*/ 1345391 w 1544262"/>
              <a:gd name="connsiteY0" fmla="*/ 613209 h 1754137"/>
              <a:gd name="connsiteX1" fmla="*/ 1336057 w 1544262"/>
              <a:gd name="connsiteY1" fmla="*/ 605208 h 1754137"/>
              <a:gd name="connsiteX2" fmla="*/ 1338057 w 1544262"/>
              <a:gd name="connsiteY2" fmla="*/ 366131 h 1754137"/>
              <a:gd name="connsiteX3" fmla="*/ 946199 w 1544262"/>
              <a:gd name="connsiteY3" fmla="*/ 180 h 1754137"/>
              <a:gd name="connsiteX4" fmla="*/ 566246 w 1544262"/>
              <a:gd name="connsiteY4" fmla="*/ 3038 h 1754137"/>
              <a:gd name="connsiteX5" fmla="*/ 211726 w 1544262"/>
              <a:gd name="connsiteY5" fmla="*/ 315362 h 1754137"/>
              <a:gd name="connsiteX6" fmla="*/ 206582 w 1544262"/>
              <a:gd name="connsiteY6" fmla="*/ 613781 h 1754137"/>
              <a:gd name="connsiteX7" fmla="*/ 169530 w 1544262"/>
              <a:gd name="connsiteY7" fmla="*/ 621591 h 1754137"/>
              <a:gd name="connsiteX8" fmla="*/ 1223 w 1544262"/>
              <a:gd name="connsiteY8" fmla="*/ 812758 h 1754137"/>
              <a:gd name="connsiteX9" fmla="*/ 461 w 1544262"/>
              <a:gd name="connsiteY9" fmla="*/ 964872 h 1754137"/>
              <a:gd name="connsiteX10" fmla="*/ 44181 w 1544262"/>
              <a:gd name="connsiteY10" fmla="*/ 1007068 h 1754137"/>
              <a:gd name="connsiteX11" fmla="*/ 153433 w 1544262"/>
              <a:gd name="connsiteY11" fmla="*/ 1007163 h 1754137"/>
              <a:gd name="connsiteX12" fmla="*/ 208678 w 1544262"/>
              <a:gd name="connsiteY12" fmla="*/ 1052979 h 1754137"/>
              <a:gd name="connsiteX13" fmla="*/ 151718 w 1544262"/>
              <a:gd name="connsiteY13" fmla="*/ 1097460 h 1754137"/>
              <a:gd name="connsiteX14" fmla="*/ 37704 w 1544262"/>
              <a:gd name="connsiteY14" fmla="*/ 1096984 h 1754137"/>
              <a:gd name="connsiteX15" fmla="*/ 842 w 1544262"/>
              <a:gd name="connsiteY15" fmla="*/ 1135275 h 1754137"/>
              <a:gd name="connsiteX16" fmla="*/ 842 w 1544262"/>
              <a:gd name="connsiteY16" fmla="*/ 1173279 h 1754137"/>
              <a:gd name="connsiteX17" fmla="*/ 38752 w 1544262"/>
              <a:gd name="connsiteY17" fmla="*/ 1211093 h 1754137"/>
              <a:gd name="connsiteX18" fmla="*/ 157529 w 1544262"/>
              <a:gd name="connsiteY18" fmla="*/ 1210903 h 1754137"/>
              <a:gd name="connsiteX19" fmla="*/ 208773 w 1544262"/>
              <a:gd name="connsiteY19" fmla="*/ 1255671 h 1754137"/>
              <a:gd name="connsiteX20" fmla="*/ 157910 w 1544262"/>
              <a:gd name="connsiteY20" fmla="*/ 1300152 h 1754137"/>
              <a:gd name="connsiteX21" fmla="*/ 43895 w 1544262"/>
              <a:gd name="connsiteY21" fmla="*/ 1299771 h 1754137"/>
              <a:gd name="connsiteX22" fmla="*/ 747 w 1544262"/>
              <a:gd name="connsiteY22" fmla="*/ 1342062 h 1754137"/>
              <a:gd name="connsiteX23" fmla="*/ 842 w 1544262"/>
              <a:gd name="connsiteY23" fmla="*/ 1380067 h 1754137"/>
              <a:gd name="connsiteX24" fmla="*/ 35894 w 1544262"/>
              <a:gd name="connsiteY24" fmla="*/ 1415786 h 1754137"/>
              <a:gd name="connsiteX25" fmla="*/ 149908 w 1544262"/>
              <a:gd name="connsiteY25" fmla="*/ 1415786 h 1754137"/>
              <a:gd name="connsiteX26" fmla="*/ 208487 w 1544262"/>
              <a:gd name="connsiteY26" fmla="*/ 1461887 h 1754137"/>
              <a:gd name="connsiteX27" fmla="*/ 146384 w 1544262"/>
              <a:gd name="connsiteY27" fmla="*/ 1506559 h 1754137"/>
              <a:gd name="connsiteX28" fmla="*/ 41800 w 1544262"/>
              <a:gd name="connsiteY28" fmla="*/ 1505988 h 1754137"/>
              <a:gd name="connsiteX29" fmla="*/ 176 w 1544262"/>
              <a:gd name="connsiteY29" fmla="*/ 1545040 h 1754137"/>
              <a:gd name="connsiteX30" fmla="*/ 207058 w 1544262"/>
              <a:gd name="connsiteY30" fmla="*/ 1754018 h 1754137"/>
              <a:gd name="connsiteX31" fmla="*/ 1328818 w 1544262"/>
              <a:gd name="connsiteY31" fmla="*/ 1754114 h 1754137"/>
              <a:gd name="connsiteX32" fmla="*/ 1544178 w 1544262"/>
              <a:gd name="connsiteY32" fmla="*/ 1538373 h 1754137"/>
              <a:gd name="connsiteX33" fmla="*/ 1544178 w 1544262"/>
              <a:gd name="connsiteY33" fmla="*/ 877623 h 1754137"/>
              <a:gd name="connsiteX34" fmla="*/ 1345391 w 1544262"/>
              <a:gd name="connsiteY34" fmla="*/ 613209 h 1754137"/>
              <a:gd name="connsiteX35" fmla="*/ 388891 w 1544262"/>
              <a:gd name="connsiteY35" fmla="*/ 693695 h 1754137"/>
              <a:gd name="connsiteX36" fmla="*/ 237253 w 1544262"/>
              <a:gd name="connsiteY36" fmla="*/ 693791 h 1754137"/>
              <a:gd name="connsiteX37" fmla="*/ 203439 w 1544262"/>
              <a:gd name="connsiteY37" fmla="*/ 656834 h 1754137"/>
              <a:gd name="connsiteX38" fmla="*/ 236015 w 1544262"/>
              <a:gd name="connsiteY38" fmla="*/ 618924 h 1754137"/>
              <a:gd name="connsiteX39" fmla="*/ 321358 w 1544262"/>
              <a:gd name="connsiteY39" fmla="*/ 619305 h 1754137"/>
              <a:gd name="connsiteX40" fmla="*/ 387748 w 1544262"/>
              <a:gd name="connsiteY40" fmla="*/ 619020 h 1754137"/>
              <a:gd name="connsiteX41" fmla="*/ 432039 w 1544262"/>
              <a:gd name="connsiteY41" fmla="*/ 655595 h 1754137"/>
              <a:gd name="connsiteX42" fmla="*/ 388891 w 1544262"/>
              <a:gd name="connsiteY42" fmla="*/ 693695 h 1754137"/>
              <a:gd name="connsiteX43" fmla="*/ 905908 w 1544262"/>
              <a:gd name="connsiteY43" fmla="*/ 1263195 h 1754137"/>
              <a:gd name="connsiteX44" fmla="*/ 845900 w 1544262"/>
              <a:gd name="connsiteY44" fmla="*/ 1422548 h 1754137"/>
              <a:gd name="connsiteX45" fmla="*/ 786084 w 1544262"/>
              <a:gd name="connsiteY45" fmla="*/ 1482270 h 1754137"/>
              <a:gd name="connsiteX46" fmla="*/ 699692 w 1544262"/>
              <a:gd name="connsiteY46" fmla="*/ 1383115 h 1754137"/>
              <a:gd name="connsiteX47" fmla="*/ 650542 w 1544262"/>
              <a:gd name="connsiteY47" fmla="*/ 1278149 h 1754137"/>
              <a:gd name="connsiteX48" fmla="*/ 630349 w 1544262"/>
              <a:gd name="connsiteY48" fmla="*/ 1027737 h 1754137"/>
              <a:gd name="connsiteX49" fmla="*/ 892668 w 1544262"/>
              <a:gd name="connsiteY49" fmla="*/ 1006592 h 1754137"/>
              <a:gd name="connsiteX50" fmla="*/ 905908 w 1544262"/>
              <a:gd name="connsiteY50" fmla="*/ 1263195 h 1754137"/>
              <a:gd name="connsiteX51" fmla="*/ 904384 w 1544262"/>
              <a:gd name="connsiteY51" fmla="*/ 617019 h 1754137"/>
              <a:gd name="connsiteX52" fmla="*/ 482140 w 1544262"/>
              <a:gd name="connsiteY52" fmla="*/ 618353 h 1754137"/>
              <a:gd name="connsiteX53" fmla="*/ 430420 w 1544262"/>
              <a:gd name="connsiteY53" fmla="*/ 564917 h 1754137"/>
              <a:gd name="connsiteX54" fmla="*/ 430420 w 1544262"/>
              <a:gd name="connsiteY54" fmla="*/ 384704 h 1754137"/>
              <a:gd name="connsiteX55" fmla="*/ 431944 w 1544262"/>
              <a:gd name="connsiteY55" fmla="*/ 384228 h 1754137"/>
              <a:gd name="connsiteX56" fmla="*/ 430515 w 1544262"/>
              <a:gd name="connsiteY56" fmla="*/ 384133 h 1754137"/>
              <a:gd name="connsiteX57" fmla="*/ 611014 w 1544262"/>
              <a:gd name="connsiteY57" fmla="*/ 225732 h 1754137"/>
              <a:gd name="connsiteX58" fmla="*/ 933626 w 1544262"/>
              <a:gd name="connsiteY58" fmla="*/ 225637 h 1754137"/>
              <a:gd name="connsiteX59" fmla="*/ 1113934 w 1544262"/>
              <a:gd name="connsiteY59" fmla="*/ 409374 h 1754137"/>
              <a:gd name="connsiteX60" fmla="*/ 1117173 w 1544262"/>
              <a:gd name="connsiteY60" fmla="*/ 593778 h 1754137"/>
              <a:gd name="connsiteX61" fmla="*/ 1117458 w 1544262"/>
              <a:gd name="connsiteY61" fmla="*/ 613114 h 1754137"/>
              <a:gd name="connsiteX62" fmla="*/ 1117458 w 1544262"/>
              <a:gd name="connsiteY62" fmla="*/ 613114 h 1754137"/>
              <a:gd name="connsiteX63" fmla="*/ 904384 w 1544262"/>
              <a:gd name="connsiteY63" fmla="*/ 617019 h 1754137"/>
              <a:gd name="connsiteX64" fmla="*/ 1307387 w 1544262"/>
              <a:gd name="connsiteY64" fmla="*/ 693600 h 1754137"/>
              <a:gd name="connsiteX65" fmla="*/ 1226900 w 1544262"/>
              <a:gd name="connsiteY65" fmla="*/ 693314 h 1754137"/>
              <a:gd name="connsiteX66" fmla="*/ 1160607 w 1544262"/>
              <a:gd name="connsiteY66" fmla="*/ 693600 h 1754137"/>
              <a:gd name="connsiteX67" fmla="*/ 1113458 w 1544262"/>
              <a:gd name="connsiteY67" fmla="*/ 656643 h 1754137"/>
              <a:gd name="connsiteX68" fmla="*/ 1160987 w 1544262"/>
              <a:gd name="connsiteY68" fmla="*/ 619115 h 1754137"/>
              <a:gd name="connsiteX69" fmla="*/ 1307767 w 1544262"/>
              <a:gd name="connsiteY69" fmla="*/ 619020 h 1754137"/>
              <a:gd name="connsiteX70" fmla="*/ 1338248 w 1544262"/>
              <a:gd name="connsiteY70" fmla="*/ 658834 h 1754137"/>
              <a:gd name="connsiteX71" fmla="*/ 1307387 w 1544262"/>
              <a:gd name="connsiteY71" fmla="*/ 693600 h 1754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544262" h="1754137">
                <a:moveTo>
                  <a:pt x="1345391" y="613209"/>
                </a:moveTo>
                <a:cubicBezTo>
                  <a:pt x="1342439" y="610352"/>
                  <a:pt x="1339296" y="607780"/>
                  <a:pt x="1336057" y="605208"/>
                </a:cubicBezTo>
                <a:cubicBezTo>
                  <a:pt x="1345391" y="525579"/>
                  <a:pt x="1340533" y="445855"/>
                  <a:pt x="1338057" y="366131"/>
                </a:cubicBezTo>
                <a:cubicBezTo>
                  <a:pt x="1321579" y="157724"/>
                  <a:pt x="1135270" y="-6202"/>
                  <a:pt x="946199" y="180"/>
                </a:cubicBezTo>
                <a:cubicBezTo>
                  <a:pt x="819611" y="4466"/>
                  <a:pt x="692739" y="-1630"/>
                  <a:pt x="566246" y="3038"/>
                </a:cubicBezTo>
                <a:cubicBezTo>
                  <a:pt x="398130" y="9229"/>
                  <a:pt x="240396" y="148770"/>
                  <a:pt x="211726" y="315362"/>
                </a:cubicBezTo>
                <a:cubicBezTo>
                  <a:pt x="194771" y="414041"/>
                  <a:pt x="203058" y="514149"/>
                  <a:pt x="206582" y="613781"/>
                </a:cubicBezTo>
                <a:cubicBezTo>
                  <a:pt x="194200" y="616448"/>
                  <a:pt x="182008" y="619686"/>
                  <a:pt x="169530" y="621591"/>
                </a:cubicBezTo>
                <a:cubicBezTo>
                  <a:pt x="55421" y="639308"/>
                  <a:pt x="2367" y="699315"/>
                  <a:pt x="1223" y="812758"/>
                </a:cubicBezTo>
                <a:cubicBezTo>
                  <a:pt x="747" y="863431"/>
                  <a:pt x="3033" y="914295"/>
                  <a:pt x="461" y="964872"/>
                </a:cubicBezTo>
                <a:cubicBezTo>
                  <a:pt x="-1348" y="999257"/>
                  <a:pt x="11892" y="1009068"/>
                  <a:pt x="44181" y="1007068"/>
                </a:cubicBezTo>
                <a:cubicBezTo>
                  <a:pt x="80471" y="1004877"/>
                  <a:pt x="117048" y="1006211"/>
                  <a:pt x="153433" y="1007163"/>
                </a:cubicBezTo>
                <a:cubicBezTo>
                  <a:pt x="183341" y="1007925"/>
                  <a:pt x="209630" y="1020117"/>
                  <a:pt x="208678" y="1052979"/>
                </a:cubicBezTo>
                <a:cubicBezTo>
                  <a:pt x="207725" y="1084887"/>
                  <a:pt x="182198" y="1097270"/>
                  <a:pt x="151718" y="1097460"/>
                </a:cubicBezTo>
                <a:cubicBezTo>
                  <a:pt x="113713" y="1097651"/>
                  <a:pt x="75518" y="1099270"/>
                  <a:pt x="37704" y="1096984"/>
                </a:cubicBezTo>
                <a:cubicBezTo>
                  <a:pt x="7796" y="1095174"/>
                  <a:pt x="-2301" y="1106985"/>
                  <a:pt x="842" y="1135275"/>
                </a:cubicBezTo>
                <a:cubicBezTo>
                  <a:pt x="2271" y="1147752"/>
                  <a:pt x="2176" y="1160706"/>
                  <a:pt x="842" y="1173279"/>
                </a:cubicBezTo>
                <a:cubicBezTo>
                  <a:pt x="-2206" y="1202331"/>
                  <a:pt x="9796" y="1212618"/>
                  <a:pt x="38752" y="1211093"/>
                </a:cubicBezTo>
                <a:cubicBezTo>
                  <a:pt x="78281" y="1209093"/>
                  <a:pt x="117905" y="1210808"/>
                  <a:pt x="157529" y="1210903"/>
                </a:cubicBezTo>
                <a:cubicBezTo>
                  <a:pt x="187723" y="1210903"/>
                  <a:pt x="208297" y="1227572"/>
                  <a:pt x="208773" y="1255671"/>
                </a:cubicBezTo>
                <a:cubicBezTo>
                  <a:pt x="209250" y="1284722"/>
                  <a:pt x="188008" y="1300152"/>
                  <a:pt x="157910" y="1300152"/>
                </a:cubicBezTo>
                <a:cubicBezTo>
                  <a:pt x="119905" y="1300152"/>
                  <a:pt x="81710" y="1302152"/>
                  <a:pt x="43895" y="1299771"/>
                </a:cubicBezTo>
                <a:cubicBezTo>
                  <a:pt x="11320" y="1297676"/>
                  <a:pt x="-3634" y="1308058"/>
                  <a:pt x="747" y="1342062"/>
                </a:cubicBezTo>
                <a:cubicBezTo>
                  <a:pt x="2367" y="1354540"/>
                  <a:pt x="2081" y="1367494"/>
                  <a:pt x="842" y="1380067"/>
                </a:cubicBezTo>
                <a:cubicBezTo>
                  <a:pt x="-1825" y="1406642"/>
                  <a:pt x="8938" y="1416929"/>
                  <a:pt x="35894" y="1415786"/>
                </a:cubicBezTo>
                <a:cubicBezTo>
                  <a:pt x="73804" y="1414167"/>
                  <a:pt x="111904" y="1415310"/>
                  <a:pt x="149908" y="1415786"/>
                </a:cubicBezTo>
                <a:cubicBezTo>
                  <a:pt x="181151" y="1416167"/>
                  <a:pt x="210964" y="1424835"/>
                  <a:pt x="208487" y="1461887"/>
                </a:cubicBezTo>
                <a:cubicBezTo>
                  <a:pt x="206201" y="1495701"/>
                  <a:pt x="178769" y="1507131"/>
                  <a:pt x="146384" y="1506559"/>
                </a:cubicBezTo>
                <a:cubicBezTo>
                  <a:pt x="111523" y="1505892"/>
                  <a:pt x="76566" y="1508083"/>
                  <a:pt x="41800" y="1505988"/>
                </a:cubicBezTo>
                <a:cubicBezTo>
                  <a:pt x="11892" y="1504178"/>
                  <a:pt x="557" y="1512655"/>
                  <a:pt x="176" y="1545040"/>
                </a:cubicBezTo>
                <a:cubicBezTo>
                  <a:pt x="-1444" y="1680200"/>
                  <a:pt x="69803" y="1753923"/>
                  <a:pt x="207058" y="1754018"/>
                </a:cubicBezTo>
                <a:cubicBezTo>
                  <a:pt x="581010" y="1754209"/>
                  <a:pt x="954962" y="1754114"/>
                  <a:pt x="1328818" y="1754114"/>
                </a:cubicBezTo>
                <a:cubicBezTo>
                  <a:pt x="1474169" y="1754114"/>
                  <a:pt x="1544083" y="1684200"/>
                  <a:pt x="1544178" y="1538373"/>
                </a:cubicBezTo>
                <a:cubicBezTo>
                  <a:pt x="1544369" y="1318155"/>
                  <a:pt x="1544178" y="1097841"/>
                  <a:pt x="1544178" y="877623"/>
                </a:cubicBezTo>
                <a:cubicBezTo>
                  <a:pt x="1544369" y="688171"/>
                  <a:pt x="1523414" y="660358"/>
                  <a:pt x="1345391" y="613209"/>
                </a:cubicBezTo>
                <a:close/>
                <a:moveTo>
                  <a:pt x="388891" y="693695"/>
                </a:moveTo>
                <a:cubicBezTo>
                  <a:pt x="338313" y="692362"/>
                  <a:pt x="287735" y="692076"/>
                  <a:pt x="237253" y="693791"/>
                </a:cubicBezTo>
                <a:cubicBezTo>
                  <a:pt x="208773" y="694743"/>
                  <a:pt x="203058" y="681980"/>
                  <a:pt x="203439" y="656834"/>
                </a:cubicBezTo>
                <a:cubicBezTo>
                  <a:pt x="203820" y="633212"/>
                  <a:pt x="205915" y="616829"/>
                  <a:pt x="236015" y="618924"/>
                </a:cubicBezTo>
                <a:cubicBezTo>
                  <a:pt x="264304" y="620924"/>
                  <a:pt x="292879" y="619305"/>
                  <a:pt x="321358" y="619305"/>
                </a:cubicBezTo>
                <a:cubicBezTo>
                  <a:pt x="343456" y="619305"/>
                  <a:pt x="365650" y="620162"/>
                  <a:pt x="387748" y="619020"/>
                </a:cubicBezTo>
                <a:cubicBezTo>
                  <a:pt x="414322" y="617686"/>
                  <a:pt x="431944" y="619972"/>
                  <a:pt x="432039" y="655595"/>
                </a:cubicBezTo>
                <a:cubicBezTo>
                  <a:pt x="432134" y="690076"/>
                  <a:pt x="416704" y="694457"/>
                  <a:pt x="388891" y="693695"/>
                </a:cubicBezTo>
                <a:close/>
                <a:moveTo>
                  <a:pt x="905908" y="1263195"/>
                </a:moveTo>
                <a:cubicBezTo>
                  <a:pt x="847615" y="1310058"/>
                  <a:pt x="838852" y="1360541"/>
                  <a:pt x="845900" y="1422548"/>
                </a:cubicBezTo>
                <a:cubicBezTo>
                  <a:pt x="851520" y="1471507"/>
                  <a:pt x="834089" y="1484556"/>
                  <a:pt x="786084" y="1482270"/>
                </a:cubicBezTo>
                <a:cubicBezTo>
                  <a:pt x="699882" y="1478174"/>
                  <a:pt x="699692" y="1481223"/>
                  <a:pt x="699692" y="1383115"/>
                </a:cubicBezTo>
                <a:cubicBezTo>
                  <a:pt x="707598" y="1344253"/>
                  <a:pt x="695691" y="1310344"/>
                  <a:pt x="650542" y="1278149"/>
                </a:cubicBezTo>
                <a:cubicBezTo>
                  <a:pt x="573295" y="1222905"/>
                  <a:pt x="567961" y="1097079"/>
                  <a:pt x="630349" y="1027737"/>
                </a:cubicBezTo>
                <a:cubicBezTo>
                  <a:pt x="702930" y="947060"/>
                  <a:pt x="817230" y="937821"/>
                  <a:pt x="892668" y="1006592"/>
                </a:cubicBezTo>
                <a:cubicBezTo>
                  <a:pt x="970297" y="1077267"/>
                  <a:pt x="984013" y="1200425"/>
                  <a:pt x="905908" y="1263195"/>
                </a:cubicBezTo>
                <a:close/>
                <a:moveTo>
                  <a:pt x="904384" y="617019"/>
                </a:moveTo>
                <a:cubicBezTo>
                  <a:pt x="763605" y="618162"/>
                  <a:pt x="622825" y="615590"/>
                  <a:pt x="482140" y="618353"/>
                </a:cubicBezTo>
                <a:cubicBezTo>
                  <a:pt x="439088" y="619210"/>
                  <a:pt x="428229" y="605780"/>
                  <a:pt x="430420" y="564917"/>
                </a:cubicBezTo>
                <a:cubicBezTo>
                  <a:pt x="433659" y="505005"/>
                  <a:pt x="430706" y="444807"/>
                  <a:pt x="430420" y="384704"/>
                </a:cubicBezTo>
                <a:cubicBezTo>
                  <a:pt x="430991" y="384609"/>
                  <a:pt x="431373" y="384419"/>
                  <a:pt x="431944" y="384228"/>
                </a:cubicBezTo>
                <a:cubicBezTo>
                  <a:pt x="431467" y="384228"/>
                  <a:pt x="430991" y="384133"/>
                  <a:pt x="430515" y="384133"/>
                </a:cubicBezTo>
                <a:cubicBezTo>
                  <a:pt x="450327" y="280691"/>
                  <a:pt x="505953" y="228971"/>
                  <a:pt x="611014" y="225732"/>
                </a:cubicBezTo>
                <a:cubicBezTo>
                  <a:pt x="718456" y="222398"/>
                  <a:pt x="826183" y="222494"/>
                  <a:pt x="933626" y="225637"/>
                </a:cubicBezTo>
                <a:cubicBezTo>
                  <a:pt x="1046783" y="228971"/>
                  <a:pt x="1110696" y="296312"/>
                  <a:pt x="1113934" y="409374"/>
                </a:cubicBezTo>
                <a:cubicBezTo>
                  <a:pt x="1115744" y="470810"/>
                  <a:pt x="1116220" y="532342"/>
                  <a:pt x="1117173" y="593778"/>
                </a:cubicBezTo>
                <a:cubicBezTo>
                  <a:pt x="1117267" y="600255"/>
                  <a:pt x="1117363" y="606637"/>
                  <a:pt x="1117458" y="613114"/>
                </a:cubicBezTo>
                <a:lnTo>
                  <a:pt x="1117458" y="613114"/>
                </a:lnTo>
                <a:cubicBezTo>
                  <a:pt x="1046592" y="622448"/>
                  <a:pt x="975345" y="616448"/>
                  <a:pt x="904384" y="617019"/>
                </a:cubicBezTo>
                <a:close/>
                <a:moveTo>
                  <a:pt x="1307387" y="693600"/>
                </a:moveTo>
                <a:cubicBezTo>
                  <a:pt x="1280621" y="692076"/>
                  <a:pt x="1253761" y="693314"/>
                  <a:pt x="1226900" y="693314"/>
                </a:cubicBezTo>
                <a:cubicBezTo>
                  <a:pt x="1204802" y="693314"/>
                  <a:pt x="1182705" y="692552"/>
                  <a:pt x="1160607" y="693600"/>
                </a:cubicBezTo>
                <a:cubicBezTo>
                  <a:pt x="1133841" y="694838"/>
                  <a:pt x="1113172" y="696648"/>
                  <a:pt x="1113458" y="656643"/>
                </a:cubicBezTo>
                <a:cubicBezTo>
                  <a:pt x="1113743" y="617305"/>
                  <a:pt x="1133936" y="618543"/>
                  <a:pt x="1160987" y="619115"/>
                </a:cubicBezTo>
                <a:cubicBezTo>
                  <a:pt x="1209851" y="620067"/>
                  <a:pt x="1258905" y="620734"/>
                  <a:pt x="1307767" y="619020"/>
                </a:cubicBezTo>
                <a:cubicBezTo>
                  <a:pt x="1339677" y="617876"/>
                  <a:pt x="1337486" y="637403"/>
                  <a:pt x="1338248" y="658834"/>
                </a:cubicBezTo>
                <a:cubicBezTo>
                  <a:pt x="1339010" y="681313"/>
                  <a:pt x="1334057" y="695124"/>
                  <a:pt x="1307387" y="693600"/>
                </a:cubicBezTo>
                <a:close/>
              </a:path>
            </a:pathLst>
          </a:custGeom>
          <a:solidFill>
            <a:schemeClr val="accent2"/>
          </a:solidFill>
          <a:ln w="9525" cap="flat">
            <a:noFill/>
            <a:prstDash val="solid"/>
            <a:miter/>
          </a:ln>
        </p:spPr>
        <p:txBody>
          <a:bodyPr rtlCol="0" anchor="ctr"/>
          <a:lstStyle/>
          <a:p>
            <a:pPr algn="ctr" rtl="1"/>
            <a:endParaRPr lang="en-US">
              <a:cs typeface="B Nazanin" panose="00000400000000000000" pitchFamily="2" charset="-78"/>
            </a:endParaRPr>
          </a:p>
        </p:txBody>
      </p:sp>
    </p:spTree>
    <p:extLst>
      <p:ext uri="{BB962C8B-B14F-4D97-AF65-F5344CB8AC3E}">
        <p14:creationId xmlns:p14="http://schemas.microsoft.com/office/powerpoint/2010/main" val="154701237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4" name="Group 3">
            <a:extLst>
              <a:ext uri="{FF2B5EF4-FFF2-40B4-BE49-F238E27FC236}">
                <a16:creationId xmlns:a16="http://schemas.microsoft.com/office/drawing/2014/main" id="{AFE52FD9-651E-4D4C-BB2D-DD17BF7742C7}"/>
              </a:ext>
            </a:extLst>
          </p:cNvPr>
          <p:cNvGrpSpPr/>
          <p:nvPr/>
        </p:nvGrpSpPr>
        <p:grpSpPr>
          <a:xfrm>
            <a:off x="6419914" y="1745766"/>
            <a:ext cx="1575412" cy="2721167"/>
            <a:chOff x="4863456" y="1894632"/>
            <a:chExt cx="1417556" cy="2448506"/>
          </a:xfrm>
        </p:grpSpPr>
        <p:sp>
          <p:nvSpPr>
            <p:cNvPr id="19" name="Rounded Rectangle 21">
              <a:extLst>
                <a:ext uri="{FF2B5EF4-FFF2-40B4-BE49-F238E27FC236}">
                  <a16:creationId xmlns:a16="http://schemas.microsoft.com/office/drawing/2014/main" id="{57D221F3-55F1-4771-BA03-E37086B197B5}"/>
                </a:ext>
              </a:extLst>
            </p:cNvPr>
            <p:cNvSpPr/>
            <p:nvPr userDrawn="1"/>
          </p:nvSpPr>
          <p:spPr>
            <a:xfrm>
              <a:off x="4863456" y="1894632"/>
              <a:ext cx="1417556" cy="244850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0" name="Rectangle 19">
              <a:extLst>
                <a:ext uri="{FF2B5EF4-FFF2-40B4-BE49-F238E27FC236}">
                  <a16:creationId xmlns:a16="http://schemas.microsoft.com/office/drawing/2014/main" id="{BB196E76-E1E9-408F-945A-2C02506F929A}"/>
                </a:ext>
              </a:extLst>
            </p:cNvPr>
            <p:cNvSpPr/>
            <p:nvPr userDrawn="1"/>
          </p:nvSpPr>
          <p:spPr>
            <a:xfrm>
              <a:off x="5479028" y="2000031"/>
              <a:ext cx="186408" cy="36001"/>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nvGrpSpPr>
            <p:cNvPr id="21" name="Group 20">
              <a:extLst>
                <a:ext uri="{FF2B5EF4-FFF2-40B4-BE49-F238E27FC236}">
                  <a16:creationId xmlns:a16="http://schemas.microsoft.com/office/drawing/2014/main" id="{43D80F78-87E6-4522-9974-29DDB40A8586}"/>
                </a:ext>
              </a:extLst>
            </p:cNvPr>
            <p:cNvGrpSpPr/>
            <p:nvPr userDrawn="1"/>
          </p:nvGrpSpPr>
          <p:grpSpPr>
            <a:xfrm>
              <a:off x="5503568" y="4128564"/>
              <a:ext cx="137331" cy="151064"/>
              <a:chOff x="2453209" y="5151638"/>
              <a:chExt cx="191820" cy="211002"/>
            </a:xfrm>
          </p:grpSpPr>
          <p:sp>
            <p:nvSpPr>
              <p:cNvPr id="23" name="Oval 22">
                <a:extLst>
                  <a:ext uri="{FF2B5EF4-FFF2-40B4-BE49-F238E27FC236}">
                    <a16:creationId xmlns:a16="http://schemas.microsoft.com/office/drawing/2014/main" id="{FD2F7E54-DCC9-4822-8226-C6EB1FA93EF4}"/>
                  </a:ext>
                </a:extLst>
              </p:cNvPr>
              <p:cNvSpPr/>
              <p:nvPr userDrawn="1"/>
            </p:nvSpPr>
            <p:spPr>
              <a:xfrm>
                <a:off x="2453209" y="5151638"/>
                <a:ext cx="191820" cy="211002"/>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4" name="Rounded Rectangle 35">
                <a:extLst>
                  <a:ext uri="{FF2B5EF4-FFF2-40B4-BE49-F238E27FC236}">
                    <a16:creationId xmlns:a16="http://schemas.microsoft.com/office/drawing/2014/main" id="{205F54DE-1479-4B76-9C88-D16609F96674}"/>
                  </a:ext>
                </a:extLst>
              </p:cNvPr>
              <p:cNvSpPr/>
              <p:nvPr userDrawn="1"/>
            </p:nvSpPr>
            <p:spPr>
              <a:xfrm>
                <a:off x="2505251" y="5208531"/>
                <a:ext cx="87734" cy="97215"/>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sp>
          <p:nvSpPr>
            <p:cNvPr id="22" name="Rectangle 21">
              <a:extLst>
                <a:ext uri="{FF2B5EF4-FFF2-40B4-BE49-F238E27FC236}">
                  <a16:creationId xmlns:a16="http://schemas.microsoft.com/office/drawing/2014/main" id="{2223E269-9121-43F6-A78D-682EB4C75926}"/>
                </a:ext>
              </a:extLst>
            </p:cNvPr>
            <p:cNvSpPr/>
            <p:nvPr/>
          </p:nvSpPr>
          <p:spPr>
            <a:xfrm>
              <a:off x="5361788" y="2104137"/>
              <a:ext cx="839496" cy="196777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grpSp>
      <p:grpSp>
        <p:nvGrpSpPr>
          <p:cNvPr id="5" name="Group 4">
            <a:extLst>
              <a:ext uri="{FF2B5EF4-FFF2-40B4-BE49-F238E27FC236}">
                <a16:creationId xmlns:a16="http://schemas.microsoft.com/office/drawing/2014/main" id="{4A70D2F5-3C81-4128-83FB-E9C3406C2182}"/>
              </a:ext>
            </a:extLst>
          </p:cNvPr>
          <p:cNvGrpSpPr/>
          <p:nvPr/>
        </p:nvGrpSpPr>
        <p:grpSpPr>
          <a:xfrm>
            <a:off x="4196676" y="1745766"/>
            <a:ext cx="1575412" cy="2721167"/>
            <a:chOff x="2862987" y="1894632"/>
            <a:chExt cx="1417556" cy="2448506"/>
          </a:xfrm>
        </p:grpSpPr>
        <p:sp>
          <p:nvSpPr>
            <p:cNvPr id="13" name="Rounded Rectangle 24">
              <a:extLst>
                <a:ext uri="{FF2B5EF4-FFF2-40B4-BE49-F238E27FC236}">
                  <a16:creationId xmlns:a16="http://schemas.microsoft.com/office/drawing/2014/main" id="{38458C51-4ED2-440D-B296-2DC23EEA1997}"/>
                </a:ext>
              </a:extLst>
            </p:cNvPr>
            <p:cNvSpPr/>
            <p:nvPr userDrawn="1"/>
          </p:nvSpPr>
          <p:spPr>
            <a:xfrm>
              <a:off x="2862987" y="1894632"/>
              <a:ext cx="1417556" cy="244850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4" name="Rectangle 13">
              <a:extLst>
                <a:ext uri="{FF2B5EF4-FFF2-40B4-BE49-F238E27FC236}">
                  <a16:creationId xmlns:a16="http://schemas.microsoft.com/office/drawing/2014/main" id="{81B42EE0-9375-4D78-A857-960F00ECD895}"/>
                </a:ext>
              </a:extLst>
            </p:cNvPr>
            <p:cNvSpPr/>
            <p:nvPr userDrawn="1"/>
          </p:nvSpPr>
          <p:spPr>
            <a:xfrm>
              <a:off x="3478559" y="2015923"/>
              <a:ext cx="186408" cy="36001"/>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nvGrpSpPr>
            <p:cNvPr id="15" name="Group 14">
              <a:extLst>
                <a:ext uri="{FF2B5EF4-FFF2-40B4-BE49-F238E27FC236}">
                  <a16:creationId xmlns:a16="http://schemas.microsoft.com/office/drawing/2014/main" id="{586BCD60-8FB5-4BFB-8D59-B4C38C08CE39}"/>
                </a:ext>
              </a:extLst>
            </p:cNvPr>
            <p:cNvGrpSpPr/>
            <p:nvPr userDrawn="1"/>
          </p:nvGrpSpPr>
          <p:grpSpPr>
            <a:xfrm>
              <a:off x="3503099" y="4128565"/>
              <a:ext cx="137331" cy="151064"/>
              <a:chOff x="2453209" y="5151638"/>
              <a:chExt cx="191820" cy="211002"/>
            </a:xfrm>
          </p:grpSpPr>
          <p:sp>
            <p:nvSpPr>
              <p:cNvPr id="17" name="Oval 16">
                <a:extLst>
                  <a:ext uri="{FF2B5EF4-FFF2-40B4-BE49-F238E27FC236}">
                    <a16:creationId xmlns:a16="http://schemas.microsoft.com/office/drawing/2014/main" id="{CF90DD0E-5264-47B3-937A-EA2D6B847C9C}"/>
                  </a:ext>
                </a:extLst>
              </p:cNvPr>
              <p:cNvSpPr/>
              <p:nvPr userDrawn="1"/>
            </p:nvSpPr>
            <p:spPr>
              <a:xfrm>
                <a:off x="2453209" y="5151638"/>
                <a:ext cx="191820" cy="211002"/>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8" name="Rounded Rectangle 33">
                <a:extLst>
                  <a:ext uri="{FF2B5EF4-FFF2-40B4-BE49-F238E27FC236}">
                    <a16:creationId xmlns:a16="http://schemas.microsoft.com/office/drawing/2014/main" id="{C7D93631-25B4-4282-901B-1653EE547CF9}"/>
                  </a:ext>
                </a:extLst>
              </p:cNvPr>
              <p:cNvSpPr/>
              <p:nvPr userDrawn="1"/>
            </p:nvSpPr>
            <p:spPr>
              <a:xfrm>
                <a:off x="2505251" y="5208531"/>
                <a:ext cx="87734" cy="97215"/>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sp>
          <p:nvSpPr>
            <p:cNvPr id="16" name="Rectangle 15">
              <a:extLst>
                <a:ext uri="{FF2B5EF4-FFF2-40B4-BE49-F238E27FC236}">
                  <a16:creationId xmlns:a16="http://schemas.microsoft.com/office/drawing/2014/main" id="{D622F70E-EBA8-41C4-BDCA-F5FB9E0E99F7}"/>
                </a:ext>
              </a:extLst>
            </p:cNvPr>
            <p:cNvSpPr/>
            <p:nvPr/>
          </p:nvSpPr>
          <p:spPr>
            <a:xfrm>
              <a:off x="2958987" y="2104137"/>
              <a:ext cx="839496" cy="19677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grpSp>
        <p:nvGrpSpPr>
          <p:cNvPr id="6" name="Group 5">
            <a:extLst>
              <a:ext uri="{FF2B5EF4-FFF2-40B4-BE49-F238E27FC236}">
                <a16:creationId xmlns:a16="http://schemas.microsoft.com/office/drawing/2014/main" id="{252558F8-A999-45D0-880E-B4A20C2F0598}"/>
              </a:ext>
            </a:extLst>
          </p:cNvPr>
          <p:cNvGrpSpPr/>
          <p:nvPr/>
        </p:nvGrpSpPr>
        <p:grpSpPr>
          <a:xfrm>
            <a:off x="5226473" y="1564259"/>
            <a:ext cx="1732762" cy="2992952"/>
            <a:chOff x="3789598" y="1731312"/>
            <a:chExt cx="1559139" cy="2693058"/>
          </a:xfrm>
        </p:grpSpPr>
        <p:sp>
          <p:nvSpPr>
            <p:cNvPr id="7" name="Rounded Rectangle 27">
              <a:extLst>
                <a:ext uri="{FF2B5EF4-FFF2-40B4-BE49-F238E27FC236}">
                  <a16:creationId xmlns:a16="http://schemas.microsoft.com/office/drawing/2014/main" id="{A141F0B9-3D90-4EE3-AE41-0D064ABAD976}"/>
                </a:ext>
              </a:extLst>
            </p:cNvPr>
            <p:cNvSpPr/>
            <p:nvPr userDrawn="1"/>
          </p:nvSpPr>
          <p:spPr>
            <a:xfrm>
              <a:off x="3789598" y="1731312"/>
              <a:ext cx="1559139" cy="2693058"/>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8" name="Rectangle 7">
              <a:extLst>
                <a:ext uri="{FF2B5EF4-FFF2-40B4-BE49-F238E27FC236}">
                  <a16:creationId xmlns:a16="http://schemas.microsoft.com/office/drawing/2014/main" id="{253A2A01-C101-4741-8E1D-544D1D9AE6B6}"/>
                </a:ext>
              </a:extLst>
            </p:cNvPr>
            <p:cNvSpPr/>
            <p:nvPr userDrawn="1"/>
          </p:nvSpPr>
          <p:spPr>
            <a:xfrm>
              <a:off x="4475963" y="1858631"/>
              <a:ext cx="186408" cy="36001"/>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nvGrpSpPr>
            <p:cNvPr id="9" name="Group 8">
              <a:extLst>
                <a:ext uri="{FF2B5EF4-FFF2-40B4-BE49-F238E27FC236}">
                  <a16:creationId xmlns:a16="http://schemas.microsoft.com/office/drawing/2014/main" id="{66FDD575-499A-4041-AAC5-00CE26DF81B7}"/>
                </a:ext>
              </a:extLst>
            </p:cNvPr>
            <p:cNvGrpSpPr/>
            <p:nvPr userDrawn="1"/>
          </p:nvGrpSpPr>
          <p:grpSpPr>
            <a:xfrm>
              <a:off x="4493644" y="4176986"/>
              <a:ext cx="151047" cy="166152"/>
              <a:chOff x="2453209" y="5151638"/>
              <a:chExt cx="191820" cy="211002"/>
            </a:xfrm>
          </p:grpSpPr>
          <p:sp>
            <p:nvSpPr>
              <p:cNvPr id="11" name="Oval 10">
                <a:extLst>
                  <a:ext uri="{FF2B5EF4-FFF2-40B4-BE49-F238E27FC236}">
                    <a16:creationId xmlns:a16="http://schemas.microsoft.com/office/drawing/2014/main" id="{CF22BDEB-9F78-48A3-A2CA-A4BDAB13648C}"/>
                  </a:ext>
                </a:extLst>
              </p:cNvPr>
              <p:cNvSpPr/>
              <p:nvPr userDrawn="1"/>
            </p:nvSpPr>
            <p:spPr>
              <a:xfrm>
                <a:off x="2453209" y="5151638"/>
                <a:ext cx="191820" cy="211002"/>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2" name="Rounded Rectangle 31">
                <a:extLst>
                  <a:ext uri="{FF2B5EF4-FFF2-40B4-BE49-F238E27FC236}">
                    <a16:creationId xmlns:a16="http://schemas.microsoft.com/office/drawing/2014/main" id="{324ED0AB-1D05-4D4D-8566-53612FF63632}"/>
                  </a:ext>
                </a:extLst>
              </p:cNvPr>
              <p:cNvSpPr/>
              <p:nvPr userDrawn="1"/>
            </p:nvSpPr>
            <p:spPr>
              <a:xfrm>
                <a:off x="2505251" y="5208531"/>
                <a:ext cx="87734" cy="97215"/>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sp>
          <p:nvSpPr>
            <p:cNvPr id="10" name="Rectangle 9">
              <a:extLst>
                <a:ext uri="{FF2B5EF4-FFF2-40B4-BE49-F238E27FC236}">
                  <a16:creationId xmlns:a16="http://schemas.microsoft.com/office/drawing/2014/main" id="{6AD3262A-E685-48B8-AF9B-11DF01AA65A9}"/>
                </a:ext>
              </a:extLst>
            </p:cNvPr>
            <p:cNvSpPr/>
            <p:nvPr/>
          </p:nvSpPr>
          <p:spPr>
            <a:xfrm>
              <a:off x="3888524" y="1953447"/>
              <a:ext cx="1370057" cy="21625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sp>
        <p:nvSpPr>
          <p:cNvPr id="25" name="TextBox 24">
            <a:extLst>
              <a:ext uri="{FF2B5EF4-FFF2-40B4-BE49-F238E27FC236}">
                <a16:creationId xmlns:a16="http://schemas.microsoft.com/office/drawing/2014/main" id="{CBA3D72D-3373-4145-B83B-0CCCB43D7C1B}"/>
              </a:ext>
            </a:extLst>
          </p:cNvPr>
          <p:cNvSpPr txBox="1"/>
          <p:nvPr/>
        </p:nvSpPr>
        <p:spPr>
          <a:xfrm>
            <a:off x="1463041" y="1988842"/>
            <a:ext cx="1079218" cy="584775"/>
          </a:xfrm>
          <a:prstGeom prst="rect">
            <a:avLst/>
          </a:prstGeom>
          <a:solidFill>
            <a:schemeClr val="bg1"/>
          </a:solidFill>
        </p:spPr>
        <p:txBody>
          <a:bodyPr wrap="square" rtlCol="0" anchor="ctr">
            <a:spAutoFit/>
          </a:bodyPr>
          <a:lstStyle/>
          <a:p>
            <a:pPr algn="ctr" rtl="1"/>
            <a:r>
              <a:rPr lang="en-US" altLang="ko-KR" sz="3200" b="1" dirty="0">
                <a:solidFill>
                  <a:schemeClr val="accent2"/>
                </a:solidFill>
                <a:latin typeface="Arial" pitchFamily="34" charset="0"/>
                <a:cs typeface="B Nazanin" panose="00000400000000000000" pitchFamily="2" charset="-78"/>
              </a:rPr>
              <a:t>50</a:t>
            </a:r>
            <a:r>
              <a:rPr lang="en-US" altLang="ko-KR" sz="2700" b="1" dirty="0">
                <a:solidFill>
                  <a:schemeClr val="accent2"/>
                </a:solidFill>
                <a:latin typeface="Arial" pitchFamily="34" charset="0"/>
                <a:cs typeface="B Nazanin" panose="00000400000000000000" pitchFamily="2" charset="-78"/>
              </a:rPr>
              <a:t>%</a:t>
            </a:r>
            <a:endParaRPr lang="ko-KR" altLang="en-US" sz="2700" b="1" dirty="0">
              <a:solidFill>
                <a:schemeClr val="accent2"/>
              </a:solidFill>
              <a:latin typeface="Arial" pitchFamily="34" charset="0"/>
              <a:cs typeface="B Nazanin" panose="00000400000000000000" pitchFamily="2" charset="-78"/>
            </a:endParaRPr>
          </a:p>
        </p:txBody>
      </p:sp>
      <p:sp>
        <p:nvSpPr>
          <p:cNvPr id="26" name="TextBox 25">
            <a:extLst>
              <a:ext uri="{FF2B5EF4-FFF2-40B4-BE49-F238E27FC236}">
                <a16:creationId xmlns:a16="http://schemas.microsoft.com/office/drawing/2014/main" id="{0DBE4224-5976-493A-B2EE-D3369CC09626}"/>
              </a:ext>
            </a:extLst>
          </p:cNvPr>
          <p:cNvSpPr txBox="1"/>
          <p:nvPr/>
        </p:nvSpPr>
        <p:spPr>
          <a:xfrm>
            <a:off x="9642689" y="1988841"/>
            <a:ext cx="1018344" cy="584775"/>
          </a:xfrm>
          <a:prstGeom prst="rect">
            <a:avLst/>
          </a:prstGeom>
          <a:noFill/>
        </p:spPr>
        <p:txBody>
          <a:bodyPr wrap="square" rtlCol="0" anchor="ctr">
            <a:spAutoFit/>
          </a:bodyPr>
          <a:lstStyle/>
          <a:p>
            <a:pPr algn="ctr" rtl="1"/>
            <a:r>
              <a:rPr lang="en-US" altLang="ko-KR" sz="3200" b="1" dirty="0">
                <a:solidFill>
                  <a:schemeClr val="accent4"/>
                </a:solidFill>
                <a:latin typeface="Arial" pitchFamily="34" charset="0"/>
                <a:cs typeface="B Nazanin" panose="00000400000000000000" pitchFamily="2" charset="-78"/>
              </a:rPr>
              <a:t>40</a:t>
            </a:r>
            <a:r>
              <a:rPr lang="en-US" altLang="ko-KR" sz="2700" b="1" dirty="0">
                <a:solidFill>
                  <a:schemeClr val="accent4"/>
                </a:solidFill>
                <a:latin typeface="Arial" pitchFamily="34" charset="0"/>
                <a:cs typeface="B Nazanin" panose="00000400000000000000" pitchFamily="2" charset="-78"/>
              </a:rPr>
              <a:t>%</a:t>
            </a:r>
            <a:endParaRPr lang="ko-KR" altLang="en-US" sz="2700" b="1" dirty="0">
              <a:solidFill>
                <a:schemeClr val="accent4"/>
              </a:solidFill>
              <a:latin typeface="Arial" pitchFamily="34" charset="0"/>
              <a:cs typeface="B Nazanin" panose="00000400000000000000" pitchFamily="2" charset="-78"/>
            </a:endParaRPr>
          </a:p>
        </p:txBody>
      </p:sp>
      <p:sp>
        <p:nvSpPr>
          <p:cNvPr id="27" name="TextBox 26">
            <a:extLst>
              <a:ext uri="{FF2B5EF4-FFF2-40B4-BE49-F238E27FC236}">
                <a16:creationId xmlns:a16="http://schemas.microsoft.com/office/drawing/2014/main" id="{53518832-EF0C-4981-848C-120A50FD1B22}"/>
              </a:ext>
            </a:extLst>
          </p:cNvPr>
          <p:cNvSpPr txBox="1"/>
          <p:nvPr/>
        </p:nvSpPr>
        <p:spPr>
          <a:xfrm>
            <a:off x="5586827" y="4674834"/>
            <a:ext cx="1018344" cy="584775"/>
          </a:xfrm>
          <a:prstGeom prst="rect">
            <a:avLst/>
          </a:prstGeom>
          <a:noFill/>
        </p:spPr>
        <p:txBody>
          <a:bodyPr wrap="square" rtlCol="0" anchor="ctr">
            <a:spAutoFit/>
          </a:bodyPr>
          <a:lstStyle/>
          <a:p>
            <a:pPr algn="ctr" rtl="1"/>
            <a:r>
              <a:rPr lang="en-US" altLang="ko-KR" sz="3200" b="1" dirty="0">
                <a:solidFill>
                  <a:schemeClr val="accent1"/>
                </a:solidFill>
                <a:cs typeface="B Nazanin" panose="00000400000000000000" pitchFamily="2" charset="-78"/>
              </a:rPr>
              <a:t>70</a:t>
            </a:r>
            <a:r>
              <a:rPr lang="en-US" altLang="ko-KR" sz="2700" b="1" dirty="0">
                <a:solidFill>
                  <a:schemeClr val="accent1"/>
                </a:solidFill>
                <a:cs typeface="B Nazanin" panose="00000400000000000000" pitchFamily="2" charset="-78"/>
              </a:rPr>
              <a:t>%</a:t>
            </a:r>
            <a:endParaRPr lang="ko-KR" altLang="en-US" sz="2700" b="1" dirty="0">
              <a:solidFill>
                <a:schemeClr val="accent1"/>
              </a:solidFill>
              <a:cs typeface="B Nazanin" panose="00000400000000000000" pitchFamily="2" charset="-78"/>
            </a:endParaRPr>
          </a:p>
        </p:txBody>
      </p:sp>
      <p:grpSp>
        <p:nvGrpSpPr>
          <p:cNvPr id="28" name="Group 27">
            <a:extLst>
              <a:ext uri="{FF2B5EF4-FFF2-40B4-BE49-F238E27FC236}">
                <a16:creationId xmlns:a16="http://schemas.microsoft.com/office/drawing/2014/main" id="{78289C23-7517-42B6-BC60-08B7AC1065A9}"/>
              </a:ext>
            </a:extLst>
          </p:cNvPr>
          <p:cNvGrpSpPr/>
          <p:nvPr/>
        </p:nvGrpSpPr>
        <p:grpSpPr>
          <a:xfrm>
            <a:off x="669529" y="2685627"/>
            <a:ext cx="2666241" cy="1731243"/>
            <a:chOff x="3017861" y="4283314"/>
            <a:chExt cx="2348073" cy="1731243"/>
          </a:xfrm>
        </p:grpSpPr>
        <p:sp>
          <p:nvSpPr>
            <p:cNvPr id="29" name="TextBox 28">
              <a:extLst>
                <a:ext uri="{FF2B5EF4-FFF2-40B4-BE49-F238E27FC236}">
                  <a16:creationId xmlns:a16="http://schemas.microsoft.com/office/drawing/2014/main" id="{FE21CA5E-55EF-48FE-9912-E46E9551919E}"/>
                </a:ext>
              </a:extLst>
            </p:cNvPr>
            <p:cNvSpPr txBox="1"/>
            <p:nvPr/>
          </p:nvSpPr>
          <p:spPr>
            <a:xfrm>
              <a:off x="3021853" y="4560313"/>
              <a:ext cx="2344081" cy="1454244"/>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30" name="TextBox 29">
              <a:extLst>
                <a:ext uri="{FF2B5EF4-FFF2-40B4-BE49-F238E27FC236}">
                  <a16:creationId xmlns:a16="http://schemas.microsoft.com/office/drawing/2014/main" id="{7ADC9317-12E6-4E66-9ED8-0C825B26F1D7}"/>
                </a:ext>
              </a:extLst>
            </p:cNvPr>
            <p:cNvSpPr txBox="1"/>
            <p:nvPr/>
          </p:nvSpPr>
          <p:spPr>
            <a:xfrm>
              <a:off x="3017861" y="4283314"/>
              <a:ext cx="2324150"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31" name="Group 30">
            <a:extLst>
              <a:ext uri="{FF2B5EF4-FFF2-40B4-BE49-F238E27FC236}">
                <a16:creationId xmlns:a16="http://schemas.microsoft.com/office/drawing/2014/main" id="{2E93BBD4-083C-4B17-AA11-0F7D6BC146BB}"/>
              </a:ext>
            </a:extLst>
          </p:cNvPr>
          <p:cNvGrpSpPr/>
          <p:nvPr/>
        </p:nvGrpSpPr>
        <p:grpSpPr>
          <a:xfrm>
            <a:off x="8818742" y="2685627"/>
            <a:ext cx="2666241" cy="1731243"/>
            <a:chOff x="3017861" y="4283314"/>
            <a:chExt cx="2348073" cy="1731243"/>
          </a:xfrm>
        </p:grpSpPr>
        <p:sp>
          <p:nvSpPr>
            <p:cNvPr id="32" name="TextBox 31">
              <a:extLst>
                <a:ext uri="{FF2B5EF4-FFF2-40B4-BE49-F238E27FC236}">
                  <a16:creationId xmlns:a16="http://schemas.microsoft.com/office/drawing/2014/main" id="{37C6B82E-5EBE-4D98-B81B-638986FE6E10}"/>
                </a:ext>
              </a:extLst>
            </p:cNvPr>
            <p:cNvSpPr txBox="1"/>
            <p:nvPr/>
          </p:nvSpPr>
          <p:spPr>
            <a:xfrm>
              <a:off x="3021853" y="4560313"/>
              <a:ext cx="2344081" cy="1454244"/>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33" name="TextBox 32">
              <a:extLst>
                <a:ext uri="{FF2B5EF4-FFF2-40B4-BE49-F238E27FC236}">
                  <a16:creationId xmlns:a16="http://schemas.microsoft.com/office/drawing/2014/main" id="{D76FAA54-5DAE-478F-B7A0-78AC01A2E439}"/>
                </a:ext>
              </a:extLst>
            </p:cNvPr>
            <p:cNvSpPr txBox="1"/>
            <p:nvPr/>
          </p:nvSpPr>
          <p:spPr>
            <a:xfrm>
              <a:off x="3017861" y="4283314"/>
              <a:ext cx="2324150"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34" name="Group 33">
            <a:extLst>
              <a:ext uri="{FF2B5EF4-FFF2-40B4-BE49-F238E27FC236}">
                <a16:creationId xmlns:a16="http://schemas.microsoft.com/office/drawing/2014/main" id="{A38F2169-F2B1-4B36-94A2-AB5335DF8C85}"/>
              </a:ext>
            </a:extLst>
          </p:cNvPr>
          <p:cNvGrpSpPr/>
          <p:nvPr/>
        </p:nvGrpSpPr>
        <p:grpSpPr>
          <a:xfrm>
            <a:off x="3930162" y="5252132"/>
            <a:ext cx="4331676" cy="1177245"/>
            <a:chOff x="3017861" y="4283314"/>
            <a:chExt cx="2348073" cy="1177245"/>
          </a:xfrm>
        </p:grpSpPr>
        <p:sp>
          <p:nvSpPr>
            <p:cNvPr id="35" name="TextBox 34">
              <a:extLst>
                <a:ext uri="{FF2B5EF4-FFF2-40B4-BE49-F238E27FC236}">
                  <a16:creationId xmlns:a16="http://schemas.microsoft.com/office/drawing/2014/main" id="{136C61F0-309F-4B9E-9B57-15728198D16B}"/>
                </a:ext>
              </a:extLst>
            </p:cNvPr>
            <p:cNvSpPr txBox="1"/>
            <p:nvPr/>
          </p:nvSpPr>
          <p:spPr>
            <a:xfrm>
              <a:off x="3021853" y="4560313"/>
              <a:ext cx="2344081" cy="900246"/>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36" name="TextBox 35">
              <a:extLst>
                <a:ext uri="{FF2B5EF4-FFF2-40B4-BE49-F238E27FC236}">
                  <a16:creationId xmlns:a16="http://schemas.microsoft.com/office/drawing/2014/main" id="{F1B6E6A9-EF85-488E-B1F1-0D287F3B50BB}"/>
                </a:ext>
              </a:extLst>
            </p:cNvPr>
            <p:cNvSpPr txBox="1"/>
            <p:nvPr/>
          </p:nvSpPr>
          <p:spPr>
            <a:xfrm>
              <a:off x="3017861" y="4283314"/>
              <a:ext cx="2324150"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37" name="TextBox 36">
            <a:extLst>
              <a:ext uri="{FF2B5EF4-FFF2-40B4-BE49-F238E27FC236}">
                <a16:creationId xmlns:a16="http://schemas.microsoft.com/office/drawing/2014/main" id="{6B753AD2-0055-452A-B870-AA54BDB40A9A}"/>
              </a:ext>
            </a:extLst>
          </p:cNvPr>
          <p:cNvSpPr txBox="1"/>
          <p:nvPr/>
        </p:nvSpPr>
        <p:spPr>
          <a:xfrm>
            <a:off x="5508778" y="3399213"/>
            <a:ext cx="1140216" cy="307777"/>
          </a:xfrm>
          <a:prstGeom prst="rect">
            <a:avLst/>
          </a:prstGeom>
          <a:solidFill>
            <a:schemeClr val="bg1"/>
          </a:solidFill>
          <a:ln w="19050">
            <a:noFill/>
          </a:ln>
        </p:spPr>
        <p:txBody>
          <a:bodyPr wrap="square" rtlCol="0" anchor="ctr">
            <a:spAutoFit/>
          </a:bodyPr>
          <a:lstStyle/>
          <a:p>
            <a:pPr algn="ctr" rtl="1"/>
            <a:r>
              <a:rPr lang="en-US" altLang="ko-KR" sz="1400" b="1" dirty="0">
                <a:solidFill>
                  <a:schemeClr val="accent1"/>
                </a:solidFill>
                <a:cs typeface="B Nazanin" panose="00000400000000000000" pitchFamily="2" charset="-78"/>
              </a:rPr>
              <a:t>SECURITY</a:t>
            </a:r>
            <a:endParaRPr lang="ko-KR" altLang="en-US" sz="1400" b="1" dirty="0">
              <a:solidFill>
                <a:schemeClr val="accent1"/>
              </a:solidFill>
              <a:cs typeface="B Nazanin" panose="00000400000000000000" pitchFamily="2" charset="-78"/>
            </a:endParaRPr>
          </a:p>
        </p:txBody>
      </p:sp>
      <p:sp>
        <p:nvSpPr>
          <p:cNvPr id="39" name="Rounded Rectangle 27">
            <a:extLst>
              <a:ext uri="{FF2B5EF4-FFF2-40B4-BE49-F238E27FC236}">
                <a16:creationId xmlns:a16="http://schemas.microsoft.com/office/drawing/2014/main" id="{BDC6F7C3-B07B-4669-86E0-BE4400E2D480}"/>
              </a:ext>
            </a:extLst>
          </p:cNvPr>
          <p:cNvSpPr/>
          <p:nvPr/>
        </p:nvSpPr>
        <p:spPr>
          <a:xfrm>
            <a:off x="7202362" y="2333208"/>
            <a:ext cx="433874" cy="333274"/>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40" name="Rounded Rectangle 7">
            <a:extLst>
              <a:ext uri="{FF2B5EF4-FFF2-40B4-BE49-F238E27FC236}">
                <a16:creationId xmlns:a16="http://schemas.microsoft.com/office/drawing/2014/main" id="{A2008BE7-1A85-41C5-9BD4-F0757F9BC940}"/>
              </a:ext>
            </a:extLst>
          </p:cNvPr>
          <p:cNvSpPr/>
          <p:nvPr/>
        </p:nvSpPr>
        <p:spPr>
          <a:xfrm>
            <a:off x="4578646" y="2285806"/>
            <a:ext cx="441114" cy="380677"/>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grpSp>
        <p:nvGrpSpPr>
          <p:cNvPr id="41" name="Group 40">
            <a:extLst>
              <a:ext uri="{FF2B5EF4-FFF2-40B4-BE49-F238E27FC236}">
                <a16:creationId xmlns:a16="http://schemas.microsoft.com/office/drawing/2014/main" id="{6F4028A5-5353-48EF-9480-1A124686AED3}"/>
              </a:ext>
            </a:extLst>
          </p:cNvPr>
          <p:cNvGrpSpPr/>
          <p:nvPr/>
        </p:nvGrpSpPr>
        <p:grpSpPr>
          <a:xfrm>
            <a:off x="5666642" y="2074276"/>
            <a:ext cx="879283" cy="1123019"/>
            <a:chOff x="3394971" y="2672871"/>
            <a:chExt cx="1522123" cy="1944053"/>
          </a:xfrm>
        </p:grpSpPr>
        <p:sp>
          <p:nvSpPr>
            <p:cNvPr id="42" name="Freeform: Shape 41">
              <a:extLst>
                <a:ext uri="{FF2B5EF4-FFF2-40B4-BE49-F238E27FC236}">
                  <a16:creationId xmlns:a16="http://schemas.microsoft.com/office/drawing/2014/main" id="{1DCD2BFF-0674-49BB-9188-EB40C730F9E8}"/>
                </a:ext>
              </a:extLst>
            </p:cNvPr>
            <p:cNvSpPr/>
            <p:nvPr/>
          </p:nvSpPr>
          <p:spPr>
            <a:xfrm>
              <a:off x="3761712" y="3342479"/>
              <a:ext cx="781050" cy="781050"/>
            </a:xfrm>
            <a:custGeom>
              <a:avLst/>
              <a:gdLst>
                <a:gd name="connsiteX0" fmla="*/ 0 w 781050"/>
                <a:gd name="connsiteY0" fmla="*/ 0 h 781050"/>
                <a:gd name="connsiteX1" fmla="*/ 781050 w 781050"/>
                <a:gd name="connsiteY1" fmla="*/ 0 h 781050"/>
                <a:gd name="connsiteX2" fmla="*/ 781050 w 781050"/>
                <a:gd name="connsiteY2" fmla="*/ 781050 h 781050"/>
                <a:gd name="connsiteX3" fmla="*/ 0 w 781050"/>
                <a:gd name="connsiteY3" fmla="*/ 781050 h 781050"/>
                <a:gd name="connsiteX4" fmla="*/ 0 w 781050"/>
                <a:gd name="connsiteY4" fmla="*/ 0 h 781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050" h="781050">
                  <a:moveTo>
                    <a:pt x="0" y="0"/>
                  </a:moveTo>
                  <a:lnTo>
                    <a:pt x="781050" y="0"/>
                  </a:lnTo>
                  <a:lnTo>
                    <a:pt x="781050" y="781050"/>
                  </a:lnTo>
                  <a:lnTo>
                    <a:pt x="0" y="781050"/>
                  </a:lnTo>
                  <a:lnTo>
                    <a:pt x="0" y="0"/>
                  </a:lnTo>
                  <a:close/>
                </a:path>
              </a:pathLst>
            </a:custGeom>
            <a:solidFill>
              <a:srgbClr val="0680C3"/>
            </a:solidFill>
            <a:ln w="9525" cap="flat">
              <a:noFill/>
              <a:prstDash val="solid"/>
              <a:miter/>
            </a:ln>
          </p:spPr>
          <p:txBody>
            <a:bodyPr rtlCol="0" anchor="ctr"/>
            <a:lstStyle/>
            <a:p>
              <a:pPr algn="ctr" rtl="1"/>
              <a:endParaRPr lang="en-US">
                <a:cs typeface="B Nazanin" panose="00000400000000000000" pitchFamily="2" charset="-78"/>
              </a:endParaRPr>
            </a:p>
          </p:txBody>
        </p:sp>
        <p:sp>
          <p:nvSpPr>
            <p:cNvPr id="43" name="Freeform: Shape 42">
              <a:extLst>
                <a:ext uri="{FF2B5EF4-FFF2-40B4-BE49-F238E27FC236}">
                  <a16:creationId xmlns:a16="http://schemas.microsoft.com/office/drawing/2014/main" id="{483C284C-2190-4DE8-8C34-26D07DEBBF36}"/>
                </a:ext>
              </a:extLst>
            </p:cNvPr>
            <p:cNvSpPr/>
            <p:nvPr/>
          </p:nvSpPr>
          <p:spPr>
            <a:xfrm>
              <a:off x="3394971" y="2672871"/>
              <a:ext cx="1522123" cy="1944053"/>
            </a:xfrm>
            <a:custGeom>
              <a:avLst/>
              <a:gdLst>
                <a:gd name="connsiteX0" fmla="*/ 745808 w 1514475"/>
                <a:gd name="connsiteY0" fmla="*/ 1944053 h 1943100"/>
                <a:gd name="connsiteX1" fmla="*/ 551498 w 1514475"/>
                <a:gd name="connsiteY1" fmla="*/ 1842135 h 1943100"/>
                <a:gd name="connsiteX2" fmla="*/ 124778 w 1514475"/>
                <a:gd name="connsiteY2" fmla="*/ 1456373 h 1943100"/>
                <a:gd name="connsiteX3" fmla="*/ 8573 w 1514475"/>
                <a:gd name="connsiteY3" fmla="*/ 1177290 h 1943100"/>
                <a:gd name="connsiteX4" fmla="*/ 0 w 1514475"/>
                <a:gd name="connsiteY4" fmla="*/ 1154430 h 1943100"/>
                <a:gd name="connsiteX5" fmla="*/ 0 w 1514475"/>
                <a:gd name="connsiteY5" fmla="*/ 296228 h 1943100"/>
                <a:gd name="connsiteX6" fmla="*/ 743903 w 1514475"/>
                <a:gd name="connsiteY6" fmla="*/ 9525 h 1943100"/>
                <a:gd name="connsiteX7" fmla="*/ 782955 w 1514475"/>
                <a:gd name="connsiteY7" fmla="*/ 10478 h 1943100"/>
                <a:gd name="connsiteX8" fmla="*/ 1141095 w 1514475"/>
                <a:gd name="connsiteY8" fmla="*/ 211455 h 1943100"/>
                <a:gd name="connsiteX9" fmla="*/ 1490663 w 1514475"/>
                <a:gd name="connsiteY9" fmla="*/ 296228 h 1943100"/>
                <a:gd name="connsiteX10" fmla="*/ 1522095 w 1514475"/>
                <a:gd name="connsiteY10" fmla="*/ 323850 h 1943100"/>
                <a:gd name="connsiteX11" fmla="*/ 1514475 w 1514475"/>
                <a:gd name="connsiteY11" fmla="*/ 1062990 h 1943100"/>
                <a:gd name="connsiteX12" fmla="*/ 1280160 w 1514475"/>
                <a:gd name="connsiteY12" fmla="*/ 1596390 h 1943100"/>
                <a:gd name="connsiteX13" fmla="*/ 790575 w 1514475"/>
                <a:gd name="connsiteY13" fmla="*/ 1927860 h 1943100"/>
                <a:gd name="connsiteX14" fmla="*/ 762000 w 1514475"/>
                <a:gd name="connsiteY14" fmla="*/ 1944053 h 1943100"/>
                <a:gd name="connsiteX15" fmla="*/ 745808 w 1514475"/>
                <a:gd name="connsiteY15" fmla="*/ 1944053 h 1943100"/>
                <a:gd name="connsiteX0" fmla="*/ 745808 w 1522095"/>
                <a:gd name="connsiteY0" fmla="*/ 1944053 h 1944053"/>
                <a:gd name="connsiteX1" fmla="*/ 551498 w 1522095"/>
                <a:gd name="connsiteY1" fmla="*/ 1842135 h 1944053"/>
                <a:gd name="connsiteX2" fmla="*/ 124778 w 1522095"/>
                <a:gd name="connsiteY2" fmla="*/ 1456373 h 1944053"/>
                <a:gd name="connsiteX3" fmla="*/ 0 w 1522095"/>
                <a:gd name="connsiteY3" fmla="*/ 1154430 h 1944053"/>
                <a:gd name="connsiteX4" fmla="*/ 0 w 1522095"/>
                <a:gd name="connsiteY4" fmla="*/ 296228 h 1944053"/>
                <a:gd name="connsiteX5" fmla="*/ 743903 w 1522095"/>
                <a:gd name="connsiteY5" fmla="*/ 9525 h 1944053"/>
                <a:gd name="connsiteX6" fmla="*/ 782955 w 1522095"/>
                <a:gd name="connsiteY6" fmla="*/ 10478 h 1944053"/>
                <a:gd name="connsiteX7" fmla="*/ 1141095 w 1522095"/>
                <a:gd name="connsiteY7" fmla="*/ 211455 h 1944053"/>
                <a:gd name="connsiteX8" fmla="*/ 1490663 w 1522095"/>
                <a:gd name="connsiteY8" fmla="*/ 296228 h 1944053"/>
                <a:gd name="connsiteX9" fmla="*/ 1522095 w 1522095"/>
                <a:gd name="connsiteY9" fmla="*/ 323850 h 1944053"/>
                <a:gd name="connsiteX10" fmla="*/ 1514475 w 1522095"/>
                <a:gd name="connsiteY10" fmla="*/ 1062990 h 1944053"/>
                <a:gd name="connsiteX11" fmla="*/ 1280160 w 1522095"/>
                <a:gd name="connsiteY11" fmla="*/ 1596390 h 1944053"/>
                <a:gd name="connsiteX12" fmla="*/ 790575 w 1522095"/>
                <a:gd name="connsiteY12" fmla="*/ 1927860 h 1944053"/>
                <a:gd name="connsiteX13" fmla="*/ 762000 w 1522095"/>
                <a:gd name="connsiteY13" fmla="*/ 1944053 h 1944053"/>
                <a:gd name="connsiteX14" fmla="*/ 745808 w 1522095"/>
                <a:gd name="connsiteY14" fmla="*/ 1944053 h 1944053"/>
                <a:gd name="connsiteX0" fmla="*/ 745808 w 1522095"/>
                <a:gd name="connsiteY0" fmla="*/ 1944053 h 1944053"/>
                <a:gd name="connsiteX1" fmla="*/ 551498 w 1522095"/>
                <a:gd name="connsiteY1" fmla="*/ 1842135 h 1944053"/>
                <a:gd name="connsiteX2" fmla="*/ 124778 w 1522095"/>
                <a:gd name="connsiteY2" fmla="*/ 1456373 h 1944053"/>
                <a:gd name="connsiteX3" fmla="*/ 0 w 1522095"/>
                <a:gd name="connsiteY3" fmla="*/ 1154430 h 1944053"/>
                <a:gd name="connsiteX4" fmla="*/ 0 w 1522095"/>
                <a:gd name="connsiteY4" fmla="*/ 296228 h 1944053"/>
                <a:gd name="connsiteX5" fmla="*/ 743903 w 1522095"/>
                <a:gd name="connsiteY5" fmla="*/ 9525 h 1944053"/>
                <a:gd name="connsiteX6" fmla="*/ 782955 w 1522095"/>
                <a:gd name="connsiteY6" fmla="*/ 10478 h 1944053"/>
                <a:gd name="connsiteX7" fmla="*/ 1141095 w 1522095"/>
                <a:gd name="connsiteY7" fmla="*/ 211455 h 1944053"/>
                <a:gd name="connsiteX8" fmla="*/ 1490663 w 1522095"/>
                <a:gd name="connsiteY8" fmla="*/ 296228 h 1944053"/>
                <a:gd name="connsiteX9" fmla="*/ 1522095 w 1522095"/>
                <a:gd name="connsiteY9" fmla="*/ 323850 h 1944053"/>
                <a:gd name="connsiteX10" fmla="*/ 1514475 w 1522095"/>
                <a:gd name="connsiteY10" fmla="*/ 1062990 h 1944053"/>
                <a:gd name="connsiteX11" fmla="*/ 1280160 w 1522095"/>
                <a:gd name="connsiteY11" fmla="*/ 1596390 h 1944053"/>
                <a:gd name="connsiteX12" fmla="*/ 790575 w 1522095"/>
                <a:gd name="connsiteY12" fmla="*/ 1927860 h 1944053"/>
                <a:gd name="connsiteX13" fmla="*/ 762000 w 1522095"/>
                <a:gd name="connsiteY13" fmla="*/ 1944053 h 1944053"/>
                <a:gd name="connsiteX14" fmla="*/ 745808 w 1522095"/>
                <a:gd name="connsiteY14" fmla="*/ 1944053 h 1944053"/>
                <a:gd name="connsiteX0" fmla="*/ 745845 w 1522132"/>
                <a:gd name="connsiteY0" fmla="*/ 1944053 h 1944053"/>
                <a:gd name="connsiteX1" fmla="*/ 551535 w 1522132"/>
                <a:gd name="connsiteY1" fmla="*/ 1842135 h 1944053"/>
                <a:gd name="connsiteX2" fmla="*/ 124815 w 1522132"/>
                <a:gd name="connsiteY2" fmla="*/ 1456373 h 1944053"/>
                <a:gd name="connsiteX3" fmla="*/ 37 w 1522132"/>
                <a:gd name="connsiteY3" fmla="*/ 1154430 h 1944053"/>
                <a:gd name="connsiteX4" fmla="*/ 37 w 1522132"/>
                <a:gd name="connsiteY4" fmla="*/ 296228 h 1944053"/>
                <a:gd name="connsiteX5" fmla="*/ 743940 w 1522132"/>
                <a:gd name="connsiteY5" fmla="*/ 9525 h 1944053"/>
                <a:gd name="connsiteX6" fmla="*/ 782992 w 1522132"/>
                <a:gd name="connsiteY6" fmla="*/ 10478 h 1944053"/>
                <a:gd name="connsiteX7" fmla="*/ 1141132 w 1522132"/>
                <a:gd name="connsiteY7" fmla="*/ 211455 h 1944053"/>
                <a:gd name="connsiteX8" fmla="*/ 1490700 w 1522132"/>
                <a:gd name="connsiteY8" fmla="*/ 296228 h 1944053"/>
                <a:gd name="connsiteX9" fmla="*/ 1522132 w 1522132"/>
                <a:gd name="connsiteY9" fmla="*/ 323850 h 1944053"/>
                <a:gd name="connsiteX10" fmla="*/ 1514512 w 1522132"/>
                <a:gd name="connsiteY10" fmla="*/ 1062990 h 1944053"/>
                <a:gd name="connsiteX11" fmla="*/ 1280197 w 1522132"/>
                <a:gd name="connsiteY11" fmla="*/ 1596390 h 1944053"/>
                <a:gd name="connsiteX12" fmla="*/ 790612 w 1522132"/>
                <a:gd name="connsiteY12" fmla="*/ 1927860 h 1944053"/>
                <a:gd name="connsiteX13" fmla="*/ 762037 w 1522132"/>
                <a:gd name="connsiteY13" fmla="*/ 1944053 h 1944053"/>
                <a:gd name="connsiteX14" fmla="*/ 745845 w 1522132"/>
                <a:gd name="connsiteY14" fmla="*/ 1944053 h 1944053"/>
                <a:gd name="connsiteX0" fmla="*/ 745836 w 1522123"/>
                <a:gd name="connsiteY0" fmla="*/ 1944053 h 1944053"/>
                <a:gd name="connsiteX1" fmla="*/ 551526 w 1522123"/>
                <a:gd name="connsiteY1" fmla="*/ 1842135 h 1944053"/>
                <a:gd name="connsiteX2" fmla="*/ 124806 w 1522123"/>
                <a:gd name="connsiteY2" fmla="*/ 1456373 h 1944053"/>
                <a:gd name="connsiteX3" fmla="*/ 28 w 1522123"/>
                <a:gd name="connsiteY3" fmla="*/ 1154430 h 1944053"/>
                <a:gd name="connsiteX4" fmla="*/ 28 w 1522123"/>
                <a:gd name="connsiteY4" fmla="*/ 296228 h 1944053"/>
                <a:gd name="connsiteX5" fmla="*/ 743931 w 1522123"/>
                <a:gd name="connsiteY5" fmla="*/ 9525 h 1944053"/>
                <a:gd name="connsiteX6" fmla="*/ 782983 w 1522123"/>
                <a:gd name="connsiteY6" fmla="*/ 10478 h 1944053"/>
                <a:gd name="connsiteX7" fmla="*/ 1141123 w 1522123"/>
                <a:gd name="connsiteY7" fmla="*/ 211455 h 1944053"/>
                <a:gd name="connsiteX8" fmla="*/ 1490691 w 1522123"/>
                <a:gd name="connsiteY8" fmla="*/ 296228 h 1944053"/>
                <a:gd name="connsiteX9" fmla="*/ 1522123 w 1522123"/>
                <a:gd name="connsiteY9" fmla="*/ 323850 h 1944053"/>
                <a:gd name="connsiteX10" fmla="*/ 1514503 w 1522123"/>
                <a:gd name="connsiteY10" fmla="*/ 1062990 h 1944053"/>
                <a:gd name="connsiteX11" fmla="*/ 1280188 w 1522123"/>
                <a:gd name="connsiteY11" fmla="*/ 1596390 h 1944053"/>
                <a:gd name="connsiteX12" fmla="*/ 790603 w 1522123"/>
                <a:gd name="connsiteY12" fmla="*/ 1927860 h 1944053"/>
                <a:gd name="connsiteX13" fmla="*/ 762028 w 1522123"/>
                <a:gd name="connsiteY13" fmla="*/ 1944053 h 1944053"/>
                <a:gd name="connsiteX14" fmla="*/ 745836 w 1522123"/>
                <a:gd name="connsiteY14" fmla="*/ 1944053 h 194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123" h="1944053">
                  <a:moveTo>
                    <a:pt x="745836" y="1944053"/>
                  </a:moveTo>
                  <a:cubicBezTo>
                    <a:pt x="682018" y="1908810"/>
                    <a:pt x="615343" y="1879283"/>
                    <a:pt x="551526" y="1842135"/>
                  </a:cubicBezTo>
                  <a:cubicBezTo>
                    <a:pt x="382933" y="1742123"/>
                    <a:pt x="216398" y="1571249"/>
                    <a:pt x="124806" y="1456373"/>
                  </a:cubicBezTo>
                  <a:cubicBezTo>
                    <a:pt x="45180" y="1356504"/>
                    <a:pt x="-1299" y="1215052"/>
                    <a:pt x="28" y="1154430"/>
                  </a:cubicBezTo>
                  <a:lnTo>
                    <a:pt x="28" y="296228"/>
                  </a:lnTo>
                  <a:cubicBezTo>
                    <a:pt x="282921" y="289560"/>
                    <a:pt x="525808" y="180975"/>
                    <a:pt x="743931" y="9525"/>
                  </a:cubicBezTo>
                  <a:cubicBezTo>
                    <a:pt x="760123" y="-2858"/>
                    <a:pt x="767743" y="-3810"/>
                    <a:pt x="782983" y="10478"/>
                  </a:cubicBezTo>
                  <a:cubicBezTo>
                    <a:pt x="883948" y="109538"/>
                    <a:pt x="1009678" y="165735"/>
                    <a:pt x="1141123" y="211455"/>
                  </a:cubicBezTo>
                  <a:cubicBezTo>
                    <a:pt x="1255423" y="251460"/>
                    <a:pt x="1371628" y="278130"/>
                    <a:pt x="1490691" y="296228"/>
                  </a:cubicBezTo>
                  <a:cubicBezTo>
                    <a:pt x="1506883" y="299085"/>
                    <a:pt x="1522123" y="298133"/>
                    <a:pt x="1522123" y="323850"/>
                  </a:cubicBezTo>
                  <a:cubicBezTo>
                    <a:pt x="1518313" y="570548"/>
                    <a:pt x="1517361" y="816293"/>
                    <a:pt x="1514503" y="1062990"/>
                  </a:cubicBezTo>
                  <a:cubicBezTo>
                    <a:pt x="1512598" y="1274445"/>
                    <a:pt x="1422111" y="1447800"/>
                    <a:pt x="1280188" y="1596390"/>
                  </a:cubicBezTo>
                  <a:cubicBezTo>
                    <a:pt x="1141123" y="1743075"/>
                    <a:pt x="974436" y="1847850"/>
                    <a:pt x="790603" y="1927860"/>
                  </a:cubicBezTo>
                  <a:cubicBezTo>
                    <a:pt x="781078" y="1932623"/>
                    <a:pt x="768696" y="1932623"/>
                    <a:pt x="762028" y="1944053"/>
                  </a:cubicBezTo>
                  <a:lnTo>
                    <a:pt x="745836" y="1944053"/>
                  </a:lnTo>
                  <a:close/>
                </a:path>
              </a:pathLst>
            </a:custGeom>
            <a:solidFill>
              <a:schemeClr val="accent1"/>
            </a:solidFill>
            <a:ln w="9525" cap="flat">
              <a:noFill/>
              <a:prstDash val="solid"/>
              <a:miter/>
            </a:ln>
          </p:spPr>
          <p:txBody>
            <a:bodyPr rtlCol="0" anchor="ctr"/>
            <a:lstStyle/>
            <a:p>
              <a:pPr algn="ctr" rtl="1"/>
              <a:endParaRPr lang="en-US">
                <a:cs typeface="B Nazanin" panose="00000400000000000000" pitchFamily="2" charset="-78"/>
              </a:endParaRPr>
            </a:p>
          </p:txBody>
        </p:sp>
        <p:sp>
          <p:nvSpPr>
            <p:cNvPr id="44" name="Freeform: Shape 43">
              <a:extLst>
                <a:ext uri="{FF2B5EF4-FFF2-40B4-BE49-F238E27FC236}">
                  <a16:creationId xmlns:a16="http://schemas.microsoft.com/office/drawing/2014/main" id="{5AF8DD1C-87DC-4D98-B51A-F1075739BC3C}"/>
                </a:ext>
              </a:extLst>
            </p:cNvPr>
            <p:cNvSpPr/>
            <p:nvPr/>
          </p:nvSpPr>
          <p:spPr>
            <a:xfrm>
              <a:off x="3415022" y="2697320"/>
              <a:ext cx="1482147" cy="1894260"/>
            </a:xfrm>
            <a:custGeom>
              <a:avLst/>
              <a:gdLst>
                <a:gd name="connsiteX0" fmla="*/ 45 w 1476375"/>
                <a:gd name="connsiteY0" fmla="*/ 709929 h 1885950"/>
                <a:gd name="connsiteX1" fmla="*/ 45 w 1476375"/>
                <a:gd name="connsiteY1" fmla="*/ 314641 h 1885950"/>
                <a:gd name="connsiteX2" fmla="*/ 19095 w 1476375"/>
                <a:gd name="connsiteY2" fmla="*/ 288924 h 1885950"/>
                <a:gd name="connsiteX3" fmla="*/ 599168 w 1476375"/>
                <a:gd name="connsiteY3" fmla="*/ 97471 h 1885950"/>
                <a:gd name="connsiteX4" fmla="*/ 728708 w 1476375"/>
                <a:gd name="connsiteY4" fmla="*/ 6984 h 1885950"/>
                <a:gd name="connsiteX5" fmla="*/ 754425 w 1476375"/>
                <a:gd name="connsiteY5" fmla="*/ 6031 h 1885950"/>
                <a:gd name="connsiteX6" fmla="*/ 1068750 w 1476375"/>
                <a:gd name="connsiteY6" fmla="*/ 188911 h 1885950"/>
                <a:gd name="connsiteX7" fmla="*/ 1452608 w 1476375"/>
                <a:gd name="connsiteY7" fmla="*/ 287971 h 1885950"/>
                <a:gd name="connsiteX8" fmla="*/ 1481183 w 1476375"/>
                <a:gd name="connsiteY8" fmla="*/ 321309 h 1885950"/>
                <a:gd name="connsiteX9" fmla="*/ 1474515 w 1476375"/>
                <a:gd name="connsiteY9" fmla="*/ 1051876 h 1885950"/>
                <a:gd name="connsiteX10" fmla="*/ 1301160 w 1476375"/>
                <a:gd name="connsiteY10" fmla="*/ 1494789 h 1885950"/>
                <a:gd name="connsiteX11" fmla="*/ 749663 w 1476375"/>
                <a:gd name="connsiteY11" fmla="*/ 1890076 h 1885950"/>
                <a:gd name="connsiteX12" fmla="*/ 720135 w 1476375"/>
                <a:gd name="connsiteY12" fmla="*/ 1891029 h 1885950"/>
                <a:gd name="connsiteX13" fmla="*/ 140063 w 1476375"/>
                <a:gd name="connsiteY13" fmla="*/ 1447164 h 1885950"/>
                <a:gd name="connsiteX14" fmla="*/ 5760 w 1476375"/>
                <a:gd name="connsiteY14" fmla="*/ 1133791 h 1885950"/>
                <a:gd name="connsiteX15" fmla="*/ 998 w 1476375"/>
                <a:gd name="connsiteY15" fmla="*/ 1057591 h 1885950"/>
                <a:gd name="connsiteX16" fmla="*/ 45 w 1476375"/>
                <a:gd name="connsiteY16" fmla="*/ 709929 h 1885950"/>
                <a:gd name="connsiteX0" fmla="*/ 6108 w 1487324"/>
                <a:gd name="connsiteY0" fmla="*/ 709929 h 1894260"/>
                <a:gd name="connsiteX1" fmla="*/ 6108 w 1487324"/>
                <a:gd name="connsiteY1" fmla="*/ 314641 h 1894260"/>
                <a:gd name="connsiteX2" fmla="*/ 25158 w 1487324"/>
                <a:gd name="connsiteY2" fmla="*/ 288924 h 1894260"/>
                <a:gd name="connsiteX3" fmla="*/ 605231 w 1487324"/>
                <a:gd name="connsiteY3" fmla="*/ 97471 h 1894260"/>
                <a:gd name="connsiteX4" fmla="*/ 734771 w 1487324"/>
                <a:gd name="connsiteY4" fmla="*/ 6984 h 1894260"/>
                <a:gd name="connsiteX5" fmla="*/ 760488 w 1487324"/>
                <a:gd name="connsiteY5" fmla="*/ 6031 h 1894260"/>
                <a:gd name="connsiteX6" fmla="*/ 1074813 w 1487324"/>
                <a:gd name="connsiteY6" fmla="*/ 188911 h 1894260"/>
                <a:gd name="connsiteX7" fmla="*/ 1458671 w 1487324"/>
                <a:gd name="connsiteY7" fmla="*/ 287971 h 1894260"/>
                <a:gd name="connsiteX8" fmla="*/ 1487246 w 1487324"/>
                <a:gd name="connsiteY8" fmla="*/ 321309 h 1894260"/>
                <a:gd name="connsiteX9" fmla="*/ 1480578 w 1487324"/>
                <a:gd name="connsiteY9" fmla="*/ 1051876 h 1894260"/>
                <a:gd name="connsiteX10" fmla="*/ 1307223 w 1487324"/>
                <a:gd name="connsiteY10" fmla="*/ 1494789 h 1894260"/>
                <a:gd name="connsiteX11" fmla="*/ 755726 w 1487324"/>
                <a:gd name="connsiteY11" fmla="*/ 1890076 h 1894260"/>
                <a:gd name="connsiteX12" fmla="*/ 726198 w 1487324"/>
                <a:gd name="connsiteY12" fmla="*/ 1891029 h 1894260"/>
                <a:gd name="connsiteX13" fmla="*/ 146126 w 1487324"/>
                <a:gd name="connsiteY13" fmla="*/ 1447164 h 1894260"/>
                <a:gd name="connsiteX14" fmla="*/ 11823 w 1487324"/>
                <a:gd name="connsiteY14" fmla="*/ 1133791 h 1894260"/>
                <a:gd name="connsiteX15" fmla="*/ 6108 w 1487324"/>
                <a:gd name="connsiteY15" fmla="*/ 709929 h 1894260"/>
                <a:gd name="connsiteX0" fmla="*/ 3115 w 1484331"/>
                <a:gd name="connsiteY0" fmla="*/ 709929 h 1894260"/>
                <a:gd name="connsiteX1" fmla="*/ 3115 w 1484331"/>
                <a:gd name="connsiteY1" fmla="*/ 314641 h 1894260"/>
                <a:gd name="connsiteX2" fmla="*/ 22165 w 1484331"/>
                <a:gd name="connsiteY2" fmla="*/ 288924 h 1894260"/>
                <a:gd name="connsiteX3" fmla="*/ 602238 w 1484331"/>
                <a:gd name="connsiteY3" fmla="*/ 97471 h 1894260"/>
                <a:gd name="connsiteX4" fmla="*/ 731778 w 1484331"/>
                <a:gd name="connsiteY4" fmla="*/ 6984 h 1894260"/>
                <a:gd name="connsiteX5" fmla="*/ 757495 w 1484331"/>
                <a:gd name="connsiteY5" fmla="*/ 6031 h 1894260"/>
                <a:gd name="connsiteX6" fmla="*/ 1071820 w 1484331"/>
                <a:gd name="connsiteY6" fmla="*/ 188911 h 1894260"/>
                <a:gd name="connsiteX7" fmla="*/ 1455678 w 1484331"/>
                <a:gd name="connsiteY7" fmla="*/ 287971 h 1894260"/>
                <a:gd name="connsiteX8" fmla="*/ 1484253 w 1484331"/>
                <a:gd name="connsiteY8" fmla="*/ 321309 h 1894260"/>
                <a:gd name="connsiteX9" fmla="*/ 1477585 w 1484331"/>
                <a:gd name="connsiteY9" fmla="*/ 1051876 h 1894260"/>
                <a:gd name="connsiteX10" fmla="*/ 1304230 w 1484331"/>
                <a:gd name="connsiteY10" fmla="*/ 1494789 h 1894260"/>
                <a:gd name="connsiteX11" fmla="*/ 752733 w 1484331"/>
                <a:gd name="connsiteY11" fmla="*/ 1890076 h 1894260"/>
                <a:gd name="connsiteX12" fmla="*/ 723205 w 1484331"/>
                <a:gd name="connsiteY12" fmla="*/ 1891029 h 1894260"/>
                <a:gd name="connsiteX13" fmla="*/ 143133 w 1484331"/>
                <a:gd name="connsiteY13" fmla="*/ 1447164 h 1894260"/>
                <a:gd name="connsiteX14" fmla="*/ 13746 w 1484331"/>
                <a:gd name="connsiteY14" fmla="*/ 1163287 h 1894260"/>
                <a:gd name="connsiteX15" fmla="*/ 3115 w 1484331"/>
                <a:gd name="connsiteY15" fmla="*/ 709929 h 1894260"/>
                <a:gd name="connsiteX0" fmla="*/ 6108 w 1487324"/>
                <a:gd name="connsiteY0" fmla="*/ 709929 h 1894260"/>
                <a:gd name="connsiteX1" fmla="*/ 6108 w 1487324"/>
                <a:gd name="connsiteY1" fmla="*/ 314641 h 1894260"/>
                <a:gd name="connsiteX2" fmla="*/ 25158 w 1487324"/>
                <a:gd name="connsiteY2" fmla="*/ 288924 h 1894260"/>
                <a:gd name="connsiteX3" fmla="*/ 605231 w 1487324"/>
                <a:gd name="connsiteY3" fmla="*/ 97471 h 1894260"/>
                <a:gd name="connsiteX4" fmla="*/ 734771 w 1487324"/>
                <a:gd name="connsiteY4" fmla="*/ 6984 h 1894260"/>
                <a:gd name="connsiteX5" fmla="*/ 760488 w 1487324"/>
                <a:gd name="connsiteY5" fmla="*/ 6031 h 1894260"/>
                <a:gd name="connsiteX6" fmla="*/ 1074813 w 1487324"/>
                <a:gd name="connsiteY6" fmla="*/ 188911 h 1894260"/>
                <a:gd name="connsiteX7" fmla="*/ 1458671 w 1487324"/>
                <a:gd name="connsiteY7" fmla="*/ 287971 h 1894260"/>
                <a:gd name="connsiteX8" fmla="*/ 1487246 w 1487324"/>
                <a:gd name="connsiteY8" fmla="*/ 321309 h 1894260"/>
                <a:gd name="connsiteX9" fmla="*/ 1480578 w 1487324"/>
                <a:gd name="connsiteY9" fmla="*/ 1051876 h 1894260"/>
                <a:gd name="connsiteX10" fmla="*/ 1307223 w 1487324"/>
                <a:gd name="connsiteY10" fmla="*/ 1494789 h 1894260"/>
                <a:gd name="connsiteX11" fmla="*/ 755726 w 1487324"/>
                <a:gd name="connsiteY11" fmla="*/ 1890076 h 1894260"/>
                <a:gd name="connsiteX12" fmla="*/ 726198 w 1487324"/>
                <a:gd name="connsiteY12" fmla="*/ 1891029 h 1894260"/>
                <a:gd name="connsiteX13" fmla="*/ 146126 w 1487324"/>
                <a:gd name="connsiteY13" fmla="*/ 1447164 h 1894260"/>
                <a:gd name="connsiteX14" fmla="*/ 11823 w 1487324"/>
                <a:gd name="connsiteY14" fmla="*/ 1150997 h 1894260"/>
                <a:gd name="connsiteX15" fmla="*/ 6108 w 1487324"/>
                <a:gd name="connsiteY15" fmla="*/ 709929 h 1894260"/>
                <a:gd name="connsiteX0" fmla="*/ 4542 w 1485758"/>
                <a:gd name="connsiteY0" fmla="*/ 709929 h 1894260"/>
                <a:gd name="connsiteX1" fmla="*/ 4542 w 1485758"/>
                <a:gd name="connsiteY1" fmla="*/ 314641 h 1894260"/>
                <a:gd name="connsiteX2" fmla="*/ 23592 w 1485758"/>
                <a:gd name="connsiteY2" fmla="*/ 288924 h 1894260"/>
                <a:gd name="connsiteX3" fmla="*/ 603665 w 1485758"/>
                <a:gd name="connsiteY3" fmla="*/ 97471 h 1894260"/>
                <a:gd name="connsiteX4" fmla="*/ 733205 w 1485758"/>
                <a:gd name="connsiteY4" fmla="*/ 6984 h 1894260"/>
                <a:gd name="connsiteX5" fmla="*/ 758922 w 1485758"/>
                <a:gd name="connsiteY5" fmla="*/ 6031 h 1894260"/>
                <a:gd name="connsiteX6" fmla="*/ 1073247 w 1485758"/>
                <a:gd name="connsiteY6" fmla="*/ 188911 h 1894260"/>
                <a:gd name="connsiteX7" fmla="*/ 1457105 w 1485758"/>
                <a:gd name="connsiteY7" fmla="*/ 287971 h 1894260"/>
                <a:gd name="connsiteX8" fmla="*/ 1485680 w 1485758"/>
                <a:gd name="connsiteY8" fmla="*/ 321309 h 1894260"/>
                <a:gd name="connsiteX9" fmla="*/ 1479012 w 1485758"/>
                <a:gd name="connsiteY9" fmla="*/ 1051876 h 1894260"/>
                <a:gd name="connsiteX10" fmla="*/ 1305657 w 1485758"/>
                <a:gd name="connsiteY10" fmla="*/ 1494789 h 1894260"/>
                <a:gd name="connsiteX11" fmla="*/ 754160 w 1485758"/>
                <a:gd name="connsiteY11" fmla="*/ 1890076 h 1894260"/>
                <a:gd name="connsiteX12" fmla="*/ 724632 w 1485758"/>
                <a:gd name="connsiteY12" fmla="*/ 1891029 h 1894260"/>
                <a:gd name="connsiteX13" fmla="*/ 144560 w 1485758"/>
                <a:gd name="connsiteY13" fmla="*/ 1447164 h 1894260"/>
                <a:gd name="connsiteX14" fmla="*/ 12715 w 1485758"/>
                <a:gd name="connsiteY14" fmla="*/ 1153455 h 1894260"/>
                <a:gd name="connsiteX15" fmla="*/ 4542 w 1485758"/>
                <a:gd name="connsiteY15" fmla="*/ 709929 h 1894260"/>
                <a:gd name="connsiteX0" fmla="*/ 46 w 1481262"/>
                <a:gd name="connsiteY0" fmla="*/ 709929 h 1894260"/>
                <a:gd name="connsiteX1" fmla="*/ 46 w 1481262"/>
                <a:gd name="connsiteY1" fmla="*/ 314641 h 1894260"/>
                <a:gd name="connsiteX2" fmla="*/ 19096 w 1481262"/>
                <a:gd name="connsiteY2" fmla="*/ 288924 h 1894260"/>
                <a:gd name="connsiteX3" fmla="*/ 599169 w 1481262"/>
                <a:gd name="connsiteY3" fmla="*/ 97471 h 1894260"/>
                <a:gd name="connsiteX4" fmla="*/ 728709 w 1481262"/>
                <a:gd name="connsiteY4" fmla="*/ 6984 h 1894260"/>
                <a:gd name="connsiteX5" fmla="*/ 754426 w 1481262"/>
                <a:gd name="connsiteY5" fmla="*/ 6031 h 1894260"/>
                <a:gd name="connsiteX6" fmla="*/ 1068751 w 1481262"/>
                <a:gd name="connsiteY6" fmla="*/ 188911 h 1894260"/>
                <a:gd name="connsiteX7" fmla="*/ 1452609 w 1481262"/>
                <a:gd name="connsiteY7" fmla="*/ 287971 h 1894260"/>
                <a:gd name="connsiteX8" fmla="*/ 1481184 w 1481262"/>
                <a:gd name="connsiteY8" fmla="*/ 321309 h 1894260"/>
                <a:gd name="connsiteX9" fmla="*/ 1474516 w 1481262"/>
                <a:gd name="connsiteY9" fmla="*/ 1051876 h 1894260"/>
                <a:gd name="connsiteX10" fmla="*/ 1301161 w 1481262"/>
                <a:gd name="connsiteY10" fmla="*/ 1494789 h 1894260"/>
                <a:gd name="connsiteX11" fmla="*/ 749664 w 1481262"/>
                <a:gd name="connsiteY11" fmla="*/ 1890076 h 1894260"/>
                <a:gd name="connsiteX12" fmla="*/ 720136 w 1481262"/>
                <a:gd name="connsiteY12" fmla="*/ 1891029 h 1894260"/>
                <a:gd name="connsiteX13" fmla="*/ 140064 w 1481262"/>
                <a:gd name="connsiteY13" fmla="*/ 1447164 h 1894260"/>
                <a:gd name="connsiteX14" fmla="*/ 8219 w 1481262"/>
                <a:gd name="connsiteY14" fmla="*/ 1153455 h 1894260"/>
                <a:gd name="connsiteX15" fmla="*/ 46 w 1481262"/>
                <a:gd name="connsiteY15" fmla="*/ 709929 h 1894260"/>
                <a:gd name="connsiteX0" fmla="*/ 4105 w 1485321"/>
                <a:gd name="connsiteY0" fmla="*/ 709929 h 1894260"/>
                <a:gd name="connsiteX1" fmla="*/ 4105 w 1485321"/>
                <a:gd name="connsiteY1" fmla="*/ 314641 h 1894260"/>
                <a:gd name="connsiteX2" fmla="*/ 23155 w 1485321"/>
                <a:gd name="connsiteY2" fmla="*/ 288924 h 1894260"/>
                <a:gd name="connsiteX3" fmla="*/ 603228 w 1485321"/>
                <a:gd name="connsiteY3" fmla="*/ 97471 h 1894260"/>
                <a:gd name="connsiteX4" fmla="*/ 732768 w 1485321"/>
                <a:gd name="connsiteY4" fmla="*/ 6984 h 1894260"/>
                <a:gd name="connsiteX5" fmla="*/ 758485 w 1485321"/>
                <a:gd name="connsiteY5" fmla="*/ 6031 h 1894260"/>
                <a:gd name="connsiteX6" fmla="*/ 1072810 w 1485321"/>
                <a:gd name="connsiteY6" fmla="*/ 188911 h 1894260"/>
                <a:gd name="connsiteX7" fmla="*/ 1456668 w 1485321"/>
                <a:gd name="connsiteY7" fmla="*/ 287971 h 1894260"/>
                <a:gd name="connsiteX8" fmla="*/ 1485243 w 1485321"/>
                <a:gd name="connsiteY8" fmla="*/ 321309 h 1894260"/>
                <a:gd name="connsiteX9" fmla="*/ 1478575 w 1485321"/>
                <a:gd name="connsiteY9" fmla="*/ 1051876 h 1894260"/>
                <a:gd name="connsiteX10" fmla="*/ 1305220 w 1485321"/>
                <a:gd name="connsiteY10" fmla="*/ 1494789 h 1894260"/>
                <a:gd name="connsiteX11" fmla="*/ 753723 w 1485321"/>
                <a:gd name="connsiteY11" fmla="*/ 1890076 h 1894260"/>
                <a:gd name="connsiteX12" fmla="*/ 724195 w 1485321"/>
                <a:gd name="connsiteY12" fmla="*/ 1891029 h 1894260"/>
                <a:gd name="connsiteX13" fmla="*/ 144123 w 1485321"/>
                <a:gd name="connsiteY13" fmla="*/ 1447164 h 1894260"/>
                <a:gd name="connsiteX14" fmla="*/ 4904 w 1485321"/>
                <a:gd name="connsiteY14" fmla="*/ 1148539 h 1894260"/>
                <a:gd name="connsiteX15" fmla="*/ 4105 w 1485321"/>
                <a:gd name="connsiteY15" fmla="*/ 709929 h 1894260"/>
                <a:gd name="connsiteX0" fmla="*/ 4105 w 1485321"/>
                <a:gd name="connsiteY0" fmla="*/ 709929 h 1894260"/>
                <a:gd name="connsiteX1" fmla="*/ 4105 w 1485321"/>
                <a:gd name="connsiteY1" fmla="*/ 314641 h 1894260"/>
                <a:gd name="connsiteX2" fmla="*/ 23155 w 1485321"/>
                <a:gd name="connsiteY2" fmla="*/ 288924 h 1894260"/>
                <a:gd name="connsiteX3" fmla="*/ 603228 w 1485321"/>
                <a:gd name="connsiteY3" fmla="*/ 97471 h 1894260"/>
                <a:gd name="connsiteX4" fmla="*/ 732768 w 1485321"/>
                <a:gd name="connsiteY4" fmla="*/ 6984 h 1894260"/>
                <a:gd name="connsiteX5" fmla="*/ 758485 w 1485321"/>
                <a:gd name="connsiteY5" fmla="*/ 6031 h 1894260"/>
                <a:gd name="connsiteX6" fmla="*/ 1072810 w 1485321"/>
                <a:gd name="connsiteY6" fmla="*/ 188911 h 1894260"/>
                <a:gd name="connsiteX7" fmla="*/ 1456668 w 1485321"/>
                <a:gd name="connsiteY7" fmla="*/ 287971 h 1894260"/>
                <a:gd name="connsiteX8" fmla="*/ 1485243 w 1485321"/>
                <a:gd name="connsiteY8" fmla="*/ 321309 h 1894260"/>
                <a:gd name="connsiteX9" fmla="*/ 1478575 w 1485321"/>
                <a:gd name="connsiteY9" fmla="*/ 1051876 h 1894260"/>
                <a:gd name="connsiteX10" fmla="*/ 1305220 w 1485321"/>
                <a:gd name="connsiteY10" fmla="*/ 1494789 h 1894260"/>
                <a:gd name="connsiteX11" fmla="*/ 753723 w 1485321"/>
                <a:gd name="connsiteY11" fmla="*/ 1890076 h 1894260"/>
                <a:gd name="connsiteX12" fmla="*/ 724195 w 1485321"/>
                <a:gd name="connsiteY12" fmla="*/ 1891029 h 1894260"/>
                <a:gd name="connsiteX13" fmla="*/ 144123 w 1485321"/>
                <a:gd name="connsiteY13" fmla="*/ 1447164 h 1894260"/>
                <a:gd name="connsiteX14" fmla="*/ 4904 w 1485321"/>
                <a:gd name="connsiteY14" fmla="*/ 1148539 h 1894260"/>
                <a:gd name="connsiteX15" fmla="*/ 4105 w 1485321"/>
                <a:gd name="connsiteY15" fmla="*/ 709929 h 1894260"/>
                <a:gd name="connsiteX0" fmla="*/ 931 w 1482147"/>
                <a:gd name="connsiteY0" fmla="*/ 709929 h 1894260"/>
                <a:gd name="connsiteX1" fmla="*/ 931 w 1482147"/>
                <a:gd name="connsiteY1" fmla="*/ 314641 h 1894260"/>
                <a:gd name="connsiteX2" fmla="*/ 19981 w 1482147"/>
                <a:gd name="connsiteY2" fmla="*/ 288924 h 1894260"/>
                <a:gd name="connsiteX3" fmla="*/ 600054 w 1482147"/>
                <a:gd name="connsiteY3" fmla="*/ 97471 h 1894260"/>
                <a:gd name="connsiteX4" fmla="*/ 729594 w 1482147"/>
                <a:gd name="connsiteY4" fmla="*/ 6984 h 1894260"/>
                <a:gd name="connsiteX5" fmla="*/ 755311 w 1482147"/>
                <a:gd name="connsiteY5" fmla="*/ 6031 h 1894260"/>
                <a:gd name="connsiteX6" fmla="*/ 1069636 w 1482147"/>
                <a:gd name="connsiteY6" fmla="*/ 188911 h 1894260"/>
                <a:gd name="connsiteX7" fmla="*/ 1453494 w 1482147"/>
                <a:gd name="connsiteY7" fmla="*/ 287971 h 1894260"/>
                <a:gd name="connsiteX8" fmla="*/ 1482069 w 1482147"/>
                <a:gd name="connsiteY8" fmla="*/ 321309 h 1894260"/>
                <a:gd name="connsiteX9" fmla="*/ 1475401 w 1482147"/>
                <a:gd name="connsiteY9" fmla="*/ 1051876 h 1894260"/>
                <a:gd name="connsiteX10" fmla="*/ 1302046 w 1482147"/>
                <a:gd name="connsiteY10" fmla="*/ 1494789 h 1894260"/>
                <a:gd name="connsiteX11" fmla="*/ 750549 w 1482147"/>
                <a:gd name="connsiteY11" fmla="*/ 1890076 h 1894260"/>
                <a:gd name="connsiteX12" fmla="*/ 721021 w 1482147"/>
                <a:gd name="connsiteY12" fmla="*/ 1891029 h 1894260"/>
                <a:gd name="connsiteX13" fmla="*/ 140949 w 1482147"/>
                <a:gd name="connsiteY13" fmla="*/ 1447164 h 1894260"/>
                <a:gd name="connsiteX14" fmla="*/ 6646 w 1482147"/>
                <a:gd name="connsiteY14" fmla="*/ 1148539 h 1894260"/>
                <a:gd name="connsiteX15" fmla="*/ 931 w 1482147"/>
                <a:gd name="connsiteY15" fmla="*/ 709929 h 1894260"/>
                <a:gd name="connsiteX0" fmla="*/ 931 w 1482147"/>
                <a:gd name="connsiteY0" fmla="*/ 709929 h 1894260"/>
                <a:gd name="connsiteX1" fmla="*/ 931 w 1482147"/>
                <a:gd name="connsiteY1" fmla="*/ 314641 h 1894260"/>
                <a:gd name="connsiteX2" fmla="*/ 19981 w 1482147"/>
                <a:gd name="connsiteY2" fmla="*/ 288924 h 1894260"/>
                <a:gd name="connsiteX3" fmla="*/ 600054 w 1482147"/>
                <a:gd name="connsiteY3" fmla="*/ 97471 h 1894260"/>
                <a:gd name="connsiteX4" fmla="*/ 729594 w 1482147"/>
                <a:gd name="connsiteY4" fmla="*/ 6984 h 1894260"/>
                <a:gd name="connsiteX5" fmla="*/ 755311 w 1482147"/>
                <a:gd name="connsiteY5" fmla="*/ 6031 h 1894260"/>
                <a:gd name="connsiteX6" fmla="*/ 1069636 w 1482147"/>
                <a:gd name="connsiteY6" fmla="*/ 188911 h 1894260"/>
                <a:gd name="connsiteX7" fmla="*/ 1453494 w 1482147"/>
                <a:gd name="connsiteY7" fmla="*/ 287971 h 1894260"/>
                <a:gd name="connsiteX8" fmla="*/ 1482069 w 1482147"/>
                <a:gd name="connsiteY8" fmla="*/ 321309 h 1894260"/>
                <a:gd name="connsiteX9" fmla="*/ 1475401 w 1482147"/>
                <a:gd name="connsiteY9" fmla="*/ 1051876 h 1894260"/>
                <a:gd name="connsiteX10" fmla="*/ 1302046 w 1482147"/>
                <a:gd name="connsiteY10" fmla="*/ 1494789 h 1894260"/>
                <a:gd name="connsiteX11" fmla="*/ 750549 w 1482147"/>
                <a:gd name="connsiteY11" fmla="*/ 1890076 h 1894260"/>
                <a:gd name="connsiteX12" fmla="*/ 721021 w 1482147"/>
                <a:gd name="connsiteY12" fmla="*/ 1891029 h 1894260"/>
                <a:gd name="connsiteX13" fmla="*/ 140949 w 1482147"/>
                <a:gd name="connsiteY13" fmla="*/ 1447164 h 1894260"/>
                <a:gd name="connsiteX14" fmla="*/ 6646 w 1482147"/>
                <a:gd name="connsiteY14" fmla="*/ 1148539 h 1894260"/>
                <a:gd name="connsiteX15" fmla="*/ 931 w 1482147"/>
                <a:gd name="connsiteY15" fmla="*/ 709929 h 1894260"/>
                <a:gd name="connsiteX0" fmla="*/ 931 w 1482147"/>
                <a:gd name="connsiteY0" fmla="*/ 709929 h 1894260"/>
                <a:gd name="connsiteX1" fmla="*/ 931 w 1482147"/>
                <a:gd name="connsiteY1" fmla="*/ 314641 h 1894260"/>
                <a:gd name="connsiteX2" fmla="*/ 19981 w 1482147"/>
                <a:gd name="connsiteY2" fmla="*/ 288924 h 1894260"/>
                <a:gd name="connsiteX3" fmla="*/ 600054 w 1482147"/>
                <a:gd name="connsiteY3" fmla="*/ 97471 h 1894260"/>
                <a:gd name="connsiteX4" fmla="*/ 729594 w 1482147"/>
                <a:gd name="connsiteY4" fmla="*/ 6984 h 1894260"/>
                <a:gd name="connsiteX5" fmla="*/ 755311 w 1482147"/>
                <a:gd name="connsiteY5" fmla="*/ 6031 h 1894260"/>
                <a:gd name="connsiteX6" fmla="*/ 1069636 w 1482147"/>
                <a:gd name="connsiteY6" fmla="*/ 188911 h 1894260"/>
                <a:gd name="connsiteX7" fmla="*/ 1453494 w 1482147"/>
                <a:gd name="connsiteY7" fmla="*/ 287971 h 1894260"/>
                <a:gd name="connsiteX8" fmla="*/ 1482069 w 1482147"/>
                <a:gd name="connsiteY8" fmla="*/ 321309 h 1894260"/>
                <a:gd name="connsiteX9" fmla="*/ 1475401 w 1482147"/>
                <a:gd name="connsiteY9" fmla="*/ 1051876 h 1894260"/>
                <a:gd name="connsiteX10" fmla="*/ 1302046 w 1482147"/>
                <a:gd name="connsiteY10" fmla="*/ 1494789 h 1894260"/>
                <a:gd name="connsiteX11" fmla="*/ 750549 w 1482147"/>
                <a:gd name="connsiteY11" fmla="*/ 1890076 h 1894260"/>
                <a:gd name="connsiteX12" fmla="*/ 721021 w 1482147"/>
                <a:gd name="connsiteY12" fmla="*/ 1891029 h 1894260"/>
                <a:gd name="connsiteX13" fmla="*/ 140949 w 1482147"/>
                <a:gd name="connsiteY13" fmla="*/ 1447164 h 1894260"/>
                <a:gd name="connsiteX14" fmla="*/ 6646 w 1482147"/>
                <a:gd name="connsiteY14" fmla="*/ 1148539 h 1894260"/>
                <a:gd name="connsiteX15" fmla="*/ 931 w 1482147"/>
                <a:gd name="connsiteY15" fmla="*/ 709929 h 1894260"/>
                <a:gd name="connsiteX0" fmla="*/ 931 w 1482147"/>
                <a:gd name="connsiteY0" fmla="*/ 709929 h 1894260"/>
                <a:gd name="connsiteX1" fmla="*/ 931 w 1482147"/>
                <a:gd name="connsiteY1" fmla="*/ 314641 h 1894260"/>
                <a:gd name="connsiteX2" fmla="*/ 19981 w 1482147"/>
                <a:gd name="connsiteY2" fmla="*/ 288924 h 1894260"/>
                <a:gd name="connsiteX3" fmla="*/ 600054 w 1482147"/>
                <a:gd name="connsiteY3" fmla="*/ 97471 h 1894260"/>
                <a:gd name="connsiteX4" fmla="*/ 729594 w 1482147"/>
                <a:gd name="connsiteY4" fmla="*/ 6984 h 1894260"/>
                <a:gd name="connsiteX5" fmla="*/ 755311 w 1482147"/>
                <a:gd name="connsiteY5" fmla="*/ 6031 h 1894260"/>
                <a:gd name="connsiteX6" fmla="*/ 1069636 w 1482147"/>
                <a:gd name="connsiteY6" fmla="*/ 188911 h 1894260"/>
                <a:gd name="connsiteX7" fmla="*/ 1453494 w 1482147"/>
                <a:gd name="connsiteY7" fmla="*/ 287971 h 1894260"/>
                <a:gd name="connsiteX8" fmla="*/ 1482069 w 1482147"/>
                <a:gd name="connsiteY8" fmla="*/ 321309 h 1894260"/>
                <a:gd name="connsiteX9" fmla="*/ 1475401 w 1482147"/>
                <a:gd name="connsiteY9" fmla="*/ 1051876 h 1894260"/>
                <a:gd name="connsiteX10" fmla="*/ 1302046 w 1482147"/>
                <a:gd name="connsiteY10" fmla="*/ 1494789 h 1894260"/>
                <a:gd name="connsiteX11" fmla="*/ 750549 w 1482147"/>
                <a:gd name="connsiteY11" fmla="*/ 1890076 h 1894260"/>
                <a:gd name="connsiteX12" fmla="*/ 721021 w 1482147"/>
                <a:gd name="connsiteY12" fmla="*/ 1891029 h 1894260"/>
                <a:gd name="connsiteX13" fmla="*/ 140949 w 1482147"/>
                <a:gd name="connsiteY13" fmla="*/ 1447164 h 1894260"/>
                <a:gd name="connsiteX14" fmla="*/ 6646 w 1482147"/>
                <a:gd name="connsiteY14" fmla="*/ 1148539 h 1894260"/>
                <a:gd name="connsiteX15" fmla="*/ 931 w 1482147"/>
                <a:gd name="connsiteY15" fmla="*/ 709929 h 1894260"/>
                <a:gd name="connsiteX0" fmla="*/ 931 w 1482147"/>
                <a:gd name="connsiteY0" fmla="*/ 709929 h 1894260"/>
                <a:gd name="connsiteX1" fmla="*/ 931 w 1482147"/>
                <a:gd name="connsiteY1" fmla="*/ 314641 h 1894260"/>
                <a:gd name="connsiteX2" fmla="*/ 19981 w 1482147"/>
                <a:gd name="connsiteY2" fmla="*/ 288924 h 1894260"/>
                <a:gd name="connsiteX3" fmla="*/ 600054 w 1482147"/>
                <a:gd name="connsiteY3" fmla="*/ 97471 h 1894260"/>
                <a:gd name="connsiteX4" fmla="*/ 729594 w 1482147"/>
                <a:gd name="connsiteY4" fmla="*/ 6984 h 1894260"/>
                <a:gd name="connsiteX5" fmla="*/ 755311 w 1482147"/>
                <a:gd name="connsiteY5" fmla="*/ 6031 h 1894260"/>
                <a:gd name="connsiteX6" fmla="*/ 1069636 w 1482147"/>
                <a:gd name="connsiteY6" fmla="*/ 188911 h 1894260"/>
                <a:gd name="connsiteX7" fmla="*/ 1453494 w 1482147"/>
                <a:gd name="connsiteY7" fmla="*/ 287971 h 1894260"/>
                <a:gd name="connsiteX8" fmla="*/ 1482069 w 1482147"/>
                <a:gd name="connsiteY8" fmla="*/ 321309 h 1894260"/>
                <a:gd name="connsiteX9" fmla="*/ 1475401 w 1482147"/>
                <a:gd name="connsiteY9" fmla="*/ 1051876 h 1894260"/>
                <a:gd name="connsiteX10" fmla="*/ 1302046 w 1482147"/>
                <a:gd name="connsiteY10" fmla="*/ 1494789 h 1894260"/>
                <a:gd name="connsiteX11" fmla="*/ 750549 w 1482147"/>
                <a:gd name="connsiteY11" fmla="*/ 1890076 h 1894260"/>
                <a:gd name="connsiteX12" fmla="*/ 721021 w 1482147"/>
                <a:gd name="connsiteY12" fmla="*/ 1891029 h 1894260"/>
                <a:gd name="connsiteX13" fmla="*/ 140949 w 1482147"/>
                <a:gd name="connsiteY13" fmla="*/ 1447164 h 1894260"/>
                <a:gd name="connsiteX14" fmla="*/ 6646 w 1482147"/>
                <a:gd name="connsiteY14" fmla="*/ 1148539 h 1894260"/>
                <a:gd name="connsiteX15" fmla="*/ 931 w 1482147"/>
                <a:gd name="connsiteY15" fmla="*/ 709929 h 1894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2147" h="1894260">
                  <a:moveTo>
                    <a:pt x="931" y="709929"/>
                  </a:moveTo>
                  <a:lnTo>
                    <a:pt x="931" y="314641"/>
                  </a:lnTo>
                  <a:cubicBezTo>
                    <a:pt x="931" y="301306"/>
                    <a:pt x="-974" y="289876"/>
                    <a:pt x="19981" y="288924"/>
                  </a:cubicBezTo>
                  <a:cubicBezTo>
                    <a:pt x="231436" y="280351"/>
                    <a:pt x="421936" y="207009"/>
                    <a:pt x="600054" y="97471"/>
                  </a:cubicBezTo>
                  <a:cubicBezTo>
                    <a:pt x="644821" y="69849"/>
                    <a:pt x="688636" y="40321"/>
                    <a:pt x="729594" y="6984"/>
                  </a:cubicBezTo>
                  <a:cubicBezTo>
                    <a:pt x="738166" y="-636"/>
                    <a:pt x="744834" y="-3494"/>
                    <a:pt x="755311" y="6031"/>
                  </a:cubicBezTo>
                  <a:cubicBezTo>
                    <a:pt x="845799" y="91756"/>
                    <a:pt x="954384" y="146049"/>
                    <a:pt x="1069636" y="188911"/>
                  </a:cubicBezTo>
                  <a:cubicBezTo>
                    <a:pt x="1194414" y="235584"/>
                    <a:pt x="1322049" y="268921"/>
                    <a:pt x="1453494" y="287971"/>
                  </a:cubicBezTo>
                  <a:cubicBezTo>
                    <a:pt x="1475401" y="290829"/>
                    <a:pt x="1483021" y="299401"/>
                    <a:pt x="1482069" y="321309"/>
                  </a:cubicBezTo>
                  <a:cubicBezTo>
                    <a:pt x="1479211" y="565149"/>
                    <a:pt x="1484128" y="817868"/>
                    <a:pt x="1475401" y="1051876"/>
                  </a:cubicBezTo>
                  <a:cubicBezTo>
                    <a:pt x="1472544" y="1220469"/>
                    <a:pt x="1406821" y="1366201"/>
                    <a:pt x="1302046" y="1494789"/>
                  </a:cubicBezTo>
                  <a:cubicBezTo>
                    <a:pt x="1153456" y="1675764"/>
                    <a:pt x="962956" y="1797684"/>
                    <a:pt x="750549" y="1890076"/>
                  </a:cubicBezTo>
                  <a:cubicBezTo>
                    <a:pt x="741024" y="1893886"/>
                    <a:pt x="732451" y="1896744"/>
                    <a:pt x="721021" y="1891029"/>
                  </a:cubicBezTo>
                  <a:cubicBezTo>
                    <a:pt x="494326" y="1786254"/>
                    <a:pt x="254694" y="1575817"/>
                    <a:pt x="140949" y="1447164"/>
                  </a:cubicBezTo>
                  <a:cubicBezTo>
                    <a:pt x="48926" y="1343080"/>
                    <a:pt x="13406" y="1202340"/>
                    <a:pt x="6646" y="1148539"/>
                  </a:cubicBezTo>
                  <a:cubicBezTo>
                    <a:pt x="-4400" y="1025666"/>
                    <a:pt x="1884" y="846454"/>
                    <a:pt x="931" y="709929"/>
                  </a:cubicBezTo>
                  <a:close/>
                </a:path>
              </a:pathLst>
            </a:custGeom>
            <a:solidFill>
              <a:srgbClr val="FEFEFE"/>
            </a:solidFill>
            <a:ln w="9525" cap="flat">
              <a:noFill/>
              <a:prstDash val="solid"/>
              <a:miter/>
            </a:ln>
          </p:spPr>
          <p:txBody>
            <a:bodyPr rtlCol="0" anchor="ctr"/>
            <a:lstStyle/>
            <a:p>
              <a:pPr algn="ctr" rtl="1"/>
              <a:endParaRPr lang="en-US">
                <a:cs typeface="B Nazanin" panose="00000400000000000000" pitchFamily="2" charset="-78"/>
              </a:endParaRPr>
            </a:p>
          </p:txBody>
        </p:sp>
        <p:sp>
          <p:nvSpPr>
            <p:cNvPr id="45" name="Freeform: Shape 44">
              <a:extLst>
                <a:ext uri="{FF2B5EF4-FFF2-40B4-BE49-F238E27FC236}">
                  <a16:creationId xmlns:a16="http://schemas.microsoft.com/office/drawing/2014/main" id="{4FD06700-78B7-421A-8FAF-7ED221D46390}"/>
                </a:ext>
              </a:extLst>
            </p:cNvPr>
            <p:cNvSpPr/>
            <p:nvPr/>
          </p:nvSpPr>
          <p:spPr>
            <a:xfrm>
              <a:off x="3470256" y="2772884"/>
              <a:ext cx="1373222" cy="1738369"/>
            </a:xfrm>
            <a:custGeom>
              <a:avLst/>
              <a:gdLst>
                <a:gd name="connsiteX0" fmla="*/ 1356598 w 1352550"/>
                <a:gd name="connsiteY0" fmla="*/ 640080 h 1733550"/>
                <a:gd name="connsiteX1" fmla="*/ 1356598 w 1352550"/>
                <a:gd name="connsiteY1" fmla="*/ 916305 h 1733550"/>
                <a:gd name="connsiteX2" fmla="*/ 1150858 w 1352550"/>
                <a:gd name="connsiteY2" fmla="*/ 1424940 h 1733550"/>
                <a:gd name="connsiteX3" fmla="*/ 690801 w 1352550"/>
                <a:gd name="connsiteY3" fmla="*/ 1733550 h 1733550"/>
                <a:gd name="connsiteX4" fmla="*/ 661273 w 1352550"/>
                <a:gd name="connsiteY4" fmla="*/ 1735455 h 1733550"/>
                <a:gd name="connsiteX5" fmla="*/ 150733 w 1352550"/>
                <a:gd name="connsiteY5" fmla="*/ 1359218 h 1733550"/>
                <a:gd name="connsiteX6" fmla="*/ 5001 w 1352550"/>
                <a:gd name="connsiteY6" fmla="*/ 1042035 h 1733550"/>
                <a:gd name="connsiteX7" fmla="*/ 238 w 1352550"/>
                <a:gd name="connsiteY7" fmla="*/ 980123 h 1733550"/>
                <a:gd name="connsiteX8" fmla="*/ 238 w 1352550"/>
                <a:gd name="connsiteY8" fmla="*/ 291465 h 1733550"/>
                <a:gd name="connsiteX9" fmla="*/ 19288 w 1352550"/>
                <a:gd name="connsiteY9" fmla="*/ 262890 h 1733550"/>
                <a:gd name="connsiteX10" fmla="*/ 630793 w 1352550"/>
                <a:gd name="connsiteY10" fmla="*/ 35243 h 1733550"/>
                <a:gd name="connsiteX11" fmla="*/ 682228 w 1352550"/>
                <a:gd name="connsiteY11" fmla="*/ 0 h 1733550"/>
                <a:gd name="connsiteX12" fmla="*/ 728901 w 1352550"/>
                <a:gd name="connsiteY12" fmla="*/ 37147 h 1733550"/>
                <a:gd name="connsiteX13" fmla="*/ 1108948 w 1352550"/>
                <a:gd name="connsiteY13" fmla="*/ 217170 h 1733550"/>
                <a:gd name="connsiteX14" fmla="*/ 1337548 w 1352550"/>
                <a:gd name="connsiteY14" fmla="*/ 266700 h 1733550"/>
                <a:gd name="connsiteX15" fmla="*/ 1361361 w 1352550"/>
                <a:gd name="connsiteY15" fmla="*/ 295275 h 1733550"/>
                <a:gd name="connsiteX16" fmla="*/ 1361361 w 1352550"/>
                <a:gd name="connsiteY16" fmla="*/ 639128 h 1733550"/>
                <a:gd name="connsiteX17" fmla="*/ 1356598 w 1352550"/>
                <a:gd name="connsiteY17" fmla="*/ 640080 h 1733550"/>
                <a:gd name="connsiteX0" fmla="*/ 1361361 w 1373328"/>
                <a:gd name="connsiteY0" fmla="*/ 639128 h 1738369"/>
                <a:gd name="connsiteX1" fmla="*/ 1356598 w 1373328"/>
                <a:gd name="connsiteY1" fmla="*/ 916305 h 1738369"/>
                <a:gd name="connsiteX2" fmla="*/ 1150858 w 1373328"/>
                <a:gd name="connsiteY2" fmla="*/ 1424940 h 1738369"/>
                <a:gd name="connsiteX3" fmla="*/ 690801 w 1373328"/>
                <a:gd name="connsiteY3" fmla="*/ 1733550 h 1738369"/>
                <a:gd name="connsiteX4" fmla="*/ 661273 w 1373328"/>
                <a:gd name="connsiteY4" fmla="*/ 1735455 h 1738369"/>
                <a:gd name="connsiteX5" fmla="*/ 150733 w 1373328"/>
                <a:gd name="connsiteY5" fmla="*/ 1359218 h 1738369"/>
                <a:gd name="connsiteX6" fmla="*/ 5001 w 1373328"/>
                <a:gd name="connsiteY6" fmla="*/ 1042035 h 1738369"/>
                <a:gd name="connsiteX7" fmla="*/ 238 w 1373328"/>
                <a:gd name="connsiteY7" fmla="*/ 980123 h 1738369"/>
                <a:gd name="connsiteX8" fmla="*/ 238 w 1373328"/>
                <a:gd name="connsiteY8" fmla="*/ 291465 h 1738369"/>
                <a:gd name="connsiteX9" fmla="*/ 19288 w 1373328"/>
                <a:gd name="connsiteY9" fmla="*/ 262890 h 1738369"/>
                <a:gd name="connsiteX10" fmla="*/ 630793 w 1373328"/>
                <a:gd name="connsiteY10" fmla="*/ 35243 h 1738369"/>
                <a:gd name="connsiteX11" fmla="*/ 682228 w 1373328"/>
                <a:gd name="connsiteY11" fmla="*/ 0 h 1738369"/>
                <a:gd name="connsiteX12" fmla="*/ 728901 w 1373328"/>
                <a:gd name="connsiteY12" fmla="*/ 37147 h 1738369"/>
                <a:gd name="connsiteX13" fmla="*/ 1108948 w 1373328"/>
                <a:gd name="connsiteY13" fmla="*/ 217170 h 1738369"/>
                <a:gd name="connsiteX14" fmla="*/ 1337548 w 1373328"/>
                <a:gd name="connsiteY14" fmla="*/ 266700 h 1738369"/>
                <a:gd name="connsiteX15" fmla="*/ 1361361 w 1373328"/>
                <a:gd name="connsiteY15" fmla="*/ 295275 h 1738369"/>
                <a:gd name="connsiteX16" fmla="*/ 1361361 w 1373328"/>
                <a:gd name="connsiteY16" fmla="*/ 639128 h 1738369"/>
                <a:gd name="connsiteX0" fmla="*/ 1361361 w 1374367"/>
                <a:gd name="connsiteY0" fmla="*/ 295275 h 1738369"/>
                <a:gd name="connsiteX1" fmla="*/ 1356598 w 1374367"/>
                <a:gd name="connsiteY1" fmla="*/ 916305 h 1738369"/>
                <a:gd name="connsiteX2" fmla="*/ 1150858 w 1374367"/>
                <a:gd name="connsiteY2" fmla="*/ 1424940 h 1738369"/>
                <a:gd name="connsiteX3" fmla="*/ 690801 w 1374367"/>
                <a:gd name="connsiteY3" fmla="*/ 1733550 h 1738369"/>
                <a:gd name="connsiteX4" fmla="*/ 661273 w 1374367"/>
                <a:gd name="connsiteY4" fmla="*/ 1735455 h 1738369"/>
                <a:gd name="connsiteX5" fmla="*/ 150733 w 1374367"/>
                <a:gd name="connsiteY5" fmla="*/ 1359218 h 1738369"/>
                <a:gd name="connsiteX6" fmla="*/ 5001 w 1374367"/>
                <a:gd name="connsiteY6" fmla="*/ 1042035 h 1738369"/>
                <a:gd name="connsiteX7" fmla="*/ 238 w 1374367"/>
                <a:gd name="connsiteY7" fmla="*/ 980123 h 1738369"/>
                <a:gd name="connsiteX8" fmla="*/ 238 w 1374367"/>
                <a:gd name="connsiteY8" fmla="*/ 291465 h 1738369"/>
                <a:gd name="connsiteX9" fmla="*/ 19288 w 1374367"/>
                <a:gd name="connsiteY9" fmla="*/ 262890 h 1738369"/>
                <a:gd name="connsiteX10" fmla="*/ 630793 w 1374367"/>
                <a:gd name="connsiteY10" fmla="*/ 35243 h 1738369"/>
                <a:gd name="connsiteX11" fmla="*/ 682228 w 1374367"/>
                <a:gd name="connsiteY11" fmla="*/ 0 h 1738369"/>
                <a:gd name="connsiteX12" fmla="*/ 728901 w 1374367"/>
                <a:gd name="connsiteY12" fmla="*/ 37147 h 1738369"/>
                <a:gd name="connsiteX13" fmla="*/ 1108948 w 1374367"/>
                <a:gd name="connsiteY13" fmla="*/ 217170 h 1738369"/>
                <a:gd name="connsiteX14" fmla="*/ 1337548 w 1374367"/>
                <a:gd name="connsiteY14" fmla="*/ 266700 h 1738369"/>
                <a:gd name="connsiteX15" fmla="*/ 1361361 w 1374367"/>
                <a:gd name="connsiteY15" fmla="*/ 295275 h 1738369"/>
                <a:gd name="connsiteX0" fmla="*/ 1361361 w 1363374"/>
                <a:gd name="connsiteY0" fmla="*/ 295275 h 1738369"/>
                <a:gd name="connsiteX1" fmla="*/ 1356598 w 1363374"/>
                <a:gd name="connsiteY1" fmla="*/ 916305 h 1738369"/>
                <a:gd name="connsiteX2" fmla="*/ 1150858 w 1363374"/>
                <a:gd name="connsiteY2" fmla="*/ 1424940 h 1738369"/>
                <a:gd name="connsiteX3" fmla="*/ 690801 w 1363374"/>
                <a:gd name="connsiteY3" fmla="*/ 1733550 h 1738369"/>
                <a:gd name="connsiteX4" fmla="*/ 661273 w 1363374"/>
                <a:gd name="connsiteY4" fmla="*/ 1735455 h 1738369"/>
                <a:gd name="connsiteX5" fmla="*/ 150733 w 1363374"/>
                <a:gd name="connsiteY5" fmla="*/ 1359218 h 1738369"/>
                <a:gd name="connsiteX6" fmla="*/ 5001 w 1363374"/>
                <a:gd name="connsiteY6" fmla="*/ 1042035 h 1738369"/>
                <a:gd name="connsiteX7" fmla="*/ 238 w 1363374"/>
                <a:gd name="connsiteY7" fmla="*/ 980123 h 1738369"/>
                <a:gd name="connsiteX8" fmla="*/ 238 w 1363374"/>
                <a:gd name="connsiteY8" fmla="*/ 291465 h 1738369"/>
                <a:gd name="connsiteX9" fmla="*/ 19288 w 1363374"/>
                <a:gd name="connsiteY9" fmla="*/ 262890 h 1738369"/>
                <a:gd name="connsiteX10" fmla="*/ 630793 w 1363374"/>
                <a:gd name="connsiteY10" fmla="*/ 35243 h 1738369"/>
                <a:gd name="connsiteX11" fmla="*/ 682228 w 1363374"/>
                <a:gd name="connsiteY11" fmla="*/ 0 h 1738369"/>
                <a:gd name="connsiteX12" fmla="*/ 728901 w 1363374"/>
                <a:gd name="connsiteY12" fmla="*/ 37147 h 1738369"/>
                <a:gd name="connsiteX13" fmla="*/ 1108948 w 1363374"/>
                <a:gd name="connsiteY13" fmla="*/ 217170 h 1738369"/>
                <a:gd name="connsiteX14" fmla="*/ 1337548 w 1363374"/>
                <a:gd name="connsiteY14" fmla="*/ 266700 h 1738369"/>
                <a:gd name="connsiteX15" fmla="*/ 1361361 w 1363374"/>
                <a:gd name="connsiteY15" fmla="*/ 295275 h 1738369"/>
                <a:gd name="connsiteX0" fmla="*/ 1361361 w 1365850"/>
                <a:gd name="connsiteY0" fmla="*/ 295275 h 1738369"/>
                <a:gd name="connsiteX1" fmla="*/ 1361514 w 1365850"/>
                <a:gd name="connsiteY1" fmla="*/ 916305 h 1738369"/>
                <a:gd name="connsiteX2" fmla="*/ 1150858 w 1365850"/>
                <a:gd name="connsiteY2" fmla="*/ 1424940 h 1738369"/>
                <a:gd name="connsiteX3" fmla="*/ 690801 w 1365850"/>
                <a:gd name="connsiteY3" fmla="*/ 1733550 h 1738369"/>
                <a:gd name="connsiteX4" fmla="*/ 661273 w 1365850"/>
                <a:gd name="connsiteY4" fmla="*/ 1735455 h 1738369"/>
                <a:gd name="connsiteX5" fmla="*/ 150733 w 1365850"/>
                <a:gd name="connsiteY5" fmla="*/ 1359218 h 1738369"/>
                <a:gd name="connsiteX6" fmla="*/ 5001 w 1365850"/>
                <a:gd name="connsiteY6" fmla="*/ 1042035 h 1738369"/>
                <a:gd name="connsiteX7" fmla="*/ 238 w 1365850"/>
                <a:gd name="connsiteY7" fmla="*/ 980123 h 1738369"/>
                <a:gd name="connsiteX8" fmla="*/ 238 w 1365850"/>
                <a:gd name="connsiteY8" fmla="*/ 291465 h 1738369"/>
                <a:gd name="connsiteX9" fmla="*/ 19288 w 1365850"/>
                <a:gd name="connsiteY9" fmla="*/ 262890 h 1738369"/>
                <a:gd name="connsiteX10" fmla="*/ 630793 w 1365850"/>
                <a:gd name="connsiteY10" fmla="*/ 35243 h 1738369"/>
                <a:gd name="connsiteX11" fmla="*/ 682228 w 1365850"/>
                <a:gd name="connsiteY11" fmla="*/ 0 h 1738369"/>
                <a:gd name="connsiteX12" fmla="*/ 728901 w 1365850"/>
                <a:gd name="connsiteY12" fmla="*/ 37147 h 1738369"/>
                <a:gd name="connsiteX13" fmla="*/ 1108948 w 1365850"/>
                <a:gd name="connsiteY13" fmla="*/ 217170 h 1738369"/>
                <a:gd name="connsiteX14" fmla="*/ 1337548 w 1365850"/>
                <a:gd name="connsiteY14" fmla="*/ 266700 h 1738369"/>
                <a:gd name="connsiteX15" fmla="*/ 1361361 w 1365850"/>
                <a:gd name="connsiteY15" fmla="*/ 295275 h 1738369"/>
                <a:gd name="connsiteX0" fmla="*/ 1369557 w 1374046"/>
                <a:gd name="connsiteY0" fmla="*/ 295275 h 1738369"/>
                <a:gd name="connsiteX1" fmla="*/ 1369710 w 1374046"/>
                <a:gd name="connsiteY1" fmla="*/ 916305 h 1738369"/>
                <a:gd name="connsiteX2" fmla="*/ 1159054 w 1374046"/>
                <a:gd name="connsiteY2" fmla="*/ 1424940 h 1738369"/>
                <a:gd name="connsiteX3" fmla="*/ 698997 w 1374046"/>
                <a:gd name="connsiteY3" fmla="*/ 1733550 h 1738369"/>
                <a:gd name="connsiteX4" fmla="*/ 669469 w 1374046"/>
                <a:gd name="connsiteY4" fmla="*/ 1735455 h 1738369"/>
                <a:gd name="connsiteX5" fmla="*/ 158929 w 1374046"/>
                <a:gd name="connsiteY5" fmla="*/ 1359218 h 1738369"/>
                <a:gd name="connsiteX6" fmla="*/ 13197 w 1374046"/>
                <a:gd name="connsiteY6" fmla="*/ 1042035 h 1738369"/>
                <a:gd name="connsiteX7" fmla="*/ 8434 w 1374046"/>
                <a:gd name="connsiteY7" fmla="*/ 291465 h 1738369"/>
                <a:gd name="connsiteX8" fmla="*/ 27484 w 1374046"/>
                <a:gd name="connsiteY8" fmla="*/ 262890 h 1738369"/>
                <a:gd name="connsiteX9" fmla="*/ 638989 w 1374046"/>
                <a:gd name="connsiteY9" fmla="*/ 35243 h 1738369"/>
                <a:gd name="connsiteX10" fmla="*/ 690424 w 1374046"/>
                <a:gd name="connsiteY10" fmla="*/ 0 h 1738369"/>
                <a:gd name="connsiteX11" fmla="*/ 737097 w 1374046"/>
                <a:gd name="connsiteY11" fmla="*/ 37147 h 1738369"/>
                <a:gd name="connsiteX12" fmla="*/ 1117144 w 1374046"/>
                <a:gd name="connsiteY12" fmla="*/ 217170 h 1738369"/>
                <a:gd name="connsiteX13" fmla="*/ 1345744 w 1374046"/>
                <a:gd name="connsiteY13" fmla="*/ 266700 h 1738369"/>
                <a:gd name="connsiteX14" fmla="*/ 1369557 w 1374046"/>
                <a:gd name="connsiteY14" fmla="*/ 295275 h 1738369"/>
                <a:gd name="connsiteX0" fmla="*/ 1368733 w 1373222"/>
                <a:gd name="connsiteY0" fmla="*/ 295275 h 1738369"/>
                <a:gd name="connsiteX1" fmla="*/ 1368886 w 1373222"/>
                <a:gd name="connsiteY1" fmla="*/ 916305 h 1738369"/>
                <a:gd name="connsiteX2" fmla="*/ 1158230 w 1373222"/>
                <a:gd name="connsiteY2" fmla="*/ 1424940 h 1738369"/>
                <a:gd name="connsiteX3" fmla="*/ 698173 w 1373222"/>
                <a:gd name="connsiteY3" fmla="*/ 1733550 h 1738369"/>
                <a:gd name="connsiteX4" fmla="*/ 668645 w 1373222"/>
                <a:gd name="connsiteY4" fmla="*/ 1735455 h 1738369"/>
                <a:gd name="connsiteX5" fmla="*/ 158105 w 1373222"/>
                <a:gd name="connsiteY5" fmla="*/ 1359218 h 1738369"/>
                <a:gd name="connsiteX6" fmla="*/ 12373 w 1373222"/>
                <a:gd name="connsiteY6" fmla="*/ 1042035 h 1738369"/>
                <a:gd name="connsiteX7" fmla="*/ 7610 w 1373222"/>
                <a:gd name="connsiteY7" fmla="*/ 291465 h 1738369"/>
                <a:gd name="connsiteX8" fmla="*/ 26660 w 1373222"/>
                <a:gd name="connsiteY8" fmla="*/ 262890 h 1738369"/>
                <a:gd name="connsiteX9" fmla="*/ 638165 w 1373222"/>
                <a:gd name="connsiteY9" fmla="*/ 35243 h 1738369"/>
                <a:gd name="connsiteX10" fmla="*/ 689600 w 1373222"/>
                <a:gd name="connsiteY10" fmla="*/ 0 h 1738369"/>
                <a:gd name="connsiteX11" fmla="*/ 736273 w 1373222"/>
                <a:gd name="connsiteY11" fmla="*/ 37147 h 1738369"/>
                <a:gd name="connsiteX12" fmla="*/ 1116320 w 1373222"/>
                <a:gd name="connsiteY12" fmla="*/ 217170 h 1738369"/>
                <a:gd name="connsiteX13" fmla="*/ 1344920 w 1373222"/>
                <a:gd name="connsiteY13" fmla="*/ 266700 h 1738369"/>
                <a:gd name="connsiteX14" fmla="*/ 1368733 w 1373222"/>
                <a:gd name="connsiteY14" fmla="*/ 295275 h 1738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73222" h="1738369">
                  <a:moveTo>
                    <a:pt x="1368733" y="295275"/>
                  </a:moveTo>
                  <a:cubicBezTo>
                    <a:pt x="1371908" y="403542"/>
                    <a:pt x="1376931" y="696073"/>
                    <a:pt x="1368886" y="916305"/>
                  </a:cubicBezTo>
                  <a:cubicBezTo>
                    <a:pt x="1373649" y="1116330"/>
                    <a:pt x="1270015" y="1288733"/>
                    <a:pt x="1158230" y="1424940"/>
                  </a:cubicBezTo>
                  <a:cubicBezTo>
                    <a:pt x="1046445" y="1561147"/>
                    <a:pt x="871528" y="1660208"/>
                    <a:pt x="698173" y="1733550"/>
                  </a:cubicBezTo>
                  <a:cubicBezTo>
                    <a:pt x="688648" y="1737360"/>
                    <a:pt x="680075" y="1741170"/>
                    <a:pt x="668645" y="1735455"/>
                  </a:cubicBezTo>
                  <a:cubicBezTo>
                    <a:pt x="472430" y="1644968"/>
                    <a:pt x="293360" y="1531620"/>
                    <a:pt x="158105" y="1359218"/>
                  </a:cubicBezTo>
                  <a:cubicBezTo>
                    <a:pt x="84763" y="1264920"/>
                    <a:pt x="32375" y="1161098"/>
                    <a:pt x="12373" y="1042035"/>
                  </a:cubicBezTo>
                  <a:cubicBezTo>
                    <a:pt x="-12709" y="864076"/>
                    <a:pt x="8206" y="421342"/>
                    <a:pt x="7610" y="291465"/>
                  </a:cubicBezTo>
                  <a:cubicBezTo>
                    <a:pt x="7533" y="274679"/>
                    <a:pt x="3800" y="263843"/>
                    <a:pt x="26660" y="262890"/>
                  </a:cubicBezTo>
                  <a:cubicBezTo>
                    <a:pt x="256213" y="256223"/>
                    <a:pt x="455285" y="167640"/>
                    <a:pt x="638165" y="35243"/>
                  </a:cubicBezTo>
                  <a:cubicBezTo>
                    <a:pt x="655310" y="22860"/>
                    <a:pt x="672455" y="0"/>
                    <a:pt x="689600" y="0"/>
                  </a:cubicBezTo>
                  <a:cubicBezTo>
                    <a:pt x="704840" y="0"/>
                    <a:pt x="720080" y="23813"/>
                    <a:pt x="736273" y="37147"/>
                  </a:cubicBezTo>
                  <a:cubicBezTo>
                    <a:pt x="848668" y="127635"/>
                    <a:pt x="980113" y="177165"/>
                    <a:pt x="1116320" y="217170"/>
                  </a:cubicBezTo>
                  <a:cubicBezTo>
                    <a:pt x="1191568" y="239077"/>
                    <a:pt x="1267768" y="255270"/>
                    <a:pt x="1344920" y="266700"/>
                  </a:cubicBezTo>
                  <a:cubicBezTo>
                    <a:pt x="1364923" y="269558"/>
                    <a:pt x="1368733" y="276225"/>
                    <a:pt x="1368733" y="295275"/>
                  </a:cubicBezTo>
                  <a:close/>
                </a:path>
              </a:pathLst>
            </a:custGeom>
            <a:solidFill>
              <a:schemeClr val="accent1"/>
            </a:solidFill>
            <a:ln w="9525" cap="flat">
              <a:noFill/>
              <a:prstDash val="solid"/>
              <a:miter/>
            </a:ln>
          </p:spPr>
          <p:txBody>
            <a:bodyPr rtlCol="0" anchor="ctr"/>
            <a:lstStyle/>
            <a:p>
              <a:pPr algn="ctr" rtl="1"/>
              <a:endParaRPr lang="en-US">
                <a:cs typeface="B Nazanin" panose="00000400000000000000" pitchFamily="2" charset="-78"/>
              </a:endParaRPr>
            </a:p>
          </p:txBody>
        </p:sp>
        <p:sp>
          <p:nvSpPr>
            <p:cNvPr id="46" name="Freeform: Shape 45">
              <a:extLst>
                <a:ext uri="{FF2B5EF4-FFF2-40B4-BE49-F238E27FC236}">
                  <a16:creationId xmlns:a16="http://schemas.microsoft.com/office/drawing/2014/main" id="{640A4A77-8B28-448F-93E6-45D47BFC9771}"/>
                </a:ext>
              </a:extLst>
            </p:cNvPr>
            <p:cNvSpPr/>
            <p:nvPr/>
          </p:nvSpPr>
          <p:spPr>
            <a:xfrm>
              <a:off x="3868391" y="3567180"/>
              <a:ext cx="552450" cy="506968"/>
            </a:xfrm>
            <a:custGeom>
              <a:avLst/>
              <a:gdLst>
                <a:gd name="connsiteX0" fmla="*/ 280152 w 552450"/>
                <a:gd name="connsiteY0" fmla="*/ 104375 h 506968"/>
                <a:gd name="connsiteX1" fmla="*/ 214782 w 552450"/>
                <a:gd name="connsiteY1" fmla="*/ 169745 h 506968"/>
                <a:gd name="connsiteX2" fmla="*/ 254707 w 552450"/>
                <a:gd name="connsiteY2" fmla="*/ 229978 h 506968"/>
                <a:gd name="connsiteX3" fmla="*/ 256865 w 552450"/>
                <a:gd name="connsiteY3" fmla="*/ 230414 h 506968"/>
                <a:gd name="connsiteX4" fmla="*/ 213311 w 552450"/>
                <a:gd name="connsiteY4" fmla="*/ 359358 h 506968"/>
                <a:gd name="connsiteX5" fmla="*/ 344050 w 552450"/>
                <a:gd name="connsiteY5" fmla="*/ 359358 h 506968"/>
                <a:gd name="connsiteX6" fmla="*/ 300685 w 552450"/>
                <a:gd name="connsiteY6" fmla="*/ 230970 h 506968"/>
                <a:gd name="connsiteX7" fmla="*/ 305597 w 552450"/>
                <a:gd name="connsiteY7" fmla="*/ 229978 h 506968"/>
                <a:gd name="connsiteX8" fmla="*/ 345522 w 552450"/>
                <a:gd name="connsiteY8" fmla="*/ 169745 h 506968"/>
                <a:gd name="connsiteX9" fmla="*/ 280152 w 552450"/>
                <a:gd name="connsiteY9" fmla="*/ 104375 h 506968"/>
                <a:gd name="connsiteX10" fmla="*/ 26670 w 552450"/>
                <a:gd name="connsiteY10" fmla="*/ 88 h 506968"/>
                <a:gd name="connsiteX11" fmla="*/ 276225 w 552450"/>
                <a:gd name="connsiteY11" fmla="*/ 88 h 506968"/>
                <a:gd name="connsiteX12" fmla="*/ 526733 w 552450"/>
                <a:gd name="connsiteY12" fmla="*/ 88 h 506968"/>
                <a:gd name="connsiteX13" fmla="*/ 552450 w 552450"/>
                <a:gd name="connsiteY13" fmla="*/ 25805 h 506968"/>
                <a:gd name="connsiteX14" fmla="*/ 552450 w 552450"/>
                <a:gd name="connsiteY14" fmla="*/ 369658 h 506968"/>
                <a:gd name="connsiteX15" fmla="*/ 530543 w 552450"/>
                <a:gd name="connsiteY15" fmla="*/ 418235 h 506968"/>
                <a:gd name="connsiteX16" fmla="*/ 254318 w 552450"/>
                <a:gd name="connsiteY16" fmla="*/ 505865 h 506968"/>
                <a:gd name="connsiteX17" fmla="*/ 21907 w 552450"/>
                <a:gd name="connsiteY17" fmla="*/ 415378 h 506968"/>
                <a:gd name="connsiteX18" fmla="*/ 0 w 552450"/>
                <a:gd name="connsiteY18" fmla="*/ 370610 h 506968"/>
                <a:gd name="connsiteX19" fmla="*/ 0 w 552450"/>
                <a:gd name="connsiteY19" fmla="*/ 26758 h 506968"/>
                <a:gd name="connsiteX20" fmla="*/ 26670 w 552450"/>
                <a:gd name="connsiteY20" fmla="*/ 88 h 50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52450" h="506968">
                  <a:moveTo>
                    <a:pt x="280152" y="104375"/>
                  </a:moveTo>
                  <a:cubicBezTo>
                    <a:pt x="244049" y="104375"/>
                    <a:pt x="214782" y="133642"/>
                    <a:pt x="214782" y="169745"/>
                  </a:cubicBezTo>
                  <a:cubicBezTo>
                    <a:pt x="214782" y="196822"/>
                    <a:pt x="231245" y="220054"/>
                    <a:pt x="254707" y="229978"/>
                  </a:cubicBezTo>
                  <a:lnTo>
                    <a:pt x="256865" y="230414"/>
                  </a:lnTo>
                  <a:lnTo>
                    <a:pt x="213311" y="359358"/>
                  </a:lnTo>
                  <a:lnTo>
                    <a:pt x="344050" y="359358"/>
                  </a:lnTo>
                  <a:lnTo>
                    <a:pt x="300685" y="230970"/>
                  </a:lnTo>
                  <a:lnTo>
                    <a:pt x="305597" y="229978"/>
                  </a:lnTo>
                  <a:cubicBezTo>
                    <a:pt x="329060" y="220054"/>
                    <a:pt x="345522" y="196822"/>
                    <a:pt x="345522" y="169745"/>
                  </a:cubicBezTo>
                  <a:cubicBezTo>
                    <a:pt x="345522" y="133642"/>
                    <a:pt x="316255" y="104375"/>
                    <a:pt x="280152" y="104375"/>
                  </a:cubicBezTo>
                  <a:close/>
                  <a:moveTo>
                    <a:pt x="26670" y="88"/>
                  </a:moveTo>
                  <a:cubicBezTo>
                    <a:pt x="108585" y="1040"/>
                    <a:pt x="192405" y="88"/>
                    <a:pt x="276225" y="88"/>
                  </a:cubicBezTo>
                  <a:cubicBezTo>
                    <a:pt x="360045" y="88"/>
                    <a:pt x="443865" y="1040"/>
                    <a:pt x="526733" y="88"/>
                  </a:cubicBezTo>
                  <a:cubicBezTo>
                    <a:pt x="546735" y="88"/>
                    <a:pt x="552450" y="5803"/>
                    <a:pt x="552450" y="25805"/>
                  </a:cubicBezTo>
                  <a:cubicBezTo>
                    <a:pt x="551498" y="140105"/>
                    <a:pt x="551498" y="255358"/>
                    <a:pt x="552450" y="369658"/>
                  </a:cubicBezTo>
                  <a:cubicBezTo>
                    <a:pt x="552450" y="390613"/>
                    <a:pt x="544830" y="404900"/>
                    <a:pt x="530543" y="418235"/>
                  </a:cubicBezTo>
                  <a:cubicBezTo>
                    <a:pt x="451485" y="489673"/>
                    <a:pt x="357187" y="512533"/>
                    <a:pt x="254318" y="505865"/>
                  </a:cubicBezTo>
                  <a:cubicBezTo>
                    <a:pt x="167640" y="500150"/>
                    <a:pt x="89535" y="469670"/>
                    <a:pt x="21907" y="415378"/>
                  </a:cubicBezTo>
                  <a:cubicBezTo>
                    <a:pt x="6668" y="403948"/>
                    <a:pt x="0" y="390613"/>
                    <a:pt x="0" y="370610"/>
                  </a:cubicBezTo>
                  <a:cubicBezTo>
                    <a:pt x="952" y="256310"/>
                    <a:pt x="952" y="141058"/>
                    <a:pt x="0" y="26758"/>
                  </a:cubicBezTo>
                  <a:cubicBezTo>
                    <a:pt x="0" y="5803"/>
                    <a:pt x="4763" y="-865"/>
                    <a:pt x="26670" y="88"/>
                  </a:cubicBezTo>
                  <a:close/>
                </a:path>
              </a:pathLst>
            </a:custGeom>
            <a:solidFill>
              <a:srgbClr val="FEFEFE"/>
            </a:solidFill>
            <a:ln w="9525" cap="flat">
              <a:noFill/>
              <a:prstDash val="solid"/>
              <a:miter/>
            </a:ln>
          </p:spPr>
          <p:txBody>
            <a:bodyPr rtlCol="0" anchor="ctr"/>
            <a:lstStyle/>
            <a:p>
              <a:pPr algn="ctr" rtl="1"/>
              <a:endParaRPr lang="en-US">
                <a:cs typeface="B Nazanin" panose="00000400000000000000" pitchFamily="2" charset="-78"/>
              </a:endParaRPr>
            </a:p>
          </p:txBody>
        </p:sp>
        <p:sp>
          <p:nvSpPr>
            <p:cNvPr id="47" name="Freeform: Shape 46">
              <a:extLst>
                <a:ext uri="{FF2B5EF4-FFF2-40B4-BE49-F238E27FC236}">
                  <a16:creationId xmlns:a16="http://schemas.microsoft.com/office/drawing/2014/main" id="{B5C7C561-B110-4704-9F4E-E9CBCEAC9D23}"/>
                </a:ext>
              </a:extLst>
            </p:cNvPr>
            <p:cNvSpPr/>
            <p:nvPr/>
          </p:nvSpPr>
          <p:spPr>
            <a:xfrm>
              <a:off x="3937925" y="3173499"/>
              <a:ext cx="419782" cy="352876"/>
            </a:xfrm>
            <a:custGeom>
              <a:avLst/>
              <a:gdLst>
                <a:gd name="connsiteX0" fmla="*/ 415290 w 409575"/>
                <a:gd name="connsiteY0" fmla="*/ 248989 h 352425"/>
                <a:gd name="connsiteX1" fmla="*/ 415290 w 409575"/>
                <a:gd name="connsiteY1" fmla="*/ 325189 h 352425"/>
                <a:gd name="connsiteX2" fmla="*/ 415290 w 409575"/>
                <a:gd name="connsiteY2" fmla="*/ 341382 h 352425"/>
                <a:gd name="connsiteX3" fmla="*/ 345758 w 409575"/>
                <a:gd name="connsiteY3" fmla="*/ 351859 h 352425"/>
                <a:gd name="connsiteX4" fmla="*/ 327660 w 409575"/>
                <a:gd name="connsiteY4" fmla="*/ 333762 h 352425"/>
                <a:gd name="connsiteX5" fmla="*/ 324803 w 409575"/>
                <a:gd name="connsiteY5" fmla="*/ 198507 h 352425"/>
                <a:gd name="connsiteX6" fmla="*/ 233363 w 409575"/>
                <a:gd name="connsiteY6" fmla="*/ 89922 h 352425"/>
                <a:gd name="connsiteX7" fmla="*/ 83820 w 409575"/>
                <a:gd name="connsiteY7" fmla="*/ 205174 h 352425"/>
                <a:gd name="connsiteX8" fmla="*/ 83820 w 409575"/>
                <a:gd name="connsiteY8" fmla="*/ 328999 h 352425"/>
                <a:gd name="connsiteX9" fmla="*/ 60960 w 409575"/>
                <a:gd name="connsiteY9" fmla="*/ 351859 h 352425"/>
                <a:gd name="connsiteX10" fmla="*/ 0 w 409575"/>
                <a:gd name="connsiteY10" fmla="*/ 295662 h 352425"/>
                <a:gd name="connsiteX11" fmla="*/ 0 w 409575"/>
                <a:gd name="connsiteY11" fmla="*/ 205174 h 352425"/>
                <a:gd name="connsiteX12" fmla="*/ 240983 w 409575"/>
                <a:gd name="connsiteY12" fmla="*/ 3244 h 352425"/>
                <a:gd name="connsiteX13" fmla="*/ 408623 w 409575"/>
                <a:gd name="connsiteY13" fmla="*/ 150882 h 352425"/>
                <a:gd name="connsiteX14" fmla="*/ 409575 w 409575"/>
                <a:gd name="connsiteY14" fmla="*/ 248989 h 352425"/>
                <a:gd name="connsiteX15" fmla="*/ 415290 w 409575"/>
                <a:gd name="connsiteY15" fmla="*/ 248989 h 352425"/>
                <a:gd name="connsiteX0" fmla="*/ 409575 w 416560"/>
                <a:gd name="connsiteY0" fmla="*/ 248989 h 354005"/>
                <a:gd name="connsiteX1" fmla="*/ 415290 w 416560"/>
                <a:gd name="connsiteY1" fmla="*/ 325189 h 354005"/>
                <a:gd name="connsiteX2" fmla="*/ 415290 w 416560"/>
                <a:gd name="connsiteY2" fmla="*/ 341382 h 354005"/>
                <a:gd name="connsiteX3" fmla="*/ 345758 w 416560"/>
                <a:gd name="connsiteY3" fmla="*/ 351859 h 354005"/>
                <a:gd name="connsiteX4" fmla="*/ 327660 w 416560"/>
                <a:gd name="connsiteY4" fmla="*/ 333762 h 354005"/>
                <a:gd name="connsiteX5" fmla="*/ 324803 w 416560"/>
                <a:gd name="connsiteY5" fmla="*/ 198507 h 354005"/>
                <a:gd name="connsiteX6" fmla="*/ 233363 w 416560"/>
                <a:gd name="connsiteY6" fmla="*/ 89922 h 354005"/>
                <a:gd name="connsiteX7" fmla="*/ 83820 w 416560"/>
                <a:gd name="connsiteY7" fmla="*/ 205174 h 354005"/>
                <a:gd name="connsiteX8" fmla="*/ 83820 w 416560"/>
                <a:gd name="connsiteY8" fmla="*/ 328999 h 354005"/>
                <a:gd name="connsiteX9" fmla="*/ 60960 w 416560"/>
                <a:gd name="connsiteY9" fmla="*/ 351859 h 354005"/>
                <a:gd name="connsiteX10" fmla="*/ 0 w 416560"/>
                <a:gd name="connsiteY10" fmla="*/ 295662 h 354005"/>
                <a:gd name="connsiteX11" fmla="*/ 0 w 416560"/>
                <a:gd name="connsiteY11" fmla="*/ 205174 h 354005"/>
                <a:gd name="connsiteX12" fmla="*/ 240983 w 416560"/>
                <a:gd name="connsiteY12" fmla="*/ 3244 h 354005"/>
                <a:gd name="connsiteX13" fmla="*/ 408623 w 416560"/>
                <a:gd name="connsiteY13" fmla="*/ 150882 h 354005"/>
                <a:gd name="connsiteX14" fmla="*/ 409575 w 416560"/>
                <a:gd name="connsiteY14" fmla="*/ 248989 h 354005"/>
                <a:gd name="connsiteX0" fmla="*/ 408623 w 423213"/>
                <a:gd name="connsiteY0" fmla="*/ 150882 h 354005"/>
                <a:gd name="connsiteX1" fmla="*/ 415290 w 423213"/>
                <a:gd name="connsiteY1" fmla="*/ 325189 h 354005"/>
                <a:gd name="connsiteX2" fmla="*/ 415290 w 423213"/>
                <a:gd name="connsiteY2" fmla="*/ 341382 h 354005"/>
                <a:gd name="connsiteX3" fmla="*/ 345758 w 423213"/>
                <a:gd name="connsiteY3" fmla="*/ 351859 h 354005"/>
                <a:gd name="connsiteX4" fmla="*/ 327660 w 423213"/>
                <a:gd name="connsiteY4" fmla="*/ 333762 h 354005"/>
                <a:gd name="connsiteX5" fmla="*/ 324803 w 423213"/>
                <a:gd name="connsiteY5" fmla="*/ 198507 h 354005"/>
                <a:gd name="connsiteX6" fmla="*/ 233363 w 423213"/>
                <a:gd name="connsiteY6" fmla="*/ 89922 h 354005"/>
                <a:gd name="connsiteX7" fmla="*/ 83820 w 423213"/>
                <a:gd name="connsiteY7" fmla="*/ 205174 h 354005"/>
                <a:gd name="connsiteX8" fmla="*/ 83820 w 423213"/>
                <a:gd name="connsiteY8" fmla="*/ 328999 h 354005"/>
                <a:gd name="connsiteX9" fmla="*/ 60960 w 423213"/>
                <a:gd name="connsiteY9" fmla="*/ 351859 h 354005"/>
                <a:gd name="connsiteX10" fmla="*/ 0 w 423213"/>
                <a:gd name="connsiteY10" fmla="*/ 295662 h 354005"/>
                <a:gd name="connsiteX11" fmla="*/ 0 w 423213"/>
                <a:gd name="connsiteY11" fmla="*/ 205174 h 354005"/>
                <a:gd name="connsiteX12" fmla="*/ 240983 w 423213"/>
                <a:gd name="connsiteY12" fmla="*/ 3244 h 354005"/>
                <a:gd name="connsiteX13" fmla="*/ 408623 w 423213"/>
                <a:gd name="connsiteY13" fmla="*/ 150882 h 354005"/>
                <a:gd name="connsiteX0" fmla="*/ 408623 w 416844"/>
                <a:gd name="connsiteY0" fmla="*/ 150882 h 354005"/>
                <a:gd name="connsiteX1" fmla="*/ 415290 w 416844"/>
                <a:gd name="connsiteY1" fmla="*/ 325189 h 354005"/>
                <a:gd name="connsiteX2" fmla="*/ 415290 w 416844"/>
                <a:gd name="connsiteY2" fmla="*/ 341382 h 354005"/>
                <a:gd name="connsiteX3" fmla="*/ 345758 w 416844"/>
                <a:gd name="connsiteY3" fmla="*/ 351859 h 354005"/>
                <a:gd name="connsiteX4" fmla="*/ 327660 w 416844"/>
                <a:gd name="connsiteY4" fmla="*/ 333762 h 354005"/>
                <a:gd name="connsiteX5" fmla="*/ 324803 w 416844"/>
                <a:gd name="connsiteY5" fmla="*/ 198507 h 354005"/>
                <a:gd name="connsiteX6" fmla="*/ 233363 w 416844"/>
                <a:gd name="connsiteY6" fmla="*/ 89922 h 354005"/>
                <a:gd name="connsiteX7" fmla="*/ 83820 w 416844"/>
                <a:gd name="connsiteY7" fmla="*/ 205174 h 354005"/>
                <a:gd name="connsiteX8" fmla="*/ 83820 w 416844"/>
                <a:gd name="connsiteY8" fmla="*/ 328999 h 354005"/>
                <a:gd name="connsiteX9" fmla="*/ 60960 w 416844"/>
                <a:gd name="connsiteY9" fmla="*/ 351859 h 354005"/>
                <a:gd name="connsiteX10" fmla="*/ 0 w 416844"/>
                <a:gd name="connsiteY10" fmla="*/ 295662 h 354005"/>
                <a:gd name="connsiteX11" fmla="*/ 0 w 416844"/>
                <a:gd name="connsiteY11" fmla="*/ 205174 h 354005"/>
                <a:gd name="connsiteX12" fmla="*/ 240983 w 416844"/>
                <a:gd name="connsiteY12" fmla="*/ 3244 h 354005"/>
                <a:gd name="connsiteX13" fmla="*/ 408623 w 416844"/>
                <a:gd name="connsiteY13" fmla="*/ 150882 h 354005"/>
                <a:gd name="connsiteX0" fmla="*/ 408623 w 416844"/>
                <a:gd name="connsiteY0" fmla="*/ 150882 h 354005"/>
                <a:gd name="connsiteX1" fmla="*/ 415290 w 416844"/>
                <a:gd name="connsiteY1" fmla="*/ 325189 h 354005"/>
                <a:gd name="connsiteX2" fmla="*/ 415290 w 416844"/>
                <a:gd name="connsiteY2" fmla="*/ 341382 h 354005"/>
                <a:gd name="connsiteX3" fmla="*/ 345758 w 416844"/>
                <a:gd name="connsiteY3" fmla="*/ 351859 h 354005"/>
                <a:gd name="connsiteX4" fmla="*/ 327660 w 416844"/>
                <a:gd name="connsiteY4" fmla="*/ 333762 h 354005"/>
                <a:gd name="connsiteX5" fmla="*/ 324803 w 416844"/>
                <a:gd name="connsiteY5" fmla="*/ 198507 h 354005"/>
                <a:gd name="connsiteX6" fmla="*/ 233363 w 416844"/>
                <a:gd name="connsiteY6" fmla="*/ 89922 h 354005"/>
                <a:gd name="connsiteX7" fmla="*/ 83820 w 416844"/>
                <a:gd name="connsiteY7" fmla="*/ 205174 h 354005"/>
                <a:gd name="connsiteX8" fmla="*/ 83820 w 416844"/>
                <a:gd name="connsiteY8" fmla="*/ 328999 h 354005"/>
                <a:gd name="connsiteX9" fmla="*/ 60960 w 416844"/>
                <a:gd name="connsiteY9" fmla="*/ 351859 h 354005"/>
                <a:gd name="connsiteX10" fmla="*/ 0 w 416844"/>
                <a:gd name="connsiteY10" fmla="*/ 295662 h 354005"/>
                <a:gd name="connsiteX11" fmla="*/ 0 w 416844"/>
                <a:gd name="connsiteY11" fmla="*/ 205174 h 354005"/>
                <a:gd name="connsiteX12" fmla="*/ 240983 w 416844"/>
                <a:gd name="connsiteY12" fmla="*/ 3244 h 354005"/>
                <a:gd name="connsiteX13" fmla="*/ 408623 w 416844"/>
                <a:gd name="connsiteY13" fmla="*/ 150882 h 354005"/>
                <a:gd name="connsiteX0" fmla="*/ 408623 w 426843"/>
                <a:gd name="connsiteY0" fmla="*/ 150882 h 354005"/>
                <a:gd name="connsiteX1" fmla="*/ 415290 w 426843"/>
                <a:gd name="connsiteY1" fmla="*/ 341382 h 354005"/>
                <a:gd name="connsiteX2" fmla="*/ 345758 w 426843"/>
                <a:gd name="connsiteY2" fmla="*/ 351859 h 354005"/>
                <a:gd name="connsiteX3" fmla="*/ 327660 w 426843"/>
                <a:gd name="connsiteY3" fmla="*/ 333762 h 354005"/>
                <a:gd name="connsiteX4" fmla="*/ 324803 w 426843"/>
                <a:gd name="connsiteY4" fmla="*/ 198507 h 354005"/>
                <a:gd name="connsiteX5" fmla="*/ 233363 w 426843"/>
                <a:gd name="connsiteY5" fmla="*/ 89922 h 354005"/>
                <a:gd name="connsiteX6" fmla="*/ 83820 w 426843"/>
                <a:gd name="connsiteY6" fmla="*/ 205174 h 354005"/>
                <a:gd name="connsiteX7" fmla="*/ 83820 w 426843"/>
                <a:gd name="connsiteY7" fmla="*/ 328999 h 354005"/>
                <a:gd name="connsiteX8" fmla="*/ 60960 w 426843"/>
                <a:gd name="connsiteY8" fmla="*/ 351859 h 354005"/>
                <a:gd name="connsiteX9" fmla="*/ 0 w 426843"/>
                <a:gd name="connsiteY9" fmla="*/ 295662 h 354005"/>
                <a:gd name="connsiteX10" fmla="*/ 0 w 426843"/>
                <a:gd name="connsiteY10" fmla="*/ 205174 h 354005"/>
                <a:gd name="connsiteX11" fmla="*/ 240983 w 426843"/>
                <a:gd name="connsiteY11" fmla="*/ 3244 h 354005"/>
                <a:gd name="connsiteX12" fmla="*/ 408623 w 426843"/>
                <a:gd name="connsiteY12" fmla="*/ 150882 h 354005"/>
                <a:gd name="connsiteX0" fmla="*/ 408623 w 426843"/>
                <a:gd name="connsiteY0" fmla="*/ 150882 h 354005"/>
                <a:gd name="connsiteX1" fmla="*/ 415290 w 426843"/>
                <a:gd name="connsiteY1" fmla="*/ 341382 h 354005"/>
                <a:gd name="connsiteX2" fmla="*/ 345758 w 426843"/>
                <a:gd name="connsiteY2" fmla="*/ 351859 h 354005"/>
                <a:gd name="connsiteX3" fmla="*/ 327660 w 426843"/>
                <a:gd name="connsiteY3" fmla="*/ 333762 h 354005"/>
                <a:gd name="connsiteX4" fmla="*/ 324803 w 426843"/>
                <a:gd name="connsiteY4" fmla="*/ 198507 h 354005"/>
                <a:gd name="connsiteX5" fmla="*/ 233363 w 426843"/>
                <a:gd name="connsiteY5" fmla="*/ 89922 h 354005"/>
                <a:gd name="connsiteX6" fmla="*/ 83820 w 426843"/>
                <a:gd name="connsiteY6" fmla="*/ 205174 h 354005"/>
                <a:gd name="connsiteX7" fmla="*/ 83820 w 426843"/>
                <a:gd name="connsiteY7" fmla="*/ 328999 h 354005"/>
                <a:gd name="connsiteX8" fmla="*/ 60960 w 426843"/>
                <a:gd name="connsiteY8" fmla="*/ 351859 h 354005"/>
                <a:gd name="connsiteX9" fmla="*/ 0 w 426843"/>
                <a:gd name="connsiteY9" fmla="*/ 295662 h 354005"/>
                <a:gd name="connsiteX10" fmla="*/ 0 w 426843"/>
                <a:gd name="connsiteY10" fmla="*/ 205174 h 354005"/>
                <a:gd name="connsiteX11" fmla="*/ 240983 w 426843"/>
                <a:gd name="connsiteY11" fmla="*/ 3244 h 354005"/>
                <a:gd name="connsiteX12" fmla="*/ 408623 w 426843"/>
                <a:gd name="connsiteY12" fmla="*/ 150882 h 354005"/>
                <a:gd name="connsiteX0" fmla="*/ 408623 w 420908"/>
                <a:gd name="connsiteY0" fmla="*/ 150882 h 354005"/>
                <a:gd name="connsiteX1" fmla="*/ 415290 w 420908"/>
                <a:gd name="connsiteY1" fmla="*/ 341382 h 354005"/>
                <a:gd name="connsiteX2" fmla="*/ 345758 w 420908"/>
                <a:gd name="connsiteY2" fmla="*/ 351859 h 354005"/>
                <a:gd name="connsiteX3" fmla="*/ 327660 w 420908"/>
                <a:gd name="connsiteY3" fmla="*/ 333762 h 354005"/>
                <a:gd name="connsiteX4" fmla="*/ 324803 w 420908"/>
                <a:gd name="connsiteY4" fmla="*/ 198507 h 354005"/>
                <a:gd name="connsiteX5" fmla="*/ 233363 w 420908"/>
                <a:gd name="connsiteY5" fmla="*/ 89922 h 354005"/>
                <a:gd name="connsiteX6" fmla="*/ 83820 w 420908"/>
                <a:gd name="connsiteY6" fmla="*/ 205174 h 354005"/>
                <a:gd name="connsiteX7" fmla="*/ 83820 w 420908"/>
                <a:gd name="connsiteY7" fmla="*/ 328999 h 354005"/>
                <a:gd name="connsiteX8" fmla="*/ 60960 w 420908"/>
                <a:gd name="connsiteY8" fmla="*/ 351859 h 354005"/>
                <a:gd name="connsiteX9" fmla="*/ 0 w 420908"/>
                <a:gd name="connsiteY9" fmla="*/ 295662 h 354005"/>
                <a:gd name="connsiteX10" fmla="*/ 0 w 420908"/>
                <a:gd name="connsiteY10" fmla="*/ 205174 h 354005"/>
                <a:gd name="connsiteX11" fmla="*/ 240983 w 420908"/>
                <a:gd name="connsiteY11" fmla="*/ 3244 h 354005"/>
                <a:gd name="connsiteX12" fmla="*/ 408623 w 420908"/>
                <a:gd name="connsiteY12" fmla="*/ 150882 h 354005"/>
                <a:gd name="connsiteX0" fmla="*/ 408623 w 419782"/>
                <a:gd name="connsiteY0" fmla="*/ 150882 h 354005"/>
                <a:gd name="connsiteX1" fmla="*/ 415290 w 419782"/>
                <a:gd name="connsiteY1" fmla="*/ 341382 h 354005"/>
                <a:gd name="connsiteX2" fmla="*/ 345758 w 419782"/>
                <a:gd name="connsiteY2" fmla="*/ 351859 h 354005"/>
                <a:gd name="connsiteX3" fmla="*/ 327660 w 419782"/>
                <a:gd name="connsiteY3" fmla="*/ 333762 h 354005"/>
                <a:gd name="connsiteX4" fmla="*/ 324803 w 419782"/>
                <a:gd name="connsiteY4" fmla="*/ 198507 h 354005"/>
                <a:gd name="connsiteX5" fmla="*/ 233363 w 419782"/>
                <a:gd name="connsiteY5" fmla="*/ 89922 h 354005"/>
                <a:gd name="connsiteX6" fmla="*/ 83820 w 419782"/>
                <a:gd name="connsiteY6" fmla="*/ 205174 h 354005"/>
                <a:gd name="connsiteX7" fmla="*/ 83820 w 419782"/>
                <a:gd name="connsiteY7" fmla="*/ 328999 h 354005"/>
                <a:gd name="connsiteX8" fmla="*/ 60960 w 419782"/>
                <a:gd name="connsiteY8" fmla="*/ 351859 h 354005"/>
                <a:gd name="connsiteX9" fmla="*/ 0 w 419782"/>
                <a:gd name="connsiteY9" fmla="*/ 295662 h 354005"/>
                <a:gd name="connsiteX10" fmla="*/ 0 w 419782"/>
                <a:gd name="connsiteY10" fmla="*/ 205174 h 354005"/>
                <a:gd name="connsiteX11" fmla="*/ 240983 w 419782"/>
                <a:gd name="connsiteY11" fmla="*/ 3244 h 354005"/>
                <a:gd name="connsiteX12" fmla="*/ 408623 w 419782"/>
                <a:gd name="connsiteY12" fmla="*/ 150882 h 354005"/>
                <a:gd name="connsiteX0" fmla="*/ 408623 w 419782"/>
                <a:gd name="connsiteY0" fmla="*/ 150882 h 352876"/>
                <a:gd name="connsiteX1" fmla="*/ 415290 w 419782"/>
                <a:gd name="connsiteY1" fmla="*/ 341382 h 352876"/>
                <a:gd name="connsiteX2" fmla="*/ 345758 w 419782"/>
                <a:gd name="connsiteY2" fmla="*/ 351859 h 352876"/>
                <a:gd name="connsiteX3" fmla="*/ 327660 w 419782"/>
                <a:gd name="connsiteY3" fmla="*/ 333762 h 352876"/>
                <a:gd name="connsiteX4" fmla="*/ 324803 w 419782"/>
                <a:gd name="connsiteY4" fmla="*/ 198507 h 352876"/>
                <a:gd name="connsiteX5" fmla="*/ 233363 w 419782"/>
                <a:gd name="connsiteY5" fmla="*/ 89922 h 352876"/>
                <a:gd name="connsiteX6" fmla="*/ 83820 w 419782"/>
                <a:gd name="connsiteY6" fmla="*/ 205174 h 352876"/>
                <a:gd name="connsiteX7" fmla="*/ 83820 w 419782"/>
                <a:gd name="connsiteY7" fmla="*/ 328999 h 352876"/>
                <a:gd name="connsiteX8" fmla="*/ 60960 w 419782"/>
                <a:gd name="connsiteY8" fmla="*/ 351859 h 352876"/>
                <a:gd name="connsiteX9" fmla="*/ 0 w 419782"/>
                <a:gd name="connsiteY9" fmla="*/ 295662 h 352876"/>
                <a:gd name="connsiteX10" fmla="*/ 0 w 419782"/>
                <a:gd name="connsiteY10" fmla="*/ 205174 h 352876"/>
                <a:gd name="connsiteX11" fmla="*/ 240983 w 419782"/>
                <a:gd name="connsiteY11" fmla="*/ 3244 h 352876"/>
                <a:gd name="connsiteX12" fmla="*/ 408623 w 419782"/>
                <a:gd name="connsiteY12" fmla="*/ 150882 h 352876"/>
                <a:gd name="connsiteX0" fmla="*/ 408623 w 419782"/>
                <a:gd name="connsiteY0" fmla="*/ 150882 h 352876"/>
                <a:gd name="connsiteX1" fmla="*/ 415290 w 419782"/>
                <a:gd name="connsiteY1" fmla="*/ 341382 h 352876"/>
                <a:gd name="connsiteX2" fmla="*/ 345758 w 419782"/>
                <a:gd name="connsiteY2" fmla="*/ 351859 h 352876"/>
                <a:gd name="connsiteX3" fmla="*/ 327660 w 419782"/>
                <a:gd name="connsiteY3" fmla="*/ 333762 h 352876"/>
                <a:gd name="connsiteX4" fmla="*/ 324803 w 419782"/>
                <a:gd name="connsiteY4" fmla="*/ 198507 h 352876"/>
                <a:gd name="connsiteX5" fmla="*/ 233363 w 419782"/>
                <a:gd name="connsiteY5" fmla="*/ 89922 h 352876"/>
                <a:gd name="connsiteX6" fmla="*/ 83820 w 419782"/>
                <a:gd name="connsiteY6" fmla="*/ 205174 h 352876"/>
                <a:gd name="connsiteX7" fmla="*/ 83820 w 419782"/>
                <a:gd name="connsiteY7" fmla="*/ 328999 h 352876"/>
                <a:gd name="connsiteX8" fmla="*/ 60960 w 419782"/>
                <a:gd name="connsiteY8" fmla="*/ 351859 h 352876"/>
                <a:gd name="connsiteX9" fmla="*/ 0 w 419782"/>
                <a:gd name="connsiteY9" fmla="*/ 295662 h 352876"/>
                <a:gd name="connsiteX10" fmla="*/ 0 w 419782"/>
                <a:gd name="connsiteY10" fmla="*/ 205174 h 352876"/>
                <a:gd name="connsiteX11" fmla="*/ 240983 w 419782"/>
                <a:gd name="connsiteY11" fmla="*/ 3244 h 352876"/>
                <a:gd name="connsiteX12" fmla="*/ 408623 w 419782"/>
                <a:gd name="connsiteY12" fmla="*/ 150882 h 352876"/>
                <a:gd name="connsiteX0" fmla="*/ 408623 w 419782"/>
                <a:gd name="connsiteY0" fmla="*/ 150882 h 352876"/>
                <a:gd name="connsiteX1" fmla="*/ 415290 w 419782"/>
                <a:gd name="connsiteY1" fmla="*/ 341382 h 352876"/>
                <a:gd name="connsiteX2" fmla="*/ 345758 w 419782"/>
                <a:gd name="connsiteY2" fmla="*/ 351859 h 352876"/>
                <a:gd name="connsiteX3" fmla="*/ 327660 w 419782"/>
                <a:gd name="connsiteY3" fmla="*/ 333762 h 352876"/>
                <a:gd name="connsiteX4" fmla="*/ 324803 w 419782"/>
                <a:gd name="connsiteY4" fmla="*/ 198507 h 352876"/>
                <a:gd name="connsiteX5" fmla="*/ 233363 w 419782"/>
                <a:gd name="connsiteY5" fmla="*/ 89922 h 352876"/>
                <a:gd name="connsiteX6" fmla="*/ 83820 w 419782"/>
                <a:gd name="connsiteY6" fmla="*/ 205174 h 352876"/>
                <a:gd name="connsiteX7" fmla="*/ 83820 w 419782"/>
                <a:gd name="connsiteY7" fmla="*/ 328999 h 352876"/>
                <a:gd name="connsiteX8" fmla="*/ 60960 w 419782"/>
                <a:gd name="connsiteY8" fmla="*/ 351859 h 352876"/>
                <a:gd name="connsiteX9" fmla="*/ 0 w 419782"/>
                <a:gd name="connsiteY9" fmla="*/ 295662 h 352876"/>
                <a:gd name="connsiteX10" fmla="*/ 0 w 419782"/>
                <a:gd name="connsiteY10" fmla="*/ 205174 h 352876"/>
                <a:gd name="connsiteX11" fmla="*/ 240983 w 419782"/>
                <a:gd name="connsiteY11" fmla="*/ 3244 h 352876"/>
                <a:gd name="connsiteX12" fmla="*/ 408623 w 419782"/>
                <a:gd name="connsiteY12" fmla="*/ 150882 h 352876"/>
                <a:gd name="connsiteX0" fmla="*/ 408623 w 419782"/>
                <a:gd name="connsiteY0" fmla="*/ 150882 h 352876"/>
                <a:gd name="connsiteX1" fmla="*/ 415290 w 419782"/>
                <a:gd name="connsiteY1" fmla="*/ 341382 h 352876"/>
                <a:gd name="connsiteX2" fmla="*/ 345758 w 419782"/>
                <a:gd name="connsiteY2" fmla="*/ 351859 h 352876"/>
                <a:gd name="connsiteX3" fmla="*/ 327660 w 419782"/>
                <a:gd name="connsiteY3" fmla="*/ 333762 h 352876"/>
                <a:gd name="connsiteX4" fmla="*/ 324803 w 419782"/>
                <a:gd name="connsiteY4" fmla="*/ 198507 h 352876"/>
                <a:gd name="connsiteX5" fmla="*/ 233363 w 419782"/>
                <a:gd name="connsiteY5" fmla="*/ 89922 h 352876"/>
                <a:gd name="connsiteX6" fmla="*/ 83820 w 419782"/>
                <a:gd name="connsiteY6" fmla="*/ 205174 h 352876"/>
                <a:gd name="connsiteX7" fmla="*/ 83820 w 419782"/>
                <a:gd name="connsiteY7" fmla="*/ 328999 h 352876"/>
                <a:gd name="connsiteX8" fmla="*/ 60960 w 419782"/>
                <a:gd name="connsiteY8" fmla="*/ 351859 h 352876"/>
                <a:gd name="connsiteX9" fmla="*/ 0 w 419782"/>
                <a:gd name="connsiteY9" fmla="*/ 295662 h 352876"/>
                <a:gd name="connsiteX10" fmla="*/ 0 w 419782"/>
                <a:gd name="connsiteY10" fmla="*/ 205174 h 352876"/>
                <a:gd name="connsiteX11" fmla="*/ 240983 w 419782"/>
                <a:gd name="connsiteY11" fmla="*/ 3244 h 352876"/>
                <a:gd name="connsiteX12" fmla="*/ 408623 w 419782"/>
                <a:gd name="connsiteY12" fmla="*/ 150882 h 352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9782" h="352876">
                  <a:moveTo>
                    <a:pt x="408623" y="150882"/>
                  </a:moveTo>
                  <a:cubicBezTo>
                    <a:pt x="415552" y="204780"/>
                    <a:pt x="425767" y="307886"/>
                    <a:pt x="415290" y="341382"/>
                  </a:cubicBezTo>
                  <a:cubicBezTo>
                    <a:pt x="383238" y="355362"/>
                    <a:pt x="368617" y="347097"/>
                    <a:pt x="345758" y="351859"/>
                  </a:cubicBezTo>
                  <a:cubicBezTo>
                    <a:pt x="332423" y="354717"/>
                    <a:pt x="327660" y="346144"/>
                    <a:pt x="327660" y="333762"/>
                  </a:cubicBezTo>
                  <a:cubicBezTo>
                    <a:pt x="326708" y="288994"/>
                    <a:pt x="322898" y="243274"/>
                    <a:pt x="324803" y="198507"/>
                  </a:cubicBezTo>
                  <a:cubicBezTo>
                    <a:pt x="325755" y="141357"/>
                    <a:pt x="289560" y="104209"/>
                    <a:pt x="233363" y="89922"/>
                  </a:cubicBezTo>
                  <a:cubicBezTo>
                    <a:pt x="155258" y="70872"/>
                    <a:pt x="84773" y="125164"/>
                    <a:pt x="83820" y="205174"/>
                  </a:cubicBezTo>
                  <a:cubicBezTo>
                    <a:pt x="83820" y="246132"/>
                    <a:pt x="82867" y="288042"/>
                    <a:pt x="83820" y="328999"/>
                  </a:cubicBezTo>
                  <a:cubicBezTo>
                    <a:pt x="83820" y="346144"/>
                    <a:pt x="78105" y="350907"/>
                    <a:pt x="60960" y="351859"/>
                  </a:cubicBezTo>
                  <a:cubicBezTo>
                    <a:pt x="0" y="354717"/>
                    <a:pt x="0" y="355669"/>
                    <a:pt x="0" y="295662"/>
                  </a:cubicBezTo>
                  <a:lnTo>
                    <a:pt x="0" y="205174"/>
                  </a:lnTo>
                  <a:cubicBezTo>
                    <a:pt x="0" y="72777"/>
                    <a:pt x="110490" y="-18663"/>
                    <a:pt x="240983" y="3244"/>
                  </a:cubicBezTo>
                  <a:cubicBezTo>
                    <a:pt x="335280" y="19437"/>
                    <a:pt x="404566" y="87526"/>
                    <a:pt x="408623" y="150882"/>
                  </a:cubicBezTo>
                  <a:close/>
                </a:path>
              </a:pathLst>
            </a:custGeom>
            <a:solidFill>
              <a:srgbClr val="FEFEFE"/>
            </a:solidFill>
            <a:ln w="9525" cap="flat">
              <a:noFill/>
              <a:prstDash val="solid"/>
              <a:miter/>
            </a:ln>
          </p:spPr>
          <p:txBody>
            <a:bodyPr rtlCol="0" anchor="ctr"/>
            <a:lstStyle/>
            <a:p>
              <a:pPr algn="ctr" rtl="1"/>
              <a:endParaRPr lang="en-US">
                <a:cs typeface="B Nazanin" panose="00000400000000000000" pitchFamily="2" charset="-78"/>
              </a:endParaRPr>
            </a:p>
          </p:txBody>
        </p:sp>
      </p:grpSp>
    </p:spTree>
    <p:extLst>
      <p:ext uri="{BB962C8B-B14F-4D97-AF65-F5344CB8AC3E}">
        <p14:creationId xmlns:p14="http://schemas.microsoft.com/office/powerpoint/2010/main" val="223753452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788340B-6127-4319-AB4C-92823FC9408E}"/>
              </a:ext>
            </a:extLst>
          </p:cNvPr>
          <p:cNvSpPr txBox="1"/>
          <p:nvPr/>
        </p:nvSpPr>
        <p:spPr>
          <a:xfrm>
            <a:off x="905987" y="5822901"/>
            <a:ext cx="3566808" cy="769441"/>
          </a:xfrm>
          <a:prstGeom prst="rect">
            <a:avLst/>
          </a:prstGeom>
          <a:noFill/>
        </p:spPr>
        <p:txBody>
          <a:bodyPr wrap="square" rtlCol="0" anchor="ctr">
            <a:spAutoFit/>
          </a:bodyPr>
          <a:lstStyle/>
          <a:p>
            <a:pPr algn="r" rtl="1"/>
            <a:r>
              <a:rPr lang="fa-IR" altLang="ko-KR" sz="4400" b="1" dirty="0">
                <a:solidFill>
                  <a:schemeClr val="accent2"/>
                </a:solidFill>
                <a:cs typeface="B Nazanin" panose="00000400000000000000" pitchFamily="2" charset="-78"/>
              </a:rPr>
              <a:t>عالی</a:t>
            </a:r>
            <a:endParaRPr lang="en-US" altLang="ko-KR" sz="4400" b="1" dirty="0">
              <a:solidFill>
                <a:schemeClr val="accent2"/>
              </a:solidFill>
              <a:cs typeface="B Nazanin" panose="00000400000000000000" pitchFamily="2" charset="-78"/>
            </a:endParaRPr>
          </a:p>
        </p:txBody>
      </p:sp>
      <p:grpSp>
        <p:nvGrpSpPr>
          <p:cNvPr id="5" name="Group 18">
            <a:extLst>
              <a:ext uri="{FF2B5EF4-FFF2-40B4-BE49-F238E27FC236}">
                <a16:creationId xmlns:a16="http://schemas.microsoft.com/office/drawing/2014/main" id="{5970F8E2-B875-4D3F-9F44-B4BE6F90B38C}"/>
              </a:ext>
            </a:extLst>
          </p:cNvPr>
          <p:cNvGrpSpPr/>
          <p:nvPr/>
        </p:nvGrpSpPr>
        <p:grpSpPr>
          <a:xfrm>
            <a:off x="4432248" y="363099"/>
            <a:ext cx="7301128" cy="1191037"/>
            <a:chOff x="4822352" y="1916832"/>
            <a:chExt cx="3422056" cy="1191037"/>
          </a:xfrm>
        </p:grpSpPr>
        <p:sp>
          <p:nvSpPr>
            <p:cNvPr id="6" name="Text Placeholder 10">
              <a:extLst>
                <a:ext uri="{FF2B5EF4-FFF2-40B4-BE49-F238E27FC236}">
                  <a16:creationId xmlns:a16="http://schemas.microsoft.com/office/drawing/2014/main" id="{E24AEAE7-AFF4-463C-B459-833BC1723A0A}"/>
                </a:ext>
              </a:extLst>
            </p:cNvPr>
            <p:cNvSpPr txBox="1">
              <a:spLocks/>
            </p:cNvSpPr>
            <p:nvPr/>
          </p:nvSpPr>
          <p:spPr>
            <a:xfrm>
              <a:off x="4822352" y="1916832"/>
              <a:ext cx="3422056" cy="360040"/>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lnSpc>
                  <a:spcPct val="110000"/>
                </a:lnSpc>
                <a:buNone/>
              </a:pPr>
              <a:r>
                <a:rPr lang="fa-IR" altLang="ko-KR" sz="2000" b="1" dirty="0">
                  <a:solidFill>
                    <a:schemeClr val="accent1"/>
                  </a:solidFill>
                  <a:cs typeface="B Nazanin" panose="00000400000000000000" pitchFamily="2" charset="-78"/>
                </a:rPr>
                <a:t>نمونه کارها طراحی شده است</a:t>
              </a:r>
              <a:endParaRPr lang="en-US" altLang="ko-KR" sz="2000" b="1" dirty="0">
                <a:solidFill>
                  <a:schemeClr val="accent1"/>
                </a:solidFill>
                <a:cs typeface="B Nazanin" panose="00000400000000000000" pitchFamily="2" charset="-78"/>
              </a:endParaRPr>
            </a:p>
          </p:txBody>
        </p:sp>
        <p:sp>
          <p:nvSpPr>
            <p:cNvPr id="7" name="TextBox 6">
              <a:extLst>
                <a:ext uri="{FF2B5EF4-FFF2-40B4-BE49-F238E27FC236}">
                  <a16:creationId xmlns:a16="http://schemas.microsoft.com/office/drawing/2014/main" id="{DDD6E539-2D6C-45A8-89D5-254344A591EA}"/>
                </a:ext>
              </a:extLst>
            </p:cNvPr>
            <p:cNvSpPr txBox="1"/>
            <p:nvPr/>
          </p:nvSpPr>
          <p:spPr>
            <a:xfrm>
              <a:off x="4822352" y="2276872"/>
              <a:ext cx="3422056" cy="830997"/>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a:t>
              </a:r>
            </a:p>
            <a:p>
              <a:pPr algn="r" rtl="1"/>
              <a:endParaRPr lang="fa-IR" altLang="ko-KR" sz="1200" dirty="0">
                <a:solidFill>
                  <a:schemeClr val="tx1">
                    <a:lumMod val="85000"/>
                    <a:lumOff val="15000"/>
                  </a:schemeClr>
                </a:solidFill>
                <a:cs typeface="B Nazanin" panose="00000400000000000000" pitchFamily="2" charset="-78"/>
              </a:endParaRPr>
            </a:p>
            <a:p>
              <a:pPr algn="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85000"/>
                    <a:lumOff val="15000"/>
                  </a:schemeClr>
                </a:solidFill>
                <a:cs typeface="B Nazanin" panose="00000400000000000000" pitchFamily="2" charset="-78"/>
              </a:endParaRPr>
            </a:p>
          </p:txBody>
        </p:sp>
      </p:grpSp>
      <p:sp>
        <p:nvSpPr>
          <p:cNvPr id="3" name="Picture Placeholder 2">
            <a:extLst>
              <a:ext uri="{FF2B5EF4-FFF2-40B4-BE49-F238E27FC236}">
                <a16:creationId xmlns:a16="http://schemas.microsoft.com/office/drawing/2014/main" id="{B4D6C970-E84D-4063-9097-4B87536411D7}"/>
              </a:ext>
            </a:extLst>
          </p:cNvPr>
          <p:cNvSpPr>
            <a:spLocks noGrp="1"/>
          </p:cNvSpPr>
          <p:nvPr>
            <p:ph type="pic" idx="15"/>
          </p:nvPr>
        </p:nvSpPr>
        <p:spPr/>
      </p:sp>
      <p:sp>
        <p:nvSpPr>
          <p:cNvPr id="10" name="Picture Placeholder 9">
            <a:extLst>
              <a:ext uri="{FF2B5EF4-FFF2-40B4-BE49-F238E27FC236}">
                <a16:creationId xmlns:a16="http://schemas.microsoft.com/office/drawing/2014/main" id="{43A81D7C-AC1A-4DE9-A1A8-4B0F7DA02790}"/>
              </a:ext>
            </a:extLst>
          </p:cNvPr>
          <p:cNvSpPr>
            <a:spLocks noGrp="1"/>
          </p:cNvSpPr>
          <p:nvPr>
            <p:ph type="pic" idx="14"/>
          </p:nvPr>
        </p:nvSpPr>
        <p:spPr/>
      </p:sp>
    </p:spTree>
    <p:extLst>
      <p:ext uri="{BB962C8B-B14F-4D97-AF65-F5344CB8AC3E}">
        <p14:creationId xmlns:p14="http://schemas.microsoft.com/office/powerpoint/2010/main" val="322366547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aphicFrame>
        <p:nvGraphicFramePr>
          <p:cNvPr id="3" name="Chart 2">
            <a:extLst>
              <a:ext uri="{FF2B5EF4-FFF2-40B4-BE49-F238E27FC236}">
                <a16:creationId xmlns:a16="http://schemas.microsoft.com/office/drawing/2014/main" id="{60B32494-332F-4022-A33D-4A632122EF70}"/>
              </a:ext>
            </a:extLst>
          </p:cNvPr>
          <p:cNvGraphicFramePr/>
          <p:nvPr>
            <p:extLst>
              <p:ext uri="{D42A27DB-BD31-4B8C-83A1-F6EECF244321}">
                <p14:modId xmlns:p14="http://schemas.microsoft.com/office/powerpoint/2010/main" val="684124575"/>
              </p:ext>
            </p:extLst>
          </p:nvPr>
        </p:nvGraphicFramePr>
        <p:xfrm>
          <a:off x="921728" y="1765811"/>
          <a:ext cx="10348546" cy="2396855"/>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Group 3">
            <a:extLst>
              <a:ext uri="{FF2B5EF4-FFF2-40B4-BE49-F238E27FC236}">
                <a16:creationId xmlns:a16="http://schemas.microsoft.com/office/drawing/2014/main" id="{D9F5852B-5AC6-4D96-BF48-DDB894306779}"/>
              </a:ext>
            </a:extLst>
          </p:cNvPr>
          <p:cNvGrpSpPr/>
          <p:nvPr/>
        </p:nvGrpSpPr>
        <p:grpSpPr>
          <a:xfrm>
            <a:off x="921728" y="4800634"/>
            <a:ext cx="2326042" cy="1454244"/>
            <a:chOff x="2551706" y="4283314"/>
            <a:chExt cx="1480091" cy="1454244"/>
          </a:xfrm>
        </p:grpSpPr>
        <p:sp>
          <p:nvSpPr>
            <p:cNvPr id="5" name="TextBox 4">
              <a:extLst>
                <a:ext uri="{FF2B5EF4-FFF2-40B4-BE49-F238E27FC236}">
                  <a16:creationId xmlns:a16="http://schemas.microsoft.com/office/drawing/2014/main" id="{7389E7A5-4FCD-40A5-A58F-F29654F72656}"/>
                </a:ext>
              </a:extLst>
            </p:cNvPr>
            <p:cNvSpPr txBox="1"/>
            <p:nvPr/>
          </p:nvSpPr>
          <p:spPr>
            <a:xfrm>
              <a:off x="2551706" y="4560313"/>
              <a:ext cx="1480091" cy="1177245"/>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6" name="TextBox 5">
              <a:extLst>
                <a:ext uri="{FF2B5EF4-FFF2-40B4-BE49-F238E27FC236}">
                  <a16:creationId xmlns:a16="http://schemas.microsoft.com/office/drawing/2014/main" id="{D3CFFC59-103B-4259-AD8F-F78E77844A02}"/>
                </a:ext>
              </a:extLst>
            </p:cNvPr>
            <p:cNvSpPr txBox="1"/>
            <p:nvPr/>
          </p:nvSpPr>
          <p:spPr>
            <a:xfrm>
              <a:off x="2551706" y="4283314"/>
              <a:ext cx="1467509"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7" name="Group 6">
            <a:extLst>
              <a:ext uri="{FF2B5EF4-FFF2-40B4-BE49-F238E27FC236}">
                <a16:creationId xmlns:a16="http://schemas.microsoft.com/office/drawing/2014/main" id="{91478663-1BFD-4647-831F-5A47ED38218D}"/>
              </a:ext>
            </a:extLst>
          </p:cNvPr>
          <p:cNvGrpSpPr/>
          <p:nvPr/>
        </p:nvGrpSpPr>
        <p:grpSpPr>
          <a:xfrm>
            <a:off x="3635928" y="4800634"/>
            <a:ext cx="2326042" cy="1454244"/>
            <a:chOff x="2551706" y="4283314"/>
            <a:chExt cx="1480091" cy="1454244"/>
          </a:xfrm>
        </p:grpSpPr>
        <p:sp>
          <p:nvSpPr>
            <p:cNvPr id="8" name="TextBox 7">
              <a:extLst>
                <a:ext uri="{FF2B5EF4-FFF2-40B4-BE49-F238E27FC236}">
                  <a16:creationId xmlns:a16="http://schemas.microsoft.com/office/drawing/2014/main" id="{E40CEA1E-ADCA-4724-B10D-9C7915BA68AB}"/>
                </a:ext>
              </a:extLst>
            </p:cNvPr>
            <p:cNvSpPr txBox="1"/>
            <p:nvPr/>
          </p:nvSpPr>
          <p:spPr>
            <a:xfrm>
              <a:off x="2551706" y="4560313"/>
              <a:ext cx="1480091" cy="1177245"/>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9" name="TextBox 8">
              <a:extLst>
                <a:ext uri="{FF2B5EF4-FFF2-40B4-BE49-F238E27FC236}">
                  <a16:creationId xmlns:a16="http://schemas.microsoft.com/office/drawing/2014/main" id="{AC7BCC2E-9655-4BD4-9EBB-D998AF1E2976}"/>
                </a:ext>
              </a:extLst>
            </p:cNvPr>
            <p:cNvSpPr txBox="1"/>
            <p:nvPr/>
          </p:nvSpPr>
          <p:spPr>
            <a:xfrm>
              <a:off x="2551706" y="4283314"/>
              <a:ext cx="1467509"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0" name="Group 9">
            <a:extLst>
              <a:ext uri="{FF2B5EF4-FFF2-40B4-BE49-F238E27FC236}">
                <a16:creationId xmlns:a16="http://schemas.microsoft.com/office/drawing/2014/main" id="{B51E915F-BC52-4159-AF03-C4E044BA0038}"/>
              </a:ext>
            </a:extLst>
          </p:cNvPr>
          <p:cNvGrpSpPr/>
          <p:nvPr/>
        </p:nvGrpSpPr>
        <p:grpSpPr>
          <a:xfrm>
            <a:off x="6321586" y="4800634"/>
            <a:ext cx="2326042" cy="1454244"/>
            <a:chOff x="2551706" y="4283314"/>
            <a:chExt cx="1480091" cy="1454244"/>
          </a:xfrm>
        </p:grpSpPr>
        <p:sp>
          <p:nvSpPr>
            <p:cNvPr id="11" name="TextBox 10">
              <a:extLst>
                <a:ext uri="{FF2B5EF4-FFF2-40B4-BE49-F238E27FC236}">
                  <a16:creationId xmlns:a16="http://schemas.microsoft.com/office/drawing/2014/main" id="{A752AE3F-2889-45AA-A86C-F5017E23D26F}"/>
                </a:ext>
              </a:extLst>
            </p:cNvPr>
            <p:cNvSpPr txBox="1"/>
            <p:nvPr/>
          </p:nvSpPr>
          <p:spPr>
            <a:xfrm>
              <a:off x="2551706" y="4560313"/>
              <a:ext cx="1480091" cy="1177245"/>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12" name="TextBox 11">
              <a:extLst>
                <a:ext uri="{FF2B5EF4-FFF2-40B4-BE49-F238E27FC236}">
                  <a16:creationId xmlns:a16="http://schemas.microsoft.com/office/drawing/2014/main" id="{47F9A7DA-80E4-4E71-87B1-6CA3883FAD22}"/>
                </a:ext>
              </a:extLst>
            </p:cNvPr>
            <p:cNvSpPr txBox="1"/>
            <p:nvPr/>
          </p:nvSpPr>
          <p:spPr>
            <a:xfrm>
              <a:off x="2551706" y="4283314"/>
              <a:ext cx="1467509"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3" name="Group 12">
            <a:extLst>
              <a:ext uri="{FF2B5EF4-FFF2-40B4-BE49-F238E27FC236}">
                <a16:creationId xmlns:a16="http://schemas.microsoft.com/office/drawing/2014/main" id="{7EADF9FA-31B7-4F4D-BAC0-FC6E0AA99962}"/>
              </a:ext>
            </a:extLst>
          </p:cNvPr>
          <p:cNvGrpSpPr/>
          <p:nvPr/>
        </p:nvGrpSpPr>
        <p:grpSpPr>
          <a:xfrm>
            <a:off x="9007242" y="4800634"/>
            <a:ext cx="2326042" cy="1454244"/>
            <a:chOff x="2551706" y="4283314"/>
            <a:chExt cx="1480091" cy="1454244"/>
          </a:xfrm>
        </p:grpSpPr>
        <p:sp>
          <p:nvSpPr>
            <p:cNvPr id="14" name="TextBox 13">
              <a:extLst>
                <a:ext uri="{FF2B5EF4-FFF2-40B4-BE49-F238E27FC236}">
                  <a16:creationId xmlns:a16="http://schemas.microsoft.com/office/drawing/2014/main" id="{6F591C91-FE8B-424E-9F49-FA232FE77491}"/>
                </a:ext>
              </a:extLst>
            </p:cNvPr>
            <p:cNvSpPr txBox="1"/>
            <p:nvPr/>
          </p:nvSpPr>
          <p:spPr>
            <a:xfrm>
              <a:off x="2551706" y="4560313"/>
              <a:ext cx="1480091" cy="1177245"/>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AE4A01C4-573D-4AC0-9E22-143BB3EC2B20}"/>
                </a:ext>
              </a:extLst>
            </p:cNvPr>
            <p:cNvSpPr txBox="1"/>
            <p:nvPr/>
          </p:nvSpPr>
          <p:spPr>
            <a:xfrm>
              <a:off x="2551706" y="4283314"/>
              <a:ext cx="1467509"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16" name="TextBox 15">
            <a:extLst>
              <a:ext uri="{FF2B5EF4-FFF2-40B4-BE49-F238E27FC236}">
                <a16:creationId xmlns:a16="http://schemas.microsoft.com/office/drawing/2014/main" id="{A1B2DAC8-93A8-45DE-82E6-5802EC907D6F}"/>
              </a:ext>
            </a:extLst>
          </p:cNvPr>
          <p:cNvSpPr txBox="1"/>
          <p:nvPr/>
        </p:nvSpPr>
        <p:spPr>
          <a:xfrm>
            <a:off x="9007241" y="4313091"/>
            <a:ext cx="2249196" cy="338554"/>
          </a:xfrm>
          <a:prstGeom prst="rect">
            <a:avLst/>
          </a:prstGeom>
          <a:noFill/>
        </p:spPr>
        <p:txBody>
          <a:bodyPr wrap="square" rtlCol="0">
            <a:spAutoFit/>
          </a:bodyPr>
          <a:lstStyle/>
          <a:p>
            <a:pPr algn="r" rtl="1"/>
            <a:r>
              <a:rPr lang="fa-IR" altLang="ko-KR" sz="1600" b="1" dirty="0">
                <a:solidFill>
                  <a:schemeClr val="accent1"/>
                </a:solidFill>
                <a:cs typeface="B Nazanin" panose="00000400000000000000" pitchFamily="2" charset="-78"/>
              </a:rPr>
              <a:t>گزین  الف</a:t>
            </a:r>
            <a:endParaRPr lang="ko-KR" altLang="en-US" sz="1600" b="1" dirty="0">
              <a:solidFill>
                <a:schemeClr val="accent1"/>
              </a:solidFill>
              <a:cs typeface="B Nazanin" panose="00000400000000000000" pitchFamily="2" charset="-78"/>
            </a:endParaRPr>
          </a:p>
        </p:txBody>
      </p:sp>
      <p:sp>
        <p:nvSpPr>
          <p:cNvPr id="17" name="TextBox 16">
            <a:extLst>
              <a:ext uri="{FF2B5EF4-FFF2-40B4-BE49-F238E27FC236}">
                <a16:creationId xmlns:a16="http://schemas.microsoft.com/office/drawing/2014/main" id="{18B9B1CF-D208-4505-96A2-1856DC20945A}"/>
              </a:ext>
            </a:extLst>
          </p:cNvPr>
          <p:cNvSpPr txBox="1"/>
          <p:nvPr/>
        </p:nvSpPr>
        <p:spPr>
          <a:xfrm>
            <a:off x="6307784" y="4313091"/>
            <a:ext cx="2326042" cy="338554"/>
          </a:xfrm>
          <a:prstGeom prst="rect">
            <a:avLst/>
          </a:prstGeom>
          <a:noFill/>
        </p:spPr>
        <p:txBody>
          <a:bodyPr wrap="square" rtlCol="0">
            <a:spAutoFit/>
          </a:bodyPr>
          <a:lstStyle/>
          <a:p>
            <a:pPr algn="r" rtl="1"/>
            <a:r>
              <a:rPr lang="fa-IR" altLang="ko-KR" sz="1600" b="1" dirty="0">
                <a:solidFill>
                  <a:schemeClr val="accent2"/>
                </a:solidFill>
                <a:cs typeface="B Nazanin" panose="00000400000000000000" pitchFamily="2" charset="-78"/>
              </a:rPr>
              <a:t>گزینه ب</a:t>
            </a:r>
            <a:endParaRPr lang="ko-KR" altLang="en-US" sz="1600" b="1" dirty="0">
              <a:solidFill>
                <a:schemeClr val="accent2"/>
              </a:solidFill>
              <a:cs typeface="B Nazanin" panose="00000400000000000000" pitchFamily="2" charset="-78"/>
            </a:endParaRPr>
          </a:p>
        </p:txBody>
      </p:sp>
      <p:sp>
        <p:nvSpPr>
          <p:cNvPr id="18" name="TextBox 17">
            <a:extLst>
              <a:ext uri="{FF2B5EF4-FFF2-40B4-BE49-F238E27FC236}">
                <a16:creationId xmlns:a16="http://schemas.microsoft.com/office/drawing/2014/main" id="{58600E11-BF58-4463-A82B-92DDDD2A8C98}"/>
              </a:ext>
            </a:extLst>
          </p:cNvPr>
          <p:cNvSpPr txBox="1"/>
          <p:nvPr/>
        </p:nvSpPr>
        <p:spPr>
          <a:xfrm>
            <a:off x="3628098" y="4313091"/>
            <a:ext cx="2306269" cy="338554"/>
          </a:xfrm>
          <a:prstGeom prst="rect">
            <a:avLst/>
          </a:prstGeom>
          <a:noFill/>
        </p:spPr>
        <p:txBody>
          <a:bodyPr wrap="square" rtlCol="0">
            <a:spAutoFit/>
          </a:bodyPr>
          <a:lstStyle/>
          <a:p>
            <a:pPr algn="r" rtl="1"/>
            <a:r>
              <a:rPr lang="fa-IR" altLang="ko-KR" sz="1600" b="1" dirty="0">
                <a:solidFill>
                  <a:schemeClr val="accent3"/>
                </a:solidFill>
                <a:cs typeface="B Nazanin" panose="00000400000000000000" pitchFamily="2" charset="-78"/>
              </a:rPr>
              <a:t>گزینه ج</a:t>
            </a:r>
            <a:endParaRPr lang="ko-KR" altLang="en-US" sz="1600" b="1" dirty="0">
              <a:solidFill>
                <a:schemeClr val="accent3"/>
              </a:solidFill>
              <a:cs typeface="B Nazanin" panose="00000400000000000000" pitchFamily="2" charset="-78"/>
            </a:endParaRPr>
          </a:p>
        </p:txBody>
      </p:sp>
      <p:sp>
        <p:nvSpPr>
          <p:cNvPr id="19" name="TextBox 18">
            <a:extLst>
              <a:ext uri="{FF2B5EF4-FFF2-40B4-BE49-F238E27FC236}">
                <a16:creationId xmlns:a16="http://schemas.microsoft.com/office/drawing/2014/main" id="{CCAB02E9-456B-421A-9419-93C55CE61C28}"/>
              </a:ext>
            </a:extLst>
          </p:cNvPr>
          <p:cNvSpPr txBox="1"/>
          <p:nvPr/>
        </p:nvSpPr>
        <p:spPr>
          <a:xfrm>
            <a:off x="957158" y="4313091"/>
            <a:ext cx="2297522" cy="338554"/>
          </a:xfrm>
          <a:prstGeom prst="rect">
            <a:avLst/>
          </a:prstGeom>
          <a:noFill/>
        </p:spPr>
        <p:txBody>
          <a:bodyPr wrap="square" rtlCol="0">
            <a:spAutoFit/>
          </a:bodyPr>
          <a:lstStyle/>
          <a:p>
            <a:pPr algn="r" rtl="1"/>
            <a:r>
              <a:rPr lang="fa-IR" altLang="ko-KR" sz="1600" b="1" dirty="0">
                <a:solidFill>
                  <a:schemeClr val="accent4"/>
                </a:solidFill>
                <a:cs typeface="B Nazanin" panose="00000400000000000000" pitchFamily="2" charset="-78"/>
              </a:rPr>
              <a:t>گزینه د</a:t>
            </a:r>
            <a:endParaRPr lang="ko-KR" altLang="en-US" sz="1600" b="1" dirty="0">
              <a:solidFill>
                <a:schemeClr val="accent4"/>
              </a:solidFill>
              <a:cs typeface="B Nazanin" panose="00000400000000000000" pitchFamily="2" charset="-78"/>
            </a:endParaRPr>
          </a:p>
        </p:txBody>
      </p:sp>
    </p:spTree>
    <p:extLst>
      <p:ext uri="{BB962C8B-B14F-4D97-AF65-F5344CB8AC3E}">
        <p14:creationId xmlns:p14="http://schemas.microsoft.com/office/powerpoint/2010/main" val="394000877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DC14AD00-B6CF-4B35-AA3A-E036594E83C4}"/>
              </a:ext>
            </a:extLst>
          </p:cNvPr>
          <p:cNvGrpSpPr/>
          <p:nvPr/>
        </p:nvGrpSpPr>
        <p:grpSpPr>
          <a:xfrm rot="20222813">
            <a:off x="4049232" y="1860901"/>
            <a:ext cx="4093538" cy="4083651"/>
            <a:chOff x="3512816" y="2353309"/>
            <a:chExt cx="2978565" cy="2971371"/>
          </a:xfrm>
        </p:grpSpPr>
        <p:sp>
          <p:nvSpPr>
            <p:cNvPr id="4" name="Block Arc 3">
              <a:extLst>
                <a:ext uri="{FF2B5EF4-FFF2-40B4-BE49-F238E27FC236}">
                  <a16:creationId xmlns:a16="http://schemas.microsoft.com/office/drawing/2014/main" id="{B3346FA8-0376-4DC3-B844-3CF7B6864749}"/>
                </a:ext>
              </a:extLst>
            </p:cNvPr>
            <p:cNvSpPr/>
            <p:nvPr/>
          </p:nvSpPr>
          <p:spPr>
            <a:xfrm rot="5400000">
              <a:off x="4979213" y="3080572"/>
              <a:ext cx="1512168" cy="1512168"/>
            </a:xfrm>
            <a:prstGeom prst="blockArc">
              <a:avLst>
                <a:gd name="adj1" fmla="val 11310558"/>
                <a:gd name="adj2" fmla="val 1418851"/>
                <a:gd name="adj3" fmla="val 2582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solidFill>
                <a:cs typeface="B Nazanin" panose="00000400000000000000" pitchFamily="2" charset="-78"/>
              </a:endParaRPr>
            </a:p>
          </p:txBody>
        </p:sp>
        <p:sp>
          <p:nvSpPr>
            <p:cNvPr id="5" name="Block Arc 4">
              <a:extLst>
                <a:ext uri="{FF2B5EF4-FFF2-40B4-BE49-F238E27FC236}">
                  <a16:creationId xmlns:a16="http://schemas.microsoft.com/office/drawing/2014/main" id="{4F145239-292C-4AA5-AAF6-5A78A56DD1F2}"/>
                </a:ext>
              </a:extLst>
            </p:cNvPr>
            <p:cNvSpPr/>
            <p:nvPr/>
          </p:nvSpPr>
          <p:spPr>
            <a:xfrm rot="10800000">
              <a:off x="4240657" y="3812512"/>
              <a:ext cx="1512168" cy="1512168"/>
            </a:xfrm>
            <a:prstGeom prst="blockArc">
              <a:avLst>
                <a:gd name="adj1" fmla="val 11340239"/>
                <a:gd name="adj2" fmla="val 1418851"/>
                <a:gd name="adj3" fmla="val 2582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solidFill>
                <a:cs typeface="B Nazanin" panose="00000400000000000000" pitchFamily="2" charset="-78"/>
              </a:endParaRPr>
            </a:p>
          </p:txBody>
        </p:sp>
        <p:sp>
          <p:nvSpPr>
            <p:cNvPr id="6" name="Block Arc 5">
              <a:extLst>
                <a:ext uri="{FF2B5EF4-FFF2-40B4-BE49-F238E27FC236}">
                  <a16:creationId xmlns:a16="http://schemas.microsoft.com/office/drawing/2014/main" id="{42236ADB-0829-42FB-BCEE-039E36964210}"/>
                </a:ext>
              </a:extLst>
            </p:cNvPr>
            <p:cNvSpPr/>
            <p:nvPr/>
          </p:nvSpPr>
          <p:spPr>
            <a:xfrm rot="16200000">
              <a:off x="3512816" y="3080572"/>
              <a:ext cx="1512168" cy="1512168"/>
            </a:xfrm>
            <a:prstGeom prst="blockArc">
              <a:avLst>
                <a:gd name="adj1" fmla="val 11319132"/>
                <a:gd name="adj2" fmla="val 1418851"/>
                <a:gd name="adj3" fmla="val 2582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solidFill>
                <a:cs typeface="B Nazanin" panose="00000400000000000000" pitchFamily="2" charset="-78"/>
              </a:endParaRPr>
            </a:p>
          </p:txBody>
        </p:sp>
        <p:sp>
          <p:nvSpPr>
            <p:cNvPr id="7" name="Block Arc 6">
              <a:extLst>
                <a:ext uri="{FF2B5EF4-FFF2-40B4-BE49-F238E27FC236}">
                  <a16:creationId xmlns:a16="http://schemas.microsoft.com/office/drawing/2014/main" id="{E2485B13-D8B6-4009-AE28-DA3E98BE30D5}"/>
                </a:ext>
              </a:extLst>
            </p:cNvPr>
            <p:cNvSpPr/>
            <p:nvPr/>
          </p:nvSpPr>
          <p:spPr>
            <a:xfrm>
              <a:off x="4240656" y="2353309"/>
              <a:ext cx="1512168" cy="1512168"/>
            </a:xfrm>
            <a:prstGeom prst="blockArc">
              <a:avLst>
                <a:gd name="adj1" fmla="val 11339965"/>
                <a:gd name="adj2" fmla="val 1418851"/>
                <a:gd name="adj3" fmla="val 2582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solidFill>
                <a:cs typeface="B Nazanin" panose="00000400000000000000" pitchFamily="2" charset="-78"/>
              </a:endParaRPr>
            </a:p>
          </p:txBody>
        </p:sp>
      </p:grpSp>
      <p:sp>
        <p:nvSpPr>
          <p:cNvPr id="8" name="Rounded Rectangle 6">
            <a:extLst>
              <a:ext uri="{FF2B5EF4-FFF2-40B4-BE49-F238E27FC236}">
                <a16:creationId xmlns:a16="http://schemas.microsoft.com/office/drawing/2014/main" id="{D91CABF0-4241-4852-9F47-CEB6274F5D2D}"/>
              </a:ext>
            </a:extLst>
          </p:cNvPr>
          <p:cNvSpPr/>
          <p:nvPr/>
        </p:nvSpPr>
        <p:spPr>
          <a:xfrm>
            <a:off x="5352767" y="3154783"/>
            <a:ext cx="1484279" cy="1508145"/>
          </a:xfrm>
          <a:prstGeom prst="roundRect">
            <a:avLst>
              <a:gd name="adj" fmla="val 17879"/>
            </a:avLst>
          </a:prstGeom>
          <a:solidFill>
            <a:schemeClr val="bg1"/>
          </a:solidFill>
          <a:ln>
            <a:noFill/>
          </a:ln>
          <a:effectLst>
            <a:outerShdw blurRad="63500" sx="102000" sy="102000" algn="ctr" rotWithShape="0">
              <a:prstClr val="black">
                <a:alpha val="14000"/>
              </a:prstClr>
            </a:outerShdw>
          </a:effectLst>
          <a:scene3d>
            <a:camera prst="orthographicFront"/>
            <a:lightRig rig="threePt" dir="t"/>
          </a:scene3d>
          <a:sp3d extrusionH="19050">
            <a:bevelT w="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dirty="0">
              <a:cs typeface="B Nazanin" panose="00000400000000000000" pitchFamily="2" charset="-78"/>
            </a:endParaRPr>
          </a:p>
        </p:txBody>
      </p:sp>
      <p:grpSp>
        <p:nvGrpSpPr>
          <p:cNvPr id="9" name="Group 8">
            <a:extLst>
              <a:ext uri="{FF2B5EF4-FFF2-40B4-BE49-F238E27FC236}">
                <a16:creationId xmlns:a16="http://schemas.microsoft.com/office/drawing/2014/main" id="{F149CBF4-F7F9-46FE-BBDE-D75F445D3758}"/>
              </a:ext>
            </a:extLst>
          </p:cNvPr>
          <p:cNvGrpSpPr/>
          <p:nvPr/>
        </p:nvGrpSpPr>
        <p:grpSpPr>
          <a:xfrm>
            <a:off x="7969500" y="1766582"/>
            <a:ext cx="3424066" cy="1454244"/>
            <a:chOff x="3017859" y="4283314"/>
            <a:chExt cx="1886852" cy="1454244"/>
          </a:xfrm>
        </p:grpSpPr>
        <p:sp>
          <p:nvSpPr>
            <p:cNvPr id="10" name="TextBox 9">
              <a:extLst>
                <a:ext uri="{FF2B5EF4-FFF2-40B4-BE49-F238E27FC236}">
                  <a16:creationId xmlns:a16="http://schemas.microsoft.com/office/drawing/2014/main" id="{3E3A8956-F405-44FA-8B9C-2C9DEB282CBC}"/>
                </a:ext>
              </a:extLst>
            </p:cNvPr>
            <p:cNvSpPr txBox="1"/>
            <p:nvPr/>
          </p:nvSpPr>
          <p:spPr>
            <a:xfrm>
              <a:off x="3017859" y="4560313"/>
              <a:ext cx="1886852" cy="1177245"/>
            </a:xfrm>
            <a:prstGeom prst="rect">
              <a:avLst/>
            </a:prstGeom>
            <a:noFill/>
          </p:spPr>
          <p:txBody>
            <a:bodyPr wrap="square" rtlCol="0">
              <a:spAutoFit/>
            </a:bodyPr>
            <a:lstStyle/>
            <a:p>
              <a:pPr algn="r" rtl="1">
                <a:lnSpc>
                  <a:spcPct val="150000"/>
                </a:lnSpc>
              </a:pPr>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endParaRPr lang="ko-KR" altLang="en-US" sz="1200" dirty="0">
                <a:solidFill>
                  <a:schemeClr val="tx1">
                    <a:lumMod val="65000"/>
                    <a:lumOff val="3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23B44932-E2E0-47D1-B3EF-198D38550DAB}"/>
                </a:ext>
              </a:extLst>
            </p:cNvPr>
            <p:cNvSpPr txBox="1"/>
            <p:nvPr/>
          </p:nvSpPr>
          <p:spPr>
            <a:xfrm>
              <a:off x="3017859" y="4283314"/>
              <a:ext cx="1886852" cy="276999"/>
            </a:xfrm>
            <a:prstGeom prst="rect">
              <a:avLst/>
            </a:prstGeom>
            <a:noFill/>
          </p:spPr>
          <p:txBody>
            <a:bodyPr wrap="square" rtlCol="0">
              <a:spAutoFit/>
            </a:bodyPr>
            <a:lstStyle/>
            <a:p>
              <a:pPr algn="r" rtl="1"/>
              <a:r>
                <a:rPr lang="fa-IR" altLang="ko-KR" sz="1200" b="1" dirty="0">
                  <a:solidFill>
                    <a:schemeClr val="accent3"/>
                  </a:solidFill>
                  <a:cs typeface="B Nazanin" panose="00000400000000000000" pitchFamily="2" charset="-78"/>
                </a:rPr>
                <a:t>متن شما در اینجا</a:t>
              </a:r>
              <a:endParaRPr lang="ko-KR" altLang="en-US" sz="1200" b="1" dirty="0">
                <a:solidFill>
                  <a:schemeClr val="accent3"/>
                </a:solidFill>
                <a:cs typeface="B Nazanin" panose="00000400000000000000" pitchFamily="2" charset="-78"/>
              </a:endParaRPr>
            </a:p>
          </p:txBody>
        </p:sp>
      </p:grpSp>
      <p:grpSp>
        <p:nvGrpSpPr>
          <p:cNvPr id="12" name="Group 11">
            <a:extLst>
              <a:ext uri="{FF2B5EF4-FFF2-40B4-BE49-F238E27FC236}">
                <a16:creationId xmlns:a16="http://schemas.microsoft.com/office/drawing/2014/main" id="{FD02BE9B-06DB-470F-BF28-8E120D628374}"/>
              </a:ext>
            </a:extLst>
          </p:cNvPr>
          <p:cNvGrpSpPr/>
          <p:nvPr/>
        </p:nvGrpSpPr>
        <p:grpSpPr>
          <a:xfrm>
            <a:off x="7619302" y="4956070"/>
            <a:ext cx="3424066" cy="1454244"/>
            <a:chOff x="3017859" y="4283314"/>
            <a:chExt cx="1886852" cy="1454244"/>
          </a:xfrm>
        </p:grpSpPr>
        <p:sp>
          <p:nvSpPr>
            <p:cNvPr id="13" name="TextBox 12">
              <a:extLst>
                <a:ext uri="{FF2B5EF4-FFF2-40B4-BE49-F238E27FC236}">
                  <a16:creationId xmlns:a16="http://schemas.microsoft.com/office/drawing/2014/main" id="{C07C8B76-840A-4255-8FAB-C50314F63CE7}"/>
                </a:ext>
              </a:extLst>
            </p:cNvPr>
            <p:cNvSpPr txBox="1"/>
            <p:nvPr/>
          </p:nvSpPr>
          <p:spPr>
            <a:xfrm>
              <a:off x="3017859" y="4560313"/>
              <a:ext cx="1886852" cy="1177245"/>
            </a:xfrm>
            <a:prstGeom prst="rect">
              <a:avLst/>
            </a:prstGeom>
            <a:noFill/>
          </p:spPr>
          <p:txBody>
            <a:bodyPr wrap="square" rtlCol="0">
              <a:spAutoFit/>
            </a:bodyPr>
            <a:lstStyle/>
            <a:p>
              <a:pPr algn="r" rtl="1">
                <a:lnSpc>
                  <a:spcPct val="150000"/>
                </a:lnSpc>
              </a:pPr>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endParaRPr lang="ko-KR" altLang="en-US" sz="1200" dirty="0">
                <a:solidFill>
                  <a:schemeClr val="tx1">
                    <a:lumMod val="65000"/>
                    <a:lumOff val="3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A663363D-2031-401F-8ABA-08F31A7C1688}"/>
                </a:ext>
              </a:extLst>
            </p:cNvPr>
            <p:cNvSpPr txBox="1"/>
            <p:nvPr/>
          </p:nvSpPr>
          <p:spPr>
            <a:xfrm>
              <a:off x="3017859" y="4283314"/>
              <a:ext cx="1886852" cy="276999"/>
            </a:xfrm>
            <a:prstGeom prst="rect">
              <a:avLst/>
            </a:prstGeom>
            <a:noFill/>
          </p:spPr>
          <p:txBody>
            <a:bodyPr wrap="square" rtlCol="0">
              <a:spAutoFit/>
            </a:bodyPr>
            <a:lstStyle/>
            <a:p>
              <a:pPr algn="r" rtl="1"/>
              <a:r>
                <a:rPr lang="fa-IR" altLang="ko-KR" sz="1200" b="1" dirty="0">
                  <a:solidFill>
                    <a:schemeClr val="accent2"/>
                  </a:solidFill>
                  <a:cs typeface="B Nazanin" panose="00000400000000000000" pitchFamily="2" charset="-78"/>
                </a:rPr>
                <a:t>متن شما در اینجا</a:t>
              </a:r>
              <a:endParaRPr lang="ko-KR" altLang="en-US" sz="1200" b="1" dirty="0">
                <a:solidFill>
                  <a:schemeClr val="accent2"/>
                </a:solidFill>
                <a:cs typeface="B Nazanin" panose="00000400000000000000" pitchFamily="2" charset="-78"/>
              </a:endParaRPr>
            </a:p>
          </p:txBody>
        </p:sp>
      </p:grpSp>
      <p:grpSp>
        <p:nvGrpSpPr>
          <p:cNvPr id="15" name="Group 14">
            <a:extLst>
              <a:ext uri="{FF2B5EF4-FFF2-40B4-BE49-F238E27FC236}">
                <a16:creationId xmlns:a16="http://schemas.microsoft.com/office/drawing/2014/main" id="{DCED27A6-25D3-466D-B161-1CC12B0CD6B7}"/>
              </a:ext>
            </a:extLst>
          </p:cNvPr>
          <p:cNvGrpSpPr/>
          <p:nvPr/>
        </p:nvGrpSpPr>
        <p:grpSpPr>
          <a:xfrm>
            <a:off x="1153066" y="1766582"/>
            <a:ext cx="3426322" cy="1454244"/>
            <a:chOff x="3017859" y="4283314"/>
            <a:chExt cx="1888095" cy="1454244"/>
          </a:xfrm>
        </p:grpSpPr>
        <p:sp>
          <p:nvSpPr>
            <p:cNvPr id="16" name="TextBox 15">
              <a:extLst>
                <a:ext uri="{FF2B5EF4-FFF2-40B4-BE49-F238E27FC236}">
                  <a16:creationId xmlns:a16="http://schemas.microsoft.com/office/drawing/2014/main" id="{FA3B4270-7608-4A74-81D3-3867DDC04F0D}"/>
                </a:ext>
              </a:extLst>
            </p:cNvPr>
            <p:cNvSpPr txBox="1"/>
            <p:nvPr/>
          </p:nvSpPr>
          <p:spPr>
            <a:xfrm>
              <a:off x="3017859" y="4560313"/>
              <a:ext cx="1886852" cy="1177245"/>
            </a:xfrm>
            <a:prstGeom prst="rect">
              <a:avLst/>
            </a:prstGeom>
            <a:noFill/>
          </p:spPr>
          <p:txBody>
            <a:bodyPr wrap="square" rtlCol="0">
              <a:spAutoFit/>
            </a:bodyPr>
            <a:lstStyle/>
            <a:p>
              <a:pPr algn="r" rtl="1">
                <a:lnSpc>
                  <a:spcPct val="150000"/>
                </a:lnSpc>
              </a:pPr>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endParaRPr lang="ko-KR" altLang="en-US" sz="1200" dirty="0">
                <a:solidFill>
                  <a:schemeClr val="tx1">
                    <a:lumMod val="65000"/>
                    <a:lumOff val="3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21633066-7DC1-40C8-820C-E55B9ADE7821}"/>
                </a:ext>
              </a:extLst>
            </p:cNvPr>
            <p:cNvSpPr txBox="1"/>
            <p:nvPr/>
          </p:nvSpPr>
          <p:spPr>
            <a:xfrm>
              <a:off x="3017859" y="4283314"/>
              <a:ext cx="1888095" cy="276999"/>
            </a:xfrm>
            <a:prstGeom prst="rect">
              <a:avLst/>
            </a:prstGeom>
            <a:noFill/>
          </p:spPr>
          <p:txBody>
            <a:bodyPr wrap="square" rtlCol="0">
              <a:spAutoFit/>
            </a:bodyPr>
            <a:lstStyle/>
            <a:p>
              <a:pPr algn="r" rtl="1"/>
              <a:r>
                <a:rPr lang="fa-IR" altLang="ko-KR" sz="1200" b="1" dirty="0">
                  <a:solidFill>
                    <a:schemeClr val="accent4"/>
                  </a:solidFill>
                  <a:cs typeface="B Nazanin" panose="00000400000000000000" pitchFamily="2" charset="-78"/>
                </a:rPr>
                <a:t>متن شما در اینجا</a:t>
              </a:r>
              <a:endParaRPr lang="ko-KR" altLang="en-US" sz="1200" b="1" dirty="0">
                <a:solidFill>
                  <a:schemeClr val="accent4"/>
                </a:solidFill>
                <a:cs typeface="B Nazanin" panose="00000400000000000000" pitchFamily="2" charset="-78"/>
              </a:endParaRPr>
            </a:p>
          </p:txBody>
        </p:sp>
      </p:grpSp>
      <p:grpSp>
        <p:nvGrpSpPr>
          <p:cNvPr id="18" name="Group 17">
            <a:extLst>
              <a:ext uri="{FF2B5EF4-FFF2-40B4-BE49-F238E27FC236}">
                <a16:creationId xmlns:a16="http://schemas.microsoft.com/office/drawing/2014/main" id="{2291C817-58D8-4843-8AAD-4F414E620E6D}"/>
              </a:ext>
            </a:extLst>
          </p:cNvPr>
          <p:cNvGrpSpPr/>
          <p:nvPr/>
        </p:nvGrpSpPr>
        <p:grpSpPr>
          <a:xfrm>
            <a:off x="812590" y="4956070"/>
            <a:ext cx="3426325" cy="1454244"/>
            <a:chOff x="3017858" y="4283314"/>
            <a:chExt cx="1888097" cy="1454244"/>
          </a:xfrm>
        </p:grpSpPr>
        <p:sp>
          <p:nvSpPr>
            <p:cNvPr id="19" name="TextBox 18">
              <a:extLst>
                <a:ext uri="{FF2B5EF4-FFF2-40B4-BE49-F238E27FC236}">
                  <a16:creationId xmlns:a16="http://schemas.microsoft.com/office/drawing/2014/main" id="{A4DC7C26-3A51-411E-ABA7-7B8A8A656BFF}"/>
                </a:ext>
              </a:extLst>
            </p:cNvPr>
            <p:cNvSpPr txBox="1"/>
            <p:nvPr/>
          </p:nvSpPr>
          <p:spPr>
            <a:xfrm>
              <a:off x="3017859" y="4560313"/>
              <a:ext cx="1886852" cy="1177245"/>
            </a:xfrm>
            <a:prstGeom prst="rect">
              <a:avLst/>
            </a:prstGeom>
            <a:noFill/>
          </p:spPr>
          <p:txBody>
            <a:bodyPr wrap="square" rtlCol="0">
              <a:spAutoFit/>
            </a:bodyPr>
            <a:lstStyle/>
            <a:p>
              <a:pPr algn="r" rtl="1">
                <a:lnSpc>
                  <a:spcPct val="150000"/>
                </a:lnSpc>
              </a:pPr>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endParaRPr lang="ko-KR" altLang="en-US" sz="1200" dirty="0">
                <a:solidFill>
                  <a:schemeClr val="tx1">
                    <a:lumMod val="65000"/>
                    <a:lumOff val="3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D73FCD3E-1757-457B-B243-00EC32BD7531}"/>
                </a:ext>
              </a:extLst>
            </p:cNvPr>
            <p:cNvSpPr txBox="1"/>
            <p:nvPr/>
          </p:nvSpPr>
          <p:spPr>
            <a:xfrm>
              <a:off x="3017858" y="4283314"/>
              <a:ext cx="1888097" cy="276999"/>
            </a:xfrm>
            <a:prstGeom prst="rect">
              <a:avLst/>
            </a:prstGeom>
            <a:noFill/>
          </p:spPr>
          <p:txBody>
            <a:bodyPr wrap="square" rtlCol="0">
              <a:spAutoFit/>
            </a:bodyPr>
            <a:lstStyle/>
            <a:p>
              <a:pPr algn="r" rtl="1"/>
              <a:r>
                <a:rPr lang="fa-IR" altLang="ko-KR" sz="1200" b="1" dirty="0">
                  <a:solidFill>
                    <a:schemeClr val="accent1"/>
                  </a:solidFill>
                  <a:cs typeface="B Nazanin" panose="00000400000000000000" pitchFamily="2" charset="-78"/>
                </a:rPr>
                <a:t>متن شما در اینجا</a:t>
              </a:r>
              <a:endParaRPr lang="ko-KR" altLang="en-US" sz="1200" b="1" dirty="0">
                <a:solidFill>
                  <a:schemeClr val="accent1"/>
                </a:solidFill>
                <a:cs typeface="B Nazanin" panose="00000400000000000000" pitchFamily="2" charset="-78"/>
              </a:endParaRPr>
            </a:p>
          </p:txBody>
        </p:sp>
      </p:grpSp>
      <p:grpSp>
        <p:nvGrpSpPr>
          <p:cNvPr id="21" name="그룹 23">
            <a:extLst>
              <a:ext uri="{FF2B5EF4-FFF2-40B4-BE49-F238E27FC236}">
                <a16:creationId xmlns:a16="http://schemas.microsoft.com/office/drawing/2014/main" id="{AC2E22AD-54FE-4228-AC28-B17F009BA439}"/>
              </a:ext>
            </a:extLst>
          </p:cNvPr>
          <p:cNvGrpSpPr/>
          <p:nvPr/>
        </p:nvGrpSpPr>
        <p:grpSpPr>
          <a:xfrm>
            <a:off x="5554905" y="3448014"/>
            <a:ext cx="1080000" cy="1137080"/>
            <a:chOff x="5555689" y="3477189"/>
            <a:chExt cx="1080000" cy="556927"/>
          </a:xfrm>
        </p:grpSpPr>
        <p:sp>
          <p:nvSpPr>
            <p:cNvPr id="22" name="TextBox 21">
              <a:extLst>
                <a:ext uri="{FF2B5EF4-FFF2-40B4-BE49-F238E27FC236}">
                  <a16:creationId xmlns:a16="http://schemas.microsoft.com/office/drawing/2014/main" id="{AFE9CD95-7FFF-41E7-B5E3-4D23BA06D15C}"/>
                </a:ext>
              </a:extLst>
            </p:cNvPr>
            <p:cNvSpPr txBox="1"/>
            <p:nvPr/>
          </p:nvSpPr>
          <p:spPr>
            <a:xfrm>
              <a:off x="5555689" y="3477189"/>
              <a:ext cx="1072704" cy="319119"/>
            </a:xfrm>
            <a:prstGeom prst="rect">
              <a:avLst/>
            </a:prstGeom>
            <a:noFill/>
          </p:spPr>
          <p:txBody>
            <a:bodyPr wrap="square" rtlCol="0">
              <a:spAutoFit/>
            </a:bodyPr>
            <a:lstStyle/>
            <a:p>
              <a:pPr algn="ctr" rtl="1"/>
              <a:r>
                <a:rPr lang="fa-IR" altLang="ko-KR" sz="1400" b="1" dirty="0">
                  <a:solidFill>
                    <a:schemeClr val="tx1">
                      <a:lumMod val="75000"/>
                      <a:lumOff val="25000"/>
                    </a:schemeClr>
                  </a:solidFill>
                  <a:cs typeface="B Nazanin" panose="00000400000000000000" pitchFamily="2" charset="-78"/>
                </a:rPr>
                <a:t>اضافه کردن متن</a:t>
              </a:r>
              <a:endParaRPr lang="ko-KR" altLang="en-US" sz="1400" b="1" dirty="0">
                <a:solidFill>
                  <a:schemeClr val="tx1">
                    <a:lumMod val="75000"/>
                    <a:lumOff val="2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4337C406-2D5B-433A-B1A3-DF7FA06C8A93}"/>
                </a:ext>
              </a:extLst>
            </p:cNvPr>
            <p:cNvSpPr txBox="1"/>
            <p:nvPr/>
          </p:nvSpPr>
          <p:spPr>
            <a:xfrm>
              <a:off x="5562985" y="3752541"/>
              <a:ext cx="1072704" cy="28157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ساده</a:t>
              </a:r>
              <a:endParaRPr lang="ko-KR" altLang="en-US" sz="1200" dirty="0">
                <a:solidFill>
                  <a:schemeClr val="tx1">
                    <a:lumMod val="75000"/>
                    <a:lumOff val="25000"/>
                  </a:schemeClr>
                </a:solidFill>
                <a:cs typeface="B Nazanin" panose="00000400000000000000" pitchFamily="2" charset="-78"/>
              </a:endParaRPr>
            </a:p>
          </p:txBody>
        </p:sp>
      </p:grpSp>
    </p:spTree>
    <p:extLst>
      <p:ext uri="{BB962C8B-B14F-4D97-AF65-F5344CB8AC3E}">
        <p14:creationId xmlns:p14="http://schemas.microsoft.com/office/powerpoint/2010/main" val="268227107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CE9DDE6-BDBA-4BCC-8DCA-0A092D88BDEC}"/>
              </a:ext>
            </a:extLst>
          </p:cNvPr>
          <p:cNvSpPr txBox="1"/>
          <p:nvPr/>
        </p:nvSpPr>
        <p:spPr>
          <a:xfrm>
            <a:off x="718458" y="529798"/>
            <a:ext cx="4253546" cy="769441"/>
          </a:xfrm>
          <a:prstGeom prst="rect">
            <a:avLst/>
          </a:prstGeom>
          <a:noFill/>
        </p:spPr>
        <p:txBody>
          <a:bodyPr wrap="square" rtlCol="0" anchor="ctr">
            <a:spAutoFit/>
          </a:bodyPr>
          <a:lstStyle/>
          <a:p>
            <a:pPr algn="r" rtl="1"/>
            <a:r>
              <a:rPr lang="fa-IR" altLang="ko-KR" sz="4400" b="1" dirty="0">
                <a:solidFill>
                  <a:schemeClr val="bg1"/>
                </a:solidFill>
                <a:latin typeface="+mj-lt"/>
                <a:cs typeface="B Nazanin" panose="00000400000000000000" pitchFamily="2" charset="-78"/>
              </a:rPr>
              <a:t>ارائه</a:t>
            </a:r>
            <a:endParaRPr lang="en-US" altLang="ko-KR" sz="4400" b="1" dirty="0">
              <a:solidFill>
                <a:schemeClr val="bg1"/>
              </a:solidFill>
              <a:latin typeface="+mj-lt"/>
              <a:cs typeface="B Nazanin" panose="00000400000000000000" pitchFamily="2" charset="-78"/>
            </a:endParaRPr>
          </a:p>
        </p:txBody>
      </p:sp>
      <p:sp>
        <p:nvSpPr>
          <p:cNvPr id="5" name="TextBox 4">
            <a:extLst>
              <a:ext uri="{FF2B5EF4-FFF2-40B4-BE49-F238E27FC236}">
                <a16:creationId xmlns:a16="http://schemas.microsoft.com/office/drawing/2014/main" id="{409BBA6E-5A60-445A-9D18-475177E49819}"/>
              </a:ext>
            </a:extLst>
          </p:cNvPr>
          <p:cNvSpPr txBox="1"/>
          <p:nvPr/>
        </p:nvSpPr>
        <p:spPr>
          <a:xfrm>
            <a:off x="718458" y="1176960"/>
            <a:ext cx="4253546" cy="584775"/>
          </a:xfrm>
          <a:prstGeom prst="rect">
            <a:avLst/>
          </a:prstGeom>
          <a:noFill/>
        </p:spPr>
        <p:txBody>
          <a:bodyPr wrap="square" rtlCol="0" anchor="ctr">
            <a:spAutoFit/>
          </a:bodyPr>
          <a:lstStyle/>
          <a:p>
            <a:pPr algn="r" rtl="1"/>
            <a:r>
              <a:rPr lang="fa-IR" altLang="ko-KR" sz="3200" b="1" dirty="0">
                <a:solidFill>
                  <a:schemeClr val="bg1"/>
                </a:solidFill>
                <a:cs typeface="B Nazanin" panose="00000400000000000000" pitchFamily="2" charset="-78"/>
              </a:rPr>
              <a:t>عالی</a:t>
            </a:r>
            <a:endParaRPr lang="ko-KR" altLang="en-US" sz="3200" b="1" dirty="0">
              <a:solidFill>
                <a:schemeClr val="bg1"/>
              </a:solidFill>
              <a:cs typeface="B Nazanin" panose="00000400000000000000" pitchFamily="2" charset="-78"/>
            </a:endParaRPr>
          </a:p>
        </p:txBody>
      </p:sp>
      <p:sp>
        <p:nvSpPr>
          <p:cNvPr id="6" name="TextBox 5">
            <a:extLst>
              <a:ext uri="{FF2B5EF4-FFF2-40B4-BE49-F238E27FC236}">
                <a16:creationId xmlns:a16="http://schemas.microsoft.com/office/drawing/2014/main" id="{DEAE2F25-9E37-43F7-835D-80C2C6A1455B}"/>
              </a:ext>
            </a:extLst>
          </p:cNvPr>
          <p:cNvSpPr txBox="1"/>
          <p:nvPr/>
        </p:nvSpPr>
        <p:spPr>
          <a:xfrm>
            <a:off x="718458" y="1741428"/>
            <a:ext cx="4253545" cy="307777"/>
          </a:xfrm>
          <a:prstGeom prst="rect">
            <a:avLst/>
          </a:prstGeom>
          <a:noFill/>
        </p:spPr>
        <p:txBody>
          <a:bodyPr wrap="square" rtlCol="0">
            <a:spAutoFit/>
          </a:bodyPr>
          <a:lstStyle/>
          <a:p>
            <a:pPr algn="r" rtl="1"/>
            <a:r>
              <a:rPr lang="fa-IR" altLang="ko-KR" sz="1400" dirty="0">
                <a:solidFill>
                  <a:schemeClr val="bg1"/>
                </a:solidFill>
                <a:ea typeface="FZShuTi" pitchFamily="2" charset="-122"/>
                <a:cs typeface="B Nazanin" panose="00000400000000000000" pitchFamily="2" charset="-78"/>
              </a:rPr>
              <a:t>آسان برای تغییر رنگ، عکس.</a:t>
            </a:r>
            <a:endParaRPr lang="ko-KR" altLang="en-US" sz="1400" b="0" dirty="0">
              <a:solidFill>
                <a:schemeClr val="bg1"/>
              </a:solidFill>
              <a:cs typeface="B Nazanin" panose="00000400000000000000" pitchFamily="2" charset="-78"/>
            </a:endParaRPr>
          </a:p>
        </p:txBody>
      </p:sp>
      <p:sp>
        <p:nvSpPr>
          <p:cNvPr id="7" name="TextBox 6">
            <a:extLst>
              <a:ext uri="{FF2B5EF4-FFF2-40B4-BE49-F238E27FC236}">
                <a16:creationId xmlns:a16="http://schemas.microsoft.com/office/drawing/2014/main" id="{D9116410-C84C-431D-8726-24FBF2A06537}"/>
              </a:ext>
            </a:extLst>
          </p:cNvPr>
          <p:cNvSpPr txBox="1"/>
          <p:nvPr/>
        </p:nvSpPr>
        <p:spPr>
          <a:xfrm>
            <a:off x="718459" y="3190989"/>
            <a:ext cx="2973324" cy="523220"/>
          </a:xfrm>
          <a:prstGeom prst="rect">
            <a:avLst/>
          </a:prstGeom>
          <a:noFill/>
        </p:spPr>
        <p:txBody>
          <a:bodyPr wrap="square" rtlCol="0">
            <a:spAutoFit/>
          </a:bodyPr>
          <a:lstStyle/>
          <a:p>
            <a:pPr algn="r" rtl="1"/>
            <a:r>
              <a:rPr lang="fa-IR" altLang="ko-KR" sz="1400" b="1"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400" b="1" dirty="0">
              <a:solidFill>
                <a:schemeClr val="bg1"/>
              </a:solidFill>
              <a:cs typeface="B Nazanin" panose="00000400000000000000" pitchFamily="2" charset="-78"/>
            </a:endParaRPr>
          </a:p>
        </p:txBody>
      </p:sp>
      <p:sp>
        <p:nvSpPr>
          <p:cNvPr id="8" name="TextBox 7">
            <a:extLst>
              <a:ext uri="{FF2B5EF4-FFF2-40B4-BE49-F238E27FC236}">
                <a16:creationId xmlns:a16="http://schemas.microsoft.com/office/drawing/2014/main" id="{6B30CE6E-68FA-455E-9099-E5BD8E89AD94}"/>
              </a:ext>
            </a:extLst>
          </p:cNvPr>
          <p:cNvSpPr txBox="1"/>
          <p:nvPr/>
        </p:nvSpPr>
        <p:spPr>
          <a:xfrm>
            <a:off x="1865853" y="5851829"/>
            <a:ext cx="1235187" cy="307777"/>
          </a:xfrm>
          <a:prstGeom prst="rect">
            <a:avLst/>
          </a:prstGeom>
          <a:solidFill>
            <a:schemeClr val="accent2"/>
          </a:solidFill>
        </p:spPr>
        <p:txBody>
          <a:bodyPr wrap="square" rtlCol="0">
            <a:spAutoFit/>
          </a:bodyPr>
          <a:lstStyle/>
          <a:p>
            <a:pPr algn="ctr" rtl="1"/>
            <a:r>
              <a:rPr lang="fa-IR" altLang="ko-KR" sz="1400" b="1" dirty="0">
                <a:solidFill>
                  <a:schemeClr val="bg1"/>
                </a:solidFill>
                <a:cs typeface="B Nazanin" panose="00000400000000000000" pitchFamily="2" charset="-78"/>
              </a:rPr>
              <a:t>پاورپوینت</a:t>
            </a:r>
            <a:endParaRPr lang="ko-KR" altLang="en-US" sz="1400" b="1" dirty="0">
              <a:solidFill>
                <a:schemeClr val="bg1"/>
              </a:solidFill>
              <a:cs typeface="B Nazanin" panose="00000400000000000000" pitchFamily="2" charset="-78"/>
            </a:endParaRPr>
          </a:p>
        </p:txBody>
      </p:sp>
      <p:sp>
        <p:nvSpPr>
          <p:cNvPr id="9" name="TextBox 8">
            <a:extLst>
              <a:ext uri="{FF2B5EF4-FFF2-40B4-BE49-F238E27FC236}">
                <a16:creationId xmlns:a16="http://schemas.microsoft.com/office/drawing/2014/main" id="{49ACB599-57C2-4F61-8E54-68DADE8C3576}"/>
              </a:ext>
            </a:extLst>
          </p:cNvPr>
          <p:cNvSpPr txBox="1"/>
          <p:nvPr/>
        </p:nvSpPr>
        <p:spPr>
          <a:xfrm>
            <a:off x="718459" y="4028057"/>
            <a:ext cx="2973324" cy="1454244"/>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من امیدوارم و معتقدم که این الگو زمان، پول و اعتبار شما را جلب کند. آسان برای تغییر رنگ، عکس و متن.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sp>
        <p:nvSpPr>
          <p:cNvPr id="10" name="TextBox 9">
            <a:extLst>
              <a:ext uri="{FF2B5EF4-FFF2-40B4-BE49-F238E27FC236}">
                <a16:creationId xmlns:a16="http://schemas.microsoft.com/office/drawing/2014/main" id="{C0DCD705-D9C7-4730-9531-59C4189E0656}"/>
              </a:ext>
            </a:extLst>
          </p:cNvPr>
          <p:cNvSpPr txBox="1"/>
          <p:nvPr/>
        </p:nvSpPr>
        <p:spPr>
          <a:xfrm>
            <a:off x="736966" y="5851829"/>
            <a:ext cx="1032013" cy="307777"/>
          </a:xfrm>
          <a:prstGeom prst="rect">
            <a:avLst/>
          </a:prstGeom>
          <a:solidFill>
            <a:schemeClr val="accent3"/>
          </a:solidFill>
        </p:spPr>
        <p:txBody>
          <a:bodyPr wrap="square" rtlCol="0">
            <a:spAutoFit/>
          </a:bodyPr>
          <a:lstStyle/>
          <a:p>
            <a:pPr algn="ctr" rtl="1"/>
            <a:r>
              <a:rPr lang="fa-IR" altLang="ko-KR" sz="1400" b="1" dirty="0">
                <a:solidFill>
                  <a:schemeClr val="bg1"/>
                </a:solidFill>
                <a:ea typeface="Adobe Song Std L" panose="02020300000000000000" pitchFamily="18" charset="-128"/>
                <a:cs typeface="B Nazanin" panose="00000400000000000000" pitchFamily="2" charset="-78"/>
              </a:rPr>
              <a:t>نوین</a:t>
            </a:r>
            <a:endParaRPr lang="en-US" altLang="ko-KR" sz="1400" b="1" dirty="0">
              <a:solidFill>
                <a:schemeClr val="bg1"/>
              </a:solidFill>
              <a:ea typeface="Adobe Song Std L" panose="02020300000000000000" pitchFamily="18" charset="-128"/>
              <a:cs typeface="B Nazanin" panose="00000400000000000000" pitchFamily="2" charset="-78"/>
            </a:endParaRPr>
          </a:p>
        </p:txBody>
      </p:sp>
      <p:sp>
        <p:nvSpPr>
          <p:cNvPr id="11" name="TextBox 10">
            <a:extLst>
              <a:ext uri="{FF2B5EF4-FFF2-40B4-BE49-F238E27FC236}">
                <a16:creationId xmlns:a16="http://schemas.microsoft.com/office/drawing/2014/main" id="{1D114BF1-A6F1-46E9-9372-053BAF701D28}"/>
              </a:ext>
            </a:extLst>
          </p:cNvPr>
          <p:cNvSpPr txBox="1"/>
          <p:nvPr/>
        </p:nvSpPr>
        <p:spPr>
          <a:xfrm>
            <a:off x="3197915" y="5851829"/>
            <a:ext cx="1130489" cy="307777"/>
          </a:xfrm>
          <a:prstGeom prst="rect">
            <a:avLst/>
          </a:prstGeom>
          <a:solidFill>
            <a:schemeClr val="accent1"/>
          </a:solidFill>
        </p:spPr>
        <p:txBody>
          <a:bodyPr wrap="square" rtlCol="0">
            <a:spAutoFit/>
          </a:bodyPr>
          <a:lstStyle/>
          <a:p>
            <a:pPr algn="ctr" rtl="1"/>
            <a:r>
              <a:rPr lang="fa-IR" altLang="ko-KR" sz="1400" b="1" dirty="0">
                <a:solidFill>
                  <a:schemeClr val="bg1"/>
                </a:solidFill>
                <a:cs typeface="B Nazanin" panose="00000400000000000000" pitchFamily="2" charset="-78"/>
              </a:rPr>
              <a:t>طرح</a:t>
            </a:r>
            <a:endParaRPr lang="en-US" altLang="ko-KR"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8833692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ounded Rectangle 1">
            <a:extLst>
              <a:ext uri="{FF2B5EF4-FFF2-40B4-BE49-F238E27FC236}">
                <a16:creationId xmlns:a16="http://schemas.microsoft.com/office/drawing/2014/main" id="{77788B6E-0F9F-47AF-BCD4-F88BD3A07ACE}"/>
              </a:ext>
            </a:extLst>
          </p:cNvPr>
          <p:cNvSpPr/>
          <p:nvPr/>
        </p:nvSpPr>
        <p:spPr>
          <a:xfrm>
            <a:off x="916360" y="1966413"/>
            <a:ext cx="2236415" cy="3060000"/>
          </a:xfrm>
          <a:prstGeom prst="roundRect">
            <a:avLst>
              <a:gd name="adj" fmla="val 6084"/>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4" name="Rounded Rectangle 8">
            <a:extLst>
              <a:ext uri="{FF2B5EF4-FFF2-40B4-BE49-F238E27FC236}">
                <a16:creationId xmlns:a16="http://schemas.microsoft.com/office/drawing/2014/main" id="{74A662C8-90A0-4657-895A-657D47449F47}"/>
              </a:ext>
            </a:extLst>
          </p:cNvPr>
          <p:cNvSpPr/>
          <p:nvPr/>
        </p:nvSpPr>
        <p:spPr>
          <a:xfrm>
            <a:off x="916360" y="1883742"/>
            <a:ext cx="2236415" cy="581397"/>
          </a:xfrm>
          <a:custGeom>
            <a:avLst/>
            <a:gdLst/>
            <a:ahLst/>
            <a:cxnLst/>
            <a:rect l="l" t="t" r="r" b="b"/>
            <a:pathLst>
              <a:path w="1800200" h="581397">
                <a:moveTo>
                  <a:pt x="109524" y="0"/>
                </a:moveTo>
                <a:lnTo>
                  <a:pt x="1690676" y="0"/>
                </a:lnTo>
                <a:cubicBezTo>
                  <a:pt x="1751164" y="0"/>
                  <a:pt x="1800200" y="49036"/>
                  <a:pt x="1800200" y="109524"/>
                </a:cubicBezTo>
                <a:lnTo>
                  <a:pt x="1800200" y="581397"/>
                </a:lnTo>
                <a:lnTo>
                  <a:pt x="0" y="581397"/>
                </a:lnTo>
                <a:lnTo>
                  <a:pt x="0" y="109524"/>
                </a:lnTo>
                <a:cubicBezTo>
                  <a:pt x="0" y="49036"/>
                  <a:pt x="49036" y="0"/>
                  <a:pt x="109524" y="0"/>
                </a:cubicBezTo>
                <a:close/>
              </a:path>
            </a:pathLst>
          </a:custGeom>
          <a:solidFill>
            <a:schemeClr val="accent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5" name="Rounded Rectangle 9">
            <a:extLst>
              <a:ext uri="{FF2B5EF4-FFF2-40B4-BE49-F238E27FC236}">
                <a16:creationId xmlns:a16="http://schemas.microsoft.com/office/drawing/2014/main" id="{67B3807F-91A8-4A50-8E85-575C7526FB58}"/>
              </a:ext>
            </a:extLst>
          </p:cNvPr>
          <p:cNvSpPr/>
          <p:nvPr/>
        </p:nvSpPr>
        <p:spPr>
          <a:xfrm>
            <a:off x="1205162" y="4452029"/>
            <a:ext cx="1658810" cy="360000"/>
          </a:xfrm>
          <a:prstGeom prst="roundRect">
            <a:avLst>
              <a:gd name="adj" fmla="val 1776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altLang="ko-KR" b="1" dirty="0">
                <a:cs typeface="B Nazanin" panose="00000400000000000000" pitchFamily="2" charset="-78"/>
              </a:rPr>
              <a:t>اضافه کردن متن</a:t>
            </a:r>
            <a:endParaRPr lang="ko-KR" altLang="en-US" b="1" dirty="0">
              <a:cs typeface="B Nazanin" panose="00000400000000000000" pitchFamily="2" charset="-78"/>
            </a:endParaRPr>
          </a:p>
        </p:txBody>
      </p:sp>
      <p:grpSp>
        <p:nvGrpSpPr>
          <p:cNvPr id="6" name="그룹 20">
            <a:extLst>
              <a:ext uri="{FF2B5EF4-FFF2-40B4-BE49-F238E27FC236}">
                <a16:creationId xmlns:a16="http://schemas.microsoft.com/office/drawing/2014/main" id="{07309522-9773-4284-B6A2-4096BD83D1D6}"/>
              </a:ext>
            </a:extLst>
          </p:cNvPr>
          <p:cNvGrpSpPr/>
          <p:nvPr/>
        </p:nvGrpSpPr>
        <p:grpSpPr>
          <a:xfrm>
            <a:off x="1107654" y="2669806"/>
            <a:ext cx="1853826" cy="1324907"/>
            <a:chOff x="916359" y="2609983"/>
            <a:chExt cx="2236415" cy="1324907"/>
          </a:xfrm>
        </p:grpSpPr>
        <p:sp>
          <p:nvSpPr>
            <p:cNvPr id="7" name="TextBox 6">
              <a:extLst>
                <a:ext uri="{FF2B5EF4-FFF2-40B4-BE49-F238E27FC236}">
                  <a16:creationId xmlns:a16="http://schemas.microsoft.com/office/drawing/2014/main" id="{C0DF19CD-9699-4B0F-99DD-8FB7A249CF7F}"/>
                </a:ext>
              </a:extLst>
            </p:cNvPr>
            <p:cNvSpPr txBox="1"/>
            <p:nvPr/>
          </p:nvSpPr>
          <p:spPr>
            <a:xfrm>
              <a:off x="916359" y="2609983"/>
              <a:ext cx="2236415" cy="276999"/>
            </a:xfrm>
            <a:prstGeom prst="rect">
              <a:avLst/>
            </a:prstGeom>
            <a:noFill/>
          </p:spPr>
          <p:txBody>
            <a:bodyPr wrap="square" rtlCol="0">
              <a:spAutoFit/>
            </a:bodyPr>
            <a:lstStyle/>
            <a:p>
              <a:pPr algn="ctr" rtl="1"/>
              <a:r>
                <a:rPr lang="fa-IR" altLang="ko-KR" sz="1200" b="1" dirty="0">
                  <a:solidFill>
                    <a:schemeClr val="tx1">
                      <a:lumMod val="65000"/>
                      <a:lumOff val="35000"/>
                    </a:schemeClr>
                  </a:solidFill>
                  <a:latin typeface="Calibri" pitchFamily="34" charset="0"/>
                  <a:cs typeface="B Nazanin" panose="00000400000000000000" pitchFamily="2" charset="-78"/>
                </a:rPr>
                <a:t>متن شما در اینجا</a:t>
              </a:r>
              <a:endParaRPr lang="ko-KR" altLang="en-US" sz="1200" b="1" dirty="0">
                <a:solidFill>
                  <a:schemeClr val="tx1">
                    <a:lumMod val="65000"/>
                    <a:lumOff val="35000"/>
                  </a:schemeClr>
                </a:solidFill>
                <a:latin typeface="Calibri" pitchFamily="34" charset="0"/>
                <a:cs typeface="B Nazanin" panose="00000400000000000000" pitchFamily="2" charset="-78"/>
              </a:endParaRPr>
            </a:p>
          </p:txBody>
        </p:sp>
        <p:sp>
          <p:nvSpPr>
            <p:cNvPr id="8" name="TextBox 7">
              <a:extLst>
                <a:ext uri="{FF2B5EF4-FFF2-40B4-BE49-F238E27FC236}">
                  <a16:creationId xmlns:a16="http://schemas.microsoft.com/office/drawing/2014/main" id="{50719D08-F3ED-4878-AA6B-31006B9027D5}"/>
                </a:ext>
              </a:extLst>
            </p:cNvPr>
            <p:cNvSpPr txBox="1"/>
            <p:nvPr/>
          </p:nvSpPr>
          <p:spPr>
            <a:xfrm>
              <a:off x="916359" y="2919227"/>
              <a:ext cx="2236415" cy="1015663"/>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65000"/>
                    <a:lumOff val="35000"/>
                  </a:schemeClr>
                </a:solidFill>
                <a:cs typeface="B Nazanin" panose="00000400000000000000" pitchFamily="2" charset="-78"/>
              </a:endParaRPr>
            </a:p>
          </p:txBody>
        </p:sp>
      </p:grpSp>
      <p:sp>
        <p:nvSpPr>
          <p:cNvPr id="9" name="Rounded Rectangle 15">
            <a:extLst>
              <a:ext uri="{FF2B5EF4-FFF2-40B4-BE49-F238E27FC236}">
                <a16:creationId xmlns:a16="http://schemas.microsoft.com/office/drawing/2014/main" id="{B7368442-42F2-4FBE-8BFB-A1CCA7740C62}"/>
              </a:ext>
            </a:extLst>
          </p:cNvPr>
          <p:cNvSpPr/>
          <p:nvPr/>
        </p:nvSpPr>
        <p:spPr>
          <a:xfrm>
            <a:off x="3614192" y="1966413"/>
            <a:ext cx="2236415" cy="3060000"/>
          </a:xfrm>
          <a:prstGeom prst="roundRect">
            <a:avLst>
              <a:gd name="adj" fmla="val 6084"/>
            </a:avLst>
          </a:prstGeom>
          <a:solidFill>
            <a:schemeClr val="bg1"/>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0" name="Rounded Rectangle 8">
            <a:extLst>
              <a:ext uri="{FF2B5EF4-FFF2-40B4-BE49-F238E27FC236}">
                <a16:creationId xmlns:a16="http://schemas.microsoft.com/office/drawing/2014/main" id="{53D06D38-7774-47A4-8A83-417B00A08F60}"/>
              </a:ext>
            </a:extLst>
          </p:cNvPr>
          <p:cNvSpPr/>
          <p:nvPr/>
        </p:nvSpPr>
        <p:spPr>
          <a:xfrm>
            <a:off x="3614192" y="1889074"/>
            <a:ext cx="2236415" cy="581397"/>
          </a:xfrm>
          <a:custGeom>
            <a:avLst/>
            <a:gdLst/>
            <a:ahLst/>
            <a:cxnLst/>
            <a:rect l="l" t="t" r="r" b="b"/>
            <a:pathLst>
              <a:path w="1800200" h="581397">
                <a:moveTo>
                  <a:pt x="109524" y="0"/>
                </a:moveTo>
                <a:lnTo>
                  <a:pt x="1690676" y="0"/>
                </a:lnTo>
                <a:cubicBezTo>
                  <a:pt x="1751164" y="0"/>
                  <a:pt x="1800200" y="49036"/>
                  <a:pt x="1800200" y="109524"/>
                </a:cubicBezTo>
                <a:lnTo>
                  <a:pt x="1800200" y="581397"/>
                </a:lnTo>
                <a:lnTo>
                  <a:pt x="0" y="581397"/>
                </a:lnTo>
                <a:lnTo>
                  <a:pt x="0" y="109524"/>
                </a:lnTo>
                <a:cubicBezTo>
                  <a:pt x="0" y="49036"/>
                  <a:pt x="49036" y="0"/>
                  <a:pt x="109524" y="0"/>
                </a:cubicBezTo>
                <a:close/>
              </a:path>
            </a:pathLst>
          </a:custGeom>
          <a:solidFill>
            <a:schemeClr val="accent2"/>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1" name="Rounded Rectangle 17">
            <a:extLst>
              <a:ext uri="{FF2B5EF4-FFF2-40B4-BE49-F238E27FC236}">
                <a16:creationId xmlns:a16="http://schemas.microsoft.com/office/drawing/2014/main" id="{E4B032C4-3FDB-48D6-8AF0-BA11A1F0AAE3}"/>
              </a:ext>
            </a:extLst>
          </p:cNvPr>
          <p:cNvSpPr/>
          <p:nvPr/>
        </p:nvSpPr>
        <p:spPr>
          <a:xfrm>
            <a:off x="3902994" y="4452029"/>
            <a:ext cx="1658810" cy="360000"/>
          </a:xfrm>
          <a:prstGeom prst="roundRect">
            <a:avLst>
              <a:gd name="adj" fmla="val 1776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altLang="ko-KR" b="1" dirty="0">
                <a:cs typeface="B Nazanin" panose="00000400000000000000" pitchFamily="2" charset="-78"/>
              </a:rPr>
              <a:t>اضافه کردن متن</a:t>
            </a:r>
            <a:endParaRPr lang="ko-KR" altLang="en-US" b="1" dirty="0">
              <a:cs typeface="B Nazanin" panose="00000400000000000000" pitchFamily="2" charset="-78"/>
            </a:endParaRPr>
          </a:p>
        </p:txBody>
      </p:sp>
      <p:grpSp>
        <p:nvGrpSpPr>
          <p:cNvPr id="12" name="그룹 10">
            <a:extLst>
              <a:ext uri="{FF2B5EF4-FFF2-40B4-BE49-F238E27FC236}">
                <a16:creationId xmlns:a16="http://schemas.microsoft.com/office/drawing/2014/main" id="{2E34227C-368D-4137-BB42-CB9929013366}"/>
              </a:ext>
            </a:extLst>
          </p:cNvPr>
          <p:cNvGrpSpPr/>
          <p:nvPr/>
        </p:nvGrpSpPr>
        <p:grpSpPr>
          <a:xfrm>
            <a:off x="3805486" y="2669806"/>
            <a:ext cx="1853826" cy="1324907"/>
            <a:chOff x="3614191" y="2609983"/>
            <a:chExt cx="2236415" cy="1324907"/>
          </a:xfrm>
        </p:grpSpPr>
        <p:sp>
          <p:nvSpPr>
            <p:cNvPr id="13" name="TextBox 12">
              <a:extLst>
                <a:ext uri="{FF2B5EF4-FFF2-40B4-BE49-F238E27FC236}">
                  <a16:creationId xmlns:a16="http://schemas.microsoft.com/office/drawing/2014/main" id="{64510BA4-0B61-411B-9C02-19576346322C}"/>
                </a:ext>
              </a:extLst>
            </p:cNvPr>
            <p:cNvSpPr txBox="1"/>
            <p:nvPr/>
          </p:nvSpPr>
          <p:spPr>
            <a:xfrm>
              <a:off x="3614191" y="2609983"/>
              <a:ext cx="2236415" cy="276999"/>
            </a:xfrm>
            <a:prstGeom prst="rect">
              <a:avLst/>
            </a:prstGeom>
            <a:noFill/>
          </p:spPr>
          <p:txBody>
            <a:bodyPr wrap="square" rtlCol="0">
              <a:spAutoFit/>
            </a:bodyPr>
            <a:lstStyle/>
            <a:p>
              <a:pPr algn="ctr" rtl="1"/>
              <a:r>
                <a:rPr lang="fa-IR" altLang="ko-KR" sz="1200" b="1" dirty="0">
                  <a:solidFill>
                    <a:schemeClr val="tx1">
                      <a:lumMod val="65000"/>
                      <a:lumOff val="35000"/>
                    </a:schemeClr>
                  </a:solidFill>
                  <a:latin typeface="Calibri" pitchFamily="34" charset="0"/>
                  <a:cs typeface="B Nazanin" panose="00000400000000000000" pitchFamily="2" charset="-78"/>
                </a:rPr>
                <a:t>متن شما در اینجا</a:t>
              </a:r>
              <a:endParaRPr lang="ko-KR" altLang="en-US" sz="1200" b="1" dirty="0">
                <a:solidFill>
                  <a:schemeClr val="tx1">
                    <a:lumMod val="65000"/>
                    <a:lumOff val="35000"/>
                  </a:schemeClr>
                </a:solidFill>
                <a:latin typeface="Calibri" pitchFamily="34" charset="0"/>
                <a:cs typeface="B Nazanin" panose="00000400000000000000" pitchFamily="2" charset="-78"/>
              </a:endParaRPr>
            </a:p>
          </p:txBody>
        </p:sp>
        <p:sp>
          <p:nvSpPr>
            <p:cNvPr id="14" name="TextBox 13">
              <a:extLst>
                <a:ext uri="{FF2B5EF4-FFF2-40B4-BE49-F238E27FC236}">
                  <a16:creationId xmlns:a16="http://schemas.microsoft.com/office/drawing/2014/main" id="{DDB724C1-EF19-44FF-8BB9-04419600A0A2}"/>
                </a:ext>
              </a:extLst>
            </p:cNvPr>
            <p:cNvSpPr txBox="1"/>
            <p:nvPr/>
          </p:nvSpPr>
          <p:spPr>
            <a:xfrm>
              <a:off x="3614191" y="2919227"/>
              <a:ext cx="2236415" cy="1015663"/>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65000"/>
                    <a:lumOff val="35000"/>
                  </a:schemeClr>
                </a:solidFill>
                <a:cs typeface="B Nazanin" panose="00000400000000000000" pitchFamily="2" charset="-78"/>
              </a:endParaRPr>
            </a:p>
          </p:txBody>
        </p:sp>
      </p:grpSp>
      <p:sp>
        <p:nvSpPr>
          <p:cNvPr id="15" name="Rounded Rectangle 24">
            <a:extLst>
              <a:ext uri="{FF2B5EF4-FFF2-40B4-BE49-F238E27FC236}">
                <a16:creationId xmlns:a16="http://schemas.microsoft.com/office/drawing/2014/main" id="{E51C9C93-C1BE-4FA1-A8D7-1FA5880BFA44}"/>
              </a:ext>
            </a:extLst>
          </p:cNvPr>
          <p:cNvSpPr/>
          <p:nvPr/>
        </p:nvSpPr>
        <p:spPr>
          <a:xfrm>
            <a:off x="6312024" y="1966413"/>
            <a:ext cx="2236415" cy="3060000"/>
          </a:xfrm>
          <a:prstGeom prst="roundRect">
            <a:avLst>
              <a:gd name="adj" fmla="val 6084"/>
            </a:avLst>
          </a:prstGeom>
          <a:solidFill>
            <a:schemeClr val="bg1"/>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6" name="Rounded Rectangle 8">
            <a:extLst>
              <a:ext uri="{FF2B5EF4-FFF2-40B4-BE49-F238E27FC236}">
                <a16:creationId xmlns:a16="http://schemas.microsoft.com/office/drawing/2014/main" id="{3E3AADC1-0A32-429E-BFD6-BCA78CF38C30}"/>
              </a:ext>
            </a:extLst>
          </p:cNvPr>
          <p:cNvSpPr/>
          <p:nvPr/>
        </p:nvSpPr>
        <p:spPr>
          <a:xfrm>
            <a:off x="6312024" y="1889074"/>
            <a:ext cx="2236415" cy="581397"/>
          </a:xfrm>
          <a:custGeom>
            <a:avLst/>
            <a:gdLst/>
            <a:ahLst/>
            <a:cxnLst/>
            <a:rect l="l" t="t" r="r" b="b"/>
            <a:pathLst>
              <a:path w="1800200" h="581397">
                <a:moveTo>
                  <a:pt x="109524" y="0"/>
                </a:moveTo>
                <a:lnTo>
                  <a:pt x="1690676" y="0"/>
                </a:lnTo>
                <a:cubicBezTo>
                  <a:pt x="1751164" y="0"/>
                  <a:pt x="1800200" y="49036"/>
                  <a:pt x="1800200" y="109524"/>
                </a:cubicBezTo>
                <a:lnTo>
                  <a:pt x="1800200" y="581397"/>
                </a:lnTo>
                <a:lnTo>
                  <a:pt x="0" y="581397"/>
                </a:lnTo>
                <a:lnTo>
                  <a:pt x="0" y="109524"/>
                </a:lnTo>
                <a:cubicBezTo>
                  <a:pt x="0" y="49036"/>
                  <a:pt x="49036" y="0"/>
                  <a:pt x="109524" y="0"/>
                </a:cubicBezTo>
                <a:close/>
              </a:path>
            </a:pathLst>
          </a:custGeom>
          <a:solidFill>
            <a:schemeClr val="accent3"/>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7" name="Rounded Rectangle 26">
            <a:extLst>
              <a:ext uri="{FF2B5EF4-FFF2-40B4-BE49-F238E27FC236}">
                <a16:creationId xmlns:a16="http://schemas.microsoft.com/office/drawing/2014/main" id="{729A4D3B-3670-4BD5-9F96-2FDC0A30C1A6}"/>
              </a:ext>
            </a:extLst>
          </p:cNvPr>
          <p:cNvSpPr/>
          <p:nvPr/>
        </p:nvSpPr>
        <p:spPr>
          <a:xfrm>
            <a:off x="6600826" y="4452029"/>
            <a:ext cx="1658810" cy="360000"/>
          </a:xfrm>
          <a:prstGeom prst="roundRect">
            <a:avLst>
              <a:gd name="adj" fmla="val 1776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altLang="ko-KR" b="1" dirty="0">
                <a:cs typeface="B Nazanin" panose="00000400000000000000" pitchFamily="2" charset="-78"/>
              </a:rPr>
              <a:t>اضافه کردن متن</a:t>
            </a:r>
            <a:endParaRPr lang="ko-KR" altLang="en-US" b="1" dirty="0">
              <a:cs typeface="B Nazanin" panose="00000400000000000000" pitchFamily="2" charset="-78"/>
            </a:endParaRPr>
          </a:p>
        </p:txBody>
      </p:sp>
      <p:grpSp>
        <p:nvGrpSpPr>
          <p:cNvPr id="18" name="그룹 7">
            <a:extLst>
              <a:ext uri="{FF2B5EF4-FFF2-40B4-BE49-F238E27FC236}">
                <a16:creationId xmlns:a16="http://schemas.microsoft.com/office/drawing/2014/main" id="{66A2CFDC-CE2E-47BB-9E27-414980EE0D28}"/>
              </a:ext>
            </a:extLst>
          </p:cNvPr>
          <p:cNvGrpSpPr/>
          <p:nvPr/>
        </p:nvGrpSpPr>
        <p:grpSpPr>
          <a:xfrm>
            <a:off x="6503318" y="2669806"/>
            <a:ext cx="1853826" cy="1324907"/>
            <a:chOff x="6312023" y="2609983"/>
            <a:chExt cx="2236415" cy="1324907"/>
          </a:xfrm>
        </p:grpSpPr>
        <p:sp>
          <p:nvSpPr>
            <p:cNvPr id="19" name="TextBox 18">
              <a:extLst>
                <a:ext uri="{FF2B5EF4-FFF2-40B4-BE49-F238E27FC236}">
                  <a16:creationId xmlns:a16="http://schemas.microsoft.com/office/drawing/2014/main" id="{7D8D8A80-7788-4AC5-B0FE-78D9ED0B9091}"/>
                </a:ext>
              </a:extLst>
            </p:cNvPr>
            <p:cNvSpPr txBox="1"/>
            <p:nvPr/>
          </p:nvSpPr>
          <p:spPr>
            <a:xfrm>
              <a:off x="6312023" y="2609983"/>
              <a:ext cx="2236415" cy="276999"/>
            </a:xfrm>
            <a:prstGeom prst="rect">
              <a:avLst/>
            </a:prstGeom>
            <a:noFill/>
          </p:spPr>
          <p:txBody>
            <a:bodyPr wrap="square" rtlCol="0">
              <a:spAutoFit/>
            </a:bodyPr>
            <a:lstStyle/>
            <a:p>
              <a:pPr algn="ctr" rtl="1"/>
              <a:r>
                <a:rPr lang="fa-IR" altLang="ko-KR" sz="1200" b="1" dirty="0">
                  <a:solidFill>
                    <a:schemeClr val="tx1">
                      <a:lumMod val="65000"/>
                      <a:lumOff val="35000"/>
                    </a:schemeClr>
                  </a:solidFill>
                  <a:latin typeface="Calibri" pitchFamily="34" charset="0"/>
                  <a:cs typeface="B Nazanin" panose="00000400000000000000" pitchFamily="2" charset="-78"/>
                </a:rPr>
                <a:t>متن شما در اینجا</a:t>
              </a:r>
              <a:endParaRPr lang="ko-KR" altLang="en-US" sz="1200" b="1" dirty="0">
                <a:solidFill>
                  <a:schemeClr val="tx1">
                    <a:lumMod val="65000"/>
                    <a:lumOff val="35000"/>
                  </a:schemeClr>
                </a:solidFill>
                <a:latin typeface="Calibri" pitchFamily="34" charset="0"/>
                <a:cs typeface="B Nazanin" panose="00000400000000000000" pitchFamily="2" charset="-78"/>
              </a:endParaRPr>
            </a:p>
          </p:txBody>
        </p:sp>
        <p:sp>
          <p:nvSpPr>
            <p:cNvPr id="20" name="TextBox 19">
              <a:extLst>
                <a:ext uri="{FF2B5EF4-FFF2-40B4-BE49-F238E27FC236}">
                  <a16:creationId xmlns:a16="http://schemas.microsoft.com/office/drawing/2014/main" id="{831A4A20-D435-44A0-B446-349F8B21C987}"/>
                </a:ext>
              </a:extLst>
            </p:cNvPr>
            <p:cNvSpPr txBox="1"/>
            <p:nvPr/>
          </p:nvSpPr>
          <p:spPr>
            <a:xfrm>
              <a:off x="6312023" y="2919227"/>
              <a:ext cx="2236415" cy="1015663"/>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65000"/>
                    <a:lumOff val="35000"/>
                  </a:schemeClr>
                </a:solidFill>
                <a:cs typeface="B Nazanin" panose="00000400000000000000" pitchFamily="2" charset="-78"/>
              </a:endParaRPr>
            </a:p>
          </p:txBody>
        </p:sp>
      </p:grpSp>
      <p:sp>
        <p:nvSpPr>
          <p:cNvPr id="21" name="Rounded Rectangle 30">
            <a:extLst>
              <a:ext uri="{FF2B5EF4-FFF2-40B4-BE49-F238E27FC236}">
                <a16:creationId xmlns:a16="http://schemas.microsoft.com/office/drawing/2014/main" id="{D549DF04-5D3B-4D92-86B3-F9DA05139C74}"/>
              </a:ext>
            </a:extLst>
          </p:cNvPr>
          <p:cNvSpPr/>
          <p:nvPr/>
        </p:nvSpPr>
        <p:spPr>
          <a:xfrm>
            <a:off x="9009856" y="1966413"/>
            <a:ext cx="2236415" cy="3060000"/>
          </a:xfrm>
          <a:prstGeom prst="roundRect">
            <a:avLst>
              <a:gd name="adj" fmla="val 6084"/>
            </a:avLst>
          </a:prstGeom>
          <a:solidFill>
            <a:schemeClr val="bg1"/>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2" name="Rounded Rectangle 8">
            <a:extLst>
              <a:ext uri="{FF2B5EF4-FFF2-40B4-BE49-F238E27FC236}">
                <a16:creationId xmlns:a16="http://schemas.microsoft.com/office/drawing/2014/main" id="{A50E47DB-8FE6-498F-8A1E-6945C33A1548}"/>
              </a:ext>
            </a:extLst>
          </p:cNvPr>
          <p:cNvSpPr/>
          <p:nvPr/>
        </p:nvSpPr>
        <p:spPr>
          <a:xfrm>
            <a:off x="9009856" y="1889074"/>
            <a:ext cx="2236415" cy="581397"/>
          </a:xfrm>
          <a:custGeom>
            <a:avLst/>
            <a:gdLst/>
            <a:ahLst/>
            <a:cxnLst/>
            <a:rect l="l" t="t" r="r" b="b"/>
            <a:pathLst>
              <a:path w="1800200" h="581397">
                <a:moveTo>
                  <a:pt x="109524" y="0"/>
                </a:moveTo>
                <a:lnTo>
                  <a:pt x="1690676" y="0"/>
                </a:lnTo>
                <a:cubicBezTo>
                  <a:pt x="1751164" y="0"/>
                  <a:pt x="1800200" y="49036"/>
                  <a:pt x="1800200" y="109524"/>
                </a:cubicBezTo>
                <a:lnTo>
                  <a:pt x="1800200" y="581397"/>
                </a:lnTo>
                <a:lnTo>
                  <a:pt x="0" y="581397"/>
                </a:lnTo>
                <a:lnTo>
                  <a:pt x="0" y="109524"/>
                </a:lnTo>
                <a:cubicBezTo>
                  <a:pt x="0" y="49036"/>
                  <a:pt x="49036" y="0"/>
                  <a:pt x="109524" y="0"/>
                </a:cubicBezTo>
                <a:close/>
              </a:path>
            </a:pathLst>
          </a:custGeom>
          <a:solidFill>
            <a:schemeClr val="accent4"/>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3" name="Rounded Rectangle 32">
            <a:extLst>
              <a:ext uri="{FF2B5EF4-FFF2-40B4-BE49-F238E27FC236}">
                <a16:creationId xmlns:a16="http://schemas.microsoft.com/office/drawing/2014/main" id="{61BB2DAD-0CB7-4C43-9423-C1BB133D1BCF}"/>
              </a:ext>
            </a:extLst>
          </p:cNvPr>
          <p:cNvSpPr/>
          <p:nvPr/>
        </p:nvSpPr>
        <p:spPr>
          <a:xfrm>
            <a:off x="9298658" y="4452029"/>
            <a:ext cx="1658810" cy="360000"/>
          </a:xfrm>
          <a:prstGeom prst="roundRect">
            <a:avLst>
              <a:gd name="adj" fmla="val 1776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altLang="ko-KR" b="1" dirty="0">
                <a:cs typeface="B Nazanin" panose="00000400000000000000" pitchFamily="2" charset="-78"/>
              </a:rPr>
              <a:t>اضافه کردن متن</a:t>
            </a:r>
            <a:endParaRPr lang="ko-KR" altLang="en-US" b="1" dirty="0">
              <a:cs typeface="B Nazanin" panose="00000400000000000000" pitchFamily="2" charset="-78"/>
            </a:endParaRPr>
          </a:p>
        </p:txBody>
      </p:sp>
      <p:grpSp>
        <p:nvGrpSpPr>
          <p:cNvPr id="24" name="그룹 6">
            <a:extLst>
              <a:ext uri="{FF2B5EF4-FFF2-40B4-BE49-F238E27FC236}">
                <a16:creationId xmlns:a16="http://schemas.microsoft.com/office/drawing/2014/main" id="{8386DD90-8BD4-43DB-BA45-351AC8182DD0}"/>
              </a:ext>
            </a:extLst>
          </p:cNvPr>
          <p:cNvGrpSpPr/>
          <p:nvPr/>
        </p:nvGrpSpPr>
        <p:grpSpPr>
          <a:xfrm>
            <a:off x="9201150" y="2669806"/>
            <a:ext cx="1853826" cy="1324907"/>
            <a:chOff x="9009855" y="2609983"/>
            <a:chExt cx="2236415" cy="1324907"/>
          </a:xfrm>
        </p:grpSpPr>
        <p:sp>
          <p:nvSpPr>
            <p:cNvPr id="25" name="TextBox 24">
              <a:extLst>
                <a:ext uri="{FF2B5EF4-FFF2-40B4-BE49-F238E27FC236}">
                  <a16:creationId xmlns:a16="http://schemas.microsoft.com/office/drawing/2014/main" id="{14B17981-B0FE-4AED-A893-071F9A034EFC}"/>
                </a:ext>
              </a:extLst>
            </p:cNvPr>
            <p:cNvSpPr txBox="1"/>
            <p:nvPr/>
          </p:nvSpPr>
          <p:spPr>
            <a:xfrm>
              <a:off x="9009855" y="2609983"/>
              <a:ext cx="2236415" cy="276999"/>
            </a:xfrm>
            <a:prstGeom prst="rect">
              <a:avLst/>
            </a:prstGeom>
            <a:noFill/>
          </p:spPr>
          <p:txBody>
            <a:bodyPr wrap="square" rtlCol="0">
              <a:spAutoFit/>
            </a:bodyPr>
            <a:lstStyle/>
            <a:p>
              <a:pPr algn="ctr" rtl="1"/>
              <a:r>
                <a:rPr lang="fa-IR" altLang="ko-KR" sz="1200" b="1" dirty="0">
                  <a:solidFill>
                    <a:schemeClr val="tx1">
                      <a:lumMod val="65000"/>
                      <a:lumOff val="35000"/>
                    </a:schemeClr>
                  </a:solidFill>
                  <a:latin typeface="Calibri" pitchFamily="34" charset="0"/>
                  <a:cs typeface="B Nazanin" panose="00000400000000000000" pitchFamily="2" charset="-78"/>
                </a:rPr>
                <a:t>متن شما در اینجا</a:t>
              </a:r>
              <a:endParaRPr lang="ko-KR" altLang="en-US" sz="1200" b="1" dirty="0">
                <a:solidFill>
                  <a:schemeClr val="tx1">
                    <a:lumMod val="65000"/>
                    <a:lumOff val="35000"/>
                  </a:schemeClr>
                </a:solidFill>
                <a:latin typeface="Calibri" pitchFamily="34" charset="0"/>
                <a:cs typeface="B Nazanin" panose="00000400000000000000" pitchFamily="2" charset="-78"/>
              </a:endParaRPr>
            </a:p>
          </p:txBody>
        </p:sp>
        <p:sp>
          <p:nvSpPr>
            <p:cNvPr id="26" name="TextBox 25">
              <a:extLst>
                <a:ext uri="{FF2B5EF4-FFF2-40B4-BE49-F238E27FC236}">
                  <a16:creationId xmlns:a16="http://schemas.microsoft.com/office/drawing/2014/main" id="{A1FEF01A-42C7-43AD-8B58-A331FD3145E3}"/>
                </a:ext>
              </a:extLst>
            </p:cNvPr>
            <p:cNvSpPr txBox="1"/>
            <p:nvPr/>
          </p:nvSpPr>
          <p:spPr>
            <a:xfrm>
              <a:off x="9009855" y="2919227"/>
              <a:ext cx="2236415" cy="1015663"/>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65000"/>
                    <a:lumOff val="35000"/>
                  </a:schemeClr>
                </a:solidFill>
                <a:cs typeface="B Nazanin" panose="00000400000000000000" pitchFamily="2" charset="-78"/>
              </a:endParaRPr>
            </a:p>
          </p:txBody>
        </p:sp>
      </p:grpSp>
      <p:grpSp>
        <p:nvGrpSpPr>
          <p:cNvPr id="27" name="Group 4">
            <a:extLst>
              <a:ext uri="{FF2B5EF4-FFF2-40B4-BE49-F238E27FC236}">
                <a16:creationId xmlns:a16="http://schemas.microsoft.com/office/drawing/2014/main" id="{EB00AC3A-EC15-4F8E-A3CC-932E0EDC5707}"/>
              </a:ext>
            </a:extLst>
          </p:cNvPr>
          <p:cNvGrpSpPr/>
          <p:nvPr/>
        </p:nvGrpSpPr>
        <p:grpSpPr>
          <a:xfrm>
            <a:off x="1522181" y="5214217"/>
            <a:ext cx="9147638" cy="882391"/>
            <a:chOff x="755577" y="5632673"/>
            <a:chExt cx="7705405" cy="882391"/>
          </a:xfrm>
        </p:grpSpPr>
        <p:sp>
          <p:nvSpPr>
            <p:cNvPr id="28" name="TextBox 27">
              <a:extLst>
                <a:ext uri="{FF2B5EF4-FFF2-40B4-BE49-F238E27FC236}">
                  <a16:creationId xmlns:a16="http://schemas.microsoft.com/office/drawing/2014/main" id="{608800A1-7FF6-43D2-8DC9-AF4E5369B597}"/>
                </a:ext>
              </a:extLst>
            </p:cNvPr>
            <p:cNvSpPr txBox="1"/>
            <p:nvPr/>
          </p:nvSpPr>
          <p:spPr>
            <a:xfrm>
              <a:off x="755577" y="5632673"/>
              <a:ext cx="7694909" cy="307777"/>
            </a:xfrm>
            <a:prstGeom prst="rect">
              <a:avLst/>
            </a:prstGeom>
            <a:noFill/>
          </p:spPr>
          <p:txBody>
            <a:bodyPr wrap="square" rtlCol="0" anchor="ctr">
              <a:spAutoFit/>
            </a:bodyPr>
            <a:lstStyle/>
            <a:p>
              <a:pPr algn="ctr" rtl="1"/>
              <a:r>
                <a:rPr lang="fa-IR" altLang="ko-KR" sz="1400" b="1" dirty="0">
                  <a:solidFill>
                    <a:schemeClr val="tx1">
                      <a:lumMod val="75000"/>
                      <a:lumOff val="25000"/>
                    </a:schemeClr>
                  </a:solidFill>
                  <a:cs typeface="B Nazanin" panose="00000400000000000000" pitchFamily="2" charset="-78"/>
                </a:rPr>
                <a:t>مطالب در اینجا</a:t>
              </a:r>
              <a:endParaRPr lang="ko-KR" altLang="en-US" sz="1400" b="1" dirty="0">
                <a:solidFill>
                  <a:schemeClr val="tx1">
                    <a:lumMod val="75000"/>
                    <a:lumOff val="25000"/>
                  </a:schemeClr>
                </a:solidFill>
                <a:cs typeface="B Nazanin" panose="00000400000000000000" pitchFamily="2" charset="-78"/>
              </a:endParaRPr>
            </a:p>
          </p:txBody>
        </p:sp>
        <p:sp>
          <p:nvSpPr>
            <p:cNvPr id="29" name="TextBox 28">
              <a:extLst>
                <a:ext uri="{FF2B5EF4-FFF2-40B4-BE49-F238E27FC236}">
                  <a16:creationId xmlns:a16="http://schemas.microsoft.com/office/drawing/2014/main" id="{90B7D8FD-C240-4F3D-B5C4-FC16001F1393}"/>
                </a:ext>
              </a:extLst>
            </p:cNvPr>
            <p:cNvSpPr txBox="1"/>
            <p:nvPr/>
          </p:nvSpPr>
          <p:spPr>
            <a:xfrm>
              <a:off x="766073" y="5891816"/>
              <a:ext cx="7694909" cy="623248"/>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grpSp>
      <p:sp>
        <p:nvSpPr>
          <p:cNvPr id="30" name="Rectangle 9">
            <a:extLst>
              <a:ext uri="{FF2B5EF4-FFF2-40B4-BE49-F238E27FC236}">
                <a16:creationId xmlns:a16="http://schemas.microsoft.com/office/drawing/2014/main" id="{2722BD1B-3AEA-42A8-9B7F-AC3CA0CC3A80}"/>
              </a:ext>
            </a:extLst>
          </p:cNvPr>
          <p:cNvSpPr/>
          <p:nvPr/>
        </p:nvSpPr>
        <p:spPr>
          <a:xfrm>
            <a:off x="4567668" y="2022351"/>
            <a:ext cx="329463" cy="308407"/>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1" name="Rectangle 130">
            <a:extLst>
              <a:ext uri="{FF2B5EF4-FFF2-40B4-BE49-F238E27FC236}">
                <a16:creationId xmlns:a16="http://schemas.microsoft.com/office/drawing/2014/main" id="{BA24CB4D-BF20-4D4C-9E6A-B8DDF2025716}"/>
              </a:ext>
            </a:extLst>
          </p:cNvPr>
          <p:cNvSpPr/>
          <p:nvPr/>
        </p:nvSpPr>
        <p:spPr>
          <a:xfrm>
            <a:off x="9958865" y="2006588"/>
            <a:ext cx="338397" cy="339933"/>
          </a:xfrm>
          <a:custGeom>
            <a:avLst/>
            <a:gdLst/>
            <a:ahLst/>
            <a:cxnLst/>
            <a:rect l="l" t="t" r="r" b="b"/>
            <a:pathLst>
              <a:path w="371900" h="373588">
                <a:moveTo>
                  <a:pt x="297080" y="129105"/>
                </a:moveTo>
                <a:lnTo>
                  <a:pt x="284273" y="219737"/>
                </a:lnTo>
                <a:lnTo>
                  <a:pt x="305496" y="219737"/>
                </a:lnTo>
                <a:lnTo>
                  <a:pt x="333001" y="129105"/>
                </a:lnTo>
                <a:close/>
                <a:moveTo>
                  <a:pt x="228265" y="129105"/>
                </a:moveTo>
                <a:lnTo>
                  <a:pt x="228265" y="219737"/>
                </a:lnTo>
                <a:lnTo>
                  <a:pt x="250807" y="219737"/>
                </a:lnTo>
                <a:lnTo>
                  <a:pt x="263614" y="129105"/>
                </a:lnTo>
                <a:close/>
                <a:moveTo>
                  <a:pt x="157021" y="129105"/>
                </a:moveTo>
                <a:lnTo>
                  <a:pt x="175826" y="219737"/>
                </a:lnTo>
                <a:lnTo>
                  <a:pt x="195129" y="219737"/>
                </a:lnTo>
                <a:lnTo>
                  <a:pt x="195129" y="129105"/>
                </a:lnTo>
                <a:close/>
                <a:moveTo>
                  <a:pt x="93087" y="129105"/>
                </a:moveTo>
                <a:lnTo>
                  <a:pt x="117372" y="219737"/>
                </a:lnTo>
                <a:lnTo>
                  <a:pt x="141984" y="219737"/>
                </a:lnTo>
                <a:lnTo>
                  <a:pt x="123179" y="129105"/>
                </a:lnTo>
                <a:close/>
                <a:moveTo>
                  <a:pt x="58494" y="0"/>
                </a:moveTo>
                <a:lnTo>
                  <a:pt x="84208" y="95969"/>
                </a:lnTo>
                <a:lnTo>
                  <a:pt x="354346" y="95969"/>
                </a:lnTo>
                <a:lnTo>
                  <a:pt x="354346" y="97437"/>
                </a:lnTo>
                <a:cubicBezTo>
                  <a:pt x="356087" y="96136"/>
                  <a:pt x="357928" y="96353"/>
                  <a:pt x="359747" y="96905"/>
                </a:cubicBezTo>
                <a:lnTo>
                  <a:pt x="360371" y="97095"/>
                </a:lnTo>
                <a:cubicBezTo>
                  <a:pt x="368954" y="99700"/>
                  <a:pt x="373801" y="108770"/>
                  <a:pt x="371196" y="117354"/>
                </a:cubicBezTo>
                <a:lnTo>
                  <a:pt x="333339" y="242097"/>
                </a:lnTo>
                <a:cubicBezTo>
                  <a:pt x="331591" y="247858"/>
                  <a:pt x="326929" y="251935"/>
                  <a:pt x="321206" y="252122"/>
                </a:cubicBezTo>
                <a:lnTo>
                  <a:pt x="321206" y="252873"/>
                </a:lnTo>
                <a:lnTo>
                  <a:pt x="313576" y="252873"/>
                </a:lnTo>
                <a:cubicBezTo>
                  <a:pt x="313378" y="253010"/>
                  <a:pt x="313229" y="252967"/>
                  <a:pt x="313080" y="252922"/>
                </a:cubicBezTo>
                <a:lnTo>
                  <a:pt x="312919" y="252873"/>
                </a:lnTo>
                <a:lnTo>
                  <a:pt x="126251" y="252873"/>
                </a:lnTo>
                <a:lnTo>
                  <a:pt x="133971" y="281687"/>
                </a:lnTo>
                <a:lnTo>
                  <a:pt x="321075" y="281687"/>
                </a:lnTo>
                <a:lnTo>
                  <a:pt x="321075" y="314823"/>
                </a:lnTo>
                <a:lnTo>
                  <a:pt x="318480" y="314823"/>
                </a:lnTo>
                <a:cubicBezTo>
                  <a:pt x="329614" y="318311"/>
                  <a:pt x="336414" y="328969"/>
                  <a:pt x="336414" y="341215"/>
                </a:cubicBezTo>
                <a:cubicBezTo>
                  <a:pt x="336414" y="359094"/>
                  <a:pt x="321920" y="373588"/>
                  <a:pt x="304041" y="373588"/>
                </a:cubicBezTo>
                <a:cubicBezTo>
                  <a:pt x="286162" y="373588"/>
                  <a:pt x="271668" y="359094"/>
                  <a:pt x="271668" y="341215"/>
                </a:cubicBezTo>
                <a:cubicBezTo>
                  <a:pt x="271668" y="328969"/>
                  <a:pt x="278468" y="318311"/>
                  <a:pt x="289602" y="314823"/>
                </a:cubicBezTo>
                <a:lnTo>
                  <a:pt x="142850" y="314823"/>
                </a:lnTo>
                <a:lnTo>
                  <a:pt x="143397" y="316865"/>
                </a:lnTo>
                <a:cubicBezTo>
                  <a:pt x="151629" y="321811"/>
                  <a:pt x="156401" y="330956"/>
                  <a:pt x="156401" y="341215"/>
                </a:cubicBezTo>
                <a:cubicBezTo>
                  <a:pt x="156401" y="359094"/>
                  <a:pt x="141907" y="373588"/>
                  <a:pt x="124028" y="373588"/>
                </a:cubicBezTo>
                <a:cubicBezTo>
                  <a:pt x="106149" y="373588"/>
                  <a:pt x="91655" y="359094"/>
                  <a:pt x="91655" y="341215"/>
                </a:cubicBezTo>
                <a:cubicBezTo>
                  <a:pt x="91655" y="329356"/>
                  <a:pt x="98032" y="318986"/>
                  <a:pt x="108649" y="315212"/>
                </a:cubicBezTo>
                <a:lnTo>
                  <a:pt x="33542" y="34909"/>
                </a:lnTo>
                <a:lnTo>
                  <a:pt x="0" y="34909"/>
                </a:lnTo>
                <a:lnTo>
                  <a:pt x="0" y="1773"/>
                </a:lnTo>
                <a:lnTo>
                  <a:pt x="51879" y="177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solidFill>
              <a:cs typeface="B Nazanin" panose="00000400000000000000" pitchFamily="2" charset="-78"/>
            </a:endParaRPr>
          </a:p>
        </p:txBody>
      </p:sp>
      <p:sp>
        <p:nvSpPr>
          <p:cNvPr id="32" name="Rounded Rectangle 25">
            <a:extLst>
              <a:ext uri="{FF2B5EF4-FFF2-40B4-BE49-F238E27FC236}">
                <a16:creationId xmlns:a16="http://schemas.microsoft.com/office/drawing/2014/main" id="{05E83EC6-1F6B-4748-829D-056F57BC9E3C}"/>
              </a:ext>
            </a:extLst>
          </p:cNvPr>
          <p:cNvSpPr/>
          <p:nvPr/>
        </p:nvSpPr>
        <p:spPr>
          <a:xfrm>
            <a:off x="7224146" y="2025526"/>
            <a:ext cx="412168" cy="302054"/>
          </a:xfrm>
          <a:custGeom>
            <a:avLst/>
            <a:gdLst/>
            <a:ahLst/>
            <a:cxnLst/>
            <a:rect l="l" t="t" r="r" b="b"/>
            <a:pathLst>
              <a:path w="3248842" h="2380886">
                <a:moveTo>
                  <a:pt x="1194785" y="1472263"/>
                </a:moveTo>
                <a:cubicBezTo>
                  <a:pt x="1150014" y="1472263"/>
                  <a:pt x="1113720" y="1508557"/>
                  <a:pt x="1113720" y="1553328"/>
                </a:cubicBezTo>
                <a:lnTo>
                  <a:pt x="1113720" y="1600880"/>
                </a:lnTo>
                <a:cubicBezTo>
                  <a:pt x="1113720" y="1645651"/>
                  <a:pt x="1150014" y="1681945"/>
                  <a:pt x="1194785" y="1681945"/>
                </a:cubicBezTo>
                <a:lnTo>
                  <a:pt x="2067186" y="1681945"/>
                </a:lnTo>
                <a:cubicBezTo>
                  <a:pt x="2111957" y="1681945"/>
                  <a:pt x="2148251" y="1645651"/>
                  <a:pt x="2148251" y="1600880"/>
                </a:cubicBezTo>
                <a:lnTo>
                  <a:pt x="2148251" y="1553328"/>
                </a:lnTo>
                <a:cubicBezTo>
                  <a:pt x="2148251" y="1508557"/>
                  <a:pt x="2111957" y="1472263"/>
                  <a:pt x="2067186" y="1472263"/>
                </a:cubicBezTo>
                <a:close/>
                <a:moveTo>
                  <a:pt x="2582402" y="986449"/>
                </a:moveTo>
                <a:cubicBezTo>
                  <a:pt x="2477247" y="986449"/>
                  <a:pt x="2392002" y="1071694"/>
                  <a:pt x="2392002" y="1176848"/>
                </a:cubicBezTo>
                <a:cubicBezTo>
                  <a:pt x="2392002" y="1282003"/>
                  <a:pt x="2477247" y="1367248"/>
                  <a:pt x="2582402" y="1367248"/>
                </a:cubicBezTo>
                <a:cubicBezTo>
                  <a:pt x="2687557" y="1367248"/>
                  <a:pt x="2772801" y="1282003"/>
                  <a:pt x="2772801" y="1176848"/>
                </a:cubicBezTo>
                <a:cubicBezTo>
                  <a:pt x="2772801" y="1071694"/>
                  <a:pt x="2687557" y="986449"/>
                  <a:pt x="2582402" y="986449"/>
                </a:cubicBezTo>
                <a:close/>
                <a:moveTo>
                  <a:pt x="679570" y="986449"/>
                </a:moveTo>
                <a:cubicBezTo>
                  <a:pt x="574415" y="986449"/>
                  <a:pt x="489171" y="1071694"/>
                  <a:pt x="489171" y="1176848"/>
                </a:cubicBezTo>
                <a:cubicBezTo>
                  <a:pt x="489171" y="1282003"/>
                  <a:pt x="574415" y="1367248"/>
                  <a:pt x="679570" y="1367248"/>
                </a:cubicBezTo>
                <a:cubicBezTo>
                  <a:pt x="784725" y="1367248"/>
                  <a:pt x="869970" y="1282003"/>
                  <a:pt x="869970" y="1176848"/>
                </a:cubicBezTo>
                <a:cubicBezTo>
                  <a:pt x="869970" y="1071694"/>
                  <a:pt x="784725" y="986449"/>
                  <a:pt x="679570" y="986449"/>
                </a:cubicBezTo>
                <a:close/>
                <a:moveTo>
                  <a:pt x="867954" y="155801"/>
                </a:moveTo>
                <a:lnTo>
                  <a:pt x="726849" y="858549"/>
                </a:lnTo>
                <a:lnTo>
                  <a:pt x="2535122" y="858549"/>
                </a:lnTo>
                <a:lnTo>
                  <a:pt x="2394017" y="155801"/>
                </a:lnTo>
                <a:close/>
                <a:moveTo>
                  <a:pt x="677268" y="0"/>
                </a:moveTo>
                <a:lnTo>
                  <a:pt x="2584703" y="0"/>
                </a:lnTo>
                <a:lnTo>
                  <a:pt x="2736658" y="607820"/>
                </a:lnTo>
                <a:cubicBezTo>
                  <a:pt x="2766265" y="579906"/>
                  <a:pt x="2806392" y="564164"/>
                  <a:pt x="2850195" y="564164"/>
                </a:cubicBezTo>
                <a:lnTo>
                  <a:pt x="3069929" y="564164"/>
                </a:lnTo>
                <a:cubicBezTo>
                  <a:pt x="3168740" y="564164"/>
                  <a:pt x="3248842" y="644266"/>
                  <a:pt x="3248842" y="743077"/>
                </a:cubicBezTo>
                <a:lnTo>
                  <a:pt x="3248842" y="792706"/>
                </a:lnTo>
                <a:cubicBezTo>
                  <a:pt x="3248842" y="891517"/>
                  <a:pt x="3168740" y="971619"/>
                  <a:pt x="3069929" y="971619"/>
                </a:cubicBezTo>
                <a:lnTo>
                  <a:pt x="3054536" y="971619"/>
                </a:lnTo>
                <a:cubicBezTo>
                  <a:pt x="3060628" y="989042"/>
                  <a:pt x="3063411" y="1007758"/>
                  <a:pt x="3063411" y="1027125"/>
                </a:cubicBezTo>
                <a:lnTo>
                  <a:pt x="3063411" y="2015961"/>
                </a:lnTo>
                <a:lnTo>
                  <a:pt x="2889080" y="2015961"/>
                </a:lnTo>
                <a:lnTo>
                  <a:pt x="2889080" y="2260325"/>
                </a:lnTo>
                <a:cubicBezTo>
                  <a:pt x="2889080" y="2326909"/>
                  <a:pt x="2835102" y="2380886"/>
                  <a:pt x="2768518" y="2380886"/>
                </a:cubicBezTo>
                <a:lnTo>
                  <a:pt x="2286284" y="2380886"/>
                </a:lnTo>
                <a:cubicBezTo>
                  <a:pt x="2219700" y="2380886"/>
                  <a:pt x="2165723" y="2326909"/>
                  <a:pt x="2165723" y="2260325"/>
                </a:cubicBezTo>
                <a:lnTo>
                  <a:pt x="2165723" y="2015961"/>
                </a:lnTo>
                <a:lnTo>
                  <a:pt x="1096248" y="2015961"/>
                </a:lnTo>
                <a:lnTo>
                  <a:pt x="1096248" y="2260325"/>
                </a:lnTo>
                <a:cubicBezTo>
                  <a:pt x="1096248" y="2326909"/>
                  <a:pt x="1042270" y="2380886"/>
                  <a:pt x="975686" y="2380886"/>
                </a:cubicBezTo>
                <a:lnTo>
                  <a:pt x="493453" y="2380886"/>
                </a:lnTo>
                <a:cubicBezTo>
                  <a:pt x="426869" y="2380886"/>
                  <a:pt x="372891" y="2326909"/>
                  <a:pt x="372891" y="2260325"/>
                </a:cubicBezTo>
                <a:lnTo>
                  <a:pt x="372891" y="2015961"/>
                </a:lnTo>
                <a:lnTo>
                  <a:pt x="198560" y="2015961"/>
                </a:lnTo>
                <a:lnTo>
                  <a:pt x="198560" y="1027125"/>
                </a:lnTo>
                <a:cubicBezTo>
                  <a:pt x="198560" y="1007758"/>
                  <a:pt x="201343" y="989042"/>
                  <a:pt x="207435" y="971619"/>
                </a:cubicBezTo>
                <a:lnTo>
                  <a:pt x="178913" y="971619"/>
                </a:lnTo>
                <a:cubicBezTo>
                  <a:pt x="80102" y="971619"/>
                  <a:pt x="0" y="891517"/>
                  <a:pt x="0" y="792706"/>
                </a:cubicBezTo>
                <a:lnTo>
                  <a:pt x="0" y="743077"/>
                </a:lnTo>
                <a:cubicBezTo>
                  <a:pt x="0" y="644266"/>
                  <a:pt x="80102" y="564164"/>
                  <a:pt x="178913" y="564164"/>
                </a:cubicBezTo>
                <a:lnTo>
                  <a:pt x="398647" y="564164"/>
                </a:lnTo>
                <a:cubicBezTo>
                  <a:pt x="447310" y="564164"/>
                  <a:pt x="491436" y="583593"/>
                  <a:pt x="523419" y="61539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3" name="자유형 151">
            <a:extLst>
              <a:ext uri="{FF2B5EF4-FFF2-40B4-BE49-F238E27FC236}">
                <a16:creationId xmlns:a16="http://schemas.microsoft.com/office/drawing/2014/main" id="{882CF167-6F1B-4AA1-A6F0-E8D14E9D4DD8}"/>
              </a:ext>
            </a:extLst>
          </p:cNvPr>
          <p:cNvSpPr/>
          <p:nvPr/>
        </p:nvSpPr>
        <p:spPr>
          <a:xfrm>
            <a:off x="1850020" y="1982859"/>
            <a:ext cx="369092" cy="387388"/>
          </a:xfrm>
          <a:custGeom>
            <a:avLst/>
            <a:gdLst>
              <a:gd name="connsiteX0" fmla="*/ 1460984 w 2921968"/>
              <a:gd name="connsiteY0" fmla="*/ 233294 h 3066808"/>
              <a:gd name="connsiteX1" fmla="*/ 1320049 w 2921968"/>
              <a:gd name="connsiteY1" fmla="*/ 374229 h 3066808"/>
              <a:gd name="connsiteX2" fmla="*/ 1460984 w 2921968"/>
              <a:gd name="connsiteY2" fmla="*/ 515164 h 3066808"/>
              <a:gd name="connsiteX3" fmla="*/ 1601919 w 2921968"/>
              <a:gd name="connsiteY3" fmla="*/ 374229 h 3066808"/>
              <a:gd name="connsiteX4" fmla="*/ 1460984 w 2921968"/>
              <a:gd name="connsiteY4" fmla="*/ 233294 h 3066808"/>
              <a:gd name="connsiteX5" fmla="*/ 1460984 w 2921968"/>
              <a:gd name="connsiteY5" fmla="*/ 0 h 3066808"/>
              <a:gd name="connsiteX6" fmla="*/ 1835213 w 2921968"/>
              <a:gd name="connsiteY6" fmla="*/ 374229 h 3066808"/>
              <a:gd name="connsiteX7" fmla="*/ 1670219 w 2921968"/>
              <a:gd name="connsiteY7" fmla="*/ 684545 h 3066808"/>
              <a:gd name="connsiteX8" fmla="*/ 1626866 w 2921968"/>
              <a:gd name="connsiteY8" fmla="*/ 708077 h 3066808"/>
              <a:gd name="connsiteX9" fmla="*/ 1646248 w 2921968"/>
              <a:gd name="connsiteY9" fmla="*/ 873151 h 3066808"/>
              <a:gd name="connsiteX10" fmla="*/ 2235203 w 2921968"/>
              <a:gd name="connsiteY10" fmla="*/ 873151 h 3066808"/>
              <a:gd name="connsiteX11" fmla="*/ 2241832 w 2921968"/>
              <a:gd name="connsiteY11" fmla="*/ 851796 h 3066808"/>
              <a:gd name="connsiteX12" fmla="*/ 2430803 w 2921968"/>
              <a:gd name="connsiteY12" fmla="*/ 726537 h 3066808"/>
              <a:gd name="connsiteX13" fmla="*/ 2635891 w 2921968"/>
              <a:gd name="connsiteY13" fmla="*/ 931625 h 3066808"/>
              <a:gd name="connsiteX14" fmla="*/ 2430803 w 2921968"/>
              <a:gd name="connsiteY14" fmla="*/ 1136713 h 3066808"/>
              <a:gd name="connsiteX15" fmla="*/ 2241832 w 2921968"/>
              <a:gd name="connsiteY15" fmla="*/ 1011455 h 3066808"/>
              <a:gd name="connsiteX16" fmla="*/ 2233652 w 2921968"/>
              <a:gd name="connsiteY16" fmla="*/ 985105 h 3066808"/>
              <a:gd name="connsiteX17" fmla="*/ 1659393 w 2921968"/>
              <a:gd name="connsiteY17" fmla="*/ 985105 h 3066808"/>
              <a:gd name="connsiteX18" fmla="*/ 1835639 w 2921968"/>
              <a:gd name="connsiteY18" fmla="*/ 2486125 h 3066808"/>
              <a:gd name="connsiteX19" fmla="*/ 2605322 w 2921968"/>
              <a:gd name="connsiteY19" fmla="*/ 1804902 h 3066808"/>
              <a:gd name="connsiteX20" fmla="*/ 2437231 w 2921968"/>
              <a:gd name="connsiteY20" fmla="*/ 1828663 h 3066808"/>
              <a:gd name="connsiteX21" fmla="*/ 2679599 w 2921968"/>
              <a:gd name="connsiteY21" fmla="*/ 1472350 h 3066808"/>
              <a:gd name="connsiteX22" fmla="*/ 2921968 w 2921968"/>
              <a:gd name="connsiteY22" fmla="*/ 1828663 h 3066808"/>
              <a:gd name="connsiteX23" fmla="*/ 2749252 w 2921968"/>
              <a:gd name="connsiteY23" fmla="*/ 1804848 h 3066808"/>
              <a:gd name="connsiteX24" fmla="*/ 1665272 w 2921968"/>
              <a:gd name="connsiteY24" fmla="*/ 2905483 h 3066808"/>
              <a:gd name="connsiteX25" fmla="*/ 1462434 w 2921968"/>
              <a:gd name="connsiteY25" fmla="*/ 3066808 h 3066808"/>
              <a:gd name="connsiteX26" fmla="*/ 1265857 w 2921968"/>
              <a:gd name="connsiteY26" fmla="*/ 2910631 h 3066808"/>
              <a:gd name="connsiteX27" fmla="*/ 175466 w 2921968"/>
              <a:gd name="connsiteY27" fmla="*/ 1804523 h 3066808"/>
              <a:gd name="connsiteX28" fmla="*/ 0 w 2921968"/>
              <a:gd name="connsiteY28" fmla="*/ 1828663 h 3066808"/>
              <a:gd name="connsiteX29" fmla="*/ 242369 w 2921968"/>
              <a:gd name="connsiteY29" fmla="*/ 1472350 h 3066808"/>
              <a:gd name="connsiteX30" fmla="*/ 484739 w 2921968"/>
              <a:gd name="connsiteY30" fmla="*/ 1828663 h 3066808"/>
              <a:gd name="connsiteX31" fmla="*/ 319066 w 2921968"/>
              <a:gd name="connsiteY31" fmla="*/ 1805271 h 3066808"/>
              <a:gd name="connsiteX32" fmla="*/ 1095798 w 2921968"/>
              <a:gd name="connsiteY32" fmla="*/ 2488933 h 3066808"/>
              <a:gd name="connsiteX33" fmla="*/ 1266566 w 2921968"/>
              <a:gd name="connsiteY33" fmla="*/ 985105 h 3066808"/>
              <a:gd name="connsiteX34" fmla="*/ 728631 w 2921968"/>
              <a:gd name="connsiteY34" fmla="*/ 985105 h 3066808"/>
              <a:gd name="connsiteX35" fmla="*/ 727109 w 2921968"/>
              <a:gd name="connsiteY35" fmla="*/ 987221 h 3066808"/>
              <a:gd name="connsiteX36" fmla="*/ 719586 w 2921968"/>
              <a:gd name="connsiteY36" fmla="*/ 1011455 h 3066808"/>
              <a:gd name="connsiteX37" fmla="*/ 530615 w 2921968"/>
              <a:gd name="connsiteY37" fmla="*/ 1136713 h 3066808"/>
              <a:gd name="connsiteX38" fmla="*/ 325527 w 2921968"/>
              <a:gd name="connsiteY38" fmla="*/ 931625 h 3066808"/>
              <a:gd name="connsiteX39" fmla="*/ 530615 w 2921968"/>
              <a:gd name="connsiteY39" fmla="*/ 726537 h 3066808"/>
              <a:gd name="connsiteX40" fmla="*/ 719586 w 2921968"/>
              <a:gd name="connsiteY40" fmla="*/ 851796 h 3066808"/>
              <a:gd name="connsiteX41" fmla="*/ 724380 w 2921968"/>
              <a:gd name="connsiteY41" fmla="*/ 867240 h 3066808"/>
              <a:gd name="connsiteX42" fmla="*/ 728634 w 2921968"/>
              <a:gd name="connsiteY42" fmla="*/ 873151 h 3066808"/>
              <a:gd name="connsiteX43" fmla="*/ 1279279 w 2921968"/>
              <a:gd name="connsiteY43" fmla="*/ 873151 h 3066808"/>
              <a:gd name="connsiteX44" fmla="*/ 1297855 w 2921968"/>
              <a:gd name="connsiteY44" fmla="*/ 709571 h 3066808"/>
              <a:gd name="connsiteX45" fmla="*/ 1251749 w 2921968"/>
              <a:gd name="connsiteY45" fmla="*/ 684545 h 3066808"/>
              <a:gd name="connsiteX46" fmla="*/ 1086755 w 2921968"/>
              <a:gd name="connsiteY46" fmla="*/ 374229 h 3066808"/>
              <a:gd name="connsiteX47" fmla="*/ 1460984 w 2921968"/>
              <a:gd name="connsiteY47" fmla="*/ 0 h 3066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921968" h="3066808">
                <a:moveTo>
                  <a:pt x="1460984" y="233294"/>
                </a:moveTo>
                <a:cubicBezTo>
                  <a:pt x="1383148" y="233294"/>
                  <a:pt x="1320049" y="296393"/>
                  <a:pt x="1320049" y="374229"/>
                </a:cubicBezTo>
                <a:cubicBezTo>
                  <a:pt x="1320049" y="452065"/>
                  <a:pt x="1383148" y="515164"/>
                  <a:pt x="1460984" y="515164"/>
                </a:cubicBezTo>
                <a:cubicBezTo>
                  <a:pt x="1538820" y="515164"/>
                  <a:pt x="1601919" y="452065"/>
                  <a:pt x="1601919" y="374229"/>
                </a:cubicBezTo>
                <a:cubicBezTo>
                  <a:pt x="1601919" y="296393"/>
                  <a:pt x="1538820" y="233294"/>
                  <a:pt x="1460984" y="233294"/>
                </a:cubicBezTo>
                <a:close/>
                <a:moveTo>
                  <a:pt x="1460984" y="0"/>
                </a:moveTo>
                <a:cubicBezTo>
                  <a:pt x="1667665" y="0"/>
                  <a:pt x="1835213" y="167548"/>
                  <a:pt x="1835213" y="374229"/>
                </a:cubicBezTo>
                <a:cubicBezTo>
                  <a:pt x="1835213" y="503404"/>
                  <a:pt x="1769765" y="617294"/>
                  <a:pt x="1670219" y="684545"/>
                </a:cubicBezTo>
                <a:lnTo>
                  <a:pt x="1626866" y="708077"/>
                </a:lnTo>
                <a:lnTo>
                  <a:pt x="1646248" y="873151"/>
                </a:lnTo>
                <a:lnTo>
                  <a:pt x="2235203" y="873151"/>
                </a:lnTo>
                <a:lnTo>
                  <a:pt x="2241832" y="851796"/>
                </a:lnTo>
                <a:cubicBezTo>
                  <a:pt x="2272966" y="778187"/>
                  <a:pt x="2345853" y="726537"/>
                  <a:pt x="2430803" y="726537"/>
                </a:cubicBezTo>
                <a:cubicBezTo>
                  <a:pt x="2544070" y="726537"/>
                  <a:pt x="2635891" y="818358"/>
                  <a:pt x="2635891" y="931625"/>
                </a:cubicBezTo>
                <a:cubicBezTo>
                  <a:pt x="2635891" y="1044892"/>
                  <a:pt x="2544070" y="1136713"/>
                  <a:pt x="2430803" y="1136713"/>
                </a:cubicBezTo>
                <a:cubicBezTo>
                  <a:pt x="2345853" y="1136713"/>
                  <a:pt x="2272966" y="1085064"/>
                  <a:pt x="2241832" y="1011455"/>
                </a:cubicBezTo>
                <a:lnTo>
                  <a:pt x="2233652" y="985105"/>
                </a:lnTo>
                <a:lnTo>
                  <a:pt x="1659393" y="985105"/>
                </a:lnTo>
                <a:lnTo>
                  <a:pt x="1835639" y="2486125"/>
                </a:lnTo>
                <a:cubicBezTo>
                  <a:pt x="2257126" y="2356235"/>
                  <a:pt x="2582425" y="2203368"/>
                  <a:pt x="2605322" y="1804902"/>
                </a:cubicBezTo>
                <a:cubicBezTo>
                  <a:pt x="2547615" y="1806965"/>
                  <a:pt x="2490707" y="1815307"/>
                  <a:pt x="2437231" y="1828663"/>
                </a:cubicBezTo>
                <a:cubicBezTo>
                  <a:pt x="2542844" y="1722240"/>
                  <a:pt x="2642253" y="1622871"/>
                  <a:pt x="2679599" y="1472350"/>
                </a:cubicBezTo>
                <a:cubicBezTo>
                  <a:pt x="2719016" y="1621107"/>
                  <a:pt x="2816355" y="1715183"/>
                  <a:pt x="2921968" y="1828663"/>
                </a:cubicBezTo>
                <a:cubicBezTo>
                  <a:pt x="2868630" y="1815688"/>
                  <a:pt x="2809977" y="1807008"/>
                  <a:pt x="2749252" y="1804848"/>
                </a:cubicBezTo>
                <a:cubicBezTo>
                  <a:pt x="2719427" y="2342499"/>
                  <a:pt x="2353693" y="2860207"/>
                  <a:pt x="1665272" y="2905483"/>
                </a:cubicBezTo>
                <a:cubicBezTo>
                  <a:pt x="1561523" y="2978866"/>
                  <a:pt x="1523475" y="3013033"/>
                  <a:pt x="1462434" y="3066808"/>
                </a:cubicBezTo>
                <a:cubicBezTo>
                  <a:pt x="1404574" y="3011016"/>
                  <a:pt x="1369708" y="2980430"/>
                  <a:pt x="1265857" y="2910631"/>
                </a:cubicBezTo>
                <a:cubicBezTo>
                  <a:pt x="648092" y="2849018"/>
                  <a:pt x="205460" y="2343748"/>
                  <a:pt x="175466" y="1804523"/>
                </a:cubicBezTo>
                <a:cubicBezTo>
                  <a:pt x="115256" y="1806261"/>
                  <a:pt x="55763" y="1814736"/>
                  <a:pt x="0" y="1828663"/>
                </a:cubicBezTo>
                <a:cubicBezTo>
                  <a:pt x="105615" y="1722240"/>
                  <a:pt x="205022" y="1622871"/>
                  <a:pt x="242369" y="1472350"/>
                </a:cubicBezTo>
                <a:cubicBezTo>
                  <a:pt x="281785" y="1621107"/>
                  <a:pt x="379124" y="1715183"/>
                  <a:pt x="484739" y="1828663"/>
                </a:cubicBezTo>
                <a:cubicBezTo>
                  <a:pt x="433473" y="1816193"/>
                  <a:pt x="377298" y="1807690"/>
                  <a:pt x="319066" y="1805271"/>
                </a:cubicBezTo>
                <a:cubicBezTo>
                  <a:pt x="342774" y="2204526"/>
                  <a:pt x="675270" y="2359301"/>
                  <a:pt x="1095798" y="2488933"/>
                </a:cubicBezTo>
                <a:lnTo>
                  <a:pt x="1266566" y="985105"/>
                </a:lnTo>
                <a:lnTo>
                  <a:pt x="728631" y="985105"/>
                </a:lnTo>
                <a:lnTo>
                  <a:pt x="727109" y="987221"/>
                </a:lnTo>
                <a:lnTo>
                  <a:pt x="719586" y="1011455"/>
                </a:lnTo>
                <a:cubicBezTo>
                  <a:pt x="688452" y="1085064"/>
                  <a:pt x="615566" y="1136713"/>
                  <a:pt x="530615" y="1136713"/>
                </a:cubicBezTo>
                <a:cubicBezTo>
                  <a:pt x="417348" y="1136713"/>
                  <a:pt x="325527" y="1044892"/>
                  <a:pt x="325527" y="931625"/>
                </a:cubicBezTo>
                <a:cubicBezTo>
                  <a:pt x="325527" y="818358"/>
                  <a:pt x="417348" y="726537"/>
                  <a:pt x="530615" y="726537"/>
                </a:cubicBezTo>
                <a:cubicBezTo>
                  <a:pt x="615566" y="726537"/>
                  <a:pt x="688452" y="778187"/>
                  <a:pt x="719586" y="851796"/>
                </a:cubicBezTo>
                <a:lnTo>
                  <a:pt x="724380" y="867240"/>
                </a:lnTo>
                <a:lnTo>
                  <a:pt x="728634" y="873151"/>
                </a:lnTo>
                <a:lnTo>
                  <a:pt x="1279279" y="873151"/>
                </a:lnTo>
                <a:lnTo>
                  <a:pt x="1297855" y="709571"/>
                </a:lnTo>
                <a:lnTo>
                  <a:pt x="1251749" y="684545"/>
                </a:lnTo>
                <a:cubicBezTo>
                  <a:pt x="1152204" y="617294"/>
                  <a:pt x="1086755" y="503404"/>
                  <a:pt x="1086755" y="374229"/>
                </a:cubicBezTo>
                <a:cubicBezTo>
                  <a:pt x="1086755" y="167548"/>
                  <a:pt x="1254303" y="0"/>
                  <a:pt x="146098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Tree>
    <p:extLst>
      <p:ext uri="{BB962C8B-B14F-4D97-AF65-F5344CB8AC3E}">
        <p14:creationId xmlns:p14="http://schemas.microsoft.com/office/powerpoint/2010/main" val="400527168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ounded Rectangle 6">
            <a:extLst>
              <a:ext uri="{FF2B5EF4-FFF2-40B4-BE49-F238E27FC236}">
                <a16:creationId xmlns:a16="http://schemas.microsoft.com/office/drawing/2014/main" id="{0C4CEE0C-93ED-4725-8B34-B7E3B991A535}"/>
              </a:ext>
            </a:extLst>
          </p:cNvPr>
          <p:cNvSpPr/>
          <p:nvPr/>
        </p:nvSpPr>
        <p:spPr>
          <a:xfrm rot="18900000">
            <a:off x="4523118" y="2331631"/>
            <a:ext cx="3145764" cy="3145764"/>
          </a:xfrm>
          <a:prstGeom prst="roundRect">
            <a:avLst>
              <a:gd name="adj" fmla="val 724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grpSp>
        <p:nvGrpSpPr>
          <p:cNvPr id="4" name="Group 3">
            <a:extLst>
              <a:ext uri="{FF2B5EF4-FFF2-40B4-BE49-F238E27FC236}">
                <a16:creationId xmlns:a16="http://schemas.microsoft.com/office/drawing/2014/main" id="{E11B377E-1902-4ECE-B53A-0AB1C7229FE9}"/>
              </a:ext>
            </a:extLst>
          </p:cNvPr>
          <p:cNvGrpSpPr/>
          <p:nvPr/>
        </p:nvGrpSpPr>
        <p:grpSpPr>
          <a:xfrm>
            <a:off x="4523118" y="2331631"/>
            <a:ext cx="3145764" cy="3145764"/>
            <a:chOff x="3059832" y="2492896"/>
            <a:chExt cx="2886936" cy="2886936"/>
          </a:xfrm>
        </p:grpSpPr>
        <p:sp>
          <p:nvSpPr>
            <p:cNvPr id="5" name="Rounded Rectangle 30">
              <a:extLst>
                <a:ext uri="{FF2B5EF4-FFF2-40B4-BE49-F238E27FC236}">
                  <a16:creationId xmlns:a16="http://schemas.microsoft.com/office/drawing/2014/main" id="{DA615EF3-43BA-4AFA-A4C6-C7E16CDB7276}"/>
                </a:ext>
              </a:extLst>
            </p:cNvPr>
            <p:cNvSpPr/>
            <p:nvPr/>
          </p:nvSpPr>
          <p:spPr>
            <a:xfrm>
              <a:off x="4572000" y="2492896"/>
              <a:ext cx="1374768" cy="1374768"/>
            </a:xfrm>
            <a:prstGeom prst="roundRect">
              <a:avLst>
                <a:gd name="adj" fmla="val 7849"/>
              </a:avLst>
            </a:prstGeom>
            <a:solidFill>
              <a:schemeClr val="accent4"/>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sp>
          <p:nvSpPr>
            <p:cNvPr id="6" name="Rounded Rectangle 31">
              <a:extLst>
                <a:ext uri="{FF2B5EF4-FFF2-40B4-BE49-F238E27FC236}">
                  <a16:creationId xmlns:a16="http://schemas.microsoft.com/office/drawing/2014/main" id="{D519D155-3A58-4BF6-8241-D9B601996CBC}"/>
                </a:ext>
              </a:extLst>
            </p:cNvPr>
            <p:cNvSpPr/>
            <p:nvPr/>
          </p:nvSpPr>
          <p:spPr>
            <a:xfrm>
              <a:off x="4572000" y="4005064"/>
              <a:ext cx="1374768" cy="1374768"/>
            </a:xfrm>
            <a:prstGeom prst="roundRect">
              <a:avLst>
                <a:gd name="adj" fmla="val 7849"/>
              </a:avLst>
            </a:prstGeom>
            <a:solidFill>
              <a:schemeClr val="accent3"/>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sp>
          <p:nvSpPr>
            <p:cNvPr id="7" name="Rounded Rectangle 32">
              <a:extLst>
                <a:ext uri="{FF2B5EF4-FFF2-40B4-BE49-F238E27FC236}">
                  <a16:creationId xmlns:a16="http://schemas.microsoft.com/office/drawing/2014/main" id="{A86810B7-D83C-4A23-8F77-F8D4EA55D23E}"/>
                </a:ext>
              </a:extLst>
            </p:cNvPr>
            <p:cNvSpPr/>
            <p:nvPr/>
          </p:nvSpPr>
          <p:spPr>
            <a:xfrm>
              <a:off x="3059832" y="2492896"/>
              <a:ext cx="1374768" cy="1374768"/>
            </a:xfrm>
            <a:prstGeom prst="roundRect">
              <a:avLst>
                <a:gd name="adj" fmla="val 7849"/>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sp>
          <p:nvSpPr>
            <p:cNvPr id="8" name="Rounded Rectangle 33">
              <a:extLst>
                <a:ext uri="{FF2B5EF4-FFF2-40B4-BE49-F238E27FC236}">
                  <a16:creationId xmlns:a16="http://schemas.microsoft.com/office/drawing/2014/main" id="{1AEAC356-8C36-4A24-BD4E-ABE865716F2C}"/>
                </a:ext>
              </a:extLst>
            </p:cNvPr>
            <p:cNvSpPr/>
            <p:nvPr/>
          </p:nvSpPr>
          <p:spPr>
            <a:xfrm>
              <a:off x="3059832" y="4005064"/>
              <a:ext cx="1374768" cy="1374768"/>
            </a:xfrm>
            <a:prstGeom prst="roundRect">
              <a:avLst>
                <a:gd name="adj" fmla="val 7849"/>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grpSp>
      <p:grpSp>
        <p:nvGrpSpPr>
          <p:cNvPr id="9" name="Group 8">
            <a:extLst>
              <a:ext uri="{FF2B5EF4-FFF2-40B4-BE49-F238E27FC236}">
                <a16:creationId xmlns:a16="http://schemas.microsoft.com/office/drawing/2014/main" id="{22BC364F-DC51-41E1-B9EC-DDC69EA7DC88}"/>
              </a:ext>
            </a:extLst>
          </p:cNvPr>
          <p:cNvGrpSpPr/>
          <p:nvPr/>
        </p:nvGrpSpPr>
        <p:grpSpPr>
          <a:xfrm>
            <a:off x="8180339" y="2164423"/>
            <a:ext cx="3097002" cy="1385138"/>
            <a:chOff x="466082" y="2708920"/>
            <a:chExt cx="1945678" cy="1385138"/>
          </a:xfrm>
        </p:grpSpPr>
        <p:sp>
          <p:nvSpPr>
            <p:cNvPr id="10" name="Rounded Rectangle 41">
              <a:extLst>
                <a:ext uri="{FF2B5EF4-FFF2-40B4-BE49-F238E27FC236}">
                  <a16:creationId xmlns:a16="http://schemas.microsoft.com/office/drawing/2014/main" id="{F6AFDE57-EE74-4409-A3EE-FE4CDC10DAEB}"/>
                </a:ext>
              </a:extLst>
            </p:cNvPr>
            <p:cNvSpPr/>
            <p:nvPr/>
          </p:nvSpPr>
          <p:spPr>
            <a:xfrm>
              <a:off x="611560" y="2708920"/>
              <a:ext cx="1728192" cy="379785"/>
            </a:xfrm>
            <a:prstGeom prst="roundRect">
              <a:avLst>
                <a:gd name="adj" fmla="val 50000"/>
              </a:avLst>
            </a:prstGeom>
            <a:solidFill>
              <a:schemeClr val="accent4"/>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sp>
          <p:nvSpPr>
            <p:cNvPr id="11" name="TextBox 10">
              <a:extLst>
                <a:ext uri="{FF2B5EF4-FFF2-40B4-BE49-F238E27FC236}">
                  <a16:creationId xmlns:a16="http://schemas.microsoft.com/office/drawing/2014/main" id="{C629EB42-4BC5-44B8-AFB4-8BB302E3B8CC}"/>
                </a:ext>
              </a:extLst>
            </p:cNvPr>
            <p:cNvSpPr txBox="1"/>
            <p:nvPr/>
          </p:nvSpPr>
          <p:spPr>
            <a:xfrm>
              <a:off x="466082" y="3193812"/>
              <a:ext cx="1945678"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12" name="TextBox 11">
              <a:extLst>
                <a:ext uri="{FF2B5EF4-FFF2-40B4-BE49-F238E27FC236}">
                  <a16:creationId xmlns:a16="http://schemas.microsoft.com/office/drawing/2014/main" id="{65D5EC27-0395-4EDE-945A-B19B1D919D3E}"/>
                </a:ext>
              </a:extLst>
            </p:cNvPr>
            <p:cNvSpPr txBox="1"/>
            <p:nvPr/>
          </p:nvSpPr>
          <p:spPr>
            <a:xfrm>
              <a:off x="665833" y="2744923"/>
              <a:ext cx="1619647" cy="307777"/>
            </a:xfrm>
            <a:prstGeom prst="rect">
              <a:avLst/>
            </a:prstGeom>
            <a:noFill/>
          </p:spPr>
          <p:txBody>
            <a:bodyPr wrap="square" rtlCol="0">
              <a:spAutoFit/>
            </a:bodyPr>
            <a:lstStyle/>
            <a:p>
              <a:pPr algn="r" rtl="1"/>
              <a:r>
                <a:rPr lang="fa-IR" altLang="ko-KR" sz="1400" b="1" dirty="0">
                  <a:solidFill>
                    <a:schemeClr val="bg1"/>
                  </a:solidFill>
                  <a:cs typeface="B Nazanin" panose="00000400000000000000" pitchFamily="2" charset="-78"/>
                </a:rPr>
                <a:t>عنوان مطالب</a:t>
              </a:r>
              <a:endParaRPr lang="ko-KR" altLang="en-US" sz="1400" b="1" dirty="0">
                <a:solidFill>
                  <a:schemeClr val="bg1"/>
                </a:solidFill>
                <a:cs typeface="B Nazanin" panose="00000400000000000000" pitchFamily="2" charset="-78"/>
              </a:endParaRPr>
            </a:p>
          </p:txBody>
        </p:sp>
      </p:grpSp>
      <p:grpSp>
        <p:nvGrpSpPr>
          <p:cNvPr id="13" name="Group 12">
            <a:extLst>
              <a:ext uri="{FF2B5EF4-FFF2-40B4-BE49-F238E27FC236}">
                <a16:creationId xmlns:a16="http://schemas.microsoft.com/office/drawing/2014/main" id="{C7E71499-F772-4D0D-AC5C-2A8B6D3BDC69}"/>
              </a:ext>
            </a:extLst>
          </p:cNvPr>
          <p:cNvGrpSpPr/>
          <p:nvPr/>
        </p:nvGrpSpPr>
        <p:grpSpPr>
          <a:xfrm>
            <a:off x="8297284" y="4229803"/>
            <a:ext cx="3243787" cy="1385138"/>
            <a:chOff x="539552" y="2708920"/>
            <a:chExt cx="2037895" cy="1385138"/>
          </a:xfrm>
        </p:grpSpPr>
        <p:sp>
          <p:nvSpPr>
            <p:cNvPr id="14" name="Rounded Rectangle 45">
              <a:extLst>
                <a:ext uri="{FF2B5EF4-FFF2-40B4-BE49-F238E27FC236}">
                  <a16:creationId xmlns:a16="http://schemas.microsoft.com/office/drawing/2014/main" id="{F3431D64-94A2-4BD7-8AAA-D31F6146DA7A}"/>
                </a:ext>
              </a:extLst>
            </p:cNvPr>
            <p:cNvSpPr/>
            <p:nvPr/>
          </p:nvSpPr>
          <p:spPr>
            <a:xfrm>
              <a:off x="611560" y="2708920"/>
              <a:ext cx="1728192" cy="379785"/>
            </a:xfrm>
            <a:prstGeom prst="roundRect">
              <a:avLst>
                <a:gd name="adj" fmla="val 50000"/>
              </a:avLst>
            </a:prstGeom>
            <a:solidFill>
              <a:schemeClr val="accent3"/>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sp>
          <p:nvSpPr>
            <p:cNvPr id="15" name="TextBox 14">
              <a:extLst>
                <a:ext uri="{FF2B5EF4-FFF2-40B4-BE49-F238E27FC236}">
                  <a16:creationId xmlns:a16="http://schemas.microsoft.com/office/drawing/2014/main" id="{0EEBDD50-EF01-4C03-AF26-4CFE4E752590}"/>
                </a:ext>
              </a:extLst>
            </p:cNvPr>
            <p:cNvSpPr txBox="1"/>
            <p:nvPr/>
          </p:nvSpPr>
          <p:spPr>
            <a:xfrm>
              <a:off x="539552" y="3193812"/>
              <a:ext cx="2037895"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16" name="TextBox 15">
              <a:extLst>
                <a:ext uri="{FF2B5EF4-FFF2-40B4-BE49-F238E27FC236}">
                  <a16:creationId xmlns:a16="http://schemas.microsoft.com/office/drawing/2014/main" id="{6D6380E8-5E2D-4CC1-B6E8-ABD7ACB9DC2C}"/>
                </a:ext>
              </a:extLst>
            </p:cNvPr>
            <p:cNvSpPr txBox="1"/>
            <p:nvPr/>
          </p:nvSpPr>
          <p:spPr>
            <a:xfrm>
              <a:off x="665833" y="2744923"/>
              <a:ext cx="1619647" cy="307777"/>
            </a:xfrm>
            <a:prstGeom prst="rect">
              <a:avLst/>
            </a:prstGeom>
            <a:noFill/>
          </p:spPr>
          <p:txBody>
            <a:bodyPr wrap="square" rtlCol="0">
              <a:spAutoFit/>
            </a:bodyPr>
            <a:lstStyle/>
            <a:p>
              <a:pPr algn="r" rtl="1"/>
              <a:r>
                <a:rPr lang="fa-IR" altLang="ko-KR" sz="1400" b="1" dirty="0">
                  <a:solidFill>
                    <a:schemeClr val="bg1"/>
                  </a:solidFill>
                  <a:cs typeface="B Nazanin" panose="00000400000000000000" pitchFamily="2" charset="-78"/>
                </a:rPr>
                <a:t>عنوان مطالب</a:t>
              </a:r>
              <a:endParaRPr lang="ko-KR" altLang="en-US" sz="1400" b="1" dirty="0">
                <a:solidFill>
                  <a:schemeClr val="bg1"/>
                </a:solidFill>
                <a:cs typeface="B Nazanin" panose="00000400000000000000" pitchFamily="2" charset="-78"/>
              </a:endParaRPr>
            </a:p>
          </p:txBody>
        </p:sp>
      </p:grpSp>
      <p:grpSp>
        <p:nvGrpSpPr>
          <p:cNvPr id="17" name="Group 16">
            <a:extLst>
              <a:ext uri="{FF2B5EF4-FFF2-40B4-BE49-F238E27FC236}">
                <a16:creationId xmlns:a16="http://schemas.microsoft.com/office/drawing/2014/main" id="{C7C117EF-3B5C-41BF-91D6-2AB073CCD0D1}"/>
              </a:ext>
            </a:extLst>
          </p:cNvPr>
          <p:cNvGrpSpPr/>
          <p:nvPr/>
        </p:nvGrpSpPr>
        <p:grpSpPr>
          <a:xfrm>
            <a:off x="650929" y="2161316"/>
            <a:ext cx="3220679" cy="1385138"/>
            <a:chOff x="388382" y="2708920"/>
            <a:chExt cx="2023378" cy="1385138"/>
          </a:xfrm>
        </p:grpSpPr>
        <p:sp>
          <p:nvSpPr>
            <p:cNvPr id="18" name="Rounded Rectangle 51">
              <a:extLst>
                <a:ext uri="{FF2B5EF4-FFF2-40B4-BE49-F238E27FC236}">
                  <a16:creationId xmlns:a16="http://schemas.microsoft.com/office/drawing/2014/main" id="{9F90CD16-3CFE-44D7-8EB8-14B5F1B63278}"/>
                </a:ext>
              </a:extLst>
            </p:cNvPr>
            <p:cNvSpPr/>
            <p:nvPr/>
          </p:nvSpPr>
          <p:spPr>
            <a:xfrm>
              <a:off x="611560" y="2708920"/>
              <a:ext cx="1728192" cy="379785"/>
            </a:xfrm>
            <a:prstGeom prst="roundRect">
              <a:avLst>
                <a:gd name="adj" fmla="val 50000"/>
              </a:avLst>
            </a:prstGeom>
            <a:solidFill>
              <a:schemeClr val="accent1"/>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sp>
          <p:nvSpPr>
            <p:cNvPr id="19" name="TextBox 18">
              <a:extLst>
                <a:ext uri="{FF2B5EF4-FFF2-40B4-BE49-F238E27FC236}">
                  <a16:creationId xmlns:a16="http://schemas.microsoft.com/office/drawing/2014/main" id="{37E02F0B-8C76-401D-91BA-E33235039285}"/>
                </a:ext>
              </a:extLst>
            </p:cNvPr>
            <p:cNvSpPr txBox="1"/>
            <p:nvPr/>
          </p:nvSpPr>
          <p:spPr>
            <a:xfrm>
              <a:off x="388382" y="3193812"/>
              <a:ext cx="2023378"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B8862DD9-5FEB-4C64-9985-34C534EDCE12}"/>
                </a:ext>
              </a:extLst>
            </p:cNvPr>
            <p:cNvSpPr txBox="1"/>
            <p:nvPr/>
          </p:nvSpPr>
          <p:spPr>
            <a:xfrm>
              <a:off x="665833" y="2744923"/>
              <a:ext cx="1619647" cy="307777"/>
            </a:xfrm>
            <a:prstGeom prst="rect">
              <a:avLst/>
            </a:prstGeom>
            <a:noFill/>
          </p:spPr>
          <p:txBody>
            <a:bodyPr wrap="square" rtlCol="0">
              <a:spAutoFit/>
            </a:bodyPr>
            <a:lstStyle/>
            <a:p>
              <a:pPr algn="r" rtl="1"/>
              <a:r>
                <a:rPr lang="fa-IR" altLang="ko-KR" sz="1400" b="1" dirty="0">
                  <a:solidFill>
                    <a:schemeClr val="bg1"/>
                  </a:solidFill>
                  <a:cs typeface="B Nazanin" panose="00000400000000000000" pitchFamily="2" charset="-78"/>
                </a:rPr>
                <a:t>عنوان مطالب</a:t>
              </a:r>
              <a:endParaRPr lang="ko-KR" altLang="en-US" sz="1400" b="1" dirty="0">
                <a:solidFill>
                  <a:schemeClr val="bg1"/>
                </a:solidFill>
                <a:cs typeface="B Nazanin" panose="00000400000000000000" pitchFamily="2" charset="-78"/>
              </a:endParaRPr>
            </a:p>
          </p:txBody>
        </p:sp>
      </p:grpSp>
      <p:grpSp>
        <p:nvGrpSpPr>
          <p:cNvPr id="21" name="Group 20">
            <a:extLst>
              <a:ext uri="{FF2B5EF4-FFF2-40B4-BE49-F238E27FC236}">
                <a16:creationId xmlns:a16="http://schemas.microsoft.com/office/drawing/2014/main" id="{33993EA4-14B5-4BA6-B68C-53118E1B3281}"/>
              </a:ext>
            </a:extLst>
          </p:cNvPr>
          <p:cNvGrpSpPr/>
          <p:nvPr/>
        </p:nvGrpSpPr>
        <p:grpSpPr>
          <a:xfrm>
            <a:off x="650929" y="4226696"/>
            <a:ext cx="3220679" cy="1385138"/>
            <a:chOff x="388382" y="2708920"/>
            <a:chExt cx="2023378" cy="1385138"/>
          </a:xfrm>
        </p:grpSpPr>
        <p:sp>
          <p:nvSpPr>
            <p:cNvPr id="22" name="Rounded Rectangle 56">
              <a:extLst>
                <a:ext uri="{FF2B5EF4-FFF2-40B4-BE49-F238E27FC236}">
                  <a16:creationId xmlns:a16="http://schemas.microsoft.com/office/drawing/2014/main" id="{349AC657-B8FA-48EB-9F6C-4B815FF464E3}"/>
                </a:ext>
              </a:extLst>
            </p:cNvPr>
            <p:cNvSpPr/>
            <p:nvPr/>
          </p:nvSpPr>
          <p:spPr>
            <a:xfrm>
              <a:off x="611560" y="2708920"/>
              <a:ext cx="1728192" cy="379785"/>
            </a:xfrm>
            <a:prstGeom prst="roundRect">
              <a:avLst>
                <a:gd name="adj" fmla="val 50000"/>
              </a:avLst>
            </a:prstGeom>
            <a:solidFill>
              <a:schemeClr val="accent2"/>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sp>
          <p:nvSpPr>
            <p:cNvPr id="23" name="TextBox 22">
              <a:extLst>
                <a:ext uri="{FF2B5EF4-FFF2-40B4-BE49-F238E27FC236}">
                  <a16:creationId xmlns:a16="http://schemas.microsoft.com/office/drawing/2014/main" id="{56916CC8-54EC-4977-9C94-4006C3CC5F45}"/>
                </a:ext>
              </a:extLst>
            </p:cNvPr>
            <p:cNvSpPr txBox="1"/>
            <p:nvPr/>
          </p:nvSpPr>
          <p:spPr>
            <a:xfrm>
              <a:off x="388382" y="3193812"/>
              <a:ext cx="2023378"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24" name="TextBox 23">
              <a:extLst>
                <a:ext uri="{FF2B5EF4-FFF2-40B4-BE49-F238E27FC236}">
                  <a16:creationId xmlns:a16="http://schemas.microsoft.com/office/drawing/2014/main" id="{29BA9113-4EE8-47BF-A91D-5CDDCDB9DF1E}"/>
                </a:ext>
              </a:extLst>
            </p:cNvPr>
            <p:cNvSpPr txBox="1"/>
            <p:nvPr/>
          </p:nvSpPr>
          <p:spPr>
            <a:xfrm>
              <a:off x="665833" y="2744923"/>
              <a:ext cx="1619647" cy="307777"/>
            </a:xfrm>
            <a:prstGeom prst="rect">
              <a:avLst/>
            </a:prstGeom>
            <a:noFill/>
          </p:spPr>
          <p:txBody>
            <a:bodyPr wrap="square" rtlCol="0">
              <a:spAutoFit/>
            </a:bodyPr>
            <a:lstStyle/>
            <a:p>
              <a:pPr algn="r" rtl="1"/>
              <a:r>
                <a:rPr lang="fa-IR" altLang="ko-KR" sz="1400" b="1" dirty="0">
                  <a:solidFill>
                    <a:schemeClr val="bg1"/>
                  </a:solidFill>
                  <a:cs typeface="B Nazanin" panose="00000400000000000000" pitchFamily="2" charset="-78"/>
                </a:rPr>
                <a:t>عنوان مطالب</a:t>
              </a:r>
              <a:endParaRPr lang="ko-KR" altLang="en-US" sz="1400" b="1" dirty="0">
                <a:solidFill>
                  <a:schemeClr val="bg1"/>
                </a:solidFill>
                <a:cs typeface="B Nazanin" panose="00000400000000000000" pitchFamily="2" charset="-78"/>
              </a:endParaRPr>
            </a:p>
          </p:txBody>
        </p:sp>
      </p:grpSp>
      <p:sp>
        <p:nvSpPr>
          <p:cNvPr id="35" name="Oval 21">
            <a:extLst>
              <a:ext uri="{FF2B5EF4-FFF2-40B4-BE49-F238E27FC236}">
                <a16:creationId xmlns:a16="http://schemas.microsoft.com/office/drawing/2014/main" id="{C459251B-E9C0-41ED-B0E0-07AAFF254056}"/>
              </a:ext>
            </a:extLst>
          </p:cNvPr>
          <p:cNvSpPr>
            <a:spLocks noChangeAspect="1"/>
          </p:cNvSpPr>
          <p:nvPr/>
        </p:nvSpPr>
        <p:spPr>
          <a:xfrm>
            <a:off x="6682317" y="2842509"/>
            <a:ext cx="459193" cy="463028"/>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cs typeface="B Nazanin" panose="00000400000000000000" pitchFamily="2" charset="-78"/>
            </a:endParaRPr>
          </a:p>
        </p:txBody>
      </p:sp>
      <p:sp>
        <p:nvSpPr>
          <p:cNvPr id="36" name="Rounded Rectangle 27">
            <a:extLst>
              <a:ext uri="{FF2B5EF4-FFF2-40B4-BE49-F238E27FC236}">
                <a16:creationId xmlns:a16="http://schemas.microsoft.com/office/drawing/2014/main" id="{FE21EF43-BA22-489E-8035-637735E9AFC6}"/>
              </a:ext>
            </a:extLst>
          </p:cNvPr>
          <p:cNvSpPr/>
          <p:nvPr/>
        </p:nvSpPr>
        <p:spPr>
          <a:xfrm>
            <a:off x="5027382" y="4481164"/>
            <a:ext cx="480767" cy="369294"/>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cs typeface="B Nazanin" panose="00000400000000000000" pitchFamily="2" charset="-78"/>
            </a:endParaRPr>
          </a:p>
        </p:txBody>
      </p:sp>
      <p:sp>
        <p:nvSpPr>
          <p:cNvPr id="37" name="Rounded Rectangle 7">
            <a:extLst>
              <a:ext uri="{FF2B5EF4-FFF2-40B4-BE49-F238E27FC236}">
                <a16:creationId xmlns:a16="http://schemas.microsoft.com/office/drawing/2014/main" id="{7FEAF706-736B-4AD7-8B98-472C7EE750AE}"/>
              </a:ext>
            </a:extLst>
          </p:cNvPr>
          <p:cNvSpPr/>
          <p:nvPr/>
        </p:nvSpPr>
        <p:spPr>
          <a:xfrm>
            <a:off x="5031474" y="2842509"/>
            <a:ext cx="488790" cy="421821"/>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cs typeface="B Nazanin" panose="00000400000000000000" pitchFamily="2" charset="-78"/>
            </a:endParaRPr>
          </a:p>
        </p:txBody>
      </p:sp>
      <p:sp>
        <p:nvSpPr>
          <p:cNvPr id="38" name="Rectangle 9">
            <a:extLst>
              <a:ext uri="{FF2B5EF4-FFF2-40B4-BE49-F238E27FC236}">
                <a16:creationId xmlns:a16="http://schemas.microsoft.com/office/drawing/2014/main" id="{FC96FBB7-1F56-442C-9205-C775B07609A6}"/>
              </a:ext>
            </a:extLst>
          </p:cNvPr>
          <p:cNvSpPr/>
          <p:nvPr/>
        </p:nvSpPr>
        <p:spPr>
          <a:xfrm>
            <a:off x="6676484" y="4476649"/>
            <a:ext cx="465026" cy="435306"/>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Tree>
    <p:extLst>
      <p:ext uri="{BB962C8B-B14F-4D97-AF65-F5344CB8AC3E}">
        <p14:creationId xmlns:p14="http://schemas.microsoft.com/office/powerpoint/2010/main" val="342802825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39D3C4B-A3E8-492E-A37A-587C1CCFC138}"/>
              </a:ext>
            </a:extLst>
          </p:cNvPr>
          <p:cNvSpPr>
            <a:spLocks noGrp="1"/>
          </p:cNvSpPr>
          <p:nvPr>
            <p:ph type="pic" sz="quarter" idx="10"/>
          </p:nvPr>
        </p:nvSpPr>
        <p:spPr/>
      </p:sp>
      <p:sp>
        <p:nvSpPr>
          <p:cNvPr id="2" name="TextBox 1">
            <a:extLst>
              <a:ext uri="{FF2B5EF4-FFF2-40B4-BE49-F238E27FC236}">
                <a16:creationId xmlns:a16="http://schemas.microsoft.com/office/drawing/2014/main" id="{D3466F9E-8D79-4260-A8AA-B57B8A95BE87}"/>
              </a:ext>
            </a:extLst>
          </p:cNvPr>
          <p:cNvSpPr txBox="1"/>
          <p:nvPr/>
        </p:nvSpPr>
        <p:spPr>
          <a:xfrm>
            <a:off x="6945617" y="185929"/>
            <a:ext cx="4671452" cy="1754326"/>
          </a:xfrm>
          <a:prstGeom prst="rect">
            <a:avLst/>
          </a:prstGeom>
          <a:noFill/>
        </p:spPr>
        <p:txBody>
          <a:bodyPr wrap="square" rtlCol="0" anchor="ctr">
            <a:spAutoFit/>
          </a:bodyPr>
          <a:lstStyle/>
          <a:p>
            <a:pPr algn="r" rtl="1"/>
            <a:r>
              <a:rPr lang="fa-IR" altLang="ko-KR" sz="5400" b="1" dirty="0">
                <a:solidFill>
                  <a:schemeClr val="accent1"/>
                </a:solidFill>
                <a:latin typeface="+mj-lt"/>
                <a:cs typeface="B Nazanin" panose="00000400000000000000" pitchFamily="2" charset="-78"/>
              </a:rPr>
              <a:t>ارائه </a:t>
            </a:r>
          </a:p>
          <a:p>
            <a:pPr algn="r" rtl="1"/>
            <a:r>
              <a:rPr lang="fa-IR" altLang="ko-KR" sz="5400" b="1" dirty="0">
                <a:solidFill>
                  <a:schemeClr val="accent1"/>
                </a:solidFill>
                <a:latin typeface="+mj-lt"/>
                <a:cs typeface="B Nazanin" panose="00000400000000000000" pitchFamily="2" charset="-78"/>
              </a:rPr>
              <a:t>عالی</a:t>
            </a:r>
            <a:endParaRPr lang="en-US" altLang="ko-KR" sz="5400" b="1" dirty="0">
              <a:solidFill>
                <a:schemeClr val="accent1"/>
              </a:solidFill>
              <a:latin typeface="+mj-lt"/>
              <a:cs typeface="B Nazanin" panose="00000400000000000000" pitchFamily="2" charset="-78"/>
            </a:endParaRPr>
          </a:p>
        </p:txBody>
      </p:sp>
      <p:sp>
        <p:nvSpPr>
          <p:cNvPr id="3" name="TextBox 2">
            <a:extLst>
              <a:ext uri="{FF2B5EF4-FFF2-40B4-BE49-F238E27FC236}">
                <a16:creationId xmlns:a16="http://schemas.microsoft.com/office/drawing/2014/main" id="{E9B2D5FA-F1D5-4A18-AD12-E8B80472390D}"/>
              </a:ext>
            </a:extLst>
          </p:cNvPr>
          <p:cNvSpPr txBox="1"/>
          <p:nvPr/>
        </p:nvSpPr>
        <p:spPr>
          <a:xfrm>
            <a:off x="1966455" y="4954734"/>
            <a:ext cx="8279346" cy="492443"/>
          </a:xfrm>
          <a:prstGeom prst="rect">
            <a:avLst/>
          </a:prstGeom>
          <a:noFill/>
        </p:spPr>
        <p:txBody>
          <a:bodyPr wrap="square" lIns="48000" tIns="0" rIns="24000" bIns="0" rtlCol="0">
            <a:spAutoFit/>
          </a:bodyPr>
          <a:lstStyle/>
          <a:p>
            <a:pPr algn="ctr" rtl="1"/>
            <a:r>
              <a:rPr lang="fa-IR" altLang="ko-KR" sz="3200" dirty="0">
                <a:solidFill>
                  <a:schemeClr val="tx1">
                    <a:lumMod val="85000"/>
                    <a:lumOff val="15000"/>
                  </a:schemeClr>
                </a:solidFill>
                <a:latin typeface="+mj-lt"/>
                <a:cs typeface="B Nazanin" panose="00000400000000000000" pitchFamily="2" charset="-78"/>
              </a:rPr>
              <a:t>ما ارائه حرفه ای ایجاد می کنیم</a:t>
            </a:r>
            <a:endParaRPr lang="ko-KR" altLang="en-US" sz="3200" dirty="0">
              <a:solidFill>
                <a:schemeClr val="tx1">
                  <a:lumMod val="85000"/>
                  <a:lumOff val="15000"/>
                </a:schemeClr>
              </a:solidFill>
              <a:latin typeface="+mj-lt"/>
              <a:cs typeface="B Nazanin" panose="00000400000000000000" pitchFamily="2" charset="-78"/>
            </a:endParaRPr>
          </a:p>
        </p:txBody>
      </p:sp>
      <p:sp>
        <p:nvSpPr>
          <p:cNvPr id="4" name="Rectangle 3">
            <a:extLst>
              <a:ext uri="{FF2B5EF4-FFF2-40B4-BE49-F238E27FC236}">
                <a16:creationId xmlns:a16="http://schemas.microsoft.com/office/drawing/2014/main" id="{6101C309-24CA-4D80-8F10-FB69B2D84204}"/>
              </a:ext>
            </a:extLst>
          </p:cNvPr>
          <p:cNvSpPr/>
          <p:nvPr/>
        </p:nvSpPr>
        <p:spPr>
          <a:xfrm>
            <a:off x="1715103" y="5544968"/>
            <a:ext cx="878205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lumMod val="85000"/>
                  <a:lumOff val="15000"/>
                </a:schemeClr>
              </a:solidFill>
              <a:cs typeface="B Nazanin" panose="00000400000000000000" pitchFamily="2" charset="-78"/>
            </a:endParaRPr>
          </a:p>
        </p:txBody>
      </p:sp>
      <p:sp>
        <p:nvSpPr>
          <p:cNvPr id="5" name="TextBox 4">
            <a:extLst>
              <a:ext uri="{FF2B5EF4-FFF2-40B4-BE49-F238E27FC236}">
                <a16:creationId xmlns:a16="http://schemas.microsoft.com/office/drawing/2014/main" id="{81CC5C1D-A1A8-4036-8DAE-E8BFDCAA233B}"/>
              </a:ext>
            </a:extLst>
          </p:cNvPr>
          <p:cNvSpPr txBox="1"/>
          <p:nvPr/>
        </p:nvSpPr>
        <p:spPr>
          <a:xfrm>
            <a:off x="2045232" y="5724116"/>
            <a:ext cx="8121792" cy="900246"/>
          </a:xfrm>
          <a:prstGeom prst="rect">
            <a:avLst/>
          </a:prstGeom>
          <a:noFill/>
        </p:spPr>
        <p:txBody>
          <a:bodyPr wrap="square" rtlCol="0">
            <a:spAutoFit/>
          </a:bodyPr>
          <a:lstStyle/>
          <a:p>
            <a:pPr algn="ctr" rtl="1">
              <a:lnSpc>
                <a:spcPct val="150000"/>
              </a:lnSpc>
            </a:pPr>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 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85000"/>
                  <a:lumOff val="15000"/>
                </a:schemeClr>
              </a:solidFill>
              <a:cs typeface="B Nazanin" panose="00000400000000000000" pitchFamily="2" charset="-78"/>
            </a:endParaRPr>
          </a:p>
        </p:txBody>
      </p:sp>
    </p:spTree>
    <p:extLst>
      <p:ext uri="{BB962C8B-B14F-4D97-AF65-F5344CB8AC3E}">
        <p14:creationId xmlns:p14="http://schemas.microsoft.com/office/powerpoint/2010/main" val="325305818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cxnSp>
        <p:nvCxnSpPr>
          <p:cNvPr id="3" name="Straight Connector 2">
            <a:extLst>
              <a:ext uri="{FF2B5EF4-FFF2-40B4-BE49-F238E27FC236}">
                <a16:creationId xmlns:a16="http://schemas.microsoft.com/office/drawing/2014/main" id="{8515F56B-C0F7-4F7A-8603-4B4BA1D14CE7}"/>
              </a:ext>
            </a:extLst>
          </p:cNvPr>
          <p:cNvCxnSpPr/>
          <p:nvPr/>
        </p:nvCxnSpPr>
        <p:spPr>
          <a:xfrm flipV="1">
            <a:off x="981112" y="3709066"/>
            <a:ext cx="11363" cy="1800000"/>
          </a:xfrm>
          <a:prstGeom prst="line">
            <a:avLst/>
          </a:prstGeom>
          <a:ln w="25400">
            <a:solidFill>
              <a:schemeClr val="accent1"/>
            </a:solidFill>
            <a:tailEnd type="oval" w="lg" len="lg"/>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774D5687-0A53-4EB8-952F-F42485239EA0}"/>
              </a:ext>
            </a:extLst>
          </p:cNvPr>
          <p:cNvCxnSpPr/>
          <p:nvPr/>
        </p:nvCxnSpPr>
        <p:spPr>
          <a:xfrm flipV="1">
            <a:off x="3301544" y="3064493"/>
            <a:ext cx="11363" cy="1800000"/>
          </a:xfrm>
          <a:prstGeom prst="line">
            <a:avLst/>
          </a:prstGeom>
          <a:ln w="25400">
            <a:solidFill>
              <a:schemeClr val="accent2"/>
            </a:solidFill>
            <a:tailEnd type="oval" w="lg" len="lg"/>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4B1EA376-502F-4E11-83C0-E7AA711414F1}"/>
              </a:ext>
            </a:extLst>
          </p:cNvPr>
          <p:cNvCxnSpPr/>
          <p:nvPr/>
        </p:nvCxnSpPr>
        <p:spPr>
          <a:xfrm flipV="1">
            <a:off x="5621976" y="2419921"/>
            <a:ext cx="11363" cy="1800000"/>
          </a:xfrm>
          <a:prstGeom prst="line">
            <a:avLst/>
          </a:prstGeom>
          <a:ln w="25400">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3059D8C-25A1-4B9F-A9D0-C15BB8CEF0A7}"/>
              </a:ext>
            </a:extLst>
          </p:cNvPr>
          <p:cNvCxnSpPr/>
          <p:nvPr/>
        </p:nvCxnSpPr>
        <p:spPr>
          <a:xfrm flipV="1">
            <a:off x="7942408" y="1775349"/>
            <a:ext cx="11363" cy="1800000"/>
          </a:xfrm>
          <a:prstGeom prst="line">
            <a:avLst/>
          </a:prstGeom>
          <a:ln w="25400">
            <a:solidFill>
              <a:schemeClr val="accent4"/>
            </a:solidFill>
            <a:tailEnd type="oval" w="lg" len="lg"/>
          </a:ln>
        </p:spPr>
        <p:style>
          <a:lnRef idx="1">
            <a:schemeClr val="accent1"/>
          </a:lnRef>
          <a:fillRef idx="0">
            <a:schemeClr val="accent1"/>
          </a:fillRef>
          <a:effectRef idx="0">
            <a:schemeClr val="accent1"/>
          </a:effectRef>
          <a:fontRef idx="minor">
            <a:schemeClr val="tx1"/>
          </a:fontRef>
        </p:style>
      </p:cxnSp>
      <p:sp>
        <p:nvSpPr>
          <p:cNvPr id="7" name="Freeform 57">
            <a:extLst>
              <a:ext uri="{FF2B5EF4-FFF2-40B4-BE49-F238E27FC236}">
                <a16:creationId xmlns:a16="http://schemas.microsoft.com/office/drawing/2014/main" id="{1A2AF21F-96F8-4D24-9F8B-54B214F0C9AE}"/>
              </a:ext>
            </a:extLst>
          </p:cNvPr>
          <p:cNvSpPr/>
          <p:nvPr/>
        </p:nvSpPr>
        <p:spPr>
          <a:xfrm>
            <a:off x="287434" y="4809290"/>
            <a:ext cx="9963150" cy="1238793"/>
          </a:xfrm>
          <a:custGeom>
            <a:avLst/>
            <a:gdLst>
              <a:gd name="connsiteX0" fmla="*/ 1665514 w 7946571"/>
              <a:gd name="connsiteY0" fmla="*/ 957943 h 957943"/>
              <a:gd name="connsiteX1" fmla="*/ 1665514 w 7946571"/>
              <a:gd name="connsiteY1" fmla="*/ 957943 h 957943"/>
              <a:gd name="connsiteX2" fmla="*/ 7946571 w 7946571"/>
              <a:gd name="connsiteY2" fmla="*/ 43543 h 957943"/>
              <a:gd name="connsiteX3" fmla="*/ 5878285 w 7946571"/>
              <a:gd name="connsiteY3" fmla="*/ 0 h 957943"/>
              <a:gd name="connsiteX4" fmla="*/ 0 w 7946571"/>
              <a:gd name="connsiteY4" fmla="*/ 489858 h 957943"/>
              <a:gd name="connsiteX5" fmla="*/ 1665514 w 7946571"/>
              <a:gd name="connsiteY5" fmla="*/ 957943 h 957943"/>
              <a:gd name="connsiteX0" fmla="*/ 0 w 7946571"/>
              <a:gd name="connsiteY0" fmla="*/ 489858 h 957943"/>
              <a:gd name="connsiteX1" fmla="*/ 1665514 w 7946571"/>
              <a:gd name="connsiteY1" fmla="*/ 957943 h 957943"/>
              <a:gd name="connsiteX2" fmla="*/ 7946571 w 7946571"/>
              <a:gd name="connsiteY2" fmla="*/ 43543 h 957943"/>
              <a:gd name="connsiteX3" fmla="*/ 5878285 w 7946571"/>
              <a:gd name="connsiteY3" fmla="*/ 0 h 957943"/>
              <a:gd name="connsiteX4" fmla="*/ 0 w 7946571"/>
              <a:gd name="connsiteY4" fmla="*/ 489858 h 957943"/>
              <a:gd name="connsiteX0" fmla="*/ 0 w 7946571"/>
              <a:gd name="connsiteY0" fmla="*/ 489858 h 833119"/>
              <a:gd name="connsiteX1" fmla="*/ 1799254 w 7946571"/>
              <a:gd name="connsiteY1" fmla="*/ 833119 h 833119"/>
              <a:gd name="connsiteX2" fmla="*/ 7946571 w 7946571"/>
              <a:gd name="connsiteY2" fmla="*/ 43543 h 833119"/>
              <a:gd name="connsiteX3" fmla="*/ 5878285 w 7946571"/>
              <a:gd name="connsiteY3" fmla="*/ 0 h 833119"/>
              <a:gd name="connsiteX4" fmla="*/ 0 w 7946571"/>
              <a:gd name="connsiteY4" fmla="*/ 489858 h 833119"/>
              <a:gd name="connsiteX0" fmla="*/ 0 w 7946571"/>
              <a:gd name="connsiteY0" fmla="*/ 489858 h 895531"/>
              <a:gd name="connsiteX1" fmla="*/ 1781423 w 7946571"/>
              <a:gd name="connsiteY1" fmla="*/ 895531 h 895531"/>
              <a:gd name="connsiteX2" fmla="*/ 7946571 w 7946571"/>
              <a:gd name="connsiteY2" fmla="*/ 43543 h 895531"/>
              <a:gd name="connsiteX3" fmla="*/ 5878285 w 7946571"/>
              <a:gd name="connsiteY3" fmla="*/ 0 h 895531"/>
              <a:gd name="connsiteX4" fmla="*/ 0 w 7946571"/>
              <a:gd name="connsiteY4" fmla="*/ 489858 h 895531"/>
              <a:gd name="connsiteX0" fmla="*/ 0 w 7946571"/>
              <a:gd name="connsiteY0" fmla="*/ 489858 h 833119"/>
              <a:gd name="connsiteX1" fmla="*/ 2031070 w 7946571"/>
              <a:gd name="connsiteY1" fmla="*/ 833119 h 833119"/>
              <a:gd name="connsiteX2" fmla="*/ 7946571 w 7946571"/>
              <a:gd name="connsiteY2" fmla="*/ 43543 h 833119"/>
              <a:gd name="connsiteX3" fmla="*/ 5878285 w 7946571"/>
              <a:gd name="connsiteY3" fmla="*/ 0 h 833119"/>
              <a:gd name="connsiteX4" fmla="*/ 0 w 7946571"/>
              <a:gd name="connsiteY4" fmla="*/ 489858 h 833119"/>
              <a:gd name="connsiteX0" fmla="*/ 0 w 7946571"/>
              <a:gd name="connsiteY0" fmla="*/ 489858 h 850326"/>
              <a:gd name="connsiteX1" fmla="*/ 2031070 w 7946571"/>
              <a:gd name="connsiteY1" fmla="*/ 833119 h 850326"/>
              <a:gd name="connsiteX2" fmla="*/ 2181428 w 7946571"/>
              <a:gd name="connsiteY2" fmla="*/ 799114 h 850326"/>
              <a:gd name="connsiteX3" fmla="*/ 7946571 w 7946571"/>
              <a:gd name="connsiteY3" fmla="*/ 43543 h 850326"/>
              <a:gd name="connsiteX4" fmla="*/ 5878285 w 7946571"/>
              <a:gd name="connsiteY4" fmla="*/ 0 h 850326"/>
              <a:gd name="connsiteX5" fmla="*/ 0 w 7946571"/>
              <a:gd name="connsiteY5" fmla="*/ 489858 h 850326"/>
              <a:gd name="connsiteX0" fmla="*/ 0 w 7946571"/>
              <a:gd name="connsiteY0" fmla="*/ 489858 h 863871"/>
              <a:gd name="connsiteX1" fmla="*/ 2031070 w 7946571"/>
              <a:gd name="connsiteY1" fmla="*/ 833119 h 863871"/>
              <a:gd name="connsiteX2" fmla="*/ 2199260 w 7946571"/>
              <a:gd name="connsiteY2" fmla="*/ 843694 h 863871"/>
              <a:gd name="connsiteX3" fmla="*/ 7946571 w 7946571"/>
              <a:gd name="connsiteY3" fmla="*/ 43543 h 863871"/>
              <a:gd name="connsiteX4" fmla="*/ 5878285 w 7946571"/>
              <a:gd name="connsiteY4" fmla="*/ 0 h 863871"/>
              <a:gd name="connsiteX5" fmla="*/ 0 w 7946571"/>
              <a:gd name="connsiteY5" fmla="*/ 489858 h 863871"/>
              <a:gd name="connsiteX0" fmla="*/ 0 w 7679092"/>
              <a:gd name="connsiteY0" fmla="*/ 489858 h 863871"/>
              <a:gd name="connsiteX1" fmla="*/ 2031070 w 7679092"/>
              <a:gd name="connsiteY1" fmla="*/ 833119 h 863871"/>
              <a:gd name="connsiteX2" fmla="*/ 2199260 w 7679092"/>
              <a:gd name="connsiteY2" fmla="*/ 843694 h 863871"/>
              <a:gd name="connsiteX3" fmla="*/ 7679092 w 7679092"/>
              <a:gd name="connsiteY3" fmla="*/ 212947 h 863871"/>
              <a:gd name="connsiteX4" fmla="*/ 5878285 w 7679092"/>
              <a:gd name="connsiteY4" fmla="*/ 0 h 863871"/>
              <a:gd name="connsiteX5" fmla="*/ 0 w 7679092"/>
              <a:gd name="connsiteY5" fmla="*/ 489858 h 863871"/>
              <a:gd name="connsiteX0" fmla="*/ 0 w 7982235"/>
              <a:gd name="connsiteY0" fmla="*/ 489858 h 863871"/>
              <a:gd name="connsiteX1" fmla="*/ 2031070 w 7982235"/>
              <a:gd name="connsiteY1" fmla="*/ 833119 h 863871"/>
              <a:gd name="connsiteX2" fmla="*/ 2199260 w 7982235"/>
              <a:gd name="connsiteY2" fmla="*/ 843694 h 863871"/>
              <a:gd name="connsiteX3" fmla="*/ 7982235 w 7982235"/>
              <a:gd name="connsiteY3" fmla="*/ 132702 h 863871"/>
              <a:gd name="connsiteX4" fmla="*/ 5878285 w 7982235"/>
              <a:gd name="connsiteY4" fmla="*/ 0 h 863871"/>
              <a:gd name="connsiteX5" fmla="*/ 0 w 7982235"/>
              <a:gd name="connsiteY5" fmla="*/ 489858 h 863871"/>
              <a:gd name="connsiteX0" fmla="*/ 0 w 8035731"/>
              <a:gd name="connsiteY0" fmla="*/ 489858 h 863871"/>
              <a:gd name="connsiteX1" fmla="*/ 2031070 w 8035731"/>
              <a:gd name="connsiteY1" fmla="*/ 833119 h 863871"/>
              <a:gd name="connsiteX2" fmla="*/ 2199260 w 8035731"/>
              <a:gd name="connsiteY2" fmla="*/ 843694 h 863871"/>
              <a:gd name="connsiteX3" fmla="*/ 8035731 w 8035731"/>
              <a:gd name="connsiteY3" fmla="*/ 34627 h 863871"/>
              <a:gd name="connsiteX4" fmla="*/ 5878285 w 8035731"/>
              <a:gd name="connsiteY4" fmla="*/ 0 h 863871"/>
              <a:gd name="connsiteX5" fmla="*/ 0 w 8035731"/>
              <a:gd name="connsiteY5" fmla="*/ 489858 h 863871"/>
              <a:gd name="connsiteX0" fmla="*/ 0 w 8026816"/>
              <a:gd name="connsiteY0" fmla="*/ 489858 h 863871"/>
              <a:gd name="connsiteX1" fmla="*/ 2031070 w 8026816"/>
              <a:gd name="connsiteY1" fmla="*/ 833119 h 863871"/>
              <a:gd name="connsiteX2" fmla="*/ 2199260 w 8026816"/>
              <a:gd name="connsiteY2" fmla="*/ 843694 h 863871"/>
              <a:gd name="connsiteX3" fmla="*/ 8026816 w 8026816"/>
              <a:gd name="connsiteY3" fmla="*/ 284275 h 863871"/>
              <a:gd name="connsiteX4" fmla="*/ 5878285 w 8026816"/>
              <a:gd name="connsiteY4" fmla="*/ 0 h 863871"/>
              <a:gd name="connsiteX5" fmla="*/ 0 w 8026816"/>
              <a:gd name="connsiteY5" fmla="*/ 489858 h 863871"/>
              <a:gd name="connsiteX0" fmla="*/ 0 w 8026816"/>
              <a:gd name="connsiteY0" fmla="*/ 489858 h 863871"/>
              <a:gd name="connsiteX1" fmla="*/ 2031070 w 8026816"/>
              <a:gd name="connsiteY1" fmla="*/ 833119 h 863871"/>
              <a:gd name="connsiteX2" fmla="*/ 2199260 w 8026816"/>
              <a:gd name="connsiteY2" fmla="*/ 843694 h 863871"/>
              <a:gd name="connsiteX3" fmla="*/ 8026816 w 8026816"/>
              <a:gd name="connsiteY3" fmla="*/ 177283 h 863871"/>
              <a:gd name="connsiteX4" fmla="*/ 5878285 w 8026816"/>
              <a:gd name="connsiteY4" fmla="*/ 0 h 863871"/>
              <a:gd name="connsiteX5" fmla="*/ 0 w 8026816"/>
              <a:gd name="connsiteY5" fmla="*/ 489858 h 863871"/>
              <a:gd name="connsiteX0" fmla="*/ 0 w 7242209"/>
              <a:gd name="connsiteY0" fmla="*/ 489858 h 863871"/>
              <a:gd name="connsiteX1" fmla="*/ 2031070 w 7242209"/>
              <a:gd name="connsiteY1" fmla="*/ 833119 h 863871"/>
              <a:gd name="connsiteX2" fmla="*/ 2199260 w 7242209"/>
              <a:gd name="connsiteY2" fmla="*/ 843694 h 863871"/>
              <a:gd name="connsiteX3" fmla="*/ 7242209 w 7242209"/>
              <a:gd name="connsiteY3" fmla="*/ 177283 h 863871"/>
              <a:gd name="connsiteX4" fmla="*/ 5878285 w 7242209"/>
              <a:gd name="connsiteY4" fmla="*/ 0 h 863871"/>
              <a:gd name="connsiteX5" fmla="*/ 0 w 7242209"/>
              <a:gd name="connsiteY5" fmla="*/ 489858 h 863871"/>
              <a:gd name="connsiteX0" fmla="*/ 0 w 7215461"/>
              <a:gd name="connsiteY0" fmla="*/ 489858 h 863871"/>
              <a:gd name="connsiteX1" fmla="*/ 2031070 w 7215461"/>
              <a:gd name="connsiteY1" fmla="*/ 833119 h 863871"/>
              <a:gd name="connsiteX2" fmla="*/ 2199260 w 7215461"/>
              <a:gd name="connsiteY2" fmla="*/ 843694 h 863871"/>
              <a:gd name="connsiteX3" fmla="*/ 7215461 w 7215461"/>
              <a:gd name="connsiteY3" fmla="*/ 328854 h 863871"/>
              <a:gd name="connsiteX4" fmla="*/ 5878285 w 7215461"/>
              <a:gd name="connsiteY4" fmla="*/ 0 h 863871"/>
              <a:gd name="connsiteX5" fmla="*/ 0 w 7215461"/>
              <a:gd name="connsiteY5" fmla="*/ 489858 h 863871"/>
              <a:gd name="connsiteX0" fmla="*/ 0 w 7215461"/>
              <a:gd name="connsiteY0" fmla="*/ 596850 h 970863"/>
              <a:gd name="connsiteX1" fmla="*/ 2031070 w 7215461"/>
              <a:gd name="connsiteY1" fmla="*/ 940111 h 970863"/>
              <a:gd name="connsiteX2" fmla="*/ 2199260 w 7215461"/>
              <a:gd name="connsiteY2" fmla="*/ 950686 h 970863"/>
              <a:gd name="connsiteX3" fmla="*/ 7215461 w 7215461"/>
              <a:gd name="connsiteY3" fmla="*/ 435846 h 970863"/>
              <a:gd name="connsiteX4" fmla="*/ 5628637 w 7215461"/>
              <a:gd name="connsiteY4" fmla="*/ 0 h 970863"/>
              <a:gd name="connsiteX5" fmla="*/ 0 w 7215461"/>
              <a:gd name="connsiteY5" fmla="*/ 596850 h 970863"/>
              <a:gd name="connsiteX0" fmla="*/ 0 w 7063889"/>
              <a:gd name="connsiteY0" fmla="*/ 596850 h 970863"/>
              <a:gd name="connsiteX1" fmla="*/ 2031070 w 7063889"/>
              <a:gd name="connsiteY1" fmla="*/ 940111 h 970863"/>
              <a:gd name="connsiteX2" fmla="*/ 2199260 w 7063889"/>
              <a:gd name="connsiteY2" fmla="*/ 950686 h 970863"/>
              <a:gd name="connsiteX3" fmla="*/ 7063889 w 7063889"/>
              <a:gd name="connsiteY3" fmla="*/ 355603 h 970863"/>
              <a:gd name="connsiteX4" fmla="*/ 5628637 w 7063889"/>
              <a:gd name="connsiteY4" fmla="*/ 0 h 970863"/>
              <a:gd name="connsiteX5" fmla="*/ 0 w 7063889"/>
              <a:gd name="connsiteY5" fmla="*/ 596850 h 970863"/>
              <a:gd name="connsiteX0" fmla="*/ 0 w 6921233"/>
              <a:gd name="connsiteY0" fmla="*/ 596850 h 970863"/>
              <a:gd name="connsiteX1" fmla="*/ 2031070 w 6921233"/>
              <a:gd name="connsiteY1" fmla="*/ 940111 h 970863"/>
              <a:gd name="connsiteX2" fmla="*/ 2199260 w 6921233"/>
              <a:gd name="connsiteY2" fmla="*/ 950686 h 970863"/>
              <a:gd name="connsiteX3" fmla="*/ 6921233 w 6921233"/>
              <a:gd name="connsiteY3" fmla="*/ 302106 h 970863"/>
              <a:gd name="connsiteX4" fmla="*/ 5628637 w 6921233"/>
              <a:gd name="connsiteY4" fmla="*/ 0 h 970863"/>
              <a:gd name="connsiteX5" fmla="*/ 0 w 6921233"/>
              <a:gd name="connsiteY5" fmla="*/ 596850 h 970863"/>
              <a:gd name="connsiteX0" fmla="*/ 0 w 6921233"/>
              <a:gd name="connsiteY0" fmla="*/ 659262 h 1033275"/>
              <a:gd name="connsiteX1" fmla="*/ 2031070 w 6921233"/>
              <a:gd name="connsiteY1" fmla="*/ 1002523 h 1033275"/>
              <a:gd name="connsiteX2" fmla="*/ 2199260 w 6921233"/>
              <a:gd name="connsiteY2" fmla="*/ 1013098 h 1033275"/>
              <a:gd name="connsiteX3" fmla="*/ 6921233 w 6921233"/>
              <a:gd name="connsiteY3" fmla="*/ 364518 h 1033275"/>
              <a:gd name="connsiteX4" fmla="*/ 5468149 w 6921233"/>
              <a:gd name="connsiteY4" fmla="*/ 0 h 1033275"/>
              <a:gd name="connsiteX5" fmla="*/ 0 w 6921233"/>
              <a:gd name="connsiteY5" fmla="*/ 659262 h 1033275"/>
              <a:gd name="connsiteX0" fmla="*/ 0 w 6921233"/>
              <a:gd name="connsiteY0" fmla="*/ 489858 h 863871"/>
              <a:gd name="connsiteX1" fmla="*/ 2031070 w 6921233"/>
              <a:gd name="connsiteY1" fmla="*/ 833119 h 863871"/>
              <a:gd name="connsiteX2" fmla="*/ 2199260 w 6921233"/>
              <a:gd name="connsiteY2" fmla="*/ 843694 h 863871"/>
              <a:gd name="connsiteX3" fmla="*/ 6921233 w 6921233"/>
              <a:gd name="connsiteY3" fmla="*/ 195114 h 863871"/>
              <a:gd name="connsiteX4" fmla="*/ 5280914 w 6921233"/>
              <a:gd name="connsiteY4" fmla="*/ 0 h 863871"/>
              <a:gd name="connsiteX5" fmla="*/ 0 w 6921233"/>
              <a:gd name="connsiteY5" fmla="*/ 489858 h 863871"/>
              <a:gd name="connsiteX0" fmla="*/ 0 w 6921233"/>
              <a:gd name="connsiteY0" fmla="*/ 579018 h 953031"/>
              <a:gd name="connsiteX1" fmla="*/ 2031070 w 6921233"/>
              <a:gd name="connsiteY1" fmla="*/ 922279 h 953031"/>
              <a:gd name="connsiteX2" fmla="*/ 2199260 w 6921233"/>
              <a:gd name="connsiteY2" fmla="*/ 932854 h 953031"/>
              <a:gd name="connsiteX3" fmla="*/ 6921233 w 6921233"/>
              <a:gd name="connsiteY3" fmla="*/ 284274 h 953031"/>
              <a:gd name="connsiteX4" fmla="*/ 5156091 w 6921233"/>
              <a:gd name="connsiteY4" fmla="*/ 0 h 953031"/>
              <a:gd name="connsiteX5" fmla="*/ 0 w 6921233"/>
              <a:gd name="connsiteY5" fmla="*/ 579018 h 953031"/>
              <a:gd name="connsiteX0" fmla="*/ 0 w 6921233"/>
              <a:gd name="connsiteY0" fmla="*/ 489858 h 863871"/>
              <a:gd name="connsiteX1" fmla="*/ 2031070 w 6921233"/>
              <a:gd name="connsiteY1" fmla="*/ 833119 h 863871"/>
              <a:gd name="connsiteX2" fmla="*/ 2199260 w 6921233"/>
              <a:gd name="connsiteY2" fmla="*/ 843694 h 863871"/>
              <a:gd name="connsiteX3" fmla="*/ 6921233 w 6921233"/>
              <a:gd name="connsiteY3" fmla="*/ 195114 h 863871"/>
              <a:gd name="connsiteX4" fmla="*/ 5004519 w 6921233"/>
              <a:gd name="connsiteY4" fmla="*/ 0 h 863871"/>
              <a:gd name="connsiteX5" fmla="*/ 0 w 6921233"/>
              <a:gd name="connsiteY5" fmla="*/ 489858 h 863871"/>
              <a:gd name="connsiteX0" fmla="*/ 0 w 6921233"/>
              <a:gd name="connsiteY0" fmla="*/ 516606 h 890619"/>
              <a:gd name="connsiteX1" fmla="*/ 2031070 w 6921233"/>
              <a:gd name="connsiteY1" fmla="*/ 859867 h 890619"/>
              <a:gd name="connsiteX2" fmla="*/ 2199260 w 6921233"/>
              <a:gd name="connsiteY2" fmla="*/ 870442 h 890619"/>
              <a:gd name="connsiteX3" fmla="*/ 6921233 w 6921233"/>
              <a:gd name="connsiteY3" fmla="*/ 221862 h 890619"/>
              <a:gd name="connsiteX4" fmla="*/ 4835116 w 6921233"/>
              <a:gd name="connsiteY4" fmla="*/ 0 h 890619"/>
              <a:gd name="connsiteX5" fmla="*/ 0 w 6921233"/>
              <a:gd name="connsiteY5" fmla="*/ 516606 h 890619"/>
              <a:gd name="connsiteX0" fmla="*/ 0 w 7028224"/>
              <a:gd name="connsiteY0" fmla="*/ 516606 h 890619"/>
              <a:gd name="connsiteX1" fmla="*/ 2031070 w 7028224"/>
              <a:gd name="connsiteY1" fmla="*/ 859867 h 890619"/>
              <a:gd name="connsiteX2" fmla="*/ 2199260 w 7028224"/>
              <a:gd name="connsiteY2" fmla="*/ 870442 h 890619"/>
              <a:gd name="connsiteX3" fmla="*/ 7028224 w 7028224"/>
              <a:gd name="connsiteY3" fmla="*/ 150534 h 890619"/>
              <a:gd name="connsiteX4" fmla="*/ 4835116 w 7028224"/>
              <a:gd name="connsiteY4" fmla="*/ 0 h 890619"/>
              <a:gd name="connsiteX5" fmla="*/ 0 w 7028224"/>
              <a:gd name="connsiteY5" fmla="*/ 516606 h 890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8224" h="890619">
                <a:moveTo>
                  <a:pt x="0" y="516606"/>
                </a:moveTo>
                <a:lnTo>
                  <a:pt x="2031070" y="859867"/>
                </a:lnTo>
                <a:cubicBezTo>
                  <a:pt x="2397613" y="918840"/>
                  <a:pt x="2187777" y="875833"/>
                  <a:pt x="2199260" y="870442"/>
                </a:cubicBezTo>
                <a:lnTo>
                  <a:pt x="7028224" y="150534"/>
                </a:lnTo>
                <a:lnTo>
                  <a:pt x="4835116" y="0"/>
                </a:lnTo>
                <a:lnTo>
                  <a:pt x="0" y="516606"/>
                </a:lnTo>
                <a:close/>
              </a:path>
            </a:pathLst>
          </a:custGeom>
          <a:solidFill>
            <a:schemeClr val="tx1">
              <a:lumMod val="50000"/>
              <a:lumOff val="50000"/>
              <a:alpha val="25000"/>
            </a:schemeClr>
          </a:solid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8" name="Rectangle 7">
            <a:extLst>
              <a:ext uri="{FF2B5EF4-FFF2-40B4-BE49-F238E27FC236}">
                <a16:creationId xmlns:a16="http://schemas.microsoft.com/office/drawing/2014/main" id="{AADFEFAB-AD8E-46E1-B211-5AE49F2FD12A}"/>
              </a:ext>
            </a:extLst>
          </p:cNvPr>
          <p:cNvSpPr/>
          <p:nvPr/>
        </p:nvSpPr>
        <p:spPr>
          <a:xfrm>
            <a:off x="2330118" y="5525027"/>
            <a:ext cx="1656184" cy="360040"/>
          </a:xfrm>
          <a:prstGeom prst="rect">
            <a:avLst/>
          </a:prstGeom>
          <a:solidFill>
            <a:schemeClr val="accent1"/>
          </a:solidFill>
          <a:ln>
            <a:noFill/>
          </a:ln>
          <a:scene3d>
            <a:camera prst="orthographicFront">
              <a:rot lat="297669" lon="18624798" rev="52620"/>
            </a:camera>
            <a:lightRig rig="threePt" dir="t">
              <a:rot lat="0" lon="0" rev="1800000"/>
            </a:lightRig>
          </a:scene3d>
          <a:sp3d extrusionH="2171700">
            <a:extrusionClr>
              <a:schemeClr val="accent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9" name="Rectangle 8">
            <a:extLst>
              <a:ext uri="{FF2B5EF4-FFF2-40B4-BE49-F238E27FC236}">
                <a16:creationId xmlns:a16="http://schemas.microsoft.com/office/drawing/2014/main" id="{B965A7D4-FAF8-4B8A-AF19-F646FBAF92EF}"/>
              </a:ext>
            </a:extLst>
          </p:cNvPr>
          <p:cNvSpPr/>
          <p:nvPr/>
        </p:nvSpPr>
        <p:spPr>
          <a:xfrm>
            <a:off x="4650550" y="4876955"/>
            <a:ext cx="1656184" cy="360040"/>
          </a:xfrm>
          <a:prstGeom prst="rect">
            <a:avLst/>
          </a:prstGeom>
          <a:solidFill>
            <a:schemeClr val="accent2"/>
          </a:solidFill>
          <a:ln>
            <a:noFill/>
          </a:ln>
          <a:scene3d>
            <a:camera prst="orthographicFront">
              <a:rot lat="297669" lon="18624798" rev="52620"/>
            </a:camera>
            <a:lightRig rig="threePt" dir="t">
              <a:rot lat="0" lon="0" rev="1800000"/>
            </a:lightRig>
          </a:scene3d>
          <a:sp3d extrusionH="2171700">
            <a:extrusionClr>
              <a:schemeClr val="accent2"/>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10" name="Rectangle 9">
            <a:extLst>
              <a:ext uri="{FF2B5EF4-FFF2-40B4-BE49-F238E27FC236}">
                <a16:creationId xmlns:a16="http://schemas.microsoft.com/office/drawing/2014/main" id="{A130E2EE-B977-47E1-A6F1-26BEA4AB7013}"/>
              </a:ext>
            </a:extLst>
          </p:cNvPr>
          <p:cNvSpPr/>
          <p:nvPr/>
        </p:nvSpPr>
        <p:spPr>
          <a:xfrm>
            <a:off x="6970982" y="4228883"/>
            <a:ext cx="1656184" cy="360040"/>
          </a:xfrm>
          <a:prstGeom prst="rect">
            <a:avLst/>
          </a:prstGeom>
          <a:solidFill>
            <a:schemeClr val="accent3"/>
          </a:solidFill>
          <a:ln>
            <a:noFill/>
          </a:ln>
          <a:scene3d>
            <a:camera prst="orthographicFront">
              <a:rot lat="297669" lon="18624798" rev="52620"/>
            </a:camera>
            <a:lightRig rig="threePt" dir="t">
              <a:rot lat="0" lon="0" rev="1800000"/>
            </a:lightRig>
          </a:scene3d>
          <a:sp3d extrusionH="2171700">
            <a:extrusionClr>
              <a:schemeClr val="accent3"/>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11" name="Rectangle 10">
            <a:extLst>
              <a:ext uri="{FF2B5EF4-FFF2-40B4-BE49-F238E27FC236}">
                <a16:creationId xmlns:a16="http://schemas.microsoft.com/office/drawing/2014/main" id="{E073A600-717D-43D4-B1F7-ED769B7B2440}"/>
              </a:ext>
            </a:extLst>
          </p:cNvPr>
          <p:cNvSpPr/>
          <p:nvPr/>
        </p:nvSpPr>
        <p:spPr>
          <a:xfrm>
            <a:off x="9291414" y="3580811"/>
            <a:ext cx="1656184" cy="360040"/>
          </a:xfrm>
          <a:prstGeom prst="rect">
            <a:avLst/>
          </a:prstGeom>
          <a:solidFill>
            <a:schemeClr val="accent4"/>
          </a:solidFill>
          <a:ln>
            <a:noFill/>
          </a:ln>
          <a:scene3d>
            <a:camera prst="orthographicFront">
              <a:rot lat="297669" lon="18624798" rev="52620"/>
            </a:camera>
            <a:lightRig rig="threePt" dir="t">
              <a:rot lat="0" lon="0" rev="1800000"/>
            </a:lightRig>
          </a:scene3d>
          <a:sp3d extrusionH="2171700">
            <a:extrusionClr>
              <a:schemeClr val="accent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12" name="Arc 11">
            <a:extLst>
              <a:ext uri="{FF2B5EF4-FFF2-40B4-BE49-F238E27FC236}">
                <a16:creationId xmlns:a16="http://schemas.microsoft.com/office/drawing/2014/main" id="{0F8154EE-D9B2-42E5-935F-0032460B0A4E}"/>
              </a:ext>
            </a:extLst>
          </p:cNvPr>
          <p:cNvSpPr/>
          <p:nvPr/>
        </p:nvSpPr>
        <p:spPr>
          <a:xfrm>
            <a:off x="3386312" y="5287987"/>
            <a:ext cx="2274213" cy="777093"/>
          </a:xfrm>
          <a:prstGeom prst="arc">
            <a:avLst>
              <a:gd name="adj1" fmla="val 20633190"/>
              <a:gd name="adj2" fmla="val 9870224"/>
            </a:avLst>
          </a:prstGeom>
          <a:ln w="19050">
            <a:solidFill>
              <a:schemeClr val="accent1"/>
            </a:solidFill>
            <a:prstDash val="sysDash"/>
            <a:headEnd type="triangle"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r" rtl="1"/>
            <a:endParaRPr lang="ko-KR" altLang="en-US" sz="2700">
              <a:cs typeface="B Nazanin" panose="00000400000000000000" pitchFamily="2" charset="-78"/>
            </a:endParaRPr>
          </a:p>
        </p:txBody>
      </p:sp>
      <p:grpSp>
        <p:nvGrpSpPr>
          <p:cNvPr id="13" name="Group 12">
            <a:extLst>
              <a:ext uri="{FF2B5EF4-FFF2-40B4-BE49-F238E27FC236}">
                <a16:creationId xmlns:a16="http://schemas.microsoft.com/office/drawing/2014/main" id="{60F4BDFC-C4ED-4C11-ACAB-08321B955157}"/>
              </a:ext>
            </a:extLst>
          </p:cNvPr>
          <p:cNvGrpSpPr/>
          <p:nvPr/>
        </p:nvGrpSpPr>
        <p:grpSpPr>
          <a:xfrm>
            <a:off x="1153588" y="3796418"/>
            <a:ext cx="2000666" cy="1096075"/>
            <a:chOff x="4965552" y="1736224"/>
            <a:chExt cx="1374974" cy="1096075"/>
          </a:xfrm>
        </p:grpSpPr>
        <p:sp>
          <p:nvSpPr>
            <p:cNvPr id="14" name="TextBox 13">
              <a:extLst>
                <a:ext uri="{FF2B5EF4-FFF2-40B4-BE49-F238E27FC236}">
                  <a16:creationId xmlns:a16="http://schemas.microsoft.com/office/drawing/2014/main" id="{E6EA933D-827C-41F9-87EB-A9159B3A48CB}"/>
                </a:ext>
              </a:extLst>
            </p:cNvPr>
            <p:cNvSpPr txBox="1"/>
            <p:nvPr/>
          </p:nvSpPr>
          <p:spPr>
            <a:xfrm>
              <a:off x="4965552" y="2001302"/>
              <a:ext cx="1374974"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8FA7F310-051B-4099-983D-3FF66A525DD0}"/>
                </a:ext>
              </a:extLst>
            </p:cNvPr>
            <p:cNvSpPr txBox="1"/>
            <p:nvPr/>
          </p:nvSpPr>
          <p:spPr>
            <a:xfrm>
              <a:off x="4965552" y="1736224"/>
              <a:ext cx="1374974"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عنوان مطالب</a:t>
              </a:r>
              <a:endParaRPr lang="ko-KR" altLang="en-US" sz="1400" b="1" dirty="0">
                <a:solidFill>
                  <a:schemeClr val="tx1">
                    <a:lumMod val="75000"/>
                    <a:lumOff val="25000"/>
                  </a:schemeClr>
                </a:solidFill>
                <a:cs typeface="B Nazanin" panose="00000400000000000000" pitchFamily="2" charset="-78"/>
              </a:endParaRPr>
            </a:p>
          </p:txBody>
        </p:sp>
      </p:grpSp>
      <p:grpSp>
        <p:nvGrpSpPr>
          <p:cNvPr id="16" name="Group 15">
            <a:extLst>
              <a:ext uri="{FF2B5EF4-FFF2-40B4-BE49-F238E27FC236}">
                <a16:creationId xmlns:a16="http://schemas.microsoft.com/office/drawing/2014/main" id="{D5F70068-64C9-4651-9CBA-1B319E711433}"/>
              </a:ext>
            </a:extLst>
          </p:cNvPr>
          <p:cNvGrpSpPr/>
          <p:nvPr/>
        </p:nvGrpSpPr>
        <p:grpSpPr>
          <a:xfrm>
            <a:off x="3474020" y="3151845"/>
            <a:ext cx="2000666" cy="1096075"/>
            <a:chOff x="4965552" y="1736224"/>
            <a:chExt cx="1374974" cy="1096075"/>
          </a:xfrm>
        </p:grpSpPr>
        <p:sp>
          <p:nvSpPr>
            <p:cNvPr id="17" name="TextBox 16">
              <a:extLst>
                <a:ext uri="{FF2B5EF4-FFF2-40B4-BE49-F238E27FC236}">
                  <a16:creationId xmlns:a16="http://schemas.microsoft.com/office/drawing/2014/main" id="{1A031613-A305-4B3C-A3CA-E952DEAE1C5A}"/>
                </a:ext>
              </a:extLst>
            </p:cNvPr>
            <p:cNvSpPr txBox="1"/>
            <p:nvPr/>
          </p:nvSpPr>
          <p:spPr>
            <a:xfrm>
              <a:off x="4965552" y="2001302"/>
              <a:ext cx="1374974"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8" name="TextBox 17">
              <a:extLst>
                <a:ext uri="{FF2B5EF4-FFF2-40B4-BE49-F238E27FC236}">
                  <a16:creationId xmlns:a16="http://schemas.microsoft.com/office/drawing/2014/main" id="{4BD664B1-8577-4B48-BE2A-8949B02CB7F2}"/>
                </a:ext>
              </a:extLst>
            </p:cNvPr>
            <p:cNvSpPr txBox="1"/>
            <p:nvPr/>
          </p:nvSpPr>
          <p:spPr>
            <a:xfrm>
              <a:off x="4965552" y="1736224"/>
              <a:ext cx="1374974"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عنوان مطالب</a:t>
              </a:r>
              <a:endParaRPr lang="ko-KR" altLang="en-US" sz="1400" b="1" dirty="0">
                <a:solidFill>
                  <a:schemeClr val="tx1">
                    <a:lumMod val="75000"/>
                    <a:lumOff val="25000"/>
                  </a:schemeClr>
                </a:solidFill>
                <a:cs typeface="B Nazanin" panose="00000400000000000000" pitchFamily="2" charset="-78"/>
              </a:endParaRPr>
            </a:p>
          </p:txBody>
        </p:sp>
      </p:grpSp>
      <p:grpSp>
        <p:nvGrpSpPr>
          <p:cNvPr id="19" name="Group 18">
            <a:extLst>
              <a:ext uri="{FF2B5EF4-FFF2-40B4-BE49-F238E27FC236}">
                <a16:creationId xmlns:a16="http://schemas.microsoft.com/office/drawing/2014/main" id="{755E5D3D-640B-4FD5-81E6-622A79539739}"/>
              </a:ext>
            </a:extLst>
          </p:cNvPr>
          <p:cNvGrpSpPr/>
          <p:nvPr/>
        </p:nvGrpSpPr>
        <p:grpSpPr>
          <a:xfrm>
            <a:off x="5794452" y="2507273"/>
            <a:ext cx="2000666" cy="1096075"/>
            <a:chOff x="4965552" y="1736224"/>
            <a:chExt cx="1374974" cy="1096075"/>
          </a:xfrm>
        </p:grpSpPr>
        <p:sp>
          <p:nvSpPr>
            <p:cNvPr id="20" name="TextBox 19">
              <a:extLst>
                <a:ext uri="{FF2B5EF4-FFF2-40B4-BE49-F238E27FC236}">
                  <a16:creationId xmlns:a16="http://schemas.microsoft.com/office/drawing/2014/main" id="{DB563353-36C7-410A-9931-621CDA722161}"/>
                </a:ext>
              </a:extLst>
            </p:cNvPr>
            <p:cNvSpPr txBox="1"/>
            <p:nvPr/>
          </p:nvSpPr>
          <p:spPr>
            <a:xfrm>
              <a:off x="4965552" y="2001302"/>
              <a:ext cx="1374974"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FC25340D-A9D3-4F09-8753-2D2CC5803C74}"/>
                </a:ext>
              </a:extLst>
            </p:cNvPr>
            <p:cNvSpPr txBox="1"/>
            <p:nvPr/>
          </p:nvSpPr>
          <p:spPr>
            <a:xfrm>
              <a:off x="4965552" y="1736224"/>
              <a:ext cx="1374974"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عنوان مطالب</a:t>
              </a:r>
              <a:endParaRPr lang="ko-KR" altLang="en-US" sz="1400" b="1" dirty="0">
                <a:solidFill>
                  <a:schemeClr val="tx1">
                    <a:lumMod val="75000"/>
                    <a:lumOff val="25000"/>
                  </a:schemeClr>
                </a:solidFill>
                <a:cs typeface="B Nazanin" panose="00000400000000000000" pitchFamily="2" charset="-78"/>
              </a:endParaRPr>
            </a:p>
          </p:txBody>
        </p:sp>
      </p:grpSp>
      <p:grpSp>
        <p:nvGrpSpPr>
          <p:cNvPr id="22" name="Group 21">
            <a:extLst>
              <a:ext uri="{FF2B5EF4-FFF2-40B4-BE49-F238E27FC236}">
                <a16:creationId xmlns:a16="http://schemas.microsoft.com/office/drawing/2014/main" id="{B3BCD9AB-CFF7-48F7-9883-DA402012A5D0}"/>
              </a:ext>
            </a:extLst>
          </p:cNvPr>
          <p:cNvGrpSpPr/>
          <p:nvPr/>
        </p:nvGrpSpPr>
        <p:grpSpPr>
          <a:xfrm>
            <a:off x="8114884" y="1862701"/>
            <a:ext cx="2000666" cy="1096075"/>
            <a:chOff x="4965552" y="1736224"/>
            <a:chExt cx="1374974" cy="1096075"/>
          </a:xfrm>
        </p:grpSpPr>
        <p:sp>
          <p:nvSpPr>
            <p:cNvPr id="23" name="TextBox 22">
              <a:extLst>
                <a:ext uri="{FF2B5EF4-FFF2-40B4-BE49-F238E27FC236}">
                  <a16:creationId xmlns:a16="http://schemas.microsoft.com/office/drawing/2014/main" id="{3B292780-C654-4C1D-8077-9190B90E58FC}"/>
                </a:ext>
              </a:extLst>
            </p:cNvPr>
            <p:cNvSpPr txBox="1"/>
            <p:nvPr/>
          </p:nvSpPr>
          <p:spPr>
            <a:xfrm>
              <a:off x="4965552" y="2001302"/>
              <a:ext cx="1374974"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24" name="TextBox 23">
              <a:extLst>
                <a:ext uri="{FF2B5EF4-FFF2-40B4-BE49-F238E27FC236}">
                  <a16:creationId xmlns:a16="http://schemas.microsoft.com/office/drawing/2014/main" id="{8F50D970-2B2F-451F-838A-287DFD880B7B}"/>
                </a:ext>
              </a:extLst>
            </p:cNvPr>
            <p:cNvSpPr txBox="1"/>
            <p:nvPr/>
          </p:nvSpPr>
          <p:spPr>
            <a:xfrm>
              <a:off x="4965552" y="1736224"/>
              <a:ext cx="1374974"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عنوان مطالب</a:t>
              </a:r>
              <a:endParaRPr lang="ko-KR" altLang="en-US" sz="1400" b="1" dirty="0">
                <a:solidFill>
                  <a:schemeClr val="tx1">
                    <a:lumMod val="75000"/>
                    <a:lumOff val="25000"/>
                  </a:schemeClr>
                </a:solidFill>
                <a:cs typeface="B Nazanin" panose="00000400000000000000" pitchFamily="2" charset="-78"/>
              </a:endParaRPr>
            </a:p>
          </p:txBody>
        </p:sp>
      </p:grpSp>
      <p:sp>
        <p:nvSpPr>
          <p:cNvPr id="25" name="TextBox 24">
            <a:extLst>
              <a:ext uri="{FF2B5EF4-FFF2-40B4-BE49-F238E27FC236}">
                <a16:creationId xmlns:a16="http://schemas.microsoft.com/office/drawing/2014/main" id="{67DA3B19-E76F-42CF-AC07-72B72B04B673}"/>
              </a:ext>
            </a:extLst>
          </p:cNvPr>
          <p:cNvSpPr txBox="1"/>
          <p:nvPr/>
        </p:nvSpPr>
        <p:spPr>
          <a:xfrm>
            <a:off x="5790434" y="5718466"/>
            <a:ext cx="1374974" cy="307777"/>
          </a:xfrm>
          <a:prstGeom prst="rect">
            <a:avLst/>
          </a:prstGeom>
          <a:noFill/>
        </p:spPr>
        <p:txBody>
          <a:bodyPr wrap="square" rtlCol="0">
            <a:spAutoFit/>
          </a:bodyPr>
          <a:lstStyle/>
          <a:p>
            <a:pPr algn="ctr" rtl="1"/>
            <a:r>
              <a:rPr lang="fa-IR" altLang="ko-KR" sz="1400" b="1" dirty="0">
                <a:solidFill>
                  <a:schemeClr val="tx1">
                    <a:lumMod val="75000"/>
                    <a:lumOff val="25000"/>
                  </a:schemeClr>
                </a:solidFill>
                <a:cs typeface="B Nazanin" panose="00000400000000000000" pitchFamily="2" charset="-78"/>
              </a:rPr>
              <a:t>عنوان مطالب</a:t>
            </a:r>
            <a:endParaRPr lang="ko-KR" altLang="en-US" sz="1400" b="1" dirty="0">
              <a:solidFill>
                <a:schemeClr val="tx1">
                  <a:lumMod val="75000"/>
                  <a:lumOff val="25000"/>
                </a:schemeClr>
              </a:solidFill>
              <a:cs typeface="B Nazanin" panose="00000400000000000000" pitchFamily="2" charset="-78"/>
            </a:endParaRPr>
          </a:p>
        </p:txBody>
      </p:sp>
      <p:sp>
        <p:nvSpPr>
          <p:cNvPr id="26" name="TextBox 25">
            <a:extLst>
              <a:ext uri="{FF2B5EF4-FFF2-40B4-BE49-F238E27FC236}">
                <a16:creationId xmlns:a16="http://schemas.microsoft.com/office/drawing/2014/main" id="{0C625AE5-7503-446E-9531-58A5E947B1A4}"/>
              </a:ext>
            </a:extLst>
          </p:cNvPr>
          <p:cNvSpPr txBox="1"/>
          <p:nvPr/>
        </p:nvSpPr>
        <p:spPr>
          <a:xfrm>
            <a:off x="7865686" y="5220766"/>
            <a:ext cx="1374974" cy="307777"/>
          </a:xfrm>
          <a:prstGeom prst="rect">
            <a:avLst/>
          </a:prstGeom>
          <a:noFill/>
        </p:spPr>
        <p:txBody>
          <a:bodyPr wrap="square" rtlCol="0">
            <a:spAutoFit/>
          </a:bodyPr>
          <a:lstStyle/>
          <a:p>
            <a:pPr algn="ctr" rtl="1"/>
            <a:r>
              <a:rPr lang="fa-IR" altLang="ko-KR" sz="1400" b="1" dirty="0">
                <a:solidFill>
                  <a:schemeClr val="tx1">
                    <a:lumMod val="75000"/>
                    <a:lumOff val="25000"/>
                  </a:schemeClr>
                </a:solidFill>
                <a:cs typeface="B Nazanin" panose="00000400000000000000" pitchFamily="2" charset="-78"/>
              </a:rPr>
              <a:t>عنوان مطالب</a:t>
            </a:r>
            <a:endParaRPr lang="ko-KR" altLang="en-US" sz="1400" b="1" dirty="0">
              <a:solidFill>
                <a:schemeClr val="tx1">
                  <a:lumMod val="75000"/>
                  <a:lumOff val="25000"/>
                </a:schemeClr>
              </a:solidFill>
              <a:cs typeface="B Nazanin" panose="00000400000000000000" pitchFamily="2" charset="-78"/>
            </a:endParaRPr>
          </a:p>
        </p:txBody>
      </p:sp>
      <p:sp>
        <p:nvSpPr>
          <p:cNvPr id="27" name="TextBox 26">
            <a:extLst>
              <a:ext uri="{FF2B5EF4-FFF2-40B4-BE49-F238E27FC236}">
                <a16:creationId xmlns:a16="http://schemas.microsoft.com/office/drawing/2014/main" id="{F2AB72C9-35D6-4437-A50B-7932AD776E43}"/>
              </a:ext>
            </a:extLst>
          </p:cNvPr>
          <p:cNvSpPr txBox="1"/>
          <p:nvPr/>
        </p:nvSpPr>
        <p:spPr>
          <a:xfrm>
            <a:off x="9940938" y="4723068"/>
            <a:ext cx="1374974" cy="307777"/>
          </a:xfrm>
          <a:prstGeom prst="rect">
            <a:avLst/>
          </a:prstGeom>
          <a:noFill/>
        </p:spPr>
        <p:txBody>
          <a:bodyPr wrap="square" rtlCol="0">
            <a:spAutoFit/>
          </a:bodyPr>
          <a:lstStyle/>
          <a:p>
            <a:pPr algn="ctr" rtl="1"/>
            <a:r>
              <a:rPr lang="fa-IR" altLang="ko-KR" sz="1400" b="1" dirty="0">
                <a:solidFill>
                  <a:schemeClr val="tx1">
                    <a:lumMod val="75000"/>
                    <a:lumOff val="25000"/>
                  </a:schemeClr>
                </a:solidFill>
                <a:cs typeface="B Nazanin" panose="00000400000000000000" pitchFamily="2" charset="-78"/>
              </a:rPr>
              <a:t>عنوان مطالب</a:t>
            </a:r>
            <a:endParaRPr lang="ko-KR" altLang="en-US" sz="1400" b="1" dirty="0">
              <a:solidFill>
                <a:schemeClr val="tx1">
                  <a:lumMod val="75000"/>
                  <a:lumOff val="25000"/>
                </a:schemeClr>
              </a:solidFill>
              <a:cs typeface="B Nazanin" panose="00000400000000000000" pitchFamily="2" charset="-78"/>
            </a:endParaRPr>
          </a:p>
        </p:txBody>
      </p:sp>
      <p:sp>
        <p:nvSpPr>
          <p:cNvPr id="28" name="Arc 59">
            <a:extLst>
              <a:ext uri="{FF2B5EF4-FFF2-40B4-BE49-F238E27FC236}">
                <a16:creationId xmlns:a16="http://schemas.microsoft.com/office/drawing/2014/main" id="{18A2A970-5011-4925-8C1A-9BAE31FD4B9C}"/>
              </a:ext>
            </a:extLst>
          </p:cNvPr>
          <p:cNvSpPr/>
          <p:nvPr/>
        </p:nvSpPr>
        <p:spPr>
          <a:xfrm>
            <a:off x="5681341" y="4641922"/>
            <a:ext cx="2274213" cy="777093"/>
          </a:xfrm>
          <a:prstGeom prst="arc">
            <a:avLst>
              <a:gd name="adj1" fmla="val 20633190"/>
              <a:gd name="adj2" fmla="val 9870224"/>
            </a:avLst>
          </a:prstGeom>
          <a:ln w="19050">
            <a:solidFill>
              <a:schemeClr val="accent2"/>
            </a:solidFill>
            <a:prstDash val="sysDash"/>
            <a:headEnd type="triangle"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r" rtl="1"/>
            <a:endParaRPr lang="ko-KR" altLang="en-US" sz="2700">
              <a:cs typeface="B Nazanin" panose="00000400000000000000" pitchFamily="2" charset="-78"/>
            </a:endParaRPr>
          </a:p>
        </p:txBody>
      </p:sp>
      <p:sp>
        <p:nvSpPr>
          <p:cNvPr id="29" name="Arc 59">
            <a:extLst>
              <a:ext uri="{FF2B5EF4-FFF2-40B4-BE49-F238E27FC236}">
                <a16:creationId xmlns:a16="http://schemas.microsoft.com/office/drawing/2014/main" id="{77B31606-14D6-4176-9A70-3879D0FFDE75}"/>
              </a:ext>
            </a:extLst>
          </p:cNvPr>
          <p:cNvSpPr/>
          <p:nvPr/>
        </p:nvSpPr>
        <p:spPr>
          <a:xfrm>
            <a:off x="7976370" y="3995857"/>
            <a:ext cx="2274213" cy="777093"/>
          </a:xfrm>
          <a:prstGeom prst="arc">
            <a:avLst>
              <a:gd name="adj1" fmla="val 20633190"/>
              <a:gd name="adj2" fmla="val 9870224"/>
            </a:avLst>
          </a:prstGeom>
          <a:ln w="19050">
            <a:solidFill>
              <a:schemeClr val="accent3"/>
            </a:solidFill>
            <a:prstDash val="sysDash"/>
            <a:headEnd type="triangle"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r" rtl="1"/>
            <a:endParaRPr lang="ko-KR" altLang="en-US" sz="2700">
              <a:cs typeface="B Nazanin" panose="00000400000000000000" pitchFamily="2" charset="-78"/>
            </a:endParaRPr>
          </a:p>
        </p:txBody>
      </p:sp>
      <p:sp>
        <p:nvSpPr>
          <p:cNvPr id="30" name="Rectangle 16">
            <a:extLst>
              <a:ext uri="{FF2B5EF4-FFF2-40B4-BE49-F238E27FC236}">
                <a16:creationId xmlns:a16="http://schemas.microsoft.com/office/drawing/2014/main" id="{7BB56B8D-9C02-453B-A463-86FCCD8D1C6A}"/>
              </a:ext>
            </a:extLst>
          </p:cNvPr>
          <p:cNvSpPr/>
          <p:nvPr/>
        </p:nvSpPr>
        <p:spPr>
          <a:xfrm rot="2700000">
            <a:off x="4506291" y="4408603"/>
            <a:ext cx="265920" cy="476745"/>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sp>
        <p:nvSpPr>
          <p:cNvPr id="31" name="Rectangle 9">
            <a:extLst>
              <a:ext uri="{FF2B5EF4-FFF2-40B4-BE49-F238E27FC236}">
                <a16:creationId xmlns:a16="http://schemas.microsoft.com/office/drawing/2014/main" id="{29DE6EED-F053-4091-AC34-FECD518EFB86}"/>
              </a:ext>
            </a:extLst>
          </p:cNvPr>
          <p:cNvSpPr/>
          <p:nvPr/>
        </p:nvSpPr>
        <p:spPr>
          <a:xfrm>
            <a:off x="2146323" y="5145456"/>
            <a:ext cx="329463" cy="308407"/>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sp>
        <p:nvSpPr>
          <p:cNvPr id="32" name="Rectangle 36">
            <a:extLst>
              <a:ext uri="{FF2B5EF4-FFF2-40B4-BE49-F238E27FC236}">
                <a16:creationId xmlns:a16="http://schemas.microsoft.com/office/drawing/2014/main" id="{37B86652-5F6F-43DE-986B-C4F7F83AC785}"/>
              </a:ext>
            </a:extLst>
          </p:cNvPr>
          <p:cNvSpPr/>
          <p:nvPr/>
        </p:nvSpPr>
        <p:spPr>
          <a:xfrm>
            <a:off x="6704192" y="3823714"/>
            <a:ext cx="389370" cy="325482"/>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sp>
        <p:nvSpPr>
          <p:cNvPr id="33" name="Oval 21">
            <a:extLst>
              <a:ext uri="{FF2B5EF4-FFF2-40B4-BE49-F238E27FC236}">
                <a16:creationId xmlns:a16="http://schemas.microsoft.com/office/drawing/2014/main" id="{CDA6055F-2EE4-410D-86A9-E0569E3BBA4E}"/>
              </a:ext>
            </a:extLst>
          </p:cNvPr>
          <p:cNvSpPr>
            <a:spLocks noChangeAspect="1"/>
          </p:cNvSpPr>
          <p:nvPr/>
        </p:nvSpPr>
        <p:spPr>
          <a:xfrm>
            <a:off x="9141799" y="3107580"/>
            <a:ext cx="381905" cy="385094"/>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spTree>
    <p:extLst>
      <p:ext uri="{BB962C8B-B14F-4D97-AF65-F5344CB8AC3E}">
        <p14:creationId xmlns:p14="http://schemas.microsoft.com/office/powerpoint/2010/main" val="415778894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9B85F3A-0D98-4AE5-8CED-AA4A4CF82188}"/>
              </a:ext>
            </a:extLst>
          </p:cNvPr>
          <p:cNvSpPr>
            <a:spLocks noGrp="1"/>
          </p:cNvSpPr>
          <p:nvPr>
            <p:ph type="body" sz="quarter" idx="10"/>
          </p:nvPr>
        </p:nvSpPr>
        <p:spPr/>
        <p:txBody>
          <a:bodyPr/>
          <a:lstStyle/>
          <a:p>
            <a:pPr rtl="1"/>
            <a:r>
              <a:rPr lang="fa-IR" dirty="0">
                <a:cs typeface="B Nazanin" panose="00000400000000000000" pitchFamily="2" charset="-78"/>
              </a:rPr>
              <a:t>سبک جدول زمانی</a:t>
            </a:r>
            <a:endParaRPr lang="en-US" dirty="0">
              <a:cs typeface="B Nazanin" panose="00000400000000000000" pitchFamily="2" charset="-78"/>
            </a:endParaRPr>
          </a:p>
        </p:txBody>
      </p:sp>
      <p:sp>
        <p:nvSpPr>
          <p:cNvPr id="3" name="Rounded Rectangle 1">
            <a:extLst>
              <a:ext uri="{FF2B5EF4-FFF2-40B4-BE49-F238E27FC236}">
                <a16:creationId xmlns:a16="http://schemas.microsoft.com/office/drawing/2014/main" id="{C764B49E-C1B8-4637-A382-31B55D998655}"/>
              </a:ext>
            </a:extLst>
          </p:cNvPr>
          <p:cNvSpPr/>
          <p:nvPr/>
        </p:nvSpPr>
        <p:spPr>
          <a:xfrm>
            <a:off x="949611" y="3869228"/>
            <a:ext cx="10332000" cy="96391"/>
          </a:xfrm>
          <a:prstGeom prst="roundRect">
            <a:avLst>
              <a:gd name="adj" fmla="val 50000"/>
            </a:avLst>
          </a:prstGeom>
          <a:solidFill>
            <a:schemeClr val="tx1">
              <a:lumMod val="50000"/>
              <a:lumOff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4" name="Oval 3">
            <a:extLst>
              <a:ext uri="{FF2B5EF4-FFF2-40B4-BE49-F238E27FC236}">
                <a16:creationId xmlns:a16="http://schemas.microsoft.com/office/drawing/2014/main" id="{111150F9-7F06-4C77-8B30-44A86B25F715}"/>
              </a:ext>
            </a:extLst>
          </p:cNvPr>
          <p:cNvSpPr/>
          <p:nvPr/>
        </p:nvSpPr>
        <p:spPr>
          <a:xfrm flipH="1">
            <a:off x="1476455" y="3787396"/>
            <a:ext cx="261716" cy="261716"/>
          </a:xfrm>
          <a:prstGeom prst="ellipse">
            <a:avLst/>
          </a:prstGeom>
          <a:solidFill>
            <a:schemeClr val="accent6"/>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800" dirty="0">
              <a:solidFill>
                <a:schemeClr val="tx1">
                  <a:lumMod val="65000"/>
                  <a:lumOff val="35000"/>
                </a:schemeClr>
              </a:solidFill>
              <a:cs typeface="B Nazanin" panose="00000400000000000000" pitchFamily="2" charset="-78"/>
            </a:endParaRPr>
          </a:p>
        </p:txBody>
      </p:sp>
      <p:sp>
        <p:nvSpPr>
          <p:cNvPr id="5" name="Rounded Rectangle 8">
            <a:extLst>
              <a:ext uri="{FF2B5EF4-FFF2-40B4-BE49-F238E27FC236}">
                <a16:creationId xmlns:a16="http://schemas.microsoft.com/office/drawing/2014/main" id="{CE22BD83-6058-4EB4-A481-D2EFD59C8582}"/>
              </a:ext>
            </a:extLst>
          </p:cNvPr>
          <p:cNvSpPr/>
          <p:nvPr/>
        </p:nvSpPr>
        <p:spPr>
          <a:xfrm>
            <a:off x="977243" y="4201526"/>
            <a:ext cx="1260140" cy="1872209"/>
          </a:xfrm>
          <a:custGeom>
            <a:avLst/>
            <a:gdLst/>
            <a:ahLst/>
            <a:cxnLst/>
            <a:rect l="l" t="t" r="r" b="b"/>
            <a:pathLst>
              <a:path w="1260140" h="1872209">
                <a:moveTo>
                  <a:pt x="630071" y="0"/>
                </a:moveTo>
                <a:lnTo>
                  <a:pt x="799749" y="292548"/>
                </a:lnTo>
                <a:lnTo>
                  <a:pt x="1107260" y="292548"/>
                </a:lnTo>
                <a:cubicBezTo>
                  <a:pt x="1191693" y="292548"/>
                  <a:pt x="1260140" y="360995"/>
                  <a:pt x="1260140" y="445428"/>
                </a:cubicBezTo>
                <a:lnTo>
                  <a:pt x="1260140" y="1719329"/>
                </a:lnTo>
                <a:cubicBezTo>
                  <a:pt x="1260140" y="1803762"/>
                  <a:pt x="1191693" y="1872209"/>
                  <a:pt x="1107260" y="1872209"/>
                </a:cubicBezTo>
                <a:lnTo>
                  <a:pt x="152880" y="1872209"/>
                </a:lnTo>
                <a:cubicBezTo>
                  <a:pt x="68447" y="1872209"/>
                  <a:pt x="0" y="1803762"/>
                  <a:pt x="0" y="1719329"/>
                </a:cubicBezTo>
                <a:lnTo>
                  <a:pt x="0" y="445428"/>
                </a:lnTo>
                <a:cubicBezTo>
                  <a:pt x="0" y="360995"/>
                  <a:pt x="68447" y="292548"/>
                  <a:pt x="152880" y="292548"/>
                </a:cubicBezTo>
                <a:lnTo>
                  <a:pt x="460393" y="292548"/>
                </a:lnTo>
                <a:close/>
              </a:path>
            </a:pathLst>
          </a:custGeom>
          <a:solidFill>
            <a:schemeClr val="accent6"/>
          </a:solidFill>
          <a:ln w="12700">
            <a:gradFill flip="none" rotWithShape="1">
              <a:gsLst>
                <a:gs pos="0">
                  <a:schemeClr val="bg1"/>
                </a:gs>
                <a:gs pos="100000">
                  <a:schemeClr val="bg1">
                    <a:alpha val="98000"/>
                    <a:lumMod val="0"/>
                    <a:lumOff val="100000"/>
                  </a:schemeClr>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grpSp>
        <p:nvGrpSpPr>
          <p:cNvPr id="6" name="그룹 6">
            <a:extLst>
              <a:ext uri="{FF2B5EF4-FFF2-40B4-BE49-F238E27FC236}">
                <a16:creationId xmlns:a16="http://schemas.microsoft.com/office/drawing/2014/main" id="{A6FC221C-1300-4C61-84DF-893CB82D6B24}"/>
              </a:ext>
            </a:extLst>
          </p:cNvPr>
          <p:cNvGrpSpPr/>
          <p:nvPr/>
        </p:nvGrpSpPr>
        <p:grpSpPr>
          <a:xfrm>
            <a:off x="977243" y="4626410"/>
            <a:ext cx="1260140" cy="1032371"/>
            <a:chOff x="602568" y="4345057"/>
            <a:chExt cx="1260140" cy="1032371"/>
          </a:xfrm>
        </p:grpSpPr>
        <p:sp>
          <p:nvSpPr>
            <p:cNvPr id="7" name="TextBox 6">
              <a:extLst>
                <a:ext uri="{FF2B5EF4-FFF2-40B4-BE49-F238E27FC236}">
                  <a16:creationId xmlns:a16="http://schemas.microsoft.com/office/drawing/2014/main" id="{026F05CD-7226-4C62-A7AB-BA6F07FF54BB}"/>
                </a:ext>
              </a:extLst>
            </p:cNvPr>
            <p:cNvSpPr txBox="1"/>
            <p:nvPr/>
          </p:nvSpPr>
          <p:spPr>
            <a:xfrm>
              <a:off x="602568" y="4345057"/>
              <a:ext cx="1260140" cy="307777"/>
            </a:xfrm>
            <a:prstGeom prst="rect">
              <a:avLst/>
            </a:prstGeom>
            <a:noFill/>
          </p:spPr>
          <p:txBody>
            <a:bodyPr wrap="square" rtlCol="0">
              <a:spAutoFit/>
            </a:bodyPr>
            <a:lstStyle/>
            <a:p>
              <a:pPr algn="ctr" rtl="1"/>
              <a:r>
                <a:rPr lang="fa-IR" altLang="ko-KR" sz="1400" b="1" dirty="0">
                  <a:solidFill>
                    <a:schemeClr val="bg1"/>
                  </a:solidFill>
                  <a:latin typeface="Calibri" pitchFamily="34" charset="0"/>
                  <a:cs typeface="B Nazanin" panose="00000400000000000000" pitchFamily="2" charset="-78"/>
                </a:rPr>
                <a:t>نوشته ی تو</a:t>
              </a:r>
              <a:endParaRPr lang="ko-KR" altLang="en-US" sz="1400" b="1" dirty="0">
                <a:solidFill>
                  <a:schemeClr val="bg1"/>
                </a:solidFill>
                <a:latin typeface="Calibri" pitchFamily="34" charset="0"/>
                <a:cs typeface="B Nazanin" panose="00000400000000000000" pitchFamily="2" charset="-78"/>
              </a:endParaRPr>
            </a:p>
          </p:txBody>
        </p:sp>
        <p:sp>
          <p:nvSpPr>
            <p:cNvPr id="8" name="TextBox 7">
              <a:extLst>
                <a:ext uri="{FF2B5EF4-FFF2-40B4-BE49-F238E27FC236}">
                  <a16:creationId xmlns:a16="http://schemas.microsoft.com/office/drawing/2014/main" id="{2306FB89-A3B8-4B80-8ED1-087D018C1948}"/>
                </a:ext>
              </a:extLst>
            </p:cNvPr>
            <p:cNvSpPr txBox="1"/>
            <p:nvPr/>
          </p:nvSpPr>
          <p:spPr>
            <a:xfrm>
              <a:off x="602568" y="4669542"/>
              <a:ext cx="1260140" cy="707886"/>
            </a:xfrm>
            <a:prstGeom prst="rect">
              <a:avLst/>
            </a:prstGeom>
            <a:noFill/>
          </p:spPr>
          <p:txBody>
            <a:bodyPr wrap="square" rtlCol="0">
              <a:spAutoFit/>
            </a:bodyPr>
            <a:lstStyle/>
            <a:p>
              <a:pPr algn="ctr" rtl="1"/>
              <a:r>
                <a:rPr lang="fa-IR" altLang="ko-KR" sz="1000" dirty="0">
                  <a:solidFill>
                    <a:schemeClr val="bg1"/>
                  </a:solidFill>
                  <a:cs typeface="B Nazanin" panose="00000400000000000000" pitchFamily="2" charset="-78"/>
                </a:rPr>
                <a:t>متن نمونه:</a:t>
              </a:r>
            </a:p>
            <a:p>
              <a:pPr algn="ctr" rtl="1"/>
              <a:r>
                <a:rPr lang="fa-IR" altLang="ko-KR" sz="10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000" dirty="0">
                <a:solidFill>
                  <a:schemeClr val="bg1"/>
                </a:solidFill>
                <a:cs typeface="B Nazanin" panose="00000400000000000000" pitchFamily="2" charset="-78"/>
              </a:endParaRPr>
            </a:p>
          </p:txBody>
        </p:sp>
      </p:grpSp>
      <p:sp>
        <p:nvSpPr>
          <p:cNvPr id="9" name="TextBox 8">
            <a:extLst>
              <a:ext uri="{FF2B5EF4-FFF2-40B4-BE49-F238E27FC236}">
                <a16:creationId xmlns:a16="http://schemas.microsoft.com/office/drawing/2014/main" id="{8595513D-D3EA-4FB0-A4AE-FBF7343CDAFD}"/>
              </a:ext>
            </a:extLst>
          </p:cNvPr>
          <p:cNvSpPr txBox="1"/>
          <p:nvPr/>
        </p:nvSpPr>
        <p:spPr>
          <a:xfrm>
            <a:off x="977243" y="3321737"/>
            <a:ext cx="1260140" cy="338554"/>
          </a:xfrm>
          <a:prstGeom prst="rect">
            <a:avLst/>
          </a:prstGeom>
          <a:noFill/>
        </p:spPr>
        <p:txBody>
          <a:bodyPr wrap="square" rtlCol="0">
            <a:spAutoFit/>
          </a:bodyPr>
          <a:lstStyle/>
          <a:p>
            <a:pPr algn="ctr" rtl="1"/>
            <a:r>
              <a:rPr lang="en-US" altLang="ko-KR" sz="1600" b="1" dirty="0">
                <a:solidFill>
                  <a:schemeClr val="tx1">
                    <a:lumMod val="65000"/>
                    <a:lumOff val="35000"/>
                  </a:schemeClr>
                </a:solidFill>
                <a:latin typeface="Calibri" pitchFamily="34" charset="0"/>
                <a:cs typeface="B Nazanin" panose="00000400000000000000" pitchFamily="2" charset="-78"/>
              </a:rPr>
              <a:t>2017</a:t>
            </a:r>
            <a:endParaRPr lang="ko-KR" altLang="en-US" sz="1600" b="1" dirty="0">
              <a:solidFill>
                <a:schemeClr val="tx1">
                  <a:lumMod val="65000"/>
                  <a:lumOff val="35000"/>
                </a:schemeClr>
              </a:solidFill>
              <a:latin typeface="Calibri" pitchFamily="34" charset="0"/>
              <a:cs typeface="B Nazanin" panose="00000400000000000000" pitchFamily="2" charset="-78"/>
            </a:endParaRPr>
          </a:p>
        </p:txBody>
      </p:sp>
      <p:sp>
        <p:nvSpPr>
          <p:cNvPr id="10" name="Oval 9">
            <a:extLst>
              <a:ext uri="{FF2B5EF4-FFF2-40B4-BE49-F238E27FC236}">
                <a16:creationId xmlns:a16="http://schemas.microsoft.com/office/drawing/2014/main" id="{03778983-9DCA-4F53-A3A1-11ACAAAB3451}"/>
              </a:ext>
            </a:extLst>
          </p:cNvPr>
          <p:cNvSpPr/>
          <p:nvPr/>
        </p:nvSpPr>
        <p:spPr>
          <a:xfrm flipH="1">
            <a:off x="5941515" y="3780101"/>
            <a:ext cx="261716" cy="261716"/>
          </a:xfrm>
          <a:prstGeom prst="ellipse">
            <a:avLst/>
          </a:prstGeom>
          <a:solidFill>
            <a:schemeClr val="accent2"/>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800" dirty="0">
              <a:solidFill>
                <a:schemeClr val="tx1">
                  <a:lumMod val="65000"/>
                  <a:lumOff val="35000"/>
                </a:schemeClr>
              </a:solidFill>
              <a:cs typeface="B Nazanin" panose="00000400000000000000" pitchFamily="2" charset="-78"/>
            </a:endParaRPr>
          </a:p>
        </p:txBody>
      </p:sp>
      <p:sp>
        <p:nvSpPr>
          <p:cNvPr id="11" name="Rounded Rectangle 8">
            <a:extLst>
              <a:ext uri="{FF2B5EF4-FFF2-40B4-BE49-F238E27FC236}">
                <a16:creationId xmlns:a16="http://schemas.microsoft.com/office/drawing/2014/main" id="{2CAC82EB-B75B-4C65-AE7F-21A40C72C56C}"/>
              </a:ext>
            </a:extLst>
          </p:cNvPr>
          <p:cNvSpPr/>
          <p:nvPr/>
        </p:nvSpPr>
        <p:spPr>
          <a:xfrm>
            <a:off x="5442303" y="4201526"/>
            <a:ext cx="1260140" cy="1872209"/>
          </a:xfrm>
          <a:custGeom>
            <a:avLst/>
            <a:gdLst/>
            <a:ahLst/>
            <a:cxnLst/>
            <a:rect l="l" t="t" r="r" b="b"/>
            <a:pathLst>
              <a:path w="1260140" h="1872209">
                <a:moveTo>
                  <a:pt x="630071" y="0"/>
                </a:moveTo>
                <a:lnTo>
                  <a:pt x="799749" y="292548"/>
                </a:lnTo>
                <a:lnTo>
                  <a:pt x="1107260" y="292548"/>
                </a:lnTo>
                <a:cubicBezTo>
                  <a:pt x="1191693" y="292548"/>
                  <a:pt x="1260140" y="360995"/>
                  <a:pt x="1260140" y="445428"/>
                </a:cubicBezTo>
                <a:lnTo>
                  <a:pt x="1260140" y="1719329"/>
                </a:lnTo>
                <a:cubicBezTo>
                  <a:pt x="1260140" y="1803762"/>
                  <a:pt x="1191693" y="1872209"/>
                  <a:pt x="1107260" y="1872209"/>
                </a:cubicBezTo>
                <a:lnTo>
                  <a:pt x="152880" y="1872209"/>
                </a:lnTo>
                <a:cubicBezTo>
                  <a:pt x="68447" y="1872209"/>
                  <a:pt x="0" y="1803762"/>
                  <a:pt x="0" y="1719329"/>
                </a:cubicBezTo>
                <a:lnTo>
                  <a:pt x="0" y="445428"/>
                </a:lnTo>
                <a:cubicBezTo>
                  <a:pt x="0" y="360995"/>
                  <a:pt x="68447" y="292548"/>
                  <a:pt x="152880" y="292548"/>
                </a:cubicBezTo>
                <a:lnTo>
                  <a:pt x="460393" y="292548"/>
                </a:ln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grpSp>
        <p:nvGrpSpPr>
          <p:cNvPr id="12" name="그룹 9">
            <a:extLst>
              <a:ext uri="{FF2B5EF4-FFF2-40B4-BE49-F238E27FC236}">
                <a16:creationId xmlns:a16="http://schemas.microsoft.com/office/drawing/2014/main" id="{3782C3AC-C0AD-4CBF-BCCD-6B55BB8D0915}"/>
              </a:ext>
            </a:extLst>
          </p:cNvPr>
          <p:cNvGrpSpPr/>
          <p:nvPr/>
        </p:nvGrpSpPr>
        <p:grpSpPr>
          <a:xfrm>
            <a:off x="5442303" y="4626410"/>
            <a:ext cx="1260140" cy="1032371"/>
            <a:chOff x="3967628" y="4345057"/>
            <a:chExt cx="1260140" cy="1032371"/>
          </a:xfrm>
        </p:grpSpPr>
        <p:sp>
          <p:nvSpPr>
            <p:cNvPr id="13" name="TextBox 12">
              <a:extLst>
                <a:ext uri="{FF2B5EF4-FFF2-40B4-BE49-F238E27FC236}">
                  <a16:creationId xmlns:a16="http://schemas.microsoft.com/office/drawing/2014/main" id="{BDF17BBB-4ADB-452F-923D-01483892C64B}"/>
                </a:ext>
              </a:extLst>
            </p:cNvPr>
            <p:cNvSpPr txBox="1"/>
            <p:nvPr/>
          </p:nvSpPr>
          <p:spPr>
            <a:xfrm>
              <a:off x="3967628" y="4345057"/>
              <a:ext cx="1260140" cy="307777"/>
            </a:xfrm>
            <a:prstGeom prst="rect">
              <a:avLst/>
            </a:prstGeom>
            <a:noFill/>
          </p:spPr>
          <p:txBody>
            <a:bodyPr wrap="square" rtlCol="0">
              <a:spAutoFit/>
            </a:bodyPr>
            <a:lstStyle/>
            <a:p>
              <a:pPr algn="ctr" rtl="1"/>
              <a:r>
                <a:rPr lang="fa-IR" altLang="ko-KR" sz="1400" b="1" dirty="0">
                  <a:solidFill>
                    <a:schemeClr val="bg1"/>
                  </a:solidFill>
                  <a:latin typeface="Calibri" pitchFamily="34" charset="0"/>
                  <a:cs typeface="B Nazanin" panose="00000400000000000000" pitchFamily="2" charset="-78"/>
                </a:rPr>
                <a:t>نوشته ی تو</a:t>
              </a:r>
              <a:endParaRPr lang="ko-KR" altLang="en-US" sz="1400" b="1" dirty="0">
                <a:solidFill>
                  <a:schemeClr val="bg1"/>
                </a:solidFill>
                <a:latin typeface="Calibri" pitchFamily="34" charset="0"/>
                <a:cs typeface="B Nazanin" panose="00000400000000000000" pitchFamily="2" charset="-78"/>
              </a:endParaRPr>
            </a:p>
          </p:txBody>
        </p:sp>
        <p:sp>
          <p:nvSpPr>
            <p:cNvPr id="14" name="TextBox 13">
              <a:extLst>
                <a:ext uri="{FF2B5EF4-FFF2-40B4-BE49-F238E27FC236}">
                  <a16:creationId xmlns:a16="http://schemas.microsoft.com/office/drawing/2014/main" id="{BBF38912-FFED-4DBC-9496-B207A420D5EE}"/>
                </a:ext>
              </a:extLst>
            </p:cNvPr>
            <p:cNvSpPr txBox="1"/>
            <p:nvPr/>
          </p:nvSpPr>
          <p:spPr>
            <a:xfrm>
              <a:off x="3967628" y="4669542"/>
              <a:ext cx="1260140" cy="707886"/>
            </a:xfrm>
            <a:prstGeom prst="rect">
              <a:avLst/>
            </a:prstGeom>
            <a:noFill/>
          </p:spPr>
          <p:txBody>
            <a:bodyPr wrap="square" rtlCol="0">
              <a:spAutoFit/>
            </a:bodyPr>
            <a:lstStyle/>
            <a:p>
              <a:pPr algn="ctr" rtl="1"/>
              <a:r>
                <a:rPr lang="fa-IR" altLang="ko-KR" sz="1000" dirty="0">
                  <a:solidFill>
                    <a:schemeClr val="bg1"/>
                  </a:solidFill>
                  <a:cs typeface="B Nazanin" panose="00000400000000000000" pitchFamily="2" charset="-78"/>
                </a:rPr>
                <a:t>متن نمونه:</a:t>
              </a:r>
            </a:p>
            <a:p>
              <a:pPr algn="ctr" rtl="1"/>
              <a:r>
                <a:rPr lang="fa-IR" altLang="ko-KR" sz="10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000" dirty="0">
                <a:solidFill>
                  <a:schemeClr val="bg1"/>
                </a:solidFill>
                <a:cs typeface="B Nazanin" panose="00000400000000000000" pitchFamily="2" charset="-78"/>
              </a:endParaRPr>
            </a:p>
          </p:txBody>
        </p:sp>
      </p:grpSp>
      <p:sp>
        <p:nvSpPr>
          <p:cNvPr id="15" name="TextBox 14">
            <a:extLst>
              <a:ext uri="{FF2B5EF4-FFF2-40B4-BE49-F238E27FC236}">
                <a16:creationId xmlns:a16="http://schemas.microsoft.com/office/drawing/2014/main" id="{2479A752-0D5F-4169-943B-697ABBB10780}"/>
              </a:ext>
            </a:extLst>
          </p:cNvPr>
          <p:cNvSpPr txBox="1"/>
          <p:nvPr/>
        </p:nvSpPr>
        <p:spPr>
          <a:xfrm>
            <a:off x="5442303" y="3314443"/>
            <a:ext cx="1260140" cy="338554"/>
          </a:xfrm>
          <a:prstGeom prst="rect">
            <a:avLst/>
          </a:prstGeom>
          <a:noFill/>
        </p:spPr>
        <p:txBody>
          <a:bodyPr wrap="square" rtlCol="0">
            <a:spAutoFit/>
          </a:bodyPr>
          <a:lstStyle/>
          <a:p>
            <a:pPr algn="ctr" rtl="1"/>
            <a:r>
              <a:rPr lang="en-US" altLang="ko-KR" sz="1600" b="1" dirty="0">
                <a:solidFill>
                  <a:schemeClr val="tx1">
                    <a:lumMod val="65000"/>
                    <a:lumOff val="35000"/>
                  </a:schemeClr>
                </a:solidFill>
                <a:latin typeface="Calibri" pitchFamily="34" charset="0"/>
                <a:cs typeface="B Nazanin" panose="00000400000000000000" pitchFamily="2" charset="-78"/>
              </a:rPr>
              <a:t>2019</a:t>
            </a:r>
            <a:endParaRPr lang="ko-KR" altLang="en-US" sz="1600" b="1" dirty="0">
              <a:solidFill>
                <a:schemeClr val="tx1">
                  <a:lumMod val="65000"/>
                  <a:lumOff val="35000"/>
                </a:schemeClr>
              </a:solidFill>
              <a:latin typeface="Calibri" pitchFamily="34" charset="0"/>
              <a:cs typeface="B Nazanin" panose="00000400000000000000" pitchFamily="2" charset="-78"/>
            </a:endParaRPr>
          </a:p>
        </p:txBody>
      </p:sp>
      <p:sp>
        <p:nvSpPr>
          <p:cNvPr id="16" name="Oval 15">
            <a:extLst>
              <a:ext uri="{FF2B5EF4-FFF2-40B4-BE49-F238E27FC236}">
                <a16:creationId xmlns:a16="http://schemas.microsoft.com/office/drawing/2014/main" id="{519F6B78-9CF0-4E2C-B385-C1EA691BE863}"/>
              </a:ext>
            </a:extLst>
          </p:cNvPr>
          <p:cNvSpPr/>
          <p:nvPr/>
        </p:nvSpPr>
        <p:spPr>
          <a:xfrm flipH="1">
            <a:off x="10406573" y="3785434"/>
            <a:ext cx="261716" cy="261716"/>
          </a:xfrm>
          <a:prstGeom prst="ellipse">
            <a:avLst/>
          </a:prstGeom>
          <a:solidFill>
            <a:schemeClr val="accent4"/>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800" dirty="0">
              <a:solidFill>
                <a:schemeClr val="tx1">
                  <a:lumMod val="65000"/>
                  <a:lumOff val="35000"/>
                </a:schemeClr>
              </a:solidFill>
              <a:cs typeface="B Nazanin" panose="00000400000000000000" pitchFamily="2" charset="-78"/>
            </a:endParaRPr>
          </a:p>
        </p:txBody>
      </p:sp>
      <p:sp>
        <p:nvSpPr>
          <p:cNvPr id="17" name="Rounded Rectangle 8">
            <a:extLst>
              <a:ext uri="{FF2B5EF4-FFF2-40B4-BE49-F238E27FC236}">
                <a16:creationId xmlns:a16="http://schemas.microsoft.com/office/drawing/2014/main" id="{7F113D51-73BE-4F3F-831B-32EBECB4F6EA}"/>
              </a:ext>
            </a:extLst>
          </p:cNvPr>
          <p:cNvSpPr/>
          <p:nvPr/>
        </p:nvSpPr>
        <p:spPr>
          <a:xfrm>
            <a:off x="9907361" y="4201526"/>
            <a:ext cx="1260140" cy="1872209"/>
          </a:xfrm>
          <a:custGeom>
            <a:avLst/>
            <a:gdLst/>
            <a:ahLst/>
            <a:cxnLst/>
            <a:rect l="l" t="t" r="r" b="b"/>
            <a:pathLst>
              <a:path w="1260140" h="1872209">
                <a:moveTo>
                  <a:pt x="630071" y="0"/>
                </a:moveTo>
                <a:lnTo>
                  <a:pt x="799749" y="292548"/>
                </a:lnTo>
                <a:lnTo>
                  <a:pt x="1107260" y="292548"/>
                </a:lnTo>
                <a:cubicBezTo>
                  <a:pt x="1191693" y="292548"/>
                  <a:pt x="1260140" y="360995"/>
                  <a:pt x="1260140" y="445428"/>
                </a:cubicBezTo>
                <a:lnTo>
                  <a:pt x="1260140" y="1719329"/>
                </a:lnTo>
                <a:cubicBezTo>
                  <a:pt x="1260140" y="1803762"/>
                  <a:pt x="1191693" y="1872209"/>
                  <a:pt x="1107260" y="1872209"/>
                </a:cubicBezTo>
                <a:lnTo>
                  <a:pt x="152880" y="1872209"/>
                </a:lnTo>
                <a:cubicBezTo>
                  <a:pt x="68447" y="1872209"/>
                  <a:pt x="0" y="1803762"/>
                  <a:pt x="0" y="1719329"/>
                </a:cubicBezTo>
                <a:lnTo>
                  <a:pt x="0" y="445428"/>
                </a:lnTo>
                <a:cubicBezTo>
                  <a:pt x="0" y="360995"/>
                  <a:pt x="68447" y="292548"/>
                  <a:pt x="152880" y="292548"/>
                </a:cubicBezTo>
                <a:lnTo>
                  <a:pt x="460393" y="292548"/>
                </a:lnTo>
                <a:close/>
              </a:path>
            </a:pathLst>
          </a:custGeom>
          <a:solidFill>
            <a:schemeClr val="accent4"/>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grpSp>
        <p:nvGrpSpPr>
          <p:cNvPr id="18" name="그룹 26">
            <a:extLst>
              <a:ext uri="{FF2B5EF4-FFF2-40B4-BE49-F238E27FC236}">
                <a16:creationId xmlns:a16="http://schemas.microsoft.com/office/drawing/2014/main" id="{1DAB0E7B-21F5-4B2E-BA7A-DAB02B009755}"/>
              </a:ext>
            </a:extLst>
          </p:cNvPr>
          <p:cNvGrpSpPr/>
          <p:nvPr/>
        </p:nvGrpSpPr>
        <p:grpSpPr>
          <a:xfrm>
            <a:off x="9907361" y="4626410"/>
            <a:ext cx="1260140" cy="1032371"/>
            <a:chOff x="7332687" y="4345057"/>
            <a:chExt cx="1260140" cy="1032371"/>
          </a:xfrm>
        </p:grpSpPr>
        <p:sp>
          <p:nvSpPr>
            <p:cNvPr id="19" name="TextBox 18">
              <a:extLst>
                <a:ext uri="{FF2B5EF4-FFF2-40B4-BE49-F238E27FC236}">
                  <a16:creationId xmlns:a16="http://schemas.microsoft.com/office/drawing/2014/main" id="{C277358F-8F24-45C3-9955-20886CB9EDE6}"/>
                </a:ext>
              </a:extLst>
            </p:cNvPr>
            <p:cNvSpPr txBox="1"/>
            <p:nvPr/>
          </p:nvSpPr>
          <p:spPr>
            <a:xfrm>
              <a:off x="7332687" y="4345057"/>
              <a:ext cx="1260140" cy="307777"/>
            </a:xfrm>
            <a:prstGeom prst="rect">
              <a:avLst/>
            </a:prstGeom>
            <a:noFill/>
          </p:spPr>
          <p:txBody>
            <a:bodyPr wrap="square" rtlCol="0">
              <a:spAutoFit/>
            </a:bodyPr>
            <a:lstStyle/>
            <a:p>
              <a:pPr algn="ctr" rtl="1"/>
              <a:r>
                <a:rPr lang="fa-IR" altLang="ko-KR" sz="1400" b="1" dirty="0">
                  <a:solidFill>
                    <a:schemeClr val="bg1"/>
                  </a:solidFill>
                  <a:latin typeface="Calibri" pitchFamily="34" charset="0"/>
                  <a:cs typeface="B Nazanin" panose="00000400000000000000" pitchFamily="2" charset="-78"/>
                </a:rPr>
                <a:t>نوشته ی تو</a:t>
              </a:r>
              <a:endParaRPr lang="ko-KR" altLang="en-US" sz="1400" b="1" dirty="0">
                <a:solidFill>
                  <a:schemeClr val="bg1"/>
                </a:solidFill>
                <a:latin typeface="Calibri" pitchFamily="34" charset="0"/>
                <a:cs typeface="B Nazanin" panose="00000400000000000000" pitchFamily="2" charset="-78"/>
              </a:endParaRPr>
            </a:p>
          </p:txBody>
        </p:sp>
        <p:sp>
          <p:nvSpPr>
            <p:cNvPr id="20" name="TextBox 19">
              <a:extLst>
                <a:ext uri="{FF2B5EF4-FFF2-40B4-BE49-F238E27FC236}">
                  <a16:creationId xmlns:a16="http://schemas.microsoft.com/office/drawing/2014/main" id="{4167B71A-879F-4077-91F6-A1905947BD01}"/>
                </a:ext>
              </a:extLst>
            </p:cNvPr>
            <p:cNvSpPr txBox="1"/>
            <p:nvPr/>
          </p:nvSpPr>
          <p:spPr>
            <a:xfrm>
              <a:off x="7332687" y="4669542"/>
              <a:ext cx="1260140" cy="707886"/>
            </a:xfrm>
            <a:prstGeom prst="rect">
              <a:avLst/>
            </a:prstGeom>
            <a:noFill/>
          </p:spPr>
          <p:txBody>
            <a:bodyPr wrap="square" rtlCol="0">
              <a:spAutoFit/>
            </a:bodyPr>
            <a:lstStyle/>
            <a:p>
              <a:pPr algn="ctr" rtl="1"/>
              <a:r>
                <a:rPr lang="fa-IR" altLang="ko-KR" sz="1000" dirty="0">
                  <a:solidFill>
                    <a:schemeClr val="bg1"/>
                  </a:solidFill>
                  <a:cs typeface="B Nazanin" panose="00000400000000000000" pitchFamily="2" charset="-78"/>
                </a:rPr>
                <a:t>متن نمونه:</a:t>
              </a:r>
            </a:p>
            <a:p>
              <a:pPr algn="ctr" rtl="1"/>
              <a:r>
                <a:rPr lang="fa-IR" altLang="ko-KR" sz="10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000" dirty="0">
                <a:solidFill>
                  <a:schemeClr val="bg1"/>
                </a:solidFill>
                <a:cs typeface="B Nazanin" panose="00000400000000000000" pitchFamily="2" charset="-78"/>
              </a:endParaRPr>
            </a:p>
          </p:txBody>
        </p:sp>
      </p:grpSp>
      <p:sp>
        <p:nvSpPr>
          <p:cNvPr id="21" name="TextBox 20">
            <a:extLst>
              <a:ext uri="{FF2B5EF4-FFF2-40B4-BE49-F238E27FC236}">
                <a16:creationId xmlns:a16="http://schemas.microsoft.com/office/drawing/2014/main" id="{2FBC111F-A111-488E-8F1A-1853EDE45769}"/>
              </a:ext>
            </a:extLst>
          </p:cNvPr>
          <p:cNvSpPr txBox="1"/>
          <p:nvPr/>
        </p:nvSpPr>
        <p:spPr>
          <a:xfrm>
            <a:off x="9907361" y="3319775"/>
            <a:ext cx="1260140" cy="338554"/>
          </a:xfrm>
          <a:prstGeom prst="rect">
            <a:avLst/>
          </a:prstGeom>
          <a:noFill/>
        </p:spPr>
        <p:txBody>
          <a:bodyPr wrap="square" rtlCol="0">
            <a:spAutoFit/>
          </a:bodyPr>
          <a:lstStyle/>
          <a:p>
            <a:pPr algn="ctr" rtl="1"/>
            <a:r>
              <a:rPr lang="en-US" altLang="ko-KR" sz="1600" b="1" dirty="0">
                <a:solidFill>
                  <a:schemeClr val="tx1">
                    <a:lumMod val="65000"/>
                    <a:lumOff val="35000"/>
                  </a:schemeClr>
                </a:solidFill>
                <a:latin typeface="Calibri" pitchFamily="34" charset="0"/>
                <a:cs typeface="B Nazanin" panose="00000400000000000000" pitchFamily="2" charset="-78"/>
              </a:rPr>
              <a:t>2021</a:t>
            </a:r>
            <a:endParaRPr lang="ko-KR" altLang="en-US" sz="1600" b="1" dirty="0">
              <a:solidFill>
                <a:schemeClr val="tx1">
                  <a:lumMod val="65000"/>
                  <a:lumOff val="35000"/>
                </a:schemeClr>
              </a:solidFill>
              <a:latin typeface="Calibri" pitchFamily="34" charset="0"/>
              <a:cs typeface="B Nazanin" panose="00000400000000000000" pitchFamily="2" charset="-78"/>
            </a:endParaRPr>
          </a:p>
        </p:txBody>
      </p:sp>
      <p:sp>
        <p:nvSpPr>
          <p:cNvPr id="22" name="Oval 21">
            <a:extLst>
              <a:ext uri="{FF2B5EF4-FFF2-40B4-BE49-F238E27FC236}">
                <a16:creationId xmlns:a16="http://schemas.microsoft.com/office/drawing/2014/main" id="{AF7423F3-768C-4CD1-847E-79EED30FC91D}"/>
              </a:ext>
            </a:extLst>
          </p:cNvPr>
          <p:cNvSpPr/>
          <p:nvPr/>
        </p:nvSpPr>
        <p:spPr>
          <a:xfrm rot="10800000" flipH="1">
            <a:off x="3708985" y="3781232"/>
            <a:ext cx="261716" cy="261716"/>
          </a:xfrm>
          <a:prstGeom prst="ellipse">
            <a:avLst/>
          </a:prstGeom>
          <a:solidFill>
            <a:schemeClr val="accent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800" dirty="0">
              <a:solidFill>
                <a:schemeClr val="tx1">
                  <a:lumMod val="65000"/>
                  <a:lumOff val="35000"/>
                </a:schemeClr>
              </a:solidFill>
              <a:cs typeface="B Nazanin" panose="00000400000000000000" pitchFamily="2" charset="-78"/>
            </a:endParaRPr>
          </a:p>
        </p:txBody>
      </p:sp>
      <p:sp>
        <p:nvSpPr>
          <p:cNvPr id="23" name="Rounded Rectangle 8">
            <a:extLst>
              <a:ext uri="{FF2B5EF4-FFF2-40B4-BE49-F238E27FC236}">
                <a16:creationId xmlns:a16="http://schemas.microsoft.com/office/drawing/2014/main" id="{E48DF0E8-2FAA-4CD9-A4CB-00963E468BEC}"/>
              </a:ext>
            </a:extLst>
          </p:cNvPr>
          <p:cNvSpPr/>
          <p:nvPr/>
        </p:nvSpPr>
        <p:spPr>
          <a:xfrm rot="10800000">
            <a:off x="3209773" y="1766137"/>
            <a:ext cx="1260140" cy="1872209"/>
          </a:xfrm>
          <a:custGeom>
            <a:avLst/>
            <a:gdLst/>
            <a:ahLst/>
            <a:cxnLst/>
            <a:rect l="l" t="t" r="r" b="b"/>
            <a:pathLst>
              <a:path w="1260140" h="1872209">
                <a:moveTo>
                  <a:pt x="630071" y="0"/>
                </a:moveTo>
                <a:lnTo>
                  <a:pt x="799749" y="292548"/>
                </a:lnTo>
                <a:lnTo>
                  <a:pt x="1107260" y="292548"/>
                </a:lnTo>
                <a:cubicBezTo>
                  <a:pt x="1191693" y="292548"/>
                  <a:pt x="1260140" y="360995"/>
                  <a:pt x="1260140" y="445428"/>
                </a:cubicBezTo>
                <a:lnTo>
                  <a:pt x="1260140" y="1719329"/>
                </a:lnTo>
                <a:cubicBezTo>
                  <a:pt x="1260140" y="1803762"/>
                  <a:pt x="1191693" y="1872209"/>
                  <a:pt x="1107260" y="1872209"/>
                </a:cubicBezTo>
                <a:lnTo>
                  <a:pt x="152880" y="1872209"/>
                </a:lnTo>
                <a:cubicBezTo>
                  <a:pt x="68447" y="1872209"/>
                  <a:pt x="0" y="1803762"/>
                  <a:pt x="0" y="1719329"/>
                </a:cubicBezTo>
                <a:lnTo>
                  <a:pt x="0" y="445428"/>
                </a:lnTo>
                <a:cubicBezTo>
                  <a:pt x="0" y="360995"/>
                  <a:pt x="68447" y="292548"/>
                  <a:pt x="152880" y="292548"/>
                </a:cubicBezTo>
                <a:lnTo>
                  <a:pt x="460393" y="292548"/>
                </a:lnTo>
                <a:close/>
              </a:path>
            </a:pathLst>
          </a:custGeom>
          <a:solidFill>
            <a:schemeClr val="accent1"/>
          </a:solidFill>
          <a:ln w="12700">
            <a:gradFill flip="none" rotWithShape="1">
              <a:gsLst>
                <a:gs pos="0">
                  <a:schemeClr val="bg1">
                    <a:alpha val="0"/>
                  </a:schemeClr>
                </a:gs>
                <a:gs pos="100000">
                  <a:schemeClr val="bg1">
                    <a:lumMod val="0"/>
                    <a:lumOff val="100000"/>
                  </a:schemeClr>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grpSp>
        <p:nvGrpSpPr>
          <p:cNvPr id="24" name="그룹 5">
            <a:extLst>
              <a:ext uri="{FF2B5EF4-FFF2-40B4-BE49-F238E27FC236}">
                <a16:creationId xmlns:a16="http://schemas.microsoft.com/office/drawing/2014/main" id="{FDA7AEE7-6442-4D06-AA72-C8DA2E7E6C8F}"/>
              </a:ext>
            </a:extLst>
          </p:cNvPr>
          <p:cNvGrpSpPr/>
          <p:nvPr/>
        </p:nvGrpSpPr>
        <p:grpSpPr>
          <a:xfrm>
            <a:off x="3209773" y="1899135"/>
            <a:ext cx="1260140" cy="1017174"/>
            <a:chOff x="2286794" y="1617783"/>
            <a:chExt cx="1260140" cy="1017174"/>
          </a:xfrm>
        </p:grpSpPr>
        <p:sp>
          <p:nvSpPr>
            <p:cNvPr id="25" name="TextBox 24">
              <a:extLst>
                <a:ext uri="{FF2B5EF4-FFF2-40B4-BE49-F238E27FC236}">
                  <a16:creationId xmlns:a16="http://schemas.microsoft.com/office/drawing/2014/main" id="{FA2069DF-F57E-4A9F-A9B7-0E4196569E00}"/>
                </a:ext>
              </a:extLst>
            </p:cNvPr>
            <p:cNvSpPr txBox="1"/>
            <p:nvPr/>
          </p:nvSpPr>
          <p:spPr>
            <a:xfrm>
              <a:off x="2286794" y="1617783"/>
              <a:ext cx="1260140" cy="307777"/>
            </a:xfrm>
            <a:prstGeom prst="rect">
              <a:avLst/>
            </a:prstGeom>
            <a:noFill/>
          </p:spPr>
          <p:txBody>
            <a:bodyPr wrap="square" rtlCol="0">
              <a:spAutoFit/>
            </a:bodyPr>
            <a:lstStyle/>
            <a:p>
              <a:pPr algn="ctr" rtl="1"/>
              <a:r>
                <a:rPr lang="fa-IR" altLang="ko-KR" sz="1400" b="1" dirty="0">
                  <a:solidFill>
                    <a:schemeClr val="bg1"/>
                  </a:solidFill>
                  <a:latin typeface="Calibri" pitchFamily="34" charset="0"/>
                  <a:cs typeface="B Nazanin" panose="00000400000000000000" pitchFamily="2" charset="-78"/>
                </a:rPr>
                <a:t>نوشته ی تو</a:t>
              </a:r>
              <a:endParaRPr lang="ko-KR" altLang="en-US" sz="1400" b="1" dirty="0">
                <a:solidFill>
                  <a:schemeClr val="bg1"/>
                </a:solidFill>
                <a:latin typeface="Calibri" pitchFamily="34" charset="0"/>
                <a:cs typeface="B Nazanin" panose="00000400000000000000" pitchFamily="2" charset="-78"/>
              </a:endParaRPr>
            </a:p>
          </p:txBody>
        </p:sp>
        <p:sp>
          <p:nvSpPr>
            <p:cNvPr id="26" name="TextBox 25">
              <a:extLst>
                <a:ext uri="{FF2B5EF4-FFF2-40B4-BE49-F238E27FC236}">
                  <a16:creationId xmlns:a16="http://schemas.microsoft.com/office/drawing/2014/main" id="{0C110A5F-4752-48B9-97CC-4B87C7638566}"/>
                </a:ext>
              </a:extLst>
            </p:cNvPr>
            <p:cNvSpPr txBox="1"/>
            <p:nvPr/>
          </p:nvSpPr>
          <p:spPr>
            <a:xfrm>
              <a:off x="2286794" y="1927071"/>
              <a:ext cx="1260140" cy="707886"/>
            </a:xfrm>
            <a:prstGeom prst="rect">
              <a:avLst/>
            </a:prstGeom>
            <a:noFill/>
          </p:spPr>
          <p:txBody>
            <a:bodyPr wrap="square" rtlCol="0">
              <a:spAutoFit/>
            </a:bodyPr>
            <a:lstStyle/>
            <a:p>
              <a:pPr algn="ctr" rtl="1"/>
              <a:r>
                <a:rPr lang="fa-IR" altLang="ko-KR" sz="1000" dirty="0">
                  <a:solidFill>
                    <a:schemeClr val="bg1"/>
                  </a:solidFill>
                  <a:cs typeface="B Nazanin" panose="00000400000000000000" pitchFamily="2" charset="-78"/>
                </a:rPr>
                <a:t>متن نمونه:</a:t>
              </a:r>
            </a:p>
            <a:p>
              <a:pPr algn="ctr" rtl="1"/>
              <a:r>
                <a:rPr lang="fa-IR" altLang="ko-KR" sz="10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000" dirty="0">
                <a:solidFill>
                  <a:schemeClr val="bg1"/>
                </a:solidFill>
                <a:cs typeface="B Nazanin" panose="00000400000000000000" pitchFamily="2" charset="-78"/>
              </a:endParaRPr>
            </a:p>
          </p:txBody>
        </p:sp>
      </p:grpSp>
      <p:sp>
        <p:nvSpPr>
          <p:cNvPr id="27" name="TextBox 26">
            <a:extLst>
              <a:ext uri="{FF2B5EF4-FFF2-40B4-BE49-F238E27FC236}">
                <a16:creationId xmlns:a16="http://schemas.microsoft.com/office/drawing/2014/main" id="{ABF4984A-621C-451A-A9CD-8DA45C12E22F}"/>
              </a:ext>
            </a:extLst>
          </p:cNvPr>
          <p:cNvSpPr txBox="1"/>
          <p:nvPr/>
        </p:nvSpPr>
        <p:spPr>
          <a:xfrm>
            <a:off x="3209773" y="4170053"/>
            <a:ext cx="1260140" cy="338554"/>
          </a:xfrm>
          <a:prstGeom prst="rect">
            <a:avLst/>
          </a:prstGeom>
          <a:noFill/>
        </p:spPr>
        <p:txBody>
          <a:bodyPr wrap="square" rtlCol="0">
            <a:spAutoFit/>
          </a:bodyPr>
          <a:lstStyle/>
          <a:p>
            <a:pPr algn="ctr" rtl="1"/>
            <a:r>
              <a:rPr lang="en-US" altLang="ko-KR" sz="1600" b="1" dirty="0">
                <a:solidFill>
                  <a:schemeClr val="tx1">
                    <a:lumMod val="65000"/>
                    <a:lumOff val="35000"/>
                  </a:schemeClr>
                </a:solidFill>
                <a:latin typeface="Calibri" pitchFamily="34" charset="0"/>
                <a:cs typeface="B Nazanin" panose="00000400000000000000" pitchFamily="2" charset="-78"/>
              </a:rPr>
              <a:t>2018</a:t>
            </a:r>
            <a:endParaRPr lang="ko-KR" altLang="en-US" sz="1600" b="1" dirty="0">
              <a:solidFill>
                <a:schemeClr val="tx1">
                  <a:lumMod val="65000"/>
                  <a:lumOff val="35000"/>
                </a:schemeClr>
              </a:solidFill>
              <a:latin typeface="Calibri" pitchFamily="34" charset="0"/>
              <a:cs typeface="B Nazanin" panose="00000400000000000000" pitchFamily="2" charset="-78"/>
            </a:endParaRPr>
          </a:p>
        </p:txBody>
      </p:sp>
      <p:sp>
        <p:nvSpPr>
          <p:cNvPr id="28" name="Oval 27">
            <a:extLst>
              <a:ext uri="{FF2B5EF4-FFF2-40B4-BE49-F238E27FC236}">
                <a16:creationId xmlns:a16="http://schemas.microsoft.com/office/drawing/2014/main" id="{113A7903-F910-4136-9ACA-87A877D4A2A9}"/>
              </a:ext>
            </a:extLst>
          </p:cNvPr>
          <p:cNvSpPr/>
          <p:nvPr/>
        </p:nvSpPr>
        <p:spPr>
          <a:xfrm rot="10800000" flipH="1">
            <a:off x="8174045" y="3780398"/>
            <a:ext cx="261716" cy="261716"/>
          </a:xfrm>
          <a:prstGeom prst="ellipse">
            <a:avLst/>
          </a:prstGeom>
          <a:solidFill>
            <a:schemeClr val="accent3"/>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800" dirty="0">
              <a:solidFill>
                <a:schemeClr val="tx1">
                  <a:lumMod val="65000"/>
                  <a:lumOff val="35000"/>
                </a:schemeClr>
              </a:solidFill>
              <a:cs typeface="B Nazanin" panose="00000400000000000000" pitchFamily="2" charset="-78"/>
            </a:endParaRPr>
          </a:p>
        </p:txBody>
      </p:sp>
      <p:sp>
        <p:nvSpPr>
          <p:cNvPr id="29" name="Rounded Rectangle 8">
            <a:extLst>
              <a:ext uri="{FF2B5EF4-FFF2-40B4-BE49-F238E27FC236}">
                <a16:creationId xmlns:a16="http://schemas.microsoft.com/office/drawing/2014/main" id="{366206C6-7E04-4BFA-A040-BEA054A14090}"/>
              </a:ext>
            </a:extLst>
          </p:cNvPr>
          <p:cNvSpPr/>
          <p:nvPr/>
        </p:nvSpPr>
        <p:spPr>
          <a:xfrm rot="10800000">
            <a:off x="7674833" y="1780995"/>
            <a:ext cx="1260140" cy="1872209"/>
          </a:xfrm>
          <a:custGeom>
            <a:avLst/>
            <a:gdLst/>
            <a:ahLst/>
            <a:cxnLst/>
            <a:rect l="l" t="t" r="r" b="b"/>
            <a:pathLst>
              <a:path w="1260140" h="1872209">
                <a:moveTo>
                  <a:pt x="630071" y="0"/>
                </a:moveTo>
                <a:lnTo>
                  <a:pt x="799749" y="292548"/>
                </a:lnTo>
                <a:lnTo>
                  <a:pt x="1107260" y="292548"/>
                </a:lnTo>
                <a:cubicBezTo>
                  <a:pt x="1191693" y="292548"/>
                  <a:pt x="1260140" y="360995"/>
                  <a:pt x="1260140" y="445428"/>
                </a:cubicBezTo>
                <a:lnTo>
                  <a:pt x="1260140" y="1719329"/>
                </a:lnTo>
                <a:cubicBezTo>
                  <a:pt x="1260140" y="1803762"/>
                  <a:pt x="1191693" y="1872209"/>
                  <a:pt x="1107260" y="1872209"/>
                </a:cubicBezTo>
                <a:lnTo>
                  <a:pt x="152880" y="1872209"/>
                </a:lnTo>
                <a:cubicBezTo>
                  <a:pt x="68447" y="1872209"/>
                  <a:pt x="0" y="1803762"/>
                  <a:pt x="0" y="1719329"/>
                </a:cubicBezTo>
                <a:lnTo>
                  <a:pt x="0" y="445428"/>
                </a:lnTo>
                <a:cubicBezTo>
                  <a:pt x="0" y="360995"/>
                  <a:pt x="68447" y="292548"/>
                  <a:pt x="152880" y="292548"/>
                </a:cubicBezTo>
                <a:lnTo>
                  <a:pt x="460393" y="292548"/>
                </a:lnTo>
                <a:close/>
              </a:path>
            </a:pathLst>
          </a:cu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grpSp>
        <p:nvGrpSpPr>
          <p:cNvPr id="30" name="그룹 2">
            <a:extLst>
              <a:ext uri="{FF2B5EF4-FFF2-40B4-BE49-F238E27FC236}">
                <a16:creationId xmlns:a16="http://schemas.microsoft.com/office/drawing/2014/main" id="{E53D9EF8-ADB7-43A9-A0F9-947D9ACB6AB0}"/>
              </a:ext>
            </a:extLst>
          </p:cNvPr>
          <p:cNvGrpSpPr/>
          <p:nvPr/>
        </p:nvGrpSpPr>
        <p:grpSpPr>
          <a:xfrm>
            <a:off x="7674833" y="1913993"/>
            <a:ext cx="1260140" cy="1017174"/>
            <a:chOff x="5688124" y="1632641"/>
            <a:chExt cx="1260140" cy="1017174"/>
          </a:xfrm>
        </p:grpSpPr>
        <p:sp>
          <p:nvSpPr>
            <p:cNvPr id="31" name="TextBox 30">
              <a:extLst>
                <a:ext uri="{FF2B5EF4-FFF2-40B4-BE49-F238E27FC236}">
                  <a16:creationId xmlns:a16="http://schemas.microsoft.com/office/drawing/2014/main" id="{C05429D2-A206-4B69-9467-A853D1F92879}"/>
                </a:ext>
              </a:extLst>
            </p:cNvPr>
            <p:cNvSpPr txBox="1"/>
            <p:nvPr/>
          </p:nvSpPr>
          <p:spPr>
            <a:xfrm>
              <a:off x="5688124" y="1632641"/>
              <a:ext cx="1260140" cy="307777"/>
            </a:xfrm>
            <a:prstGeom prst="rect">
              <a:avLst/>
            </a:prstGeom>
            <a:noFill/>
          </p:spPr>
          <p:txBody>
            <a:bodyPr wrap="square" rtlCol="0">
              <a:spAutoFit/>
            </a:bodyPr>
            <a:lstStyle/>
            <a:p>
              <a:pPr algn="ctr" rtl="1"/>
              <a:r>
                <a:rPr lang="fa-IR" altLang="ko-KR" sz="1400" b="1" dirty="0">
                  <a:solidFill>
                    <a:schemeClr val="bg1"/>
                  </a:solidFill>
                  <a:latin typeface="Calibri" pitchFamily="34" charset="0"/>
                  <a:cs typeface="B Nazanin" panose="00000400000000000000" pitchFamily="2" charset="-78"/>
                </a:rPr>
                <a:t>نوشته ی تو</a:t>
              </a:r>
              <a:endParaRPr lang="ko-KR" altLang="en-US" sz="1400" b="1" dirty="0">
                <a:solidFill>
                  <a:schemeClr val="bg1"/>
                </a:solidFill>
                <a:latin typeface="Calibri" pitchFamily="34" charset="0"/>
                <a:cs typeface="B Nazanin" panose="00000400000000000000" pitchFamily="2" charset="-78"/>
              </a:endParaRPr>
            </a:p>
          </p:txBody>
        </p:sp>
        <p:sp>
          <p:nvSpPr>
            <p:cNvPr id="32" name="TextBox 31">
              <a:extLst>
                <a:ext uri="{FF2B5EF4-FFF2-40B4-BE49-F238E27FC236}">
                  <a16:creationId xmlns:a16="http://schemas.microsoft.com/office/drawing/2014/main" id="{95BBA36C-447E-43FC-89A3-F9EE5F8D92B8}"/>
                </a:ext>
              </a:extLst>
            </p:cNvPr>
            <p:cNvSpPr txBox="1"/>
            <p:nvPr/>
          </p:nvSpPr>
          <p:spPr>
            <a:xfrm>
              <a:off x="5688124" y="1941929"/>
              <a:ext cx="1260140" cy="707886"/>
            </a:xfrm>
            <a:prstGeom prst="rect">
              <a:avLst/>
            </a:prstGeom>
            <a:noFill/>
          </p:spPr>
          <p:txBody>
            <a:bodyPr wrap="square" rtlCol="0">
              <a:spAutoFit/>
            </a:bodyPr>
            <a:lstStyle/>
            <a:p>
              <a:pPr algn="ctr" rtl="1"/>
              <a:r>
                <a:rPr lang="fa-IR" altLang="ko-KR" sz="1000" dirty="0">
                  <a:solidFill>
                    <a:schemeClr val="bg1"/>
                  </a:solidFill>
                  <a:cs typeface="B Nazanin" panose="00000400000000000000" pitchFamily="2" charset="-78"/>
                </a:rPr>
                <a:t>متن نمونه:</a:t>
              </a:r>
            </a:p>
            <a:p>
              <a:pPr algn="ctr" rtl="1"/>
              <a:r>
                <a:rPr lang="fa-IR" altLang="ko-KR" sz="10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000" dirty="0">
                <a:solidFill>
                  <a:schemeClr val="bg1"/>
                </a:solidFill>
                <a:cs typeface="B Nazanin" panose="00000400000000000000" pitchFamily="2" charset="-78"/>
              </a:endParaRPr>
            </a:p>
          </p:txBody>
        </p:sp>
      </p:grpSp>
      <p:sp>
        <p:nvSpPr>
          <p:cNvPr id="33" name="TextBox 32">
            <a:extLst>
              <a:ext uri="{FF2B5EF4-FFF2-40B4-BE49-F238E27FC236}">
                <a16:creationId xmlns:a16="http://schemas.microsoft.com/office/drawing/2014/main" id="{73EB1827-1226-46A4-8988-5071421A2F50}"/>
              </a:ext>
            </a:extLst>
          </p:cNvPr>
          <p:cNvSpPr txBox="1"/>
          <p:nvPr/>
        </p:nvSpPr>
        <p:spPr>
          <a:xfrm>
            <a:off x="7674833" y="4169219"/>
            <a:ext cx="1260140" cy="338554"/>
          </a:xfrm>
          <a:prstGeom prst="rect">
            <a:avLst/>
          </a:prstGeom>
          <a:noFill/>
        </p:spPr>
        <p:txBody>
          <a:bodyPr wrap="square" rtlCol="0">
            <a:spAutoFit/>
          </a:bodyPr>
          <a:lstStyle/>
          <a:p>
            <a:pPr algn="ctr" rtl="1"/>
            <a:r>
              <a:rPr lang="en-US" altLang="ko-KR" sz="1600" b="1" dirty="0">
                <a:solidFill>
                  <a:schemeClr val="tx1">
                    <a:lumMod val="65000"/>
                    <a:lumOff val="35000"/>
                  </a:schemeClr>
                </a:solidFill>
                <a:latin typeface="Calibri" pitchFamily="34" charset="0"/>
                <a:cs typeface="B Nazanin" panose="00000400000000000000" pitchFamily="2" charset="-78"/>
              </a:rPr>
              <a:t>2020</a:t>
            </a:r>
            <a:endParaRPr lang="ko-KR" altLang="en-US" sz="1600" b="1" dirty="0">
              <a:solidFill>
                <a:schemeClr val="tx1">
                  <a:lumMod val="65000"/>
                  <a:lumOff val="35000"/>
                </a:schemeClr>
              </a:solidFill>
              <a:latin typeface="Calibri" pitchFamily="34" charset="0"/>
              <a:cs typeface="B Nazanin" panose="00000400000000000000" pitchFamily="2" charset="-78"/>
            </a:endParaRPr>
          </a:p>
        </p:txBody>
      </p:sp>
    </p:spTree>
    <p:extLst>
      <p:ext uri="{BB962C8B-B14F-4D97-AF65-F5344CB8AC3E}">
        <p14:creationId xmlns:p14="http://schemas.microsoft.com/office/powerpoint/2010/main" val="397964940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그룹 10">
            <a:extLst>
              <a:ext uri="{FF2B5EF4-FFF2-40B4-BE49-F238E27FC236}">
                <a16:creationId xmlns:a16="http://schemas.microsoft.com/office/drawing/2014/main" id="{8B68FF48-9581-415B-936E-DC119FC72A0F}"/>
              </a:ext>
            </a:extLst>
          </p:cNvPr>
          <p:cNvGrpSpPr/>
          <p:nvPr/>
        </p:nvGrpSpPr>
        <p:grpSpPr>
          <a:xfrm>
            <a:off x="9174648" y="1829475"/>
            <a:ext cx="2114257" cy="3594471"/>
            <a:chOff x="9174647" y="1829474"/>
            <a:chExt cx="2114257" cy="3594471"/>
          </a:xfrm>
        </p:grpSpPr>
        <p:sp>
          <p:nvSpPr>
            <p:cNvPr id="4" name="Isosceles Triangle 3">
              <a:extLst>
                <a:ext uri="{FF2B5EF4-FFF2-40B4-BE49-F238E27FC236}">
                  <a16:creationId xmlns:a16="http://schemas.microsoft.com/office/drawing/2014/main" id="{418E85AA-F9E2-4D75-90A1-D92E7D79D244}"/>
                </a:ext>
              </a:extLst>
            </p:cNvPr>
            <p:cNvSpPr/>
            <p:nvPr/>
          </p:nvSpPr>
          <p:spPr>
            <a:xfrm rot="5400000">
              <a:off x="10662713" y="4797753"/>
              <a:ext cx="553042" cy="699341"/>
            </a:xfrm>
            <a:prstGeom prst="triangle">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5" name="Rectangle 4">
              <a:extLst>
                <a:ext uri="{FF2B5EF4-FFF2-40B4-BE49-F238E27FC236}">
                  <a16:creationId xmlns:a16="http://schemas.microsoft.com/office/drawing/2014/main" id="{1459B4E4-78CA-4F45-A08A-6355AB6351EB}"/>
                </a:ext>
              </a:extLst>
            </p:cNvPr>
            <p:cNvSpPr/>
            <p:nvPr/>
          </p:nvSpPr>
          <p:spPr>
            <a:xfrm>
              <a:off x="9174647" y="1829474"/>
              <a:ext cx="2068190" cy="3024336"/>
            </a:xfrm>
            <a:prstGeom prst="rect">
              <a:avLst/>
            </a:prstGeom>
            <a:noFill/>
            <a:ln w="63500">
              <a:solidFill>
                <a:schemeClr val="accent4"/>
              </a:solidFill>
            </a:ln>
            <a:effectLst>
              <a:innerShdw blurRad="127000" dist="127000" dir="13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grpSp>
      <p:grpSp>
        <p:nvGrpSpPr>
          <p:cNvPr id="6" name="Group 5">
            <a:extLst>
              <a:ext uri="{FF2B5EF4-FFF2-40B4-BE49-F238E27FC236}">
                <a16:creationId xmlns:a16="http://schemas.microsoft.com/office/drawing/2014/main" id="{E52BBE6E-09E3-4575-BDAD-96AB0B8A4358}"/>
              </a:ext>
            </a:extLst>
          </p:cNvPr>
          <p:cNvGrpSpPr/>
          <p:nvPr/>
        </p:nvGrpSpPr>
        <p:grpSpPr>
          <a:xfrm>
            <a:off x="9386235" y="2609796"/>
            <a:ext cx="1645017" cy="2076915"/>
            <a:chOff x="1364812" y="1766707"/>
            <a:chExt cx="1431860" cy="2076915"/>
          </a:xfrm>
        </p:grpSpPr>
        <p:sp>
          <p:nvSpPr>
            <p:cNvPr id="7" name="TextBox 6">
              <a:extLst>
                <a:ext uri="{FF2B5EF4-FFF2-40B4-BE49-F238E27FC236}">
                  <a16:creationId xmlns:a16="http://schemas.microsoft.com/office/drawing/2014/main" id="{1E1F2C31-EBBE-48C3-92CC-BDE8444F3E45}"/>
                </a:ext>
              </a:extLst>
            </p:cNvPr>
            <p:cNvSpPr txBox="1"/>
            <p:nvPr/>
          </p:nvSpPr>
          <p:spPr>
            <a:xfrm>
              <a:off x="1375861" y="2112379"/>
              <a:ext cx="1420811" cy="1731243"/>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sp>
          <p:nvSpPr>
            <p:cNvPr id="8" name="TextBox 7">
              <a:extLst>
                <a:ext uri="{FF2B5EF4-FFF2-40B4-BE49-F238E27FC236}">
                  <a16:creationId xmlns:a16="http://schemas.microsoft.com/office/drawing/2014/main" id="{586C4D4E-DE13-4D09-B0A8-5DF1D7EE3A7D}"/>
                </a:ext>
              </a:extLst>
            </p:cNvPr>
            <p:cNvSpPr txBox="1"/>
            <p:nvPr/>
          </p:nvSpPr>
          <p:spPr>
            <a:xfrm>
              <a:off x="1364812" y="1766707"/>
              <a:ext cx="1428364" cy="307777"/>
            </a:xfrm>
            <a:prstGeom prst="rect">
              <a:avLst/>
            </a:prstGeom>
            <a:noFill/>
          </p:spPr>
          <p:txBody>
            <a:bodyPr wrap="square" lIns="108000" rIns="108000" rtlCol="0">
              <a:spAutoFit/>
            </a:bodyPr>
            <a:lstStyle/>
            <a:p>
              <a:pPr algn="ctr" rtl="1"/>
              <a:r>
                <a:rPr lang="fa-IR" altLang="ko-KR" sz="1400" b="1" dirty="0">
                  <a:solidFill>
                    <a:schemeClr val="tx1">
                      <a:lumMod val="75000"/>
                      <a:lumOff val="25000"/>
                    </a:schemeClr>
                  </a:solidFill>
                  <a:cs typeface="B Nazanin" panose="00000400000000000000" pitchFamily="2" charset="-78"/>
                </a:rPr>
                <a:t>عنوان مطالب</a:t>
              </a:r>
              <a:endParaRPr lang="ko-KR" altLang="en-US" sz="1400" b="1" dirty="0">
                <a:solidFill>
                  <a:schemeClr val="tx1">
                    <a:lumMod val="75000"/>
                    <a:lumOff val="25000"/>
                  </a:schemeClr>
                </a:solidFill>
                <a:cs typeface="B Nazanin" panose="00000400000000000000" pitchFamily="2" charset="-78"/>
              </a:endParaRPr>
            </a:p>
          </p:txBody>
        </p:sp>
      </p:grpSp>
      <p:grpSp>
        <p:nvGrpSpPr>
          <p:cNvPr id="9" name="그룹 7">
            <a:extLst>
              <a:ext uri="{FF2B5EF4-FFF2-40B4-BE49-F238E27FC236}">
                <a16:creationId xmlns:a16="http://schemas.microsoft.com/office/drawing/2014/main" id="{68DAA37E-7C04-4673-B5A6-8E9170F74ADF}"/>
              </a:ext>
            </a:extLst>
          </p:cNvPr>
          <p:cNvGrpSpPr/>
          <p:nvPr/>
        </p:nvGrpSpPr>
        <p:grpSpPr>
          <a:xfrm>
            <a:off x="6425714" y="1829475"/>
            <a:ext cx="2114257" cy="3594471"/>
            <a:chOff x="6425713" y="1829474"/>
            <a:chExt cx="2114257" cy="3594471"/>
          </a:xfrm>
        </p:grpSpPr>
        <p:sp>
          <p:nvSpPr>
            <p:cNvPr id="10" name="Isosceles Triangle 9">
              <a:extLst>
                <a:ext uri="{FF2B5EF4-FFF2-40B4-BE49-F238E27FC236}">
                  <a16:creationId xmlns:a16="http://schemas.microsoft.com/office/drawing/2014/main" id="{2E6943DD-ACD4-4B6E-87C0-52DF7810A6C2}"/>
                </a:ext>
              </a:extLst>
            </p:cNvPr>
            <p:cNvSpPr/>
            <p:nvPr/>
          </p:nvSpPr>
          <p:spPr>
            <a:xfrm rot="5400000">
              <a:off x="7913779" y="4797753"/>
              <a:ext cx="553042" cy="699341"/>
            </a:xfrm>
            <a:prstGeom prst="triangle">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1" name="Rectangle 10">
              <a:extLst>
                <a:ext uri="{FF2B5EF4-FFF2-40B4-BE49-F238E27FC236}">
                  <a16:creationId xmlns:a16="http://schemas.microsoft.com/office/drawing/2014/main" id="{585B6E55-BA1E-4A95-9843-C9A8C7F0489B}"/>
                </a:ext>
              </a:extLst>
            </p:cNvPr>
            <p:cNvSpPr/>
            <p:nvPr/>
          </p:nvSpPr>
          <p:spPr>
            <a:xfrm>
              <a:off x="6425713" y="1829474"/>
              <a:ext cx="2068190" cy="3024336"/>
            </a:xfrm>
            <a:prstGeom prst="rect">
              <a:avLst/>
            </a:prstGeom>
            <a:noFill/>
            <a:ln w="63500">
              <a:solidFill>
                <a:schemeClr val="accent3"/>
              </a:solidFill>
            </a:ln>
            <a:effectLst>
              <a:innerShdw blurRad="127000" dist="127000" dir="13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grpSp>
        <p:nvGrpSpPr>
          <p:cNvPr id="12" name="Group 11">
            <a:extLst>
              <a:ext uri="{FF2B5EF4-FFF2-40B4-BE49-F238E27FC236}">
                <a16:creationId xmlns:a16="http://schemas.microsoft.com/office/drawing/2014/main" id="{DAAE7C4E-8F03-4413-A67E-C1E63F10888D}"/>
              </a:ext>
            </a:extLst>
          </p:cNvPr>
          <p:cNvGrpSpPr/>
          <p:nvPr/>
        </p:nvGrpSpPr>
        <p:grpSpPr>
          <a:xfrm>
            <a:off x="6637301" y="2609796"/>
            <a:ext cx="1645017" cy="2076915"/>
            <a:chOff x="1364812" y="1766707"/>
            <a:chExt cx="1431860" cy="2076915"/>
          </a:xfrm>
        </p:grpSpPr>
        <p:sp>
          <p:nvSpPr>
            <p:cNvPr id="13" name="TextBox 12">
              <a:extLst>
                <a:ext uri="{FF2B5EF4-FFF2-40B4-BE49-F238E27FC236}">
                  <a16:creationId xmlns:a16="http://schemas.microsoft.com/office/drawing/2014/main" id="{467A59B9-E4DF-41F4-A16B-8C894877C84F}"/>
                </a:ext>
              </a:extLst>
            </p:cNvPr>
            <p:cNvSpPr txBox="1"/>
            <p:nvPr/>
          </p:nvSpPr>
          <p:spPr>
            <a:xfrm>
              <a:off x="1375861" y="2112379"/>
              <a:ext cx="1420811" cy="1731243"/>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0F28E385-A496-43FC-BD53-873B542442E3}"/>
                </a:ext>
              </a:extLst>
            </p:cNvPr>
            <p:cNvSpPr txBox="1"/>
            <p:nvPr/>
          </p:nvSpPr>
          <p:spPr>
            <a:xfrm>
              <a:off x="1364812" y="1766707"/>
              <a:ext cx="1428364" cy="307777"/>
            </a:xfrm>
            <a:prstGeom prst="rect">
              <a:avLst/>
            </a:prstGeom>
            <a:noFill/>
          </p:spPr>
          <p:txBody>
            <a:bodyPr wrap="square" lIns="108000" rIns="108000" rtlCol="0">
              <a:spAutoFit/>
            </a:bodyPr>
            <a:lstStyle/>
            <a:p>
              <a:pPr algn="ctr" rtl="1"/>
              <a:r>
                <a:rPr lang="fa-IR" altLang="ko-KR" sz="1400" b="1" dirty="0">
                  <a:solidFill>
                    <a:schemeClr val="tx1">
                      <a:lumMod val="75000"/>
                      <a:lumOff val="25000"/>
                    </a:schemeClr>
                  </a:solidFill>
                  <a:cs typeface="B Nazanin" panose="00000400000000000000" pitchFamily="2" charset="-78"/>
                </a:rPr>
                <a:t>عنوان مطالب</a:t>
              </a:r>
              <a:endParaRPr lang="ko-KR" altLang="en-US" sz="1400" b="1" dirty="0">
                <a:solidFill>
                  <a:schemeClr val="tx1">
                    <a:lumMod val="75000"/>
                    <a:lumOff val="25000"/>
                  </a:schemeClr>
                </a:solidFill>
                <a:cs typeface="B Nazanin" panose="00000400000000000000" pitchFamily="2" charset="-78"/>
              </a:endParaRPr>
            </a:p>
          </p:txBody>
        </p:sp>
      </p:grpSp>
      <p:grpSp>
        <p:nvGrpSpPr>
          <p:cNvPr id="15" name="그룹 4">
            <a:extLst>
              <a:ext uri="{FF2B5EF4-FFF2-40B4-BE49-F238E27FC236}">
                <a16:creationId xmlns:a16="http://schemas.microsoft.com/office/drawing/2014/main" id="{89C942E1-3E6F-4B65-8961-2E27F88EC25F}"/>
              </a:ext>
            </a:extLst>
          </p:cNvPr>
          <p:cNvGrpSpPr/>
          <p:nvPr/>
        </p:nvGrpSpPr>
        <p:grpSpPr>
          <a:xfrm>
            <a:off x="3676779" y="1829474"/>
            <a:ext cx="2114257" cy="3584946"/>
            <a:chOff x="3676778" y="1829474"/>
            <a:chExt cx="2114257" cy="3584946"/>
          </a:xfrm>
        </p:grpSpPr>
        <p:sp>
          <p:nvSpPr>
            <p:cNvPr id="16" name="Isosceles Triangle 15">
              <a:extLst>
                <a:ext uri="{FF2B5EF4-FFF2-40B4-BE49-F238E27FC236}">
                  <a16:creationId xmlns:a16="http://schemas.microsoft.com/office/drawing/2014/main" id="{1A4E87B2-9949-46DE-98A6-8994A18B41A6}"/>
                </a:ext>
              </a:extLst>
            </p:cNvPr>
            <p:cNvSpPr/>
            <p:nvPr/>
          </p:nvSpPr>
          <p:spPr>
            <a:xfrm rot="5400000">
              <a:off x="5169607" y="4792991"/>
              <a:ext cx="543516" cy="699341"/>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7" name="Rectangle 16">
              <a:extLst>
                <a:ext uri="{FF2B5EF4-FFF2-40B4-BE49-F238E27FC236}">
                  <a16:creationId xmlns:a16="http://schemas.microsoft.com/office/drawing/2014/main" id="{16B1DAA8-2A96-4874-80E5-397B587A01F5}"/>
                </a:ext>
              </a:extLst>
            </p:cNvPr>
            <p:cNvSpPr/>
            <p:nvPr/>
          </p:nvSpPr>
          <p:spPr>
            <a:xfrm>
              <a:off x="3676778" y="1829474"/>
              <a:ext cx="2068190" cy="3024336"/>
            </a:xfrm>
            <a:prstGeom prst="rect">
              <a:avLst/>
            </a:prstGeom>
            <a:noFill/>
            <a:ln w="63500">
              <a:solidFill>
                <a:schemeClr val="accent2"/>
              </a:solidFill>
            </a:ln>
            <a:effectLst>
              <a:innerShdw blurRad="127000" dist="127000" dir="13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grpSp>
      <p:grpSp>
        <p:nvGrpSpPr>
          <p:cNvPr id="18" name="Group 17">
            <a:extLst>
              <a:ext uri="{FF2B5EF4-FFF2-40B4-BE49-F238E27FC236}">
                <a16:creationId xmlns:a16="http://schemas.microsoft.com/office/drawing/2014/main" id="{DD403D86-E8A3-49D5-B413-C3881CCBEF47}"/>
              </a:ext>
            </a:extLst>
          </p:cNvPr>
          <p:cNvGrpSpPr/>
          <p:nvPr/>
        </p:nvGrpSpPr>
        <p:grpSpPr>
          <a:xfrm>
            <a:off x="3888366" y="2609796"/>
            <a:ext cx="1645017" cy="2076915"/>
            <a:chOff x="1364812" y="1766707"/>
            <a:chExt cx="1431860" cy="2076915"/>
          </a:xfrm>
        </p:grpSpPr>
        <p:sp>
          <p:nvSpPr>
            <p:cNvPr id="19" name="TextBox 18">
              <a:extLst>
                <a:ext uri="{FF2B5EF4-FFF2-40B4-BE49-F238E27FC236}">
                  <a16:creationId xmlns:a16="http://schemas.microsoft.com/office/drawing/2014/main" id="{AFC72559-22FB-435D-92D8-CF041D293B1E}"/>
                </a:ext>
              </a:extLst>
            </p:cNvPr>
            <p:cNvSpPr txBox="1"/>
            <p:nvPr/>
          </p:nvSpPr>
          <p:spPr>
            <a:xfrm>
              <a:off x="1375861" y="2112379"/>
              <a:ext cx="1420811" cy="1731243"/>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7B4076D9-6C4B-423A-AD73-CD6EB6BDCA3F}"/>
                </a:ext>
              </a:extLst>
            </p:cNvPr>
            <p:cNvSpPr txBox="1"/>
            <p:nvPr/>
          </p:nvSpPr>
          <p:spPr>
            <a:xfrm>
              <a:off x="1364812" y="1766707"/>
              <a:ext cx="1428364" cy="307777"/>
            </a:xfrm>
            <a:prstGeom prst="rect">
              <a:avLst/>
            </a:prstGeom>
            <a:noFill/>
          </p:spPr>
          <p:txBody>
            <a:bodyPr wrap="square" lIns="108000" rIns="108000" rtlCol="0">
              <a:spAutoFit/>
            </a:bodyPr>
            <a:lstStyle/>
            <a:p>
              <a:pPr algn="ctr" rtl="1"/>
              <a:r>
                <a:rPr lang="fa-IR" altLang="ko-KR" sz="1400" b="1" dirty="0">
                  <a:solidFill>
                    <a:schemeClr val="tx1">
                      <a:lumMod val="75000"/>
                      <a:lumOff val="25000"/>
                    </a:schemeClr>
                  </a:solidFill>
                  <a:cs typeface="B Nazanin" panose="00000400000000000000" pitchFamily="2" charset="-78"/>
                </a:rPr>
                <a:t>عنوان مطالب</a:t>
              </a:r>
              <a:endParaRPr lang="ko-KR" altLang="en-US" sz="1400" b="1" dirty="0">
                <a:solidFill>
                  <a:schemeClr val="tx1">
                    <a:lumMod val="75000"/>
                    <a:lumOff val="25000"/>
                  </a:schemeClr>
                </a:solidFill>
                <a:cs typeface="B Nazanin" panose="00000400000000000000" pitchFamily="2" charset="-78"/>
              </a:endParaRPr>
            </a:p>
          </p:txBody>
        </p:sp>
      </p:grpSp>
      <p:grpSp>
        <p:nvGrpSpPr>
          <p:cNvPr id="21" name="그룹 3">
            <a:extLst>
              <a:ext uri="{FF2B5EF4-FFF2-40B4-BE49-F238E27FC236}">
                <a16:creationId xmlns:a16="http://schemas.microsoft.com/office/drawing/2014/main" id="{EE5ABC6F-E6DD-49CA-98D2-50DB5AECD407}"/>
              </a:ext>
            </a:extLst>
          </p:cNvPr>
          <p:cNvGrpSpPr/>
          <p:nvPr/>
        </p:nvGrpSpPr>
        <p:grpSpPr>
          <a:xfrm>
            <a:off x="927844" y="1829475"/>
            <a:ext cx="2133306" cy="3584945"/>
            <a:chOff x="927844" y="1829474"/>
            <a:chExt cx="2133306" cy="3584945"/>
          </a:xfrm>
        </p:grpSpPr>
        <p:sp>
          <p:nvSpPr>
            <p:cNvPr id="22" name="Isosceles Triangle 21">
              <a:extLst>
                <a:ext uri="{FF2B5EF4-FFF2-40B4-BE49-F238E27FC236}">
                  <a16:creationId xmlns:a16="http://schemas.microsoft.com/office/drawing/2014/main" id="{AC7798EB-585B-43F4-9C74-EC19EB44853C}"/>
                </a:ext>
              </a:extLst>
            </p:cNvPr>
            <p:cNvSpPr/>
            <p:nvPr/>
          </p:nvSpPr>
          <p:spPr>
            <a:xfrm rot="5400000">
              <a:off x="2439721" y="4792990"/>
              <a:ext cx="543518" cy="699340"/>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23" name="Rectangle 22">
              <a:extLst>
                <a:ext uri="{FF2B5EF4-FFF2-40B4-BE49-F238E27FC236}">
                  <a16:creationId xmlns:a16="http://schemas.microsoft.com/office/drawing/2014/main" id="{2B5873CD-867B-40E0-A633-E43459EB463C}"/>
                </a:ext>
              </a:extLst>
            </p:cNvPr>
            <p:cNvSpPr/>
            <p:nvPr/>
          </p:nvSpPr>
          <p:spPr>
            <a:xfrm>
              <a:off x="927844" y="1829474"/>
              <a:ext cx="2068189" cy="3024336"/>
            </a:xfrm>
            <a:prstGeom prst="rect">
              <a:avLst/>
            </a:prstGeom>
            <a:noFill/>
            <a:ln w="63500">
              <a:solidFill>
                <a:schemeClr val="accent1"/>
              </a:solidFill>
            </a:ln>
            <a:effectLst>
              <a:innerShdw blurRad="127000" dist="127000" dir="13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grpSp>
      <p:grpSp>
        <p:nvGrpSpPr>
          <p:cNvPr id="24" name="Group 23">
            <a:extLst>
              <a:ext uri="{FF2B5EF4-FFF2-40B4-BE49-F238E27FC236}">
                <a16:creationId xmlns:a16="http://schemas.microsoft.com/office/drawing/2014/main" id="{A86C3A65-3414-424B-BCCE-2D247498FE19}"/>
              </a:ext>
            </a:extLst>
          </p:cNvPr>
          <p:cNvGrpSpPr/>
          <p:nvPr/>
        </p:nvGrpSpPr>
        <p:grpSpPr>
          <a:xfrm>
            <a:off x="1139432" y="2609796"/>
            <a:ext cx="1645015" cy="2076915"/>
            <a:chOff x="1364812" y="1766707"/>
            <a:chExt cx="1431860" cy="2076915"/>
          </a:xfrm>
        </p:grpSpPr>
        <p:sp>
          <p:nvSpPr>
            <p:cNvPr id="25" name="TextBox 24">
              <a:extLst>
                <a:ext uri="{FF2B5EF4-FFF2-40B4-BE49-F238E27FC236}">
                  <a16:creationId xmlns:a16="http://schemas.microsoft.com/office/drawing/2014/main" id="{D4E7510F-2296-4C80-9B6D-B7DA9F59EAF4}"/>
                </a:ext>
              </a:extLst>
            </p:cNvPr>
            <p:cNvSpPr txBox="1"/>
            <p:nvPr/>
          </p:nvSpPr>
          <p:spPr>
            <a:xfrm>
              <a:off x="1375861" y="2112379"/>
              <a:ext cx="1420811" cy="1731243"/>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sp>
          <p:nvSpPr>
            <p:cNvPr id="26" name="TextBox 25">
              <a:extLst>
                <a:ext uri="{FF2B5EF4-FFF2-40B4-BE49-F238E27FC236}">
                  <a16:creationId xmlns:a16="http://schemas.microsoft.com/office/drawing/2014/main" id="{06A38DCF-6F23-483F-B186-D8F3F13DF64D}"/>
                </a:ext>
              </a:extLst>
            </p:cNvPr>
            <p:cNvSpPr txBox="1"/>
            <p:nvPr/>
          </p:nvSpPr>
          <p:spPr>
            <a:xfrm>
              <a:off x="1364812" y="1766707"/>
              <a:ext cx="1428364" cy="307777"/>
            </a:xfrm>
            <a:prstGeom prst="rect">
              <a:avLst/>
            </a:prstGeom>
            <a:noFill/>
          </p:spPr>
          <p:txBody>
            <a:bodyPr wrap="square" lIns="108000" rIns="108000" rtlCol="0">
              <a:spAutoFit/>
            </a:bodyPr>
            <a:lstStyle/>
            <a:p>
              <a:pPr algn="ctr" rtl="1"/>
              <a:r>
                <a:rPr lang="fa-IR" altLang="ko-KR" sz="1400" b="1" dirty="0">
                  <a:solidFill>
                    <a:schemeClr val="tx1">
                      <a:lumMod val="75000"/>
                      <a:lumOff val="25000"/>
                    </a:schemeClr>
                  </a:solidFill>
                  <a:cs typeface="B Nazanin" panose="00000400000000000000" pitchFamily="2" charset="-78"/>
                </a:rPr>
                <a:t>عنوان مطالب</a:t>
              </a:r>
              <a:endParaRPr lang="ko-KR" altLang="en-US" sz="1400" b="1" dirty="0">
                <a:solidFill>
                  <a:schemeClr val="tx1">
                    <a:lumMod val="75000"/>
                    <a:lumOff val="25000"/>
                  </a:schemeClr>
                </a:solidFill>
                <a:cs typeface="B Nazanin" panose="00000400000000000000" pitchFamily="2" charset="-78"/>
              </a:endParaRPr>
            </a:p>
          </p:txBody>
        </p:sp>
      </p:grpSp>
      <p:sp>
        <p:nvSpPr>
          <p:cNvPr id="27" name="Rectangle 26">
            <a:extLst>
              <a:ext uri="{FF2B5EF4-FFF2-40B4-BE49-F238E27FC236}">
                <a16:creationId xmlns:a16="http://schemas.microsoft.com/office/drawing/2014/main" id="{0D12BE85-5632-4FB2-9672-A452D2600B63}"/>
              </a:ext>
            </a:extLst>
          </p:cNvPr>
          <p:cNvSpPr/>
          <p:nvPr/>
        </p:nvSpPr>
        <p:spPr>
          <a:xfrm>
            <a:off x="936699" y="5512768"/>
            <a:ext cx="2088000"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8" name="Rectangle 27">
            <a:extLst>
              <a:ext uri="{FF2B5EF4-FFF2-40B4-BE49-F238E27FC236}">
                <a16:creationId xmlns:a16="http://schemas.microsoft.com/office/drawing/2014/main" id="{A37091E2-03DC-4283-A93F-2AB19BC14A42}"/>
              </a:ext>
            </a:extLst>
          </p:cNvPr>
          <p:cNvSpPr/>
          <p:nvPr/>
        </p:nvSpPr>
        <p:spPr>
          <a:xfrm>
            <a:off x="3685633" y="5512768"/>
            <a:ext cx="2088000" cy="4320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9" name="Rectangle 28">
            <a:extLst>
              <a:ext uri="{FF2B5EF4-FFF2-40B4-BE49-F238E27FC236}">
                <a16:creationId xmlns:a16="http://schemas.microsoft.com/office/drawing/2014/main" id="{524D2D0F-8B83-4D4E-9113-25D279FDCCF4}"/>
              </a:ext>
            </a:extLst>
          </p:cNvPr>
          <p:cNvSpPr/>
          <p:nvPr/>
        </p:nvSpPr>
        <p:spPr>
          <a:xfrm>
            <a:off x="6434568" y="5512768"/>
            <a:ext cx="2088000" cy="43204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30" name="Rectangle 29">
            <a:extLst>
              <a:ext uri="{FF2B5EF4-FFF2-40B4-BE49-F238E27FC236}">
                <a16:creationId xmlns:a16="http://schemas.microsoft.com/office/drawing/2014/main" id="{DCDD8358-23FD-473B-A96B-66BC2D21487C}"/>
              </a:ext>
            </a:extLst>
          </p:cNvPr>
          <p:cNvSpPr/>
          <p:nvPr/>
        </p:nvSpPr>
        <p:spPr>
          <a:xfrm>
            <a:off x="9183502" y="5512768"/>
            <a:ext cx="2088000" cy="4320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31" name="TextBox 30">
            <a:extLst>
              <a:ext uri="{FF2B5EF4-FFF2-40B4-BE49-F238E27FC236}">
                <a16:creationId xmlns:a16="http://schemas.microsoft.com/office/drawing/2014/main" id="{778A6BA4-BBD2-44B0-A062-09D0BB402C62}"/>
              </a:ext>
            </a:extLst>
          </p:cNvPr>
          <p:cNvSpPr txBox="1"/>
          <p:nvPr/>
        </p:nvSpPr>
        <p:spPr>
          <a:xfrm>
            <a:off x="1080599" y="5559515"/>
            <a:ext cx="1800200" cy="338554"/>
          </a:xfrm>
          <a:prstGeom prst="rect">
            <a:avLst/>
          </a:prstGeom>
          <a:noFill/>
        </p:spPr>
        <p:txBody>
          <a:bodyPr wrap="square" lIns="108000" rIns="108000" rtlCol="0">
            <a:spAutoFit/>
          </a:bodyPr>
          <a:lstStyle/>
          <a:p>
            <a:pPr algn="ctr" rtl="1"/>
            <a:r>
              <a:rPr lang="fa-IR" altLang="ko-KR" sz="1600" b="1" dirty="0">
                <a:solidFill>
                  <a:schemeClr val="bg1"/>
                </a:solidFill>
                <a:cs typeface="B Nazanin" panose="00000400000000000000" pitchFamily="2" charset="-78"/>
              </a:rPr>
              <a:t>عنوان مطالب</a:t>
            </a:r>
            <a:endParaRPr lang="ko-KR" altLang="en-US" sz="1600" b="1" dirty="0">
              <a:solidFill>
                <a:schemeClr val="bg1"/>
              </a:solidFill>
              <a:cs typeface="B Nazanin" panose="00000400000000000000" pitchFamily="2" charset="-78"/>
            </a:endParaRPr>
          </a:p>
        </p:txBody>
      </p:sp>
      <p:sp>
        <p:nvSpPr>
          <p:cNvPr id="32" name="TextBox 31">
            <a:extLst>
              <a:ext uri="{FF2B5EF4-FFF2-40B4-BE49-F238E27FC236}">
                <a16:creationId xmlns:a16="http://schemas.microsoft.com/office/drawing/2014/main" id="{C9ED2731-E3E1-4954-B134-A80337170D49}"/>
              </a:ext>
            </a:extLst>
          </p:cNvPr>
          <p:cNvSpPr txBox="1"/>
          <p:nvPr/>
        </p:nvSpPr>
        <p:spPr>
          <a:xfrm>
            <a:off x="3829533" y="5559515"/>
            <a:ext cx="1800200" cy="338554"/>
          </a:xfrm>
          <a:prstGeom prst="rect">
            <a:avLst/>
          </a:prstGeom>
          <a:noFill/>
        </p:spPr>
        <p:txBody>
          <a:bodyPr wrap="square" lIns="108000" rIns="108000" rtlCol="0">
            <a:spAutoFit/>
          </a:bodyPr>
          <a:lstStyle/>
          <a:p>
            <a:pPr algn="ctr" rtl="1"/>
            <a:r>
              <a:rPr lang="fa-IR" altLang="ko-KR" sz="1600" b="1" dirty="0">
                <a:solidFill>
                  <a:schemeClr val="bg1"/>
                </a:solidFill>
                <a:cs typeface="B Nazanin" panose="00000400000000000000" pitchFamily="2" charset="-78"/>
              </a:rPr>
              <a:t>عنوان مطالب</a:t>
            </a:r>
            <a:endParaRPr lang="ko-KR" altLang="en-US" sz="1600" b="1" dirty="0">
              <a:solidFill>
                <a:schemeClr val="bg1"/>
              </a:solidFill>
              <a:cs typeface="B Nazanin" panose="00000400000000000000" pitchFamily="2" charset="-78"/>
            </a:endParaRPr>
          </a:p>
        </p:txBody>
      </p:sp>
      <p:sp>
        <p:nvSpPr>
          <p:cNvPr id="33" name="TextBox 32">
            <a:extLst>
              <a:ext uri="{FF2B5EF4-FFF2-40B4-BE49-F238E27FC236}">
                <a16:creationId xmlns:a16="http://schemas.microsoft.com/office/drawing/2014/main" id="{0E7D0B37-4C11-4AAF-825E-4D45BF3CB9A6}"/>
              </a:ext>
            </a:extLst>
          </p:cNvPr>
          <p:cNvSpPr txBox="1"/>
          <p:nvPr/>
        </p:nvSpPr>
        <p:spPr>
          <a:xfrm>
            <a:off x="6578468" y="5559515"/>
            <a:ext cx="1800200" cy="338554"/>
          </a:xfrm>
          <a:prstGeom prst="rect">
            <a:avLst/>
          </a:prstGeom>
          <a:noFill/>
        </p:spPr>
        <p:txBody>
          <a:bodyPr wrap="square" lIns="108000" rIns="108000" rtlCol="0">
            <a:spAutoFit/>
          </a:bodyPr>
          <a:lstStyle/>
          <a:p>
            <a:pPr algn="ctr" rtl="1"/>
            <a:r>
              <a:rPr lang="fa-IR" altLang="ko-KR" sz="1600" b="1" dirty="0">
                <a:solidFill>
                  <a:schemeClr val="bg1"/>
                </a:solidFill>
                <a:cs typeface="B Nazanin" panose="00000400000000000000" pitchFamily="2" charset="-78"/>
              </a:rPr>
              <a:t>عنوان مطالب</a:t>
            </a:r>
            <a:endParaRPr lang="ko-KR" altLang="en-US" sz="1600" b="1" dirty="0">
              <a:solidFill>
                <a:schemeClr val="bg1"/>
              </a:solidFill>
              <a:cs typeface="B Nazanin" panose="00000400000000000000" pitchFamily="2" charset="-78"/>
            </a:endParaRPr>
          </a:p>
        </p:txBody>
      </p:sp>
      <p:sp>
        <p:nvSpPr>
          <p:cNvPr id="34" name="TextBox 33">
            <a:extLst>
              <a:ext uri="{FF2B5EF4-FFF2-40B4-BE49-F238E27FC236}">
                <a16:creationId xmlns:a16="http://schemas.microsoft.com/office/drawing/2014/main" id="{227AF8D7-FBD4-4629-A296-353961896A22}"/>
              </a:ext>
            </a:extLst>
          </p:cNvPr>
          <p:cNvSpPr txBox="1"/>
          <p:nvPr/>
        </p:nvSpPr>
        <p:spPr>
          <a:xfrm>
            <a:off x="9327402" y="5559515"/>
            <a:ext cx="1800200" cy="338554"/>
          </a:xfrm>
          <a:prstGeom prst="rect">
            <a:avLst/>
          </a:prstGeom>
          <a:noFill/>
        </p:spPr>
        <p:txBody>
          <a:bodyPr wrap="square" lIns="108000" rIns="108000" rtlCol="0">
            <a:spAutoFit/>
          </a:bodyPr>
          <a:lstStyle/>
          <a:p>
            <a:pPr algn="ctr" rtl="1"/>
            <a:r>
              <a:rPr lang="fa-IR" altLang="ko-KR" sz="1600" b="1" dirty="0">
                <a:solidFill>
                  <a:schemeClr val="bg1"/>
                </a:solidFill>
                <a:cs typeface="B Nazanin" panose="00000400000000000000" pitchFamily="2" charset="-78"/>
              </a:rPr>
              <a:t>عنوان مطالب</a:t>
            </a:r>
            <a:endParaRPr lang="ko-KR" altLang="en-US" sz="1600" b="1" dirty="0">
              <a:solidFill>
                <a:schemeClr val="bg1"/>
              </a:solidFill>
              <a:cs typeface="B Nazanin" panose="00000400000000000000" pitchFamily="2" charset="-78"/>
            </a:endParaRPr>
          </a:p>
        </p:txBody>
      </p:sp>
      <p:sp>
        <p:nvSpPr>
          <p:cNvPr id="35" name="Rounded Rectangle 27">
            <a:extLst>
              <a:ext uri="{FF2B5EF4-FFF2-40B4-BE49-F238E27FC236}">
                <a16:creationId xmlns:a16="http://schemas.microsoft.com/office/drawing/2014/main" id="{E8096731-F9D4-4F66-982E-C375E72D1B26}"/>
              </a:ext>
            </a:extLst>
          </p:cNvPr>
          <p:cNvSpPr/>
          <p:nvPr/>
        </p:nvSpPr>
        <p:spPr>
          <a:xfrm>
            <a:off x="1766992" y="2089411"/>
            <a:ext cx="446464" cy="342944"/>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6" name="Rectangle 16">
            <a:extLst>
              <a:ext uri="{FF2B5EF4-FFF2-40B4-BE49-F238E27FC236}">
                <a16:creationId xmlns:a16="http://schemas.microsoft.com/office/drawing/2014/main" id="{6B487547-3A42-4F7C-836C-F5FF583CB7FC}"/>
              </a:ext>
            </a:extLst>
          </p:cNvPr>
          <p:cNvSpPr/>
          <p:nvPr/>
        </p:nvSpPr>
        <p:spPr>
          <a:xfrm rot="2700000">
            <a:off x="4573488" y="1980943"/>
            <a:ext cx="312293" cy="559883"/>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7" name="Teardrop 1">
            <a:extLst>
              <a:ext uri="{FF2B5EF4-FFF2-40B4-BE49-F238E27FC236}">
                <a16:creationId xmlns:a16="http://schemas.microsoft.com/office/drawing/2014/main" id="{F50D8E2E-B8DC-48B5-86E2-EA82933FAE00}"/>
              </a:ext>
            </a:extLst>
          </p:cNvPr>
          <p:cNvSpPr/>
          <p:nvPr/>
        </p:nvSpPr>
        <p:spPr>
          <a:xfrm rot="18805991">
            <a:off x="7245730" y="2030475"/>
            <a:ext cx="465678" cy="460819"/>
          </a:xfrm>
          <a:custGeom>
            <a:avLst/>
            <a:gdLst/>
            <a:ahLst/>
            <a:cxnLst/>
            <a:rect l="l" t="t" r="r" b="b"/>
            <a:pathLst>
              <a:path w="1807241" h="1788383">
                <a:moveTo>
                  <a:pt x="712876" y="1117592"/>
                </a:moveTo>
                <a:cubicBezTo>
                  <a:pt x="771173" y="1181828"/>
                  <a:pt x="811089" y="1255910"/>
                  <a:pt x="847925" y="1348018"/>
                </a:cubicBezTo>
                <a:cubicBezTo>
                  <a:pt x="814544" y="1418896"/>
                  <a:pt x="753893" y="1474052"/>
                  <a:pt x="679064" y="1498332"/>
                </a:cubicBezTo>
                <a:lnTo>
                  <a:pt x="308226" y="1106637"/>
                </a:lnTo>
                <a:cubicBezTo>
                  <a:pt x="336560" y="1033247"/>
                  <a:pt x="394949" y="975701"/>
                  <a:pt x="467546" y="946245"/>
                </a:cubicBezTo>
                <a:cubicBezTo>
                  <a:pt x="577903" y="998968"/>
                  <a:pt x="654580" y="1053357"/>
                  <a:pt x="712876" y="1117592"/>
                </a:cubicBezTo>
                <a:close/>
                <a:moveTo>
                  <a:pt x="1038527" y="398886"/>
                </a:moveTo>
                <a:lnTo>
                  <a:pt x="1405560" y="786562"/>
                </a:lnTo>
                <a:cubicBezTo>
                  <a:pt x="1374476" y="799049"/>
                  <a:pt x="1340402" y="804299"/>
                  <a:pt x="1305054" y="803332"/>
                </a:cubicBezTo>
                <a:lnTo>
                  <a:pt x="1008167" y="795212"/>
                </a:lnTo>
                <a:lnTo>
                  <a:pt x="1016288" y="498325"/>
                </a:lnTo>
                <a:cubicBezTo>
                  <a:pt x="1017255" y="462976"/>
                  <a:pt x="1024360" y="429240"/>
                  <a:pt x="1038527" y="398886"/>
                </a:cubicBezTo>
                <a:close/>
                <a:moveTo>
                  <a:pt x="1097925" y="218888"/>
                </a:moveTo>
                <a:cubicBezTo>
                  <a:pt x="992582" y="279303"/>
                  <a:pt x="921871" y="392886"/>
                  <a:pt x="921053" y="523256"/>
                </a:cubicBezTo>
                <a:lnTo>
                  <a:pt x="919136" y="828763"/>
                </a:lnTo>
                <a:lnTo>
                  <a:pt x="830924" y="915875"/>
                </a:lnTo>
                <a:lnTo>
                  <a:pt x="525417" y="913958"/>
                </a:lnTo>
                <a:cubicBezTo>
                  <a:pt x="403891" y="913196"/>
                  <a:pt x="296188" y="973343"/>
                  <a:pt x="234366" y="1067831"/>
                </a:cubicBezTo>
                <a:lnTo>
                  <a:pt x="710285" y="1570519"/>
                </a:lnTo>
                <a:cubicBezTo>
                  <a:pt x="811872" y="1510375"/>
                  <a:pt x="878808" y="1399439"/>
                  <a:pt x="879603" y="1272618"/>
                </a:cubicBezTo>
                <a:lnTo>
                  <a:pt x="881520" y="967111"/>
                </a:lnTo>
                <a:lnTo>
                  <a:pt x="969732" y="879999"/>
                </a:lnTo>
                <a:lnTo>
                  <a:pt x="1275239" y="881916"/>
                </a:lnTo>
                <a:cubicBezTo>
                  <a:pt x="1400271" y="882701"/>
                  <a:pt x="1510670" y="819011"/>
                  <a:pt x="1573529" y="721242"/>
                </a:cubicBezTo>
                <a:close/>
                <a:moveTo>
                  <a:pt x="1162945" y="27894"/>
                </a:moveTo>
                <a:lnTo>
                  <a:pt x="1782798" y="682611"/>
                </a:lnTo>
                <a:cubicBezTo>
                  <a:pt x="1816692" y="718411"/>
                  <a:pt x="1815147" y="774907"/>
                  <a:pt x="1779347" y="808801"/>
                </a:cubicBezTo>
                <a:cubicBezTo>
                  <a:pt x="1743547" y="842694"/>
                  <a:pt x="1687050" y="841149"/>
                  <a:pt x="1653157" y="805349"/>
                </a:cubicBezTo>
                <a:lnTo>
                  <a:pt x="1644015" y="795693"/>
                </a:lnTo>
                <a:cubicBezTo>
                  <a:pt x="1561789" y="910282"/>
                  <a:pt x="1426630" y="983636"/>
                  <a:pt x="1274606" y="982683"/>
                </a:cubicBezTo>
                <a:lnTo>
                  <a:pt x="980378" y="980836"/>
                </a:lnTo>
                <a:lnTo>
                  <a:pt x="980378" y="1270380"/>
                </a:lnTo>
                <a:cubicBezTo>
                  <a:pt x="980378" y="1427425"/>
                  <a:pt x="901198" y="1565976"/>
                  <a:pt x="779756" y="1647056"/>
                </a:cubicBezTo>
                <a:cubicBezTo>
                  <a:pt x="807405" y="1681913"/>
                  <a:pt x="803595" y="1732594"/>
                  <a:pt x="770486" y="1763941"/>
                </a:cubicBezTo>
                <a:cubicBezTo>
                  <a:pt x="734686" y="1797834"/>
                  <a:pt x="678189" y="1796289"/>
                  <a:pt x="644296" y="1760489"/>
                </a:cubicBezTo>
                <a:lnTo>
                  <a:pt x="24442" y="1105772"/>
                </a:lnTo>
                <a:cubicBezTo>
                  <a:pt x="-9451" y="1069973"/>
                  <a:pt x="-7906" y="1013476"/>
                  <a:pt x="27894" y="979583"/>
                </a:cubicBezTo>
                <a:cubicBezTo>
                  <a:pt x="63694" y="945689"/>
                  <a:pt x="120190" y="947235"/>
                  <a:pt x="154084" y="983034"/>
                </a:cubicBezTo>
                <a:lnTo>
                  <a:pt x="163237" y="992702"/>
                </a:lnTo>
                <a:cubicBezTo>
                  <a:pt x="244774" y="882877"/>
                  <a:pt x="375836" y="813180"/>
                  <a:pt x="523178" y="813180"/>
                </a:cubicBezTo>
                <a:lnTo>
                  <a:pt x="818460" y="813180"/>
                </a:lnTo>
                <a:lnTo>
                  <a:pt x="820284" y="522622"/>
                </a:lnTo>
                <a:cubicBezTo>
                  <a:pt x="821285" y="363119"/>
                  <a:pt x="903845" y="223207"/>
                  <a:pt x="1028952" y="143673"/>
                </a:cubicBezTo>
                <a:cubicBezTo>
                  <a:pt x="999689" y="108599"/>
                  <a:pt x="1002953" y="56445"/>
                  <a:pt x="1036755" y="24443"/>
                </a:cubicBezTo>
                <a:cubicBezTo>
                  <a:pt x="1072555" y="-9451"/>
                  <a:pt x="1129052" y="-7906"/>
                  <a:pt x="1162945" y="2789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solidFill>
              <a:cs typeface="B Nazanin" panose="00000400000000000000" pitchFamily="2" charset="-78"/>
            </a:endParaRPr>
          </a:p>
        </p:txBody>
      </p:sp>
      <p:sp>
        <p:nvSpPr>
          <p:cNvPr id="38" name="Rectangle 16">
            <a:extLst>
              <a:ext uri="{FF2B5EF4-FFF2-40B4-BE49-F238E27FC236}">
                <a16:creationId xmlns:a16="http://schemas.microsoft.com/office/drawing/2014/main" id="{420EC16B-EBB3-48ED-AF8E-07A3219EE085}"/>
              </a:ext>
            </a:extLst>
          </p:cNvPr>
          <p:cNvSpPr/>
          <p:nvPr/>
        </p:nvSpPr>
        <p:spPr>
          <a:xfrm>
            <a:off x="9998372" y="2110296"/>
            <a:ext cx="458263" cy="301177"/>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Tree>
    <p:extLst>
      <p:ext uri="{BB962C8B-B14F-4D97-AF65-F5344CB8AC3E}">
        <p14:creationId xmlns:p14="http://schemas.microsoft.com/office/powerpoint/2010/main" val="318365175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0FCD9D4D-3A87-4CA2-A7DA-BFB89E3D0150}"/>
              </a:ext>
            </a:extLst>
          </p:cNvPr>
          <p:cNvSpPr txBox="1">
            <a:spLocks/>
          </p:cNvSpPr>
          <p:nvPr/>
        </p:nvSpPr>
        <p:spPr>
          <a:xfrm>
            <a:off x="323529" y="339509"/>
            <a:ext cx="11573197" cy="7242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5400" dirty="0">
                <a:solidFill>
                  <a:schemeClr val="bg1"/>
                </a:solidFill>
                <a:latin typeface="+mj-lt"/>
                <a:cs typeface="B Nazanin" panose="00000400000000000000" pitchFamily="2" charset="-78"/>
              </a:rPr>
              <a:t>سبک ستون ها</a:t>
            </a:r>
            <a:endParaRPr lang="en-US" sz="5400" dirty="0">
              <a:solidFill>
                <a:schemeClr val="bg1"/>
              </a:solidFill>
              <a:latin typeface="+mj-lt"/>
              <a:cs typeface="B Nazanin" panose="00000400000000000000" pitchFamily="2" charset="-78"/>
            </a:endParaRPr>
          </a:p>
        </p:txBody>
      </p:sp>
      <p:sp>
        <p:nvSpPr>
          <p:cNvPr id="4" name="TextBox 3">
            <a:extLst>
              <a:ext uri="{FF2B5EF4-FFF2-40B4-BE49-F238E27FC236}">
                <a16:creationId xmlns:a16="http://schemas.microsoft.com/office/drawing/2014/main" id="{3621D7C6-2823-4343-9F6B-6B6F2A34ECD6}"/>
              </a:ext>
            </a:extLst>
          </p:cNvPr>
          <p:cNvSpPr txBox="1"/>
          <p:nvPr/>
        </p:nvSpPr>
        <p:spPr>
          <a:xfrm>
            <a:off x="6328975" y="1881715"/>
            <a:ext cx="2484002" cy="3600986"/>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 ارائه پاورپوینت مدرنی را دریافت کنید که به زیبایی طراحی شده است.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یک </a:t>
            </a:r>
            <a:r>
              <a:rPr lang="en-US" altLang="ko-KR" sz="1200" dirty="0">
                <a:solidFill>
                  <a:schemeClr val="bg1"/>
                </a:solidFill>
                <a:cs typeface="B Nazanin" panose="00000400000000000000" pitchFamily="2" charset="-78"/>
              </a:rPr>
              <a:t>zing </a:t>
            </a:r>
            <a:r>
              <a:rPr lang="fa-IR" altLang="ko-KR" sz="1200" dirty="0">
                <a:solidFill>
                  <a:schemeClr val="bg1"/>
                </a:solidFill>
                <a:cs typeface="B Nazanin" panose="00000400000000000000" pitchFamily="2" charset="-78"/>
              </a:rPr>
              <a:t>منحصر به فرد اضافه کنید. ارائه پاورپوینت مدرنی را دریافت کنید که به زیبایی طراحی شده است.</a:t>
            </a:r>
          </a:p>
          <a:p>
            <a:pPr algn="r" rtl="1"/>
            <a:endParaRPr lang="fa-IR" altLang="ko-KR" sz="1200" dirty="0">
              <a:solidFill>
                <a:schemeClr val="bg1"/>
              </a:solidFill>
              <a:cs typeface="B Nazanin" panose="00000400000000000000" pitchFamily="2" charset="-78"/>
            </a:endParaRPr>
          </a:p>
          <a:p>
            <a:pPr algn="r" rtl="1"/>
            <a:r>
              <a:rPr lang="fa-IR" altLang="ko-KR" sz="1200" dirty="0">
                <a:solidFill>
                  <a:schemeClr val="bg1"/>
                </a:solidFill>
                <a:cs typeface="B Nazanin" panose="00000400000000000000" pitchFamily="2" charset="-78"/>
              </a:rPr>
              <a:t>من امیدوارم و معتقدم که این الگو زمان، پول و اعتبار شما را جلب کند. آسان برای تغییر رنگ، عکس و متن.</a:t>
            </a:r>
            <a:endParaRPr lang="en-US" altLang="ko-KR" sz="1200" dirty="0">
              <a:solidFill>
                <a:schemeClr val="bg1"/>
              </a:solidFill>
              <a:cs typeface="B Nazanin" panose="00000400000000000000" pitchFamily="2" charset="-78"/>
            </a:endParaRPr>
          </a:p>
        </p:txBody>
      </p:sp>
      <p:sp>
        <p:nvSpPr>
          <p:cNvPr id="6" name="TextBox 5">
            <a:extLst>
              <a:ext uri="{FF2B5EF4-FFF2-40B4-BE49-F238E27FC236}">
                <a16:creationId xmlns:a16="http://schemas.microsoft.com/office/drawing/2014/main" id="{81E164C2-DE00-414A-B7F0-F9B2EB4F0E4D}"/>
              </a:ext>
            </a:extLst>
          </p:cNvPr>
          <p:cNvSpPr txBox="1"/>
          <p:nvPr/>
        </p:nvSpPr>
        <p:spPr>
          <a:xfrm>
            <a:off x="9129597" y="877594"/>
            <a:ext cx="2484002" cy="5609228"/>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altLang="ko-KR" sz="1200" dirty="0">
              <a:solidFill>
                <a:schemeClr val="bg1"/>
              </a:solidFill>
              <a:cs typeface="B Nazanin" panose="00000400000000000000" pitchFamily="2" charset="-78"/>
            </a:endParaRPr>
          </a:p>
        </p:txBody>
      </p:sp>
      <p:sp>
        <p:nvSpPr>
          <p:cNvPr id="8" name="TextBox 7">
            <a:extLst>
              <a:ext uri="{FF2B5EF4-FFF2-40B4-BE49-F238E27FC236}">
                <a16:creationId xmlns:a16="http://schemas.microsoft.com/office/drawing/2014/main" id="{1B2A2674-7BD6-416C-ACD3-164E1BB3F7F1}"/>
              </a:ext>
            </a:extLst>
          </p:cNvPr>
          <p:cNvSpPr txBox="1"/>
          <p:nvPr/>
        </p:nvSpPr>
        <p:spPr>
          <a:xfrm>
            <a:off x="3528353" y="1881715"/>
            <a:ext cx="2483865" cy="1768620"/>
          </a:xfrm>
          <a:prstGeom prst="rect">
            <a:avLst/>
          </a:prstGeom>
          <a:noFill/>
        </p:spPr>
        <p:txBody>
          <a:bodyPr wrap="square" rtlCol="0">
            <a:no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 آسان برای تغییر رنگ، عکس و متن.</a:t>
            </a:r>
            <a:endParaRPr lang="en-US" altLang="ko-KR" sz="1200" dirty="0">
              <a:solidFill>
                <a:schemeClr val="bg1"/>
              </a:solidFill>
              <a:cs typeface="B Nazanin" panose="00000400000000000000" pitchFamily="2" charset="-78"/>
            </a:endParaRPr>
          </a:p>
        </p:txBody>
      </p:sp>
      <p:sp>
        <p:nvSpPr>
          <p:cNvPr id="9" name="TextBox 8">
            <a:extLst>
              <a:ext uri="{FF2B5EF4-FFF2-40B4-BE49-F238E27FC236}">
                <a16:creationId xmlns:a16="http://schemas.microsoft.com/office/drawing/2014/main" id="{B9E3AA66-8F7D-46CE-A23E-0835334C2482}"/>
              </a:ext>
            </a:extLst>
          </p:cNvPr>
          <p:cNvSpPr txBox="1"/>
          <p:nvPr/>
        </p:nvSpPr>
        <p:spPr>
          <a:xfrm>
            <a:off x="3528353" y="4085053"/>
            <a:ext cx="2483865" cy="2136312"/>
          </a:xfrm>
          <a:prstGeom prst="rect">
            <a:avLst/>
          </a:prstGeom>
          <a:noFill/>
        </p:spPr>
        <p:txBody>
          <a:bodyPr wrap="square" rtlCol="0">
            <a:no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sp>
        <p:nvSpPr>
          <p:cNvPr id="18" name="TextBox 17">
            <a:extLst>
              <a:ext uri="{FF2B5EF4-FFF2-40B4-BE49-F238E27FC236}">
                <a16:creationId xmlns:a16="http://schemas.microsoft.com/office/drawing/2014/main" id="{E4D3D0BE-3E30-45BD-AA8F-B04C5C1D57AA}"/>
              </a:ext>
            </a:extLst>
          </p:cNvPr>
          <p:cNvSpPr txBox="1"/>
          <p:nvPr/>
        </p:nvSpPr>
        <p:spPr>
          <a:xfrm>
            <a:off x="727731" y="1881715"/>
            <a:ext cx="2483865" cy="1768620"/>
          </a:xfrm>
          <a:prstGeom prst="rect">
            <a:avLst/>
          </a:prstGeom>
          <a:noFill/>
        </p:spPr>
        <p:txBody>
          <a:bodyPr wrap="square" rtlCol="0">
            <a:no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 آسان برای تغییر رنگ، عکس و متن.</a:t>
            </a:r>
            <a:endParaRPr lang="en-US" altLang="ko-KR" sz="1200" dirty="0">
              <a:solidFill>
                <a:schemeClr val="bg1"/>
              </a:solidFill>
              <a:cs typeface="B Nazanin" panose="00000400000000000000" pitchFamily="2" charset="-78"/>
            </a:endParaRPr>
          </a:p>
        </p:txBody>
      </p:sp>
    </p:spTree>
    <p:extLst>
      <p:ext uri="{BB962C8B-B14F-4D97-AF65-F5344CB8AC3E}">
        <p14:creationId xmlns:p14="http://schemas.microsoft.com/office/powerpoint/2010/main" val="417915349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B33A3009-60C9-481D-A84E-0BC835641721}"/>
              </a:ext>
            </a:extLst>
          </p:cNvPr>
          <p:cNvSpPr txBox="1"/>
          <p:nvPr/>
        </p:nvSpPr>
        <p:spPr>
          <a:xfrm>
            <a:off x="722811" y="5580701"/>
            <a:ext cx="6941382" cy="923330"/>
          </a:xfrm>
          <a:prstGeom prst="rect">
            <a:avLst/>
          </a:prstGeom>
          <a:noFill/>
        </p:spPr>
        <p:txBody>
          <a:bodyPr wrap="square" rtlCol="0" anchor="ctr">
            <a:spAutoFit/>
          </a:bodyPr>
          <a:lstStyle/>
          <a:p>
            <a:pPr algn="r" rtl="1"/>
            <a:r>
              <a:rPr lang="fa-IR" altLang="ko-KR" sz="5400" dirty="0">
                <a:solidFill>
                  <a:schemeClr val="bg1"/>
                </a:solidFill>
                <a:latin typeface="+mj-lt"/>
                <a:cs typeface="B Nazanin" panose="00000400000000000000" pitchFamily="2" charset="-78"/>
              </a:rPr>
              <a:t>سبک ستون ها</a:t>
            </a:r>
            <a:endParaRPr lang="ko-KR" altLang="en-US" sz="5400" dirty="0">
              <a:solidFill>
                <a:schemeClr val="bg1"/>
              </a:solidFill>
              <a:latin typeface="+mj-lt"/>
              <a:cs typeface="B Nazanin" panose="00000400000000000000" pitchFamily="2" charset="-78"/>
            </a:endParaRPr>
          </a:p>
        </p:txBody>
      </p:sp>
      <p:sp>
        <p:nvSpPr>
          <p:cNvPr id="11" name="TextBox 10">
            <a:extLst>
              <a:ext uri="{FF2B5EF4-FFF2-40B4-BE49-F238E27FC236}">
                <a16:creationId xmlns:a16="http://schemas.microsoft.com/office/drawing/2014/main" id="{E7FAB668-CA71-479F-BCDE-BEBF75E3348E}"/>
              </a:ext>
            </a:extLst>
          </p:cNvPr>
          <p:cNvSpPr txBox="1"/>
          <p:nvPr/>
        </p:nvSpPr>
        <p:spPr>
          <a:xfrm>
            <a:off x="722811" y="812886"/>
            <a:ext cx="2313560" cy="5055230"/>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 ارائه پاورپوینت مدرنی را دریافت کنید که به زیبایی طراحی شده است.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یک </a:t>
            </a:r>
            <a:r>
              <a:rPr lang="en-US" altLang="ko-KR" sz="1200" dirty="0">
                <a:solidFill>
                  <a:schemeClr val="bg1"/>
                </a:solidFill>
                <a:cs typeface="B Nazanin" panose="00000400000000000000" pitchFamily="2" charset="-78"/>
              </a:rPr>
              <a:t>zing </a:t>
            </a:r>
            <a:r>
              <a:rPr lang="fa-IR" altLang="ko-KR" sz="1200" dirty="0">
                <a:solidFill>
                  <a:schemeClr val="bg1"/>
                </a:solidFill>
                <a:cs typeface="B Nazanin" panose="00000400000000000000" pitchFamily="2" charset="-78"/>
              </a:rPr>
              <a:t>منحصر به فرد اضافه کنید. ارائه پاورپوینت مدرنی را دریافت کنید که به زیبایی طراحی شده است. آسان برای تغییر رنگ، عکس و متن.</a:t>
            </a:r>
            <a:endParaRPr lang="en-US" altLang="ko-KR" sz="1200" dirty="0">
              <a:solidFill>
                <a:schemeClr val="bg1"/>
              </a:solidFill>
              <a:cs typeface="B Nazanin" panose="00000400000000000000" pitchFamily="2" charset="-78"/>
            </a:endParaRPr>
          </a:p>
        </p:txBody>
      </p:sp>
      <p:sp>
        <p:nvSpPr>
          <p:cNvPr id="12" name="TextBox 11">
            <a:extLst>
              <a:ext uri="{FF2B5EF4-FFF2-40B4-BE49-F238E27FC236}">
                <a16:creationId xmlns:a16="http://schemas.microsoft.com/office/drawing/2014/main" id="{72CBA0B2-C96D-45F3-BFC3-C89C3E82EFCC}"/>
              </a:ext>
            </a:extLst>
          </p:cNvPr>
          <p:cNvSpPr txBox="1"/>
          <p:nvPr/>
        </p:nvSpPr>
        <p:spPr>
          <a:xfrm>
            <a:off x="3525396" y="669179"/>
            <a:ext cx="2313560" cy="5055230"/>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 ارائه پاورپوینت مدرنی را دریافت کنید که به زیبایی طراحی شده است.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یک </a:t>
            </a:r>
            <a:r>
              <a:rPr lang="en-US" altLang="ko-KR" sz="1200" dirty="0">
                <a:solidFill>
                  <a:schemeClr val="bg1"/>
                </a:solidFill>
                <a:cs typeface="B Nazanin" panose="00000400000000000000" pitchFamily="2" charset="-78"/>
              </a:rPr>
              <a:t>zing </a:t>
            </a:r>
            <a:r>
              <a:rPr lang="fa-IR" altLang="ko-KR" sz="1200" dirty="0">
                <a:solidFill>
                  <a:schemeClr val="bg1"/>
                </a:solidFill>
                <a:cs typeface="B Nazanin" panose="00000400000000000000" pitchFamily="2" charset="-78"/>
              </a:rPr>
              <a:t>منحصر به فرد اضافه کنید. ارائه پاورپوینت مدرنی را دریافت کنید که به زیبایی طراحی شده است. آسان برای تغییر رنگ، عکس و متن.</a:t>
            </a:r>
            <a:endParaRPr lang="en-US" altLang="ko-KR" sz="1200" dirty="0">
              <a:solidFill>
                <a:schemeClr val="bg1"/>
              </a:solidFill>
              <a:cs typeface="B Nazanin" panose="00000400000000000000" pitchFamily="2" charset="-78"/>
            </a:endParaRPr>
          </a:p>
        </p:txBody>
      </p:sp>
      <p:sp>
        <p:nvSpPr>
          <p:cNvPr id="13" name="TextBox 12">
            <a:extLst>
              <a:ext uri="{FF2B5EF4-FFF2-40B4-BE49-F238E27FC236}">
                <a16:creationId xmlns:a16="http://schemas.microsoft.com/office/drawing/2014/main" id="{852BB267-60BE-4438-9BCB-6708B921CA5F}"/>
              </a:ext>
            </a:extLst>
          </p:cNvPr>
          <p:cNvSpPr txBox="1"/>
          <p:nvPr/>
        </p:nvSpPr>
        <p:spPr>
          <a:xfrm>
            <a:off x="6608262" y="812886"/>
            <a:ext cx="4952245" cy="2327560"/>
          </a:xfrm>
          <a:prstGeom prst="rect">
            <a:avLst/>
          </a:prstGeom>
          <a:noFill/>
        </p:spPr>
        <p:txBody>
          <a:bodyPr wrap="square" rtlCol="0">
            <a:spAutoFit/>
          </a:bodyPr>
          <a:lstStyle/>
          <a:p>
            <a:pPr algn="r" rtl="1">
              <a:lnSpc>
                <a:spcPct val="150000"/>
              </a:lnSpc>
            </a:pPr>
            <a:r>
              <a:rPr lang="fa-IR" altLang="ko-KR" sz="14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400" dirty="0">
              <a:solidFill>
                <a:schemeClr val="bg1"/>
              </a:solidFill>
              <a:cs typeface="B Nazanin" panose="00000400000000000000" pitchFamily="2" charset="-78"/>
            </a:endParaRPr>
          </a:p>
        </p:txBody>
      </p:sp>
    </p:spTree>
    <p:extLst>
      <p:ext uri="{BB962C8B-B14F-4D97-AF65-F5344CB8AC3E}">
        <p14:creationId xmlns:p14="http://schemas.microsoft.com/office/powerpoint/2010/main" val="279484329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DF8EF26-7AD5-4E7F-95B3-9A57CF80C483}"/>
              </a:ext>
            </a:extLst>
          </p:cNvPr>
          <p:cNvSpPr txBox="1"/>
          <p:nvPr/>
        </p:nvSpPr>
        <p:spPr>
          <a:xfrm>
            <a:off x="1" y="4972291"/>
            <a:ext cx="12191999" cy="830997"/>
          </a:xfrm>
          <a:prstGeom prst="rect">
            <a:avLst/>
          </a:prstGeom>
          <a:noFill/>
        </p:spPr>
        <p:txBody>
          <a:bodyPr wrap="square" rtlCol="0" anchor="ctr">
            <a:spAutoFit/>
          </a:bodyPr>
          <a:lstStyle/>
          <a:p>
            <a:pPr algn="ctr" rtl="1"/>
            <a:r>
              <a:rPr lang="fa-IR" altLang="ko-KR" sz="4800" dirty="0">
                <a:solidFill>
                  <a:schemeClr val="bg1"/>
                </a:solidFill>
                <a:cs typeface="B Nazanin" panose="00000400000000000000" pitchFamily="2" charset="-78"/>
              </a:rPr>
              <a:t>با تشکر از شما دوستان عزیز ... !</a:t>
            </a:r>
            <a:endParaRPr lang="ko-KR" altLang="en-US" sz="4800" dirty="0">
              <a:solidFill>
                <a:schemeClr val="bg1"/>
              </a:solidFill>
              <a:cs typeface="B Nazanin" panose="00000400000000000000" pitchFamily="2" charset="-78"/>
            </a:endParaRPr>
          </a:p>
        </p:txBody>
      </p:sp>
      <p:sp>
        <p:nvSpPr>
          <p:cNvPr id="5" name="TextBox 4">
            <a:extLst>
              <a:ext uri="{FF2B5EF4-FFF2-40B4-BE49-F238E27FC236}">
                <a16:creationId xmlns:a16="http://schemas.microsoft.com/office/drawing/2014/main" id="{BADEB2CA-D11F-4CA5-BC5A-6C38FF4BF392}"/>
              </a:ext>
            </a:extLst>
          </p:cNvPr>
          <p:cNvSpPr txBox="1"/>
          <p:nvPr/>
        </p:nvSpPr>
        <p:spPr>
          <a:xfrm>
            <a:off x="51" y="5819290"/>
            <a:ext cx="12191852" cy="379656"/>
          </a:xfrm>
          <a:prstGeom prst="rect">
            <a:avLst/>
          </a:prstGeom>
          <a:noFill/>
        </p:spPr>
        <p:txBody>
          <a:bodyPr wrap="square" rtlCol="0" anchor="ctr">
            <a:spAutoFit/>
          </a:bodyPr>
          <a:lstStyle/>
          <a:p>
            <a:pPr algn="ctr" rtl="1"/>
            <a:r>
              <a:rPr lang="fa-IR" altLang="ko-KR" sz="1867" dirty="0">
                <a:solidFill>
                  <a:schemeClr val="bg1"/>
                </a:solidFill>
                <a:cs typeface="B Nazanin" panose="00000400000000000000" pitchFamily="2" charset="-78"/>
              </a:rPr>
              <a:t>زیرنویس ارائه خود را وارد کنید</a:t>
            </a:r>
            <a:endParaRPr lang="ko-KR" altLang="en-US" sz="1867" dirty="0">
              <a:solidFill>
                <a:schemeClr val="bg1"/>
              </a:solidFill>
              <a:cs typeface="B Nazanin" panose="00000400000000000000" pitchFamily="2" charset="-78"/>
            </a:endParaRPr>
          </a:p>
        </p:txBody>
      </p:sp>
    </p:spTree>
    <p:extLst>
      <p:ext uri="{BB962C8B-B14F-4D97-AF65-F5344CB8AC3E}">
        <p14:creationId xmlns:p14="http://schemas.microsoft.com/office/powerpoint/2010/main" val="82165651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F009C79-8591-4A58-A9F5-FA2E249DFF61}"/>
              </a:ext>
            </a:extLst>
          </p:cNvPr>
          <p:cNvSpPr>
            <a:spLocks noGrp="1"/>
          </p:cNvSpPr>
          <p:nvPr>
            <p:ph type="body" sz="quarter" idx="10"/>
          </p:nvPr>
        </p:nvSpPr>
        <p:spPr/>
        <p:txBody>
          <a:bodyPr/>
          <a:lstStyle/>
          <a:p>
            <a:pPr rtl="1"/>
            <a:r>
              <a:rPr lang="fa-IR" dirty="0">
                <a:cs typeface="B Nazanin" panose="00000400000000000000" pitchFamily="2" charset="-78"/>
              </a:rPr>
              <a:t>اشکال کاملا قابل ویرایش</a:t>
            </a:r>
            <a:endParaRPr lang="en-US" dirty="0">
              <a:cs typeface="B Nazanin" panose="00000400000000000000" pitchFamily="2" charset="-78"/>
            </a:endParaRPr>
          </a:p>
        </p:txBody>
      </p:sp>
      <p:grpSp>
        <p:nvGrpSpPr>
          <p:cNvPr id="41" name="Graphic 113">
            <a:extLst>
              <a:ext uri="{FF2B5EF4-FFF2-40B4-BE49-F238E27FC236}">
                <a16:creationId xmlns:a16="http://schemas.microsoft.com/office/drawing/2014/main" id="{790FB92C-71AC-4647-90F7-57D92DEB2699}"/>
              </a:ext>
            </a:extLst>
          </p:cNvPr>
          <p:cNvGrpSpPr/>
          <p:nvPr/>
        </p:nvGrpSpPr>
        <p:grpSpPr>
          <a:xfrm>
            <a:off x="9925329" y="602131"/>
            <a:ext cx="1933302" cy="2220852"/>
            <a:chOff x="3273624" y="505223"/>
            <a:chExt cx="5528499" cy="6350784"/>
          </a:xfrm>
        </p:grpSpPr>
        <p:sp>
          <p:nvSpPr>
            <p:cNvPr id="42" name="Freeform: Shape 41">
              <a:extLst>
                <a:ext uri="{FF2B5EF4-FFF2-40B4-BE49-F238E27FC236}">
                  <a16:creationId xmlns:a16="http://schemas.microsoft.com/office/drawing/2014/main" id="{F89D6B04-2837-48AC-86A0-F659C655C437}"/>
                </a:ext>
              </a:extLst>
            </p:cNvPr>
            <p:cNvSpPr/>
            <p:nvPr/>
          </p:nvSpPr>
          <p:spPr>
            <a:xfrm>
              <a:off x="3273624" y="505223"/>
              <a:ext cx="5528499" cy="5952632"/>
            </a:xfrm>
            <a:custGeom>
              <a:avLst/>
              <a:gdLst>
                <a:gd name="connsiteX0" fmla="*/ 5510955 w 5528499"/>
                <a:gd name="connsiteY0" fmla="*/ 5152721 h 5952632"/>
                <a:gd name="connsiteX1" fmla="*/ 5319175 w 5528499"/>
                <a:gd name="connsiteY1" fmla="*/ 4687838 h 5952632"/>
                <a:gd name="connsiteX2" fmla="*/ 5122054 w 5528499"/>
                <a:gd name="connsiteY2" fmla="*/ 4326201 h 5952632"/>
                <a:gd name="connsiteX3" fmla="*/ 5080737 w 5528499"/>
                <a:gd name="connsiteY3" fmla="*/ 4259213 h 5952632"/>
                <a:gd name="connsiteX4" fmla="*/ 4521792 w 5528499"/>
                <a:gd name="connsiteY4" fmla="*/ 3443467 h 5952632"/>
                <a:gd name="connsiteX5" fmla="*/ 4394375 w 5528499"/>
                <a:gd name="connsiteY5" fmla="*/ 3320079 h 5952632"/>
                <a:gd name="connsiteX6" fmla="*/ 4168586 w 5528499"/>
                <a:gd name="connsiteY6" fmla="*/ 3222081 h 5952632"/>
                <a:gd name="connsiteX7" fmla="*/ 4054192 w 5528499"/>
                <a:gd name="connsiteY7" fmla="*/ 3188541 h 5952632"/>
                <a:gd name="connsiteX8" fmla="*/ 4074335 w 5528499"/>
                <a:gd name="connsiteY8" fmla="*/ 3167367 h 5952632"/>
                <a:gd name="connsiteX9" fmla="*/ 4366924 w 5528499"/>
                <a:gd name="connsiteY9" fmla="*/ 2759728 h 5952632"/>
                <a:gd name="connsiteX10" fmla="*/ 4485347 w 5528499"/>
                <a:gd name="connsiteY10" fmla="*/ 2325201 h 5952632"/>
                <a:gd name="connsiteX11" fmla="*/ 4487408 w 5528499"/>
                <a:gd name="connsiteY11" fmla="*/ 2309930 h 5952632"/>
                <a:gd name="connsiteX12" fmla="*/ 4488064 w 5528499"/>
                <a:gd name="connsiteY12" fmla="*/ 2128736 h 5952632"/>
                <a:gd name="connsiteX13" fmla="*/ 4381540 w 5528499"/>
                <a:gd name="connsiteY13" fmla="*/ 1605298 h 5952632"/>
                <a:gd name="connsiteX14" fmla="*/ 3816036 w 5528499"/>
                <a:gd name="connsiteY14" fmla="*/ 594961 h 5952632"/>
                <a:gd name="connsiteX15" fmla="*/ 3278076 w 5528499"/>
                <a:gd name="connsiteY15" fmla="*/ 145818 h 5952632"/>
                <a:gd name="connsiteX16" fmla="*/ 2844673 w 5528499"/>
                <a:gd name="connsiteY16" fmla="*/ 4068 h 5952632"/>
                <a:gd name="connsiteX17" fmla="*/ 2221551 w 5528499"/>
                <a:gd name="connsiteY17" fmla="*/ 144132 h 5952632"/>
                <a:gd name="connsiteX18" fmla="*/ 1637028 w 5528499"/>
                <a:gd name="connsiteY18" fmla="*/ 646771 h 5952632"/>
                <a:gd name="connsiteX19" fmla="*/ 1036672 w 5528499"/>
                <a:gd name="connsiteY19" fmla="*/ 1923090 h 5952632"/>
                <a:gd name="connsiteX20" fmla="*/ 1008940 w 5528499"/>
                <a:gd name="connsiteY20" fmla="*/ 2144195 h 5952632"/>
                <a:gd name="connsiteX21" fmla="*/ 1019902 w 5528499"/>
                <a:gd name="connsiteY21" fmla="*/ 2411207 h 5952632"/>
                <a:gd name="connsiteX22" fmla="*/ 1344533 w 5528499"/>
                <a:gd name="connsiteY22" fmla="*/ 3082204 h 5952632"/>
                <a:gd name="connsiteX23" fmla="*/ 1452181 w 5528499"/>
                <a:gd name="connsiteY23" fmla="*/ 3199315 h 5952632"/>
                <a:gd name="connsiteX24" fmla="*/ 1443749 w 5528499"/>
                <a:gd name="connsiteY24" fmla="*/ 3203531 h 5952632"/>
                <a:gd name="connsiteX25" fmla="*/ 1146475 w 5528499"/>
                <a:gd name="connsiteY25" fmla="*/ 3319986 h 5952632"/>
                <a:gd name="connsiteX26" fmla="*/ 1119305 w 5528499"/>
                <a:gd name="connsiteY26" fmla="*/ 3335725 h 5952632"/>
                <a:gd name="connsiteX27" fmla="*/ 917407 w 5528499"/>
                <a:gd name="connsiteY27" fmla="*/ 3544557 h 5952632"/>
                <a:gd name="connsiteX28" fmla="*/ 515202 w 5528499"/>
                <a:gd name="connsiteY28" fmla="*/ 4152690 h 5952632"/>
                <a:gd name="connsiteX29" fmla="*/ 398841 w 5528499"/>
                <a:gd name="connsiteY29" fmla="*/ 4354682 h 5952632"/>
                <a:gd name="connsiteX30" fmla="*/ 385537 w 5528499"/>
                <a:gd name="connsiteY30" fmla="*/ 4383070 h 5952632"/>
                <a:gd name="connsiteX31" fmla="*/ 174550 w 5528499"/>
                <a:gd name="connsiteY31" fmla="*/ 4808790 h 5952632"/>
                <a:gd name="connsiteX32" fmla="*/ 11158 w 5528499"/>
                <a:gd name="connsiteY32" fmla="*/ 5265241 h 5952632"/>
                <a:gd name="connsiteX33" fmla="*/ 108219 w 5528499"/>
                <a:gd name="connsiteY33" fmla="*/ 5586592 h 5952632"/>
                <a:gd name="connsiteX34" fmla="*/ 208466 w 5528499"/>
                <a:gd name="connsiteY34" fmla="*/ 5667165 h 5952632"/>
                <a:gd name="connsiteX35" fmla="*/ 875434 w 5528499"/>
                <a:gd name="connsiteY35" fmla="*/ 5941953 h 5952632"/>
                <a:gd name="connsiteX36" fmla="*/ 882461 w 5528499"/>
                <a:gd name="connsiteY36" fmla="*/ 5913003 h 5952632"/>
                <a:gd name="connsiteX37" fmla="*/ 882742 w 5528499"/>
                <a:gd name="connsiteY37" fmla="*/ 4122803 h 5952632"/>
                <a:gd name="connsiteX38" fmla="*/ 887426 w 5528499"/>
                <a:gd name="connsiteY38" fmla="*/ 4070618 h 5952632"/>
                <a:gd name="connsiteX39" fmla="*/ 986642 w 5528499"/>
                <a:gd name="connsiteY39" fmla="*/ 3984800 h 5952632"/>
                <a:gd name="connsiteX40" fmla="*/ 1039202 w 5528499"/>
                <a:gd name="connsiteY40" fmla="*/ 3984331 h 5952632"/>
                <a:gd name="connsiteX41" fmla="*/ 4438502 w 5528499"/>
                <a:gd name="connsiteY41" fmla="*/ 3984331 h 5952632"/>
                <a:gd name="connsiteX42" fmla="*/ 4493685 w 5528499"/>
                <a:gd name="connsiteY42" fmla="*/ 3984987 h 5952632"/>
                <a:gd name="connsiteX43" fmla="*/ 4589622 w 5528499"/>
                <a:gd name="connsiteY43" fmla="*/ 4068463 h 5952632"/>
                <a:gd name="connsiteX44" fmla="*/ 4594681 w 5528499"/>
                <a:gd name="connsiteY44" fmla="*/ 4123271 h 5952632"/>
                <a:gd name="connsiteX45" fmla="*/ 4594681 w 5528499"/>
                <a:gd name="connsiteY45" fmla="*/ 5913472 h 5952632"/>
                <a:gd name="connsiteX46" fmla="*/ 4596367 w 5528499"/>
                <a:gd name="connsiteY46" fmla="*/ 5952633 h 5952632"/>
                <a:gd name="connsiteX47" fmla="*/ 5015437 w 5528499"/>
                <a:gd name="connsiteY47" fmla="*/ 5786617 h 5952632"/>
                <a:gd name="connsiteX48" fmla="*/ 5396936 w 5528499"/>
                <a:gd name="connsiteY48" fmla="*/ 5538811 h 5952632"/>
                <a:gd name="connsiteX49" fmla="*/ 5510955 w 5528499"/>
                <a:gd name="connsiteY49" fmla="*/ 5152721 h 5952632"/>
                <a:gd name="connsiteX50" fmla="*/ 2499712 w 5528499"/>
                <a:gd name="connsiteY50" fmla="*/ 2009752 h 5952632"/>
                <a:gd name="connsiteX51" fmla="*/ 2376043 w 5528499"/>
                <a:gd name="connsiteY51" fmla="*/ 2043948 h 5952632"/>
                <a:gd name="connsiteX52" fmla="*/ 2188573 w 5528499"/>
                <a:gd name="connsiteY52" fmla="*/ 1958972 h 5952632"/>
                <a:gd name="connsiteX53" fmla="*/ 2164307 w 5528499"/>
                <a:gd name="connsiteY53" fmla="*/ 1909599 h 5952632"/>
                <a:gd name="connsiteX54" fmla="*/ 2148661 w 5528499"/>
                <a:gd name="connsiteY54" fmla="*/ 1873341 h 5952632"/>
                <a:gd name="connsiteX55" fmla="*/ 2165525 w 5528499"/>
                <a:gd name="connsiteY55" fmla="*/ 1871186 h 5952632"/>
                <a:gd name="connsiteX56" fmla="*/ 2344564 w 5528499"/>
                <a:gd name="connsiteY56" fmla="*/ 1849919 h 5952632"/>
                <a:gd name="connsiteX57" fmla="*/ 2530067 w 5528499"/>
                <a:gd name="connsiteY57" fmla="*/ 1829495 h 5952632"/>
                <a:gd name="connsiteX58" fmla="*/ 2535688 w 5528499"/>
                <a:gd name="connsiteY58" fmla="*/ 1847483 h 5952632"/>
                <a:gd name="connsiteX59" fmla="*/ 2550585 w 5528499"/>
                <a:gd name="connsiteY59" fmla="*/ 1872217 h 5952632"/>
                <a:gd name="connsiteX60" fmla="*/ 2499712 w 5528499"/>
                <a:gd name="connsiteY60" fmla="*/ 2009752 h 5952632"/>
                <a:gd name="connsiteX61" fmla="*/ 3221020 w 5528499"/>
                <a:gd name="connsiteY61" fmla="*/ 2044417 h 5952632"/>
                <a:gd name="connsiteX62" fmla="*/ 2995043 w 5528499"/>
                <a:gd name="connsiteY62" fmla="*/ 1990920 h 5952632"/>
                <a:gd name="connsiteX63" fmla="*/ 2963189 w 5528499"/>
                <a:gd name="connsiteY63" fmla="*/ 1918968 h 5952632"/>
                <a:gd name="connsiteX64" fmla="*/ 2990640 w 5528499"/>
                <a:gd name="connsiteY64" fmla="*/ 1851512 h 5952632"/>
                <a:gd name="connsiteX65" fmla="*/ 2998791 w 5528499"/>
                <a:gd name="connsiteY65" fmla="*/ 1833711 h 5952632"/>
                <a:gd name="connsiteX66" fmla="*/ 3193944 w 5528499"/>
                <a:gd name="connsiteY66" fmla="*/ 1861068 h 5952632"/>
                <a:gd name="connsiteX67" fmla="*/ 3352746 w 5528499"/>
                <a:gd name="connsiteY67" fmla="*/ 1885052 h 5952632"/>
                <a:gd name="connsiteX68" fmla="*/ 3377199 w 5528499"/>
                <a:gd name="connsiteY68" fmla="*/ 1888987 h 5952632"/>
                <a:gd name="connsiteX69" fmla="*/ 3328574 w 5528499"/>
                <a:gd name="connsiteY69" fmla="*/ 1976305 h 5952632"/>
                <a:gd name="connsiteX70" fmla="*/ 3221020 w 5528499"/>
                <a:gd name="connsiteY70" fmla="*/ 2044417 h 5952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5528499" h="5952632">
                  <a:moveTo>
                    <a:pt x="5510955" y="5152721"/>
                  </a:moveTo>
                  <a:cubicBezTo>
                    <a:pt x="5462893" y="4990827"/>
                    <a:pt x="5393938" y="4838302"/>
                    <a:pt x="5319175" y="4687838"/>
                  </a:cubicBezTo>
                  <a:cubicBezTo>
                    <a:pt x="5258089" y="4564732"/>
                    <a:pt x="5188760" y="4446216"/>
                    <a:pt x="5122054" y="4326201"/>
                  </a:cubicBezTo>
                  <a:cubicBezTo>
                    <a:pt x="5108282" y="4303903"/>
                    <a:pt x="5094322" y="4281699"/>
                    <a:pt x="5080737" y="4259213"/>
                  </a:cubicBezTo>
                  <a:cubicBezTo>
                    <a:pt x="4910131" y="3976555"/>
                    <a:pt x="4731092" y="3699612"/>
                    <a:pt x="4521792" y="3443467"/>
                  </a:cubicBezTo>
                  <a:cubicBezTo>
                    <a:pt x="4484222" y="3397466"/>
                    <a:pt x="4448714" y="3345563"/>
                    <a:pt x="4394375" y="3320079"/>
                  </a:cubicBezTo>
                  <a:cubicBezTo>
                    <a:pt x="4320174" y="3285321"/>
                    <a:pt x="4247753" y="3245691"/>
                    <a:pt x="4168586" y="3222081"/>
                  </a:cubicBezTo>
                  <a:cubicBezTo>
                    <a:pt x="4131391" y="3211026"/>
                    <a:pt x="4094103" y="3200252"/>
                    <a:pt x="4054192" y="3188541"/>
                  </a:cubicBezTo>
                  <a:cubicBezTo>
                    <a:pt x="4062436" y="3179828"/>
                    <a:pt x="4068339" y="3173551"/>
                    <a:pt x="4074335" y="3167367"/>
                  </a:cubicBezTo>
                  <a:cubicBezTo>
                    <a:pt x="4192851" y="3046509"/>
                    <a:pt x="4293473" y="2912628"/>
                    <a:pt x="4366924" y="2759728"/>
                  </a:cubicBezTo>
                  <a:cubicBezTo>
                    <a:pt x="4432975" y="2622287"/>
                    <a:pt x="4476446" y="2478382"/>
                    <a:pt x="4485347" y="2325201"/>
                  </a:cubicBezTo>
                  <a:cubicBezTo>
                    <a:pt x="4486940" y="2319486"/>
                    <a:pt x="4487595" y="2314427"/>
                    <a:pt x="4487408" y="2309930"/>
                  </a:cubicBezTo>
                  <a:cubicBezTo>
                    <a:pt x="4495090" y="2249594"/>
                    <a:pt x="4493123" y="2188884"/>
                    <a:pt x="4488064" y="2128736"/>
                  </a:cubicBezTo>
                  <a:cubicBezTo>
                    <a:pt x="4473074" y="1950259"/>
                    <a:pt x="4436160" y="1775811"/>
                    <a:pt x="4381540" y="1605298"/>
                  </a:cubicBezTo>
                  <a:cubicBezTo>
                    <a:pt x="4261431" y="1230263"/>
                    <a:pt x="4073960" y="892703"/>
                    <a:pt x="3816036" y="594961"/>
                  </a:cubicBezTo>
                  <a:cubicBezTo>
                    <a:pt x="3661169" y="416204"/>
                    <a:pt x="3486065" y="261055"/>
                    <a:pt x="3278076" y="145818"/>
                  </a:cubicBezTo>
                  <a:cubicBezTo>
                    <a:pt x="3142790" y="70868"/>
                    <a:pt x="2999821" y="17653"/>
                    <a:pt x="2844673" y="4068"/>
                  </a:cubicBezTo>
                  <a:cubicBezTo>
                    <a:pt x="2622350" y="-15420"/>
                    <a:pt x="2415580" y="35734"/>
                    <a:pt x="2221551" y="144132"/>
                  </a:cubicBezTo>
                  <a:cubicBezTo>
                    <a:pt x="1992482" y="272111"/>
                    <a:pt x="1801826" y="444966"/>
                    <a:pt x="1637028" y="646771"/>
                  </a:cubicBezTo>
                  <a:cubicBezTo>
                    <a:pt x="1330854" y="1021900"/>
                    <a:pt x="1126238" y="1445747"/>
                    <a:pt x="1036672" y="1923090"/>
                  </a:cubicBezTo>
                  <a:cubicBezTo>
                    <a:pt x="1022994" y="1996167"/>
                    <a:pt x="1011470" y="2069619"/>
                    <a:pt x="1008940" y="2144195"/>
                  </a:cubicBezTo>
                  <a:cubicBezTo>
                    <a:pt x="1002850" y="2233574"/>
                    <a:pt x="1005661" y="2322859"/>
                    <a:pt x="1019902" y="2411207"/>
                  </a:cubicBezTo>
                  <a:cubicBezTo>
                    <a:pt x="1060938" y="2667164"/>
                    <a:pt x="1176268" y="2887707"/>
                    <a:pt x="1344533" y="3082204"/>
                  </a:cubicBezTo>
                  <a:cubicBezTo>
                    <a:pt x="1379104" y="3122116"/>
                    <a:pt x="1415923" y="3160059"/>
                    <a:pt x="1452181" y="3199315"/>
                  </a:cubicBezTo>
                  <a:cubicBezTo>
                    <a:pt x="1448433" y="3201189"/>
                    <a:pt x="1446185" y="3202969"/>
                    <a:pt x="1443749" y="3203531"/>
                  </a:cubicBezTo>
                  <a:cubicBezTo>
                    <a:pt x="1338911" y="3227515"/>
                    <a:pt x="1247846" y="3286914"/>
                    <a:pt x="1146475" y="3319986"/>
                  </a:cubicBezTo>
                  <a:cubicBezTo>
                    <a:pt x="1136731" y="3323171"/>
                    <a:pt x="1127925" y="3329729"/>
                    <a:pt x="1119305" y="3335725"/>
                  </a:cubicBezTo>
                  <a:cubicBezTo>
                    <a:pt x="1038452" y="3392220"/>
                    <a:pt x="977461" y="3468201"/>
                    <a:pt x="917407" y="3544557"/>
                  </a:cubicBezTo>
                  <a:cubicBezTo>
                    <a:pt x="766662" y="3736150"/>
                    <a:pt x="638215" y="3942733"/>
                    <a:pt x="515202" y="4152690"/>
                  </a:cubicBezTo>
                  <a:cubicBezTo>
                    <a:pt x="475946" y="4219770"/>
                    <a:pt x="437628" y="4287320"/>
                    <a:pt x="398841" y="4354682"/>
                  </a:cubicBezTo>
                  <a:cubicBezTo>
                    <a:pt x="394437" y="4364144"/>
                    <a:pt x="390409" y="4373795"/>
                    <a:pt x="385537" y="4383070"/>
                  </a:cubicBezTo>
                  <a:cubicBezTo>
                    <a:pt x="310961" y="4522853"/>
                    <a:pt x="238540" y="4663760"/>
                    <a:pt x="174550" y="4808790"/>
                  </a:cubicBezTo>
                  <a:cubicBezTo>
                    <a:pt x="109062" y="4957006"/>
                    <a:pt x="49289" y="5107001"/>
                    <a:pt x="11158" y="5265241"/>
                  </a:cubicBezTo>
                  <a:cubicBezTo>
                    <a:pt x="-19666" y="5393126"/>
                    <a:pt x="13593" y="5497963"/>
                    <a:pt x="108219" y="5586592"/>
                  </a:cubicBezTo>
                  <a:cubicBezTo>
                    <a:pt x="139698" y="5616010"/>
                    <a:pt x="172583" y="5643555"/>
                    <a:pt x="208466" y="5667165"/>
                  </a:cubicBezTo>
                  <a:cubicBezTo>
                    <a:pt x="413081" y="5801607"/>
                    <a:pt x="641775" y="5877964"/>
                    <a:pt x="875434" y="5941953"/>
                  </a:cubicBezTo>
                  <a:cubicBezTo>
                    <a:pt x="886489" y="5934458"/>
                    <a:pt x="882461" y="5923028"/>
                    <a:pt x="882461" y="5913003"/>
                  </a:cubicBezTo>
                  <a:cubicBezTo>
                    <a:pt x="882554" y="5316301"/>
                    <a:pt x="882554" y="4719505"/>
                    <a:pt x="882742" y="4122803"/>
                  </a:cubicBezTo>
                  <a:cubicBezTo>
                    <a:pt x="882742" y="4105377"/>
                    <a:pt x="884241" y="4087763"/>
                    <a:pt x="887426" y="4070618"/>
                  </a:cubicBezTo>
                  <a:cubicBezTo>
                    <a:pt x="896420" y="4021338"/>
                    <a:pt x="936332" y="3987236"/>
                    <a:pt x="986642" y="3984800"/>
                  </a:cubicBezTo>
                  <a:cubicBezTo>
                    <a:pt x="1004162" y="3983956"/>
                    <a:pt x="1021682" y="3984331"/>
                    <a:pt x="1039202" y="3984331"/>
                  </a:cubicBezTo>
                  <a:cubicBezTo>
                    <a:pt x="2172271" y="3984331"/>
                    <a:pt x="3305433" y="3984331"/>
                    <a:pt x="4438502" y="3984331"/>
                  </a:cubicBezTo>
                  <a:cubicBezTo>
                    <a:pt x="4456865" y="3984331"/>
                    <a:pt x="4475322" y="3983863"/>
                    <a:pt x="4493685" y="3984987"/>
                  </a:cubicBezTo>
                  <a:cubicBezTo>
                    <a:pt x="4541091" y="3987985"/>
                    <a:pt x="4579785" y="4021994"/>
                    <a:pt x="4589622" y="4068463"/>
                  </a:cubicBezTo>
                  <a:cubicBezTo>
                    <a:pt x="4593463" y="4086545"/>
                    <a:pt x="4594681" y="4104815"/>
                    <a:pt x="4594681" y="4123271"/>
                  </a:cubicBezTo>
                  <a:cubicBezTo>
                    <a:pt x="4594587" y="4719973"/>
                    <a:pt x="4594587" y="5316769"/>
                    <a:pt x="4594681" y="5913472"/>
                  </a:cubicBezTo>
                  <a:cubicBezTo>
                    <a:pt x="4594681" y="5926494"/>
                    <a:pt x="4592058" y="5939704"/>
                    <a:pt x="4596367" y="5952633"/>
                  </a:cubicBezTo>
                  <a:cubicBezTo>
                    <a:pt x="4740180" y="5907757"/>
                    <a:pt x="4879775" y="5851825"/>
                    <a:pt x="5015437" y="5786617"/>
                  </a:cubicBezTo>
                  <a:cubicBezTo>
                    <a:pt x="5153065" y="5720473"/>
                    <a:pt x="5284978" y="5645054"/>
                    <a:pt x="5396936" y="5538811"/>
                  </a:cubicBezTo>
                  <a:cubicBezTo>
                    <a:pt x="5509737" y="5431913"/>
                    <a:pt x="5557144" y="5308525"/>
                    <a:pt x="5510955" y="5152721"/>
                  </a:cubicBezTo>
                  <a:close/>
                  <a:moveTo>
                    <a:pt x="2499712" y="2009752"/>
                  </a:moveTo>
                  <a:cubicBezTo>
                    <a:pt x="2459613" y="2025023"/>
                    <a:pt x="2418391" y="2036640"/>
                    <a:pt x="2376043" y="2043948"/>
                  </a:cubicBezTo>
                  <a:cubicBezTo>
                    <a:pt x="2295190" y="2057907"/>
                    <a:pt x="2231388" y="2028958"/>
                    <a:pt x="2188573" y="1958972"/>
                  </a:cubicBezTo>
                  <a:cubicBezTo>
                    <a:pt x="2179016" y="1943327"/>
                    <a:pt x="2170397" y="1927025"/>
                    <a:pt x="2164307" y="1909599"/>
                  </a:cubicBezTo>
                  <a:cubicBezTo>
                    <a:pt x="2159904" y="1897044"/>
                    <a:pt x="2154564" y="1885052"/>
                    <a:pt x="2148661" y="1873341"/>
                  </a:cubicBezTo>
                  <a:cubicBezTo>
                    <a:pt x="2154283" y="1872592"/>
                    <a:pt x="2159904" y="1871842"/>
                    <a:pt x="2165525" y="1871186"/>
                  </a:cubicBezTo>
                  <a:cubicBezTo>
                    <a:pt x="2225205" y="1864066"/>
                    <a:pt x="2284884" y="1857039"/>
                    <a:pt x="2344564" y="1849919"/>
                  </a:cubicBezTo>
                  <a:cubicBezTo>
                    <a:pt x="2406305" y="1842611"/>
                    <a:pt x="2468139" y="1835304"/>
                    <a:pt x="2530067" y="1829495"/>
                  </a:cubicBezTo>
                  <a:cubicBezTo>
                    <a:pt x="2529411" y="1835491"/>
                    <a:pt x="2531379" y="1841393"/>
                    <a:pt x="2535688" y="1847483"/>
                  </a:cubicBezTo>
                  <a:cubicBezTo>
                    <a:pt x="2541216" y="1855353"/>
                    <a:pt x="2545994" y="1863691"/>
                    <a:pt x="2550585" y="1872217"/>
                  </a:cubicBezTo>
                  <a:cubicBezTo>
                    <a:pt x="2584688" y="1936581"/>
                    <a:pt x="2567355" y="1984081"/>
                    <a:pt x="2499712" y="2009752"/>
                  </a:cubicBezTo>
                  <a:close/>
                  <a:moveTo>
                    <a:pt x="3221020" y="2044417"/>
                  </a:moveTo>
                  <a:cubicBezTo>
                    <a:pt x="3140354" y="2051537"/>
                    <a:pt x="3065122" y="2029988"/>
                    <a:pt x="2995043" y="1990920"/>
                  </a:cubicBezTo>
                  <a:cubicBezTo>
                    <a:pt x="2967499" y="1975555"/>
                    <a:pt x="2959348" y="1949416"/>
                    <a:pt x="2963189" y="1918968"/>
                  </a:cubicBezTo>
                  <a:cubicBezTo>
                    <a:pt x="2966375" y="1894046"/>
                    <a:pt x="2977336" y="1872217"/>
                    <a:pt x="2990640" y="1851512"/>
                  </a:cubicBezTo>
                  <a:cubicBezTo>
                    <a:pt x="2994387" y="1845609"/>
                    <a:pt x="2997760" y="1839707"/>
                    <a:pt x="2998791" y="1833711"/>
                  </a:cubicBezTo>
                  <a:cubicBezTo>
                    <a:pt x="3063998" y="1841487"/>
                    <a:pt x="3129018" y="1851324"/>
                    <a:pt x="3193944" y="1861068"/>
                  </a:cubicBezTo>
                  <a:cubicBezTo>
                    <a:pt x="3246878" y="1869032"/>
                    <a:pt x="3299812" y="1876995"/>
                    <a:pt x="3352746" y="1885052"/>
                  </a:cubicBezTo>
                  <a:cubicBezTo>
                    <a:pt x="3360991" y="1886270"/>
                    <a:pt x="3369048" y="1887676"/>
                    <a:pt x="3377199" y="1888987"/>
                  </a:cubicBezTo>
                  <a:cubicBezTo>
                    <a:pt x="3360147" y="1917562"/>
                    <a:pt x="3348717" y="1949229"/>
                    <a:pt x="3328574" y="1976305"/>
                  </a:cubicBezTo>
                  <a:cubicBezTo>
                    <a:pt x="3301124" y="2013031"/>
                    <a:pt x="3266928" y="2040294"/>
                    <a:pt x="3221020" y="2044417"/>
                  </a:cubicBezTo>
                  <a:close/>
                </a:path>
              </a:pathLst>
            </a:custGeom>
            <a:solidFill>
              <a:schemeClr val="tx1"/>
            </a:solidFill>
            <a:ln w="9365" cap="flat">
              <a:noFill/>
              <a:prstDash val="solid"/>
              <a:miter/>
            </a:ln>
          </p:spPr>
          <p:txBody>
            <a:bodyPr rtlCol="0" anchor="ctr"/>
            <a:lstStyle/>
            <a:p>
              <a:pPr algn="ctr" rtl="1"/>
              <a:endParaRPr lang="en-US">
                <a:cs typeface="B Nazanin" panose="00000400000000000000" pitchFamily="2" charset="-78"/>
              </a:endParaRPr>
            </a:p>
          </p:txBody>
        </p:sp>
        <p:sp>
          <p:nvSpPr>
            <p:cNvPr id="43" name="Freeform: Shape 42">
              <a:extLst>
                <a:ext uri="{FF2B5EF4-FFF2-40B4-BE49-F238E27FC236}">
                  <a16:creationId xmlns:a16="http://schemas.microsoft.com/office/drawing/2014/main" id="{CEED0406-4DB4-4AA3-9B04-2AF03CE7FD09}"/>
                </a:ext>
              </a:extLst>
            </p:cNvPr>
            <p:cNvSpPr/>
            <p:nvPr/>
          </p:nvSpPr>
          <p:spPr>
            <a:xfrm>
              <a:off x="4137206" y="4476063"/>
              <a:ext cx="3744931" cy="2379944"/>
            </a:xfrm>
            <a:custGeom>
              <a:avLst/>
              <a:gdLst>
                <a:gd name="connsiteX0" fmla="*/ 3739250 w 3744931"/>
                <a:gd name="connsiteY0" fmla="*/ 2062740 h 2379944"/>
                <a:gd name="connsiteX1" fmla="*/ 3644062 w 3744931"/>
                <a:gd name="connsiteY1" fmla="*/ 2189407 h 2379944"/>
                <a:gd name="connsiteX2" fmla="*/ 3630478 w 3744931"/>
                <a:gd name="connsiteY2" fmla="*/ 2204959 h 2379944"/>
                <a:gd name="connsiteX3" fmla="*/ 3678259 w 3744931"/>
                <a:gd name="connsiteY3" fmla="*/ 2259861 h 2379944"/>
                <a:gd name="connsiteX4" fmla="*/ 3712174 w 3744931"/>
                <a:gd name="connsiteY4" fmla="*/ 2261828 h 2379944"/>
                <a:gd name="connsiteX5" fmla="*/ 3738781 w 3744931"/>
                <a:gd name="connsiteY5" fmla="*/ 2341464 h 2379944"/>
                <a:gd name="connsiteX6" fmla="*/ 3700744 w 3744931"/>
                <a:gd name="connsiteY6" fmla="*/ 2379689 h 2379944"/>
                <a:gd name="connsiteX7" fmla="*/ 3682381 w 3744931"/>
                <a:gd name="connsiteY7" fmla="*/ 2379782 h 2379944"/>
                <a:gd name="connsiteX8" fmla="*/ 58790 w 3744931"/>
                <a:gd name="connsiteY8" fmla="*/ 2379782 h 2379944"/>
                <a:gd name="connsiteX9" fmla="*/ 7074 w 3744931"/>
                <a:gd name="connsiteY9" fmla="*/ 2359171 h 2379944"/>
                <a:gd name="connsiteX10" fmla="*/ 11290 w 3744931"/>
                <a:gd name="connsiteY10" fmla="*/ 2272603 h 2379944"/>
                <a:gd name="connsiteX11" fmla="*/ 36305 w 3744931"/>
                <a:gd name="connsiteY11" fmla="*/ 2260142 h 2379944"/>
                <a:gd name="connsiteX12" fmla="*/ 65161 w 3744931"/>
                <a:gd name="connsiteY12" fmla="*/ 2259580 h 2379944"/>
                <a:gd name="connsiteX13" fmla="*/ 110694 w 3744931"/>
                <a:gd name="connsiteY13" fmla="*/ 2212829 h 2379944"/>
                <a:gd name="connsiteX14" fmla="*/ 89332 w 3744931"/>
                <a:gd name="connsiteY14" fmla="*/ 2187346 h 2379944"/>
                <a:gd name="connsiteX15" fmla="*/ 3233 w 3744931"/>
                <a:gd name="connsiteY15" fmla="*/ 2088879 h 2379944"/>
                <a:gd name="connsiteX16" fmla="*/ 5481 w 3744931"/>
                <a:gd name="connsiteY16" fmla="*/ 1924362 h 2379944"/>
                <a:gd name="connsiteX17" fmla="*/ 5575 w 3744931"/>
                <a:gd name="connsiteY17" fmla="*/ 144655 h 2379944"/>
                <a:gd name="connsiteX18" fmla="*/ 47173 w 3744931"/>
                <a:gd name="connsiteY18" fmla="*/ 32510 h 2379944"/>
                <a:gd name="connsiteX19" fmla="*/ 120250 w 3744931"/>
                <a:gd name="connsiteY19" fmla="*/ 656 h 2379944"/>
                <a:gd name="connsiteX20" fmla="*/ 149200 w 3744931"/>
                <a:gd name="connsiteY20" fmla="*/ 281 h 2379944"/>
                <a:gd name="connsiteX21" fmla="*/ 3601059 w 3744931"/>
                <a:gd name="connsiteY21" fmla="*/ 0 h 2379944"/>
                <a:gd name="connsiteX22" fmla="*/ 3701212 w 3744931"/>
                <a:gd name="connsiteY22" fmla="*/ 30542 h 2379944"/>
                <a:gd name="connsiteX23" fmla="*/ 3744496 w 3744931"/>
                <a:gd name="connsiteY23" fmla="*/ 128822 h 2379944"/>
                <a:gd name="connsiteX24" fmla="*/ 3744871 w 3744931"/>
                <a:gd name="connsiteY24" fmla="*/ 155148 h 2379944"/>
                <a:gd name="connsiteX25" fmla="*/ 3744778 w 3744931"/>
                <a:gd name="connsiteY25" fmla="*/ 1921645 h 2379944"/>
                <a:gd name="connsiteX26" fmla="*/ 3739250 w 3744931"/>
                <a:gd name="connsiteY26" fmla="*/ 2062740 h 237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744931" h="2379944">
                  <a:moveTo>
                    <a:pt x="3739250" y="2062740"/>
                  </a:moveTo>
                  <a:cubicBezTo>
                    <a:pt x="3738126" y="2138721"/>
                    <a:pt x="3717046" y="2167859"/>
                    <a:pt x="3644062" y="2189407"/>
                  </a:cubicBezTo>
                  <a:cubicBezTo>
                    <a:pt x="3634975" y="2192124"/>
                    <a:pt x="3631602" y="2195590"/>
                    <a:pt x="3630478" y="2204959"/>
                  </a:cubicBezTo>
                  <a:cubicBezTo>
                    <a:pt x="3624294" y="2256676"/>
                    <a:pt x="3626636" y="2259674"/>
                    <a:pt x="3678259" y="2259861"/>
                  </a:cubicBezTo>
                  <a:cubicBezTo>
                    <a:pt x="3689595" y="2259954"/>
                    <a:pt x="3701400" y="2259205"/>
                    <a:pt x="3712174" y="2261828"/>
                  </a:cubicBezTo>
                  <a:cubicBezTo>
                    <a:pt x="3736439" y="2267731"/>
                    <a:pt x="3743841" y="2291903"/>
                    <a:pt x="3738781" y="2341464"/>
                  </a:cubicBezTo>
                  <a:cubicBezTo>
                    <a:pt x="3736439" y="2364792"/>
                    <a:pt x="3725384" y="2378939"/>
                    <a:pt x="3700744" y="2379689"/>
                  </a:cubicBezTo>
                  <a:cubicBezTo>
                    <a:pt x="3694654" y="2379876"/>
                    <a:pt x="3688471" y="2379782"/>
                    <a:pt x="3682381" y="2379782"/>
                  </a:cubicBezTo>
                  <a:cubicBezTo>
                    <a:pt x="2483917" y="2379782"/>
                    <a:pt x="1257254" y="2379782"/>
                    <a:pt x="58790" y="2379782"/>
                  </a:cubicBezTo>
                  <a:cubicBezTo>
                    <a:pt x="38553" y="2379782"/>
                    <a:pt x="14569" y="2383155"/>
                    <a:pt x="7074" y="2359171"/>
                  </a:cubicBezTo>
                  <a:cubicBezTo>
                    <a:pt x="-1826" y="2330877"/>
                    <a:pt x="-4262" y="2300522"/>
                    <a:pt x="11290" y="2272603"/>
                  </a:cubicBezTo>
                  <a:cubicBezTo>
                    <a:pt x="16255" y="2263796"/>
                    <a:pt x="26374" y="2260798"/>
                    <a:pt x="36305" y="2260142"/>
                  </a:cubicBezTo>
                  <a:cubicBezTo>
                    <a:pt x="45861" y="2259486"/>
                    <a:pt x="55605" y="2259767"/>
                    <a:pt x="65161" y="2259580"/>
                  </a:cubicBezTo>
                  <a:cubicBezTo>
                    <a:pt x="115472" y="2258456"/>
                    <a:pt x="109382" y="2268667"/>
                    <a:pt x="110694" y="2212829"/>
                  </a:cubicBezTo>
                  <a:cubicBezTo>
                    <a:pt x="111068" y="2196528"/>
                    <a:pt x="105260" y="2190812"/>
                    <a:pt x="89332" y="2187346"/>
                  </a:cubicBezTo>
                  <a:cubicBezTo>
                    <a:pt x="37054" y="2176104"/>
                    <a:pt x="7261" y="2142095"/>
                    <a:pt x="3233" y="2088879"/>
                  </a:cubicBezTo>
                  <a:cubicBezTo>
                    <a:pt x="984" y="2059274"/>
                    <a:pt x="5481" y="1940195"/>
                    <a:pt x="5481" y="1924362"/>
                  </a:cubicBezTo>
                  <a:cubicBezTo>
                    <a:pt x="5481" y="1331127"/>
                    <a:pt x="5388" y="737891"/>
                    <a:pt x="5575" y="144655"/>
                  </a:cubicBezTo>
                  <a:cubicBezTo>
                    <a:pt x="5575" y="102308"/>
                    <a:pt x="13726" y="62959"/>
                    <a:pt x="47173" y="32510"/>
                  </a:cubicBezTo>
                  <a:cubicBezTo>
                    <a:pt x="68159" y="13397"/>
                    <a:pt x="92049" y="2529"/>
                    <a:pt x="120250" y="656"/>
                  </a:cubicBezTo>
                  <a:cubicBezTo>
                    <a:pt x="129900" y="0"/>
                    <a:pt x="139550" y="281"/>
                    <a:pt x="149200" y="281"/>
                  </a:cubicBezTo>
                  <a:cubicBezTo>
                    <a:pt x="1299788" y="281"/>
                    <a:pt x="2450471" y="281"/>
                    <a:pt x="3601059" y="0"/>
                  </a:cubicBezTo>
                  <a:cubicBezTo>
                    <a:pt x="3638066" y="0"/>
                    <a:pt x="3672356" y="4497"/>
                    <a:pt x="3701212" y="30542"/>
                  </a:cubicBezTo>
                  <a:cubicBezTo>
                    <a:pt x="3730631" y="57056"/>
                    <a:pt x="3741780" y="90971"/>
                    <a:pt x="3744496" y="128822"/>
                  </a:cubicBezTo>
                  <a:cubicBezTo>
                    <a:pt x="3745152" y="137535"/>
                    <a:pt x="3744871" y="146341"/>
                    <a:pt x="3744871" y="155148"/>
                  </a:cubicBezTo>
                  <a:cubicBezTo>
                    <a:pt x="3744871" y="743980"/>
                    <a:pt x="3744965" y="1332813"/>
                    <a:pt x="3744778" y="1921645"/>
                  </a:cubicBezTo>
                  <a:cubicBezTo>
                    <a:pt x="3744590" y="1942538"/>
                    <a:pt x="3739625" y="2035758"/>
                    <a:pt x="3739250" y="2062740"/>
                  </a:cubicBezTo>
                  <a:close/>
                </a:path>
              </a:pathLst>
            </a:custGeom>
            <a:solidFill>
              <a:schemeClr val="tx1">
                <a:lumMod val="65000"/>
                <a:lumOff val="35000"/>
              </a:schemeClr>
            </a:solidFill>
            <a:ln w="9365" cap="flat">
              <a:noFill/>
              <a:prstDash val="solid"/>
              <a:miter/>
            </a:ln>
          </p:spPr>
          <p:txBody>
            <a:bodyPr rtlCol="0" anchor="ctr"/>
            <a:lstStyle/>
            <a:p>
              <a:pPr algn="ctr" rtl="1"/>
              <a:endParaRPr lang="en-US">
                <a:cs typeface="B Nazanin" panose="00000400000000000000" pitchFamily="2" charset="-78"/>
              </a:endParaRPr>
            </a:p>
          </p:txBody>
        </p:sp>
        <p:sp>
          <p:nvSpPr>
            <p:cNvPr id="44" name="Freeform: Shape 43">
              <a:extLst>
                <a:ext uri="{FF2B5EF4-FFF2-40B4-BE49-F238E27FC236}">
                  <a16:creationId xmlns:a16="http://schemas.microsoft.com/office/drawing/2014/main" id="{AF9C9FD7-2332-4844-9F1B-A2949FAC740A}"/>
                </a:ext>
              </a:extLst>
            </p:cNvPr>
            <p:cNvSpPr/>
            <p:nvPr/>
          </p:nvSpPr>
          <p:spPr>
            <a:xfrm>
              <a:off x="4282565" y="505316"/>
              <a:ext cx="3483726" cy="2325200"/>
            </a:xfrm>
            <a:custGeom>
              <a:avLst/>
              <a:gdLst>
                <a:gd name="connsiteX0" fmla="*/ 3476594 w 3483726"/>
                <a:gd name="connsiteY0" fmla="*/ 2325201 h 2325200"/>
                <a:gd name="connsiteX1" fmla="*/ 3473596 w 3483726"/>
                <a:gd name="connsiteY1" fmla="*/ 2312928 h 2325200"/>
                <a:gd name="connsiteX2" fmla="*/ 3213423 w 3483726"/>
                <a:gd name="connsiteY2" fmla="*/ 2173613 h 2325200"/>
                <a:gd name="connsiteX3" fmla="*/ 2780863 w 3483726"/>
                <a:gd name="connsiteY3" fmla="*/ 1990827 h 2325200"/>
                <a:gd name="connsiteX4" fmla="*/ 2343806 w 3483726"/>
                <a:gd name="connsiteY4" fmla="*/ 1884959 h 2325200"/>
                <a:gd name="connsiteX5" fmla="*/ 2185004 w 3483726"/>
                <a:gd name="connsiteY5" fmla="*/ 1860974 h 2325200"/>
                <a:gd name="connsiteX6" fmla="*/ 1786078 w 3483726"/>
                <a:gd name="connsiteY6" fmla="*/ 1817878 h 2325200"/>
                <a:gd name="connsiteX7" fmla="*/ 1335624 w 3483726"/>
                <a:gd name="connsiteY7" fmla="*/ 1849825 h 2325200"/>
                <a:gd name="connsiteX8" fmla="*/ 1156585 w 3483726"/>
                <a:gd name="connsiteY8" fmla="*/ 1871093 h 2325200"/>
                <a:gd name="connsiteX9" fmla="*/ 356391 w 3483726"/>
                <a:gd name="connsiteY9" fmla="*/ 2073273 h 2325200"/>
                <a:gd name="connsiteX10" fmla="*/ 32604 w 3483726"/>
                <a:gd name="connsiteY10" fmla="*/ 2203968 h 2325200"/>
                <a:gd name="connsiteX11" fmla="*/ 4591 w 3483726"/>
                <a:gd name="connsiteY11" fmla="*/ 2185511 h 2325200"/>
                <a:gd name="connsiteX12" fmla="*/ 0 w 3483726"/>
                <a:gd name="connsiteY12" fmla="*/ 2144101 h 2325200"/>
                <a:gd name="connsiteX13" fmla="*/ 27732 w 3483726"/>
                <a:gd name="connsiteY13" fmla="*/ 1922996 h 2325200"/>
                <a:gd name="connsiteX14" fmla="*/ 628088 w 3483726"/>
                <a:gd name="connsiteY14" fmla="*/ 646771 h 2325200"/>
                <a:gd name="connsiteX15" fmla="*/ 1212610 w 3483726"/>
                <a:gd name="connsiteY15" fmla="*/ 144132 h 2325200"/>
                <a:gd name="connsiteX16" fmla="*/ 1835733 w 3483726"/>
                <a:gd name="connsiteY16" fmla="*/ 4068 h 2325200"/>
                <a:gd name="connsiteX17" fmla="*/ 2269136 w 3483726"/>
                <a:gd name="connsiteY17" fmla="*/ 145818 h 2325200"/>
                <a:gd name="connsiteX18" fmla="*/ 2807095 w 3483726"/>
                <a:gd name="connsiteY18" fmla="*/ 594961 h 2325200"/>
                <a:gd name="connsiteX19" fmla="*/ 3372600 w 3483726"/>
                <a:gd name="connsiteY19" fmla="*/ 1605298 h 2325200"/>
                <a:gd name="connsiteX20" fmla="*/ 3479123 w 3483726"/>
                <a:gd name="connsiteY20" fmla="*/ 2128736 h 2325200"/>
                <a:gd name="connsiteX21" fmla="*/ 3476594 w 3483726"/>
                <a:gd name="connsiteY21" fmla="*/ 2325201 h 232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483726" h="2325200">
                  <a:moveTo>
                    <a:pt x="3476594" y="2325201"/>
                  </a:moveTo>
                  <a:cubicBezTo>
                    <a:pt x="3475657" y="2320985"/>
                    <a:pt x="3475938" y="2313959"/>
                    <a:pt x="3473596" y="2312928"/>
                  </a:cubicBezTo>
                  <a:cubicBezTo>
                    <a:pt x="3383093" y="2273485"/>
                    <a:pt x="3301865" y="2216897"/>
                    <a:pt x="3213423" y="2173613"/>
                  </a:cubicBezTo>
                  <a:cubicBezTo>
                    <a:pt x="3072609" y="2104565"/>
                    <a:pt x="2929734" y="2040950"/>
                    <a:pt x="2780863" y="1990827"/>
                  </a:cubicBezTo>
                  <a:cubicBezTo>
                    <a:pt x="2636208" y="1942109"/>
                    <a:pt x="2495206" y="1907725"/>
                    <a:pt x="2343806" y="1884959"/>
                  </a:cubicBezTo>
                  <a:cubicBezTo>
                    <a:pt x="2290872" y="1876995"/>
                    <a:pt x="2237938" y="1869031"/>
                    <a:pt x="2185004" y="1860974"/>
                  </a:cubicBezTo>
                  <a:cubicBezTo>
                    <a:pt x="2052622" y="1841019"/>
                    <a:pt x="1919865" y="1821063"/>
                    <a:pt x="1786078" y="1817878"/>
                  </a:cubicBezTo>
                  <a:cubicBezTo>
                    <a:pt x="1635427" y="1814317"/>
                    <a:pt x="1485244" y="1832118"/>
                    <a:pt x="1335624" y="1849825"/>
                  </a:cubicBezTo>
                  <a:cubicBezTo>
                    <a:pt x="1275944" y="1856946"/>
                    <a:pt x="1216264" y="1863972"/>
                    <a:pt x="1156585" y="1871093"/>
                  </a:cubicBezTo>
                  <a:cubicBezTo>
                    <a:pt x="881796" y="1903696"/>
                    <a:pt x="616471" y="1980146"/>
                    <a:pt x="356391" y="2073273"/>
                  </a:cubicBezTo>
                  <a:cubicBezTo>
                    <a:pt x="246776" y="2112528"/>
                    <a:pt x="139127" y="2156843"/>
                    <a:pt x="32604" y="2203968"/>
                  </a:cubicBezTo>
                  <a:cubicBezTo>
                    <a:pt x="6465" y="2215492"/>
                    <a:pt x="5247" y="2214087"/>
                    <a:pt x="4591" y="2185511"/>
                  </a:cubicBezTo>
                  <a:cubicBezTo>
                    <a:pt x="4310" y="2171552"/>
                    <a:pt x="6090" y="2157405"/>
                    <a:pt x="0" y="2144101"/>
                  </a:cubicBezTo>
                  <a:cubicBezTo>
                    <a:pt x="2530" y="2069525"/>
                    <a:pt x="14053" y="1996073"/>
                    <a:pt x="27732" y="1922996"/>
                  </a:cubicBezTo>
                  <a:cubicBezTo>
                    <a:pt x="117298" y="1445653"/>
                    <a:pt x="321914" y="1021806"/>
                    <a:pt x="628088" y="646771"/>
                  </a:cubicBezTo>
                  <a:cubicBezTo>
                    <a:pt x="792792" y="444966"/>
                    <a:pt x="983542" y="272111"/>
                    <a:pt x="1212610" y="144132"/>
                  </a:cubicBezTo>
                  <a:cubicBezTo>
                    <a:pt x="1406639" y="35734"/>
                    <a:pt x="1613504" y="-15419"/>
                    <a:pt x="1835733" y="4068"/>
                  </a:cubicBezTo>
                  <a:cubicBezTo>
                    <a:pt x="1990881" y="17653"/>
                    <a:pt x="2133850" y="70868"/>
                    <a:pt x="2269136" y="145818"/>
                  </a:cubicBezTo>
                  <a:cubicBezTo>
                    <a:pt x="2477125" y="261055"/>
                    <a:pt x="2652228" y="416204"/>
                    <a:pt x="2807095" y="594961"/>
                  </a:cubicBezTo>
                  <a:cubicBezTo>
                    <a:pt x="3065020" y="892703"/>
                    <a:pt x="3252491" y="1230357"/>
                    <a:pt x="3372600" y="1605298"/>
                  </a:cubicBezTo>
                  <a:cubicBezTo>
                    <a:pt x="3427220" y="1775811"/>
                    <a:pt x="3464133" y="1950260"/>
                    <a:pt x="3479123" y="2128736"/>
                  </a:cubicBezTo>
                  <a:cubicBezTo>
                    <a:pt x="3484651" y="2193943"/>
                    <a:pt x="3486712" y="2259900"/>
                    <a:pt x="3476594" y="2325201"/>
                  </a:cubicBezTo>
                  <a:close/>
                </a:path>
              </a:pathLst>
            </a:custGeom>
            <a:solidFill>
              <a:schemeClr val="tx1">
                <a:lumMod val="75000"/>
                <a:lumOff val="25000"/>
              </a:schemeClr>
            </a:solidFill>
            <a:ln w="9365" cap="flat">
              <a:noFill/>
              <a:prstDash val="solid"/>
              <a:miter/>
            </a:ln>
          </p:spPr>
          <p:txBody>
            <a:bodyPr rtlCol="0" anchor="ctr"/>
            <a:lstStyle/>
            <a:p>
              <a:pPr algn="ctr" rtl="1"/>
              <a:endParaRPr lang="en-US">
                <a:cs typeface="B Nazanin" panose="00000400000000000000" pitchFamily="2" charset="-78"/>
              </a:endParaRPr>
            </a:p>
          </p:txBody>
        </p:sp>
        <p:sp>
          <p:nvSpPr>
            <p:cNvPr id="45" name="Freeform: Shape 44">
              <a:extLst>
                <a:ext uri="{FF2B5EF4-FFF2-40B4-BE49-F238E27FC236}">
                  <a16:creationId xmlns:a16="http://schemas.microsoft.com/office/drawing/2014/main" id="{E627AB2F-231D-45E2-B5B5-AE55D0FF7DC1}"/>
                </a:ext>
              </a:extLst>
            </p:cNvPr>
            <p:cNvSpPr/>
            <p:nvPr/>
          </p:nvSpPr>
          <p:spPr>
            <a:xfrm>
              <a:off x="4251959" y="6666774"/>
              <a:ext cx="3513514" cy="68610"/>
            </a:xfrm>
            <a:custGeom>
              <a:avLst/>
              <a:gdLst>
                <a:gd name="connsiteX0" fmla="*/ 1759346 w 3513514"/>
                <a:gd name="connsiteY0" fmla="*/ 68587 h 68610"/>
                <a:gd name="connsiteX1" fmla="*/ 65926 w 3513514"/>
                <a:gd name="connsiteY1" fmla="*/ 68587 h 68610"/>
                <a:gd name="connsiteX2" fmla="*/ 34353 w 3513514"/>
                <a:gd name="connsiteY2" fmla="*/ 68494 h 68610"/>
                <a:gd name="connsiteX3" fmla="*/ 63 w 3513514"/>
                <a:gd name="connsiteY3" fmla="*/ 32892 h 68610"/>
                <a:gd name="connsiteX4" fmla="*/ 34821 w 3513514"/>
                <a:gd name="connsiteY4" fmla="*/ 8 h 68610"/>
                <a:gd name="connsiteX5" fmla="*/ 263889 w 3513514"/>
                <a:gd name="connsiteY5" fmla="*/ 289 h 68610"/>
                <a:gd name="connsiteX6" fmla="*/ 3449018 w 3513514"/>
                <a:gd name="connsiteY6" fmla="*/ 289 h 68610"/>
                <a:gd name="connsiteX7" fmla="*/ 3472721 w 3513514"/>
                <a:gd name="connsiteY7" fmla="*/ 289 h 68610"/>
                <a:gd name="connsiteX8" fmla="*/ 3508885 w 3513514"/>
                <a:gd name="connsiteY8" fmla="*/ 55565 h 68610"/>
                <a:gd name="connsiteX9" fmla="*/ 3490710 w 3513514"/>
                <a:gd name="connsiteY9" fmla="*/ 67932 h 68610"/>
                <a:gd name="connsiteX10" fmla="*/ 3459137 w 3513514"/>
                <a:gd name="connsiteY10" fmla="*/ 68494 h 68610"/>
                <a:gd name="connsiteX11" fmla="*/ 1759346 w 3513514"/>
                <a:gd name="connsiteY11" fmla="*/ 68587 h 6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13514" h="68610">
                  <a:moveTo>
                    <a:pt x="1759346" y="68587"/>
                  </a:moveTo>
                  <a:cubicBezTo>
                    <a:pt x="1201150" y="68587"/>
                    <a:pt x="624216" y="68587"/>
                    <a:pt x="65926" y="68587"/>
                  </a:cubicBezTo>
                  <a:cubicBezTo>
                    <a:pt x="55432" y="68587"/>
                    <a:pt x="44846" y="68681"/>
                    <a:pt x="34353" y="68494"/>
                  </a:cubicBezTo>
                  <a:cubicBezTo>
                    <a:pt x="3810" y="67932"/>
                    <a:pt x="1374" y="63997"/>
                    <a:pt x="63" y="32892"/>
                  </a:cubicBezTo>
                  <a:cubicBezTo>
                    <a:pt x="-968" y="6847"/>
                    <a:pt x="10743" y="-273"/>
                    <a:pt x="34821" y="8"/>
                  </a:cubicBezTo>
                  <a:cubicBezTo>
                    <a:pt x="104900" y="945"/>
                    <a:pt x="193810" y="289"/>
                    <a:pt x="263889" y="289"/>
                  </a:cubicBezTo>
                  <a:cubicBezTo>
                    <a:pt x="1322476" y="289"/>
                    <a:pt x="2390432" y="289"/>
                    <a:pt x="3449018" y="289"/>
                  </a:cubicBezTo>
                  <a:cubicBezTo>
                    <a:pt x="3456888" y="289"/>
                    <a:pt x="3464758" y="289"/>
                    <a:pt x="3472721" y="289"/>
                  </a:cubicBezTo>
                  <a:cubicBezTo>
                    <a:pt x="3507292" y="570"/>
                    <a:pt x="3521721" y="22868"/>
                    <a:pt x="3508885" y="55565"/>
                  </a:cubicBezTo>
                  <a:cubicBezTo>
                    <a:pt x="3505512" y="64184"/>
                    <a:pt x="3499048" y="67557"/>
                    <a:pt x="3490710" y="67932"/>
                  </a:cubicBezTo>
                  <a:cubicBezTo>
                    <a:pt x="3480217" y="68494"/>
                    <a:pt x="3469723" y="68494"/>
                    <a:pt x="3459137" y="68494"/>
                  </a:cubicBezTo>
                  <a:cubicBezTo>
                    <a:pt x="2895694" y="68587"/>
                    <a:pt x="2322882" y="68587"/>
                    <a:pt x="1759346" y="68587"/>
                  </a:cubicBezTo>
                  <a:close/>
                </a:path>
              </a:pathLst>
            </a:custGeom>
            <a:solidFill>
              <a:schemeClr val="tx1">
                <a:lumMod val="85000"/>
                <a:lumOff val="15000"/>
              </a:schemeClr>
            </a:solidFill>
            <a:ln w="9365" cap="flat">
              <a:noFill/>
              <a:prstDash val="solid"/>
              <a:miter/>
            </a:ln>
          </p:spPr>
          <p:txBody>
            <a:bodyPr rtlCol="0" anchor="ctr"/>
            <a:lstStyle/>
            <a:p>
              <a:pPr algn="ctr" rtl="1"/>
              <a:endParaRPr lang="en-US">
                <a:cs typeface="B Nazanin" panose="00000400000000000000" pitchFamily="2" charset="-78"/>
              </a:endParaRPr>
            </a:p>
          </p:txBody>
        </p:sp>
        <p:sp>
          <p:nvSpPr>
            <p:cNvPr id="46" name="Freeform: Shape 45">
              <a:extLst>
                <a:ext uri="{FF2B5EF4-FFF2-40B4-BE49-F238E27FC236}">
                  <a16:creationId xmlns:a16="http://schemas.microsoft.com/office/drawing/2014/main" id="{FA2B1926-0D04-451D-B843-2005BDEEFF4F}"/>
                </a:ext>
              </a:extLst>
            </p:cNvPr>
            <p:cNvSpPr/>
            <p:nvPr/>
          </p:nvSpPr>
          <p:spPr>
            <a:xfrm>
              <a:off x="5170753" y="2586365"/>
              <a:ext cx="1736026" cy="961502"/>
            </a:xfrm>
            <a:custGeom>
              <a:avLst/>
              <a:gdLst>
                <a:gd name="connsiteX0" fmla="*/ 1736027 w 1736026"/>
                <a:gd name="connsiteY0" fmla="*/ 0 h 961502"/>
                <a:gd name="connsiteX1" fmla="*/ 1402496 w 1736026"/>
                <a:gd name="connsiteY1" fmla="*/ 744449 h 961502"/>
                <a:gd name="connsiteX2" fmla="*/ 959349 w 1736026"/>
                <a:gd name="connsiteY2" fmla="*/ 955623 h 961502"/>
                <a:gd name="connsiteX3" fmla="*/ 401434 w 1736026"/>
                <a:gd name="connsiteY3" fmla="*/ 801693 h 961502"/>
                <a:gd name="connsiteX4" fmla="*/ 21339 w 1736026"/>
                <a:gd name="connsiteY4" fmla="*/ 175853 h 961502"/>
                <a:gd name="connsiteX5" fmla="*/ 822 w 1736026"/>
                <a:gd name="connsiteY5" fmla="*/ 27638 h 961502"/>
                <a:gd name="connsiteX6" fmla="*/ 4288 w 1736026"/>
                <a:gd name="connsiteY6" fmla="*/ 6183 h 961502"/>
                <a:gd name="connsiteX7" fmla="*/ 89919 w 1736026"/>
                <a:gd name="connsiteY7" fmla="*/ 65395 h 961502"/>
                <a:gd name="connsiteX8" fmla="*/ 459333 w 1736026"/>
                <a:gd name="connsiteY8" fmla="*/ 121233 h 961502"/>
                <a:gd name="connsiteX9" fmla="*/ 712854 w 1736026"/>
                <a:gd name="connsiteY9" fmla="*/ 43378 h 961502"/>
                <a:gd name="connsiteX10" fmla="*/ 1069058 w 1736026"/>
                <a:gd name="connsiteY10" fmla="*/ 54995 h 961502"/>
                <a:gd name="connsiteX11" fmla="*/ 1392565 w 1736026"/>
                <a:gd name="connsiteY11" fmla="*/ 133600 h 961502"/>
                <a:gd name="connsiteX12" fmla="*/ 1621820 w 1736026"/>
                <a:gd name="connsiteY12" fmla="*/ 78979 h 961502"/>
                <a:gd name="connsiteX13" fmla="*/ 1736027 w 1736026"/>
                <a:gd name="connsiteY13" fmla="*/ 0 h 961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36026" h="961502">
                  <a:moveTo>
                    <a:pt x="1736027" y="0"/>
                  </a:moveTo>
                  <a:cubicBezTo>
                    <a:pt x="1714759" y="293245"/>
                    <a:pt x="1615262" y="544799"/>
                    <a:pt x="1402496" y="744449"/>
                  </a:cubicBezTo>
                  <a:cubicBezTo>
                    <a:pt x="1277702" y="861466"/>
                    <a:pt x="1130049" y="935199"/>
                    <a:pt x="959349" y="955623"/>
                  </a:cubicBezTo>
                  <a:cubicBezTo>
                    <a:pt x="753140" y="980357"/>
                    <a:pt x="566326" y="926673"/>
                    <a:pt x="401434" y="801693"/>
                  </a:cubicBezTo>
                  <a:cubicBezTo>
                    <a:pt x="192696" y="643547"/>
                    <a:pt x="75023" y="428812"/>
                    <a:pt x="21339" y="175853"/>
                  </a:cubicBezTo>
                  <a:cubicBezTo>
                    <a:pt x="10940" y="126948"/>
                    <a:pt x="5225" y="77387"/>
                    <a:pt x="822" y="27638"/>
                  </a:cubicBezTo>
                  <a:cubicBezTo>
                    <a:pt x="259" y="20986"/>
                    <a:pt x="-1895" y="13959"/>
                    <a:pt x="4288" y="6183"/>
                  </a:cubicBezTo>
                  <a:cubicBezTo>
                    <a:pt x="32957" y="25858"/>
                    <a:pt x="63124" y="43472"/>
                    <a:pt x="89919" y="65395"/>
                  </a:cubicBezTo>
                  <a:cubicBezTo>
                    <a:pt x="202346" y="157584"/>
                    <a:pt x="327045" y="162550"/>
                    <a:pt x="459333" y="121233"/>
                  </a:cubicBezTo>
                  <a:cubicBezTo>
                    <a:pt x="543747" y="94907"/>
                    <a:pt x="628628" y="70173"/>
                    <a:pt x="712854" y="43378"/>
                  </a:cubicBezTo>
                  <a:cubicBezTo>
                    <a:pt x="833151" y="5153"/>
                    <a:pt x="950729" y="18363"/>
                    <a:pt x="1069058" y="54995"/>
                  </a:cubicBezTo>
                  <a:cubicBezTo>
                    <a:pt x="1175114" y="87786"/>
                    <a:pt x="1281169" y="121795"/>
                    <a:pt x="1392565" y="133600"/>
                  </a:cubicBezTo>
                  <a:cubicBezTo>
                    <a:pt x="1475573" y="142407"/>
                    <a:pt x="1552959" y="129946"/>
                    <a:pt x="1621820" y="78979"/>
                  </a:cubicBezTo>
                  <a:cubicBezTo>
                    <a:pt x="1657610" y="52653"/>
                    <a:pt x="1694897" y="28388"/>
                    <a:pt x="1736027" y="0"/>
                  </a:cubicBezTo>
                  <a:close/>
                </a:path>
              </a:pathLst>
            </a:custGeom>
            <a:solidFill>
              <a:schemeClr val="bg1">
                <a:lumMod val="50000"/>
              </a:schemeClr>
            </a:solidFill>
            <a:ln w="9365" cap="flat">
              <a:noFill/>
              <a:prstDash val="solid"/>
              <a:miter/>
            </a:ln>
          </p:spPr>
          <p:txBody>
            <a:bodyPr rtlCol="0" anchor="ctr"/>
            <a:lstStyle/>
            <a:p>
              <a:pPr algn="ctr" rtl="1"/>
              <a:endParaRPr lang="en-US">
                <a:cs typeface="B Nazanin" panose="00000400000000000000" pitchFamily="2" charset="-78"/>
              </a:endParaRPr>
            </a:p>
          </p:txBody>
        </p:sp>
        <p:sp>
          <p:nvSpPr>
            <p:cNvPr id="47" name="Freeform: Shape 46">
              <a:extLst>
                <a:ext uri="{FF2B5EF4-FFF2-40B4-BE49-F238E27FC236}">
                  <a16:creationId xmlns:a16="http://schemas.microsoft.com/office/drawing/2014/main" id="{28FF7CBE-FCBE-44A0-8FE4-B8CB36A4470F}"/>
                </a:ext>
              </a:extLst>
            </p:cNvPr>
            <p:cNvSpPr/>
            <p:nvPr/>
          </p:nvSpPr>
          <p:spPr>
            <a:xfrm>
              <a:off x="5411699" y="2328614"/>
              <a:ext cx="443360" cy="236234"/>
            </a:xfrm>
            <a:custGeom>
              <a:avLst/>
              <a:gdLst>
                <a:gd name="connsiteX0" fmla="*/ 0 w 443360"/>
                <a:gd name="connsiteY0" fmla="*/ 47139 h 236234"/>
                <a:gd name="connsiteX1" fmla="*/ 198526 w 443360"/>
                <a:gd name="connsiteY1" fmla="*/ 16597 h 236234"/>
                <a:gd name="connsiteX2" fmla="*/ 370351 w 443360"/>
                <a:gd name="connsiteY2" fmla="*/ 763 h 236234"/>
                <a:gd name="connsiteX3" fmla="*/ 400799 w 443360"/>
                <a:gd name="connsiteY3" fmla="*/ 4886 h 236234"/>
                <a:gd name="connsiteX4" fmla="*/ 443334 w 443360"/>
                <a:gd name="connsiteY4" fmla="*/ 112628 h 236234"/>
                <a:gd name="connsiteX5" fmla="*/ 411105 w 443360"/>
                <a:gd name="connsiteY5" fmla="*/ 174930 h 236234"/>
                <a:gd name="connsiteX6" fmla="*/ 165079 w 443360"/>
                <a:gd name="connsiteY6" fmla="*/ 234891 h 236234"/>
                <a:gd name="connsiteX7" fmla="*/ 62959 w 443360"/>
                <a:gd name="connsiteY7" fmla="*/ 175492 h 236234"/>
                <a:gd name="connsiteX8" fmla="*/ 0 w 443360"/>
                <a:gd name="connsiteY8" fmla="*/ 47139 h 236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360" h="236234">
                  <a:moveTo>
                    <a:pt x="0" y="47139"/>
                  </a:moveTo>
                  <a:cubicBezTo>
                    <a:pt x="65020" y="29713"/>
                    <a:pt x="132101" y="24935"/>
                    <a:pt x="198526" y="16597"/>
                  </a:cubicBezTo>
                  <a:cubicBezTo>
                    <a:pt x="255582" y="9383"/>
                    <a:pt x="313013" y="5822"/>
                    <a:pt x="370351" y="763"/>
                  </a:cubicBezTo>
                  <a:cubicBezTo>
                    <a:pt x="380750" y="-174"/>
                    <a:pt x="391337" y="-1392"/>
                    <a:pt x="400799" y="4886"/>
                  </a:cubicBezTo>
                  <a:cubicBezTo>
                    <a:pt x="424690" y="37021"/>
                    <a:pt x="444177" y="70561"/>
                    <a:pt x="443334" y="112628"/>
                  </a:cubicBezTo>
                  <a:cubicBezTo>
                    <a:pt x="442866" y="139235"/>
                    <a:pt x="434059" y="161439"/>
                    <a:pt x="411105" y="174930"/>
                  </a:cubicBezTo>
                  <a:cubicBezTo>
                    <a:pt x="335217" y="219339"/>
                    <a:pt x="253146" y="242199"/>
                    <a:pt x="165079" y="234891"/>
                  </a:cubicBezTo>
                  <a:cubicBezTo>
                    <a:pt x="123294" y="231424"/>
                    <a:pt x="89941" y="207346"/>
                    <a:pt x="62959" y="175492"/>
                  </a:cubicBezTo>
                  <a:cubicBezTo>
                    <a:pt x="31198" y="138111"/>
                    <a:pt x="9650" y="95482"/>
                    <a:pt x="0" y="47139"/>
                  </a:cubicBezTo>
                  <a:close/>
                </a:path>
              </a:pathLst>
            </a:custGeom>
            <a:solidFill>
              <a:schemeClr val="bg1">
                <a:lumMod val="50000"/>
              </a:schemeClr>
            </a:solidFill>
            <a:ln w="9365" cap="flat">
              <a:noFill/>
              <a:prstDash val="solid"/>
              <a:miter/>
            </a:ln>
          </p:spPr>
          <p:txBody>
            <a:bodyPr rtlCol="0" anchor="ctr"/>
            <a:lstStyle/>
            <a:p>
              <a:pPr algn="ctr" rtl="1"/>
              <a:endParaRPr lang="en-US">
                <a:cs typeface="B Nazanin" panose="00000400000000000000" pitchFamily="2" charset="-78"/>
              </a:endParaRPr>
            </a:p>
          </p:txBody>
        </p:sp>
        <p:sp>
          <p:nvSpPr>
            <p:cNvPr id="48" name="Freeform: Shape 47">
              <a:extLst>
                <a:ext uri="{FF2B5EF4-FFF2-40B4-BE49-F238E27FC236}">
                  <a16:creationId xmlns:a16="http://schemas.microsoft.com/office/drawing/2014/main" id="{F5CE45B1-4F7C-4BEC-AA8D-F33EF6341E78}"/>
                </a:ext>
              </a:extLst>
            </p:cNvPr>
            <p:cNvSpPr/>
            <p:nvPr/>
          </p:nvSpPr>
          <p:spPr>
            <a:xfrm>
              <a:off x="6220040" y="2333031"/>
              <a:ext cx="440058" cy="233348"/>
            </a:xfrm>
            <a:custGeom>
              <a:avLst/>
              <a:gdLst>
                <a:gd name="connsiteX0" fmla="*/ 44412 w 440058"/>
                <a:gd name="connsiteY0" fmla="*/ 0 h 233348"/>
                <a:gd name="connsiteX1" fmla="*/ 417667 w 440058"/>
                <a:gd name="connsiteY1" fmla="*/ 49561 h 233348"/>
                <a:gd name="connsiteX2" fmla="*/ 440058 w 440058"/>
                <a:gd name="connsiteY2" fmla="*/ 63802 h 233348"/>
                <a:gd name="connsiteX3" fmla="*/ 402021 w 440058"/>
                <a:gd name="connsiteY3" fmla="*/ 144280 h 233348"/>
                <a:gd name="connsiteX4" fmla="*/ 221296 w 440058"/>
                <a:gd name="connsiteY4" fmla="*/ 231504 h 233348"/>
                <a:gd name="connsiteX5" fmla="*/ 62400 w 440058"/>
                <a:gd name="connsiteY5" fmla="*/ 187471 h 233348"/>
                <a:gd name="connsiteX6" fmla="*/ 10965 w 440058"/>
                <a:gd name="connsiteY6" fmla="*/ 56119 h 233348"/>
                <a:gd name="connsiteX7" fmla="*/ 44412 w 440058"/>
                <a:gd name="connsiteY7" fmla="*/ 0 h 233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0058" h="233348">
                  <a:moveTo>
                    <a:pt x="44412" y="0"/>
                  </a:moveTo>
                  <a:cubicBezTo>
                    <a:pt x="170048" y="7308"/>
                    <a:pt x="294186" y="25952"/>
                    <a:pt x="417667" y="49561"/>
                  </a:cubicBezTo>
                  <a:cubicBezTo>
                    <a:pt x="426474" y="51248"/>
                    <a:pt x="437716" y="51154"/>
                    <a:pt x="440058" y="63802"/>
                  </a:cubicBezTo>
                  <a:cubicBezTo>
                    <a:pt x="430877" y="92283"/>
                    <a:pt x="418416" y="119172"/>
                    <a:pt x="402021" y="144280"/>
                  </a:cubicBezTo>
                  <a:cubicBezTo>
                    <a:pt x="359205" y="209769"/>
                    <a:pt x="299900" y="241623"/>
                    <a:pt x="221296" y="231504"/>
                  </a:cubicBezTo>
                  <a:cubicBezTo>
                    <a:pt x="166394" y="224478"/>
                    <a:pt x="112617" y="211455"/>
                    <a:pt x="62400" y="187471"/>
                  </a:cubicBezTo>
                  <a:cubicBezTo>
                    <a:pt x="1784" y="158521"/>
                    <a:pt x="-13113" y="118891"/>
                    <a:pt x="10965" y="56119"/>
                  </a:cubicBezTo>
                  <a:cubicBezTo>
                    <a:pt x="18835" y="35414"/>
                    <a:pt x="31389" y="17613"/>
                    <a:pt x="44412" y="0"/>
                  </a:cubicBezTo>
                  <a:close/>
                </a:path>
              </a:pathLst>
            </a:custGeom>
            <a:solidFill>
              <a:schemeClr val="bg1">
                <a:lumMod val="50000"/>
              </a:schemeClr>
            </a:solidFill>
            <a:ln w="9365" cap="flat">
              <a:noFill/>
              <a:prstDash val="solid"/>
              <a:miter/>
            </a:ln>
          </p:spPr>
          <p:txBody>
            <a:bodyPr rtlCol="0" anchor="ctr"/>
            <a:lstStyle/>
            <a:p>
              <a:pPr algn="ctr" rtl="1"/>
              <a:endParaRPr lang="en-US">
                <a:cs typeface="B Nazanin" panose="00000400000000000000" pitchFamily="2" charset="-78"/>
              </a:endParaRPr>
            </a:p>
          </p:txBody>
        </p:sp>
      </p:grpSp>
      <p:grpSp>
        <p:nvGrpSpPr>
          <p:cNvPr id="49" name="Group 48">
            <a:extLst>
              <a:ext uri="{FF2B5EF4-FFF2-40B4-BE49-F238E27FC236}">
                <a16:creationId xmlns:a16="http://schemas.microsoft.com/office/drawing/2014/main" id="{C4DB89BB-2D14-447E-B08A-865E5682EE6B}"/>
              </a:ext>
            </a:extLst>
          </p:cNvPr>
          <p:cNvGrpSpPr/>
          <p:nvPr/>
        </p:nvGrpSpPr>
        <p:grpSpPr>
          <a:xfrm>
            <a:off x="9053435" y="2575690"/>
            <a:ext cx="838767" cy="894948"/>
            <a:chOff x="5975859" y="4398586"/>
            <a:chExt cx="945247" cy="1008560"/>
          </a:xfrm>
        </p:grpSpPr>
        <p:sp>
          <p:nvSpPr>
            <p:cNvPr id="50" name="Isosceles Triangle 49">
              <a:extLst>
                <a:ext uri="{FF2B5EF4-FFF2-40B4-BE49-F238E27FC236}">
                  <a16:creationId xmlns:a16="http://schemas.microsoft.com/office/drawing/2014/main" id="{8B6EFA6B-CC4D-41BC-A1DC-8255A8316F2A}"/>
                </a:ext>
              </a:extLst>
            </p:cNvPr>
            <p:cNvSpPr/>
            <p:nvPr/>
          </p:nvSpPr>
          <p:spPr>
            <a:xfrm>
              <a:off x="6008914" y="4398586"/>
              <a:ext cx="870857" cy="32722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51" name="Rectangle 50">
              <a:extLst>
                <a:ext uri="{FF2B5EF4-FFF2-40B4-BE49-F238E27FC236}">
                  <a16:creationId xmlns:a16="http://schemas.microsoft.com/office/drawing/2014/main" id="{87FB7329-33D6-4B3E-B939-C70DE893731E}"/>
                </a:ext>
              </a:extLst>
            </p:cNvPr>
            <p:cNvSpPr/>
            <p:nvPr/>
          </p:nvSpPr>
          <p:spPr>
            <a:xfrm>
              <a:off x="6008914" y="4824426"/>
              <a:ext cx="870857" cy="824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52" name="Rectangle 51">
              <a:extLst>
                <a:ext uri="{FF2B5EF4-FFF2-40B4-BE49-F238E27FC236}">
                  <a16:creationId xmlns:a16="http://schemas.microsoft.com/office/drawing/2014/main" id="{E1654BFD-AE0D-492A-BA9F-6808AF774747}"/>
                </a:ext>
              </a:extLst>
            </p:cNvPr>
            <p:cNvSpPr/>
            <p:nvPr/>
          </p:nvSpPr>
          <p:spPr>
            <a:xfrm>
              <a:off x="5975859" y="5324721"/>
              <a:ext cx="945247" cy="824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53" name="Rectangle 52">
              <a:extLst>
                <a:ext uri="{FF2B5EF4-FFF2-40B4-BE49-F238E27FC236}">
                  <a16:creationId xmlns:a16="http://schemas.microsoft.com/office/drawing/2014/main" id="{27F9B969-F92B-465D-809E-7F1E2022FA81}"/>
                </a:ext>
              </a:extLst>
            </p:cNvPr>
            <p:cNvSpPr/>
            <p:nvPr/>
          </p:nvSpPr>
          <p:spPr>
            <a:xfrm>
              <a:off x="6045834" y="5262308"/>
              <a:ext cx="795423" cy="624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nvGrpSpPr>
            <p:cNvPr id="54" name="Group 53">
              <a:extLst>
                <a:ext uri="{FF2B5EF4-FFF2-40B4-BE49-F238E27FC236}">
                  <a16:creationId xmlns:a16="http://schemas.microsoft.com/office/drawing/2014/main" id="{51B64D93-6640-4062-946B-4B6A49DCD4D5}"/>
                </a:ext>
              </a:extLst>
            </p:cNvPr>
            <p:cNvGrpSpPr/>
            <p:nvPr/>
          </p:nvGrpSpPr>
          <p:grpSpPr>
            <a:xfrm>
              <a:off x="6071520" y="4894929"/>
              <a:ext cx="750468" cy="367550"/>
              <a:chOff x="6071520" y="4894929"/>
              <a:chExt cx="750468" cy="367550"/>
            </a:xfrm>
          </p:grpSpPr>
          <p:sp>
            <p:nvSpPr>
              <p:cNvPr id="55" name="Rectangle 54">
                <a:extLst>
                  <a:ext uri="{FF2B5EF4-FFF2-40B4-BE49-F238E27FC236}">
                    <a16:creationId xmlns:a16="http://schemas.microsoft.com/office/drawing/2014/main" id="{E0B8F923-99C2-4BA3-9D81-0BB144D99EE5}"/>
                  </a:ext>
                </a:extLst>
              </p:cNvPr>
              <p:cNvSpPr/>
              <p:nvPr/>
            </p:nvSpPr>
            <p:spPr>
              <a:xfrm>
                <a:off x="6071520" y="4894929"/>
                <a:ext cx="76854" cy="367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56" name="Rectangle 55">
                <a:extLst>
                  <a:ext uri="{FF2B5EF4-FFF2-40B4-BE49-F238E27FC236}">
                    <a16:creationId xmlns:a16="http://schemas.microsoft.com/office/drawing/2014/main" id="{672866AB-2B1E-486B-BC30-6BF12CA54A55}"/>
                  </a:ext>
                </a:extLst>
              </p:cNvPr>
              <p:cNvSpPr/>
              <p:nvPr/>
            </p:nvSpPr>
            <p:spPr>
              <a:xfrm>
                <a:off x="6239924" y="4894929"/>
                <a:ext cx="76854" cy="367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57" name="Rectangle 56">
                <a:extLst>
                  <a:ext uri="{FF2B5EF4-FFF2-40B4-BE49-F238E27FC236}">
                    <a16:creationId xmlns:a16="http://schemas.microsoft.com/office/drawing/2014/main" id="{A1DE91C5-A801-4EC5-A99E-59AF39E96857}"/>
                  </a:ext>
                </a:extLst>
              </p:cNvPr>
              <p:cNvSpPr/>
              <p:nvPr/>
            </p:nvSpPr>
            <p:spPr>
              <a:xfrm>
                <a:off x="6408328" y="4894929"/>
                <a:ext cx="76854" cy="367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58" name="Rectangle 57">
                <a:extLst>
                  <a:ext uri="{FF2B5EF4-FFF2-40B4-BE49-F238E27FC236}">
                    <a16:creationId xmlns:a16="http://schemas.microsoft.com/office/drawing/2014/main" id="{5C597A66-8315-473A-8B4D-291656481240}"/>
                  </a:ext>
                </a:extLst>
              </p:cNvPr>
              <p:cNvSpPr/>
              <p:nvPr/>
            </p:nvSpPr>
            <p:spPr>
              <a:xfrm>
                <a:off x="6576732" y="4894929"/>
                <a:ext cx="76854" cy="367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59" name="Rectangle 58">
                <a:extLst>
                  <a:ext uri="{FF2B5EF4-FFF2-40B4-BE49-F238E27FC236}">
                    <a16:creationId xmlns:a16="http://schemas.microsoft.com/office/drawing/2014/main" id="{2C62FC85-9F0F-43A9-8ABF-22E1BCCDC28A}"/>
                  </a:ext>
                </a:extLst>
              </p:cNvPr>
              <p:cNvSpPr/>
              <p:nvPr/>
            </p:nvSpPr>
            <p:spPr>
              <a:xfrm>
                <a:off x="6745134" y="4894929"/>
                <a:ext cx="76854" cy="367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grpSp>
        <p:nvGrpSpPr>
          <p:cNvPr id="60" name="Group 59">
            <a:extLst>
              <a:ext uri="{FF2B5EF4-FFF2-40B4-BE49-F238E27FC236}">
                <a16:creationId xmlns:a16="http://schemas.microsoft.com/office/drawing/2014/main" id="{21E2987D-A310-43F7-8DB6-07936138AEF9}"/>
              </a:ext>
            </a:extLst>
          </p:cNvPr>
          <p:cNvGrpSpPr/>
          <p:nvPr/>
        </p:nvGrpSpPr>
        <p:grpSpPr>
          <a:xfrm>
            <a:off x="7493964" y="1209921"/>
            <a:ext cx="2128669" cy="1146890"/>
            <a:chOff x="9075380" y="1703389"/>
            <a:chExt cx="2128669" cy="1146890"/>
          </a:xfrm>
        </p:grpSpPr>
        <p:sp>
          <p:nvSpPr>
            <p:cNvPr id="61" name="Freeform 5">
              <a:extLst>
                <a:ext uri="{FF2B5EF4-FFF2-40B4-BE49-F238E27FC236}">
                  <a16:creationId xmlns:a16="http://schemas.microsoft.com/office/drawing/2014/main" id="{FFBA5F30-AD8E-4E49-9B3C-AC27929A5127}"/>
                </a:ext>
              </a:extLst>
            </p:cNvPr>
            <p:cNvSpPr>
              <a:spLocks noChangeAspect="1"/>
            </p:cNvSpPr>
            <p:nvPr/>
          </p:nvSpPr>
          <p:spPr>
            <a:xfrm flipH="1">
              <a:off x="9075380" y="1703389"/>
              <a:ext cx="2128669" cy="1146890"/>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solidFill>
                  <a:schemeClr val="tx1"/>
                </a:solidFill>
                <a:cs typeface="B Nazanin" panose="00000400000000000000" pitchFamily="2" charset="-78"/>
              </a:endParaRPr>
            </a:p>
          </p:txBody>
        </p:sp>
        <p:sp>
          <p:nvSpPr>
            <p:cNvPr id="62" name="Rounded Rectangle 8">
              <a:extLst>
                <a:ext uri="{FF2B5EF4-FFF2-40B4-BE49-F238E27FC236}">
                  <a16:creationId xmlns:a16="http://schemas.microsoft.com/office/drawing/2014/main" id="{9C11E22A-2BF0-437C-86FB-3BACFA084655}"/>
                </a:ext>
              </a:extLst>
            </p:cNvPr>
            <p:cNvSpPr/>
            <p:nvPr/>
          </p:nvSpPr>
          <p:spPr>
            <a:xfrm>
              <a:off x="10273479" y="1862350"/>
              <a:ext cx="306166" cy="306132"/>
            </a:xfrm>
            <a:custGeom>
              <a:avLst/>
              <a:gdLst>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688485 w 3888432"/>
                <a:gd name="connsiteY5" fmla="*/ 147563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2688485 w 3888432"/>
                <a:gd name="connsiteY17" fmla="*/ 1475633 h 3960440"/>
                <a:gd name="connsiteX18" fmla="*/ 878058 w 3888432"/>
                <a:gd name="connsiteY18" fmla="*/ 648072 h 3960440"/>
                <a:gd name="connsiteX19" fmla="*/ 554477 w 3888432"/>
                <a:gd name="connsiteY19" fmla="*/ 971653 h 3960440"/>
                <a:gd name="connsiteX20" fmla="*/ 878058 w 3888432"/>
                <a:gd name="connsiteY20" fmla="*/ 1295234 h 3960440"/>
                <a:gd name="connsiteX21" fmla="*/ 1201639 w 3888432"/>
                <a:gd name="connsiteY21" fmla="*/ 971653 h 3960440"/>
                <a:gd name="connsiteX22" fmla="*/ 878058 w 3888432"/>
                <a:gd name="connsiteY22" fmla="*/ 648072 h 3960440"/>
                <a:gd name="connsiteX23" fmla="*/ 333511 w 3888432"/>
                <a:gd name="connsiteY23" fmla="*/ 0 h 3960440"/>
                <a:gd name="connsiteX24" fmla="*/ 3554921 w 3888432"/>
                <a:gd name="connsiteY24" fmla="*/ 0 h 3960440"/>
                <a:gd name="connsiteX25" fmla="*/ 3888432 w 3888432"/>
                <a:gd name="connsiteY25" fmla="*/ 333511 h 3960440"/>
                <a:gd name="connsiteX26" fmla="*/ 3888432 w 3888432"/>
                <a:gd name="connsiteY26" fmla="*/ 3626929 h 3960440"/>
                <a:gd name="connsiteX27" fmla="*/ 3554921 w 3888432"/>
                <a:gd name="connsiteY27" fmla="*/ 3960440 h 3960440"/>
                <a:gd name="connsiteX28" fmla="*/ 333511 w 3888432"/>
                <a:gd name="connsiteY28" fmla="*/ 3960440 h 3960440"/>
                <a:gd name="connsiteX29" fmla="*/ 0 w 3888432"/>
                <a:gd name="connsiteY29" fmla="*/ 3626929 h 3960440"/>
                <a:gd name="connsiteX30" fmla="*/ 0 w 3888432"/>
                <a:gd name="connsiteY30" fmla="*/ 333511 h 3960440"/>
                <a:gd name="connsiteX31" fmla="*/ 333511 w 3888432"/>
                <a:gd name="connsiteY31"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88432" h="3960440">
                  <a:moveTo>
                    <a:pt x="554477" y="1512168"/>
                  </a:moveTo>
                  <a:lnTo>
                    <a:pt x="554477" y="3312368"/>
                  </a:lnTo>
                  <a:lnTo>
                    <a:pt x="1201638" y="3312368"/>
                  </a:lnTo>
                  <a:lnTo>
                    <a:pt x="1201638" y="1512168"/>
                  </a:lnTo>
                  <a:lnTo>
                    <a:pt x="554477" y="1512168"/>
                  </a:lnTo>
                  <a:close/>
                  <a:moveTo>
                    <a:pt x="2840340" y="1479943"/>
                  </a:moveTo>
                  <a:cubicBezTo>
                    <a:pt x="2293254" y="1484797"/>
                    <a:pt x="2254084" y="1780470"/>
                    <a:pt x="2136833" y="1785510"/>
                  </a:cubicBezTo>
                  <a:lnTo>
                    <a:pt x="2136833" y="1510185"/>
                  </a:lnTo>
                  <a:lnTo>
                    <a:pt x="1489672" y="1510185"/>
                  </a:lnTo>
                  <a:lnTo>
                    <a:pt x="1489672" y="3310385"/>
                  </a:lnTo>
                  <a:lnTo>
                    <a:pt x="2136833" y="3310385"/>
                  </a:lnTo>
                  <a:cubicBezTo>
                    <a:pt x="2140283" y="2925445"/>
                    <a:pt x="2133383" y="2560917"/>
                    <a:pt x="2147184" y="2155564"/>
                  </a:cubicBezTo>
                  <a:cubicBezTo>
                    <a:pt x="2187272" y="1842063"/>
                    <a:pt x="2668986" y="1938990"/>
                    <a:pt x="2673919" y="2138897"/>
                  </a:cubicBezTo>
                  <a:lnTo>
                    <a:pt x="2679688" y="3312366"/>
                  </a:lnTo>
                  <a:lnTo>
                    <a:pt x="3326849" y="3312366"/>
                  </a:lnTo>
                  <a:cubicBezTo>
                    <a:pt x="3329155" y="2917782"/>
                    <a:pt x="3331462" y="2523197"/>
                    <a:pt x="3333768" y="2128613"/>
                  </a:cubicBezTo>
                  <a:cubicBezTo>
                    <a:pt x="3339026" y="1942962"/>
                    <a:pt x="3184753" y="1475890"/>
                    <a:pt x="2840340" y="1479943"/>
                  </a:cubicBezTo>
                  <a:close/>
                  <a:moveTo>
                    <a:pt x="878058" y="648072"/>
                  </a:moveTo>
                  <a:cubicBezTo>
                    <a:pt x="699349" y="648072"/>
                    <a:pt x="554477" y="792944"/>
                    <a:pt x="554477" y="971653"/>
                  </a:cubicBezTo>
                  <a:cubicBezTo>
                    <a:pt x="554477" y="1150362"/>
                    <a:pt x="699349" y="1295234"/>
                    <a:pt x="878058" y="1295234"/>
                  </a:cubicBezTo>
                  <a:cubicBezTo>
                    <a:pt x="1056767" y="1295234"/>
                    <a:pt x="1201639" y="1150362"/>
                    <a:pt x="1201639" y="971653"/>
                  </a:cubicBezTo>
                  <a:cubicBezTo>
                    <a:pt x="1201639" y="792944"/>
                    <a:pt x="1056767" y="648072"/>
                    <a:pt x="878058" y="648072"/>
                  </a:cubicBezTo>
                  <a:close/>
                  <a:moveTo>
                    <a:pt x="333511" y="0"/>
                  </a:moveTo>
                  <a:lnTo>
                    <a:pt x="3554921" y="0"/>
                  </a:lnTo>
                  <a:cubicBezTo>
                    <a:pt x="3739114" y="0"/>
                    <a:pt x="3888432" y="149318"/>
                    <a:pt x="3888432" y="333511"/>
                  </a:cubicBezTo>
                  <a:lnTo>
                    <a:pt x="3888432" y="3626929"/>
                  </a:lnTo>
                  <a:cubicBezTo>
                    <a:pt x="3888432" y="3811122"/>
                    <a:pt x="3739114" y="3960440"/>
                    <a:pt x="3554921" y="3960440"/>
                  </a:cubicBezTo>
                  <a:lnTo>
                    <a:pt x="333511" y="3960440"/>
                  </a:lnTo>
                  <a:cubicBezTo>
                    <a:pt x="149318" y="3960440"/>
                    <a:pt x="0" y="3811122"/>
                    <a:pt x="0" y="3626929"/>
                  </a:cubicBezTo>
                  <a:lnTo>
                    <a:pt x="0" y="333511"/>
                  </a:lnTo>
                  <a:cubicBezTo>
                    <a:pt x="0" y="149318"/>
                    <a:pt x="149318" y="0"/>
                    <a:pt x="333511"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sp>
          <p:nvSpPr>
            <p:cNvPr id="63" name="Rounded Rectangle 2">
              <a:extLst>
                <a:ext uri="{FF2B5EF4-FFF2-40B4-BE49-F238E27FC236}">
                  <a16:creationId xmlns:a16="http://schemas.microsoft.com/office/drawing/2014/main" id="{244008E4-C947-40F8-9EFD-FE399E9C3589}"/>
                </a:ext>
              </a:extLst>
            </p:cNvPr>
            <p:cNvSpPr/>
            <p:nvPr/>
          </p:nvSpPr>
          <p:spPr>
            <a:xfrm>
              <a:off x="10592216" y="2460350"/>
              <a:ext cx="306132" cy="306132"/>
            </a:xfrm>
            <a:custGeom>
              <a:avLst/>
              <a:gdLst>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155131 w 3960000"/>
                <a:gd name="connsiteY16" fmla="*/ 1419365 h 3960000"/>
                <a:gd name="connsiteX17" fmla="*/ 3207849 w 3960000"/>
                <a:gd name="connsiteY17" fmla="*/ 1493166 h 3960000"/>
                <a:gd name="connsiteX18" fmla="*/ 3407333 w 3960000"/>
                <a:gd name="connsiteY18" fmla="*/ 1117847 h 3960000"/>
                <a:gd name="connsiteX19" fmla="*/ 3108461 w 3960000"/>
                <a:gd name="connsiteY19" fmla="*/ 1185086 h 3960000"/>
                <a:gd name="connsiteX20" fmla="*/ 3334650 w 3960000"/>
                <a:gd name="connsiteY20" fmla="*/ 883134 h 3960000"/>
                <a:gd name="connsiteX21" fmla="*/ 2995677 w 3960000"/>
                <a:gd name="connsiteY21" fmla="*/ 1008938 h 3960000"/>
                <a:gd name="connsiteX22" fmla="*/ 2538382 w 3960000"/>
                <a:gd name="connsiteY22" fmla="*/ 802616 h 3960000"/>
                <a:gd name="connsiteX23" fmla="*/ 308009 w 3960000"/>
                <a:gd name="connsiteY23" fmla="*/ 0 h 3960000"/>
                <a:gd name="connsiteX24" fmla="*/ 3651991 w 3960000"/>
                <a:gd name="connsiteY24" fmla="*/ 0 h 3960000"/>
                <a:gd name="connsiteX25" fmla="*/ 3960000 w 3960000"/>
                <a:gd name="connsiteY25" fmla="*/ 308009 h 3960000"/>
                <a:gd name="connsiteX26" fmla="*/ 3960000 w 3960000"/>
                <a:gd name="connsiteY26" fmla="*/ 3651991 h 3960000"/>
                <a:gd name="connsiteX27" fmla="*/ 3651991 w 3960000"/>
                <a:gd name="connsiteY27" fmla="*/ 3960000 h 3960000"/>
                <a:gd name="connsiteX28" fmla="*/ 308009 w 3960000"/>
                <a:gd name="connsiteY28" fmla="*/ 3960000 h 3960000"/>
                <a:gd name="connsiteX29" fmla="*/ 0 w 3960000"/>
                <a:gd name="connsiteY29" fmla="*/ 3651991 h 3960000"/>
                <a:gd name="connsiteX30" fmla="*/ 0 w 3960000"/>
                <a:gd name="connsiteY30" fmla="*/ 308009 h 3960000"/>
                <a:gd name="connsiteX31" fmla="*/ 308009 w 3960000"/>
                <a:gd name="connsiteY31" fmla="*/ 0 h 3960000"/>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207849 w 3960000"/>
                <a:gd name="connsiteY16" fmla="*/ 1493166 h 3960000"/>
                <a:gd name="connsiteX17" fmla="*/ 3407333 w 3960000"/>
                <a:gd name="connsiteY17" fmla="*/ 1117847 h 3960000"/>
                <a:gd name="connsiteX18" fmla="*/ 3108461 w 3960000"/>
                <a:gd name="connsiteY18" fmla="*/ 1185086 h 3960000"/>
                <a:gd name="connsiteX19" fmla="*/ 3334650 w 3960000"/>
                <a:gd name="connsiteY19" fmla="*/ 883134 h 3960000"/>
                <a:gd name="connsiteX20" fmla="*/ 2995677 w 3960000"/>
                <a:gd name="connsiteY20" fmla="*/ 1008938 h 3960000"/>
                <a:gd name="connsiteX21" fmla="*/ 2538382 w 3960000"/>
                <a:gd name="connsiteY21" fmla="*/ 802616 h 3960000"/>
                <a:gd name="connsiteX22" fmla="*/ 308009 w 3960000"/>
                <a:gd name="connsiteY22" fmla="*/ 0 h 3960000"/>
                <a:gd name="connsiteX23" fmla="*/ 3651991 w 3960000"/>
                <a:gd name="connsiteY23" fmla="*/ 0 h 3960000"/>
                <a:gd name="connsiteX24" fmla="*/ 3960000 w 3960000"/>
                <a:gd name="connsiteY24" fmla="*/ 308009 h 3960000"/>
                <a:gd name="connsiteX25" fmla="*/ 3960000 w 3960000"/>
                <a:gd name="connsiteY25" fmla="*/ 3651991 h 3960000"/>
                <a:gd name="connsiteX26" fmla="*/ 3651991 w 3960000"/>
                <a:gd name="connsiteY26" fmla="*/ 3960000 h 3960000"/>
                <a:gd name="connsiteX27" fmla="*/ 308009 w 3960000"/>
                <a:gd name="connsiteY27" fmla="*/ 3960000 h 3960000"/>
                <a:gd name="connsiteX28" fmla="*/ 0 w 3960000"/>
                <a:gd name="connsiteY28" fmla="*/ 3651991 h 3960000"/>
                <a:gd name="connsiteX29" fmla="*/ 0 w 3960000"/>
                <a:gd name="connsiteY29" fmla="*/ 308009 h 3960000"/>
                <a:gd name="connsiteX30" fmla="*/ 308009 w 3960000"/>
                <a:gd name="connsiteY30"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08461 w 3960000"/>
                <a:gd name="connsiteY17" fmla="*/ 1185086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60000" h="3960000">
                  <a:moveTo>
                    <a:pt x="3160999" y="1374274"/>
                  </a:moveTo>
                  <a:lnTo>
                    <a:pt x="3155132" y="1419362"/>
                  </a:lnTo>
                  <a:lnTo>
                    <a:pt x="3160999" y="1374274"/>
                  </a:lnTo>
                  <a:close/>
                  <a:moveTo>
                    <a:pt x="2496208" y="770986"/>
                  </a:moveTo>
                  <a:cubicBezTo>
                    <a:pt x="2113414" y="770986"/>
                    <a:pt x="1929581" y="1106902"/>
                    <a:pt x="1921633" y="1292845"/>
                  </a:cubicBezTo>
                  <a:cubicBezTo>
                    <a:pt x="1914712" y="1454769"/>
                    <a:pt x="1928136" y="1522392"/>
                    <a:pt x="1942445" y="1570340"/>
                  </a:cubicBezTo>
                  <a:cubicBezTo>
                    <a:pt x="1547199" y="1510736"/>
                    <a:pt x="1237189" y="1330681"/>
                    <a:pt x="815277" y="836121"/>
                  </a:cubicBezTo>
                  <a:cubicBezTo>
                    <a:pt x="618819" y="1229038"/>
                    <a:pt x="733086" y="1558961"/>
                    <a:pt x="965659" y="1735195"/>
                  </a:cubicBezTo>
                  <a:cubicBezTo>
                    <a:pt x="864541" y="1716416"/>
                    <a:pt x="662904" y="1695759"/>
                    <a:pt x="570453" y="1629310"/>
                  </a:cubicBezTo>
                  <a:cubicBezTo>
                    <a:pt x="597898" y="2016450"/>
                    <a:pt x="990931" y="2177657"/>
                    <a:pt x="1196057" y="2257108"/>
                  </a:cubicBezTo>
                  <a:cubicBezTo>
                    <a:pt x="1113718" y="2275887"/>
                    <a:pt x="943857" y="2321380"/>
                    <a:pt x="813848" y="2296824"/>
                  </a:cubicBezTo>
                  <a:cubicBezTo>
                    <a:pt x="926523" y="2634848"/>
                    <a:pt x="1326064" y="2611755"/>
                    <a:pt x="1486410" y="2607420"/>
                  </a:cubicBezTo>
                  <a:cubicBezTo>
                    <a:pt x="1297174" y="2749708"/>
                    <a:pt x="1000058" y="2795794"/>
                    <a:pt x="489408" y="2829018"/>
                  </a:cubicBezTo>
                  <a:cubicBezTo>
                    <a:pt x="914827" y="3139596"/>
                    <a:pt x="1734874" y="3242281"/>
                    <a:pt x="2062787" y="3146219"/>
                  </a:cubicBezTo>
                  <a:cubicBezTo>
                    <a:pt x="2763394" y="2903535"/>
                    <a:pt x="2915370" y="2621267"/>
                    <a:pt x="3074271" y="2105563"/>
                  </a:cubicBezTo>
                  <a:cubicBezTo>
                    <a:pt x="3173740" y="1733406"/>
                    <a:pt x="3145310" y="1648999"/>
                    <a:pt x="3207849" y="1493166"/>
                  </a:cubicBezTo>
                  <a:cubicBezTo>
                    <a:pt x="3270388" y="1337333"/>
                    <a:pt x="3414210" y="1276468"/>
                    <a:pt x="3449507" y="1170564"/>
                  </a:cubicBezTo>
                  <a:cubicBezTo>
                    <a:pt x="3349883" y="1192977"/>
                    <a:pt x="3252716" y="1239516"/>
                    <a:pt x="3140091" y="1227260"/>
                  </a:cubicBezTo>
                  <a:cubicBezTo>
                    <a:pt x="3219995" y="1183499"/>
                    <a:pt x="3274317" y="996523"/>
                    <a:pt x="3324107" y="851504"/>
                  </a:cubicBezTo>
                  <a:cubicBezTo>
                    <a:pt x="3215037" y="921165"/>
                    <a:pt x="3152155" y="998691"/>
                    <a:pt x="2995677" y="1008938"/>
                  </a:cubicBezTo>
                  <a:cubicBezTo>
                    <a:pt x="2884471" y="881691"/>
                    <a:pt x="2678487" y="770986"/>
                    <a:pt x="2496208" y="77098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sp>
          <p:nvSpPr>
            <p:cNvPr id="64" name="Rounded Rectangle 3">
              <a:extLst>
                <a:ext uri="{FF2B5EF4-FFF2-40B4-BE49-F238E27FC236}">
                  <a16:creationId xmlns:a16="http://schemas.microsoft.com/office/drawing/2014/main" id="{E01F6753-05B9-4BC7-B886-694B775DFC5C}"/>
                </a:ext>
              </a:extLst>
            </p:cNvPr>
            <p:cNvSpPr>
              <a:spLocks noChangeAspect="1"/>
            </p:cNvSpPr>
            <p:nvPr/>
          </p:nvSpPr>
          <p:spPr>
            <a:xfrm>
              <a:off x="9789933" y="2123768"/>
              <a:ext cx="306132" cy="306132"/>
            </a:xfrm>
            <a:custGeom>
              <a:avLst/>
              <a:gdLst>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59137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26764" y="685506"/>
                    <a:pt x="3369037" y="704441"/>
                  </a:cubicBezTo>
                  <a:cubicBezTo>
                    <a:pt x="3391941" y="556446"/>
                    <a:pt x="3409927" y="381656"/>
                    <a:pt x="3410216" y="195189"/>
                  </a:cubicBezTo>
                  <a:cubicBezTo>
                    <a:pt x="3239930" y="163882"/>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sp>
          <p:nvSpPr>
            <p:cNvPr id="65" name="TextBox 64">
              <a:extLst>
                <a:ext uri="{FF2B5EF4-FFF2-40B4-BE49-F238E27FC236}">
                  <a16:creationId xmlns:a16="http://schemas.microsoft.com/office/drawing/2014/main" id="{90B5A56F-0FCF-493C-8C73-A0C7280D70F9}"/>
                </a:ext>
              </a:extLst>
            </p:cNvPr>
            <p:cNvSpPr txBox="1"/>
            <p:nvPr/>
          </p:nvSpPr>
          <p:spPr>
            <a:xfrm>
              <a:off x="9330408" y="2441182"/>
              <a:ext cx="1147194" cy="369332"/>
            </a:xfrm>
            <a:prstGeom prst="rect">
              <a:avLst/>
            </a:prstGeom>
            <a:noFill/>
          </p:spPr>
          <p:txBody>
            <a:bodyPr wrap="square">
              <a:spAutoFit/>
            </a:bodyPr>
            <a:lstStyle/>
            <a:p>
              <a:pPr algn="ctr" rtl="1"/>
              <a:r>
                <a:rPr lang="fa-IR" b="1" dirty="0">
                  <a:cs typeface="B Nazanin" panose="00000400000000000000" pitchFamily="2" charset="-78"/>
                </a:rPr>
                <a:t>اینترنت</a:t>
              </a:r>
              <a:endParaRPr lang="en-US" b="1" dirty="0">
                <a:cs typeface="B Nazanin" panose="00000400000000000000" pitchFamily="2" charset="-78"/>
              </a:endParaRPr>
            </a:p>
          </p:txBody>
        </p:sp>
      </p:grpSp>
      <p:grpSp>
        <p:nvGrpSpPr>
          <p:cNvPr id="66" name="Graphic 21">
            <a:extLst>
              <a:ext uri="{FF2B5EF4-FFF2-40B4-BE49-F238E27FC236}">
                <a16:creationId xmlns:a16="http://schemas.microsoft.com/office/drawing/2014/main" id="{ED78BAFA-AFCC-4AC7-8D83-5362F294F0F6}"/>
              </a:ext>
            </a:extLst>
          </p:cNvPr>
          <p:cNvGrpSpPr/>
          <p:nvPr/>
        </p:nvGrpSpPr>
        <p:grpSpPr>
          <a:xfrm>
            <a:off x="7724705" y="2533500"/>
            <a:ext cx="890677" cy="1143496"/>
            <a:chOff x="3425127" y="0"/>
            <a:chExt cx="5341746" cy="6858000"/>
          </a:xfrm>
        </p:grpSpPr>
        <p:sp>
          <p:nvSpPr>
            <p:cNvPr id="67" name="Freeform: Shape 66">
              <a:extLst>
                <a:ext uri="{FF2B5EF4-FFF2-40B4-BE49-F238E27FC236}">
                  <a16:creationId xmlns:a16="http://schemas.microsoft.com/office/drawing/2014/main" id="{2417BCE7-E9BA-442E-84D2-00DCDF929912}"/>
                </a:ext>
              </a:extLst>
            </p:cNvPr>
            <p:cNvSpPr/>
            <p:nvPr/>
          </p:nvSpPr>
          <p:spPr>
            <a:xfrm>
              <a:off x="3425013" y="0"/>
              <a:ext cx="5341478" cy="6856954"/>
            </a:xfrm>
            <a:custGeom>
              <a:avLst/>
              <a:gdLst>
                <a:gd name="connsiteX0" fmla="*/ 2688415 w 5341478"/>
                <a:gd name="connsiteY0" fmla="*/ 0 h 6856954"/>
                <a:gd name="connsiteX1" fmla="*/ 25123 w 5341478"/>
                <a:gd name="connsiteY1" fmla="*/ 1019550 h 6856954"/>
                <a:gd name="connsiteX2" fmla="*/ 25123 w 5341478"/>
                <a:gd name="connsiteY2" fmla="*/ 3846231 h 6856954"/>
                <a:gd name="connsiteX3" fmla="*/ 2642056 w 5341478"/>
                <a:gd name="connsiteY3" fmla="*/ 6856955 h 6856954"/>
                <a:gd name="connsiteX4" fmla="*/ 5338636 w 5341478"/>
                <a:gd name="connsiteY4" fmla="*/ 3952543 h 6856954"/>
                <a:gd name="connsiteX5" fmla="*/ 5338636 w 5341478"/>
                <a:gd name="connsiteY5" fmla="*/ 1048917 h 6856954"/>
                <a:gd name="connsiteX6" fmla="*/ 2688415 w 5341478"/>
                <a:gd name="connsiteY6" fmla="*/ 0 h 685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41478" h="6856954">
                  <a:moveTo>
                    <a:pt x="2688415" y="0"/>
                  </a:moveTo>
                  <a:cubicBezTo>
                    <a:pt x="2688415" y="0"/>
                    <a:pt x="956487" y="1166644"/>
                    <a:pt x="25123" y="1019550"/>
                  </a:cubicBezTo>
                  <a:cubicBezTo>
                    <a:pt x="-26116" y="2058707"/>
                    <a:pt x="15276" y="3058651"/>
                    <a:pt x="25123" y="3846231"/>
                  </a:cubicBezTo>
                  <a:cubicBezTo>
                    <a:pt x="54577" y="5744861"/>
                    <a:pt x="2642056" y="6856955"/>
                    <a:pt x="2642056" y="6856955"/>
                  </a:cubicBezTo>
                  <a:cubicBezTo>
                    <a:pt x="2642056" y="6856955"/>
                    <a:pt x="5064141" y="5921234"/>
                    <a:pt x="5338636" y="3952543"/>
                  </a:cubicBezTo>
                  <a:cubicBezTo>
                    <a:pt x="5328789" y="2980224"/>
                    <a:pt x="5348483" y="1950827"/>
                    <a:pt x="5338636" y="1048917"/>
                  </a:cubicBezTo>
                  <a:cubicBezTo>
                    <a:pt x="3593636" y="764663"/>
                    <a:pt x="2688415" y="0"/>
                    <a:pt x="2688415" y="0"/>
                  </a:cubicBezTo>
                  <a:close/>
                </a:path>
              </a:pathLst>
            </a:custGeom>
            <a:noFill/>
            <a:ln w="31750" cap="flat">
              <a:solidFill>
                <a:schemeClr val="accent1"/>
              </a:solidFill>
              <a:prstDash val="solid"/>
              <a:miter/>
            </a:ln>
          </p:spPr>
          <p:txBody>
            <a:bodyPr rtlCol="0" anchor="ctr"/>
            <a:lstStyle/>
            <a:p>
              <a:pPr algn="ctr" rtl="1"/>
              <a:endParaRPr lang="en-US">
                <a:cs typeface="B Nazanin" panose="00000400000000000000" pitchFamily="2" charset="-78"/>
              </a:endParaRPr>
            </a:p>
          </p:txBody>
        </p:sp>
        <p:sp>
          <p:nvSpPr>
            <p:cNvPr id="68" name="Freeform: Shape 67">
              <a:extLst>
                <a:ext uri="{FF2B5EF4-FFF2-40B4-BE49-F238E27FC236}">
                  <a16:creationId xmlns:a16="http://schemas.microsoft.com/office/drawing/2014/main" id="{06D8EFC8-B8DF-4EA9-81C9-2DAA67CCE9FF}"/>
                </a:ext>
              </a:extLst>
            </p:cNvPr>
            <p:cNvSpPr/>
            <p:nvPr/>
          </p:nvSpPr>
          <p:spPr>
            <a:xfrm>
              <a:off x="3692070" y="321376"/>
              <a:ext cx="4817313" cy="6184138"/>
            </a:xfrm>
            <a:custGeom>
              <a:avLst/>
              <a:gdLst>
                <a:gd name="connsiteX0" fmla="*/ 2424582 w 4817313"/>
                <a:gd name="connsiteY0" fmla="*/ 0 h 6184138"/>
                <a:gd name="connsiteX1" fmla="*/ 22626 w 4817313"/>
                <a:gd name="connsiteY1" fmla="*/ 919512 h 6184138"/>
                <a:gd name="connsiteX2" fmla="*/ 22626 w 4817313"/>
                <a:gd name="connsiteY2" fmla="*/ 3468824 h 6184138"/>
                <a:gd name="connsiteX3" fmla="*/ 2382841 w 4817313"/>
                <a:gd name="connsiteY3" fmla="*/ 6184138 h 6184138"/>
                <a:gd name="connsiteX4" fmla="*/ 4814773 w 4817313"/>
                <a:gd name="connsiteY4" fmla="*/ 3564766 h 6184138"/>
                <a:gd name="connsiteX5" fmla="*/ 4814773 w 4817313"/>
                <a:gd name="connsiteY5" fmla="*/ 946003 h 6184138"/>
                <a:gd name="connsiteX6" fmla="*/ 2424582 w 4817313"/>
                <a:gd name="connsiteY6" fmla="*/ 0 h 618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7313" h="6184138">
                  <a:moveTo>
                    <a:pt x="2424582" y="0"/>
                  </a:moveTo>
                  <a:cubicBezTo>
                    <a:pt x="2424582" y="0"/>
                    <a:pt x="862578" y="1052141"/>
                    <a:pt x="22626" y="919512"/>
                  </a:cubicBezTo>
                  <a:cubicBezTo>
                    <a:pt x="-23559" y="1856714"/>
                    <a:pt x="13825" y="2758537"/>
                    <a:pt x="22626" y="3468824"/>
                  </a:cubicBezTo>
                  <a:cubicBezTo>
                    <a:pt x="49117" y="5181145"/>
                    <a:pt x="2382841" y="6184138"/>
                    <a:pt x="2382841" y="6184138"/>
                  </a:cubicBezTo>
                  <a:cubicBezTo>
                    <a:pt x="2382841" y="6184138"/>
                    <a:pt x="4567206" y="5340265"/>
                    <a:pt x="4814773" y="3564766"/>
                  </a:cubicBezTo>
                  <a:cubicBezTo>
                    <a:pt x="4805973" y="2687778"/>
                    <a:pt x="4823575" y="1759465"/>
                    <a:pt x="4814773" y="946003"/>
                  </a:cubicBezTo>
                  <a:cubicBezTo>
                    <a:pt x="3240919" y="689634"/>
                    <a:pt x="2424582" y="0"/>
                    <a:pt x="2424582" y="0"/>
                  </a:cubicBezTo>
                  <a:close/>
                </a:path>
              </a:pathLst>
            </a:custGeom>
            <a:solidFill>
              <a:schemeClr val="accent1"/>
            </a:solidFill>
            <a:ln w="8701" cap="flat">
              <a:noFill/>
              <a:prstDash val="solid"/>
              <a:miter/>
            </a:ln>
          </p:spPr>
          <p:txBody>
            <a:bodyPr rtlCol="0" anchor="ctr"/>
            <a:lstStyle/>
            <a:p>
              <a:pPr algn="ctr" rtl="1"/>
              <a:endParaRPr lang="en-US">
                <a:cs typeface="B Nazanin" panose="00000400000000000000" pitchFamily="2" charset="-78"/>
              </a:endParaRPr>
            </a:p>
          </p:txBody>
        </p:sp>
        <p:sp>
          <p:nvSpPr>
            <p:cNvPr id="69" name="Freeform: Shape 68">
              <a:extLst>
                <a:ext uri="{FF2B5EF4-FFF2-40B4-BE49-F238E27FC236}">
                  <a16:creationId xmlns:a16="http://schemas.microsoft.com/office/drawing/2014/main" id="{7E5D7F69-7103-44F1-8F3A-6EF473226496}"/>
                </a:ext>
              </a:extLst>
            </p:cNvPr>
            <p:cNvSpPr/>
            <p:nvPr/>
          </p:nvSpPr>
          <p:spPr>
            <a:xfrm>
              <a:off x="5077582" y="3107623"/>
              <a:ext cx="1971904" cy="1813799"/>
            </a:xfrm>
            <a:custGeom>
              <a:avLst/>
              <a:gdLst>
                <a:gd name="connsiteX0" fmla="*/ 1970433 w 1971904"/>
                <a:gd name="connsiteY0" fmla="*/ 1441139 h 1813799"/>
                <a:gd name="connsiteX1" fmla="*/ 0 w 1971904"/>
                <a:gd name="connsiteY1" fmla="*/ 1441139 h 1813799"/>
                <a:gd name="connsiteX2" fmla="*/ 0 w 1971904"/>
                <a:gd name="connsiteY2" fmla="*/ 0 h 1813799"/>
                <a:gd name="connsiteX3" fmla="*/ 1970433 w 1971904"/>
                <a:gd name="connsiteY3" fmla="*/ 0 h 1813799"/>
                <a:gd name="connsiteX4" fmla="*/ 1970433 w 1971904"/>
                <a:gd name="connsiteY4" fmla="*/ 1441139 h 18137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1904" h="1813799">
                  <a:moveTo>
                    <a:pt x="1970433" y="1441139"/>
                  </a:moveTo>
                  <a:cubicBezTo>
                    <a:pt x="1467194" y="1954225"/>
                    <a:pt x="555524" y="1921547"/>
                    <a:pt x="0" y="1441139"/>
                  </a:cubicBezTo>
                  <a:cubicBezTo>
                    <a:pt x="0" y="1079329"/>
                    <a:pt x="0" y="0"/>
                    <a:pt x="0" y="0"/>
                  </a:cubicBezTo>
                  <a:lnTo>
                    <a:pt x="1970433" y="0"/>
                  </a:lnTo>
                  <a:cubicBezTo>
                    <a:pt x="1970433" y="87"/>
                    <a:pt x="1973745" y="1079329"/>
                    <a:pt x="1970433" y="1441139"/>
                  </a:cubicBezTo>
                  <a:close/>
                </a:path>
              </a:pathLst>
            </a:custGeom>
            <a:solidFill>
              <a:srgbClr val="FFFFFF"/>
            </a:solidFill>
            <a:ln w="8701" cap="flat">
              <a:noFill/>
              <a:prstDash val="solid"/>
              <a:miter/>
            </a:ln>
          </p:spPr>
          <p:txBody>
            <a:bodyPr rtlCol="0" anchor="ctr"/>
            <a:lstStyle/>
            <a:p>
              <a:pPr algn="ctr" rtl="1"/>
              <a:endParaRPr lang="en-US">
                <a:cs typeface="B Nazanin" panose="00000400000000000000" pitchFamily="2" charset="-78"/>
              </a:endParaRPr>
            </a:p>
          </p:txBody>
        </p:sp>
        <p:sp>
          <p:nvSpPr>
            <p:cNvPr id="70" name="Freeform: Shape 69">
              <a:extLst>
                <a:ext uri="{FF2B5EF4-FFF2-40B4-BE49-F238E27FC236}">
                  <a16:creationId xmlns:a16="http://schemas.microsoft.com/office/drawing/2014/main" id="{CEAA564A-A32C-4C6C-B97C-65E1EA3C1A11}"/>
                </a:ext>
              </a:extLst>
            </p:cNvPr>
            <p:cNvSpPr/>
            <p:nvPr/>
          </p:nvSpPr>
          <p:spPr>
            <a:xfrm>
              <a:off x="5332382" y="1718072"/>
              <a:ext cx="1483576" cy="1261366"/>
            </a:xfrm>
            <a:custGeom>
              <a:avLst/>
              <a:gdLst>
                <a:gd name="connsiteX0" fmla="*/ 741832 w 1483576"/>
                <a:gd name="connsiteY0" fmla="*/ 0 h 1261366"/>
                <a:gd name="connsiteX1" fmla="*/ 741832 w 1483576"/>
                <a:gd name="connsiteY1" fmla="*/ 0 h 1261366"/>
                <a:gd name="connsiteX2" fmla="*/ 0 w 1483576"/>
                <a:gd name="connsiteY2" fmla="*/ 741745 h 1261366"/>
                <a:gd name="connsiteX3" fmla="*/ 0 w 1483576"/>
                <a:gd name="connsiteY3" fmla="*/ 1261367 h 1261366"/>
                <a:gd name="connsiteX4" fmla="*/ 292445 w 1483576"/>
                <a:gd name="connsiteY4" fmla="*/ 1261367 h 1261366"/>
                <a:gd name="connsiteX5" fmla="*/ 292445 w 1483576"/>
                <a:gd name="connsiteY5" fmla="*/ 735209 h 1261366"/>
                <a:gd name="connsiteX6" fmla="*/ 719698 w 1483576"/>
                <a:gd name="connsiteY6" fmla="*/ 307956 h 1261366"/>
                <a:gd name="connsiteX7" fmla="*/ 719698 w 1483576"/>
                <a:gd name="connsiteY7" fmla="*/ 307956 h 1261366"/>
                <a:gd name="connsiteX8" fmla="*/ 1146950 w 1483576"/>
                <a:gd name="connsiteY8" fmla="*/ 735209 h 1261366"/>
                <a:gd name="connsiteX9" fmla="*/ 1146950 w 1483576"/>
                <a:gd name="connsiteY9" fmla="*/ 1261367 h 1261366"/>
                <a:gd name="connsiteX10" fmla="*/ 1483576 w 1483576"/>
                <a:gd name="connsiteY10" fmla="*/ 1261367 h 1261366"/>
                <a:gd name="connsiteX11" fmla="*/ 1483576 w 1483576"/>
                <a:gd name="connsiteY11" fmla="*/ 741745 h 1261366"/>
                <a:gd name="connsiteX12" fmla="*/ 741832 w 1483576"/>
                <a:gd name="connsiteY12" fmla="*/ 0 h 1261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3576" h="1261366">
                  <a:moveTo>
                    <a:pt x="741832" y="0"/>
                  </a:moveTo>
                  <a:lnTo>
                    <a:pt x="741832" y="0"/>
                  </a:lnTo>
                  <a:cubicBezTo>
                    <a:pt x="332182" y="0"/>
                    <a:pt x="0" y="332095"/>
                    <a:pt x="0" y="741745"/>
                  </a:cubicBezTo>
                  <a:lnTo>
                    <a:pt x="0" y="1261367"/>
                  </a:lnTo>
                  <a:lnTo>
                    <a:pt x="292445" y="1261367"/>
                  </a:lnTo>
                  <a:lnTo>
                    <a:pt x="292445" y="735209"/>
                  </a:lnTo>
                  <a:cubicBezTo>
                    <a:pt x="292445" y="499231"/>
                    <a:pt x="483720" y="307956"/>
                    <a:pt x="719698" y="307956"/>
                  </a:cubicBezTo>
                  <a:lnTo>
                    <a:pt x="719698" y="307956"/>
                  </a:lnTo>
                  <a:cubicBezTo>
                    <a:pt x="955676" y="307956"/>
                    <a:pt x="1146950" y="499231"/>
                    <a:pt x="1146950" y="735209"/>
                  </a:cubicBezTo>
                  <a:lnTo>
                    <a:pt x="1146950" y="1261367"/>
                  </a:lnTo>
                  <a:lnTo>
                    <a:pt x="1483576" y="1261367"/>
                  </a:lnTo>
                  <a:lnTo>
                    <a:pt x="1483576" y="741745"/>
                  </a:lnTo>
                  <a:cubicBezTo>
                    <a:pt x="1483664" y="332095"/>
                    <a:pt x="1151569" y="0"/>
                    <a:pt x="741832" y="0"/>
                  </a:cubicBezTo>
                  <a:close/>
                </a:path>
              </a:pathLst>
            </a:custGeom>
            <a:solidFill>
              <a:srgbClr val="FFFFFF"/>
            </a:solidFill>
            <a:ln w="8701" cap="flat">
              <a:noFill/>
              <a:prstDash val="solid"/>
              <a:miter/>
            </a:ln>
          </p:spPr>
          <p:txBody>
            <a:bodyPr rtlCol="0" anchor="ctr"/>
            <a:lstStyle/>
            <a:p>
              <a:pPr algn="ctr" rtl="1"/>
              <a:endParaRPr lang="en-US">
                <a:cs typeface="B Nazanin" panose="00000400000000000000" pitchFamily="2" charset="-78"/>
              </a:endParaRPr>
            </a:p>
          </p:txBody>
        </p:sp>
        <p:sp>
          <p:nvSpPr>
            <p:cNvPr id="71" name="Freeform: Shape 70">
              <a:extLst>
                <a:ext uri="{FF2B5EF4-FFF2-40B4-BE49-F238E27FC236}">
                  <a16:creationId xmlns:a16="http://schemas.microsoft.com/office/drawing/2014/main" id="{92B8D752-6D88-459D-BAB5-2169FA614A95}"/>
                </a:ext>
              </a:extLst>
            </p:cNvPr>
            <p:cNvSpPr/>
            <p:nvPr/>
          </p:nvSpPr>
          <p:spPr>
            <a:xfrm>
              <a:off x="5864640" y="3547424"/>
              <a:ext cx="405205" cy="796469"/>
            </a:xfrm>
            <a:custGeom>
              <a:avLst/>
              <a:gdLst>
                <a:gd name="connsiteX0" fmla="*/ 353618 w 405205"/>
                <a:gd name="connsiteY0" fmla="*/ 639528 h 796469"/>
                <a:gd name="connsiteX1" fmla="*/ 310135 w 405205"/>
                <a:gd name="connsiteY1" fmla="*/ 639528 h 796469"/>
                <a:gd name="connsiteX2" fmla="*/ 311529 w 405205"/>
                <a:gd name="connsiteY2" fmla="*/ 628026 h 796469"/>
                <a:gd name="connsiteX3" fmla="*/ 311529 w 405205"/>
                <a:gd name="connsiteY3" fmla="*/ 570861 h 796469"/>
                <a:gd name="connsiteX4" fmla="*/ 261685 w 405205"/>
                <a:gd name="connsiteY4" fmla="*/ 521016 h 796469"/>
                <a:gd name="connsiteX5" fmla="*/ 261423 w 405205"/>
                <a:gd name="connsiteY5" fmla="*/ 521016 h 796469"/>
                <a:gd name="connsiteX6" fmla="*/ 261423 w 405205"/>
                <a:gd name="connsiteY6" fmla="*/ 396492 h 796469"/>
                <a:gd name="connsiteX7" fmla="*/ 405206 w 405205"/>
                <a:gd name="connsiteY7" fmla="*/ 202603 h 796469"/>
                <a:gd name="connsiteX8" fmla="*/ 202603 w 405205"/>
                <a:gd name="connsiteY8" fmla="*/ 0 h 796469"/>
                <a:gd name="connsiteX9" fmla="*/ 0 w 405205"/>
                <a:gd name="connsiteY9" fmla="*/ 202603 h 796469"/>
                <a:gd name="connsiteX10" fmla="*/ 143783 w 405205"/>
                <a:gd name="connsiteY10" fmla="*/ 396492 h 796469"/>
                <a:gd name="connsiteX11" fmla="*/ 143783 w 405205"/>
                <a:gd name="connsiteY11" fmla="*/ 521016 h 796469"/>
                <a:gd name="connsiteX12" fmla="*/ 143521 w 405205"/>
                <a:gd name="connsiteY12" fmla="*/ 521016 h 796469"/>
                <a:gd name="connsiteX13" fmla="*/ 93677 w 405205"/>
                <a:gd name="connsiteY13" fmla="*/ 570861 h 796469"/>
                <a:gd name="connsiteX14" fmla="*/ 93677 w 405205"/>
                <a:gd name="connsiteY14" fmla="*/ 628026 h 796469"/>
                <a:gd name="connsiteX15" fmla="*/ 95071 w 405205"/>
                <a:gd name="connsiteY15" fmla="*/ 639528 h 796469"/>
                <a:gd name="connsiteX16" fmla="*/ 51587 w 405205"/>
                <a:gd name="connsiteY16" fmla="*/ 639528 h 796469"/>
                <a:gd name="connsiteX17" fmla="*/ 21785 w 405205"/>
                <a:gd name="connsiteY17" fmla="*/ 669330 h 796469"/>
                <a:gd name="connsiteX18" fmla="*/ 21785 w 405205"/>
                <a:gd name="connsiteY18" fmla="*/ 766667 h 796469"/>
                <a:gd name="connsiteX19" fmla="*/ 51587 w 405205"/>
                <a:gd name="connsiteY19" fmla="*/ 796469 h 796469"/>
                <a:gd name="connsiteX20" fmla="*/ 353705 w 405205"/>
                <a:gd name="connsiteY20" fmla="*/ 796469 h 796469"/>
                <a:gd name="connsiteX21" fmla="*/ 383508 w 405205"/>
                <a:gd name="connsiteY21" fmla="*/ 766667 h 796469"/>
                <a:gd name="connsiteX22" fmla="*/ 383508 w 405205"/>
                <a:gd name="connsiteY22" fmla="*/ 669330 h 796469"/>
                <a:gd name="connsiteX23" fmla="*/ 353618 w 405205"/>
                <a:gd name="connsiteY23" fmla="*/ 639528 h 796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05205" h="796469">
                  <a:moveTo>
                    <a:pt x="353618" y="639528"/>
                  </a:moveTo>
                  <a:lnTo>
                    <a:pt x="310135" y="639528"/>
                  </a:lnTo>
                  <a:cubicBezTo>
                    <a:pt x="311006" y="635781"/>
                    <a:pt x="311529" y="631947"/>
                    <a:pt x="311529" y="628026"/>
                  </a:cubicBezTo>
                  <a:lnTo>
                    <a:pt x="311529" y="570861"/>
                  </a:lnTo>
                  <a:cubicBezTo>
                    <a:pt x="311529" y="543324"/>
                    <a:pt x="289221" y="521016"/>
                    <a:pt x="261685" y="521016"/>
                  </a:cubicBezTo>
                  <a:lnTo>
                    <a:pt x="261423" y="521016"/>
                  </a:lnTo>
                  <a:lnTo>
                    <a:pt x="261423" y="396492"/>
                  </a:lnTo>
                  <a:cubicBezTo>
                    <a:pt x="344643" y="371308"/>
                    <a:pt x="405206" y="294014"/>
                    <a:pt x="405206" y="202603"/>
                  </a:cubicBezTo>
                  <a:cubicBezTo>
                    <a:pt x="405206" y="90714"/>
                    <a:pt x="314492" y="0"/>
                    <a:pt x="202603" y="0"/>
                  </a:cubicBezTo>
                  <a:cubicBezTo>
                    <a:pt x="90714" y="0"/>
                    <a:pt x="0" y="90714"/>
                    <a:pt x="0" y="202603"/>
                  </a:cubicBezTo>
                  <a:cubicBezTo>
                    <a:pt x="0" y="294014"/>
                    <a:pt x="60563" y="371308"/>
                    <a:pt x="143783" y="396492"/>
                  </a:cubicBezTo>
                  <a:lnTo>
                    <a:pt x="143783" y="521016"/>
                  </a:lnTo>
                  <a:lnTo>
                    <a:pt x="143521" y="521016"/>
                  </a:lnTo>
                  <a:cubicBezTo>
                    <a:pt x="115985" y="521016"/>
                    <a:pt x="93677" y="543324"/>
                    <a:pt x="93677" y="570861"/>
                  </a:cubicBezTo>
                  <a:lnTo>
                    <a:pt x="93677" y="628026"/>
                  </a:lnTo>
                  <a:cubicBezTo>
                    <a:pt x="93677" y="632034"/>
                    <a:pt x="94199" y="635868"/>
                    <a:pt x="95071" y="639528"/>
                  </a:cubicBezTo>
                  <a:lnTo>
                    <a:pt x="51587" y="639528"/>
                  </a:lnTo>
                  <a:cubicBezTo>
                    <a:pt x="35118" y="639528"/>
                    <a:pt x="21785" y="652861"/>
                    <a:pt x="21785" y="669330"/>
                  </a:cubicBezTo>
                  <a:lnTo>
                    <a:pt x="21785" y="766667"/>
                  </a:lnTo>
                  <a:cubicBezTo>
                    <a:pt x="21785" y="783137"/>
                    <a:pt x="35118" y="796469"/>
                    <a:pt x="51587" y="796469"/>
                  </a:cubicBezTo>
                  <a:lnTo>
                    <a:pt x="353705" y="796469"/>
                  </a:lnTo>
                  <a:cubicBezTo>
                    <a:pt x="370175" y="796469"/>
                    <a:pt x="383508" y="783137"/>
                    <a:pt x="383508" y="766667"/>
                  </a:cubicBezTo>
                  <a:lnTo>
                    <a:pt x="383508" y="669330"/>
                  </a:lnTo>
                  <a:cubicBezTo>
                    <a:pt x="383333" y="652861"/>
                    <a:pt x="370001" y="639528"/>
                    <a:pt x="353618" y="639528"/>
                  </a:cubicBezTo>
                  <a:close/>
                </a:path>
              </a:pathLst>
            </a:custGeom>
            <a:solidFill>
              <a:schemeClr val="accent1"/>
            </a:solidFill>
            <a:ln w="8701" cap="flat">
              <a:noFill/>
              <a:prstDash val="solid"/>
              <a:miter/>
            </a:ln>
          </p:spPr>
          <p:txBody>
            <a:bodyPr rtlCol="0" anchor="ctr"/>
            <a:lstStyle/>
            <a:p>
              <a:pPr algn="ctr" rtl="1"/>
              <a:endParaRPr lang="en-US">
                <a:cs typeface="B Nazanin" panose="00000400000000000000" pitchFamily="2" charset="-78"/>
              </a:endParaRPr>
            </a:p>
          </p:txBody>
        </p:sp>
      </p:grpSp>
      <p:grpSp>
        <p:nvGrpSpPr>
          <p:cNvPr id="72" name="Graphic 1">
            <a:extLst>
              <a:ext uri="{FF2B5EF4-FFF2-40B4-BE49-F238E27FC236}">
                <a16:creationId xmlns:a16="http://schemas.microsoft.com/office/drawing/2014/main" id="{5D054592-B596-487D-8373-D73D81163E45}"/>
              </a:ext>
            </a:extLst>
          </p:cNvPr>
          <p:cNvGrpSpPr/>
          <p:nvPr/>
        </p:nvGrpSpPr>
        <p:grpSpPr>
          <a:xfrm>
            <a:off x="553697" y="4099046"/>
            <a:ext cx="4563119" cy="2641527"/>
            <a:chOff x="172557" y="0"/>
            <a:chExt cx="11846886" cy="6858000"/>
          </a:xfrm>
        </p:grpSpPr>
        <p:sp>
          <p:nvSpPr>
            <p:cNvPr id="73" name="Freeform: Shape 72">
              <a:extLst>
                <a:ext uri="{FF2B5EF4-FFF2-40B4-BE49-F238E27FC236}">
                  <a16:creationId xmlns:a16="http://schemas.microsoft.com/office/drawing/2014/main" id="{1E27F17C-3D9F-40CE-A85A-872F17EB942D}"/>
                </a:ext>
              </a:extLst>
            </p:cNvPr>
            <p:cNvSpPr/>
            <p:nvPr/>
          </p:nvSpPr>
          <p:spPr>
            <a:xfrm>
              <a:off x="172457" y="139450"/>
              <a:ext cx="11845539" cy="6720697"/>
            </a:xfrm>
            <a:custGeom>
              <a:avLst/>
              <a:gdLst>
                <a:gd name="connsiteX0" fmla="*/ 11845474 w 11845539"/>
                <a:gd name="connsiteY0" fmla="*/ 4808480 h 6720697"/>
                <a:gd name="connsiteX1" fmla="*/ 11412966 w 11845539"/>
                <a:gd name="connsiteY1" fmla="*/ 3555624 h 6720697"/>
                <a:gd name="connsiteX2" fmla="*/ 11052612 w 11845539"/>
                <a:gd name="connsiteY2" fmla="*/ 3227842 h 6720697"/>
                <a:gd name="connsiteX3" fmla="*/ 10983482 w 11845539"/>
                <a:gd name="connsiteY3" fmla="*/ 2860891 h 6720697"/>
                <a:gd name="connsiteX4" fmla="*/ 11253267 w 11845539"/>
                <a:gd name="connsiteY4" fmla="*/ 2254322 h 6720697"/>
                <a:gd name="connsiteX5" fmla="*/ 11399978 w 11845539"/>
                <a:gd name="connsiteY5" fmla="*/ 1813018 h 6720697"/>
                <a:gd name="connsiteX6" fmla="*/ 11199805 w 11845539"/>
                <a:gd name="connsiteY6" fmla="*/ 976590 h 6720697"/>
                <a:gd name="connsiteX7" fmla="*/ 10262087 w 11845539"/>
                <a:gd name="connsiteY7" fmla="*/ 359370 h 6720697"/>
                <a:gd name="connsiteX8" fmla="*/ 8739652 w 11845539"/>
                <a:gd name="connsiteY8" fmla="*/ 2314 h 6720697"/>
                <a:gd name="connsiteX9" fmla="*/ 8738209 w 11845539"/>
                <a:gd name="connsiteY9" fmla="*/ 2314 h 6720697"/>
                <a:gd name="connsiteX10" fmla="*/ 7897039 w 11845539"/>
                <a:gd name="connsiteY10" fmla="*/ 27258 h 6720697"/>
                <a:gd name="connsiteX11" fmla="*/ 6377834 w 11845539"/>
                <a:gd name="connsiteY11" fmla="*/ 382390 h 6720697"/>
                <a:gd name="connsiteX12" fmla="*/ 5338208 w 11845539"/>
                <a:gd name="connsiteY12" fmla="*/ 777515 h 6720697"/>
                <a:gd name="connsiteX13" fmla="*/ 2418679 w 11845539"/>
                <a:gd name="connsiteY13" fmla="*/ 994388 h 6720697"/>
                <a:gd name="connsiteX14" fmla="*/ 1879522 w 11845539"/>
                <a:gd name="connsiteY14" fmla="*/ 962846 h 6720697"/>
                <a:gd name="connsiteX15" fmla="*/ 1336998 w 11845539"/>
                <a:gd name="connsiteY15" fmla="*/ 929793 h 6720697"/>
                <a:gd name="connsiteX16" fmla="*/ 229753 w 11845539"/>
                <a:gd name="connsiteY16" fmla="*/ 1615937 h 6720697"/>
                <a:gd name="connsiteX17" fmla="*/ 202541 w 11845539"/>
                <a:gd name="connsiteY17" fmla="*/ 3924705 h 6720697"/>
                <a:gd name="connsiteX18" fmla="*/ 495690 w 11845539"/>
                <a:gd name="connsiteY18" fmla="*/ 4626242 h 6720697"/>
                <a:gd name="connsiteX19" fmla="*/ 1447770 w 11845539"/>
                <a:gd name="connsiteY19" fmla="*/ 5741113 h 6720697"/>
                <a:gd name="connsiteX20" fmla="*/ 3634978 w 11845539"/>
                <a:gd name="connsiteY20" fmla="*/ 6356066 h 6720697"/>
                <a:gd name="connsiteX21" fmla="*/ 3641780 w 11845539"/>
                <a:gd name="connsiteY21" fmla="*/ 6355310 h 6720697"/>
                <a:gd name="connsiteX22" fmla="*/ 6362098 w 11845539"/>
                <a:gd name="connsiteY22" fmla="*/ 6419286 h 6720697"/>
                <a:gd name="connsiteX23" fmla="*/ 7762147 w 11845539"/>
                <a:gd name="connsiteY23" fmla="*/ 6644267 h 6720697"/>
                <a:gd name="connsiteX24" fmla="*/ 10242571 w 11845539"/>
                <a:gd name="connsiteY24" fmla="*/ 6623445 h 6720697"/>
                <a:gd name="connsiteX25" fmla="*/ 10965685 w 11845539"/>
                <a:gd name="connsiteY25" fmla="*/ 6400182 h 6720697"/>
                <a:gd name="connsiteX26" fmla="*/ 11845474 w 11845539"/>
                <a:gd name="connsiteY26" fmla="*/ 4808480 h 6720697"/>
                <a:gd name="connsiteX27" fmla="*/ 8836131 w 11845539"/>
                <a:gd name="connsiteY27" fmla="*/ 6627774 h 6720697"/>
                <a:gd name="connsiteX28" fmla="*/ 8817647 w 11845539"/>
                <a:gd name="connsiteY28" fmla="*/ 6621452 h 6720697"/>
                <a:gd name="connsiteX29" fmla="*/ 8900039 w 11845539"/>
                <a:gd name="connsiteY29" fmla="*/ 6630798 h 6720697"/>
                <a:gd name="connsiteX30" fmla="*/ 8836131 w 11845539"/>
                <a:gd name="connsiteY30" fmla="*/ 6627774 h 672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1845539" h="6720697">
                  <a:moveTo>
                    <a:pt x="11845474" y="4808480"/>
                  </a:moveTo>
                  <a:cubicBezTo>
                    <a:pt x="11849048" y="4357969"/>
                    <a:pt x="11706046" y="3904846"/>
                    <a:pt x="11412966" y="3555624"/>
                  </a:cubicBezTo>
                  <a:cubicBezTo>
                    <a:pt x="11305286" y="3427260"/>
                    <a:pt x="11179258" y="3334766"/>
                    <a:pt x="11052612" y="3227842"/>
                  </a:cubicBezTo>
                  <a:cubicBezTo>
                    <a:pt x="10945276" y="3137203"/>
                    <a:pt x="10945482" y="2986712"/>
                    <a:pt x="10983482" y="2860891"/>
                  </a:cubicBezTo>
                  <a:cubicBezTo>
                    <a:pt x="11047802" y="2648073"/>
                    <a:pt x="11166614" y="2457657"/>
                    <a:pt x="11253267" y="2254322"/>
                  </a:cubicBezTo>
                  <a:cubicBezTo>
                    <a:pt x="11312914" y="2114344"/>
                    <a:pt x="11374897" y="1963647"/>
                    <a:pt x="11399978" y="1813018"/>
                  </a:cubicBezTo>
                  <a:cubicBezTo>
                    <a:pt x="11451380" y="1517533"/>
                    <a:pt x="11401216" y="1209611"/>
                    <a:pt x="11199805" y="976590"/>
                  </a:cubicBezTo>
                  <a:cubicBezTo>
                    <a:pt x="10946375" y="683372"/>
                    <a:pt x="10608079" y="515633"/>
                    <a:pt x="10262087" y="359370"/>
                  </a:cubicBezTo>
                  <a:cubicBezTo>
                    <a:pt x="9794190" y="148064"/>
                    <a:pt x="9254689" y="10629"/>
                    <a:pt x="8739652" y="2314"/>
                  </a:cubicBezTo>
                  <a:cubicBezTo>
                    <a:pt x="8739171" y="2314"/>
                    <a:pt x="8738690" y="2314"/>
                    <a:pt x="8738209" y="2314"/>
                  </a:cubicBezTo>
                  <a:cubicBezTo>
                    <a:pt x="8457636" y="-2015"/>
                    <a:pt x="8177337" y="-3390"/>
                    <a:pt x="7897039" y="27258"/>
                  </a:cubicBezTo>
                  <a:cubicBezTo>
                    <a:pt x="7661819" y="52959"/>
                    <a:pt x="7303321" y="54814"/>
                    <a:pt x="6377834" y="382390"/>
                  </a:cubicBezTo>
                  <a:cubicBezTo>
                    <a:pt x="6028337" y="506150"/>
                    <a:pt x="5686743" y="652518"/>
                    <a:pt x="5338208" y="777515"/>
                  </a:cubicBezTo>
                  <a:cubicBezTo>
                    <a:pt x="4407155" y="1111413"/>
                    <a:pt x="3390275" y="1044414"/>
                    <a:pt x="2418679" y="994388"/>
                  </a:cubicBezTo>
                  <a:cubicBezTo>
                    <a:pt x="2238914" y="985111"/>
                    <a:pt x="2059149" y="974460"/>
                    <a:pt x="1879522" y="962846"/>
                  </a:cubicBezTo>
                  <a:cubicBezTo>
                    <a:pt x="1698795" y="951164"/>
                    <a:pt x="1518274" y="929656"/>
                    <a:pt x="1336998" y="929793"/>
                  </a:cubicBezTo>
                  <a:cubicBezTo>
                    <a:pt x="868276" y="930205"/>
                    <a:pt x="455903" y="1217101"/>
                    <a:pt x="229753" y="1615937"/>
                  </a:cubicBezTo>
                  <a:cubicBezTo>
                    <a:pt x="-144825" y="2276517"/>
                    <a:pt x="7384" y="3230384"/>
                    <a:pt x="202541" y="3924705"/>
                  </a:cubicBezTo>
                  <a:cubicBezTo>
                    <a:pt x="271121" y="4168583"/>
                    <a:pt x="370762" y="4405865"/>
                    <a:pt x="495690" y="4626242"/>
                  </a:cubicBezTo>
                  <a:cubicBezTo>
                    <a:pt x="739224" y="5056207"/>
                    <a:pt x="1054088" y="5440199"/>
                    <a:pt x="1447770" y="5741113"/>
                  </a:cubicBezTo>
                  <a:cubicBezTo>
                    <a:pt x="2086017" y="6229076"/>
                    <a:pt x="2843971" y="6404099"/>
                    <a:pt x="3634978" y="6356066"/>
                  </a:cubicBezTo>
                  <a:cubicBezTo>
                    <a:pt x="3637245" y="6355928"/>
                    <a:pt x="3639513" y="6355653"/>
                    <a:pt x="3641780" y="6355310"/>
                  </a:cubicBezTo>
                  <a:cubicBezTo>
                    <a:pt x="4538680" y="6224747"/>
                    <a:pt x="5467809" y="6298549"/>
                    <a:pt x="6362098" y="6419286"/>
                  </a:cubicBezTo>
                  <a:cubicBezTo>
                    <a:pt x="6829170" y="6482368"/>
                    <a:pt x="7291433" y="6590529"/>
                    <a:pt x="7762147" y="6644267"/>
                  </a:cubicBezTo>
                  <a:cubicBezTo>
                    <a:pt x="8589092" y="6738615"/>
                    <a:pt x="9419336" y="6760674"/>
                    <a:pt x="10242571" y="6623445"/>
                  </a:cubicBezTo>
                  <a:cubicBezTo>
                    <a:pt x="10490916" y="6581253"/>
                    <a:pt x="10744277" y="6525179"/>
                    <a:pt x="10965685" y="6400182"/>
                  </a:cubicBezTo>
                  <a:cubicBezTo>
                    <a:pt x="11544011" y="6073705"/>
                    <a:pt x="11840458" y="5443704"/>
                    <a:pt x="11845474" y="4808480"/>
                  </a:cubicBezTo>
                  <a:close/>
                  <a:moveTo>
                    <a:pt x="8836131" y="6627774"/>
                  </a:moveTo>
                  <a:cubicBezTo>
                    <a:pt x="8829878" y="6625850"/>
                    <a:pt x="8823762" y="6623720"/>
                    <a:pt x="8817647" y="6621452"/>
                  </a:cubicBezTo>
                  <a:lnTo>
                    <a:pt x="8900039" y="6630798"/>
                  </a:lnTo>
                  <a:cubicBezTo>
                    <a:pt x="8883821" y="6636501"/>
                    <a:pt x="8862382" y="6635814"/>
                    <a:pt x="8836131" y="6627774"/>
                  </a:cubicBezTo>
                  <a:close/>
                </a:path>
              </a:pathLst>
            </a:custGeom>
            <a:solidFill>
              <a:schemeClr val="accent1">
                <a:lumMod val="40000"/>
                <a:lumOff val="60000"/>
              </a:schemeClr>
            </a:solidFill>
            <a:ln w="6868" cap="flat">
              <a:noFill/>
              <a:prstDash val="solid"/>
              <a:miter/>
            </a:ln>
          </p:spPr>
          <p:txBody>
            <a:bodyPr rtlCol="0" anchor="ctr"/>
            <a:lstStyle/>
            <a:p>
              <a:pPr algn="ctr" rtl="1"/>
              <a:endParaRPr lang="en-US">
                <a:cs typeface="B Nazanin" panose="00000400000000000000" pitchFamily="2" charset="-78"/>
              </a:endParaRPr>
            </a:p>
          </p:txBody>
        </p:sp>
        <p:sp>
          <p:nvSpPr>
            <p:cNvPr id="74" name="Freeform: Shape 73">
              <a:extLst>
                <a:ext uri="{FF2B5EF4-FFF2-40B4-BE49-F238E27FC236}">
                  <a16:creationId xmlns:a16="http://schemas.microsoft.com/office/drawing/2014/main" id="{F8340D06-D88D-4F5A-B41C-541D79F54888}"/>
                </a:ext>
              </a:extLst>
            </p:cNvPr>
            <p:cNvSpPr/>
            <p:nvPr/>
          </p:nvSpPr>
          <p:spPr>
            <a:xfrm>
              <a:off x="1802672" y="30693"/>
              <a:ext cx="3530701" cy="5882364"/>
            </a:xfrm>
            <a:custGeom>
              <a:avLst/>
              <a:gdLst>
                <a:gd name="connsiteX0" fmla="*/ 3448241 w 3530701"/>
                <a:gd name="connsiteY0" fmla="*/ 5499411 h 5882364"/>
                <a:gd name="connsiteX1" fmla="*/ 446663 w 3530701"/>
                <a:gd name="connsiteY1" fmla="*/ 5877357 h 5882364"/>
                <a:gd name="connsiteX2" fmla="*/ 226768 w 3530701"/>
                <a:gd name="connsiteY2" fmla="*/ 5746794 h 5882364"/>
                <a:gd name="connsiteX3" fmla="*/ 0 w 3530701"/>
                <a:gd name="connsiteY3" fmla="*/ 287331 h 5882364"/>
                <a:gd name="connsiteX4" fmla="*/ 219896 w 3530701"/>
                <a:gd name="connsiteY4" fmla="*/ 101794 h 5882364"/>
                <a:gd name="connsiteX5" fmla="*/ 3164782 w 3530701"/>
                <a:gd name="connsiteY5" fmla="*/ 24 h 5882364"/>
                <a:gd name="connsiteX6" fmla="*/ 3331422 w 3530701"/>
                <a:gd name="connsiteY6" fmla="*/ 129350 h 5882364"/>
                <a:gd name="connsiteX7" fmla="*/ 3530702 w 3530701"/>
                <a:gd name="connsiteY7" fmla="*/ 5417019 h 5882364"/>
                <a:gd name="connsiteX8" fmla="*/ 3448241 w 3530701"/>
                <a:gd name="connsiteY8" fmla="*/ 5499411 h 5882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30701" h="5882364">
                  <a:moveTo>
                    <a:pt x="3448241" y="5499411"/>
                  </a:moveTo>
                  <a:lnTo>
                    <a:pt x="446663" y="5877357"/>
                  </a:lnTo>
                  <a:cubicBezTo>
                    <a:pt x="291706" y="5904020"/>
                    <a:pt x="224706" y="5818948"/>
                    <a:pt x="226768" y="5746794"/>
                  </a:cubicBezTo>
                  <a:lnTo>
                    <a:pt x="0" y="287331"/>
                  </a:lnTo>
                  <a:cubicBezTo>
                    <a:pt x="6734" y="225485"/>
                    <a:pt x="0" y="108666"/>
                    <a:pt x="219896" y="101794"/>
                  </a:cubicBezTo>
                  <a:lnTo>
                    <a:pt x="3164782" y="24"/>
                  </a:lnTo>
                  <a:cubicBezTo>
                    <a:pt x="3270606" y="-1282"/>
                    <a:pt x="3328192" y="51836"/>
                    <a:pt x="3331422" y="129350"/>
                  </a:cubicBezTo>
                  <a:lnTo>
                    <a:pt x="3530702" y="5417019"/>
                  </a:lnTo>
                  <a:cubicBezTo>
                    <a:pt x="3530702" y="5462304"/>
                    <a:pt x="3493595" y="5499411"/>
                    <a:pt x="3448241" y="5499411"/>
                  </a:cubicBezTo>
                  <a:close/>
                </a:path>
              </a:pathLst>
            </a:custGeom>
            <a:solidFill>
              <a:schemeClr val="accent4">
                <a:lumMod val="50000"/>
              </a:schemeClr>
            </a:solidFill>
            <a:ln w="6868" cap="flat">
              <a:noFill/>
              <a:prstDash val="solid"/>
              <a:miter/>
            </a:ln>
          </p:spPr>
          <p:txBody>
            <a:bodyPr rtlCol="0" anchor="ctr"/>
            <a:lstStyle/>
            <a:p>
              <a:pPr algn="ctr" rtl="1"/>
              <a:endParaRPr lang="en-US">
                <a:cs typeface="B Nazanin" panose="00000400000000000000" pitchFamily="2" charset="-78"/>
              </a:endParaRPr>
            </a:p>
          </p:txBody>
        </p:sp>
        <p:sp>
          <p:nvSpPr>
            <p:cNvPr id="75" name="Freeform: Shape 74">
              <a:extLst>
                <a:ext uri="{FF2B5EF4-FFF2-40B4-BE49-F238E27FC236}">
                  <a16:creationId xmlns:a16="http://schemas.microsoft.com/office/drawing/2014/main" id="{8DFAF07E-0B13-4414-8C9B-BB72BB7693BB}"/>
                </a:ext>
              </a:extLst>
            </p:cNvPr>
            <p:cNvSpPr/>
            <p:nvPr/>
          </p:nvSpPr>
          <p:spPr>
            <a:xfrm>
              <a:off x="5127296" y="4543591"/>
              <a:ext cx="3355603" cy="1803622"/>
            </a:xfrm>
            <a:custGeom>
              <a:avLst/>
              <a:gdLst>
                <a:gd name="connsiteX0" fmla="*/ 2838162 w 3355603"/>
                <a:gd name="connsiteY0" fmla="*/ 1584217 h 1803622"/>
                <a:gd name="connsiteX1" fmla="*/ 2884271 w 3355603"/>
                <a:gd name="connsiteY1" fmla="*/ 1555424 h 1803622"/>
                <a:gd name="connsiteX2" fmla="*/ 3267577 w 3355603"/>
                <a:gd name="connsiteY2" fmla="*/ 1540101 h 1803622"/>
                <a:gd name="connsiteX3" fmla="*/ 3291009 w 3355603"/>
                <a:gd name="connsiteY3" fmla="*/ 1536115 h 1803622"/>
                <a:gd name="connsiteX4" fmla="*/ 3286337 w 3355603"/>
                <a:gd name="connsiteY4" fmla="*/ 1528075 h 1803622"/>
                <a:gd name="connsiteX5" fmla="*/ 3332652 w 3355603"/>
                <a:gd name="connsiteY5" fmla="*/ 1525051 h 1803622"/>
                <a:gd name="connsiteX6" fmla="*/ 3352030 w 3355603"/>
                <a:gd name="connsiteY6" fmla="*/ 1450974 h 1803622"/>
                <a:gd name="connsiteX7" fmla="*/ 3355604 w 3355603"/>
                <a:gd name="connsiteY7" fmla="*/ 1419433 h 1803622"/>
                <a:gd name="connsiteX8" fmla="*/ 3342478 w 3355603"/>
                <a:gd name="connsiteY8" fmla="*/ 1254786 h 1803622"/>
                <a:gd name="connsiteX9" fmla="*/ 3282419 w 3355603"/>
                <a:gd name="connsiteY9" fmla="*/ 1046366 h 1803622"/>
                <a:gd name="connsiteX10" fmla="*/ 3269364 w 3355603"/>
                <a:gd name="connsiteY10" fmla="*/ 1018947 h 1803622"/>
                <a:gd name="connsiteX11" fmla="*/ 3218444 w 3355603"/>
                <a:gd name="connsiteY11" fmla="*/ 982252 h 1803622"/>
                <a:gd name="connsiteX12" fmla="*/ 3088430 w 3355603"/>
                <a:gd name="connsiteY12" fmla="*/ 976480 h 1803622"/>
                <a:gd name="connsiteX13" fmla="*/ 2850737 w 3355603"/>
                <a:gd name="connsiteY13" fmla="*/ 963699 h 1803622"/>
                <a:gd name="connsiteX14" fmla="*/ 3004183 w 3355603"/>
                <a:gd name="connsiteY14" fmla="*/ 916009 h 1803622"/>
                <a:gd name="connsiteX15" fmla="*/ 3296301 w 3355603"/>
                <a:gd name="connsiteY15" fmla="*/ 702710 h 1803622"/>
                <a:gd name="connsiteX16" fmla="*/ 3105954 w 3355603"/>
                <a:gd name="connsiteY16" fmla="*/ 720027 h 1803622"/>
                <a:gd name="connsiteX17" fmla="*/ 2727183 w 3355603"/>
                <a:gd name="connsiteY17" fmla="*/ 590769 h 1803622"/>
                <a:gd name="connsiteX18" fmla="*/ 2312474 w 3355603"/>
                <a:gd name="connsiteY18" fmla="*/ 317343 h 1803622"/>
                <a:gd name="connsiteX19" fmla="*/ 1839491 w 3355603"/>
                <a:gd name="connsiteY19" fmla="*/ 80748 h 1803622"/>
                <a:gd name="connsiteX20" fmla="*/ 1146063 w 3355603"/>
                <a:gd name="connsiteY20" fmla="*/ 12924 h 1803622"/>
                <a:gd name="connsiteX21" fmla="*/ 340077 w 3355603"/>
                <a:gd name="connsiteY21" fmla="*/ 315212 h 1803622"/>
                <a:gd name="connsiteX22" fmla="*/ 51601 w 3355603"/>
                <a:gd name="connsiteY22" fmla="*/ 627327 h 1803622"/>
                <a:gd name="connsiteX23" fmla="*/ 878272 w 3355603"/>
                <a:gd name="connsiteY23" fmla="*/ 1437849 h 1803622"/>
                <a:gd name="connsiteX24" fmla="*/ 1878729 w 3355603"/>
                <a:gd name="connsiteY24" fmla="*/ 1678910 h 1803622"/>
                <a:gd name="connsiteX25" fmla="*/ 2660390 w 3355603"/>
                <a:gd name="connsiteY25" fmla="*/ 1799440 h 1803622"/>
                <a:gd name="connsiteX26" fmla="*/ 2805177 w 3355603"/>
                <a:gd name="connsiteY26" fmla="*/ 1733059 h 1803622"/>
                <a:gd name="connsiteX27" fmla="*/ 2838093 w 3355603"/>
                <a:gd name="connsiteY27" fmla="*/ 1585385 h 1803622"/>
                <a:gd name="connsiteX28" fmla="*/ 2838162 w 3355603"/>
                <a:gd name="connsiteY28" fmla="*/ 1584217 h 1803622"/>
                <a:gd name="connsiteX29" fmla="*/ 2838024 w 3355603"/>
                <a:gd name="connsiteY29" fmla="*/ 1585042 h 1803622"/>
                <a:gd name="connsiteX30" fmla="*/ 1668522 w 3355603"/>
                <a:gd name="connsiteY30" fmla="*/ 1503131 h 1803622"/>
                <a:gd name="connsiteX31" fmla="*/ 1675394 w 3355603"/>
                <a:gd name="connsiteY31" fmla="*/ 1503886 h 1803622"/>
                <a:gd name="connsiteX32" fmla="*/ 1668522 w 3355603"/>
                <a:gd name="connsiteY32" fmla="*/ 1503131 h 180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355603" h="1803622">
                  <a:moveTo>
                    <a:pt x="2838162" y="1584217"/>
                  </a:moveTo>
                  <a:cubicBezTo>
                    <a:pt x="2841116" y="1558792"/>
                    <a:pt x="2858640" y="1555219"/>
                    <a:pt x="2884271" y="1555424"/>
                  </a:cubicBezTo>
                  <a:cubicBezTo>
                    <a:pt x="3012223" y="1556318"/>
                    <a:pt x="3140106" y="1551989"/>
                    <a:pt x="3267577" y="1540101"/>
                  </a:cubicBezTo>
                  <a:cubicBezTo>
                    <a:pt x="3275411" y="1539345"/>
                    <a:pt x="3283176" y="1537421"/>
                    <a:pt x="3291009" y="1536115"/>
                  </a:cubicBezTo>
                  <a:cubicBezTo>
                    <a:pt x="3291147" y="1532129"/>
                    <a:pt x="3275411" y="1532129"/>
                    <a:pt x="3286337" y="1528075"/>
                  </a:cubicBezTo>
                  <a:cubicBezTo>
                    <a:pt x="3300699" y="1522784"/>
                    <a:pt x="3321451" y="1544155"/>
                    <a:pt x="3332652" y="1525051"/>
                  </a:cubicBezTo>
                  <a:cubicBezTo>
                    <a:pt x="3345502" y="1503131"/>
                    <a:pt x="3352168" y="1477774"/>
                    <a:pt x="3352030" y="1450974"/>
                  </a:cubicBezTo>
                  <a:cubicBezTo>
                    <a:pt x="3351961" y="1440941"/>
                    <a:pt x="3342135" y="1428297"/>
                    <a:pt x="3355604" y="1419433"/>
                  </a:cubicBezTo>
                  <a:cubicBezTo>
                    <a:pt x="3345434" y="1365146"/>
                    <a:pt x="3355535" y="1309691"/>
                    <a:pt x="3342478" y="1254786"/>
                  </a:cubicBezTo>
                  <a:cubicBezTo>
                    <a:pt x="3325643" y="1184213"/>
                    <a:pt x="3302898" y="1115702"/>
                    <a:pt x="3282419" y="1046366"/>
                  </a:cubicBezTo>
                  <a:cubicBezTo>
                    <a:pt x="3277953" y="1037295"/>
                    <a:pt x="3271838" y="1028568"/>
                    <a:pt x="3269364" y="1018947"/>
                  </a:cubicBezTo>
                  <a:cubicBezTo>
                    <a:pt x="3262354" y="992148"/>
                    <a:pt x="3247649" y="981497"/>
                    <a:pt x="3218444" y="982252"/>
                  </a:cubicBezTo>
                  <a:cubicBezTo>
                    <a:pt x="3175220" y="983352"/>
                    <a:pt x="3131791" y="978748"/>
                    <a:pt x="3088430" y="976480"/>
                  </a:cubicBezTo>
                  <a:cubicBezTo>
                    <a:pt x="3009199" y="972288"/>
                    <a:pt x="2929968" y="967959"/>
                    <a:pt x="2850737" y="963699"/>
                  </a:cubicBezTo>
                  <a:cubicBezTo>
                    <a:pt x="2902619" y="948375"/>
                    <a:pt x="2954294" y="935044"/>
                    <a:pt x="3004183" y="916009"/>
                  </a:cubicBezTo>
                  <a:cubicBezTo>
                    <a:pt x="3120933" y="871549"/>
                    <a:pt x="3229920" y="816231"/>
                    <a:pt x="3296301" y="702710"/>
                  </a:cubicBezTo>
                  <a:cubicBezTo>
                    <a:pt x="3233081" y="710406"/>
                    <a:pt x="3170617" y="724012"/>
                    <a:pt x="3105954" y="720027"/>
                  </a:cubicBezTo>
                  <a:cubicBezTo>
                    <a:pt x="2967625" y="711437"/>
                    <a:pt x="2844690" y="659143"/>
                    <a:pt x="2727183" y="590769"/>
                  </a:cubicBezTo>
                  <a:cubicBezTo>
                    <a:pt x="2583907" y="507346"/>
                    <a:pt x="2451695" y="407019"/>
                    <a:pt x="2312474" y="317343"/>
                  </a:cubicBezTo>
                  <a:cubicBezTo>
                    <a:pt x="2163425" y="221276"/>
                    <a:pt x="2009361" y="135173"/>
                    <a:pt x="1839491" y="80748"/>
                  </a:cubicBezTo>
                  <a:cubicBezTo>
                    <a:pt x="1613685" y="3716"/>
                    <a:pt x="1382314" y="-16556"/>
                    <a:pt x="1146063" y="12924"/>
                  </a:cubicBezTo>
                  <a:cubicBezTo>
                    <a:pt x="991999" y="33059"/>
                    <a:pt x="435319" y="229728"/>
                    <a:pt x="340077" y="315212"/>
                  </a:cubicBezTo>
                  <a:cubicBezTo>
                    <a:pt x="233221" y="411073"/>
                    <a:pt x="108224" y="517241"/>
                    <a:pt x="51601" y="627327"/>
                  </a:cubicBezTo>
                  <a:cubicBezTo>
                    <a:pt x="-200867" y="1118313"/>
                    <a:pt x="537295" y="1331749"/>
                    <a:pt x="878272" y="1437849"/>
                  </a:cubicBezTo>
                  <a:cubicBezTo>
                    <a:pt x="1205504" y="1539620"/>
                    <a:pt x="1545311" y="1615965"/>
                    <a:pt x="1878729" y="1678910"/>
                  </a:cubicBezTo>
                  <a:cubicBezTo>
                    <a:pt x="2137931" y="1727905"/>
                    <a:pt x="2398302" y="1769411"/>
                    <a:pt x="2660390" y="1799440"/>
                  </a:cubicBezTo>
                  <a:cubicBezTo>
                    <a:pt x="2739277" y="1808511"/>
                    <a:pt x="2772056" y="1809267"/>
                    <a:pt x="2805177" y="1733059"/>
                  </a:cubicBezTo>
                  <a:cubicBezTo>
                    <a:pt x="2816653" y="1706672"/>
                    <a:pt x="2848126" y="1629433"/>
                    <a:pt x="2838093" y="1585385"/>
                  </a:cubicBezTo>
                  <a:cubicBezTo>
                    <a:pt x="2838162" y="1584973"/>
                    <a:pt x="2838162" y="1584629"/>
                    <a:pt x="2838162" y="1584217"/>
                  </a:cubicBezTo>
                  <a:cubicBezTo>
                    <a:pt x="2838162" y="1584492"/>
                    <a:pt x="2838093" y="1584767"/>
                    <a:pt x="2838024" y="1585042"/>
                  </a:cubicBezTo>
                  <a:moveTo>
                    <a:pt x="1668522" y="1503131"/>
                  </a:moveTo>
                  <a:cubicBezTo>
                    <a:pt x="1670790" y="1503405"/>
                    <a:pt x="1673126" y="1503680"/>
                    <a:pt x="1675394" y="1503886"/>
                  </a:cubicBezTo>
                  <a:cubicBezTo>
                    <a:pt x="1673126" y="1503612"/>
                    <a:pt x="1670790" y="1503405"/>
                    <a:pt x="1668522" y="1503131"/>
                  </a:cubicBezTo>
                  <a:close/>
                </a:path>
              </a:pathLst>
            </a:custGeom>
            <a:solidFill>
              <a:schemeClr val="accent1">
                <a:lumMod val="50000"/>
              </a:schemeClr>
            </a:solidFill>
            <a:ln w="6868" cap="flat">
              <a:noFill/>
              <a:prstDash val="solid"/>
              <a:miter/>
            </a:ln>
          </p:spPr>
          <p:txBody>
            <a:bodyPr rtlCol="0" anchor="ctr"/>
            <a:lstStyle/>
            <a:p>
              <a:pPr algn="ctr" rtl="1"/>
              <a:endParaRPr lang="en-US">
                <a:cs typeface="B Nazanin" panose="00000400000000000000" pitchFamily="2" charset="-78"/>
              </a:endParaRPr>
            </a:p>
          </p:txBody>
        </p:sp>
        <p:sp>
          <p:nvSpPr>
            <p:cNvPr id="76" name="Freeform: Shape 75">
              <a:extLst>
                <a:ext uri="{FF2B5EF4-FFF2-40B4-BE49-F238E27FC236}">
                  <a16:creationId xmlns:a16="http://schemas.microsoft.com/office/drawing/2014/main" id="{DBB4BB6B-9337-41F9-B586-D3F32238C23E}"/>
                </a:ext>
              </a:extLst>
            </p:cNvPr>
            <p:cNvSpPr/>
            <p:nvPr/>
          </p:nvSpPr>
          <p:spPr>
            <a:xfrm>
              <a:off x="1993236" y="381283"/>
              <a:ext cx="3261866" cy="5044631"/>
            </a:xfrm>
            <a:custGeom>
              <a:avLst/>
              <a:gdLst>
                <a:gd name="connsiteX0" fmla="*/ 3261731 w 3261866"/>
                <a:gd name="connsiteY0" fmla="*/ 4644435 h 5044631"/>
                <a:gd name="connsiteX1" fmla="*/ 3233763 w 3261866"/>
                <a:gd name="connsiteY1" fmla="*/ 4678794 h 5044631"/>
                <a:gd name="connsiteX2" fmla="*/ 246616 w 3261866"/>
                <a:gd name="connsiteY2" fmla="*/ 5041416 h 5044631"/>
                <a:gd name="connsiteX3" fmla="*/ 200506 w 3261866"/>
                <a:gd name="connsiteY3" fmla="*/ 5004584 h 5044631"/>
                <a:gd name="connsiteX4" fmla="*/ 126 w 3261866"/>
                <a:gd name="connsiteY4" fmla="*/ 161172 h 5044631"/>
                <a:gd name="connsiteX5" fmla="*/ 32836 w 3261866"/>
                <a:gd name="connsiteY5" fmla="*/ 126195 h 5044631"/>
                <a:gd name="connsiteX6" fmla="*/ 3060870 w 3261866"/>
                <a:gd name="connsiteY6" fmla="*/ 99 h 5044631"/>
                <a:gd name="connsiteX7" fmla="*/ 3086845 w 3261866"/>
                <a:gd name="connsiteY7" fmla="*/ 23325 h 5044631"/>
                <a:gd name="connsiteX8" fmla="*/ 3261731 w 3261866"/>
                <a:gd name="connsiteY8" fmla="*/ 4644435 h 504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1866" h="5044631">
                  <a:moveTo>
                    <a:pt x="3261731" y="4644435"/>
                  </a:moveTo>
                  <a:cubicBezTo>
                    <a:pt x="3262968" y="4668486"/>
                    <a:pt x="3255959" y="4675702"/>
                    <a:pt x="3233763" y="4678794"/>
                  </a:cubicBezTo>
                  <a:cubicBezTo>
                    <a:pt x="2951884" y="4717826"/>
                    <a:pt x="400405" y="5019152"/>
                    <a:pt x="246616" y="5041416"/>
                  </a:cubicBezTo>
                  <a:cubicBezTo>
                    <a:pt x="201881" y="5047876"/>
                    <a:pt x="202293" y="5048563"/>
                    <a:pt x="200506" y="5004584"/>
                  </a:cubicBezTo>
                  <a:cubicBezTo>
                    <a:pt x="178448" y="4479032"/>
                    <a:pt x="15450" y="514243"/>
                    <a:pt x="126" y="161172"/>
                  </a:cubicBezTo>
                  <a:cubicBezTo>
                    <a:pt x="-1111" y="133411"/>
                    <a:pt x="6517" y="127226"/>
                    <a:pt x="32836" y="126195"/>
                  </a:cubicBezTo>
                  <a:cubicBezTo>
                    <a:pt x="367833" y="113139"/>
                    <a:pt x="2803729" y="11437"/>
                    <a:pt x="3060870" y="99"/>
                  </a:cubicBezTo>
                  <a:cubicBezTo>
                    <a:pt x="3080248" y="-726"/>
                    <a:pt x="3086089" y="3328"/>
                    <a:pt x="3086845" y="23325"/>
                  </a:cubicBezTo>
                  <a:cubicBezTo>
                    <a:pt x="3097702" y="304448"/>
                    <a:pt x="3254722" y="4509681"/>
                    <a:pt x="3261731" y="4644435"/>
                  </a:cubicBezTo>
                  <a:close/>
                </a:path>
              </a:pathLst>
            </a:custGeom>
            <a:solidFill>
              <a:srgbClr val="F2F5F6"/>
            </a:solidFill>
            <a:ln w="6868" cap="flat">
              <a:noFill/>
              <a:prstDash val="solid"/>
              <a:miter/>
            </a:ln>
          </p:spPr>
          <p:txBody>
            <a:bodyPr rtlCol="0" anchor="ctr"/>
            <a:lstStyle/>
            <a:p>
              <a:pPr algn="ctr" rtl="1"/>
              <a:endParaRPr lang="en-US">
                <a:cs typeface="B Nazanin" panose="00000400000000000000" pitchFamily="2" charset="-78"/>
              </a:endParaRPr>
            </a:p>
          </p:txBody>
        </p:sp>
        <p:sp>
          <p:nvSpPr>
            <p:cNvPr id="77" name="Freeform: Shape 76">
              <a:extLst>
                <a:ext uri="{FF2B5EF4-FFF2-40B4-BE49-F238E27FC236}">
                  <a16:creationId xmlns:a16="http://schemas.microsoft.com/office/drawing/2014/main" id="{ED126750-36CF-49BB-B527-E5DFB744F413}"/>
                </a:ext>
              </a:extLst>
            </p:cNvPr>
            <p:cNvSpPr/>
            <p:nvPr/>
          </p:nvSpPr>
          <p:spPr>
            <a:xfrm>
              <a:off x="3298540" y="1717062"/>
              <a:ext cx="2274214" cy="1949573"/>
            </a:xfrm>
            <a:custGeom>
              <a:avLst/>
              <a:gdLst>
                <a:gd name="connsiteX0" fmla="*/ 12960 w 2274214"/>
                <a:gd name="connsiteY0" fmla="*/ 503679 h 1949573"/>
                <a:gd name="connsiteX1" fmla="*/ 236429 w 2274214"/>
                <a:gd name="connsiteY1" fmla="*/ 196787 h 1949573"/>
                <a:gd name="connsiteX2" fmla="*/ 1820572 w 2274214"/>
                <a:gd name="connsiteY2" fmla="*/ 6646 h 1949573"/>
                <a:gd name="connsiteX3" fmla="*/ 2034765 w 2274214"/>
                <a:gd name="connsiteY3" fmla="*/ 176927 h 1949573"/>
                <a:gd name="connsiteX4" fmla="*/ 2267304 w 2274214"/>
                <a:gd name="connsiteY4" fmla="*/ 1389790 h 1949573"/>
                <a:gd name="connsiteX5" fmla="*/ 2081080 w 2274214"/>
                <a:gd name="connsiteY5" fmla="*/ 1626522 h 1949573"/>
                <a:gd name="connsiteX6" fmla="*/ 642687 w 2274214"/>
                <a:gd name="connsiteY6" fmla="*/ 1933689 h 1949573"/>
                <a:gd name="connsiteX7" fmla="*/ 269413 w 2274214"/>
                <a:gd name="connsiteY7" fmla="*/ 1737707 h 1949573"/>
                <a:gd name="connsiteX8" fmla="*/ 12960 w 2274214"/>
                <a:gd name="connsiteY8" fmla="*/ 503679 h 1949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4214" h="1949573">
                  <a:moveTo>
                    <a:pt x="12960" y="503679"/>
                  </a:moveTo>
                  <a:cubicBezTo>
                    <a:pt x="-52321" y="215684"/>
                    <a:pt x="145654" y="211767"/>
                    <a:pt x="236429" y="196787"/>
                  </a:cubicBezTo>
                  <a:lnTo>
                    <a:pt x="1820572" y="6646"/>
                  </a:lnTo>
                  <a:cubicBezTo>
                    <a:pt x="1937048" y="-21460"/>
                    <a:pt x="2009202" y="40386"/>
                    <a:pt x="2034765" y="176927"/>
                  </a:cubicBezTo>
                  <a:lnTo>
                    <a:pt x="2267304" y="1389790"/>
                  </a:lnTo>
                  <a:cubicBezTo>
                    <a:pt x="2272458" y="1415078"/>
                    <a:pt x="2318430" y="1571136"/>
                    <a:pt x="2081080" y="1626522"/>
                  </a:cubicBezTo>
                  <a:cubicBezTo>
                    <a:pt x="1801812" y="1691666"/>
                    <a:pt x="1166039" y="1833980"/>
                    <a:pt x="642687" y="1933689"/>
                  </a:cubicBezTo>
                  <a:cubicBezTo>
                    <a:pt x="354829" y="1988594"/>
                    <a:pt x="298138" y="1895825"/>
                    <a:pt x="269413" y="1737707"/>
                  </a:cubicBezTo>
                  <a:cubicBezTo>
                    <a:pt x="189908" y="1370137"/>
                    <a:pt x="12960" y="503679"/>
                    <a:pt x="12960" y="503679"/>
                  </a:cubicBezTo>
                  <a:close/>
                </a:path>
              </a:pathLst>
            </a:custGeom>
            <a:solidFill>
              <a:schemeClr val="accent2"/>
            </a:solidFill>
            <a:ln w="6868" cap="flat">
              <a:noFill/>
              <a:prstDash val="solid"/>
              <a:miter/>
            </a:ln>
          </p:spPr>
          <p:txBody>
            <a:bodyPr rtlCol="0" anchor="ctr"/>
            <a:lstStyle/>
            <a:p>
              <a:pPr algn="ctr" rtl="1"/>
              <a:endParaRPr lang="en-US">
                <a:cs typeface="B Nazanin" panose="00000400000000000000" pitchFamily="2" charset="-78"/>
              </a:endParaRPr>
            </a:p>
          </p:txBody>
        </p:sp>
        <p:sp>
          <p:nvSpPr>
            <p:cNvPr id="78" name="Freeform: Shape 77">
              <a:extLst>
                <a:ext uri="{FF2B5EF4-FFF2-40B4-BE49-F238E27FC236}">
                  <a16:creationId xmlns:a16="http://schemas.microsoft.com/office/drawing/2014/main" id="{ED885C7E-CA3A-48D8-8989-DE089BB39348}"/>
                </a:ext>
              </a:extLst>
            </p:cNvPr>
            <p:cNvSpPr/>
            <p:nvPr/>
          </p:nvSpPr>
          <p:spPr>
            <a:xfrm>
              <a:off x="6973937" y="111"/>
              <a:ext cx="2170622" cy="2457658"/>
            </a:xfrm>
            <a:custGeom>
              <a:avLst/>
              <a:gdLst>
                <a:gd name="connsiteX0" fmla="*/ 172202 w 2170622"/>
                <a:gd name="connsiteY0" fmla="*/ 717711 h 2457658"/>
                <a:gd name="connsiteX1" fmla="*/ 155298 w 2170622"/>
                <a:gd name="connsiteY1" fmla="*/ 715650 h 2457658"/>
                <a:gd name="connsiteX2" fmla="*/ 35798 w 2170622"/>
                <a:gd name="connsiteY2" fmla="*/ 623706 h 2457658"/>
                <a:gd name="connsiteX3" fmla="*/ 5563 w 2170622"/>
                <a:gd name="connsiteY3" fmla="*/ 508535 h 2457658"/>
                <a:gd name="connsiteX4" fmla="*/ 17382 w 2170622"/>
                <a:gd name="connsiteY4" fmla="*/ 308774 h 2457658"/>
                <a:gd name="connsiteX5" fmla="*/ 307301 w 2170622"/>
                <a:gd name="connsiteY5" fmla="*/ 36172 h 2457658"/>
                <a:gd name="connsiteX6" fmla="*/ 987878 w 2170622"/>
                <a:gd name="connsiteY6" fmla="*/ 134575 h 2457658"/>
                <a:gd name="connsiteX7" fmla="*/ 1072126 w 2170622"/>
                <a:gd name="connsiteY7" fmla="*/ 186182 h 2457658"/>
                <a:gd name="connsiteX8" fmla="*/ 1201865 w 2170622"/>
                <a:gd name="connsiteY8" fmla="*/ 497953 h 2457658"/>
                <a:gd name="connsiteX9" fmla="*/ 1383966 w 2170622"/>
                <a:gd name="connsiteY9" fmla="*/ 1177431 h 2457658"/>
                <a:gd name="connsiteX10" fmla="*/ 1936179 w 2170622"/>
                <a:gd name="connsiteY10" fmla="*/ 1381247 h 2457658"/>
                <a:gd name="connsiteX11" fmla="*/ 2169474 w 2170622"/>
                <a:gd name="connsiteY11" fmla="*/ 1814510 h 2457658"/>
                <a:gd name="connsiteX12" fmla="*/ 1923672 w 2170622"/>
                <a:gd name="connsiteY12" fmla="*/ 2445955 h 2457658"/>
                <a:gd name="connsiteX13" fmla="*/ 1889588 w 2170622"/>
                <a:gd name="connsiteY13" fmla="*/ 2455026 h 2457658"/>
                <a:gd name="connsiteX14" fmla="*/ 1881136 w 2170622"/>
                <a:gd name="connsiteY14" fmla="*/ 2423965 h 2457658"/>
                <a:gd name="connsiteX15" fmla="*/ 1725629 w 2170622"/>
                <a:gd name="connsiteY15" fmla="*/ 2017708 h 2457658"/>
                <a:gd name="connsiteX16" fmla="*/ 1713534 w 2170622"/>
                <a:gd name="connsiteY16" fmla="*/ 2005888 h 2457658"/>
                <a:gd name="connsiteX17" fmla="*/ 1348439 w 2170622"/>
                <a:gd name="connsiteY17" fmla="*/ 1764828 h 2457658"/>
                <a:gd name="connsiteX18" fmla="*/ 868241 w 2170622"/>
                <a:gd name="connsiteY18" fmla="*/ 1167055 h 2457658"/>
                <a:gd name="connsiteX19" fmla="*/ 882809 w 2170622"/>
                <a:gd name="connsiteY19" fmla="*/ 883939 h 2457658"/>
                <a:gd name="connsiteX20" fmla="*/ 843572 w 2170622"/>
                <a:gd name="connsiteY20" fmla="*/ 672839 h 2457658"/>
                <a:gd name="connsiteX21" fmla="*/ 764616 w 2170622"/>
                <a:gd name="connsiteY21" fmla="*/ 640885 h 2457658"/>
                <a:gd name="connsiteX22" fmla="*/ 172202 w 2170622"/>
                <a:gd name="connsiteY22" fmla="*/ 717711 h 2457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70622" h="2457658">
                  <a:moveTo>
                    <a:pt x="172202" y="717711"/>
                  </a:moveTo>
                  <a:cubicBezTo>
                    <a:pt x="166567" y="717024"/>
                    <a:pt x="160933" y="715993"/>
                    <a:pt x="155298" y="715650"/>
                  </a:cubicBezTo>
                  <a:cubicBezTo>
                    <a:pt x="94689" y="712008"/>
                    <a:pt x="52771" y="685964"/>
                    <a:pt x="35798" y="623706"/>
                  </a:cubicBezTo>
                  <a:cubicBezTo>
                    <a:pt x="25353" y="585361"/>
                    <a:pt x="12640" y="547704"/>
                    <a:pt x="5563" y="508535"/>
                  </a:cubicBezTo>
                  <a:cubicBezTo>
                    <a:pt x="-3852" y="441124"/>
                    <a:pt x="-2203" y="374261"/>
                    <a:pt x="17382" y="308774"/>
                  </a:cubicBezTo>
                  <a:cubicBezTo>
                    <a:pt x="61292" y="162131"/>
                    <a:pt x="164300" y="77883"/>
                    <a:pt x="307301" y="36172"/>
                  </a:cubicBezTo>
                  <a:cubicBezTo>
                    <a:pt x="549118" y="-34401"/>
                    <a:pt x="775954" y="-1760"/>
                    <a:pt x="987878" y="134575"/>
                  </a:cubicBezTo>
                  <a:cubicBezTo>
                    <a:pt x="1015572" y="152373"/>
                    <a:pt x="1044020" y="169002"/>
                    <a:pt x="1072126" y="186182"/>
                  </a:cubicBezTo>
                  <a:cubicBezTo>
                    <a:pt x="1172316" y="266375"/>
                    <a:pt x="1196916" y="378866"/>
                    <a:pt x="1201865" y="497953"/>
                  </a:cubicBezTo>
                  <a:cubicBezTo>
                    <a:pt x="1211141" y="721834"/>
                    <a:pt x="1138026" y="1055938"/>
                    <a:pt x="1383966" y="1177431"/>
                  </a:cubicBezTo>
                  <a:cubicBezTo>
                    <a:pt x="1558714" y="1263809"/>
                    <a:pt x="1773662" y="1272192"/>
                    <a:pt x="1936179" y="1381247"/>
                  </a:cubicBezTo>
                  <a:cubicBezTo>
                    <a:pt x="2082822" y="1479650"/>
                    <a:pt x="2159442" y="1640999"/>
                    <a:pt x="2169474" y="1814510"/>
                  </a:cubicBezTo>
                  <a:cubicBezTo>
                    <a:pt x="2181294" y="2018120"/>
                    <a:pt x="2102063" y="2322195"/>
                    <a:pt x="1923672" y="2445955"/>
                  </a:cubicBezTo>
                  <a:cubicBezTo>
                    <a:pt x="1913708" y="2452895"/>
                    <a:pt x="1902988" y="2462310"/>
                    <a:pt x="1889588" y="2455026"/>
                  </a:cubicBezTo>
                  <a:cubicBezTo>
                    <a:pt x="1876945" y="2448154"/>
                    <a:pt x="1881068" y="2434823"/>
                    <a:pt x="1881136" y="2423965"/>
                  </a:cubicBezTo>
                  <a:cubicBezTo>
                    <a:pt x="1881755" y="2268458"/>
                    <a:pt x="1826231" y="2134459"/>
                    <a:pt x="1725629" y="2017708"/>
                  </a:cubicBezTo>
                  <a:cubicBezTo>
                    <a:pt x="1721986" y="2013447"/>
                    <a:pt x="1717588" y="2009805"/>
                    <a:pt x="1713534" y="2005888"/>
                  </a:cubicBezTo>
                  <a:cubicBezTo>
                    <a:pt x="1616025" y="1893398"/>
                    <a:pt x="1477833" y="1833545"/>
                    <a:pt x="1348439" y="1764828"/>
                  </a:cubicBezTo>
                  <a:cubicBezTo>
                    <a:pt x="1124351" y="1645809"/>
                    <a:pt x="897790" y="1433609"/>
                    <a:pt x="868241" y="1167055"/>
                  </a:cubicBezTo>
                  <a:cubicBezTo>
                    <a:pt x="857727" y="1071881"/>
                    <a:pt x="870990" y="977944"/>
                    <a:pt x="882809" y="883939"/>
                  </a:cubicBezTo>
                  <a:cubicBezTo>
                    <a:pt x="892155" y="809380"/>
                    <a:pt x="883909" y="738120"/>
                    <a:pt x="843572" y="672839"/>
                  </a:cubicBezTo>
                  <a:cubicBezTo>
                    <a:pt x="820208" y="635044"/>
                    <a:pt x="808113" y="630921"/>
                    <a:pt x="764616" y="640885"/>
                  </a:cubicBezTo>
                  <a:cubicBezTo>
                    <a:pt x="569664" y="685345"/>
                    <a:pt x="373888" y="724652"/>
                    <a:pt x="172202" y="717711"/>
                  </a:cubicBezTo>
                  <a:close/>
                </a:path>
              </a:pathLst>
            </a:custGeom>
            <a:solidFill>
              <a:schemeClr val="accent4"/>
            </a:solidFill>
            <a:ln w="6868" cap="flat">
              <a:noFill/>
              <a:prstDash val="solid"/>
              <a:miter/>
            </a:ln>
          </p:spPr>
          <p:txBody>
            <a:bodyPr rtlCol="0" anchor="ctr"/>
            <a:lstStyle/>
            <a:p>
              <a:pPr algn="ctr" rtl="1"/>
              <a:endParaRPr lang="en-US">
                <a:cs typeface="B Nazanin" panose="00000400000000000000" pitchFamily="2" charset="-78"/>
              </a:endParaRPr>
            </a:p>
          </p:txBody>
        </p:sp>
        <p:sp>
          <p:nvSpPr>
            <p:cNvPr id="79" name="Freeform: Shape 78">
              <a:extLst>
                <a:ext uri="{FF2B5EF4-FFF2-40B4-BE49-F238E27FC236}">
                  <a16:creationId xmlns:a16="http://schemas.microsoft.com/office/drawing/2014/main" id="{123E392A-A5C9-4976-9F68-869C9D09A6E4}"/>
                </a:ext>
              </a:extLst>
            </p:cNvPr>
            <p:cNvSpPr/>
            <p:nvPr/>
          </p:nvSpPr>
          <p:spPr>
            <a:xfrm>
              <a:off x="6257829" y="1450227"/>
              <a:ext cx="2481297" cy="3814175"/>
            </a:xfrm>
            <a:custGeom>
              <a:avLst/>
              <a:gdLst>
                <a:gd name="connsiteX0" fmla="*/ 1767481 w 2481297"/>
                <a:gd name="connsiteY0" fmla="*/ 88356 h 3814175"/>
                <a:gd name="connsiteX1" fmla="*/ 2011772 w 2481297"/>
                <a:gd name="connsiteY1" fmla="*/ 291347 h 3814175"/>
                <a:gd name="connsiteX2" fmla="*/ 2177312 w 2481297"/>
                <a:gd name="connsiteY2" fmla="*/ 372434 h 3814175"/>
                <a:gd name="connsiteX3" fmla="*/ 2427925 w 2481297"/>
                <a:gd name="connsiteY3" fmla="*/ 553092 h 3814175"/>
                <a:gd name="connsiteX4" fmla="*/ 2480631 w 2481297"/>
                <a:gd name="connsiteY4" fmla="*/ 927465 h 3814175"/>
                <a:gd name="connsiteX5" fmla="*/ 2457748 w 2481297"/>
                <a:gd name="connsiteY5" fmla="*/ 1130456 h 3814175"/>
                <a:gd name="connsiteX6" fmla="*/ 2367728 w 2481297"/>
                <a:gd name="connsiteY6" fmla="*/ 1350214 h 3814175"/>
                <a:gd name="connsiteX7" fmla="*/ 2005106 w 2481297"/>
                <a:gd name="connsiteY7" fmla="*/ 2207121 h 3814175"/>
                <a:gd name="connsiteX8" fmla="*/ 2136769 w 2481297"/>
                <a:gd name="connsiteY8" fmla="*/ 2751844 h 3814175"/>
                <a:gd name="connsiteX9" fmla="*/ 2345601 w 2481297"/>
                <a:gd name="connsiteY9" fmla="*/ 3290039 h 3814175"/>
                <a:gd name="connsiteX10" fmla="*/ 2297086 w 2481297"/>
                <a:gd name="connsiteY10" fmla="*/ 3600985 h 3814175"/>
                <a:gd name="connsiteX11" fmla="*/ 2165905 w 2481297"/>
                <a:gd name="connsiteY11" fmla="*/ 3796143 h 3814175"/>
                <a:gd name="connsiteX12" fmla="*/ 1975558 w 2481297"/>
                <a:gd name="connsiteY12" fmla="*/ 3813459 h 3814175"/>
                <a:gd name="connsiteX13" fmla="*/ 1596788 w 2481297"/>
                <a:gd name="connsiteY13" fmla="*/ 3684202 h 3814175"/>
                <a:gd name="connsiteX14" fmla="*/ 1182077 w 2481297"/>
                <a:gd name="connsiteY14" fmla="*/ 3410775 h 3814175"/>
                <a:gd name="connsiteX15" fmla="*/ 709095 w 2481297"/>
                <a:gd name="connsiteY15" fmla="*/ 3174181 h 3814175"/>
                <a:gd name="connsiteX16" fmla="*/ 0 w 2481297"/>
                <a:gd name="connsiteY16" fmla="*/ 3108762 h 3814175"/>
                <a:gd name="connsiteX17" fmla="*/ 86447 w 2481297"/>
                <a:gd name="connsiteY17" fmla="*/ 3004655 h 3814175"/>
                <a:gd name="connsiteX18" fmla="*/ 156401 w 2481297"/>
                <a:gd name="connsiteY18" fmla="*/ 2895120 h 3814175"/>
                <a:gd name="connsiteX19" fmla="*/ 503630 w 2481297"/>
                <a:gd name="connsiteY19" fmla="*/ 1670987 h 3814175"/>
                <a:gd name="connsiteX20" fmla="*/ 503630 w 2481297"/>
                <a:gd name="connsiteY20" fmla="*/ 1612784 h 3814175"/>
                <a:gd name="connsiteX21" fmla="*/ 503836 w 2481297"/>
                <a:gd name="connsiteY21" fmla="*/ 1158287 h 3814175"/>
                <a:gd name="connsiteX22" fmla="*/ 589664 w 2481297"/>
                <a:gd name="connsiteY22" fmla="*/ 822602 h 3814175"/>
                <a:gd name="connsiteX23" fmla="*/ 952973 w 2481297"/>
                <a:gd name="connsiteY23" fmla="*/ 290591 h 3814175"/>
                <a:gd name="connsiteX24" fmla="*/ 1200425 w 2481297"/>
                <a:gd name="connsiteY24" fmla="*/ 100038 h 3814175"/>
                <a:gd name="connsiteX25" fmla="*/ 1504775 w 2481297"/>
                <a:gd name="connsiteY25" fmla="*/ 6307 h 3814175"/>
                <a:gd name="connsiteX26" fmla="*/ 1526077 w 2481297"/>
                <a:gd name="connsiteY26" fmla="*/ 95228 h 3814175"/>
                <a:gd name="connsiteX27" fmla="*/ 1554320 w 2481297"/>
                <a:gd name="connsiteY27" fmla="*/ 128350 h 3814175"/>
                <a:gd name="connsiteX28" fmla="*/ 1725289 w 2481297"/>
                <a:gd name="connsiteY28" fmla="*/ 150545 h 3814175"/>
                <a:gd name="connsiteX29" fmla="*/ 1767481 w 2481297"/>
                <a:gd name="connsiteY29" fmla="*/ 88356 h 381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81297" h="3814175">
                  <a:moveTo>
                    <a:pt x="1767481" y="88356"/>
                  </a:moveTo>
                  <a:cubicBezTo>
                    <a:pt x="1842589" y="163602"/>
                    <a:pt x="1919965" y="236030"/>
                    <a:pt x="2011772" y="291347"/>
                  </a:cubicBezTo>
                  <a:cubicBezTo>
                    <a:pt x="2064684" y="323232"/>
                    <a:pt x="2119727" y="349963"/>
                    <a:pt x="2177312" y="372434"/>
                  </a:cubicBezTo>
                  <a:cubicBezTo>
                    <a:pt x="2277159" y="411397"/>
                    <a:pt x="2354672" y="476816"/>
                    <a:pt x="2427925" y="553092"/>
                  </a:cubicBezTo>
                  <a:cubicBezTo>
                    <a:pt x="2470667" y="680082"/>
                    <a:pt x="2473691" y="812363"/>
                    <a:pt x="2480631" y="927465"/>
                  </a:cubicBezTo>
                  <a:cubicBezTo>
                    <a:pt x="2484548" y="992471"/>
                    <a:pt x="2470461" y="1066411"/>
                    <a:pt x="2457748" y="1130456"/>
                  </a:cubicBezTo>
                  <a:cubicBezTo>
                    <a:pt x="2445173" y="1193745"/>
                    <a:pt x="2375975" y="1333997"/>
                    <a:pt x="2367728" y="1350214"/>
                  </a:cubicBezTo>
                  <a:cubicBezTo>
                    <a:pt x="2223628" y="1633330"/>
                    <a:pt x="2069082" y="1893082"/>
                    <a:pt x="2005106" y="2207121"/>
                  </a:cubicBezTo>
                  <a:cubicBezTo>
                    <a:pt x="1966693" y="2395544"/>
                    <a:pt x="2034930" y="2594412"/>
                    <a:pt x="2136769" y="2751844"/>
                  </a:cubicBezTo>
                  <a:cubicBezTo>
                    <a:pt x="2250565" y="2927692"/>
                    <a:pt x="2346288" y="3069868"/>
                    <a:pt x="2345601" y="3290039"/>
                  </a:cubicBezTo>
                  <a:cubicBezTo>
                    <a:pt x="2345257" y="3395451"/>
                    <a:pt x="2326360" y="3499971"/>
                    <a:pt x="2297086" y="3600985"/>
                  </a:cubicBezTo>
                  <a:cubicBezTo>
                    <a:pt x="2276266" y="3672795"/>
                    <a:pt x="2259429" y="3784736"/>
                    <a:pt x="2165905" y="3796143"/>
                  </a:cubicBezTo>
                  <a:cubicBezTo>
                    <a:pt x="2102685" y="3803839"/>
                    <a:pt x="2040220" y="3817445"/>
                    <a:pt x="1975558" y="3813459"/>
                  </a:cubicBezTo>
                  <a:cubicBezTo>
                    <a:pt x="1837230" y="3804870"/>
                    <a:pt x="1714294" y="3752576"/>
                    <a:pt x="1596788" y="3684202"/>
                  </a:cubicBezTo>
                  <a:cubicBezTo>
                    <a:pt x="1453511" y="3600779"/>
                    <a:pt x="1321299" y="3500452"/>
                    <a:pt x="1182077" y="3410775"/>
                  </a:cubicBezTo>
                  <a:cubicBezTo>
                    <a:pt x="1033029" y="3314708"/>
                    <a:pt x="878965" y="3228605"/>
                    <a:pt x="709095" y="3174181"/>
                  </a:cubicBezTo>
                  <a:cubicBezTo>
                    <a:pt x="483290" y="3097149"/>
                    <a:pt x="236251" y="3079351"/>
                    <a:pt x="0" y="3108762"/>
                  </a:cubicBezTo>
                  <a:cubicBezTo>
                    <a:pt x="23914" y="3054338"/>
                    <a:pt x="62533" y="3028913"/>
                    <a:pt x="86447" y="3004655"/>
                  </a:cubicBezTo>
                  <a:cubicBezTo>
                    <a:pt x="121080" y="2969472"/>
                    <a:pt x="136679" y="2939442"/>
                    <a:pt x="156401" y="2895120"/>
                  </a:cubicBezTo>
                  <a:cubicBezTo>
                    <a:pt x="324140" y="2518754"/>
                    <a:pt x="487138" y="2085491"/>
                    <a:pt x="503630" y="1670987"/>
                  </a:cubicBezTo>
                  <a:cubicBezTo>
                    <a:pt x="504386" y="1651609"/>
                    <a:pt x="503630" y="1632231"/>
                    <a:pt x="503630" y="1612784"/>
                  </a:cubicBezTo>
                  <a:cubicBezTo>
                    <a:pt x="498133" y="1405051"/>
                    <a:pt x="513594" y="1343205"/>
                    <a:pt x="503836" y="1158287"/>
                  </a:cubicBezTo>
                  <a:cubicBezTo>
                    <a:pt x="487963" y="1038924"/>
                    <a:pt x="534897" y="926365"/>
                    <a:pt x="589664" y="822602"/>
                  </a:cubicBezTo>
                  <a:cubicBezTo>
                    <a:pt x="690129" y="632254"/>
                    <a:pt x="812240" y="453452"/>
                    <a:pt x="952973" y="290591"/>
                  </a:cubicBezTo>
                  <a:cubicBezTo>
                    <a:pt x="1035503" y="225791"/>
                    <a:pt x="1108138" y="152401"/>
                    <a:pt x="1200425" y="100038"/>
                  </a:cubicBezTo>
                  <a:cubicBezTo>
                    <a:pt x="1224682" y="86294"/>
                    <a:pt x="1496803" y="-27708"/>
                    <a:pt x="1504775" y="6307"/>
                  </a:cubicBezTo>
                  <a:cubicBezTo>
                    <a:pt x="1511715" y="35993"/>
                    <a:pt x="1517968" y="65817"/>
                    <a:pt x="1526077" y="95228"/>
                  </a:cubicBezTo>
                  <a:cubicBezTo>
                    <a:pt x="1530131" y="109865"/>
                    <a:pt x="1540507" y="121890"/>
                    <a:pt x="1554320" y="128350"/>
                  </a:cubicBezTo>
                  <a:cubicBezTo>
                    <a:pt x="1608675" y="153912"/>
                    <a:pt x="1664817" y="167793"/>
                    <a:pt x="1725289" y="150545"/>
                  </a:cubicBezTo>
                  <a:cubicBezTo>
                    <a:pt x="1757861" y="141200"/>
                    <a:pt x="1773804" y="122852"/>
                    <a:pt x="1767481" y="88356"/>
                  </a:cubicBezTo>
                  <a:close/>
                </a:path>
              </a:pathLst>
            </a:custGeom>
            <a:solidFill>
              <a:srgbClr val="F2F5F6"/>
            </a:solidFill>
            <a:ln w="6868" cap="flat">
              <a:noFill/>
              <a:prstDash val="solid"/>
              <a:miter/>
            </a:ln>
          </p:spPr>
          <p:txBody>
            <a:bodyPr rtlCol="0" anchor="ctr"/>
            <a:lstStyle/>
            <a:p>
              <a:pPr algn="ctr" rtl="1"/>
              <a:endParaRPr lang="en-US">
                <a:cs typeface="B Nazanin" panose="00000400000000000000" pitchFamily="2" charset="-78"/>
              </a:endParaRPr>
            </a:p>
          </p:txBody>
        </p:sp>
        <p:sp>
          <p:nvSpPr>
            <p:cNvPr id="80" name="Freeform: Shape 79">
              <a:extLst>
                <a:ext uri="{FF2B5EF4-FFF2-40B4-BE49-F238E27FC236}">
                  <a16:creationId xmlns:a16="http://schemas.microsoft.com/office/drawing/2014/main" id="{A96BF204-FAEF-44B0-BDAF-0DB90B53C4B0}"/>
                </a:ext>
              </a:extLst>
            </p:cNvPr>
            <p:cNvSpPr/>
            <p:nvPr/>
          </p:nvSpPr>
          <p:spPr>
            <a:xfrm>
              <a:off x="5682385" y="4624339"/>
              <a:ext cx="2800721" cy="1510340"/>
            </a:xfrm>
            <a:custGeom>
              <a:avLst/>
              <a:gdLst>
                <a:gd name="connsiteX0" fmla="*/ 1284608 w 2800721"/>
                <a:gd name="connsiteY0" fmla="*/ 0 h 1510340"/>
                <a:gd name="connsiteX1" fmla="*/ 1757590 w 2800721"/>
                <a:gd name="connsiteY1" fmla="*/ 236594 h 1510340"/>
                <a:gd name="connsiteX2" fmla="*/ 2172301 w 2800721"/>
                <a:gd name="connsiteY2" fmla="*/ 510021 h 1510340"/>
                <a:gd name="connsiteX3" fmla="*/ 2551071 w 2800721"/>
                <a:gd name="connsiteY3" fmla="*/ 639278 h 1510340"/>
                <a:gd name="connsiteX4" fmla="*/ 2741418 w 2800721"/>
                <a:gd name="connsiteY4" fmla="*/ 621962 h 1510340"/>
                <a:gd name="connsiteX5" fmla="*/ 2449300 w 2800721"/>
                <a:gd name="connsiteY5" fmla="*/ 835260 h 1510340"/>
                <a:gd name="connsiteX6" fmla="*/ 2295854 w 2800721"/>
                <a:gd name="connsiteY6" fmla="*/ 882950 h 1510340"/>
                <a:gd name="connsiteX7" fmla="*/ 2533548 w 2800721"/>
                <a:gd name="connsiteY7" fmla="*/ 895732 h 1510340"/>
                <a:gd name="connsiteX8" fmla="*/ 2663561 w 2800721"/>
                <a:gd name="connsiteY8" fmla="*/ 901504 h 1510340"/>
                <a:gd name="connsiteX9" fmla="*/ 2714480 w 2800721"/>
                <a:gd name="connsiteY9" fmla="*/ 938199 h 1510340"/>
                <a:gd name="connsiteX10" fmla="*/ 2727537 w 2800721"/>
                <a:gd name="connsiteY10" fmla="*/ 965617 h 1510340"/>
                <a:gd name="connsiteX11" fmla="*/ 2787596 w 2800721"/>
                <a:gd name="connsiteY11" fmla="*/ 1174037 h 1510340"/>
                <a:gd name="connsiteX12" fmla="*/ 2800721 w 2800721"/>
                <a:gd name="connsiteY12" fmla="*/ 1338684 h 1510340"/>
                <a:gd name="connsiteX13" fmla="*/ 2797148 w 2800721"/>
                <a:gd name="connsiteY13" fmla="*/ 1370225 h 1510340"/>
                <a:gd name="connsiteX14" fmla="*/ 2777770 w 2800721"/>
                <a:gd name="connsiteY14" fmla="*/ 1444303 h 1510340"/>
                <a:gd name="connsiteX15" fmla="*/ 2731454 w 2800721"/>
                <a:gd name="connsiteY15" fmla="*/ 1447327 h 1510340"/>
                <a:gd name="connsiteX16" fmla="*/ 2736127 w 2800721"/>
                <a:gd name="connsiteY16" fmla="*/ 1455366 h 1510340"/>
                <a:gd name="connsiteX17" fmla="*/ 2712694 w 2800721"/>
                <a:gd name="connsiteY17" fmla="*/ 1459352 h 1510340"/>
                <a:gd name="connsiteX18" fmla="*/ 2329388 w 2800721"/>
                <a:gd name="connsiteY18" fmla="*/ 1474676 h 1510340"/>
                <a:gd name="connsiteX19" fmla="*/ 2282798 w 2800721"/>
                <a:gd name="connsiteY19" fmla="*/ 1510340 h 1510340"/>
                <a:gd name="connsiteX20" fmla="*/ 2243285 w 2800721"/>
                <a:gd name="connsiteY20" fmla="*/ 1473027 h 1510340"/>
                <a:gd name="connsiteX21" fmla="*/ 1739381 w 2800721"/>
                <a:gd name="connsiteY21" fmla="*/ 1467804 h 1510340"/>
                <a:gd name="connsiteX22" fmla="*/ 1309690 w 2800721"/>
                <a:gd name="connsiteY22" fmla="*/ 1440455 h 1510340"/>
                <a:gd name="connsiteX23" fmla="*/ 953459 w 2800721"/>
                <a:gd name="connsiteY23" fmla="*/ 1402386 h 1510340"/>
                <a:gd name="connsiteX24" fmla="*/ 538543 w 2800721"/>
                <a:gd name="connsiteY24" fmla="*/ 1321299 h 1510340"/>
                <a:gd name="connsiteX25" fmla="*/ 121634 w 2800721"/>
                <a:gd name="connsiteY25" fmla="*/ 1145863 h 1510340"/>
                <a:gd name="connsiteX26" fmla="*/ 3166 w 2800721"/>
                <a:gd name="connsiteY26" fmla="*/ 976750 h 1510340"/>
                <a:gd name="connsiteX27" fmla="*/ 6945 w 2800721"/>
                <a:gd name="connsiteY27" fmla="*/ 823235 h 1510340"/>
                <a:gd name="connsiteX28" fmla="*/ 220519 w 2800721"/>
                <a:gd name="connsiteY28" fmla="*/ 387566 h 1510340"/>
                <a:gd name="connsiteX29" fmla="*/ 544247 w 2800721"/>
                <a:gd name="connsiteY29" fmla="*/ 175161 h 1510340"/>
                <a:gd name="connsiteX30" fmla="*/ 1051931 w 2800721"/>
                <a:gd name="connsiteY30" fmla="*/ 31060 h 1510340"/>
                <a:gd name="connsiteX31" fmla="*/ 1284608 w 2800721"/>
                <a:gd name="connsiteY31" fmla="*/ 0 h 1510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800721" h="1510340">
                  <a:moveTo>
                    <a:pt x="1284608" y="0"/>
                  </a:moveTo>
                  <a:cubicBezTo>
                    <a:pt x="1454546" y="54424"/>
                    <a:pt x="1608542" y="140527"/>
                    <a:pt x="1757590" y="236594"/>
                  </a:cubicBezTo>
                  <a:cubicBezTo>
                    <a:pt x="1896812" y="326270"/>
                    <a:pt x="2028955" y="426666"/>
                    <a:pt x="2172301" y="510021"/>
                  </a:cubicBezTo>
                  <a:cubicBezTo>
                    <a:pt x="2289807" y="578395"/>
                    <a:pt x="2412743" y="630688"/>
                    <a:pt x="2551071" y="639278"/>
                  </a:cubicBezTo>
                  <a:cubicBezTo>
                    <a:pt x="2615733" y="643264"/>
                    <a:pt x="2678129" y="629658"/>
                    <a:pt x="2741418" y="621962"/>
                  </a:cubicBezTo>
                  <a:cubicBezTo>
                    <a:pt x="2675037" y="735483"/>
                    <a:pt x="2566051" y="790800"/>
                    <a:pt x="2449300" y="835260"/>
                  </a:cubicBezTo>
                  <a:cubicBezTo>
                    <a:pt x="2399411" y="854295"/>
                    <a:pt x="2347735" y="867626"/>
                    <a:pt x="2295854" y="882950"/>
                  </a:cubicBezTo>
                  <a:cubicBezTo>
                    <a:pt x="2375085" y="887211"/>
                    <a:pt x="2454316" y="891540"/>
                    <a:pt x="2533548" y="895732"/>
                  </a:cubicBezTo>
                  <a:cubicBezTo>
                    <a:pt x="2576909" y="898068"/>
                    <a:pt x="2620269" y="902603"/>
                    <a:pt x="2663561" y="901504"/>
                  </a:cubicBezTo>
                  <a:cubicBezTo>
                    <a:pt x="2692766" y="900748"/>
                    <a:pt x="2707403" y="911399"/>
                    <a:pt x="2714480" y="938199"/>
                  </a:cubicBezTo>
                  <a:cubicBezTo>
                    <a:pt x="2717023" y="947820"/>
                    <a:pt x="2723070" y="956478"/>
                    <a:pt x="2727537" y="965617"/>
                  </a:cubicBezTo>
                  <a:cubicBezTo>
                    <a:pt x="2748015" y="1034953"/>
                    <a:pt x="2770760" y="1103465"/>
                    <a:pt x="2787596" y="1174037"/>
                  </a:cubicBezTo>
                  <a:cubicBezTo>
                    <a:pt x="2800652" y="1228942"/>
                    <a:pt x="2790551" y="1284329"/>
                    <a:pt x="2800721" y="1338684"/>
                  </a:cubicBezTo>
                  <a:cubicBezTo>
                    <a:pt x="2787184" y="1347549"/>
                    <a:pt x="2797079" y="1360124"/>
                    <a:pt x="2797148" y="1370225"/>
                  </a:cubicBezTo>
                  <a:cubicBezTo>
                    <a:pt x="2797354" y="1397094"/>
                    <a:pt x="2790620" y="1422382"/>
                    <a:pt x="2777770" y="1444303"/>
                  </a:cubicBezTo>
                  <a:cubicBezTo>
                    <a:pt x="2766569" y="1463406"/>
                    <a:pt x="2745747" y="1442035"/>
                    <a:pt x="2731454" y="1447327"/>
                  </a:cubicBezTo>
                  <a:cubicBezTo>
                    <a:pt x="2720528" y="1451381"/>
                    <a:pt x="2736195" y="1451312"/>
                    <a:pt x="2736127" y="1455366"/>
                  </a:cubicBezTo>
                  <a:cubicBezTo>
                    <a:pt x="2728293" y="1456741"/>
                    <a:pt x="2720596" y="1458665"/>
                    <a:pt x="2712694" y="1459352"/>
                  </a:cubicBezTo>
                  <a:cubicBezTo>
                    <a:pt x="2585223" y="1471240"/>
                    <a:pt x="2457340" y="1475569"/>
                    <a:pt x="2329388" y="1474676"/>
                  </a:cubicBezTo>
                  <a:cubicBezTo>
                    <a:pt x="2301558" y="1474470"/>
                    <a:pt x="2283279" y="1478662"/>
                    <a:pt x="2282798" y="1510340"/>
                  </a:cubicBezTo>
                  <a:cubicBezTo>
                    <a:pt x="2286303" y="1480173"/>
                    <a:pt x="2272490" y="1473302"/>
                    <a:pt x="2243285" y="1473027"/>
                  </a:cubicBezTo>
                  <a:cubicBezTo>
                    <a:pt x="2075339" y="1471309"/>
                    <a:pt x="1907394" y="1476875"/>
                    <a:pt x="1739381" y="1467804"/>
                  </a:cubicBezTo>
                  <a:cubicBezTo>
                    <a:pt x="1596035" y="1460039"/>
                    <a:pt x="1452897" y="1450556"/>
                    <a:pt x="1309690" y="1440455"/>
                  </a:cubicBezTo>
                  <a:cubicBezTo>
                    <a:pt x="1190396" y="1432003"/>
                    <a:pt x="1071584" y="1418672"/>
                    <a:pt x="953459" y="1402386"/>
                  </a:cubicBezTo>
                  <a:cubicBezTo>
                    <a:pt x="813963" y="1383144"/>
                    <a:pt x="674879" y="1358200"/>
                    <a:pt x="538543" y="1321299"/>
                  </a:cubicBezTo>
                  <a:cubicBezTo>
                    <a:pt x="391831" y="1281580"/>
                    <a:pt x="245738" y="1239388"/>
                    <a:pt x="121634" y="1145863"/>
                  </a:cubicBezTo>
                  <a:cubicBezTo>
                    <a:pt x="63912" y="1102365"/>
                    <a:pt x="12717" y="1051995"/>
                    <a:pt x="3166" y="976750"/>
                  </a:cubicBezTo>
                  <a:cubicBezTo>
                    <a:pt x="-3225" y="926242"/>
                    <a:pt x="1104" y="874635"/>
                    <a:pt x="6945" y="823235"/>
                  </a:cubicBezTo>
                  <a:cubicBezTo>
                    <a:pt x="26392" y="652060"/>
                    <a:pt x="99576" y="507066"/>
                    <a:pt x="220519" y="387566"/>
                  </a:cubicBezTo>
                  <a:cubicBezTo>
                    <a:pt x="313493" y="295760"/>
                    <a:pt x="423235" y="226492"/>
                    <a:pt x="544247" y="175161"/>
                  </a:cubicBezTo>
                  <a:cubicBezTo>
                    <a:pt x="707588" y="105825"/>
                    <a:pt x="877320" y="60471"/>
                    <a:pt x="1051931" y="31060"/>
                  </a:cubicBezTo>
                  <a:cubicBezTo>
                    <a:pt x="1129101" y="17935"/>
                    <a:pt x="1206545" y="6872"/>
                    <a:pt x="1284608" y="0"/>
                  </a:cubicBezTo>
                  <a:close/>
                </a:path>
              </a:pathLst>
            </a:custGeom>
            <a:solidFill>
              <a:schemeClr val="accent1"/>
            </a:solidFill>
            <a:ln w="6868" cap="flat">
              <a:noFill/>
              <a:prstDash val="solid"/>
              <a:miter/>
            </a:ln>
          </p:spPr>
          <p:txBody>
            <a:bodyPr rtlCol="0" anchor="ctr"/>
            <a:lstStyle/>
            <a:p>
              <a:pPr algn="ctr" rtl="1"/>
              <a:endParaRPr lang="en-US">
                <a:cs typeface="B Nazanin" panose="00000400000000000000" pitchFamily="2" charset="-78"/>
              </a:endParaRPr>
            </a:p>
          </p:txBody>
        </p:sp>
        <p:sp>
          <p:nvSpPr>
            <p:cNvPr id="81" name="Freeform: Shape 80">
              <a:extLst>
                <a:ext uri="{FF2B5EF4-FFF2-40B4-BE49-F238E27FC236}">
                  <a16:creationId xmlns:a16="http://schemas.microsoft.com/office/drawing/2014/main" id="{F5A9E51D-8ACA-4F0D-B20D-1C3BB1C0BD82}"/>
                </a:ext>
              </a:extLst>
            </p:cNvPr>
            <p:cNvSpPr/>
            <p:nvPr/>
          </p:nvSpPr>
          <p:spPr>
            <a:xfrm>
              <a:off x="8409784" y="5478840"/>
              <a:ext cx="1181533" cy="695008"/>
            </a:xfrm>
            <a:custGeom>
              <a:avLst/>
              <a:gdLst>
                <a:gd name="connsiteX0" fmla="*/ 73184 w 1181533"/>
                <a:gd name="connsiteY0" fmla="*/ 484252 h 695008"/>
                <a:gd name="connsiteX1" fmla="*/ 60059 w 1181533"/>
                <a:gd name="connsiteY1" fmla="*/ 319605 h 695008"/>
                <a:gd name="connsiteX2" fmla="*/ 0 w 1181533"/>
                <a:gd name="connsiteY2" fmla="*/ 111185 h 695008"/>
                <a:gd name="connsiteX3" fmla="*/ 274389 w 1181533"/>
                <a:gd name="connsiteY3" fmla="*/ 81568 h 695008"/>
                <a:gd name="connsiteX4" fmla="*/ 514076 w 1181533"/>
                <a:gd name="connsiteY4" fmla="*/ 0 h 695008"/>
                <a:gd name="connsiteX5" fmla="*/ 678997 w 1181533"/>
                <a:gd name="connsiteY5" fmla="*/ 85416 h 695008"/>
                <a:gd name="connsiteX6" fmla="*/ 1019424 w 1181533"/>
                <a:gd name="connsiteY6" fmla="*/ 413954 h 695008"/>
                <a:gd name="connsiteX7" fmla="*/ 1170327 w 1181533"/>
                <a:gd name="connsiteY7" fmla="*/ 608493 h 695008"/>
                <a:gd name="connsiteX8" fmla="*/ 1157820 w 1181533"/>
                <a:gd name="connsiteY8" fmla="*/ 695008 h 695008"/>
                <a:gd name="connsiteX9" fmla="*/ 922463 w 1181533"/>
                <a:gd name="connsiteY9" fmla="*/ 574890 h 695008"/>
                <a:gd name="connsiteX10" fmla="*/ 585816 w 1181533"/>
                <a:gd name="connsiteY10" fmla="*/ 506929 h 695008"/>
                <a:gd name="connsiteX11" fmla="*/ 227180 w 1181533"/>
                <a:gd name="connsiteY11" fmla="*/ 489475 h 695008"/>
                <a:gd name="connsiteX12" fmla="*/ 118057 w 1181533"/>
                <a:gd name="connsiteY12" fmla="*/ 495384 h 695008"/>
                <a:gd name="connsiteX13" fmla="*/ 73184 w 1181533"/>
                <a:gd name="connsiteY13" fmla="*/ 484252 h 69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533" h="695008">
                  <a:moveTo>
                    <a:pt x="73184" y="484252"/>
                  </a:moveTo>
                  <a:cubicBezTo>
                    <a:pt x="63014" y="429896"/>
                    <a:pt x="73115" y="374510"/>
                    <a:pt x="60059" y="319605"/>
                  </a:cubicBezTo>
                  <a:cubicBezTo>
                    <a:pt x="43224" y="249032"/>
                    <a:pt x="20478" y="180521"/>
                    <a:pt x="0" y="111185"/>
                  </a:cubicBezTo>
                  <a:cubicBezTo>
                    <a:pt x="91532" y="101702"/>
                    <a:pt x="183614" y="95998"/>
                    <a:pt x="274389" y="81568"/>
                  </a:cubicBezTo>
                  <a:cubicBezTo>
                    <a:pt x="358155" y="68236"/>
                    <a:pt x="440616" y="45972"/>
                    <a:pt x="514076" y="0"/>
                  </a:cubicBezTo>
                  <a:cubicBezTo>
                    <a:pt x="577364" y="12438"/>
                    <a:pt x="630689" y="42811"/>
                    <a:pt x="678997" y="85416"/>
                  </a:cubicBezTo>
                  <a:cubicBezTo>
                    <a:pt x="797397" y="189935"/>
                    <a:pt x="912362" y="297890"/>
                    <a:pt x="1019424" y="413954"/>
                  </a:cubicBezTo>
                  <a:cubicBezTo>
                    <a:pt x="1075222" y="474425"/>
                    <a:pt x="1131090" y="535034"/>
                    <a:pt x="1170327" y="608493"/>
                  </a:cubicBezTo>
                  <a:cubicBezTo>
                    <a:pt x="1187506" y="640584"/>
                    <a:pt x="1186132" y="669652"/>
                    <a:pt x="1157820" y="695008"/>
                  </a:cubicBezTo>
                  <a:cubicBezTo>
                    <a:pt x="1084637" y="644707"/>
                    <a:pt x="1008017" y="601278"/>
                    <a:pt x="922463" y="574890"/>
                  </a:cubicBezTo>
                  <a:cubicBezTo>
                    <a:pt x="812446" y="541013"/>
                    <a:pt x="699681" y="522871"/>
                    <a:pt x="585816" y="506929"/>
                  </a:cubicBezTo>
                  <a:cubicBezTo>
                    <a:pt x="466454" y="490162"/>
                    <a:pt x="346542" y="498477"/>
                    <a:pt x="227180" y="489475"/>
                  </a:cubicBezTo>
                  <a:cubicBezTo>
                    <a:pt x="191172" y="486726"/>
                    <a:pt x="154409" y="493185"/>
                    <a:pt x="118057" y="495384"/>
                  </a:cubicBezTo>
                  <a:cubicBezTo>
                    <a:pt x="104932" y="484252"/>
                    <a:pt x="85416" y="498820"/>
                    <a:pt x="73184" y="484252"/>
                  </a:cubicBezTo>
                  <a:close/>
                </a:path>
              </a:pathLst>
            </a:custGeom>
            <a:solidFill>
              <a:srgbClr val="EABB8B"/>
            </a:solidFill>
            <a:ln w="6868" cap="flat">
              <a:noFill/>
              <a:prstDash val="solid"/>
              <a:miter/>
            </a:ln>
          </p:spPr>
          <p:txBody>
            <a:bodyPr rtlCol="0" anchor="ctr"/>
            <a:lstStyle/>
            <a:p>
              <a:pPr algn="ctr" rtl="1"/>
              <a:endParaRPr lang="en-US">
                <a:cs typeface="B Nazanin" panose="00000400000000000000" pitchFamily="2" charset="-78"/>
              </a:endParaRPr>
            </a:p>
          </p:txBody>
        </p:sp>
        <p:sp>
          <p:nvSpPr>
            <p:cNvPr id="82" name="Freeform: Shape 81">
              <a:extLst>
                <a:ext uri="{FF2B5EF4-FFF2-40B4-BE49-F238E27FC236}">
                  <a16:creationId xmlns:a16="http://schemas.microsoft.com/office/drawing/2014/main" id="{D8592631-11DB-4E9F-A81B-D6A00C179B2C}"/>
                </a:ext>
              </a:extLst>
            </p:cNvPr>
            <p:cNvSpPr/>
            <p:nvPr/>
          </p:nvSpPr>
          <p:spPr>
            <a:xfrm>
              <a:off x="8923860" y="5401642"/>
              <a:ext cx="996517" cy="938681"/>
            </a:xfrm>
            <a:custGeom>
              <a:avLst/>
              <a:gdLst>
                <a:gd name="connsiteX0" fmla="*/ 643745 w 996517"/>
                <a:gd name="connsiteY0" fmla="*/ 772207 h 938681"/>
                <a:gd name="connsiteX1" fmla="*/ 656252 w 996517"/>
                <a:gd name="connsiteY1" fmla="*/ 685691 h 938681"/>
                <a:gd name="connsiteX2" fmla="*/ 505348 w 996517"/>
                <a:gd name="connsiteY2" fmla="*/ 491152 h 938681"/>
                <a:gd name="connsiteX3" fmla="*/ 164922 w 996517"/>
                <a:gd name="connsiteY3" fmla="*/ 162614 h 938681"/>
                <a:gd name="connsiteX4" fmla="*/ 0 w 996517"/>
                <a:gd name="connsiteY4" fmla="*/ 77198 h 938681"/>
                <a:gd name="connsiteX5" fmla="*/ 59510 w 996517"/>
                <a:gd name="connsiteY5" fmla="*/ 26416 h 938681"/>
                <a:gd name="connsiteX6" fmla="*/ 152896 w 996517"/>
                <a:gd name="connsiteY6" fmla="*/ 7450 h 938681"/>
                <a:gd name="connsiteX7" fmla="*/ 317818 w 996517"/>
                <a:gd name="connsiteY7" fmla="*/ 109702 h 938681"/>
                <a:gd name="connsiteX8" fmla="*/ 802001 w 996517"/>
                <a:gd name="connsiteY8" fmla="*/ 583921 h 938681"/>
                <a:gd name="connsiteX9" fmla="*/ 944590 w 996517"/>
                <a:gd name="connsiteY9" fmla="*/ 750011 h 938681"/>
                <a:gd name="connsiteX10" fmla="*/ 993929 w 996517"/>
                <a:gd name="connsiteY10" fmla="*/ 858172 h 938681"/>
                <a:gd name="connsiteX11" fmla="*/ 924181 w 996517"/>
                <a:gd name="connsiteY11" fmla="*/ 938297 h 938681"/>
                <a:gd name="connsiteX12" fmla="*/ 836704 w 996517"/>
                <a:gd name="connsiteY12" fmla="*/ 910673 h 938681"/>
                <a:gd name="connsiteX13" fmla="*/ 643745 w 996517"/>
                <a:gd name="connsiteY13" fmla="*/ 772207 h 938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96517" h="938681">
                  <a:moveTo>
                    <a:pt x="643745" y="772207"/>
                  </a:moveTo>
                  <a:cubicBezTo>
                    <a:pt x="672056" y="746850"/>
                    <a:pt x="673362" y="717851"/>
                    <a:pt x="656252" y="685691"/>
                  </a:cubicBezTo>
                  <a:cubicBezTo>
                    <a:pt x="617014" y="612232"/>
                    <a:pt x="561147" y="551624"/>
                    <a:pt x="505348" y="491152"/>
                  </a:cubicBezTo>
                  <a:cubicBezTo>
                    <a:pt x="398286" y="375089"/>
                    <a:pt x="283253" y="267134"/>
                    <a:pt x="164922" y="162614"/>
                  </a:cubicBezTo>
                  <a:cubicBezTo>
                    <a:pt x="116613" y="119941"/>
                    <a:pt x="63288" y="89567"/>
                    <a:pt x="0" y="77198"/>
                  </a:cubicBezTo>
                  <a:cubicBezTo>
                    <a:pt x="19997" y="60431"/>
                    <a:pt x="42261" y="45657"/>
                    <a:pt x="59510" y="26416"/>
                  </a:cubicBezTo>
                  <a:cubicBezTo>
                    <a:pt x="86997" y="-4094"/>
                    <a:pt x="118056" y="-4850"/>
                    <a:pt x="152896" y="7450"/>
                  </a:cubicBezTo>
                  <a:cubicBezTo>
                    <a:pt x="215360" y="29440"/>
                    <a:pt x="267311" y="68746"/>
                    <a:pt x="317818" y="109702"/>
                  </a:cubicBezTo>
                  <a:cubicBezTo>
                    <a:pt x="493941" y="252703"/>
                    <a:pt x="647524" y="418793"/>
                    <a:pt x="802001" y="583921"/>
                  </a:cubicBezTo>
                  <a:cubicBezTo>
                    <a:pt x="851890" y="637246"/>
                    <a:pt x="904459" y="688303"/>
                    <a:pt x="944590" y="750011"/>
                  </a:cubicBezTo>
                  <a:cubicBezTo>
                    <a:pt x="966442" y="783614"/>
                    <a:pt x="985545" y="818453"/>
                    <a:pt x="993929" y="858172"/>
                  </a:cubicBezTo>
                  <a:cubicBezTo>
                    <a:pt x="1005268" y="912253"/>
                    <a:pt x="978880" y="942488"/>
                    <a:pt x="924181" y="938297"/>
                  </a:cubicBezTo>
                  <a:cubicBezTo>
                    <a:pt x="892845" y="935892"/>
                    <a:pt x="864191" y="924828"/>
                    <a:pt x="836704" y="910673"/>
                  </a:cubicBezTo>
                  <a:cubicBezTo>
                    <a:pt x="765649" y="873977"/>
                    <a:pt x="698994" y="830960"/>
                    <a:pt x="643745" y="772207"/>
                  </a:cubicBezTo>
                  <a:close/>
                </a:path>
              </a:pathLst>
            </a:custGeom>
            <a:solidFill>
              <a:schemeClr val="accent1">
                <a:lumMod val="50000"/>
              </a:schemeClr>
            </a:solidFill>
            <a:ln w="6868" cap="flat">
              <a:noFill/>
              <a:prstDash val="solid"/>
              <a:miter/>
            </a:ln>
          </p:spPr>
          <p:txBody>
            <a:bodyPr rtlCol="0" anchor="ctr"/>
            <a:lstStyle/>
            <a:p>
              <a:pPr algn="ctr" rtl="1"/>
              <a:endParaRPr lang="en-US">
                <a:cs typeface="B Nazanin" panose="00000400000000000000" pitchFamily="2" charset="-78"/>
              </a:endParaRPr>
            </a:p>
          </p:txBody>
        </p:sp>
        <p:sp>
          <p:nvSpPr>
            <p:cNvPr id="83" name="Freeform: Shape 82">
              <a:extLst>
                <a:ext uri="{FF2B5EF4-FFF2-40B4-BE49-F238E27FC236}">
                  <a16:creationId xmlns:a16="http://schemas.microsoft.com/office/drawing/2014/main" id="{203D1830-E82A-4924-B30F-217E9CF98A55}"/>
                </a:ext>
              </a:extLst>
            </p:cNvPr>
            <p:cNvSpPr/>
            <p:nvPr/>
          </p:nvSpPr>
          <p:spPr>
            <a:xfrm>
              <a:off x="7940169" y="6079637"/>
              <a:ext cx="845832" cy="514006"/>
            </a:xfrm>
            <a:custGeom>
              <a:avLst/>
              <a:gdLst>
                <a:gd name="connsiteX0" fmla="*/ 0 w 845832"/>
                <a:gd name="connsiteY0" fmla="*/ 179353 h 514006"/>
                <a:gd name="connsiteX1" fmla="*/ 24876 w 845832"/>
                <a:gd name="connsiteY1" fmla="*/ 54974 h 514006"/>
                <a:gd name="connsiteX2" fmla="*/ 71466 w 845832"/>
                <a:gd name="connsiteY2" fmla="*/ 19310 h 514006"/>
                <a:gd name="connsiteX3" fmla="*/ 454772 w 845832"/>
                <a:gd name="connsiteY3" fmla="*/ 3986 h 514006"/>
                <a:gd name="connsiteX4" fmla="*/ 478136 w 845832"/>
                <a:gd name="connsiteY4" fmla="*/ 0 h 514006"/>
                <a:gd name="connsiteX5" fmla="*/ 502875 w 845832"/>
                <a:gd name="connsiteY5" fmla="*/ 16973 h 514006"/>
                <a:gd name="connsiteX6" fmla="*/ 703185 w 845832"/>
                <a:gd name="connsiteY6" fmla="*/ 237969 h 514006"/>
                <a:gd name="connsiteX7" fmla="*/ 833337 w 845832"/>
                <a:gd name="connsiteY7" fmla="*/ 422406 h 514006"/>
                <a:gd name="connsiteX8" fmla="*/ 818837 w 845832"/>
                <a:gd name="connsiteY8" fmla="*/ 514007 h 514006"/>
                <a:gd name="connsiteX9" fmla="*/ 690610 w 845832"/>
                <a:gd name="connsiteY9" fmla="*/ 424399 h 514006"/>
                <a:gd name="connsiteX10" fmla="*/ 321667 w 845832"/>
                <a:gd name="connsiteY10" fmla="*/ 265112 h 514006"/>
                <a:gd name="connsiteX11" fmla="*/ 50095 w 845832"/>
                <a:gd name="connsiteY11" fmla="*/ 188424 h 514006"/>
                <a:gd name="connsiteX12" fmla="*/ 0 w 845832"/>
                <a:gd name="connsiteY12" fmla="*/ 179353 h 514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5832" h="514006">
                  <a:moveTo>
                    <a:pt x="0" y="179353"/>
                  </a:moveTo>
                  <a:cubicBezTo>
                    <a:pt x="11339" y="138535"/>
                    <a:pt x="23295" y="97785"/>
                    <a:pt x="24876" y="54974"/>
                  </a:cubicBezTo>
                  <a:cubicBezTo>
                    <a:pt x="25357" y="23295"/>
                    <a:pt x="43635" y="19104"/>
                    <a:pt x="71466" y="19310"/>
                  </a:cubicBezTo>
                  <a:cubicBezTo>
                    <a:pt x="199418" y="20203"/>
                    <a:pt x="327301" y="15874"/>
                    <a:pt x="454772" y="3986"/>
                  </a:cubicBezTo>
                  <a:cubicBezTo>
                    <a:pt x="462605" y="3230"/>
                    <a:pt x="470371" y="1306"/>
                    <a:pt x="478136" y="0"/>
                  </a:cubicBezTo>
                  <a:cubicBezTo>
                    <a:pt x="489681" y="825"/>
                    <a:pt x="495796" y="9689"/>
                    <a:pt x="502875" y="16973"/>
                  </a:cubicBezTo>
                  <a:cubicBezTo>
                    <a:pt x="572073" y="88439"/>
                    <a:pt x="639690" y="161349"/>
                    <a:pt x="703185" y="237969"/>
                  </a:cubicBezTo>
                  <a:cubicBezTo>
                    <a:pt x="751287" y="296035"/>
                    <a:pt x="799527" y="354239"/>
                    <a:pt x="833337" y="422406"/>
                  </a:cubicBezTo>
                  <a:cubicBezTo>
                    <a:pt x="853539" y="463224"/>
                    <a:pt x="849623" y="483565"/>
                    <a:pt x="818837" y="514007"/>
                  </a:cubicBezTo>
                  <a:cubicBezTo>
                    <a:pt x="774583" y="486313"/>
                    <a:pt x="735345" y="451886"/>
                    <a:pt x="690610" y="424399"/>
                  </a:cubicBezTo>
                  <a:cubicBezTo>
                    <a:pt x="575097" y="353208"/>
                    <a:pt x="448725" y="308816"/>
                    <a:pt x="321667" y="265112"/>
                  </a:cubicBezTo>
                  <a:cubicBezTo>
                    <a:pt x="232608" y="234464"/>
                    <a:pt x="141351" y="211581"/>
                    <a:pt x="50095" y="188424"/>
                  </a:cubicBezTo>
                  <a:cubicBezTo>
                    <a:pt x="33672" y="184300"/>
                    <a:pt x="16699" y="182376"/>
                    <a:pt x="0" y="179353"/>
                  </a:cubicBezTo>
                  <a:close/>
                </a:path>
              </a:pathLst>
            </a:custGeom>
            <a:solidFill>
              <a:srgbClr val="EABB8B"/>
            </a:solidFill>
            <a:ln w="6868" cap="flat">
              <a:noFill/>
              <a:prstDash val="solid"/>
              <a:miter/>
            </a:ln>
          </p:spPr>
          <p:txBody>
            <a:bodyPr rtlCol="0" anchor="ctr"/>
            <a:lstStyle/>
            <a:p>
              <a:pPr algn="ctr" rtl="1"/>
              <a:endParaRPr lang="en-US">
                <a:cs typeface="B Nazanin" panose="00000400000000000000" pitchFamily="2" charset="-78"/>
              </a:endParaRPr>
            </a:p>
          </p:txBody>
        </p:sp>
        <p:sp>
          <p:nvSpPr>
            <p:cNvPr id="84" name="Freeform: Shape 83">
              <a:extLst>
                <a:ext uri="{FF2B5EF4-FFF2-40B4-BE49-F238E27FC236}">
                  <a16:creationId xmlns:a16="http://schemas.microsoft.com/office/drawing/2014/main" id="{EDF06D54-46FE-4906-A9B3-1851C87B6129}"/>
                </a:ext>
              </a:extLst>
            </p:cNvPr>
            <p:cNvSpPr/>
            <p:nvPr/>
          </p:nvSpPr>
          <p:spPr>
            <a:xfrm>
              <a:off x="8409729" y="5963024"/>
              <a:ext cx="696495" cy="811007"/>
            </a:xfrm>
            <a:custGeom>
              <a:avLst/>
              <a:gdLst>
                <a:gd name="connsiteX0" fmla="*/ 349209 w 696495"/>
                <a:gd name="connsiteY0" fmla="*/ 630688 h 811007"/>
                <a:gd name="connsiteX1" fmla="*/ 363708 w 696495"/>
                <a:gd name="connsiteY1" fmla="*/ 539088 h 811007"/>
                <a:gd name="connsiteX2" fmla="*/ 233557 w 696495"/>
                <a:gd name="connsiteY2" fmla="*/ 354651 h 811007"/>
                <a:gd name="connsiteX3" fmla="*/ 33246 w 696495"/>
                <a:gd name="connsiteY3" fmla="*/ 133656 h 811007"/>
                <a:gd name="connsiteX4" fmla="*/ 8507 w 696495"/>
                <a:gd name="connsiteY4" fmla="*/ 116682 h 811007"/>
                <a:gd name="connsiteX5" fmla="*/ 3904 w 696495"/>
                <a:gd name="connsiteY5" fmla="*/ 108642 h 811007"/>
                <a:gd name="connsiteX6" fmla="*/ 50219 w 696495"/>
                <a:gd name="connsiteY6" fmla="*/ 105619 h 811007"/>
                <a:gd name="connsiteX7" fmla="*/ 69597 w 696495"/>
                <a:gd name="connsiteY7" fmla="*/ 31541 h 811007"/>
                <a:gd name="connsiteX8" fmla="*/ 73171 w 696495"/>
                <a:gd name="connsiteY8" fmla="*/ 0 h 811007"/>
                <a:gd name="connsiteX9" fmla="*/ 117975 w 696495"/>
                <a:gd name="connsiteY9" fmla="*/ 11201 h 811007"/>
                <a:gd name="connsiteX10" fmla="*/ 580855 w 696495"/>
                <a:gd name="connsiteY10" fmla="*/ 525139 h 811007"/>
                <a:gd name="connsiteX11" fmla="*/ 669088 w 696495"/>
                <a:gd name="connsiteY11" fmla="*/ 654946 h 811007"/>
                <a:gd name="connsiteX12" fmla="*/ 692865 w 696495"/>
                <a:gd name="connsiteY12" fmla="*/ 718715 h 811007"/>
                <a:gd name="connsiteX13" fmla="*/ 598790 w 696495"/>
                <a:gd name="connsiteY13" fmla="*/ 804200 h 811007"/>
                <a:gd name="connsiteX14" fmla="*/ 397242 w 696495"/>
                <a:gd name="connsiteY14" fmla="*/ 678172 h 811007"/>
                <a:gd name="connsiteX15" fmla="*/ 349209 w 696495"/>
                <a:gd name="connsiteY15" fmla="*/ 630688 h 81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96495" h="811007">
                  <a:moveTo>
                    <a:pt x="349209" y="630688"/>
                  </a:moveTo>
                  <a:cubicBezTo>
                    <a:pt x="379994" y="600315"/>
                    <a:pt x="383911" y="579907"/>
                    <a:pt x="363708" y="539088"/>
                  </a:cubicBezTo>
                  <a:cubicBezTo>
                    <a:pt x="329968" y="470920"/>
                    <a:pt x="281728" y="412786"/>
                    <a:pt x="233557" y="354651"/>
                  </a:cubicBezTo>
                  <a:cubicBezTo>
                    <a:pt x="170062" y="278030"/>
                    <a:pt x="102444" y="205121"/>
                    <a:pt x="33246" y="133656"/>
                  </a:cubicBezTo>
                  <a:cubicBezTo>
                    <a:pt x="26237" y="126371"/>
                    <a:pt x="20052" y="117507"/>
                    <a:pt x="8507" y="116682"/>
                  </a:cubicBezTo>
                  <a:cubicBezTo>
                    <a:pt x="8645" y="112696"/>
                    <a:pt x="-7091" y="112696"/>
                    <a:pt x="3904" y="108642"/>
                  </a:cubicBezTo>
                  <a:cubicBezTo>
                    <a:pt x="18265" y="103351"/>
                    <a:pt x="39018" y="124722"/>
                    <a:pt x="50219" y="105619"/>
                  </a:cubicBezTo>
                  <a:cubicBezTo>
                    <a:pt x="63069" y="83698"/>
                    <a:pt x="69735" y="58341"/>
                    <a:pt x="69597" y="31541"/>
                  </a:cubicBezTo>
                  <a:cubicBezTo>
                    <a:pt x="69528" y="21509"/>
                    <a:pt x="59702" y="8864"/>
                    <a:pt x="73171" y="0"/>
                  </a:cubicBezTo>
                  <a:cubicBezTo>
                    <a:pt x="85403" y="14637"/>
                    <a:pt x="104918" y="69"/>
                    <a:pt x="117975" y="11201"/>
                  </a:cubicBezTo>
                  <a:cubicBezTo>
                    <a:pt x="282278" y="173512"/>
                    <a:pt x="431807" y="349085"/>
                    <a:pt x="580855" y="525139"/>
                  </a:cubicBezTo>
                  <a:cubicBezTo>
                    <a:pt x="614871" y="565339"/>
                    <a:pt x="646343" y="607325"/>
                    <a:pt x="669088" y="654946"/>
                  </a:cubicBezTo>
                  <a:cubicBezTo>
                    <a:pt x="678846" y="675355"/>
                    <a:pt x="688123" y="696726"/>
                    <a:pt x="692865" y="718715"/>
                  </a:cubicBezTo>
                  <a:cubicBezTo>
                    <a:pt x="708738" y="792862"/>
                    <a:pt x="671699" y="826533"/>
                    <a:pt x="598790" y="804200"/>
                  </a:cubicBezTo>
                  <a:cubicBezTo>
                    <a:pt x="520659" y="780218"/>
                    <a:pt x="457988" y="730260"/>
                    <a:pt x="397242" y="678172"/>
                  </a:cubicBezTo>
                  <a:cubicBezTo>
                    <a:pt x="380269" y="663673"/>
                    <a:pt x="359723" y="652060"/>
                    <a:pt x="349209" y="630688"/>
                  </a:cubicBezTo>
                  <a:close/>
                </a:path>
              </a:pathLst>
            </a:custGeom>
            <a:solidFill>
              <a:schemeClr val="accent1">
                <a:lumMod val="50000"/>
              </a:schemeClr>
            </a:solidFill>
            <a:ln w="6868" cap="flat">
              <a:noFill/>
              <a:prstDash val="solid"/>
              <a:miter/>
            </a:ln>
          </p:spPr>
          <p:txBody>
            <a:bodyPr rtlCol="0" anchor="ctr"/>
            <a:lstStyle/>
            <a:p>
              <a:pPr algn="ctr" rtl="1"/>
              <a:endParaRPr lang="en-US">
                <a:cs typeface="B Nazanin" panose="00000400000000000000" pitchFamily="2" charset="-78"/>
              </a:endParaRPr>
            </a:p>
          </p:txBody>
        </p:sp>
        <p:sp>
          <p:nvSpPr>
            <p:cNvPr id="85" name="Freeform: Shape 84">
              <a:extLst>
                <a:ext uri="{FF2B5EF4-FFF2-40B4-BE49-F238E27FC236}">
                  <a16:creationId xmlns:a16="http://schemas.microsoft.com/office/drawing/2014/main" id="{55468531-3729-4FB6-ACC5-AFB943DA2273}"/>
                </a:ext>
              </a:extLst>
            </p:cNvPr>
            <p:cNvSpPr/>
            <p:nvPr/>
          </p:nvSpPr>
          <p:spPr>
            <a:xfrm>
              <a:off x="4993127" y="1894194"/>
              <a:ext cx="3690953" cy="1171650"/>
            </a:xfrm>
            <a:custGeom>
              <a:avLst/>
              <a:gdLst>
                <a:gd name="connsiteX0" fmla="*/ 1474909 w 3690953"/>
                <a:gd name="connsiteY0" fmla="*/ 1156035 h 1171650"/>
                <a:gd name="connsiteX1" fmla="*/ 945235 w 3690953"/>
                <a:gd name="connsiteY1" fmla="*/ 1139612 h 1171650"/>
                <a:gd name="connsiteX2" fmla="*/ 624668 w 3690953"/>
                <a:gd name="connsiteY2" fmla="*/ 1135832 h 1171650"/>
                <a:gd name="connsiteX3" fmla="*/ 560142 w 3690953"/>
                <a:gd name="connsiteY3" fmla="*/ 1141811 h 1171650"/>
                <a:gd name="connsiteX4" fmla="*/ 399275 w 3690953"/>
                <a:gd name="connsiteY4" fmla="*/ 1144010 h 1171650"/>
                <a:gd name="connsiteX5" fmla="*/ 149968 w 3690953"/>
                <a:gd name="connsiteY5" fmla="*/ 1083057 h 1171650"/>
                <a:gd name="connsiteX6" fmla="*/ 54176 w 3690953"/>
                <a:gd name="connsiteY6" fmla="*/ 1045881 h 1171650"/>
                <a:gd name="connsiteX7" fmla="*/ 22222 w 3690953"/>
                <a:gd name="connsiteY7" fmla="*/ 1014202 h 1171650"/>
                <a:gd name="connsiteX8" fmla="*/ 13495 w 3690953"/>
                <a:gd name="connsiteY8" fmla="*/ 863574 h 1171650"/>
                <a:gd name="connsiteX9" fmla="*/ 57337 w 3690953"/>
                <a:gd name="connsiteY9" fmla="*/ 833544 h 1171650"/>
                <a:gd name="connsiteX10" fmla="*/ 401061 w 3690953"/>
                <a:gd name="connsiteY10" fmla="*/ 826054 h 1171650"/>
                <a:gd name="connsiteX11" fmla="*/ 469298 w 3690953"/>
                <a:gd name="connsiteY11" fmla="*/ 830108 h 1171650"/>
                <a:gd name="connsiteX12" fmla="*/ 487233 w 3690953"/>
                <a:gd name="connsiteY12" fmla="*/ 789496 h 1171650"/>
                <a:gd name="connsiteX13" fmla="*/ 455417 w 3690953"/>
                <a:gd name="connsiteY13" fmla="*/ 651306 h 1171650"/>
                <a:gd name="connsiteX14" fmla="*/ 463663 w 3690953"/>
                <a:gd name="connsiteY14" fmla="*/ 646221 h 1171650"/>
                <a:gd name="connsiteX15" fmla="*/ 643497 w 3690953"/>
                <a:gd name="connsiteY15" fmla="*/ 756993 h 1171650"/>
                <a:gd name="connsiteX16" fmla="*/ 793438 w 3690953"/>
                <a:gd name="connsiteY16" fmla="*/ 858145 h 1171650"/>
                <a:gd name="connsiteX17" fmla="*/ 832194 w 3690953"/>
                <a:gd name="connsiteY17" fmla="*/ 866322 h 1171650"/>
                <a:gd name="connsiteX18" fmla="*/ 1150356 w 3690953"/>
                <a:gd name="connsiteY18" fmla="*/ 803721 h 1171650"/>
                <a:gd name="connsiteX19" fmla="*/ 1460410 w 3690953"/>
                <a:gd name="connsiteY19" fmla="*/ 755069 h 1171650"/>
                <a:gd name="connsiteX20" fmla="*/ 1768745 w 3690953"/>
                <a:gd name="connsiteY20" fmla="*/ 716312 h 1171650"/>
                <a:gd name="connsiteX21" fmla="*/ 2093435 w 3690953"/>
                <a:gd name="connsiteY21" fmla="*/ 705798 h 1171650"/>
                <a:gd name="connsiteX22" fmla="*/ 2353461 w 3690953"/>
                <a:gd name="connsiteY22" fmla="*/ 629453 h 1171650"/>
                <a:gd name="connsiteX23" fmla="*/ 2777104 w 3690953"/>
                <a:gd name="connsiteY23" fmla="*/ 336168 h 1171650"/>
                <a:gd name="connsiteX24" fmla="*/ 3268777 w 3690953"/>
                <a:gd name="connsiteY24" fmla="*/ 37247 h 1171650"/>
                <a:gd name="connsiteX25" fmla="*/ 3480840 w 3690953"/>
                <a:gd name="connsiteY25" fmla="*/ 9485 h 1171650"/>
                <a:gd name="connsiteX26" fmla="*/ 3648854 w 3690953"/>
                <a:gd name="connsiteY26" fmla="*/ 185745 h 1171650"/>
                <a:gd name="connsiteX27" fmla="*/ 3688984 w 3690953"/>
                <a:gd name="connsiteY27" fmla="*/ 340634 h 1171650"/>
                <a:gd name="connsiteX28" fmla="*/ 3655657 w 3690953"/>
                <a:gd name="connsiteY28" fmla="*/ 487758 h 1171650"/>
                <a:gd name="connsiteX29" fmla="*/ 3417345 w 3690953"/>
                <a:gd name="connsiteY29" fmla="*/ 717343 h 1171650"/>
                <a:gd name="connsiteX30" fmla="*/ 2782808 w 3690953"/>
                <a:gd name="connsiteY30" fmla="*/ 1007399 h 1171650"/>
                <a:gd name="connsiteX31" fmla="*/ 2433860 w 3690953"/>
                <a:gd name="connsiteY31" fmla="*/ 1113362 h 1171650"/>
                <a:gd name="connsiteX32" fmla="*/ 1916075 w 3690953"/>
                <a:gd name="connsiteY32" fmla="*/ 1169573 h 1171650"/>
                <a:gd name="connsiteX33" fmla="*/ 1474909 w 3690953"/>
                <a:gd name="connsiteY33" fmla="*/ 1156035 h 1171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690953" h="1171650">
                  <a:moveTo>
                    <a:pt x="1474909" y="1156035"/>
                  </a:moveTo>
                  <a:cubicBezTo>
                    <a:pt x="1298305" y="1150950"/>
                    <a:pt x="1121563" y="1149370"/>
                    <a:pt x="945235" y="1139612"/>
                  </a:cubicBezTo>
                  <a:cubicBezTo>
                    <a:pt x="838242" y="1133702"/>
                    <a:pt x="731592" y="1130541"/>
                    <a:pt x="624668" y="1135832"/>
                  </a:cubicBezTo>
                  <a:cubicBezTo>
                    <a:pt x="603091" y="1136863"/>
                    <a:pt x="581651" y="1139749"/>
                    <a:pt x="560142" y="1141811"/>
                  </a:cubicBezTo>
                  <a:cubicBezTo>
                    <a:pt x="506405" y="1142017"/>
                    <a:pt x="451500" y="1135076"/>
                    <a:pt x="399275" y="1144010"/>
                  </a:cubicBezTo>
                  <a:cubicBezTo>
                    <a:pt x="305407" y="1160021"/>
                    <a:pt x="228993" y="1120302"/>
                    <a:pt x="149968" y="1083057"/>
                  </a:cubicBezTo>
                  <a:cubicBezTo>
                    <a:pt x="119045" y="1068489"/>
                    <a:pt x="86541" y="1057082"/>
                    <a:pt x="54176" y="1045881"/>
                  </a:cubicBezTo>
                  <a:cubicBezTo>
                    <a:pt x="37477" y="1040109"/>
                    <a:pt x="31293" y="1027740"/>
                    <a:pt x="22222" y="1014202"/>
                  </a:cubicBezTo>
                  <a:cubicBezTo>
                    <a:pt x="-10556" y="965001"/>
                    <a:pt x="-1348" y="913737"/>
                    <a:pt x="13495" y="863574"/>
                  </a:cubicBezTo>
                  <a:cubicBezTo>
                    <a:pt x="17824" y="849074"/>
                    <a:pt x="30674" y="836705"/>
                    <a:pt x="57337" y="833544"/>
                  </a:cubicBezTo>
                  <a:cubicBezTo>
                    <a:pt x="172095" y="819869"/>
                    <a:pt x="286715" y="832445"/>
                    <a:pt x="401061" y="826054"/>
                  </a:cubicBezTo>
                  <a:cubicBezTo>
                    <a:pt x="424013" y="824749"/>
                    <a:pt x="443116" y="840485"/>
                    <a:pt x="469298" y="830108"/>
                  </a:cubicBezTo>
                  <a:cubicBezTo>
                    <a:pt x="495135" y="819869"/>
                    <a:pt x="494654" y="807088"/>
                    <a:pt x="487233" y="789496"/>
                  </a:cubicBezTo>
                  <a:cubicBezTo>
                    <a:pt x="468473" y="745174"/>
                    <a:pt x="468130" y="696865"/>
                    <a:pt x="455417" y="651306"/>
                  </a:cubicBezTo>
                  <a:cubicBezTo>
                    <a:pt x="455142" y="650412"/>
                    <a:pt x="460777" y="647938"/>
                    <a:pt x="463663" y="646221"/>
                  </a:cubicBezTo>
                  <a:cubicBezTo>
                    <a:pt x="527983" y="676044"/>
                    <a:pt x="584675" y="718237"/>
                    <a:pt x="643497" y="756993"/>
                  </a:cubicBezTo>
                  <a:cubicBezTo>
                    <a:pt x="693797" y="790184"/>
                    <a:pt x="743961" y="823649"/>
                    <a:pt x="793438" y="858145"/>
                  </a:cubicBezTo>
                  <a:cubicBezTo>
                    <a:pt x="806013" y="866941"/>
                    <a:pt x="818726" y="869690"/>
                    <a:pt x="832194" y="866322"/>
                  </a:cubicBezTo>
                  <a:cubicBezTo>
                    <a:pt x="937126" y="839660"/>
                    <a:pt x="1043982" y="822137"/>
                    <a:pt x="1150356" y="803721"/>
                  </a:cubicBezTo>
                  <a:cubicBezTo>
                    <a:pt x="1253364" y="785854"/>
                    <a:pt x="1356784" y="769775"/>
                    <a:pt x="1460410" y="755069"/>
                  </a:cubicBezTo>
                  <a:cubicBezTo>
                    <a:pt x="1563073" y="740501"/>
                    <a:pt x="1666012" y="729643"/>
                    <a:pt x="1768745" y="716312"/>
                  </a:cubicBezTo>
                  <a:cubicBezTo>
                    <a:pt x="1877181" y="715007"/>
                    <a:pt x="1986166" y="690956"/>
                    <a:pt x="2093435" y="705798"/>
                  </a:cubicBezTo>
                  <a:cubicBezTo>
                    <a:pt x="2195617" y="719954"/>
                    <a:pt x="2274505" y="681198"/>
                    <a:pt x="2353461" y="629453"/>
                  </a:cubicBezTo>
                  <a:cubicBezTo>
                    <a:pt x="2497150" y="535242"/>
                    <a:pt x="2635752" y="433746"/>
                    <a:pt x="2777104" y="336168"/>
                  </a:cubicBezTo>
                  <a:cubicBezTo>
                    <a:pt x="2935223" y="227044"/>
                    <a:pt x="3093411" y="117852"/>
                    <a:pt x="3268777" y="37247"/>
                  </a:cubicBezTo>
                  <a:cubicBezTo>
                    <a:pt x="3336052" y="6324"/>
                    <a:pt x="3406969" y="-12367"/>
                    <a:pt x="3480840" y="9485"/>
                  </a:cubicBezTo>
                  <a:cubicBezTo>
                    <a:pt x="3569622" y="35735"/>
                    <a:pt x="3615732" y="105346"/>
                    <a:pt x="3648854" y="185745"/>
                  </a:cubicBezTo>
                  <a:cubicBezTo>
                    <a:pt x="3669331" y="235428"/>
                    <a:pt x="3681219" y="287997"/>
                    <a:pt x="3688984" y="340634"/>
                  </a:cubicBezTo>
                  <a:cubicBezTo>
                    <a:pt x="3696612" y="392516"/>
                    <a:pt x="3681357" y="441786"/>
                    <a:pt x="3655657" y="487758"/>
                  </a:cubicBezTo>
                  <a:cubicBezTo>
                    <a:pt x="3599377" y="588429"/>
                    <a:pt x="3511488" y="656322"/>
                    <a:pt x="3417345" y="717343"/>
                  </a:cubicBezTo>
                  <a:cubicBezTo>
                    <a:pt x="3220125" y="845226"/>
                    <a:pt x="3003597" y="930642"/>
                    <a:pt x="2782808" y="1007399"/>
                  </a:cubicBezTo>
                  <a:cubicBezTo>
                    <a:pt x="2667775" y="1047324"/>
                    <a:pt x="2550680" y="1079828"/>
                    <a:pt x="2433860" y="1113362"/>
                  </a:cubicBezTo>
                  <a:cubicBezTo>
                    <a:pt x="2264610" y="1162014"/>
                    <a:pt x="2091717" y="1177819"/>
                    <a:pt x="1916075" y="1169573"/>
                  </a:cubicBezTo>
                  <a:cubicBezTo>
                    <a:pt x="1866873" y="1167030"/>
                    <a:pt x="1572831" y="1158853"/>
                    <a:pt x="1474909" y="1156035"/>
                  </a:cubicBezTo>
                  <a:close/>
                </a:path>
              </a:pathLst>
            </a:custGeom>
            <a:solidFill>
              <a:srgbClr val="EABB8B"/>
            </a:solidFill>
            <a:ln w="6868" cap="flat">
              <a:noFill/>
              <a:prstDash val="solid"/>
              <a:miter/>
            </a:ln>
          </p:spPr>
          <p:txBody>
            <a:bodyPr rtlCol="0" anchor="ctr"/>
            <a:lstStyle/>
            <a:p>
              <a:pPr algn="ctr" rtl="1"/>
              <a:endParaRPr lang="en-US">
                <a:cs typeface="B Nazanin" panose="00000400000000000000" pitchFamily="2" charset="-78"/>
              </a:endParaRPr>
            </a:p>
          </p:txBody>
        </p:sp>
        <p:sp>
          <p:nvSpPr>
            <p:cNvPr id="86" name="Freeform: Shape 85">
              <a:extLst>
                <a:ext uri="{FF2B5EF4-FFF2-40B4-BE49-F238E27FC236}">
                  <a16:creationId xmlns:a16="http://schemas.microsoft.com/office/drawing/2014/main" id="{56DFF55E-0010-4CE8-8AFE-0682B67D32B7}"/>
                </a:ext>
              </a:extLst>
            </p:cNvPr>
            <p:cNvSpPr/>
            <p:nvPr/>
          </p:nvSpPr>
          <p:spPr>
            <a:xfrm>
              <a:off x="7146071" y="636221"/>
              <a:ext cx="880602" cy="972241"/>
            </a:xfrm>
            <a:custGeom>
              <a:avLst/>
              <a:gdLst>
                <a:gd name="connsiteX0" fmla="*/ 879240 w 880602"/>
                <a:gd name="connsiteY0" fmla="*/ 902362 h 972241"/>
                <a:gd name="connsiteX1" fmla="*/ 837116 w 880602"/>
                <a:gd name="connsiteY1" fmla="*/ 964552 h 972241"/>
                <a:gd name="connsiteX2" fmla="*/ 666147 w 880602"/>
                <a:gd name="connsiteY2" fmla="*/ 942356 h 972241"/>
                <a:gd name="connsiteX3" fmla="*/ 636117 w 880602"/>
                <a:gd name="connsiteY3" fmla="*/ 902637 h 972241"/>
                <a:gd name="connsiteX4" fmla="*/ 616602 w 880602"/>
                <a:gd name="connsiteY4" fmla="*/ 820314 h 972241"/>
                <a:gd name="connsiteX5" fmla="*/ 559910 w 880602"/>
                <a:gd name="connsiteY5" fmla="*/ 595333 h 972241"/>
                <a:gd name="connsiteX6" fmla="*/ 529056 w 880602"/>
                <a:gd name="connsiteY6" fmla="*/ 582345 h 972241"/>
                <a:gd name="connsiteX7" fmla="*/ 455872 w 880602"/>
                <a:gd name="connsiteY7" fmla="*/ 618972 h 972241"/>
                <a:gd name="connsiteX8" fmla="*/ 347367 w 880602"/>
                <a:gd name="connsiteY8" fmla="*/ 610588 h 972241"/>
                <a:gd name="connsiteX9" fmla="*/ 106718 w 880602"/>
                <a:gd name="connsiteY9" fmla="*/ 405879 h 972241"/>
                <a:gd name="connsiteX10" fmla="*/ 34771 w 880602"/>
                <a:gd name="connsiteY10" fmla="*/ 208522 h 972241"/>
                <a:gd name="connsiteX11" fmla="*/ 0 w 880602"/>
                <a:gd name="connsiteY11" fmla="*/ 81601 h 972241"/>
                <a:gd name="connsiteX12" fmla="*/ 592482 w 880602"/>
                <a:gd name="connsiteY12" fmla="*/ 4638 h 972241"/>
                <a:gd name="connsiteX13" fmla="*/ 671438 w 880602"/>
                <a:gd name="connsiteY13" fmla="*/ 36591 h 972241"/>
                <a:gd name="connsiteX14" fmla="*/ 710676 w 880602"/>
                <a:gd name="connsiteY14" fmla="*/ 247691 h 972241"/>
                <a:gd name="connsiteX15" fmla="*/ 696108 w 880602"/>
                <a:gd name="connsiteY15" fmla="*/ 530807 h 972241"/>
                <a:gd name="connsiteX16" fmla="*/ 845843 w 880602"/>
                <a:gd name="connsiteY16" fmla="*/ 859345 h 972241"/>
                <a:gd name="connsiteX17" fmla="*/ 879240 w 880602"/>
                <a:gd name="connsiteY17" fmla="*/ 902362 h 972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80602" h="972241">
                  <a:moveTo>
                    <a:pt x="879240" y="902362"/>
                  </a:moveTo>
                  <a:cubicBezTo>
                    <a:pt x="885562" y="936858"/>
                    <a:pt x="869619" y="955275"/>
                    <a:pt x="837116" y="964552"/>
                  </a:cubicBezTo>
                  <a:cubicBezTo>
                    <a:pt x="776644" y="981868"/>
                    <a:pt x="720503" y="967987"/>
                    <a:pt x="666147" y="942356"/>
                  </a:cubicBezTo>
                  <a:cubicBezTo>
                    <a:pt x="650342" y="934934"/>
                    <a:pt x="640653" y="919542"/>
                    <a:pt x="636117" y="902637"/>
                  </a:cubicBezTo>
                  <a:cubicBezTo>
                    <a:pt x="628833" y="875425"/>
                    <a:pt x="622992" y="847801"/>
                    <a:pt x="616602" y="820314"/>
                  </a:cubicBezTo>
                  <a:cubicBezTo>
                    <a:pt x="597567" y="745343"/>
                    <a:pt x="577639" y="670647"/>
                    <a:pt x="559910" y="595333"/>
                  </a:cubicBezTo>
                  <a:cubicBezTo>
                    <a:pt x="554619" y="572793"/>
                    <a:pt x="548090" y="570801"/>
                    <a:pt x="529056" y="582345"/>
                  </a:cubicBezTo>
                  <a:cubicBezTo>
                    <a:pt x="505761" y="596432"/>
                    <a:pt x="480335" y="606877"/>
                    <a:pt x="455872" y="618972"/>
                  </a:cubicBezTo>
                  <a:cubicBezTo>
                    <a:pt x="418008" y="637594"/>
                    <a:pt x="383856" y="635533"/>
                    <a:pt x="347367" y="610588"/>
                  </a:cubicBezTo>
                  <a:cubicBezTo>
                    <a:pt x="259752" y="550735"/>
                    <a:pt x="167670" y="496861"/>
                    <a:pt x="106718" y="405879"/>
                  </a:cubicBezTo>
                  <a:cubicBezTo>
                    <a:pt x="89745" y="337505"/>
                    <a:pt x="54149" y="275934"/>
                    <a:pt x="34771" y="208522"/>
                  </a:cubicBezTo>
                  <a:cubicBezTo>
                    <a:pt x="22677" y="166330"/>
                    <a:pt x="3573" y="126061"/>
                    <a:pt x="0" y="81601"/>
                  </a:cubicBezTo>
                  <a:cubicBezTo>
                    <a:pt x="201755" y="88542"/>
                    <a:pt x="397462" y="49235"/>
                    <a:pt x="592482" y="4638"/>
                  </a:cubicBezTo>
                  <a:cubicBezTo>
                    <a:pt x="635980" y="-5326"/>
                    <a:pt x="648143" y="-1203"/>
                    <a:pt x="671438" y="36591"/>
                  </a:cubicBezTo>
                  <a:cubicBezTo>
                    <a:pt x="711707" y="101873"/>
                    <a:pt x="719952" y="173133"/>
                    <a:pt x="710676" y="247691"/>
                  </a:cubicBezTo>
                  <a:cubicBezTo>
                    <a:pt x="698925" y="341697"/>
                    <a:pt x="685594" y="435633"/>
                    <a:pt x="696108" y="530807"/>
                  </a:cubicBezTo>
                  <a:cubicBezTo>
                    <a:pt x="710057" y="656766"/>
                    <a:pt x="767780" y="762660"/>
                    <a:pt x="845843" y="859345"/>
                  </a:cubicBezTo>
                  <a:cubicBezTo>
                    <a:pt x="857250" y="873501"/>
                    <a:pt x="868108" y="888000"/>
                    <a:pt x="879240" y="902362"/>
                  </a:cubicBezTo>
                  <a:close/>
                </a:path>
              </a:pathLst>
            </a:custGeom>
            <a:solidFill>
              <a:srgbClr val="EABB8B"/>
            </a:solidFill>
            <a:ln w="6868" cap="flat">
              <a:noFill/>
              <a:prstDash val="solid"/>
              <a:miter/>
            </a:ln>
          </p:spPr>
          <p:txBody>
            <a:bodyPr rtlCol="0" anchor="ctr"/>
            <a:lstStyle/>
            <a:p>
              <a:pPr algn="ctr" rtl="1"/>
              <a:endParaRPr lang="en-US">
                <a:cs typeface="B Nazanin" panose="00000400000000000000" pitchFamily="2" charset="-78"/>
              </a:endParaRPr>
            </a:p>
          </p:txBody>
        </p:sp>
        <p:sp>
          <p:nvSpPr>
            <p:cNvPr id="87" name="Freeform: Shape 86">
              <a:extLst>
                <a:ext uri="{FF2B5EF4-FFF2-40B4-BE49-F238E27FC236}">
                  <a16:creationId xmlns:a16="http://schemas.microsoft.com/office/drawing/2014/main" id="{30BE069F-931C-43E3-81A2-F1F4358AE9DF}"/>
                </a:ext>
              </a:extLst>
            </p:cNvPr>
            <p:cNvSpPr/>
            <p:nvPr/>
          </p:nvSpPr>
          <p:spPr>
            <a:xfrm>
              <a:off x="7096635" y="1042099"/>
              <a:ext cx="666037" cy="694210"/>
            </a:xfrm>
            <a:custGeom>
              <a:avLst/>
              <a:gdLst>
                <a:gd name="connsiteX0" fmla="*/ 156153 w 666037"/>
                <a:gd name="connsiteY0" fmla="*/ 0 h 694210"/>
                <a:gd name="connsiteX1" fmla="*/ 396802 w 666037"/>
                <a:gd name="connsiteY1" fmla="*/ 204709 h 694210"/>
                <a:gd name="connsiteX2" fmla="*/ 505307 w 666037"/>
                <a:gd name="connsiteY2" fmla="*/ 213093 h 694210"/>
                <a:gd name="connsiteX3" fmla="*/ 578491 w 666037"/>
                <a:gd name="connsiteY3" fmla="*/ 176466 h 694210"/>
                <a:gd name="connsiteX4" fmla="*/ 609345 w 666037"/>
                <a:gd name="connsiteY4" fmla="*/ 189454 h 694210"/>
                <a:gd name="connsiteX5" fmla="*/ 666037 w 666037"/>
                <a:gd name="connsiteY5" fmla="*/ 414435 h 694210"/>
                <a:gd name="connsiteX6" fmla="*/ 143441 w 666037"/>
                <a:gd name="connsiteY6" fmla="*/ 676661 h 694210"/>
                <a:gd name="connsiteX7" fmla="*/ 104272 w 666037"/>
                <a:gd name="connsiteY7" fmla="*/ 689717 h 694210"/>
                <a:gd name="connsiteX8" fmla="*/ 14321 w 666037"/>
                <a:gd name="connsiteY8" fmla="*/ 363996 h 694210"/>
                <a:gd name="connsiteX9" fmla="*/ 78022 w 666037"/>
                <a:gd name="connsiteY9" fmla="*/ 186774 h 694210"/>
                <a:gd name="connsiteX10" fmla="*/ 156153 w 666037"/>
                <a:gd name="connsiteY10" fmla="*/ 0 h 694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037" h="694210">
                  <a:moveTo>
                    <a:pt x="156153" y="0"/>
                  </a:moveTo>
                  <a:cubicBezTo>
                    <a:pt x="217106" y="90982"/>
                    <a:pt x="309256" y="144856"/>
                    <a:pt x="396802" y="204709"/>
                  </a:cubicBezTo>
                  <a:cubicBezTo>
                    <a:pt x="433291" y="229654"/>
                    <a:pt x="467444" y="231715"/>
                    <a:pt x="505307" y="213093"/>
                  </a:cubicBezTo>
                  <a:cubicBezTo>
                    <a:pt x="529770" y="201067"/>
                    <a:pt x="555265" y="190554"/>
                    <a:pt x="578491" y="176466"/>
                  </a:cubicBezTo>
                  <a:cubicBezTo>
                    <a:pt x="597525" y="164991"/>
                    <a:pt x="604054" y="166915"/>
                    <a:pt x="609345" y="189454"/>
                  </a:cubicBezTo>
                  <a:cubicBezTo>
                    <a:pt x="627005" y="264700"/>
                    <a:pt x="646933" y="339464"/>
                    <a:pt x="666037" y="414435"/>
                  </a:cubicBezTo>
                  <a:cubicBezTo>
                    <a:pt x="455349" y="429140"/>
                    <a:pt x="290015" y="534347"/>
                    <a:pt x="143441" y="676661"/>
                  </a:cubicBezTo>
                  <a:cubicBezTo>
                    <a:pt x="132308" y="687518"/>
                    <a:pt x="122757" y="701536"/>
                    <a:pt x="104272" y="689717"/>
                  </a:cubicBezTo>
                  <a:cubicBezTo>
                    <a:pt x="-8425" y="617495"/>
                    <a:pt x="-13854" y="482328"/>
                    <a:pt x="14321" y="363996"/>
                  </a:cubicBezTo>
                  <a:cubicBezTo>
                    <a:pt x="28889" y="302769"/>
                    <a:pt x="52252" y="244016"/>
                    <a:pt x="78022" y="186774"/>
                  </a:cubicBezTo>
                  <a:cubicBezTo>
                    <a:pt x="92246" y="155301"/>
                    <a:pt x="172302" y="24120"/>
                    <a:pt x="156153" y="0"/>
                  </a:cubicBezTo>
                  <a:close/>
                </a:path>
              </a:pathLst>
            </a:custGeom>
            <a:solidFill>
              <a:schemeClr val="accent4"/>
            </a:solidFill>
            <a:ln w="6868" cap="flat">
              <a:noFill/>
              <a:prstDash val="solid"/>
              <a:miter/>
            </a:ln>
          </p:spPr>
          <p:txBody>
            <a:bodyPr rtlCol="0" anchor="ctr"/>
            <a:lstStyle/>
            <a:p>
              <a:pPr algn="ctr" rtl="1"/>
              <a:endParaRPr lang="en-US">
                <a:cs typeface="B Nazanin" panose="00000400000000000000" pitchFamily="2" charset="-78"/>
              </a:endParaRPr>
            </a:p>
          </p:txBody>
        </p:sp>
        <p:sp>
          <p:nvSpPr>
            <p:cNvPr id="88" name="Freeform: Shape 87">
              <a:extLst>
                <a:ext uri="{FF2B5EF4-FFF2-40B4-BE49-F238E27FC236}">
                  <a16:creationId xmlns:a16="http://schemas.microsoft.com/office/drawing/2014/main" id="{30B13EAD-05A1-49C9-B95A-E47E34C057B0}"/>
                </a:ext>
              </a:extLst>
            </p:cNvPr>
            <p:cNvSpPr/>
            <p:nvPr/>
          </p:nvSpPr>
          <p:spPr>
            <a:xfrm>
              <a:off x="5429303" y="3827148"/>
              <a:ext cx="1180497" cy="1087684"/>
            </a:xfrm>
            <a:custGeom>
              <a:avLst/>
              <a:gdLst>
                <a:gd name="connsiteX0" fmla="*/ 0 w 1180497"/>
                <a:gd name="connsiteY0" fmla="*/ 1060722 h 1087684"/>
                <a:gd name="connsiteX1" fmla="*/ 453466 w 1180497"/>
                <a:gd name="connsiteY1" fmla="*/ 621343 h 1087684"/>
                <a:gd name="connsiteX2" fmla="*/ 671782 w 1180497"/>
                <a:gd name="connsiteY2" fmla="*/ 488237 h 1087684"/>
                <a:gd name="connsiteX3" fmla="*/ 731910 w 1180497"/>
                <a:gd name="connsiteY3" fmla="*/ 450374 h 1087684"/>
                <a:gd name="connsiteX4" fmla="*/ 1059485 w 1180497"/>
                <a:gd name="connsiteY4" fmla="*/ 129395 h 1087684"/>
                <a:gd name="connsiteX5" fmla="*/ 1180497 w 1180497"/>
                <a:gd name="connsiteY5" fmla="*/ 0 h 1087684"/>
                <a:gd name="connsiteX6" fmla="*/ 1081544 w 1180497"/>
                <a:gd name="connsiteY6" fmla="*/ 282841 h 1087684"/>
                <a:gd name="connsiteX7" fmla="*/ 965343 w 1180497"/>
                <a:gd name="connsiteY7" fmla="*/ 563689 h 1087684"/>
                <a:gd name="connsiteX8" fmla="*/ 889960 w 1180497"/>
                <a:gd name="connsiteY8" fmla="*/ 652884 h 1087684"/>
                <a:gd name="connsiteX9" fmla="*/ 844194 w 1180497"/>
                <a:gd name="connsiteY9" fmla="*/ 705728 h 1087684"/>
                <a:gd name="connsiteX10" fmla="*/ 812652 w 1180497"/>
                <a:gd name="connsiteY10" fmla="*/ 758572 h 1087684"/>
                <a:gd name="connsiteX11" fmla="*/ 509196 w 1180497"/>
                <a:gd name="connsiteY11" fmla="*/ 1028288 h 1087684"/>
                <a:gd name="connsiteX12" fmla="*/ 484389 w 1180497"/>
                <a:gd name="connsiteY12" fmla="*/ 1033442 h 1087684"/>
                <a:gd name="connsiteX13" fmla="*/ 488856 w 1180497"/>
                <a:gd name="connsiteY13" fmla="*/ 1005748 h 1087684"/>
                <a:gd name="connsiteX14" fmla="*/ 568981 w 1180497"/>
                <a:gd name="connsiteY14" fmla="*/ 882538 h 1087684"/>
                <a:gd name="connsiteX15" fmla="*/ 589046 w 1180497"/>
                <a:gd name="connsiteY15" fmla="*/ 848454 h 1087684"/>
                <a:gd name="connsiteX16" fmla="*/ 381176 w 1180497"/>
                <a:gd name="connsiteY16" fmla="*/ 990768 h 1087684"/>
                <a:gd name="connsiteX17" fmla="*/ 236800 w 1180497"/>
                <a:gd name="connsiteY17" fmla="*/ 1072542 h 1087684"/>
                <a:gd name="connsiteX18" fmla="*/ 202992 w 1180497"/>
                <a:gd name="connsiteY18" fmla="*/ 1076734 h 1087684"/>
                <a:gd name="connsiteX19" fmla="*/ 44735 w 1180497"/>
                <a:gd name="connsiteY19" fmla="*/ 1076321 h 1087684"/>
                <a:gd name="connsiteX20" fmla="*/ 0 w 1180497"/>
                <a:gd name="connsiteY20" fmla="*/ 1060722 h 1087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80497" h="1087684">
                  <a:moveTo>
                    <a:pt x="0" y="1060722"/>
                  </a:moveTo>
                  <a:cubicBezTo>
                    <a:pt x="148086" y="911056"/>
                    <a:pt x="292118" y="757129"/>
                    <a:pt x="453466" y="621343"/>
                  </a:cubicBezTo>
                  <a:cubicBezTo>
                    <a:pt x="518885" y="566300"/>
                    <a:pt x="594818" y="525551"/>
                    <a:pt x="671782" y="488237"/>
                  </a:cubicBezTo>
                  <a:cubicBezTo>
                    <a:pt x="693634" y="477655"/>
                    <a:pt x="714112" y="466523"/>
                    <a:pt x="731910" y="450374"/>
                  </a:cubicBezTo>
                  <a:cubicBezTo>
                    <a:pt x="845156" y="347504"/>
                    <a:pt x="952836" y="238999"/>
                    <a:pt x="1059485" y="129395"/>
                  </a:cubicBezTo>
                  <a:cubicBezTo>
                    <a:pt x="1100648" y="87065"/>
                    <a:pt x="1140228" y="43154"/>
                    <a:pt x="1180497" y="0"/>
                  </a:cubicBezTo>
                  <a:cubicBezTo>
                    <a:pt x="1154797" y="96823"/>
                    <a:pt x="1116796" y="189454"/>
                    <a:pt x="1081544" y="282841"/>
                  </a:cubicBezTo>
                  <a:cubicBezTo>
                    <a:pt x="1044368" y="381451"/>
                    <a:pt x="1005474" y="466110"/>
                    <a:pt x="965343" y="563689"/>
                  </a:cubicBezTo>
                  <a:cubicBezTo>
                    <a:pt x="949813" y="601415"/>
                    <a:pt x="924731" y="615502"/>
                    <a:pt x="889960" y="652884"/>
                  </a:cubicBezTo>
                  <a:cubicBezTo>
                    <a:pt x="869276" y="671301"/>
                    <a:pt x="860136" y="684632"/>
                    <a:pt x="844194" y="705728"/>
                  </a:cubicBezTo>
                  <a:cubicBezTo>
                    <a:pt x="839452" y="710332"/>
                    <a:pt x="826671" y="737682"/>
                    <a:pt x="812652" y="758572"/>
                  </a:cubicBezTo>
                  <a:cubicBezTo>
                    <a:pt x="729023" y="883294"/>
                    <a:pt x="637904" y="957715"/>
                    <a:pt x="509196" y="1028288"/>
                  </a:cubicBezTo>
                  <a:cubicBezTo>
                    <a:pt x="501363" y="1032617"/>
                    <a:pt x="491880" y="1040382"/>
                    <a:pt x="484389" y="1033442"/>
                  </a:cubicBezTo>
                  <a:cubicBezTo>
                    <a:pt x="474769" y="1024577"/>
                    <a:pt x="484527" y="1014201"/>
                    <a:pt x="488856" y="1005748"/>
                  </a:cubicBezTo>
                  <a:cubicBezTo>
                    <a:pt x="511327" y="961975"/>
                    <a:pt x="540875" y="922669"/>
                    <a:pt x="568981" y="882538"/>
                  </a:cubicBezTo>
                  <a:cubicBezTo>
                    <a:pt x="576471" y="871818"/>
                    <a:pt x="583686" y="860961"/>
                    <a:pt x="589046" y="848454"/>
                  </a:cubicBezTo>
                  <a:cubicBezTo>
                    <a:pt x="515106" y="889891"/>
                    <a:pt x="449412" y="942116"/>
                    <a:pt x="381176" y="990768"/>
                  </a:cubicBezTo>
                  <a:cubicBezTo>
                    <a:pt x="336028" y="1022996"/>
                    <a:pt x="295004" y="1063128"/>
                    <a:pt x="236800" y="1072542"/>
                  </a:cubicBezTo>
                  <a:cubicBezTo>
                    <a:pt x="225599" y="1074329"/>
                    <a:pt x="214261" y="1075359"/>
                    <a:pt x="202992" y="1076734"/>
                  </a:cubicBezTo>
                  <a:cubicBezTo>
                    <a:pt x="120805" y="1097418"/>
                    <a:pt x="108849" y="1083811"/>
                    <a:pt x="44735" y="1076321"/>
                  </a:cubicBezTo>
                  <a:cubicBezTo>
                    <a:pt x="27212" y="1078314"/>
                    <a:pt x="14568" y="1066838"/>
                    <a:pt x="0" y="1060722"/>
                  </a:cubicBezTo>
                  <a:close/>
                </a:path>
              </a:pathLst>
            </a:custGeom>
            <a:solidFill>
              <a:srgbClr val="EABB8B"/>
            </a:solidFill>
            <a:ln w="6868" cap="flat">
              <a:noFill/>
              <a:prstDash val="solid"/>
              <a:miter/>
            </a:ln>
          </p:spPr>
          <p:txBody>
            <a:bodyPr rtlCol="0" anchor="ctr"/>
            <a:lstStyle/>
            <a:p>
              <a:pPr algn="ctr" rtl="1"/>
              <a:endParaRPr lang="en-US">
                <a:cs typeface="B Nazanin" panose="00000400000000000000" pitchFamily="2" charset="-78"/>
              </a:endParaRPr>
            </a:p>
          </p:txBody>
        </p:sp>
        <p:sp>
          <p:nvSpPr>
            <p:cNvPr id="89" name="Freeform: Shape 88">
              <a:extLst>
                <a:ext uri="{FF2B5EF4-FFF2-40B4-BE49-F238E27FC236}">
                  <a16:creationId xmlns:a16="http://schemas.microsoft.com/office/drawing/2014/main" id="{CF03FF4D-A619-47A5-9E6D-1E8D78E3C4E9}"/>
                </a:ext>
              </a:extLst>
            </p:cNvPr>
            <p:cNvSpPr/>
            <p:nvPr/>
          </p:nvSpPr>
          <p:spPr>
            <a:xfrm>
              <a:off x="4048670" y="2151346"/>
              <a:ext cx="944710" cy="981482"/>
            </a:xfrm>
            <a:custGeom>
              <a:avLst/>
              <a:gdLst>
                <a:gd name="connsiteX0" fmla="*/ 168 w 944710"/>
                <a:gd name="connsiteY0" fmla="*/ 581614 h 981482"/>
                <a:gd name="connsiteX1" fmla="*/ 8964 w 944710"/>
                <a:gd name="connsiteY1" fmla="*/ 552616 h 981482"/>
                <a:gd name="connsiteX2" fmla="*/ 109910 w 944710"/>
                <a:gd name="connsiteY2" fmla="*/ 378211 h 981482"/>
                <a:gd name="connsiteX3" fmla="*/ 174023 w 944710"/>
                <a:gd name="connsiteY3" fmla="*/ 367903 h 981482"/>
                <a:gd name="connsiteX4" fmla="*/ 371792 w 944710"/>
                <a:gd name="connsiteY4" fmla="*/ 525335 h 981482"/>
                <a:gd name="connsiteX5" fmla="*/ 431714 w 944710"/>
                <a:gd name="connsiteY5" fmla="*/ 516608 h 981482"/>
                <a:gd name="connsiteX6" fmla="*/ 571760 w 944710"/>
                <a:gd name="connsiteY6" fmla="*/ 270325 h 981482"/>
                <a:gd name="connsiteX7" fmla="*/ 708714 w 944710"/>
                <a:gd name="connsiteY7" fmla="*/ 25690 h 981482"/>
                <a:gd name="connsiteX8" fmla="*/ 767948 w 944710"/>
                <a:gd name="connsiteY8" fmla="*/ 14489 h 981482"/>
                <a:gd name="connsiteX9" fmla="*/ 923180 w 944710"/>
                <a:gd name="connsiteY9" fmla="*/ 142922 h 981482"/>
                <a:gd name="connsiteX10" fmla="*/ 934519 w 944710"/>
                <a:gd name="connsiteY10" fmla="*/ 215007 h 981482"/>
                <a:gd name="connsiteX11" fmla="*/ 525169 w 944710"/>
                <a:gd name="connsiteY11" fmla="*/ 952345 h 981482"/>
                <a:gd name="connsiteX12" fmla="*/ 460025 w 944710"/>
                <a:gd name="connsiteY12" fmla="*/ 966295 h 981482"/>
                <a:gd name="connsiteX13" fmla="*/ 143925 w 944710"/>
                <a:gd name="connsiteY13" fmla="*/ 716095 h 981482"/>
                <a:gd name="connsiteX14" fmla="*/ 25937 w 944710"/>
                <a:gd name="connsiteY14" fmla="*/ 623051 h 981482"/>
                <a:gd name="connsiteX15" fmla="*/ 168 w 944710"/>
                <a:gd name="connsiteY15" fmla="*/ 581614 h 98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4710" h="981482">
                  <a:moveTo>
                    <a:pt x="168" y="581614"/>
                  </a:moveTo>
                  <a:cubicBezTo>
                    <a:pt x="-863" y="570757"/>
                    <a:pt x="3741" y="561549"/>
                    <a:pt x="8964" y="552616"/>
                  </a:cubicBezTo>
                  <a:cubicBezTo>
                    <a:pt x="42567" y="494481"/>
                    <a:pt x="76101" y="436277"/>
                    <a:pt x="109910" y="378211"/>
                  </a:cubicBezTo>
                  <a:cubicBezTo>
                    <a:pt x="129563" y="344539"/>
                    <a:pt x="142482" y="342753"/>
                    <a:pt x="174023" y="367903"/>
                  </a:cubicBezTo>
                  <a:cubicBezTo>
                    <a:pt x="239923" y="420403"/>
                    <a:pt x="306167" y="472491"/>
                    <a:pt x="371792" y="525335"/>
                  </a:cubicBezTo>
                  <a:cubicBezTo>
                    <a:pt x="399004" y="547256"/>
                    <a:pt x="414534" y="546362"/>
                    <a:pt x="431714" y="516608"/>
                  </a:cubicBezTo>
                  <a:cubicBezTo>
                    <a:pt x="478922" y="434834"/>
                    <a:pt x="525444" y="352579"/>
                    <a:pt x="571760" y="270325"/>
                  </a:cubicBezTo>
                  <a:cubicBezTo>
                    <a:pt x="617594" y="188894"/>
                    <a:pt x="662673" y="106983"/>
                    <a:pt x="708714" y="25690"/>
                  </a:cubicBezTo>
                  <a:cubicBezTo>
                    <a:pt x="726030" y="-4820"/>
                    <a:pt x="740530" y="-7638"/>
                    <a:pt x="767948" y="14489"/>
                  </a:cubicBezTo>
                  <a:cubicBezTo>
                    <a:pt x="820173" y="56751"/>
                    <a:pt x="871505" y="99974"/>
                    <a:pt x="923180" y="142922"/>
                  </a:cubicBezTo>
                  <a:cubicBezTo>
                    <a:pt x="948057" y="163606"/>
                    <a:pt x="950736" y="185871"/>
                    <a:pt x="934519" y="215007"/>
                  </a:cubicBezTo>
                  <a:cubicBezTo>
                    <a:pt x="797496" y="460466"/>
                    <a:pt x="661505" y="706543"/>
                    <a:pt x="525169" y="952345"/>
                  </a:cubicBezTo>
                  <a:cubicBezTo>
                    <a:pt x="506615" y="985742"/>
                    <a:pt x="490948" y="990483"/>
                    <a:pt x="460025" y="966295"/>
                  </a:cubicBezTo>
                  <a:cubicBezTo>
                    <a:pt x="354131" y="883628"/>
                    <a:pt x="249200" y="799586"/>
                    <a:pt x="143925" y="716095"/>
                  </a:cubicBezTo>
                  <a:cubicBezTo>
                    <a:pt x="104687" y="684966"/>
                    <a:pt x="65381" y="653905"/>
                    <a:pt x="25937" y="623051"/>
                  </a:cubicBezTo>
                  <a:cubicBezTo>
                    <a:pt x="12125" y="612263"/>
                    <a:pt x="-1687" y="601817"/>
                    <a:pt x="168" y="581614"/>
                  </a:cubicBezTo>
                  <a:close/>
                </a:path>
              </a:pathLst>
            </a:custGeom>
            <a:solidFill>
              <a:srgbClr val="F2F5F6"/>
            </a:solidFill>
            <a:ln w="6868" cap="flat">
              <a:noFill/>
              <a:prstDash val="solid"/>
              <a:miter/>
            </a:ln>
          </p:spPr>
          <p:txBody>
            <a:bodyPr rtlCol="0" anchor="ctr"/>
            <a:lstStyle/>
            <a:p>
              <a:pPr algn="ctr" rtl="1"/>
              <a:endParaRPr lang="en-US">
                <a:cs typeface="B Nazanin" panose="00000400000000000000" pitchFamily="2" charset="-78"/>
              </a:endParaRPr>
            </a:p>
          </p:txBody>
        </p:sp>
      </p:grpSp>
      <p:grpSp>
        <p:nvGrpSpPr>
          <p:cNvPr id="90" name="Group 89">
            <a:extLst>
              <a:ext uri="{FF2B5EF4-FFF2-40B4-BE49-F238E27FC236}">
                <a16:creationId xmlns:a16="http://schemas.microsoft.com/office/drawing/2014/main" id="{CAA42D3D-1681-4B44-A4C4-08EE455A172A}"/>
              </a:ext>
            </a:extLst>
          </p:cNvPr>
          <p:cNvGrpSpPr/>
          <p:nvPr/>
        </p:nvGrpSpPr>
        <p:grpSpPr>
          <a:xfrm>
            <a:off x="4319412" y="1090171"/>
            <a:ext cx="3037800" cy="2363867"/>
            <a:chOff x="7001691" y="2819156"/>
            <a:chExt cx="5190309" cy="4038844"/>
          </a:xfrm>
        </p:grpSpPr>
        <p:grpSp>
          <p:nvGrpSpPr>
            <p:cNvPr id="91" name="Group 90">
              <a:extLst>
                <a:ext uri="{FF2B5EF4-FFF2-40B4-BE49-F238E27FC236}">
                  <a16:creationId xmlns:a16="http://schemas.microsoft.com/office/drawing/2014/main" id="{0E4546AB-345E-473D-8221-0B0832801B21}"/>
                </a:ext>
              </a:extLst>
            </p:cNvPr>
            <p:cNvGrpSpPr/>
            <p:nvPr/>
          </p:nvGrpSpPr>
          <p:grpSpPr>
            <a:xfrm>
              <a:off x="7001691" y="4693236"/>
              <a:ext cx="2928242" cy="1946599"/>
              <a:chOff x="6917382" y="4652701"/>
              <a:chExt cx="2983072" cy="1983048"/>
            </a:xfrm>
          </p:grpSpPr>
          <p:sp>
            <p:nvSpPr>
              <p:cNvPr id="107" name="Freeform: Shape 106">
                <a:extLst>
                  <a:ext uri="{FF2B5EF4-FFF2-40B4-BE49-F238E27FC236}">
                    <a16:creationId xmlns:a16="http://schemas.microsoft.com/office/drawing/2014/main" id="{4E2474A5-579F-4434-9E82-9EDC15CAB09D}"/>
                  </a:ext>
                </a:extLst>
              </p:cNvPr>
              <p:cNvSpPr/>
              <p:nvPr/>
            </p:nvSpPr>
            <p:spPr>
              <a:xfrm>
                <a:off x="6917382" y="4652701"/>
                <a:ext cx="2983072" cy="1983048"/>
              </a:xfrm>
              <a:custGeom>
                <a:avLst/>
                <a:gdLst>
                  <a:gd name="connsiteX0" fmla="*/ 2977241 w 2983072"/>
                  <a:gd name="connsiteY0" fmla="*/ 1404120 h 1983048"/>
                  <a:gd name="connsiteX1" fmla="*/ 1664038 w 2983072"/>
                  <a:gd name="connsiteY1" fmla="*/ 1312116 h 1983048"/>
                  <a:gd name="connsiteX2" fmla="*/ 1634323 w 2983072"/>
                  <a:gd name="connsiteY2" fmla="*/ 1288114 h 1983048"/>
                  <a:gd name="connsiteX3" fmla="*/ 1230305 w 2983072"/>
                  <a:gd name="connsiteY3" fmla="*/ 69774 h 1983048"/>
                  <a:gd name="connsiteX4" fmla="*/ 1130872 w 2983072"/>
                  <a:gd name="connsiteY4" fmla="*/ 56 h 1983048"/>
                  <a:gd name="connsiteX5" fmla="*/ 68538 w 2983072"/>
                  <a:gd name="connsiteY5" fmla="*/ 15486 h 1983048"/>
                  <a:gd name="connsiteX6" fmla="*/ 1678 w 2983072"/>
                  <a:gd name="connsiteY6" fmla="*/ 98918 h 1983048"/>
                  <a:gd name="connsiteX7" fmla="*/ 437126 w 2983072"/>
                  <a:gd name="connsiteY7" fmla="*/ 1469265 h 1983048"/>
                  <a:gd name="connsiteX8" fmla="*/ 531416 w 2983072"/>
                  <a:gd name="connsiteY8" fmla="*/ 1703562 h 1983048"/>
                  <a:gd name="connsiteX9" fmla="*/ 478271 w 2983072"/>
                  <a:gd name="connsiteY9" fmla="*/ 1825853 h 1983048"/>
                  <a:gd name="connsiteX10" fmla="*/ 554274 w 2983072"/>
                  <a:gd name="connsiteY10" fmla="*/ 1888141 h 1983048"/>
                  <a:gd name="connsiteX11" fmla="*/ 2109201 w 2983072"/>
                  <a:gd name="connsiteY11" fmla="*/ 1983003 h 1983048"/>
                  <a:gd name="connsiteX12" fmla="*/ 2322354 w 2983072"/>
                  <a:gd name="connsiteY12" fmla="*/ 1912714 h 1983048"/>
                  <a:gd name="connsiteX13" fmla="*/ 2959525 w 2983072"/>
                  <a:gd name="connsiteY13" fmla="*/ 1470408 h 1983048"/>
                  <a:gd name="connsiteX14" fmla="*/ 2977241 w 2983072"/>
                  <a:gd name="connsiteY14" fmla="*/ 1404120 h 1983048"/>
                  <a:gd name="connsiteX15" fmla="*/ 2977241 w 2983072"/>
                  <a:gd name="connsiteY15" fmla="*/ 1404120 h 1983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83072" h="1983048">
                    <a:moveTo>
                      <a:pt x="2977241" y="1404120"/>
                    </a:moveTo>
                    <a:cubicBezTo>
                      <a:pt x="2934953" y="1378976"/>
                      <a:pt x="1826903" y="1330402"/>
                      <a:pt x="1664038" y="1312116"/>
                    </a:cubicBezTo>
                    <a:cubicBezTo>
                      <a:pt x="1645752" y="1310401"/>
                      <a:pt x="1638895" y="1303544"/>
                      <a:pt x="1634323" y="1288114"/>
                    </a:cubicBezTo>
                    <a:cubicBezTo>
                      <a:pt x="1595464" y="1168680"/>
                      <a:pt x="1325737" y="356644"/>
                      <a:pt x="1230305" y="69774"/>
                    </a:cubicBezTo>
                    <a:cubicBezTo>
                      <a:pt x="1212018" y="14914"/>
                      <a:pt x="1189160" y="-1087"/>
                      <a:pt x="1130872" y="56"/>
                    </a:cubicBezTo>
                    <a:cubicBezTo>
                      <a:pt x="1060011" y="1199"/>
                      <a:pt x="140541" y="14914"/>
                      <a:pt x="68538" y="15486"/>
                    </a:cubicBezTo>
                    <a:cubicBezTo>
                      <a:pt x="17678" y="16057"/>
                      <a:pt x="-6894" y="48059"/>
                      <a:pt x="1678" y="98918"/>
                    </a:cubicBezTo>
                    <a:cubicBezTo>
                      <a:pt x="6249" y="125776"/>
                      <a:pt x="422840" y="1433835"/>
                      <a:pt x="437126" y="1469265"/>
                    </a:cubicBezTo>
                    <a:cubicBezTo>
                      <a:pt x="467413" y="1548126"/>
                      <a:pt x="471413" y="1637273"/>
                      <a:pt x="531416" y="1703562"/>
                    </a:cubicBezTo>
                    <a:cubicBezTo>
                      <a:pt x="458270" y="1744707"/>
                      <a:pt x="455413" y="1751564"/>
                      <a:pt x="478271" y="1825853"/>
                    </a:cubicBezTo>
                    <a:cubicBezTo>
                      <a:pt x="489700" y="1863569"/>
                      <a:pt x="514272" y="1885284"/>
                      <a:pt x="554274" y="1888141"/>
                    </a:cubicBezTo>
                    <a:cubicBezTo>
                      <a:pt x="729711" y="1900713"/>
                      <a:pt x="1952051" y="1985289"/>
                      <a:pt x="2109201" y="1983003"/>
                    </a:cubicBezTo>
                    <a:cubicBezTo>
                      <a:pt x="2188062" y="1981288"/>
                      <a:pt x="2226350" y="1983574"/>
                      <a:pt x="2322354" y="1912714"/>
                    </a:cubicBezTo>
                    <a:cubicBezTo>
                      <a:pt x="2388643" y="1865283"/>
                      <a:pt x="2905809" y="1512125"/>
                      <a:pt x="2959525" y="1470408"/>
                    </a:cubicBezTo>
                    <a:cubicBezTo>
                      <a:pt x="2984670" y="1449836"/>
                      <a:pt x="2988098" y="1430978"/>
                      <a:pt x="2977241" y="1404120"/>
                    </a:cubicBezTo>
                    <a:lnTo>
                      <a:pt x="2977241" y="1404120"/>
                    </a:lnTo>
                    <a:close/>
                  </a:path>
                </a:pathLst>
              </a:custGeom>
              <a:solidFill>
                <a:srgbClr val="484848"/>
              </a:solidFill>
              <a:ln w="5709" cap="flat">
                <a:noFill/>
                <a:prstDash val="solid"/>
                <a:miter/>
              </a:ln>
            </p:spPr>
            <p:txBody>
              <a:bodyPr rtlCol="0" anchor="ctr"/>
              <a:lstStyle/>
              <a:p>
                <a:pPr algn="ctr" rtl="1"/>
                <a:endParaRPr lang="en-US">
                  <a:cs typeface="B Nazanin" panose="00000400000000000000" pitchFamily="2" charset="-78"/>
                </a:endParaRPr>
              </a:p>
            </p:txBody>
          </p:sp>
          <p:sp>
            <p:nvSpPr>
              <p:cNvPr id="108" name="Freeform: Shape 107">
                <a:extLst>
                  <a:ext uri="{FF2B5EF4-FFF2-40B4-BE49-F238E27FC236}">
                    <a16:creationId xmlns:a16="http://schemas.microsoft.com/office/drawing/2014/main" id="{F0200C06-37EA-47B3-96B0-72C1CF89C09B}"/>
                  </a:ext>
                </a:extLst>
              </p:cNvPr>
              <p:cNvSpPr/>
              <p:nvPr/>
            </p:nvSpPr>
            <p:spPr>
              <a:xfrm>
                <a:off x="7049409" y="4778370"/>
                <a:ext cx="1445617" cy="1416648"/>
              </a:xfrm>
              <a:custGeom>
                <a:avLst/>
                <a:gdLst>
                  <a:gd name="connsiteX0" fmla="*/ 1442293 w 1445617"/>
                  <a:gd name="connsiteY0" fmla="*/ 1036725 h 1416648"/>
                  <a:gd name="connsiteX1" fmla="*/ 1349718 w 1445617"/>
                  <a:gd name="connsiteY1" fmla="*/ 770427 h 1416648"/>
                  <a:gd name="connsiteX2" fmla="*/ 1094277 w 1445617"/>
                  <a:gd name="connsiteY2" fmla="*/ 25251 h 1416648"/>
                  <a:gd name="connsiteX3" fmla="*/ 1059419 w 1445617"/>
                  <a:gd name="connsiteY3" fmla="*/ 107 h 1416648"/>
                  <a:gd name="connsiteX4" fmla="*/ 62802 w 1445617"/>
                  <a:gd name="connsiteY4" fmla="*/ 41251 h 1416648"/>
                  <a:gd name="connsiteX5" fmla="*/ 13086 w 1445617"/>
                  <a:gd name="connsiteY5" fmla="*/ 109255 h 1416648"/>
                  <a:gd name="connsiteX6" fmla="*/ 166807 w 1445617"/>
                  <a:gd name="connsiteY6" fmla="*/ 575561 h 1416648"/>
                  <a:gd name="connsiteX7" fmla="*/ 430247 w 1445617"/>
                  <a:gd name="connsiteY7" fmla="*/ 1385312 h 1416648"/>
                  <a:gd name="connsiteX8" fmla="*/ 478250 w 1445617"/>
                  <a:gd name="connsiteY8" fmla="*/ 1408742 h 1416648"/>
                  <a:gd name="connsiteX9" fmla="*/ 1106278 w 1445617"/>
                  <a:gd name="connsiteY9" fmla="*/ 1184160 h 1416648"/>
                  <a:gd name="connsiteX10" fmla="*/ 1245141 w 1445617"/>
                  <a:gd name="connsiteY10" fmla="*/ 1132729 h 1416648"/>
                  <a:gd name="connsiteX11" fmla="*/ 1245141 w 1445617"/>
                  <a:gd name="connsiteY11" fmla="*/ 1132729 h 1416648"/>
                  <a:gd name="connsiteX12" fmla="*/ 1245141 w 1445617"/>
                  <a:gd name="connsiteY12" fmla="*/ 1132729 h 1416648"/>
                  <a:gd name="connsiteX13" fmla="*/ 1424007 w 1445617"/>
                  <a:gd name="connsiteY13" fmla="*/ 1071012 h 1416648"/>
                  <a:gd name="connsiteX14" fmla="*/ 1442293 w 1445617"/>
                  <a:gd name="connsiteY14" fmla="*/ 1036725 h 1416648"/>
                  <a:gd name="connsiteX15" fmla="*/ 1442293 w 1445617"/>
                  <a:gd name="connsiteY15" fmla="*/ 1036725 h 1416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45617" h="1416648">
                    <a:moveTo>
                      <a:pt x="1442293" y="1036725"/>
                    </a:moveTo>
                    <a:cubicBezTo>
                      <a:pt x="1410292" y="948150"/>
                      <a:pt x="1380005" y="859003"/>
                      <a:pt x="1349718" y="770427"/>
                    </a:cubicBezTo>
                    <a:cubicBezTo>
                      <a:pt x="1263999" y="521845"/>
                      <a:pt x="1178853" y="273833"/>
                      <a:pt x="1094277" y="25251"/>
                    </a:cubicBezTo>
                    <a:cubicBezTo>
                      <a:pt x="1087991" y="6964"/>
                      <a:pt x="1080563" y="-1036"/>
                      <a:pt x="1059419" y="107"/>
                    </a:cubicBezTo>
                    <a:cubicBezTo>
                      <a:pt x="1013131" y="2964"/>
                      <a:pt x="181093" y="35537"/>
                      <a:pt x="62802" y="41251"/>
                    </a:cubicBezTo>
                    <a:cubicBezTo>
                      <a:pt x="-9201" y="44680"/>
                      <a:pt x="-9201" y="41823"/>
                      <a:pt x="13086" y="109255"/>
                    </a:cubicBezTo>
                    <a:cubicBezTo>
                      <a:pt x="64517" y="264690"/>
                      <a:pt x="115948" y="420126"/>
                      <a:pt x="166807" y="575561"/>
                    </a:cubicBezTo>
                    <a:cubicBezTo>
                      <a:pt x="254811" y="845288"/>
                      <a:pt x="342243" y="1115586"/>
                      <a:pt x="430247" y="1385312"/>
                    </a:cubicBezTo>
                    <a:cubicBezTo>
                      <a:pt x="442248" y="1422457"/>
                      <a:pt x="442819" y="1421314"/>
                      <a:pt x="478250" y="1408742"/>
                    </a:cubicBezTo>
                    <a:cubicBezTo>
                      <a:pt x="687973" y="1333881"/>
                      <a:pt x="897126" y="1259592"/>
                      <a:pt x="1106278" y="1184160"/>
                    </a:cubicBezTo>
                    <a:cubicBezTo>
                      <a:pt x="1152566" y="1167588"/>
                      <a:pt x="1201139" y="1155016"/>
                      <a:pt x="1245141" y="1132729"/>
                    </a:cubicBezTo>
                    <a:lnTo>
                      <a:pt x="1245141" y="1132729"/>
                    </a:lnTo>
                    <a:lnTo>
                      <a:pt x="1245141" y="1132729"/>
                    </a:lnTo>
                    <a:cubicBezTo>
                      <a:pt x="1304573" y="1112157"/>
                      <a:pt x="1364004" y="1090442"/>
                      <a:pt x="1424007" y="1071012"/>
                    </a:cubicBezTo>
                    <a:cubicBezTo>
                      <a:pt x="1445150" y="1065298"/>
                      <a:pt x="1449722" y="1057869"/>
                      <a:pt x="1442293" y="1036725"/>
                    </a:cubicBezTo>
                    <a:lnTo>
                      <a:pt x="1442293" y="1036725"/>
                    </a:lnTo>
                    <a:close/>
                  </a:path>
                </a:pathLst>
              </a:custGeom>
              <a:solidFill>
                <a:srgbClr val="8F8C8D"/>
              </a:solidFill>
              <a:ln w="5709" cap="flat">
                <a:noFill/>
                <a:prstDash val="solid"/>
                <a:miter/>
              </a:ln>
            </p:spPr>
            <p:txBody>
              <a:bodyPr rtlCol="0" anchor="ctr"/>
              <a:lstStyle/>
              <a:p>
                <a:pPr algn="ctr" rtl="1"/>
                <a:endParaRPr lang="en-US">
                  <a:cs typeface="B Nazanin" panose="00000400000000000000" pitchFamily="2" charset="-78"/>
                </a:endParaRPr>
              </a:p>
            </p:txBody>
          </p:sp>
          <p:sp>
            <p:nvSpPr>
              <p:cNvPr id="109" name="Freeform: Shape 108">
                <a:extLst>
                  <a:ext uri="{FF2B5EF4-FFF2-40B4-BE49-F238E27FC236}">
                    <a16:creationId xmlns:a16="http://schemas.microsoft.com/office/drawing/2014/main" id="{B95B4591-B09F-435B-A83B-B0F95E714679}"/>
                  </a:ext>
                </a:extLst>
              </p:cNvPr>
              <p:cNvSpPr/>
              <p:nvPr/>
            </p:nvSpPr>
            <p:spPr>
              <a:xfrm>
                <a:off x="7048837" y="4800764"/>
                <a:ext cx="1251998" cy="1394255"/>
              </a:xfrm>
              <a:custGeom>
                <a:avLst/>
                <a:gdLst>
                  <a:gd name="connsiteX0" fmla="*/ 1251999 w 1251998"/>
                  <a:gd name="connsiteY0" fmla="*/ 1108050 h 1394255"/>
                  <a:gd name="connsiteX1" fmla="*/ 413104 w 1251998"/>
                  <a:gd name="connsiteY1" fmla="*/ 0 h 1394255"/>
                  <a:gd name="connsiteX2" fmla="*/ 62802 w 1251998"/>
                  <a:gd name="connsiteY2" fmla="*/ 16001 h 1394255"/>
                  <a:gd name="connsiteX3" fmla="*/ 13086 w 1251998"/>
                  <a:gd name="connsiteY3" fmla="*/ 84575 h 1394255"/>
                  <a:gd name="connsiteX4" fmla="*/ 166807 w 1251998"/>
                  <a:gd name="connsiteY4" fmla="*/ 551453 h 1394255"/>
                  <a:gd name="connsiteX5" fmla="*/ 429676 w 1251998"/>
                  <a:gd name="connsiteY5" fmla="*/ 1362919 h 1394255"/>
                  <a:gd name="connsiteX6" fmla="*/ 477678 w 1251998"/>
                  <a:gd name="connsiteY6" fmla="*/ 1386348 h 1394255"/>
                  <a:gd name="connsiteX7" fmla="*/ 1105706 w 1251998"/>
                  <a:gd name="connsiteY7" fmla="*/ 1161195 h 1394255"/>
                  <a:gd name="connsiteX8" fmla="*/ 1244570 w 1251998"/>
                  <a:gd name="connsiteY8" fmla="*/ 1109764 h 1394255"/>
                  <a:gd name="connsiteX9" fmla="*/ 1244570 w 1251998"/>
                  <a:gd name="connsiteY9" fmla="*/ 1109764 h 1394255"/>
                  <a:gd name="connsiteX10" fmla="*/ 1244570 w 1251998"/>
                  <a:gd name="connsiteY10" fmla="*/ 1109764 h 1394255"/>
                  <a:gd name="connsiteX11" fmla="*/ 1251999 w 1251998"/>
                  <a:gd name="connsiteY11" fmla="*/ 1108050 h 1394255"/>
                  <a:gd name="connsiteX12" fmla="*/ 1251999 w 1251998"/>
                  <a:gd name="connsiteY12" fmla="*/ 1108050 h 1394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1998" h="1394255">
                    <a:moveTo>
                      <a:pt x="1251999" y="1108050"/>
                    </a:moveTo>
                    <a:lnTo>
                      <a:pt x="413104" y="0"/>
                    </a:lnTo>
                    <a:cubicBezTo>
                      <a:pt x="296527" y="10858"/>
                      <a:pt x="179379" y="10286"/>
                      <a:pt x="62802" y="16001"/>
                    </a:cubicBezTo>
                    <a:cubicBezTo>
                      <a:pt x="-9201" y="19429"/>
                      <a:pt x="-9201" y="16572"/>
                      <a:pt x="13086" y="84575"/>
                    </a:cubicBezTo>
                    <a:cubicBezTo>
                      <a:pt x="64517" y="240011"/>
                      <a:pt x="115948" y="396018"/>
                      <a:pt x="166807" y="551453"/>
                    </a:cubicBezTo>
                    <a:cubicBezTo>
                      <a:pt x="254811" y="821751"/>
                      <a:pt x="342243" y="1092049"/>
                      <a:pt x="429676" y="1362919"/>
                    </a:cubicBezTo>
                    <a:cubicBezTo>
                      <a:pt x="441677" y="1400063"/>
                      <a:pt x="442248" y="1398920"/>
                      <a:pt x="477678" y="1386348"/>
                    </a:cubicBezTo>
                    <a:cubicBezTo>
                      <a:pt x="686830" y="1311488"/>
                      <a:pt x="896554" y="1237199"/>
                      <a:pt x="1105706" y="1161195"/>
                    </a:cubicBezTo>
                    <a:cubicBezTo>
                      <a:pt x="1151994" y="1144623"/>
                      <a:pt x="1200568" y="1132051"/>
                      <a:pt x="1244570" y="1109764"/>
                    </a:cubicBezTo>
                    <a:lnTo>
                      <a:pt x="1244570" y="1109764"/>
                    </a:lnTo>
                    <a:lnTo>
                      <a:pt x="1244570" y="1109764"/>
                    </a:lnTo>
                    <a:cubicBezTo>
                      <a:pt x="1247427" y="1109764"/>
                      <a:pt x="1249713" y="1108621"/>
                      <a:pt x="1251999" y="1108050"/>
                    </a:cubicBezTo>
                    <a:lnTo>
                      <a:pt x="1251999" y="1108050"/>
                    </a:lnTo>
                    <a:close/>
                  </a:path>
                </a:pathLst>
              </a:custGeom>
              <a:solidFill>
                <a:srgbClr val="6F6F6F"/>
              </a:solidFill>
              <a:ln w="5709" cap="flat">
                <a:noFill/>
                <a:prstDash val="solid"/>
                <a:miter/>
              </a:ln>
            </p:spPr>
            <p:txBody>
              <a:bodyPr rtlCol="0" anchor="ctr"/>
              <a:lstStyle/>
              <a:p>
                <a:pPr algn="ctr" rtl="1"/>
                <a:endParaRPr lang="en-US">
                  <a:cs typeface="B Nazanin" panose="00000400000000000000" pitchFamily="2" charset="-78"/>
                </a:endParaRPr>
              </a:p>
            </p:txBody>
          </p:sp>
          <p:sp>
            <p:nvSpPr>
              <p:cNvPr id="110" name="Freeform: Shape 109">
                <a:extLst>
                  <a:ext uri="{FF2B5EF4-FFF2-40B4-BE49-F238E27FC236}">
                    <a16:creationId xmlns:a16="http://schemas.microsoft.com/office/drawing/2014/main" id="{7C4C930C-A9B4-4540-BE9B-BC1B6A9D3AE9}"/>
                  </a:ext>
                </a:extLst>
              </p:cNvPr>
              <p:cNvSpPr/>
              <p:nvPr/>
            </p:nvSpPr>
            <p:spPr>
              <a:xfrm>
                <a:off x="7409336" y="6400982"/>
                <a:ext cx="1760252" cy="217078"/>
              </a:xfrm>
              <a:custGeom>
                <a:avLst/>
                <a:gdLst>
                  <a:gd name="connsiteX0" fmla="*/ 1634963 w 1760252"/>
                  <a:gd name="connsiteY0" fmla="*/ 216435 h 217078"/>
                  <a:gd name="connsiteX1" fmla="*/ 84035 w 1760252"/>
                  <a:gd name="connsiteY1" fmla="*/ 121574 h 217078"/>
                  <a:gd name="connsiteX2" fmla="*/ 603 w 1760252"/>
                  <a:gd name="connsiteY2" fmla="*/ 29570 h 217078"/>
                  <a:gd name="connsiteX3" fmla="*/ 37748 w 1760252"/>
                  <a:gd name="connsiteY3" fmla="*/ 997 h 217078"/>
                  <a:gd name="connsiteX4" fmla="*/ 1735539 w 1760252"/>
                  <a:gd name="connsiteY4" fmla="*/ 162718 h 217078"/>
                  <a:gd name="connsiteX5" fmla="*/ 1760111 w 1760252"/>
                  <a:gd name="connsiteY5" fmla="*/ 178719 h 217078"/>
                  <a:gd name="connsiteX6" fmla="*/ 1737824 w 1760252"/>
                  <a:gd name="connsiteY6" fmla="*/ 197577 h 217078"/>
                  <a:gd name="connsiteX7" fmla="*/ 1634963 w 1760252"/>
                  <a:gd name="connsiteY7" fmla="*/ 216435 h 217078"/>
                  <a:gd name="connsiteX8" fmla="*/ 1634963 w 1760252"/>
                  <a:gd name="connsiteY8" fmla="*/ 216435 h 217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0252" h="217078">
                    <a:moveTo>
                      <a:pt x="1634963" y="216435"/>
                    </a:moveTo>
                    <a:cubicBezTo>
                      <a:pt x="1518386" y="208435"/>
                      <a:pt x="207470" y="130145"/>
                      <a:pt x="84035" y="121574"/>
                    </a:cubicBezTo>
                    <a:cubicBezTo>
                      <a:pt x="30319" y="118145"/>
                      <a:pt x="-5111" y="77572"/>
                      <a:pt x="603" y="29570"/>
                    </a:cubicBezTo>
                    <a:cubicBezTo>
                      <a:pt x="3460" y="7854"/>
                      <a:pt x="13175" y="-3575"/>
                      <a:pt x="37748" y="997"/>
                    </a:cubicBezTo>
                    <a:cubicBezTo>
                      <a:pt x="112608" y="13569"/>
                      <a:pt x="1641820" y="147289"/>
                      <a:pt x="1735539" y="162718"/>
                    </a:cubicBezTo>
                    <a:cubicBezTo>
                      <a:pt x="1746968" y="164433"/>
                      <a:pt x="1758397" y="167290"/>
                      <a:pt x="1760111" y="178719"/>
                    </a:cubicBezTo>
                    <a:cubicBezTo>
                      <a:pt x="1761825" y="192434"/>
                      <a:pt x="1747539" y="194148"/>
                      <a:pt x="1737824" y="197577"/>
                    </a:cubicBezTo>
                    <a:cubicBezTo>
                      <a:pt x="1704109" y="209006"/>
                      <a:pt x="1670964" y="219864"/>
                      <a:pt x="1634963" y="216435"/>
                    </a:cubicBezTo>
                    <a:lnTo>
                      <a:pt x="1634963" y="216435"/>
                    </a:lnTo>
                    <a:close/>
                  </a:path>
                </a:pathLst>
              </a:custGeom>
              <a:solidFill>
                <a:srgbClr val="6F6F6F"/>
              </a:solidFill>
              <a:ln w="5709" cap="flat">
                <a:noFill/>
                <a:prstDash val="solid"/>
                <a:miter/>
              </a:ln>
            </p:spPr>
            <p:txBody>
              <a:bodyPr rtlCol="0" anchor="ctr"/>
              <a:lstStyle/>
              <a:p>
                <a:pPr algn="ctr" rtl="1"/>
                <a:endParaRPr lang="en-US">
                  <a:cs typeface="B Nazanin" panose="00000400000000000000" pitchFamily="2" charset="-78"/>
                </a:endParaRPr>
              </a:p>
            </p:txBody>
          </p:sp>
          <p:sp>
            <p:nvSpPr>
              <p:cNvPr id="111" name="Freeform: Shape 110">
                <a:extLst>
                  <a:ext uri="{FF2B5EF4-FFF2-40B4-BE49-F238E27FC236}">
                    <a16:creationId xmlns:a16="http://schemas.microsoft.com/office/drawing/2014/main" id="{BCE5FB4F-1C46-4771-91CA-05BAD0A09D9F}"/>
                  </a:ext>
                </a:extLst>
              </p:cNvPr>
              <p:cNvSpPr/>
              <p:nvPr/>
            </p:nvSpPr>
            <p:spPr>
              <a:xfrm>
                <a:off x="6952507" y="4726584"/>
                <a:ext cx="531234" cy="1611633"/>
              </a:xfrm>
              <a:custGeom>
                <a:avLst/>
                <a:gdLst>
                  <a:gd name="connsiteX0" fmla="*/ 531149 w 531234"/>
                  <a:gd name="connsiteY0" fmla="*/ 1599963 h 1611633"/>
                  <a:gd name="connsiteX1" fmla="*/ 524291 w 531234"/>
                  <a:gd name="connsiteY1" fmla="*/ 1610821 h 1611633"/>
                  <a:gd name="connsiteX2" fmla="*/ 511719 w 531234"/>
                  <a:gd name="connsiteY2" fmla="*/ 1606249 h 1611633"/>
                  <a:gd name="connsiteX3" fmla="*/ 500290 w 531234"/>
                  <a:gd name="connsiteY3" fmla="*/ 1573105 h 1611633"/>
                  <a:gd name="connsiteX4" fmla="*/ 294567 w 531234"/>
                  <a:gd name="connsiteY4" fmla="*/ 933648 h 1611633"/>
                  <a:gd name="connsiteX5" fmla="*/ 8840 w 531234"/>
                  <a:gd name="connsiteY5" fmla="*/ 36464 h 1611633"/>
                  <a:gd name="connsiteX6" fmla="*/ 8268 w 531234"/>
                  <a:gd name="connsiteY6" fmla="*/ 1034 h 1611633"/>
                  <a:gd name="connsiteX7" fmla="*/ 28269 w 531234"/>
                  <a:gd name="connsiteY7" fmla="*/ 29035 h 1611633"/>
                  <a:gd name="connsiteX8" fmla="*/ 288281 w 531234"/>
                  <a:gd name="connsiteY8" fmla="*/ 843358 h 1611633"/>
                  <a:gd name="connsiteX9" fmla="*/ 524863 w 531234"/>
                  <a:gd name="connsiteY9" fmla="*/ 1579962 h 1611633"/>
                  <a:gd name="connsiteX10" fmla="*/ 531149 w 531234"/>
                  <a:gd name="connsiteY10" fmla="*/ 1599963 h 1611633"/>
                  <a:gd name="connsiteX11" fmla="*/ 531149 w 531234"/>
                  <a:gd name="connsiteY11" fmla="*/ 1599963 h 1611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1234" h="1611633">
                    <a:moveTo>
                      <a:pt x="531149" y="1599963"/>
                    </a:moveTo>
                    <a:cubicBezTo>
                      <a:pt x="531720" y="1604535"/>
                      <a:pt x="529434" y="1608535"/>
                      <a:pt x="524291" y="1610821"/>
                    </a:cubicBezTo>
                    <a:cubicBezTo>
                      <a:pt x="518577" y="1613107"/>
                      <a:pt x="514005" y="1610249"/>
                      <a:pt x="511719" y="1606249"/>
                    </a:cubicBezTo>
                    <a:cubicBezTo>
                      <a:pt x="507148" y="1595392"/>
                      <a:pt x="503719" y="1584534"/>
                      <a:pt x="500290" y="1573105"/>
                    </a:cubicBezTo>
                    <a:cubicBezTo>
                      <a:pt x="431716" y="1359953"/>
                      <a:pt x="363141" y="1146800"/>
                      <a:pt x="294567" y="933648"/>
                    </a:cubicBezTo>
                    <a:cubicBezTo>
                      <a:pt x="199134" y="634777"/>
                      <a:pt x="103701" y="335335"/>
                      <a:pt x="8840" y="36464"/>
                    </a:cubicBezTo>
                    <a:cubicBezTo>
                      <a:pt x="5411" y="25607"/>
                      <a:pt x="-8876" y="6749"/>
                      <a:pt x="8268" y="1034"/>
                    </a:cubicBezTo>
                    <a:cubicBezTo>
                      <a:pt x="27126" y="-5252"/>
                      <a:pt x="24840" y="18749"/>
                      <a:pt x="28269" y="29035"/>
                    </a:cubicBezTo>
                    <a:cubicBezTo>
                      <a:pt x="115702" y="299905"/>
                      <a:pt x="201420" y="571917"/>
                      <a:pt x="288281" y="843358"/>
                    </a:cubicBezTo>
                    <a:cubicBezTo>
                      <a:pt x="366570" y="1089083"/>
                      <a:pt x="446002" y="1334237"/>
                      <a:pt x="524863" y="1579962"/>
                    </a:cubicBezTo>
                    <a:cubicBezTo>
                      <a:pt x="526577" y="1585677"/>
                      <a:pt x="528292" y="1592535"/>
                      <a:pt x="531149" y="1599963"/>
                    </a:cubicBezTo>
                    <a:lnTo>
                      <a:pt x="531149" y="1599963"/>
                    </a:lnTo>
                    <a:close/>
                  </a:path>
                </a:pathLst>
              </a:custGeom>
              <a:solidFill>
                <a:srgbClr val="909090"/>
              </a:solidFill>
              <a:ln w="5709" cap="flat">
                <a:noFill/>
                <a:prstDash val="solid"/>
                <a:miter/>
              </a:ln>
            </p:spPr>
            <p:txBody>
              <a:bodyPr rtlCol="0" anchor="ctr"/>
              <a:lstStyle/>
              <a:p>
                <a:pPr algn="ctr" rtl="1"/>
                <a:endParaRPr lang="en-US">
                  <a:cs typeface="B Nazanin" panose="00000400000000000000" pitchFamily="2" charset="-78"/>
                </a:endParaRPr>
              </a:p>
            </p:txBody>
          </p:sp>
          <p:sp>
            <p:nvSpPr>
              <p:cNvPr id="112" name="Freeform: Shape 111">
                <a:extLst>
                  <a:ext uri="{FF2B5EF4-FFF2-40B4-BE49-F238E27FC236}">
                    <a16:creationId xmlns:a16="http://schemas.microsoft.com/office/drawing/2014/main" id="{45396E4F-9540-4DED-A0DD-49E8DDD78073}"/>
                  </a:ext>
                </a:extLst>
              </p:cNvPr>
              <p:cNvSpPr/>
              <p:nvPr/>
            </p:nvSpPr>
            <p:spPr>
              <a:xfrm>
                <a:off x="7729130" y="6057561"/>
                <a:ext cx="662402" cy="280414"/>
              </a:xfrm>
              <a:custGeom>
                <a:avLst/>
                <a:gdLst>
                  <a:gd name="connsiteX0" fmla="*/ 13395 w 662402"/>
                  <a:gd name="connsiteY0" fmla="*/ 280415 h 280414"/>
                  <a:gd name="connsiteX1" fmla="*/ 251 w 662402"/>
                  <a:gd name="connsiteY1" fmla="*/ 273557 h 280414"/>
                  <a:gd name="connsiteX2" fmla="*/ 11109 w 662402"/>
                  <a:gd name="connsiteY2" fmla="*/ 259271 h 280414"/>
                  <a:gd name="connsiteX3" fmla="*/ 628280 w 662402"/>
                  <a:gd name="connsiteY3" fmla="*/ 10117 h 280414"/>
                  <a:gd name="connsiteX4" fmla="*/ 660853 w 662402"/>
                  <a:gd name="connsiteY4" fmla="*/ 7260 h 280414"/>
                  <a:gd name="connsiteX5" fmla="*/ 636852 w 662402"/>
                  <a:gd name="connsiteY5" fmla="*/ 28975 h 280414"/>
                  <a:gd name="connsiteX6" fmla="*/ 13395 w 662402"/>
                  <a:gd name="connsiteY6" fmla="*/ 280415 h 280414"/>
                  <a:gd name="connsiteX7" fmla="*/ 13395 w 662402"/>
                  <a:gd name="connsiteY7" fmla="*/ 280415 h 280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2402" h="280414">
                    <a:moveTo>
                      <a:pt x="13395" y="280415"/>
                    </a:moveTo>
                    <a:cubicBezTo>
                      <a:pt x="6537" y="280415"/>
                      <a:pt x="1394" y="279844"/>
                      <a:pt x="251" y="273557"/>
                    </a:cubicBezTo>
                    <a:cubicBezTo>
                      <a:pt x="-1463" y="264414"/>
                      <a:pt x="5966" y="261557"/>
                      <a:pt x="11109" y="259271"/>
                    </a:cubicBezTo>
                    <a:cubicBezTo>
                      <a:pt x="48825" y="243270"/>
                      <a:pt x="460272" y="77549"/>
                      <a:pt x="628280" y="10117"/>
                    </a:cubicBezTo>
                    <a:cubicBezTo>
                      <a:pt x="638566" y="6117"/>
                      <a:pt x="653995" y="-8741"/>
                      <a:pt x="660853" y="7260"/>
                    </a:cubicBezTo>
                    <a:cubicBezTo>
                      <a:pt x="668282" y="23832"/>
                      <a:pt x="647138" y="24403"/>
                      <a:pt x="636852" y="28975"/>
                    </a:cubicBezTo>
                    <a:cubicBezTo>
                      <a:pt x="435700" y="111265"/>
                      <a:pt x="18538" y="278701"/>
                      <a:pt x="13395" y="280415"/>
                    </a:cubicBezTo>
                    <a:lnTo>
                      <a:pt x="13395" y="280415"/>
                    </a:lnTo>
                    <a:close/>
                  </a:path>
                </a:pathLst>
              </a:custGeom>
              <a:solidFill>
                <a:srgbClr val="908F90"/>
              </a:solidFill>
              <a:ln w="5709" cap="flat">
                <a:noFill/>
                <a:prstDash val="solid"/>
                <a:miter/>
              </a:ln>
            </p:spPr>
            <p:txBody>
              <a:bodyPr rtlCol="0" anchor="ctr"/>
              <a:lstStyle/>
              <a:p>
                <a:pPr algn="ctr" rtl="1"/>
                <a:endParaRPr lang="en-US">
                  <a:cs typeface="B Nazanin" panose="00000400000000000000" pitchFamily="2" charset="-78"/>
                </a:endParaRPr>
              </a:p>
            </p:txBody>
          </p:sp>
          <p:sp>
            <p:nvSpPr>
              <p:cNvPr id="113" name="Freeform: Shape 112">
                <a:extLst>
                  <a:ext uri="{FF2B5EF4-FFF2-40B4-BE49-F238E27FC236}">
                    <a16:creationId xmlns:a16="http://schemas.microsoft.com/office/drawing/2014/main" id="{432AEA31-5496-4AEF-8161-751EE9E98706}"/>
                  </a:ext>
                </a:extLst>
              </p:cNvPr>
              <p:cNvSpPr/>
              <p:nvPr/>
            </p:nvSpPr>
            <p:spPr>
              <a:xfrm>
                <a:off x="7609376" y="6263687"/>
                <a:ext cx="114290" cy="51430"/>
              </a:xfrm>
              <a:custGeom>
                <a:avLst/>
                <a:gdLst>
                  <a:gd name="connsiteX0" fmla="*/ 0 w 114290"/>
                  <a:gd name="connsiteY0" fmla="*/ 42288 h 51430"/>
                  <a:gd name="connsiteX1" fmla="*/ 110862 w 114290"/>
                  <a:gd name="connsiteY1" fmla="*/ 0 h 51430"/>
                  <a:gd name="connsiteX2" fmla="*/ 114291 w 114290"/>
                  <a:gd name="connsiteY2" fmla="*/ 9143 h 51430"/>
                  <a:gd name="connsiteX3" fmla="*/ 3429 w 114290"/>
                  <a:gd name="connsiteY3" fmla="*/ 51431 h 51430"/>
                  <a:gd name="connsiteX4" fmla="*/ 0 w 114290"/>
                  <a:gd name="connsiteY4" fmla="*/ 42288 h 51430"/>
                  <a:gd name="connsiteX5" fmla="*/ 0 w 114290"/>
                  <a:gd name="connsiteY5" fmla="*/ 42288 h 51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290" h="51430">
                    <a:moveTo>
                      <a:pt x="0" y="42288"/>
                    </a:moveTo>
                    <a:cubicBezTo>
                      <a:pt x="36573" y="28001"/>
                      <a:pt x="73718" y="14286"/>
                      <a:pt x="110862" y="0"/>
                    </a:cubicBezTo>
                    <a:cubicBezTo>
                      <a:pt x="112005" y="3429"/>
                      <a:pt x="113148" y="6286"/>
                      <a:pt x="114291" y="9143"/>
                    </a:cubicBezTo>
                    <a:cubicBezTo>
                      <a:pt x="77718" y="23429"/>
                      <a:pt x="40573" y="37145"/>
                      <a:pt x="3429" y="51431"/>
                    </a:cubicBezTo>
                    <a:cubicBezTo>
                      <a:pt x="2286" y="48574"/>
                      <a:pt x="1143" y="45145"/>
                      <a:pt x="0" y="42288"/>
                    </a:cubicBezTo>
                    <a:lnTo>
                      <a:pt x="0" y="42288"/>
                    </a:lnTo>
                    <a:close/>
                  </a:path>
                </a:pathLst>
              </a:custGeom>
              <a:solidFill>
                <a:srgbClr val="D0D0D0"/>
              </a:solidFill>
              <a:ln w="5709" cap="flat">
                <a:noFill/>
                <a:prstDash val="solid"/>
                <a:miter/>
              </a:ln>
            </p:spPr>
            <p:txBody>
              <a:bodyPr rtlCol="0" anchor="ctr"/>
              <a:lstStyle/>
              <a:p>
                <a:pPr algn="ctr" rtl="1"/>
                <a:endParaRPr lang="en-US">
                  <a:cs typeface="B Nazanin" panose="00000400000000000000" pitchFamily="2" charset="-78"/>
                </a:endParaRPr>
              </a:p>
            </p:txBody>
          </p:sp>
        </p:grpSp>
        <p:grpSp>
          <p:nvGrpSpPr>
            <p:cNvPr id="92" name="Group 91">
              <a:extLst>
                <a:ext uri="{FF2B5EF4-FFF2-40B4-BE49-F238E27FC236}">
                  <a16:creationId xmlns:a16="http://schemas.microsoft.com/office/drawing/2014/main" id="{5BC4B742-A7B9-487A-9869-E76D14E4678A}"/>
                </a:ext>
              </a:extLst>
            </p:cNvPr>
            <p:cNvGrpSpPr/>
            <p:nvPr/>
          </p:nvGrpSpPr>
          <p:grpSpPr>
            <a:xfrm>
              <a:off x="8541253" y="2819156"/>
              <a:ext cx="3650747" cy="4038844"/>
              <a:chOff x="8541253" y="2819156"/>
              <a:chExt cx="3650747" cy="4038844"/>
            </a:xfrm>
          </p:grpSpPr>
          <p:sp>
            <p:nvSpPr>
              <p:cNvPr id="93" name="Freeform: Shape 92">
                <a:extLst>
                  <a:ext uri="{FF2B5EF4-FFF2-40B4-BE49-F238E27FC236}">
                    <a16:creationId xmlns:a16="http://schemas.microsoft.com/office/drawing/2014/main" id="{3CFD7983-482E-469C-BE89-12FDEED04180}"/>
                  </a:ext>
                </a:extLst>
              </p:cNvPr>
              <p:cNvSpPr/>
              <p:nvPr/>
            </p:nvSpPr>
            <p:spPr>
              <a:xfrm>
                <a:off x="9620173" y="4143560"/>
                <a:ext cx="2571827" cy="2714440"/>
              </a:xfrm>
              <a:custGeom>
                <a:avLst/>
                <a:gdLst>
                  <a:gd name="connsiteX0" fmla="*/ 1550356 w 2619983"/>
                  <a:gd name="connsiteY0" fmla="*/ 29716 h 2765267"/>
                  <a:gd name="connsiteX1" fmla="*/ 1818939 w 2619983"/>
                  <a:gd name="connsiteY1" fmla="*/ 176579 h 2765267"/>
                  <a:gd name="connsiteX2" fmla="*/ 2097809 w 2619983"/>
                  <a:gd name="connsiteY2" fmla="*/ 361731 h 2765267"/>
                  <a:gd name="connsiteX3" fmla="*/ 2502398 w 2619983"/>
                  <a:gd name="connsiteY3" fmla="*/ 974330 h 2765267"/>
                  <a:gd name="connsiteX4" fmla="*/ 2593831 w 2619983"/>
                  <a:gd name="connsiteY4" fmla="*/ 1389777 h 2765267"/>
                  <a:gd name="connsiteX5" fmla="*/ 2619547 w 2619983"/>
                  <a:gd name="connsiteY5" fmla="*/ 2749838 h 2765267"/>
                  <a:gd name="connsiteX6" fmla="*/ 2604118 w 2619983"/>
                  <a:gd name="connsiteY6" fmla="*/ 2765267 h 2765267"/>
                  <a:gd name="connsiteX7" fmla="*/ 2594403 w 2619983"/>
                  <a:gd name="connsiteY7" fmla="*/ 2764696 h 2765267"/>
                  <a:gd name="connsiteX8" fmla="*/ 52002 w 2619983"/>
                  <a:gd name="connsiteY8" fmla="*/ 2764696 h 2765267"/>
                  <a:gd name="connsiteX9" fmla="*/ 49145 w 2619983"/>
                  <a:gd name="connsiteY9" fmla="*/ 2764696 h 2765267"/>
                  <a:gd name="connsiteX10" fmla="*/ 66289 w 2619983"/>
                  <a:gd name="connsiteY10" fmla="*/ 2446396 h 2765267"/>
                  <a:gd name="connsiteX11" fmla="*/ 266298 w 2619983"/>
                  <a:gd name="connsiteY11" fmla="*/ 2153811 h 2765267"/>
                  <a:gd name="connsiteX12" fmla="*/ 269155 w 2619983"/>
                  <a:gd name="connsiteY12" fmla="*/ 2152668 h 2765267"/>
                  <a:gd name="connsiteX13" fmla="*/ 543453 w 2619983"/>
                  <a:gd name="connsiteY13" fmla="*/ 2153240 h 2765267"/>
                  <a:gd name="connsiteX14" fmla="*/ 549739 w 2619983"/>
                  <a:gd name="connsiteY14" fmla="*/ 2155526 h 2765267"/>
                  <a:gd name="connsiteX15" fmla="*/ 747462 w 2619983"/>
                  <a:gd name="connsiteY15" fmla="*/ 2181813 h 2765267"/>
                  <a:gd name="connsiteX16" fmla="*/ 750891 w 2619983"/>
                  <a:gd name="connsiteY16" fmla="*/ 2181813 h 2765267"/>
                  <a:gd name="connsiteX17" fmla="*/ 763463 w 2619983"/>
                  <a:gd name="connsiteY17" fmla="*/ 2156097 h 2765267"/>
                  <a:gd name="connsiteX18" fmla="*/ 753748 w 2619983"/>
                  <a:gd name="connsiteY18" fmla="*/ 2143525 h 2765267"/>
                  <a:gd name="connsiteX19" fmla="*/ 694317 w 2619983"/>
                  <a:gd name="connsiteY19" fmla="*/ 2010376 h 2765267"/>
                  <a:gd name="connsiteX20" fmla="*/ 665173 w 2619983"/>
                  <a:gd name="connsiteY20" fmla="*/ 1980661 h 2765267"/>
                  <a:gd name="connsiteX21" fmla="*/ 641172 w 2619983"/>
                  <a:gd name="connsiteY21" fmla="*/ 1970946 h 2765267"/>
                  <a:gd name="connsiteX22" fmla="*/ 555454 w 2619983"/>
                  <a:gd name="connsiteY22" fmla="*/ 1953231 h 2765267"/>
                  <a:gd name="connsiteX23" fmla="*/ 306299 w 2619983"/>
                  <a:gd name="connsiteY23" fmla="*/ 1973232 h 2765267"/>
                  <a:gd name="connsiteX24" fmla="*/ 70289 w 2619983"/>
                  <a:gd name="connsiteY24" fmla="*/ 1953802 h 2765267"/>
                  <a:gd name="connsiteX25" fmla="*/ 133149 w 2619983"/>
                  <a:gd name="connsiteY25" fmla="*/ 1856655 h 2765267"/>
                  <a:gd name="connsiteX26" fmla="*/ 127434 w 2619983"/>
                  <a:gd name="connsiteY26" fmla="*/ 1732078 h 2765267"/>
                  <a:gd name="connsiteX27" fmla="*/ 0 w 2619983"/>
                  <a:gd name="connsiteY27" fmla="*/ 1622930 h 2765267"/>
                  <a:gd name="connsiteX28" fmla="*/ 205724 w 2619983"/>
                  <a:gd name="connsiteY28" fmla="*/ 1596072 h 2765267"/>
                  <a:gd name="connsiteX29" fmla="*/ 257154 w 2619983"/>
                  <a:gd name="connsiteY29" fmla="*/ 1580071 h 2765267"/>
                  <a:gd name="connsiteX30" fmla="*/ 358873 w 2619983"/>
                  <a:gd name="connsiteY30" fmla="*/ 1557213 h 2765267"/>
                  <a:gd name="connsiteX31" fmla="*/ 389732 w 2619983"/>
                  <a:gd name="connsiteY31" fmla="*/ 1545212 h 2765267"/>
                  <a:gd name="connsiteX32" fmla="*/ 496594 w 2619983"/>
                  <a:gd name="connsiteY32" fmla="*/ 1495496 h 2765267"/>
                  <a:gd name="connsiteX33" fmla="*/ 561168 w 2619983"/>
                  <a:gd name="connsiteY33" fmla="*/ 1446922 h 2765267"/>
                  <a:gd name="connsiteX34" fmla="*/ 588598 w 2619983"/>
                  <a:gd name="connsiteY34" fmla="*/ 1332060 h 2765267"/>
                  <a:gd name="connsiteX35" fmla="*/ 595456 w 2619983"/>
                  <a:gd name="connsiteY35" fmla="*/ 1076048 h 2765267"/>
                  <a:gd name="connsiteX36" fmla="*/ 586884 w 2619983"/>
                  <a:gd name="connsiteY36" fmla="*/ 886897 h 2765267"/>
                  <a:gd name="connsiteX37" fmla="*/ 614313 w 2619983"/>
                  <a:gd name="connsiteY37" fmla="*/ 677745 h 2765267"/>
                  <a:gd name="connsiteX38" fmla="*/ 710318 w 2619983"/>
                  <a:gd name="connsiteY38" fmla="*/ 530881 h 2765267"/>
                  <a:gd name="connsiteX39" fmla="*/ 770320 w 2619983"/>
                  <a:gd name="connsiteY39" fmla="*/ 472021 h 2765267"/>
                  <a:gd name="connsiteX40" fmla="*/ 1458923 w 2619983"/>
                  <a:gd name="connsiteY40" fmla="*/ 0 h 2765267"/>
                  <a:gd name="connsiteX41" fmla="*/ 1460637 w 2619983"/>
                  <a:gd name="connsiteY41" fmla="*/ 0 h 2765267"/>
                  <a:gd name="connsiteX42" fmla="*/ 1550356 w 2619983"/>
                  <a:gd name="connsiteY42" fmla="*/ 29716 h 276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619983" h="2765267">
                    <a:moveTo>
                      <a:pt x="1550356" y="29716"/>
                    </a:moveTo>
                    <a:cubicBezTo>
                      <a:pt x="1627502" y="102862"/>
                      <a:pt x="1718363" y="145149"/>
                      <a:pt x="1818939" y="176579"/>
                    </a:cubicBezTo>
                    <a:cubicBezTo>
                      <a:pt x="1926944" y="210867"/>
                      <a:pt x="2018948" y="279441"/>
                      <a:pt x="2097809" y="361731"/>
                    </a:cubicBezTo>
                    <a:cubicBezTo>
                      <a:pt x="2269245" y="541739"/>
                      <a:pt x="2406394" y="745176"/>
                      <a:pt x="2502398" y="974330"/>
                    </a:cubicBezTo>
                    <a:cubicBezTo>
                      <a:pt x="2558401" y="1106907"/>
                      <a:pt x="2579545" y="1248056"/>
                      <a:pt x="2593831" y="1389777"/>
                    </a:cubicBezTo>
                    <a:cubicBezTo>
                      <a:pt x="2610975" y="1559499"/>
                      <a:pt x="2622404" y="2631547"/>
                      <a:pt x="2619547" y="2749838"/>
                    </a:cubicBezTo>
                    <a:cubicBezTo>
                      <a:pt x="2619547" y="2758410"/>
                      <a:pt x="2612689" y="2765267"/>
                      <a:pt x="2604118" y="2765267"/>
                    </a:cubicBezTo>
                    <a:cubicBezTo>
                      <a:pt x="2600689" y="2765267"/>
                      <a:pt x="2597260" y="2764696"/>
                      <a:pt x="2594403" y="2764696"/>
                    </a:cubicBezTo>
                    <a:cubicBezTo>
                      <a:pt x="1746936" y="2764696"/>
                      <a:pt x="899469" y="2765267"/>
                      <a:pt x="52002" y="2764696"/>
                    </a:cubicBezTo>
                    <a:cubicBezTo>
                      <a:pt x="48002" y="2764696"/>
                      <a:pt x="52574" y="2764696"/>
                      <a:pt x="49145" y="2764696"/>
                    </a:cubicBezTo>
                    <a:cubicBezTo>
                      <a:pt x="32573" y="2753267"/>
                      <a:pt x="57717" y="2512685"/>
                      <a:pt x="66289" y="2446396"/>
                    </a:cubicBezTo>
                    <a:cubicBezTo>
                      <a:pt x="82861" y="2313819"/>
                      <a:pt x="154293" y="2220672"/>
                      <a:pt x="266298" y="2153811"/>
                    </a:cubicBezTo>
                    <a:cubicBezTo>
                      <a:pt x="269727" y="2152668"/>
                      <a:pt x="265155" y="2153240"/>
                      <a:pt x="269155" y="2152668"/>
                    </a:cubicBezTo>
                    <a:cubicBezTo>
                      <a:pt x="360588" y="2143525"/>
                      <a:pt x="452020" y="2141811"/>
                      <a:pt x="543453" y="2153240"/>
                    </a:cubicBezTo>
                    <a:cubicBezTo>
                      <a:pt x="545739" y="2153240"/>
                      <a:pt x="548025" y="2154383"/>
                      <a:pt x="549739" y="2155526"/>
                    </a:cubicBezTo>
                    <a:cubicBezTo>
                      <a:pt x="611456" y="2194384"/>
                      <a:pt x="677745" y="2198385"/>
                      <a:pt x="747462" y="2181813"/>
                    </a:cubicBezTo>
                    <a:cubicBezTo>
                      <a:pt x="748605" y="2181813"/>
                      <a:pt x="749748" y="2181813"/>
                      <a:pt x="750891" y="2181813"/>
                    </a:cubicBezTo>
                    <a:cubicBezTo>
                      <a:pt x="764035" y="2181813"/>
                      <a:pt x="771463" y="2166383"/>
                      <a:pt x="763463" y="2156097"/>
                    </a:cubicBezTo>
                    <a:cubicBezTo>
                      <a:pt x="760034" y="2152097"/>
                      <a:pt x="756605" y="2147526"/>
                      <a:pt x="753748" y="2143525"/>
                    </a:cubicBezTo>
                    <a:cubicBezTo>
                      <a:pt x="722890" y="2104095"/>
                      <a:pt x="696603" y="2062950"/>
                      <a:pt x="694317" y="2010376"/>
                    </a:cubicBezTo>
                    <a:cubicBezTo>
                      <a:pt x="693745" y="1991518"/>
                      <a:pt x="687460" y="1978946"/>
                      <a:pt x="665173" y="1980661"/>
                    </a:cubicBezTo>
                    <a:cubicBezTo>
                      <a:pt x="656601" y="1981232"/>
                      <a:pt x="648601" y="1976089"/>
                      <a:pt x="641172" y="1970946"/>
                    </a:cubicBezTo>
                    <a:cubicBezTo>
                      <a:pt x="615456" y="1950945"/>
                      <a:pt x="586312" y="1948659"/>
                      <a:pt x="555454" y="1953231"/>
                    </a:cubicBezTo>
                    <a:cubicBezTo>
                      <a:pt x="473164" y="1965803"/>
                      <a:pt x="390303" y="1978946"/>
                      <a:pt x="306299" y="1973232"/>
                    </a:cubicBezTo>
                    <a:cubicBezTo>
                      <a:pt x="242297" y="1972660"/>
                      <a:pt x="61717" y="1961231"/>
                      <a:pt x="70289" y="1953802"/>
                    </a:cubicBezTo>
                    <a:cubicBezTo>
                      <a:pt x="110862" y="1918372"/>
                      <a:pt x="128577" y="1880656"/>
                      <a:pt x="133149" y="1856655"/>
                    </a:cubicBezTo>
                    <a:cubicBezTo>
                      <a:pt x="140578" y="1813225"/>
                      <a:pt x="134863" y="1774937"/>
                      <a:pt x="127434" y="1732078"/>
                    </a:cubicBezTo>
                    <a:cubicBezTo>
                      <a:pt x="118862" y="1684076"/>
                      <a:pt x="81718" y="1634359"/>
                      <a:pt x="0" y="1622930"/>
                    </a:cubicBezTo>
                    <a:cubicBezTo>
                      <a:pt x="0" y="1622930"/>
                      <a:pt x="151435" y="1584643"/>
                      <a:pt x="205724" y="1596072"/>
                    </a:cubicBezTo>
                    <a:cubicBezTo>
                      <a:pt x="225153" y="1600072"/>
                      <a:pt x="241154" y="1589786"/>
                      <a:pt x="257154" y="1580071"/>
                    </a:cubicBezTo>
                    <a:cubicBezTo>
                      <a:pt x="288584" y="1562356"/>
                      <a:pt x="317728" y="1536641"/>
                      <a:pt x="358873" y="1557213"/>
                    </a:cubicBezTo>
                    <a:cubicBezTo>
                      <a:pt x="369731" y="1562928"/>
                      <a:pt x="380588" y="1552641"/>
                      <a:pt x="389732" y="1545212"/>
                    </a:cubicBezTo>
                    <a:cubicBezTo>
                      <a:pt x="421162" y="1519497"/>
                      <a:pt x="455449" y="1501782"/>
                      <a:pt x="496594" y="1495496"/>
                    </a:cubicBezTo>
                    <a:cubicBezTo>
                      <a:pt x="526881" y="1490924"/>
                      <a:pt x="547453" y="1473781"/>
                      <a:pt x="561168" y="1446922"/>
                    </a:cubicBezTo>
                    <a:cubicBezTo>
                      <a:pt x="580026" y="1410921"/>
                      <a:pt x="588026" y="1372062"/>
                      <a:pt x="588598" y="1332060"/>
                    </a:cubicBezTo>
                    <a:cubicBezTo>
                      <a:pt x="589169" y="1246913"/>
                      <a:pt x="590312" y="1161195"/>
                      <a:pt x="595456" y="1076048"/>
                    </a:cubicBezTo>
                    <a:cubicBezTo>
                      <a:pt x="598884" y="1013188"/>
                      <a:pt x="589741" y="949757"/>
                      <a:pt x="586884" y="886897"/>
                    </a:cubicBezTo>
                    <a:cubicBezTo>
                      <a:pt x="583455" y="815465"/>
                      <a:pt x="592598" y="745176"/>
                      <a:pt x="614313" y="677745"/>
                    </a:cubicBezTo>
                    <a:cubicBezTo>
                      <a:pt x="633171" y="620028"/>
                      <a:pt x="666887" y="572597"/>
                      <a:pt x="710318" y="530881"/>
                    </a:cubicBezTo>
                    <a:cubicBezTo>
                      <a:pt x="730319" y="512023"/>
                      <a:pt x="749177" y="490879"/>
                      <a:pt x="770320" y="472021"/>
                    </a:cubicBezTo>
                    <a:cubicBezTo>
                      <a:pt x="1295487" y="24572"/>
                      <a:pt x="1411492" y="571"/>
                      <a:pt x="1458923" y="0"/>
                    </a:cubicBezTo>
                    <a:cubicBezTo>
                      <a:pt x="1459494" y="0"/>
                      <a:pt x="1460066" y="0"/>
                      <a:pt x="1460637" y="0"/>
                    </a:cubicBezTo>
                    <a:cubicBezTo>
                      <a:pt x="1468638" y="1143"/>
                      <a:pt x="1528069" y="8000"/>
                      <a:pt x="1550356" y="29716"/>
                    </a:cubicBezTo>
                    <a:close/>
                  </a:path>
                </a:pathLst>
              </a:custGeom>
              <a:gradFill>
                <a:gsLst>
                  <a:gs pos="0">
                    <a:schemeClr val="accent4">
                      <a:lumMod val="75000"/>
                    </a:schemeClr>
                  </a:gs>
                  <a:gs pos="72000">
                    <a:schemeClr val="accent4">
                      <a:lumMod val="50000"/>
                    </a:schemeClr>
                  </a:gs>
                  <a:gs pos="100000">
                    <a:schemeClr val="accent4">
                      <a:lumMod val="50000"/>
                    </a:schemeClr>
                  </a:gs>
                </a:gsLst>
                <a:lin ang="19200000" scaled="0"/>
              </a:gradFill>
              <a:ln w="9525" cap="flat">
                <a:noFill/>
                <a:prstDash val="solid"/>
                <a:miter/>
              </a:ln>
            </p:spPr>
            <p:txBody>
              <a:bodyPr rtlCol="0" anchor="ctr"/>
              <a:lstStyle/>
              <a:p>
                <a:pPr algn="ctr" rtl="1"/>
                <a:endParaRPr lang="en-US">
                  <a:cs typeface="B Nazanin" panose="00000400000000000000" pitchFamily="2" charset="-78"/>
                </a:endParaRPr>
              </a:p>
            </p:txBody>
          </p:sp>
          <p:sp>
            <p:nvSpPr>
              <p:cNvPr id="94" name="Freeform: Shape 93">
                <a:extLst>
                  <a:ext uri="{FF2B5EF4-FFF2-40B4-BE49-F238E27FC236}">
                    <a16:creationId xmlns:a16="http://schemas.microsoft.com/office/drawing/2014/main" id="{F437BE80-1F22-4408-B6AC-4FBD389B10DB}"/>
                  </a:ext>
                </a:extLst>
              </p:cNvPr>
              <p:cNvSpPr/>
              <p:nvPr/>
            </p:nvSpPr>
            <p:spPr>
              <a:xfrm>
                <a:off x="9823220" y="2979687"/>
                <a:ext cx="1183640" cy="1608590"/>
              </a:xfrm>
              <a:custGeom>
                <a:avLst/>
                <a:gdLst>
                  <a:gd name="connsiteX0" fmla="*/ 644380 w 1205803"/>
                  <a:gd name="connsiteY0" fmla="*/ 1651278 h 1653800"/>
                  <a:gd name="connsiteX1" fmla="*/ 646463 w 1205803"/>
                  <a:gd name="connsiteY1" fmla="*/ 1653765 h 1653800"/>
                  <a:gd name="connsiteX2" fmla="*/ 646396 w 1205803"/>
                  <a:gd name="connsiteY2" fmla="*/ 1653800 h 1653800"/>
                  <a:gd name="connsiteX3" fmla="*/ 1145212 w 1205803"/>
                  <a:gd name="connsiteY3" fmla="*/ 913534 h 1653800"/>
                  <a:gd name="connsiteX4" fmla="*/ 1149524 w 1205803"/>
                  <a:gd name="connsiteY4" fmla="*/ 943291 h 1653800"/>
                  <a:gd name="connsiteX5" fmla="*/ 1114092 w 1205803"/>
                  <a:gd name="connsiteY5" fmla="*/ 943291 h 1653800"/>
                  <a:gd name="connsiteX6" fmla="*/ 1130354 w 1205803"/>
                  <a:gd name="connsiteY6" fmla="*/ 927821 h 1653800"/>
                  <a:gd name="connsiteX7" fmla="*/ 1144712 w 1205803"/>
                  <a:gd name="connsiteY7" fmla="*/ 913749 h 1653800"/>
                  <a:gd name="connsiteX8" fmla="*/ 1144717 w 1205803"/>
                  <a:gd name="connsiteY8" fmla="*/ 913732 h 1653800"/>
                  <a:gd name="connsiteX9" fmla="*/ 598259 w 1205803"/>
                  <a:gd name="connsiteY9" fmla="*/ 279 h 1653800"/>
                  <a:gd name="connsiteX10" fmla="*/ 789196 w 1205803"/>
                  <a:gd name="connsiteY10" fmla="*/ 41495 h 1653800"/>
                  <a:gd name="connsiteX11" fmla="*/ 983490 w 1205803"/>
                  <a:gd name="connsiteY11" fmla="*/ 212931 h 1653800"/>
                  <a:gd name="connsiteX12" fmla="*/ 1046350 w 1205803"/>
                  <a:gd name="connsiteY12" fmla="*/ 511802 h 1653800"/>
                  <a:gd name="connsiteX13" fmla="*/ 1094353 w 1205803"/>
                  <a:gd name="connsiteY13" fmla="*/ 473514 h 1653800"/>
                  <a:gd name="connsiteX14" fmla="*/ 1157213 w 1205803"/>
                  <a:gd name="connsiteY14" fmla="*/ 527231 h 1653800"/>
                  <a:gd name="connsiteX15" fmla="*/ 1205786 w 1205803"/>
                  <a:gd name="connsiteY15" fmla="*/ 770099 h 1653800"/>
                  <a:gd name="connsiteX16" fmla="*/ 1174927 w 1205803"/>
                  <a:gd name="connsiteY16" fmla="*/ 867246 h 1653800"/>
                  <a:gd name="connsiteX17" fmla="*/ 1146926 w 1205803"/>
                  <a:gd name="connsiteY17" fmla="*/ 910677 h 1653800"/>
                  <a:gd name="connsiteX18" fmla="*/ 1145500 w 1205803"/>
                  <a:gd name="connsiteY18" fmla="*/ 910881 h 1653800"/>
                  <a:gd name="connsiteX19" fmla="*/ 1146828 w 1205803"/>
                  <a:gd name="connsiteY19" fmla="*/ 906043 h 1653800"/>
                  <a:gd name="connsiteX20" fmla="*/ 1137212 w 1205803"/>
                  <a:gd name="connsiteY20" fmla="*/ 902677 h 1653800"/>
                  <a:gd name="connsiteX21" fmla="*/ 1054922 w 1205803"/>
                  <a:gd name="connsiteY21" fmla="*/ 983823 h 1653800"/>
                  <a:gd name="connsiteX22" fmla="*/ 1055494 w 1205803"/>
                  <a:gd name="connsiteY22" fmla="*/ 1144402 h 1653800"/>
                  <a:gd name="connsiteX23" fmla="*/ 992634 w 1205803"/>
                  <a:gd name="connsiteY23" fmla="*/ 1328410 h 1653800"/>
                  <a:gd name="connsiteX24" fmla="*/ 853770 w 1205803"/>
                  <a:gd name="connsiteY24" fmla="*/ 1488418 h 1653800"/>
                  <a:gd name="connsiteX25" fmla="*/ 651683 w 1205803"/>
                  <a:gd name="connsiteY25" fmla="*/ 1630737 h 1653800"/>
                  <a:gd name="connsiteX26" fmla="*/ 634660 w 1205803"/>
                  <a:gd name="connsiteY26" fmla="*/ 1639121 h 1653800"/>
                  <a:gd name="connsiteX27" fmla="*/ 634332 w 1205803"/>
                  <a:gd name="connsiteY27" fmla="*/ 1638710 h 1653800"/>
                  <a:gd name="connsiteX28" fmla="*/ 634903 w 1205803"/>
                  <a:gd name="connsiteY28" fmla="*/ 1634709 h 1653800"/>
                  <a:gd name="connsiteX29" fmla="*/ 550328 w 1205803"/>
                  <a:gd name="connsiteY29" fmla="*/ 1638710 h 1653800"/>
                  <a:gd name="connsiteX30" fmla="*/ 456609 w 1205803"/>
                  <a:gd name="connsiteY30" fmla="*/ 1575850 h 1653800"/>
                  <a:gd name="connsiteX31" fmla="*/ 417179 w 1205803"/>
                  <a:gd name="connsiteY31" fmla="*/ 1515847 h 1653800"/>
                  <a:gd name="connsiteX32" fmla="*/ 161167 w 1205803"/>
                  <a:gd name="connsiteY32" fmla="*/ 1154688 h 1653800"/>
                  <a:gd name="connsiteX33" fmla="*/ 23447 w 1205803"/>
                  <a:gd name="connsiteY33" fmla="*/ 779814 h 1653800"/>
                  <a:gd name="connsiteX34" fmla="*/ 17 w 1205803"/>
                  <a:gd name="connsiteY34" fmla="*/ 587805 h 1653800"/>
                  <a:gd name="connsiteX35" fmla="*/ 589 w 1205803"/>
                  <a:gd name="connsiteY35" fmla="*/ 544375 h 1653800"/>
                  <a:gd name="connsiteX36" fmla="*/ 77164 w 1205803"/>
                  <a:gd name="connsiteY36" fmla="*/ 250647 h 1653800"/>
                  <a:gd name="connsiteX37" fmla="*/ 393178 w 1205803"/>
                  <a:gd name="connsiteY37" fmla="*/ 37495 h 1653800"/>
                  <a:gd name="connsiteX38" fmla="*/ 598259 w 1205803"/>
                  <a:gd name="connsiteY38" fmla="*/ 279 h 1653800"/>
                  <a:gd name="connsiteX0" fmla="*/ 646396 w 1205803"/>
                  <a:gd name="connsiteY0" fmla="*/ 1653800 h 1653800"/>
                  <a:gd name="connsiteX1" fmla="*/ 646463 w 1205803"/>
                  <a:gd name="connsiteY1" fmla="*/ 1653765 h 1653800"/>
                  <a:gd name="connsiteX2" fmla="*/ 646396 w 1205803"/>
                  <a:gd name="connsiteY2" fmla="*/ 1653800 h 1653800"/>
                  <a:gd name="connsiteX3" fmla="*/ 1145212 w 1205803"/>
                  <a:gd name="connsiteY3" fmla="*/ 913534 h 1653800"/>
                  <a:gd name="connsiteX4" fmla="*/ 1149524 w 1205803"/>
                  <a:gd name="connsiteY4" fmla="*/ 943291 h 1653800"/>
                  <a:gd name="connsiteX5" fmla="*/ 1114092 w 1205803"/>
                  <a:gd name="connsiteY5" fmla="*/ 943291 h 1653800"/>
                  <a:gd name="connsiteX6" fmla="*/ 1130354 w 1205803"/>
                  <a:gd name="connsiteY6" fmla="*/ 927821 h 1653800"/>
                  <a:gd name="connsiteX7" fmla="*/ 1144712 w 1205803"/>
                  <a:gd name="connsiteY7" fmla="*/ 913749 h 1653800"/>
                  <a:gd name="connsiteX8" fmla="*/ 1144717 w 1205803"/>
                  <a:gd name="connsiteY8" fmla="*/ 913732 h 1653800"/>
                  <a:gd name="connsiteX9" fmla="*/ 1145212 w 1205803"/>
                  <a:gd name="connsiteY9" fmla="*/ 913534 h 1653800"/>
                  <a:gd name="connsiteX10" fmla="*/ 598259 w 1205803"/>
                  <a:gd name="connsiteY10" fmla="*/ 279 h 1653800"/>
                  <a:gd name="connsiteX11" fmla="*/ 789196 w 1205803"/>
                  <a:gd name="connsiteY11" fmla="*/ 41495 h 1653800"/>
                  <a:gd name="connsiteX12" fmla="*/ 983490 w 1205803"/>
                  <a:gd name="connsiteY12" fmla="*/ 212931 h 1653800"/>
                  <a:gd name="connsiteX13" fmla="*/ 1046350 w 1205803"/>
                  <a:gd name="connsiteY13" fmla="*/ 511802 h 1653800"/>
                  <a:gd name="connsiteX14" fmla="*/ 1094353 w 1205803"/>
                  <a:gd name="connsiteY14" fmla="*/ 473514 h 1653800"/>
                  <a:gd name="connsiteX15" fmla="*/ 1157213 w 1205803"/>
                  <a:gd name="connsiteY15" fmla="*/ 527231 h 1653800"/>
                  <a:gd name="connsiteX16" fmla="*/ 1205786 w 1205803"/>
                  <a:gd name="connsiteY16" fmla="*/ 770099 h 1653800"/>
                  <a:gd name="connsiteX17" fmla="*/ 1174927 w 1205803"/>
                  <a:gd name="connsiteY17" fmla="*/ 867246 h 1653800"/>
                  <a:gd name="connsiteX18" fmla="*/ 1146926 w 1205803"/>
                  <a:gd name="connsiteY18" fmla="*/ 910677 h 1653800"/>
                  <a:gd name="connsiteX19" fmla="*/ 1145500 w 1205803"/>
                  <a:gd name="connsiteY19" fmla="*/ 910881 h 1653800"/>
                  <a:gd name="connsiteX20" fmla="*/ 1146828 w 1205803"/>
                  <a:gd name="connsiteY20" fmla="*/ 906043 h 1653800"/>
                  <a:gd name="connsiteX21" fmla="*/ 1137212 w 1205803"/>
                  <a:gd name="connsiteY21" fmla="*/ 902677 h 1653800"/>
                  <a:gd name="connsiteX22" fmla="*/ 1054922 w 1205803"/>
                  <a:gd name="connsiteY22" fmla="*/ 983823 h 1653800"/>
                  <a:gd name="connsiteX23" fmla="*/ 1055494 w 1205803"/>
                  <a:gd name="connsiteY23" fmla="*/ 1144402 h 1653800"/>
                  <a:gd name="connsiteX24" fmla="*/ 992634 w 1205803"/>
                  <a:gd name="connsiteY24" fmla="*/ 1328410 h 1653800"/>
                  <a:gd name="connsiteX25" fmla="*/ 853770 w 1205803"/>
                  <a:gd name="connsiteY25" fmla="*/ 1488418 h 1653800"/>
                  <a:gd name="connsiteX26" fmla="*/ 651683 w 1205803"/>
                  <a:gd name="connsiteY26" fmla="*/ 1630737 h 1653800"/>
                  <a:gd name="connsiteX27" fmla="*/ 634660 w 1205803"/>
                  <a:gd name="connsiteY27" fmla="*/ 1639121 h 1653800"/>
                  <a:gd name="connsiteX28" fmla="*/ 634332 w 1205803"/>
                  <a:gd name="connsiteY28" fmla="*/ 1638710 h 1653800"/>
                  <a:gd name="connsiteX29" fmla="*/ 634903 w 1205803"/>
                  <a:gd name="connsiteY29" fmla="*/ 1634709 h 1653800"/>
                  <a:gd name="connsiteX30" fmla="*/ 550328 w 1205803"/>
                  <a:gd name="connsiteY30" fmla="*/ 1638710 h 1653800"/>
                  <a:gd name="connsiteX31" fmla="*/ 456609 w 1205803"/>
                  <a:gd name="connsiteY31" fmla="*/ 1575850 h 1653800"/>
                  <a:gd name="connsiteX32" fmla="*/ 417179 w 1205803"/>
                  <a:gd name="connsiteY32" fmla="*/ 1515847 h 1653800"/>
                  <a:gd name="connsiteX33" fmla="*/ 161167 w 1205803"/>
                  <a:gd name="connsiteY33" fmla="*/ 1154688 h 1653800"/>
                  <a:gd name="connsiteX34" fmla="*/ 23447 w 1205803"/>
                  <a:gd name="connsiteY34" fmla="*/ 779814 h 1653800"/>
                  <a:gd name="connsiteX35" fmla="*/ 17 w 1205803"/>
                  <a:gd name="connsiteY35" fmla="*/ 587805 h 1653800"/>
                  <a:gd name="connsiteX36" fmla="*/ 589 w 1205803"/>
                  <a:gd name="connsiteY36" fmla="*/ 544375 h 1653800"/>
                  <a:gd name="connsiteX37" fmla="*/ 77164 w 1205803"/>
                  <a:gd name="connsiteY37" fmla="*/ 250647 h 1653800"/>
                  <a:gd name="connsiteX38" fmla="*/ 393178 w 1205803"/>
                  <a:gd name="connsiteY38" fmla="*/ 37495 h 1653800"/>
                  <a:gd name="connsiteX39" fmla="*/ 598259 w 1205803"/>
                  <a:gd name="connsiteY39" fmla="*/ 279 h 1653800"/>
                  <a:gd name="connsiteX0" fmla="*/ 1145212 w 1205803"/>
                  <a:gd name="connsiteY0" fmla="*/ 913534 h 1639479"/>
                  <a:gd name="connsiteX1" fmla="*/ 1149524 w 1205803"/>
                  <a:gd name="connsiteY1" fmla="*/ 943291 h 1639479"/>
                  <a:gd name="connsiteX2" fmla="*/ 1114092 w 1205803"/>
                  <a:gd name="connsiteY2" fmla="*/ 943291 h 1639479"/>
                  <a:gd name="connsiteX3" fmla="*/ 1130354 w 1205803"/>
                  <a:gd name="connsiteY3" fmla="*/ 927821 h 1639479"/>
                  <a:gd name="connsiteX4" fmla="*/ 1144712 w 1205803"/>
                  <a:gd name="connsiteY4" fmla="*/ 913749 h 1639479"/>
                  <a:gd name="connsiteX5" fmla="*/ 1144717 w 1205803"/>
                  <a:gd name="connsiteY5" fmla="*/ 913732 h 1639479"/>
                  <a:gd name="connsiteX6" fmla="*/ 1145212 w 1205803"/>
                  <a:gd name="connsiteY6" fmla="*/ 913534 h 1639479"/>
                  <a:gd name="connsiteX7" fmla="*/ 598259 w 1205803"/>
                  <a:gd name="connsiteY7" fmla="*/ 279 h 1639479"/>
                  <a:gd name="connsiteX8" fmla="*/ 789196 w 1205803"/>
                  <a:gd name="connsiteY8" fmla="*/ 41495 h 1639479"/>
                  <a:gd name="connsiteX9" fmla="*/ 983490 w 1205803"/>
                  <a:gd name="connsiteY9" fmla="*/ 212931 h 1639479"/>
                  <a:gd name="connsiteX10" fmla="*/ 1046350 w 1205803"/>
                  <a:gd name="connsiteY10" fmla="*/ 511802 h 1639479"/>
                  <a:gd name="connsiteX11" fmla="*/ 1094353 w 1205803"/>
                  <a:gd name="connsiteY11" fmla="*/ 473514 h 1639479"/>
                  <a:gd name="connsiteX12" fmla="*/ 1157213 w 1205803"/>
                  <a:gd name="connsiteY12" fmla="*/ 527231 h 1639479"/>
                  <a:gd name="connsiteX13" fmla="*/ 1205786 w 1205803"/>
                  <a:gd name="connsiteY13" fmla="*/ 770099 h 1639479"/>
                  <a:gd name="connsiteX14" fmla="*/ 1174927 w 1205803"/>
                  <a:gd name="connsiteY14" fmla="*/ 867246 h 1639479"/>
                  <a:gd name="connsiteX15" fmla="*/ 1146926 w 1205803"/>
                  <a:gd name="connsiteY15" fmla="*/ 910677 h 1639479"/>
                  <a:gd name="connsiteX16" fmla="*/ 1145500 w 1205803"/>
                  <a:gd name="connsiteY16" fmla="*/ 910881 h 1639479"/>
                  <a:gd name="connsiteX17" fmla="*/ 1146828 w 1205803"/>
                  <a:gd name="connsiteY17" fmla="*/ 906043 h 1639479"/>
                  <a:gd name="connsiteX18" fmla="*/ 1137212 w 1205803"/>
                  <a:gd name="connsiteY18" fmla="*/ 902677 h 1639479"/>
                  <a:gd name="connsiteX19" fmla="*/ 1054922 w 1205803"/>
                  <a:gd name="connsiteY19" fmla="*/ 983823 h 1639479"/>
                  <a:gd name="connsiteX20" fmla="*/ 1055494 w 1205803"/>
                  <a:gd name="connsiteY20" fmla="*/ 1144402 h 1639479"/>
                  <a:gd name="connsiteX21" fmla="*/ 992634 w 1205803"/>
                  <a:gd name="connsiteY21" fmla="*/ 1328410 h 1639479"/>
                  <a:gd name="connsiteX22" fmla="*/ 853770 w 1205803"/>
                  <a:gd name="connsiteY22" fmla="*/ 1488418 h 1639479"/>
                  <a:gd name="connsiteX23" fmla="*/ 651683 w 1205803"/>
                  <a:gd name="connsiteY23" fmla="*/ 1630737 h 1639479"/>
                  <a:gd name="connsiteX24" fmla="*/ 634660 w 1205803"/>
                  <a:gd name="connsiteY24" fmla="*/ 1639121 h 1639479"/>
                  <a:gd name="connsiteX25" fmla="*/ 634332 w 1205803"/>
                  <a:gd name="connsiteY25" fmla="*/ 1638710 h 1639479"/>
                  <a:gd name="connsiteX26" fmla="*/ 634903 w 1205803"/>
                  <a:gd name="connsiteY26" fmla="*/ 1634709 h 1639479"/>
                  <a:gd name="connsiteX27" fmla="*/ 550328 w 1205803"/>
                  <a:gd name="connsiteY27" fmla="*/ 1638710 h 1639479"/>
                  <a:gd name="connsiteX28" fmla="*/ 456609 w 1205803"/>
                  <a:gd name="connsiteY28" fmla="*/ 1575850 h 1639479"/>
                  <a:gd name="connsiteX29" fmla="*/ 417179 w 1205803"/>
                  <a:gd name="connsiteY29" fmla="*/ 1515847 h 1639479"/>
                  <a:gd name="connsiteX30" fmla="*/ 161167 w 1205803"/>
                  <a:gd name="connsiteY30" fmla="*/ 1154688 h 1639479"/>
                  <a:gd name="connsiteX31" fmla="*/ 23447 w 1205803"/>
                  <a:gd name="connsiteY31" fmla="*/ 779814 h 1639479"/>
                  <a:gd name="connsiteX32" fmla="*/ 17 w 1205803"/>
                  <a:gd name="connsiteY32" fmla="*/ 587805 h 1639479"/>
                  <a:gd name="connsiteX33" fmla="*/ 589 w 1205803"/>
                  <a:gd name="connsiteY33" fmla="*/ 544375 h 1639479"/>
                  <a:gd name="connsiteX34" fmla="*/ 77164 w 1205803"/>
                  <a:gd name="connsiteY34" fmla="*/ 250647 h 1639479"/>
                  <a:gd name="connsiteX35" fmla="*/ 393178 w 1205803"/>
                  <a:gd name="connsiteY35" fmla="*/ 37495 h 1639479"/>
                  <a:gd name="connsiteX36" fmla="*/ 598259 w 1205803"/>
                  <a:gd name="connsiteY36" fmla="*/ 279 h 1639479"/>
                  <a:gd name="connsiteX0" fmla="*/ 1145212 w 1205803"/>
                  <a:gd name="connsiteY0" fmla="*/ 913534 h 1639479"/>
                  <a:gd name="connsiteX1" fmla="*/ 1114092 w 1205803"/>
                  <a:gd name="connsiteY1" fmla="*/ 943291 h 1639479"/>
                  <a:gd name="connsiteX2" fmla="*/ 1130354 w 1205803"/>
                  <a:gd name="connsiteY2" fmla="*/ 927821 h 1639479"/>
                  <a:gd name="connsiteX3" fmla="*/ 1144712 w 1205803"/>
                  <a:gd name="connsiteY3" fmla="*/ 913749 h 1639479"/>
                  <a:gd name="connsiteX4" fmla="*/ 1144717 w 1205803"/>
                  <a:gd name="connsiteY4" fmla="*/ 913732 h 1639479"/>
                  <a:gd name="connsiteX5" fmla="*/ 1145212 w 1205803"/>
                  <a:gd name="connsiteY5" fmla="*/ 913534 h 1639479"/>
                  <a:gd name="connsiteX6" fmla="*/ 598259 w 1205803"/>
                  <a:gd name="connsiteY6" fmla="*/ 279 h 1639479"/>
                  <a:gd name="connsiteX7" fmla="*/ 789196 w 1205803"/>
                  <a:gd name="connsiteY7" fmla="*/ 41495 h 1639479"/>
                  <a:gd name="connsiteX8" fmla="*/ 983490 w 1205803"/>
                  <a:gd name="connsiteY8" fmla="*/ 212931 h 1639479"/>
                  <a:gd name="connsiteX9" fmla="*/ 1046350 w 1205803"/>
                  <a:gd name="connsiteY9" fmla="*/ 511802 h 1639479"/>
                  <a:gd name="connsiteX10" fmla="*/ 1094353 w 1205803"/>
                  <a:gd name="connsiteY10" fmla="*/ 473514 h 1639479"/>
                  <a:gd name="connsiteX11" fmla="*/ 1157213 w 1205803"/>
                  <a:gd name="connsiteY11" fmla="*/ 527231 h 1639479"/>
                  <a:gd name="connsiteX12" fmla="*/ 1205786 w 1205803"/>
                  <a:gd name="connsiteY12" fmla="*/ 770099 h 1639479"/>
                  <a:gd name="connsiteX13" fmla="*/ 1174927 w 1205803"/>
                  <a:gd name="connsiteY13" fmla="*/ 867246 h 1639479"/>
                  <a:gd name="connsiteX14" fmla="*/ 1146926 w 1205803"/>
                  <a:gd name="connsiteY14" fmla="*/ 910677 h 1639479"/>
                  <a:gd name="connsiteX15" fmla="*/ 1145500 w 1205803"/>
                  <a:gd name="connsiteY15" fmla="*/ 910881 h 1639479"/>
                  <a:gd name="connsiteX16" fmla="*/ 1146828 w 1205803"/>
                  <a:gd name="connsiteY16" fmla="*/ 906043 h 1639479"/>
                  <a:gd name="connsiteX17" fmla="*/ 1137212 w 1205803"/>
                  <a:gd name="connsiteY17" fmla="*/ 902677 h 1639479"/>
                  <a:gd name="connsiteX18" fmla="*/ 1054922 w 1205803"/>
                  <a:gd name="connsiteY18" fmla="*/ 983823 h 1639479"/>
                  <a:gd name="connsiteX19" fmla="*/ 1055494 w 1205803"/>
                  <a:gd name="connsiteY19" fmla="*/ 1144402 h 1639479"/>
                  <a:gd name="connsiteX20" fmla="*/ 992634 w 1205803"/>
                  <a:gd name="connsiteY20" fmla="*/ 1328410 h 1639479"/>
                  <a:gd name="connsiteX21" fmla="*/ 853770 w 1205803"/>
                  <a:gd name="connsiteY21" fmla="*/ 1488418 h 1639479"/>
                  <a:gd name="connsiteX22" fmla="*/ 651683 w 1205803"/>
                  <a:gd name="connsiteY22" fmla="*/ 1630737 h 1639479"/>
                  <a:gd name="connsiteX23" fmla="*/ 634660 w 1205803"/>
                  <a:gd name="connsiteY23" fmla="*/ 1639121 h 1639479"/>
                  <a:gd name="connsiteX24" fmla="*/ 634332 w 1205803"/>
                  <a:gd name="connsiteY24" fmla="*/ 1638710 h 1639479"/>
                  <a:gd name="connsiteX25" fmla="*/ 634903 w 1205803"/>
                  <a:gd name="connsiteY25" fmla="*/ 1634709 h 1639479"/>
                  <a:gd name="connsiteX26" fmla="*/ 550328 w 1205803"/>
                  <a:gd name="connsiteY26" fmla="*/ 1638710 h 1639479"/>
                  <a:gd name="connsiteX27" fmla="*/ 456609 w 1205803"/>
                  <a:gd name="connsiteY27" fmla="*/ 1575850 h 1639479"/>
                  <a:gd name="connsiteX28" fmla="*/ 417179 w 1205803"/>
                  <a:gd name="connsiteY28" fmla="*/ 1515847 h 1639479"/>
                  <a:gd name="connsiteX29" fmla="*/ 161167 w 1205803"/>
                  <a:gd name="connsiteY29" fmla="*/ 1154688 h 1639479"/>
                  <a:gd name="connsiteX30" fmla="*/ 23447 w 1205803"/>
                  <a:gd name="connsiteY30" fmla="*/ 779814 h 1639479"/>
                  <a:gd name="connsiteX31" fmla="*/ 17 w 1205803"/>
                  <a:gd name="connsiteY31" fmla="*/ 587805 h 1639479"/>
                  <a:gd name="connsiteX32" fmla="*/ 589 w 1205803"/>
                  <a:gd name="connsiteY32" fmla="*/ 544375 h 1639479"/>
                  <a:gd name="connsiteX33" fmla="*/ 77164 w 1205803"/>
                  <a:gd name="connsiteY33" fmla="*/ 250647 h 1639479"/>
                  <a:gd name="connsiteX34" fmla="*/ 393178 w 1205803"/>
                  <a:gd name="connsiteY34" fmla="*/ 37495 h 1639479"/>
                  <a:gd name="connsiteX35" fmla="*/ 598259 w 1205803"/>
                  <a:gd name="connsiteY35" fmla="*/ 279 h 1639479"/>
                  <a:gd name="connsiteX0" fmla="*/ 1145212 w 1205803"/>
                  <a:gd name="connsiteY0" fmla="*/ 913534 h 1639479"/>
                  <a:gd name="connsiteX1" fmla="*/ 1130354 w 1205803"/>
                  <a:gd name="connsiteY1" fmla="*/ 927821 h 1639479"/>
                  <a:gd name="connsiteX2" fmla="*/ 1144712 w 1205803"/>
                  <a:gd name="connsiteY2" fmla="*/ 913749 h 1639479"/>
                  <a:gd name="connsiteX3" fmla="*/ 1144717 w 1205803"/>
                  <a:gd name="connsiteY3" fmla="*/ 913732 h 1639479"/>
                  <a:gd name="connsiteX4" fmla="*/ 1145212 w 1205803"/>
                  <a:gd name="connsiteY4" fmla="*/ 913534 h 1639479"/>
                  <a:gd name="connsiteX5" fmla="*/ 598259 w 1205803"/>
                  <a:gd name="connsiteY5" fmla="*/ 279 h 1639479"/>
                  <a:gd name="connsiteX6" fmla="*/ 789196 w 1205803"/>
                  <a:gd name="connsiteY6" fmla="*/ 41495 h 1639479"/>
                  <a:gd name="connsiteX7" fmla="*/ 983490 w 1205803"/>
                  <a:gd name="connsiteY7" fmla="*/ 212931 h 1639479"/>
                  <a:gd name="connsiteX8" fmla="*/ 1046350 w 1205803"/>
                  <a:gd name="connsiteY8" fmla="*/ 511802 h 1639479"/>
                  <a:gd name="connsiteX9" fmla="*/ 1094353 w 1205803"/>
                  <a:gd name="connsiteY9" fmla="*/ 473514 h 1639479"/>
                  <a:gd name="connsiteX10" fmla="*/ 1157213 w 1205803"/>
                  <a:gd name="connsiteY10" fmla="*/ 527231 h 1639479"/>
                  <a:gd name="connsiteX11" fmla="*/ 1205786 w 1205803"/>
                  <a:gd name="connsiteY11" fmla="*/ 770099 h 1639479"/>
                  <a:gd name="connsiteX12" fmla="*/ 1174927 w 1205803"/>
                  <a:gd name="connsiteY12" fmla="*/ 867246 h 1639479"/>
                  <a:gd name="connsiteX13" fmla="*/ 1146926 w 1205803"/>
                  <a:gd name="connsiteY13" fmla="*/ 910677 h 1639479"/>
                  <a:gd name="connsiteX14" fmla="*/ 1145500 w 1205803"/>
                  <a:gd name="connsiteY14" fmla="*/ 910881 h 1639479"/>
                  <a:gd name="connsiteX15" fmla="*/ 1146828 w 1205803"/>
                  <a:gd name="connsiteY15" fmla="*/ 906043 h 1639479"/>
                  <a:gd name="connsiteX16" fmla="*/ 1137212 w 1205803"/>
                  <a:gd name="connsiteY16" fmla="*/ 902677 h 1639479"/>
                  <a:gd name="connsiteX17" fmla="*/ 1054922 w 1205803"/>
                  <a:gd name="connsiteY17" fmla="*/ 983823 h 1639479"/>
                  <a:gd name="connsiteX18" fmla="*/ 1055494 w 1205803"/>
                  <a:gd name="connsiteY18" fmla="*/ 1144402 h 1639479"/>
                  <a:gd name="connsiteX19" fmla="*/ 992634 w 1205803"/>
                  <a:gd name="connsiteY19" fmla="*/ 1328410 h 1639479"/>
                  <a:gd name="connsiteX20" fmla="*/ 853770 w 1205803"/>
                  <a:gd name="connsiteY20" fmla="*/ 1488418 h 1639479"/>
                  <a:gd name="connsiteX21" fmla="*/ 651683 w 1205803"/>
                  <a:gd name="connsiteY21" fmla="*/ 1630737 h 1639479"/>
                  <a:gd name="connsiteX22" fmla="*/ 634660 w 1205803"/>
                  <a:gd name="connsiteY22" fmla="*/ 1639121 h 1639479"/>
                  <a:gd name="connsiteX23" fmla="*/ 634332 w 1205803"/>
                  <a:gd name="connsiteY23" fmla="*/ 1638710 h 1639479"/>
                  <a:gd name="connsiteX24" fmla="*/ 634903 w 1205803"/>
                  <a:gd name="connsiteY24" fmla="*/ 1634709 h 1639479"/>
                  <a:gd name="connsiteX25" fmla="*/ 550328 w 1205803"/>
                  <a:gd name="connsiteY25" fmla="*/ 1638710 h 1639479"/>
                  <a:gd name="connsiteX26" fmla="*/ 456609 w 1205803"/>
                  <a:gd name="connsiteY26" fmla="*/ 1575850 h 1639479"/>
                  <a:gd name="connsiteX27" fmla="*/ 417179 w 1205803"/>
                  <a:gd name="connsiteY27" fmla="*/ 1515847 h 1639479"/>
                  <a:gd name="connsiteX28" fmla="*/ 161167 w 1205803"/>
                  <a:gd name="connsiteY28" fmla="*/ 1154688 h 1639479"/>
                  <a:gd name="connsiteX29" fmla="*/ 23447 w 1205803"/>
                  <a:gd name="connsiteY29" fmla="*/ 779814 h 1639479"/>
                  <a:gd name="connsiteX30" fmla="*/ 17 w 1205803"/>
                  <a:gd name="connsiteY30" fmla="*/ 587805 h 1639479"/>
                  <a:gd name="connsiteX31" fmla="*/ 589 w 1205803"/>
                  <a:gd name="connsiteY31" fmla="*/ 544375 h 1639479"/>
                  <a:gd name="connsiteX32" fmla="*/ 77164 w 1205803"/>
                  <a:gd name="connsiteY32" fmla="*/ 250647 h 1639479"/>
                  <a:gd name="connsiteX33" fmla="*/ 393178 w 1205803"/>
                  <a:gd name="connsiteY33" fmla="*/ 37495 h 1639479"/>
                  <a:gd name="connsiteX34" fmla="*/ 598259 w 1205803"/>
                  <a:gd name="connsiteY34" fmla="*/ 279 h 1639479"/>
                  <a:gd name="connsiteX0" fmla="*/ 1145212 w 1205803"/>
                  <a:gd name="connsiteY0" fmla="*/ 913534 h 1639479"/>
                  <a:gd name="connsiteX1" fmla="*/ 1144712 w 1205803"/>
                  <a:gd name="connsiteY1" fmla="*/ 913749 h 1639479"/>
                  <a:gd name="connsiteX2" fmla="*/ 1144717 w 1205803"/>
                  <a:gd name="connsiteY2" fmla="*/ 913732 h 1639479"/>
                  <a:gd name="connsiteX3" fmla="*/ 1145212 w 1205803"/>
                  <a:gd name="connsiteY3" fmla="*/ 913534 h 1639479"/>
                  <a:gd name="connsiteX4" fmla="*/ 598259 w 1205803"/>
                  <a:gd name="connsiteY4" fmla="*/ 279 h 1639479"/>
                  <a:gd name="connsiteX5" fmla="*/ 789196 w 1205803"/>
                  <a:gd name="connsiteY5" fmla="*/ 41495 h 1639479"/>
                  <a:gd name="connsiteX6" fmla="*/ 983490 w 1205803"/>
                  <a:gd name="connsiteY6" fmla="*/ 212931 h 1639479"/>
                  <a:gd name="connsiteX7" fmla="*/ 1046350 w 1205803"/>
                  <a:gd name="connsiteY7" fmla="*/ 511802 h 1639479"/>
                  <a:gd name="connsiteX8" fmla="*/ 1094353 w 1205803"/>
                  <a:gd name="connsiteY8" fmla="*/ 473514 h 1639479"/>
                  <a:gd name="connsiteX9" fmla="*/ 1157213 w 1205803"/>
                  <a:gd name="connsiteY9" fmla="*/ 527231 h 1639479"/>
                  <a:gd name="connsiteX10" fmla="*/ 1205786 w 1205803"/>
                  <a:gd name="connsiteY10" fmla="*/ 770099 h 1639479"/>
                  <a:gd name="connsiteX11" fmla="*/ 1174927 w 1205803"/>
                  <a:gd name="connsiteY11" fmla="*/ 867246 h 1639479"/>
                  <a:gd name="connsiteX12" fmla="*/ 1146926 w 1205803"/>
                  <a:gd name="connsiteY12" fmla="*/ 910677 h 1639479"/>
                  <a:gd name="connsiteX13" fmla="*/ 1145500 w 1205803"/>
                  <a:gd name="connsiteY13" fmla="*/ 910881 h 1639479"/>
                  <a:gd name="connsiteX14" fmla="*/ 1146828 w 1205803"/>
                  <a:gd name="connsiteY14" fmla="*/ 906043 h 1639479"/>
                  <a:gd name="connsiteX15" fmla="*/ 1137212 w 1205803"/>
                  <a:gd name="connsiteY15" fmla="*/ 902677 h 1639479"/>
                  <a:gd name="connsiteX16" fmla="*/ 1054922 w 1205803"/>
                  <a:gd name="connsiteY16" fmla="*/ 983823 h 1639479"/>
                  <a:gd name="connsiteX17" fmla="*/ 1055494 w 1205803"/>
                  <a:gd name="connsiteY17" fmla="*/ 1144402 h 1639479"/>
                  <a:gd name="connsiteX18" fmla="*/ 992634 w 1205803"/>
                  <a:gd name="connsiteY18" fmla="*/ 1328410 h 1639479"/>
                  <a:gd name="connsiteX19" fmla="*/ 853770 w 1205803"/>
                  <a:gd name="connsiteY19" fmla="*/ 1488418 h 1639479"/>
                  <a:gd name="connsiteX20" fmla="*/ 651683 w 1205803"/>
                  <a:gd name="connsiteY20" fmla="*/ 1630737 h 1639479"/>
                  <a:gd name="connsiteX21" fmla="*/ 634660 w 1205803"/>
                  <a:gd name="connsiteY21" fmla="*/ 1639121 h 1639479"/>
                  <a:gd name="connsiteX22" fmla="*/ 634332 w 1205803"/>
                  <a:gd name="connsiteY22" fmla="*/ 1638710 h 1639479"/>
                  <a:gd name="connsiteX23" fmla="*/ 634903 w 1205803"/>
                  <a:gd name="connsiteY23" fmla="*/ 1634709 h 1639479"/>
                  <a:gd name="connsiteX24" fmla="*/ 550328 w 1205803"/>
                  <a:gd name="connsiteY24" fmla="*/ 1638710 h 1639479"/>
                  <a:gd name="connsiteX25" fmla="*/ 456609 w 1205803"/>
                  <a:gd name="connsiteY25" fmla="*/ 1575850 h 1639479"/>
                  <a:gd name="connsiteX26" fmla="*/ 417179 w 1205803"/>
                  <a:gd name="connsiteY26" fmla="*/ 1515847 h 1639479"/>
                  <a:gd name="connsiteX27" fmla="*/ 161167 w 1205803"/>
                  <a:gd name="connsiteY27" fmla="*/ 1154688 h 1639479"/>
                  <a:gd name="connsiteX28" fmla="*/ 23447 w 1205803"/>
                  <a:gd name="connsiteY28" fmla="*/ 779814 h 1639479"/>
                  <a:gd name="connsiteX29" fmla="*/ 17 w 1205803"/>
                  <a:gd name="connsiteY29" fmla="*/ 587805 h 1639479"/>
                  <a:gd name="connsiteX30" fmla="*/ 589 w 1205803"/>
                  <a:gd name="connsiteY30" fmla="*/ 544375 h 1639479"/>
                  <a:gd name="connsiteX31" fmla="*/ 77164 w 1205803"/>
                  <a:gd name="connsiteY31" fmla="*/ 250647 h 1639479"/>
                  <a:gd name="connsiteX32" fmla="*/ 393178 w 1205803"/>
                  <a:gd name="connsiteY32" fmla="*/ 37495 h 1639479"/>
                  <a:gd name="connsiteX33" fmla="*/ 598259 w 1205803"/>
                  <a:gd name="connsiteY33" fmla="*/ 279 h 1639479"/>
                  <a:gd name="connsiteX0" fmla="*/ 1145212 w 1205803"/>
                  <a:gd name="connsiteY0" fmla="*/ 913534 h 1639479"/>
                  <a:gd name="connsiteX1" fmla="*/ 1144712 w 1205803"/>
                  <a:gd name="connsiteY1" fmla="*/ 913749 h 1639479"/>
                  <a:gd name="connsiteX2" fmla="*/ 1144717 w 1205803"/>
                  <a:gd name="connsiteY2" fmla="*/ 913732 h 1639479"/>
                  <a:gd name="connsiteX3" fmla="*/ 1145212 w 1205803"/>
                  <a:gd name="connsiteY3" fmla="*/ 913534 h 1639479"/>
                  <a:gd name="connsiteX4" fmla="*/ 598259 w 1205803"/>
                  <a:gd name="connsiteY4" fmla="*/ 279 h 1639479"/>
                  <a:gd name="connsiteX5" fmla="*/ 789196 w 1205803"/>
                  <a:gd name="connsiteY5" fmla="*/ 41495 h 1639479"/>
                  <a:gd name="connsiteX6" fmla="*/ 983490 w 1205803"/>
                  <a:gd name="connsiteY6" fmla="*/ 212931 h 1639479"/>
                  <a:gd name="connsiteX7" fmla="*/ 1046350 w 1205803"/>
                  <a:gd name="connsiteY7" fmla="*/ 511802 h 1639479"/>
                  <a:gd name="connsiteX8" fmla="*/ 1094353 w 1205803"/>
                  <a:gd name="connsiteY8" fmla="*/ 473514 h 1639479"/>
                  <a:gd name="connsiteX9" fmla="*/ 1157213 w 1205803"/>
                  <a:gd name="connsiteY9" fmla="*/ 527231 h 1639479"/>
                  <a:gd name="connsiteX10" fmla="*/ 1205786 w 1205803"/>
                  <a:gd name="connsiteY10" fmla="*/ 770099 h 1639479"/>
                  <a:gd name="connsiteX11" fmla="*/ 1174927 w 1205803"/>
                  <a:gd name="connsiteY11" fmla="*/ 867246 h 1639479"/>
                  <a:gd name="connsiteX12" fmla="*/ 1146926 w 1205803"/>
                  <a:gd name="connsiteY12" fmla="*/ 910677 h 1639479"/>
                  <a:gd name="connsiteX13" fmla="*/ 1146828 w 1205803"/>
                  <a:gd name="connsiteY13" fmla="*/ 906043 h 1639479"/>
                  <a:gd name="connsiteX14" fmla="*/ 1137212 w 1205803"/>
                  <a:gd name="connsiteY14" fmla="*/ 902677 h 1639479"/>
                  <a:gd name="connsiteX15" fmla="*/ 1054922 w 1205803"/>
                  <a:gd name="connsiteY15" fmla="*/ 983823 h 1639479"/>
                  <a:gd name="connsiteX16" fmla="*/ 1055494 w 1205803"/>
                  <a:gd name="connsiteY16" fmla="*/ 1144402 h 1639479"/>
                  <a:gd name="connsiteX17" fmla="*/ 992634 w 1205803"/>
                  <a:gd name="connsiteY17" fmla="*/ 1328410 h 1639479"/>
                  <a:gd name="connsiteX18" fmla="*/ 853770 w 1205803"/>
                  <a:gd name="connsiteY18" fmla="*/ 1488418 h 1639479"/>
                  <a:gd name="connsiteX19" fmla="*/ 651683 w 1205803"/>
                  <a:gd name="connsiteY19" fmla="*/ 1630737 h 1639479"/>
                  <a:gd name="connsiteX20" fmla="*/ 634660 w 1205803"/>
                  <a:gd name="connsiteY20" fmla="*/ 1639121 h 1639479"/>
                  <a:gd name="connsiteX21" fmla="*/ 634332 w 1205803"/>
                  <a:gd name="connsiteY21" fmla="*/ 1638710 h 1639479"/>
                  <a:gd name="connsiteX22" fmla="*/ 634903 w 1205803"/>
                  <a:gd name="connsiteY22" fmla="*/ 1634709 h 1639479"/>
                  <a:gd name="connsiteX23" fmla="*/ 550328 w 1205803"/>
                  <a:gd name="connsiteY23" fmla="*/ 1638710 h 1639479"/>
                  <a:gd name="connsiteX24" fmla="*/ 456609 w 1205803"/>
                  <a:gd name="connsiteY24" fmla="*/ 1575850 h 1639479"/>
                  <a:gd name="connsiteX25" fmla="*/ 417179 w 1205803"/>
                  <a:gd name="connsiteY25" fmla="*/ 1515847 h 1639479"/>
                  <a:gd name="connsiteX26" fmla="*/ 161167 w 1205803"/>
                  <a:gd name="connsiteY26" fmla="*/ 1154688 h 1639479"/>
                  <a:gd name="connsiteX27" fmla="*/ 23447 w 1205803"/>
                  <a:gd name="connsiteY27" fmla="*/ 779814 h 1639479"/>
                  <a:gd name="connsiteX28" fmla="*/ 17 w 1205803"/>
                  <a:gd name="connsiteY28" fmla="*/ 587805 h 1639479"/>
                  <a:gd name="connsiteX29" fmla="*/ 589 w 1205803"/>
                  <a:gd name="connsiteY29" fmla="*/ 544375 h 1639479"/>
                  <a:gd name="connsiteX30" fmla="*/ 77164 w 1205803"/>
                  <a:gd name="connsiteY30" fmla="*/ 250647 h 1639479"/>
                  <a:gd name="connsiteX31" fmla="*/ 393178 w 1205803"/>
                  <a:gd name="connsiteY31" fmla="*/ 37495 h 1639479"/>
                  <a:gd name="connsiteX32" fmla="*/ 598259 w 1205803"/>
                  <a:gd name="connsiteY32" fmla="*/ 279 h 1639479"/>
                  <a:gd name="connsiteX0" fmla="*/ 1144717 w 1205803"/>
                  <a:gd name="connsiteY0" fmla="*/ 913732 h 1639479"/>
                  <a:gd name="connsiteX1" fmla="*/ 1144712 w 1205803"/>
                  <a:gd name="connsiteY1" fmla="*/ 913749 h 1639479"/>
                  <a:gd name="connsiteX2" fmla="*/ 1144717 w 1205803"/>
                  <a:gd name="connsiteY2" fmla="*/ 913732 h 1639479"/>
                  <a:gd name="connsiteX3" fmla="*/ 598259 w 1205803"/>
                  <a:gd name="connsiteY3" fmla="*/ 279 h 1639479"/>
                  <a:gd name="connsiteX4" fmla="*/ 789196 w 1205803"/>
                  <a:gd name="connsiteY4" fmla="*/ 41495 h 1639479"/>
                  <a:gd name="connsiteX5" fmla="*/ 983490 w 1205803"/>
                  <a:gd name="connsiteY5" fmla="*/ 212931 h 1639479"/>
                  <a:gd name="connsiteX6" fmla="*/ 1046350 w 1205803"/>
                  <a:gd name="connsiteY6" fmla="*/ 511802 h 1639479"/>
                  <a:gd name="connsiteX7" fmla="*/ 1094353 w 1205803"/>
                  <a:gd name="connsiteY7" fmla="*/ 473514 h 1639479"/>
                  <a:gd name="connsiteX8" fmla="*/ 1157213 w 1205803"/>
                  <a:gd name="connsiteY8" fmla="*/ 527231 h 1639479"/>
                  <a:gd name="connsiteX9" fmla="*/ 1205786 w 1205803"/>
                  <a:gd name="connsiteY9" fmla="*/ 770099 h 1639479"/>
                  <a:gd name="connsiteX10" fmla="*/ 1174927 w 1205803"/>
                  <a:gd name="connsiteY10" fmla="*/ 867246 h 1639479"/>
                  <a:gd name="connsiteX11" fmla="*/ 1146926 w 1205803"/>
                  <a:gd name="connsiteY11" fmla="*/ 910677 h 1639479"/>
                  <a:gd name="connsiteX12" fmla="*/ 1146828 w 1205803"/>
                  <a:gd name="connsiteY12" fmla="*/ 906043 h 1639479"/>
                  <a:gd name="connsiteX13" fmla="*/ 1137212 w 1205803"/>
                  <a:gd name="connsiteY13" fmla="*/ 902677 h 1639479"/>
                  <a:gd name="connsiteX14" fmla="*/ 1054922 w 1205803"/>
                  <a:gd name="connsiteY14" fmla="*/ 983823 h 1639479"/>
                  <a:gd name="connsiteX15" fmla="*/ 1055494 w 1205803"/>
                  <a:gd name="connsiteY15" fmla="*/ 1144402 h 1639479"/>
                  <a:gd name="connsiteX16" fmla="*/ 992634 w 1205803"/>
                  <a:gd name="connsiteY16" fmla="*/ 1328410 h 1639479"/>
                  <a:gd name="connsiteX17" fmla="*/ 853770 w 1205803"/>
                  <a:gd name="connsiteY17" fmla="*/ 1488418 h 1639479"/>
                  <a:gd name="connsiteX18" fmla="*/ 651683 w 1205803"/>
                  <a:gd name="connsiteY18" fmla="*/ 1630737 h 1639479"/>
                  <a:gd name="connsiteX19" fmla="*/ 634660 w 1205803"/>
                  <a:gd name="connsiteY19" fmla="*/ 1639121 h 1639479"/>
                  <a:gd name="connsiteX20" fmla="*/ 634332 w 1205803"/>
                  <a:gd name="connsiteY20" fmla="*/ 1638710 h 1639479"/>
                  <a:gd name="connsiteX21" fmla="*/ 634903 w 1205803"/>
                  <a:gd name="connsiteY21" fmla="*/ 1634709 h 1639479"/>
                  <a:gd name="connsiteX22" fmla="*/ 550328 w 1205803"/>
                  <a:gd name="connsiteY22" fmla="*/ 1638710 h 1639479"/>
                  <a:gd name="connsiteX23" fmla="*/ 456609 w 1205803"/>
                  <a:gd name="connsiteY23" fmla="*/ 1575850 h 1639479"/>
                  <a:gd name="connsiteX24" fmla="*/ 417179 w 1205803"/>
                  <a:gd name="connsiteY24" fmla="*/ 1515847 h 1639479"/>
                  <a:gd name="connsiteX25" fmla="*/ 161167 w 1205803"/>
                  <a:gd name="connsiteY25" fmla="*/ 1154688 h 1639479"/>
                  <a:gd name="connsiteX26" fmla="*/ 23447 w 1205803"/>
                  <a:gd name="connsiteY26" fmla="*/ 779814 h 1639479"/>
                  <a:gd name="connsiteX27" fmla="*/ 17 w 1205803"/>
                  <a:gd name="connsiteY27" fmla="*/ 587805 h 1639479"/>
                  <a:gd name="connsiteX28" fmla="*/ 589 w 1205803"/>
                  <a:gd name="connsiteY28" fmla="*/ 544375 h 1639479"/>
                  <a:gd name="connsiteX29" fmla="*/ 77164 w 1205803"/>
                  <a:gd name="connsiteY29" fmla="*/ 250647 h 1639479"/>
                  <a:gd name="connsiteX30" fmla="*/ 393178 w 1205803"/>
                  <a:gd name="connsiteY30" fmla="*/ 37495 h 1639479"/>
                  <a:gd name="connsiteX31" fmla="*/ 598259 w 1205803"/>
                  <a:gd name="connsiteY31" fmla="*/ 279 h 1639479"/>
                  <a:gd name="connsiteX0" fmla="*/ 1144717 w 1205803"/>
                  <a:gd name="connsiteY0" fmla="*/ 913732 h 1639479"/>
                  <a:gd name="connsiteX1" fmla="*/ 1144712 w 1205803"/>
                  <a:gd name="connsiteY1" fmla="*/ 913749 h 1639479"/>
                  <a:gd name="connsiteX2" fmla="*/ 1144717 w 1205803"/>
                  <a:gd name="connsiteY2" fmla="*/ 913732 h 1639479"/>
                  <a:gd name="connsiteX3" fmla="*/ 598259 w 1205803"/>
                  <a:gd name="connsiteY3" fmla="*/ 279 h 1639479"/>
                  <a:gd name="connsiteX4" fmla="*/ 789196 w 1205803"/>
                  <a:gd name="connsiteY4" fmla="*/ 41495 h 1639479"/>
                  <a:gd name="connsiteX5" fmla="*/ 983490 w 1205803"/>
                  <a:gd name="connsiteY5" fmla="*/ 212931 h 1639479"/>
                  <a:gd name="connsiteX6" fmla="*/ 1046350 w 1205803"/>
                  <a:gd name="connsiteY6" fmla="*/ 511802 h 1639479"/>
                  <a:gd name="connsiteX7" fmla="*/ 1094353 w 1205803"/>
                  <a:gd name="connsiteY7" fmla="*/ 473514 h 1639479"/>
                  <a:gd name="connsiteX8" fmla="*/ 1157213 w 1205803"/>
                  <a:gd name="connsiteY8" fmla="*/ 527231 h 1639479"/>
                  <a:gd name="connsiteX9" fmla="*/ 1205786 w 1205803"/>
                  <a:gd name="connsiteY9" fmla="*/ 770099 h 1639479"/>
                  <a:gd name="connsiteX10" fmla="*/ 1174927 w 1205803"/>
                  <a:gd name="connsiteY10" fmla="*/ 867246 h 1639479"/>
                  <a:gd name="connsiteX11" fmla="*/ 1146926 w 1205803"/>
                  <a:gd name="connsiteY11" fmla="*/ 910677 h 1639479"/>
                  <a:gd name="connsiteX12" fmla="*/ 1146828 w 1205803"/>
                  <a:gd name="connsiteY12" fmla="*/ 906043 h 1639479"/>
                  <a:gd name="connsiteX13" fmla="*/ 1054922 w 1205803"/>
                  <a:gd name="connsiteY13" fmla="*/ 983823 h 1639479"/>
                  <a:gd name="connsiteX14" fmla="*/ 1055494 w 1205803"/>
                  <a:gd name="connsiteY14" fmla="*/ 1144402 h 1639479"/>
                  <a:gd name="connsiteX15" fmla="*/ 992634 w 1205803"/>
                  <a:gd name="connsiteY15" fmla="*/ 1328410 h 1639479"/>
                  <a:gd name="connsiteX16" fmla="*/ 853770 w 1205803"/>
                  <a:gd name="connsiteY16" fmla="*/ 1488418 h 1639479"/>
                  <a:gd name="connsiteX17" fmla="*/ 651683 w 1205803"/>
                  <a:gd name="connsiteY17" fmla="*/ 1630737 h 1639479"/>
                  <a:gd name="connsiteX18" fmla="*/ 634660 w 1205803"/>
                  <a:gd name="connsiteY18" fmla="*/ 1639121 h 1639479"/>
                  <a:gd name="connsiteX19" fmla="*/ 634332 w 1205803"/>
                  <a:gd name="connsiteY19" fmla="*/ 1638710 h 1639479"/>
                  <a:gd name="connsiteX20" fmla="*/ 634903 w 1205803"/>
                  <a:gd name="connsiteY20" fmla="*/ 1634709 h 1639479"/>
                  <a:gd name="connsiteX21" fmla="*/ 550328 w 1205803"/>
                  <a:gd name="connsiteY21" fmla="*/ 1638710 h 1639479"/>
                  <a:gd name="connsiteX22" fmla="*/ 456609 w 1205803"/>
                  <a:gd name="connsiteY22" fmla="*/ 1575850 h 1639479"/>
                  <a:gd name="connsiteX23" fmla="*/ 417179 w 1205803"/>
                  <a:gd name="connsiteY23" fmla="*/ 1515847 h 1639479"/>
                  <a:gd name="connsiteX24" fmla="*/ 161167 w 1205803"/>
                  <a:gd name="connsiteY24" fmla="*/ 1154688 h 1639479"/>
                  <a:gd name="connsiteX25" fmla="*/ 23447 w 1205803"/>
                  <a:gd name="connsiteY25" fmla="*/ 779814 h 1639479"/>
                  <a:gd name="connsiteX26" fmla="*/ 17 w 1205803"/>
                  <a:gd name="connsiteY26" fmla="*/ 587805 h 1639479"/>
                  <a:gd name="connsiteX27" fmla="*/ 589 w 1205803"/>
                  <a:gd name="connsiteY27" fmla="*/ 544375 h 1639479"/>
                  <a:gd name="connsiteX28" fmla="*/ 77164 w 1205803"/>
                  <a:gd name="connsiteY28" fmla="*/ 250647 h 1639479"/>
                  <a:gd name="connsiteX29" fmla="*/ 393178 w 1205803"/>
                  <a:gd name="connsiteY29" fmla="*/ 37495 h 1639479"/>
                  <a:gd name="connsiteX30" fmla="*/ 598259 w 1205803"/>
                  <a:gd name="connsiteY30" fmla="*/ 279 h 1639479"/>
                  <a:gd name="connsiteX0" fmla="*/ 1144717 w 1205803"/>
                  <a:gd name="connsiteY0" fmla="*/ 913732 h 1639479"/>
                  <a:gd name="connsiteX1" fmla="*/ 1144712 w 1205803"/>
                  <a:gd name="connsiteY1" fmla="*/ 913749 h 1639479"/>
                  <a:gd name="connsiteX2" fmla="*/ 1144717 w 1205803"/>
                  <a:gd name="connsiteY2" fmla="*/ 913732 h 1639479"/>
                  <a:gd name="connsiteX3" fmla="*/ 598259 w 1205803"/>
                  <a:gd name="connsiteY3" fmla="*/ 279 h 1639479"/>
                  <a:gd name="connsiteX4" fmla="*/ 789196 w 1205803"/>
                  <a:gd name="connsiteY4" fmla="*/ 41495 h 1639479"/>
                  <a:gd name="connsiteX5" fmla="*/ 983490 w 1205803"/>
                  <a:gd name="connsiteY5" fmla="*/ 212931 h 1639479"/>
                  <a:gd name="connsiteX6" fmla="*/ 1046350 w 1205803"/>
                  <a:gd name="connsiteY6" fmla="*/ 511802 h 1639479"/>
                  <a:gd name="connsiteX7" fmla="*/ 1094353 w 1205803"/>
                  <a:gd name="connsiteY7" fmla="*/ 473514 h 1639479"/>
                  <a:gd name="connsiteX8" fmla="*/ 1157213 w 1205803"/>
                  <a:gd name="connsiteY8" fmla="*/ 527231 h 1639479"/>
                  <a:gd name="connsiteX9" fmla="*/ 1205786 w 1205803"/>
                  <a:gd name="connsiteY9" fmla="*/ 770099 h 1639479"/>
                  <a:gd name="connsiteX10" fmla="*/ 1174927 w 1205803"/>
                  <a:gd name="connsiteY10" fmla="*/ 867246 h 1639479"/>
                  <a:gd name="connsiteX11" fmla="*/ 1146926 w 1205803"/>
                  <a:gd name="connsiteY11" fmla="*/ 910677 h 1639479"/>
                  <a:gd name="connsiteX12" fmla="*/ 1146828 w 1205803"/>
                  <a:gd name="connsiteY12" fmla="*/ 906043 h 1639479"/>
                  <a:gd name="connsiteX13" fmla="*/ 1054922 w 1205803"/>
                  <a:gd name="connsiteY13" fmla="*/ 983823 h 1639479"/>
                  <a:gd name="connsiteX14" fmla="*/ 1055494 w 1205803"/>
                  <a:gd name="connsiteY14" fmla="*/ 1144402 h 1639479"/>
                  <a:gd name="connsiteX15" fmla="*/ 992634 w 1205803"/>
                  <a:gd name="connsiteY15" fmla="*/ 1328410 h 1639479"/>
                  <a:gd name="connsiteX16" fmla="*/ 853770 w 1205803"/>
                  <a:gd name="connsiteY16" fmla="*/ 1488418 h 1639479"/>
                  <a:gd name="connsiteX17" fmla="*/ 651683 w 1205803"/>
                  <a:gd name="connsiteY17" fmla="*/ 1630737 h 1639479"/>
                  <a:gd name="connsiteX18" fmla="*/ 634660 w 1205803"/>
                  <a:gd name="connsiteY18" fmla="*/ 1639121 h 1639479"/>
                  <a:gd name="connsiteX19" fmla="*/ 634332 w 1205803"/>
                  <a:gd name="connsiteY19" fmla="*/ 1638710 h 1639479"/>
                  <a:gd name="connsiteX20" fmla="*/ 634903 w 1205803"/>
                  <a:gd name="connsiteY20" fmla="*/ 1634709 h 1639479"/>
                  <a:gd name="connsiteX21" fmla="*/ 550328 w 1205803"/>
                  <a:gd name="connsiteY21" fmla="*/ 1638710 h 1639479"/>
                  <a:gd name="connsiteX22" fmla="*/ 456609 w 1205803"/>
                  <a:gd name="connsiteY22" fmla="*/ 1575850 h 1639479"/>
                  <a:gd name="connsiteX23" fmla="*/ 417179 w 1205803"/>
                  <a:gd name="connsiteY23" fmla="*/ 1515847 h 1639479"/>
                  <a:gd name="connsiteX24" fmla="*/ 161167 w 1205803"/>
                  <a:gd name="connsiteY24" fmla="*/ 1154688 h 1639479"/>
                  <a:gd name="connsiteX25" fmla="*/ 23447 w 1205803"/>
                  <a:gd name="connsiteY25" fmla="*/ 779814 h 1639479"/>
                  <a:gd name="connsiteX26" fmla="*/ 17 w 1205803"/>
                  <a:gd name="connsiteY26" fmla="*/ 587805 h 1639479"/>
                  <a:gd name="connsiteX27" fmla="*/ 589 w 1205803"/>
                  <a:gd name="connsiteY27" fmla="*/ 544375 h 1639479"/>
                  <a:gd name="connsiteX28" fmla="*/ 77164 w 1205803"/>
                  <a:gd name="connsiteY28" fmla="*/ 250647 h 1639479"/>
                  <a:gd name="connsiteX29" fmla="*/ 393178 w 1205803"/>
                  <a:gd name="connsiteY29" fmla="*/ 37495 h 1639479"/>
                  <a:gd name="connsiteX30" fmla="*/ 598259 w 1205803"/>
                  <a:gd name="connsiteY30" fmla="*/ 279 h 1639479"/>
                  <a:gd name="connsiteX0" fmla="*/ 1144717 w 1205803"/>
                  <a:gd name="connsiteY0" fmla="*/ 913732 h 1639479"/>
                  <a:gd name="connsiteX1" fmla="*/ 1144712 w 1205803"/>
                  <a:gd name="connsiteY1" fmla="*/ 913749 h 1639479"/>
                  <a:gd name="connsiteX2" fmla="*/ 1144717 w 1205803"/>
                  <a:gd name="connsiteY2" fmla="*/ 913732 h 1639479"/>
                  <a:gd name="connsiteX3" fmla="*/ 598259 w 1205803"/>
                  <a:gd name="connsiteY3" fmla="*/ 279 h 1639479"/>
                  <a:gd name="connsiteX4" fmla="*/ 789196 w 1205803"/>
                  <a:gd name="connsiteY4" fmla="*/ 41495 h 1639479"/>
                  <a:gd name="connsiteX5" fmla="*/ 983490 w 1205803"/>
                  <a:gd name="connsiteY5" fmla="*/ 212931 h 1639479"/>
                  <a:gd name="connsiteX6" fmla="*/ 1046350 w 1205803"/>
                  <a:gd name="connsiteY6" fmla="*/ 511802 h 1639479"/>
                  <a:gd name="connsiteX7" fmla="*/ 1094353 w 1205803"/>
                  <a:gd name="connsiteY7" fmla="*/ 473514 h 1639479"/>
                  <a:gd name="connsiteX8" fmla="*/ 1157213 w 1205803"/>
                  <a:gd name="connsiteY8" fmla="*/ 527231 h 1639479"/>
                  <a:gd name="connsiteX9" fmla="*/ 1205786 w 1205803"/>
                  <a:gd name="connsiteY9" fmla="*/ 770099 h 1639479"/>
                  <a:gd name="connsiteX10" fmla="*/ 1174927 w 1205803"/>
                  <a:gd name="connsiteY10" fmla="*/ 867246 h 1639479"/>
                  <a:gd name="connsiteX11" fmla="*/ 1146926 w 1205803"/>
                  <a:gd name="connsiteY11" fmla="*/ 910677 h 1639479"/>
                  <a:gd name="connsiteX12" fmla="*/ 1146828 w 1205803"/>
                  <a:gd name="connsiteY12" fmla="*/ 906043 h 1639479"/>
                  <a:gd name="connsiteX13" fmla="*/ 1054922 w 1205803"/>
                  <a:gd name="connsiteY13" fmla="*/ 983823 h 1639479"/>
                  <a:gd name="connsiteX14" fmla="*/ 1055494 w 1205803"/>
                  <a:gd name="connsiteY14" fmla="*/ 1144402 h 1639479"/>
                  <a:gd name="connsiteX15" fmla="*/ 992634 w 1205803"/>
                  <a:gd name="connsiteY15" fmla="*/ 1328410 h 1639479"/>
                  <a:gd name="connsiteX16" fmla="*/ 853770 w 1205803"/>
                  <a:gd name="connsiteY16" fmla="*/ 1488418 h 1639479"/>
                  <a:gd name="connsiteX17" fmla="*/ 634660 w 1205803"/>
                  <a:gd name="connsiteY17" fmla="*/ 1639121 h 1639479"/>
                  <a:gd name="connsiteX18" fmla="*/ 634332 w 1205803"/>
                  <a:gd name="connsiteY18" fmla="*/ 1638710 h 1639479"/>
                  <a:gd name="connsiteX19" fmla="*/ 634903 w 1205803"/>
                  <a:gd name="connsiteY19" fmla="*/ 1634709 h 1639479"/>
                  <a:gd name="connsiteX20" fmla="*/ 550328 w 1205803"/>
                  <a:gd name="connsiteY20" fmla="*/ 1638710 h 1639479"/>
                  <a:gd name="connsiteX21" fmla="*/ 456609 w 1205803"/>
                  <a:gd name="connsiteY21" fmla="*/ 1575850 h 1639479"/>
                  <a:gd name="connsiteX22" fmla="*/ 417179 w 1205803"/>
                  <a:gd name="connsiteY22" fmla="*/ 1515847 h 1639479"/>
                  <a:gd name="connsiteX23" fmla="*/ 161167 w 1205803"/>
                  <a:gd name="connsiteY23" fmla="*/ 1154688 h 1639479"/>
                  <a:gd name="connsiteX24" fmla="*/ 23447 w 1205803"/>
                  <a:gd name="connsiteY24" fmla="*/ 779814 h 1639479"/>
                  <a:gd name="connsiteX25" fmla="*/ 17 w 1205803"/>
                  <a:gd name="connsiteY25" fmla="*/ 587805 h 1639479"/>
                  <a:gd name="connsiteX26" fmla="*/ 589 w 1205803"/>
                  <a:gd name="connsiteY26" fmla="*/ 544375 h 1639479"/>
                  <a:gd name="connsiteX27" fmla="*/ 77164 w 1205803"/>
                  <a:gd name="connsiteY27" fmla="*/ 250647 h 1639479"/>
                  <a:gd name="connsiteX28" fmla="*/ 393178 w 1205803"/>
                  <a:gd name="connsiteY28" fmla="*/ 37495 h 1639479"/>
                  <a:gd name="connsiteX29" fmla="*/ 598259 w 1205803"/>
                  <a:gd name="connsiteY29" fmla="*/ 279 h 1639479"/>
                  <a:gd name="connsiteX0" fmla="*/ 1144717 w 1205803"/>
                  <a:gd name="connsiteY0" fmla="*/ 913732 h 1643351"/>
                  <a:gd name="connsiteX1" fmla="*/ 1144712 w 1205803"/>
                  <a:gd name="connsiteY1" fmla="*/ 913749 h 1643351"/>
                  <a:gd name="connsiteX2" fmla="*/ 1144717 w 1205803"/>
                  <a:gd name="connsiteY2" fmla="*/ 913732 h 1643351"/>
                  <a:gd name="connsiteX3" fmla="*/ 598259 w 1205803"/>
                  <a:gd name="connsiteY3" fmla="*/ 279 h 1643351"/>
                  <a:gd name="connsiteX4" fmla="*/ 789196 w 1205803"/>
                  <a:gd name="connsiteY4" fmla="*/ 41495 h 1643351"/>
                  <a:gd name="connsiteX5" fmla="*/ 983490 w 1205803"/>
                  <a:gd name="connsiteY5" fmla="*/ 212931 h 1643351"/>
                  <a:gd name="connsiteX6" fmla="*/ 1046350 w 1205803"/>
                  <a:gd name="connsiteY6" fmla="*/ 511802 h 1643351"/>
                  <a:gd name="connsiteX7" fmla="*/ 1094353 w 1205803"/>
                  <a:gd name="connsiteY7" fmla="*/ 473514 h 1643351"/>
                  <a:gd name="connsiteX8" fmla="*/ 1157213 w 1205803"/>
                  <a:gd name="connsiteY8" fmla="*/ 527231 h 1643351"/>
                  <a:gd name="connsiteX9" fmla="*/ 1205786 w 1205803"/>
                  <a:gd name="connsiteY9" fmla="*/ 770099 h 1643351"/>
                  <a:gd name="connsiteX10" fmla="*/ 1174927 w 1205803"/>
                  <a:gd name="connsiteY10" fmla="*/ 867246 h 1643351"/>
                  <a:gd name="connsiteX11" fmla="*/ 1146926 w 1205803"/>
                  <a:gd name="connsiteY11" fmla="*/ 910677 h 1643351"/>
                  <a:gd name="connsiteX12" fmla="*/ 1146828 w 1205803"/>
                  <a:gd name="connsiteY12" fmla="*/ 906043 h 1643351"/>
                  <a:gd name="connsiteX13" fmla="*/ 1054922 w 1205803"/>
                  <a:gd name="connsiteY13" fmla="*/ 983823 h 1643351"/>
                  <a:gd name="connsiteX14" fmla="*/ 1055494 w 1205803"/>
                  <a:gd name="connsiteY14" fmla="*/ 1144402 h 1643351"/>
                  <a:gd name="connsiteX15" fmla="*/ 992634 w 1205803"/>
                  <a:gd name="connsiteY15" fmla="*/ 1328410 h 1643351"/>
                  <a:gd name="connsiteX16" fmla="*/ 853770 w 1205803"/>
                  <a:gd name="connsiteY16" fmla="*/ 1488418 h 1643351"/>
                  <a:gd name="connsiteX17" fmla="*/ 634660 w 1205803"/>
                  <a:gd name="connsiteY17" fmla="*/ 1639121 h 1643351"/>
                  <a:gd name="connsiteX18" fmla="*/ 634332 w 1205803"/>
                  <a:gd name="connsiteY18" fmla="*/ 1638710 h 1643351"/>
                  <a:gd name="connsiteX19" fmla="*/ 550328 w 1205803"/>
                  <a:gd name="connsiteY19" fmla="*/ 1638710 h 1643351"/>
                  <a:gd name="connsiteX20" fmla="*/ 456609 w 1205803"/>
                  <a:gd name="connsiteY20" fmla="*/ 1575850 h 1643351"/>
                  <a:gd name="connsiteX21" fmla="*/ 417179 w 1205803"/>
                  <a:gd name="connsiteY21" fmla="*/ 1515847 h 1643351"/>
                  <a:gd name="connsiteX22" fmla="*/ 161167 w 1205803"/>
                  <a:gd name="connsiteY22" fmla="*/ 1154688 h 1643351"/>
                  <a:gd name="connsiteX23" fmla="*/ 23447 w 1205803"/>
                  <a:gd name="connsiteY23" fmla="*/ 779814 h 1643351"/>
                  <a:gd name="connsiteX24" fmla="*/ 17 w 1205803"/>
                  <a:gd name="connsiteY24" fmla="*/ 587805 h 1643351"/>
                  <a:gd name="connsiteX25" fmla="*/ 589 w 1205803"/>
                  <a:gd name="connsiteY25" fmla="*/ 544375 h 1643351"/>
                  <a:gd name="connsiteX26" fmla="*/ 77164 w 1205803"/>
                  <a:gd name="connsiteY26" fmla="*/ 250647 h 1643351"/>
                  <a:gd name="connsiteX27" fmla="*/ 393178 w 1205803"/>
                  <a:gd name="connsiteY27" fmla="*/ 37495 h 1643351"/>
                  <a:gd name="connsiteX28" fmla="*/ 598259 w 1205803"/>
                  <a:gd name="connsiteY28" fmla="*/ 279 h 1643351"/>
                  <a:gd name="connsiteX0" fmla="*/ 1144717 w 1205803"/>
                  <a:gd name="connsiteY0" fmla="*/ 913732 h 1639121"/>
                  <a:gd name="connsiteX1" fmla="*/ 1144712 w 1205803"/>
                  <a:gd name="connsiteY1" fmla="*/ 913749 h 1639121"/>
                  <a:gd name="connsiteX2" fmla="*/ 1144717 w 1205803"/>
                  <a:gd name="connsiteY2" fmla="*/ 913732 h 1639121"/>
                  <a:gd name="connsiteX3" fmla="*/ 598259 w 1205803"/>
                  <a:gd name="connsiteY3" fmla="*/ 279 h 1639121"/>
                  <a:gd name="connsiteX4" fmla="*/ 789196 w 1205803"/>
                  <a:gd name="connsiteY4" fmla="*/ 41495 h 1639121"/>
                  <a:gd name="connsiteX5" fmla="*/ 983490 w 1205803"/>
                  <a:gd name="connsiteY5" fmla="*/ 212931 h 1639121"/>
                  <a:gd name="connsiteX6" fmla="*/ 1046350 w 1205803"/>
                  <a:gd name="connsiteY6" fmla="*/ 511802 h 1639121"/>
                  <a:gd name="connsiteX7" fmla="*/ 1094353 w 1205803"/>
                  <a:gd name="connsiteY7" fmla="*/ 473514 h 1639121"/>
                  <a:gd name="connsiteX8" fmla="*/ 1157213 w 1205803"/>
                  <a:gd name="connsiteY8" fmla="*/ 527231 h 1639121"/>
                  <a:gd name="connsiteX9" fmla="*/ 1205786 w 1205803"/>
                  <a:gd name="connsiteY9" fmla="*/ 770099 h 1639121"/>
                  <a:gd name="connsiteX10" fmla="*/ 1174927 w 1205803"/>
                  <a:gd name="connsiteY10" fmla="*/ 867246 h 1639121"/>
                  <a:gd name="connsiteX11" fmla="*/ 1146926 w 1205803"/>
                  <a:gd name="connsiteY11" fmla="*/ 910677 h 1639121"/>
                  <a:gd name="connsiteX12" fmla="*/ 1146828 w 1205803"/>
                  <a:gd name="connsiteY12" fmla="*/ 906043 h 1639121"/>
                  <a:gd name="connsiteX13" fmla="*/ 1054922 w 1205803"/>
                  <a:gd name="connsiteY13" fmla="*/ 983823 h 1639121"/>
                  <a:gd name="connsiteX14" fmla="*/ 1055494 w 1205803"/>
                  <a:gd name="connsiteY14" fmla="*/ 1144402 h 1639121"/>
                  <a:gd name="connsiteX15" fmla="*/ 992634 w 1205803"/>
                  <a:gd name="connsiteY15" fmla="*/ 1328410 h 1639121"/>
                  <a:gd name="connsiteX16" fmla="*/ 853770 w 1205803"/>
                  <a:gd name="connsiteY16" fmla="*/ 1488418 h 1639121"/>
                  <a:gd name="connsiteX17" fmla="*/ 634660 w 1205803"/>
                  <a:gd name="connsiteY17" fmla="*/ 1639121 h 1639121"/>
                  <a:gd name="connsiteX18" fmla="*/ 550328 w 1205803"/>
                  <a:gd name="connsiteY18" fmla="*/ 1638710 h 1639121"/>
                  <a:gd name="connsiteX19" fmla="*/ 456609 w 1205803"/>
                  <a:gd name="connsiteY19" fmla="*/ 1575850 h 1639121"/>
                  <a:gd name="connsiteX20" fmla="*/ 417179 w 1205803"/>
                  <a:gd name="connsiteY20" fmla="*/ 1515847 h 1639121"/>
                  <a:gd name="connsiteX21" fmla="*/ 161167 w 1205803"/>
                  <a:gd name="connsiteY21" fmla="*/ 1154688 h 1639121"/>
                  <a:gd name="connsiteX22" fmla="*/ 23447 w 1205803"/>
                  <a:gd name="connsiteY22" fmla="*/ 779814 h 1639121"/>
                  <a:gd name="connsiteX23" fmla="*/ 17 w 1205803"/>
                  <a:gd name="connsiteY23" fmla="*/ 587805 h 1639121"/>
                  <a:gd name="connsiteX24" fmla="*/ 589 w 1205803"/>
                  <a:gd name="connsiteY24" fmla="*/ 544375 h 1639121"/>
                  <a:gd name="connsiteX25" fmla="*/ 77164 w 1205803"/>
                  <a:gd name="connsiteY25" fmla="*/ 250647 h 1639121"/>
                  <a:gd name="connsiteX26" fmla="*/ 393178 w 1205803"/>
                  <a:gd name="connsiteY26" fmla="*/ 37495 h 1639121"/>
                  <a:gd name="connsiteX27" fmla="*/ 598259 w 1205803"/>
                  <a:gd name="connsiteY27" fmla="*/ 279 h 1639121"/>
                  <a:gd name="connsiteX0" fmla="*/ 1144717 w 1205803"/>
                  <a:gd name="connsiteY0" fmla="*/ 913732 h 1638710"/>
                  <a:gd name="connsiteX1" fmla="*/ 1144712 w 1205803"/>
                  <a:gd name="connsiteY1" fmla="*/ 913749 h 1638710"/>
                  <a:gd name="connsiteX2" fmla="*/ 1144717 w 1205803"/>
                  <a:gd name="connsiteY2" fmla="*/ 913732 h 1638710"/>
                  <a:gd name="connsiteX3" fmla="*/ 598259 w 1205803"/>
                  <a:gd name="connsiteY3" fmla="*/ 279 h 1638710"/>
                  <a:gd name="connsiteX4" fmla="*/ 789196 w 1205803"/>
                  <a:gd name="connsiteY4" fmla="*/ 41495 h 1638710"/>
                  <a:gd name="connsiteX5" fmla="*/ 983490 w 1205803"/>
                  <a:gd name="connsiteY5" fmla="*/ 212931 h 1638710"/>
                  <a:gd name="connsiteX6" fmla="*/ 1046350 w 1205803"/>
                  <a:gd name="connsiteY6" fmla="*/ 511802 h 1638710"/>
                  <a:gd name="connsiteX7" fmla="*/ 1094353 w 1205803"/>
                  <a:gd name="connsiteY7" fmla="*/ 473514 h 1638710"/>
                  <a:gd name="connsiteX8" fmla="*/ 1157213 w 1205803"/>
                  <a:gd name="connsiteY8" fmla="*/ 527231 h 1638710"/>
                  <a:gd name="connsiteX9" fmla="*/ 1205786 w 1205803"/>
                  <a:gd name="connsiteY9" fmla="*/ 770099 h 1638710"/>
                  <a:gd name="connsiteX10" fmla="*/ 1174927 w 1205803"/>
                  <a:gd name="connsiteY10" fmla="*/ 867246 h 1638710"/>
                  <a:gd name="connsiteX11" fmla="*/ 1146926 w 1205803"/>
                  <a:gd name="connsiteY11" fmla="*/ 910677 h 1638710"/>
                  <a:gd name="connsiteX12" fmla="*/ 1146828 w 1205803"/>
                  <a:gd name="connsiteY12" fmla="*/ 906043 h 1638710"/>
                  <a:gd name="connsiteX13" fmla="*/ 1054922 w 1205803"/>
                  <a:gd name="connsiteY13" fmla="*/ 983823 h 1638710"/>
                  <a:gd name="connsiteX14" fmla="*/ 1055494 w 1205803"/>
                  <a:gd name="connsiteY14" fmla="*/ 1144402 h 1638710"/>
                  <a:gd name="connsiteX15" fmla="*/ 992634 w 1205803"/>
                  <a:gd name="connsiteY15" fmla="*/ 1328410 h 1638710"/>
                  <a:gd name="connsiteX16" fmla="*/ 853770 w 1205803"/>
                  <a:gd name="connsiteY16" fmla="*/ 1488418 h 1638710"/>
                  <a:gd name="connsiteX17" fmla="*/ 550328 w 1205803"/>
                  <a:gd name="connsiteY17" fmla="*/ 1638710 h 1638710"/>
                  <a:gd name="connsiteX18" fmla="*/ 456609 w 1205803"/>
                  <a:gd name="connsiteY18" fmla="*/ 1575850 h 1638710"/>
                  <a:gd name="connsiteX19" fmla="*/ 417179 w 1205803"/>
                  <a:gd name="connsiteY19" fmla="*/ 1515847 h 1638710"/>
                  <a:gd name="connsiteX20" fmla="*/ 161167 w 1205803"/>
                  <a:gd name="connsiteY20" fmla="*/ 1154688 h 1638710"/>
                  <a:gd name="connsiteX21" fmla="*/ 23447 w 1205803"/>
                  <a:gd name="connsiteY21" fmla="*/ 779814 h 1638710"/>
                  <a:gd name="connsiteX22" fmla="*/ 17 w 1205803"/>
                  <a:gd name="connsiteY22" fmla="*/ 587805 h 1638710"/>
                  <a:gd name="connsiteX23" fmla="*/ 589 w 1205803"/>
                  <a:gd name="connsiteY23" fmla="*/ 544375 h 1638710"/>
                  <a:gd name="connsiteX24" fmla="*/ 77164 w 1205803"/>
                  <a:gd name="connsiteY24" fmla="*/ 250647 h 1638710"/>
                  <a:gd name="connsiteX25" fmla="*/ 393178 w 1205803"/>
                  <a:gd name="connsiteY25" fmla="*/ 37495 h 1638710"/>
                  <a:gd name="connsiteX26" fmla="*/ 598259 w 1205803"/>
                  <a:gd name="connsiteY26" fmla="*/ 279 h 1638710"/>
                  <a:gd name="connsiteX0" fmla="*/ 1144717 w 1205803"/>
                  <a:gd name="connsiteY0" fmla="*/ 913732 h 1638710"/>
                  <a:gd name="connsiteX1" fmla="*/ 1144712 w 1205803"/>
                  <a:gd name="connsiteY1" fmla="*/ 913749 h 1638710"/>
                  <a:gd name="connsiteX2" fmla="*/ 1144717 w 1205803"/>
                  <a:gd name="connsiteY2" fmla="*/ 913732 h 1638710"/>
                  <a:gd name="connsiteX3" fmla="*/ 598259 w 1205803"/>
                  <a:gd name="connsiteY3" fmla="*/ 279 h 1638710"/>
                  <a:gd name="connsiteX4" fmla="*/ 789196 w 1205803"/>
                  <a:gd name="connsiteY4" fmla="*/ 41495 h 1638710"/>
                  <a:gd name="connsiteX5" fmla="*/ 983490 w 1205803"/>
                  <a:gd name="connsiteY5" fmla="*/ 212931 h 1638710"/>
                  <a:gd name="connsiteX6" fmla="*/ 1046350 w 1205803"/>
                  <a:gd name="connsiteY6" fmla="*/ 511802 h 1638710"/>
                  <a:gd name="connsiteX7" fmla="*/ 1094353 w 1205803"/>
                  <a:gd name="connsiteY7" fmla="*/ 473514 h 1638710"/>
                  <a:gd name="connsiteX8" fmla="*/ 1157213 w 1205803"/>
                  <a:gd name="connsiteY8" fmla="*/ 527231 h 1638710"/>
                  <a:gd name="connsiteX9" fmla="*/ 1205786 w 1205803"/>
                  <a:gd name="connsiteY9" fmla="*/ 770099 h 1638710"/>
                  <a:gd name="connsiteX10" fmla="*/ 1174927 w 1205803"/>
                  <a:gd name="connsiteY10" fmla="*/ 867246 h 1638710"/>
                  <a:gd name="connsiteX11" fmla="*/ 1146926 w 1205803"/>
                  <a:gd name="connsiteY11" fmla="*/ 910677 h 1638710"/>
                  <a:gd name="connsiteX12" fmla="*/ 1146828 w 1205803"/>
                  <a:gd name="connsiteY12" fmla="*/ 906043 h 1638710"/>
                  <a:gd name="connsiteX13" fmla="*/ 1054922 w 1205803"/>
                  <a:gd name="connsiteY13" fmla="*/ 983823 h 1638710"/>
                  <a:gd name="connsiteX14" fmla="*/ 1055494 w 1205803"/>
                  <a:gd name="connsiteY14" fmla="*/ 1144402 h 1638710"/>
                  <a:gd name="connsiteX15" fmla="*/ 992634 w 1205803"/>
                  <a:gd name="connsiteY15" fmla="*/ 1328410 h 1638710"/>
                  <a:gd name="connsiteX16" fmla="*/ 853770 w 1205803"/>
                  <a:gd name="connsiteY16" fmla="*/ 1488418 h 1638710"/>
                  <a:gd name="connsiteX17" fmla="*/ 550328 w 1205803"/>
                  <a:gd name="connsiteY17" fmla="*/ 1638710 h 1638710"/>
                  <a:gd name="connsiteX18" fmla="*/ 456609 w 1205803"/>
                  <a:gd name="connsiteY18" fmla="*/ 1575850 h 1638710"/>
                  <a:gd name="connsiteX19" fmla="*/ 417179 w 1205803"/>
                  <a:gd name="connsiteY19" fmla="*/ 1515847 h 1638710"/>
                  <a:gd name="connsiteX20" fmla="*/ 161167 w 1205803"/>
                  <a:gd name="connsiteY20" fmla="*/ 1154688 h 1638710"/>
                  <a:gd name="connsiteX21" fmla="*/ 23447 w 1205803"/>
                  <a:gd name="connsiteY21" fmla="*/ 779814 h 1638710"/>
                  <a:gd name="connsiteX22" fmla="*/ 17 w 1205803"/>
                  <a:gd name="connsiteY22" fmla="*/ 587805 h 1638710"/>
                  <a:gd name="connsiteX23" fmla="*/ 589 w 1205803"/>
                  <a:gd name="connsiteY23" fmla="*/ 544375 h 1638710"/>
                  <a:gd name="connsiteX24" fmla="*/ 77164 w 1205803"/>
                  <a:gd name="connsiteY24" fmla="*/ 250647 h 1638710"/>
                  <a:gd name="connsiteX25" fmla="*/ 393178 w 1205803"/>
                  <a:gd name="connsiteY25" fmla="*/ 37495 h 1638710"/>
                  <a:gd name="connsiteX26" fmla="*/ 598259 w 1205803"/>
                  <a:gd name="connsiteY26" fmla="*/ 279 h 1638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05803" h="1638710">
                    <a:moveTo>
                      <a:pt x="1144717" y="913732"/>
                    </a:moveTo>
                    <a:lnTo>
                      <a:pt x="1144712" y="913749"/>
                    </a:lnTo>
                    <a:cubicBezTo>
                      <a:pt x="1144714" y="913743"/>
                      <a:pt x="1144715" y="913738"/>
                      <a:pt x="1144717" y="913732"/>
                    </a:cubicBezTo>
                    <a:close/>
                    <a:moveTo>
                      <a:pt x="598259" y="279"/>
                    </a:moveTo>
                    <a:cubicBezTo>
                      <a:pt x="665333" y="2493"/>
                      <a:pt x="730051" y="17780"/>
                      <a:pt x="789196" y="41495"/>
                    </a:cubicBezTo>
                    <a:cubicBezTo>
                      <a:pt x="916630" y="92926"/>
                      <a:pt x="983490" y="212931"/>
                      <a:pt x="983490" y="212931"/>
                    </a:cubicBezTo>
                    <a:cubicBezTo>
                      <a:pt x="1040636" y="292935"/>
                      <a:pt x="1027492" y="544946"/>
                      <a:pt x="1046350" y="511802"/>
                    </a:cubicBezTo>
                    <a:cubicBezTo>
                      <a:pt x="1059494" y="494658"/>
                      <a:pt x="1070351" y="475800"/>
                      <a:pt x="1094353" y="473514"/>
                    </a:cubicBezTo>
                    <a:cubicBezTo>
                      <a:pt x="1126925" y="477514"/>
                      <a:pt x="1148069" y="495801"/>
                      <a:pt x="1157213" y="527231"/>
                    </a:cubicBezTo>
                    <a:cubicBezTo>
                      <a:pt x="1180071" y="606663"/>
                      <a:pt x="1205214" y="685524"/>
                      <a:pt x="1205786" y="770099"/>
                    </a:cubicBezTo>
                    <a:cubicBezTo>
                      <a:pt x="1206357" y="807815"/>
                      <a:pt x="1192642" y="836959"/>
                      <a:pt x="1174927" y="867246"/>
                    </a:cubicBezTo>
                    <a:cubicBezTo>
                      <a:pt x="1165784" y="881533"/>
                      <a:pt x="1156070" y="895819"/>
                      <a:pt x="1146926" y="910677"/>
                    </a:cubicBezTo>
                    <a:cubicBezTo>
                      <a:pt x="1146893" y="909132"/>
                      <a:pt x="1146861" y="907588"/>
                      <a:pt x="1146828" y="906043"/>
                    </a:cubicBezTo>
                    <a:cubicBezTo>
                      <a:pt x="1131494" y="918234"/>
                      <a:pt x="1070144" y="944096"/>
                      <a:pt x="1054922" y="983823"/>
                    </a:cubicBezTo>
                    <a:cubicBezTo>
                      <a:pt x="1054922" y="1037540"/>
                      <a:pt x="1053779" y="1090685"/>
                      <a:pt x="1055494" y="1144402"/>
                    </a:cubicBezTo>
                    <a:cubicBezTo>
                      <a:pt x="1057208" y="1214120"/>
                      <a:pt x="1029778" y="1272408"/>
                      <a:pt x="992634" y="1328410"/>
                    </a:cubicBezTo>
                    <a:cubicBezTo>
                      <a:pt x="953203" y="1387842"/>
                      <a:pt x="927488" y="1436701"/>
                      <a:pt x="853770" y="1488418"/>
                    </a:cubicBezTo>
                    <a:cubicBezTo>
                      <a:pt x="780052" y="1540135"/>
                      <a:pt x="719629" y="1618712"/>
                      <a:pt x="550328" y="1638710"/>
                    </a:cubicBezTo>
                    <a:cubicBezTo>
                      <a:pt x="505755" y="1638138"/>
                      <a:pt x="475467" y="1616994"/>
                      <a:pt x="456609" y="1575850"/>
                    </a:cubicBezTo>
                    <a:cubicBezTo>
                      <a:pt x="446894" y="1554134"/>
                      <a:pt x="434894" y="1531276"/>
                      <a:pt x="417179" y="1515847"/>
                    </a:cubicBezTo>
                    <a:cubicBezTo>
                      <a:pt x="304603" y="1414128"/>
                      <a:pt x="227456" y="1288980"/>
                      <a:pt x="161167" y="1154688"/>
                    </a:cubicBezTo>
                    <a:cubicBezTo>
                      <a:pt x="155453" y="1141544"/>
                      <a:pt x="32590" y="795814"/>
                      <a:pt x="23447" y="779814"/>
                    </a:cubicBezTo>
                    <a:cubicBezTo>
                      <a:pt x="13161" y="716382"/>
                      <a:pt x="-554" y="652951"/>
                      <a:pt x="17" y="587805"/>
                    </a:cubicBezTo>
                    <a:cubicBezTo>
                      <a:pt x="17" y="573519"/>
                      <a:pt x="17" y="559232"/>
                      <a:pt x="589" y="544375"/>
                    </a:cubicBezTo>
                    <a:cubicBezTo>
                      <a:pt x="6875" y="455799"/>
                      <a:pt x="23447" y="321507"/>
                      <a:pt x="77164" y="250647"/>
                    </a:cubicBezTo>
                    <a:cubicBezTo>
                      <a:pt x="134881" y="174644"/>
                      <a:pt x="273173" y="87211"/>
                      <a:pt x="393178" y="37495"/>
                    </a:cubicBezTo>
                    <a:cubicBezTo>
                      <a:pt x="461753" y="8922"/>
                      <a:pt x="531184" y="-1936"/>
                      <a:pt x="598259" y="279"/>
                    </a:cubicBezTo>
                    <a:close/>
                  </a:path>
                </a:pathLst>
              </a:custGeom>
              <a:gradFill>
                <a:gsLst>
                  <a:gs pos="41000">
                    <a:srgbClr val="F6D6BA"/>
                  </a:gs>
                  <a:gs pos="0">
                    <a:schemeClr val="bg1">
                      <a:lumMod val="95000"/>
                    </a:schemeClr>
                  </a:gs>
                  <a:gs pos="100000">
                    <a:srgbClr val="EABB8B"/>
                  </a:gs>
                </a:gsLst>
                <a:lin ang="90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en-US">
                  <a:cs typeface="B Nazanin" panose="00000400000000000000" pitchFamily="2" charset="-78"/>
                </a:endParaRPr>
              </a:p>
            </p:txBody>
          </p:sp>
          <p:sp>
            <p:nvSpPr>
              <p:cNvPr id="95" name="Freeform: Shape 94">
                <a:extLst>
                  <a:ext uri="{FF2B5EF4-FFF2-40B4-BE49-F238E27FC236}">
                    <a16:creationId xmlns:a16="http://schemas.microsoft.com/office/drawing/2014/main" id="{674920B3-F8C2-4D2F-8C70-29B81FE15D6A}"/>
                  </a:ext>
                </a:extLst>
              </p:cNvPr>
              <p:cNvSpPr/>
              <p:nvPr/>
            </p:nvSpPr>
            <p:spPr>
              <a:xfrm>
                <a:off x="8541253" y="6031525"/>
                <a:ext cx="1146418" cy="636246"/>
              </a:xfrm>
              <a:custGeom>
                <a:avLst/>
                <a:gdLst>
                  <a:gd name="connsiteX0" fmla="*/ 436121 w 1167884"/>
                  <a:gd name="connsiteY0" fmla="*/ 9766 h 651968"/>
                  <a:gd name="connsiteX1" fmla="*/ 435279 w 1167884"/>
                  <a:gd name="connsiteY1" fmla="*/ 11299 h 651968"/>
                  <a:gd name="connsiteX2" fmla="*/ 534712 w 1167884"/>
                  <a:gd name="connsiteY2" fmla="*/ 11870 h 651968"/>
                  <a:gd name="connsiteX3" fmla="*/ 637574 w 1167884"/>
                  <a:gd name="connsiteY3" fmla="*/ 34157 h 651968"/>
                  <a:gd name="connsiteX4" fmla="*/ 766723 w 1167884"/>
                  <a:gd name="connsiteY4" fmla="*/ 101017 h 651968"/>
                  <a:gd name="connsiteX5" fmla="*/ 847869 w 1167884"/>
                  <a:gd name="connsiteY5" fmla="*/ 146733 h 651968"/>
                  <a:gd name="connsiteX6" fmla="*/ 966732 w 1167884"/>
                  <a:gd name="connsiteY6" fmla="*/ 190736 h 651968"/>
                  <a:gd name="connsiteX7" fmla="*/ 1167884 w 1167884"/>
                  <a:gd name="connsiteY7" fmla="*/ 226166 h 651968"/>
                  <a:gd name="connsiteX8" fmla="*/ 1109595 w 1167884"/>
                  <a:gd name="connsiteY8" fmla="*/ 251310 h 651968"/>
                  <a:gd name="connsiteX9" fmla="*/ 990733 w 1167884"/>
                  <a:gd name="connsiteY9" fmla="*/ 491892 h 651968"/>
                  <a:gd name="connsiteX10" fmla="*/ 1039307 w 1167884"/>
                  <a:gd name="connsiteY10" fmla="*/ 646756 h 651968"/>
                  <a:gd name="connsiteX11" fmla="*/ 1024449 w 1167884"/>
                  <a:gd name="connsiteY11" fmla="*/ 650185 h 651968"/>
                  <a:gd name="connsiteX12" fmla="*/ 889585 w 1167884"/>
                  <a:gd name="connsiteY12" fmla="*/ 567324 h 651968"/>
                  <a:gd name="connsiteX13" fmla="*/ 759294 w 1167884"/>
                  <a:gd name="connsiteY13" fmla="*/ 547895 h 651968"/>
                  <a:gd name="connsiteX14" fmla="*/ 566714 w 1167884"/>
                  <a:gd name="connsiteY14" fmla="*/ 489035 h 651968"/>
                  <a:gd name="connsiteX15" fmla="*/ 210126 w 1167884"/>
                  <a:gd name="connsiteY15" fmla="*/ 308455 h 651968"/>
                  <a:gd name="connsiteX16" fmla="*/ 186697 w 1167884"/>
                  <a:gd name="connsiteY16" fmla="*/ 296455 h 651968"/>
                  <a:gd name="connsiteX17" fmla="*/ 124408 w 1167884"/>
                  <a:gd name="connsiteY17" fmla="*/ 323313 h 651968"/>
                  <a:gd name="connsiteX18" fmla="*/ 96978 w 1167884"/>
                  <a:gd name="connsiteY18" fmla="*/ 387316 h 651968"/>
                  <a:gd name="connsiteX19" fmla="*/ 56977 w 1167884"/>
                  <a:gd name="connsiteY19" fmla="*/ 410745 h 651968"/>
                  <a:gd name="connsiteX20" fmla="*/ 18118 w 1167884"/>
                  <a:gd name="connsiteY20" fmla="*/ 373601 h 651968"/>
                  <a:gd name="connsiteX21" fmla="*/ 7260 w 1167884"/>
                  <a:gd name="connsiteY21" fmla="*/ 286169 h 651968"/>
                  <a:gd name="connsiteX22" fmla="*/ 122122 w 1167884"/>
                  <a:gd name="connsiteY22" fmla="*/ 90160 h 651968"/>
                  <a:gd name="connsiteX23" fmla="*/ 147838 w 1167884"/>
                  <a:gd name="connsiteY23" fmla="*/ 71873 h 651968"/>
                  <a:gd name="connsiteX24" fmla="*/ 179482 w 1167884"/>
                  <a:gd name="connsiteY24" fmla="*/ 47944 h 651968"/>
                  <a:gd name="connsiteX25" fmla="*/ 180662 w 1167884"/>
                  <a:gd name="connsiteY25" fmla="*/ 39594 h 651968"/>
                  <a:gd name="connsiteX26" fmla="*/ 609586 w 1167884"/>
                  <a:gd name="connsiteY26" fmla="*/ 0 h 651968"/>
                  <a:gd name="connsiteX27" fmla="*/ 651942 w 1167884"/>
                  <a:gd name="connsiteY27" fmla="*/ 10204 h 651968"/>
                  <a:gd name="connsiteX28" fmla="*/ 650052 w 1167884"/>
                  <a:gd name="connsiteY28" fmla="*/ 10364 h 651968"/>
                  <a:gd name="connsiteX29" fmla="*/ 609751 w 1167884"/>
                  <a:gd name="connsiteY29" fmla="*/ 138 h 651968"/>
                  <a:gd name="connsiteX0" fmla="*/ 436121 w 1167884"/>
                  <a:gd name="connsiteY0" fmla="*/ 9766 h 651968"/>
                  <a:gd name="connsiteX1" fmla="*/ 435279 w 1167884"/>
                  <a:gd name="connsiteY1" fmla="*/ 11299 h 651968"/>
                  <a:gd name="connsiteX2" fmla="*/ 534712 w 1167884"/>
                  <a:gd name="connsiteY2" fmla="*/ 11870 h 651968"/>
                  <a:gd name="connsiteX3" fmla="*/ 637574 w 1167884"/>
                  <a:gd name="connsiteY3" fmla="*/ 34157 h 651968"/>
                  <a:gd name="connsiteX4" fmla="*/ 766723 w 1167884"/>
                  <a:gd name="connsiteY4" fmla="*/ 101017 h 651968"/>
                  <a:gd name="connsiteX5" fmla="*/ 847869 w 1167884"/>
                  <a:gd name="connsiteY5" fmla="*/ 146733 h 651968"/>
                  <a:gd name="connsiteX6" fmla="*/ 966732 w 1167884"/>
                  <a:gd name="connsiteY6" fmla="*/ 190736 h 651968"/>
                  <a:gd name="connsiteX7" fmla="*/ 1167884 w 1167884"/>
                  <a:gd name="connsiteY7" fmla="*/ 226166 h 651968"/>
                  <a:gd name="connsiteX8" fmla="*/ 1109595 w 1167884"/>
                  <a:gd name="connsiteY8" fmla="*/ 251310 h 651968"/>
                  <a:gd name="connsiteX9" fmla="*/ 990733 w 1167884"/>
                  <a:gd name="connsiteY9" fmla="*/ 491892 h 651968"/>
                  <a:gd name="connsiteX10" fmla="*/ 1039307 w 1167884"/>
                  <a:gd name="connsiteY10" fmla="*/ 646756 h 651968"/>
                  <a:gd name="connsiteX11" fmla="*/ 1024449 w 1167884"/>
                  <a:gd name="connsiteY11" fmla="*/ 650185 h 651968"/>
                  <a:gd name="connsiteX12" fmla="*/ 889585 w 1167884"/>
                  <a:gd name="connsiteY12" fmla="*/ 567324 h 651968"/>
                  <a:gd name="connsiteX13" fmla="*/ 759294 w 1167884"/>
                  <a:gd name="connsiteY13" fmla="*/ 547895 h 651968"/>
                  <a:gd name="connsiteX14" fmla="*/ 566714 w 1167884"/>
                  <a:gd name="connsiteY14" fmla="*/ 489035 h 651968"/>
                  <a:gd name="connsiteX15" fmla="*/ 210126 w 1167884"/>
                  <a:gd name="connsiteY15" fmla="*/ 308455 h 651968"/>
                  <a:gd name="connsiteX16" fmla="*/ 186697 w 1167884"/>
                  <a:gd name="connsiteY16" fmla="*/ 296455 h 651968"/>
                  <a:gd name="connsiteX17" fmla="*/ 124408 w 1167884"/>
                  <a:gd name="connsiteY17" fmla="*/ 323313 h 651968"/>
                  <a:gd name="connsiteX18" fmla="*/ 96978 w 1167884"/>
                  <a:gd name="connsiteY18" fmla="*/ 387316 h 651968"/>
                  <a:gd name="connsiteX19" fmla="*/ 56977 w 1167884"/>
                  <a:gd name="connsiteY19" fmla="*/ 410745 h 651968"/>
                  <a:gd name="connsiteX20" fmla="*/ 18118 w 1167884"/>
                  <a:gd name="connsiteY20" fmla="*/ 373601 h 651968"/>
                  <a:gd name="connsiteX21" fmla="*/ 7260 w 1167884"/>
                  <a:gd name="connsiteY21" fmla="*/ 286169 h 651968"/>
                  <a:gd name="connsiteX22" fmla="*/ 122122 w 1167884"/>
                  <a:gd name="connsiteY22" fmla="*/ 90160 h 651968"/>
                  <a:gd name="connsiteX23" fmla="*/ 147838 w 1167884"/>
                  <a:gd name="connsiteY23" fmla="*/ 71873 h 651968"/>
                  <a:gd name="connsiteX24" fmla="*/ 179482 w 1167884"/>
                  <a:gd name="connsiteY24" fmla="*/ 47944 h 651968"/>
                  <a:gd name="connsiteX25" fmla="*/ 436121 w 1167884"/>
                  <a:gd name="connsiteY25" fmla="*/ 9766 h 651968"/>
                  <a:gd name="connsiteX26" fmla="*/ 609586 w 1167884"/>
                  <a:gd name="connsiteY26" fmla="*/ 0 h 651968"/>
                  <a:gd name="connsiteX27" fmla="*/ 651942 w 1167884"/>
                  <a:gd name="connsiteY27" fmla="*/ 10204 h 651968"/>
                  <a:gd name="connsiteX28" fmla="*/ 650052 w 1167884"/>
                  <a:gd name="connsiteY28" fmla="*/ 10364 h 651968"/>
                  <a:gd name="connsiteX29" fmla="*/ 609751 w 1167884"/>
                  <a:gd name="connsiteY29" fmla="*/ 138 h 651968"/>
                  <a:gd name="connsiteX30" fmla="*/ 609586 w 1167884"/>
                  <a:gd name="connsiteY30" fmla="*/ 0 h 651968"/>
                  <a:gd name="connsiteX0" fmla="*/ 436121 w 1167884"/>
                  <a:gd name="connsiteY0" fmla="*/ 9766 h 651968"/>
                  <a:gd name="connsiteX1" fmla="*/ 435279 w 1167884"/>
                  <a:gd name="connsiteY1" fmla="*/ 11299 h 651968"/>
                  <a:gd name="connsiteX2" fmla="*/ 534712 w 1167884"/>
                  <a:gd name="connsiteY2" fmla="*/ 11870 h 651968"/>
                  <a:gd name="connsiteX3" fmla="*/ 637574 w 1167884"/>
                  <a:gd name="connsiteY3" fmla="*/ 34157 h 651968"/>
                  <a:gd name="connsiteX4" fmla="*/ 766723 w 1167884"/>
                  <a:gd name="connsiteY4" fmla="*/ 101017 h 651968"/>
                  <a:gd name="connsiteX5" fmla="*/ 847869 w 1167884"/>
                  <a:gd name="connsiteY5" fmla="*/ 146733 h 651968"/>
                  <a:gd name="connsiteX6" fmla="*/ 966732 w 1167884"/>
                  <a:gd name="connsiteY6" fmla="*/ 190736 h 651968"/>
                  <a:gd name="connsiteX7" fmla="*/ 1167884 w 1167884"/>
                  <a:gd name="connsiteY7" fmla="*/ 226166 h 651968"/>
                  <a:gd name="connsiteX8" fmla="*/ 1109595 w 1167884"/>
                  <a:gd name="connsiteY8" fmla="*/ 251310 h 651968"/>
                  <a:gd name="connsiteX9" fmla="*/ 990733 w 1167884"/>
                  <a:gd name="connsiteY9" fmla="*/ 491892 h 651968"/>
                  <a:gd name="connsiteX10" fmla="*/ 1039307 w 1167884"/>
                  <a:gd name="connsiteY10" fmla="*/ 646756 h 651968"/>
                  <a:gd name="connsiteX11" fmla="*/ 1024449 w 1167884"/>
                  <a:gd name="connsiteY11" fmla="*/ 650185 h 651968"/>
                  <a:gd name="connsiteX12" fmla="*/ 889585 w 1167884"/>
                  <a:gd name="connsiteY12" fmla="*/ 567324 h 651968"/>
                  <a:gd name="connsiteX13" fmla="*/ 759294 w 1167884"/>
                  <a:gd name="connsiteY13" fmla="*/ 547895 h 651968"/>
                  <a:gd name="connsiteX14" fmla="*/ 566714 w 1167884"/>
                  <a:gd name="connsiteY14" fmla="*/ 489035 h 651968"/>
                  <a:gd name="connsiteX15" fmla="*/ 210126 w 1167884"/>
                  <a:gd name="connsiteY15" fmla="*/ 308455 h 651968"/>
                  <a:gd name="connsiteX16" fmla="*/ 186697 w 1167884"/>
                  <a:gd name="connsiteY16" fmla="*/ 296455 h 651968"/>
                  <a:gd name="connsiteX17" fmla="*/ 124408 w 1167884"/>
                  <a:gd name="connsiteY17" fmla="*/ 323313 h 651968"/>
                  <a:gd name="connsiteX18" fmla="*/ 96978 w 1167884"/>
                  <a:gd name="connsiteY18" fmla="*/ 387316 h 651968"/>
                  <a:gd name="connsiteX19" fmla="*/ 56977 w 1167884"/>
                  <a:gd name="connsiteY19" fmla="*/ 410745 h 651968"/>
                  <a:gd name="connsiteX20" fmla="*/ 18118 w 1167884"/>
                  <a:gd name="connsiteY20" fmla="*/ 373601 h 651968"/>
                  <a:gd name="connsiteX21" fmla="*/ 7260 w 1167884"/>
                  <a:gd name="connsiteY21" fmla="*/ 286169 h 651968"/>
                  <a:gd name="connsiteX22" fmla="*/ 122122 w 1167884"/>
                  <a:gd name="connsiteY22" fmla="*/ 90160 h 651968"/>
                  <a:gd name="connsiteX23" fmla="*/ 147838 w 1167884"/>
                  <a:gd name="connsiteY23" fmla="*/ 71873 h 651968"/>
                  <a:gd name="connsiteX24" fmla="*/ 179482 w 1167884"/>
                  <a:gd name="connsiteY24" fmla="*/ 47944 h 651968"/>
                  <a:gd name="connsiteX25" fmla="*/ 436121 w 1167884"/>
                  <a:gd name="connsiteY25" fmla="*/ 9766 h 651968"/>
                  <a:gd name="connsiteX26" fmla="*/ 609586 w 1167884"/>
                  <a:gd name="connsiteY26" fmla="*/ 0 h 651968"/>
                  <a:gd name="connsiteX27" fmla="*/ 651942 w 1167884"/>
                  <a:gd name="connsiteY27" fmla="*/ 10204 h 651968"/>
                  <a:gd name="connsiteX28" fmla="*/ 609751 w 1167884"/>
                  <a:gd name="connsiteY28" fmla="*/ 138 h 651968"/>
                  <a:gd name="connsiteX29" fmla="*/ 609586 w 1167884"/>
                  <a:gd name="connsiteY29" fmla="*/ 0 h 651968"/>
                  <a:gd name="connsiteX0" fmla="*/ 436121 w 1167884"/>
                  <a:gd name="connsiteY0" fmla="*/ 9766 h 651968"/>
                  <a:gd name="connsiteX1" fmla="*/ 435279 w 1167884"/>
                  <a:gd name="connsiteY1" fmla="*/ 11299 h 651968"/>
                  <a:gd name="connsiteX2" fmla="*/ 534712 w 1167884"/>
                  <a:gd name="connsiteY2" fmla="*/ 11870 h 651968"/>
                  <a:gd name="connsiteX3" fmla="*/ 637574 w 1167884"/>
                  <a:gd name="connsiteY3" fmla="*/ 34157 h 651968"/>
                  <a:gd name="connsiteX4" fmla="*/ 766723 w 1167884"/>
                  <a:gd name="connsiteY4" fmla="*/ 101017 h 651968"/>
                  <a:gd name="connsiteX5" fmla="*/ 847869 w 1167884"/>
                  <a:gd name="connsiteY5" fmla="*/ 146733 h 651968"/>
                  <a:gd name="connsiteX6" fmla="*/ 966732 w 1167884"/>
                  <a:gd name="connsiteY6" fmla="*/ 190736 h 651968"/>
                  <a:gd name="connsiteX7" fmla="*/ 1167884 w 1167884"/>
                  <a:gd name="connsiteY7" fmla="*/ 226166 h 651968"/>
                  <a:gd name="connsiteX8" fmla="*/ 1109595 w 1167884"/>
                  <a:gd name="connsiteY8" fmla="*/ 251310 h 651968"/>
                  <a:gd name="connsiteX9" fmla="*/ 990733 w 1167884"/>
                  <a:gd name="connsiteY9" fmla="*/ 491892 h 651968"/>
                  <a:gd name="connsiteX10" fmla="*/ 1039307 w 1167884"/>
                  <a:gd name="connsiteY10" fmla="*/ 646756 h 651968"/>
                  <a:gd name="connsiteX11" fmla="*/ 1024449 w 1167884"/>
                  <a:gd name="connsiteY11" fmla="*/ 650185 h 651968"/>
                  <a:gd name="connsiteX12" fmla="*/ 889585 w 1167884"/>
                  <a:gd name="connsiteY12" fmla="*/ 567324 h 651968"/>
                  <a:gd name="connsiteX13" fmla="*/ 759294 w 1167884"/>
                  <a:gd name="connsiteY13" fmla="*/ 547895 h 651968"/>
                  <a:gd name="connsiteX14" fmla="*/ 566714 w 1167884"/>
                  <a:gd name="connsiteY14" fmla="*/ 489035 h 651968"/>
                  <a:gd name="connsiteX15" fmla="*/ 210126 w 1167884"/>
                  <a:gd name="connsiteY15" fmla="*/ 308455 h 651968"/>
                  <a:gd name="connsiteX16" fmla="*/ 186697 w 1167884"/>
                  <a:gd name="connsiteY16" fmla="*/ 296455 h 651968"/>
                  <a:gd name="connsiteX17" fmla="*/ 124408 w 1167884"/>
                  <a:gd name="connsiteY17" fmla="*/ 323313 h 651968"/>
                  <a:gd name="connsiteX18" fmla="*/ 96978 w 1167884"/>
                  <a:gd name="connsiteY18" fmla="*/ 387316 h 651968"/>
                  <a:gd name="connsiteX19" fmla="*/ 56977 w 1167884"/>
                  <a:gd name="connsiteY19" fmla="*/ 410745 h 651968"/>
                  <a:gd name="connsiteX20" fmla="*/ 18118 w 1167884"/>
                  <a:gd name="connsiteY20" fmla="*/ 373601 h 651968"/>
                  <a:gd name="connsiteX21" fmla="*/ 7260 w 1167884"/>
                  <a:gd name="connsiteY21" fmla="*/ 286169 h 651968"/>
                  <a:gd name="connsiteX22" fmla="*/ 122122 w 1167884"/>
                  <a:gd name="connsiteY22" fmla="*/ 90160 h 651968"/>
                  <a:gd name="connsiteX23" fmla="*/ 147838 w 1167884"/>
                  <a:gd name="connsiteY23" fmla="*/ 71873 h 651968"/>
                  <a:gd name="connsiteX24" fmla="*/ 179482 w 1167884"/>
                  <a:gd name="connsiteY24" fmla="*/ 47944 h 651968"/>
                  <a:gd name="connsiteX25" fmla="*/ 436121 w 1167884"/>
                  <a:gd name="connsiteY25" fmla="*/ 9766 h 651968"/>
                  <a:gd name="connsiteX26" fmla="*/ 609586 w 1167884"/>
                  <a:gd name="connsiteY26" fmla="*/ 0 h 651968"/>
                  <a:gd name="connsiteX27" fmla="*/ 609751 w 1167884"/>
                  <a:gd name="connsiteY27" fmla="*/ 138 h 651968"/>
                  <a:gd name="connsiteX28" fmla="*/ 609586 w 1167884"/>
                  <a:gd name="connsiteY28" fmla="*/ 0 h 651968"/>
                  <a:gd name="connsiteX0" fmla="*/ 436121 w 1167884"/>
                  <a:gd name="connsiteY0" fmla="*/ 9766 h 648160"/>
                  <a:gd name="connsiteX1" fmla="*/ 435279 w 1167884"/>
                  <a:gd name="connsiteY1" fmla="*/ 11299 h 648160"/>
                  <a:gd name="connsiteX2" fmla="*/ 534712 w 1167884"/>
                  <a:gd name="connsiteY2" fmla="*/ 11870 h 648160"/>
                  <a:gd name="connsiteX3" fmla="*/ 637574 w 1167884"/>
                  <a:gd name="connsiteY3" fmla="*/ 34157 h 648160"/>
                  <a:gd name="connsiteX4" fmla="*/ 766723 w 1167884"/>
                  <a:gd name="connsiteY4" fmla="*/ 101017 h 648160"/>
                  <a:gd name="connsiteX5" fmla="*/ 847869 w 1167884"/>
                  <a:gd name="connsiteY5" fmla="*/ 146733 h 648160"/>
                  <a:gd name="connsiteX6" fmla="*/ 966732 w 1167884"/>
                  <a:gd name="connsiteY6" fmla="*/ 190736 h 648160"/>
                  <a:gd name="connsiteX7" fmla="*/ 1167884 w 1167884"/>
                  <a:gd name="connsiteY7" fmla="*/ 226166 h 648160"/>
                  <a:gd name="connsiteX8" fmla="*/ 1109595 w 1167884"/>
                  <a:gd name="connsiteY8" fmla="*/ 251310 h 648160"/>
                  <a:gd name="connsiteX9" fmla="*/ 990733 w 1167884"/>
                  <a:gd name="connsiteY9" fmla="*/ 491892 h 648160"/>
                  <a:gd name="connsiteX10" fmla="*/ 1039307 w 1167884"/>
                  <a:gd name="connsiteY10" fmla="*/ 646756 h 648160"/>
                  <a:gd name="connsiteX11" fmla="*/ 889585 w 1167884"/>
                  <a:gd name="connsiteY11" fmla="*/ 567324 h 648160"/>
                  <a:gd name="connsiteX12" fmla="*/ 759294 w 1167884"/>
                  <a:gd name="connsiteY12" fmla="*/ 547895 h 648160"/>
                  <a:gd name="connsiteX13" fmla="*/ 566714 w 1167884"/>
                  <a:gd name="connsiteY13" fmla="*/ 489035 h 648160"/>
                  <a:gd name="connsiteX14" fmla="*/ 210126 w 1167884"/>
                  <a:gd name="connsiteY14" fmla="*/ 308455 h 648160"/>
                  <a:gd name="connsiteX15" fmla="*/ 186697 w 1167884"/>
                  <a:gd name="connsiteY15" fmla="*/ 296455 h 648160"/>
                  <a:gd name="connsiteX16" fmla="*/ 124408 w 1167884"/>
                  <a:gd name="connsiteY16" fmla="*/ 323313 h 648160"/>
                  <a:gd name="connsiteX17" fmla="*/ 96978 w 1167884"/>
                  <a:gd name="connsiteY17" fmla="*/ 387316 h 648160"/>
                  <a:gd name="connsiteX18" fmla="*/ 56977 w 1167884"/>
                  <a:gd name="connsiteY18" fmla="*/ 410745 h 648160"/>
                  <a:gd name="connsiteX19" fmla="*/ 18118 w 1167884"/>
                  <a:gd name="connsiteY19" fmla="*/ 373601 h 648160"/>
                  <a:gd name="connsiteX20" fmla="*/ 7260 w 1167884"/>
                  <a:gd name="connsiteY20" fmla="*/ 286169 h 648160"/>
                  <a:gd name="connsiteX21" fmla="*/ 122122 w 1167884"/>
                  <a:gd name="connsiteY21" fmla="*/ 90160 h 648160"/>
                  <a:gd name="connsiteX22" fmla="*/ 147838 w 1167884"/>
                  <a:gd name="connsiteY22" fmla="*/ 71873 h 648160"/>
                  <a:gd name="connsiteX23" fmla="*/ 179482 w 1167884"/>
                  <a:gd name="connsiteY23" fmla="*/ 47944 h 648160"/>
                  <a:gd name="connsiteX24" fmla="*/ 436121 w 1167884"/>
                  <a:gd name="connsiteY24" fmla="*/ 9766 h 648160"/>
                  <a:gd name="connsiteX25" fmla="*/ 609586 w 1167884"/>
                  <a:gd name="connsiteY25" fmla="*/ 0 h 648160"/>
                  <a:gd name="connsiteX26" fmla="*/ 609751 w 1167884"/>
                  <a:gd name="connsiteY26" fmla="*/ 138 h 648160"/>
                  <a:gd name="connsiteX27" fmla="*/ 609586 w 1167884"/>
                  <a:gd name="connsiteY27" fmla="*/ 0 h 648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67884" h="648160">
                    <a:moveTo>
                      <a:pt x="436121" y="9766"/>
                    </a:moveTo>
                    <a:lnTo>
                      <a:pt x="435279" y="11299"/>
                    </a:lnTo>
                    <a:cubicBezTo>
                      <a:pt x="470138" y="7299"/>
                      <a:pt x="502139" y="17585"/>
                      <a:pt x="534712" y="11870"/>
                    </a:cubicBezTo>
                    <a:cubicBezTo>
                      <a:pt x="571285" y="5585"/>
                      <a:pt x="606144" y="13585"/>
                      <a:pt x="637574" y="34157"/>
                    </a:cubicBezTo>
                    <a:cubicBezTo>
                      <a:pt x="678147" y="61587"/>
                      <a:pt x="722149" y="82159"/>
                      <a:pt x="766723" y="101017"/>
                    </a:cubicBezTo>
                    <a:cubicBezTo>
                      <a:pt x="795295" y="113018"/>
                      <a:pt x="822154" y="129019"/>
                      <a:pt x="847869" y="146733"/>
                    </a:cubicBezTo>
                    <a:cubicBezTo>
                      <a:pt x="883871" y="171306"/>
                      <a:pt x="923873" y="185021"/>
                      <a:pt x="966732" y="190736"/>
                    </a:cubicBezTo>
                    <a:cubicBezTo>
                      <a:pt x="1014734" y="197593"/>
                      <a:pt x="1135882" y="216451"/>
                      <a:pt x="1167884" y="226166"/>
                    </a:cubicBezTo>
                    <a:cubicBezTo>
                      <a:pt x="1160455" y="238738"/>
                      <a:pt x="1121596" y="245595"/>
                      <a:pt x="1109595" y="251310"/>
                    </a:cubicBezTo>
                    <a:cubicBezTo>
                      <a:pt x="1031306" y="289597"/>
                      <a:pt x="982733" y="402174"/>
                      <a:pt x="990733" y="491892"/>
                    </a:cubicBezTo>
                    <a:cubicBezTo>
                      <a:pt x="998733" y="549037"/>
                      <a:pt x="1005591" y="599325"/>
                      <a:pt x="1039307" y="646756"/>
                    </a:cubicBezTo>
                    <a:cubicBezTo>
                      <a:pt x="1022449" y="659328"/>
                      <a:pt x="936254" y="583801"/>
                      <a:pt x="889585" y="567324"/>
                    </a:cubicBezTo>
                    <a:cubicBezTo>
                      <a:pt x="842916" y="550847"/>
                      <a:pt x="803867" y="546180"/>
                      <a:pt x="759294" y="547895"/>
                    </a:cubicBezTo>
                    <a:cubicBezTo>
                      <a:pt x="693577" y="533037"/>
                      <a:pt x="627859" y="519893"/>
                      <a:pt x="566714" y="489035"/>
                    </a:cubicBezTo>
                    <a:cubicBezTo>
                      <a:pt x="447851" y="428461"/>
                      <a:pt x="319274" y="388459"/>
                      <a:pt x="210126" y="308455"/>
                    </a:cubicBezTo>
                    <a:cubicBezTo>
                      <a:pt x="202697" y="303312"/>
                      <a:pt x="195268" y="299884"/>
                      <a:pt x="186697" y="296455"/>
                    </a:cubicBezTo>
                    <a:cubicBezTo>
                      <a:pt x="151838" y="281597"/>
                      <a:pt x="137552" y="288454"/>
                      <a:pt x="124408" y="323313"/>
                    </a:cubicBezTo>
                    <a:cubicBezTo>
                      <a:pt x="116408" y="345028"/>
                      <a:pt x="110122" y="367315"/>
                      <a:pt x="96978" y="387316"/>
                    </a:cubicBezTo>
                    <a:cubicBezTo>
                      <a:pt x="87264" y="402174"/>
                      <a:pt x="75834" y="413603"/>
                      <a:pt x="56977" y="410745"/>
                    </a:cubicBezTo>
                    <a:cubicBezTo>
                      <a:pt x="38118" y="408460"/>
                      <a:pt x="24404" y="374173"/>
                      <a:pt x="18118" y="373601"/>
                    </a:cubicBezTo>
                    <a:cubicBezTo>
                      <a:pt x="-7598" y="346743"/>
                      <a:pt x="-740" y="315313"/>
                      <a:pt x="7260" y="286169"/>
                    </a:cubicBezTo>
                    <a:cubicBezTo>
                      <a:pt x="28404" y="210736"/>
                      <a:pt x="72977" y="149019"/>
                      <a:pt x="122122" y="90160"/>
                    </a:cubicBezTo>
                    <a:cubicBezTo>
                      <a:pt x="128408" y="82159"/>
                      <a:pt x="138123" y="75302"/>
                      <a:pt x="147838" y="71873"/>
                    </a:cubicBezTo>
                    <a:cubicBezTo>
                      <a:pt x="164125" y="66730"/>
                      <a:pt x="173982" y="58587"/>
                      <a:pt x="179482" y="47944"/>
                    </a:cubicBezTo>
                    <a:lnTo>
                      <a:pt x="436121" y="9766"/>
                    </a:lnTo>
                    <a:close/>
                    <a:moveTo>
                      <a:pt x="609586" y="0"/>
                    </a:moveTo>
                    <a:lnTo>
                      <a:pt x="609751" y="138"/>
                    </a:lnTo>
                    <a:lnTo>
                      <a:pt x="609586" y="0"/>
                    </a:lnTo>
                    <a:close/>
                  </a:path>
                </a:pathLst>
              </a:custGeom>
              <a:gradFill>
                <a:gsLst>
                  <a:gs pos="41000">
                    <a:srgbClr val="F6D6BA"/>
                  </a:gs>
                  <a:gs pos="0">
                    <a:schemeClr val="bg1">
                      <a:lumMod val="95000"/>
                    </a:schemeClr>
                  </a:gs>
                  <a:gs pos="100000">
                    <a:srgbClr val="EABB8B"/>
                  </a:gs>
                </a:gsLst>
                <a:lin ang="90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en-US">
                  <a:cs typeface="B Nazanin" panose="00000400000000000000" pitchFamily="2" charset="-78"/>
                </a:endParaRPr>
              </a:p>
            </p:txBody>
          </p:sp>
          <p:sp>
            <p:nvSpPr>
              <p:cNvPr id="96" name="Freeform: Shape 95">
                <a:extLst>
                  <a:ext uri="{FF2B5EF4-FFF2-40B4-BE49-F238E27FC236}">
                    <a16:creationId xmlns:a16="http://schemas.microsoft.com/office/drawing/2014/main" id="{180BBC82-E2AB-432B-AEA9-FA377BAA4932}"/>
                  </a:ext>
                </a:extLst>
              </p:cNvPr>
              <p:cNvSpPr/>
              <p:nvPr/>
            </p:nvSpPr>
            <p:spPr>
              <a:xfrm>
                <a:off x="10350957" y="4165378"/>
                <a:ext cx="723606" cy="1487139"/>
              </a:xfrm>
              <a:custGeom>
                <a:avLst/>
                <a:gdLst>
                  <a:gd name="connsiteX0" fmla="*/ 300151 w 737155"/>
                  <a:gd name="connsiteY0" fmla="*/ 966960 h 1514985"/>
                  <a:gd name="connsiteX1" fmla="*/ 419585 w 737155"/>
                  <a:gd name="connsiteY1" fmla="*/ 780095 h 1514985"/>
                  <a:gd name="connsiteX2" fmla="*/ 424156 w 737155"/>
                  <a:gd name="connsiteY2" fmla="*/ 760094 h 1514985"/>
                  <a:gd name="connsiteX3" fmla="*/ 276149 w 737155"/>
                  <a:gd name="connsiteY3" fmla="*/ 687519 h 1514985"/>
                  <a:gd name="connsiteX4" fmla="*/ 253291 w 737155"/>
                  <a:gd name="connsiteY4" fmla="*/ 682948 h 1514985"/>
                  <a:gd name="connsiteX5" fmla="*/ 233290 w 737155"/>
                  <a:gd name="connsiteY5" fmla="*/ 651518 h 1514985"/>
                  <a:gd name="connsiteX6" fmla="*/ 231576 w 737155"/>
                  <a:gd name="connsiteY6" fmla="*/ 627516 h 1514985"/>
                  <a:gd name="connsiteX7" fmla="*/ 205289 w 737155"/>
                  <a:gd name="connsiteY7" fmla="*/ 620088 h 1514985"/>
                  <a:gd name="connsiteX8" fmla="*/ 164716 w 737155"/>
                  <a:gd name="connsiteY8" fmla="*/ 670947 h 1514985"/>
                  <a:gd name="connsiteX9" fmla="*/ 117285 w 737155"/>
                  <a:gd name="connsiteY9" fmla="*/ 926387 h 1514985"/>
                  <a:gd name="connsiteX10" fmla="*/ 61283 w 737155"/>
                  <a:gd name="connsiteY10" fmla="*/ 1217829 h 1514985"/>
                  <a:gd name="connsiteX11" fmla="*/ 30996 w 737155"/>
                  <a:gd name="connsiteY11" fmla="*/ 1514985 h 1514985"/>
                  <a:gd name="connsiteX12" fmla="*/ 25281 w 737155"/>
                  <a:gd name="connsiteY12" fmla="*/ 1468697 h 1514985"/>
                  <a:gd name="connsiteX13" fmla="*/ 30424 w 737155"/>
                  <a:gd name="connsiteY13" fmla="*/ 1346406 h 1514985"/>
                  <a:gd name="connsiteX14" fmla="*/ 14995 w 737155"/>
                  <a:gd name="connsiteY14" fmla="*/ 1180113 h 1514985"/>
                  <a:gd name="connsiteX15" fmla="*/ 17852 w 737155"/>
                  <a:gd name="connsiteY15" fmla="*/ 1001248 h 1514985"/>
                  <a:gd name="connsiteX16" fmla="*/ 107570 w 737155"/>
                  <a:gd name="connsiteY16" fmla="*/ 772094 h 1514985"/>
                  <a:gd name="connsiteX17" fmla="*/ 133858 w 737155"/>
                  <a:gd name="connsiteY17" fmla="*/ 481224 h 1514985"/>
                  <a:gd name="connsiteX18" fmla="*/ 228719 w 737155"/>
                  <a:gd name="connsiteY18" fmla="*/ 593229 h 1514985"/>
                  <a:gd name="connsiteX19" fmla="*/ 261863 w 737155"/>
                  <a:gd name="connsiteY19" fmla="*/ 596658 h 1514985"/>
                  <a:gd name="connsiteX20" fmla="*/ 464158 w 737155"/>
                  <a:gd name="connsiteY20" fmla="*/ 356647 h 1514985"/>
                  <a:gd name="connsiteX21" fmla="*/ 544733 w 737155"/>
                  <a:gd name="connsiteY21" fmla="*/ 274929 h 1514985"/>
                  <a:gd name="connsiteX22" fmla="*/ 705883 w 737155"/>
                  <a:gd name="connsiteY22" fmla="*/ 60634 h 1514985"/>
                  <a:gd name="connsiteX23" fmla="*/ 713312 w 737155"/>
                  <a:gd name="connsiteY23" fmla="*/ 60 h 1514985"/>
                  <a:gd name="connsiteX24" fmla="*/ 733313 w 737155"/>
                  <a:gd name="connsiteY24" fmla="*/ 34347 h 1514985"/>
                  <a:gd name="connsiteX25" fmla="*/ 638452 w 737155"/>
                  <a:gd name="connsiteY25" fmla="*/ 264072 h 1514985"/>
                  <a:gd name="connsiteX26" fmla="*/ 276721 w 737155"/>
                  <a:gd name="connsiteY26" fmla="*/ 1244687 h 1514985"/>
                  <a:gd name="connsiteX27" fmla="*/ 282436 w 737155"/>
                  <a:gd name="connsiteY27" fmla="*/ 1140683 h 1514985"/>
                  <a:gd name="connsiteX28" fmla="*/ 301294 w 737155"/>
                  <a:gd name="connsiteY28" fmla="*/ 1050393 h 1514985"/>
                  <a:gd name="connsiteX29" fmla="*/ 300151 w 737155"/>
                  <a:gd name="connsiteY29" fmla="*/ 966960 h 1514985"/>
                  <a:gd name="connsiteX30" fmla="*/ 300151 w 737155"/>
                  <a:gd name="connsiteY30" fmla="*/ 966960 h 1514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37155" h="1514985">
                    <a:moveTo>
                      <a:pt x="300151" y="966960"/>
                    </a:moveTo>
                    <a:cubicBezTo>
                      <a:pt x="328152" y="897243"/>
                      <a:pt x="353296" y="825240"/>
                      <a:pt x="419585" y="780095"/>
                    </a:cubicBezTo>
                    <a:cubicBezTo>
                      <a:pt x="426442" y="775523"/>
                      <a:pt x="440728" y="768094"/>
                      <a:pt x="424156" y="760094"/>
                    </a:cubicBezTo>
                    <a:cubicBezTo>
                      <a:pt x="374440" y="736093"/>
                      <a:pt x="328152" y="706377"/>
                      <a:pt x="276149" y="687519"/>
                    </a:cubicBezTo>
                    <a:cubicBezTo>
                      <a:pt x="269292" y="684662"/>
                      <a:pt x="261292" y="682948"/>
                      <a:pt x="253291" y="682948"/>
                    </a:cubicBezTo>
                    <a:cubicBezTo>
                      <a:pt x="227576" y="683519"/>
                      <a:pt x="215004" y="677804"/>
                      <a:pt x="233290" y="651518"/>
                    </a:cubicBezTo>
                    <a:cubicBezTo>
                      <a:pt x="238434" y="644089"/>
                      <a:pt x="239005" y="634945"/>
                      <a:pt x="231576" y="627516"/>
                    </a:cubicBezTo>
                    <a:cubicBezTo>
                      <a:pt x="224719" y="620659"/>
                      <a:pt x="215575" y="617230"/>
                      <a:pt x="205289" y="620088"/>
                    </a:cubicBezTo>
                    <a:cubicBezTo>
                      <a:pt x="179002" y="626945"/>
                      <a:pt x="168716" y="646375"/>
                      <a:pt x="164716" y="670947"/>
                    </a:cubicBezTo>
                    <a:cubicBezTo>
                      <a:pt x="148715" y="756094"/>
                      <a:pt x="116142" y="838954"/>
                      <a:pt x="117285" y="926387"/>
                    </a:cubicBezTo>
                    <a:cubicBezTo>
                      <a:pt x="118428" y="1028106"/>
                      <a:pt x="81284" y="1121253"/>
                      <a:pt x="61283" y="1217829"/>
                    </a:cubicBezTo>
                    <a:cubicBezTo>
                      <a:pt x="41282" y="1315548"/>
                      <a:pt x="34996" y="1414981"/>
                      <a:pt x="30996" y="1514985"/>
                    </a:cubicBezTo>
                    <a:cubicBezTo>
                      <a:pt x="16138" y="1501270"/>
                      <a:pt x="25281" y="1484127"/>
                      <a:pt x="25281" y="1468697"/>
                    </a:cubicBezTo>
                    <a:cubicBezTo>
                      <a:pt x="26424" y="1428124"/>
                      <a:pt x="26424" y="1387551"/>
                      <a:pt x="30424" y="1346406"/>
                    </a:cubicBezTo>
                    <a:cubicBezTo>
                      <a:pt x="35567" y="1290403"/>
                      <a:pt x="35567" y="1234401"/>
                      <a:pt x="14995" y="1180113"/>
                    </a:cubicBezTo>
                    <a:cubicBezTo>
                      <a:pt x="-7863" y="1120110"/>
                      <a:pt x="-2720" y="1060679"/>
                      <a:pt x="17852" y="1001248"/>
                    </a:cubicBezTo>
                    <a:cubicBezTo>
                      <a:pt x="44139" y="923530"/>
                      <a:pt x="74997" y="846955"/>
                      <a:pt x="107570" y="772094"/>
                    </a:cubicBezTo>
                    <a:cubicBezTo>
                      <a:pt x="147001" y="681805"/>
                      <a:pt x="153858" y="581229"/>
                      <a:pt x="133858" y="481224"/>
                    </a:cubicBezTo>
                    <a:cubicBezTo>
                      <a:pt x="159001" y="515511"/>
                      <a:pt x="204146" y="558371"/>
                      <a:pt x="228719" y="593229"/>
                    </a:cubicBezTo>
                    <a:cubicBezTo>
                      <a:pt x="239577" y="608087"/>
                      <a:pt x="247577" y="618373"/>
                      <a:pt x="261863" y="596658"/>
                    </a:cubicBezTo>
                    <a:cubicBezTo>
                      <a:pt x="319580" y="508654"/>
                      <a:pt x="393869" y="434365"/>
                      <a:pt x="464158" y="356647"/>
                    </a:cubicBezTo>
                    <a:cubicBezTo>
                      <a:pt x="497302" y="335503"/>
                      <a:pt x="521303" y="304073"/>
                      <a:pt x="544733" y="274929"/>
                    </a:cubicBezTo>
                    <a:cubicBezTo>
                      <a:pt x="600735" y="206926"/>
                      <a:pt x="656167" y="133208"/>
                      <a:pt x="705883" y="60634"/>
                    </a:cubicBezTo>
                    <a:cubicBezTo>
                      <a:pt x="722455" y="36633"/>
                      <a:pt x="716741" y="22918"/>
                      <a:pt x="713312" y="60"/>
                    </a:cubicBezTo>
                    <a:cubicBezTo>
                      <a:pt x="741313" y="-1083"/>
                      <a:pt x="739599" y="14346"/>
                      <a:pt x="733313" y="34347"/>
                    </a:cubicBezTo>
                    <a:cubicBezTo>
                      <a:pt x="705883" y="112636"/>
                      <a:pt x="669310" y="187497"/>
                      <a:pt x="638452" y="264072"/>
                    </a:cubicBezTo>
                    <a:cubicBezTo>
                      <a:pt x="511017" y="576657"/>
                      <a:pt x="276721" y="1241258"/>
                      <a:pt x="276721" y="1244687"/>
                    </a:cubicBezTo>
                    <a:cubicBezTo>
                      <a:pt x="279007" y="1200685"/>
                      <a:pt x="277292" y="1161255"/>
                      <a:pt x="282436" y="1140683"/>
                    </a:cubicBezTo>
                    <a:cubicBezTo>
                      <a:pt x="289864" y="1110967"/>
                      <a:pt x="295579" y="1080680"/>
                      <a:pt x="301294" y="1050393"/>
                    </a:cubicBezTo>
                    <a:cubicBezTo>
                      <a:pt x="305865" y="1021249"/>
                      <a:pt x="308722" y="993819"/>
                      <a:pt x="300151" y="966960"/>
                    </a:cubicBezTo>
                    <a:lnTo>
                      <a:pt x="300151" y="966960"/>
                    </a:lnTo>
                    <a:close/>
                  </a:path>
                </a:pathLst>
              </a:custGeom>
              <a:solidFill>
                <a:schemeClr val="accent4">
                  <a:lumMod val="20000"/>
                  <a:lumOff val="80000"/>
                </a:schemeClr>
              </a:solidFill>
              <a:ln w="5709" cap="flat">
                <a:noFill/>
                <a:prstDash val="solid"/>
                <a:miter/>
              </a:ln>
            </p:spPr>
            <p:txBody>
              <a:bodyPr rtlCol="0" anchor="ctr"/>
              <a:lstStyle/>
              <a:p>
                <a:pPr algn="ctr" rtl="1"/>
                <a:endParaRPr lang="en-US">
                  <a:cs typeface="B Nazanin" panose="00000400000000000000" pitchFamily="2" charset="-78"/>
                </a:endParaRPr>
              </a:p>
            </p:txBody>
          </p:sp>
          <p:sp>
            <p:nvSpPr>
              <p:cNvPr id="97" name="Freeform: Shape 96">
                <a:extLst>
                  <a:ext uri="{FF2B5EF4-FFF2-40B4-BE49-F238E27FC236}">
                    <a16:creationId xmlns:a16="http://schemas.microsoft.com/office/drawing/2014/main" id="{4016554B-B147-4DF8-8D94-636F38D1FDF0}"/>
                  </a:ext>
                </a:extLst>
              </p:cNvPr>
              <p:cNvSpPr/>
              <p:nvPr/>
            </p:nvSpPr>
            <p:spPr>
              <a:xfrm>
                <a:off x="10372408" y="4765099"/>
                <a:ext cx="405256" cy="1554211"/>
              </a:xfrm>
              <a:custGeom>
                <a:avLst/>
                <a:gdLst>
                  <a:gd name="connsiteX0" fmla="*/ 233725 w 412844"/>
                  <a:gd name="connsiteY0" fmla="*/ 725742 h 1583313"/>
                  <a:gd name="connsiteX1" fmla="*/ 186294 w 412844"/>
                  <a:gd name="connsiteY1" fmla="*/ 1021755 h 1583313"/>
                  <a:gd name="connsiteX2" fmla="*/ 161150 w 412844"/>
                  <a:gd name="connsiteY2" fmla="*/ 1522921 h 1583313"/>
                  <a:gd name="connsiteX3" fmla="*/ 127434 w 412844"/>
                  <a:gd name="connsiteY3" fmla="*/ 1579495 h 1583313"/>
                  <a:gd name="connsiteX4" fmla="*/ 64003 w 412844"/>
                  <a:gd name="connsiteY4" fmla="*/ 1550922 h 1583313"/>
                  <a:gd name="connsiteX5" fmla="*/ 0 w 412844"/>
                  <a:gd name="connsiteY5" fmla="*/ 907464 h 1583313"/>
                  <a:gd name="connsiteX6" fmla="*/ 53145 w 412844"/>
                  <a:gd name="connsiteY6" fmla="*/ 500017 h 1583313"/>
                  <a:gd name="connsiteX7" fmla="*/ 84575 w 412844"/>
                  <a:gd name="connsiteY7" fmla="*/ 290865 h 1583313"/>
                  <a:gd name="connsiteX8" fmla="*/ 120577 w 412844"/>
                  <a:gd name="connsiteY8" fmla="*/ 111428 h 1583313"/>
                  <a:gd name="connsiteX9" fmla="*/ 132006 w 412844"/>
                  <a:gd name="connsiteY9" fmla="*/ 51426 h 1583313"/>
                  <a:gd name="connsiteX10" fmla="*/ 163436 w 412844"/>
                  <a:gd name="connsiteY10" fmla="*/ 7424 h 1583313"/>
                  <a:gd name="connsiteX11" fmla="*/ 217153 w 412844"/>
                  <a:gd name="connsiteY11" fmla="*/ 36568 h 1583313"/>
                  <a:gd name="connsiteX12" fmla="*/ 238297 w 412844"/>
                  <a:gd name="connsiteY12" fmla="*/ 63426 h 1583313"/>
                  <a:gd name="connsiteX13" fmla="*/ 397161 w 412844"/>
                  <a:gd name="connsiteY13" fmla="*/ 136572 h 1583313"/>
                  <a:gd name="connsiteX14" fmla="*/ 404590 w 412844"/>
                  <a:gd name="connsiteY14" fmla="*/ 171431 h 1583313"/>
                  <a:gd name="connsiteX15" fmla="*/ 281727 w 412844"/>
                  <a:gd name="connsiteY15" fmla="*/ 356582 h 1583313"/>
                  <a:gd name="connsiteX16" fmla="*/ 233725 w 412844"/>
                  <a:gd name="connsiteY16" fmla="*/ 725742 h 1583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2844" h="1583313">
                    <a:moveTo>
                      <a:pt x="233725" y="725742"/>
                    </a:moveTo>
                    <a:cubicBezTo>
                      <a:pt x="202866" y="821175"/>
                      <a:pt x="197723" y="922322"/>
                      <a:pt x="186294" y="1021755"/>
                    </a:cubicBezTo>
                    <a:cubicBezTo>
                      <a:pt x="168579" y="1178334"/>
                      <a:pt x="159436" y="1512634"/>
                      <a:pt x="161150" y="1522921"/>
                    </a:cubicBezTo>
                    <a:cubicBezTo>
                      <a:pt x="166865" y="1556636"/>
                      <a:pt x="160007" y="1568637"/>
                      <a:pt x="127434" y="1579495"/>
                    </a:cubicBezTo>
                    <a:cubicBezTo>
                      <a:pt x="97147" y="1589209"/>
                      <a:pt x="76575" y="1580638"/>
                      <a:pt x="64003" y="1550922"/>
                    </a:cubicBezTo>
                    <a:cubicBezTo>
                      <a:pt x="47431" y="1512634"/>
                      <a:pt x="0" y="1093187"/>
                      <a:pt x="0" y="907464"/>
                    </a:cubicBezTo>
                    <a:cubicBezTo>
                      <a:pt x="0" y="769744"/>
                      <a:pt x="8572" y="632595"/>
                      <a:pt x="53145" y="500017"/>
                    </a:cubicBezTo>
                    <a:cubicBezTo>
                      <a:pt x="76003" y="432586"/>
                      <a:pt x="78861" y="361726"/>
                      <a:pt x="84575" y="290865"/>
                    </a:cubicBezTo>
                    <a:cubicBezTo>
                      <a:pt x="89147" y="230291"/>
                      <a:pt x="97147" y="169145"/>
                      <a:pt x="120577" y="111428"/>
                    </a:cubicBezTo>
                    <a:cubicBezTo>
                      <a:pt x="128006" y="92570"/>
                      <a:pt x="126292" y="71427"/>
                      <a:pt x="132006" y="51426"/>
                    </a:cubicBezTo>
                    <a:cubicBezTo>
                      <a:pt x="137721" y="32568"/>
                      <a:pt x="146293" y="17138"/>
                      <a:pt x="163436" y="7424"/>
                    </a:cubicBezTo>
                    <a:cubicBezTo>
                      <a:pt x="191437" y="-9720"/>
                      <a:pt x="218296" y="3995"/>
                      <a:pt x="217153" y="36568"/>
                    </a:cubicBezTo>
                    <a:cubicBezTo>
                      <a:pt x="216581" y="54283"/>
                      <a:pt x="221724" y="59998"/>
                      <a:pt x="238297" y="63426"/>
                    </a:cubicBezTo>
                    <a:cubicBezTo>
                      <a:pt x="296013" y="76570"/>
                      <a:pt x="345159" y="109714"/>
                      <a:pt x="397161" y="136572"/>
                    </a:cubicBezTo>
                    <a:cubicBezTo>
                      <a:pt x="412590" y="144573"/>
                      <a:pt x="419448" y="160002"/>
                      <a:pt x="404590" y="171431"/>
                    </a:cubicBezTo>
                    <a:cubicBezTo>
                      <a:pt x="341730" y="219433"/>
                      <a:pt x="316014" y="290294"/>
                      <a:pt x="281727" y="356582"/>
                    </a:cubicBezTo>
                    <a:cubicBezTo>
                      <a:pt x="253726" y="409156"/>
                      <a:pt x="289156" y="552020"/>
                      <a:pt x="233725" y="725742"/>
                    </a:cubicBezTo>
                    <a:close/>
                  </a:path>
                </a:pathLst>
              </a:custGeom>
              <a:solidFill>
                <a:schemeClr val="accent1">
                  <a:lumMod val="75000"/>
                </a:schemeClr>
              </a:solidFill>
              <a:ln w="5709" cap="flat">
                <a:noFill/>
                <a:prstDash val="solid"/>
                <a:miter/>
              </a:ln>
            </p:spPr>
            <p:txBody>
              <a:bodyPr rtlCol="0" anchor="ctr"/>
              <a:lstStyle/>
              <a:p>
                <a:pPr algn="ctr" rtl="1"/>
                <a:endParaRPr lang="en-US">
                  <a:cs typeface="B Nazanin" panose="00000400000000000000" pitchFamily="2" charset="-78"/>
                </a:endParaRPr>
              </a:p>
            </p:txBody>
          </p:sp>
          <p:sp>
            <p:nvSpPr>
              <p:cNvPr id="98" name="Freeform: Shape 97">
                <a:extLst>
                  <a:ext uri="{FF2B5EF4-FFF2-40B4-BE49-F238E27FC236}">
                    <a16:creationId xmlns:a16="http://schemas.microsoft.com/office/drawing/2014/main" id="{8C7FEC5E-0388-41C0-A3BA-01E705603EDC}"/>
                  </a:ext>
                </a:extLst>
              </p:cNvPr>
              <p:cNvSpPr/>
              <p:nvPr/>
            </p:nvSpPr>
            <p:spPr>
              <a:xfrm>
                <a:off x="10485118" y="4877159"/>
                <a:ext cx="179183" cy="976178"/>
              </a:xfrm>
              <a:custGeom>
                <a:avLst/>
                <a:gdLst>
                  <a:gd name="connsiteX0" fmla="*/ 160049 w 182538"/>
                  <a:gd name="connsiteY0" fmla="*/ 241852 h 994457"/>
                  <a:gd name="connsiteX1" fmla="*/ 176049 w 182538"/>
                  <a:gd name="connsiteY1" fmla="*/ 281283 h 994457"/>
                  <a:gd name="connsiteX2" fmla="*/ 64616 w 182538"/>
                  <a:gd name="connsiteY2" fmla="*/ 756161 h 994457"/>
                  <a:gd name="connsiteX3" fmla="*/ 18328 w 182538"/>
                  <a:gd name="connsiteY3" fmla="*/ 994458 h 994457"/>
                  <a:gd name="connsiteX4" fmla="*/ 41 w 182538"/>
                  <a:gd name="connsiteY4" fmla="*/ 499007 h 994457"/>
                  <a:gd name="connsiteX5" fmla="*/ 28042 w 182538"/>
                  <a:gd name="connsiteY5" fmla="*/ 216708 h 994457"/>
                  <a:gd name="connsiteX6" fmla="*/ 129761 w 182538"/>
                  <a:gd name="connsiteY6" fmla="*/ 12699 h 994457"/>
                  <a:gd name="connsiteX7" fmla="*/ 165763 w 182538"/>
                  <a:gd name="connsiteY7" fmla="*/ 2413 h 994457"/>
                  <a:gd name="connsiteX8" fmla="*/ 182335 w 182538"/>
                  <a:gd name="connsiteY8" fmla="*/ 32700 h 994457"/>
                  <a:gd name="connsiteX9" fmla="*/ 149191 w 182538"/>
                  <a:gd name="connsiteY9" fmla="*/ 124704 h 994457"/>
                  <a:gd name="connsiteX10" fmla="*/ 120047 w 182538"/>
                  <a:gd name="connsiteY10" fmla="*/ 181278 h 994457"/>
                  <a:gd name="connsiteX11" fmla="*/ 114332 w 182538"/>
                  <a:gd name="connsiteY11" fmla="*/ 197279 h 994457"/>
                  <a:gd name="connsiteX12" fmla="*/ 85760 w 182538"/>
                  <a:gd name="connsiteY12" fmla="*/ 243567 h 994457"/>
                  <a:gd name="connsiteX13" fmla="*/ 77188 w 182538"/>
                  <a:gd name="connsiteY13" fmla="*/ 256139 h 994457"/>
                  <a:gd name="connsiteX14" fmla="*/ 160049 w 182538"/>
                  <a:gd name="connsiteY14" fmla="*/ 241852 h 994457"/>
                  <a:gd name="connsiteX15" fmla="*/ 160049 w 182538"/>
                  <a:gd name="connsiteY15" fmla="*/ 241852 h 994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2538" h="994457">
                    <a:moveTo>
                      <a:pt x="160049" y="241852"/>
                    </a:moveTo>
                    <a:cubicBezTo>
                      <a:pt x="176621" y="250424"/>
                      <a:pt x="180050" y="266425"/>
                      <a:pt x="176049" y="281283"/>
                    </a:cubicBezTo>
                    <a:cubicBezTo>
                      <a:pt x="160620" y="341857"/>
                      <a:pt x="108046" y="563581"/>
                      <a:pt x="64616" y="756161"/>
                    </a:cubicBezTo>
                    <a:cubicBezTo>
                      <a:pt x="36043" y="883024"/>
                      <a:pt x="21757" y="992743"/>
                      <a:pt x="18328" y="994458"/>
                    </a:cubicBezTo>
                    <a:cubicBezTo>
                      <a:pt x="9756" y="936741"/>
                      <a:pt x="613" y="607012"/>
                      <a:pt x="41" y="499007"/>
                    </a:cubicBezTo>
                    <a:cubicBezTo>
                      <a:pt x="-530" y="403574"/>
                      <a:pt x="4613" y="309284"/>
                      <a:pt x="28042" y="216708"/>
                    </a:cubicBezTo>
                    <a:cubicBezTo>
                      <a:pt x="46900" y="141276"/>
                      <a:pt x="90331" y="77845"/>
                      <a:pt x="129761" y="12699"/>
                    </a:cubicBezTo>
                    <a:cubicBezTo>
                      <a:pt x="137762" y="-1016"/>
                      <a:pt x="152619" y="-2159"/>
                      <a:pt x="165763" y="2413"/>
                    </a:cubicBezTo>
                    <a:cubicBezTo>
                      <a:pt x="180050" y="6984"/>
                      <a:pt x="183478" y="18985"/>
                      <a:pt x="182335" y="32700"/>
                    </a:cubicBezTo>
                    <a:cubicBezTo>
                      <a:pt x="180621" y="66987"/>
                      <a:pt x="164049" y="95560"/>
                      <a:pt x="149191" y="124704"/>
                    </a:cubicBezTo>
                    <a:cubicBezTo>
                      <a:pt x="139476" y="143562"/>
                      <a:pt x="129190" y="162420"/>
                      <a:pt x="120047" y="181278"/>
                    </a:cubicBezTo>
                    <a:cubicBezTo>
                      <a:pt x="117190" y="186421"/>
                      <a:pt x="112618" y="194421"/>
                      <a:pt x="114332" y="197279"/>
                    </a:cubicBezTo>
                    <a:cubicBezTo>
                      <a:pt x="137762" y="234423"/>
                      <a:pt x="98903" y="230423"/>
                      <a:pt x="85760" y="243567"/>
                    </a:cubicBezTo>
                    <a:cubicBezTo>
                      <a:pt x="82902" y="246995"/>
                      <a:pt x="76616" y="246995"/>
                      <a:pt x="77188" y="256139"/>
                    </a:cubicBezTo>
                    <a:cubicBezTo>
                      <a:pt x="105760" y="254996"/>
                      <a:pt x="133190" y="252138"/>
                      <a:pt x="160049" y="241852"/>
                    </a:cubicBezTo>
                    <a:lnTo>
                      <a:pt x="160049" y="241852"/>
                    </a:lnTo>
                    <a:close/>
                  </a:path>
                </a:pathLst>
              </a:custGeom>
              <a:solidFill>
                <a:schemeClr val="accent1"/>
              </a:solidFill>
              <a:ln w="5709" cap="flat">
                <a:noFill/>
                <a:prstDash val="solid"/>
                <a:miter/>
              </a:ln>
            </p:spPr>
            <p:txBody>
              <a:bodyPr rtlCol="0" anchor="ctr"/>
              <a:lstStyle/>
              <a:p>
                <a:pPr algn="ctr" rtl="1"/>
                <a:endParaRPr lang="en-US">
                  <a:cs typeface="B Nazanin" panose="00000400000000000000" pitchFamily="2" charset="-78"/>
                </a:endParaRPr>
              </a:p>
            </p:txBody>
          </p:sp>
          <p:sp>
            <p:nvSpPr>
              <p:cNvPr id="99" name="Freeform: Shape 98">
                <a:extLst>
                  <a:ext uri="{FF2B5EF4-FFF2-40B4-BE49-F238E27FC236}">
                    <a16:creationId xmlns:a16="http://schemas.microsoft.com/office/drawing/2014/main" id="{5707F59B-0A26-4FC0-975B-3FF7461962BE}"/>
                  </a:ext>
                </a:extLst>
              </p:cNvPr>
              <p:cNvSpPr/>
              <p:nvPr/>
            </p:nvSpPr>
            <p:spPr>
              <a:xfrm>
                <a:off x="8711679" y="5673542"/>
                <a:ext cx="918047" cy="398294"/>
              </a:xfrm>
              <a:custGeom>
                <a:avLst/>
                <a:gdLst>
                  <a:gd name="connsiteX0" fmla="*/ 386561 w 935237"/>
                  <a:gd name="connsiteY0" fmla="*/ 199 h 405752"/>
                  <a:gd name="connsiteX1" fmla="*/ 423768 w 935237"/>
                  <a:gd name="connsiteY1" fmla="*/ 7155 h 405752"/>
                  <a:gd name="connsiteX2" fmla="*/ 660921 w 935237"/>
                  <a:gd name="connsiteY2" fmla="*/ 77444 h 405752"/>
                  <a:gd name="connsiteX3" fmla="*/ 808357 w 935237"/>
                  <a:gd name="connsiteY3" fmla="*/ 80872 h 405752"/>
                  <a:gd name="connsiteX4" fmla="*/ 924933 w 935237"/>
                  <a:gd name="connsiteY4" fmla="*/ 150018 h 405752"/>
                  <a:gd name="connsiteX5" fmla="*/ 924933 w 935237"/>
                  <a:gd name="connsiteY5" fmla="*/ 263166 h 405752"/>
                  <a:gd name="connsiteX6" fmla="*/ 828358 w 935237"/>
                  <a:gd name="connsiteY6" fmla="*/ 368314 h 405752"/>
                  <a:gd name="connsiteX7" fmla="*/ 690066 w 935237"/>
                  <a:gd name="connsiteY7" fmla="*/ 386600 h 405752"/>
                  <a:gd name="connsiteX8" fmla="*/ 596919 w 935237"/>
                  <a:gd name="connsiteY8" fmla="*/ 382029 h 405752"/>
                  <a:gd name="connsiteX9" fmla="*/ 512343 w 935237"/>
                  <a:gd name="connsiteY9" fmla="*/ 372885 h 405752"/>
                  <a:gd name="connsiteX10" fmla="*/ 483592 w 935237"/>
                  <a:gd name="connsiteY10" fmla="*/ 376332 h 405752"/>
                  <a:gd name="connsiteX11" fmla="*/ 468581 w 935237"/>
                  <a:gd name="connsiteY11" fmla="*/ 375712 h 405752"/>
                  <a:gd name="connsiteX12" fmla="*/ 428925 w 935237"/>
                  <a:gd name="connsiteY12" fmla="*/ 366158 h 405752"/>
                  <a:gd name="connsiteX13" fmla="*/ 405481 w 935237"/>
                  <a:gd name="connsiteY13" fmla="*/ 346598 h 405752"/>
                  <a:gd name="connsiteX14" fmla="*/ 394052 w 935237"/>
                  <a:gd name="connsiteY14" fmla="*/ 279738 h 405752"/>
                  <a:gd name="connsiteX15" fmla="*/ 402624 w 935237"/>
                  <a:gd name="connsiteY15" fmla="*/ 269452 h 405752"/>
                  <a:gd name="connsiteX16" fmla="*/ 366051 w 935237"/>
                  <a:gd name="connsiteY16" fmla="*/ 263166 h 405752"/>
                  <a:gd name="connsiteX17" fmla="*/ 273475 w 935237"/>
                  <a:gd name="connsiteY17" fmla="*/ 347741 h 405752"/>
                  <a:gd name="connsiteX18" fmla="*/ 263832 w 935237"/>
                  <a:gd name="connsiteY18" fmla="*/ 360671 h 405752"/>
                  <a:gd name="connsiteX19" fmla="*/ 255459 w 935237"/>
                  <a:gd name="connsiteY19" fmla="*/ 375924 h 405752"/>
                  <a:gd name="connsiteX20" fmla="*/ 0 w 935237"/>
                  <a:gd name="connsiteY20" fmla="*/ 405752 h 405752"/>
                  <a:gd name="connsiteX21" fmla="*/ 4320 w 935237"/>
                  <a:gd name="connsiteY21" fmla="*/ 375171 h 405752"/>
                  <a:gd name="connsiteX22" fmla="*/ 4892 w 935237"/>
                  <a:gd name="connsiteY22" fmla="*/ 314597 h 405752"/>
                  <a:gd name="connsiteX23" fmla="*/ 35750 w 935237"/>
                  <a:gd name="connsiteY23" fmla="*/ 204306 h 405752"/>
                  <a:gd name="connsiteX24" fmla="*/ 91753 w 935237"/>
                  <a:gd name="connsiteY24" fmla="*/ 115731 h 405752"/>
                  <a:gd name="connsiteX25" fmla="*/ 160899 w 935237"/>
                  <a:gd name="connsiteY25" fmla="*/ 82586 h 405752"/>
                  <a:gd name="connsiteX26" fmla="*/ 284904 w 935237"/>
                  <a:gd name="connsiteY26" fmla="*/ 24870 h 405752"/>
                  <a:gd name="connsiteX27" fmla="*/ 386561 w 935237"/>
                  <a:gd name="connsiteY27" fmla="*/ 199 h 4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35237" h="405752">
                    <a:moveTo>
                      <a:pt x="386561" y="199"/>
                    </a:moveTo>
                    <a:cubicBezTo>
                      <a:pt x="398553" y="833"/>
                      <a:pt x="410910" y="3012"/>
                      <a:pt x="423768" y="7155"/>
                    </a:cubicBezTo>
                    <a:cubicBezTo>
                      <a:pt x="502057" y="32870"/>
                      <a:pt x="578632" y="63729"/>
                      <a:pt x="660921" y="77444"/>
                    </a:cubicBezTo>
                    <a:cubicBezTo>
                      <a:pt x="696923" y="83729"/>
                      <a:pt x="795213" y="81443"/>
                      <a:pt x="808357" y="80872"/>
                    </a:cubicBezTo>
                    <a:cubicBezTo>
                      <a:pt x="868359" y="71729"/>
                      <a:pt x="906075" y="94016"/>
                      <a:pt x="924933" y="150018"/>
                    </a:cubicBezTo>
                    <a:cubicBezTo>
                      <a:pt x="937505" y="187734"/>
                      <a:pt x="939791" y="225450"/>
                      <a:pt x="924933" y="263166"/>
                    </a:cubicBezTo>
                    <a:cubicBezTo>
                      <a:pt x="920362" y="274024"/>
                      <a:pt x="835786" y="369457"/>
                      <a:pt x="828358" y="368314"/>
                    </a:cubicBezTo>
                    <a:cubicBezTo>
                      <a:pt x="790642" y="363171"/>
                      <a:pt x="726067" y="371171"/>
                      <a:pt x="690066" y="386600"/>
                    </a:cubicBezTo>
                    <a:cubicBezTo>
                      <a:pt x="659778" y="399172"/>
                      <a:pt x="627206" y="395743"/>
                      <a:pt x="596919" y="382029"/>
                    </a:cubicBezTo>
                    <a:cubicBezTo>
                      <a:pt x="569489" y="369457"/>
                      <a:pt x="542059" y="367742"/>
                      <a:pt x="512343" y="372885"/>
                    </a:cubicBezTo>
                    <a:cubicBezTo>
                      <a:pt x="502771" y="374457"/>
                      <a:pt x="493128" y="375778"/>
                      <a:pt x="483592" y="376332"/>
                    </a:cubicBezTo>
                    <a:lnTo>
                      <a:pt x="468581" y="375712"/>
                    </a:lnTo>
                    <a:lnTo>
                      <a:pt x="428925" y="366158"/>
                    </a:lnTo>
                    <a:lnTo>
                      <a:pt x="405481" y="346598"/>
                    </a:lnTo>
                    <a:cubicBezTo>
                      <a:pt x="385480" y="327169"/>
                      <a:pt x="389480" y="303168"/>
                      <a:pt x="394052" y="279738"/>
                    </a:cubicBezTo>
                    <a:cubicBezTo>
                      <a:pt x="395195" y="274595"/>
                      <a:pt x="398052" y="270595"/>
                      <a:pt x="402624" y="269452"/>
                    </a:cubicBezTo>
                    <a:cubicBezTo>
                      <a:pt x="395195" y="252308"/>
                      <a:pt x="382052" y="254023"/>
                      <a:pt x="366051" y="263166"/>
                    </a:cubicBezTo>
                    <a:cubicBezTo>
                      <a:pt x="328906" y="284310"/>
                      <a:pt x="294048" y="308311"/>
                      <a:pt x="273475" y="347741"/>
                    </a:cubicBezTo>
                    <a:cubicBezTo>
                      <a:pt x="270618" y="352027"/>
                      <a:pt x="267189" y="356028"/>
                      <a:pt x="263832" y="360671"/>
                    </a:cubicBezTo>
                    <a:lnTo>
                      <a:pt x="255459" y="375924"/>
                    </a:lnTo>
                    <a:lnTo>
                      <a:pt x="0" y="405752"/>
                    </a:lnTo>
                    <a:lnTo>
                      <a:pt x="4320" y="375171"/>
                    </a:lnTo>
                    <a:cubicBezTo>
                      <a:pt x="3177" y="355170"/>
                      <a:pt x="4320" y="334598"/>
                      <a:pt x="4892" y="314597"/>
                    </a:cubicBezTo>
                    <a:cubicBezTo>
                      <a:pt x="15178" y="277453"/>
                      <a:pt x="25464" y="241451"/>
                      <a:pt x="35750" y="204306"/>
                    </a:cubicBezTo>
                    <a:cubicBezTo>
                      <a:pt x="46036" y="169448"/>
                      <a:pt x="61466" y="136875"/>
                      <a:pt x="91753" y="115731"/>
                    </a:cubicBezTo>
                    <a:cubicBezTo>
                      <a:pt x="112897" y="101444"/>
                      <a:pt x="136326" y="89444"/>
                      <a:pt x="160899" y="82586"/>
                    </a:cubicBezTo>
                    <a:cubicBezTo>
                      <a:pt x="205472" y="69443"/>
                      <a:pt x="243188" y="43728"/>
                      <a:pt x="284904" y="24870"/>
                    </a:cubicBezTo>
                    <a:cubicBezTo>
                      <a:pt x="317906" y="10298"/>
                      <a:pt x="350586" y="-1703"/>
                      <a:pt x="386561" y="199"/>
                    </a:cubicBezTo>
                    <a:close/>
                  </a:path>
                </a:pathLst>
              </a:custGeom>
              <a:gradFill>
                <a:gsLst>
                  <a:gs pos="41000">
                    <a:srgbClr val="F6D6BA"/>
                  </a:gs>
                  <a:gs pos="0">
                    <a:schemeClr val="bg1">
                      <a:lumMod val="95000"/>
                    </a:schemeClr>
                  </a:gs>
                  <a:gs pos="100000">
                    <a:srgbClr val="EABB8B"/>
                  </a:gs>
                </a:gsLst>
                <a:lin ang="90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en-US">
                  <a:cs typeface="B Nazanin" panose="00000400000000000000" pitchFamily="2" charset="-78"/>
                </a:endParaRPr>
              </a:p>
            </p:txBody>
          </p:sp>
          <p:sp>
            <p:nvSpPr>
              <p:cNvPr id="100" name="Freeform: Shape 99">
                <a:extLst>
                  <a:ext uri="{FF2B5EF4-FFF2-40B4-BE49-F238E27FC236}">
                    <a16:creationId xmlns:a16="http://schemas.microsoft.com/office/drawing/2014/main" id="{BA81443F-4918-4BA5-8A40-CC011E79028C}"/>
                  </a:ext>
                </a:extLst>
              </p:cNvPr>
              <p:cNvSpPr/>
              <p:nvPr/>
            </p:nvSpPr>
            <p:spPr>
              <a:xfrm>
                <a:off x="10428262" y="3872083"/>
                <a:ext cx="645715" cy="909260"/>
              </a:xfrm>
              <a:custGeom>
                <a:avLst/>
                <a:gdLst>
                  <a:gd name="connsiteX0" fmla="*/ 0 w 512822"/>
                  <a:gd name="connsiteY0" fmla="*/ 736605 h 919256"/>
                  <a:gd name="connsiteX1" fmla="*/ 219438 w 512822"/>
                  <a:gd name="connsiteY1" fmla="*/ 585741 h 919256"/>
                  <a:gd name="connsiteX2" fmla="*/ 358302 w 512822"/>
                  <a:gd name="connsiteY2" fmla="*/ 425733 h 919256"/>
                  <a:gd name="connsiteX3" fmla="*/ 421162 w 512822"/>
                  <a:gd name="connsiteY3" fmla="*/ 241725 h 919256"/>
                  <a:gd name="connsiteX4" fmla="*/ 420590 w 512822"/>
                  <a:gd name="connsiteY4" fmla="*/ 81146 h 919256"/>
                  <a:gd name="connsiteX5" fmla="*/ 502880 w 512822"/>
                  <a:gd name="connsiteY5" fmla="*/ 0 h 919256"/>
                  <a:gd name="connsiteX6" fmla="*/ 496022 w 512822"/>
                  <a:gd name="connsiteY6" fmla="*/ 25144 h 919256"/>
                  <a:gd name="connsiteX7" fmla="*/ 462306 w 512822"/>
                  <a:gd name="connsiteY7" fmla="*/ 123434 h 919256"/>
                  <a:gd name="connsiteX8" fmla="*/ 464021 w 512822"/>
                  <a:gd name="connsiteY8" fmla="*/ 476021 h 919256"/>
                  <a:gd name="connsiteX9" fmla="*/ 405733 w 512822"/>
                  <a:gd name="connsiteY9" fmla="*/ 625171 h 919256"/>
                  <a:gd name="connsiteX10" fmla="*/ 256011 w 512822"/>
                  <a:gd name="connsiteY10" fmla="*/ 779464 h 919256"/>
                  <a:gd name="connsiteX11" fmla="*/ 169150 w 512822"/>
                  <a:gd name="connsiteY11" fmla="*/ 900041 h 919256"/>
                  <a:gd name="connsiteX12" fmla="*/ 126291 w 512822"/>
                  <a:gd name="connsiteY12" fmla="*/ 899469 h 919256"/>
                  <a:gd name="connsiteX13" fmla="*/ 0 w 512822"/>
                  <a:gd name="connsiteY13" fmla="*/ 736605 h 919256"/>
                  <a:gd name="connsiteX14" fmla="*/ 0 w 512822"/>
                  <a:gd name="connsiteY14" fmla="*/ 736605 h 919256"/>
                  <a:gd name="connsiteX0" fmla="*/ 0 w 519739"/>
                  <a:gd name="connsiteY0" fmla="*/ 731179 h 913830"/>
                  <a:gd name="connsiteX1" fmla="*/ 219438 w 519739"/>
                  <a:gd name="connsiteY1" fmla="*/ 580315 h 913830"/>
                  <a:gd name="connsiteX2" fmla="*/ 358302 w 519739"/>
                  <a:gd name="connsiteY2" fmla="*/ 420307 h 913830"/>
                  <a:gd name="connsiteX3" fmla="*/ 421162 w 519739"/>
                  <a:gd name="connsiteY3" fmla="*/ 236299 h 913830"/>
                  <a:gd name="connsiteX4" fmla="*/ 420590 w 519739"/>
                  <a:gd name="connsiteY4" fmla="*/ 75720 h 913830"/>
                  <a:gd name="connsiteX5" fmla="*/ 511020 w 519739"/>
                  <a:gd name="connsiteY5" fmla="*/ 0 h 913830"/>
                  <a:gd name="connsiteX6" fmla="*/ 496022 w 519739"/>
                  <a:gd name="connsiteY6" fmla="*/ 19718 h 913830"/>
                  <a:gd name="connsiteX7" fmla="*/ 462306 w 519739"/>
                  <a:gd name="connsiteY7" fmla="*/ 118008 h 913830"/>
                  <a:gd name="connsiteX8" fmla="*/ 464021 w 519739"/>
                  <a:gd name="connsiteY8" fmla="*/ 470595 h 913830"/>
                  <a:gd name="connsiteX9" fmla="*/ 405733 w 519739"/>
                  <a:gd name="connsiteY9" fmla="*/ 619745 h 913830"/>
                  <a:gd name="connsiteX10" fmla="*/ 256011 w 519739"/>
                  <a:gd name="connsiteY10" fmla="*/ 774038 h 913830"/>
                  <a:gd name="connsiteX11" fmla="*/ 169150 w 519739"/>
                  <a:gd name="connsiteY11" fmla="*/ 894615 h 913830"/>
                  <a:gd name="connsiteX12" fmla="*/ 126291 w 519739"/>
                  <a:gd name="connsiteY12" fmla="*/ 894043 h 913830"/>
                  <a:gd name="connsiteX13" fmla="*/ 0 w 519739"/>
                  <a:gd name="connsiteY13" fmla="*/ 731179 h 913830"/>
                  <a:gd name="connsiteX14" fmla="*/ 0 w 519739"/>
                  <a:gd name="connsiteY14" fmla="*/ 731179 h 913830"/>
                  <a:gd name="connsiteX0" fmla="*/ 0 w 511708"/>
                  <a:gd name="connsiteY0" fmla="*/ 732001 h 914652"/>
                  <a:gd name="connsiteX1" fmla="*/ 219438 w 511708"/>
                  <a:gd name="connsiteY1" fmla="*/ 581137 h 914652"/>
                  <a:gd name="connsiteX2" fmla="*/ 358302 w 511708"/>
                  <a:gd name="connsiteY2" fmla="*/ 421129 h 914652"/>
                  <a:gd name="connsiteX3" fmla="*/ 421162 w 511708"/>
                  <a:gd name="connsiteY3" fmla="*/ 237121 h 914652"/>
                  <a:gd name="connsiteX4" fmla="*/ 420590 w 511708"/>
                  <a:gd name="connsiteY4" fmla="*/ 76542 h 914652"/>
                  <a:gd name="connsiteX5" fmla="*/ 511020 w 511708"/>
                  <a:gd name="connsiteY5" fmla="*/ 822 h 914652"/>
                  <a:gd name="connsiteX6" fmla="*/ 462306 w 511708"/>
                  <a:gd name="connsiteY6" fmla="*/ 118830 h 914652"/>
                  <a:gd name="connsiteX7" fmla="*/ 464021 w 511708"/>
                  <a:gd name="connsiteY7" fmla="*/ 471417 h 914652"/>
                  <a:gd name="connsiteX8" fmla="*/ 405733 w 511708"/>
                  <a:gd name="connsiteY8" fmla="*/ 620567 h 914652"/>
                  <a:gd name="connsiteX9" fmla="*/ 256011 w 511708"/>
                  <a:gd name="connsiteY9" fmla="*/ 774860 h 914652"/>
                  <a:gd name="connsiteX10" fmla="*/ 169150 w 511708"/>
                  <a:gd name="connsiteY10" fmla="*/ 895437 h 914652"/>
                  <a:gd name="connsiteX11" fmla="*/ 126291 w 511708"/>
                  <a:gd name="connsiteY11" fmla="*/ 894865 h 914652"/>
                  <a:gd name="connsiteX12" fmla="*/ 0 w 511708"/>
                  <a:gd name="connsiteY12" fmla="*/ 732001 h 914652"/>
                  <a:gd name="connsiteX13" fmla="*/ 0 w 511708"/>
                  <a:gd name="connsiteY13" fmla="*/ 732001 h 914652"/>
                  <a:gd name="connsiteX0" fmla="*/ 0 w 620344"/>
                  <a:gd name="connsiteY0" fmla="*/ 743213 h 925864"/>
                  <a:gd name="connsiteX1" fmla="*/ 219438 w 620344"/>
                  <a:gd name="connsiteY1" fmla="*/ 592349 h 925864"/>
                  <a:gd name="connsiteX2" fmla="*/ 358302 w 620344"/>
                  <a:gd name="connsiteY2" fmla="*/ 432341 h 925864"/>
                  <a:gd name="connsiteX3" fmla="*/ 421162 w 620344"/>
                  <a:gd name="connsiteY3" fmla="*/ 248333 h 925864"/>
                  <a:gd name="connsiteX4" fmla="*/ 420590 w 620344"/>
                  <a:gd name="connsiteY4" fmla="*/ 87754 h 925864"/>
                  <a:gd name="connsiteX5" fmla="*/ 511020 w 620344"/>
                  <a:gd name="connsiteY5" fmla="*/ 12034 h 925864"/>
                  <a:gd name="connsiteX6" fmla="*/ 619681 w 620344"/>
                  <a:gd name="connsiteY6" fmla="*/ 333543 h 925864"/>
                  <a:gd name="connsiteX7" fmla="*/ 464021 w 620344"/>
                  <a:gd name="connsiteY7" fmla="*/ 482629 h 925864"/>
                  <a:gd name="connsiteX8" fmla="*/ 405733 w 620344"/>
                  <a:gd name="connsiteY8" fmla="*/ 631779 h 925864"/>
                  <a:gd name="connsiteX9" fmla="*/ 256011 w 620344"/>
                  <a:gd name="connsiteY9" fmla="*/ 786072 h 925864"/>
                  <a:gd name="connsiteX10" fmla="*/ 169150 w 620344"/>
                  <a:gd name="connsiteY10" fmla="*/ 906649 h 925864"/>
                  <a:gd name="connsiteX11" fmla="*/ 126291 w 620344"/>
                  <a:gd name="connsiteY11" fmla="*/ 906077 h 925864"/>
                  <a:gd name="connsiteX12" fmla="*/ 0 w 620344"/>
                  <a:gd name="connsiteY12" fmla="*/ 743213 h 925864"/>
                  <a:gd name="connsiteX13" fmla="*/ 0 w 620344"/>
                  <a:gd name="connsiteY13" fmla="*/ 743213 h 925864"/>
                  <a:gd name="connsiteX0" fmla="*/ 0 w 620344"/>
                  <a:gd name="connsiteY0" fmla="*/ 743213 h 925864"/>
                  <a:gd name="connsiteX1" fmla="*/ 219438 w 620344"/>
                  <a:gd name="connsiteY1" fmla="*/ 592349 h 925864"/>
                  <a:gd name="connsiteX2" fmla="*/ 358302 w 620344"/>
                  <a:gd name="connsiteY2" fmla="*/ 432341 h 925864"/>
                  <a:gd name="connsiteX3" fmla="*/ 421162 w 620344"/>
                  <a:gd name="connsiteY3" fmla="*/ 248333 h 925864"/>
                  <a:gd name="connsiteX4" fmla="*/ 420590 w 620344"/>
                  <a:gd name="connsiteY4" fmla="*/ 87754 h 925864"/>
                  <a:gd name="connsiteX5" fmla="*/ 511020 w 620344"/>
                  <a:gd name="connsiteY5" fmla="*/ 12034 h 925864"/>
                  <a:gd name="connsiteX6" fmla="*/ 619681 w 620344"/>
                  <a:gd name="connsiteY6" fmla="*/ 333543 h 925864"/>
                  <a:gd name="connsiteX7" fmla="*/ 464021 w 620344"/>
                  <a:gd name="connsiteY7" fmla="*/ 482629 h 925864"/>
                  <a:gd name="connsiteX8" fmla="*/ 405733 w 620344"/>
                  <a:gd name="connsiteY8" fmla="*/ 631779 h 925864"/>
                  <a:gd name="connsiteX9" fmla="*/ 256011 w 620344"/>
                  <a:gd name="connsiteY9" fmla="*/ 786072 h 925864"/>
                  <a:gd name="connsiteX10" fmla="*/ 169150 w 620344"/>
                  <a:gd name="connsiteY10" fmla="*/ 906649 h 925864"/>
                  <a:gd name="connsiteX11" fmla="*/ 126291 w 620344"/>
                  <a:gd name="connsiteY11" fmla="*/ 906077 h 925864"/>
                  <a:gd name="connsiteX12" fmla="*/ 0 w 620344"/>
                  <a:gd name="connsiteY12" fmla="*/ 743213 h 925864"/>
                  <a:gd name="connsiteX13" fmla="*/ 0 w 620344"/>
                  <a:gd name="connsiteY13" fmla="*/ 743213 h 925864"/>
                  <a:gd name="connsiteX0" fmla="*/ 0 w 620344"/>
                  <a:gd name="connsiteY0" fmla="*/ 743213 h 925864"/>
                  <a:gd name="connsiteX1" fmla="*/ 219438 w 620344"/>
                  <a:gd name="connsiteY1" fmla="*/ 592349 h 925864"/>
                  <a:gd name="connsiteX2" fmla="*/ 358302 w 620344"/>
                  <a:gd name="connsiteY2" fmla="*/ 432341 h 925864"/>
                  <a:gd name="connsiteX3" fmla="*/ 421162 w 620344"/>
                  <a:gd name="connsiteY3" fmla="*/ 248333 h 925864"/>
                  <a:gd name="connsiteX4" fmla="*/ 420590 w 620344"/>
                  <a:gd name="connsiteY4" fmla="*/ 87754 h 925864"/>
                  <a:gd name="connsiteX5" fmla="*/ 511020 w 620344"/>
                  <a:gd name="connsiteY5" fmla="*/ 12034 h 925864"/>
                  <a:gd name="connsiteX6" fmla="*/ 619681 w 620344"/>
                  <a:gd name="connsiteY6" fmla="*/ 333543 h 925864"/>
                  <a:gd name="connsiteX7" fmla="*/ 464021 w 620344"/>
                  <a:gd name="connsiteY7" fmla="*/ 482629 h 925864"/>
                  <a:gd name="connsiteX8" fmla="*/ 405733 w 620344"/>
                  <a:gd name="connsiteY8" fmla="*/ 631779 h 925864"/>
                  <a:gd name="connsiteX9" fmla="*/ 256011 w 620344"/>
                  <a:gd name="connsiteY9" fmla="*/ 786072 h 925864"/>
                  <a:gd name="connsiteX10" fmla="*/ 169150 w 620344"/>
                  <a:gd name="connsiteY10" fmla="*/ 906649 h 925864"/>
                  <a:gd name="connsiteX11" fmla="*/ 126291 w 620344"/>
                  <a:gd name="connsiteY11" fmla="*/ 906077 h 925864"/>
                  <a:gd name="connsiteX12" fmla="*/ 0 w 620344"/>
                  <a:gd name="connsiteY12" fmla="*/ 743213 h 925864"/>
                  <a:gd name="connsiteX13" fmla="*/ 0 w 620344"/>
                  <a:gd name="connsiteY13" fmla="*/ 743213 h 925864"/>
                  <a:gd name="connsiteX0" fmla="*/ 0 w 623047"/>
                  <a:gd name="connsiteY0" fmla="*/ 743213 h 925864"/>
                  <a:gd name="connsiteX1" fmla="*/ 219438 w 623047"/>
                  <a:gd name="connsiteY1" fmla="*/ 592349 h 925864"/>
                  <a:gd name="connsiteX2" fmla="*/ 358302 w 623047"/>
                  <a:gd name="connsiteY2" fmla="*/ 432341 h 925864"/>
                  <a:gd name="connsiteX3" fmla="*/ 421162 w 623047"/>
                  <a:gd name="connsiteY3" fmla="*/ 248333 h 925864"/>
                  <a:gd name="connsiteX4" fmla="*/ 420590 w 623047"/>
                  <a:gd name="connsiteY4" fmla="*/ 87754 h 925864"/>
                  <a:gd name="connsiteX5" fmla="*/ 511020 w 623047"/>
                  <a:gd name="connsiteY5" fmla="*/ 12034 h 925864"/>
                  <a:gd name="connsiteX6" fmla="*/ 622395 w 623047"/>
                  <a:gd name="connsiteY6" fmla="*/ 306409 h 925864"/>
                  <a:gd name="connsiteX7" fmla="*/ 464021 w 623047"/>
                  <a:gd name="connsiteY7" fmla="*/ 482629 h 925864"/>
                  <a:gd name="connsiteX8" fmla="*/ 405733 w 623047"/>
                  <a:gd name="connsiteY8" fmla="*/ 631779 h 925864"/>
                  <a:gd name="connsiteX9" fmla="*/ 256011 w 623047"/>
                  <a:gd name="connsiteY9" fmla="*/ 786072 h 925864"/>
                  <a:gd name="connsiteX10" fmla="*/ 169150 w 623047"/>
                  <a:gd name="connsiteY10" fmla="*/ 906649 h 925864"/>
                  <a:gd name="connsiteX11" fmla="*/ 126291 w 623047"/>
                  <a:gd name="connsiteY11" fmla="*/ 906077 h 925864"/>
                  <a:gd name="connsiteX12" fmla="*/ 0 w 623047"/>
                  <a:gd name="connsiteY12" fmla="*/ 743213 h 925864"/>
                  <a:gd name="connsiteX13" fmla="*/ 0 w 623047"/>
                  <a:gd name="connsiteY13" fmla="*/ 743213 h 925864"/>
                  <a:gd name="connsiteX0" fmla="*/ 0 w 622395"/>
                  <a:gd name="connsiteY0" fmla="*/ 743213 h 925864"/>
                  <a:gd name="connsiteX1" fmla="*/ 219438 w 622395"/>
                  <a:gd name="connsiteY1" fmla="*/ 592349 h 925864"/>
                  <a:gd name="connsiteX2" fmla="*/ 358302 w 622395"/>
                  <a:gd name="connsiteY2" fmla="*/ 432341 h 925864"/>
                  <a:gd name="connsiteX3" fmla="*/ 421162 w 622395"/>
                  <a:gd name="connsiteY3" fmla="*/ 248333 h 925864"/>
                  <a:gd name="connsiteX4" fmla="*/ 420590 w 622395"/>
                  <a:gd name="connsiteY4" fmla="*/ 87754 h 925864"/>
                  <a:gd name="connsiteX5" fmla="*/ 511020 w 622395"/>
                  <a:gd name="connsiteY5" fmla="*/ 12034 h 925864"/>
                  <a:gd name="connsiteX6" fmla="*/ 622395 w 622395"/>
                  <a:gd name="connsiteY6" fmla="*/ 306409 h 925864"/>
                  <a:gd name="connsiteX7" fmla="*/ 405733 w 622395"/>
                  <a:gd name="connsiteY7" fmla="*/ 631779 h 925864"/>
                  <a:gd name="connsiteX8" fmla="*/ 256011 w 622395"/>
                  <a:gd name="connsiteY8" fmla="*/ 786072 h 925864"/>
                  <a:gd name="connsiteX9" fmla="*/ 169150 w 622395"/>
                  <a:gd name="connsiteY9" fmla="*/ 906649 h 925864"/>
                  <a:gd name="connsiteX10" fmla="*/ 126291 w 622395"/>
                  <a:gd name="connsiteY10" fmla="*/ 906077 h 925864"/>
                  <a:gd name="connsiteX11" fmla="*/ 0 w 622395"/>
                  <a:gd name="connsiteY11" fmla="*/ 743213 h 925864"/>
                  <a:gd name="connsiteX12" fmla="*/ 0 w 622395"/>
                  <a:gd name="connsiteY12" fmla="*/ 743213 h 925864"/>
                  <a:gd name="connsiteX0" fmla="*/ 0 w 625108"/>
                  <a:gd name="connsiteY0" fmla="*/ 743213 h 925864"/>
                  <a:gd name="connsiteX1" fmla="*/ 219438 w 625108"/>
                  <a:gd name="connsiteY1" fmla="*/ 592349 h 925864"/>
                  <a:gd name="connsiteX2" fmla="*/ 358302 w 625108"/>
                  <a:gd name="connsiteY2" fmla="*/ 432341 h 925864"/>
                  <a:gd name="connsiteX3" fmla="*/ 421162 w 625108"/>
                  <a:gd name="connsiteY3" fmla="*/ 248333 h 925864"/>
                  <a:gd name="connsiteX4" fmla="*/ 420590 w 625108"/>
                  <a:gd name="connsiteY4" fmla="*/ 87754 h 925864"/>
                  <a:gd name="connsiteX5" fmla="*/ 511020 w 625108"/>
                  <a:gd name="connsiteY5" fmla="*/ 12034 h 925864"/>
                  <a:gd name="connsiteX6" fmla="*/ 625108 w 625108"/>
                  <a:gd name="connsiteY6" fmla="*/ 333543 h 925864"/>
                  <a:gd name="connsiteX7" fmla="*/ 405733 w 625108"/>
                  <a:gd name="connsiteY7" fmla="*/ 631779 h 925864"/>
                  <a:gd name="connsiteX8" fmla="*/ 256011 w 625108"/>
                  <a:gd name="connsiteY8" fmla="*/ 786072 h 925864"/>
                  <a:gd name="connsiteX9" fmla="*/ 169150 w 625108"/>
                  <a:gd name="connsiteY9" fmla="*/ 906649 h 925864"/>
                  <a:gd name="connsiteX10" fmla="*/ 126291 w 625108"/>
                  <a:gd name="connsiteY10" fmla="*/ 906077 h 925864"/>
                  <a:gd name="connsiteX11" fmla="*/ 0 w 625108"/>
                  <a:gd name="connsiteY11" fmla="*/ 743213 h 925864"/>
                  <a:gd name="connsiteX12" fmla="*/ 0 w 625108"/>
                  <a:gd name="connsiteY12" fmla="*/ 743213 h 925864"/>
                  <a:gd name="connsiteX0" fmla="*/ 0 w 625108"/>
                  <a:gd name="connsiteY0" fmla="*/ 743213 h 925864"/>
                  <a:gd name="connsiteX1" fmla="*/ 219438 w 625108"/>
                  <a:gd name="connsiteY1" fmla="*/ 592349 h 925864"/>
                  <a:gd name="connsiteX2" fmla="*/ 358302 w 625108"/>
                  <a:gd name="connsiteY2" fmla="*/ 432341 h 925864"/>
                  <a:gd name="connsiteX3" fmla="*/ 421162 w 625108"/>
                  <a:gd name="connsiteY3" fmla="*/ 248333 h 925864"/>
                  <a:gd name="connsiteX4" fmla="*/ 420590 w 625108"/>
                  <a:gd name="connsiteY4" fmla="*/ 87754 h 925864"/>
                  <a:gd name="connsiteX5" fmla="*/ 511020 w 625108"/>
                  <a:gd name="connsiteY5" fmla="*/ 12034 h 925864"/>
                  <a:gd name="connsiteX6" fmla="*/ 625108 w 625108"/>
                  <a:gd name="connsiteY6" fmla="*/ 333543 h 925864"/>
                  <a:gd name="connsiteX7" fmla="*/ 405733 w 625108"/>
                  <a:gd name="connsiteY7" fmla="*/ 631779 h 925864"/>
                  <a:gd name="connsiteX8" fmla="*/ 256011 w 625108"/>
                  <a:gd name="connsiteY8" fmla="*/ 786072 h 925864"/>
                  <a:gd name="connsiteX9" fmla="*/ 169150 w 625108"/>
                  <a:gd name="connsiteY9" fmla="*/ 906649 h 925864"/>
                  <a:gd name="connsiteX10" fmla="*/ 126291 w 625108"/>
                  <a:gd name="connsiteY10" fmla="*/ 906077 h 925864"/>
                  <a:gd name="connsiteX11" fmla="*/ 0 w 625108"/>
                  <a:gd name="connsiteY11" fmla="*/ 743213 h 925864"/>
                  <a:gd name="connsiteX12" fmla="*/ 0 w 625108"/>
                  <a:gd name="connsiteY12" fmla="*/ 743213 h 925864"/>
                  <a:gd name="connsiteX0" fmla="*/ 0 w 625108"/>
                  <a:gd name="connsiteY0" fmla="*/ 743213 h 925864"/>
                  <a:gd name="connsiteX1" fmla="*/ 219438 w 625108"/>
                  <a:gd name="connsiteY1" fmla="*/ 592349 h 925864"/>
                  <a:gd name="connsiteX2" fmla="*/ 358302 w 625108"/>
                  <a:gd name="connsiteY2" fmla="*/ 432341 h 925864"/>
                  <a:gd name="connsiteX3" fmla="*/ 421162 w 625108"/>
                  <a:gd name="connsiteY3" fmla="*/ 248333 h 925864"/>
                  <a:gd name="connsiteX4" fmla="*/ 420590 w 625108"/>
                  <a:gd name="connsiteY4" fmla="*/ 87754 h 925864"/>
                  <a:gd name="connsiteX5" fmla="*/ 511020 w 625108"/>
                  <a:gd name="connsiteY5" fmla="*/ 12034 h 925864"/>
                  <a:gd name="connsiteX6" fmla="*/ 625108 w 625108"/>
                  <a:gd name="connsiteY6" fmla="*/ 333543 h 925864"/>
                  <a:gd name="connsiteX7" fmla="*/ 405733 w 625108"/>
                  <a:gd name="connsiteY7" fmla="*/ 631779 h 925864"/>
                  <a:gd name="connsiteX8" fmla="*/ 256011 w 625108"/>
                  <a:gd name="connsiteY8" fmla="*/ 786072 h 925864"/>
                  <a:gd name="connsiteX9" fmla="*/ 169150 w 625108"/>
                  <a:gd name="connsiteY9" fmla="*/ 906649 h 925864"/>
                  <a:gd name="connsiteX10" fmla="*/ 126291 w 625108"/>
                  <a:gd name="connsiteY10" fmla="*/ 906077 h 925864"/>
                  <a:gd name="connsiteX11" fmla="*/ 0 w 625108"/>
                  <a:gd name="connsiteY11" fmla="*/ 743213 h 925864"/>
                  <a:gd name="connsiteX12" fmla="*/ 0 w 625108"/>
                  <a:gd name="connsiteY12" fmla="*/ 743213 h 925864"/>
                  <a:gd name="connsiteX0" fmla="*/ 0 w 630897"/>
                  <a:gd name="connsiteY0" fmla="*/ 710234 h 925864"/>
                  <a:gd name="connsiteX1" fmla="*/ 225227 w 630897"/>
                  <a:gd name="connsiteY1" fmla="*/ 592349 h 925864"/>
                  <a:gd name="connsiteX2" fmla="*/ 364091 w 630897"/>
                  <a:gd name="connsiteY2" fmla="*/ 432341 h 925864"/>
                  <a:gd name="connsiteX3" fmla="*/ 426951 w 630897"/>
                  <a:gd name="connsiteY3" fmla="*/ 248333 h 925864"/>
                  <a:gd name="connsiteX4" fmla="*/ 426379 w 630897"/>
                  <a:gd name="connsiteY4" fmla="*/ 87754 h 925864"/>
                  <a:gd name="connsiteX5" fmla="*/ 516809 w 630897"/>
                  <a:gd name="connsiteY5" fmla="*/ 12034 h 925864"/>
                  <a:gd name="connsiteX6" fmla="*/ 630897 w 630897"/>
                  <a:gd name="connsiteY6" fmla="*/ 333543 h 925864"/>
                  <a:gd name="connsiteX7" fmla="*/ 411522 w 630897"/>
                  <a:gd name="connsiteY7" fmla="*/ 631779 h 925864"/>
                  <a:gd name="connsiteX8" fmla="*/ 261800 w 630897"/>
                  <a:gd name="connsiteY8" fmla="*/ 786072 h 925864"/>
                  <a:gd name="connsiteX9" fmla="*/ 174939 w 630897"/>
                  <a:gd name="connsiteY9" fmla="*/ 906649 h 925864"/>
                  <a:gd name="connsiteX10" fmla="*/ 132080 w 630897"/>
                  <a:gd name="connsiteY10" fmla="*/ 906077 h 925864"/>
                  <a:gd name="connsiteX11" fmla="*/ 5789 w 630897"/>
                  <a:gd name="connsiteY11" fmla="*/ 743213 h 925864"/>
                  <a:gd name="connsiteX12" fmla="*/ 0 w 630897"/>
                  <a:gd name="connsiteY12" fmla="*/ 710234 h 925864"/>
                  <a:gd name="connsiteX0" fmla="*/ 0 w 630897"/>
                  <a:gd name="connsiteY0" fmla="*/ 710234 h 925864"/>
                  <a:gd name="connsiteX1" fmla="*/ 219439 w 630897"/>
                  <a:gd name="connsiteY1" fmla="*/ 580356 h 925864"/>
                  <a:gd name="connsiteX2" fmla="*/ 364091 w 630897"/>
                  <a:gd name="connsiteY2" fmla="*/ 432341 h 925864"/>
                  <a:gd name="connsiteX3" fmla="*/ 426951 w 630897"/>
                  <a:gd name="connsiteY3" fmla="*/ 248333 h 925864"/>
                  <a:gd name="connsiteX4" fmla="*/ 426379 w 630897"/>
                  <a:gd name="connsiteY4" fmla="*/ 87754 h 925864"/>
                  <a:gd name="connsiteX5" fmla="*/ 516809 w 630897"/>
                  <a:gd name="connsiteY5" fmla="*/ 12034 h 925864"/>
                  <a:gd name="connsiteX6" fmla="*/ 630897 w 630897"/>
                  <a:gd name="connsiteY6" fmla="*/ 333543 h 925864"/>
                  <a:gd name="connsiteX7" fmla="*/ 411522 w 630897"/>
                  <a:gd name="connsiteY7" fmla="*/ 631779 h 925864"/>
                  <a:gd name="connsiteX8" fmla="*/ 261800 w 630897"/>
                  <a:gd name="connsiteY8" fmla="*/ 786072 h 925864"/>
                  <a:gd name="connsiteX9" fmla="*/ 174939 w 630897"/>
                  <a:gd name="connsiteY9" fmla="*/ 906649 h 925864"/>
                  <a:gd name="connsiteX10" fmla="*/ 132080 w 630897"/>
                  <a:gd name="connsiteY10" fmla="*/ 906077 h 925864"/>
                  <a:gd name="connsiteX11" fmla="*/ 5789 w 630897"/>
                  <a:gd name="connsiteY11" fmla="*/ 743213 h 925864"/>
                  <a:gd name="connsiteX12" fmla="*/ 0 w 630897"/>
                  <a:gd name="connsiteY12" fmla="*/ 710234 h 925864"/>
                  <a:gd name="connsiteX0" fmla="*/ 0 w 630897"/>
                  <a:gd name="connsiteY0" fmla="*/ 710234 h 925864"/>
                  <a:gd name="connsiteX1" fmla="*/ 219439 w 630897"/>
                  <a:gd name="connsiteY1" fmla="*/ 580356 h 925864"/>
                  <a:gd name="connsiteX2" fmla="*/ 352514 w 630897"/>
                  <a:gd name="connsiteY2" fmla="*/ 423347 h 925864"/>
                  <a:gd name="connsiteX3" fmla="*/ 426951 w 630897"/>
                  <a:gd name="connsiteY3" fmla="*/ 248333 h 925864"/>
                  <a:gd name="connsiteX4" fmla="*/ 426379 w 630897"/>
                  <a:gd name="connsiteY4" fmla="*/ 87754 h 925864"/>
                  <a:gd name="connsiteX5" fmla="*/ 516809 w 630897"/>
                  <a:gd name="connsiteY5" fmla="*/ 12034 h 925864"/>
                  <a:gd name="connsiteX6" fmla="*/ 630897 w 630897"/>
                  <a:gd name="connsiteY6" fmla="*/ 333543 h 925864"/>
                  <a:gd name="connsiteX7" fmla="*/ 411522 w 630897"/>
                  <a:gd name="connsiteY7" fmla="*/ 631779 h 925864"/>
                  <a:gd name="connsiteX8" fmla="*/ 261800 w 630897"/>
                  <a:gd name="connsiteY8" fmla="*/ 786072 h 925864"/>
                  <a:gd name="connsiteX9" fmla="*/ 174939 w 630897"/>
                  <a:gd name="connsiteY9" fmla="*/ 906649 h 925864"/>
                  <a:gd name="connsiteX10" fmla="*/ 132080 w 630897"/>
                  <a:gd name="connsiteY10" fmla="*/ 906077 h 925864"/>
                  <a:gd name="connsiteX11" fmla="*/ 5789 w 630897"/>
                  <a:gd name="connsiteY11" fmla="*/ 743213 h 925864"/>
                  <a:gd name="connsiteX12" fmla="*/ 0 w 630897"/>
                  <a:gd name="connsiteY12" fmla="*/ 710234 h 925864"/>
                  <a:gd name="connsiteX0" fmla="*/ 0 w 630897"/>
                  <a:gd name="connsiteY0" fmla="*/ 710234 h 925864"/>
                  <a:gd name="connsiteX1" fmla="*/ 219439 w 630897"/>
                  <a:gd name="connsiteY1" fmla="*/ 580356 h 925864"/>
                  <a:gd name="connsiteX2" fmla="*/ 352514 w 630897"/>
                  <a:gd name="connsiteY2" fmla="*/ 423347 h 925864"/>
                  <a:gd name="connsiteX3" fmla="*/ 418267 w 630897"/>
                  <a:gd name="connsiteY3" fmla="*/ 242336 h 925864"/>
                  <a:gd name="connsiteX4" fmla="*/ 426379 w 630897"/>
                  <a:gd name="connsiteY4" fmla="*/ 87754 h 925864"/>
                  <a:gd name="connsiteX5" fmla="*/ 516809 w 630897"/>
                  <a:gd name="connsiteY5" fmla="*/ 12034 h 925864"/>
                  <a:gd name="connsiteX6" fmla="*/ 630897 w 630897"/>
                  <a:gd name="connsiteY6" fmla="*/ 333543 h 925864"/>
                  <a:gd name="connsiteX7" fmla="*/ 411522 w 630897"/>
                  <a:gd name="connsiteY7" fmla="*/ 631779 h 925864"/>
                  <a:gd name="connsiteX8" fmla="*/ 261800 w 630897"/>
                  <a:gd name="connsiteY8" fmla="*/ 786072 h 925864"/>
                  <a:gd name="connsiteX9" fmla="*/ 174939 w 630897"/>
                  <a:gd name="connsiteY9" fmla="*/ 906649 h 925864"/>
                  <a:gd name="connsiteX10" fmla="*/ 132080 w 630897"/>
                  <a:gd name="connsiteY10" fmla="*/ 906077 h 925864"/>
                  <a:gd name="connsiteX11" fmla="*/ 5789 w 630897"/>
                  <a:gd name="connsiteY11" fmla="*/ 743213 h 925864"/>
                  <a:gd name="connsiteX12" fmla="*/ 0 w 630897"/>
                  <a:gd name="connsiteY12" fmla="*/ 710234 h 925864"/>
                  <a:gd name="connsiteX0" fmla="*/ 0 w 630897"/>
                  <a:gd name="connsiteY0" fmla="*/ 709914 h 925544"/>
                  <a:gd name="connsiteX1" fmla="*/ 219439 w 630897"/>
                  <a:gd name="connsiteY1" fmla="*/ 580036 h 925544"/>
                  <a:gd name="connsiteX2" fmla="*/ 352514 w 630897"/>
                  <a:gd name="connsiteY2" fmla="*/ 423027 h 925544"/>
                  <a:gd name="connsiteX3" fmla="*/ 418267 w 630897"/>
                  <a:gd name="connsiteY3" fmla="*/ 242016 h 925544"/>
                  <a:gd name="connsiteX4" fmla="*/ 417696 w 630897"/>
                  <a:gd name="connsiteY4" fmla="*/ 90432 h 925544"/>
                  <a:gd name="connsiteX5" fmla="*/ 516809 w 630897"/>
                  <a:gd name="connsiteY5" fmla="*/ 11714 h 925544"/>
                  <a:gd name="connsiteX6" fmla="*/ 630897 w 630897"/>
                  <a:gd name="connsiteY6" fmla="*/ 333223 h 925544"/>
                  <a:gd name="connsiteX7" fmla="*/ 411522 w 630897"/>
                  <a:gd name="connsiteY7" fmla="*/ 631459 h 925544"/>
                  <a:gd name="connsiteX8" fmla="*/ 261800 w 630897"/>
                  <a:gd name="connsiteY8" fmla="*/ 785752 h 925544"/>
                  <a:gd name="connsiteX9" fmla="*/ 174939 w 630897"/>
                  <a:gd name="connsiteY9" fmla="*/ 906329 h 925544"/>
                  <a:gd name="connsiteX10" fmla="*/ 132080 w 630897"/>
                  <a:gd name="connsiteY10" fmla="*/ 905757 h 925544"/>
                  <a:gd name="connsiteX11" fmla="*/ 5789 w 630897"/>
                  <a:gd name="connsiteY11" fmla="*/ 742893 h 925544"/>
                  <a:gd name="connsiteX12" fmla="*/ 0 w 630897"/>
                  <a:gd name="connsiteY12" fmla="*/ 709914 h 925544"/>
                  <a:gd name="connsiteX0" fmla="*/ 0 w 630897"/>
                  <a:gd name="connsiteY0" fmla="*/ 704577 h 920207"/>
                  <a:gd name="connsiteX1" fmla="*/ 219439 w 630897"/>
                  <a:gd name="connsiteY1" fmla="*/ 574699 h 920207"/>
                  <a:gd name="connsiteX2" fmla="*/ 352514 w 630897"/>
                  <a:gd name="connsiteY2" fmla="*/ 417690 h 920207"/>
                  <a:gd name="connsiteX3" fmla="*/ 418267 w 630897"/>
                  <a:gd name="connsiteY3" fmla="*/ 236679 h 920207"/>
                  <a:gd name="connsiteX4" fmla="*/ 417696 w 630897"/>
                  <a:gd name="connsiteY4" fmla="*/ 85095 h 920207"/>
                  <a:gd name="connsiteX5" fmla="*/ 505232 w 630897"/>
                  <a:gd name="connsiteY5" fmla="*/ 12373 h 920207"/>
                  <a:gd name="connsiteX6" fmla="*/ 630897 w 630897"/>
                  <a:gd name="connsiteY6" fmla="*/ 327886 h 920207"/>
                  <a:gd name="connsiteX7" fmla="*/ 411522 w 630897"/>
                  <a:gd name="connsiteY7" fmla="*/ 626122 h 920207"/>
                  <a:gd name="connsiteX8" fmla="*/ 261800 w 630897"/>
                  <a:gd name="connsiteY8" fmla="*/ 780415 h 920207"/>
                  <a:gd name="connsiteX9" fmla="*/ 174939 w 630897"/>
                  <a:gd name="connsiteY9" fmla="*/ 900992 h 920207"/>
                  <a:gd name="connsiteX10" fmla="*/ 132080 w 630897"/>
                  <a:gd name="connsiteY10" fmla="*/ 900420 h 920207"/>
                  <a:gd name="connsiteX11" fmla="*/ 5789 w 630897"/>
                  <a:gd name="connsiteY11" fmla="*/ 737556 h 920207"/>
                  <a:gd name="connsiteX12" fmla="*/ 0 w 630897"/>
                  <a:gd name="connsiteY12" fmla="*/ 704577 h 920207"/>
                  <a:gd name="connsiteX0" fmla="*/ 0 w 625108"/>
                  <a:gd name="connsiteY0" fmla="*/ 737556 h 920207"/>
                  <a:gd name="connsiteX1" fmla="*/ 213650 w 625108"/>
                  <a:gd name="connsiteY1" fmla="*/ 574699 h 920207"/>
                  <a:gd name="connsiteX2" fmla="*/ 346725 w 625108"/>
                  <a:gd name="connsiteY2" fmla="*/ 417690 h 920207"/>
                  <a:gd name="connsiteX3" fmla="*/ 412478 w 625108"/>
                  <a:gd name="connsiteY3" fmla="*/ 236679 h 920207"/>
                  <a:gd name="connsiteX4" fmla="*/ 411907 w 625108"/>
                  <a:gd name="connsiteY4" fmla="*/ 85095 h 920207"/>
                  <a:gd name="connsiteX5" fmla="*/ 499443 w 625108"/>
                  <a:gd name="connsiteY5" fmla="*/ 12373 h 920207"/>
                  <a:gd name="connsiteX6" fmla="*/ 625108 w 625108"/>
                  <a:gd name="connsiteY6" fmla="*/ 327886 h 920207"/>
                  <a:gd name="connsiteX7" fmla="*/ 405733 w 625108"/>
                  <a:gd name="connsiteY7" fmla="*/ 626122 h 920207"/>
                  <a:gd name="connsiteX8" fmla="*/ 256011 w 625108"/>
                  <a:gd name="connsiteY8" fmla="*/ 780415 h 920207"/>
                  <a:gd name="connsiteX9" fmla="*/ 169150 w 625108"/>
                  <a:gd name="connsiteY9" fmla="*/ 900992 h 920207"/>
                  <a:gd name="connsiteX10" fmla="*/ 126291 w 625108"/>
                  <a:gd name="connsiteY10" fmla="*/ 900420 h 920207"/>
                  <a:gd name="connsiteX11" fmla="*/ 0 w 625108"/>
                  <a:gd name="connsiteY11" fmla="*/ 737556 h 920207"/>
                  <a:gd name="connsiteX0" fmla="*/ 0 w 630897"/>
                  <a:gd name="connsiteY0" fmla="*/ 704577 h 920207"/>
                  <a:gd name="connsiteX1" fmla="*/ 219439 w 630897"/>
                  <a:gd name="connsiteY1" fmla="*/ 574699 h 920207"/>
                  <a:gd name="connsiteX2" fmla="*/ 352514 w 630897"/>
                  <a:gd name="connsiteY2" fmla="*/ 417690 h 920207"/>
                  <a:gd name="connsiteX3" fmla="*/ 418267 w 630897"/>
                  <a:gd name="connsiteY3" fmla="*/ 236679 h 920207"/>
                  <a:gd name="connsiteX4" fmla="*/ 417696 w 630897"/>
                  <a:gd name="connsiteY4" fmla="*/ 85095 h 920207"/>
                  <a:gd name="connsiteX5" fmla="*/ 505232 w 630897"/>
                  <a:gd name="connsiteY5" fmla="*/ 12373 h 920207"/>
                  <a:gd name="connsiteX6" fmla="*/ 630897 w 630897"/>
                  <a:gd name="connsiteY6" fmla="*/ 327886 h 920207"/>
                  <a:gd name="connsiteX7" fmla="*/ 411522 w 630897"/>
                  <a:gd name="connsiteY7" fmla="*/ 626122 h 920207"/>
                  <a:gd name="connsiteX8" fmla="*/ 261800 w 630897"/>
                  <a:gd name="connsiteY8" fmla="*/ 780415 h 920207"/>
                  <a:gd name="connsiteX9" fmla="*/ 174939 w 630897"/>
                  <a:gd name="connsiteY9" fmla="*/ 900992 h 920207"/>
                  <a:gd name="connsiteX10" fmla="*/ 132080 w 630897"/>
                  <a:gd name="connsiteY10" fmla="*/ 900420 h 920207"/>
                  <a:gd name="connsiteX11" fmla="*/ 0 w 630897"/>
                  <a:gd name="connsiteY11" fmla="*/ 704577 h 920207"/>
                  <a:gd name="connsiteX0" fmla="*/ 0 w 630897"/>
                  <a:gd name="connsiteY0" fmla="*/ 704577 h 920207"/>
                  <a:gd name="connsiteX1" fmla="*/ 219439 w 630897"/>
                  <a:gd name="connsiteY1" fmla="*/ 574699 h 920207"/>
                  <a:gd name="connsiteX2" fmla="*/ 352514 w 630897"/>
                  <a:gd name="connsiteY2" fmla="*/ 417690 h 920207"/>
                  <a:gd name="connsiteX3" fmla="*/ 418267 w 630897"/>
                  <a:gd name="connsiteY3" fmla="*/ 236679 h 920207"/>
                  <a:gd name="connsiteX4" fmla="*/ 417696 w 630897"/>
                  <a:gd name="connsiteY4" fmla="*/ 85095 h 920207"/>
                  <a:gd name="connsiteX5" fmla="*/ 505232 w 630897"/>
                  <a:gd name="connsiteY5" fmla="*/ 12373 h 920207"/>
                  <a:gd name="connsiteX6" fmla="*/ 630897 w 630897"/>
                  <a:gd name="connsiteY6" fmla="*/ 327886 h 920207"/>
                  <a:gd name="connsiteX7" fmla="*/ 411522 w 630897"/>
                  <a:gd name="connsiteY7" fmla="*/ 626122 h 920207"/>
                  <a:gd name="connsiteX8" fmla="*/ 261800 w 630897"/>
                  <a:gd name="connsiteY8" fmla="*/ 780415 h 920207"/>
                  <a:gd name="connsiteX9" fmla="*/ 174939 w 630897"/>
                  <a:gd name="connsiteY9" fmla="*/ 900992 h 920207"/>
                  <a:gd name="connsiteX10" fmla="*/ 132080 w 630897"/>
                  <a:gd name="connsiteY10" fmla="*/ 900420 h 920207"/>
                  <a:gd name="connsiteX11" fmla="*/ 0 w 630897"/>
                  <a:gd name="connsiteY11" fmla="*/ 704577 h 92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30897" h="920207">
                    <a:moveTo>
                      <a:pt x="0" y="704577"/>
                    </a:moveTo>
                    <a:cubicBezTo>
                      <a:pt x="87618" y="688266"/>
                      <a:pt x="160687" y="622513"/>
                      <a:pt x="219439" y="574699"/>
                    </a:cubicBezTo>
                    <a:cubicBezTo>
                      <a:pt x="278191" y="526885"/>
                      <a:pt x="319376" y="474027"/>
                      <a:pt x="352514" y="417690"/>
                    </a:cubicBezTo>
                    <a:cubicBezTo>
                      <a:pt x="385652" y="361353"/>
                      <a:pt x="419981" y="306397"/>
                      <a:pt x="418267" y="236679"/>
                    </a:cubicBezTo>
                    <a:cubicBezTo>
                      <a:pt x="416552" y="182962"/>
                      <a:pt x="417696" y="138812"/>
                      <a:pt x="417696" y="85095"/>
                    </a:cubicBezTo>
                    <a:cubicBezTo>
                      <a:pt x="418268" y="41665"/>
                      <a:pt x="472050" y="-28592"/>
                      <a:pt x="505232" y="12373"/>
                    </a:cubicBezTo>
                    <a:cubicBezTo>
                      <a:pt x="516707" y="96752"/>
                      <a:pt x="592603" y="208754"/>
                      <a:pt x="630897" y="327886"/>
                    </a:cubicBezTo>
                    <a:cubicBezTo>
                      <a:pt x="602496" y="423037"/>
                      <a:pt x="473038" y="550701"/>
                      <a:pt x="411522" y="626122"/>
                    </a:cubicBezTo>
                    <a:cubicBezTo>
                      <a:pt x="350006" y="701543"/>
                      <a:pt x="301231" y="734698"/>
                      <a:pt x="261800" y="780415"/>
                    </a:cubicBezTo>
                    <a:cubicBezTo>
                      <a:pt x="232085" y="815273"/>
                      <a:pt x="201798" y="863847"/>
                      <a:pt x="174939" y="900992"/>
                    </a:cubicBezTo>
                    <a:cubicBezTo>
                      <a:pt x="156081" y="926707"/>
                      <a:pt x="150367" y="926707"/>
                      <a:pt x="132080" y="900420"/>
                    </a:cubicBezTo>
                    <a:cubicBezTo>
                      <a:pt x="108651" y="865561"/>
                      <a:pt x="17144" y="722863"/>
                      <a:pt x="0" y="704577"/>
                    </a:cubicBezTo>
                    <a:close/>
                  </a:path>
                </a:pathLst>
              </a:custGeom>
              <a:gradFill>
                <a:gsLst>
                  <a:gs pos="41000">
                    <a:srgbClr val="F6D6BA"/>
                  </a:gs>
                  <a:gs pos="0">
                    <a:schemeClr val="bg1">
                      <a:lumMod val="95000"/>
                    </a:schemeClr>
                  </a:gs>
                  <a:gs pos="100000">
                    <a:srgbClr val="EABB8B"/>
                  </a:gs>
                </a:gsLst>
                <a:lin ang="90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en-US">
                  <a:cs typeface="B Nazanin" panose="00000400000000000000" pitchFamily="2" charset="-78"/>
                </a:endParaRPr>
              </a:p>
            </p:txBody>
          </p:sp>
          <p:sp>
            <p:nvSpPr>
              <p:cNvPr id="101" name="Freeform: Shape 100">
                <a:extLst>
                  <a:ext uri="{FF2B5EF4-FFF2-40B4-BE49-F238E27FC236}">
                    <a16:creationId xmlns:a16="http://schemas.microsoft.com/office/drawing/2014/main" id="{BD0DDF16-0CE4-4AB4-848B-6BB76885416C}"/>
                  </a:ext>
                </a:extLst>
              </p:cNvPr>
              <p:cNvSpPr/>
              <p:nvPr/>
            </p:nvSpPr>
            <p:spPr>
              <a:xfrm>
                <a:off x="9722967" y="2819156"/>
                <a:ext cx="1170564" cy="1037049"/>
              </a:xfrm>
              <a:custGeom>
                <a:avLst/>
                <a:gdLst>
                  <a:gd name="connsiteX0" fmla="*/ 1175339 w 1192482"/>
                  <a:gd name="connsiteY0" fmla="*/ 576597 h 1056467"/>
                  <a:gd name="connsiteX1" fmla="*/ 1038761 w 1192482"/>
                  <a:gd name="connsiteY1" fmla="*/ 284013 h 1056467"/>
                  <a:gd name="connsiteX2" fmla="*/ 690746 w 1192482"/>
                  <a:gd name="connsiteY2" fmla="*/ 24001 h 1056467"/>
                  <a:gd name="connsiteX3" fmla="*/ 619314 w 1192482"/>
                  <a:gd name="connsiteY3" fmla="*/ 0 h 1056467"/>
                  <a:gd name="connsiteX4" fmla="*/ 644458 w 1192482"/>
                  <a:gd name="connsiteY4" fmla="*/ 29144 h 1056467"/>
                  <a:gd name="connsiteX5" fmla="*/ 664458 w 1192482"/>
                  <a:gd name="connsiteY5" fmla="*/ 61146 h 1056467"/>
                  <a:gd name="connsiteX6" fmla="*/ 625028 w 1192482"/>
                  <a:gd name="connsiteY6" fmla="*/ 64574 h 1056467"/>
                  <a:gd name="connsiteX7" fmla="*/ 500451 w 1192482"/>
                  <a:gd name="connsiteY7" fmla="*/ 36002 h 1056467"/>
                  <a:gd name="connsiteX8" fmla="*/ 395875 w 1192482"/>
                  <a:gd name="connsiteY8" fmla="*/ 62860 h 1056467"/>
                  <a:gd name="connsiteX9" fmla="*/ 307871 w 1192482"/>
                  <a:gd name="connsiteY9" fmla="*/ 134863 h 1056467"/>
                  <a:gd name="connsiteX10" fmla="*/ 278727 w 1192482"/>
                  <a:gd name="connsiteY10" fmla="*/ 143435 h 1056467"/>
                  <a:gd name="connsiteX11" fmla="*/ 280441 w 1192482"/>
                  <a:gd name="connsiteY11" fmla="*/ 111434 h 1056467"/>
                  <a:gd name="connsiteX12" fmla="*/ 311871 w 1192482"/>
                  <a:gd name="connsiteY12" fmla="*/ 47431 h 1056467"/>
                  <a:gd name="connsiteX13" fmla="*/ 206152 w 1192482"/>
                  <a:gd name="connsiteY13" fmla="*/ 157721 h 1056467"/>
                  <a:gd name="connsiteX14" fmla="*/ 221581 w 1192482"/>
                  <a:gd name="connsiteY14" fmla="*/ 57717 h 1056467"/>
                  <a:gd name="connsiteX15" fmla="*/ 133006 w 1192482"/>
                  <a:gd name="connsiteY15" fmla="*/ 250297 h 1056467"/>
                  <a:gd name="connsiteX16" fmla="*/ 103290 w 1192482"/>
                  <a:gd name="connsiteY16" fmla="*/ 122291 h 1056467"/>
                  <a:gd name="connsiteX17" fmla="*/ 82146 w 1192482"/>
                  <a:gd name="connsiteY17" fmla="*/ 148578 h 1056467"/>
                  <a:gd name="connsiteX18" fmla="*/ 23858 w 1192482"/>
                  <a:gd name="connsiteY18" fmla="*/ 275441 h 1056467"/>
                  <a:gd name="connsiteX19" fmla="*/ 25001 w 1192482"/>
                  <a:gd name="connsiteY19" fmla="*/ 517166 h 1056467"/>
                  <a:gd name="connsiteX20" fmla="*/ 54145 w 1192482"/>
                  <a:gd name="connsiteY20" fmla="*/ 687460 h 1056467"/>
                  <a:gd name="connsiteX21" fmla="*/ 129577 w 1192482"/>
                  <a:gd name="connsiteY21" fmla="*/ 948614 h 1056467"/>
                  <a:gd name="connsiteX22" fmla="*/ 131863 w 1192482"/>
                  <a:gd name="connsiteY22" fmla="*/ 906898 h 1056467"/>
                  <a:gd name="connsiteX23" fmla="*/ 115291 w 1192482"/>
                  <a:gd name="connsiteY23" fmla="*/ 736033 h 1056467"/>
                  <a:gd name="connsiteX24" fmla="*/ 254154 w 1192482"/>
                  <a:gd name="connsiteY24" fmla="*/ 574883 h 1056467"/>
                  <a:gd name="connsiteX25" fmla="*/ 365017 w 1192482"/>
                  <a:gd name="connsiteY25" fmla="*/ 556025 h 1056467"/>
                  <a:gd name="connsiteX26" fmla="*/ 473593 w 1192482"/>
                  <a:gd name="connsiteY26" fmla="*/ 509166 h 1056467"/>
                  <a:gd name="connsiteX27" fmla="*/ 556454 w 1192482"/>
                  <a:gd name="connsiteY27" fmla="*/ 454878 h 1056467"/>
                  <a:gd name="connsiteX28" fmla="*/ 699317 w 1192482"/>
                  <a:gd name="connsiteY28" fmla="*/ 414876 h 1056467"/>
                  <a:gd name="connsiteX29" fmla="*/ 798750 w 1192482"/>
                  <a:gd name="connsiteY29" fmla="*/ 489165 h 1056467"/>
                  <a:gd name="connsiteX30" fmla="*/ 823323 w 1192482"/>
                  <a:gd name="connsiteY30" fmla="*/ 554311 h 1056467"/>
                  <a:gd name="connsiteX31" fmla="*/ 961615 w 1192482"/>
                  <a:gd name="connsiteY31" fmla="*/ 729747 h 1056467"/>
                  <a:gd name="connsiteX32" fmla="*/ 1021617 w 1192482"/>
                  <a:gd name="connsiteY32" fmla="*/ 850895 h 1056467"/>
                  <a:gd name="connsiteX33" fmla="*/ 1078192 w 1192482"/>
                  <a:gd name="connsiteY33" fmla="*/ 1028046 h 1056467"/>
                  <a:gd name="connsiteX34" fmla="*/ 1105621 w 1192482"/>
                  <a:gd name="connsiteY34" fmla="*/ 1056048 h 1056467"/>
                  <a:gd name="connsiteX35" fmla="*/ 1117622 w 1192482"/>
                  <a:gd name="connsiteY35" fmla="*/ 1021760 h 1056467"/>
                  <a:gd name="connsiteX36" fmla="*/ 1093049 w 1192482"/>
                  <a:gd name="connsiteY36" fmla="*/ 913184 h 1056467"/>
                  <a:gd name="connsiteX37" fmla="*/ 1097049 w 1192482"/>
                  <a:gd name="connsiteY37" fmla="*/ 776606 h 1056467"/>
                  <a:gd name="connsiteX38" fmla="*/ 1151909 w 1192482"/>
                  <a:gd name="connsiteY38" fmla="*/ 682316 h 1056467"/>
                  <a:gd name="connsiteX39" fmla="*/ 1192482 w 1192482"/>
                  <a:gd name="connsiteY39" fmla="*/ 640600 h 1056467"/>
                  <a:gd name="connsiteX40" fmla="*/ 1175339 w 1192482"/>
                  <a:gd name="connsiteY40" fmla="*/ 576597 h 105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192482" h="1056467">
                    <a:moveTo>
                      <a:pt x="1175339" y="576597"/>
                    </a:moveTo>
                    <a:cubicBezTo>
                      <a:pt x="1145052" y="472021"/>
                      <a:pt x="1118193" y="364016"/>
                      <a:pt x="1038761" y="284013"/>
                    </a:cubicBezTo>
                    <a:cubicBezTo>
                      <a:pt x="935899" y="180580"/>
                      <a:pt x="821037" y="91433"/>
                      <a:pt x="690746" y="24001"/>
                    </a:cubicBezTo>
                    <a:cubicBezTo>
                      <a:pt x="669030" y="12572"/>
                      <a:pt x="646172" y="2286"/>
                      <a:pt x="619314" y="0"/>
                    </a:cubicBezTo>
                    <a:cubicBezTo>
                      <a:pt x="623885" y="14858"/>
                      <a:pt x="636457" y="20001"/>
                      <a:pt x="644458" y="29144"/>
                    </a:cubicBezTo>
                    <a:cubicBezTo>
                      <a:pt x="653029" y="38859"/>
                      <a:pt x="670745" y="48574"/>
                      <a:pt x="664458" y="61146"/>
                    </a:cubicBezTo>
                    <a:cubicBezTo>
                      <a:pt x="657030" y="76003"/>
                      <a:pt x="638172" y="67432"/>
                      <a:pt x="625028" y="64574"/>
                    </a:cubicBezTo>
                    <a:cubicBezTo>
                      <a:pt x="583312" y="55431"/>
                      <a:pt x="542167" y="45716"/>
                      <a:pt x="500451" y="36002"/>
                    </a:cubicBezTo>
                    <a:cubicBezTo>
                      <a:pt x="460449" y="26287"/>
                      <a:pt x="426162" y="34287"/>
                      <a:pt x="395875" y="62860"/>
                    </a:cubicBezTo>
                    <a:cubicBezTo>
                      <a:pt x="368445" y="88575"/>
                      <a:pt x="339872" y="114291"/>
                      <a:pt x="307871" y="134863"/>
                    </a:cubicBezTo>
                    <a:cubicBezTo>
                      <a:pt x="299299" y="140578"/>
                      <a:pt x="288442" y="150292"/>
                      <a:pt x="278727" y="143435"/>
                    </a:cubicBezTo>
                    <a:cubicBezTo>
                      <a:pt x="266726" y="134863"/>
                      <a:pt x="275869" y="121720"/>
                      <a:pt x="280441" y="111434"/>
                    </a:cubicBezTo>
                    <a:cubicBezTo>
                      <a:pt x="290156" y="89718"/>
                      <a:pt x="301585" y="69146"/>
                      <a:pt x="311871" y="47431"/>
                    </a:cubicBezTo>
                    <a:cubicBezTo>
                      <a:pt x="266726" y="73146"/>
                      <a:pt x="239297" y="116005"/>
                      <a:pt x="206152" y="157721"/>
                    </a:cubicBezTo>
                    <a:cubicBezTo>
                      <a:pt x="198723" y="120005"/>
                      <a:pt x="214152" y="92576"/>
                      <a:pt x="221581" y="57717"/>
                    </a:cubicBezTo>
                    <a:cubicBezTo>
                      <a:pt x="165579" y="111434"/>
                      <a:pt x="139863" y="173151"/>
                      <a:pt x="133006" y="250297"/>
                    </a:cubicBezTo>
                    <a:cubicBezTo>
                      <a:pt x="97576" y="208581"/>
                      <a:pt x="117005" y="162293"/>
                      <a:pt x="103290" y="122291"/>
                    </a:cubicBezTo>
                    <a:cubicBezTo>
                      <a:pt x="91861" y="129720"/>
                      <a:pt x="87290" y="139435"/>
                      <a:pt x="82146" y="148578"/>
                    </a:cubicBezTo>
                    <a:cubicBezTo>
                      <a:pt x="59860" y="189723"/>
                      <a:pt x="40430" y="232010"/>
                      <a:pt x="23858" y="275441"/>
                    </a:cubicBezTo>
                    <a:cubicBezTo>
                      <a:pt x="-7572" y="356016"/>
                      <a:pt x="-8715" y="437163"/>
                      <a:pt x="25001" y="517166"/>
                    </a:cubicBezTo>
                    <a:cubicBezTo>
                      <a:pt x="48431" y="572026"/>
                      <a:pt x="58717" y="628028"/>
                      <a:pt x="54145" y="687460"/>
                    </a:cubicBezTo>
                    <a:cubicBezTo>
                      <a:pt x="47288" y="783464"/>
                      <a:pt x="76432" y="869753"/>
                      <a:pt x="129577" y="948614"/>
                    </a:cubicBezTo>
                    <a:cubicBezTo>
                      <a:pt x="140435" y="935471"/>
                      <a:pt x="134149" y="920613"/>
                      <a:pt x="131863" y="906898"/>
                    </a:cubicBezTo>
                    <a:cubicBezTo>
                      <a:pt x="122148" y="850324"/>
                      <a:pt x="114719" y="793750"/>
                      <a:pt x="115291" y="736033"/>
                    </a:cubicBezTo>
                    <a:cubicBezTo>
                      <a:pt x="116434" y="630314"/>
                      <a:pt x="150721" y="590312"/>
                      <a:pt x="254154" y="574883"/>
                    </a:cubicBezTo>
                    <a:cubicBezTo>
                      <a:pt x="291299" y="569169"/>
                      <a:pt x="329015" y="566883"/>
                      <a:pt x="365017" y="556025"/>
                    </a:cubicBezTo>
                    <a:cubicBezTo>
                      <a:pt x="404447" y="547453"/>
                      <a:pt x="439877" y="530881"/>
                      <a:pt x="473593" y="509166"/>
                    </a:cubicBezTo>
                    <a:cubicBezTo>
                      <a:pt x="501023" y="491451"/>
                      <a:pt x="528452" y="472593"/>
                      <a:pt x="556454" y="454878"/>
                    </a:cubicBezTo>
                    <a:cubicBezTo>
                      <a:pt x="599884" y="426305"/>
                      <a:pt x="646743" y="413161"/>
                      <a:pt x="699317" y="414876"/>
                    </a:cubicBezTo>
                    <a:cubicBezTo>
                      <a:pt x="757605" y="417162"/>
                      <a:pt x="781035" y="432591"/>
                      <a:pt x="798750" y="489165"/>
                    </a:cubicBezTo>
                    <a:cubicBezTo>
                      <a:pt x="805608" y="511452"/>
                      <a:pt x="811894" y="533738"/>
                      <a:pt x="823323" y="554311"/>
                    </a:cubicBezTo>
                    <a:cubicBezTo>
                      <a:pt x="860467" y="620028"/>
                      <a:pt x="916470" y="670887"/>
                      <a:pt x="961615" y="729747"/>
                    </a:cubicBezTo>
                    <a:cubicBezTo>
                      <a:pt x="962758" y="731462"/>
                      <a:pt x="1016475" y="838895"/>
                      <a:pt x="1021617" y="850895"/>
                    </a:cubicBezTo>
                    <a:cubicBezTo>
                      <a:pt x="1045619" y="908612"/>
                      <a:pt x="1059334" y="969187"/>
                      <a:pt x="1078192" y="1028046"/>
                    </a:cubicBezTo>
                    <a:cubicBezTo>
                      <a:pt x="1082192" y="1041190"/>
                      <a:pt x="1087335" y="1059476"/>
                      <a:pt x="1105621" y="1056048"/>
                    </a:cubicBezTo>
                    <a:cubicBezTo>
                      <a:pt x="1122194" y="1053190"/>
                      <a:pt x="1118765" y="1034332"/>
                      <a:pt x="1117622" y="1021760"/>
                    </a:cubicBezTo>
                    <a:cubicBezTo>
                      <a:pt x="1115336" y="984044"/>
                      <a:pt x="1104478" y="948614"/>
                      <a:pt x="1093049" y="913184"/>
                    </a:cubicBezTo>
                    <a:cubicBezTo>
                      <a:pt x="1080477" y="872039"/>
                      <a:pt x="1078763" y="820037"/>
                      <a:pt x="1097049" y="776606"/>
                    </a:cubicBezTo>
                    <a:cubicBezTo>
                      <a:pt x="1096478" y="776606"/>
                      <a:pt x="1138766" y="705175"/>
                      <a:pt x="1151909" y="682316"/>
                    </a:cubicBezTo>
                    <a:cubicBezTo>
                      <a:pt x="1161052" y="664030"/>
                      <a:pt x="1179339" y="655458"/>
                      <a:pt x="1192482" y="640600"/>
                    </a:cubicBezTo>
                    <a:cubicBezTo>
                      <a:pt x="1187339" y="619457"/>
                      <a:pt x="1181053" y="598313"/>
                      <a:pt x="1175339" y="576597"/>
                    </a:cubicBezTo>
                    <a:close/>
                  </a:path>
                </a:pathLst>
              </a:custGeom>
              <a:solidFill>
                <a:srgbClr val="765640"/>
              </a:solidFill>
              <a:ln w="5709" cap="flat">
                <a:noFill/>
                <a:prstDash val="solid"/>
                <a:miter/>
              </a:ln>
            </p:spPr>
            <p:txBody>
              <a:bodyPr rtlCol="0" anchor="ctr"/>
              <a:lstStyle/>
              <a:p>
                <a:pPr algn="ctr" rtl="1"/>
                <a:endParaRPr lang="en-US">
                  <a:cs typeface="B Nazanin" panose="00000400000000000000" pitchFamily="2" charset="-78"/>
                </a:endParaRPr>
              </a:p>
            </p:txBody>
          </p:sp>
          <p:sp>
            <p:nvSpPr>
              <p:cNvPr id="102" name="Freeform: Shape 101">
                <a:extLst>
                  <a:ext uri="{FF2B5EF4-FFF2-40B4-BE49-F238E27FC236}">
                    <a16:creationId xmlns:a16="http://schemas.microsoft.com/office/drawing/2014/main" id="{B469C865-859E-4B6F-A15F-302E4FB8D025}"/>
                  </a:ext>
                </a:extLst>
              </p:cNvPr>
              <p:cNvSpPr/>
              <p:nvPr/>
            </p:nvSpPr>
            <p:spPr>
              <a:xfrm>
                <a:off x="9744587" y="3486687"/>
                <a:ext cx="1110799" cy="599993"/>
              </a:xfrm>
              <a:custGeom>
                <a:avLst/>
                <a:gdLst>
                  <a:gd name="connsiteX0" fmla="*/ 1079596 w 1131598"/>
                  <a:gd name="connsiteY0" fmla="*/ 7429 h 611228"/>
                  <a:gd name="connsiteX1" fmla="*/ 1131599 w 1131598"/>
                  <a:gd name="connsiteY1" fmla="*/ 0 h 611228"/>
                  <a:gd name="connsiteX2" fmla="*/ 1073882 w 1131598"/>
                  <a:gd name="connsiteY2" fmla="*/ 102862 h 611228"/>
                  <a:gd name="connsiteX3" fmla="*/ 983592 w 1131598"/>
                  <a:gd name="connsiteY3" fmla="*/ 124006 h 611228"/>
                  <a:gd name="connsiteX4" fmla="*/ 867587 w 1131598"/>
                  <a:gd name="connsiteY4" fmla="*/ 158864 h 611228"/>
                  <a:gd name="connsiteX5" fmla="*/ 840728 w 1131598"/>
                  <a:gd name="connsiteY5" fmla="*/ 212581 h 611228"/>
                  <a:gd name="connsiteX6" fmla="*/ 847586 w 1131598"/>
                  <a:gd name="connsiteY6" fmla="*/ 314300 h 611228"/>
                  <a:gd name="connsiteX7" fmla="*/ 788726 w 1131598"/>
                  <a:gd name="connsiteY7" fmla="*/ 425162 h 611228"/>
                  <a:gd name="connsiteX8" fmla="*/ 653863 w 1131598"/>
                  <a:gd name="connsiteY8" fmla="*/ 466878 h 611228"/>
                  <a:gd name="connsiteX9" fmla="*/ 533286 w 1131598"/>
                  <a:gd name="connsiteY9" fmla="*/ 425733 h 611228"/>
                  <a:gd name="connsiteX10" fmla="*/ 452139 w 1131598"/>
                  <a:gd name="connsiteY10" fmla="*/ 354873 h 611228"/>
                  <a:gd name="connsiteX11" fmla="*/ 383565 w 1131598"/>
                  <a:gd name="connsiteY11" fmla="*/ 381732 h 611228"/>
                  <a:gd name="connsiteX12" fmla="*/ 378993 w 1131598"/>
                  <a:gd name="connsiteY12" fmla="*/ 448592 h 611228"/>
                  <a:gd name="connsiteX13" fmla="*/ 357849 w 1131598"/>
                  <a:gd name="connsiteY13" fmla="*/ 542310 h 611228"/>
                  <a:gd name="connsiteX14" fmla="*/ 327562 w 1131598"/>
                  <a:gd name="connsiteY14" fmla="*/ 578883 h 611228"/>
                  <a:gd name="connsiteX15" fmla="*/ 216700 w 1131598"/>
                  <a:gd name="connsiteY15" fmla="*/ 609742 h 611228"/>
                  <a:gd name="connsiteX16" fmla="*/ 82980 w 1131598"/>
                  <a:gd name="connsiteY16" fmla="*/ 508594 h 611228"/>
                  <a:gd name="connsiteX17" fmla="*/ 18406 w 1131598"/>
                  <a:gd name="connsiteY17" fmla="*/ 432591 h 611228"/>
                  <a:gd name="connsiteX18" fmla="*/ 20691 w 1131598"/>
                  <a:gd name="connsiteY18" fmla="*/ 368588 h 611228"/>
                  <a:gd name="connsiteX19" fmla="*/ 138982 w 1131598"/>
                  <a:gd name="connsiteY19" fmla="*/ 308585 h 611228"/>
                  <a:gd name="connsiteX20" fmla="*/ 253845 w 1131598"/>
                  <a:gd name="connsiteY20" fmla="*/ 277727 h 611228"/>
                  <a:gd name="connsiteX21" fmla="*/ 482998 w 1131598"/>
                  <a:gd name="connsiteY21" fmla="*/ 202295 h 611228"/>
                  <a:gd name="connsiteX22" fmla="*/ 762439 w 1131598"/>
                  <a:gd name="connsiteY22" fmla="*/ 105148 h 611228"/>
                  <a:gd name="connsiteX23" fmla="*/ 902445 w 1131598"/>
                  <a:gd name="connsiteY23" fmla="*/ 57717 h 611228"/>
                  <a:gd name="connsiteX24" fmla="*/ 1079596 w 1131598"/>
                  <a:gd name="connsiteY24" fmla="*/ 7429 h 611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31598" h="611228">
                    <a:moveTo>
                      <a:pt x="1079596" y="7429"/>
                    </a:moveTo>
                    <a:cubicBezTo>
                      <a:pt x="1096740" y="5143"/>
                      <a:pt x="1114455" y="2286"/>
                      <a:pt x="1131599" y="0"/>
                    </a:cubicBezTo>
                    <a:cubicBezTo>
                      <a:pt x="1109883" y="36002"/>
                      <a:pt x="1096169" y="58860"/>
                      <a:pt x="1073882" y="102862"/>
                    </a:cubicBezTo>
                    <a:cubicBezTo>
                      <a:pt x="1051595" y="108005"/>
                      <a:pt x="1020736" y="115434"/>
                      <a:pt x="983592" y="124006"/>
                    </a:cubicBezTo>
                    <a:cubicBezTo>
                      <a:pt x="943590" y="133149"/>
                      <a:pt x="904731" y="142292"/>
                      <a:pt x="867587" y="158864"/>
                    </a:cubicBezTo>
                    <a:cubicBezTo>
                      <a:pt x="844729" y="168579"/>
                      <a:pt x="839585" y="189723"/>
                      <a:pt x="840728" y="212581"/>
                    </a:cubicBezTo>
                    <a:cubicBezTo>
                      <a:pt x="842443" y="246868"/>
                      <a:pt x="844729" y="280584"/>
                      <a:pt x="847586" y="314300"/>
                    </a:cubicBezTo>
                    <a:cubicBezTo>
                      <a:pt x="852729" y="365159"/>
                      <a:pt x="832157" y="400590"/>
                      <a:pt x="788726" y="425162"/>
                    </a:cubicBezTo>
                    <a:cubicBezTo>
                      <a:pt x="747010" y="448592"/>
                      <a:pt x="701865" y="462878"/>
                      <a:pt x="653863" y="466878"/>
                    </a:cubicBezTo>
                    <a:cubicBezTo>
                      <a:pt x="608146" y="470878"/>
                      <a:pt x="568145" y="455449"/>
                      <a:pt x="533286" y="425733"/>
                    </a:cubicBezTo>
                    <a:cubicBezTo>
                      <a:pt x="505856" y="402304"/>
                      <a:pt x="480141" y="377160"/>
                      <a:pt x="452139" y="354873"/>
                    </a:cubicBezTo>
                    <a:cubicBezTo>
                      <a:pt x="413852" y="324015"/>
                      <a:pt x="390422" y="333729"/>
                      <a:pt x="383565" y="381732"/>
                    </a:cubicBezTo>
                    <a:cubicBezTo>
                      <a:pt x="380708" y="404018"/>
                      <a:pt x="378993" y="426305"/>
                      <a:pt x="378993" y="448592"/>
                    </a:cubicBezTo>
                    <a:cubicBezTo>
                      <a:pt x="378993" y="482307"/>
                      <a:pt x="374422" y="503451"/>
                      <a:pt x="357849" y="542310"/>
                    </a:cubicBezTo>
                    <a:cubicBezTo>
                      <a:pt x="350992" y="558882"/>
                      <a:pt x="340134" y="570311"/>
                      <a:pt x="327562" y="578883"/>
                    </a:cubicBezTo>
                    <a:cubicBezTo>
                      <a:pt x="294418" y="601741"/>
                      <a:pt x="258416" y="616028"/>
                      <a:pt x="216700" y="609742"/>
                    </a:cubicBezTo>
                    <a:cubicBezTo>
                      <a:pt x="148126" y="608027"/>
                      <a:pt x="113838" y="560597"/>
                      <a:pt x="82980" y="508594"/>
                    </a:cubicBezTo>
                    <a:cubicBezTo>
                      <a:pt x="65836" y="479450"/>
                      <a:pt x="49836" y="451449"/>
                      <a:pt x="18406" y="432591"/>
                    </a:cubicBezTo>
                    <a:cubicBezTo>
                      <a:pt x="-7881" y="416590"/>
                      <a:pt x="-5024" y="384589"/>
                      <a:pt x="20691" y="368588"/>
                    </a:cubicBezTo>
                    <a:cubicBezTo>
                      <a:pt x="58407" y="345158"/>
                      <a:pt x="98409" y="326872"/>
                      <a:pt x="138982" y="308585"/>
                    </a:cubicBezTo>
                    <a:cubicBezTo>
                      <a:pt x="185842" y="287442"/>
                      <a:pt x="214415" y="283441"/>
                      <a:pt x="253845" y="277727"/>
                    </a:cubicBezTo>
                    <a:cubicBezTo>
                      <a:pt x="336134" y="271441"/>
                      <a:pt x="412138" y="246868"/>
                      <a:pt x="482998" y="202295"/>
                    </a:cubicBezTo>
                    <a:cubicBezTo>
                      <a:pt x="567573" y="149150"/>
                      <a:pt x="664720" y="125148"/>
                      <a:pt x="762439" y="105148"/>
                    </a:cubicBezTo>
                    <a:cubicBezTo>
                      <a:pt x="811013" y="95433"/>
                      <a:pt x="857872" y="79432"/>
                      <a:pt x="902445" y="57717"/>
                    </a:cubicBezTo>
                    <a:cubicBezTo>
                      <a:pt x="915589" y="50859"/>
                      <a:pt x="1032737" y="13715"/>
                      <a:pt x="1079596" y="7429"/>
                    </a:cubicBezTo>
                    <a:close/>
                  </a:path>
                </a:pathLst>
              </a:custGeom>
              <a:solidFill>
                <a:srgbClr val="333231"/>
              </a:solidFill>
              <a:ln w="5709" cap="flat">
                <a:noFill/>
                <a:prstDash val="solid"/>
                <a:miter/>
              </a:ln>
            </p:spPr>
            <p:txBody>
              <a:bodyPr rtlCol="0" anchor="ctr"/>
              <a:lstStyle/>
              <a:p>
                <a:pPr algn="ctr" rtl="1"/>
                <a:endParaRPr lang="en-US">
                  <a:cs typeface="B Nazanin" panose="00000400000000000000" pitchFamily="2" charset="-78"/>
                </a:endParaRPr>
              </a:p>
            </p:txBody>
          </p:sp>
          <p:sp>
            <p:nvSpPr>
              <p:cNvPr id="103" name="Freeform: Shape 102">
                <a:extLst>
                  <a:ext uri="{FF2B5EF4-FFF2-40B4-BE49-F238E27FC236}">
                    <a16:creationId xmlns:a16="http://schemas.microsoft.com/office/drawing/2014/main" id="{51B6B6A7-DDE5-4515-A67C-AD1851A7F8C1}"/>
                  </a:ext>
                </a:extLst>
              </p:cNvPr>
              <p:cNvSpPr/>
              <p:nvPr/>
            </p:nvSpPr>
            <p:spPr>
              <a:xfrm>
                <a:off x="10204893" y="3638127"/>
                <a:ext cx="353189" cy="291710"/>
              </a:xfrm>
              <a:custGeom>
                <a:avLst/>
                <a:gdLst>
                  <a:gd name="connsiteX0" fmla="*/ 191795 w 359802"/>
                  <a:gd name="connsiteY0" fmla="*/ 297173 h 297172"/>
                  <a:gd name="connsiteX1" fmla="*/ 5501 w 359802"/>
                  <a:gd name="connsiteY1" fmla="*/ 166310 h 297172"/>
                  <a:gd name="connsiteX2" fmla="*/ 28930 w 359802"/>
                  <a:gd name="connsiteY2" fmla="*/ 82877 h 297172"/>
                  <a:gd name="connsiteX3" fmla="*/ 274084 w 359802"/>
                  <a:gd name="connsiteY3" fmla="*/ 17 h 297172"/>
                  <a:gd name="connsiteX4" fmla="*/ 327230 w 359802"/>
                  <a:gd name="connsiteY4" fmla="*/ 35447 h 297172"/>
                  <a:gd name="connsiteX5" fmla="*/ 359802 w 359802"/>
                  <a:gd name="connsiteY5" fmla="*/ 185739 h 297172"/>
                  <a:gd name="connsiteX6" fmla="*/ 325515 w 359802"/>
                  <a:gd name="connsiteY6" fmla="*/ 247456 h 297172"/>
                  <a:gd name="connsiteX7" fmla="*/ 191795 w 359802"/>
                  <a:gd name="connsiteY7" fmla="*/ 297173 h 297172"/>
                  <a:gd name="connsiteX8" fmla="*/ 191795 w 359802"/>
                  <a:gd name="connsiteY8" fmla="*/ 297173 h 297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9802" h="297172">
                    <a:moveTo>
                      <a:pt x="191795" y="297173"/>
                    </a:moveTo>
                    <a:cubicBezTo>
                      <a:pt x="107791" y="296601"/>
                      <a:pt x="30073" y="239456"/>
                      <a:pt x="5501" y="166310"/>
                    </a:cubicBezTo>
                    <a:cubicBezTo>
                      <a:pt x="-5928" y="130880"/>
                      <a:pt x="-214" y="105736"/>
                      <a:pt x="28930" y="82877"/>
                    </a:cubicBezTo>
                    <a:cubicBezTo>
                      <a:pt x="100362" y="26303"/>
                      <a:pt x="183794" y="1731"/>
                      <a:pt x="274084" y="17"/>
                    </a:cubicBezTo>
                    <a:cubicBezTo>
                      <a:pt x="299228" y="-555"/>
                      <a:pt x="316372" y="13731"/>
                      <a:pt x="327230" y="35447"/>
                    </a:cubicBezTo>
                    <a:cubicBezTo>
                      <a:pt x="351802" y="82877"/>
                      <a:pt x="359231" y="133737"/>
                      <a:pt x="359802" y="185739"/>
                    </a:cubicBezTo>
                    <a:cubicBezTo>
                      <a:pt x="359802" y="211455"/>
                      <a:pt x="346087" y="232027"/>
                      <a:pt x="325515" y="247456"/>
                    </a:cubicBezTo>
                    <a:cubicBezTo>
                      <a:pt x="283799" y="279458"/>
                      <a:pt x="235797" y="293744"/>
                      <a:pt x="191795" y="297173"/>
                    </a:cubicBezTo>
                    <a:lnTo>
                      <a:pt x="191795" y="297173"/>
                    </a:lnTo>
                    <a:close/>
                  </a:path>
                </a:pathLst>
              </a:custGeom>
              <a:solidFill>
                <a:schemeClr val="bg1">
                  <a:lumMod val="85000"/>
                </a:schemeClr>
              </a:solidFill>
              <a:ln w="5709" cap="flat">
                <a:noFill/>
                <a:prstDash val="solid"/>
                <a:miter/>
              </a:ln>
            </p:spPr>
            <p:txBody>
              <a:bodyPr rtlCol="0" anchor="ctr"/>
              <a:lstStyle/>
              <a:p>
                <a:pPr algn="ctr" rtl="1"/>
                <a:endParaRPr lang="en-US">
                  <a:cs typeface="B Nazanin" panose="00000400000000000000" pitchFamily="2" charset="-78"/>
                </a:endParaRPr>
              </a:p>
            </p:txBody>
          </p:sp>
          <p:sp>
            <p:nvSpPr>
              <p:cNvPr id="104" name="Freeform: Shape 103">
                <a:extLst>
                  <a:ext uri="{FF2B5EF4-FFF2-40B4-BE49-F238E27FC236}">
                    <a16:creationId xmlns:a16="http://schemas.microsoft.com/office/drawing/2014/main" id="{B736CF9F-90DC-4EF9-AD7C-F42195218DCE}"/>
                  </a:ext>
                </a:extLst>
              </p:cNvPr>
              <p:cNvSpPr/>
              <p:nvPr/>
            </p:nvSpPr>
            <p:spPr>
              <a:xfrm>
                <a:off x="9812204" y="3789264"/>
                <a:ext cx="289931" cy="269206"/>
              </a:xfrm>
              <a:custGeom>
                <a:avLst/>
                <a:gdLst>
                  <a:gd name="connsiteX0" fmla="*/ 295252 w 295360"/>
                  <a:gd name="connsiteY0" fmla="*/ 139777 h 274247"/>
                  <a:gd name="connsiteX1" fmla="*/ 134674 w 295360"/>
                  <a:gd name="connsiteY1" fmla="*/ 272926 h 274247"/>
                  <a:gd name="connsiteX2" fmla="*/ 83243 w 295360"/>
                  <a:gd name="connsiteY2" fmla="*/ 253497 h 274247"/>
                  <a:gd name="connsiteX3" fmla="*/ 954 w 295360"/>
                  <a:gd name="connsiteY3" fmla="*/ 107776 h 274247"/>
                  <a:gd name="connsiteX4" fmla="*/ 34098 w 295360"/>
                  <a:gd name="connsiteY4" fmla="*/ 42630 h 274247"/>
                  <a:gd name="connsiteX5" fmla="*/ 260965 w 295360"/>
                  <a:gd name="connsiteY5" fmla="*/ 2057 h 274247"/>
                  <a:gd name="connsiteX6" fmla="*/ 290681 w 295360"/>
                  <a:gd name="connsiteY6" fmla="*/ 32915 h 274247"/>
                  <a:gd name="connsiteX7" fmla="*/ 295252 w 295360"/>
                  <a:gd name="connsiteY7" fmla="*/ 139777 h 274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5360" h="274247">
                    <a:moveTo>
                      <a:pt x="295252" y="139777"/>
                    </a:moveTo>
                    <a:cubicBezTo>
                      <a:pt x="290109" y="232924"/>
                      <a:pt x="230107" y="283212"/>
                      <a:pt x="134674" y="272926"/>
                    </a:cubicBezTo>
                    <a:cubicBezTo>
                      <a:pt x="115816" y="271212"/>
                      <a:pt x="96958" y="266069"/>
                      <a:pt x="83243" y="253497"/>
                    </a:cubicBezTo>
                    <a:cubicBezTo>
                      <a:pt x="39241" y="214066"/>
                      <a:pt x="9525" y="166064"/>
                      <a:pt x="954" y="107776"/>
                    </a:cubicBezTo>
                    <a:cubicBezTo>
                      <a:pt x="-3618" y="79203"/>
                      <a:pt x="8382" y="58059"/>
                      <a:pt x="34098" y="42630"/>
                    </a:cubicBezTo>
                    <a:cubicBezTo>
                      <a:pt x="104387" y="343"/>
                      <a:pt x="182104" y="-3658"/>
                      <a:pt x="260965" y="2057"/>
                    </a:cubicBezTo>
                    <a:cubicBezTo>
                      <a:pt x="278680" y="3200"/>
                      <a:pt x="288966" y="15772"/>
                      <a:pt x="290681" y="32915"/>
                    </a:cubicBezTo>
                    <a:cubicBezTo>
                      <a:pt x="294110" y="55774"/>
                      <a:pt x="295824" y="127777"/>
                      <a:pt x="295252" y="139777"/>
                    </a:cubicBezTo>
                    <a:close/>
                  </a:path>
                </a:pathLst>
              </a:custGeom>
              <a:solidFill>
                <a:schemeClr val="bg1">
                  <a:lumMod val="85000"/>
                </a:schemeClr>
              </a:solidFill>
              <a:ln w="5709" cap="flat">
                <a:noFill/>
                <a:prstDash val="solid"/>
                <a:miter/>
              </a:ln>
            </p:spPr>
            <p:txBody>
              <a:bodyPr rtlCol="0" anchor="ctr"/>
              <a:lstStyle/>
              <a:p>
                <a:pPr algn="ctr" rtl="1"/>
                <a:endParaRPr lang="en-US">
                  <a:cs typeface="B Nazanin" panose="00000400000000000000" pitchFamily="2" charset="-78"/>
                </a:endParaRPr>
              </a:p>
            </p:txBody>
          </p:sp>
          <p:sp>
            <p:nvSpPr>
              <p:cNvPr id="105" name="Freeform: Shape 104">
                <a:extLst>
                  <a:ext uri="{FF2B5EF4-FFF2-40B4-BE49-F238E27FC236}">
                    <a16:creationId xmlns:a16="http://schemas.microsoft.com/office/drawing/2014/main" id="{18512AC0-CDD7-4666-8590-B92D14B33A65}"/>
                  </a:ext>
                </a:extLst>
              </p:cNvPr>
              <p:cNvSpPr/>
              <p:nvPr/>
            </p:nvSpPr>
            <p:spPr>
              <a:xfrm>
                <a:off x="9480259" y="5736099"/>
                <a:ext cx="275042" cy="325357"/>
              </a:xfrm>
              <a:custGeom>
                <a:avLst/>
                <a:gdLst>
                  <a:gd name="connsiteX0" fmla="*/ 62530 w 280192"/>
                  <a:gd name="connsiteY0" fmla="*/ 21715 h 331449"/>
                  <a:gd name="connsiteX1" fmla="*/ 25957 w 280192"/>
                  <a:gd name="connsiteY1" fmla="*/ 17715 h 331449"/>
                  <a:gd name="connsiteX2" fmla="*/ 141391 w 280192"/>
                  <a:gd name="connsiteY2" fmla="*/ 0 h 331449"/>
                  <a:gd name="connsiteX3" fmla="*/ 279111 w 280192"/>
                  <a:gd name="connsiteY3" fmla="*/ 140006 h 331449"/>
                  <a:gd name="connsiteX4" fmla="*/ 265968 w 280192"/>
                  <a:gd name="connsiteY4" fmla="*/ 266298 h 331449"/>
                  <a:gd name="connsiteX5" fmla="*/ 211679 w 280192"/>
                  <a:gd name="connsiteY5" fmla="*/ 331444 h 331449"/>
                  <a:gd name="connsiteX6" fmla="*/ 49386 w 280192"/>
                  <a:gd name="connsiteY6" fmla="*/ 318300 h 331449"/>
                  <a:gd name="connsiteX7" fmla="*/ 5384 w 280192"/>
                  <a:gd name="connsiteY7" fmla="*/ 294299 h 331449"/>
                  <a:gd name="connsiteX8" fmla="*/ 813 w 280192"/>
                  <a:gd name="connsiteY8" fmla="*/ 278870 h 331449"/>
                  <a:gd name="connsiteX9" fmla="*/ 77959 w 280192"/>
                  <a:gd name="connsiteY9" fmla="*/ 268584 h 331449"/>
                  <a:gd name="connsiteX10" fmla="*/ 62530 w 280192"/>
                  <a:gd name="connsiteY10" fmla="*/ 21715 h 33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0192" h="331449">
                    <a:moveTo>
                      <a:pt x="62530" y="21715"/>
                    </a:moveTo>
                    <a:cubicBezTo>
                      <a:pt x="50529" y="17715"/>
                      <a:pt x="38529" y="18287"/>
                      <a:pt x="25957" y="17715"/>
                    </a:cubicBezTo>
                    <a:cubicBezTo>
                      <a:pt x="63673" y="6858"/>
                      <a:pt x="103103" y="7429"/>
                      <a:pt x="141391" y="0"/>
                    </a:cubicBezTo>
                    <a:cubicBezTo>
                      <a:pt x="232252" y="6286"/>
                      <a:pt x="272825" y="47431"/>
                      <a:pt x="279111" y="140006"/>
                    </a:cubicBezTo>
                    <a:cubicBezTo>
                      <a:pt x="281968" y="182865"/>
                      <a:pt x="279683" y="225153"/>
                      <a:pt x="265968" y="266298"/>
                    </a:cubicBezTo>
                    <a:cubicBezTo>
                      <a:pt x="259110" y="288013"/>
                      <a:pt x="226537" y="332015"/>
                      <a:pt x="211679" y="331444"/>
                    </a:cubicBezTo>
                    <a:cubicBezTo>
                      <a:pt x="166535" y="329729"/>
                      <a:pt x="94531" y="327443"/>
                      <a:pt x="49386" y="318300"/>
                    </a:cubicBezTo>
                    <a:cubicBezTo>
                      <a:pt x="33386" y="312586"/>
                      <a:pt x="17385" y="306871"/>
                      <a:pt x="5384" y="294299"/>
                    </a:cubicBezTo>
                    <a:cubicBezTo>
                      <a:pt x="1384" y="289727"/>
                      <a:pt x="-1473" y="284584"/>
                      <a:pt x="813" y="278870"/>
                    </a:cubicBezTo>
                    <a:cubicBezTo>
                      <a:pt x="3099" y="273155"/>
                      <a:pt x="30528" y="311443"/>
                      <a:pt x="77959" y="268584"/>
                    </a:cubicBezTo>
                    <a:cubicBezTo>
                      <a:pt x="177392" y="181151"/>
                      <a:pt x="138533" y="46288"/>
                      <a:pt x="62530" y="21715"/>
                    </a:cubicBezTo>
                    <a:close/>
                  </a:path>
                </a:pathLst>
              </a:custGeom>
              <a:solidFill>
                <a:schemeClr val="accent4">
                  <a:lumMod val="20000"/>
                  <a:lumOff val="80000"/>
                </a:schemeClr>
              </a:solidFill>
              <a:ln w="5709" cap="flat">
                <a:noFill/>
                <a:prstDash val="solid"/>
                <a:miter/>
              </a:ln>
            </p:spPr>
            <p:txBody>
              <a:bodyPr rtlCol="0" anchor="ctr"/>
              <a:lstStyle/>
              <a:p>
                <a:pPr algn="ctr" rtl="1"/>
                <a:endParaRPr lang="en-US">
                  <a:cs typeface="B Nazanin" panose="00000400000000000000" pitchFamily="2" charset="-78"/>
                </a:endParaRPr>
              </a:p>
            </p:txBody>
          </p:sp>
          <p:sp>
            <p:nvSpPr>
              <p:cNvPr id="106" name="Freeform: Shape 105">
                <a:extLst>
                  <a:ext uri="{FF2B5EF4-FFF2-40B4-BE49-F238E27FC236}">
                    <a16:creationId xmlns:a16="http://schemas.microsoft.com/office/drawing/2014/main" id="{723418CB-8F7B-4A05-B95C-85DDD11ADB9F}"/>
                  </a:ext>
                </a:extLst>
              </p:cNvPr>
              <p:cNvSpPr/>
              <p:nvPr/>
            </p:nvSpPr>
            <p:spPr>
              <a:xfrm>
                <a:off x="9498409" y="6253769"/>
                <a:ext cx="380922" cy="480822"/>
              </a:xfrm>
              <a:custGeom>
                <a:avLst/>
                <a:gdLst>
                  <a:gd name="connsiteX0" fmla="*/ 388056 w 388055"/>
                  <a:gd name="connsiteY0" fmla="*/ 11519 h 489825"/>
                  <a:gd name="connsiteX1" fmla="*/ 199476 w 388055"/>
                  <a:gd name="connsiteY1" fmla="*/ 280102 h 489825"/>
                  <a:gd name="connsiteX2" fmla="*/ 170903 w 388055"/>
                  <a:gd name="connsiteY2" fmla="*/ 444110 h 489825"/>
                  <a:gd name="connsiteX3" fmla="*/ 173760 w 388055"/>
                  <a:gd name="connsiteY3" fmla="*/ 489826 h 489825"/>
                  <a:gd name="connsiteX4" fmla="*/ 58898 w 388055"/>
                  <a:gd name="connsiteY4" fmla="*/ 419537 h 489825"/>
                  <a:gd name="connsiteX5" fmla="*/ 38 w 388055"/>
                  <a:gd name="connsiteY5" fmla="*/ 262958 h 489825"/>
                  <a:gd name="connsiteX6" fmla="*/ 23468 w 388055"/>
                  <a:gd name="connsiteY6" fmla="*/ 119524 h 489825"/>
                  <a:gd name="connsiteX7" fmla="*/ 158331 w 388055"/>
                  <a:gd name="connsiteY7" fmla="*/ 6376 h 489825"/>
                  <a:gd name="connsiteX8" fmla="*/ 185761 w 388055"/>
                  <a:gd name="connsiteY8" fmla="*/ 661 h 489825"/>
                  <a:gd name="connsiteX9" fmla="*/ 388056 w 388055"/>
                  <a:gd name="connsiteY9" fmla="*/ 11519 h 48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055" h="489825">
                    <a:moveTo>
                      <a:pt x="388056" y="11519"/>
                    </a:moveTo>
                    <a:cubicBezTo>
                      <a:pt x="290908" y="76664"/>
                      <a:pt x="217762" y="159525"/>
                      <a:pt x="199476" y="280102"/>
                    </a:cubicBezTo>
                    <a:cubicBezTo>
                      <a:pt x="190332" y="340105"/>
                      <a:pt x="177189" y="383535"/>
                      <a:pt x="170903" y="444110"/>
                    </a:cubicBezTo>
                    <a:cubicBezTo>
                      <a:pt x="170332" y="453824"/>
                      <a:pt x="165760" y="482968"/>
                      <a:pt x="173760" y="489826"/>
                    </a:cubicBezTo>
                    <a:cubicBezTo>
                      <a:pt x="134902" y="458396"/>
                      <a:pt x="98328" y="441252"/>
                      <a:pt x="58898" y="419537"/>
                    </a:cubicBezTo>
                    <a:cubicBezTo>
                      <a:pt x="23468" y="400107"/>
                      <a:pt x="-1105" y="327533"/>
                      <a:pt x="38" y="262958"/>
                    </a:cubicBezTo>
                    <a:cubicBezTo>
                      <a:pt x="610" y="213242"/>
                      <a:pt x="1181" y="164668"/>
                      <a:pt x="23468" y="119524"/>
                    </a:cubicBezTo>
                    <a:cubicBezTo>
                      <a:pt x="51469" y="61235"/>
                      <a:pt x="98900" y="26377"/>
                      <a:pt x="158331" y="6376"/>
                    </a:cubicBezTo>
                    <a:cubicBezTo>
                      <a:pt x="167474" y="4661"/>
                      <a:pt x="176618" y="2947"/>
                      <a:pt x="185761" y="661"/>
                    </a:cubicBezTo>
                    <a:cubicBezTo>
                      <a:pt x="205190" y="-2768"/>
                      <a:pt x="341768" y="8090"/>
                      <a:pt x="388056" y="11519"/>
                    </a:cubicBezTo>
                    <a:close/>
                  </a:path>
                </a:pathLst>
              </a:custGeom>
              <a:solidFill>
                <a:schemeClr val="accent4">
                  <a:lumMod val="20000"/>
                  <a:lumOff val="80000"/>
                </a:schemeClr>
              </a:solidFill>
              <a:ln w="5709" cap="flat">
                <a:noFill/>
                <a:prstDash val="solid"/>
                <a:miter/>
              </a:ln>
            </p:spPr>
            <p:txBody>
              <a:bodyPr rtlCol="0" anchor="ctr"/>
              <a:lstStyle/>
              <a:p>
                <a:pPr algn="ctr" rtl="1"/>
                <a:endParaRPr lang="en-US">
                  <a:cs typeface="B Nazanin" panose="00000400000000000000" pitchFamily="2" charset="-78"/>
                </a:endParaRPr>
              </a:p>
            </p:txBody>
          </p:sp>
        </p:grpSp>
      </p:grpSp>
      <p:grpSp>
        <p:nvGrpSpPr>
          <p:cNvPr id="236" name="Group 235">
            <a:extLst>
              <a:ext uri="{FF2B5EF4-FFF2-40B4-BE49-F238E27FC236}">
                <a16:creationId xmlns:a16="http://schemas.microsoft.com/office/drawing/2014/main" id="{E21AF2FD-333A-4317-A53D-48F844BB8B63}"/>
              </a:ext>
            </a:extLst>
          </p:cNvPr>
          <p:cNvGrpSpPr/>
          <p:nvPr/>
        </p:nvGrpSpPr>
        <p:grpSpPr>
          <a:xfrm>
            <a:off x="307704" y="631900"/>
            <a:ext cx="4202852" cy="3430446"/>
            <a:chOff x="307704" y="631900"/>
            <a:chExt cx="2861367" cy="2335501"/>
          </a:xfrm>
        </p:grpSpPr>
        <p:grpSp>
          <p:nvGrpSpPr>
            <p:cNvPr id="114" name="Graphic 1">
              <a:extLst>
                <a:ext uri="{FF2B5EF4-FFF2-40B4-BE49-F238E27FC236}">
                  <a16:creationId xmlns:a16="http://schemas.microsoft.com/office/drawing/2014/main" id="{66F9E3AC-29ED-44CD-AE67-45CDB57B5F54}"/>
                </a:ext>
              </a:extLst>
            </p:cNvPr>
            <p:cNvGrpSpPr/>
            <p:nvPr/>
          </p:nvGrpSpPr>
          <p:grpSpPr>
            <a:xfrm>
              <a:off x="307704" y="631900"/>
              <a:ext cx="2861367" cy="2335501"/>
              <a:chOff x="376890" y="2515673"/>
              <a:chExt cx="5080762" cy="4147009"/>
            </a:xfrm>
          </p:grpSpPr>
          <p:sp>
            <p:nvSpPr>
              <p:cNvPr id="115" name="Freeform: Shape 114">
                <a:extLst>
                  <a:ext uri="{FF2B5EF4-FFF2-40B4-BE49-F238E27FC236}">
                    <a16:creationId xmlns:a16="http://schemas.microsoft.com/office/drawing/2014/main" id="{FEC5E226-6878-4FAB-9CC2-B1E457885A86}"/>
                  </a:ext>
                </a:extLst>
              </p:cNvPr>
              <p:cNvSpPr/>
              <p:nvPr/>
            </p:nvSpPr>
            <p:spPr>
              <a:xfrm>
                <a:off x="1971581" y="4229203"/>
                <a:ext cx="313572" cy="783935"/>
              </a:xfrm>
              <a:custGeom>
                <a:avLst/>
                <a:gdLst>
                  <a:gd name="connsiteX0" fmla="*/ 30428 w 313572"/>
                  <a:gd name="connsiteY0" fmla="*/ 783283 h 783935"/>
                  <a:gd name="connsiteX1" fmla="*/ 8817 w 313572"/>
                  <a:gd name="connsiteY1" fmla="*/ 775786 h 783935"/>
                  <a:gd name="connsiteX2" fmla="*/ 879 w 313572"/>
                  <a:gd name="connsiteY2" fmla="*/ 759026 h 783935"/>
                  <a:gd name="connsiteX3" fmla="*/ 266385 w 313572"/>
                  <a:gd name="connsiteY3" fmla="*/ 8817 h 783935"/>
                  <a:gd name="connsiteX4" fmla="*/ 283144 w 313572"/>
                  <a:gd name="connsiteY4" fmla="*/ 879 h 783935"/>
                  <a:gd name="connsiteX5" fmla="*/ 304755 w 313572"/>
                  <a:gd name="connsiteY5" fmla="*/ 8376 h 783935"/>
                  <a:gd name="connsiteX6" fmla="*/ 312694 w 313572"/>
                  <a:gd name="connsiteY6" fmla="*/ 25136 h 783935"/>
                  <a:gd name="connsiteX7" fmla="*/ 47188 w 313572"/>
                  <a:gd name="connsiteY7" fmla="*/ 774903 h 783935"/>
                  <a:gd name="connsiteX8" fmla="*/ 30428 w 313572"/>
                  <a:gd name="connsiteY8" fmla="*/ 783283 h 783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3572" h="783935">
                    <a:moveTo>
                      <a:pt x="30428" y="783283"/>
                    </a:moveTo>
                    <a:lnTo>
                      <a:pt x="8817" y="775786"/>
                    </a:lnTo>
                    <a:cubicBezTo>
                      <a:pt x="1761" y="773139"/>
                      <a:pt x="-1768" y="765641"/>
                      <a:pt x="879" y="759026"/>
                    </a:cubicBezTo>
                    <a:lnTo>
                      <a:pt x="266385" y="8817"/>
                    </a:lnTo>
                    <a:cubicBezTo>
                      <a:pt x="269031" y="1761"/>
                      <a:pt x="276528" y="-1768"/>
                      <a:pt x="283144" y="879"/>
                    </a:cubicBezTo>
                    <a:lnTo>
                      <a:pt x="304755" y="8376"/>
                    </a:lnTo>
                    <a:cubicBezTo>
                      <a:pt x="311812" y="11022"/>
                      <a:pt x="315340" y="18520"/>
                      <a:pt x="312694" y="25136"/>
                    </a:cubicBezTo>
                    <a:lnTo>
                      <a:pt x="47188" y="774903"/>
                    </a:lnTo>
                    <a:cubicBezTo>
                      <a:pt x="44983" y="781960"/>
                      <a:pt x="37044" y="785488"/>
                      <a:pt x="30428" y="783283"/>
                    </a:cubicBezTo>
                    <a:close/>
                  </a:path>
                </a:pathLst>
              </a:custGeom>
              <a:solidFill>
                <a:srgbClr val="373D42"/>
              </a:solidFill>
              <a:ln w="4402" cap="flat">
                <a:noFill/>
                <a:prstDash val="solid"/>
                <a:miter/>
              </a:ln>
            </p:spPr>
            <p:txBody>
              <a:bodyPr rtlCol="0" anchor="ctr"/>
              <a:lstStyle/>
              <a:p>
                <a:pPr algn="ctr" rtl="1"/>
                <a:endParaRPr lang="en-US">
                  <a:cs typeface="B Nazanin" panose="00000400000000000000" pitchFamily="2" charset="-78"/>
                </a:endParaRPr>
              </a:p>
            </p:txBody>
          </p:sp>
          <p:sp>
            <p:nvSpPr>
              <p:cNvPr id="116" name="Freeform: Shape 115">
                <a:extLst>
                  <a:ext uri="{FF2B5EF4-FFF2-40B4-BE49-F238E27FC236}">
                    <a16:creationId xmlns:a16="http://schemas.microsoft.com/office/drawing/2014/main" id="{80E908FC-CEE7-429D-9490-A9E798AA9C44}"/>
                  </a:ext>
                </a:extLst>
              </p:cNvPr>
              <p:cNvSpPr/>
              <p:nvPr/>
            </p:nvSpPr>
            <p:spPr>
              <a:xfrm>
                <a:off x="376890" y="3305107"/>
                <a:ext cx="1761755" cy="3357575"/>
              </a:xfrm>
              <a:custGeom>
                <a:avLst/>
                <a:gdLst>
                  <a:gd name="connsiteX0" fmla="*/ 151163 w 1761754"/>
                  <a:gd name="connsiteY0" fmla="*/ 3036672 h 3357575"/>
                  <a:gd name="connsiteX1" fmla="*/ 154692 w 1761754"/>
                  <a:gd name="connsiteY1" fmla="*/ 3032702 h 3357575"/>
                  <a:gd name="connsiteX2" fmla="*/ 144989 w 1761754"/>
                  <a:gd name="connsiteY2" fmla="*/ 3001830 h 3357575"/>
                  <a:gd name="connsiteX3" fmla="*/ 106177 w 1761754"/>
                  <a:gd name="connsiteY3" fmla="*/ 2978455 h 3357575"/>
                  <a:gd name="connsiteX4" fmla="*/ 95592 w 1761754"/>
                  <a:gd name="connsiteY4" fmla="*/ 2938320 h 3357575"/>
                  <a:gd name="connsiteX5" fmla="*/ 164394 w 1761754"/>
                  <a:gd name="connsiteY5" fmla="*/ 2764550 h 3357575"/>
                  <a:gd name="connsiteX6" fmla="*/ 223494 w 1761754"/>
                  <a:gd name="connsiteY6" fmla="*/ 2525948 h 3357575"/>
                  <a:gd name="connsiteX7" fmla="*/ 305527 w 1761754"/>
                  <a:gd name="connsiteY7" fmla="*/ 2215897 h 3357575"/>
                  <a:gd name="connsiteX8" fmla="*/ 321405 w 1761754"/>
                  <a:gd name="connsiteY8" fmla="*/ 2079175 h 3357575"/>
                  <a:gd name="connsiteX9" fmla="*/ 328902 w 1761754"/>
                  <a:gd name="connsiteY9" fmla="*/ 1830428 h 3357575"/>
                  <a:gd name="connsiteX10" fmla="*/ 365068 w 1761754"/>
                  <a:gd name="connsiteY10" fmla="*/ 1522141 h 3357575"/>
                  <a:gd name="connsiteX11" fmla="*/ 356247 w 1761754"/>
                  <a:gd name="connsiteY11" fmla="*/ 1488181 h 3357575"/>
                  <a:gd name="connsiteX12" fmla="*/ 353600 w 1761754"/>
                  <a:gd name="connsiteY12" fmla="*/ 1457749 h 3357575"/>
                  <a:gd name="connsiteX13" fmla="*/ 461214 w 1761754"/>
                  <a:gd name="connsiteY13" fmla="*/ 1122118 h 3357575"/>
                  <a:gd name="connsiteX14" fmla="*/ 428136 w 1761754"/>
                  <a:gd name="connsiteY14" fmla="*/ 964667 h 3357575"/>
                  <a:gd name="connsiteX15" fmla="*/ 415346 w 1761754"/>
                  <a:gd name="connsiteY15" fmla="*/ 977016 h 3357575"/>
                  <a:gd name="connsiteX16" fmla="*/ 376094 w 1761754"/>
                  <a:gd name="connsiteY16" fmla="*/ 1040085 h 3357575"/>
                  <a:gd name="connsiteX17" fmla="*/ 320964 w 1761754"/>
                  <a:gd name="connsiteY17" fmla="*/ 1197536 h 3357575"/>
                  <a:gd name="connsiteX18" fmla="*/ 263628 w 1761754"/>
                  <a:gd name="connsiteY18" fmla="*/ 1409235 h 3357575"/>
                  <a:gd name="connsiteX19" fmla="*/ 253484 w 1761754"/>
                  <a:gd name="connsiteY19" fmla="*/ 1434374 h 3357575"/>
                  <a:gd name="connsiteX20" fmla="*/ 231432 w 1761754"/>
                  <a:gd name="connsiteY20" fmla="*/ 1440108 h 3357575"/>
                  <a:gd name="connsiteX21" fmla="*/ 199678 w 1761754"/>
                  <a:gd name="connsiteY21" fmla="*/ 1415851 h 3357575"/>
                  <a:gd name="connsiteX22" fmla="*/ 184241 w 1761754"/>
                  <a:gd name="connsiteY22" fmla="*/ 1421143 h 3357575"/>
                  <a:gd name="connsiteX23" fmla="*/ 168805 w 1761754"/>
                  <a:gd name="connsiteY23" fmla="*/ 1495679 h 3357575"/>
                  <a:gd name="connsiteX24" fmla="*/ 138814 w 1761754"/>
                  <a:gd name="connsiteY24" fmla="*/ 1590502 h 3357575"/>
                  <a:gd name="connsiteX25" fmla="*/ 126465 w 1761754"/>
                  <a:gd name="connsiteY25" fmla="*/ 1604616 h 3357575"/>
                  <a:gd name="connsiteX26" fmla="*/ 121173 w 1761754"/>
                  <a:gd name="connsiteY26" fmla="*/ 1587856 h 3357575"/>
                  <a:gd name="connsiteX27" fmla="*/ 114998 w 1761754"/>
                  <a:gd name="connsiteY27" fmla="*/ 1533608 h 3357575"/>
                  <a:gd name="connsiteX28" fmla="*/ 96474 w 1761754"/>
                  <a:gd name="connsiteY28" fmla="*/ 1525670 h 3357575"/>
                  <a:gd name="connsiteX29" fmla="*/ 77069 w 1761754"/>
                  <a:gd name="connsiteY29" fmla="*/ 1546839 h 3357575"/>
                  <a:gd name="connsiteX30" fmla="*/ 60750 w 1761754"/>
                  <a:gd name="connsiteY30" fmla="*/ 1627991 h 3357575"/>
                  <a:gd name="connsiteX31" fmla="*/ 71776 w 1761754"/>
                  <a:gd name="connsiteY31" fmla="*/ 1648279 h 3357575"/>
                  <a:gd name="connsiteX32" fmla="*/ 74422 w 1761754"/>
                  <a:gd name="connsiteY32" fmla="*/ 1667684 h 3357575"/>
                  <a:gd name="connsiteX33" fmla="*/ 52811 w 1761754"/>
                  <a:gd name="connsiteY33" fmla="*/ 1670331 h 3357575"/>
                  <a:gd name="connsiteX34" fmla="*/ 13559 w 1761754"/>
                  <a:gd name="connsiteY34" fmla="*/ 1530521 h 3357575"/>
                  <a:gd name="connsiteX35" fmla="*/ 68248 w 1761754"/>
                  <a:gd name="connsiteY35" fmla="*/ 1440990 h 3357575"/>
                  <a:gd name="connsiteX36" fmla="*/ 84566 w 1761754"/>
                  <a:gd name="connsiteY36" fmla="*/ 1410999 h 3357575"/>
                  <a:gd name="connsiteX37" fmla="*/ 75304 w 1761754"/>
                  <a:gd name="connsiteY37" fmla="*/ 1410999 h 3357575"/>
                  <a:gd name="connsiteX38" fmla="*/ 60750 w 1761754"/>
                  <a:gd name="connsiteY38" fmla="*/ 1398650 h 3357575"/>
                  <a:gd name="connsiteX39" fmla="*/ 73540 w 1761754"/>
                  <a:gd name="connsiteY39" fmla="*/ 1347931 h 3357575"/>
                  <a:gd name="connsiteX40" fmla="*/ 168805 w 1761754"/>
                  <a:gd name="connsiteY40" fmla="*/ 1049347 h 3357575"/>
                  <a:gd name="connsiteX41" fmla="*/ 233638 w 1761754"/>
                  <a:gd name="connsiteY41" fmla="*/ 925855 h 3357575"/>
                  <a:gd name="connsiteX42" fmla="*/ 292737 w 1761754"/>
                  <a:gd name="connsiteY42" fmla="*/ 695633 h 3357575"/>
                  <a:gd name="connsiteX43" fmla="*/ 292737 w 1761754"/>
                  <a:gd name="connsiteY43" fmla="*/ 692104 h 3357575"/>
                  <a:gd name="connsiteX44" fmla="*/ 396822 w 1761754"/>
                  <a:gd name="connsiteY44" fmla="*/ 527596 h 3357575"/>
                  <a:gd name="connsiteX45" fmla="*/ 570592 w 1761754"/>
                  <a:gd name="connsiteY45" fmla="*/ 478200 h 3357575"/>
                  <a:gd name="connsiteX46" fmla="*/ 596613 w 1761754"/>
                  <a:gd name="connsiteY46" fmla="*/ 481728 h 3357575"/>
                  <a:gd name="connsiteX47" fmla="*/ 602788 w 1761754"/>
                  <a:gd name="connsiteY47" fmla="*/ 482610 h 3357575"/>
                  <a:gd name="connsiteX48" fmla="*/ 611168 w 1761754"/>
                  <a:gd name="connsiteY48" fmla="*/ 434978 h 3357575"/>
                  <a:gd name="connsiteX49" fmla="*/ 577208 w 1761754"/>
                  <a:gd name="connsiteY49" fmla="*/ 409839 h 3357575"/>
                  <a:gd name="connsiteX50" fmla="*/ 527370 w 1761754"/>
                  <a:gd name="connsiteY50" fmla="*/ 366176 h 3357575"/>
                  <a:gd name="connsiteX51" fmla="*/ 524724 w 1761754"/>
                  <a:gd name="connsiteY51" fmla="*/ 333539 h 3357575"/>
                  <a:gd name="connsiteX52" fmla="*/ 534868 w 1761754"/>
                  <a:gd name="connsiteY52" fmla="*/ 221074 h 3357575"/>
                  <a:gd name="connsiteX53" fmla="*/ 529575 w 1761754"/>
                  <a:gd name="connsiteY53" fmla="*/ 172559 h 3357575"/>
                  <a:gd name="connsiteX54" fmla="*/ 575885 w 1761754"/>
                  <a:gd name="connsiteY54" fmla="*/ 71120 h 3357575"/>
                  <a:gd name="connsiteX55" fmla="*/ 704227 w 1761754"/>
                  <a:gd name="connsiteY55" fmla="*/ 2318 h 3357575"/>
                  <a:gd name="connsiteX56" fmla="*/ 889023 w 1761754"/>
                  <a:gd name="connsiteY56" fmla="*/ 113460 h 3357575"/>
                  <a:gd name="connsiteX57" fmla="*/ 914162 w 1761754"/>
                  <a:gd name="connsiteY57" fmla="*/ 346770 h 3357575"/>
                  <a:gd name="connsiteX58" fmla="*/ 893433 w 1761754"/>
                  <a:gd name="connsiteY58" fmla="*/ 438506 h 3357575"/>
                  <a:gd name="connsiteX59" fmla="*/ 906664 w 1761754"/>
                  <a:gd name="connsiteY59" fmla="*/ 461440 h 3357575"/>
                  <a:gd name="connsiteX60" fmla="*/ 1169524 w 1761754"/>
                  <a:gd name="connsiteY60" fmla="*/ 565526 h 3357575"/>
                  <a:gd name="connsiteX61" fmla="*/ 1242296 w 1761754"/>
                  <a:gd name="connsiteY61" fmla="*/ 641385 h 3357575"/>
                  <a:gd name="connsiteX62" fmla="*/ 1378136 w 1761754"/>
                  <a:gd name="connsiteY62" fmla="*/ 937763 h 3357575"/>
                  <a:gd name="connsiteX63" fmla="*/ 1597774 w 1761754"/>
                  <a:gd name="connsiteY63" fmla="*/ 1321909 h 3357575"/>
                  <a:gd name="connsiteX64" fmla="*/ 1613651 w 1761754"/>
                  <a:gd name="connsiteY64" fmla="*/ 1379244 h 3357575"/>
                  <a:gd name="connsiteX65" fmla="*/ 1678043 w 1761754"/>
                  <a:gd name="connsiteY65" fmla="*/ 1372629 h 3357575"/>
                  <a:gd name="connsiteX66" fmla="*/ 1708034 w 1761754"/>
                  <a:gd name="connsiteY66" fmla="*/ 1366454 h 3357575"/>
                  <a:gd name="connsiteX67" fmla="*/ 1711121 w 1761754"/>
                  <a:gd name="connsiteY67" fmla="*/ 1365131 h 3357575"/>
                  <a:gd name="connsiteX68" fmla="*/ 1751697 w 1761754"/>
                  <a:gd name="connsiteY68" fmla="*/ 1384537 h 3357575"/>
                  <a:gd name="connsiteX69" fmla="*/ 1753461 w 1761754"/>
                  <a:gd name="connsiteY69" fmla="*/ 1398650 h 3357575"/>
                  <a:gd name="connsiteX70" fmla="*/ 1749933 w 1761754"/>
                  <a:gd name="connsiteY70" fmla="*/ 1478037 h 3357575"/>
                  <a:gd name="connsiteX71" fmla="*/ 1727881 w 1761754"/>
                  <a:gd name="connsiteY71" fmla="*/ 1538901 h 3357575"/>
                  <a:gd name="connsiteX72" fmla="*/ 1685541 w 1761754"/>
                  <a:gd name="connsiteY72" fmla="*/ 1563599 h 3357575"/>
                  <a:gd name="connsiteX73" fmla="*/ 1639231 w 1761754"/>
                  <a:gd name="connsiteY73" fmla="*/ 1548163 h 3357575"/>
                  <a:gd name="connsiteX74" fmla="*/ 1602625 w 1761754"/>
                  <a:gd name="connsiteY74" fmla="*/ 1525228 h 3357575"/>
                  <a:gd name="connsiteX75" fmla="*/ 1587189 w 1761754"/>
                  <a:gd name="connsiteY75" fmla="*/ 1530080 h 3357575"/>
                  <a:gd name="connsiteX76" fmla="*/ 1580132 w 1761754"/>
                  <a:gd name="connsiteY76" fmla="*/ 1556542 h 3357575"/>
                  <a:gd name="connsiteX77" fmla="*/ 1549700 w 1761754"/>
                  <a:gd name="connsiteY77" fmla="*/ 1571538 h 3357575"/>
                  <a:gd name="connsiteX78" fmla="*/ 1496335 w 1761754"/>
                  <a:gd name="connsiteY78" fmla="*/ 1528757 h 3357575"/>
                  <a:gd name="connsiteX79" fmla="*/ 1415183 w 1761754"/>
                  <a:gd name="connsiteY79" fmla="*/ 1418938 h 3357575"/>
                  <a:gd name="connsiteX80" fmla="*/ 1309775 w 1761754"/>
                  <a:gd name="connsiteY80" fmla="*/ 1264133 h 3357575"/>
                  <a:gd name="connsiteX81" fmla="*/ 1289928 w 1761754"/>
                  <a:gd name="connsiteY81" fmla="*/ 1240317 h 3357575"/>
                  <a:gd name="connsiteX82" fmla="*/ 1193340 w 1761754"/>
                  <a:gd name="connsiteY82" fmla="*/ 1095215 h 3357575"/>
                  <a:gd name="connsiteX83" fmla="*/ 1110425 w 1761754"/>
                  <a:gd name="connsiteY83" fmla="*/ 921445 h 3357575"/>
                  <a:gd name="connsiteX84" fmla="*/ 1096753 w 1761754"/>
                  <a:gd name="connsiteY84" fmla="*/ 894541 h 3357575"/>
                  <a:gd name="connsiteX85" fmla="*/ 1105132 w 1761754"/>
                  <a:gd name="connsiteY85" fmla="*/ 1015386 h 3357575"/>
                  <a:gd name="connsiteX86" fmla="*/ 1112189 w 1761754"/>
                  <a:gd name="connsiteY86" fmla="*/ 1204152 h 3357575"/>
                  <a:gd name="connsiteX87" fmla="*/ 1122774 w 1761754"/>
                  <a:gd name="connsiteY87" fmla="*/ 1365131 h 3357575"/>
                  <a:gd name="connsiteX88" fmla="*/ 1149236 w 1761754"/>
                  <a:gd name="connsiteY88" fmla="*/ 1451134 h 3357575"/>
                  <a:gd name="connsiteX89" fmla="*/ 1177463 w 1761754"/>
                  <a:gd name="connsiteY89" fmla="*/ 1538901 h 3357575"/>
                  <a:gd name="connsiteX90" fmla="*/ 1189812 w 1761754"/>
                  <a:gd name="connsiteY90" fmla="*/ 1566686 h 3357575"/>
                  <a:gd name="connsiteX91" fmla="*/ 1390485 w 1761754"/>
                  <a:gd name="connsiteY91" fmla="*/ 1889086 h 3357575"/>
                  <a:gd name="connsiteX92" fmla="*/ 1433707 w 1761754"/>
                  <a:gd name="connsiteY92" fmla="*/ 1964945 h 3357575"/>
                  <a:gd name="connsiteX93" fmla="*/ 1479134 w 1761754"/>
                  <a:gd name="connsiteY93" fmla="*/ 2135186 h 3357575"/>
                  <a:gd name="connsiteX94" fmla="*/ 1496335 w 1761754"/>
                  <a:gd name="connsiteY94" fmla="*/ 2416129 h 3357575"/>
                  <a:gd name="connsiteX95" fmla="*/ 1499863 w 1761754"/>
                  <a:gd name="connsiteY95" fmla="*/ 2517568 h 3357575"/>
                  <a:gd name="connsiteX96" fmla="*/ 1503832 w 1761754"/>
                  <a:gd name="connsiteY96" fmla="*/ 2717359 h 3357575"/>
                  <a:gd name="connsiteX97" fmla="*/ 1484427 w 1761754"/>
                  <a:gd name="connsiteY97" fmla="*/ 3003153 h 3357575"/>
                  <a:gd name="connsiteX98" fmla="*/ 1481339 w 1761754"/>
                  <a:gd name="connsiteY98" fmla="*/ 3037554 h 3357575"/>
                  <a:gd name="connsiteX99" fmla="*/ 1495452 w 1761754"/>
                  <a:gd name="connsiteY99" fmla="*/ 3109443 h 3357575"/>
                  <a:gd name="connsiteX100" fmla="*/ 1514417 w 1761754"/>
                  <a:gd name="connsiteY100" fmla="*/ 3135906 h 3357575"/>
                  <a:gd name="connsiteX101" fmla="*/ 1619385 w 1761754"/>
                  <a:gd name="connsiteY101" fmla="*/ 3215734 h 3357575"/>
                  <a:gd name="connsiteX102" fmla="*/ 1667017 w 1761754"/>
                  <a:gd name="connsiteY102" fmla="*/ 3225437 h 3357575"/>
                  <a:gd name="connsiteX103" fmla="*/ 1720383 w 1761754"/>
                  <a:gd name="connsiteY103" fmla="*/ 3251899 h 3357575"/>
                  <a:gd name="connsiteX104" fmla="*/ 1752138 w 1761754"/>
                  <a:gd name="connsiteY104" fmla="*/ 3293798 h 3357575"/>
                  <a:gd name="connsiteX105" fmla="*/ 1741553 w 1761754"/>
                  <a:gd name="connsiteY105" fmla="*/ 3331286 h 3357575"/>
                  <a:gd name="connsiteX106" fmla="*/ 1719060 w 1761754"/>
                  <a:gd name="connsiteY106" fmla="*/ 3337902 h 3357575"/>
                  <a:gd name="connsiteX107" fmla="*/ 1631734 w 1761754"/>
                  <a:gd name="connsiteY107" fmla="*/ 3355103 h 3357575"/>
                  <a:gd name="connsiteX108" fmla="*/ 1568665 w 1761754"/>
                  <a:gd name="connsiteY108" fmla="*/ 3352897 h 3357575"/>
                  <a:gd name="connsiteX109" fmla="*/ 1255086 w 1761754"/>
                  <a:gd name="connsiteY109" fmla="*/ 3286300 h 3357575"/>
                  <a:gd name="connsiteX110" fmla="*/ 1187166 w 1761754"/>
                  <a:gd name="connsiteY110" fmla="*/ 3255869 h 3357575"/>
                  <a:gd name="connsiteX111" fmla="*/ 1151001 w 1761754"/>
                  <a:gd name="connsiteY111" fmla="*/ 3177364 h 3357575"/>
                  <a:gd name="connsiteX112" fmla="*/ 1157616 w 1761754"/>
                  <a:gd name="connsiteY112" fmla="*/ 3150901 h 3357575"/>
                  <a:gd name="connsiteX113" fmla="*/ 1159821 w 1761754"/>
                  <a:gd name="connsiteY113" fmla="*/ 3113854 h 3357575"/>
                  <a:gd name="connsiteX114" fmla="*/ 1163791 w 1761754"/>
                  <a:gd name="connsiteY114" fmla="*/ 3078130 h 3357575"/>
                  <a:gd name="connsiteX115" fmla="*/ 1173053 w 1761754"/>
                  <a:gd name="connsiteY115" fmla="*/ 3045052 h 3357575"/>
                  <a:gd name="connsiteX116" fmla="*/ 1216274 w 1761754"/>
                  <a:gd name="connsiteY116" fmla="*/ 2779546 h 3357575"/>
                  <a:gd name="connsiteX117" fmla="*/ 1240532 w 1761754"/>
                  <a:gd name="connsiteY117" fmla="*/ 2566524 h 3357575"/>
                  <a:gd name="connsiteX118" fmla="*/ 1229064 w 1761754"/>
                  <a:gd name="connsiteY118" fmla="*/ 2439945 h 3357575"/>
                  <a:gd name="connsiteX119" fmla="*/ 1100281 w 1761754"/>
                  <a:gd name="connsiteY119" fmla="*/ 2100344 h 3357575"/>
                  <a:gd name="connsiteX120" fmla="*/ 1060587 w 1761754"/>
                  <a:gd name="connsiteY120" fmla="*/ 2020516 h 3357575"/>
                  <a:gd name="connsiteX121" fmla="*/ 1023099 w 1761754"/>
                  <a:gd name="connsiteY121" fmla="*/ 1976853 h 3357575"/>
                  <a:gd name="connsiteX122" fmla="*/ 921219 w 1761754"/>
                  <a:gd name="connsiteY122" fmla="*/ 1878501 h 3357575"/>
                  <a:gd name="connsiteX123" fmla="*/ 860796 w 1761754"/>
                  <a:gd name="connsiteY123" fmla="*/ 1826018 h 3357575"/>
                  <a:gd name="connsiteX124" fmla="*/ 842714 w 1761754"/>
                  <a:gd name="connsiteY124" fmla="*/ 1814109 h 3357575"/>
                  <a:gd name="connsiteX125" fmla="*/ 779204 w 1761754"/>
                  <a:gd name="connsiteY125" fmla="*/ 1829105 h 3357575"/>
                  <a:gd name="connsiteX126" fmla="*/ 704227 w 1761754"/>
                  <a:gd name="connsiteY126" fmla="*/ 1970238 h 3357575"/>
                  <a:gd name="connsiteX127" fmla="*/ 584705 w 1761754"/>
                  <a:gd name="connsiteY127" fmla="*/ 2262647 h 3357575"/>
                  <a:gd name="connsiteX128" fmla="*/ 559125 w 1761754"/>
                  <a:gd name="connsiteY128" fmla="*/ 2366732 h 3357575"/>
                  <a:gd name="connsiteX129" fmla="*/ 489882 w 1761754"/>
                  <a:gd name="connsiteY129" fmla="*/ 2574462 h 3357575"/>
                  <a:gd name="connsiteX130" fmla="*/ 431223 w 1761754"/>
                  <a:gd name="connsiteY130" fmla="*/ 2738529 h 3357575"/>
                  <a:gd name="connsiteX131" fmla="*/ 369037 w 1761754"/>
                  <a:gd name="connsiteY131" fmla="*/ 2964341 h 3357575"/>
                  <a:gd name="connsiteX132" fmla="*/ 358893 w 1761754"/>
                  <a:gd name="connsiteY132" fmla="*/ 3039759 h 3357575"/>
                  <a:gd name="connsiteX133" fmla="*/ 334195 w 1761754"/>
                  <a:gd name="connsiteY133" fmla="*/ 3057842 h 3357575"/>
                  <a:gd name="connsiteX134" fmla="*/ 316553 w 1761754"/>
                  <a:gd name="connsiteY134" fmla="*/ 3078130 h 3357575"/>
                  <a:gd name="connsiteX135" fmla="*/ 329343 w 1761754"/>
                  <a:gd name="connsiteY135" fmla="*/ 3152224 h 3357575"/>
                  <a:gd name="connsiteX136" fmla="*/ 349190 w 1761754"/>
                  <a:gd name="connsiteY136" fmla="*/ 3200739 h 3357575"/>
                  <a:gd name="connsiteX137" fmla="*/ 322287 w 1761754"/>
                  <a:gd name="connsiteY137" fmla="*/ 3239991 h 3357575"/>
                  <a:gd name="connsiteX138" fmla="*/ 179390 w 1761754"/>
                  <a:gd name="connsiteY138" fmla="*/ 3251017 h 3357575"/>
                  <a:gd name="connsiteX139" fmla="*/ 143666 w 1761754"/>
                  <a:gd name="connsiteY139" fmla="*/ 3245725 h 3357575"/>
                  <a:gd name="connsiteX140" fmla="*/ 109264 w 1761754"/>
                  <a:gd name="connsiteY140" fmla="*/ 3207795 h 3357575"/>
                  <a:gd name="connsiteX141" fmla="*/ 97356 w 1761754"/>
                  <a:gd name="connsiteY141" fmla="*/ 3147373 h 3357575"/>
                  <a:gd name="connsiteX142" fmla="*/ 151163 w 1761754"/>
                  <a:gd name="connsiteY142" fmla="*/ 3036672 h 335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1761754" h="3357575">
                    <a:moveTo>
                      <a:pt x="151163" y="3036672"/>
                    </a:moveTo>
                    <a:cubicBezTo>
                      <a:pt x="152486" y="3035349"/>
                      <a:pt x="153809" y="3034026"/>
                      <a:pt x="154692" y="3032702"/>
                    </a:cubicBezTo>
                    <a:cubicBezTo>
                      <a:pt x="166600" y="3011974"/>
                      <a:pt x="166600" y="3011974"/>
                      <a:pt x="144989" y="3001830"/>
                    </a:cubicBezTo>
                    <a:cubicBezTo>
                      <a:pt x="131316" y="2995214"/>
                      <a:pt x="118085" y="2988598"/>
                      <a:pt x="106177" y="2978455"/>
                    </a:cubicBezTo>
                    <a:cubicBezTo>
                      <a:pt x="93387" y="2967429"/>
                      <a:pt x="88977" y="2954639"/>
                      <a:pt x="95592" y="2938320"/>
                    </a:cubicBezTo>
                    <a:cubicBezTo>
                      <a:pt x="118967" y="2880544"/>
                      <a:pt x="140578" y="2822327"/>
                      <a:pt x="164394" y="2764550"/>
                    </a:cubicBezTo>
                    <a:cubicBezTo>
                      <a:pt x="196149" y="2687810"/>
                      <a:pt x="207616" y="2606217"/>
                      <a:pt x="223494" y="2525948"/>
                    </a:cubicBezTo>
                    <a:cubicBezTo>
                      <a:pt x="244223" y="2420980"/>
                      <a:pt x="272890" y="2317777"/>
                      <a:pt x="305527" y="2215897"/>
                    </a:cubicBezTo>
                    <a:cubicBezTo>
                      <a:pt x="319640" y="2171793"/>
                      <a:pt x="320081" y="2125043"/>
                      <a:pt x="321405" y="2079175"/>
                    </a:cubicBezTo>
                    <a:cubicBezTo>
                      <a:pt x="324051" y="1996259"/>
                      <a:pt x="324051" y="1913343"/>
                      <a:pt x="328902" y="1830428"/>
                    </a:cubicBezTo>
                    <a:cubicBezTo>
                      <a:pt x="335077" y="1727225"/>
                      <a:pt x="346985" y="1624462"/>
                      <a:pt x="365068" y="1522141"/>
                    </a:cubicBezTo>
                    <a:cubicBezTo>
                      <a:pt x="367273" y="1508910"/>
                      <a:pt x="367273" y="1497443"/>
                      <a:pt x="356247" y="1488181"/>
                    </a:cubicBezTo>
                    <a:cubicBezTo>
                      <a:pt x="345221" y="1478919"/>
                      <a:pt x="346544" y="1469216"/>
                      <a:pt x="353600" y="1457749"/>
                    </a:cubicBezTo>
                    <a:cubicBezTo>
                      <a:pt x="418433" y="1355428"/>
                      <a:pt x="446219" y="1239876"/>
                      <a:pt x="461214" y="1122118"/>
                    </a:cubicBezTo>
                    <a:cubicBezTo>
                      <a:pt x="468271" y="1068752"/>
                      <a:pt x="448424" y="1014945"/>
                      <a:pt x="428136" y="964667"/>
                    </a:cubicBezTo>
                    <a:cubicBezTo>
                      <a:pt x="419315" y="966872"/>
                      <a:pt x="417992" y="972606"/>
                      <a:pt x="415346" y="977016"/>
                    </a:cubicBezTo>
                    <a:cubicBezTo>
                      <a:pt x="402115" y="997745"/>
                      <a:pt x="389325" y="1019356"/>
                      <a:pt x="376094" y="1040085"/>
                    </a:cubicBezTo>
                    <a:cubicBezTo>
                      <a:pt x="344780" y="1088158"/>
                      <a:pt x="330225" y="1141083"/>
                      <a:pt x="320964" y="1197536"/>
                    </a:cubicBezTo>
                    <a:cubicBezTo>
                      <a:pt x="309055" y="1269866"/>
                      <a:pt x="288327" y="1339992"/>
                      <a:pt x="263628" y="1409235"/>
                    </a:cubicBezTo>
                    <a:cubicBezTo>
                      <a:pt x="260541" y="1417615"/>
                      <a:pt x="256572" y="1425994"/>
                      <a:pt x="253484" y="1434374"/>
                    </a:cubicBezTo>
                    <a:cubicBezTo>
                      <a:pt x="248633" y="1447606"/>
                      <a:pt x="240694" y="1447606"/>
                      <a:pt x="231432" y="1440108"/>
                    </a:cubicBezTo>
                    <a:cubicBezTo>
                      <a:pt x="220847" y="1432169"/>
                      <a:pt x="209821" y="1424671"/>
                      <a:pt x="199678" y="1415851"/>
                    </a:cubicBezTo>
                    <a:cubicBezTo>
                      <a:pt x="190416" y="1407471"/>
                      <a:pt x="187328" y="1411881"/>
                      <a:pt x="184241" y="1421143"/>
                    </a:cubicBezTo>
                    <a:cubicBezTo>
                      <a:pt x="176744" y="1445400"/>
                      <a:pt x="173215" y="1470540"/>
                      <a:pt x="168805" y="1495679"/>
                    </a:cubicBezTo>
                    <a:cubicBezTo>
                      <a:pt x="163071" y="1528757"/>
                      <a:pt x="153368" y="1560512"/>
                      <a:pt x="138814" y="1590502"/>
                    </a:cubicBezTo>
                    <a:cubicBezTo>
                      <a:pt x="136168" y="1596236"/>
                      <a:pt x="133081" y="1605498"/>
                      <a:pt x="126465" y="1604616"/>
                    </a:cubicBezTo>
                    <a:cubicBezTo>
                      <a:pt x="118085" y="1603293"/>
                      <a:pt x="122055" y="1593590"/>
                      <a:pt x="121173" y="1587856"/>
                    </a:cubicBezTo>
                    <a:cubicBezTo>
                      <a:pt x="118526" y="1569774"/>
                      <a:pt x="116762" y="1551691"/>
                      <a:pt x="114998" y="1533608"/>
                    </a:cubicBezTo>
                    <a:cubicBezTo>
                      <a:pt x="113675" y="1519054"/>
                      <a:pt x="106177" y="1520377"/>
                      <a:pt x="96474" y="1525670"/>
                    </a:cubicBezTo>
                    <a:cubicBezTo>
                      <a:pt x="87653" y="1530521"/>
                      <a:pt x="81920" y="1538019"/>
                      <a:pt x="77069" y="1546839"/>
                    </a:cubicBezTo>
                    <a:cubicBezTo>
                      <a:pt x="63396" y="1571979"/>
                      <a:pt x="61632" y="1599764"/>
                      <a:pt x="60750" y="1627991"/>
                    </a:cubicBezTo>
                    <a:cubicBezTo>
                      <a:pt x="60750" y="1635930"/>
                      <a:pt x="66043" y="1642545"/>
                      <a:pt x="71776" y="1648279"/>
                    </a:cubicBezTo>
                    <a:cubicBezTo>
                      <a:pt x="77069" y="1654012"/>
                      <a:pt x="80156" y="1661069"/>
                      <a:pt x="74422" y="1667684"/>
                    </a:cubicBezTo>
                    <a:cubicBezTo>
                      <a:pt x="68689" y="1674741"/>
                      <a:pt x="60309" y="1673859"/>
                      <a:pt x="52811" y="1670331"/>
                    </a:cubicBezTo>
                    <a:cubicBezTo>
                      <a:pt x="3415" y="1644750"/>
                      <a:pt x="-15109" y="1579035"/>
                      <a:pt x="13559" y="1530521"/>
                    </a:cubicBezTo>
                    <a:cubicBezTo>
                      <a:pt x="31200" y="1500530"/>
                      <a:pt x="50165" y="1470981"/>
                      <a:pt x="68248" y="1440990"/>
                    </a:cubicBezTo>
                    <a:cubicBezTo>
                      <a:pt x="73981" y="1431287"/>
                      <a:pt x="79274" y="1421143"/>
                      <a:pt x="84566" y="1410999"/>
                    </a:cubicBezTo>
                    <a:cubicBezTo>
                      <a:pt x="80597" y="1405707"/>
                      <a:pt x="77951" y="1410117"/>
                      <a:pt x="75304" y="1410999"/>
                    </a:cubicBezTo>
                    <a:cubicBezTo>
                      <a:pt x="63396" y="1414968"/>
                      <a:pt x="58545" y="1409235"/>
                      <a:pt x="60750" y="1398650"/>
                    </a:cubicBezTo>
                    <a:cubicBezTo>
                      <a:pt x="64278" y="1381450"/>
                      <a:pt x="68689" y="1364690"/>
                      <a:pt x="73540" y="1347931"/>
                    </a:cubicBezTo>
                    <a:cubicBezTo>
                      <a:pt x="103090" y="1247814"/>
                      <a:pt x="134845" y="1148139"/>
                      <a:pt x="168805" y="1049347"/>
                    </a:cubicBezTo>
                    <a:cubicBezTo>
                      <a:pt x="184241" y="1004801"/>
                      <a:pt x="210263" y="966431"/>
                      <a:pt x="233638" y="925855"/>
                    </a:cubicBezTo>
                    <a:cubicBezTo>
                      <a:pt x="274654" y="854407"/>
                      <a:pt x="298029" y="778989"/>
                      <a:pt x="292737" y="695633"/>
                    </a:cubicBezTo>
                    <a:cubicBezTo>
                      <a:pt x="292737" y="694309"/>
                      <a:pt x="292737" y="692986"/>
                      <a:pt x="292737" y="692104"/>
                    </a:cubicBezTo>
                    <a:cubicBezTo>
                      <a:pt x="282593" y="608748"/>
                      <a:pt x="322728" y="557587"/>
                      <a:pt x="396822" y="527596"/>
                    </a:cubicBezTo>
                    <a:cubicBezTo>
                      <a:pt x="452834" y="504662"/>
                      <a:pt x="509729" y="484374"/>
                      <a:pt x="570592" y="478200"/>
                    </a:cubicBezTo>
                    <a:cubicBezTo>
                      <a:pt x="579413" y="477318"/>
                      <a:pt x="588675" y="475113"/>
                      <a:pt x="596613" y="481728"/>
                    </a:cubicBezTo>
                    <a:cubicBezTo>
                      <a:pt x="598819" y="483492"/>
                      <a:pt x="600583" y="483934"/>
                      <a:pt x="602788" y="482610"/>
                    </a:cubicBezTo>
                    <a:cubicBezTo>
                      <a:pt x="614696" y="475995"/>
                      <a:pt x="619989" y="446004"/>
                      <a:pt x="611168" y="434978"/>
                    </a:cubicBezTo>
                    <a:cubicBezTo>
                      <a:pt x="601906" y="423511"/>
                      <a:pt x="591762" y="415131"/>
                      <a:pt x="577208" y="409839"/>
                    </a:cubicBezTo>
                    <a:cubicBezTo>
                      <a:pt x="556038" y="401900"/>
                      <a:pt x="540160" y="385582"/>
                      <a:pt x="527370" y="366176"/>
                    </a:cubicBezTo>
                    <a:cubicBezTo>
                      <a:pt x="520755" y="356032"/>
                      <a:pt x="518549" y="345447"/>
                      <a:pt x="524724" y="333539"/>
                    </a:cubicBezTo>
                    <a:cubicBezTo>
                      <a:pt x="542807" y="297374"/>
                      <a:pt x="546776" y="260326"/>
                      <a:pt x="534868" y="221074"/>
                    </a:cubicBezTo>
                    <a:cubicBezTo>
                      <a:pt x="530016" y="205637"/>
                      <a:pt x="529575" y="188878"/>
                      <a:pt x="529575" y="172559"/>
                    </a:cubicBezTo>
                    <a:cubicBezTo>
                      <a:pt x="529134" y="131543"/>
                      <a:pt x="541924" y="97142"/>
                      <a:pt x="575885" y="71120"/>
                    </a:cubicBezTo>
                    <a:cubicBezTo>
                      <a:pt x="614696" y="41130"/>
                      <a:pt x="654831" y="12021"/>
                      <a:pt x="704227" y="2318"/>
                    </a:cubicBezTo>
                    <a:cubicBezTo>
                      <a:pt x="775676" y="-12236"/>
                      <a:pt x="868735" y="43776"/>
                      <a:pt x="889023" y="113460"/>
                    </a:cubicBezTo>
                    <a:cubicBezTo>
                      <a:pt x="911075" y="189760"/>
                      <a:pt x="922542" y="267383"/>
                      <a:pt x="914162" y="346770"/>
                    </a:cubicBezTo>
                    <a:cubicBezTo>
                      <a:pt x="910634" y="377643"/>
                      <a:pt x="901372" y="408075"/>
                      <a:pt x="893433" y="438506"/>
                    </a:cubicBezTo>
                    <a:cubicBezTo>
                      <a:pt x="889905" y="452179"/>
                      <a:pt x="893874" y="457030"/>
                      <a:pt x="906664" y="461440"/>
                    </a:cubicBezTo>
                    <a:cubicBezTo>
                      <a:pt x="995754" y="492754"/>
                      <a:pt x="1083962" y="524950"/>
                      <a:pt x="1169524" y="565526"/>
                    </a:cubicBezTo>
                    <a:cubicBezTo>
                      <a:pt x="1204366" y="581844"/>
                      <a:pt x="1226859" y="605660"/>
                      <a:pt x="1242296" y="641385"/>
                    </a:cubicBezTo>
                    <a:cubicBezTo>
                      <a:pt x="1285077" y="741501"/>
                      <a:pt x="1321242" y="845145"/>
                      <a:pt x="1378136" y="937763"/>
                    </a:cubicBezTo>
                    <a:cubicBezTo>
                      <a:pt x="1455759" y="1063460"/>
                      <a:pt x="1523679" y="1194449"/>
                      <a:pt x="1597774" y="1321909"/>
                    </a:cubicBezTo>
                    <a:cubicBezTo>
                      <a:pt x="1607477" y="1338228"/>
                      <a:pt x="1626441" y="1351459"/>
                      <a:pt x="1613651" y="1379244"/>
                    </a:cubicBezTo>
                    <a:cubicBezTo>
                      <a:pt x="1637467" y="1363808"/>
                      <a:pt x="1656873" y="1362926"/>
                      <a:pt x="1678043" y="1372629"/>
                    </a:cubicBezTo>
                    <a:cubicBezTo>
                      <a:pt x="1687305" y="1376598"/>
                      <a:pt x="1699654" y="1376598"/>
                      <a:pt x="1708034" y="1366454"/>
                    </a:cubicBezTo>
                    <a:cubicBezTo>
                      <a:pt x="1708916" y="1366013"/>
                      <a:pt x="1710239" y="1365572"/>
                      <a:pt x="1711121" y="1365131"/>
                    </a:cubicBezTo>
                    <a:cubicBezTo>
                      <a:pt x="1738907" y="1352782"/>
                      <a:pt x="1744640" y="1355869"/>
                      <a:pt x="1751697" y="1384537"/>
                    </a:cubicBezTo>
                    <a:cubicBezTo>
                      <a:pt x="1752579" y="1389388"/>
                      <a:pt x="1751256" y="1394681"/>
                      <a:pt x="1753461" y="1398650"/>
                    </a:cubicBezTo>
                    <a:cubicBezTo>
                      <a:pt x="1767574" y="1425994"/>
                      <a:pt x="1761841" y="1451575"/>
                      <a:pt x="1749933" y="1478037"/>
                    </a:cubicBezTo>
                    <a:cubicBezTo>
                      <a:pt x="1741112" y="1497443"/>
                      <a:pt x="1738465" y="1519495"/>
                      <a:pt x="1727881" y="1538901"/>
                    </a:cubicBezTo>
                    <a:cubicBezTo>
                      <a:pt x="1715972" y="1561835"/>
                      <a:pt x="1711562" y="1564922"/>
                      <a:pt x="1685541" y="1563599"/>
                    </a:cubicBezTo>
                    <a:cubicBezTo>
                      <a:pt x="1670104" y="1558748"/>
                      <a:pt x="1654227" y="1554778"/>
                      <a:pt x="1639231" y="1548163"/>
                    </a:cubicBezTo>
                    <a:cubicBezTo>
                      <a:pt x="1625118" y="1543311"/>
                      <a:pt x="1612769" y="1536696"/>
                      <a:pt x="1602625" y="1525228"/>
                    </a:cubicBezTo>
                    <a:cubicBezTo>
                      <a:pt x="1593804" y="1515085"/>
                      <a:pt x="1589835" y="1520377"/>
                      <a:pt x="1587189" y="1530080"/>
                    </a:cubicBezTo>
                    <a:cubicBezTo>
                      <a:pt x="1584543" y="1538901"/>
                      <a:pt x="1583220" y="1547722"/>
                      <a:pt x="1580132" y="1556542"/>
                    </a:cubicBezTo>
                    <a:cubicBezTo>
                      <a:pt x="1574399" y="1573743"/>
                      <a:pt x="1566460" y="1577712"/>
                      <a:pt x="1549700" y="1571538"/>
                    </a:cubicBezTo>
                    <a:cubicBezTo>
                      <a:pt x="1527648" y="1563158"/>
                      <a:pt x="1510889" y="1546839"/>
                      <a:pt x="1496335" y="1528757"/>
                    </a:cubicBezTo>
                    <a:cubicBezTo>
                      <a:pt x="1467667" y="1493473"/>
                      <a:pt x="1441205" y="1456426"/>
                      <a:pt x="1415183" y="1418938"/>
                    </a:cubicBezTo>
                    <a:cubicBezTo>
                      <a:pt x="1379900" y="1367777"/>
                      <a:pt x="1346381" y="1314853"/>
                      <a:pt x="1309775" y="1264133"/>
                    </a:cubicBezTo>
                    <a:cubicBezTo>
                      <a:pt x="1303600" y="1255753"/>
                      <a:pt x="1297867" y="1247373"/>
                      <a:pt x="1289928" y="1240317"/>
                    </a:cubicBezTo>
                    <a:cubicBezTo>
                      <a:pt x="1244942" y="1200182"/>
                      <a:pt x="1215833" y="1150786"/>
                      <a:pt x="1193340" y="1095215"/>
                    </a:cubicBezTo>
                    <a:cubicBezTo>
                      <a:pt x="1169524" y="1035674"/>
                      <a:pt x="1141739" y="977457"/>
                      <a:pt x="1110425" y="921445"/>
                    </a:cubicBezTo>
                    <a:cubicBezTo>
                      <a:pt x="1106014" y="913506"/>
                      <a:pt x="1101604" y="905567"/>
                      <a:pt x="1096753" y="894541"/>
                    </a:cubicBezTo>
                    <a:cubicBezTo>
                      <a:pt x="1097635" y="936881"/>
                      <a:pt x="1100722" y="976134"/>
                      <a:pt x="1105132" y="1015386"/>
                    </a:cubicBezTo>
                    <a:cubicBezTo>
                      <a:pt x="1112189" y="1078014"/>
                      <a:pt x="1110425" y="1141083"/>
                      <a:pt x="1112189" y="1204152"/>
                    </a:cubicBezTo>
                    <a:cubicBezTo>
                      <a:pt x="1113512" y="1257958"/>
                      <a:pt x="1115276" y="1311765"/>
                      <a:pt x="1122774" y="1365131"/>
                    </a:cubicBezTo>
                    <a:cubicBezTo>
                      <a:pt x="1127184" y="1395122"/>
                      <a:pt x="1133800" y="1424671"/>
                      <a:pt x="1149236" y="1451134"/>
                    </a:cubicBezTo>
                    <a:cubicBezTo>
                      <a:pt x="1165114" y="1478037"/>
                      <a:pt x="1174376" y="1507587"/>
                      <a:pt x="1177463" y="1538901"/>
                    </a:cubicBezTo>
                    <a:cubicBezTo>
                      <a:pt x="1178345" y="1549486"/>
                      <a:pt x="1184079" y="1558306"/>
                      <a:pt x="1189812" y="1566686"/>
                    </a:cubicBezTo>
                    <a:cubicBezTo>
                      <a:pt x="1258173" y="1673418"/>
                      <a:pt x="1326975" y="1779708"/>
                      <a:pt x="1390485" y="1889086"/>
                    </a:cubicBezTo>
                    <a:cubicBezTo>
                      <a:pt x="1405039" y="1914226"/>
                      <a:pt x="1418271" y="1940247"/>
                      <a:pt x="1433707" y="1964945"/>
                    </a:cubicBezTo>
                    <a:cubicBezTo>
                      <a:pt x="1465462" y="2017429"/>
                      <a:pt x="1474283" y="2075205"/>
                      <a:pt x="1479134" y="2135186"/>
                    </a:cubicBezTo>
                    <a:cubicBezTo>
                      <a:pt x="1486632" y="2228687"/>
                      <a:pt x="1490601" y="2322187"/>
                      <a:pt x="1496335" y="2416129"/>
                    </a:cubicBezTo>
                    <a:cubicBezTo>
                      <a:pt x="1498540" y="2450089"/>
                      <a:pt x="1498981" y="2484049"/>
                      <a:pt x="1499863" y="2517568"/>
                    </a:cubicBezTo>
                    <a:cubicBezTo>
                      <a:pt x="1501186" y="2584165"/>
                      <a:pt x="1504273" y="2650762"/>
                      <a:pt x="1503832" y="2717359"/>
                    </a:cubicBezTo>
                    <a:cubicBezTo>
                      <a:pt x="1503391" y="2813065"/>
                      <a:pt x="1500745" y="2908770"/>
                      <a:pt x="1484427" y="3003153"/>
                    </a:cubicBezTo>
                    <a:cubicBezTo>
                      <a:pt x="1482662" y="3014620"/>
                      <a:pt x="1483545" y="3026087"/>
                      <a:pt x="1481339" y="3037554"/>
                    </a:cubicBezTo>
                    <a:cubicBezTo>
                      <a:pt x="1476488" y="3063575"/>
                      <a:pt x="1476929" y="3087832"/>
                      <a:pt x="1495452" y="3109443"/>
                    </a:cubicBezTo>
                    <a:cubicBezTo>
                      <a:pt x="1502509" y="3117382"/>
                      <a:pt x="1508684" y="3126644"/>
                      <a:pt x="1514417" y="3135906"/>
                    </a:cubicBezTo>
                    <a:cubicBezTo>
                      <a:pt x="1539556" y="3175599"/>
                      <a:pt x="1576604" y="3199416"/>
                      <a:pt x="1619385" y="3215734"/>
                    </a:cubicBezTo>
                    <a:cubicBezTo>
                      <a:pt x="1634821" y="3221468"/>
                      <a:pt x="1650257" y="3225437"/>
                      <a:pt x="1667017" y="3225437"/>
                    </a:cubicBezTo>
                    <a:cubicBezTo>
                      <a:pt x="1689069" y="3224996"/>
                      <a:pt x="1706711" y="3235140"/>
                      <a:pt x="1720383" y="3251899"/>
                    </a:cubicBezTo>
                    <a:cubicBezTo>
                      <a:pt x="1731409" y="3265572"/>
                      <a:pt x="1741994" y="3279685"/>
                      <a:pt x="1752138" y="3293798"/>
                    </a:cubicBezTo>
                    <a:cubicBezTo>
                      <a:pt x="1764487" y="3310557"/>
                      <a:pt x="1760517" y="3322907"/>
                      <a:pt x="1741553" y="3331286"/>
                    </a:cubicBezTo>
                    <a:cubicBezTo>
                      <a:pt x="1734496" y="3334374"/>
                      <a:pt x="1726557" y="3336138"/>
                      <a:pt x="1719060" y="3337902"/>
                    </a:cubicBezTo>
                    <a:cubicBezTo>
                      <a:pt x="1689951" y="3343635"/>
                      <a:pt x="1660401" y="3346723"/>
                      <a:pt x="1631734" y="3355103"/>
                    </a:cubicBezTo>
                    <a:cubicBezTo>
                      <a:pt x="1611005" y="3360836"/>
                      <a:pt x="1589394" y="3355103"/>
                      <a:pt x="1568665" y="3352897"/>
                    </a:cubicBezTo>
                    <a:cubicBezTo>
                      <a:pt x="1461934" y="3340548"/>
                      <a:pt x="1356525" y="3321583"/>
                      <a:pt x="1255086" y="3286300"/>
                    </a:cubicBezTo>
                    <a:cubicBezTo>
                      <a:pt x="1231711" y="3278362"/>
                      <a:pt x="1208777" y="3268218"/>
                      <a:pt x="1187166" y="3255869"/>
                    </a:cubicBezTo>
                    <a:cubicBezTo>
                      <a:pt x="1153206" y="3236904"/>
                      <a:pt x="1143503" y="3215293"/>
                      <a:pt x="1151001" y="3177364"/>
                    </a:cubicBezTo>
                    <a:cubicBezTo>
                      <a:pt x="1152765" y="3168543"/>
                      <a:pt x="1154529" y="3159281"/>
                      <a:pt x="1157616" y="3150901"/>
                    </a:cubicBezTo>
                    <a:cubicBezTo>
                      <a:pt x="1162467" y="3138552"/>
                      <a:pt x="1164232" y="3127085"/>
                      <a:pt x="1159821" y="3113854"/>
                    </a:cubicBezTo>
                    <a:cubicBezTo>
                      <a:pt x="1155852" y="3101946"/>
                      <a:pt x="1159821" y="3090038"/>
                      <a:pt x="1163791" y="3078130"/>
                    </a:cubicBezTo>
                    <a:cubicBezTo>
                      <a:pt x="1167319" y="3067104"/>
                      <a:pt x="1170406" y="3056078"/>
                      <a:pt x="1173053" y="3045052"/>
                    </a:cubicBezTo>
                    <a:cubicBezTo>
                      <a:pt x="1192017" y="2957285"/>
                      <a:pt x="1204366" y="2868636"/>
                      <a:pt x="1216274" y="2779546"/>
                    </a:cubicBezTo>
                    <a:cubicBezTo>
                      <a:pt x="1225977" y="2708979"/>
                      <a:pt x="1234357" y="2637972"/>
                      <a:pt x="1240532" y="2566524"/>
                    </a:cubicBezTo>
                    <a:cubicBezTo>
                      <a:pt x="1244501" y="2523743"/>
                      <a:pt x="1244942" y="2482285"/>
                      <a:pt x="1229064" y="2439945"/>
                    </a:cubicBezTo>
                    <a:cubicBezTo>
                      <a:pt x="1186725" y="2326598"/>
                      <a:pt x="1149236" y="2211045"/>
                      <a:pt x="1100281" y="2100344"/>
                    </a:cubicBezTo>
                    <a:cubicBezTo>
                      <a:pt x="1088373" y="2073000"/>
                      <a:pt x="1074701" y="2046537"/>
                      <a:pt x="1060587" y="2020516"/>
                    </a:cubicBezTo>
                    <a:cubicBezTo>
                      <a:pt x="1051326" y="2003316"/>
                      <a:pt x="1038535" y="1989202"/>
                      <a:pt x="1023099" y="1976853"/>
                    </a:cubicBezTo>
                    <a:cubicBezTo>
                      <a:pt x="986052" y="1947304"/>
                      <a:pt x="955179" y="1911579"/>
                      <a:pt x="921219" y="1878501"/>
                    </a:cubicBezTo>
                    <a:cubicBezTo>
                      <a:pt x="902254" y="1859978"/>
                      <a:pt x="881966" y="1842336"/>
                      <a:pt x="860796" y="1826018"/>
                    </a:cubicBezTo>
                    <a:cubicBezTo>
                      <a:pt x="855063" y="1821607"/>
                      <a:pt x="848888" y="1817638"/>
                      <a:pt x="842714" y="1814109"/>
                    </a:cubicBezTo>
                    <a:cubicBezTo>
                      <a:pt x="814487" y="1798673"/>
                      <a:pt x="797728" y="1802201"/>
                      <a:pt x="779204" y="1829105"/>
                    </a:cubicBezTo>
                    <a:cubicBezTo>
                      <a:pt x="748772" y="1873209"/>
                      <a:pt x="727161" y="1922164"/>
                      <a:pt x="704227" y="1970238"/>
                    </a:cubicBezTo>
                    <a:cubicBezTo>
                      <a:pt x="659682" y="2065502"/>
                      <a:pt x="619106" y="2162972"/>
                      <a:pt x="584705" y="2262647"/>
                    </a:cubicBezTo>
                    <a:cubicBezTo>
                      <a:pt x="572797" y="2296607"/>
                      <a:pt x="566623" y="2331890"/>
                      <a:pt x="559125" y="2366732"/>
                    </a:cubicBezTo>
                    <a:cubicBezTo>
                      <a:pt x="543248" y="2438181"/>
                      <a:pt x="524283" y="2508747"/>
                      <a:pt x="489882" y="2574462"/>
                    </a:cubicBezTo>
                    <a:cubicBezTo>
                      <a:pt x="462978" y="2626064"/>
                      <a:pt x="448424" y="2682958"/>
                      <a:pt x="431223" y="2738529"/>
                    </a:cubicBezTo>
                    <a:cubicBezTo>
                      <a:pt x="408730" y="2813506"/>
                      <a:pt x="386678" y="2888483"/>
                      <a:pt x="369037" y="2964341"/>
                    </a:cubicBezTo>
                    <a:cubicBezTo>
                      <a:pt x="363303" y="2989481"/>
                      <a:pt x="363303" y="3014620"/>
                      <a:pt x="358893" y="3039759"/>
                    </a:cubicBezTo>
                    <a:cubicBezTo>
                      <a:pt x="354042" y="3050785"/>
                      <a:pt x="346103" y="3057401"/>
                      <a:pt x="334195" y="3057842"/>
                    </a:cubicBezTo>
                    <a:cubicBezTo>
                      <a:pt x="320523" y="3058283"/>
                      <a:pt x="316112" y="3067104"/>
                      <a:pt x="316553" y="3078130"/>
                    </a:cubicBezTo>
                    <a:cubicBezTo>
                      <a:pt x="316994" y="3103269"/>
                      <a:pt x="316553" y="3128849"/>
                      <a:pt x="329343" y="3152224"/>
                    </a:cubicBezTo>
                    <a:cubicBezTo>
                      <a:pt x="337723" y="3167661"/>
                      <a:pt x="345221" y="3183538"/>
                      <a:pt x="349190" y="3200739"/>
                    </a:cubicBezTo>
                    <a:cubicBezTo>
                      <a:pt x="354483" y="3224996"/>
                      <a:pt x="346544" y="3236463"/>
                      <a:pt x="322287" y="3239991"/>
                    </a:cubicBezTo>
                    <a:cubicBezTo>
                      <a:pt x="275095" y="3246607"/>
                      <a:pt x="227463" y="3252781"/>
                      <a:pt x="179390" y="3251017"/>
                    </a:cubicBezTo>
                    <a:cubicBezTo>
                      <a:pt x="167041" y="3250576"/>
                      <a:pt x="155133" y="3249694"/>
                      <a:pt x="143666" y="3245725"/>
                    </a:cubicBezTo>
                    <a:cubicBezTo>
                      <a:pt x="124701" y="3239550"/>
                      <a:pt x="112793" y="3227642"/>
                      <a:pt x="109264" y="3207795"/>
                    </a:cubicBezTo>
                    <a:cubicBezTo>
                      <a:pt x="105736" y="3187508"/>
                      <a:pt x="101326" y="3167661"/>
                      <a:pt x="97356" y="3147373"/>
                    </a:cubicBezTo>
                    <a:cubicBezTo>
                      <a:pt x="92064" y="3106797"/>
                      <a:pt x="105736" y="3068427"/>
                      <a:pt x="151163" y="3036672"/>
                    </a:cubicBezTo>
                    <a:close/>
                  </a:path>
                </a:pathLst>
              </a:custGeom>
              <a:solidFill>
                <a:srgbClr val="232021"/>
              </a:solidFill>
              <a:ln w="4402" cap="flat">
                <a:noFill/>
                <a:prstDash val="solid"/>
                <a:miter/>
              </a:ln>
            </p:spPr>
            <p:txBody>
              <a:bodyPr rtlCol="0" anchor="ctr"/>
              <a:lstStyle/>
              <a:p>
                <a:pPr algn="ctr" rtl="1"/>
                <a:endParaRPr lang="en-US" dirty="0">
                  <a:cs typeface="B Nazanin" panose="00000400000000000000" pitchFamily="2" charset="-78"/>
                </a:endParaRPr>
              </a:p>
            </p:txBody>
          </p:sp>
          <p:sp>
            <p:nvSpPr>
              <p:cNvPr id="117" name="Freeform: Shape 116">
                <a:extLst>
                  <a:ext uri="{FF2B5EF4-FFF2-40B4-BE49-F238E27FC236}">
                    <a16:creationId xmlns:a16="http://schemas.microsoft.com/office/drawing/2014/main" id="{B1B477C5-2C38-461F-83FC-4B6869DA9F4C}"/>
                  </a:ext>
                </a:extLst>
              </p:cNvPr>
              <p:cNvSpPr/>
              <p:nvPr/>
            </p:nvSpPr>
            <p:spPr>
              <a:xfrm>
                <a:off x="2247230" y="2515673"/>
                <a:ext cx="2685695" cy="1730535"/>
              </a:xfrm>
              <a:custGeom>
                <a:avLst/>
                <a:gdLst>
                  <a:gd name="connsiteX0" fmla="*/ 0 w 1928758"/>
                  <a:gd name="connsiteY0" fmla="*/ 1713966 h 1730535"/>
                  <a:gd name="connsiteX1" fmla="*/ 348863 w 1928758"/>
                  <a:gd name="connsiteY1" fmla="*/ 743237 h 1730535"/>
                  <a:gd name="connsiteX2" fmla="*/ 534540 w 1928758"/>
                  <a:gd name="connsiteY2" fmla="*/ 382026 h 1730535"/>
                  <a:gd name="connsiteX3" fmla="*/ 830478 w 1928758"/>
                  <a:gd name="connsiteY3" fmla="*/ 82119 h 1730535"/>
                  <a:gd name="connsiteX4" fmla="*/ 1345613 w 1928758"/>
                  <a:gd name="connsiteY4" fmla="*/ 23019 h 1730535"/>
                  <a:gd name="connsiteX5" fmla="*/ 1654781 w 1928758"/>
                  <a:gd name="connsiteY5" fmla="*/ 120048 h 1730535"/>
                  <a:gd name="connsiteX6" fmla="*/ 1922493 w 1928758"/>
                  <a:gd name="connsiteY6" fmla="*/ 235160 h 1730535"/>
                  <a:gd name="connsiteX7" fmla="*/ 1908820 w 1928758"/>
                  <a:gd name="connsiteY7" fmla="*/ 259858 h 1730535"/>
                  <a:gd name="connsiteX8" fmla="*/ 1695357 w 1928758"/>
                  <a:gd name="connsiteY8" fmla="*/ 178706 h 1730535"/>
                  <a:gd name="connsiteX9" fmla="*/ 1326207 w 1928758"/>
                  <a:gd name="connsiteY9" fmla="*/ 54333 h 1730535"/>
                  <a:gd name="connsiteX10" fmla="*/ 926184 w 1928758"/>
                  <a:gd name="connsiteY10" fmla="*/ 70652 h 1730535"/>
                  <a:gd name="connsiteX11" fmla="*/ 776671 w 1928758"/>
                  <a:gd name="connsiteY11" fmla="*/ 154890 h 1730535"/>
                  <a:gd name="connsiteX12" fmla="*/ 651857 w 1928758"/>
                  <a:gd name="connsiteY12" fmla="*/ 278823 h 1730535"/>
                  <a:gd name="connsiteX13" fmla="*/ 512929 w 1928758"/>
                  <a:gd name="connsiteY13" fmla="*/ 484788 h 1730535"/>
                  <a:gd name="connsiteX14" fmla="*/ 370915 w 1928758"/>
                  <a:gd name="connsiteY14" fmla="*/ 772787 h 1730535"/>
                  <a:gd name="connsiteX15" fmla="*/ 292851 w 1928758"/>
                  <a:gd name="connsiteY15" fmla="*/ 962434 h 1730535"/>
                  <a:gd name="connsiteX16" fmla="*/ 181267 w 1928758"/>
                  <a:gd name="connsiteY16" fmla="*/ 1267634 h 1730535"/>
                  <a:gd name="connsiteX17" fmla="*/ 116876 w 1928758"/>
                  <a:gd name="connsiteY17" fmla="*/ 1464337 h 1730535"/>
                  <a:gd name="connsiteX18" fmla="*/ 38812 w 1928758"/>
                  <a:gd name="connsiteY18" fmla="*/ 1708232 h 1730535"/>
                  <a:gd name="connsiteX19" fmla="*/ 31755 w 1928758"/>
                  <a:gd name="connsiteY19" fmla="*/ 1724992 h 1730535"/>
                  <a:gd name="connsiteX20" fmla="*/ 0 w 1928758"/>
                  <a:gd name="connsiteY20" fmla="*/ 1713966 h 1730535"/>
                  <a:gd name="connsiteX0" fmla="*/ 0 w 2298248"/>
                  <a:gd name="connsiteY0" fmla="*/ 1713966 h 1730535"/>
                  <a:gd name="connsiteX1" fmla="*/ 348863 w 2298248"/>
                  <a:gd name="connsiteY1" fmla="*/ 743237 h 1730535"/>
                  <a:gd name="connsiteX2" fmla="*/ 534540 w 2298248"/>
                  <a:gd name="connsiteY2" fmla="*/ 382026 h 1730535"/>
                  <a:gd name="connsiteX3" fmla="*/ 830478 w 2298248"/>
                  <a:gd name="connsiteY3" fmla="*/ 82119 h 1730535"/>
                  <a:gd name="connsiteX4" fmla="*/ 1345613 w 2298248"/>
                  <a:gd name="connsiteY4" fmla="*/ 23019 h 1730535"/>
                  <a:gd name="connsiteX5" fmla="*/ 1654781 w 2298248"/>
                  <a:gd name="connsiteY5" fmla="*/ 120048 h 1730535"/>
                  <a:gd name="connsiteX6" fmla="*/ 1922493 w 2298248"/>
                  <a:gd name="connsiteY6" fmla="*/ 235160 h 1730535"/>
                  <a:gd name="connsiteX7" fmla="*/ 2297708 w 2298248"/>
                  <a:gd name="connsiteY7" fmla="*/ 409956 h 1730535"/>
                  <a:gd name="connsiteX8" fmla="*/ 1695357 w 2298248"/>
                  <a:gd name="connsiteY8" fmla="*/ 178706 h 1730535"/>
                  <a:gd name="connsiteX9" fmla="*/ 1326207 w 2298248"/>
                  <a:gd name="connsiteY9" fmla="*/ 54333 h 1730535"/>
                  <a:gd name="connsiteX10" fmla="*/ 926184 w 2298248"/>
                  <a:gd name="connsiteY10" fmla="*/ 70652 h 1730535"/>
                  <a:gd name="connsiteX11" fmla="*/ 776671 w 2298248"/>
                  <a:gd name="connsiteY11" fmla="*/ 154890 h 1730535"/>
                  <a:gd name="connsiteX12" fmla="*/ 651857 w 2298248"/>
                  <a:gd name="connsiteY12" fmla="*/ 278823 h 1730535"/>
                  <a:gd name="connsiteX13" fmla="*/ 512929 w 2298248"/>
                  <a:gd name="connsiteY13" fmla="*/ 484788 h 1730535"/>
                  <a:gd name="connsiteX14" fmla="*/ 370915 w 2298248"/>
                  <a:gd name="connsiteY14" fmla="*/ 772787 h 1730535"/>
                  <a:gd name="connsiteX15" fmla="*/ 292851 w 2298248"/>
                  <a:gd name="connsiteY15" fmla="*/ 962434 h 1730535"/>
                  <a:gd name="connsiteX16" fmla="*/ 181267 w 2298248"/>
                  <a:gd name="connsiteY16" fmla="*/ 1267634 h 1730535"/>
                  <a:gd name="connsiteX17" fmla="*/ 116876 w 2298248"/>
                  <a:gd name="connsiteY17" fmla="*/ 1464337 h 1730535"/>
                  <a:gd name="connsiteX18" fmla="*/ 38812 w 2298248"/>
                  <a:gd name="connsiteY18" fmla="*/ 1708232 h 1730535"/>
                  <a:gd name="connsiteX19" fmla="*/ 31755 w 2298248"/>
                  <a:gd name="connsiteY19" fmla="*/ 1724992 h 1730535"/>
                  <a:gd name="connsiteX20" fmla="*/ 0 w 2298248"/>
                  <a:gd name="connsiteY20" fmla="*/ 1713966 h 1730535"/>
                  <a:gd name="connsiteX0" fmla="*/ 0 w 2352745"/>
                  <a:gd name="connsiteY0" fmla="*/ 1713966 h 1730535"/>
                  <a:gd name="connsiteX1" fmla="*/ 348863 w 2352745"/>
                  <a:gd name="connsiteY1" fmla="*/ 743237 h 1730535"/>
                  <a:gd name="connsiteX2" fmla="*/ 534540 w 2352745"/>
                  <a:gd name="connsiteY2" fmla="*/ 382026 h 1730535"/>
                  <a:gd name="connsiteX3" fmla="*/ 830478 w 2352745"/>
                  <a:gd name="connsiteY3" fmla="*/ 82119 h 1730535"/>
                  <a:gd name="connsiteX4" fmla="*/ 1345613 w 2352745"/>
                  <a:gd name="connsiteY4" fmla="*/ 23019 h 1730535"/>
                  <a:gd name="connsiteX5" fmla="*/ 1654781 w 2352745"/>
                  <a:gd name="connsiteY5" fmla="*/ 120048 h 1730535"/>
                  <a:gd name="connsiteX6" fmla="*/ 2315930 w 2352745"/>
                  <a:gd name="connsiteY6" fmla="*/ 403451 h 1730535"/>
                  <a:gd name="connsiteX7" fmla="*/ 2297708 w 2352745"/>
                  <a:gd name="connsiteY7" fmla="*/ 409956 h 1730535"/>
                  <a:gd name="connsiteX8" fmla="*/ 1695357 w 2352745"/>
                  <a:gd name="connsiteY8" fmla="*/ 178706 h 1730535"/>
                  <a:gd name="connsiteX9" fmla="*/ 1326207 w 2352745"/>
                  <a:gd name="connsiteY9" fmla="*/ 54333 h 1730535"/>
                  <a:gd name="connsiteX10" fmla="*/ 926184 w 2352745"/>
                  <a:gd name="connsiteY10" fmla="*/ 70652 h 1730535"/>
                  <a:gd name="connsiteX11" fmla="*/ 776671 w 2352745"/>
                  <a:gd name="connsiteY11" fmla="*/ 154890 h 1730535"/>
                  <a:gd name="connsiteX12" fmla="*/ 651857 w 2352745"/>
                  <a:gd name="connsiteY12" fmla="*/ 278823 h 1730535"/>
                  <a:gd name="connsiteX13" fmla="*/ 512929 w 2352745"/>
                  <a:gd name="connsiteY13" fmla="*/ 484788 h 1730535"/>
                  <a:gd name="connsiteX14" fmla="*/ 370915 w 2352745"/>
                  <a:gd name="connsiteY14" fmla="*/ 772787 h 1730535"/>
                  <a:gd name="connsiteX15" fmla="*/ 292851 w 2352745"/>
                  <a:gd name="connsiteY15" fmla="*/ 962434 h 1730535"/>
                  <a:gd name="connsiteX16" fmla="*/ 181267 w 2352745"/>
                  <a:gd name="connsiteY16" fmla="*/ 1267634 h 1730535"/>
                  <a:gd name="connsiteX17" fmla="*/ 116876 w 2352745"/>
                  <a:gd name="connsiteY17" fmla="*/ 1464337 h 1730535"/>
                  <a:gd name="connsiteX18" fmla="*/ 38812 w 2352745"/>
                  <a:gd name="connsiteY18" fmla="*/ 1708232 h 1730535"/>
                  <a:gd name="connsiteX19" fmla="*/ 31755 w 2352745"/>
                  <a:gd name="connsiteY19" fmla="*/ 1724992 h 1730535"/>
                  <a:gd name="connsiteX20" fmla="*/ 0 w 2352745"/>
                  <a:gd name="connsiteY20" fmla="*/ 1713966 h 1730535"/>
                  <a:gd name="connsiteX0" fmla="*/ 0 w 2679937"/>
                  <a:gd name="connsiteY0" fmla="*/ 1713966 h 1730535"/>
                  <a:gd name="connsiteX1" fmla="*/ 348863 w 2679937"/>
                  <a:gd name="connsiteY1" fmla="*/ 743237 h 1730535"/>
                  <a:gd name="connsiteX2" fmla="*/ 534540 w 2679937"/>
                  <a:gd name="connsiteY2" fmla="*/ 382026 h 1730535"/>
                  <a:gd name="connsiteX3" fmla="*/ 830478 w 2679937"/>
                  <a:gd name="connsiteY3" fmla="*/ 82119 h 1730535"/>
                  <a:gd name="connsiteX4" fmla="*/ 1345613 w 2679937"/>
                  <a:gd name="connsiteY4" fmla="*/ 23019 h 1730535"/>
                  <a:gd name="connsiteX5" fmla="*/ 1654781 w 2679937"/>
                  <a:gd name="connsiteY5" fmla="*/ 120048 h 1730535"/>
                  <a:gd name="connsiteX6" fmla="*/ 2315930 w 2679937"/>
                  <a:gd name="connsiteY6" fmla="*/ 403451 h 1730535"/>
                  <a:gd name="connsiteX7" fmla="*/ 2664146 w 2679937"/>
                  <a:gd name="connsiteY7" fmla="*/ 560842 h 1730535"/>
                  <a:gd name="connsiteX8" fmla="*/ 1695357 w 2679937"/>
                  <a:gd name="connsiteY8" fmla="*/ 178706 h 1730535"/>
                  <a:gd name="connsiteX9" fmla="*/ 1326207 w 2679937"/>
                  <a:gd name="connsiteY9" fmla="*/ 54333 h 1730535"/>
                  <a:gd name="connsiteX10" fmla="*/ 926184 w 2679937"/>
                  <a:gd name="connsiteY10" fmla="*/ 70652 h 1730535"/>
                  <a:gd name="connsiteX11" fmla="*/ 776671 w 2679937"/>
                  <a:gd name="connsiteY11" fmla="*/ 154890 h 1730535"/>
                  <a:gd name="connsiteX12" fmla="*/ 651857 w 2679937"/>
                  <a:gd name="connsiteY12" fmla="*/ 278823 h 1730535"/>
                  <a:gd name="connsiteX13" fmla="*/ 512929 w 2679937"/>
                  <a:gd name="connsiteY13" fmla="*/ 484788 h 1730535"/>
                  <a:gd name="connsiteX14" fmla="*/ 370915 w 2679937"/>
                  <a:gd name="connsiteY14" fmla="*/ 772787 h 1730535"/>
                  <a:gd name="connsiteX15" fmla="*/ 292851 w 2679937"/>
                  <a:gd name="connsiteY15" fmla="*/ 962434 h 1730535"/>
                  <a:gd name="connsiteX16" fmla="*/ 181267 w 2679937"/>
                  <a:gd name="connsiteY16" fmla="*/ 1267634 h 1730535"/>
                  <a:gd name="connsiteX17" fmla="*/ 116876 w 2679937"/>
                  <a:gd name="connsiteY17" fmla="*/ 1464337 h 1730535"/>
                  <a:gd name="connsiteX18" fmla="*/ 38812 w 2679937"/>
                  <a:gd name="connsiteY18" fmla="*/ 1708232 h 1730535"/>
                  <a:gd name="connsiteX19" fmla="*/ 31755 w 2679937"/>
                  <a:gd name="connsiteY19" fmla="*/ 1724992 h 1730535"/>
                  <a:gd name="connsiteX20" fmla="*/ 0 w 2679937"/>
                  <a:gd name="connsiteY20" fmla="*/ 1713966 h 1730535"/>
                  <a:gd name="connsiteX0" fmla="*/ 0 w 2664483"/>
                  <a:gd name="connsiteY0" fmla="*/ 1713966 h 1730535"/>
                  <a:gd name="connsiteX1" fmla="*/ 348863 w 2664483"/>
                  <a:gd name="connsiteY1" fmla="*/ 743237 h 1730535"/>
                  <a:gd name="connsiteX2" fmla="*/ 534540 w 2664483"/>
                  <a:gd name="connsiteY2" fmla="*/ 382026 h 1730535"/>
                  <a:gd name="connsiteX3" fmla="*/ 830478 w 2664483"/>
                  <a:gd name="connsiteY3" fmla="*/ 82119 h 1730535"/>
                  <a:gd name="connsiteX4" fmla="*/ 1345613 w 2664483"/>
                  <a:gd name="connsiteY4" fmla="*/ 23019 h 1730535"/>
                  <a:gd name="connsiteX5" fmla="*/ 1654781 w 2664483"/>
                  <a:gd name="connsiteY5" fmla="*/ 120048 h 1730535"/>
                  <a:gd name="connsiteX6" fmla="*/ 2315930 w 2664483"/>
                  <a:gd name="connsiteY6" fmla="*/ 403451 h 1730535"/>
                  <a:gd name="connsiteX7" fmla="*/ 2664146 w 2664483"/>
                  <a:gd name="connsiteY7" fmla="*/ 560842 h 1730535"/>
                  <a:gd name="connsiteX8" fmla="*/ 1695357 w 2664483"/>
                  <a:gd name="connsiteY8" fmla="*/ 178706 h 1730535"/>
                  <a:gd name="connsiteX9" fmla="*/ 1326207 w 2664483"/>
                  <a:gd name="connsiteY9" fmla="*/ 54333 h 1730535"/>
                  <a:gd name="connsiteX10" fmla="*/ 926184 w 2664483"/>
                  <a:gd name="connsiteY10" fmla="*/ 70652 h 1730535"/>
                  <a:gd name="connsiteX11" fmla="*/ 776671 w 2664483"/>
                  <a:gd name="connsiteY11" fmla="*/ 154890 h 1730535"/>
                  <a:gd name="connsiteX12" fmla="*/ 651857 w 2664483"/>
                  <a:gd name="connsiteY12" fmla="*/ 278823 h 1730535"/>
                  <a:gd name="connsiteX13" fmla="*/ 512929 w 2664483"/>
                  <a:gd name="connsiteY13" fmla="*/ 484788 h 1730535"/>
                  <a:gd name="connsiteX14" fmla="*/ 370915 w 2664483"/>
                  <a:gd name="connsiteY14" fmla="*/ 772787 h 1730535"/>
                  <a:gd name="connsiteX15" fmla="*/ 292851 w 2664483"/>
                  <a:gd name="connsiteY15" fmla="*/ 962434 h 1730535"/>
                  <a:gd name="connsiteX16" fmla="*/ 181267 w 2664483"/>
                  <a:gd name="connsiteY16" fmla="*/ 1267634 h 1730535"/>
                  <a:gd name="connsiteX17" fmla="*/ 116876 w 2664483"/>
                  <a:gd name="connsiteY17" fmla="*/ 1464337 h 1730535"/>
                  <a:gd name="connsiteX18" fmla="*/ 38812 w 2664483"/>
                  <a:gd name="connsiteY18" fmla="*/ 1708232 h 1730535"/>
                  <a:gd name="connsiteX19" fmla="*/ 31755 w 2664483"/>
                  <a:gd name="connsiteY19" fmla="*/ 1724992 h 1730535"/>
                  <a:gd name="connsiteX20" fmla="*/ 0 w 2664483"/>
                  <a:gd name="connsiteY20" fmla="*/ 1713966 h 1730535"/>
                  <a:gd name="connsiteX0" fmla="*/ 0 w 2664782"/>
                  <a:gd name="connsiteY0" fmla="*/ 1713966 h 1730535"/>
                  <a:gd name="connsiteX1" fmla="*/ 348863 w 2664782"/>
                  <a:gd name="connsiteY1" fmla="*/ 743237 h 1730535"/>
                  <a:gd name="connsiteX2" fmla="*/ 534540 w 2664782"/>
                  <a:gd name="connsiteY2" fmla="*/ 382026 h 1730535"/>
                  <a:gd name="connsiteX3" fmla="*/ 830478 w 2664782"/>
                  <a:gd name="connsiteY3" fmla="*/ 82119 h 1730535"/>
                  <a:gd name="connsiteX4" fmla="*/ 1345613 w 2664782"/>
                  <a:gd name="connsiteY4" fmla="*/ 23019 h 1730535"/>
                  <a:gd name="connsiteX5" fmla="*/ 1654781 w 2664782"/>
                  <a:gd name="connsiteY5" fmla="*/ 120048 h 1730535"/>
                  <a:gd name="connsiteX6" fmla="*/ 2315930 w 2664782"/>
                  <a:gd name="connsiteY6" fmla="*/ 403451 h 1730535"/>
                  <a:gd name="connsiteX7" fmla="*/ 2664146 w 2664782"/>
                  <a:gd name="connsiteY7" fmla="*/ 560842 h 1730535"/>
                  <a:gd name="connsiteX8" fmla="*/ 1695357 w 2664782"/>
                  <a:gd name="connsiteY8" fmla="*/ 178706 h 1730535"/>
                  <a:gd name="connsiteX9" fmla="*/ 1326207 w 2664782"/>
                  <a:gd name="connsiteY9" fmla="*/ 54333 h 1730535"/>
                  <a:gd name="connsiteX10" fmla="*/ 926184 w 2664782"/>
                  <a:gd name="connsiteY10" fmla="*/ 70652 h 1730535"/>
                  <a:gd name="connsiteX11" fmla="*/ 776671 w 2664782"/>
                  <a:gd name="connsiteY11" fmla="*/ 154890 h 1730535"/>
                  <a:gd name="connsiteX12" fmla="*/ 651857 w 2664782"/>
                  <a:gd name="connsiteY12" fmla="*/ 278823 h 1730535"/>
                  <a:gd name="connsiteX13" fmla="*/ 512929 w 2664782"/>
                  <a:gd name="connsiteY13" fmla="*/ 484788 h 1730535"/>
                  <a:gd name="connsiteX14" fmla="*/ 370915 w 2664782"/>
                  <a:gd name="connsiteY14" fmla="*/ 772787 h 1730535"/>
                  <a:gd name="connsiteX15" fmla="*/ 292851 w 2664782"/>
                  <a:gd name="connsiteY15" fmla="*/ 962434 h 1730535"/>
                  <a:gd name="connsiteX16" fmla="*/ 181267 w 2664782"/>
                  <a:gd name="connsiteY16" fmla="*/ 1267634 h 1730535"/>
                  <a:gd name="connsiteX17" fmla="*/ 116876 w 2664782"/>
                  <a:gd name="connsiteY17" fmla="*/ 1464337 h 1730535"/>
                  <a:gd name="connsiteX18" fmla="*/ 38812 w 2664782"/>
                  <a:gd name="connsiteY18" fmla="*/ 1708232 h 1730535"/>
                  <a:gd name="connsiteX19" fmla="*/ 31755 w 2664782"/>
                  <a:gd name="connsiteY19" fmla="*/ 1724992 h 1730535"/>
                  <a:gd name="connsiteX20" fmla="*/ 0 w 2664782"/>
                  <a:gd name="connsiteY20" fmla="*/ 1713966 h 1730535"/>
                  <a:gd name="connsiteX0" fmla="*/ 0 w 2677238"/>
                  <a:gd name="connsiteY0" fmla="*/ 1713966 h 1730535"/>
                  <a:gd name="connsiteX1" fmla="*/ 348863 w 2677238"/>
                  <a:gd name="connsiteY1" fmla="*/ 743237 h 1730535"/>
                  <a:gd name="connsiteX2" fmla="*/ 534540 w 2677238"/>
                  <a:gd name="connsiteY2" fmla="*/ 382026 h 1730535"/>
                  <a:gd name="connsiteX3" fmla="*/ 830478 w 2677238"/>
                  <a:gd name="connsiteY3" fmla="*/ 82119 h 1730535"/>
                  <a:gd name="connsiteX4" fmla="*/ 1345613 w 2677238"/>
                  <a:gd name="connsiteY4" fmla="*/ 23019 h 1730535"/>
                  <a:gd name="connsiteX5" fmla="*/ 1654781 w 2677238"/>
                  <a:gd name="connsiteY5" fmla="*/ 120048 h 1730535"/>
                  <a:gd name="connsiteX6" fmla="*/ 2315930 w 2677238"/>
                  <a:gd name="connsiteY6" fmla="*/ 403451 h 1730535"/>
                  <a:gd name="connsiteX7" fmla="*/ 2664146 w 2677238"/>
                  <a:gd name="connsiteY7" fmla="*/ 560842 h 1730535"/>
                  <a:gd name="connsiteX8" fmla="*/ 1695357 w 2677238"/>
                  <a:gd name="connsiteY8" fmla="*/ 178706 h 1730535"/>
                  <a:gd name="connsiteX9" fmla="*/ 1326207 w 2677238"/>
                  <a:gd name="connsiteY9" fmla="*/ 54333 h 1730535"/>
                  <a:gd name="connsiteX10" fmla="*/ 926184 w 2677238"/>
                  <a:gd name="connsiteY10" fmla="*/ 70652 h 1730535"/>
                  <a:gd name="connsiteX11" fmla="*/ 776671 w 2677238"/>
                  <a:gd name="connsiteY11" fmla="*/ 154890 h 1730535"/>
                  <a:gd name="connsiteX12" fmla="*/ 651857 w 2677238"/>
                  <a:gd name="connsiteY12" fmla="*/ 278823 h 1730535"/>
                  <a:gd name="connsiteX13" fmla="*/ 512929 w 2677238"/>
                  <a:gd name="connsiteY13" fmla="*/ 484788 h 1730535"/>
                  <a:gd name="connsiteX14" fmla="*/ 370915 w 2677238"/>
                  <a:gd name="connsiteY14" fmla="*/ 772787 h 1730535"/>
                  <a:gd name="connsiteX15" fmla="*/ 292851 w 2677238"/>
                  <a:gd name="connsiteY15" fmla="*/ 962434 h 1730535"/>
                  <a:gd name="connsiteX16" fmla="*/ 181267 w 2677238"/>
                  <a:gd name="connsiteY16" fmla="*/ 1267634 h 1730535"/>
                  <a:gd name="connsiteX17" fmla="*/ 116876 w 2677238"/>
                  <a:gd name="connsiteY17" fmla="*/ 1464337 h 1730535"/>
                  <a:gd name="connsiteX18" fmla="*/ 38812 w 2677238"/>
                  <a:gd name="connsiteY18" fmla="*/ 1708232 h 1730535"/>
                  <a:gd name="connsiteX19" fmla="*/ 31755 w 2677238"/>
                  <a:gd name="connsiteY19" fmla="*/ 1724992 h 1730535"/>
                  <a:gd name="connsiteX20" fmla="*/ 0 w 2677238"/>
                  <a:gd name="connsiteY20" fmla="*/ 1713966 h 1730535"/>
                  <a:gd name="connsiteX0" fmla="*/ 0 w 2746749"/>
                  <a:gd name="connsiteY0" fmla="*/ 1713966 h 1730535"/>
                  <a:gd name="connsiteX1" fmla="*/ 348863 w 2746749"/>
                  <a:gd name="connsiteY1" fmla="*/ 743237 h 1730535"/>
                  <a:gd name="connsiteX2" fmla="*/ 534540 w 2746749"/>
                  <a:gd name="connsiteY2" fmla="*/ 382026 h 1730535"/>
                  <a:gd name="connsiteX3" fmla="*/ 830478 w 2746749"/>
                  <a:gd name="connsiteY3" fmla="*/ 82119 h 1730535"/>
                  <a:gd name="connsiteX4" fmla="*/ 1345613 w 2746749"/>
                  <a:gd name="connsiteY4" fmla="*/ 23019 h 1730535"/>
                  <a:gd name="connsiteX5" fmla="*/ 1654781 w 2746749"/>
                  <a:gd name="connsiteY5" fmla="*/ 120048 h 1730535"/>
                  <a:gd name="connsiteX6" fmla="*/ 2684763 w 2746749"/>
                  <a:gd name="connsiteY6" fmla="*/ 544757 h 1730535"/>
                  <a:gd name="connsiteX7" fmla="*/ 2664146 w 2746749"/>
                  <a:gd name="connsiteY7" fmla="*/ 560842 h 1730535"/>
                  <a:gd name="connsiteX8" fmla="*/ 1695357 w 2746749"/>
                  <a:gd name="connsiteY8" fmla="*/ 178706 h 1730535"/>
                  <a:gd name="connsiteX9" fmla="*/ 1326207 w 2746749"/>
                  <a:gd name="connsiteY9" fmla="*/ 54333 h 1730535"/>
                  <a:gd name="connsiteX10" fmla="*/ 926184 w 2746749"/>
                  <a:gd name="connsiteY10" fmla="*/ 70652 h 1730535"/>
                  <a:gd name="connsiteX11" fmla="*/ 776671 w 2746749"/>
                  <a:gd name="connsiteY11" fmla="*/ 154890 h 1730535"/>
                  <a:gd name="connsiteX12" fmla="*/ 651857 w 2746749"/>
                  <a:gd name="connsiteY12" fmla="*/ 278823 h 1730535"/>
                  <a:gd name="connsiteX13" fmla="*/ 512929 w 2746749"/>
                  <a:gd name="connsiteY13" fmla="*/ 484788 h 1730535"/>
                  <a:gd name="connsiteX14" fmla="*/ 370915 w 2746749"/>
                  <a:gd name="connsiteY14" fmla="*/ 772787 h 1730535"/>
                  <a:gd name="connsiteX15" fmla="*/ 292851 w 2746749"/>
                  <a:gd name="connsiteY15" fmla="*/ 962434 h 1730535"/>
                  <a:gd name="connsiteX16" fmla="*/ 181267 w 2746749"/>
                  <a:gd name="connsiteY16" fmla="*/ 1267634 h 1730535"/>
                  <a:gd name="connsiteX17" fmla="*/ 116876 w 2746749"/>
                  <a:gd name="connsiteY17" fmla="*/ 1464337 h 1730535"/>
                  <a:gd name="connsiteX18" fmla="*/ 38812 w 2746749"/>
                  <a:gd name="connsiteY18" fmla="*/ 1708232 h 1730535"/>
                  <a:gd name="connsiteX19" fmla="*/ 31755 w 2746749"/>
                  <a:gd name="connsiteY19" fmla="*/ 1724992 h 1730535"/>
                  <a:gd name="connsiteX20" fmla="*/ 0 w 2746749"/>
                  <a:gd name="connsiteY20" fmla="*/ 1713966 h 1730535"/>
                  <a:gd name="connsiteX0" fmla="*/ 0 w 2709624"/>
                  <a:gd name="connsiteY0" fmla="*/ 1713966 h 1730535"/>
                  <a:gd name="connsiteX1" fmla="*/ 348863 w 2709624"/>
                  <a:gd name="connsiteY1" fmla="*/ 743237 h 1730535"/>
                  <a:gd name="connsiteX2" fmla="*/ 534540 w 2709624"/>
                  <a:gd name="connsiteY2" fmla="*/ 382026 h 1730535"/>
                  <a:gd name="connsiteX3" fmla="*/ 830478 w 2709624"/>
                  <a:gd name="connsiteY3" fmla="*/ 82119 h 1730535"/>
                  <a:gd name="connsiteX4" fmla="*/ 1345613 w 2709624"/>
                  <a:gd name="connsiteY4" fmla="*/ 23019 h 1730535"/>
                  <a:gd name="connsiteX5" fmla="*/ 1654781 w 2709624"/>
                  <a:gd name="connsiteY5" fmla="*/ 120048 h 1730535"/>
                  <a:gd name="connsiteX6" fmla="*/ 2684763 w 2709624"/>
                  <a:gd name="connsiteY6" fmla="*/ 544757 h 1730535"/>
                  <a:gd name="connsiteX7" fmla="*/ 2664146 w 2709624"/>
                  <a:gd name="connsiteY7" fmla="*/ 560842 h 1730535"/>
                  <a:gd name="connsiteX8" fmla="*/ 1695357 w 2709624"/>
                  <a:gd name="connsiteY8" fmla="*/ 178706 h 1730535"/>
                  <a:gd name="connsiteX9" fmla="*/ 1326207 w 2709624"/>
                  <a:gd name="connsiteY9" fmla="*/ 54333 h 1730535"/>
                  <a:gd name="connsiteX10" fmla="*/ 926184 w 2709624"/>
                  <a:gd name="connsiteY10" fmla="*/ 70652 h 1730535"/>
                  <a:gd name="connsiteX11" fmla="*/ 776671 w 2709624"/>
                  <a:gd name="connsiteY11" fmla="*/ 154890 h 1730535"/>
                  <a:gd name="connsiteX12" fmla="*/ 651857 w 2709624"/>
                  <a:gd name="connsiteY12" fmla="*/ 278823 h 1730535"/>
                  <a:gd name="connsiteX13" fmla="*/ 512929 w 2709624"/>
                  <a:gd name="connsiteY13" fmla="*/ 484788 h 1730535"/>
                  <a:gd name="connsiteX14" fmla="*/ 370915 w 2709624"/>
                  <a:gd name="connsiteY14" fmla="*/ 772787 h 1730535"/>
                  <a:gd name="connsiteX15" fmla="*/ 292851 w 2709624"/>
                  <a:gd name="connsiteY15" fmla="*/ 962434 h 1730535"/>
                  <a:gd name="connsiteX16" fmla="*/ 181267 w 2709624"/>
                  <a:gd name="connsiteY16" fmla="*/ 1267634 h 1730535"/>
                  <a:gd name="connsiteX17" fmla="*/ 116876 w 2709624"/>
                  <a:gd name="connsiteY17" fmla="*/ 1464337 h 1730535"/>
                  <a:gd name="connsiteX18" fmla="*/ 38812 w 2709624"/>
                  <a:gd name="connsiteY18" fmla="*/ 1708232 h 1730535"/>
                  <a:gd name="connsiteX19" fmla="*/ 31755 w 2709624"/>
                  <a:gd name="connsiteY19" fmla="*/ 1724992 h 1730535"/>
                  <a:gd name="connsiteX20" fmla="*/ 0 w 2709624"/>
                  <a:gd name="connsiteY20" fmla="*/ 1713966 h 1730535"/>
                  <a:gd name="connsiteX0" fmla="*/ 0 w 2703098"/>
                  <a:gd name="connsiteY0" fmla="*/ 1713966 h 1730535"/>
                  <a:gd name="connsiteX1" fmla="*/ 348863 w 2703098"/>
                  <a:gd name="connsiteY1" fmla="*/ 743237 h 1730535"/>
                  <a:gd name="connsiteX2" fmla="*/ 534540 w 2703098"/>
                  <a:gd name="connsiteY2" fmla="*/ 382026 h 1730535"/>
                  <a:gd name="connsiteX3" fmla="*/ 830478 w 2703098"/>
                  <a:gd name="connsiteY3" fmla="*/ 82119 h 1730535"/>
                  <a:gd name="connsiteX4" fmla="*/ 1345613 w 2703098"/>
                  <a:gd name="connsiteY4" fmla="*/ 23019 h 1730535"/>
                  <a:gd name="connsiteX5" fmla="*/ 1654781 w 2703098"/>
                  <a:gd name="connsiteY5" fmla="*/ 120048 h 1730535"/>
                  <a:gd name="connsiteX6" fmla="*/ 2684763 w 2703098"/>
                  <a:gd name="connsiteY6" fmla="*/ 544757 h 1730535"/>
                  <a:gd name="connsiteX7" fmla="*/ 2652170 w 2703098"/>
                  <a:gd name="connsiteY7" fmla="*/ 591978 h 1730535"/>
                  <a:gd name="connsiteX8" fmla="*/ 1695357 w 2703098"/>
                  <a:gd name="connsiteY8" fmla="*/ 178706 h 1730535"/>
                  <a:gd name="connsiteX9" fmla="*/ 1326207 w 2703098"/>
                  <a:gd name="connsiteY9" fmla="*/ 54333 h 1730535"/>
                  <a:gd name="connsiteX10" fmla="*/ 926184 w 2703098"/>
                  <a:gd name="connsiteY10" fmla="*/ 70652 h 1730535"/>
                  <a:gd name="connsiteX11" fmla="*/ 776671 w 2703098"/>
                  <a:gd name="connsiteY11" fmla="*/ 154890 h 1730535"/>
                  <a:gd name="connsiteX12" fmla="*/ 651857 w 2703098"/>
                  <a:gd name="connsiteY12" fmla="*/ 278823 h 1730535"/>
                  <a:gd name="connsiteX13" fmla="*/ 512929 w 2703098"/>
                  <a:gd name="connsiteY13" fmla="*/ 484788 h 1730535"/>
                  <a:gd name="connsiteX14" fmla="*/ 370915 w 2703098"/>
                  <a:gd name="connsiteY14" fmla="*/ 772787 h 1730535"/>
                  <a:gd name="connsiteX15" fmla="*/ 292851 w 2703098"/>
                  <a:gd name="connsiteY15" fmla="*/ 962434 h 1730535"/>
                  <a:gd name="connsiteX16" fmla="*/ 181267 w 2703098"/>
                  <a:gd name="connsiteY16" fmla="*/ 1267634 h 1730535"/>
                  <a:gd name="connsiteX17" fmla="*/ 116876 w 2703098"/>
                  <a:gd name="connsiteY17" fmla="*/ 1464337 h 1730535"/>
                  <a:gd name="connsiteX18" fmla="*/ 38812 w 2703098"/>
                  <a:gd name="connsiteY18" fmla="*/ 1708232 h 1730535"/>
                  <a:gd name="connsiteX19" fmla="*/ 31755 w 2703098"/>
                  <a:gd name="connsiteY19" fmla="*/ 1724992 h 1730535"/>
                  <a:gd name="connsiteX20" fmla="*/ 0 w 2703098"/>
                  <a:gd name="connsiteY20" fmla="*/ 1713966 h 1730535"/>
                  <a:gd name="connsiteX0" fmla="*/ 0 w 2732024"/>
                  <a:gd name="connsiteY0" fmla="*/ 1713966 h 1730535"/>
                  <a:gd name="connsiteX1" fmla="*/ 348863 w 2732024"/>
                  <a:gd name="connsiteY1" fmla="*/ 743237 h 1730535"/>
                  <a:gd name="connsiteX2" fmla="*/ 534540 w 2732024"/>
                  <a:gd name="connsiteY2" fmla="*/ 382026 h 1730535"/>
                  <a:gd name="connsiteX3" fmla="*/ 830478 w 2732024"/>
                  <a:gd name="connsiteY3" fmla="*/ 82119 h 1730535"/>
                  <a:gd name="connsiteX4" fmla="*/ 1345613 w 2732024"/>
                  <a:gd name="connsiteY4" fmla="*/ 23019 h 1730535"/>
                  <a:gd name="connsiteX5" fmla="*/ 1654781 w 2732024"/>
                  <a:gd name="connsiteY5" fmla="*/ 120048 h 1730535"/>
                  <a:gd name="connsiteX6" fmla="*/ 2667998 w 2732024"/>
                  <a:gd name="connsiteY6" fmla="*/ 568707 h 1730535"/>
                  <a:gd name="connsiteX7" fmla="*/ 2652170 w 2732024"/>
                  <a:gd name="connsiteY7" fmla="*/ 591978 h 1730535"/>
                  <a:gd name="connsiteX8" fmla="*/ 1695357 w 2732024"/>
                  <a:gd name="connsiteY8" fmla="*/ 178706 h 1730535"/>
                  <a:gd name="connsiteX9" fmla="*/ 1326207 w 2732024"/>
                  <a:gd name="connsiteY9" fmla="*/ 54333 h 1730535"/>
                  <a:gd name="connsiteX10" fmla="*/ 926184 w 2732024"/>
                  <a:gd name="connsiteY10" fmla="*/ 70652 h 1730535"/>
                  <a:gd name="connsiteX11" fmla="*/ 776671 w 2732024"/>
                  <a:gd name="connsiteY11" fmla="*/ 154890 h 1730535"/>
                  <a:gd name="connsiteX12" fmla="*/ 651857 w 2732024"/>
                  <a:gd name="connsiteY12" fmla="*/ 278823 h 1730535"/>
                  <a:gd name="connsiteX13" fmla="*/ 512929 w 2732024"/>
                  <a:gd name="connsiteY13" fmla="*/ 484788 h 1730535"/>
                  <a:gd name="connsiteX14" fmla="*/ 370915 w 2732024"/>
                  <a:gd name="connsiteY14" fmla="*/ 772787 h 1730535"/>
                  <a:gd name="connsiteX15" fmla="*/ 292851 w 2732024"/>
                  <a:gd name="connsiteY15" fmla="*/ 962434 h 1730535"/>
                  <a:gd name="connsiteX16" fmla="*/ 181267 w 2732024"/>
                  <a:gd name="connsiteY16" fmla="*/ 1267634 h 1730535"/>
                  <a:gd name="connsiteX17" fmla="*/ 116876 w 2732024"/>
                  <a:gd name="connsiteY17" fmla="*/ 1464337 h 1730535"/>
                  <a:gd name="connsiteX18" fmla="*/ 38812 w 2732024"/>
                  <a:gd name="connsiteY18" fmla="*/ 1708232 h 1730535"/>
                  <a:gd name="connsiteX19" fmla="*/ 31755 w 2732024"/>
                  <a:gd name="connsiteY19" fmla="*/ 1724992 h 1730535"/>
                  <a:gd name="connsiteX20" fmla="*/ 0 w 2732024"/>
                  <a:gd name="connsiteY20" fmla="*/ 1713966 h 1730535"/>
                  <a:gd name="connsiteX0" fmla="*/ 0 w 2685693"/>
                  <a:gd name="connsiteY0" fmla="*/ 1713966 h 1730535"/>
                  <a:gd name="connsiteX1" fmla="*/ 348863 w 2685693"/>
                  <a:gd name="connsiteY1" fmla="*/ 743237 h 1730535"/>
                  <a:gd name="connsiteX2" fmla="*/ 534540 w 2685693"/>
                  <a:gd name="connsiteY2" fmla="*/ 382026 h 1730535"/>
                  <a:gd name="connsiteX3" fmla="*/ 830478 w 2685693"/>
                  <a:gd name="connsiteY3" fmla="*/ 82119 h 1730535"/>
                  <a:gd name="connsiteX4" fmla="*/ 1345613 w 2685693"/>
                  <a:gd name="connsiteY4" fmla="*/ 23019 h 1730535"/>
                  <a:gd name="connsiteX5" fmla="*/ 1654781 w 2685693"/>
                  <a:gd name="connsiteY5" fmla="*/ 120048 h 1730535"/>
                  <a:gd name="connsiteX6" fmla="*/ 2667998 w 2685693"/>
                  <a:gd name="connsiteY6" fmla="*/ 568707 h 1730535"/>
                  <a:gd name="connsiteX7" fmla="*/ 2652170 w 2685693"/>
                  <a:gd name="connsiteY7" fmla="*/ 591978 h 1730535"/>
                  <a:gd name="connsiteX8" fmla="*/ 1695357 w 2685693"/>
                  <a:gd name="connsiteY8" fmla="*/ 178706 h 1730535"/>
                  <a:gd name="connsiteX9" fmla="*/ 1326207 w 2685693"/>
                  <a:gd name="connsiteY9" fmla="*/ 54333 h 1730535"/>
                  <a:gd name="connsiteX10" fmla="*/ 926184 w 2685693"/>
                  <a:gd name="connsiteY10" fmla="*/ 70652 h 1730535"/>
                  <a:gd name="connsiteX11" fmla="*/ 776671 w 2685693"/>
                  <a:gd name="connsiteY11" fmla="*/ 154890 h 1730535"/>
                  <a:gd name="connsiteX12" fmla="*/ 651857 w 2685693"/>
                  <a:gd name="connsiteY12" fmla="*/ 278823 h 1730535"/>
                  <a:gd name="connsiteX13" fmla="*/ 512929 w 2685693"/>
                  <a:gd name="connsiteY13" fmla="*/ 484788 h 1730535"/>
                  <a:gd name="connsiteX14" fmla="*/ 370915 w 2685693"/>
                  <a:gd name="connsiteY14" fmla="*/ 772787 h 1730535"/>
                  <a:gd name="connsiteX15" fmla="*/ 292851 w 2685693"/>
                  <a:gd name="connsiteY15" fmla="*/ 962434 h 1730535"/>
                  <a:gd name="connsiteX16" fmla="*/ 181267 w 2685693"/>
                  <a:gd name="connsiteY16" fmla="*/ 1267634 h 1730535"/>
                  <a:gd name="connsiteX17" fmla="*/ 116876 w 2685693"/>
                  <a:gd name="connsiteY17" fmla="*/ 1464337 h 1730535"/>
                  <a:gd name="connsiteX18" fmla="*/ 38812 w 2685693"/>
                  <a:gd name="connsiteY18" fmla="*/ 1708232 h 1730535"/>
                  <a:gd name="connsiteX19" fmla="*/ 31755 w 2685693"/>
                  <a:gd name="connsiteY19" fmla="*/ 1724992 h 1730535"/>
                  <a:gd name="connsiteX20" fmla="*/ 0 w 2685693"/>
                  <a:gd name="connsiteY20" fmla="*/ 1713966 h 1730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85693" h="1730535">
                    <a:moveTo>
                      <a:pt x="0" y="1713966"/>
                    </a:moveTo>
                    <a:cubicBezTo>
                      <a:pt x="106291" y="1386273"/>
                      <a:pt x="209053" y="1059022"/>
                      <a:pt x="348863" y="743237"/>
                    </a:cubicBezTo>
                    <a:cubicBezTo>
                      <a:pt x="403551" y="619746"/>
                      <a:pt x="456917" y="492727"/>
                      <a:pt x="534540" y="382026"/>
                    </a:cubicBezTo>
                    <a:cubicBezTo>
                      <a:pt x="615251" y="266473"/>
                      <a:pt x="707869" y="155331"/>
                      <a:pt x="830478" y="82119"/>
                    </a:cubicBezTo>
                    <a:cubicBezTo>
                      <a:pt x="984842" y="-9176"/>
                      <a:pt x="1174048" y="-17115"/>
                      <a:pt x="1345613" y="23019"/>
                    </a:cubicBezTo>
                    <a:cubicBezTo>
                      <a:pt x="1451021" y="47718"/>
                      <a:pt x="1434384" y="29100"/>
                      <a:pt x="1654781" y="120048"/>
                    </a:cubicBezTo>
                    <a:cubicBezTo>
                      <a:pt x="1875179" y="210996"/>
                      <a:pt x="2664028" y="561650"/>
                      <a:pt x="2667998" y="568707"/>
                    </a:cubicBezTo>
                    <a:cubicBezTo>
                      <a:pt x="2681670" y="576204"/>
                      <a:pt x="2706501" y="616262"/>
                      <a:pt x="2652170" y="591978"/>
                    </a:cubicBezTo>
                    <a:cubicBezTo>
                      <a:pt x="2492720" y="520709"/>
                      <a:pt x="2014295" y="316463"/>
                      <a:pt x="1695357" y="178706"/>
                    </a:cubicBezTo>
                    <a:cubicBezTo>
                      <a:pt x="1474363" y="89099"/>
                      <a:pt x="1454990" y="81237"/>
                      <a:pt x="1326207" y="54333"/>
                    </a:cubicBezTo>
                    <a:cubicBezTo>
                      <a:pt x="1193454" y="26548"/>
                      <a:pt x="1055408" y="25666"/>
                      <a:pt x="926184" y="70652"/>
                    </a:cubicBezTo>
                    <a:cubicBezTo>
                      <a:pt x="871936" y="89616"/>
                      <a:pt x="822098" y="118725"/>
                      <a:pt x="776671" y="154890"/>
                    </a:cubicBezTo>
                    <a:cubicBezTo>
                      <a:pt x="730362" y="191497"/>
                      <a:pt x="688904" y="232954"/>
                      <a:pt x="651857" y="278823"/>
                    </a:cubicBezTo>
                    <a:cubicBezTo>
                      <a:pt x="599814" y="343214"/>
                      <a:pt x="553505" y="412017"/>
                      <a:pt x="512929" y="484788"/>
                    </a:cubicBezTo>
                    <a:cubicBezTo>
                      <a:pt x="460446" y="578289"/>
                      <a:pt x="413254" y="674435"/>
                      <a:pt x="370915" y="772787"/>
                    </a:cubicBezTo>
                    <a:cubicBezTo>
                      <a:pt x="344011" y="835856"/>
                      <a:pt x="318431" y="898924"/>
                      <a:pt x="292851" y="962434"/>
                    </a:cubicBezTo>
                    <a:cubicBezTo>
                      <a:pt x="252716" y="1062991"/>
                      <a:pt x="217433" y="1165754"/>
                      <a:pt x="181267" y="1267634"/>
                    </a:cubicBezTo>
                    <a:cubicBezTo>
                      <a:pt x="158333" y="1332467"/>
                      <a:pt x="138046" y="1398623"/>
                      <a:pt x="116876" y="1464337"/>
                    </a:cubicBezTo>
                    <a:cubicBezTo>
                      <a:pt x="90854" y="1545489"/>
                      <a:pt x="63951" y="1626640"/>
                      <a:pt x="38812" y="1708232"/>
                    </a:cubicBezTo>
                    <a:cubicBezTo>
                      <a:pt x="37047" y="1713966"/>
                      <a:pt x="34842" y="1719700"/>
                      <a:pt x="31755" y="1724992"/>
                    </a:cubicBezTo>
                    <a:cubicBezTo>
                      <a:pt x="17201" y="1734695"/>
                      <a:pt x="9703" y="1732049"/>
                      <a:pt x="0" y="1713966"/>
                    </a:cubicBezTo>
                    <a:close/>
                  </a:path>
                </a:pathLst>
              </a:custGeom>
              <a:solidFill>
                <a:srgbClr val="030303"/>
              </a:solidFill>
              <a:ln w="4402" cap="flat">
                <a:noFill/>
                <a:prstDash val="solid"/>
                <a:miter/>
              </a:ln>
            </p:spPr>
            <p:txBody>
              <a:bodyPr rtlCol="0" anchor="ctr"/>
              <a:lstStyle/>
              <a:p>
                <a:pPr algn="ctr" rtl="1"/>
                <a:endParaRPr lang="en-US">
                  <a:cs typeface="B Nazanin" panose="00000400000000000000" pitchFamily="2" charset="-78"/>
                </a:endParaRPr>
              </a:p>
            </p:txBody>
          </p:sp>
          <p:sp>
            <p:nvSpPr>
              <p:cNvPr id="118" name="Freeform: Shape 117">
                <a:extLst>
                  <a:ext uri="{FF2B5EF4-FFF2-40B4-BE49-F238E27FC236}">
                    <a16:creationId xmlns:a16="http://schemas.microsoft.com/office/drawing/2014/main" id="{0D5BFB21-40BA-40E7-81BF-59603216F353}"/>
                  </a:ext>
                </a:extLst>
              </p:cNvPr>
              <p:cNvSpPr/>
              <p:nvPr/>
            </p:nvSpPr>
            <p:spPr>
              <a:xfrm>
                <a:off x="4909570" y="3106205"/>
                <a:ext cx="255492" cy="2487454"/>
              </a:xfrm>
              <a:custGeom>
                <a:avLst/>
                <a:gdLst>
                  <a:gd name="connsiteX0" fmla="*/ 173777 w 186137"/>
                  <a:gd name="connsiteY0" fmla="*/ 2629479 h 2638532"/>
                  <a:gd name="connsiteX1" fmla="*/ 8 w 186137"/>
                  <a:gd name="connsiteY1" fmla="*/ 0 h 2638532"/>
                  <a:gd name="connsiteX2" fmla="*/ 14121 w 186137"/>
                  <a:gd name="connsiteY2" fmla="*/ 1764 h 2638532"/>
                  <a:gd name="connsiteX3" fmla="*/ 186126 w 186137"/>
                  <a:gd name="connsiteY3" fmla="*/ 2629038 h 2638532"/>
                  <a:gd name="connsiteX4" fmla="*/ 173777 w 186137"/>
                  <a:gd name="connsiteY4" fmla="*/ 2629479 h 2638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137" h="2638532">
                    <a:moveTo>
                      <a:pt x="173777" y="2629479"/>
                    </a:moveTo>
                    <a:cubicBezTo>
                      <a:pt x="172454" y="2615366"/>
                      <a:pt x="-1316" y="11908"/>
                      <a:pt x="8" y="0"/>
                    </a:cubicBezTo>
                    <a:cubicBezTo>
                      <a:pt x="4859" y="1323"/>
                      <a:pt x="9270" y="441"/>
                      <a:pt x="14121" y="1764"/>
                    </a:cubicBezTo>
                    <a:cubicBezTo>
                      <a:pt x="12357" y="26903"/>
                      <a:pt x="186126" y="2618012"/>
                      <a:pt x="186126" y="2629038"/>
                    </a:cubicBezTo>
                    <a:cubicBezTo>
                      <a:pt x="186567" y="2640946"/>
                      <a:pt x="174218" y="2642270"/>
                      <a:pt x="173777" y="2629479"/>
                    </a:cubicBezTo>
                    <a:close/>
                  </a:path>
                </a:pathLst>
              </a:custGeom>
              <a:solidFill>
                <a:srgbClr val="8D8D8D"/>
              </a:solidFill>
              <a:ln w="4402" cap="flat">
                <a:noFill/>
                <a:prstDash val="solid"/>
                <a:miter/>
              </a:ln>
            </p:spPr>
            <p:txBody>
              <a:bodyPr rtlCol="0" anchor="ctr"/>
              <a:lstStyle/>
              <a:p>
                <a:pPr algn="ctr" rtl="1"/>
                <a:endParaRPr lang="en-US" dirty="0">
                  <a:cs typeface="B Nazanin" panose="00000400000000000000" pitchFamily="2" charset="-78"/>
                </a:endParaRPr>
              </a:p>
            </p:txBody>
          </p:sp>
          <p:sp>
            <p:nvSpPr>
              <p:cNvPr id="119" name="Freeform: Shape 118">
                <a:extLst>
                  <a:ext uri="{FF2B5EF4-FFF2-40B4-BE49-F238E27FC236}">
                    <a16:creationId xmlns:a16="http://schemas.microsoft.com/office/drawing/2014/main" id="{63F878C1-7260-4DBE-BA1A-941D25038D3E}"/>
                  </a:ext>
                </a:extLst>
              </p:cNvPr>
              <p:cNvSpPr/>
              <p:nvPr/>
            </p:nvSpPr>
            <p:spPr>
              <a:xfrm>
                <a:off x="1024137" y="3535246"/>
                <a:ext cx="253243" cy="105794"/>
              </a:xfrm>
              <a:custGeom>
                <a:avLst/>
                <a:gdLst>
                  <a:gd name="connsiteX0" fmla="*/ 195467 w 253243"/>
                  <a:gd name="connsiteY0" fmla="*/ 196 h 105794"/>
                  <a:gd name="connsiteX1" fmla="*/ 220606 w 253243"/>
                  <a:gd name="connsiteY1" fmla="*/ 196 h 105794"/>
                  <a:gd name="connsiteX2" fmla="*/ 253243 w 253243"/>
                  <a:gd name="connsiteY2" fmla="*/ 34156 h 105794"/>
                  <a:gd name="connsiteX3" fmla="*/ 252802 w 253243"/>
                  <a:gd name="connsiteY3" fmla="*/ 46946 h 105794"/>
                  <a:gd name="connsiteX4" fmla="*/ 210021 w 253243"/>
                  <a:gd name="connsiteY4" fmla="*/ 79583 h 105794"/>
                  <a:gd name="connsiteX5" fmla="*/ 76386 w 253243"/>
                  <a:gd name="connsiteY5" fmla="*/ 92373 h 105794"/>
                  <a:gd name="connsiteX6" fmla="*/ 29195 w 253243"/>
                  <a:gd name="connsiteY6" fmla="*/ 105163 h 105794"/>
                  <a:gd name="connsiteX7" fmla="*/ 527 w 253243"/>
                  <a:gd name="connsiteY7" fmla="*/ 75614 h 105794"/>
                  <a:gd name="connsiteX8" fmla="*/ 46837 w 253243"/>
                  <a:gd name="connsiteY8" fmla="*/ 24894 h 105794"/>
                  <a:gd name="connsiteX9" fmla="*/ 195467 w 253243"/>
                  <a:gd name="connsiteY9" fmla="*/ 196 h 105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3243" h="105794">
                    <a:moveTo>
                      <a:pt x="195467" y="196"/>
                    </a:moveTo>
                    <a:cubicBezTo>
                      <a:pt x="207375" y="196"/>
                      <a:pt x="213991" y="-245"/>
                      <a:pt x="220606" y="196"/>
                    </a:cubicBezTo>
                    <a:cubicBezTo>
                      <a:pt x="240894" y="1519"/>
                      <a:pt x="252361" y="13868"/>
                      <a:pt x="253243" y="34156"/>
                    </a:cubicBezTo>
                    <a:cubicBezTo>
                      <a:pt x="253243" y="38566"/>
                      <a:pt x="253243" y="42536"/>
                      <a:pt x="252802" y="46946"/>
                    </a:cubicBezTo>
                    <a:cubicBezTo>
                      <a:pt x="249715" y="79583"/>
                      <a:pt x="240894" y="89727"/>
                      <a:pt x="210021" y="79583"/>
                    </a:cubicBezTo>
                    <a:cubicBezTo>
                      <a:pt x="162389" y="63706"/>
                      <a:pt x="119608" y="76496"/>
                      <a:pt x="76386" y="92373"/>
                    </a:cubicBezTo>
                    <a:cubicBezTo>
                      <a:pt x="60950" y="98107"/>
                      <a:pt x="45072" y="102517"/>
                      <a:pt x="29195" y="105163"/>
                    </a:cubicBezTo>
                    <a:cubicBezTo>
                      <a:pt x="8025" y="108692"/>
                      <a:pt x="-2560" y="97225"/>
                      <a:pt x="527" y="75614"/>
                    </a:cubicBezTo>
                    <a:cubicBezTo>
                      <a:pt x="4938" y="48710"/>
                      <a:pt x="22138" y="32833"/>
                      <a:pt x="46837" y="24894"/>
                    </a:cubicBezTo>
                    <a:cubicBezTo>
                      <a:pt x="97115" y="8576"/>
                      <a:pt x="148717" y="3724"/>
                      <a:pt x="195467" y="196"/>
                    </a:cubicBezTo>
                    <a:close/>
                  </a:path>
                </a:pathLst>
              </a:custGeom>
              <a:solidFill>
                <a:srgbClr val="DEB4B2"/>
              </a:solidFill>
              <a:ln w="4402" cap="flat">
                <a:noFill/>
                <a:prstDash val="solid"/>
                <a:miter/>
              </a:ln>
            </p:spPr>
            <p:txBody>
              <a:bodyPr rtlCol="0" anchor="ctr"/>
              <a:lstStyle/>
              <a:p>
                <a:pPr algn="ctr" rtl="1"/>
                <a:endParaRPr lang="en-US">
                  <a:cs typeface="B Nazanin" panose="00000400000000000000" pitchFamily="2" charset="-78"/>
                </a:endParaRPr>
              </a:p>
            </p:txBody>
          </p:sp>
          <p:sp>
            <p:nvSpPr>
              <p:cNvPr id="120" name="Freeform: Shape 119">
                <a:extLst>
                  <a:ext uri="{FF2B5EF4-FFF2-40B4-BE49-F238E27FC236}">
                    <a16:creationId xmlns:a16="http://schemas.microsoft.com/office/drawing/2014/main" id="{E8AA732A-3961-4293-A450-28A35476203E}"/>
                  </a:ext>
                </a:extLst>
              </p:cNvPr>
              <p:cNvSpPr/>
              <p:nvPr/>
            </p:nvSpPr>
            <p:spPr>
              <a:xfrm>
                <a:off x="1197993" y="3561560"/>
                <a:ext cx="56894" cy="36706"/>
              </a:xfrm>
              <a:custGeom>
                <a:avLst/>
                <a:gdLst>
                  <a:gd name="connsiteX0" fmla="*/ 56894 w 56894"/>
                  <a:gd name="connsiteY0" fmla="*/ 8725 h 36706"/>
                  <a:gd name="connsiteX1" fmla="*/ 31755 w 56894"/>
                  <a:gd name="connsiteY1" fmla="*/ 5637 h 36706"/>
                  <a:gd name="connsiteX2" fmla="*/ 35724 w 56894"/>
                  <a:gd name="connsiteY2" fmla="*/ 32100 h 36706"/>
                  <a:gd name="connsiteX3" fmla="*/ 0 w 56894"/>
                  <a:gd name="connsiteY3" fmla="*/ 29454 h 36706"/>
                  <a:gd name="connsiteX4" fmla="*/ 18083 w 56894"/>
                  <a:gd name="connsiteY4" fmla="*/ 32100 h 36706"/>
                  <a:gd name="connsiteX5" fmla="*/ 19406 w 56894"/>
                  <a:gd name="connsiteY5" fmla="*/ 6961 h 36706"/>
                  <a:gd name="connsiteX6" fmla="*/ 56894 w 56894"/>
                  <a:gd name="connsiteY6" fmla="*/ 8725 h 3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894" h="36706">
                    <a:moveTo>
                      <a:pt x="56894" y="8725"/>
                    </a:moveTo>
                    <a:cubicBezTo>
                      <a:pt x="49838" y="5196"/>
                      <a:pt x="42340" y="3873"/>
                      <a:pt x="31755" y="5637"/>
                    </a:cubicBezTo>
                    <a:cubicBezTo>
                      <a:pt x="39253" y="14458"/>
                      <a:pt x="44545" y="25484"/>
                      <a:pt x="35724" y="32100"/>
                    </a:cubicBezTo>
                    <a:cubicBezTo>
                      <a:pt x="26462" y="39598"/>
                      <a:pt x="13672" y="37392"/>
                      <a:pt x="0" y="29454"/>
                    </a:cubicBezTo>
                    <a:cubicBezTo>
                      <a:pt x="8380" y="30777"/>
                      <a:pt x="13231" y="31218"/>
                      <a:pt x="18083" y="32100"/>
                    </a:cubicBezTo>
                    <a:cubicBezTo>
                      <a:pt x="26462" y="23720"/>
                      <a:pt x="3528" y="14899"/>
                      <a:pt x="19406" y="6961"/>
                    </a:cubicBezTo>
                    <a:cubicBezTo>
                      <a:pt x="32196" y="345"/>
                      <a:pt x="44986" y="-5389"/>
                      <a:pt x="56894" y="8725"/>
                    </a:cubicBezTo>
                    <a:close/>
                  </a:path>
                </a:pathLst>
              </a:custGeom>
              <a:solidFill>
                <a:srgbClr val="3F3536"/>
              </a:solidFill>
              <a:ln w="4402" cap="flat">
                <a:noFill/>
                <a:prstDash val="solid"/>
                <a:miter/>
              </a:ln>
            </p:spPr>
            <p:txBody>
              <a:bodyPr rtlCol="0" anchor="ctr"/>
              <a:lstStyle/>
              <a:p>
                <a:pPr algn="ctr" rtl="1"/>
                <a:endParaRPr lang="en-US">
                  <a:cs typeface="B Nazanin" panose="00000400000000000000" pitchFamily="2" charset="-78"/>
                </a:endParaRPr>
              </a:p>
            </p:txBody>
          </p:sp>
          <p:sp>
            <p:nvSpPr>
              <p:cNvPr id="121" name="Freeform: Shape 120">
                <a:extLst>
                  <a:ext uri="{FF2B5EF4-FFF2-40B4-BE49-F238E27FC236}">
                    <a16:creationId xmlns:a16="http://schemas.microsoft.com/office/drawing/2014/main" id="{43967728-6D12-4BD9-8AD3-5C83F3A01A01}"/>
                  </a:ext>
                </a:extLst>
              </p:cNvPr>
              <p:cNvSpPr/>
              <p:nvPr/>
            </p:nvSpPr>
            <p:spPr>
              <a:xfrm>
                <a:off x="1074502" y="3586255"/>
                <a:ext cx="44189" cy="27730"/>
              </a:xfrm>
              <a:custGeom>
                <a:avLst/>
                <a:gdLst>
                  <a:gd name="connsiteX0" fmla="*/ 441 w 44189"/>
                  <a:gd name="connsiteY0" fmla="*/ 6083 h 27730"/>
                  <a:gd name="connsiteX1" fmla="*/ 41458 w 44189"/>
                  <a:gd name="connsiteY1" fmla="*/ 4319 h 27730"/>
                  <a:gd name="connsiteX2" fmla="*/ 43222 w 44189"/>
                  <a:gd name="connsiteY2" fmla="*/ 6524 h 27730"/>
                  <a:gd name="connsiteX3" fmla="*/ 39694 w 44189"/>
                  <a:gd name="connsiteY3" fmla="*/ 26812 h 27730"/>
                  <a:gd name="connsiteX4" fmla="*/ 0 w 44189"/>
                  <a:gd name="connsiteY4" fmla="*/ 21519 h 27730"/>
                  <a:gd name="connsiteX5" fmla="*/ 22052 w 44189"/>
                  <a:gd name="connsiteY5" fmla="*/ 6083 h 27730"/>
                  <a:gd name="connsiteX6" fmla="*/ 441 w 44189"/>
                  <a:gd name="connsiteY6" fmla="*/ 6083 h 27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9" h="27730">
                    <a:moveTo>
                      <a:pt x="441" y="6083"/>
                    </a:moveTo>
                    <a:cubicBezTo>
                      <a:pt x="13672" y="-5384"/>
                      <a:pt x="27786" y="2555"/>
                      <a:pt x="41458" y="4319"/>
                    </a:cubicBezTo>
                    <a:cubicBezTo>
                      <a:pt x="42340" y="4319"/>
                      <a:pt x="45868" y="5201"/>
                      <a:pt x="43222" y="6524"/>
                    </a:cubicBezTo>
                    <a:cubicBezTo>
                      <a:pt x="31314" y="11816"/>
                      <a:pt x="52043" y="22401"/>
                      <a:pt x="39694" y="26812"/>
                    </a:cubicBezTo>
                    <a:cubicBezTo>
                      <a:pt x="33519" y="29017"/>
                      <a:pt x="14554" y="27253"/>
                      <a:pt x="0" y="21519"/>
                    </a:cubicBezTo>
                    <a:cubicBezTo>
                      <a:pt x="30432" y="27694"/>
                      <a:pt x="11908" y="14022"/>
                      <a:pt x="22052" y="6083"/>
                    </a:cubicBezTo>
                    <a:cubicBezTo>
                      <a:pt x="14554" y="2114"/>
                      <a:pt x="7498" y="5201"/>
                      <a:pt x="441" y="6083"/>
                    </a:cubicBezTo>
                    <a:close/>
                  </a:path>
                </a:pathLst>
              </a:custGeom>
              <a:solidFill>
                <a:srgbClr val="362F2D"/>
              </a:solidFill>
              <a:ln w="4402" cap="flat">
                <a:noFill/>
                <a:prstDash val="solid"/>
                <a:miter/>
              </a:ln>
            </p:spPr>
            <p:txBody>
              <a:bodyPr rtlCol="0" anchor="ctr"/>
              <a:lstStyle/>
              <a:p>
                <a:pPr algn="ctr" rtl="1"/>
                <a:endParaRPr lang="en-US">
                  <a:cs typeface="B Nazanin" panose="00000400000000000000" pitchFamily="2" charset="-78"/>
                </a:endParaRPr>
              </a:p>
            </p:txBody>
          </p:sp>
          <p:sp>
            <p:nvSpPr>
              <p:cNvPr id="122" name="Freeform: Shape 121">
                <a:extLst>
                  <a:ext uri="{FF2B5EF4-FFF2-40B4-BE49-F238E27FC236}">
                    <a16:creationId xmlns:a16="http://schemas.microsoft.com/office/drawing/2014/main" id="{DC8406C0-932B-4C4A-A483-A649BB2DC366}"/>
                  </a:ext>
                </a:extLst>
              </p:cNvPr>
              <p:cNvSpPr/>
              <p:nvPr/>
            </p:nvSpPr>
            <p:spPr>
              <a:xfrm>
                <a:off x="1057301" y="3565365"/>
                <a:ext cx="69243" cy="13740"/>
              </a:xfrm>
              <a:custGeom>
                <a:avLst/>
                <a:gdLst>
                  <a:gd name="connsiteX0" fmla="*/ 0 w 69243"/>
                  <a:gd name="connsiteY0" fmla="*/ 12417 h 13740"/>
                  <a:gd name="connsiteX1" fmla="*/ 69243 w 69243"/>
                  <a:gd name="connsiteY1" fmla="*/ 13740 h 13740"/>
                  <a:gd name="connsiteX2" fmla="*/ 0 w 69243"/>
                  <a:gd name="connsiteY2" fmla="*/ 12417 h 13740"/>
                </a:gdLst>
                <a:ahLst/>
                <a:cxnLst>
                  <a:cxn ang="0">
                    <a:pos x="connsiteX0" y="connsiteY0"/>
                  </a:cxn>
                  <a:cxn ang="0">
                    <a:pos x="connsiteX1" y="connsiteY1"/>
                  </a:cxn>
                  <a:cxn ang="0">
                    <a:pos x="connsiteX2" y="connsiteY2"/>
                  </a:cxn>
                </a:cxnLst>
                <a:rect l="l" t="t" r="r" b="b"/>
                <a:pathLst>
                  <a:path w="69243" h="13740">
                    <a:moveTo>
                      <a:pt x="0" y="12417"/>
                    </a:moveTo>
                    <a:cubicBezTo>
                      <a:pt x="22493" y="-4783"/>
                      <a:pt x="44986" y="-3901"/>
                      <a:pt x="69243" y="13740"/>
                    </a:cubicBezTo>
                    <a:cubicBezTo>
                      <a:pt x="45868" y="5802"/>
                      <a:pt x="22934" y="68"/>
                      <a:pt x="0" y="12417"/>
                    </a:cubicBezTo>
                    <a:close/>
                  </a:path>
                </a:pathLst>
              </a:custGeom>
              <a:solidFill>
                <a:srgbClr val="5D3A38"/>
              </a:solidFill>
              <a:ln w="4402" cap="flat">
                <a:noFill/>
                <a:prstDash val="solid"/>
                <a:miter/>
              </a:ln>
            </p:spPr>
            <p:txBody>
              <a:bodyPr rtlCol="0" anchor="ctr"/>
              <a:lstStyle/>
              <a:p>
                <a:pPr algn="ctr" rtl="1"/>
                <a:endParaRPr lang="en-US">
                  <a:cs typeface="B Nazanin" panose="00000400000000000000" pitchFamily="2" charset="-78"/>
                </a:endParaRPr>
              </a:p>
            </p:txBody>
          </p:sp>
          <p:sp>
            <p:nvSpPr>
              <p:cNvPr id="123" name="Freeform: Shape 122">
                <a:extLst>
                  <a:ext uri="{FF2B5EF4-FFF2-40B4-BE49-F238E27FC236}">
                    <a16:creationId xmlns:a16="http://schemas.microsoft.com/office/drawing/2014/main" id="{623AF237-1915-4004-A049-7B833E72A1E5}"/>
                  </a:ext>
                </a:extLst>
              </p:cNvPr>
              <p:cNvSpPr/>
              <p:nvPr/>
            </p:nvSpPr>
            <p:spPr>
              <a:xfrm>
                <a:off x="1208137" y="3540800"/>
                <a:ext cx="39693" cy="13166"/>
              </a:xfrm>
              <a:custGeom>
                <a:avLst/>
                <a:gdLst>
                  <a:gd name="connsiteX0" fmla="*/ 39694 w 39693"/>
                  <a:gd name="connsiteY0" fmla="*/ 2140 h 13166"/>
                  <a:gd name="connsiteX1" fmla="*/ 0 w 39693"/>
                  <a:gd name="connsiteY1" fmla="*/ 13166 h 13166"/>
                  <a:gd name="connsiteX2" fmla="*/ 39694 w 39693"/>
                  <a:gd name="connsiteY2" fmla="*/ 2140 h 13166"/>
                </a:gdLst>
                <a:ahLst/>
                <a:cxnLst>
                  <a:cxn ang="0">
                    <a:pos x="connsiteX0" y="connsiteY0"/>
                  </a:cxn>
                  <a:cxn ang="0">
                    <a:pos x="connsiteX1" y="connsiteY1"/>
                  </a:cxn>
                  <a:cxn ang="0">
                    <a:pos x="connsiteX2" y="connsiteY2"/>
                  </a:cxn>
                </a:cxnLst>
                <a:rect l="l" t="t" r="r" b="b"/>
                <a:pathLst>
                  <a:path w="39693" h="13166">
                    <a:moveTo>
                      <a:pt x="39694" y="2140"/>
                    </a:moveTo>
                    <a:cubicBezTo>
                      <a:pt x="26462" y="5227"/>
                      <a:pt x="12349" y="5227"/>
                      <a:pt x="0" y="13166"/>
                    </a:cubicBezTo>
                    <a:cubicBezTo>
                      <a:pt x="10585" y="-1388"/>
                      <a:pt x="24698" y="-1829"/>
                      <a:pt x="39694" y="2140"/>
                    </a:cubicBezTo>
                    <a:close/>
                  </a:path>
                </a:pathLst>
              </a:custGeom>
              <a:solidFill>
                <a:srgbClr val="654343"/>
              </a:solidFill>
              <a:ln w="4402" cap="flat">
                <a:noFill/>
                <a:prstDash val="solid"/>
                <a:miter/>
              </a:ln>
            </p:spPr>
            <p:txBody>
              <a:bodyPr rtlCol="0" anchor="ctr"/>
              <a:lstStyle/>
              <a:p>
                <a:pPr algn="ctr" rtl="1"/>
                <a:endParaRPr lang="en-US">
                  <a:cs typeface="B Nazanin" panose="00000400000000000000" pitchFamily="2" charset="-78"/>
                </a:endParaRPr>
              </a:p>
            </p:txBody>
          </p:sp>
          <p:sp>
            <p:nvSpPr>
              <p:cNvPr id="124" name="Freeform: Shape 123">
                <a:extLst>
                  <a:ext uri="{FF2B5EF4-FFF2-40B4-BE49-F238E27FC236}">
                    <a16:creationId xmlns:a16="http://schemas.microsoft.com/office/drawing/2014/main" id="{E8A37C93-82A8-4C81-8E19-91A0D5D71F08}"/>
                  </a:ext>
                </a:extLst>
              </p:cNvPr>
              <p:cNvSpPr/>
              <p:nvPr/>
            </p:nvSpPr>
            <p:spPr>
              <a:xfrm>
                <a:off x="5108548" y="5579443"/>
                <a:ext cx="349104" cy="693425"/>
              </a:xfrm>
              <a:custGeom>
                <a:avLst/>
                <a:gdLst>
                  <a:gd name="connsiteX0" fmla="*/ 347539 w 349104"/>
                  <a:gd name="connsiteY0" fmla="*/ 491318 h 693425"/>
                  <a:gd name="connsiteX1" fmla="*/ 329457 w 349104"/>
                  <a:gd name="connsiteY1" fmla="*/ 486026 h 693425"/>
                  <a:gd name="connsiteX2" fmla="*/ 284912 w 349104"/>
                  <a:gd name="connsiteY2" fmla="*/ 538510 h 693425"/>
                  <a:gd name="connsiteX3" fmla="*/ 293733 w 349104"/>
                  <a:gd name="connsiteY3" fmla="*/ 555269 h 693425"/>
                  <a:gd name="connsiteX4" fmla="*/ 305200 w 349104"/>
                  <a:gd name="connsiteY4" fmla="*/ 572029 h 693425"/>
                  <a:gd name="connsiteX5" fmla="*/ 254039 w 349104"/>
                  <a:gd name="connsiteY5" fmla="*/ 637744 h 693425"/>
                  <a:gd name="connsiteX6" fmla="*/ 188324 w 349104"/>
                  <a:gd name="connsiteY6" fmla="*/ 654062 h 693425"/>
                  <a:gd name="connsiteX7" fmla="*/ 68361 w 349104"/>
                  <a:gd name="connsiteY7" fmla="*/ 518663 h 693425"/>
                  <a:gd name="connsiteX8" fmla="*/ 67920 w 349104"/>
                  <a:gd name="connsiteY8" fmla="*/ 202437 h 693425"/>
                  <a:gd name="connsiteX9" fmla="*/ 59982 w 349104"/>
                  <a:gd name="connsiteY9" fmla="*/ 193617 h 693425"/>
                  <a:gd name="connsiteX10" fmla="*/ 59982 w 349104"/>
                  <a:gd name="connsiteY10" fmla="*/ 96588 h 693425"/>
                  <a:gd name="connsiteX11" fmla="*/ 97911 w 349104"/>
                  <a:gd name="connsiteY11" fmla="*/ 48956 h 693425"/>
                  <a:gd name="connsiteX12" fmla="*/ 48956 w 349104"/>
                  <a:gd name="connsiteY12" fmla="*/ 0 h 693425"/>
                  <a:gd name="connsiteX13" fmla="*/ 0 w 349104"/>
                  <a:gd name="connsiteY13" fmla="*/ 48956 h 693425"/>
                  <a:gd name="connsiteX14" fmla="*/ 37930 w 349104"/>
                  <a:gd name="connsiteY14" fmla="*/ 96588 h 693425"/>
                  <a:gd name="connsiteX15" fmla="*/ 37930 w 349104"/>
                  <a:gd name="connsiteY15" fmla="*/ 193617 h 693425"/>
                  <a:gd name="connsiteX16" fmla="*/ 29991 w 349104"/>
                  <a:gd name="connsiteY16" fmla="*/ 202437 h 693425"/>
                  <a:gd name="connsiteX17" fmla="*/ 31314 w 349104"/>
                  <a:gd name="connsiteY17" fmla="*/ 536746 h 693425"/>
                  <a:gd name="connsiteX18" fmla="*/ 111142 w 349104"/>
                  <a:gd name="connsiteY18" fmla="*/ 669940 h 693425"/>
                  <a:gd name="connsiteX19" fmla="*/ 277855 w 349104"/>
                  <a:gd name="connsiteY19" fmla="*/ 667293 h 693425"/>
                  <a:gd name="connsiteX20" fmla="*/ 320636 w 349104"/>
                  <a:gd name="connsiteY20" fmla="*/ 626277 h 693425"/>
                  <a:gd name="connsiteX21" fmla="*/ 347539 w 349104"/>
                  <a:gd name="connsiteY21" fmla="*/ 491318 h 693425"/>
                  <a:gd name="connsiteX22" fmla="*/ 25580 w 349104"/>
                  <a:gd name="connsiteY22" fmla="*/ 49838 h 693425"/>
                  <a:gd name="connsiteX23" fmla="*/ 49397 w 349104"/>
                  <a:gd name="connsiteY23" fmla="*/ 26021 h 693425"/>
                  <a:gd name="connsiteX24" fmla="*/ 73213 w 349104"/>
                  <a:gd name="connsiteY24" fmla="*/ 49838 h 693425"/>
                  <a:gd name="connsiteX25" fmla="*/ 49397 w 349104"/>
                  <a:gd name="connsiteY25" fmla="*/ 73654 h 693425"/>
                  <a:gd name="connsiteX26" fmla="*/ 25580 w 349104"/>
                  <a:gd name="connsiteY26" fmla="*/ 49838 h 69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49104" h="693425">
                    <a:moveTo>
                      <a:pt x="347539" y="491318"/>
                    </a:moveTo>
                    <a:cubicBezTo>
                      <a:pt x="346657" y="478087"/>
                      <a:pt x="338719" y="475882"/>
                      <a:pt x="329457" y="486026"/>
                    </a:cubicBezTo>
                    <a:cubicBezTo>
                      <a:pt x="313579" y="502785"/>
                      <a:pt x="298584" y="520427"/>
                      <a:pt x="284912" y="538510"/>
                    </a:cubicBezTo>
                    <a:cubicBezTo>
                      <a:pt x="276091" y="550418"/>
                      <a:pt x="279178" y="555710"/>
                      <a:pt x="293733" y="555269"/>
                    </a:cubicBezTo>
                    <a:cubicBezTo>
                      <a:pt x="307846" y="554828"/>
                      <a:pt x="309169" y="561444"/>
                      <a:pt x="305200" y="572029"/>
                    </a:cubicBezTo>
                    <a:cubicBezTo>
                      <a:pt x="295938" y="599814"/>
                      <a:pt x="280060" y="622748"/>
                      <a:pt x="254039" y="637744"/>
                    </a:cubicBezTo>
                    <a:cubicBezTo>
                      <a:pt x="233310" y="648329"/>
                      <a:pt x="212140" y="655826"/>
                      <a:pt x="188324" y="654062"/>
                    </a:cubicBezTo>
                    <a:cubicBezTo>
                      <a:pt x="116876" y="648770"/>
                      <a:pt x="66156" y="593199"/>
                      <a:pt x="68361" y="518663"/>
                    </a:cubicBezTo>
                    <a:cubicBezTo>
                      <a:pt x="69243" y="489995"/>
                      <a:pt x="67920" y="202437"/>
                      <a:pt x="67920" y="202437"/>
                    </a:cubicBezTo>
                    <a:cubicBezTo>
                      <a:pt x="67920" y="198027"/>
                      <a:pt x="64392" y="194058"/>
                      <a:pt x="59982" y="193617"/>
                    </a:cubicBezTo>
                    <a:lnTo>
                      <a:pt x="59982" y="96588"/>
                    </a:lnTo>
                    <a:cubicBezTo>
                      <a:pt x="81592" y="91736"/>
                      <a:pt x="97911" y="72331"/>
                      <a:pt x="97911" y="48956"/>
                    </a:cubicBezTo>
                    <a:cubicBezTo>
                      <a:pt x="97911" y="22052"/>
                      <a:pt x="75859" y="0"/>
                      <a:pt x="48956" y="0"/>
                    </a:cubicBezTo>
                    <a:cubicBezTo>
                      <a:pt x="22052" y="0"/>
                      <a:pt x="0" y="22052"/>
                      <a:pt x="0" y="48956"/>
                    </a:cubicBezTo>
                    <a:cubicBezTo>
                      <a:pt x="0" y="71890"/>
                      <a:pt x="16319" y="91295"/>
                      <a:pt x="37930" y="96588"/>
                    </a:cubicBezTo>
                    <a:lnTo>
                      <a:pt x="37930" y="193617"/>
                    </a:lnTo>
                    <a:cubicBezTo>
                      <a:pt x="33519" y="194058"/>
                      <a:pt x="29991" y="197586"/>
                      <a:pt x="29991" y="202437"/>
                    </a:cubicBezTo>
                    <a:cubicBezTo>
                      <a:pt x="29991" y="202437"/>
                      <a:pt x="31314" y="509401"/>
                      <a:pt x="31314" y="536746"/>
                    </a:cubicBezTo>
                    <a:cubicBezTo>
                      <a:pt x="31755" y="595845"/>
                      <a:pt x="58217" y="641713"/>
                      <a:pt x="111142" y="669940"/>
                    </a:cubicBezTo>
                    <a:cubicBezTo>
                      <a:pt x="166713" y="699930"/>
                      <a:pt x="222725" y="703458"/>
                      <a:pt x="277855" y="667293"/>
                    </a:cubicBezTo>
                    <a:cubicBezTo>
                      <a:pt x="294615" y="655826"/>
                      <a:pt x="308728" y="643036"/>
                      <a:pt x="320636" y="626277"/>
                    </a:cubicBezTo>
                    <a:cubicBezTo>
                      <a:pt x="351068" y="585701"/>
                      <a:pt x="351068" y="538951"/>
                      <a:pt x="347539" y="491318"/>
                    </a:cubicBezTo>
                    <a:close/>
                    <a:moveTo>
                      <a:pt x="25580" y="49838"/>
                    </a:moveTo>
                    <a:cubicBezTo>
                      <a:pt x="25580" y="36607"/>
                      <a:pt x="36165" y="26021"/>
                      <a:pt x="49397" y="26021"/>
                    </a:cubicBezTo>
                    <a:cubicBezTo>
                      <a:pt x="62628" y="26021"/>
                      <a:pt x="73213" y="36607"/>
                      <a:pt x="73213" y="49838"/>
                    </a:cubicBezTo>
                    <a:cubicBezTo>
                      <a:pt x="73213" y="63069"/>
                      <a:pt x="62628" y="73654"/>
                      <a:pt x="49397" y="73654"/>
                    </a:cubicBezTo>
                    <a:cubicBezTo>
                      <a:pt x="36165" y="73654"/>
                      <a:pt x="25580" y="63069"/>
                      <a:pt x="25580" y="49838"/>
                    </a:cubicBezTo>
                    <a:close/>
                  </a:path>
                </a:pathLst>
              </a:custGeom>
              <a:solidFill>
                <a:srgbClr val="010101"/>
              </a:solidFill>
              <a:ln w="4402" cap="flat">
                <a:noFill/>
                <a:prstDash val="solid"/>
                <a:miter/>
              </a:ln>
            </p:spPr>
            <p:txBody>
              <a:bodyPr rtlCol="0" anchor="ctr"/>
              <a:lstStyle/>
              <a:p>
                <a:pPr algn="ctr" rtl="1"/>
                <a:endParaRPr lang="en-US" dirty="0">
                  <a:cs typeface="B Nazanin" panose="00000400000000000000" pitchFamily="2" charset="-78"/>
                </a:endParaRPr>
              </a:p>
            </p:txBody>
          </p:sp>
        </p:grpSp>
        <p:sp>
          <p:nvSpPr>
            <p:cNvPr id="125" name="&quot;Not Allowed&quot; Symbol 124">
              <a:extLst>
                <a:ext uri="{FF2B5EF4-FFF2-40B4-BE49-F238E27FC236}">
                  <a16:creationId xmlns:a16="http://schemas.microsoft.com/office/drawing/2014/main" id="{B129904E-8699-483D-B28E-3F2EAFA649BC}"/>
                </a:ext>
              </a:extLst>
            </p:cNvPr>
            <p:cNvSpPr/>
            <p:nvPr/>
          </p:nvSpPr>
          <p:spPr>
            <a:xfrm>
              <a:off x="461598" y="1606416"/>
              <a:ext cx="598062" cy="598062"/>
            </a:xfrm>
            <a:prstGeom prst="noSmoking">
              <a:avLst>
                <a:gd name="adj" fmla="val 689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solidFill>
                <a:cs typeface="B Nazanin" panose="00000400000000000000" pitchFamily="2" charset="-78"/>
              </a:endParaRPr>
            </a:p>
          </p:txBody>
        </p:sp>
      </p:grpSp>
      <p:grpSp>
        <p:nvGrpSpPr>
          <p:cNvPr id="131" name="Group 130">
            <a:extLst>
              <a:ext uri="{FF2B5EF4-FFF2-40B4-BE49-F238E27FC236}">
                <a16:creationId xmlns:a16="http://schemas.microsoft.com/office/drawing/2014/main" id="{4DD65920-37CF-4070-B633-6321002058A5}"/>
              </a:ext>
            </a:extLst>
          </p:cNvPr>
          <p:cNvGrpSpPr/>
          <p:nvPr/>
        </p:nvGrpSpPr>
        <p:grpSpPr>
          <a:xfrm>
            <a:off x="9062780" y="3524419"/>
            <a:ext cx="2746044" cy="3575424"/>
            <a:chOff x="7350231" y="1734252"/>
            <a:chExt cx="4243993" cy="5525795"/>
          </a:xfrm>
        </p:grpSpPr>
        <p:grpSp>
          <p:nvGrpSpPr>
            <p:cNvPr id="132" name="Group 131">
              <a:extLst>
                <a:ext uri="{FF2B5EF4-FFF2-40B4-BE49-F238E27FC236}">
                  <a16:creationId xmlns:a16="http://schemas.microsoft.com/office/drawing/2014/main" id="{B9A51956-6ED3-4F53-BCC4-2AED43212768}"/>
                </a:ext>
              </a:extLst>
            </p:cNvPr>
            <p:cNvGrpSpPr/>
            <p:nvPr/>
          </p:nvGrpSpPr>
          <p:grpSpPr>
            <a:xfrm>
              <a:off x="7496004" y="1920263"/>
              <a:ext cx="3864628" cy="3896248"/>
              <a:chOff x="7496004" y="1920263"/>
              <a:chExt cx="3864628" cy="3896248"/>
            </a:xfrm>
          </p:grpSpPr>
          <p:sp>
            <p:nvSpPr>
              <p:cNvPr id="164" name="Isosceles Triangle 20">
                <a:extLst>
                  <a:ext uri="{FF2B5EF4-FFF2-40B4-BE49-F238E27FC236}">
                    <a16:creationId xmlns:a16="http://schemas.microsoft.com/office/drawing/2014/main" id="{08FDD540-608A-41C1-B66F-D73353583E36}"/>
                  </a:ext>
                </a:extLst>
              </p:cNvPr>
              <p:cNvSpPr>
                <a:spLocks noChangeAspect="1"/>
              </p:cNvSpPr>
              <p:nvPr/>
            </p:nvSpPr>
            <p:spPr>
              <a:xfrm rot="8201235">
                <a:off x="10839502" y="4413955"/>
                <a:ext cx="427534" cy="471394"/>
              </a:xfrm>
              <a:custGeom>
                <a:avLst/>
                <a:gdLst/>
                <a:ahLst/>
                <a:cxnLst/>
                <a:rect l="l" t="t" r="r" b="b"/>
                <a:pathLst>
                  <a:path w="4285801" h="4725490">
                    <a:moveTo>
                      <a:pt x="1428251" y="4622752"/>
                    </a:moveTo>
                    <a:cubicBezTo>
                      <a:pt x="1313180" y="4505074"/>
                      <a:pt x="1240588" y="4345285"/>
                      <a:pt x="1235771" y="4167715"/>
                    </a:cubicBezTo>
                    <a:cubicBezTo>
                      <a:pt x="1227835" y="3875156"/>
                      <a:pt x="1406218" y="3620819"/>
                      <a:pt x="1664050" y="3520754"/>
                    </a:cubicBezTo>
                    <a:lnTo>
                      <a:pt x="1635892" y="2482688"/>
                    </a:lnTo>
                    <a:lnTo>
                      <a:pt x="1044642" y="2469039"/>
                    </a:lnTo>
                    <a:lnTo>
                      <a:pt x="1044642" y="2667331"/>
                    </a:lnTo>
                    <a:cubicBezTo>
                      <a:pt x="1044642" y="2727000"/>
                      <a:pt x="996271" y="2775371"/>
                      <a:pt x="936601" y="2775372"/>
                    </a:cubicBezTo>
                    <a:lnTo>
                      <a:pt x="657382" y="2775371"/>
                    </a:lnTo>
                    <a:cubicBezTo>
                      <a:pt x="637755" y="2823613"/>
                      <a:pt x="630101" y="2874237"/>
                      <a:pt x="622448" y="2945800"/>
                    </a:cubicBezTo>
                    <a:lnTo>
                      <a:pt x="252030" y="2945800"/>
                    </a:lnTo>
                    <a:cubicBezTo>
                      <a:pt x="256275" y="2883407"/>
                      <a:pt x="252593" y="2828938"/>
                      <a:pt x="235967" y="2775370"/>
                    </a:cubicBezTo>
                    <a:lnTo>
                      <a:pt x="7267" y="2775370"/>
                    </a:lnTo>
                    <a:cubicBezTo>
                      <a:pt x="1003" y="2679903"/>
                      <a:pt x="-1109" y="2594661"/>
                      <a:pt x="535" y="2514852"/>
                    </a:cubicBezTo>
                    <a:cubicBezTo>
                      <a:pt x="5466" y="2275424"/>
                      <a:pt x="44187" y="2084887"/>
                      <a:pt x="105917" y="1813823"/>
                    </a:cubicBezTo>
                    <a:cubicBezTo>
                      <a:pt x="258635" y="1288584"/>
                      <a:pt x="488046" y="911620"/>
                      <a:pt x="870837" y="570445"/>
                    </a:cubicBezTo>
                    <a:cubicBezTo>
                      <a:pt x="674179" y="1284154"/>
                      <a:pt x="622718" y="1497188"/>
                      <a:pt x="741752" y="1669956"/>
                    </a:cubicBezTo>
                    <a:cubicBezTo>
                      <a:pt x="882751" y="1699943"/>
                      <a:pt x="788174" y="1674807"/>
                      <a:pt x="936601" y="1710419"/>
                    </a:cubicBezTo>
                    <a:cubicBezTo>
                      <a:pt x="1001384" y="1730870"/>
                      <a:pt x="1044642" y="1758791"/>
                      <a:pt x="1044642" y="1818460"/>
                    </a:cubicBezTo>
                    <a:lnTo>
                      <a:pt x="1044642" y="1970448"/>
                    </a:lnTo>
                    <a:lnTo>
                      <a:pt x="1621635" y="1957128"/>
                    </a:lnTo>
                    <a:lnTo>
                      <a:pt x="1601569" y="1217379"/>
                    </a:lnTo>
                    <a:cubicBezTo>
                      <a:pt x="1338692" y="1131438"/>
                      <a:pt x="1146783" y="887145"/>
                      <a:pt x="1138847" y="594588"/>
                    </a:cubicBezTo>
                    <a:cubicBezTo>
                      <a:pt x="1132425" y="357828"/>
                      <a:pt x="1248029" y="146099"/>
                      <a:pt x="1428910" y="20243"/>
                    </a:cubicBezTo>
                    <a:lnTo>
                      <a:pt x="1447318" y="698863"/>
                    </a:lnTo>
                    <a:lnTo>
                      <a:pt x="2193594" y="678620"/>
                    </a:lnTo>
                    <a:lnTo>
                      <a:pt x="2175185" y="0"/>
                    </a:lnTo>
                    <a:cubicBezTo>
                      <a:pt x="2362624" y="115865"/>
                      <a:pt x="2489536" y="321015"/>
                      <a:pt x="2495958" y="557775"/>
                    </a:cubicBezTo>
                    <a:cubicBezTo>
                      <a:pt x="2503894" y="850332"/>
                      <a:pt x="2325511" y="1104670"/>
                      <a:pt x="2067679" y="1204735"/>
                    </a:cubicBezTo>
                    <a:lnTo>
                      <a:pt x="2087796" y="1946367"/>
                    </a:lnTo>
                    <a:lnTo>
                      <a:pt x="4285801" y="1895627"/>
                    </a:lnTo>
                    <a:lnTo>
                      <a:pt x="4285801" y="2543859"/>
                    </a:lnTo>
                    <a:lnTo>
                      <a:pt x="2102637" y="2493462"/>
                    </a:lnTo>
                    <a:lnTo>
                      <a:pt x="2130160" y="3508110"/>
                    </a:lnTo>
                    <a:cubicBezTo>
                      <a:pt x="2393037" y="3594051"/>
                      <a:pt x="2584946" y="3838344"/>
                      <a:pt x="2592882" y="4130902"/>
                    </a:cubicBezTo>
                    <a:cubicBezTo>
                      <a:pt x="2599304" y="4367662"/>
                      <a:pt x="2483700" y="4579391"/>
                      <a:pt x="2302820" y="4705247"/>
                    </a:cubicBezTo>
                    <a:lnTo>
                      <a:pt x="2284411" y="4026626"/>
                    </a:lnTo>
                    <a:lnTo>
                      <a:pt x="1538135" y="4046869"/>
                    </a:lnTo>
                    <a:lnTo>
                      <a:pt x="1556544" y="4725490"/>
                    </a:lnTo>
                    <a:cubicBezTo>
                      <a:pt x="1509684" y="4696524"/>
                      <a:pt x="1466607" y="4661977"/>
                      <a:pt x="1428251" y="4622752"/>
                    </a:cubicBezTo>
                    <a:close/>
                    <a:moveTo>
                      <a:pt x="44807" y="3562389"/>
                    </a:moveTo>
                    <a:cubicBezTo>
                      <a:pt x="25255" y="3542837"/>
                      <a:pt x="13162" y="3515827"/>
                      <a:pt x="13162" y="3485992"/>
                    </a:cubicBezTo>
                    <a:lnTo>
                      <a:pt x="13162" y="3053842"/>
                    </a:lnTo>
                    <a:cubicBezTo>
                      <a:pt x="13162" y="2994173"/>
                      <a:pt x="61534" y="2945801"/>
                      <a:pt x="121203" y="2945801"/>
                    </a:cubicBezTo>
                    <a:lnTo>
                      <a:pt x="757287" y="2945801"/>
                    </a:lnTo>
                    <a:cubicBezTo>
                      <a:pt x="816956" y="2945801"/>
                      <a:pt x="865328" y="2994173"/>
                      <a:pt x="865328" y="3053842"/>
                    </a:cubicBezTo>
                    <a:lnTo>
                      <a:pt x="865328" y="3485992"/>
                    </a:lnTo>
                    <a:cubicBezTo>
                      <a:pt x="865328" y="3545662"/>
                      <a:pt x="816956" y="3594033"/>
                      <a:pt x="757287" y="3594033"/>
                    </a:cubicBezTo>
                    <a:lnTo>
                      <a:pt x="121203" y="3594033"/>
                    </a:lnTo>
                    <a:cubicBezTo>
                      <a:pt x="91368" y="3594033"/>
                      <a:pt x="64358" y="3581940"/>
                      <a:pt x="44807" y="356238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sp>
            <p:nvSpPr>
              <p:cNvPr id="165" name="Oval 21">
                <a:extLst>
                  <a:ext uri="{FF2B5EF4-FFF2-40B4-BE49-F238E27FC236}">
                    <a16:creationId xmlns:a16="http://schemas.microsoft.com/office/drawing/2014/main" id="{EA30A522-CB5C-409F-AB8D-6530B8BB9330}"/>
                  </a:ext>
                </a:extLst>
              </p:cNvPr>
              <p:cNvSpPr>
                <a:spLocks noChangeAspect="1"/>
              </p:cNvSpPr>
              <p:nvPr/>
            </p:nvSpPr>
            <p:spPr>
              <a:xfrm rot="20700000">
                <a:off x="7608221" y="2961416"/>
                <a:ext cx="392828" cy="319096"/>
              </a:xfrm>
              <a:custGeom>
                <a:avLst/>
                <a:gdLst/>
                <a:ahLst/>
                <a:cxnLst/>
                <a:rect l="l" t="t" r="r" b="b"/>
                <a:pathLst>
                  <a:path w="4088377" h="3321003">
                    <a:moveTo>
                      <a:pt x="1365628" y="1622218"/>
                    </a:moveTo>
                    <a:cubicBezTo>
                      <a:pt x="1121373" y="1556771"/>
                      <a:pt x="870309" y="1701722"/>
                      <a:pt x="804861" y="1945977"/>
                    </a:cubicBezTo>
                    <a:cubicBezTo>
                      <a:pt x="739413" y="2190232"/>
                      <a:pt x="884365" y="2441296"/>
                      <a:pt x="1128620" y="2506744"/>
                    </a:cubicBezTo>
                    <a:cubicBezTo>
                      <a:pt x="1372875" y="2572191"/>
                      <a:pt x="1623939" y="2427240"/>
                      <a:pt x="1689387" y="2182985"/>
                    </a:cubicBezTo>
                    <a:cubicBezTo>
                      <a:pt x="1754835" y="1938730"/>
                      <a:pt x="1609883" y="1687666"/>
                      <a:pt x="1365628" y="1622218"/>
                    </a:cubicBezTo>
                    <a:close/>
                    <a:moveTo>
                      <a:pt x="1447099" y="1318163"/>
                    </a:moveTo>
                    <a:cubicBezTo>
                      <a:pt x="1859279" y="1428606"/>
                      <a:pt x="2103885" y="1852277"/>
                      <a:pt x="1993442" y="2264456"/>
                    </a:cubicBezTo>
                    <a:cubicBezTo>
                      <a:pt x="1882999" y="2676636"/>
                      <a:pt x="1459328" y="2921242"/>
                      <a:pt x="1047149" y="2810799"/>
                    </a:cubicBezTo>
                    <a:cubicBezTo>
                      <a:pt x="634969" y="2700356"/>
                      <a:pt x="390363" y="2276685"/>
                      <a:pt x="500806" y="1864505"/>
                    </a:cubicBezTo>
                    <a:cubicBezTo>
                      <a:pt x="611249" y="1452326"/>
                      <a:pt x="1034920" y="1207720"/>
                      <a:pt x="1447099" y="1318163"/>
                    </a:cubicBezTo>
                    <a:close/>
                    <a:moveTo>
                      <a:pt x="1476725" y="1207597"/>
                    </a:moveTo>
                    <a:cubicBezTo>
                      <a:pt x="1003481" y="1080792"/>
                      <a:pt x="517045" y="1361635"/>
                      <a:pt x="390240" y="1834879"/>
                    </a:cubicBezTo>
                    <a:cubicBezTo>
                      <a:pt x="263435" y="2308124"/>
                      <a:pt x="544279" y="2794559"/>
                      <a:pt x="1017523" y="2921365"/>
                    </a:cubicBezTo>
                    <a:cubicBezTo>
                      <a:pt x="1490767" y="3048170"/>
                      <a:pt x="1977202" y="2767326"/>
                      <a:pt x="2104008" y="2294082"/>
                    </a:cubicBezTo>
                    <a:cubicBezTo>
                      <a:pt x="2230813" y="1820838"/>
                      <a:pt x="1949969" y="1334403"/>
                      <a:pt x="1476725" y="1207597"/>
                    </a:cubicBezTo>
                    <a:close/>
                    <a:moveTo>
                      <a:pt x="3290290" y="1590224"/>
                    </a:moveTo>
                    <a:cubicBezTo>
                      <a:pt x="3269727" y="1586016"/>
                      <a:pt x="3248437" y="1583806"/>
                      <a:pt x="3226630" y="1583806"/>
                    </a:cubicBezTo>
                    <a:cubicBezTo>
                      <a:pt x="3052179" y="1583806"/>
                      <a:pt x="2910758" y="1725227"/>
                      <a:pt x="2910758" y="1899678"/>
                    </a:cubicBezTo>
                    <a:cubicBezTo>
                      <a:pt x="2910758" y="2074130"/>
                      <a:pt x="3052179" y="2215551"/>
                      <a:pt x="3226630" y="2215550"/>
                    </a:cubicBezTo>
                    <a:cubicBezTo>
                      <a:pt x="3401082" y="2215551"/>
                      <a:pt x="3542503" y="2074130"/>
                      <a:pt x="3542502" y="1899678"/>
                    </a:cubicBezTo>
                    <a:cubicBezTo>
                      <a:pt x="3542503" y="1747033"/>
                      <a:pt x="3434228" y="1619677"/>
                      <a:pt x="3290290" y="1590224"/>
                    </a:cubicBezTo>
                    <a:close/>
                    <a:moveTo>
                      <a:pt x="3334055" y="1377473"/>
                    </a:moveTo>
                    <a:cubicBezTo>
                      <a:pt x="3576950" y="1427177"/>
                      <a:pt x="3759665" y="1642090"/>
                      <a:pt x="3759665" y="1899678"/>
                    </a:cubicBezTo>
                    <a:cubicBezTo>
                      <a:pt x="3759665" y="2194064"/>
                      <a:pt x="3521017" y="2432713"/>
                      <a:pt x="3226630" y="2432713"/>
                    </a:cubicBezTo>
                    <a:cubicBezTo>
                      <a:pt x="2932244" y="2432712"/>
                      <a:pt x="2693596" y="2194065"/>
                      <a:pt x="2693596" y="1899678"/>
                    </a:cubicBezTo>
                    <a:cubicBezTo>
                      <a:pt x="2693596" y="1605292"/>
                      <a:pt x="2932244" y="1366644"/>
                      <a:pt x="3226630" y="1366644"/>
                    </a:cubicBezTo>
                    <a:cubicBezTo>
                      <a:pt x="3263429" y="1366644"/>
                      <a:pt x="3299356" y="1370373"/>
                      <a:pt x="3334055" y="1377473"/>
                    </a:cubicBezTo>
                    <a:close/>
                    <a:moveTo>
                      <a:pt x="1391137" y="789478"/>
                    </a:moveTo>
                    <a:lnTo>
                      <a:pt x="1759910" y="888290"/>
                    </a:lnTo>
                    <a:lnTo>
                      <a:pt x="1754625" y="1202375"/>
                    </a:lnTo>
                    <a:lnTo>
                      <a:pt x="1744979" y="1199790"/>
                    </a:lnTo>
                    <a:cubicBezTo>
                      <a:pt x="1823578" y="1244024"/>
                      <a:pt x="1894617" y="1298265"/>
                      <a:pt x="1954704" y="1362586"/>
                    </a:cubicBezTo>
                    <a:lnTo>
                      <a:pt x="2234317" y="1293059"/>
                    </a:lnTo>
                    <a:lnTo>
                      <a:pt x="2413554" y="1630152"/>
                    </a:lnTo>
                    <a:lnTo>
                      <a:pt x="2214321" y="1809770"/>
                    </a:lnTo>
                    <a:cubicBezTo>
                      <a:pt x="2239296" y="1900740"/>
                      <a:pt x="2251067" y="1995997"/>
                      <a:pt x="2246841" y="2092825"/>
                    </a:cubicBezTo>
                    <a:lnTo>
                      <a:pt x="2495698" y="2230974"/>
                    </a:lnTo>
                    <a:lnTo>
                      <a:pt x="2396885" y="2599747"/>
                    </a:lnTo>
                    <a:lnTo>
                      <a:pt x="2094912" y="2594668"/>
                    </a:lnTo>
                    <a:cubicBezTo>
                      <a:pt x="2056732" y="2658461"/>
                      <a:pt x="2010475" y="2715996"/>
                      <a:pt x="1958644" y="2767359"/>
                    </a:cubicBezTo>
                    <a:lnTo>
                      <a:pt x="2057814" y="3026193"/>
                    </a:lnTo>
                    <a:lnTo>
                      <a:pt x="1745078" y="3245174"/>
                    </a:lnTo>
                    <a:lnTo>
                      <a:pt x="1507869" y="3039237"/>
                    </a:lnTo>
                    <a:lnTo>
                      <a:pt x="1536736" y="3019025"/>
                    </a:lnTo>
                    <a:cubicBezTo>
                      <a:pt x="1445878" y="3048429"/>
                      <a:pt x="1349798" y="3062567"/>
                      <a:pt x="1251837" y="3062021"/>
                    </a:cubicBezTo>
                    <a:lnTo>
                      <a:pt x="1108065" y="3321003"/>
                    </a:lnTo>
                    <a:lnTo>
                      <a:pt x="739291" y="3222191"/>
                    </a:lnTo>
                    <a:lnTo>
                      <a:pt x="744274" y="2926021"/>
                    </a:lnTo>
                    <a:cubicBezTo>
                      <a:pt x="666128" y="2881484"/>
                      <a:pt x="595548" y="2827017"/>
                      <a:pt x="535891" y="2762576"/>
                    </a:cubicBezTo>
                    <a:lnTo>
                      <a:pt x="540671" y="2772825"/>
                    </a:lnTo>
                    <a:lnTo>
                      <a:pt x="232276" y="2832568"/>
                    </a:lnTo>
                    <a:lnTo>
                      <a:pt x="70927" y="2486556"/>
                    </a:lnTo>
                    <a:lnTo>
                      <a:pt x="279495" y="2317444"/>
                    </a:lnTo>
                    <a:cubicBezTo>
                      <a:pt x="257233" y="2235849"/>
                      <a:pt x="245603" y="2150814"/>
                      <a:pt x="245586" y="2064274"/>
                    </a:cubicBezTo>
                    <a:lnTo>
                      <a:pt x="0" y="1927940"/>
                    </a:lnTo>
                    <a:lnTo>
                      <a:pt x="98812" y="1559167"/>
                    </a:lnTo>
                    <a:lnTo>
                      <a:pt x="380240" y="1563901"/>
                    </a:lnTo>
                    <a:cubicBezTo>
                      <a:pt x="418421" y="1496524"/>
                      <a:pt x="464524" y="1435092"/>
                      <a:pt x="516679" y="1380105"/>
                    </a:cubicBezTo>
                    <a:lnTo>
                      <a:pt x="422419" y="1089378"/>
                    </a:lnTo>
                    <a:lnTo>
                      <a:pt x="746189" y="887063"/>
                    </a:lnTo>
                    <a:lnTo>
                      <a:pt x="972292" y="1105134"/>
                    </a:lnTo>
                    <a:lnTo>
                      <a:pt x="970019" y="1106554"/>
                    </a:lnTo>
                    <a:cubicBezTo>
                      <a:pt x="1058903" y="1078586"/>
                      <a:pt x="1152743" y="1065659"/>
                      <a:pt x="1248316" y="1066709"/>
                    </a:cubicBezTo>
                    <a:lnTo>
                      <a:pt x="1238669" y="1064125"/>
                    </a:lnTo>
                    <a:close/>
                    <a:moveTo>
                      <a:pt x="3349970" y="1300109"/>
                    </a:moveTo>
                    <a:cubicBezTo>
                      <a:pt x="3310130" y="1291957"/>
                      <a:pt x="3268880" y="1287676"/>
                      <a:pt x="3226630" y="1287676"/>
                    </a:cubicBezTo>
                    <a:cubicBezTo>
                      <a:pt x="2888631" y="1287676"/>
                      <a:pt x="2614628" y="1561679"/>
                      <a:pt x="2614628" y="1899678"/>
                    </a:cubicBezTo>
                    <a:cubicBezTo>
                      <a:pt x="2614628" y="2237678"/>
                      <a:pt x="2888630" y="2511680"/>
                      <a:pt x="3226630" y="2511681"/>
                    </a:cubicBezTo>
                    <a:cubicBezTo>
                      <a:pt x="3564630" y="2511681"/>
                      <a:pt x="3838633" y="2237678"/>
                      <a:pt x="3838633" y="1899678"/>
                    </a:cubicBezTo>
                    <a:cubicBezTo>
                      <a:pt x="3838632" y="1603928"/>
                      <a:pt x="3628849" y="1357176"/>
                      <a:pt x="3349970" y="1300109"/>
                    </a:cubicBezTo>
                    <a:close/>
                    <a:moveTo>
                      <a:pt x="3358324" y="1024334"/>
                    </a:moveTo>
                    <a:lnTo>
                      <a:pt x="3410883" y="1234575"/>
                    </a:lnTo>
                    <a:lnTo>
                      <a:pt x="3403994" y="1234575"/>
                    </a:lnTo>
                    <a:cubicBezTo>
                      <a:pt x="3464268" y="1250018"/>
                      <a:pt x="3521292" y="1273478"/>
                      <a:pt x="3572818" y="1305612"/>
                    </a:cubicBezTo>
                    <a:lnTo>
                      <a:pt x="3746730" y="1209354"/>
                    </a:lnTo>
                    <a:lnTo>
                      <a:pt x="3926358" y="1401981"/>
                    </a:lnTo>
                    <a:lnTo>
                      <a:pt x="3825667" y="1557247"/>
                    </a:lnTo>
                    <a:cubicBezTo>
                      <a:pt x="3858552" y="1613408"/>
                      <a:pt x="3883404" y="1674784"/>
                      <a:pt x="3897877" y="1740062"/>
                    </a:cubicBezTo>
                    <a:lnTo>
                      <a:pt x="4088377" y="1787686"/>
                    </a:lnTo>
                    <a:lnTo>
                      <a:pt x="4088377" y="2051071"/>
                    </a:lnTo>
                    <a:lnTo>
                      <a:pt x="3886243" y="2101605"/>
                    </a:lnTo>
                    <a:cubicBezTo>
                      <a:pt x="3872191" y="2150933"/>
                      <a:pt x="3851639" y="2197531"/>
                      <a:pt x="3826272" y="2241013"/>
                    </a:cubicBezTo>
                    <a:lnTo>
                      <a:pt x="3938572" y="2395786"/>
                    </a:lnTo>
                    <a:lnTo>
                      <a:pt x="3769272" y="2597551"/>
                    </a:lnTo>
                    <a:lnTo>
                      <a:pt x="3574432" y="2502674"/>
                    </a:lnTo>
                    <a:lnTo>
                      <a:pt x="3590059" y="2484050"/>
                    </a:lnTo>
                    <a:cubicBezTo>
                      <a:pt x="3534764" y="2519868"/>
                      <a:pt x="3473263" y="2546445"/>
                      <a:pt x="3407886" y="2563572"/>
                    </a:cubicBezTo>
                    <a:lnTo>
                      <a:pt x="3358323" y="2761823"/>
                    </a:lnTo>
                    <a:lnTo>
                      <a:pt x="3094938" y="2761823"/>
                    </a:lnTo>
                    <a:lnTo>
                      <a:pt x="3045375" y="2563574"/>
                    </a:lnTo>
                    <a:cubicBezTo>
                      <a:pt x="2985349" y="2547848"/>
                      <a:pt x="2928591" y="2524155"/>
                      <a:pt x="2877330" y="2491865"/>
                    </a:cubicBezTo>
                    <a:lnTo>
                      <a:pt x="2882346" y="2497841"/>
                    </a:lnTo>
                    <a:lnTo>
                      <a:pt x="2687507" y="2592718"/>
                    </a:lnTo>
                    <a:lnTo>
                      <a:pt x="2518206" y="2390954"/>
                    </a:lnTo>
                    <a:lnTo>
                      <a:pt x="2626994" y="2241021"/>
                    </a:lnTo>
                    <a:cubicBezTo>
                      <a:pt x="2597591" y="2190623"/>
                      <a:pt x="2574657" y="2136035"/>
                      <a:pt x="2559194" y="2078370"/>
                    </a:cubicBezTo>
                    <a:lnTo>
                      <a:pt x="2371198" y="2031371"/>
                    </a:lnTo>
                    <a:lnTo>
                      <a:pt x="2371198" y="1767986"/>
                    </a:lnTo>
                    <a:lnTo>
                      <a:pt x="2559579" y="1720890"/>
                    </a:lnTo>
                    <a:cubicBezTo>
                      <a:pt x="2572992" y="1669175"/>
                      <a:pt x="2592745" y="1620006"/>
                      <a:pt x="2617681" y="1574051"/>
                    </a:cubicBezTo>
                    <a:lnTo>
                      <a:pt x="2502958" y="1397149"/>
                    </a:lnTo>
                    <a:lnTo>
                      <a:pt x="2682587" y="1204520"/>
                    </a:lnTo>
                    <a:lnTo>
                      <a:pt x="2872193" y="1309466"/>
                    </a:lnTo>
                    <a:lnTo>
                      <a:pt x="2870932" y="1310818"/>
                    </a:lnTo>
                    <a:cubicBezTo>
                      <a:pt x="2925169" y="1276310"/>
                      <a:pt x="2985393" y="1250941"/>
                      <a:pt x="3049268" y="1234575"/>
                    </a:cubicBezTo>
                    <a:lnTo>
                      <a:pt x="3042378" y="1234576"/>
                    </a:lnTo>
                    <a:lnTo>
                      <a:pt x="3094939" y="1024334"/>
                    </a:lnTo>
                    <a:close/>
                    <a:moveTo>
                      <a:pt x="2786480" y="402820"/>
                    </a:moveTo>
                    <a:cubicBezTo>
                      <a:pt x="2745900" y="389943"/>
                      <a:pt x="2701172" y="388627"/>
                      <a:pt x="2657264" y="401580"/>
                    </a:cubicBezTo>
                    <a:cubicBezTo>
                      <a:pt x="2540176" y="436121"/>
                      <a:pt x="2473258" y="559041"/>
                      <a:pt x="2507800" y="676128"/>
                    </a:cubicBezTo>
                    <a:cubicBezTo>
                      <a:pt x="2542340" y="793216"/>
                      <a:pt x="2665260" y="860133"/>
                      <a:pt x="2782348" y="825592"/>
                    </a:cubicBezTo>
                    <a:cubicBezTo>
                      <a:pt x="2899435" y="791051"/>
                      <a:pt x="2966353" y="668132"/>
                      <a:pt x="2931812" y="551045"/>
                    </a:cubicBezTo>
                    <a:cubicBezTo>
                      <a:pt x="2910223" y="477864"/>
                      <a:pt x="2854113" y="424282"/>
                      <a:pt x="2786480" y="402820"/>
                    </a:cubicBezTo>
                    <a:close/>
                    <a:moveTo>
                      <a:pt x="2932202" y="47278"/>
                    </a:moveTo>
                    <a:lnTo>
                      <a:pt x="3090904" y="140999"/>
                    </a:lnTo>
                    <a:lnTo>
                      <a:pt x="3054065" y="265147"/>
                    </a:lnTo>
                    <a:cubicBezTo>
                      <a:pt x="3087256" y="296329"/>
                      <a:pt x="3116089" y="332603"/>
                      <a:pt x="3138727" y="373550"/>
                    </a:cubicBezTo>
                    <a:lnTo>
                      <a:pt x="3276016" y="367796"/>
                    </a:lnTo>
                    <a:lnTo>
                      <a:pt x="3328165" y="544574"/>
                    </a:lnTo>
                    <a:lnTo>
                      <a:pt x="3202503" y="618514"/>
                    </a:lnTo>
                    <a:cubicBezTo>
                      <a:pt x="3202838" y="654403"/>
                      <a:pt x="3198271" y="689748"/>
                      <a:pt x="3189855" y="723955"/>
                    </a:cubicBezTo>
                    <a:lnTo>
                      <a:pt x="3295873" y="805599"/>
                    </a:lnTo>
                    <a:lnTo>
                      <a:pt x="3222192" y="974540"/>
                    </a:lnTo>
                    <a:lnTo>
                      <a:pt x="3072634" y="949439"/>
                    </a:lnTo>
                    <a:lnTo>
                      <a:pt x="3079435" y="933845"/>
                    </a:lnTo>
                    <a:cubicBezTo>
                      <a:pt x="3049413" y="968833"/>
                      <a:pt x="3013398" y="998848"/>
                      <a:pt x="2972910" y="1023288"/>
                    </a:cubicBezTo>
                    <a:lnTo>
                      <a:pt x="2978897" y="1166163"/>
                    </a:lnTo>
                    <a:lnTo>
                      <a:pt x="2802119" y="1218312"/>
                    </a:lnTo>
                    <a:lnTo>
                      <a:pt x="2729602" y="1095065"/>
                    </a:lnTo>
                    <a:cubicBezTo>
                      <a:pt x="2686199" y="1096396"/>
                      <a:pt x="2643414" y="1091732"/>
                      <a:pt x="2602615" y="1080209"/>
                    </a:cubicBezTo>
                    <a:lnTo>
                      <a:pt x="2607165" y="1083226"/>
                    </a:lnTo>
                    <a:lnTo>
                      <a:pt x="2495179" y="1185484"/>
                    </a:lnTo>
                    <a:lnTo>
                      <a:pt x="2341599" y="1083585"/>
                    </a:lnTo>
                    <a:lnTo>
                      <a:pt x="2384929" y="961414"/>
                    </a:lnTo>
                    <a:cubicBezTo>
                      <a:pt x="2355215" y="933409"/>
                      <a:pt x="2329015" y="901312"/>
                      <a:pt x="2307218" y="865670"/>
                    </a:cubicBezTo>
                    <a:lnTo>
                      <a:pt x="2171734" y="871348"/>
                    </a:lnTo>
                    <a:lnTo>
                      <a:pt x="2119584" y="694571"/>
                    </a:lnTo>
                    <a:lnTo>
                      <a:pt x="2236697" y="625662"/>
                    </a:lnTo>
                    <a:cubicBezTo>
                      <a:pt x="2235459" y="588297"/>
                      <a:pt x="2238982" y="551385"/>
                      <a:pt x="2246620" y="515603"/>
                    </a:cubicBezTo>
                    <a:lnTo>
                      <a:pt x="2134594" y="419585"/>
                    </a:lnTo>
                    <a:lnTo>
                      <a:pt x="2217016" y="254732"/>
                    </a:lnTo>
                    <a:lnTo>
                      <a:pt x="2365055" y="287627"/>
                    </a:lnTo>
                    <a:lnTo>
                      <a:pt x="2364476" y="288784"/>
                    </a:lnTo>
                    <a:cubicBezTo>
                      <a:pt x="2394046" y="254885"/>
                      <a:pt x="2429444" y="225933"/>
                      <a:pt x="2469075" y="202302"/>
                    </a:cubicBezTo>
                    <a:lnTo>
                      <a:pt x="2464452" y="203666"/>
                    </a:lnTo>
                    <a:lnTo>
                      <a:pt x="2458102" y="52150"/>
                    </a:lnTo>
                    <a:lnTo>
                      <a:pt x="2634880" y="0"/>
                    </a:lnTo>
                    <a:lnTo>
                      <a:pt x="2711784" y="130703"/>
                    </a:lnTo>
                    <a:lnTo>
                      <a:pt x="2707159" y="132067"/>
                    </a:lnTo>
                    <a:cubicBezTo>
                      <a:pt x="2750672" y="130497"/>
                      <a:pt x="2793590" y="134953"/>
                      <a:pt x="2834535" y="14631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sp>
            <p:nvSpPr>
              <p:cNvPr id="166" name="Round Same Side Corner Rectangle 2">
                <a:extLst>
                  <a:ext uri="{FF2B5EF4-FFF2-40B4-BE49-F238E27FC236}">
                    <a16:creationId xmlns:a16="http://schemas.microsoft.com/office/drawing/2014/main" id="{DD4C13E8-93A7-403F-A34C-1519381D2AEC}"/>
                  </a:ext>
                </a:extLst>
              </p:cNvPr>
              <p:cNvSpPr/>
              <p:nvPr/>
            </p:nvSpPr>
            <p:spPr>
              <a:xfrm rot="5400000" flipH="1">
                <a:off x="10824557" y="2917080"/>
                <a:ext cx="392828" cy="392828"/>
              </a:xfrm>
              <a:custGeom>
                <a:avLst/>
                <a:gdLst/>
                <a:ahLst/>
                <a:cxnLst/>
                <a:rect l="l" t="t" r="r" b="b"/>
                <a:pathLst>
                  <a:path w="3287892" h="3786923">
                    <a:moveTo>
                      <a:pt x="2574092" y="3411971"/>
                    </a:moveTo>
                    <a:cubicBezTo>
                      <a:pt x="2577477" y="3551838"/>
                      <a:pt x="2489596" y="3681234"/>
                      <a:pt x="2347458" y="3745664"/>
                    </a:cubicBezTo>
                    <a:cubicBezTo>
                      <a:pt x="2228355" y="3799653"/>
                      <a:pt x="2086904" y="3800713"/>
                      <a:pt x="1966757" y="3748519"/>
                    </a:cubicBezTo>
                    <a:cubicBezTo>
                      <a:pt x="1823914" y="3686464"/>
                      <a:pt x="1733597" y="3559106"/>
                      <a:pt x="1733597" y="3419734"/>
                    </a:cubicBezTo>
                    <a:cubicBezTo>
                      <a:pt x="2013762" y="3417146"/>
                      <a:pt x="2293927" y="3414559"/>
                      <a:pt x="2574092" y="3411971"/>
                    </a:cubicBezTo>
                    <a:close/>
                    <a:moveTo>
                      <a:pt x="2574187" y="367189"/>
                    </a:moveTo>
                    <a:cubicBezTo>
                      <a:pt x="2294022" y="369777"/>
                      <a:pt x="2013857" y="372364"/>
                      <a:pt x="1733692" y="374952"/>
                    </a:cubicBezTo>
                    <a:cubicBezTo>
                      <a:pt x="1730307" y="235085"/>
                      <a:pt x="1818188" y="105689"/>
                      <a:pt x="1960326" y="41259"/>
                    </a:cubicBezTo>
                    <a:cubicBezTo>
                      <a:pt x="2079429" y="-12730"/>
                      <a:pt x="2220880" y="-13790"/>
                      <a:pt x="2341027" y="38404"/>
                    </a:cubicBezTo>
                    <a:cubicBezTo>
                      <a:pt x="2483870" y="100459"/>
                      <a:pt x="2574187" y="227817"/>
                      <a:pt x="2574187" y="367189"/>
                    </a:cubicBezTo>
                    <a:close/>
                    <a:moveTo>
                      <a:pt x="2688290" y="635445"/>
                    </a:moveTo>
                    <a:lnTo>
                      <a:pt x="2688290" y="1612884"/>
                    </a:lnTo>
                    <a:lnTo>
                      <a:pt x="1619492" y="1612884"/>
                    </a:lnTo>
                    <a:lnTo>
                      <a:pt x="1619492" y="1396859"/>
                    </a:lnTo>
                    <a:lnTo>
                      <a:pt x="201708" y="1396859"/>
                    </a:lnTo>
                    <a:cubicBezTo>
                      <a:pt x="90308" y="1396859"/>
                      <a:pt x="0" y="1306551"/>
                      <a:pt x="0" y="1195151"/>
                    </a:cubicBezTo>
                    <a:lnTo>
                      <a:pt x="0" y="907003"/>
                    </a:lnTo>
                    <a:cubicBezTo>
                      <a:pt x="0" y="795603"/>
                      <a:pt x="90308" y="705295"/>
                      <a:pt x="201708" y="705295"/>
                    </a:cubicBezTo>
                    <a:lnTo>
                      <a:pt x="1619492" y="705295"/>
                    </a:lnTo>
                    <a:lnTo>
                      <a:pt x="1619492" y="635445"/>
                    </a:lnTo>
                    <a:cubicBezTo>
                      <a:pt x="1619492" y="537063"/>
                      <a:pt x="1699247" y="457308"/>
                      <a:pt x="1797629" y="457308"/>
                    </a:cubicBezTo>
                    <a:lnTo>
                      <a:pt x="2510153" y="457308"/>
                    </a:lnTo>
                    <a:cubicBezTo>
                      <a:pt x="2608535" y="457308"/>
                      <a:pt x="2688290" y="537063"/>
                      <a:pt x="2688290" y="635445"/>
                    </a:cubicBezTo>
                    <a:close/>
                    <a:moveTo>
                      <a:pt x="3177333" y="2901044"/>
                    </a:moveTo>
                    <a:lnTo>
                      <a:pt x="1130451" y="2901044"/>
                    </a:lnTo>
                    <a:cubicBezTo>
                      <a:pt x="1350134" y="2526253"/>
                      <a:pt x="1481437" y="2165059"/>
                      <a:pt x="1605942" y="1684892"/>
                    </a:cubicBezTo>
                    <a:lnTo>
                      <a:pt x="2701842" y="1684892"/>
                    </a:lnTo>
                    <a:cubicBezTo>
                      <a:pt x="2809350" y="2117470"/>
                      <a:pt x="2933855" y="2516056"/>
                      <a:pt x="3177333" y="2901044"/>
                    </a:cubicBezTo>
                    <a:close/>
                    <a:moveTo>
                      <a:pt x="3287892" y="3137537"/>
                    </a:moveTo>
                    <a:lnTo>
                      <a:pt x="3287892" y="3248909"/>
                    </a:lnTo>
                    <a:cubicBezTo>
                      <a:pt x="3287892" y="3295849"/>
                      <a:pt x="3249839" y="3333902"/>
                      <a:pt x="3202899" y="3333902"/>
                    </a:cubicBezTo>
                    <a:lnTo>
                      <a:pt x="1104885" y="3333902"/>
                    </a:lnTo>
                    <a:cubicBezTo>
                      <a:pt x="1057945" y="3333902"/>
                      <a:pt x="1019892" y="3295849"/>
                      <a:pt x="1019892" y="3248909"/>
                    </a:cubicBezTo>
                    <a:lnTo>
                      <a:pt x="1019892" y="3137537"/>
                    </a:lnTo>
                    <a:cubicBezTo>
                      <a:pt x="1019892" y="3090597"/>
                      <a:pt x="1057945" y="3052544"/>
                      <a:pt x="1104885" y="3052544"/>
                    </a:cubicBezTo>
                    <a:lnTo>
                      <a:pt x="3202899" y="3052544"/>
                    </a:lnTo>
                    <a:cubicBezTo>
                      <a:pt x="3249839" y="3052544"/>
                      <a:pt x="3287892" y="3090597"/>
                      <a:pt x="3287892" y="313753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sp>
            <p:nvSpPr>
              <p:cNvPr id="167" name="Trapezoid 6">
                <a:extLst>
                  <a:ext uri="{FF2B5EF4-FFF2-40B4-BE49-F238E27FC236}">
                    <a16:creationId xmlns:a16="http://schemas.microsoft.com/office/drawing/2014/main" id="{49077F16-8653-4484-BBE5-D81D5E02E3DF}"/>
                  </a:ext>
                </a:extLst>
              </p:cNvPr>
              <p:cNvSpPr>
                <a:spLocks/>
              </p:cNvSpPr>
              <p:nvPr/>
            </p:nvSpPr>
            <p:spPr>
              <a:xfrm>
                <a:off x="11062223" y="3784811"/>
                <a:ext cx="285020" cy="285020"/>
              </a:xfrm>
              <a:custGeom>
                <a:avLst/>
                <a:gdLst/>
                <a:ahLst/>
                <a:cxnLst/>
                <a:rect l="l" t="t" r="r" b="b"/>
                <a:pathLst>
                  <a:path w="2801488" h="2964099">
                    <a:moveTo>
                      <a:pt x="1393788" y="2251706"/>
                    </a:moveTo>
                    <a:cubicBezTo>
                      <a:pt x="1338380" y="2251706"/>
                      <a:pt x="1293463" y="2296623"/>
                      <a:pt x="1293463" y="2352031"/>
                    </a:cubicBezTo>
                    <a:cubicBezTo>
                      <a:pt x="1293463" y="2407439"/>
                      <a:pt x="1338380" y="2452356"/>
                      <a:pt x="1393788" y="2452356"/>
                    </a:cubicBezTo>
                    <a:cubicBezTo>
                      <a:pt x="1449196" y="2452356"/>
                      <a:pt x="1494113" y="2407439"/>
                      <a:pt x="1494113" y="2352031"/>
                    </a:cubicBezTo>
                    <a:cubicBezTo>
                      <a:pt x="1494113" y="2296623"/>
                      <a:pt x="1449196" y="2251706"/>
                      <a:pt x="1393788" y="2251706"/>
                    </a:cubicBezTo>
                    <a:close/>
                    <a:moveTo>
                      <a:pt x="2189420" y="1936547"/>
                    </a:moveTo>
                    <a:cubicBezTo>
                      <a:pt x="1959955" y="1936547"/>
                      <a:pt x="1773936" y="2122566"/>
                      <a:pt x="1773936" y="2352031"/>
                    </a:cubicBezTo>
                    <a:cubicBezTo>
                      <a:pt x="1773936" y="2581496"/>
                      <a:pt x="1959955" y="2767515"/>
                      <a:pt x="2189420" y="2767515"/>
                    </a:cubicBezTo>
                    <a:cubicBezTo>
                      <a:pt x="2418885" y="2767515"/>
                      <a:pt x="2604904" y="2581496"/>
                      <a:pt x="2604904" y="2352031"/>
                    </a:cubicBezTo>
                    <a:cubicBezTo>
                      <a:pt x="2604904" y="2122566"/>
                      <a:pt x="2418885" y="1936547"/>
                      <a:pt x="2189420" y="1936547"/>
                    </a:cubicBezTo>
                    <a:close/>
                    <a:moveTo>
                      <a:pt x="612068" y="1936547"/>
                    </a:moveTo>
                    <a:cubicBezTo>
                      <a:pt x="382603" y="1936547"/>
                      <a:pt x="196584" y="2122566"/>
                      <a:pt x="196584" y="2352031"/>
                    </a:cubicBezTo>
                    <a:cubicBezTo>
                      <a:pt x="196584" y="2581496"/>
                      <a:pt x="382603" y="2767515"/>
                      <a:pt x="612068" y="2767515"/>
                    </a:cubicBezTo>
                    <a:cubicBezTo>
                      <a:pt x="841533" y="2767515"/>
                      <a:pt x="1027552" y="2581496"/>
                      <a:pt x="1027552" y="2352031"/>
                    </a:cubicBezTo>
                    <a:cubicBezTo>
                      <a:pt x="1027552" y="2122566"/>
                      <a:pt x="841533" y="1936547"/>
                      <a:pt x="612068" y="1936547"/>
                    </a:cubicBezTo>
                    <a:close/>
                    <a:moveTo>
                      <a:pt x="845776" y="315"/>
                    </a:moveTo>
                    <a:cubicBezTo>
                      <a:pt x="1032101" y="7965"/>
                      <a:pt x="1181399" y="153129"/>
                      <a:pt x="1195696" y="335717"/>
                    </a:cubicBezTo>
                    <a:lnTo>
                      <a:pt x="1198885" y="335806"/>
                    </a:lnTo>
                    <a:lnTo>
                      <a:pt x="1198706" y="366401"/>
                    </a:lnTo>
                    <a:cubicBezTo>
                      <a:pt x="1198883" y="367005"/>
                      <a:pt x="1198884" y="367612"/>
                      <a:pt x="1198884" y="368218"/>
                    </a:cubicBezTo>
                    <a:lnTo>
                      <a:pt x="1198695" y="368210"/>
                    </a:lnTo>
                    <a:lnTo>
                      <a:pt x="1197421" y="585651"/>
                    </a:lnTo>
                    <a:cubicBezTo>
                      <a:pt x="1245519" y="531733"/>
                      <a:pt x="1316597" y="499778"/>
                      <a:pt x="1394104" y="502960"/>
                    </a:cubicBezTo>
                    <a:cubicBezTo>
                      <a:pt x="1472998" y="506199"/>
                      <a:pt x="1542269" y="545176"/>
                      <a:pt x="1585751" y="604519"/>
                    </a:cubicBezTo>
                    <a:cubicBezTo>
                      <a:pt x="1585226" y="514948"/>
                      <a:pt x="1584701" y="425377"/>
                      <a:pt x="1584176" y="335806"/>
                    </a:cubicBezTo>
                    <a:lnTo>
                      <a:pt x="1585829" y="335760"/>
                    </a:lnTo>
                    <a:cubicBezTo>
                      <a:pt x="1602915" y="140060"/>
                      <a:pt x="1770945" y="-7755"/>
                      <a:pt x="1967493" y="315"/>
                    </a:cubicBezTo>
                    <a:cubicBezTo>
                      <a:pt x="2146853" y="7679"/>
                      <a:pt x="2291902" y="142468"/>
                      <a:pt x="2315427" y="315465"/>
                    </a:cubicBezTo>
                    <a:lnTo>
                      <a:pt x="2320109" y="315335"/>
                    </a:lnTo>
                    <a:lnTo>
                      <a:pt x="2729306" y="2069418"/>
                    </a:lnTo>
                    <a:cubicBezTo>
                      <a:pt x="2776307" y="2152970"/>
                      <a:pt x="2801488" y="2249560"/>
                      <a:pt x="2801488" y="2352031"/>
                    </a:cubicBezTo>
                    <a:cubicBezTo>
                      <a:pt x="2801488" y="2690067"/>
                      <a:pt x="2527456" y="2964099"/>
                      <a:pt x="2189420" y="2964099"/>
                    </a:cubicBezTo>
                    <a:cubicBezTo>
                      <a:pt x="1922036" y="2964099"/>
                      <a:pt x="1694697" y="2792645"/>
                      <a:pt x="1613824" y="2552817"/>
                    </a:cubicBezTo>
                    <a:cubicBezTo>
                      <a:pt x="1559905" y="2613347"/>
                      <a:pt x="1481232" y="2650901"/>
                      <a:pt x="1393788" y="2650901"/>
                    </a:cubicBezTo>
                    <a:cubicBezTo>
                      <a:pt x="1311973" y="2650901"/>
                      <a:pt x="1237837" y="2618027"/>
                      <a:pt x="1183996" y="2564635"/>
                    </a:cubicBezTo>
                    <a:cubicBezTo>
                      <a:pt x="1099341" y="2798210"/>
                      <a:pt x="875077" y="2964099"/>
                      <a:pt x="612068" y="2964099"/>
                    </a:cubicBezTo>
                    <a:cubicBezTo>
                      <a:pt x="274032" y="2964099"/>
                      <a:pt x="0" y="2690067"/>
                      <a:pt x="0" y="2352031"/>
                    </a:cubicBezTo>
                    <a:cubicBezTo>
                      <a:pt x="0" y="2288533"/>
                      <a:pt x="9669" y="2227293"/>
                      <a:pt x="30466" y="2170591"/>
                    </a:cubicBezTo>
                    <a:lnTo>
                      <a:pt x="30153" y="2170591"/>
                    </a:lnTo>
                    <a:lnTo>
                      <a:pt x="462952" y="315335"/>
                    </a:lnTo>
                    <a:lnTo>
                      <a:pt x="467801" y="315470"/>
                    </a:lnTo>
                    <a:cubicBezTo>
                      <a:pt x="493068" y="129842"/>
                      <a:pt x="656149" y="-7470"/>
                      <a:pt x="845776" y="31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sp>
            <p:nvSpPr>
              <p:cNvPr id="168" name="Rounded Rectangle 24">
                <a:extLst>
                  <a:ext uri="{FF2B5EF4-FFF2-40B4-BE49-F238E27FC236}">
                    <a16:creationId xmlns:a16="http://schemas.microsoft.com/office/drawing/2014/main" id="{66A55863-A0DB-45B8-911A-4F3B4E06FF22}"/>
                  </a:ext>
                </a:extLst>
              </p:cNvPr>
              <p:cNvSpPr>
                <a:spLocks noChangeAspect="1"/>
              </p:cNvSpPr>
              <p:nvPr/>
            </p:nvSpPr>
            <p:spPr>
              <a:xfrm>
                <a:off x="8077159" y="2346892"/>
                <a:ext cx="392828" cy="303948"/>
              </a:xfrm>
              <a:custGeom>
                <a:avLst/>
                <a:gdLst/>
                <a:ahLst/>
                <a:cxnLst/>
                <a:rect l="l" t="t" r="r" b="b"/>
                <a:pathLst>
                  <a:path w="3960000" h="3064028">
                    <a:moveTo>
                      <a:pt x="1955333" y="1285185"/>
                    </a:moveTo>
                    <a:cubicBezTo>
                      <a:pt x="2192176" y="1285185"/>
                      <a:pt x="2384176" y="1477185"/>
                      <a:pt x="2384176" y="1714028"/>
                    </a:cubicBezTo>
                    <a:cubicBezTo>
                      <a:pt x="2384176" y="1950871"/>
                      <a:pt x="2192176" y="2142871"/>
                      <a:pt x="1955333" y="2142871"/>
                    </a:cubicBezTo>
                    <a:cubicBezTo>
                      <a:pt x="1718490" y="2142871"/>
                      <a:pt x="1526490" y="1950871"/>
                      <a:pt x="1526490" y="1714028"/>
                    </a:cubicBezTo>
                    <a:cubicBezTo>
                      <a:pt x="1526490" y="1477185"/>
                      <a:pt x="1718490" y="1285185"/>
                      <a:pt x="1955333" y="1285185"/>
                    </a:cubicBezTo>
                    <a:close/>
                    <a:moveTo>
                      <a:pt x="1955333" y="1074136"/>
                    </a:moveTo>
                    <a:cubicBezTo>
                      <a:pt x="1601930" y="1074136"/>
                      <a:pt x="1315441" y="1360625"/>
                      <a:pt x="1315441" y="1714028"/>
                    </a:cubicBezTo>
                    <a:cubicBezTo>
                      <a:pt x="1315441" y="2067431"/>
                      <a:pt x="1601930" y="2353920"/>
                      <a:pt x="1955333" y="2353920"/>
                    </a:cubicBezTo>
                    <a:cubicBezTo>
                      <a:pt x="2308736" y="2353920"/>
                      <a:pt x="2595225" y="2067431"/>
                      <a:pt x="2595225" y="1714028"/>
                    </a:cubicBezTo>
                    <a:cubicBezTo>
                      <a:pt x="2595225" y="1360625"/>
                      <a:pt x="2308736" y="1074136"/>
                      <a:pt x="1955333" y="1074136"/>
                    </a:cubicBezTo>
                    <a:close/>
                    <a:moveTo>
                      <a:pt x="1955333" y="849503"/>
                    </a:moveTo>
                    <a:cubicBezTo>
                      <a:pt x="2432797" y="849503"/>
                      <a:pt x="2819858" y="1236564"/>
                      <a:pt x="2819858" y="1714028"/>
                    </a:cubicBezTo>
                    <a:cubicBezTo>
                      <a:pt x="2819858" y="2191492"/>
                      <a:pt x="2432797" y="2578553"/>
                      <a:pt x="1955333" y="2578553"/>
                    </a:cubicBezTo>
                    <a:cubicBezTo>
                      <a:pt x="1477869" y="2578553"/>
                      <a:pt x="1090808" y="2191492"/>
                      <a:pt x="1090808" y="1714028"/>
                    </a:cubicBezTo>
                    <a:cubicBezTo>
                      <a:pt x="1090808" y="1236564"/>
                      <a:pt x="1477869" y="849503"/>
                      <a:pt x="1955333" y="849503"/>
                    </a:cubicBezTo>
                    <a:close/>
                    <a:moveTo>
                      <a:pt x="3253503" y="756254"/>
                    </a:moveTo>
                    <a:cubicBezTo>
                      <a:pt x="3162525" y="756254"/>
                      <a:pt x="3088773" y="830006"/>
                      <a:pt x="3088773" y="920984"/>
                    </a:cubicBezTo>
                    <a:cubicBezTo>
                      <a:pt x="3088773" y="1011962"/>
                      <a:pt x="3162525" y="1085714"/>
                      <a:pt x="3253503" y="1085714"/>
                    </a:cubicBezTo>
                    <a:cubicBezTo>
                      <a:pt x="3344481" y="1085714"/>
                      <a:pt x="3418233" y="1011962"/>
                      <a:pt x="3418233" y="920984"/>
                    </a:cubicBezTo>
                    <a:cubicBezTo>
                      <a:pt x="3418233" y="830006"/>
                      <a:pt x="3344481" y="756254"/>
                      <a:pt x="3253503" y="756254"/>
                    </a:cubicBezTo>
                    <a:close/>
                    <a:moveTo>
                      <a:pt x="1955333" y="744677"/>
                    </a:moveTo>
                    <a:cubicBezTo>
                      <a:pt x="1419975" y="744677"/>
                      <a:pt x="985982" y="1178670"/>
                      <a:pt x="985982" y="1714028"/>
                    </a:cubicBezTo>
                    <a:cubicBezTo>
                      <a:pt x="985982" y="2249386"/>
                      <a:pt x="1419975" y="2683379"/>
                      <a:pt x="1955333" y="2683379"/>
                    </a:cubicBezTo>
                    <a:cubicBezTo>
                      <a:pt x="2490691" y="2683379"/>
                      <a:pt x="2924684" y="2249386"/>
                      <a:pt x="2924684" y="1714028"/>
                    </a:cubicBezTo>
                    <a:cubicBezTo>
                      <a:pt x="2924684" y="1178670"/>
                      <a:pt x="2490691" y="744677"/>
                      <a:pt x="1955333" y="744677"/>
                    </a:cubicBezTo>
                    <a:close/>
                    <a:moveTo>
                      <a:pt x="1333922" y="0"/>
                    </a:moveTo>
                    <a:lnTo>
                      <a:pt x="2626078" y="0"/>
                    </a:lnTo>
                    <a:lnTo>
                      <a:pt x="2717085" y="364028"/>
                    </a:lnTo>
                    <a:lnTo>
                      <a:pt x="3699990" y="364028"/>
                    </a:lnTo>
                    <a:cubicBezTo>
                      <a:pt x="3843590" y="364028"/>
                      <a:pt x="3960000" y="480438"/>
                      <a:pt x="3960000" y="624038"/>
                    </a:cubicBezTo>
                    <a:lnTo>
                      <a:pt x="3960000" y="2804018"/>
                    </a:lnTo>
                    <a:cubicBezTo>
                      <a:pt x="3960000" y="2947618"/>
                      <a:pt x="3843590" y="3064028"/>
                      <a:pt x="3699990" y="3064028"/>
                    </a:cubicBezTo>
                    <a:lnTo>
                      <a:pt x="260010" y="3064028"/>
                    </a:lnTo>
                    <a:cubicBezTo>
                      <a:pt x="116410" y="3064028"/>
                      <a:pt x="0" y="2947618"/>
                      <a:pt x="0" y="2804018"/>
                    </a:cubicBezTo>
                    <a:lnTo>
                      <a:pt x="0" y="624038"/>
                    </a:lnTo>
                    <a:cubicBezTo>
                      <a:pt x="0" y="480438"/>
                      <a:pt x="116410" y="364028"/>
                      <a:pt x="260010" y="364028"/>
                    </a:cubicBezTo>
                    <a:lnTo>
                      <a:pt x="443165" y="364028"/>
                    </a:lnTo>
                    <a:lnTo>
                      <a:pt x="443165" y="237982"/>
                    </a:lnTo>
                    <a:cubicBezTo>
                      <a:pt x="443165" y="195266"/>
                      <a:pt x="477794" y="160637"/>
                      <a:pt x="520510" y="160637"/>
                    </a:cubicBezTo>
                    <a:lnTo>
                      <a:pt x="1049896" y="160637"/>
                    </a:lnTo>
                    <a:cubicBezTo>
                      <a:pt x="1092612" y="160637"/>
                      <a:pt x="1127241" y="195266"/>
                      <a:pt x="1127241" y="237982"/>
                    </a:cubicBezTo>
                    <a:lnTo>
                      <a:pt x="1127241" y="364028"/>
                    </a:lnTo>
                    <a:lnTo>
                      <a:pt x="1242915" y="36402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sp>
            <p:nvSpPr>
              <p:cNvPr id="169" name="Isosceles Triangle 7">
                <a:extLst>
                  <a:ext uri="{FF2B5EF4-FFF2-40B4-BE49-F238E27FC236}">
                    <a16:creationId xmlns:a16="http://schemas.microsoft.com/office/drawing/2014/main" id="{16EFE07A-E37E-4652-B105-F1ABFEA03EE5}"/>
                  </a:ext>
                </a:extLst>
              </p:cNvPr>
              <p:cNvSpPr>
                <a:spLocks noChangeAspect="1"/>
              </p:cNvSpPr>
              <p:nvPr/>
            </p:nvSpPr>
            <p:spPr>
              <a:xfrm>
                <a:off x="8560619" y="5355763"/>
                <a:ext cx="372889" cy="259826"/>
              </a:xfrm>
              <a:custGeom>
                <a:avLst/>
                <a:gdLst/>
                <a:ahLst/>
                <a:cxnLst/>
                <a:rect l="l" t="t" r="r" b="b"/>
                <a:pathLst>
                  <a:path w="3974643" h="2769493">
                    <a:moveTo>
                      <a:pt x="2571683" y="1503312"/>
                    </a:moveTo>
                    <a:lnTo>
                      <a:pt x="3971139" y="2769493"/>
                    </a:lnTo>
                    <a:lnTo>
                      <a:pt x="11139" y="2769493"/>
                    </a:lnTo>
                    <a:lnTo>
                      <a:pt x="1379949" y="1519144"/>
                    </a:lnTo>
                    <a:lnTo>
                      <a:pt x="1958490" y="2051854"/>
                    </a:lnTo>
                    <a:close/>
                    <a:moveTo>
                      <a:pt x="3937314" y="281663"/>
                    </a:moveTo>
                    <a:lnTo>
                      <a:pt x="3937314" y="2593551"/>
                    </a:lnTo>
                    <a:lnTo>
                      <a:pt x="2677314" y="1415127"/>
                    </a:lnTo>
                    <a:lnTo>
                      <a:pt x="2832378" y="1270103"/>
                    </a:lnTo>
                    <a:close/>
                    <a:moveTo>
                      <a:pt x="0" y="248514"/>
                    </a:moveTo>
                    <a:lnTo>
                      <a:pt x="1254302" y="1403451"/>
                    </a:lnTo>
                    <a:lnTo>
                      <a:pt x="0" y="2576545"/>
                    </a:lnTo>
                    <a:close/>
                    <a:moveTo>
                      <a:pt x="7636" y="0"/>
                    </a:moveTo>
                    <a:lnTo>
                      <a:pt x="3974643" y="0"/>
                    </a:lnTo>
                    <a:lnTo>
                      <a:pt x="1962498" y="18000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solidFill>
                    <a:schemeClr val="tx1"/>
                  </a:solidFill>
                  <a:cs typeface="B Nazanin" panose="00000400000000000000" pitchFamily="2" charset="-78"/>
                </a:endParaRPr>
              </a:p>
            </p:txBody>
          </p:sp>
          <p:sp>
            <p:nvSpPr>
              <p:cNvPr id="170" name="Isosceles Triangle 2">
                <a:extLst>
                  <a:ext uri="{FF2B5EF4-FFF2-40B4-BE49-F238E27FC236}">
                    <a16:creationId xmlns:a16="http://schemas.microsoft.com/office/drawing/2014/main" id="{E0769558-0185-4084-9C50-C7C0A818D856}"/>
                  </a:ext>
                </a:extLst>
              </p:cNvPr>
              <p:cNvSpPr>
                <a:spLocks/>
              </p:cNvSpPr>
              <p:nvPr/>
            </p:nvSpPr>
            <p:spPr>
              <a:xfrm rot="2498363">
                <a:off x="8831623" y="1920263"/>
                <a:ext cx="392828" cy="392828"/>
              </a:xfrm>
              <a:custGeom>
                <a:avLst/>
                <a:gdLst/>
                <a:ahLst/>
                <a:cxnLst/>
                <a:rect l="l" t="t" r="r" b="b"/>
                <a:pathLst>
                  <a:path w="3860438" h="3938940">
                    <a:moveTo>
                      <a:pt x="1862067" y="2433815"/>
                    </a:moveTo>
                    <a:lnTo>
                      <a:pt x="1970067" y="2433815"/>
                    </a:lnTo>
                    <a:lnTo>
                      <a:pt x="1970067" y="3362873"/>
                    </a:lnTo>
                    <a:lnTo>
                      <a:pt x="2004792" y="3362873"/>
                    </a:lnTo>
                    <a:lnTo>
                      <a:pt x="2004792" y="3650907"/>
                    </a:lnTo>
                    <a:cubicBezTo>
                      <a:pt x="2004792" y="3808349"/>
                      <a:pt x="1878374" y="3936619"/>
                      <a:pt x="1720949" y="3938909"/>
                    </a:cubicBezTo>
                    <a:cubicBezTo>
                      <a:pt x="1564029" y="3941192"/>
                      <a:pt x="1434265" y="3817458"/>
                      <a:pt x="1429045" y="3660794"/>
                    </a:cubicBezTo>
                    <a:lnTo>
                      <a:pt x="1428727" y="3660794"/>
                    </a:lnTo>
                    <a:lnTo>
                      <a:pt x="1428727" y="3588794"/>
                    </a:lnTo>
                    <a:cubicBezTo>
                      <a:pt x="1428727" y="3549029"/>
                      <a:pt x="1460962" y="3516794"/>
                      <a:pt x="1500727" y="3516794"/>
                    </a:cubicBezTo>
                    <a:lnTo>
                      <a:pt x="1536727" y="3516794"/>
                    </a:lnTo>
                    <a:cubicBezTo>
                      <a:pt x="1576492" y="3516794"/>
                      <a:pt x="1608727" y="3549029"/>
                      <a:pt x="1608727" y="3588794"/>
                    </a:cubicBezTo>
                    <a:lnTo>
                      <a:pt x="1608727" y="3654789"/>
                    </a:lnTo>
                    <a:cubicBezTo>
                      <a:pt x="1610687" y="3713589"/>
                      <a:pt x="1659418" y="3760001"/>
                      <a:pt x="1718334" y="3759144"/>
                    </a:cubicBezTo>
                    <a:cubicBezTo>
                      <a:pt x="1777498" y="3758284"/>
                      <a:pt x="1825008" y="3710077"/>
                      <a:pt x="1825008" y="3650907"/>
                    </a:cubicBezTo>
                    <a:lnTo>
                      <a:pt x="1824792" y="3650907"/>
                    </a:lnTo>
                    <a:lnTo>
                      <a:pt x="1824792" y="3362873"/>
                    </a:lnTo>
                    <a:lnTo>
                      <a:pt x="1862067" y="3362873"/>
                    </a:lnTo>
                    <a:close/>
                    <a:moveTo>
                      <a:pt x="1963773" y="341826"/>
                    </a:moveTo>
                    <a:cubicBezTo>
                      <a:pt x="2603866" y="1105515"/>
                      <a:pt x="2803203" y="1464631"/>
                      <a:pt x="2867684" y="2396069"/>
                    </a:cubicBezTo>
                    <a:cubicBezTo>
                      <a:pt x="2523234" y="2107144"/>
                      <a:pt x="2324834" y="2107144"/>
                      <a:pt x="1967684" y="2396069"/>
                    </a:cubicBezTo>
                    <a:cubicBezTo>
                      <a:pt x="1966380" y="1713514"/>
                      <a:pt x="1965077" y="1024381"/>
                      <a:pt x="1963773" y="341826"/>
                    </a:cubicBezTo>
                    <a:close/>
                    <a:moveTo>
                      <a:pt x="1882676" y="341826"/>
                    </a:moveTo>
                    <a:cubicBezTo>
                      <a:pt x="1881372" y="1024381"/>
                      <a:pt x="1880069" y="1713514"/>
                      <a:pt x="1878765" y="2396069"/>
                    </a:cubicBezTo>
                    <a:cubicBezTo>
                      <a:pt x="1521615" y="2107144"/>
                      <a:pt x="1323215" y="2107144"/>
                      <a:pt x="978765" y="2396069"/>
                    </a:cubicBezTo>
                    <a:cubicBezTo>
                      <a:pt x="1043246" y="1464631"/>
                      <a:pt x="1242583" y="1105515"/>
                      <a:pt x="1882676" y="341826"/>
                    </a:cubicBezTo>
                    <a:close/>
                    <a:moveTo>
                      <a:pt x="2058573" y="335248"/>
                    </a:moveTo>
                    <a:cubicBezTo>
                      <a:pt x="3026489" y="598978"/>
                      <a:pt x="3714825" y="1273857"/>
                      <a:pt x="3860438" y="2396070"/>
                    </a:cubicBezTo>
                    <a:cubicBezTo>
                      <a:pt x="3515988" y="2107145"/>
                      <a:pt x="3317588" y="2107145"/>
                      <a:pt x="2960438" y="2396070"/>
                    </a:cubicBezTo>
                    <a:cubicBezTo>
                      <a:pt x="2910892" y="1313327"/>
                      <a:pt x="2647549" y="1036442"/>
                      <a:pt x="2058573" y="335248"/>
                    </a:cubicBezTo>
                    <a:close/>
                    <a:moveTo>
                      <a:pt x="1801865" y="335248"/>
                    </a:moveTo>
                    <a:cubicBezTo>
                      <a:pt x="1212889" y="1036442"/>
                      <a:pt x="949546" y="1313327"/>
                      <a:pt x="900000" y="2396070"/>
                    </a:cubicBezTo>
                    <a:cubicBezTo>
                      <a:pt x="542850" y="2107145"/>
                      <a:pt x="344450" y="2107145"/>
                      <a:pt x="0" y="2396070"/>
                    </a:cubicBezTo>
                    <a:cubicBezTo>
                      <a:pt x="145613" y="1273857"/>
                      <a:pt x="833949" y="598978"/>
                      <a:pt x="1801865" y="335248"/>
                    </a:cubicBezTo>
                    <a:close/>
                    <a:moveTo>
                      <a:pt x="1902679" y="0"/>
                    </a:moveTo>
                    <a:lnTo>
                      <a:pt x="1929455" y="0"/>
                    </a:lnTo>
                    <a:lnTo>
                      <a:pt x="1970067" y="288000"/>
                    </a:lnTo>
                    <a:lnTo>
                      <a:pt x="1862067" y="2880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sp>
            <p:nvSpPr>
              <p:cNvPr id="171" name="Rounded Rectangle 2">
                <a:extLst>
                  <a:ext uri="{FF2B5EF4-FFF2-40B4-BE49-F238E27FC236}">
                    <a16:creationId xmlns:a16="http://schemas.microsoft.com/office/drawing/2014/main" id="{DBD787C6-1EB3-499A-A963-2989E0AF2F42}"/>
                  </a:ext>
                </a:extLst>
              </p:cNvPr>
              <p:cNvSpPr/>
              <p:nvPr/>
            </p:nvSpPr>
            <p:spPr>
              <a:xfrm rot="19470155">
                <a:off x="10110329" y="1972655"/>
                <a:ext cx="132806" cy="502999"/>
              </a:xfrm>
              <a:custGeom>
                <a:avLst/>
                <a:gdLst/>
                <a:ahLst/>
                <a:cxnLst/>
                <a:rect l="l" t="t" r="r" b="b"/>
                <a:pathLst>
                  <a:path w="1323851" h="5014044">
                    <a:moveTo>
                      <a:pt x="797140" y="4503940"/>
                    </a:moveTo>
                    <a:cubicBezTo>
                      <a:pt x="732770" y="4439570"/>
                      <a:pt x="628407" y="4439570"/>
                      <a:pt x="564037" y="4503940"/>
                    </a:cubicBezTo>
                    <a:cubicBezTo>
                      <a:pt x="499667" y="4568310"/>
                      <a:pt x="499667" y="4672672"/>
                      <a:pt x="564037" y="4737042"/>
                    </a:cubicBezTo>
                    <a:cubicBezTo>
                      <a:pt x="628407" y="4801412"/>
                      <a:pt x="732770" y="4801413"/>
                      <a:pt x="797140" y="4737043"/>
                    </a:cubicBezTo>
                    <a:cubicBezTo>
                      <a:pt x="861510" y="4672673"/>
                      <a:pt x="861510" y="4568310"/>
                      <a:pt x="797140" y="4503940"/>
                    </a:cubicBezTo>
                    <a:close/>
                    <a:moveTo>
                      <a:pt x="1019859" y="4396571"/>
                    </a:moveTo>
                    <a:lnTo>
                      <a:pt x="1019859" y="4844408"/>
                    </a:lnTo>
                    <a:lnTo>
                      <a:pt x="680589" y="5014044"/>
                    </a:lnTo>
                    <a:lnTo>
                      <a:pt x="341319" y="4844409"/>
                    </a:lnTo>
                    <a:lnTo>
                      <a:pt x="341319" y="4396572"/>
                    </a:lnTo>
                    <a:lnTo>
                      <a:pt x="680589" y="4226937"/>
                    </a:lnTo>
                    <a:close/>
                    <a:moveTo>
                      <a:pt x="800624" y="237293"/>
                    </a:moveTo>
                    <a:cubicBezTo>
                      <a:pt x="730322" y="166991"/>
                      <a:pt x="616339" y="166991"/>
                      <a:pt x="546037" y="237293"/>
                    </a:cubicBezTo>
                    <a:cubicBezTo>
                      <a:pt x="475735" y="307595"/>
                      <a:pt x="475735" y="421577"/>
                      <a:pt x="546037" y="491879"/>
                    </a:cubicBezTo>
                    <a:cubicBezTo>
                      <a:pt x="616339" y="562181"/>
                      <a:pt x="730322" y="562181"/>
                      <a:pt x="800624" y="491879"/>
                    </a:cubicBezTo>
                    <a:cubicBezTo>
                      <a:pt x="870926" y="421577"/>
                      <a:pt x="870926" y="307595"/>
                      <a:pt x="800624" y="237293"/>
                    </a:cubicBezTo>
                    <a:close/>
                    <a:moveTo>
                      <a:pt x="1079384" y="68015"/>
                    </a:moveTo>
                    <a:cubicBezTo>
                      <a:pt x="1121407" y="110039"/>
                      <a:pt x="1147399" y="168093"/>
                      <a:pt x="1147399" y="232219"/>
                    </a:cubicBezTo>
                    <a:cubicBezTo>
                      <a:pt x="1147399" y="1159793"/>
                      <a:pt x="1034554" y="2087367"/>
                      <a:pt x="1023948" y="3014957"/>
                    </a:cubicBezTo>
                    <a:cubicBezTo>
                      <a:pt x="1133082" y="3060182"/>
                      <a:pt x="1235152" y="3127360"/>
                      <a:pt x="1323851" y="3216059"/>
                    </a:cubicBezTo>
                    <a:cubicBezTo>
                      <a:pt x="1689423" y="3581630"/>
                      <a:pt x="1689423" y="4174338"/>
                      <a:pt x="1323851" y="4539910"/>
                    </a:cubicBezTo>
                    <a:cubicBezTo>
                      <a:pt x="1261218" y="4602543"/>
                      <a:pt x="1191917" y="4654446"/>
                      <a:pt x="1117803" y="4694845"/>
                    </a:cubicBezTo>
                    <a:lnTo>
                      <a:pt x="1117303" y="3872699"/>
                    </a:lnTo>
                    <a:lnTo>
                      <a:pt x="684319" y="3565900"/>
                    </a:lnTo>
                    <a:lnTo>
                      <a:pt x="251709" y="3873225"/>
                    </a:lnTo>
                    <a:lnTo>
                      <a:pt x="252223" y="4718882"/>
                    </a:lnTo>
                    <a:cubicBezTo>
                      <a:pt x="160837" y="4675423"/>
                      <a:pt x="75567" y="4615476"/>
                      <a:pt x="0" y="4539910"/>
                    </a:cubicBezTo>
                    <a:cubicBezTo>
                      <a:pt x="-365571" y="4174338"/>
                      <a:pt x="-365571" y="3581630"/>
                      <a:pt x="0" y="3216059"/>
                    </a:cubicBezTo>
                    <a:cubicBezTo>
                      <a:pt x="100968" y="3115091"/>
                      <a:pt x="219261" y="3042010"/>
                      <a:pt x="345675" y="2997831"/>
                    </a:cubicBezTo>
                    <a:lnTo>
                      <a:pt x="211295" y="232219"/>
                    </a:lnTo>
                    <a:cubicBezTo>
                      <a:pt x="211295" y="103968"/>
                      <a:pt x="315263" y="0"/>
                      <a:pt x="443514" y="0"/>
                    </a:cubicBezTo>
                    <a:lnTo>
                      <a:pt x="915180" y="0"/>
                    </a:lnTo>
                    <a:cubicBezTo>
                      <a:pt x="979305" y="0"/>
                      <a:pt x="1037360" y="25992"/>
                      <a:pt x="1079384" y="6801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solidFill>
                    <a:schemeClr val="tx1"/>
                  </a:solidFill>
                  <a:cs typeface="B Nazanin" panose="00000400000000000000" pitchFamily="2" charset="-78"/>
                </a:endParaRPr>
              </a:p>
            </p:txBody>
          </p:sp>
          <p:sp>
            <p:nvSpPr>
              <p:cNvPr id="172" name="자유형: 도형 94">
                <a:extLst>
                  <a:ext uri="{FF2B5EF4-FFF2-40B4-BE49-F238E27FC236}">
                    <a16:creationId xmlns:a16="http://schemas.microsoft.com/office/drawing/2014/main" id="{205BBCDE-8AB7-45BC-BA16-7829695B50A7}"/>
                  </a:ext>
                </a:extLst>
              </p:cNvPr>
              <p:cNvSpPr/>
              <p:nvPr/>
            </p:nvSpPr>
            <p:spPr>
              <a:xfrm rot="13500000">
                <a:off x="9503918" y="5364438"/>
                <a:ext cx="71616" cy="502304"/>
              </a:xfrm>
              <a:custGeom>
                <a:avLst/>
                <a:gdLst>
                  <a:gd name="connsiteX0" fmla="*/ 42919 w 65631"/>
                  <a:gd name="connsiteY0" fmla="*/ 215685 h 460327"/>
                  <a:gd name="connsiteX1" fmla="*/ 22708 w 65631"/>
                  <a:gd name="connsiteY1" fmla="*/ 215685 h 460327"/>
                  <a:gd name="connsiteX2" fmla="*/ 0 w 65631"/>
                  <a:gd name="connsiteY2" fmla="*/ 185855 h 460327"/>
                  <a:gd name="connsiteX3" fmla="*/ 3 w 65631"/>
                  <a:gd name="connsiteY3" fmla="*/ 185856 h 460327"/>
                  <a:gd name="connsiteX4" fmla="*/ 3 w 65631"/>
                  <a:gd name="connsiteY4" fmla="*/ 32814 h 460327"/>
                  <a:gd name="connsiteX5" fmla="*/ 32817 w 65631"/>
                  <a:gd name="connsiteY5" fmla="*/ 0 h 460327"/>
                  <a:gd name="connsiteX6" fmla="*/ 65631 w 65631"/>
                  <a:gd name="connsiteY6" fmla="*/ 32814 h 460327"/>
                  <a:gd name="connsiteX7" fmla="*/ 65631 w 65631"/>
                  <a:gd name="connsiteY7" fmla="*/ 185856 h 460327"/>
                  <a:gd name="connsiteX8" fmla="*/ 65626 w 65631"/>
                  <a:gd name="connsiteY8" fmla="*/ 185856 h 460327"/>
                  <a:gd name="connsiteX9" fmla="*/ 57234 w 65631"/>
                  <a:gd name="connsiteY9" fmla="*/ 460327 h 460327"/>
                  <a:gd name="connsiteX10" fmla="*/ 11300 w 65631"/>
                  <a:gd name="connsiteY10" fmla="*/ 460327 h 460327"/>
                  <a:gd name="connsiteX11" fmla="*/ 11300 w 65631"/>
                  <a:gd name="connsiteY11" fmla="*/ 366559 h 460327"/>
                  <a:gd name="connsiteX12" fmla="*/ 25452 w 65631"/>
                  <a:gd name="connsiteY12" fmla="*/ 346112 h 460327"/>
                  <a:gd name="connsiteX13" fmla="*/ 24960 w 65631"/>
                  <a:gd name="connsiteY13" fmla="*/ 216553 h 460327"/>
                  <a:gd name="connsiteX14" fmla="*/ 42858 w 65631"/>
                  <a:gd name="connsiteY14" fmla="*/ 216553 h 460327"/>
                  <a:gd name="connsiteX15" fmla="*/ 42366 w 65631"/>
                  <a:gd name="connsiteY15" fmla="*/ 345621 h 460327"/>
                  <a:gd name="connsiteX16" fmla="*/ 57234 w 65631"/>
                  <a:gd name="connsiteY16" fmla="*/ 366559 h 46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5631" h="460327">
                    <a:moveTo>
                      <a:pt x="42919" y="215685"/>
                    </a:moveTo>
                    <a:lnTo>
                      <a:pt x="22708" y="215685"/>
                    </a:lnTo>
                    <a:lnTo>
                      <a:pt x="0" y="185855"/>
                    </a:lnTo>
                    <a:lnTo>
                      <a:pt x="3" y="185856"/>
                    </a:lnTo>
                    <a:lnTo>
                      <a:pt x="3" y="32814"/>
                    </a:lnTo>
                    <a:cubicBezTo>
                      <a:pt x="3" y="14690"/>
                      <a:pt x="14694" y="0"/>
                      <a:pt x="32817" y="0"/>
                    </a:cubicBezTo>
                    <a:cubicBezTo>
                      <a:pt x="50940" y="0"/>
                      <a:pt x="65631" y="14690"/>
                      <a:pt x="65631" y="32814"/>
                    </a:cubicBezTo>
                    <a:lnTo>
                      <a:pt x="65631" y="185856"/>
                    </a:lnTo>
                    <a:lnTo>
                      <a:pt x="65626" y="185856"/>
                    </a:lnTo>
                    <a:close/>
                    <a:moveTo>
                      <a:pt x="57234" y="460327"/>
                    </a:moveTo>
                    <a:lnTo>
                      <a:pt x="11300" y="460327"/>
                    </a:lnTo>
                    <a:lnTo>
                      <a:pt x="11300" y="366559"/>
                    </a:lnTo>
                    <a:cubicBezTo>
                      <a:pt x="13577" y="349655"/>
                      <a:pt x="25635" y="358815"/>
                      <a:pt x="25452" y="346112"/>
                    </a:cubicBezTo>
                    <a:cubicBezTo>
                      <a:pt x="25288" y="302926"/>
                      <a:pt x="25124" y="259739"/>
                      <a:pt x="24960" y="216553"/>
                    </a:cubicBezTo>
                    <a:lnTo>
                      <a:pt x="42858" y="216553"/>
                    </a:lnTo>
                    <a:cubicBezTo>
                      <a:pt x="42694" y="259576"/>
                      <a:pt x="42530" y="302598"/>
                      <a:pt x="42366" y="345621"/>
                    </a:cubicBezTo>
                    <a:cubicBezTo>
                      <a:pt x="39843" y="359799"/>
                      <a:pt x="54756" y="347441"/>
                      <a:pt x="57234" y="36655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dirty="0">
                  <a:solidFill>
                    <a:schemeClr val="tx1"/>
                  </a:solidFill>
                  <a:cs typeface="B Nazanin" panose="00000400000000000000" pitchFamily="2" charset="-78"/>
                </a:endParaRPr>
              </a:p>
            </p:txBody>
          </p:sp>
          <p:sp>
            <p:nvSpPr>
              <p:cNvPr id="173" name="Rectangle 4">
                <a:extLst>
                  <a:ext uri="{FF2B5EF4-FFF2-40B4-BE49-F238E27FC236}">
                    <a16:creationId xmlns:a16="http://schemas.microsoft.com/office/drawing/2014/main" id="{B2BD80DA-06CD-4218-BD37-6CFD5C2AACB3}"/>
                  </a:ext>
                </a:extLst>
              </p:cNvPr>
              <p:cNvSpPr>
                <a:spLocks noChangeAspect="1"/>
              </p:cNvSpPr>
              <p:nvPr/>
            </p:nvSpPr>
            <p:spPr>
              <a:xfrm>
                <a:off x="10146073" y="5282722"/>
                <a:ext cx="141778" cy="392828"/>
              </a:xfrm>
              <a:custGeom>
                <a:avLst/>
                <a:gdLst/>
                <a:ahLst/>
                <a:cxnLst/>
                <a:rect l="l" t="t" r="r" b="b"/>
                <a:pathLst>
                  <a:path w="1397263" h="3871427">
                    <a:moveTo>
                      <a:pt x="698631" y="1778701"/>
                    </a:moveTo>
                    <a:cubicBezTo>
                      <a:pt x="609151" y="1778701"/>
                      <a:pt x="536613" y="1851239"/>
                      <a:pt x="536613" y="1940719"/>
                    </a:cubicBezTo>
                    <a:cubicBezTo>
                      <a:pt x="536613" y="2030199"/>
                      <a:pt x="609151" y="2102737"/>
                      <a:pt x="698631" y="2102737"/>
                    </a:cubicBezTo>
                    <a:cubicBezTo>
                      <a:pt x="788111" y="2102737"/>
                      <a:pt x="860649" y="2030199"/>
                      <a:pt x="860649" y="1940719"/>
                    </a:cubicBezTo>
                    <a:cubicBezTo>
                      <a:pt x="860649" y="1851239"/>
                      <a:pt x="788111" y="1778701"/>
                      <a:pt x="698631" y="1778701"/>
                    </a:cubicBezTo>
                    <a:close/>
                    <a:moveTo>
                      <a:pt x="999594" y="0"/>
                    </a:moveTo>
                    <a:lnTo>
                      <a:pt x="1321063" y="0"/>
                    </a:lnTo>
                    <a:lnTo>
                      <a:pt x="1390119" y="95250"/>
                    </a:lnTo>
                    <a:cubicBezTo>
                      <a:pt x="1392500" y="284956"/>
                      <a:pt x="1394882" y="474663"/>
                      <a:pt x="1397263" y="664369"/>
                    </a:cubicBezTo>
                    <a:lnTo>
                      <a:pt x="1256769" y="833438"/>
                    </a:lnTo>
                    <a:lnTo>
                      <a:pt x="921013" y="978694"/>
                    </a:lnTo>
                    <a:lnTo>
                      <a:pt x="913199" y="978651"/>
                    </a:lnTo>
                    <a:lnTo>
                      <a:pt x="913199" y="1700779"/>
                    </a:lnTo>
                    <a:cubicBezTo>
                      <a:pt x="979823" y="1759212"/>
                      <a:pt x="1021211" y="1845132"/>
                      <a:pt x="1021211" y="1940719"/>
                    </a:cubicBezTo>
                    <a:cubicBezTo>
                      <a:pt x="1021211" y="2036306"/>
                      <a:pt x="979823" y="2122226"/>
                      <a:pt x="913199" y="2180659"/>
                    </a:cubicBezTo>
                    <a:lnTo>
                      <a:pt x="913199" y="2896482"/>
                    </a:lnTo>
                    <a:lnTo>
                      <a:pt x="1238250" y="3021320"/>
                    </a:lnTo>
                    <a:lnTo>
                      <a:pt x="1390650" y="3199914"/>
                    </a:lnTo>
                    <a:lnTo>
                      <a:pt x="1393032" y="3764270"/>
                    </a:lnTo>
                    <a:lnTo>
                      <a:pt x="1316832" y="3869045"/>
                    </a:lnTo>
                    <a:lnTo>
                      <a:pt x="997744" y="3869045"/>
                    </a:lnTo>
                    <a:lnTo>
                      <a:pt x="995363" y="3276114"/>
                    </a:lnTo>
                    <a:lnTo>
                      <a:pt x="700088" y="3111808"/>
                    </a:lnTo>
                    <a:lnTo>
                      <a:pt x="409575" y="3288020"/>
                    </a:lnTo>
                    <a:lnTo>
                      <a:pt x="397669" y="3871427"/>
                    </a:lnTo>
                    <a:lnTo>
                      <a:pt x="76200" y="3871427"/>
                    </a:lnTo>
                    <a:lnTo>
                      <a:pt x="7144" y="3776177"/>
                    </a:lnTo>
                    <a:cubicBezTo>
                      <a:pt x="4763" y="3586471"/>
                      <a:pt x="2381" y="3396764"/>
                      <a:pt x="0" y="3207058"/>
                    </a:cubicBezTo>
                    <a:lnTo>
                      <a:pt x="140494" y="3037989"/>
                    </a:lnTo>
                    <a:lnTo>
                      <a:pt x="476250" y="2892733"/>
                    </a:lnTo>
                    <a:lnTo>
                      <a:pt x="481151" y="2892760"/>
                    </a:lnTo>
                    <a:lnTo>
                      <a:pt x="481151" y="2180659"/>
                    </a:lnTo>
                    <a:cubicBezTo>
                      <a:pt x="414527" y="2122226"/>
                      <a:pt x="373139" y="2036306"/>
                      <a:pt x="373139" y="1940719"/>
                    </a:cubicBezTo>
                    <a:cubicBezTo>
                      <a:pt x="373139" y="1845132"/>
                      <a:pt x="414527" y="1759212"/>
                      <a:pt x="481151" y="1700779"/>
                    </a:cubicBezTo>
                    <a:lnTo>
                      <a:pt x="481151" y="973827"/>
                    </a:lnTo>
                    <a:lnTo>
                      <a:pt x="159013" y="850107"/>
                    </a:lnTo>
                    <a:lnTo>
                      <a:pt x="6613" y="671513"/>
                    </a:lnTo>
                    <a:lnTo>
                      <a:pt x="4231" y="107157"/>
                    </a:lnTo>
                    <a:lnTo>
                      <a:pt x="80431" y="2382"/>
                    </a:lnTo>
                    <a:lnTo>
                      <a:pt x="399519" y="2382"/>
                    </a:lnTo>
                    <a:cubicBezTo>
                      <a:pt x="400313" y="198438"/>
                      <a:pt x="401106" y="396875"/>
                      <a:pt x="401900" y="595313"/>
                    </a:cubicBezTo>
                    <a:lnTo>
                      <a:pt x="697175" y="759619"/>
                    </a:lnTo>
                    <a:lnTo>
                      <a:pt x="987688" y="58340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solidFill>
                    <a:schemeClr val="tx1"/>
                  </a:solidFill>
                  <a:cs typeface="B Nazanin" panose="00000400000000000000" pitchFamily="2" charset="-78"/>
                </a:endParaRPr>
              </a:p>
            </p:txBody>
          </p:sp>
          <p:sp>
            <p:nvSpPr>
              <p:cNvPr id="174" name="Isosceles Triangle 33">
                <a:extLst>
                  <a:ext uri="{FF2B5EF4-FFF2-40B4-BE49-F238E27FC236}">
                    <a16:creationId xmlns:a16="http://schemas.microsoft.com/office/drawing/2014/main" id="{46D34BE3-B501-4F4F-87F8-92A94FE56E3C}"/>
                  </a:ext>
                </a:extLst>
              </p:cNvPr>
              <p:cNvSpPr>
                <a:spLocks/>
              </p:cNvSpPr>
              <p:nvPr/>
            </p:nvSpPr>
            <p:spPr>
              <a:xfrm rot="10800000">
                <a:off x="9233259" y="1922064"/>
                <a:ext cx="351266" cy="351266"/>
              </a:xfrm>
              <a:custGeom>
                <a:avLst/>
                <a:gdLst/>
                <a:ahLst/>
                <a:cxnLst/>
                <a:rect l="l" t="t" r="r" b="b"/>
                <a:pathLst>
                  <a:path w="3982665" h="3915008">
                    <a:moveTo>
                      <a:pt x="0" y="2664000"/>
                    </a:moveTo>
                    <a:lnTo>
                      <a:pt x="1911318" y="72000"/>
                    </a:lnTo>
                    <a:lnTo>
                      <a:pt x="1142725" y="2655962"/>
                    </a:lnTo>
                    <a:close/>
                    <a:moveTo>
                      <a:pt x="3982665" y="2664000"/>
                    </a:moveTo>
                    <a:lnTo>
                      <a:pt x="2839940" y="2655962"/>
                    </a:lnTo>
                    <a:lnTo>
                      <a:pt x="2071347" y="72000"/>
                    </a:lnTo>
                    <a:close/>
                    <a:moveTo>
                      <a:pt x="2621333" y="2664000"/>
                    </a:moveTo>
                    <a:lnTo>
                      <a:pt x="1361333" y="2664000"/>
                    </a:lnTo>
                    <a:lnTo>
                      <a:pt x="1991333" y="0"/>
                    </a:lnTo>
                    <a:close/>
                    <a:moveTo>
                      <a:pt x="1806654" y="3915007"/>
                    </a:moveTo>
                    <a:lnTo>
                      <a:pt x="726654" y="3915007"/>
                    </a:lnTo>
                    <a:lnTo>
                      <a:pt x="1266654" y="2835007"/>
                    </a:lnTo>
                    <a:close/>
                    <a:moveTo>
                      <a:pt x="555902" y="3915008"/>
                    </a:moveTo>
                    <a:lnTo>
                      <a:pt x="15902" y="2835008"/>
                    </a:lnTo>
                    <a:lnTo>
                      <a:pt x="1095902" y="2835008"/>
                    </a:lnTo>
                    <a:close/>
                    <a:moveTo>
                      <a:pt x="1977406" y="3915008"/>
                    </a:moveTo>
                    <a:lnTo>
                      <a:pt x="1437406" y="2835008"/>
                    </a:lnTo>
                    <a:lnTo>
                      <a:pt x="2517406" y="2835008"/>
                    </a:lnTo>
                    <a:close/>
                    <a:moveTo>
                      <a:pt x="3228158" y="3915008"/>
                    </a:moveTo>
                    <a:lnTo>
                      <a:pt x="2148158" y="3915008"/>
                    </a:lnTo>
                    <a:lnTo>
                      <a:pt x="2688158" y="2835008"/>
                    </a:lnTo>
                    <a:close/>
                    <a:moveTo>
                      <a:pt x="3398910" y="3915008"/>
                    </a:moveTo>
                    <a:lnTo>
                      <a:pt x="2858910" y="2835008"/>
                    </a:lnTo>
                    <a:lnTo>
                      <a:pt x="3938910" y="283500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sp>
            <p:nvSpPr>
              <p:cNvPr id="175" name="Rounded Rectangle 5">
                <a:extLst>
                  <a:ext uri="{FF2B5EF4-FFF2-40B4-BE49-F238E27FC236}">
                    <a16:creationId xmlns:a16="http://schemas.microsoft.com/office/drawing/2014/main" id="{397519AB-B8FC-41FB-ABE9-A805CC677A92}"/>
                  </a:ext>
                </a:extLst>
              </p:cNvPr>
              <p:cNvSpPr>
                <a:spLocks/>
              </p:cNvSpPr>
              <p:nvPr/>
            </p:nvSpPr>
            <p:spPr>
              <a:xfrm>
                <a:off x="8136976" y="5049647"/>
                <a:ext cx="351266" cy="351266"/>
              </a:xfrm>
              <a:custGeom>
                <a:avLst/>
                <a:gdLst/>
                <a:ahLst/>
                <a:cxnLst/>
                <a:rect l="l" t="t" r="r" b="b"/>
                <a:pathLst>
                  <a:path w="3928707" h="3954781">
                    <a:moveTo>
                      <a:pt x="2773336" y="2238726"/>
                    </a:moveTo>
                    <a:cubicBezTo>
                      <a:pt x="2746826" y="2238726"/>
                      <a:pt x="2725335" y="2260217"/>
                      <a:pt x="2725335" y="2286727"/>
                    </a:cubicBezTo>
                    <a:lnTo>
                      <a:pt x="2725335" y="2478725"/>
                    </a:lnTo>
                    <a:cubicBezTo>
                      <a:pt x="2725335" y="2505235"/>
                      <a:pt x="2746826" y="2526726"/>
                      <a:pt x="2773336" y="2526726"/>
                    </a:cubicBezTo>
                    <a:lnTo>
                      <a:pt x="2965334" y="2526726"/>
                    </a:lnTo>
                    <a:cubicBezTo>
                      <a:pt x="2991844" y="2526726"/>
                      <a:pt x="3013335" y="2505235"/>
                      <a:pt x="3013335" y="2478725"/>
                    </a:cubicBezTo>
                    <a:lnTo>
                      <a:pt x="3013335" y="2286727"/>
                    </a:lnTo>
                    <a:cubicBezTo>
                      <a:pt x="3013335" y="2260217"/>
                      <a:pt x="2991844" y="2238726"/>
                      <a:pt x="2965334" y="2238726"/>
                    </a:cubicBezTo>
                    <a:close/>
                    <a:moveTo>
                      <a:pt x="2313922" y="2238726"/>
                    </a:moveTo>
                    <a:cubicBezTo>
                      <a:pt x="2287412" y="2238726"/>
                      <a:pt x="2265921" y="2260217"/>
                      <a:pt x="2265921" y="2286727"/>
                    </a:cubicBezTo>
                    <a:lnTo>
                      <a:pt x="2265921" y="2478725"/>
                    </a:lnTo>
                    <a:cubicBezTo>
                      <a:pt x="2265921" y="2505235"/>
                      <a:pt x="2287412" y="2526726"/>
                      <a:pt x="2313922" y="2526726"/>
                    </a:cubicBezTo>
                    <a:lnTo>
                      <a:pt x="2505920" y="2526726"/>
                    </a:lnTo>
                    <a:cubicBezTo>
                      <a:pt x="2532430" y="2526726"/>
                      <a:pt x="2553921" y="2505235"/>
                      <a:pt x="2553921" y="2478725"/>
                    </a:cubicBezTo>
                    <a:lnTo>
                      <a:pt x="2553921" y="2286727"/>
                    </a:lnTo>
                    <a:cubicBezTo>
                      <a:pt x="2553921" y="2260217"/>
                      <a:pt x="2532430" y="2238726"/>
                      <a:pt x="2505920" y="2238726"/>
                    </a:cubicBezTo>
                    <a:close/>
                    <a:moveTo>
                      <a:pt x="1854508" y="2238726"/>
                    </a:moveTo>
                    <a:cubicBezTo>
                      <a:pt x="1827998" y="2238726"/>
                      <a:pt x="1806507" y="2260217"/>
                      <a:pt x="1806507" y="2286727"/>
                    </a:cubicBezTo>
                    <a:lnTo>
                      <a:pt x="1806507" y="2478725"/>
                    </a:lnTo>
                    <a:cubicBezTo>
                      <a:pt x="1806507" y="2505235"/>
                      <a:pt x="1827998" y="2526726"/>
                      <a:pt x="1854508" y="2526726"/>
                    </a:cubicBezTo>
                    <a:lnTo>
                      <a:pt x="2046506" y="2526726"/>
                    </a:lnTo>
                    <a:cubicBezTo>
                      <a:pt x="2073016" y="2526726"/>
                      <a:pt x="2094507" y="2505235"/>
                      <a:pt x="2094507" y="2478725"/>
                    </a:cubicBezTo>
                    <a:lnTo>
                      <a:pt x="2094507" y="2286727"/>
                    </a:lnTo>
                    <a:cubicBezTo>
                      <a:pt x="2094507" y="2260217"/>
                      <a:pt x="2073016" y="2238726"/>
                      <a:pt x="2046506" y="2238726"/>
                    </a:cubicBezTo>
                    <a:close/>
                    <a:moveTo>
                      <a:pt x="879732" y="2133675"/>
                    </a:moveTo>
                    <a:cubicBezTo>
                      <a:pt x="767330" y="2133675"/>
                      <a:pt x="676210" y="2224795"/>
                      <a:pt x="676210" y="2337197"/>
                    </a:cubicBezTo>
                    <a:cubicBezTo>
                      <a:pt x="676210" y="2449599"/>
                      <a:pt x="767330" y="2540719"/>
                      <a:pt x="879732" y="2540719"/>
                    </a:cubicBezTo>
                    <a:cubicBezTo>
                      <a:pt x="956121" y="2540719"/>
                      <a:pt x="1022681" y="2498634"/>
                      <a:pt x="1054808" y="2434886"/>
                    </a:cubicBezTo>
                    <a:lnTo>
                      <a:pt x="1469273" y="2434887"/>
                    </a:lnTo>
                    <a:cubicBezTo>
                      <a:pt x="1529381" y="2434887"/>
                      <a:pt x="1578108" y="2386160"/>
                      <a:pt x="1578108" y="2326052"/>
                    </a:cubicBezTo>
                    <a:cubicBezTo>
                      <a:pt x="1578108" y="2265944"/>
                      <a:pt x="1529381" y="2217217"/>
                      <a:pt x="1469273" y="2217217"/>
                    </a:cubicBezTo>
                    <a:lnTo>
                      <a:pt x="1039779" y="2217217"/>
                    </a:lnTo>
                    <a:cubicBezTo>
                      <a:pt x="1005455" y="2165662"/>
                      <a:pt x="946329" y="2133675"/>
                      <a:pt x="879732" y="2133675"/>
                    </a:cubicBezTo>
                    <a:close/>
                    <a:moveTo>
                      <a:pt x="2773336" y="1699178"/>
                    </a:moveTo>
                    <a:cubicBezTo>
                      <a:pt x="2746826" y="1699178"/>
                      <a:pt x="2725335" y="1720669"/>
                      <a:pt x="2725335" y="1747179"/>
                    </a:cubicBezTo>
                    <a:lnTo>
                      <a:pt x="2725335" y="1939177"/>
                    </a:lnTo>
                    <a:cubicBezTo>
                      <a:pt x="2725335" y="1965687"/>
                      <a:pt x="2746826" y="1987178"/>
                      <a:pt x="2773336" y="1987178"/>
                    </a:cubicBezTo>
                    <a:lnTo>
                      <a:pt x="2965334" y="1987178"/>
                    </a:lnTo>
                    <a:cubicBezTo>
                      <a:pt x="2991844" y="1987178"/>
                      <a:pt x="3013335" y="1965687"/>
                      <a:pt x="3013335" y="1939177"/>
                    </a:cubicBezTo>
                    <a:lnTo>
                      <a:pt x="3013335" y="1747179"/>
                    </a:lnTo>
                    <a:cubicBezTo>
                      <a:pt x="3013335" y="1720669"/>
                      <a:pt x="2991844" y="1699178"/>
                      <a:pt x="2965334" y="1699178"/>
                    </a:cubicBezTo>
                    <a:close/>
                    <a:moveTo>
                      <a:pt x="2313922" y="1699178"/>
                    </a:moveTo>
                    <a:cubicBezTo>
                      <a:pt x="2287412" y="1699178"/>
                      <a:pt x="2265921" y="1720669"/>
                      <a:pt x="2265921" y="1747179"/>
                    </a:cubicBezTo>
                    <a:lnTo>
                      <a:pt x="2265921" y="1939177"/>
                    </a:lnTo>
                    <a:cubicBezTo>
                      <a:pt x="2265921" y="1965687"/>
                      <a:pt x="2287412" y="1987178"/>
                      <a:pt x="2313922" y="1987178"/>
                    </a:cubicBezTo>
                    <a:lnTo>
                      <a:pt x="2505920" y="1987178"/>
                    </a:lnTo>
                    <a:cubicBezTo>
                      <a:pt x="2532430" y="1987178"/>
                      <a:pt x="2553921" y="1965687"/>
                      <a:pt x="2553921" y="1939177"/>
                    </a:cubicBezTo>
                    <a:lnTo>
                      <a:pt x="2553921" y="1747179"/>
                    </a:lnTo>
                    <a:cubicBezTo>
                      <a:pt x="2553921" y="1720669"/>
                      <a:pt x="2532430" y="1699178"/>
                      <a:pt x="2505920" y="1699178"/>
                    </a:cubicBezTo>
                    <a:close/>
                    <a:moveTo>
                      <a:pt x="1854508" y="1699178"/>
                    </a:moveTo>
                    <a:cubicBezTo>
                      <a:pt x="1827998" y="1699178"/>
                      <a:pt x="1806507" y="1720669"/>
                      <a:pt x="1806507" y="1747179"/>
                    </a:cubicBezTo>
                    <a:lnTo>
                      <a:pt x="1806507" y="1939177"/>
                    </a:lnTo>
                    <a:cubicBezTo>
                      <a:pt x="1806507" y="1965687"/>
                      <a:pt x="1827998" y="1987178"/>
                      <a:pt x="1854508" y="1987178"/>
                    </a:cubicBezTo>
                    <a:lnTo>
                      <a:pt x="2046506" y="1987178"/>
                    </a:lnTo>
                    <a:cubicBezTo>
                      <a:pt x="2073016" y="1987178"/>
                      <a:pt x="2094507" y="1965687"/>
                      <a:pt x="2094507" y="1939177"/>
                    </a:cubicBezTo>
                    <a:lnTo>
                      <a:pt x="2094507" y="1747179"/>
                    </a:lnTo>
                    <a:cubicBezTo>
                      <a:pt x="2094507" y="1720669"/>
                      <a:pt x="2073016" y="1699178"/>
                      <a:pt x="2046506" y="1699178"/>
                    </a:cubicBezTo>
                    <a:close/>
                    <a:moveTo>
                      <a:pt x="1035948" y="1186216"/>
                    </a:moveTo>
                    <a:cubicBezTo>
                      <a:pt x="1165960" y="1186216"/>
                      <a:pt x="1271356" y="1291612"/>
                      <a:pt x="1271356" y="1421624"/>
                    </a:cubicBezTo>
                    <a:cubicBezTo>
                      <a:pt x="1271356" y="1551636"/>
                      <a:pt x="1165960" y="1657032"/>
                      <a:pt x="1035948" y="1657032"/>
                    </a:cubicBezTo>
                    <a:cubicBezTo>
                      <a:pt x="905936" y="1657032"/>
                      <a:pt x="800540" y="1551636"/>
                      <a:pt x="800540" y="1421624"/>
                    </a:cubicBezTo>
                    <a:cubicBezTo>
                      <a:pt x="800540" y="1291612"/>
                      <a:pt x="905936" y="1186216"/>
                      <a:pt x="1035948" y="1186216"/>
                    </a:cubicBezTo>
                    <a:close/>
                    <a:moveTo>
                      <a:pt x="2773336" y="1159631"/>
                    </a:moveTo>
                    <a:cubicBezTo>
                      <a:pt x="2746826" y="1159631"/>
                      <a:pt x="2725335" y="1181122"/>
                      <a:pt x="2725335" y="1207632"/>
                    </a:cubicBezTo>
                    <a:lnTo>
                      <a:pt x="2725335" y="1399630"/>
                    </a:lnTo>
                    <a:cubicBezTo>
                      <a:pt x="2725335" y="1426140"/>
                      <a:pt x="2746826" y="1447631"/>
                      <a:pt x="2773336" y="1447631"/>
                    </a:cubicBezTo>
                    <a:lnTo>
                      <a:pt x="2965334" y="1447631"/>
                    </a:lnTo>
                    <a:cubicBezTo>
                      <a:pt x="2991844" y="1447631"/>
                      <a:pt x="3013335" y="1426140"/>
                      <a:pt x="3013335" y="1399630"/>
                    </a:cubicBezTo>
                    <a:lnTo>
                      <a:pt x="3013335" y="1207632"/>
                    </a:lnTo>
                    <a:cubicBezTo>
                      <a:pt x="3013335" y="1181122"/>
                      <a:pt x="2991844" y="1159631"/>
                      <a:pt x="2965334" y="1159631"/>
                    </a:cubicBezTo>
                    <a:close/>
                    <a:moveTo>
                      <a:pt x="2313922" y="1159631"/>
                    </a:moveTo>
                    <a:cubicBezTo>
                      <a:pt x="2287412" y="1159631"/>
                      <a:pt x="2265921" y="1181122"/>
                      <a:pt x="2265921" y="1207632"/>
                    </a:cubicBezTo>
                    <a:lnTo>
                      <a:pt x="2265921" y="1399630"/>
                    </a:lnTo>
                    <a:cubicBezTo>
                      <a:pt x="2265921" y="1426140"/>
                      <a:pt x="2287412" y="1447631"/>
                      <a:pt x="2313922" y="1447631"/>
                    </a:cubicBezTo>
                    <a:lnTo>
                      <a:pt x="2505920" y="1447631"/>
                    </a:lnTo>
                    <a:cubicBezTo>
                      <a:pt x="2532430" y="1447631"/>
                      <a:pt x="2553921" y="1426140"/>
                      <a:pt x="2553921" y="1399630"/>
                    </a:cubicBezTo>
                    <a:lnTo>
                      <a:pt x="2553921" y="1207632"/>
                    </a:lnTo>
                    <a:cubicBezTo>
                      <a:pt x="2553921" y="1181122"/>
                      <a:pt x="2532430" y="1159631"/>
                      <a:pt x="2505920" y="1159631"/>
                    </a:cubicBezTo>
                    <a:close/>
                    <a:moveTo>
                      <a:pt x="1854508" y="1159631"/>
                    </a:moveTo>
                    <a:cubicBezTo>
                      <a:pt x="1827998" y="1159631"/>
                      <a:pt x="1806507" y="1181122"/>
                      <a:pt x="1806507" y="1207632"/>
                    </a:cubicBezTo>
                    <a:lnTo>
                      <a:pt x="1806507" y="1399630"/>
                    </a:lnTo>
                    <a:cubicBezTo>
                      <a:pt x="1806507" y="1426140"/>
                      <a:pt x="1827998" y="1447631"/>
                      <a:pt x="1854508" y="1447631"/>
                    </a:cubicBezTo>
                    <a:lnTo>
                      <a:pt x="2046506" y="1447631"/>
                    </a:lnTo>
                    <a:cubicBezTo>
                      <a:pt x="2073016" y="1447631"/>
                      <a:pt x="2094507" y="1426140"/>
                      <a:pt x="2094507" y="1399630"/>
                    </a:cubicBezTo>
                    <a:lnTo>
                      <a:pt x="2094507" y="1207632"/>
                    </a:lnTo>
                    <a:cubicBezTo>
                      <a:pt x="2094507" y="1181122"/>
                      <a:pt x="2073016" y="1159631"/>
                      <a:pt x="2046506" y="1159631"/>
                    </a:cubicBezTo>
                    <a:close/>
                    <a:moveTo>
                      <a:pt x="1035947" y="1097587"/>
                    </a:moveTo>
                    <a:cubicBezTo>
                      <a:pt x="856987" y="1097587"/>
                      <a:pt x="711911" y="1242663"/>
                      <a:pt x="711911" y="1421623"/>
                    </a:cubicBezTo>
                    <a:cubicBezTo>
                      <a:pt x="711911" y="1600583"/>
                      <a:pt x="856987" y="1745659"/>
                      <a:pt x="1035947" y="1745659"/>
                    </a:cubicBezTo>
                    <a:cubicBezTo>
                      <a:pt x="1214907" y="1745659"/>
                      <a:pt x="1359983" y="1600583"/>
                      <a:pt x="1359983" y="1421623"/>
                    </a:cubicBezTo>
                    <a:cubicBezTo>
                      <a:pt x="1359983" y="1242663"/>
                      <a:pt x="1214907" y="1097587"/>
                      <a:pt x="1035947" y="1097587"/>
                    </a:cubicBezTo>
                    <a:close/>
                    <a:moveTo>
                      <a:pt x="593124" y="376367"/>
                    </a:moveTo>
                    <a:lnTo>
                      <a:pt x="3225543" y="376367"/>
                    </a:lnTo>
                    <a:cubicBezTo>
                      <a:pt x="3328637" y="376367"/>
                      <a:pt x="3412211" y="459941"/>
                      <a:pt x="3412211" y="563035"/>
                    </a:cubicBezTo>
                    <a:lnTo>
                      <a:pt x="3412211" y="3074837"/>
                    </a:lnTo>
                    <a:cubicBezTo>
                      <a:pt x="3412211" y="3177931"/>
                      <a:pt x="3328637" y="3261505"/>
                      <a:pt x="3225543" y="3261505"/>
                    </a:cubicBezTo>
                    <a:lnTo>
                      <a:pt x="593124" y="3261505"/>
                    </a:lnTo>
                    <a:cubicBezTo>
                      <a:pt x="490030" y="3261505"/>
                      <a:pt x="406456" y="3177931"/>
                      <a:pt x="406456" y="3074837"/>
                    </a:cubicBezTo>
                    <a:lnTo>
                      <a:pt x="406456" y="563035"/>
                    </a:lnTo>
                    <a:cubicBezTo>
                      <a:pt x="406456" y="459941"/>
                      <a:pt x="490030" y="376367"/>
                      <a:pt x="593124" y="376367"/>
                    </a:cubicBezTo>
                    <a:close/>
                    <a:moveTo>
                      <a:pt x="466365" y="263607"/>
                    </a:moveTo>
                    <a:cubicBezTo>
                      <a:pt x="353740" y="263607"/>
                      <a:pt x="262440" y="354907"/>
                      <a:pt x="262440" y="467532"/>
                    </a:cubicBezTo>
                    <a:lnTo>
                      <a:pt x="262440" y="3211530"/>
                    </a:lnTo>
                    <a:cubicBezTo>
                      <a:pt x="262440" y="3324155"/>
                      <a:pt x="353740" y="3415455"/>
                      <a:pt x="466365" y="3415455"/>
                    </a:cubicBezTo>
                    <a:lnTo>
                      <a:pt x="3352302" y="3415455"/>
                    </a:lnTo>
                    <a:cubicBezTo>
                      <a:pt x="3464927" y="3415455"/>
                      <a:pt x="3556227" y="3324155"/>
                      <a:pt x="3556227" y="3211530"/>
                    </a:cubicBezTo>
                    <a:lnTo>
                      <a:pt x="3556227" y="2945906"/>
                    </a:lnTo>
                    <a:lnTo>
                      <a:pt x="3604113" y="2945906"/>
                    </a:lnTo>
                    <a:cubicBezTo>
                      <a:pt x="3647262" y="2945906"/>
                      <a:pt x="3682241" y="2910927"/>
                      <a:pt x="3682241" y="2867778"/>
                    </a:cubicBezTo>
                    <a:lnTo>
                      <a:pt x="3682241" y="2555278"/>
                    </a:lnTo>
                    <a:cubicBezTo>
                      <a:pt x="3682241" y="2512129"/>
                      <a:pt x="3647262" y="2477150"/>
                      <a:pt x="3604113" y="2477150"/>
                    </a:cubicBezTo>
                    <a:lnTo>
                      <a:pt x="3556227" y="2477150"/>
                    </a:lnTo>
                    <a:lnTo>
                      <a:pt x="3556227" y="1181006"/>
                    </a:lnTo>
                    <a:lnTo>
                      <a:pt x="3604113" y="1181006"/>
                    </a:lnTo>
                    <a:cubicBezTo>
                      <a:pt x="3647262" y="1181006"/>
                      <a:pt x="3682241" y="1146027"/>
                      <a:pt x="3682241" y="1102878"/>
                    </a:cubicBezTo>
                    <a:lnTo>
                      <a:pt x="3682241" y="790378"/>
                    </a:lnTo>
                    <a:cubicBezTo>
                      <a:pt x="3682241" y="747229"/>
                      <a:pt x="3647262" y="712250"/>
                      <a:pt x="3604113" y="712250"/>
                    </a:cubicBezTo>
                    <a:lnTo>
                      <a:pt x="3556227" y="712250"/>
                    </a:lnTo>
                    <a:lnTo>
                      <a:pt x="3556227" y="467532"/>
                    </a:lnTo>
                    <a:cubicBezTo>
                      <a:pt x="3556227" y="354907"/>
                      <a:pt x="3464927" y="263607"/>
                      <a:pt x="3352302" y="263607"/>
                    </a:cubicBezTo>
                    <a:close/>
                    <a:moveTo>
                      <a:pt x="235370" y="0"/>
                    </a:moveTo>
                    <a:lnTo>
                      <a:pt x="3693337" y="0"/>
                    </a:lnTo>
                    <a:cubicBezTo>
                      <a:pt x="3823328" y="0"/>
                      <a:pt x="3928707" y="105379"/>
                      <a:pt x="3928707" y="235370"/>
                    </a:cubicBezTo>
                    <a:lnTo>
                      <a:pt x="3928707" y="3402502"/>
                    </a:lnTo>
                    <a:cubicBezTo>
                      <a:pt x="3928707" y="3485210"/>
                      <a:pt x="3886047" y="3557954"/>
                      <a:pt x="3821334" y="3599629"/>
                    </a:cubicBezTo>
                    <a:lnTo>
                      <a:pt x="3732546" y="3954781"/>
                    </a:lnTo>
                    <a:lnTo>
                      <a:pt x="2998166" y="3954781"/>
                    </a:lnTo>
                    <a:lnTo>
                      <a:pt x="2918939" y="3637872"/>
                    </a:lnTo>
                    <a:lnTo>
                      <a:pt x="1025164" y="3637872"/>
                    </a:lnTo>
                    <a:lnTo>
                      <a:pt x="945937" y="3954781"/>
                    </a:lnTo>
                    <a:lnTo>
                      <a:pt x="211557" y="3954781"/>
                    </a:lnTo>
                    <a:lnTo>
                      <a:pt x="125186" y="3609298"/>
                    </a:lnTo>
                    <a:cubicBezTo>
                      <a:pt x="50483" y="3570656"/>
                      <a:pt x="0" y="3492475"/>
                      <a:pt x="0" y="3402502"/>
                    </a:cubicBezTo>
                    <a:lnTo>
                      <a:pt x="0" y="235370"/>
                    </a:lnTo>
                    <a:cubicBezTo>
                      <a:pt x="0" y="105379"/>
                      <a:pt x="105379" y="0"/>
                      <a:pt x="2353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sp>
            <p:nvSpPr>
              <p:cNvPr id="176" name="Rectangle 14">
                <a:extLst>
                  <a:ext uri="{FF2B5EF4-FFF2-40B4-BE49-F238E27FC236}">
                    <a16:creationId xmlns:a16="http://schemas.microsoft.com/office/drawing/2014/main" id="{72B43A25-2D63-43D5-A3E7-974559B6EAE3}"/>
                  </a:ext>
                </a:extLst>
              </p:cNvPr>
              <p:cNvSpPr/>
              <p:nvPr/>
            </p:nvSpPr>
            <p:spPr>
              <a:xfrm>
                <a:off x="9626515" y="1969444"/>
                <a:ext cx="330976" cy="339180"/>
              </a:xfrm>
              <a:custGeom>
                <a:avLst/>
                <a:gdLst/>
                <a:ahLst/>
                <a:cxnLst/>
                <a:rect l="l" t="t" r="r" b="b"/>
                <a:pathLst>
                  <a:path w="3888432" h="3984815">
                    <a:moveTo>
                      <a:pt x="3131805" y="2156163"/>
                    </a:moveTo>
                    <a:lnTo>
                      <a:pt x="3132791" y="2156712"/>
                    </a:lnTo>
                    <a:lnTo>
                      <a:pt x="3132791" y="3458037"/>
                    </a:lnTo>
                    <a:lnTo>
                      <a:pt x="2592791" y="3458037"/>
                    </a:lnTo>
                    <a:lnTo>
                      <a:pt x="2592791" y="2392416"/>
                    </a:lnTo>
                    <a:lnTo>
                      <a:pt x="3131805" y="2392416"/>
                    </a:lnTo>
                    <a:close/>
                    <a:moveTo>
                      <a:pt x="1894806" y="1447696"/>
                    </a:moveTo>
                    <a:lnTo>
                      <a:pt x="2434806" y="1447696"/>
                    </a:lnTo>
                    <a:lnTo>
                      <a:pt x="2434806" y="3067696"/>
                    </a:lnTo>
                    <a:lnTo>
                      <a:pt x="2425859" y="3067696"/>
                    </a:lnTo>
                    <a:lnTo>
                      <a:pt x="2425859" y="3458037"/>
                    </a:lnTo>
                    <a:lnTo>
                      <a:pt x="1885859" y="3458037"/>
                    </a:lnTo>
                    <a:lnTo>
                      <a:pt x="1885859" y="1462222"/>
                    </a:lnTo>
                    <a:lnTo>
                      <a:pt x="1894806" y="1467205"/>
                    </a:lnTo>
                    <a:close/>
                    <a:moveTo>
                      <a:pt x="1178927" y="1068489"/>
                    </a:moveTo>
                    <a:lnTo>
                      <a:pt x="1179306" y="1068700"/>
                    </a:lnTo>
                    <a:lnTo>
                      <a:pt x="1179306" y="1992407"/>
                    </a:lnTo>
                    <a:lnTo>
                      <a:pt x="1718927" y="1992407"/>
                    </a:lnTo>
                    <a:lnTo>
                      <a:pt x="1718927" y="3458037"/>
                    </a:lnTo>
                    <a:lnTo>
                      <a:pt x="1178927" y="3458037"/>
                    </a:lnTo>
                    <a:close/>
                    <a:moveTo>
                      <a:pt x="471995" y="674757"/>
                    </a:moveTo>
                    <a:lnTo>
                      <a:pt x="482407" y="680556"/>
                    </a:lnTo>
                    <a:lnTo>
                      <a:pt x="1022307" y="680556"/>
                    </a:lnTo>
                    <a:lnTo>
                      <a:pt x="1022307" y="2085638"/>
                    </a:lnTo>
                    <a:lnTo>
                      <a:pt x="1011995" y="2085638"/>
                    </a:lnTo>
                    <a:lnTo>
                      <a:pt x="1011995" y="3458037"/>
                    </a:lnTo>
                    <a:lnTo>
                      <a:pt x="471995" y="3458037"/>
                    </a:lnTo>
                    <a:close/>
                    <a:moveTo>
                      <a:pt x="3301860" y="259154"/>
                    </a:moveTo>
                    <a:lnTo>
                      <a:pt x="3841860" y="259154"/>
                    </a:lnTo>
                    <a:lnTo>
                      <a:pt x="3841860" y="2548347"/>
                    </a:lnTo>
                    <a:lnTo>
                      <a:pt x="3835956" y="2548347"/>
                    </a:lnTo>
                    <a:lnTo>
                      <a:pt x="3839723" y="2550445"/>
                    </a:lnTo>
                    <a:lnTo>
                      <a:pt x="3839723" y="3458037"/>
                    </a:lnTo>
                    <a:lnTo>
                      <a:pt x="3299723" y="3458037"/>
                    </a:lnTo>
                    <a:lnTo>
                      <a:pt x="3299723" y="2249687"/>
                    </a:lnTo>
                    <a:lnTo>
                      <a:pt x="3301860" y="2250877"/>
                    </a:lnTo>
                    <a:close/>
                    <a:moveTo>
                      <a:pt x="0" y="0"/>
                    </a:moveTo>
                    <a:lnTo>
                      <a:pt x="360000" y="0"/>
                    </a:lnTo>
                    <a:lnTo>
                      <a:pt x="360000" y="3624815"/>
                    </a:lnTo>
                    <a:lnTo>
                      <a:pt x="3888432" y="3624815"/>
                    </a:lnTo>
                    <a:lnTo>
                      <a:pt x="3888432" y="3984815"/>
                    </a:lnTo>
                    <a:lnTo>
                      <a:pt x="0" y="3984815"/>
                    </a:lnTo>
                    <a:lnTo>
                      <a:pt x="0" y="3888432"/>
                    </a:lnTo>
                    <a:lnTo>
                      <a:pt x="0" y="362481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sp>
            <p:nvSpPr>
              <p:cNvPr id="177" name="Rounded Rectangle 4">
                <a:extLst>
                  <a:ext uri="{FF2B5EF4-FFF2-40B4-BE49-F238E27FC236}">
                    <a16:creationId xmlns:a16="http://schemas.microsoft.com/office/drawing/2014/main" id="{2D717B71-3A14-4322-90DF-29455788393E}"/>
                  </a:ext>
                </a:extLst>
              </p:cNvPr>
              <p:cNvSpPr>
                <a:spLocks noChangeAspect="1"/>
              </p:cNvSpPr>
              <p:nvPr/>
            </p:nvSpPr>
            <p:spPr>
              <a:xfrm>
                <a:off x="10765361" y="4863776"/>
                <a:ext cx="330939" cy="234666"/>
              </a:xfrm>
              <a:custGeom>
                <a:avLst/>
                <a:gdLst/>
                <a:ahLst/>
                <a:cxnLst/>
                <a:rect l="l" t="t" r="r" b="b"/>
                <a:pathLst>
                  <a:path w="3960000" h="2808000">
                    <a:moveTo>
                      <a:pt x="2137982" y="2165237"/>
                    </a:moveTo>
                    <a:lnTo>
                      <a:pt x="2111402" y="2204211"/>
                    </a:lnTo>
                    <a:lnTo>
                      <a:pt x="2137982" y="2204211"/>
                    </a:lnTo>
                    <a:close/>
                    <a:moveTo>
                      <a:pt x="2635730" y="2101964"/>
                    </a:moveTo>
                    <a:cubicBezTo>
                      <a:pt x="2615812" y="2101964"/>
                      <a:pt x="2599666" y="2142287"/>
                      <a:pt x="2599666" y="2192028"/>
                    </a:cubicBezTo>
                    <a:cubicBezTo>
                      <a:pt x="2599666" y="2241769"/>
                      <a:pt x="2615812" y="2282092"/>
                      <a:pt x="2635730" y="2282092"/>
                    </a:cubicBezTo>
                    <a:cubicBezTo>
                      <a:pt x="2655648" y="2282092"/>
                      <a:pt x="2671794" y="2241769"/>
                      <a:pt x="2671794" y="2192028"/>
                    </a:cubicBezTo>
                    <a:cubicBezTo>
                      <a:pt x="2671794" y="2142287"/>
                      <a:pt x="2655648" y="2101964"/>
                      <a:pt x="2635730" y="2101964"/>
                    </a:cubicBezTo>
                    <a:close/>
                    <a:moveTo>
                      <a:pt x="1280012" y="2101964"/>
                    </a:moveTo>
                    <a:cubicBezTo>
                      <a:pt x="1260094" y="2101964"/>
                      <a:pt x="1243948" y="2142287"/>
                      <a:pt x="1243948" y="2192028"/>
                    </a:cubicBezTo>
                    <a:cubicBezTo>
                      <a:pt x="1243948" y="2241769"/>
                      <a:pt x="1260094" y="2282092"/>
                      <a:pt x="1280012" y="2282092"/>
                    </a:cubicBezTo>
                    <a:cubicBezTo>
                      <a:pt x="1299930" y="2282092"/>
                      <a:pt x="1316076" y="2241769"/>
                      <a:pt x="1316076" y="2192028"/>
                    </a:cubicBezTo>
                    <a:cubicBezTo>
                      <a:pt x="1316076" y="2142287"/>
                      <a:pt x="1299930" y="2101964"/>
                      <a:pt x="1280012" y="2101964"/>
                    </a:cubicBezTo>
                    <a:close/>
                    <a:moveTo>
                      <a:pt x="2138296" y="2025749"/>
                    </a:moveTo>
                    <a:lnTo>
                      <a:pt x="2139137" y="2026323"/>
                    </a:lnTo>
                    <a:lnTo>
                      <a:pt x="2216315" y="2026323"/>
                    </a:lnTo>
                    <a:lnTo>
                      <a:pt x="2216315" y="2204211"/>
                    </a:lnTo>
                    <a:lnTo>
                      <a:pt x="2256063" y="2204211"/>
                    </a:lnTo>
                    <a:lnTo>
                      <a:pt x="2256063" y="2282544"/>
                    </a:lnTo>
                    <a:lnTo>
                      <a:pt x="2216315" y="2282544"/>
                    </a:lnTo>
                    <a:lnTo>
                      <a:pt x="2216315" y="2357732"/>
                    </a:lnTo>
                    <a:lnTo>
                      <a:pt x="2137982" y="2357732"/>
                    </a:lnTo>
                    <a:lnTo>
                      <a:pt x="2137982" y="2282544"/>
                    </a:lnTo>
                    <a:lnTo>
                      <a:pt x="2015039" y="2282544"/>
                    </a:lnTo>
                    <a:lnTo>
                      <a:pt x="2015039" y="2208059"/>
                    </a:lnTo>
                    <a:lnTo>
                      <a:pt x="2014304" y="2207558"/>
                    </a:lnTo>
                    <a:lnTo>
                      <a:pt x="2015039" y="2206481"/>
                    </a:lnTo>
                    <a:lnTo>
                      <a:pt x="2015039" y="2204211"/>
                    </a:lnTo>
                    <a:lnTo>
                      <a:pt x="2016587" y="2204211"/>
                    </a:lnTo>
                    <a:close/>
                    <a:moveTo>
                      <a:pt x="1855876" y="2017651"/>
                    </a:moveTo>
                    <a:cubicBezTo>
                      <a:pt x="1914135" y="2017257"/>
                      <a:pt x="1961791" y="2063958"/>
                      <a:pt x="1962577" y="2122214"/>
                    </a:cubicBezTo>
                    <a:cubicBezTo>
                      <a:pt x="1962954" y="2150145"/>
                      <a:pt x="1952489" y="2175712"/>
                      <a:pt x="1934995" y="2194820"/>
                    </a:cubicBezTo>
                    <a:cubicBezTo>
                      <a:pt x="1952694" y="2214184"/>
                      <a:pt x="1963194" y="2240138"/>
                      <a:pt x="1962560" y="2268406"/>
                    </a:cubicBezTo>
                    <a:cubicBezTo>
                      <a:pt x="1961260" y="2326468"/>
                      <a:pt x="1913477" y="2372672"/>
                      <a:pt x="1855404" y="2372021"/>
                    </a:cubicBezTo>
                    <a:cubicBezTo>
                      <a:pt x="1797331" y="2371371"/>
                      <a:pt x="1750595" y="2324109"/>
                      <a:pt x="1750595" y="2266032"/>
                    </a:cubicBezTo>
                    <a:lnTo>
                      <a:pt x="1826499" y="2266032"/>
                    </a:lnTo>
                    <a:cubicBezTo>
                      <a:pt x="1826499" y="2282520"/>
                      <a:pt x="1839767" y="2295938"/>
                      <a:pt x="1856254" y="2296122"/>
                    </a:cubicBezTo>
                    <a:cubicBezTo>
                      <a:pt x="1872741" y="2296307"/>
                      <a:pt x="1886306" y="2283190"/>
                      <a:pt x="1886676" y="2266706"/>
                    </a:cubicBezTo>
                    <a:cubicBezTo>
                      <a:pt x="1887039" y="2250493"/>
                      <a:pt x="1874503" y="2236962"/>
                      <a:pt x="1858407" y="2236065"/>
                    </a:cubicBezTo>
                    <a:lnTo>
                      <a:pt x="1814193" y="2236065"/>
                    </a:lnTo>
                    <a:lnTo>
                      <a:pt x="1814193" y="2152552"/>
                    </a:lnTo>
                    <a:lnTo>
                      <a:pt x="1857384" y="2152552"/>
                    </a:lnTo>
                    <a:cubicBezTo>
                      <a:pt x="1873190" y="2152141"/>
                      <a:pt x="1885741" y="2139089"/>
                      <a:pt x="1885527" y="2123254"/>
                    </a:cubicBezTo>
                    <a:cubicBezTo>
                      <a:pt x="1885313" y="2107349"/>
                      <a:pt x="1872302" y="2094598"/>
                      <a:pt x="1856396" y="2094706"/>
                    </a:cubicBezTo>
                    <a:cubicBezTo>
                      <a:pt x="1840490" y="2094813"/>
                      <a:pt x="1827652" y="2107738"/>
                      <a:pt x="1827652" y="2123644"/>
                    </a:cubicBezTo>
                    <a:lnTo>
                      <a:pt x="1750595" y="2123644"/>
                    </a:lnTo>
                    <a:cubicBezTo>
                      <a:pt x="1750595" y="2065383"/>
                      <a:pt x="1797616" y="2018044"/>
                      <a:pt x="1855876" y="2017651"/>
                    </a:cubicBezTo>
                    <a:close/>
                    <a:moveTo>
                      <a:pt x="2930344" y="2012028"/>
                    </a:moveTo>
                    <a:cubicBezTo>
                      <a:pt x="2996416" y="2014229"/>
                      <a:pt x="3045968" y="2074602"/>
                      <a:pt x="3038901" y="2136479"/>
                    </a:cubicBezTo>
                    <a:cubicBezTo>
                      <a:pt x="3029916" y="2202312"/>
                      <a:pt x="2982346" y="2231435"/>
                      <a:pt x="2939412" y="2275597"/>
                    </a:cubicBezTo>
                    <a:lnTo>
                      <a:pt x="3031192" y="2275597"/>
                    </a:lnTo>
                    <a:lnTo>
                      <a:pt x="3031192" y="2357732"/>
                    </a:lnTo>
                    <a:lnTo>
                      <a:pt x="2819358" y="2357732"/>
                    </a:lnTo>
                    <a:cubicBezTo>
                      <a:pt x="2819409" y="2335416"/>
                      <a:pt x="2820521" y="2314113"/>
                      <a:pt x="2820571" y="2291797"/>
                    </a:cubicBezTo>
                    <a:cubicBezTo>
                      <a:pt x="2870625" y="2240158"/>
                      <a:pt x="2905662" y="2213324"/>
                      <a:pt x="2965770" y="2143601"/>
                    </a:cubicBezTo>
                    <a:cubicBezTo>
                      <a:pt x="2980233" y="2116927"/>
                      <a:pt x="2957264" y="2092452"/>
                      <a:pt x="2931831" y="2093607"/>
                    </a:cubicBezTo>
                    <a:cubicBezTo>
                      <a:pt x="2910102" y="2094595"/>
                      <a:pt x="2891536" y="2110969"/>
                      <a:pt x="2889885" y="2139461"/>
                    </a:cubicBezTo>
                    <a:lnTo>
                      <a:pt x="2818945" y="2139461"/>
                    </a:lnTo>
                    <a:cubicBezTo>
                      <a:pt x="2821421" y="2064364"/>
                      <a:pt x="2869776" y="2012037"/>
                      <a:pt x="2930344" y="2012028"/>
                    </a:cubicBezTo>
                    <a:close/>
                    <a:moveTo>
                      <a:pt x="2635730" y="2012028"/>
                    </a:moveTo>
                    <a:cubicBezTo>
                      <a:pt x="2705318" y="2012028"/>
                      <a:pt x="2761730" y="2092617"/>
                      <a:pt x="2761730" y="2192028"/>
                    </a:cubicBezTo>
                    <a:cubicBezTo>
                      <a:pt x="2761730" y="2291439"/>
                      <a:pt x="2705318" y="2372028"/>
                      <a:pt x="2635730" y="2372028"/>
                    </a:cubicBezTo>
                    <a:cubicBezTo>
                      <a:pt x="2566142" y="2372028"/>
                      <a:pt x="2509730" y="2291439"/>
                      <a:pt x="2509730" y="2192028"/>
                    </a:cubicBezTo>
                    <a:cubicBezTo>
                      <a:pt x="2509730" y="2092617"/>
                      <a:pt x="2566142" y="2012028"/>
                      <a:pt x="2635730" y="2012028"/>
                    </a:cubicBezTo>
                    <a:close/>
                    <a:moveTo>
                      <a:pt x="2436237" y="2012028"/>
                    </a:moveTo>
                    <a:lnTo>
                      <a:pt x="2436206" y="2012510"/>
                    </a:lnTo>
                    <a:lnTo>
                      <a:pt x="2452515" y="2012510"/>
                    </a:lnTo>
                    <a:lnTo>
                      <a:pt x="2452515" y="2372028"/>
                    </a:lnTo>
                    <a:lnTo>
                      <a:pt x="2364870" y="2372028"/>
                    </a:lnTo>
                    <a:lnTo>
                      <a:pt x="2364870" y="2101874"/>
                    </a:lnTo>
                    <a:cubicBezTo>
                      <a:pt x="2347394" y="2108434"/>
                      <a:pt x="2328091" y="2111607"/>
                      <a:pt x="2308515" y="2111039"/>
                    </a:cubicBezTo>
                    <a:lnTo>
                      <a:pt x="2311564" y="2043892"/>
                    </a:lnTo>
                    <a:cubicBezTo>
                      <a:pt x="2321741" y="2044066"/>
                      <a:pt x="2331771" y="2042373"/>
                      <a:pt x="2340372" y="2039030"/>
                    </a:cubicBezTo>
                    <a:cubicBezTo>
                      <a:pt x="2355279" y="2033236"/>
                      <a:pt x="2364268" y="2023137"/>
                      <a:pt x="2364156" y="2012310"/>
                    </a:cubicBezTo>
                    <a:cubicBezTo>
                      <a:pt x="2388183" y="2012216"/>
                      <a:pt x="2412210" y="2012122"/>
                      <a:pt x="2436237" y="2012028"/>
                    </a:cubicBezTo>
                    <a:close/>
                    <a:moveTo>
                      <a:pt x="1574625" y="2012028"/>
                    </a:moveTo>
                    <a:cubicBezTo>
                      <a:pt x="1640698" y="2014229"/>
                      <a:pt x="1690250" y="2074602"/>
                      <a:pt x="1683183" y="2136479"/>
                    </a:cubicBezTo>
                    <a:cubicBezTo>
                      <a:pt x="1674198" y="2202312"/>
                      <a:pt x="1626628" y="2231435"/>
                      <a:pt x="1583694" y="2275597"/>
                    </a:cubicBezTo>
                    <a:lnTo>
                      <a:pt x="1675474" y="2275597"/>
                    </a:lnTo>
                    <a:lnTo>
                      <a:pt x="1675474" y="2357732"/>
                    </a:lnTo>
                    <a:lnTo>
                      <a:pt x="1463640" y="2357732"/>
                    </a:lnTo>
                    <a:cubicBezTo>
                      <a:pt x="1463691" y="2335416"/>
                      <a:pt x="1464802" y="2314113"/>
                      <a:pt x="1464853" y="2291797"/>
                    </a:cubicBezTo>
                    <a:cubicBezTo>
                      <a:pt x="1514907" y="2240158"/>
                      <a:pt x="1549943" y="2213324"/>
                      <a:pt x="1610052" y="2143601"/>
                    </a:cubicBezTo>
                    <a:cubicBezTo>
                      <a:pt x="1624515" y="2116927"/>
                      <a:pt x="1601546" y="2092452"/>
                      <a:pt x="1576112" y="2093607"/>
                    </a:cubicBezTo>
                    <a:cubicBezTo>
                      <a:pt x="1554383" y="2094595"/>
                      <a:pt x="1535817" y="2110969"/>
                      <a:pt x="1534167" y="2139461"/>
                    </a:cubicBezTo>
                    <a:lnTo>
                      <a:pt x="1463227" y="2139461"/>
                    </a:lnTo>
                    <a:cubicBezTo>
                      <a:pt x="1465703" y="2064364"/>
                      <a:pt x="1514058" y="2012037"/>
                      <a:pt x="1574625" y="2012028"/>
                    </a:cubicBezTo>
                    <a:close/>
                    <a:moveTo>
                      <a:pt x="1280012" y="2012028"/>
                    </a:moveTo>
                    <a:cubicBezTo>
                      <a:pt x="1349600" y="2012028"/>
                      <a:pt x="1406012" y="2092617"/>
                      <a:pt x="1406012" y="2192028"/>
                    </a:cubicBezTo>
                    <a:cubicBezTo>
                      <a:pt x="1406012" y="2291439"/>
                      <a:pt x="1349600" y="2372028"/>
                      <a:pt x="1280012" y="2372028"/>
                    </a:cubicBezTo>
                    <a:cubicBezTo>
                      <a:pt x="1210424" y="2372028"/>
                      <a:pt x="1154012" y="2291439"/>
                      <a:pt x="1154012" y="2192028"/>
                    </a:cubicBezTo>
                    <a:cubicBezTo>
                      <a:pt x="1154012" y="2092617"/>
                      <a:pt x="1210424" y="2012028"/>
                      <a:pt x="1280012" y="2012028"/>
                    </a:cubicBezTo>
                    <a:close/>
                    <a:moveTo>
                      <a:pt x="1080519" y="2012028"/>
                    </a:moveTo>
                    <a:lnTo>
                      <a:pt x="1080488" y="2012510"/>
                    </a:lnTo>
                    <a:lnTo>
                      <a:pt x="1096797" y="2012510"/>
                    </a:lnTo>
                    <a:lnTo>
                      <a:pt x="1096797" y="2372028"/>
                    </a:lnTo>
                    <a:lnTo>
                      <a:pt x="1009152" y="2372028"/>
                    </a:lnTo>
                    <a:lnTo>
                      <a:pt x="1009152" y="2101874"/>
                    </a:lnTo>
                    <a:cubicBezTo>
                      <a:pt x="991676" y="2108434"/>
                      <a:pt x="972373" y="2111607"/>
                      <a:pt x="952797" y="2111039"/>
                    </a:cubicBezTo>
                    <a:lnTo>
                      <a:pt x="955846" y="2043892"/>
                    </a:lnTo>
                    <a:cubicBezTo>
                      <a:pt x="966023" y="2044066"/>
                      <a:pt x="976053" y="2042373"/>
                      <a:pt x="984654" y="2039030"/>
                    </a:cubicBezTo>
                    <a:cubicBezTo>
                      <a:pt x="999561" y="2033236"/>
                      <a:pt x="1008550" y="2023137"/>
                      <a:pt x="1008438" y="2012310"/>
                    </a:cubicBezTo>
                    <a:cubicBezTo>
                      <a:pt x="1032465" y="2012216"/>
                      <a:pt x="1056492" y="2012122"/>
                      <a:pt x="1080519" y="2012028"/>
                    </a:cubicBezTo>
                    <a:close/>
                    <a:moveTo>
                      <a:pt x="3373743" y="362438"/>
                    </a:moveTo>
                    <a:lnTo>
                      <a:pt x="3553743" y="362438"/>
                    </a:lnTo>
                    <a:lnTo>
                      <a:pt x="3553743" y="2414438"/>
                    </a:lnTo>
                    <a:lnTo>
                      <a:pt x="3373743" y="2414438"/>
                    </a:lnTo>
                    <a:close/>
                    <a:moveTo>
                      <a:pt x="3129580" y="362438"/>
                    </a:moveTo>
                    <a:lnTo>
                      <a:pt x="3273580" y="362438"/>
                    </a:lnTo>
                    <a:lnTo>
                      <a:pt x="3273580" y="2414438"/>
                    </a:lnTo>
                    <a:lnTo>
                      <a:pt x="3129580" y="2414438"/>
                    </a:lnTo>
                    <a:close/>
                    <a:moveTo>
                      <a:pt x="2939411" y="362438"/>
                    </a:moveTo>
                    <a:lnTo>
                      <a:pt x="3029411" y="362438"/>
                    </a:lnTo>
                    <a:lnTo>
                      <a:pt x="3029411" y="1957238"/>
                    </a:lnTo>
                    <a:lnTo>
                      <a:pt x="2939411" y="1957238"/>
                    </a:lnTo>
                    <a:close/>
                    <a:moveTo>
                      <a:pt x="2731242" y="362438"/>
                    </a:moveTo>
                    <a:lnTo>
                      <a:pt x="2839242" y="362438"/>
                    </a:lnTo>
                    <a:lnTo>
                      <a:pt x="2839242" y="1957238"/>
                    </a:lnTo>
                    <a:lnTo>
                      <a:pt x="2731242" y="1957238"/>
                    </a:lnTo>
                    <a:close/>
                    <a:moveTo>
                      <a:pt x="2487073" y="362438"/>
                    </a:moveTo>
                    <a:lnTo>
                      <a:pt x="2631073" y="362438"/>
                    </a:lnTo>
                    <a:lnTo>
                      <a:pt x="2631073" y="1957238"/>
                    </a:lnTo>
                    <a:lnTo>
                      <a:pt x="2487073" y="1957238"/>
                    </a:lnTo>
                    <a:close/>
                    <a:moveTo>
                      <a:pt x="2296904" y="362438"/>
                    </a:moveTo>
                    <a:lnTo>
                      <a:pt x="2386904" y="362438"/>
                    </a:lnTo>
                    <a:lnTo>
                      <a:pt x="2386904" y="1957238"/>
                    </a:lnTo>
                    <a:lnTo>
                      <a:pt x="2296904" y="1957238"/>
                    </a:lnTo>
                    <a:close/>
                    <a:moveTo>
                      <a:pt x="2016735" y="362438"/>
                    </a:moveTo>
                    <a:lnTo>
                      <a:pt x="2196735" y="362438"/>
                    </a:lnTo>
                    <a:lnTo>
                      <a:pt x="2196735" y="1957238"/>
                    </a:lnTo>
                    <a:lnTo>
                      <a:pt x="2016735" y="1957238"/>
                    </a:lnTo>
                    <a:close/>
                    <a:moveTo>
                      <a:pt x="1826566" y="362438"/>
                    </a:moveTo>
                    <a:lnTo>
                      <a:pt x="1916566" y="362438"/>
                    </a:lnTo>
                    <a:lnTo>
                      <a:pt x="1916566" y="1957238"/>
                    </a:lnTo>
                    <a:lnTo>
                      <a:pt x="1826566" y="1957238"/>
                    </a:lnTo>
                    <a:close/>
                    <a:moveTo>
                      <a:pt x="1582397" y="362438"/>
                    </a:moveTo>
                    <a:lnTo>
                      <a:pt x="1726397" y="362438"/>
                    </a:lnTo>
                    <a:lnTo>
                      <a:pt x="1726397" y="1957238"/>
                    </a:lnTo>
                    <a:lnTo>
                      <a:pt x="1582397" y="1957238"/>
                    </a:lnTo>
                    <a:close/>
                    <a:moveTo>
                      <a:pt x="1302228" y="362438"/>
                    </a:moveTo>
                    <a:lnTo>
                      <a:pt x="1482228" y="362438"/>
                    </a:lnTo>
                    <a:lnTo>
                      <a:pt x="1482228" y="1957238"/>
                    </a:lnTo>
                    <a:lnTo>
                      <a:pt x="1302228" y="1957238"/>
                    </a:lnTo>
                    <a:close/>
                    <a:moveTo>
                      <a:pt x="1094059" y="362438"/>
                    </a:moveTo>
                    <a:lnTo>
                      <a:pt x="1202059" y="362438"/>
                    </a:lnTo>
                    <a:lnTo>
                      <a:pt x="1202059" y="1957238"/>
                    </a:lnTo>
                    <a:lnTo>
                      <a:pt x="1094059" y="1957238"/>
                    </a:lnTo>
                    <a:close/>
                    <a:moveTo>
                      <a:pt x="903890" y="362438"/>
                    </a:moveTo>
                    <a:lnTo>
                      <a:pt x="993890" y="362438"/>
                    </a:lnTo>
                    <a:lnTo>
                      <a:pt x="993890" y="1957238"/>
                    </a:lnTo>
                    <a:lnTo>
                      <a:pt x="903890" y="1957238"/>
                    </a:lnTo>
                    <a:close/>
                    <a:moveTo>
                      <a:pt x="623721" y="362438"/>
                    </a:moveTo>
                    <a:lnTo>
                      <a:pt x="803721" y="362438"/>
                    </a:lnTo>
                    <a:lnTo>
                      <a:pt x="803721" y="2414438"/>
                    </a:lnTo>
                    <a:lnTo>
                      <a:pt x="623721" y="2414438"/>
                    </a:lnTo>
                    <a:close/>
                    <a:moveTo>
                      <a:pt x="433552" y="362438"/>
                    </a:moveTo>
                    <a:lnTo>
                      <a:pt x="523552" y="362438"/>
                    </a:lnTo>
                    <a:lnTo>
                      <a:pt x="523552" y="2414438"/>
                    </a:lnTo>
                    <a:lnTo>
                      <a:pt x="433552" y="2414438"/>
                    </a:lnTo>
                    <a:close/>
                    <a:moveTo>
                      <a:pt x="303674" y="216000"/>
                    </a:moveTo>
                    <a:cubicBezTo>
                      <a:pt x="255253" y="216000"/>
                      <a:pt x="216000" y="255253"/>
                      <a:pt x="216000" y="303674"/>
                    </a:cubicBezTo>
                    <a:lnTo>
                      <a:pt x="216000" y="2504326"/>
                    </a:lnTo>
                    <a:cubicBezTo>
                      <a:pt x="216000" y="2552747"/>
                      <a:pt x="255253" y="2592000"/>
                      <a:pt x="303674" y="2592000"/>
                    </a:cubicBezTo>
                    <a:lnTo>
                      <a:pt x="3656326" y="2592000"/>
                    </a:lnTo>
                    <a:cubicBezTo>
                      <a:pt x="3704747" y="2592000"/>
                      <a:pt x="3744000" y="2552747"/>
                      <a:pt x="3744000" y="2504326"/>
                    </a:cubicBezTo>
                    <a:lnTo>
                      <a:pt x="3744000" y="303674"/>
                    </a:lnTo>
                    <a:cubicBezTo>
                      <a:pt x="3744000" y="255253"/>
                      <a:pt x="3704747" y="216000"/>
                      <a:pt x="3656326" y="216000"/>
                    </a:cubicBezTo>
                    <a:close/>
                    <a:moveTo>
                      <a:pt x="149021" y="0"/>
                    </a:moveTo>
                    <a:lnTo>
                      <a:pt x="3810979" y="0"/>
                    </a:lnTo>
                    <a:cubicBezTo>
                      <a:pt x="3893281" y="0"/>
                      <a:pt x="3960000" y="66719"/>
                      <a:pt x="3960000" y="149021"/>
                    </a:cubicBezTo>
                    <a:lnTo>
                      <a:pt x="3960000" y="2658979"/>
                    </a:lnTo>
                    <a:cubicBezTo>
                      <a:pt x="3960000" y="2741281"/>
                      <a:pt x="3893281" y="2808000"/>
                      <a:pt x="3810979" y="2808000"/>
                    </a:cubicBezTo>
                    <a:lnTo>
                      <a:pt x="149021" y="2808000"/>
                    </a:lnTo>
                    <a:cubicBezTo>
                      <a:pt x="66719" y="2808000"/>
                      <a:pt x="0" y="2741281"/>
                      <a:pt x="0" y="2658979"/>
                    </a:cubicBezTo>
                    <a:lnTo>
                      <a:pt x="0" y="149021"/>
                    </a:lnTo>
                    <a:cubicBezTo>
                      <a:pt x="0" y="66719"/>
                      <a:pt x="66719" y="0"/>
                      <a:pt x="14902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sp>
            <p:nvSpPr>
              <p:cNvPr id="178" name="Rectangle 5">
                <a:extLst>
                  <a:ext uri="{FF2B5EF4-FFF2-40B4-BE49-F238E27FC236}">
                    <a16:creationId xmlns:a16="http://schemas.microsoft.com/office/drawing/2014/main" id="{0AB3C580-0429-42FD-A197-5DB6BFFE9B2F}"/>
                  </a:ext>
                </a:extLst>
              </p:cNvPr>
              <p:cNvSpPr>
                <a:spLocks noChangeAspect="1"/>
              </p:cNvSpPr>
              <p:nvPr/>
            </p:nvSpPr>
            <p:spPr>
              <a:xfrm>
                <a:off x="7818475" y="4673961"/>
                <a:ext cx="330939" cy="330692"/>
              </a:xfrm>
              <a:custGeom>
                <a:avLst/>
                <a:gdLst/>
                <a:ahLst/>
                <a:cxnLst/>
                <a:rect l="l" t="t" r="r" b="b"/>
                <a:pathLst>
                  <a:path w="3971162" h="3968213">
                    <a:moveTo>
                      <a:pt x="808855" y="2815607"/>
                    </a:moveTo>
                    <a:lnTo>
                      <a:pt x="1168895" y="2815607"/>
                    </a:lnTo>
                    <a:lnTo>
                      <a:pt x="1168895" y="3175607"/>
                    </a:lnTo>
                    <a:lnTo>
                      <a:pt x="808855" y="3175607"/>
                    </a:lnTo>
                    <a:close/>
                    <a:moveTo>
                      <a:pt x="697665" y="2704397"/>
                    </a:moveTo>
                    <a:lnTo>
                      <a:pt x="697665" y="3286817"/>
                    </a:lnTo>
                    <a:lnTo>
                      <a:pt x="1280085" y="3286817"/>
                    </a:lnTo>
                    <a:lnTo>
                      <a:pt x="1280085" y="2704397"/>
                    </a:lnTo>
                    <a:close/>
                    <a:moveTo>
                      <a:pt x="537750" y="2544482"/>
                    </a:moveTo>
                    <a:lnTo>
                      <a:pt x="1440000" y="2544482"/>
                    </a:lnTo>
                    <a:lnTo>
                      <a:pt x="1440000" y="3446732"/>
                    </a:lnTo>
                    <a:lnTo>
                      <a:pt x="537750" y="3446732"/>
                    </a:lnTo>
                    <a:close/>
                    <a:moveTo>
                      <a:pt x="0" y="2528213"/>
                    </a:moveTo>
                    <a:lnTo>
                      <a:pt x="360000" y="2528213"/>
                    </a:lnTo>
                    <a:lnTo>
                      <a:pt x="360000" y="3608213"/>
                    </a:lnTo>
                    <a:lnTo>
                      <a:pt x="1440000" y="3608213"/>
                    </a:lnTo>
                    <a:lnTo>
                      <a:pt x="1440000" y="3968213"/>
                    </a:lnTo>
                    <a:lnTo>
                      <a:pt x="360000" y="3968213"/>
                    </a:lnTo>
                    <a:lnTo>
                      <a:pt x="0" y="3968213"/>
                    </a:lnTo>
                    <a:lnTo>
                      <a:pt x="0" y="3608213"/>
                    </a:lnTo>
                    <a:close/>
                    <a:moveTo>
                      <a:pt x="3605829" y="2524046"/>
                    </a:moveTo>
                    <a:lnTo>
                      <a:pt x="3965829" y="2524046"/>
                    </a:lnTo>
                    <a:lnTo>
                      <a:pt x="3965829" y="3604046"/>
                    </a:lnTo>
                    <a:lnTo>
                      <a:pt x="3965829" y="3964046"/>
                    </a:lnTo>
                    <a:lnTo>
                      <a:pt x="3605829" y="3964046"/>
                    </a:lnTo>
                    <a:lnTo>
                      <a:pt x="2525829" y="3964046"/>
                    </a:lnTo>
                    <a:lnTo>
                      <a:pt x="2525829" y="3604046"/>
                    </a:lnTo>
                    <a:lnTo>
                      <a:pt x="3605829" y="3604046"/>
                    </a:lnTo>
                    <a:close/>
                    <a:moveTo>
                      <a:pt x="1542677" y="2468095"/>
                    </a:moveTo>
                    <a:lnTo>
                      <a:pt x="1758701" y="2468095"/>
                    </a:lnTo>
                    <a:lnTo>
                      <a:pt x="1758701" y="2835684"/>
                    </a:lnTo>
                    <a:lnTo>
                      <a:pt x="1542677" y="2835684"/>
                    </a:lnTo>
                    <a:close/>
                    <a:moveTo>
                      <a:pt x="3174101" y="2437460"/>
                    </a:moveTo>
                    <a:lnTo>
                      <a:pt x="3390125" y="2437460"/>
                    </a:lnTo>
                    <a:lnTo>
                      <a:pt x="3390125" y="2663201"/>
                    </a:lnTo>
                    <a:lnTo>
                      <a:pt x="3174101" y="2663201"/>
                    </a:lnTo>
                    <a:close/>
                    <a:moveTo>
                      <a:pt x="2809842" y="2295613"/>
                    </a:moveTo>
                    <a:lnTo>
                      <a:pt x="3025866" y="2295613"/>
                    </a:lnTo>
                    <a:lnTo>
                      <a:pt x="3025866" y="2663202"/>
                    </a:lnTo>
                    <a:lnTo>
                      <a:pt x="3389097" y="2663202"/>
                    </a:lnTo>
                    <a:lnTo>
                      <a:pt x="3389097" y="2873898"/>
                    </a:lnTo>
                    <a:lnTo>
                      <a:pt x="3389097" y="2873898"/>
                    </a:lnTo>
                    <a:lnTo>
                      <a:pt x="3389097" y="3446732"/>
                    </a:lnTo>
                    <a:lnTo>
                      <a:pt x="3173073" y="3446732"/>
                    </a:lnTo>
                    <a:lnTo>
                      <a:pt x="3173073" y="2879226"/>
                    </a:lnTo>
                    <a:lnTo>
                      <a:pt x="3021508" y="2879226"/>
                    </a:lnTo>
                    <a:lnTo>
                      <a:pt x="3021508" y="2663202"/>
                    </a:lnTo>
                    <a:lnTo>
                      <a:pt x="2809842" y="2663202"/>
                    </a:lnTo>
                    <a:close/>
                    <a:moveTo>
                      <a:pt x="2093780" y="2089306"/>
                    </a:moveTo>
                    <a:lnTo>
                      <a:pt x="2309804" y="2089306"/>
                    </a:lnTo>
                    <a:lnTo>
                      <a:pt x="2309804" y="2315047"/>
                    </a:lnTo>
                    <a:lnTo>
                      <a:pt x="2093780" y="2315047"/>
                    </a:lnTo>
                    <a:close/>
                    <a:moveTo>
                      <a:pt x="2656492" y="1853849"/>
                    </a:moveTo>
                    <a:lnTo>
                      <a:pt x="2872516" y="1853849"/>
                    </a:lnTo>
                    <a:lnTo>
                      <a:pt x="2872516" y="2038657"/>
                    </a:lnTo>
                    <a:lnTo>
                      <a:pt x="2989835" y="2038657"/>
                    </a:lnTo>
                    <a:lnTo>
                      <a:pt x="2989835" y="1887092"/>
                    </a:lnTo>
                    <a:lnTo>
                      <a:pt x="3205859" y="1887092"/>
                    </a:lnTo>
                    <a:lnTo>
                      <a:pt x="3205859" y="2028940"/>
                    </a:lnTo>
                    <a:lnTo>
                      <a:pt x="3390125" y="2028940"/>
                    </a:lnTo>
                    <a:lnTo>
                      <a:pt x="3390125" y="2254681"/>
                    </a:lnTo>
                    <a:lnTo>
                      <a:pt x="3205859" y="2254681"/>
                    </a:lnTo>
                    <a:lnTo>
                      <a:pt x="3174101" y="2254681"/>
                    </a:lnTo>
                    <a:lnTo>
                      <a:pt x="3005149" y="2254681"/>
                    </a:lnTo>
                    <a:lnTo>
                      <a:pt x="2989835" y="2254681"/>
                    </a:lnTo>
                    <a:lnTo>
                      <a:pt x="2688721" y="2254681"/>
                    </a:lnTo>
                    <a:lnTo>
                      <a:pt x="2688721" y="2447179"/>
                    </a:lnTo>
                    <a:lnTo>
                      <a:pt x="2488606" y="2447179"/>
                    </a:lnTo>
                    <a:lnTo>
                      <a:pt x="2488606" y="2663841"/>
                    </a:lnTo>
                    <a:lnTo>
                      <a:pt x="2486018" y="2663841"/>
                    </a:lnTo>
                    <a:lnTo>
                      <a:pt x="2486018" y="2846997"/>
                    </a:lnTo>
                    <a:lnTo>
                      <a:pt x="2840287" y="2846997"/>
                    </a:lnTo>
                    <a:lnTo>
                      <a:pt x="2840287" y="3046907"/>
                    </a:lnTo>
                    <a:lnTo>
                      <a:pt x="3045880" y="3046907"/>
                    </a:lnTo>
                    <a:lnTo>
                      <a:pt x="3045880" y="3272648"/>
                    </a:lnTo>
                    <a:lnTo>
                      <a:pt x="2829856" y="3272648"/>
                    </a:lnTo>
                    <a:lnTo>
                      <a:pt x="2829856" y="3063021"/>
                    </a:lnTo>
                    <a:lnTo>
                      <a:pt x="2472698" y="3063021"/>
                    </a:lnTo>
                    <a:lnTo>
                      <a:pt x="2472698" y="2847499"/>
                    </a:lnTo>
                    <a:lnTo>
                      <a:pt x="2093780" y="2847499"/>
                    </a:lnTo>
                    <a:lnTo>
                      <a:pt x="2088510" y="2847499"/>
                    </a:lnTo>
                    <a:lnTo>
                      <a:pt x="1910267" y="2847499"/>
                    </a:lnTo>
                    <a:lnTo>
                      <a:pt x="1910267" y="3028023"/>
                    </a:lnTo>
                    <a:lnTo>
                      <a:pt x="2277575" y="3028023"/>
                    </a:lnTo>
                    <a:lnTo>
                      <a:pt x="2277575" y="3241488"/>
                    </a:lnTo>
                    <a:lnTo>
                      <a:pt x="2829855" y="3241488"/>
                    </a:lnTo>
                    <a:lnTo>
                      <a:pt x="2829855" y="3457512"/>
                    </a:lnTo>
                    <a:lnTo>
                      <a:pt x="2269993" y="3457512"/>
                    </a:lnTo>
                    <a:lnTo>
                      <a:pt x="2269993" y="3244047"/>
                    </a:lnTo>
                    <a:lnTo>
                      <a:pt x="2111604" y="3244047"/>
                    </a:lnTo>
                    <a:lnTo>
                      <a:pt x="2111604" y="3446733"/>
                    </a:lnTo>
                    <a:lnTo>
                      <a:pt x="1744015" y="3446733"/>
                    </a:lnTo>
                    <a:lnTo>
                      <a:pt x="1744015" y="3230709"/>
                    </a:lnTo>
                    <a:lnTo>
                      <a:pt x="1909986" y="3230709"/>
                    </a:lnTo>
                    <a:lnTo>
                      <a:pt x="1909986" y="3051709"/>
                    </a:lnTo>
                    <a:lnTo>
                      <a:pt x="1542678" y="3051709"/>
                    </a:lnTo>
                    <a:lnTo>
                      <a:pt x="1542678" y="2835685"/>
                    </a:lnTo>
                    <a:lnTo>
                      <a:pt x="1877756" y="2835685"/>
                    </a:lnTo>
                    <a:lnTo>
                      <a:pt x="1877756" y="2315047"/>
                    </a:lnTo>
                    <a:lnTo>
                      <a:pt x="2093780" y="2315047"/>
                    </a:lnTo>
                    <a:lnTo>
                      <a:pt x="2093780" y="2631475"/>
                    </a:lnTo>
                    <a:lnTo>
                      <a:pt x="2272582" y="2631475"/>
                    </a:lnTo>
                    <a:lnTo>
                      <a:pt x="2272582" y="2438100"/>
                    </a:lnTo>
                    <a:lnTo>
                      <a:pt x="2472697" y="2438100"/>
                    </a:lnTo>
                    <a:lnTo>
                      <a:pt x="2472697" y="2254681"/>
                    </a:lnTo>
                    <a:lnTo>
                      <a:pt x="2472697" y="2221438"/>
                    </a:lnTo>
                    <a:lnTo>
                      <a:pt x="2472697" y="2038657"/>
                    </a:lnTo>
                    <a:lnTo>
                      <a:pt x="2656492" y="2038657"/>
                    </a:lnTo>
                    <a:close/>
                    <a:moveTo>
                      <a:pt x="2989836" y="1667759"/>
                    </a:moveTo>
                    <a:lnTo>
                      <a:pt x="3357425" y="1667759"/>
                    </a:lnTo>
                    <a:lnTo>
                      <a:pt x="3357425" y="1883783"/>
                    </a:lnTo>
                    <a:lnTo>
                      <a:pt x="2989836" y="1883783"/>
                    </a:lnTo>
                    <a:close/>
                    <a:moveTo>
                      <a:pt x="2309586" y="1554888"/>
                    </a:moveTo>
                    <a:lnTo>
                      <a:pt x="2829824" y="1554888"/>
                    </a:lnTo>
                    <a:lnTo>
                      <a:pt x="2829824" y="1770912"/>
                    </a:lnTo>
                    <a:lnTo>
                      <a:pt x="2525643" y="1770912"/>
                    </a:lnTo>
                    <a:lnTo>
                      <a:pt x="2525643" y="1927296"/>
                    </a:lnTo>
                    <a:lnTo>
                      <a:pt x="2309619" y="1927296"/>
                    </a:lnTo>
                    <a:lnTo>
                      <a:pt x="2309619" y="1770912"/>
                    </a:lnTo>
                    <a:lnTo>
                      <a:pt x="2309586" y="1770912"/>
                    </a:lnTo>
                    <a:close/>
                    <a:moveTo>
                      <a:pt x="616397" y="1550030"/>
                    </a:moveTo>
                    <a:lnTo>
                      <a:pt x="808855" y="1550030"/>
                    </a:lnTo>
                    <a:lnTo>
                      <a:pt x="832421" y="1550030"/>
                    </a:lnTo>
                    <a:lnTo>
                      <a:pt x="1024879" y="1550030"/>
                    </a:lnTo>
                    <a:lnTo>
                      <a:pt x="1024879" y="1775771"/>
                    </a:lnTo>
                    <a:lnTo>
                      <a:pt x="832421" y="1775771"/>
                    </a:lnTo>
                    <a:lnTo>
                      <a:pt x="832421" y="2079590"/>
                    </a:lnTo>
                    <a:lnTo>
                      <a:pt x="1028931" y="2079590"/>
                    </a:lnTo>
                    <a:lnTo>
                      <a:pt x="1192537" y="2079590"/>
                    </a:lnTo>
                    <a:lnTo>
                      <a:pt x="1244955" y="2079590"/>
                    </a:lnTo>
                    <a:lnTo>
                      <a:pt x="1244955" y="2231155"/>
                    </a:lnTo>
                    <a:lnTo>
                      <a:pt x="1468668" y="2231155"/>
                    </a:lnTo>
                    <a:lnTo>
                      <a:pt x="1468668" y="2447179"/>
                    </a:lnTo>
                    <a:lnTo>
                      <a:pt x="1244955" y="2447179"/>
                    </a:lnTo>
                    <a:lnTo>
                      <a:pt x="1244955" y="2447179"/>
                    </a:lnTo>
                    <a:lnTo>
                      <a:pt x="1028931" y="2447179"/>
                    </a:lnTo>
                    <a:lnTo>
                      <a:pt x="1028931" y="2295614"/>
                    </a:lnTo>
                    <a:lnTo>
                      <a:pt x="619703" y="2295614"/>
                    </a:lnTo>
                    <a:lnTo>
                      <a:pt x="619703" y="2082482"/>
                    </a:lnTo>
                    <a:lnTo>
                      <a:pt x="616397" y="2082482"/>
                    </a:lnTo>
                    <a:close/>
                    <a:moveTo>
                      <a:pt x="1747452" y="1324289"/>
                    </a:moveTo>
                    <a:lnTo>
                      <a:pt x="1963476" y="1324289"/>
                    </a:lnTo>
                    <a:lnTo>
                      <a:pt x="1963476" y="1528779"/>
                    </a:lnTo>
                    <a:lnTo>
                      <a:pt x="2151955" y="1528779"/>
                    </a:lnTo>
                    <a:lnTo>
                      <a:pt x="2151955" y="1754520"/>
                    </a:lnTo>
                    <a:lnTo>
                      <a:pt x="1935931" y="1754520"/>
                    </a:lnTo>
                    <a:lnTo>
                      <a:pt x="1935931" y="1550030"/>
                    </a:lnTo>
                    <a:lnTo>
                      <a:pt x="1758702" y="1550030"/>
                    </a:lnTo>
                    <a:lnTo>
                      <a:pt x="1758702" y="1863566"/>
                    </a:lnTo>
                    <a:lnTo>
                      <a:pt x="2119726" y="1863566"/>
                    </a:lnTo>
                    <a:lnTo>
                      <a:pt x="2119726" y="2079590"/>
                    </a:lnTo>
                    <a:lnTo>
                      <a:pt x="1761543" y="2079590"/>
                    </a:lnTo>
                    <a:lnTo>
                      <a:pt x="1761543" y="2259540"/>
                    </a:lnTo>
                    <a:lnTo>
                      <a:pt x="1545519" y="2259540"/>
                    </a:lnTo>
                    <a:lnTo>
                      <a:pt x="1545519" y="2082482"/>
                    </a:lnTo>
                    <a:lnTo>
                      <a:pt x="1542678" y="2082482"/>
                    </a:lnTo>
                    <a:lnTo>
                      <a:pt x="1542678" y="2079589"/>
                    </a:lnTo>
                    <a:lnTo>
                      <a:pt x="1030691" y="2079589"/>
                    </a:lnTo>
                    <a:lnTo>
                      <a:pt x="1030691" y="1863565"/>
                    </a:lnTo>
                    <a:lnTo>
                      <a:pt x="1192537" y="1863565"/>
                    </a:lnTo>
                    <a:lnTo>
                      <a:pt x="1192537" y="1662900"/>
                    </a:lnTo>
                    <a:lnTo>
                      <a:pt x="1440000" y="1662900"/>
                    </a:lnTo>
                    <a:lnTo>
                      <a:pt x="1440000" y="1863565"/>
                    </a:lnTo>
                    <a:lnTo>
                      <a:pt x="1542678" y="1863565"/>
                    </a:lnTo>
                    <a:lnTo>
                      <a:pt x="1542678" y="1550030"/>
                    </a:lnTo>
                    <a:lnTo>
                      <a:pt x="1747452" y="1550030"/>
                    </a:lnTo>
                    <a:close/>
                    <a:moveTo>
                      <a:pt x="2802267" y="814725"/>
                    </a:moveTo>
                    <a:lnTo>
                      <a:pt x="3162307" y="814725"/>
                    </a:lnTo>
                    <a:lnTo>
                      <a:pt x="3162307" y="1174725"/>
                    </a:lnTo>
                    <a:lnTo>
                      <a:pt x="2802267" y="1174725"/>
                    </a:lnTo>
                    <a:close/>
                    <a:moveTo>
                      <a:pt x="884915" y="814725"/>
                    </a:moveTo>
                    <a:lnTo>
                      <a:pt x="1244955" y="814725"/>
                    </a:lnTo>
                    <a:lnTo>
                      <a:pt x="1244955" y="1174725"/>
                    </a:lnTo>
                    <a:lnTo>
                      <a:pt x="884915" y="1174725"/>
                    </a:lnTo>
                    <a:close/>
                    <a:moveTo>
                      <a:pt x="2691077" y="703515"/>
                    </a:moveTo>
                    <a:lnTo>
                      <a:pt x="2691077" y="1285935"/>
                    </a:lnTo>
                    <a:lnTo>
                      <a:pt x="3273497" y="1285935"/>
                    </a:lnTo>
                    <a:lnTo>
                      <a:pt x="3273497" y="703515"/>
                    </a:lnTo>
                    <a:close/>
                    <a:moveTo>
                      <a:pt x="773725" y="703515"/>
                    </a:moveTo>
                    <a:lnTo>
                      <a:pt x="773725" y="1285935"/>
                    </a:lnTo>
                    <a:lnTo>
                      <a:pt x="1356145" y="1285935"/>
                    </a:lnTo>
                    <a:lnTo>
                      <a:pt x="1356145" y="703515"/>
                    </a:lnTo>
                    <a:close/>
                    <a:moveTo>
                      <a:pt x="2531162" y="543600"/>
                    </a:moveTo>
                    <a:lnTo>
                      <a:pt x="3433412" y="543600"/>
                    </a:lnTo>
                    <a:lnTo>
                      <a:pt x="3433412" y="1445850"/>
                    </a:lnTo>
                    <a:lnTo>
                      <a:pt x="2531162" y="1445850"/>
                    </a:lnTo>
                    <a:close/>
                    <a:moveTo>
                      <a:pt x="613810" y="543600"/>
                    </a:moveTo>
                    <a:lnTo>
                      <a:pt x="1516060" y="543600"/>
                    </a:lnTo>
                    <a:lnTo>
                      <a:pt x="1516060" y="1445850"/>
                    </a:lnTo>
                    <a:lnTo>
                      <a:pt x="613810" y="1445850"/>
                    </a:lnTo>
                    <a:close/>
                    <a:moveTo>
                      <a:pt x="2088509" y="543244"/>
                    </a:moveTo>
                    <a:lnTo>
                      <a:pt x="2283187" y="543244"/>
                    </a:lnTo>
                    <a:lnTo>
                      <a:pt x="2283187" y="759268"/>
                    </a:lnTo>
                    <a:lnTo>
                      <a:pt x="2088509" y="759268"/>
                    </a:lnTo>
                    <a:close/>
                    <a:moveTo>
                      <a:pt x="1751276" y="543243"/>
                    </a:moveTo>
                    <a:lnTo>
                      <a:pt x="1967300" y="543243"/>
                    </a:lnTo>
                    <a:lnTo>
                      <a:pt x="1967300" y="986389"/>
                    </a:lnTo>
                    <a:lnTo>
                      <a:pt x="2119726" y="986389"/>
                    </a:lnTo>
                    <a:lnTo>
                      <a:pt x="2119726" y="986388"/>
                    </a:lnTo>
                    <a:lnTo>
                      <a:pt x="2335750" y="986388"/>
                    </a:lnTo>
                    <a:lnTo>
                      <a:pt x="2335750" y="1491348"/>
                    </a:lnTo>
                    <a:lnTo>
                      <a:pt x="2119726" y="1491348"/>
                    </a:lnTo>
                    <a:lnTo>
                      <a:pt x="2119726" y="1202413"/>
                    </a:lnTo>
                    <a:lnTo>
                      <a:pt x="1747396" y="1202413"/>
                    </a:lnTo>
                    <a:lnTo>
                      <a:pt x="1747396" y="986389"/>
                    </a:lnTo>
                    <a:lnTo>
                      <a:pt x="1751276" y="986389"/>
                    </a:lnTo>
                    <a:close/>
                    <a:moveTo>
                      <a:pt x="4409" y="5850"/>
                    </a:moveTo>
                    <a:lnTo>
                      <a:pt x="364409" y="5850"/>
                    </a:lnTo>
                    <a:lnTo>
                      <a:pt x="1444409" y="5850"/>
                    </a:lnTo>
                    <a:lnTo>
                      <a:pt x="1444409" y="365850"/>
                    </a:lnTo>
                    <a:lnTo>
                      <a:pt x="364409" y="365850"/>
                    </a:lnTo>
                    <a:lnTo>
                      <a:pt x="364409" y="1445850"/>
                    </a:lnTo>
                    <a:lnTo>
                      <a:pt x="4409" y="1445850"/>
                    </a:lnTo>
                    <a:lnTo>
                      <a:pt x="4409" y="365850"/>
                    </a:lnTo>
                    <a:close/>
                    <a:moveTo>
                      <a:pt x="2531162" y="0"/>
                    </a:moveTo>
                    <a:lnTo>
                      <a:pt x="3611162" y="0"/>
                    </a:lnTo>
                    <a:lnTo>
                      <a:pt x="3971162" y="0"/>
                    </a:lnTo>
                    <a:lnTo>
                      <a:pt x="3971162" y="360000"/>
                    </a:lnTo>
                    <a:lnTo>
                      <a:pt x="3971162" y="1440000"/>
                    </a:lnTo>
                    <a:lnTo>
                      <a:pt x="3611162" y="1440000"/>
                    </a:lnTo>
                    <a:lnTo>
                      <a:pt x="3611162" y="360000"/>
                    </a:lnTo>
                    <a:lnTo>
                      <a:pt x="2531162" y="36000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sp>
            <p:nvSpPr>
              <p:cNvPr id="179" name="Rounded Rectangle 16">
                <a:extLst>
                  <a:ext uri="{FF2B5EF4-FFF2-40B4-BE49-F238E27FC236}">
                    <a16:creationId xmlns:a16="http://schemas.microsoft.com/office/drawing/2014/main" id="{E402006F-B288-4077-9BBD-DC4E71289CBB}"/>
                  </a:ext>
                </a:extLst>
              </p:cNvPr>
              <p:cNvSpPr>
                <a:spLocks noChangeAspect="1"/>
              </p:cNvSpPr>
              <p:nvPr/>
            </p:nvSpPr>
            <p:spPr>
              <a:xfrm>
                <a:off x="10999746" y="4139499"/>
                <a:ext cx="330940" cy="232884"/>
              </a:xfrm>
              <a:custGeom>
                <a:avLst/>
                <a:gdLst/>
                <a:ahLst/>
                <a:cxnLst/>
                <a:rect l="l" t="t" r="r" b="b"/>
                <a:pathLst>
                  <a:path w="3888432" h="2736304">
                    <a:moveTo>
                      <a:pt x="1324542" y="1693069"/>
                    </a:moveTo>
                    <a:lnTo>
                      <a:pt x="1371242" y="1693069"/>
                    </a:lnTo>
                    <a:cubicBezTo>
                      <a:pt x="1385857" y="1693069"/>
                      <a:pt x="1397704" y="1704917"/>
                      <a:pt x="1397704" y="1719531"/>
                    </a:cubicBezTo>
                    <a:lnTo>
                      <a:pt x="1397704" y="1766231"/>
                    </a:lnTo>
                    <a:cubicBezTo>
                      <a:pt x="1397704" y="1780846"/>
                      <a:pt x="1385857" y="1792693"/>
                      <a:pt x="1371242" y="1792693"/>
                    </a:cubicBezTo>
                    <a:lnTo>
                      <a:pt x="1324542" y="1792693"/>
                    </a:lnTo>
                    <a:cubicBezTo>
                      <a:pt x="1309928" y="1792693"/>
                      <a:pt x="1298080" y="1780846"/>
                      <a:pt x="1298080" y="1766231"/>
                    </a:cubicBezTo>
                    <a:lnTo>
                      <a:pt x="1298080" y="1719531"/>
                    </a:lnTo>
                    <a:cubicBezTo>
                      <a:pt x="1298080" y="1704917"/>
                      <a:pt x="1309928" y="1693069"/>
                      <a:pt x="1324542" y="1693069"/>
                    </a:cubicBezTo>
                    <a:close/>
                    <a:moveTo>
                      <a:pt x="1174792" y="1693069"/>
                    </a:moveTo>
                    <a:lnTo>
                      <a:pt x="1221492" y="1693069"/>
                    </a:lnTo>
                    <a:cubicBezTo>
                      <a:pt x="1236107" y="1693069"/>
                      <a:pt x="1247954" y="1704917"/>
                      <a:pt x="1247954" y="1719531"/>
                    </a:cubicBezTo>
                    <a:lnTo>
                      <a:pt x="1247954" y="1766231"/>
                    </a:lnTo>
                    <a:cubicBezTo>
                      <a:pt x="1247954" y="1780846"/>
                      <a:pt x="1236107" y="1792693"/>
                      <a:pt x="1221492" y="1792693"/>
                    </a:cubicBezTo>
                    <a:lnTo>
                      <a:pt x="1174792" y="1792693"/>
                    </a:lnTo>
                    <a:cubicBezTo>
                      <a:pt x="1160178" y="1792693"/>
                      <a:pt x="1148330" y="1780846"/>
                      <a:pt x="1148330" y="1766231"/>
                    </a:cubicBezTo>
                    <a:lnTo>
                      <a:pt x="1148330" y="1719531"/>
                    </a:lnTo>
                    <a:cubicBezTo>
                      <a:pt x="1148330" y="1704917"/>
                      <a:pt x="1160178" y="1693069"/>
                      <a:pt x="1174792" y="1693069"/>
                    </a:cubicBezTo>
                    <a:close/>
                    <a:moveTo>
                      <a:pt x="1025670" y="1693069"/>
                    </a:moveTo>
                    <a:lnTo>
                      <a:pt x="1072369" y="1693069"/>
                    </a:lnTo>
                    <a:cubicBezTo>
                      <a:pt x="1086984" y="1693069"/>
                      <a:pt x="1098832" y="1704917"/>
                      <a:pt x="1098832" y="1719531"/>
                    </a:cubicBezTo>
                    <a:lnTo>
                      <a:pt x="1098832" y="1766231"/>
                    </a:lnTo>
                    <a:cubicBezTo>
                      <a:pt x="1098832" y="1780846"/>
                      <a:pt x="1086984" y="1792693"/>
                      <a:pt x="1072369" y="1792693"/>
                    </a:cubicBezTo>
                    <a:lnTo>
                      <a:pt x="1025670" y="1792693"/>
                    </a:lnTo>
                    <a:cubicBezTo>
                      <a:pt x="1011055" y="1792693"/>
                      <a:pt x="999207" y="1780846"/>
                      <a:pt x="999207" y="1766231"/>
                    </a:cubicBezTo>
                    <a:lnTo>
                      <a:pt x="999207" y="1719531"/>
                    </a:lnTo>
                    <a:cubicBezTo>
                      <a:pt x="999207" y="1704917"/>
                      <a:pt x="1011055" y="1693069"/>
                      <a:pt x="1025670" y="1693069"/>
                    </a:cubicBezTo>
                    <a:close/>
                    <a:moveTo>
                      <a:pt x="2538530" y="1609316"/>
                    </a:moveTo>
                    <a:lnTo>
                      <a:pt x="2133002" y="1939195"/>
                    </a:lnTo>
                    <a:lnTo>
                      <a:pt x="3272021" y="1939195"/>
                    </a:lnTo>
                    <a:lnTo>
                      <a:pt x="2866494" y="1609316"/>
                    </a:lnTo>
                    <a:close/>
                    <a:moveTo>
                      <a:pt x="1324542" y="1547147"/>
                    </a:moveTo>
                    <a:lnTo>
                      <a:pt x="1371242" y="1547147"/>
                    </a:lnTo>
                    <a:cubicBezTo>
                      <a:pt x="1385857" y="1547147"/>
                      <a:pt x="1397704" y="1558995"/>
                      <a:pt x="1397704" y="1573609"/>
                    </a:cubicBezTo>
                    <a:lnTo>
                      <a:pt x="1397704" y="1620309"/>
                    </a:lnTo>
                    <a:cubicBezTo>
                      <a:pt x="1397704" y="1634924"/>
                      <a:pt x="1385857" y="1646771"/>
                      <a:pt x="1371242" y="1646771"/>
                    </a:cubicBezTo>
                    <a:lnTo>
                      <a:pt x="1324542" y="1646771"/>
                    </a:lnTo>
                    <a:cubicBezTo>
                      <a:pt x="1309928" y="1646771"/>
                      <a:pt x="1298080" y="1634924"/>
                      <a:pt x="1298080" y="1620309"/>
                    </a:cubicBezTo>
                    <a:lnTo>
                      <a:pt x="1298080" y="1573609"/>
                    </a:lnTo>
                    <a:cubicBezTo>
                      <a:pt x="1298080" y="1558995"/>
                      <a:pt x="1309928" y="1547147"/>
                      <a:pt x="1324542" y="1547147"/>
                    </a:cubicBezTo>
                    <a:close/>
                    <a:moveTo>
                      <a:pt x="1174792" y="1547147"/>
                    </a:moveTo>
                    <a:lnTo>
                      <a:pt x="1221492" y="1547147"/>
                    </a:lnTo>
                    <a:cubicBezTo>
                      <a:pt x="1236107" y="1547147"/>
                      <a:pt x="1247954" y="1558995"/>
                      <a:pt x="1247954" y="1573609"/>
                    </a:cubicBezTo>
                    <a:lnTo>
                      <a:pt x="1247954" y="1620309"/>
                    </a:lnTo>
                    <a:cubicBezTo>
                      <a:pt x="1247954" y="1634924"/>
                      <a:pt x="1236107" y="1646771"/>
                      <a:pt x="1221492" y="1646771"/>
                    </a:cubicBezTo>
                    <a:lnTo>
                      <a:pt x="1174792" y="1646771"/>
                    </a:lnTo>
                    <a:cubicBezTo>
                      <a:pt x="1160178" y="1646771"/>
                      <a:pt x="1148330" y="1634924"/>
                      <a:pt x="1148330" y="1620309"/>
                    </a:cubicBezTo>
                    <a:lnTo>
                      <a:pt x="1148330" y="1573609"/>
                    </a:lnTo>
                    <a:cubicBezTo>
                      <a:pt x="1148330" y="1558995"/>
                      <a:pt x="1160178" y="1547147"/>
                      <a:pt x="1174792" y="1547147"/>
                    </a:cubicBezTo>
                    <a:close/>
                    <a:moveTo>
                      <a:pt x="1025670" y="1547147"/>
                    </a:moveTo>
                    <a:lnTo>
                      <a:pt x="1072369" y="1547147"/>
                    </a:lnTo>
                    <a:cubicBezTo>
                      <a:pt x="1086984" y="1547147"/>
                      <a:pt x="1098832" y="1558995"/>
                      <a:pt x="1098832" y="1573609"/>
                    </a:cubicBezTo>
                    <a:lnTo>
                      <a:pt x="1098832" y="1620309"/>
                    </a:lnTo>
                    <a:cubicBezTo>
                      <a:pt x="1098832" y="1634924"/>
                      <a:pt x="1086984" y="1646771"/>
                      <a:pt x="1072369" y="1646771"/>
                    </a:cubicBezTo>
                    <a:lnTo>
                      <a:pt x="1025670" y="1646771"/>
                    </a:lnTo>
                    <a:cubicBezTo>
                      <a:pt x="1011055" y="1646771"/>
                      <a:pt x="999207" y="1634924"/>
                      <a:pt x="999207" y="1620309"/>
                    </a:cubicBezTo>
                    <a:lnTo>
                      <a:pt x="999207" y="1573609"/>
                    </a:lnTo>
                    <a:cubicBezTo>
                      <a:pt x="999207" y="1558995"/>
                      <a:pt x="1011055" y="1547147"/>
                      <a:pt x="1025670" y="1547147"/>
                    </a:cubicBezTo>
                    <a:close/>
                    <a:moveTo>
                      <a:pt x="2504665" y="1505875"/>
                    </a:moveTo>
                    <a:cubicBezTo>
                      <a:pt x="2501347" y="1505875"/>
                      <a:pt x="2498657" y="1508565"/>
                      <a:pt x="2498657" y="1511883"/>
                    </a:cubicBezTo>
                    <a:lnTo>
                      <a:pt x="2498657" y="1535912"/>
                    </a:lnTo>
                    <a:cubicBezTo>
                      <a:pt x="2498657" y="1539230"/>
                      <a:pt x="2501347" y="1541920"/>
                      <a:pt x="2504665" y="1541920"/>
                    </a:cubicBezTo>
                    <a:lnTo>
                      <a:pt x="2893211" y="1541920"/>
                    </a:lnTo>
                    <a:cubicBezTo>
                      <a:pt x="2896529" y="1541920"/>
                      <a:pt x="2899219" y="1539230"/>
                      <a:pt x="2899219" y="1535912"/>
                    </a:cubicBezTo>
                    <a:lnTo>
                      <a:pt x="2899219" y="1511883"/>
                    </a:lnTo>
                    <a:cubicBezTo>
                      <a:pt x="2899219" y="1508565"/>
                      <a:pt x="2896529" y="1505875"/>
                      <a:pt x="2893211" y="1505875"/>
                    </a:cubicBezTo>
                    <a:close/>
                    <a:moveTo>
                      <a:pt x="2504665" y="1422733"/>
                    </a:moveTo>
                    <a:cubicBezTo>
                      <a:pt x="2501347" y="1422733"/>
                      <a:pt x="2498657" y="1425422"/>
                      <a:pt x="2498657" y="1428740"/>
                    </a:cubicBezTo>
                    <a:lnTo>
                      <a:pt x="2498657" y="1452770"/>
                    </a:lnTo>
                    <a:cubicBezTo>
                      <a:pt x="2498657" y="1456088"/>
                      <a:pt x="2501347" y="1458777"/>
                      <a:pt x="2504665" y="1458777"/>
                    </a:cubicBezTo>
                    <a:lnTo>
                      <a:pt x="2893211" y="1458777"/>
                    </a:lnTo>
                    <a:cubicBezTo>
                      <a:pt x="2896529" y="1458777"/>
                      <a:pt x="2899219" y="1456088"/>
                      <a:pt x="2899219" y="1452770"/>
                    </a:cubicBezTo>
                    <a:lnTo>
                      <a:pt x="2899219" y="1428740"/>
                    </a:lnTo>
                    <a:cubicBezTo>
                      <a:pt x="2899219" y="1425422"/>
                      <a:pt x="2896529" y="1422733"/>
                      <a:pt x="2893211" y="1422733"/>
                    </a:cubicBezTo>
                    <a:close/>
                    <a:moveTo>
                      <a:pt x="1324542" y="1401225"/>
                    </a:moveTo>
                    <a:lnTo>
                      <a:pt x="1371242" y="1401225"/>
                    </a:lnTo>
                    <a:cubicBezTo>
                      <a:pt x="1385857" y="1401225"/>
                      <a:pt x="1397704" y="1413073"/>
                      <a:pt x="1397704" y="1427687"/>
                    </a:cubicBezTo>
                    <a:lnTo>
                      <a:pt x="1397704" y="1474387"/>
                    </a:lnTo>
                    <a:cubicBezTo>
                      <a:pt x="1397704" y="1489001"/>
                      <a:pt x="1385857" y="1500849"/>
                      <a:pt x="1371242" y="1500849"/>
                    </a:cubicBezTo>
                    <a:lnTo>
                      <a:pt x="1324542" y="1500849"/>
                    </a:lnTo>
                    <a:cubicBezTo>
                      <a:pt x="1309928" y="1500849"/>
                      <a:pt x="1298080" y="1489001"/>
                      <a:pt x="1298080" y="1474387"/>
                    </a:cubicBezTo>
                    <a:lnTo>
                      <a:pt x="1298080" y="1427687"/>
                    </a:lnTo>
                    <a:cubicBezTo>
                      <a:pt x="1298080" y="1413073"/>
                      <a:pt x="1309928" y="1401225"/>
                      <a:pt x="1324542" y="1401225"/>
                    </a:cubicBezTo>
                    <a:close/>
                    <a:moveTo>
                      <a:pt x="1174792" y="1401225"/>
                    </a:moveTo>
                    <a:lnTo>
                      <a:pt x="1221492" y="1401225"/>
                    </a:lnTo>
                    <a:cubicBezTo>
                      <a:pt x="1236107" y="1401225"/>
                      <a:pt x="1247954" y="1413073"/>
                      <a:pt x="1247954" y="1427687"/>
                    </a:cubicBezTo>
                    <a:lnTo>
                      <a:pt x="1247954" y="1474387"/>
                    </a:lnTo>
                    <a:cubicBezTo>
                      <a:pt x="1247954" y="1489001"/>
                      <a:pt x="1236107" y="1500849"/>
                      <a:pt x="1221492" y="1500849"/>
                    </a:cubicBezTo>
                    <a:lnTo>
                      <a:pt x="1174792" y="1500849"/>
                    </a:lnTo>
                    <a:cubicBezTo>
                      <a:pt x="1160178" y="1500849"/>
                      <a:pt x="1148330" y="1489001"/>
                      <a:pt x="1148330" y="1474387"/>
                    </a:cubicBezTo>
                    <a:lnTo>
                      <a:pt x="1148330" y="1427687"/>
                    </a:lnTo>
                    <a:cubicBezTo>
                      <a:pt x="1148330" y="1413073"/>
                      <a:pt x="1160178" y="1401225"/>
                      <a:pt x="1174792" y="1401225"/>
                    </a:cubicBezTo>
                    <a:close/>
                    <a:moveTo>
                      <a:pt x="1025670" y="1401225"/>
                    </a:moveTo>
                    <a:lnTo>
                      <a:pt x="1072369" y="1401225"/>
                    </a:lnTo>
                    <a:cubicBezTo>
                      <a:pt x="1086984" y="1401225"/>
                      <a:pt x="1098832" y="1413073"/>
                      <a:pt x="1098832" y="1427687"/>
                    </a:cubicBezTo>
                    <a:lnTo>
                      <a:pt x="1098832" y="1474387"/>
                    </a:lnTo>
                    <a:cubicBezTo>
                      <a:pt x="1098832" y="1489001"/>
                      <a:pt x="1086984" y="1500849"/>
                      <a:pt x="1072369" y="1500849"/>
                    </a:cubicBezTo>
                    <a:lnTo>
                      <a:pt x="1025670" y="1500849"/>
                    </a:lnTo>
                    <a:cubicBezTo>
                      <a:pt x="1011055" y="1500849"/>
                      <a:pt x="999207" y="1489001"/>
                      <a:pt x="999207" y="1474387"/>
                    </a:cubicBezTo>
                    <a:lnTo>
                      <a:pt x="999207" y="1427687"/>
                    </a:lnTo>
                    <a:cubicBezTo>
                      <a:pt x="999207" y="1413073"/>
                      <a:pt x="1011055" y="1401225"/>
                      <a:pt x="1025670" y="1401225"/>
                    </a:cubicBezTo>
                    <a:close/>
                    <a:moveTo>
                      <a:pt x="2504665" y="1339590"/>
                    </a:moveTo>
                    <a:cubicBezTo>
                      <a:pt x="2501347" y="1339590"/>
                      <a:pt x="2498657" y="1342280"/>
                      <a:pt x="2498657" y="1345598"/>
                    </a:cubicBezTo>
                    <a:lnTo>
                      <a:pt x="2498657" y="1369628"/>
                    </a:lnTo>
                    <a:cubicBezTo>
                      <a:pt x="2498657" y="1372945"/>
                      <a:pt x="2501347" y="1375635"/>
                      <a:pt x="2504665" y="1375635"/>
                    </a:cubicBezTo>
                    <a:lnTo>
                      <a:pt x="2893211" y="1375635"/>
                    </a:lnTo>
                    <a:cubicBezTo>
                      <a:pt x="2896529" y="1375635"/>
                      <a:pt x="2899219" y="1372945"/>
                      <a:pt x="2899219" y="1369628"/>
                    </a:cubicBezTo>
                    <a:lnTo>
                      <a:pt x="2899219" y="1345598"/>
                    </a:lnTo>
                    <a:cubicBezTo>
                      <a:pt x="2899219" y="1342280"/>
                      <a:pt x="2896529" y="1339590"/>
                      <a:pt x="2893211" y="1339590"/>
                    </a:cubicBezTo>
                    <a:close/>
                    <a:moveTo>
                      <a:pt x="2088232" y="1285358"/>
                    </a:moveTo>
                    <a:lnTo>
                      <a:pt x="2088232" y="1938513"/>
                    </a:lnTo>
                    <a:lnTo>
                      <a:pt x="2504773" y="1611936"/>
                    </a:lnTo>
                    <a:close/>
                    <a:moveTo>
                      <a:pt x="3314199" y="1280118"/>
                    </a:moveTo>
                    <a:lnTo>
                      <a:pt x="2897658" y="1608841"/>
                    </a:lnTo>
                    <a:lnTo>
                      <a:pt x="3314199" y="1937564"/>
                    </a:lnTo>
                    <a:close/>
                    <a:moveTo>
                      <a:pt x="1527230" y="1221901"/>
                    </a:moveTo>
                    <a:cubicBezTo>
                      <a:pt x="1521727" y="1221901"/>
                      <a:pt x="1517267" y="1226362"/>
                      <a:pt x="1517267" y="1231864"/>
                    </a:cubicBezTo>
                    <a:lnTo>
                      <a:pt x="1517267" y="1271713"/>
                    </a:lnTo>
                    <a:cubicBezTo>
                      <a:pt x="1517267" y="1277215"/>
                      <a:pt x="1521727" y="1281676"/>
                      <a:pt x="1527230" y="1281676"/>
                    </a:cubicBezTo>
                    <a:lnTo>
                      <a:pt x="1732319" y="1281676"/>
                    </a:lnTo>
                    <a:cubicBezTo>
                      <a:pt x="1737821" y="1281676"/>
                      <a:pt x="1742281" y="1277215"/>
                      <a:pt x="1742281" y="1271713"/>
                    </a:cubicBezTo>
                    <a:lnTo>
                      <a:pt x="1742281" y="1231864"/>
                    </a:lnTo>
                    <a:cubicBezTo>
                      <a:pt x="1742281" y="1226362"/>
                      <a:pt x="1737821" y="1221901"/>
                      <a:pt x="1732319" y="1221901"/>
                    </a:cubicBezTo>
                    <a:close/>
                    <a:moveTo>
                      <a:pt x="666834" y="1221901"/>
                    </a:moveTo>
                    <a:cubicBezTo>
                      <a:pt x="661332" y="1221901"/>
                      <a:pt x="656871" y="1226362"/>
                      <a:pt x="656871" y="1231864"/>
                    </a:cubicBezTo>
                    <a:lnTo>
                      <a:pt x="656871" y="1271713"/>
                    </a:lnTo>
                    <a:cubicBezTo>
                      <a:pt x="656871" y="1277215"/>
                      <a:pt x="661332" y="1281676"/>
                      <a:pt x="666834" y="1281676"/>
                    </a:cubicBezTo>
                    <a:lnTo>
                      <a:pt x="871923" y="1281676"/>
                    </a:lnTo>
                    <a:cubicBezTo>
                      <a:pt x="877425" y="1281676"/>
                      <a:pt x="881885" y="1277215"/>
                      <a:pt x="881885" y="1271713"/>
                    </a:cubicBezTo>
                    <a:lnTo>
                      <a:pt x="881885" y="1231864"/>
                    </a:lnTo>
                    <a:cubicBezTo>
                      <a:pt x="881885" y="1226362"/>
                      <a:pt x="877425" y="1221901"/>
                      <a:pt x="871923" y="1221901"/>
                    </a:cubicBezTo>
                    <a:close/>
                    <a:moveTo>
                      <a:pt x="1052149" y="1111644"/>
                    </a:moveTo>
                    <a:cubicBezTo>
                      <a:pt x="1044919" y="1111644"/>
                      <a:pt x="1039057" y="1117506"/>
                      <a:pt x="1039057" y="1124736"/>
                    </a:cubicBezTo>
                    <a:lnTo>
                      <a:pt x="1039057" y="1168203"/>
                    </a:lnTo>
                    <a:lnTo>
                      <a:pt x="1009466" y="1168203"/>
                    </a:lnTo>
                    <a:cubicBezTo>
                      <a:pt x="969193" y="1174775"/>
                      <a:pt x="956437" y="1243393"/>
                      <a:pt x="940007" y="1277093"/>
                    </a:cubicBezTo>
                    <a:cubicBezTo>
                      <a:pt x="776268" y="1309492"/>
                      <a:pt x="775043" y="1328679"/>
                      <a:pt x="736793" y="1421744"/>
                    </a:cubicBezTo>
                    <a:lnTo>
                      <a:pt x="648072" y="1812480"/>
                    </a:lnTo>
                    <a:cubicBezTo>
                      <a:pt x="648072" y="1882463"/>
                      <a:pt x="704805" y="1939195"/>
                      <a:pt x="774788" y="1939195"/>
                    </a:cubicBezTo>
                    <a:lnTo>
                      <a:pt x="1183772" y="1939195"/>
                    </a:lnTo>
                    <a:lnTo>
                      <a:pt x="1198456" y="1939195"/>
                    </a:lnTo>
                    <a:lnTo>
                      <a:pt x="1607440" y="1939195"/>
                    </a:lnTo>
                    <a:cubicBezTo>
                      <a:pt x="1677423" y="1939195"/>
                      <a:pt x="1734156" y="1882463"/>
                      <a:pt x="1734156" y="1812480"/>
                    </a:cubicBezTo>
                    <a:lnTo>
                      <a:pt x="1645435" y="1421744"/>
                    </a:lnTo>
                    <a:cubicBezTo>
                      <a:pt x="1607185" y="1328679"/>
                      <a:pt x="1605960" y="1309492"/>
                      <a:pt x="1442221" y="1277093"/>
                    </a:cubicBezTo>
                    <a:cubicBezTo>
                      <a:pt x="1425791" y="1243393"/>
                      <a:pt x="1413035" y="1174775"/>
                      <a:pt x="1372762" y="1168203"/>
                    </a:cubicBezTo>
                    <a:lnTo>
                      <a:pt x="1357854" y="1168203"/>
                    </a:lnTo>
                    <a:lnTo>
                      <a:pt x="1357854" y="1124736"/>
                    </a:lnTo>
                    <a:cubicBezTo>
                      <a:pt x="1357854" y="1117506"/>
                      <a:pt x="1351993" y="1111644"/>
                      <a:pt x="1344762" y="1111644"/>
                    </a:cubicBezTo>
                    <a:lnTo>
                      <a:pt x="1268702" y="1111644"/>
                    </a:lnTo>
                    <a:cubicBezTo>
                      <a:pt x="1261471" y="1111644"/>
                      <a:pt x="1255610" y="1117506"/>
                      <a:pt x="1255610" y="1124736"/>
                    </a:cubicBezTo>
                    <a:lnTo>
                      <a:pt x="1255610" y="1168203"/>
                    </a:lnTo>
                    <a:lnTo>
                      <a:pt x="1198456" y="1168203"/>
                    </a:lnTo>
                    <a:lnTo>
                      <a:pt x="1183772" y="1168203"/>
                    </a:lnTo>
                    <a:lnTo>
                      <a:pt x="1141302" y="1168203"/>
                    </a:lnTo>
                    <a:lnTo>
                      <a:pt x="1141302" y="1124736"/>
                    </a:lnTo>
                    <a:cubicBezTo>
                      <a:pt x="1141302" y="1117506"/>
                      <a:pt x="1135440" y="1111644"/>
                      <a:pt x="1128210" y="1111644"/>
                    </a:cubicBezTo>
                    <a:close/>
                    <a:moveTo>
                      <a:pt x="2705133" y="840243"/>
                    </a:moveTo>
                    <a:lnTo>
                      <a:pt x="2088233" y="1255464"/>
                    </a:lnTo>
                    <a:lnTo>
                      <a:pt x="2299068" y="1414858"/>
                    </a:lnTo>
                    <a:lnTo>
                      <a:pt x="2299068" y="1228076"/>
                    </a:lnTo>
                    <a:lnTo>
                      <a:pt x="3108494" y="1228076"/>
                    </a:lnTo>
                    <a:lnTo>
                      <a:pt x="3108494" y="1416902"/>
                    </a:lnTo>
                    <a:lnTo>
                      <a:pt x="3322033" y="1255464"/>
                    </a:lnTo>
                    <a:lnTo>
                      <a:pt x="3322033" y="1255464"/>
                    </a:lnTo>
                    <a:close/>
                    <a:moveTo>
                      <a:pt x="1195706" y="835207"/>
                    </a:moveTo>
                    <a:lnTo>
                      <a:pt x="1195706" y="835221"/>
                    </a:lnTo>
                    <a:cubicBezTo>
                      <a:pt x="866618" y="834160"/>
                      <a:pt x="692194" y="969423"/>
                      <a:pt x="665970" y="1132153"/>
                    </a:cubicBezTo>
                    <a:cubicBezTo>
                      <a:pt x="665970" y="1145595"/>
                      <a:pt x="659622" y="1181725"/>
                      <a:pt x="663418" y="1194550"/>
                    </a:cubicBezTo>
                    <a:lnTo>
                      <a:pt x="878440" y="1194550"/>
                    </a:lnTo>
                    <a:cubicBezTo>
                      <a:pt x="887485" y="1007425"/>
                      <a:pt x="1085027" y="1006045"/>
                      <a:pt x="1195706" y="1007712"/>
                    </a:cubicBezTo>
                    <a:lnTo>
                      <a:pt x="1195706" y="1007714"/>
                    </a:lnTo>
                    <a:cubicBezTo>
                      <a:pt x="1195809" y="1007712"/>
                      <a:pt x="1195911" y="1007710"/>
                      <a:pt x="1196014" y="1007712"/>
                    </a:cubicBezTo>
                    <a:lnTo>
                      <a:pt x="1196322" y="1007714"/>
                    </a:lnTo>
                    <a:lnTo>
                      <a:pt x="1196322" y="1007712"/>
                    </a:lnTo>
                    <a:cubicBezTo>
                      <a:pt x="1307001" y="1006045"/>
                      <a:pt x="1504542" y="1007425"/>
                      <a:pt x="1513587" y="1194550"/>
                    </a:cubicBezTo>
                    <a:lnTo>
                      <a:pt x="1728609" y="1194550"/>
                    </a:lnTo>
                    <a:cubicBezTo>
                      <a:pt x="1732405" y="1181725"/>
                      <a:pt x="1726057" y="1145595"/>
                      <a:pt x="1726057" y="1132153"/>
                    </a:cubicBezTo>
                    <a:cubicBezTo>
                      <a:pt x="1699834" y="969423"/>
                      <a:pt x="1525410" y="834160"/>
                      <a:pt x="1196322" y="835221"/>
                    </a:cubicBezTo>
                    <a:lnTo>
                      <a:pt x="1196322" y="835207"/>
                    </a:lnTo>
                    <a:cubicBezTo>
                      <a:pt x="1196219" y="835207"/>
                      <a:pt x="1196117" y="835206"/>
                      <a:pt x="1196014" y="835214"/>
                    </a:cubicBezTo>
                    <a:close/>
                    <a:moveTo>
                      <a:pt x="713043" y="263029"/>
                    </a:moveTo>
                    <a:lnTo>
                      <a:pt x="3158596" y="263029"/>
                    </a:lnTo>
                    <a:cubicBezTo>
                      <a:pt x="3365555" y="263029"/>
                      <a:pt x="3533328" y="430802"/>
                      <a:pt x="3533328" y="637761"/>
                    </a:cubicBezTo>
                    <a:lnTo>
                      <a:pt x="3533328" y="2136642"/>
                    </a:lnTo>
                    <a:cubicBezTo>
                      <a:pt x="3533328" y="2343601"/>
                      <a:pt x="3365555" y="2511374"/>
                      <a:pt x="3158596" y="2511374"/>
                    </a:cubicBezTo>
                    <a:lnTo>
                      <a:pt x="713043" y="2511374"/>
                    </a:lnTo>
                    <a:cubicBezTo>
                      <a:pt x="506084" y="2511374"/>
                      <a:pt x="338311" y="2343601"/>
                      <a:pt x="338311" y="2136642"/>
                    </a:cubicBezTo>
                    <a:lnTo>
                      <a:pt x="338311" y="637761"/>
                    </a:lnTo>
                    <a:cubicBezTo>
                      <a:pt x="338311" y="430802"/>
                      <a:pt x="506084" y="263029"/>
                      <a:pt x="713043" y="263029"/>
                    </a:cubicBezTo>
                    <a:close/>
                    <a:moveTo>
                      <a:pt x="593824" y="142875"/>
                    </a:moveTo>
                    <a:cubicBezTo>
                      <a:pt x="365814" y="142875"/>
                      <a:pt x="180975" y="327714"/>
                      <a:pt x="180975" y="555724"/>
                    </a:cubicBezTo>
                    <a:lnTo>
                      <a:pt x="180975" y="2207068"/>
                    </a:lnTo>
                    <a:cubicBezTo>
                      <a:pt x="180975" y="2435078"/>
                      <a:pt x="365814" y="2619917"/>
                      <a:pt x="593824" y="2619917"/>
                    </a:cubicBezTo>
                    <a:lnTo>
                      <a:pt x="3288134" y="2619917"/>
                    </a:lnTo>
                    <a:cubicBezTo>
                      <a:pt x="3516144" y="2619917"/>
                      <a:pt x="3700983" y="2435078"/>
                      <a:pt x="3700983" y="2207068"/>
                    </a:cubicBezTo>
                    <a:lnTo>
                      <a:pt x="3700983" y="555724"/>
                    </a:lnTo>
                    <a:cubicBezTo>
                      <a:pt x="3700983" y="327714"/>
                      <a:pt x="3516144" y="142875"/>
                      <a:pt x="3288134" y="142875"/>
                    </a:cubicBezTo>
                    <a:close/>
                    <a:moveTo>
                      <a:pt x="456060" y="0"/>
                    </a:moveTo>
                    <a:lnTo>
                      <a:pt x="3432372" y="0"/>
                    </a:lnTo>
                    <a:cubicBezTo>
                      <a:pt x="3684247" y="0"/>
                      <a:pt x="3888432" y="204185"/>
                      <a:pt x="3888432" y="456060"/>
                    </a:cubicBezTo>
                    <a:lnTo>
                      <a:pt x="3888432" y="2280244"/>
                    </a:lnTo>
                    <a:cubicBezTo>
                      <a:pt x="3888432" y="2532119"/>
                      <a:pt x="3684247" y="2736304"/>
                      <a:pt x="3432372" y="2736304"/>
                    </a:cubicBezTo>
                    <a:lnTo>
                      <a:pt x="456060" y="2736304"/>
                    </a:lnTo>
                    <a:cubicBezTo>
                      <a:pt x="204185" y="2736304"/>
                      <a:pt x="0" y="2532119"/>
                      <a:pt x="0" y="2280244"/>
                    </a:cubicBezTo>
                    <a:lnTo>
                      <a:pt x="0" y="456060"/>
                    </a:lnTo>
                    <a:cubicBezTo>
                      <a:pt x="0" y="204185"/>
                      <a:pt x="204185" y="0"/>
                      <a:pt x="45606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sp>
            <p:nvSpPr>
              <p:cNvPr id="180" name="Freeform 25">
                <a:extLst>
                  <a:ext uri="{FF2B5EF4-FFF2-40B4-BE49-F238E27FC236}">
                    <a16:creationId xmlns:a16="http://schemas.microsoft.com/office/drawing/2014/main" id="{64B32029-B161-4C6F-AD16-594E0FAB9D3F}"/>
                  </a:ext>
                </a:extLst>
              </p:cNvPr>
              <p:cNvSpPr>
                <a:spLocks noChangeAspect="1"/>
              </p:cNvSpPr>
              <p:nvPr/>
            </p:nvSpPr>
            <p:spPr>
              <a:xfrm>
                <a:off x="9698244" y="5398653"/>
                <a:ext cx="300703" cy="366439"/>
              </a:xfrm>
              <a:custGeom>
                <a:avLst/>
                <a:gdLst/>
                <a:ahLst/>
                <a:cxnLst/>
                <a:rect l="l" t="t" r="r" b="b"/>
                <a:pathLst>
                  <a:path w="3240944" h="3949460">
                    <a:moveTo>
                      <a:pt x="2411668" y="919204"/>
                    </a:moveTo>
                    <a:cubicBezTo>
                      <a:pt x="2652037" y="921566"/>
                      <a:pt x="2997179" y="1088232"/>
                      <a:pt x="3147060" y="1333480"/>
                    </a:cubicBezTo>
                    <a:cubicBezTo>
                      <a:pt x="2837519" y="1559133"/>
                      <a:pt x="2713715" y="1818123"/>
                      <a:pt x="2716116" y="2148550"/>
                    </a:cubicBezTo>
                    <a:cubicBezTo>
                      <a:pt x="2724370" y="2506677"/>
                      <a:pt x="2937416" y="2788602"/>
                      <a:pt x="3240944" y="2908604"/>
                    </a:cubicBezTo>
                    <a:cubicBezTo>
                      <a:pt x="3111039" y="3296832"/>
                      <a:pt x="2835874" y="3920800"/>
                      <a:pt x="2360688" y="3949460"/>
                    </a:cubicBezTo>
                    <a:cubicBezTo>
                      <a:pt x="2104982" y="3948826"/>
                      <a:pt x="1887379" y="3871989"/>
                      <a:pt x="1655487" y="3790391"/>
                    </a:cubicBezTo>
                    <a:cubicBezTo>
                      <a:pt x="1465920" y="3881513"/>
                      <a:pt x="1178719" y="3984543"/>
                      <a:pt x="936764" y="3932790"/>
                    </a:cubicBezTo>
                    <a:cubicBezTo>
                      <a:pt x="634032" y="3867349"/>
                      <a:pt x="33306" y="3304229"/>
                      <a:pt x="0" y="2002921"/>
                    </a:cubicBezTo>
                    <a:cubicBezTo>
                      <a:pt x="5122" y="1625861"/>
                      <a:pt x="224231" y="988116"/>
                      <a:pt x="1004287" y="951010"/>
                    </a:cubicBezTo>
                    <a:cubicBezTo>
                      <a:pt x="1237754" y="955627"/>
                      <a:pt x="1430737" y="1013358"/>
                      <a:pt x="1654678" y="1150601"/>
                    </a:cubicBezTo>
                    <a:cubicBezTo>
                      <a:pt x="1907007" y="1025844"/>
                      <a:pt x="2042657" y="934423"/>
                      <a:pt x="2411668" y="919204"/>
                    </a:cubicBezTo>
                    <a:close/>
                    <a:moveTo>
                      <a:pt x="2423572" y="0"/>
                    </a:moveTo>
                    <a:cubicBezTo>
                      <a:pt x="2449670" y="236641"/>
                      <a:pt x="2449574" y="370890"/>
                      <a:pt x="2275646" y="605149"/>
                    </a:cubicBezTo>
                    <a:cubicBezTo>
                      <a:pt x="2098536" y="787863"/>
                      <a:pt x="1909519" y="903902"/>
                      <a:pt x="1627634" y="908022"/>
                    </a:cubicBezTo>
                    <a:cubicBezTo>
                      <a:pt x="1601565" y="662380"/>
                      <a:pt x="1689794" y="371496"/>
                      <a:pt x="1823269" y="256823"/>
                    </a:cubicBezTo>
                    <a:cubicBezTo>
                      <a:pt x="1945582" y="131527"/>
                      <a:pt x="2156003" y="39571"/>
                      <a:pt x="2423572"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400000000000000" pitchFamily="2" charset="-78"/>
                </a:endParaRPr>
              </a:p>
            </p:txBody>
          </p:sp>
          <p:sp>
            <p:nvSpPr>
              <p:cNvPr id="181" name="Rounded Rectangle 8">
                <a:extLst>
                  <a:ext uri="{FF2B5EF4-FFF2-40B4-BE49-F238E27FC236}">
                    <a16:creationId xmlns:a16="http://schemas.microsoft.com/office/drawing/2014/main" id="{E5B8648A-D18D-415A-9E4E-D6FE86F69D9A}"/>
                  </a:ext>
                </a:extLst>
              </p:cNvPr>
              <p:cNvSpPr>
                <a:spLocks noChangeAspect="1"/>
              </p:cNvSpPr>
              <p:nvPr/>
            </p:nvSpPr>
            <p:spPr>
              <a:xfrm>
                <a:off x="7800500" y="2582839"/>
                <a:ext cx="300170" cy="347427"/>
              </a:xfrm>
              <a:custGeom>
                <a:avLst/>
                <a:gdLst/>
                <a:ahLst/>
                <a:cxnLst/>
                <a:rect l="l" t="t" r="r" b="b"/>
                <a:pathLst>
                  <a:path w="3319870" h="3842533">
                    <a:moveTo>
                      <a:pt x="579936" y="1296382"/>
                    </a:moveTo>
                    <a:lnTo>
                      <a:pt x="2739936" y="1296382"/>
                    </a:lnTo>
                    <a:lnTo>
                      <a:pt x="2739936" y="2796543"/>
                    </a:lnTo>
                    <a:cubicBezTo>
                      <a:pt x="2739936" y="2962250"/>
                      <a:pt x="2605604" y="3096582"/>
                      <a:pt x="2439897" y="3096582"/>
                    </a:cubicBezTo>
                    <a:lnTo>
                      <a:pt x="2272003" y="3096582"/>
                    </a:lnTo>
                    <a:lnTo>
                      <a:pt x="2272003" y="3590505"/>
                    </a:lnTo>
                    <a:cubicBezTo>
                      <a:pt x="2272003" y="3729696"/>
                      <a:pt x="2159166" y="3842533"/>
                      <a:pt x="2019975" y="3842533"/>
                    </a:cubicBezTo>
                    <a:cubicBezTo>
                      <a:pt x="1880784" y="3842533"/>
                      <a:pt x="1767947" y="3729696"/>
                      <a:pt x="1767947" y="3590505"/>
                    </a:cubicBezTo>
                    <a:lnTo>
                      <a:pt x="1767947" y="3096582"/>
                    </a:lnTo>
                    <a:lnTo>
                      <a:pt x="1492066" y="3096582"/>
                    </a:lnTo>
                    <a:lnTo>
                      <a:pt x="1492066" y="3590505"/>
                    </a:lnTo>
                    <a:cubicBezTo>
                      <a:pt x="1492066" y="3729696"/>
                      <a:pt x="1379229" y="3842533"/>
                      <a:pt x="1240038" y="3842533"/>
                    </a:cubicBezTo>
                    <a:cubicBezTo>
                      <a:pt x="1100847" y="3842533"/>
                      <a:pt x="988010" y="3729696"/>
                      <a:pt x="988010" y="3590505"/>
                    </a:cubicBezTo>
                    <a:lnTo>
                      <a:pt x="988010" y="3096582"/>
                    </a:lnTo>
                    <a:lnTo>
                      <a:pt x="879975" y="3096582"/>
                    </a:lnTo>
                    <a:cubicBezTo>
                      <a:pt x="714268" y="3096582"/>
                      <a:pt x="579936" y="2962250"/>
                      <a:pt x="579936" y="2796543"/>
                    </a:cubicBezTo>
                    <a:close/>
                    <a:moveTo>
                      <a:pt x="3067842" y="1281925"/>
                    </a:moveTo>
                    <a:cubicBezTo>
                      <a:pt x="3207033" y="1281925"/>
                      <a:pt x="3319870" y="1394762"/>
                      <a:pt x="3319870" y="1533953"/>
                    </a:cubicBezTo>
                    <a:lnTo>
                      <a:pt x="3319870" y="2505897"/>
                    </a:lnTo>
                    <a:cubicBezTo>
                      <a:pt x="3319870" y="2645088"/>
                      <a:pt x="3207033" y="2757925"/>
                      <a:pt x="3067842" y="2757925"/>
                    </a:cubicBezTo>
                    <a:cubicBezTo>
                      <a:pt x="2928651" y="2757925"/>
                      <a:pt x="2815814" y="2645088"/>
                      <a:pt x="2815814" y="2505897"/>
                    </a:cubicBezTo>
                    <a:lnTo>
                      <a:pt x="2815814" y="1533953"/>
                    </a:lnTo>
                    <a:cubicBezTo>
                      <a:pt x="2815814" y="1394762"/>
                      <a:pt x="2928651" y="1281925"/>
                      <a:pt x="3067842" y="1281925"/>
                    </a:cubicBezTo>
                    <a:close/>
                    <a:moveTo>
                      <a:pt x="252028" y="1281925"/>
                    </a:moveTo>
                    <a:cubicBezTo>
                      <a:pt x="391219" y="1281925"/>
                      <a:pt x="504056" y="1394762"/>
                      <a:pt x="504056" y="1533953"/>
                    </a:cubicBezTo>
                    <a:lnTo>
                      <a:pt x="504056" y="2505897"/>
                    </a:lnTo>
                    <a:cubicBezTo>
                      <a:pt x="504056" y="2645088"/>
                      <a:pt x="391219" y="2757925"/>
                      <a:pt x="252028" y="2757925"/>
                    </a:cubicBezTo>
                    <a:cubicBezTo>
                      <a:pt x="112837" y="2757925"/>
                      <a:pt x="0" y="2645088"/>
                      <a:pt x="0" y="2505897"/>
                    </a:cubicBezTo>
                    <a:lnTo>
                      <a:pt x="0" y="1533953"/>
                    </a:lnTo>
                    <a:cubicBezTo>
                      <a:pt x="0" y="1394762"/>
                      <a:pt x="112837" y="1281925"/>
                      <a:pt x="252028" y="1281925"/>
                    </a:cubicBezTo>
                    <a:close/>
                    <a:moveTo>
                      <a:pt x="2134062" y="558521"/>
                    </a:moveTo>
                    <a:cubicBezTo>
                      <a:pt x="2073373" y="558521"/>
                      <a:pt x="2024174" y="607720"/>
                      <a:pt x="2024174" y="668409"/>
                    </a:cubicBezTo>
                    <a:cubicBezTo>
                      <a:pt x="2024174" y="729098"/>
                      <a:pt x="2073373" y="778297"/>
                      <a:pt x="2134062" y="778297"/>
                    </a:cubicBezTo>
                    <a:cubicBezTo>
                      <a:pt x="2194751" y="778297"/>
                      <a:pt x="2243950" y="729098"/>
                      <a:pt x="2243950" y="668409"/>
                    </a:cubicBezTo>
                    <a:cubicBezTo>
                      <a:pt x="2243950" y="607720"/>
                      <a:pt x="2194751" y="558521"/>
                      <a:pt x="2134062" y="558521"/>
                    </a:cubicBezTo>
                    <a:close/>
                    <a:moveTo>
                      <a:pt x="1177409" y="558521"/>
                    </a:moveTo>
                    <a:cubicBezTo>
                      <a:pt x="1116720" y="558521"/>
                      <a:pt x="1067521" y="607720"/>
                      <a:pt x="1067521" y="668409"/>
                    </a:cubicBezTo>
                    <a:cubicBezTo>
                      <a:pt x="1067521" y="729098"/>
                      <a:pt x="1116720" y="778297"/>
                      <a:pt x="1177409" y="778297"/>
                    </a:cubicBezTo>
                    <a:cubicBezTo>
                      <a:pt x="1238098" y="778297"/>
                      <a:pt x="1287297" y="729098"/>
                      <a:pt x="1287297" y="668409"/>
                    </a:cubicBezTo>
                    <a:cubicBezTo>
                      <a:pt x="1287297" y="607720"/>
                      <a:pt x="1238098" y="558521"/>
                      <a:pt x="1177409" y="558521"/>
                    </a:cubicBezTo>
                    <a:close/>
                    <a:moveTo>
                      <a:pt x="1041854" y="0"/>
                    </a:moveTo>
                    <a:lnTo>
                      <a:pt x="1215617" y="300965"/>
                    </a:lnTo>
                    <a:cubicBezTo>
                      <a:pt x="1350827" y="238508"/>
                      <a:pt x="1501239" y="204386"/>
                      <a:pt x="1659158" y="204272"/>
                    </a:cubicBezTo>
                    <a:cubicBezTo>
                      <a:pt x="1823689" y="204153"/>
                      <a:pt x="1980124" y="240963"/>
                      <a:pt x="2119837" y="308065"/>
                    </a:cubicBezTo>
                    <a:lnTo>
                      <a:pt x="2297698" y="0"/>
                    </a:lnTo>
                    <a:lnTo>
                      <a:pt x="2391229" y="54000"/>
                    </a:lnTo>
                    <a:lnTo>
                      <a:pt x="2215205" y="358882"/>
                    </a:lnTo>
                    <a:cubicBezTo>
                      <a:pt x="2507692" y="533629"/>
                      <a:pt x="2710924" y="843756"/>
                      <a:pt x="2737127" y="1206450"/>
                    </a:cubicBezTo>
                    <a:cubicBezTo>
                      <a:pt x="2018962" y="1206967"/>
                      <a:pt x="1300797" y="1207483"/>
                      <a:pt x="582632" y="1208000"/>
                    </a:cubicBezTo>
                    <a:cubicBezTo>
                      <a:pt x="608780" y="838665"/>
                      <a:pt x="818541" y="523565"/>
                      <a:pt x="1119462" y="350420"/>
                    </a:cubicBezTo>
                    <a:lnTo>
                      <a:pt x="948323" y="5400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400000000000000" pitchFamily="2" charset="-78"/>
                </a:endParaRPr>
              </a:p>
            </p:txBody>
          </p:sp>
          <p:sp>
            <p:nvSpPr>
              <p:cNvPr id="182" name="Oval 10">
                <a:extLst>
                  <a:ext uri="{FF2B5EF4-FFF2-40B4-BE49-F238E27FC236}">
                    <a16:creationId xmlns:a16="http://schemas.microsoft.com/office/drawing/2014/main" id="{090C999B-234E-4BB3-B88A-DB3067673177}"/>
                  </a:ext>
                </a:extLst>
              </p:cNvPr>
              <p:cNvSpPr>
                <a:spLocks noChangeAspect="1"/>
              </p:cNvSpPr>
              <p:nvPr/>
            </p:nvSpPr>
            <p:spPr>
              <a:xfrm>
                <a:off x="10645011" y="2518278"/>
                <a:ext cx="340001" cy="338281"/>
              </a:xfrm>
              <a:custGeom>
                <a:avLst/>
                <a:gdLst/>
                <a:ahLst/>
                <a:cxnLst/>
                <a:rect l="l" t="t" r="r" b="b"/>
                <a:pathLst>
                  <a:path w="2956013" h="2941055">
                    <a:moveTo>
                      <a:pt x="2169165" y="2259549"/>
                    </a:moveTo>
                    <a:cubicBezTo>
                      <a:pt x="2305163" y="2320579"/>
                      <a:pt x="2430502" y="2400997"/>
                      <a:pt x="2542352" y="2496872"/>
                    </a:cubicBezTo>
                    <a:cubicBezTo>
                      <a:pt x="2303978" y="2744099"/>
                      <a:pt x="1979593" y="2907447"/>
                      <a:pt x="1617206" y="2939204"/>
                    </a:cubicBezTo>
                    <a:lnTo>
                      <a:pt x="1588575" y="2925411"/>
                    </a:lnTo>
                    <a:cubicBezTo>
                      <a:pt x="1835671" y="2758142"/>
                      <a:pt x="2037335" y="2529257"/>
                      <a:pt x="2169165" y="2259549"/>
                    </a:cubicBezTo>
                    <a:close/>
                    <a:moveTo>
                      <a:pt x="797309" y="2254509"/>
                    </a:moveTo>
                    <a:cubicBezTo>
                      <a:pt x="928512" y="2525684"/>
                      <a:pt x="1129977" y="2756161"/>
                      <a:pt x="1376879" y="2925229"/>
                    </a:cubicBezTo>
                    <a:cubicBezTo>
                      <a:pt x="1367940" y="2931748"/>
                      <a:pt x="1358086" y="2936536"/>
                      <a:pt x="1348086" y="2941055"/>
                    </a:cubicBezTo>
                    <a:cubicBezTo>
                      <a:pt x="981929" y="2910776"/>
                      <a:pt x="654006" y="2746454"/>
                      <a:pt x="413461" y="2497054"/>
                    </a:cubicBezTo>
                    <a:cubicBezTo>
                      <a:pt x="528278" y="2398621"/>
                      <a:pt x="657289" y="2316447"/>
                      <a:pt x="797309" y="2254509"/>
                    </a:cubicBezTo>
                    <a:close/>
                    <a:moveTo>
                      <a:pt x="1426305" y="2108791"/>
                    </a:moveTo>
                    <a:lnTo>
                      <a:pt x="1426305" y="2824067"/>
                    </a:lnTo>
                    <a:cubicBezTo>
                      <a:pt x="1203050" y="2668305"/>
                      <a:pt x="1020431" y="2458508"/>
                      <a:pt x="899682" y="2212532"/>
                    </a:cubicBezTo>
                    <a:cubicBezTo>
                      <a:pt x="1063835" y="2148883"/>
                      <a:pt x="1241204" y="2112683"/>
                      <a:pt x="1426305" y="2108791"/>
                    </a:cubicBezTo>
                    <a:close/>
                    <a:moveTo>
                      <a:pt x="1527809" y="2108695"/>
                    </a:moveTo>
                    <a:cubicBezTo>
                      <a:pt x="1717707" y="2112557"/>
                      <a:pt x="1899494" y="2150291"/>
                      <a:pt x="2067336" y="2216559"/>
                    </a:cubicBezTo>
                    <a:cubicBezTo>
                      <a:pt x="1943936" y="2466549"/>
                      <a:pt x="1756622" y="2679032"/>
                      <a:pt x="1527809" y="2835300"/>
                    </a:cubicBezTo>
                    <a:close/>
                    <a:moveTo>
                      <a:pt x="2354776" y="1530125"/>
                    </a:moveTo>
                    <a:lnTo>
                      <a:pt x="2955077" y="1530125"/>
                    </a:lnTo>
                    <a:cubicBezTo>
                      <a:pt x="2942393" y="1866074"/>
                      <a:pt x="2817414" y="2173186"/>
                      <a:pt x="2615767" y="2414127"/>
                    </a:cubicBezTo>
                    <a:cubicBezTo>
                      <a:pt x="2496453" y="2311434"/>
                      <a:pt x="2362630" y="2225327"/>
                      <a:pt x="2217376" y="2159975"/>
                    </a:cubicBezTo>
                    <a:cubicBezTo>
                      <a:pt x="2300477" y="1965771"/>
                      <a:pt x="2348521" y="1753185"/>
                      <a:pt x="2354776" y="1530125"/>
                    </a:cubicBezTo>
                    <a:close/>
                    <a:moveTo>
                      <a:pt x="1527809" y="1530125"/>
                    </a:moveTo>
                    <a:lnTo>
                      <a:pt x="2244039" y="1530125"/>
                    </a:lnTo>
                    <a:cubicBezTo>
                      <a:pt x="2237819" y="1737690"/>
                      <a:pt x="2192963" y="1935525"/>
                      <a:pt x="2115825" y="2116496"/>
                    </a:cubicBezTo>
                    <a:cubicBezTo>
                      <a:pt x="1933189" y="2043464"/>
                      <a:pt x="1735000" y="2001899"/>
                      <a:pt x="1527809" y="1997958"/>
                    </a:cubicBezTo>
                    <a:close/>
                    <a:moveTo>
                      <a:pt x="725097" y="1530125"/>
                    </a:moveTo>
                    <a:lnTo>
                      <a:pt x="1426305" y="1530125"/>
                    </a:lnTo>
                    <a:lnTo>
                      <a:pt x="1426305" y="1998054"/>
                    </a:lnTo>
                    <a:cubicBezTo>
                      <a:pt x="1224105" y="2002029"/>
                      <a:pt x="1030504" y="2041966"/>
                      <a:pt x="851699" y="2112283"/>
                    </a:cubicBezTo>
                    <a:cubicBezTo>
                      <a:pt x="775482" y="1932518"/>
                      <a:pt x="731260" y="1736112"/>
                      <a:pt x="725097" y="1530125"/>
                    </a:cubicBezTo>
                    <a:close/>
                    <a:moveTo>
                      <a:pt x="934" y="1530125"/>
                    </a:moveTo>
                    <a:lnTo>
                      <a:pt x="614360" y="1530125"/>
                    </a:lnTo>
                    <a:cubicBezTo>
                      <a:pt x="620543" y="1751166"/>
                      <a:pt x="667772" y="1961919"/>
                      <a:pt x="749235" y="2154869"/>
                    </a:cubicBezTo>
                    <a:cubicBezTo>
                      <a:pt x="599936" y="2221117"/>
                      <a:pt x="462426" y="2308980"/>
                      <a:pt x="340129" y="2414234"/>
                    </a:cubicBezTo>
                    <a:cubicBezTo>
                      <a:pt x="138582" y="2173144"/>
                      <a:pt x="13619" y="1866051"/>
                      <a:pt x="934" y="1530125"/>
                    </a:cubicBezTo>
                    <a:close/>
                    <a:moveTo>
                      <a:pt x="883886" y="768586"/>
                    </a:moveTo>
                    <a:cubicBezTo>
                      <a:pt x="1053566" y="831753"/>
                      <a:pt x="1236128" y="867407"/>
                      <a:pt x="1426305" y="871035"/>
                    </a:cubicBezTo>
                    <a:lnTo>
                      <a:pt x="1426305" y="1428622"/>
                    </a:lnTo>
                    <a:lnTo>
                      <a:pt x="724559" y="1428622"/>
                    </a:lnTo>
                    <a:cubicBezTo>
                      <a:pt x="730221" y="1192426"/>
                      <a:pt x="785872" y="968634"/>
                      <a:pt x="883886" y="768586"/>
                    </a:cubicBezTo>
                    <a:close/>
                    <a:moveTo>
                      <a:pt x="2083288" y="764501"/>
                    </a:moveTo>
                    <a:cubicBezTo>
                      <a:pt x="2182501" y="965616"/>
                      <a:pt x="2238869" y="1190833"/>
                      <a:pt x="2244577" y="1428622"/>
                    </a:cubicBezTo>
                    <a:lnTo>
                      <a:pt x="1527809" y="1428622"/>
                    </a:lnTo>
                    <a:lnTo>
                      <a:pt x="1527809" y="871130"/>
                    </a:lnTo>
                    <a:cubicBezTo>
                      <a:pt x="1722835" y="867528"/>
                      <a:pt x="1909881" y="830382"/>
                      <a:pt x="2083288" y="764501"/>
                    </a:cubicBezTo>
                    <a:close/>
                    <a:moveTo>
                      <a:pt x="375750" y="484510"/>
                    </a:moveTo>
                    <a:cubicBezTo>
                      <a:pt x="497688" y="583858"/>
                      <a:pt x="633678" y="666438"/>
                      <a:pt x="780212" y="729142"/>
                    </a:cubicBezTo>
                    <a:cubicBezTo>
                      <a:pt x="677519" y="941475"/>
                      <a:pt x="619429" y="1178562"/>
                      <a:pt x="613822" y="1428622"/>
                    </a:cubicBezTo>
                    <a:lnTo>
                      <a:pt x="0" y="1428622"/>
                    </a:lnTo>
                    <a:cubicBezTo>
                      <a:pt x="9263" y="1065848"/>
                      <a:pt x="149371" y="735691"/>
                      <a:pt x="375750" y="484510"/>
                    </a:cubicBezTo>
                    <a:close/>
                    <a:moveTo>
                      <a:pt x="2580304" y="484479"/>
                    </a:moveTo>
                    <a:cubicBezTo>
                      <a:pt x="2806628" y="735651"/>
                      <a:pt x="2946750" y="1065827"/>
                      <a:pt x="2956013" y="1428622"/>
                    </a:cubicBezTo>
                    <a:lnTo>
                      <a:pt x="2355314" y="1428622"/>
                    </a:lnTo>
                    <a:cubicBezTo>
                      <a:pt x="2349636" y="1176504"/>
                      <a:pt x="2290630" y="937573"/>
                      <a:pt x="2186241" y="724113"/>
                    </a:cubicBezTo>
                    <a:cubicBezTo>
                      <a:pt x="2328935" y="662418"/>
                      <a:pt x="2461323" y="581449"/>
                      <a:pt x="2580304" y="484479"/>
                    </a:cubicBezTo>
                    <a:close/>
                    <a:moveTo>
                      <a:pt x="1426305" y="124032"/>
                    </a:moveTo>
                    <a:lnTo>
                      <a:pt x="1426305" y="760298"/>
                    </a:lnTo>
                    <a:cubicBezTo>
                      <a:pt x="1253727" y="756791"/>
                      <a:pt x="1087879" y="724966"/>
                      <a:pt x="933247" y="668842"/>
                    </a:cubicBezTo>
                    <a:cubicBezTo>
                      <a:pt x="1054039" y="451822"/>
                      <a:pt x="1223389" y="265609"/>
                      <a:pt x="1426305" y="124032"/>
                    </a:cubicBezTo>
                    <a:close/>
                    <a:moveTo>
                      <a:pt x="1527809" y="112799"/>
                    </a:moveTo>
                    <a:cubicBezTo>
                      <a:pt x="1736145" y="255085"/>
                      <a:pt x="1910079" y="443973"/>
                      <a:pt x="2033951" y="664748"/>
                    </a:cubicBezTo>
                    <a:cubicBezTo>
                      <a:pt x="1875578" y="723616"/>
                      <a:pt x="1705238" y="756901"/>
                      <a:pt x="1527809" y="760394"/>
                    </a:cubicBezTo>
                    <a:close/>
                    <a:moveTo>
                      <a:pt x="1632157" y="1693"/>
                    </a:moveTo>
                    <a:cubicBezTo>
                      <a:pt x="1969090" y="34839"/>
                      <a:pt x="2272411" y="181752"/>
                      <a:pt x="2502559" y="404493"/>
                    </a:cubicBezTo>
                    <a:cubicBezTo>
                      <a:pt x="2392455" y="493535"/>
                      <a:pt x="2270018" y="567692"/>
                      <a:pt x="2138287" y="624414"/>
                    </a:cubicBezTo>
                    <a:cubicBezTo>
                      <a:pt x="2004803" y="382989"/>
                      <a:pt x="1815448" y="176841"/>
                      <a:pt x="1587368" y="23269"/>
                    </a:cubicBezTo>
                    <a:close/>
                    <a:moveTo>
                      <a:pt x="1333466" y="0"/>
                    </a:moveTo>
                    <a:lnTo>
                      <a:pt x="1376468" y="23177"/>
                    </a:lnTo>
                    <a:cubicBezTo>
                      <a:pt x="1149236" y="178863"/>
                      <a:pt x="960516" y="386575"/>
                      <a:pt x="827965" y="629347"/>
                    </a:cubicBezTo>
                    <a:cubicBezTo>
                      <a:pt x="692459" y="571593"/>
                      <a:pt x="566467" y="495851"/>
                      <a:pt x="453430" y="404475"/>
                    </a:cubicBezTo>
                    <a:cubicBezTo>
                      <a:pt x="685742" y="179438"/>
                      <a:pt x="992667" y="31629"/>
                      <a:pt x="133346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400000000000000" pitchFamily="2" charset="-78"/>
                </a:endParaRPr>
              </a:p>
            </p:txBody>
          </p:sp>
          <p:sp>
            <p:nvSpPr>
              <p:cNvPr id="183" name="Freeform 23">
                <a:extLst>
                  <a:ext uri="{FF2B5EF4-FFF2-40B4-BE49-F238E27FC236}">
                    <a16:creationId xmlns:a16="http://schemas.microsoft.com/office/drawing/2014/main" id="{81AECFDF-B7FD-44EF-8428-397849763D55}"/>
                  </a:ext>
                </a:extLst>
              </p:cNvPr>
              <p:cNvSpPr>
                <a:spLocks noChangeAspect="1"/>
              </p:cNvSpPr>
              <p:nvPr/>
            </p:nvSpPr>
            <p:spPr>
              <a:xfrm flipH="1">
                <a:off x="10345251" y="2251006"/>
                <a:ext cx="441966" cy="281210"/>
              </a:xfrm>
              <a:custGeom>
                <a:avLst/>
                <a:gdLst/>
                <a:ahLst/>
                <a:cxnLst/>
                <a:rect l="l" t="t" r="r" b="b"/>
                <a:pathLst>
                  <a:path w="3980365" h="2532594">
                    <a:moveTo>
                      <a:pt x="1988360" y="58973"/>
                    </a:moveTo>
                    <a:cubicBezTo>
                      <a:pt x="1988306" y="58975"/>
                      <a:pt x="1988252" y="58977"/>
                      <a:pt x="1988199" y="58995"/>
                    </a:cubicBezTo>
                    <a:cubicBezTo>
                      <a:pt x="1988145" y="58977"/>
                      <a:pt x="1988091" y="58975"/>
                      <a:pt x="1988037" y="58973"/>
                    </a:cubicBezTo>
                    <a:lnTo>
                      <a:pt x="1988037" y="59017"/>
                    </a:lnTo>
                    <a:cubicBezTo>
                      <a:pt x="1574406" y="74019"/>
                      <a:pt x="1375335" y="406725"/>
                      <a:pt x="1370318" y="708381"/>
                    </a:cubicBezTo>
                    <a:cubicBezTo>
                      <a:pt x="1362506" y="1089140"/>
                      <a:pt x="1497435" y="1312904"/>
                      <a:pt x="1568575" y="1407072"/>
                    </a:cubicBezTo>
                    <a:cubicBezTo>
                      <a:pt x="1631785" y="1490670"/>
                      <a:pt x="1727890" y="1649476"/>
                      <a:pt x="1617443" y="1704159"/>
                    </a:cubicBezTo>
                    <a:cubicBezTo>
                      <a:pt x="1318592" y="1846636"/>
                      <a:pt x="1062028" y="1946829"/>
                      <a:pt x="927030" y="2049664"/>
                    </a:cubicBezTo>
                    <a:cubicBezTo>
                      <a:pt x="705669" y="2234426"/>
                      <a:pt x="740656" y="2445615"/>
                      <a:pt x="754501" y="2532594"/>
                    </a:cubicBezTo>
                    <a:lnTo>
                      <a:pt x="1988199" y="2531551"/>
                    </a:lnTo>
                    <a:lnTo>
                      <a:pt x="3221896" y="2532594"/>
                    </a:lnTo>
                    <a:cubicBezTo>
                      <a:pt x="3235741" y="2445615"/>
                      <a:pt x="3270728" y="2234426"/>
                      <a:pt x="3049367" y="2049664"/>
                    </a:cubicBezTo>
                    <a:cubicBezTo>
                      <a:pt x="2914369" y="1946829"/>
                      <a:pt x="2657805" y="1846636"/>
                      <a:pt x="2358954" y="1704159"/>
                    </a:cubicBezTo>
                    <a:cubicBezTo>
                      <a:pt x="2248507" y="1649476"/>
                      <a:pt x="2344612" y="1490670"/>
                      <a:pt x="2407822" y="1407072"/>
                    </a:cubicBezTo>
                    <a:cubicBezTo>
                      <a:pt x="2478962" y="1312904"/>
                      <a:pt x="2613891" y="1089140"/>
                      <a:pt x="2606079" y="708381"/>
                    </a:cubicBezTo>
                    <a:cubicBezTo>
                      <a:pt x="2601062" y="406725"/>
                      <a:pt x="2401991" y="74019"/>
                      <a:pt x="1988360" y="59017"/>
                    </a:cubicBezTo>
                    <a:close/>
                    <a:moveTo>
                      <a:pt x="1093515" y="0"/>
                    </a:moveTo>
                    <a:cubicBezTo>
                      <a:pt x="736613" y="12826"/>
                      <a:pt x="553627" y="327881"/>
                      <a:pt x="549299" y="588096"/>
                    </a:cubicBezTo>
                    <a:cubicBezTo>
                      <a:pt x="542562" y="916461"/>
                      <a:pt x="658924" y="1109434"/>
                      <a:pt x="720275" y="1190644"/>
                    </a:cubicBezTo>
                    <a:cubicBezTo>
                      <a:pt x="774787" y="1262738"/>
                      <a:pt x="857667" y="1399692"/>
                      <a:pt x="762418" y="1446850"/>
                    </a:cubicBezTo>
                    <a:cubicBezTo>
                      <a:pt x="504691" y="1569722"/>
                      <a:pt x="283431" y="1656128"/>
                      <a:pt x="167010" y="1744812"/>
                    </a:cubicBezTo>
                    <a:cubicBezTo>
                      <a:pt x="-23891" y="1904150"/>
                      <a:pt x="672" y="2013351"/>
                      <a:pt x="1392" y="2161289"/>
                    </a:cubicBezTo>
                    <a:cubicBezTo>
                      <a:pt x="356083" y="2160989"/>
                      <a:pt x="261990" y="2166300"/>
                      <a:pt x="616681" y="2166000"/>
                    </a:cubicBezTo>
                    <a:cubicBezTo>
                      <a:pt x="794788" y="1846239"/>
                      <a:pt x="1045824" y="1778915"/>
                      <a:pt x="1453932" y="1593789"/>
                    </a:cubicBezTo>
                    <a:cubicBezTo>
                      <a:pt x="1171572" y="1115084"/>
                      <a:pt x="1046285" y="714919"/>
                      <a:pt x="1414663" y="124017"/>
                    </a:cubicBezTo>
                    <a:cubicBezTo>
                      <a:pt x="1309485" y="41539"/>
                      <a:pt x="1305280" y="26381"/>
                      <a:pt x="1093515" y="0"/>
                    </a:cubicBezTo>
                    <a:close/>
                    <a:moveTo>
                      <a:pt x="2886850" y="0"/>
                    </a:moveTo>
                    <a:cubicBezTo>
                      <a:pt x="2675085" y="26381"/>
                      <a:pt x="2670880" y="41539"/>
                      <a:pt x="2565702" y="124017"/>
                    </a:cubicBezTo>
                    <a:cubicBezTo>
                      <a:pt x="2934080" y="714919"/>
                      <a:pt x="2808793" y="1115084"/>
                      <a:pt x="2526433" y="1593789"/>
                    </a:cubicBezTo>
                    <a:cubicBezTo>
                      <a:pt x="2934542" y="1778915"/>
                      <a:pt x="3185577" y="1846239"/>
                      <a:pt x="3363685" y="2166000"/>
                    </a:cubicBezTo>
                    <a:cubicBezTo>
                      <a:pt x="3718376" y="2166300"/>
                      <a:pt x="3624282" y="2160989"/>
                      <a:pt x="3978973" y="2161289"/>
                    </a:cubicBezTo>
                    <a:cubicBezTo>
                      <a:pt x="3979693" y="2013351"/>
                      <a:pt x="4004256" y="1904150"/>
                      <a:pt x="3813355" y="1744812"/>
                    </a:cubicBezTo>
                    <a:cubicBezTo>
                      <a:pt x="3696934" y="1656128"/>
                      <a:pt x="3475674" y="1569722"/>
                      <a:pt x="3217947" y="1446850"/>
                    </a:cubicBezTo>
                    <a:cubicBezTo>
                      <a:pt x="3122698" y="1399692"/>
                      <a:pt x="3205579" y="1262738"/>
                      <a:pt x="3260090" y="1190644"/>
                    </a:cubicBezTo>
                    <a:cubicBezTo>
                      <a:pt x="3321441" y="1109434"/>
                      <a:pt x="3437803" y="916461"/>
                      <a:pt x="3431066" y="588096"/>
                    </a:cubicBezTo>
                    <a:cubicBezTo>
                      <a:pt x="3426739" y="327881"/>
                      <a:pt x="3243752" y="12826"/>
                      <a:pt x="288685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400000000000000" pitchFamily="2" charset="-78"/>
                </a:endParaRPr>
              </a:p>
            </p:txBody>
          </p:sp>
          <p:sp>
            <p:nvSpPr>
              <p:cNvPr id="184" name="Rectangle 6">
                <a:extLst>
                  <a:ext uri="{FF2B5EF4-FFF2-40B4-BE49-F238E27FC236}">
                    <a16:creationId xmlns:a16="http://schemas.microsoft.com/office/drawing/2014/main" id="{F5244AE5-CF5E-4DDD-BA5D-25A4DBED18A0}"/>
                  </a:ext>
                </a:extLst>
              </p:cNvPr>
              <p:cNvSpPr>
                <a:spLocks noChangeAspect="1"/>
              </p:cNvSpPr>
              <p:nvPr/>
            </p:nvSpPr>
            <p:spPr>
              <a:xfrm>
                <a:off x="11003273" y="3365017"/>
                <a:ext cx="357359" cy="364685"/>
              </a:xfrm>
              <a:custGeom>
                <a:avLst/>
                <a:gdLst/>
                <a:ahLst/>
                <a:cxnLst/>
                <a:rect l="l" t="t" r="r" b="b"/>
                <a:pathLst>
                  <a:path w="3860876" h="3940019">
                    <a:moveTo>
                      <a:pt x="3248876" y="1942264"/>
                    </a:moveTo>
                    <a:lnTo>
                      <a:pt x="3860876" y="1942264"/>
                    </a:lnTo>
                    <a:lnTo>
                      <a:pt x="3860876" y="2090815"/>
                    </a:lnTo>
                    <a:lnTo>
                      <a:pt x="3859023" y="2090815"/>
                    </a:lnTo>
                    <a:cubicBezTo>
                      <a:pt x="3817225" y="2949620"/>
                      <a:pt x="3215273" y="3679864"/>
                      <a:pt x="2378197" y="3884304"/>
                    </a:cubicBezTo>
                    <a:cubicBezTo>
                      <a:pt x="2219818" y="3922985"/>
                      <a:pt x="2060231" y="3941082"/>
                      <a:pt x="1902626" y="3939971"/>
                    </a:cubicBezTo>
                    <a:cubicBezTo>
                      <a:pt x="1286982" y="3935631"/>
                      <a:pt x="701577" y="3638194"/>
                      <a:pt x="337583" y="3128887"/>
                    </a:cubicBezTo>
                    <a:lnTo>
                      <a:pt x="30667" y="3435803"/>
                    </a:lnTo>
                    <a:lnTo>
                      <a:pt x="30667" y="2342045"/>
                    </a:lnTo>
                    <a:lnTo>
                      <a:pt x="1124425" y="2342045"/>
                    </a:lnTo>
                    <a:lnTo>
                      <a:pt x="781340" y="2685130"/>
                    </a:lnTo>
                    <a:cubicBezTo>
                      <a:pt x="1079782" y="3180935"/>
                      <a:pt x="1667379" y="3425841"/>
                      <a:pt x="2232517" y="3287817"/>
                    </a:cubicBezTo>
                    <a:cubicBezTo>
                      <a:pt x="2810639" y="3146622"/>
                      <a:pt x="3224897" y="2638979"/>
                      <a:pt x="3247291" y="2044286"/>
                    </a:cubicBezTo>
                    <a:lnTo>
                      <a:pt x="3248876" y="2044345"/>
                    </a:lnTo>
                    <a:close/>
                    <a:moveTo>
                      <a:pt x="1958249" y="48"/>
                    </a:moveTo>
                    <a:cubicBezTo>
                      <a:pt x="2573893" y="4388"/>
                      <a:pt x="3159298" y="301825"/>
                      <a:pt x="3523293" y="811132"/>
                    </a:cubicBezTo>
                    <a:lnTo>
                      <a:pt x="3830209" y="504216"/>
                    </a:lnTo>
                    <a:lnTo>
                      <a:pt x="3830209" y="1597974"/>
                    </a:lnTo>
                    <a:lnTo>
                      <a:pt x="2736450" y="1597974"/>
                    </a:lnTo>
                    <a:lnTo>
                      <a:pt x="3079535" y="1254889"/>
                    </a:lnTo>
                    <a:cubicBezTo>
                      <a:pt x="2781093" y="759084"/>
                      <a:pt x="2193496" y="514178"/>
                      <a:pt x="1628358" y="652202"/>
                    </a:cubicBezTo>
                    <a:cubicBezTo>
                      <a:pt x="1050236" y="793397"/>
                      <a:pt x="635978" y="1301040"/>
                      <a:pt x="613584" y="1895733"/>
                    </a:cubicBezTo>
                    <a:lnTo>
                      <a:pt x="612000" y="1895674"/>
                    </a:lnTo>
                    <a:lnTo>
                      <a:pt x="612000" y="1985958"/>
                    </a:lnTo>
                    <a:lnTo>
                      <a:pt x="0" y="1985958"/>
                    </a:lnTo>
                    <a:lnTo>
                      <a:pt x="0" y="1837407"/>
                    </a:lnTo>
                    <a:lnTo>
                      <a:pt x="2787" y="1837407"/>
                    </a:lnTo>
                    <a:cubicBezTo>
                      <a:pt x="49183" y="983705"/>
                      <a:pt x="649445" y="259216"/>
                      <a:pt x="1482678" y="55715"/>
                    </a:cubicBezTo>
                    <a:cubicBezTo>
                      <a:pt x="1641057" y="17034"/>
                      <a:pt x="1800644" y="-1063"/>
                      <a:pt x="1958249" y="4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400000000000000" pitchFamily="2" charset="-78"/>
                </a:endParaRPr>
              </a:p>
            </p:txBody>
          </p:sp>
          <p:sp>
            <p:nvSpPr>
              <p:cNvPr id="185" name="자유형: 도형 16">
                <a:extLst>
                  <a:ext uri="{FF2B5EF4-FFF2-40B4-BE49-F238E27FC236}">
                    <a16:creationId xmlns:a16="http://schemas.microsoft.com/office/drawing/2014/main" id="{36063C20-978A-4DBB-BDFF-AB8A16A7882E}"/>
                  </a:ext>
                </a:extLst>
              </p:cNvPr>
              <p:cNvSpPr>
                <a:spLocks noChangeAspect="1"/>
              </p:cNvSpPr>
              <p:nvPr/>
            </p:nvSpPr>
            <p:spPr>
              <a:xfrm>
                <a:off x="9028038" y="5418963"/>
                <a:ext cx="353455" cy="397548"/>
              </a:xfrm>
              <a:custGeom>
                <a:avLst/>
                <a:gdLst>
                  <a:gd name="connsiteX0" fmla="*/ 1376433 w 2765122"/>
                  <a:gd name="connsiteY0" fmla="*/ 2257187 h 3110058"/>
                  <a:gd name="connsiteX1" fmla="*/ 1145400 w 2765122"/>
                  <a:gd name="connsiteY1" fmla="*/ 2354829 h 3110058"/>
                  <a:gd name="connsiteX2" fmla="*/ 1036105 w 2765122"/>
                  <a:gd name="connsiteY2" fmla="*/ 2389775 h 3110058"/>
                  <a:gd name="connsiteX3" fmla="*/ 1040146 w 2765122"/>
                  <a:gd name="connsiteY3" fmla="*/ 2406930 h 3110058"/>
                  <a:gd name="connsiteX4" fmla="*/ 1382560 w 2765122"/>
                  <a:gd name="connsiteY4" fmla="*/ 2894301 h 3110058"/>
                  <a:gd name="connsiteX5" fmla="*/ 1724974 w 2765122"/>
                  <a:gd name="connsiteY5" fmla="*/ 2406930 h 3110058"/>
                  <a:gd name="connsiteX6" fmla="*/ 1726723 w 2765122"/>
                  <a:gd name="connsiteY6" fmla="*/ 2399874 h 3110058"/>
                  <a:gd name="connsiteX7" fmla="*/ 1605728 w 2765122"/>
                  <a:gd name="connsiteY7" fmla="*/ 2358846 h 3110058"/>
                  <a:gd name="connsiteX8" fmla="*/ 1795887 w 2765122"/>
                  <a:gd name="connsiteY8" fmla="*/ 2033026 h 3110058"/>
                  <a:gd name="connsiteX9" fmla="*/ 1694075 w 2765122"/>
                  <a:gd name="connsiteY9" fmla="*/ 2094586 h 3110058"/>
                  <a:gd name="connsiteX10" fmla="*/ 1578650 w 2765122"/>
                  <a:gd name="connsiteY10" fmla="*/ 2155153 h 3110058"/>
                  <a:gd name="connsiteX11" fmla="*/ 1618821 w 2765122"/>
                  <a:gd name="connsiteY11" fmla="*/ 2173994 h 3110058"/>
                  <a:gd name="connsiteX12" fmla="*/ 1763952 w 2765122"/>
                  <a:gd name="connsiteY12" fmla="*/ 2229138 h 3110058"/>
                  <a:gd name="connsiteX13" fmla="*/ 1791432 w 2765122"/>
                  <a:gd name="connsiteY13" fmla="*/ 2076334 h 3110058"/>
                  <a:gd name="connsiteX14" fmla="*/ 969005 w 2765122"/>
                  <a:gd name="connsiteY14" fmla="*/ 2030800 h 3110058"/>
                  <a:gd name="connsiteX15" fmla="*/ 973688 w 2765122"/>
                  <a:gd name="connsiteY15" fmla="*/ 2076334 h 3110058"/>
                  <a:gd name="connsiteX16" fmla="*/ 997942 w 2765122"/>
                  <a:gd name="connsiteY16" fmla="*/ 2219324 h 3110058"/>
                  <a:gd name="connsiteX17" fmla="*/ 1135534 w 2765122"/>
                  <a:gd name="connsiteY17" fmla="*/ 2169774 h 3110058"/>
                  <a:gd name="connsiteX18" fmla="*/ 1176026 w 2765122"/>
                  <a:gd name="connsiteY18" fmla="*/ 2151638 h 3110058"/>
                  <a:gd name="connsiteX19" fmla="*/ 1061678 w 2765122"/>
                  <a:gd name="connsiteY19" fmla="*/ 2089068 h 3110058"/>
                  <a:gd name="connsiteX20" fmla="*/ 2270995 w 2765122"/>
                  <a:gd name="connsiteY20" fmla="*/ 1682607 h 3110058"/>
                  <a:gd name="connsiteX21" fmla="*/ 2193789 w 2765122"/>
                  <a:gd name="connsiteY21" fmla="*/ 1749541 h 3110058"/>
                  <a:gd name="connsiteX22" fmla="*/ 2080535 w 2765122"/>
                  <a:gd name="connsiteY22" fmla="*/ 1839120 h 3110058"/>
                  <a:gd name="connsiteX23" fmla="*/ 1988274 w 2765122"/>
                  <a:gd name="connsiteY23" fmla="*/ 1905861 h 3110058"/>
                  <a:gd name="connsiteX24" fmla="*/ 1956628 w 2765122"/>
                  <a:gd name="connsiteY24" fmla="*/ 2160317 h 3110058"/>
                  <a:gd name="connsiteX25" fmla="*/ 1929983 w 2765122"/>
                  <a:gd name="connsiteY25" fmla="*/ 2282840 h 3110058"/>
                  <a:gd name="connsiteX26" fmla="*/ 2032699 w 2765122"/>
                  <a:gd name="connsiteY26" fmla="*/ 2311732 h 3110058"/>
                  <a:gd name="connsiteX27" fmla="*/ 2530541 w 2765122"/>
                  <a:gd name="connsiteY27" fmla="*/ 2244806 h 3110058"/>
                  <a:gd name="connsiteX28" fmla="*/ 2289139 w 2765122"/>
                  <a:gd name="connsiteY28" fmla="*/ 1700285 h 3110058"/>
                  <a:gd name="connsiteX29" fmla="*/ 491768 w 2765122"/>
                  <a:gd name="connsiteY29" fmla="*/ 1666932 h 3110058"/>
                  <a:gd name="connsiteX30" fmla="*/ 473585 w 2765122"/>
                  <a:gd name="connsiteY30" fmla="*/ 1684439 h 3110058"/>
                  <a:gd name="connsiteX31" fmla="*/ 222717 w 2765122"/>
                  <a:gd name="connsiteY31" fmla="*/ 2224664 h 3110058"/>
                  <a:gd name="connsiteX32" fmla="*/ 719315 w 2765122"/>
                  <a:gd name="connsiteY32" fmla="*/ 2300269 h 3110058"/>
                  <a:gd name="connsiteX33" fmla="*/ 831176 w 2765122"/>
                  <a:gd name="connsiteY33" fmla="*/ 2270901 h 3110058"/>
                  <a:gd name="connsiteX34" fmla="*/ 808495 w 2765122"/>
                  <a:gd name="connsiteY34" fmla="*/ 2160317 h 3110058"/>
                  <a:gd name="connsiteX35" fmla="*/ 776012 w 2765122"/>
                  <a:gd name="connsiteY35" fmla="*/ 1899134 h 3110058"/>
                  <a:gd name="connsiteX36" fmla="*/ 679735 w 2765122"/>
                  <a:gd name="connsiteY36" fmla="*/ 1826895 h 3110058"/>
                  <a:gd name="connsiteX37" fmla="*/ 502637 w 2765122"/>
                  <a:gd name="connsiteY37" fmla="*/ 1677612 h 3110058"/>
                  <a:gd name="connsiteX38" fmla="*/ 2001099 w 2765122"/>
                  <a:gd name="connsiteY38" fmla="*/ 1443878 h 3110058"/>
                  <a:gd name="connsiteX39" fmla="*/ 2005588 w 2765122"/>
                  <a:gd name="connsiteY39" fmla="*/ 1555029 h 3110058"/>
                  <a:gd name="connsiteX40" fmla="*/ 2000712 w 2765122"/>
                  <a:gd name="connsiteY40" fmla="*/ 1675767 h 3110058"/>
                  <a:gd name="connsiteX41" fmla="*/ 2038461 w 2765122"/>
                  <a:gd name="connsiteY41" fmla="*/ 1648469 h 3110058"/>
                  <a:gd name="connsiteX42" fmla="*/ 2130505 w 2765122"/>
                  <a:gd name="connsiteY42" fmla="*/ 1573751 h 3110058"/>
                  <a:gd name="connsiteX43" fmla="*/ 2143759 w 2765122"/>
                  <a:gd name="connsiteY43" fmla="*/ 1562074 h 3110058"/>
                  <a:gd name="connsiteX44" fmla="*/ 2039991 w 2765122"/>
                  <a:gd name="connsiteY44" fmla="*/ 1473050 h 3110058"/>
                  <a:gd name="connsiteX45" fmla="*/ 764411 w 2765122"/>
                  <a:gd name="connsiteY45" fmla="*/ 1434288 h 3110058"/>
                  <a:gd name="connsiteX46" fmla="*/ 726661 w 2765122"/>
                  <a:gd name="connsiteY46" fmla="*/ 1461587 h 3110058"/>
                  <a:gd name="connsiteX47" fmla="*/ 634617 w 2765122"/>
                  <a:gd name="connsiteY47" fmla="*/ 1536305 h 3110058"/>
                  <a:gd name="connsiteX48" fmla="*/ 621360 w 2765122"/>
                  <a:gd name="connsiteY48" fmla="*/ 1547985 h 3110058"/>
                  <a:gd name="connsiteX49" fmla="*/ 725129 w 2765122"/>
                  <a:gd name="connsiteY49" fmla="*/ 1637009 h 3110058"/>
                  <a:gd name="connsiteX50" fmla="*/ 764024 w 2765122"/>
                  <a:gd name="connsiteY50" fmla="*/ 1666183 h 3110058"/>
                  <a:gd name="connsiteX51" fmla="*/ 759534 w 2765122"/>
                  <a:gd name="connsiteY51" fmla="*/ 1555029 h 3110058"/>
                  <a:gd name="connsiteX52" fmla="*/ 1386966 w 2765122"/>
                  <a:gd name="connsiteY52" fmla="*/ 1049980 h 3110058"/>
                  <a:gd name="connsiteX53" fmla="*/ 1160689 w 2765122"/>
                  <a:gd name="connsiteY53" fmla="*/ 1170734 h 3110058"/>
                  <a:gd name="connsiteX54" fmla="*/ 947211 w 2765122"/>
                  <a:gd name="connsiteY54" fmla="*/ 1303680 h 3110058"/>
                  <a:gd name="connsiteX55" fmla="*/ 938816 w 2765122"/>
                  <a:gd name="connsiteY55" fmla="*/ 1555028 h 3110058"/>
                  <a:gd name="connsiteX56" fmla="*/ 947046 w 2765122"/>
                  <a:gd name="connsiteY56" fmla="*/ 1801432 h 3110058"/>
                  <a:gd name="connsiteX57" fmla="*/ 1154015 w 2765122"/>
                  <a:gd name="connsiteY57" fmla="*/ 1935392 h 3110058"/>
                  <a:gd name="connsiteX58" fmla="*/ 1378151 w 2765122"/>
                  <a:gd name="connsiteY58" fmla="*/ 2060078 h 3110058"/>
                  <a:gd name="connsiteX59" fmla="*/ 1604433 w 2765122"/>
                  <a:gd name="connsiteY59" fmla="*/ 1939321 h 3110058"/>
                  <a:gd name="connsiteX60" fmla="*/ 1817909 w 2765122"/>
                  <a:gd name="connsiteY60" fmla="*/ 1806377 h 3110058"/>
                  <a:gd name="connsiteX61" fmla="*/ 1826304 w 2765122"/>
                  <a:gd name="connsiteY61" fmla="*/ 1555028 h 3110058"/>
                  <a:gd name="connsiteX62" fmla="*/ 1818074 w 2765122"/>
                  <a:gd name="connsiteY62" fmla="*/ 1308628 h 3110058"/>
                  <a:gd name="connsiteX63" fmla="*/ 1611105 w 2765122"/>
                  <a:gd name="connsiteY63" fmla="*/ 1174667 h 3110058"/>
                  <a:gd name="connsiteX64" fmla="*/ 1767179 w 2765122"/>
                  <a:gd name="connsiteY64" fmla="*/ 890733 h 3110058"/>
                  <a:gd name="connsiteX65" fmla="*/ 1629589 w 2765122"/>
                  <a:gd name="connsiteY65" fmla="*/ 940281 h 3110058"/>
                  <a:gd name="connsiteX66" fmla="*/ 1589093 w 2765122"/>
                  <a:gd name="connsiteY66" fmla="*/ 958419 h 3110058"/>
                  <a:gd name="connsiteX67" fmla="*/ 1703444 w 2765122"/>
                  <a:gd name="connsiteY67" fmla="*/ 1020991 h 3110058"/>
                  <a:gd name="connsiteX68" fmla="*/ 1796116 w 2765122"/>
                  <a:gd name="connsiteY68" fmla="*/ 1079257 h 3110058"/>
                  <a:gd name="connsiteX69" fmla="*/ 1791432 w 2765122"/>
                  <a:gd name="connsiteY69" fmla="*/ 1033723 h 3110058"/>
                  <a:gd name="connsiteX70" fmla="*/ 1001168 w 2765122"/>
                  <a:gd name="connsiteY70" fmla="*/ 880921 h 3110058"/>
                  <a:gd name="connsiteX71" fmla="*/ 973688 w 2765122"/>
                  <a:gd name="connsiteY71" fmla="*/ 1033723 h 3110058"/>
                  <a:gd name="connsiteX72" fmla="*/ 969233 w 2765122"/>
                  <a:gd name="connsiteY72" fmla="*/ 1077033 h 3110058"/>
                  <a:gd name="connsiteX73" fmla="*/ 1071048 w 2765122"/>
                  <a:gd name="connsiteY73" fmla="*/ 1015472 h 3110058"/>
                  <a:gd name="connsiteX74" fmla="*/ 1186470 w 2765122"/>
                  <a:gd name="connsiteY74" fmla="*/ 954907 h 3110058"/>
                  <a:gd name="connsiteX75" fmla="*/ 1146299 w 2765122"/>
                  <a:gd name="connsiteY75" fmla="*/ 936065 h 3110058"/>
                  <a:gd name="connsiteX76" fmla="*/ 2296662 w 2765122"/>
                  <a:gd name="connsiteY76" fmla="*/ 783036 h 3110058"/>
                  <a:gd name="connsiteX77" fmla="*/ 2045808 w 2765122"/>
                  <a:gd name="connsiteY77" fmla="*/ 809787 h 3110058"/>
                  <a:gd name="connsiteX78" fmla="*/ 1933945 w 2765122"/>
                  <a:gd name="connsiteY78" fmla="*/ 839155 h 3110058"/>
                  <a:gd name="connsiteX79" fmla="*/ 1956628 w 2765122"/>
                  <a:gd name="connsiteY79" fmla="*/ 949742 h 3110058"/>
                  <a:gd name="connsiteX80" fmla="*/ 1989111 w 2765122"/>
                  <a:gd name="connsiteY80" fmla="*/ 1210925 h 3110058"/>
                  <a:gd name="connsiteX81" fmla="*/ 2085387 w 2765122"/>
                  <a:gd name="connsiteY81" fmla="*/ 1283163 h 3110058"/>
                  <a:gd name="connsiteX82" fmla="*/ 2262485 w 2765122"/>
                  <a:gd name="connsiteY82" fmla="*/ 1432446 h 3110058"/>
                  <a:gd name="connsiteX83" fmla="*/ 2273353 w 2765122"/>
                  <a:gd name="connsiteY83" fmla="*/ 1443125 h 3110058"/>
                  <a:gd name="connsiteX84" fmla="*/ 2291537 w 2765122"/>
                  <a:gd name="connsiteY84" fmla="*/ 1425616 h 3110058"/>
                  <a:gd name="connsiteX85" fmla="*/ 2542406 w 2765122"/>
                  <a:gd name="connsiteY85" fmla="*/ 885391 h 3110058"/>
                  <a:gd name="connsiteX86" fmla="*/ 2296662 w 2765122"/>
                  <a:gd name="connsiteY86" fmla="*/ 783036 h 3110058"/>
                  <a:gd name="connsiteX87" fmla="*/ 482072 w 2765122"/>
                  <a:gd name="connsiteY87" fmla="*/ 767202 h 3110058"/>
                  <a:gd name="connsiteX88" fmla="*/ 234579 w 2765122"/>
                  <a:gd name="connsiteY88" fmla="*/ 865253 h 3110058"/>
                  <a:gd name="connsiteX89" fmla="*/ 475981 w 2765122"/>
                  <a:gd name="connsiteY89" fmla="*/ 1409774 h 3110058"/>
                  <a:gd name="connsiteX90" fmla="*/ 494126 w 2765122"/>
                  <a:gd name="connsiteY90" fmla="*/ 1427453 h 3110058"/>
                  <a:gd name="connsiteX91" fmla="*/ 571333 w 2765122"/>
                  <a:gd name="connsiteY91" fmla="*/ 1360517 h 3110058"/>
                  <a:gd name="connsiteX92" fmla="*/ 684587 w 2765122"/>
                  <a:gd name="connsiteY92" fmla="*/ 1270938 h 3110058"/>
                  <a:gd name="connsiteX93" fmla="*/ 776848 w 2765122"/>
                  <a:gd name="connsiteY93" fmla="*/ 1204197 h 3110058"/>
                  <a:gd name="connsiteX94" fmla="*/ 808495 w 2765122"/>
                  <a:gd name="connsiteY94" fmla="*/ 949742 h 3110058"/>
                  <a:gd name="connsiteX95" fmla="*/ 835139 w 2765122"/>
                  <a:gd name="connsiteY95" fmla="*/ 827220 h 3110058"/>
                  <a:gd name="connsiteX96" fmla="*/ 732420 w 2765122"/>
                  <a:gd name="connsiteY96" fmla="*/ 798327 h 3110058"/>
                  <a:gd name="connsiteX97" fmla="*/ 482072 w 2765122"/>
                  <a:gd name="connsiteY97" fmla="*/ 767202 h 3110058"/>
                  <a:gd name="connsiteX98" fmla="*/ 1382560 w 2765122"/>
                  <a:gd name="connsiteY98" fmla="*/ 215755 h 3110058"/>
                  <a:gd name="connsiteX99" fmla="*/ 1040146 w 2765122"/>
                  <a:gd name="connsiteY99" fmla="*/ 703126 h 3110058"/>
                  <a:gd name="connsiteX100" fmla="*/ 1038397 w 2765122"/>
                  <a:gd name="connsiteY100" fmla="*/ 710184 h 3110058"/>
                  <a:gd name="connsiteX101" fmla="*/ 1159394 w 2765122"/>
                  <a:gd name="connsiteY101" fmla="*/ 751212 h 3110058"/>
                  <a:gd name="connsiteX102" fmla="*/ 1388689 w 2765122"/>
                  <a:gd name="connsiteY102" fmla="*/ 852872 h 3110058"/>
                  <a:gd name="connsiteX103" fmla="*/ 1619722 w 2765122"/>
                  <a:gd name="connsiteY103" fmla="*/ 755229 h 3110058"/>
                  <a:gd name="connsiteX104" fmla="*/ 1729016 w 2765122"/>
                  <a:gd name="connsiteY104" fmla="*/ 720284 h 3110058"/>
                  <a:gd name="connsiteX105" fmla="*/ 1724974 w 2765122"/>
                  <a:gd name="connsiteY105" fmla="*/ 703126 h 3110058"/>
                  <a:gd name="connsiteX106" fmla="*/ 1382560 w 2765122"/>
                  <a:gd name="connsiteY106" fmla="*/ 215755 h 3110058"/>
                  <a:gd name="connsiteX107" fmla="*/ 1382561 w 2765122"/>
                  <a:gd name="connsiteY107" fmla="*/ 0 h 3110058"/>
                  <a:gd name="connsiteX108" fmla="*/ 1863319 w 2765122"/>
                  <a:gd name="connsiteY108" fmla="*/ 565886 h 3110058"/>
                  <a:gd name="connsiteX109" fmla="*/ 1892754 w 2765122"/>
                  <a:gd name="connsiteY109" fmla="*/ 669221 h 3110058"/>
                  <a:gd name="connsiteX110" fmla="*/ 1998805 w 2765122"/>
                  <a:gd name="connsiteY110" fmla="*/ 644109 h 3110058"/>
                  <a:gd name="connsiteX111" fmla="*/ 2729256 w 2765122"/>
                  <a:gd name="connsiteY111" fmla="*/ 777515 h 3110058"/>
                  <a:gd name="connsiteX112" fmla="*/ 2479563 w 2765122"/>
                  <a:gd name="connsiteY112" fmla="*/ 1476806 h 3110058"/>
                  <a:gd name="connsiteX113" fmla="*/ 2396868 w 2765122"/>
                  <a:gd name="connsiteY113" fmla="*/ 1564493 h 3110058"/>
                  <a:gd name="connsiteX114" fmla="*/ 2415853 w 2765122"/>
                  <a:gd name="connsiteY114" fmla="*/ 1583149 h 3110058"/>
                  <a:gd name="connsiteX115" fmla="*/ 2715481 w 2765122"/>
                  <a:gd name="connsiteY115" fmla="*/ 2355928 h 3110058"/>
                  <a:gd name="connsiteX116" fmla="*/ 1982813 w 2765122"/>
                  <a:gd name="connsiteY116" fmla="*/ 2476565 h 3110058"/>
                  <a:gd name="connsiteX117" fmla="*/ 1890625 w 2765122"/>
                  <a:gd name="connsiteY117" fmla="*/ 2453030 h 3110058"/>
                  <a:gd name="connsiteX118" fmla="*/ 1863319 w 2765122"/>
                  <a:gd name="connsiteY118" fmla="*/ 2544172 h 3110058"/>
                  <a:gd name="connsiteX119" fmla="*/ 1382561 w 2765122"/>
                  <a:gd name="connsiteY119" fmla="*/ 3110058 h 3110058"/>
                  <a:gd name="connsiteX120" fmla="*/ 901803 w 2765122"/>
                  <a:gd name="connsiteY120" fmla="*/ 2544172 h 3110058"/>
                  <a:gd name="connsiteX121" fmla="*/ 872368 w 2765122"/>
                  <a:gd name="connsiteY121" fmla="*/ 2440837 h 3110058"/>
                  <a:gd name="connsiteX122" fmla="*/ 766317 w 2765122"/>
                  <a:gd name="connsiteY122" fmla="*/ 2465949 h 3110058"/>
                  <a:gd name="connsiteX123" fmla="*/ 35866 w 2765122"/>
                  <a:gd name="connsiteY123" fmla="*/ 2332544 h 3110058"/>
                  <a:gd name="connsiteX124" fmla="*/ 285559 w 2765122"/>
                  <a:gd name="connsiteY124" fmla="*/ 1633252 h 3110058"/>
                  <a:gd name="connsiteX125" fmla="*/ 368254 w 2765122"/>
                  <a:gd name="connsiteY125" fmla="*/ 1545565 h 3110058"/>
                  <a:gd name="connsiteX126" fmla="*/ 349269 w 2765122"/>
                  <a:gd name="connsiteY126" fmla="*/ 1526910 h 3110058"/>
                  <a:gd name="connsiteX127" fmla="*/ 49641 w 2765122"/>
                  <a:gd name="connsiteY127" fmla="*/ 754130 h 3110058"/>
                  <a:gd name="connsiteX128" fmla="*/ 782309 w 2765122"/>
                  <a:gd name="connsiteY128" fmla="*/ 633493 h 3110058"/>
                  <a:gd name="connsiteX129" fmla="*/ 874497 w 2765122"/>
                  <a:gd name="connsiteY129" fmla="*/ 657029 h 3110058"/>
                  <a:gd name="connsiteX130" fmla="*/ 901803 w 2765122"/>
                  <a:gd name="connsiteY130" fmla="*/ 565886 h 3110058"/>
                  <a:gd name="connsiteX131" fmla="*/ 1382561 w 2765122"/>
                  <a:gd name="connsiteY131" fmla="*/ 0 h 311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2765122" h="3110058">
                    <a:moveTo>
                      <a:pt x="1376433" y="2257187"/>
                    </a:moveTo>
                    <a:lnTo>
                      <a:pt x="1145400" y="2354829"/>
                    </a:lnTo>
                    <a:lnTo>
                      <a:pt x="1036105" y="2389775"/>
                    </a:lnTo>
                    <a:lnTo>
                      <a:pt x="1040146" y="2406930"/>
                    </a:lnTo>
                    <a:cubicBezTo>
                      <a:pt x="1121535" y="2704580"/>
                      <a:pt x="1244707" y="2894301"/>
                      <a:pt x="1382560" y="2894301"/>
                    </a:cubicBezTo>
                    <a:cubicBezTo>
                      <a:pt x="1520414" y="2894301"/>
                      <a:pt x="1643585" y="2704580"/>
                      <a:pt x="1724974" y="2406930"/>
                    </a:cubicBezTo>
                    <a:lnTo>
                      <a:pt x="1726723" y="2399874"/>
                    </a:lnTo>
                    <a:lnTo>
                      <a:pt x="1605728" y="2358846"/>
                    </a:lnTo>
                    <a:close/>
                    <a:moveTo>
                      <a:pt x="1795887" y="2033026"/>
                    </a:moveTo>
                    <a:lnTo>
                      <a:pt x="1694075" y="2094586"/>
                    </a:lnTo>
                    <a:lnTo>
                      <a:pt x="1578650" y="2155153"/>
                    </a:lnTo>
                    <a:lnTo>
                      <a:pt x="1618821" y="2173994"/>
                    </a:lnTo>
                    <a:lnTo>
                      <a:pt x="1763952" y="2229138"/>
                    </a:lnTo>
                    <a:lnTo>
                      <a:pt x="1791432" y="2076334"/>
                    </a:lnTo>
                    <a:close/>
                    <a:moveTo>
                      <a:pt x="969005" y="2030800"/>
                    </a:moveTo>
                    <a:lnTo>
                      <a:pt x="973688" y="2076334"/>
                    </a:lnTo>
                    <a:lnTo>
                      <a:pt x="997942" y="2219324"/>
                    </a:lnTo>
                    <a:lnTo>
                      <a:pt x="1135534" y="2169774"/>
                    </a:lnTo>
                    <a:lnTo>
                      <a:pt x="1176026" y="2151638"/>
                    </a:lnTo>
                    <a:lnTo>
                      <a:pt x="1061678" y="2089068"/>
                    </a:lnTo>
                    <a:close/>
                    <a:moveTo>
                      <a:pt x="2270995" y="1682607"/>
                    </a:moveTo>
                    <a:lnTo>
                      <a:pt x="2193789" y="1749541"/>
                    </a:lnTo>
                    <a:cubicBezTo>
                      <a:pt x="2157450" y="1779622"/>
                      <a:pt x="2119670" y="1809519"/>
                      <a:pt x="2080535" y="1839120"/>
                    </a:cubicBezTo>
                    <a:lnTo>
                      <a:pt x="1988274" y="1905861"/>
                    </a:lnTo>
                    <a:lnTo>
                      <a:pt x="1956628" y="2160317"/>
                    </a:lnTo>
                    <a:lnTo>
                      <a:pt x="1929983" y="2282840"/>
                    </a:lnTo>
                    <a:lnTo>
                      <a:pt x="2032699" y="2311732"/>
                    </a:lnTo>
                    <a:cubicBezTo>
                      <a:pt x="2281801" y="2367725"/>
                      <a:pt x="2467430" y="2349840"/>
                      <a:pt x="2530541" y="2244806"/>
                    </a:cubicBezTo>
                    <a:cubicBezTo>
                      <a:pt x="2601541" y="2126643"/>
                      <a:pt x="2502356" y="1923350"/>
                      <a:pt x="2289139" y="1700285"/>
                    </a:cubicBezTo>
                    <a:close/>
                    <a:moveTo>
                      <a:pt x="491768" y="1666932"/>
                    </a:moveTo>
                    <a:lnTo>
                      <a:pt x="473585" y="1684439"/>
                    </a:lnTo>
                    <a:cubicBezTo>
                      <a:pt x="256508" y="1903749"/>
                      <a:pt x="153790" y="2105280"/>
                      <a:pt x="222717" y="2224664"/>
                    </a:cubicBezTo>
                    <a:cubicBezTo>
                      <a:pt x="283985" y="2330784"/>
                      <a:pt x="469273" y="2351906"/>
                      <a:pt x="719315" y="2300269"/>
                    </a:cubicBezTo>
                    <a:lnTo>
                      <a:pt x="831176" y="2270901"/>
                    </a:lnTo>
                    <a:lnTo>
                      <a:pt x="808495" y="2160317"/>
                    </a:lnTo>
                    <a:lnTo>
                      <a:pt x="776012" y="1899134"/>
                    </a:lnTo>
                    <a:lnTo>
                      <a:pt x="679735" y="1826895"/>
                    </a:lnTo>
                    <a:cubicBezTo>
                      <a:pt x="616990" y="1777691"/>
                      <a:pt x="557836" y="1727770"/>
                      <a:pt x="502637" y="1677612"/>
                    </a:cubicBezTo>
                    <a:close/>
                    <a:moveTo>
                      <a:pt x="2001099" y="1443878"/>
                    </a:moveTo>
                    <a:lnTo>
                      <a:pt x="2005588" y="1555029"/>
                    </a:lnTo>
                    <a:lnTo>
                      <a:pt x="2000712" y="1675767"/>
                    </a:lnTo>
                    <a:lnTo>
                      <a:pt x="2038461" y="1648469"/>
                    </a:lnTo>
                    <a:cubicBezTo>
                      <a:pt x="2070345" y="1623579"/>
                      <a:pt x="2101053" y="1598643"/>
                      <a:pt x="2130505" y="1573751"/>
                    </a:cubicBezTo>
                    <a:lnTo>
                      <a:pt x="2143759" y="1562074"/>
                    </a:lnTo>
                    <a:lnTo>
                      <a:pt x="2039991" y="1473050"/>
                    </a:lnTo>
                    <a:close/>
                    <a:moveTo>
                      <a:pt x="764411" y="1434288"/>
                    </a:moveTo>
                    <a:lnTo>
                      <a:pt x="726661" y="1461587"/>
                    </a:lnTo>
                    <a:cubicBezTo>
                      <a:pt x="694778" y="1486477"/>
                      <a:pt x="664070" y="1511412"/>
                      <a:pt x="634617" y="1536305"/>
                    </a:cubicBezTo>
                    <a:lnTo>
                      <a:pt x="621360" y="1547985"/>
                    </a:lnTo>
                    <a:lnTo>
                      <a:pt x="725129" y="1637009"/>
                    </a:lnTo>
                    <a:lnTo>
                      <a:pt x="764024" y="1666183"/>
                    </a:lnTo>
                    <a:lnTo>
                      <a:pt x="759534" y="1555029"/>
                    </a:lnTo>
                    <a:close/>
                    <a:moveTo>
                      <a:pt x="1386966" y="1049980"/>
                    </a:moveTo>
                    <a:lnTo>
                      <a:pt x="1160689" y="1170734"/>
                    </a:lnTo>
                    <a:lnTo>
                      <a:pt x="947211" y="1303680"/>
                    </a:lnTo>
                    <a:lnTo>
                      <a:pt x="938816" y="1555028"/>
                    </a:lnTo>
                    <a:lnTo>
                      <a:pt x="947046" y="1801432"/>
                    </a:lnTo>
                    <a:lnTo>
                      <a:pt x="1154015" y="1935392"/>
                    </a:lnTo>
                    <a:lnTo>
                      <a:pt x="1378151" y="2060078"/>
                    </a:lnTo>
                    <a:lnTo>
                      <a:pt x="1604433" y="1939321"/>
                    </a:lnTo>
                    <a:lnTo>
                      <a:pt x="1817909" y="1806377"/>
                    </a:lnTo>
                    <a:lnTo>
                      <a:pt x="1826304" y="1555028"/>
                    </a:lnTo>
                    <a:lnTo>
                      <a:pt x="1818074" y="1308628"/>
                    </a:lnTo>
                    <a:lnTo>
                      <a:pt x="1611105" y="1174667"/>
                    </a:lnTo>
                    <a:close/>
                    <a:moveTo>
                      <a:pt x="1767179" y="890733"/>
                    </a:moveTo>
                    <a:lnTo>
                      <a:pt x="1629589" y="940281"/>
                    </a:lnTo>
                    <a:lnTo>
                      <a:pt x="1589093" y="958419"/>
                    </a:lnTo>
                    <a:lnTo>
                      <a:pt x="1703444" y="1020991"/>
                    </a:lnTo>
                    <a:lnTo>
                      <a:pt x="1796116" y="1079257"/>
                    </a:lnTo>
                    <a:lnTo>
                      <a:pt x="1791432" y="1033723"/>
                    </a:lnTo>
                    <a:close/>
                    <a:moveTo>
                      <a:pt x="1001168" y="880921"/>
                    </a:moveTo>
                    <a:lnTo>
                      <a:pt x="973688" y="1033723"/>
                    </a:lnTo>
                    <a:lnTo>
                      <a:pt x="969233" y="1077033"/>
                    </a:lnTo>
                    <a:lnTo>
                      <a:pt x="1071048" y="1015472"/>
                    </a:lnTo>
                    <a:lnTo>
                      <a:pt x="1186470" y="954907"/>
                    </a:lnTo>
                    <a:lnTo>
                      <a:pt x="1146299" y="936065"/>
                    </a:lnTo>
                    <a:close/>
                    <a:moveTo>
                      <a:pt x="2296662" y="783036"/>
                    </a:moveTo>
                    <a:cubicBezTo>
                      <a:pt x="2224233" y="781291"/>
                      <a:pt x="2139574" y="790423"/>
                      <a:pt x="2045808" y="809787"/>
                    </a:cubicBezTo>
                    <a:lnTo>
                      <a:pt x="1933945" y="839155"/>
                    </a:lnTo>
                    <a:lnTo>
                      <a:pt x="1956628" y="949742"/>
                    </a:lnTo>
                    <a:lnTo>
                      <a:pt x="1989111" y="1210925"/>
                    </a:lnTo>
                    <a:lnTo>
                      <a:pt x="2085387" y="1283163"/>
                    </a:lnTo>
                    <a:cubicBezTo>
                      <a:pt x="2148132" y="1332368"/>
                      <a:pt x="2207286" y="1382289"/>
                      <a:pt x="2262485" y="1432446"/>
                    </a:cubicBezTo>
                    <a:lnTo>
                      <a:pt x="2273353" y="1443125"/>
                    </a:lnTo>
                    <a:lnTo>
                      <a:pt x="2291537" y="1425616"/>
                    </a:lnTo>
                    <a:cubicBezTo>
                      <a:pt x="2508615" y="1206306"/>
                      <a:pt x="2611333" y="1004776"/>
                      <a:pt x="2542406" y="885391"/>
                    </a:cubicBezTo>
                    <a:cubicBezTo>
                      <a:pt x="2504113" y="819067"/>
                      <a:pt x="2417375" y="785944"/>
                      <a:pt x="2296662" y="783036"/>
                    </a:cubicBezTo>
                    <a:close/>
                    <a:moveTo>
                      <a:pt x="482072" y="767202"/>
                    </a:moveTo>
                    <a:cubicBezTo>
                      <a:pt x="361326" y="768003"/>
                      <a:pt x="274023" y="799606"/>
                      <a:pt x="234579" y="865253"/>
                    </a:cubicBezTo>
                    <a:cubicBezTo>
                      <a:pt x="163579" y="983417"/>
                      <a:pt x="262764" y="1186709"/>
                      <a:pt x="475981" y="1409774"/>
                    </a:cubicBezTo>
                    <a:lnTo>
                      <a:pt x="494126" y="1427453"/>
                    </a:lnTo>
                    <a:lnTo>
                      <a:pt x="571333" y="1360517"/>
                    </a:lnTo>
                    <a:cubicBezTo>
                      <a:pt x="607672" y="1330436"/>
                      <a:pt x="645452" y="1300540"/>
                      <a:pt x="684587" y="1270938"/>
                    </a:cubicBezTo>
                    <a:lnTo>
                      <a:pt x="776848" y="1204197"/>
                    </a:lnTo>
                    <a:lnTo>
                      <a:pt x="808495" y="949742"/>
                    </a:lnTo>
                    <a:lnTo>
                      <a:pt x="835139" y="827220"/>
                    </a:lnTo>
                    <a:lnTo>
                      <a:pt x="732420" y="798327"/>
                    </a:lnTo>
                    <a:cubicBezTo>
                      <a:pt x="639007" y="777329"/>
                      <a:pt x="554520" y="766721"/>
                      <a:pt x="482072" y="767202"/>
                    </a:cubicBezTo>
                    <a:close/>
                    <a:moveTo>
                      <a:pt x="1382560" y="215755"/>
                    </a:moveTo>
                    <a:cubicBezTo>
                      <a:pt x="1244707" y="215755"/>
                      <a:pt x="1121535" y="405476"/>
                      <a:pt x="1040146" y="703126"/>
                    </a:cubicBezTo>
                    <a:lnTo>
                      <a:pt x="1038397" y="710184"/>
                    </a:lnTo>
                    <a:lnTo>
                      <a:pt x="1159394" y="751212"/>
                    </a:lnTo>
                    <a:lnTo>
                      <a:pt x="1388689" y="852872"/>
                    </a:lnTo>
                    <a:lnTo>
                      <a:pt x="1619722" y="755229"/>
                    </a:lnTo>
                    <a:lnTo>
                      <a:pt x="1729016" y="720284"/>
                    </a:lnTo>
                    <a:lnTo>
                      <a:pt x="1724974" y="703126"/>
                    </a:lnTo>
                    <a:cubicBezTo>
                      <a:pt x="1643585" y="405476"/>
                      <a:pt x="1520414" y="215755"/>
                      <a:pt x="1382560" y="215755"/>
                    </a:cubicBezTo>
                    <a:close/>
                    <a:moveTo>
                      <a:pt x="1382561" y="0"/>
                    </a:moveTo>
                    <a:cubicBezTo>
                      <a:pt x="1576111" y="0"/>
                      <a:pt x="1749046" y="220285"/>
                      <a:pt x="1863319" y="565886"/>
                    </a:cubicBezTo>
                    <a:lnTo>
                      <a:pt x="1892754" y="669221"/>
                    </a:lnTo>
                    <a:lnTo>
                      <a:pt x="1998805" y="644109"/>
                    </a:lnTo>
                    <a:cubicBezTo>
                      <a:pt x="2355240" y="570272"/>
                      <a:pt x="2632481" y="609896"/>
                      <a:pt x="2729256" y="777515"/>
                    </a:cubicBezTo>
                    <a:cubicBezTo>
                      <a:pt x="2826030" y="945133"/>
                      <a:pt x="2721726" y="1205043"/>
                      <a:pt x="2479563" y="1476806"/>
                    </a:cubicBezTo>
                    <a:lnTo>
                      <a:pt x="2396868" y="1564493"/>
                    </a:lnTo>
                    <a:lnTo>
                      <a:pt x="2415853" y="1583149"/>
                    </a:lnTo>
                    <a:cubicBezTo>
                      <a:pt x="2697403" y="1884053"/>
                      <a:pt x="2823474" y="2176199"/>
                      <a:pt x="2715481" y="2355928"/>
                    </a:cubicBezTo>
                    <a:cubicBezTo>
                      <a:pt x="2615796" y="2521833"/>
                      <a:pt x="2337906" y="2556612"/>
                      <a:pt x="1982813" y="2476565"/>
                    </a:cubicBezTo>
                    <a:lnTo>
                      <a:pt x="1890625" y="2453030"/>
                    </a:lnTo>
                    <a:lnTo>
                      <a:pt x="1863319" y="2544172"/>
                    </a:lnTo>
                    <a:cubicBezTo>
                      <a:pt x="1749047" y="2889773"/>
                      <a:pt x="1576111" y="3110058"/>
                      <a:pt x="1382561" y="3110058"/>
                    </a:cubicBezTo>
                    <a:cubicBezTo>
                      <a:pt x="1189012" y="3110058"/>
                      <a:pt x="1016076" y="2889773"/>
                      <a:pt x="901803" y="2544172"/>
                    </a:cubicBezTo>
                    <a:lnTo>
                      <a:pt x="872368" y="2440837"/>
                    </a:lnTo>
                    <a:lnTo>
                      <a:pt x="766317" y="2465949"/>
                    </a:lnTo>
                    <a:cubicBezTo>
                      <a:pt x="409882" y="2539787"/>
                      <a:pt x="132641" y="2500163"/>
                      <a:pt x="35866" y="2332544"/>
                    </a:cubicBezTo>
                    <a:cubicBezTo>
                      <a:pt x="-60908" y="2164925"/>
                      <a:pt x="43396" y="1905015"/>
                      <a:pt x="285559" y="1633252"/>
                    </a:cubicBezTo>
                    <a:lnTo>
                      <a:pt x="368254" y="1545565"/>
                    </a:lnTo>
                    <a:lnTo>
                      <a:pt x="349269" y="1526910"/>
                    </a:lnTo>
                    <a:cubicBezTo>
                      <a:pt x="67719" y="1226005"/>
                      <a:pt x="-58351" y="933860"/>
                      <a:pt x="49641" y="754130"/>
                    </a:cubicBezTo>
                    <a:cubicBezTo>
                      <a:pt x="149326" y="588226"/>
                      <a:pt x="427216" y="553446"/>
                      <a:pt x="782309" y="633493"/>
                    </a:cubicBezTo>
                    <a:lnTo>
                      <a:pt x="874497" y="657029"/>
                    </a:lnTo>
                    <a:lnTo>
                      <a:pt x="901803" y="565886"/>
                    </a:lnTo>
                    <a:cubicBezTo>
                      <a:pt x="1016076" y="220285"/>
                      <a:pt x="1189012" y="0"/>
                      <a:pt x="1382561"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400000000000000" pitchFamily="2" charset="-78"/>
                </a:endParaRPr>
              </a:p>
            </p:txBody>
          </p:sp>
          <p:sp>
            <p:nvSpPr>
              <p:cNvPr id="186" name="Rounded Rectangle 1">
                <a:extLst>
                  <a:ext uri="{FF2B5EF4-FFF2-40B4-BE49-F238E27FC236}">
                    <a16:creationId xmlns:a16="http://schemas.microsoft.com/office/drawing/2014/main" id="{493AE1ED-A408-4F23-A680-FE65E8C7C60C}"/>
                  </a:ext>
                </a:extLst>
              </p:cNvPr>
              <p:cNvSpPr>
                <a:spLocks noChangeAspect="1"/>
              </p:cNvSpPr>
              <p:nvPr/>
            </p:nvSpPr>
            <p:spPr>
              <a:xfrm>
                <a:off x="7496004" y="3682990"/>
                <a:ext cx="320490" cy="269438"/>
              </a:xfrm>
              <a:custGeom>
                <a:avLst/>
                <a:gdLst/>
                <a:ahLst/>
                <a:cxnLst/>
                <a:rect l="l" t="t" r="r" b="b"/>
                <a:pathLst>
                  <a:path w="3985089" h="3350285">
                    <a:moveTo>
                      <a:pt x="1489879" y="1687056"/>
                    </a:moveTo>
                    <a:cubicBezTo>
                      <a:pt x="1413602" y="1687056"/>
                      <a:pt x="1351768" y="1748890"/>
                      <a:pt x="1351768" y="1825167"/>
                    </a:cubicBezTo>
                    <a:lnTo>
                      <a:pt x="1351768" y="1828965"/>
                    </a:lnTo>
                    <a:cubicBezTo>
                      <a:pt x="1351768" y="1905242"/>
                      <a:pt x="1413602" y="1967076"/>
                      <a:pt x="1489879" y="1967076"/>
                    </a:cubicBezTo>
                    <a:lnTo>
                      <a:pt x="1717713" y="1967076"/>
                    </a:lnTo>
                    <a:cubicBezTo>
                      <a:pt x="1793990" y="1967076"/>
                      <a:pt x="1855824" y="1905242"/>
                      <a:pt x="1855824" y="1828965"/>
                    </a:cubicBezTo>
                    <a:lnTo>
                      <a:pt x="1855824" y="1825167"/>
                    </a:lnTo>
                    <a:cubicBezTo>
                      <a:pt x="1855824" y="1748890"/>
                      <a:pt x="1793990" y="1687056"/>
                      <a:pt x="1717713" y="1687056"/>
                    </a:cubicBezTo>
                    <a:close/>
                    <a:moveTo>
                      <a:pt x="2281462" y="1675141"/>
                    </a:moveTo>
                    <a:cubicBezTo>
                      <a:pt x="2205185" y="1675141"/>
                      <a:pt x="2143351" y="1736975"/>
                      <a:pt x="2143351" y="1813252"/>
                    </a:cubicBezTo>
                    <a:lnTo>
                      <a:pt x="2143351" y="1817050"/>
                    </a:lnTo>
                    <a:cubicBezTo>
                      <a:pt x="2143351" y="1893327"/>
                      <a:pt x="2205185" y="1955161"/>
                      <a:pt x="2281462" y="1955161"/>
                    </a:cubicBezTo>
                    <a:lnTo>
                      <a:pt x="2509296" y="1955161"/>
                    </a:lnTo>
                    <a:cubicBezTo>
                      <a:pt x="2585573" y="1955161"/>
                      <a:pt x="2647407" y="1893327"/>
                      <a:pt x="2647407" y="1817050"/>
                    </a:cubicBezTo>
                    <a:lnTo>
                      <a:pt x="2647407" y="1813252"/>
                    </a:lnTo>
                    <a:cubicBezTo>
                      <a:pt x="2647407" y="1736975"/>
                      <a:pt x="2585573" y="1675141"/>
                      <a:pt x="2509296" y="1675141"/>
                    </a:cubicBezTo>
                    <a:close/>
                    <a:moveTo>
                      <a:pt x="2837535" y="1159396"/>
                    </a:moveTo>
                    <a:cubicBezTo>
                      <a:pt x="2731595" y="1159396"/>
                      <a:pt x="2645713" y="1245278"/>
                      <a:pt x="2645713" y="1351218"/>
                    </a:cubicBezTo>
                    <a:cubicBezTo>
                      <a:pt x="2645713" y="1457158"/>
                      <a:pt x="2731595" y="1543040"/>
                      <a:pt x="2837535" y="1543040"/>
                    </a:cubicBezTo>
                    <a:cubicBezTo>
                      <a:pt x="2943475" y="1543040"/>
                      <a:pt x="3029357" y="1457158"/>
                      <a:pt x="3029357" y="1351218"/>
                    </a:cubicBezTo>
                    <a:cubicBezTo>
                      <a:pt x="3029357" y="1245278"/>
                      <a:pt x="2943475" y="1159396"/>
                      <a:pt x="2837535" y="1159396"/>
                    </a:cubicBezTo>
                    <a:close/>
                    <a:moveTo>
                      <a:pt x="3235655" y="750352"/>
                    </a:moveTo>
                    <a:cubicBezTo>
                      <a:pt x="3129715" y="750352"/>
                      <a:pt x="3043833" y="836234"/>
                      <a:pt x="3043833" y="942174"/>
                    </a:cubicBezTo>
                    <a:cubicBezTo>
                      <a:pt x="3043833" y="1048114"/>
                      <a:pt x="3129715" y="1133996"/>
                      <a:pt x="3235655" y="1133996"/>
                    </a:cubicBezTo>
                    <a:cubicBezTo>
                      <a:pt x="3341595" y="1133996"/>
                      <a:pt x="3427477" y="1048114"/>
                      <a:pt x="3427477" y="942174"/>
                    </a:cubicBezTo>
                    <a:cubicBezTo>
                      <a:pt x="3427477" y="836234"/>
                      <a:pt x="3341595" y="750352"/>
                      <a:pt x="3235655" y="750352"/>
                    </a:cubicBezTo>
                    <a:close/>
                    <a:moveTo>
                      <a:pt x="2455585" y="750352"/>
                    </a:moveTo>
                    <a:cubicBezTo>
                      <a:pt x="2349645" y="750352"/>
                      <a:pt x="2263763" y="836234"/>
                      <a:pt x="2263763" y="942174"/>
                    </a:cubicBezTo>
                    <a:cubicBezTo>
                      <a:pt x="2263763" y="1048114"/>
                      <a:pt x="2349645" y="1133996"/>
                      <a:pt x="2455585" y="1133996"/>
                    </a:cubicBezTo>
                    <a:cubicBezTo>
                      <a:pt x="2561525" y="1133996"/>
                      <a:pt x="2647407" y="1048114"/>
                      <a:pt x="2647407" y="942174"/>
                    </a:cubicBezTo>
                    <a:cubicBezTo>
                      <a:pt x="2647407" y="836234"/>
                      <a:pt x="2561525" y="750352"/>
                      <a:pt x="2455585" y="750352"/>
                    </a:cubicBezTo>
                    <a:close/>
                    <a:moveTo>
                      <a:pt x="941776" y="640989"/>
                    </a:moveTo>
                    <a:lnTo>
                      <a:pt x="1181794" y="640989"/>
                    </a:lnTo>
                    <a:lnTo>
                      <a:pt x="1181794" y="881020"/>
                    </a:lnTo>
                    <a:lnTo>
                      <a:pt x="1421825" y="881020"/>
                    </a:lnTo>
                    <a:lnTo>
                      <a:pt x="1421825" y="1121038"/>
                    </a:lnTo>
                    <a:lnTo>
                      <a:pt x="1181794" y="1121038"/>
                    </a:lnTo>
                    <a:lnTo>
                      <a:pt x="1181794" y="1361069"/>
                    </a:lnTo>
                    <a:lnTo>
                      <a:pt x="941776" y="1361069"/>
                    </a:lnTo>
                    <a:lnTo>
                      <a:pt x="941776" y="1121038"/>
                    </a:lnTo>
                    <a:lnTo>
                      <a:pt x="701745" y="1121038"/>
                    </a:lnTo>
                    <a:lnTo>
                      <a:pt x="701745" y="881020"/>
                    </a:lnTo>
                    <a:lnTo>
                      <a:pt x="941776" y="881020"/>
                    </a:lnTo>
                    <a:close/>
                    <a:moveTo>
                      <a:pt x="1061785" y="459017"/>
                    </a:moveTo>
                    <a:cubicBezTo>
                      <a:pt x="762440" y="459017"/>
                      <a:pt x="519773" y="701684"/>
                      <a:pt x="519773" y="1001029"/>
                    </a:cubicBezTo>
                    <a:cubicBezTo>
                      <a:pt x="519773" y="1300374"/>
                      <a:pt x="762440" y="1543041"/>
                      <a:pt x="1061785" y="1543041"/>
                    </a:cubicBezTo>
                    <a:cubicBezTo>
                      <a:pt x="1361130" y="1543041"/>
                      <a:pt x="1603797" y="1300374"/>
                      <a:pt x="1603797" y="1001029"/>
                    </a:cubicBezTo>
                    <a:cubicBezTo>
                      <a:pt x="1603797" y="701684"/>
                      <a:pt x="1361130" y="459017"/>
                      <a:pt x="1061785" y="459017"/>
                    </a:cubicBezTo>
                    <a:close/>
                    <a:moveTo>
                      <a:pt x="2837535" y="359296"/>
                    </a:moveTo>
                    <a:cubicBezTo>
                      <a:pt x="2731595" y="359296"/>
                      <a:pt x="2645713" y="445178"/>
                      <a:pt x="2645713" y="551118"/>
                    </a:cubicBezTo>
                    <a:cubicBezTo>
                      <a:pt x="2645713" y="657058"/>
                      <a:pt x="2731595" y="742940"/>
                      <a:pt x="2837535" y="742940"/>
                    </a:cubicBezTo>
                    <a:cubicBezTo>
                      <a:pt x="2943475" y="742940"/>
                      <a:pt x="3029357" y="657058"/>
                      <a:pt x="3029357" y="551118"/>
                    </a:cubicBezTo>
                    <a:cubicBezTo>
                      <a:pt x="3029357" y="445178"/>
                      <a:pt x="2943475" y="359296"/>
                      <a:pt x="2837535" y="359296"/>
                    </a:cubicBezTo>
                    <a:close/>
                    <a:moveTo>
                      <a:pt x="927799" y="0"/>
                    </a:moveTo>
                    <a:lnTo>
                      <a:pt x="2978398" y="0"/>
                    </a:lnTo>
                    <a:cubicBezTo>
                      <a:pt x="3447374" y="0"/>
                      <a:pt x="3902811" y="418280"/>
                      <a:pt x="3926614" y="887256"/>
                    </a:cubicBezTo>
                    <a:cubicBezTo>
                      <a:pt x="4011721" y="1784310"/>
                      <a:pt x="4065643" y="3326870"/>
                      <a:pt x="3630620" y="3349891"/>
                    </a:cubicBezTo>
                    <a:cubicBezTo>
                      <a:pt x="3101375" y="3362701"/>
                      <a:pt x="2778421" y="2566209"/>
                      <a:pt x="2352321" y="2174369"/>
                    </a:cubicBezTo>
                    <a:lnTo>
                      <a:pt x="1572952" y="2174369"/>
                    </a:lnTo>
                    <a:cubicBezTo>
                      <a:pt x="1161652" y="2566210"/>
                      <a:pt x="901104" y="3370635"/>
                      <a:pt x="339051" y="3349892"/>
                    </a:cubicBezTo>
                    <a:cubicBezTo>
                      <a:pt x="-171518" y="3349299"/>
                      <a:pt x="45251" y="1463012"/>
                      <a:pt x="48163" y="849156"/>
                    </a:cubicBezTo>
                    <a:cubicBezTo>
                      <a:pt x="48163" y="380180"/>
                      <a:pt x="458823" y="0"/>
                      <a:pt x="92779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400000000000000" pitchFamily="2" charset="-78"/>
                </a:endParaRPr>
              </a:p>
            </p:txBody>
          </p:sp>
          <p:sp>
            <p:nvSpPr>
              <p:cNvPr id="187" name="Oval 2">
                <a:extLst>
                  <a:ext uri="{FF2B5EF4-FFF2-40B4-BE49-F238E27FC236}">
                    <a16:creationId xmlns:a16="http://schemas.microsoft.com/office/drawing/2014/main" id="{B62B4AA0-FAC7-4B07-A855-3361689DC560}"/>
                  </a:ext>
                </a:extLst>
              </p:cNvPr>
              <p:cNvSpPr>
                <a:spLocks noChangeAspect="1"/>
              </p:cNvSpPr>
              <p:nvPr/>
            </p:nvSpPr>
            <p:spPr>
              <a:xfrm>
                <a:off x="7501595" y="3961380"/>
                <a:ext cx="348693" cy="269437"/>
              </a:xfrm>
              <a:custGeom>
                <a:avLst/>
                <a:gdLst/>
                <a:ahLst/>
                <a:cxnLst/>
                <a:rect l="l" t="t" r="r" b="b"/>
                <a:pathLst>
                  <a:path w="3949160" h="3051548">
                    <a:moveTo>
                      <a:pt x="2339911" y="638678"/>
                    </a:moveTo>
                    <a:cubicBezTo>
                      <a:pt x="3228675" y="638678"/>
                      <a:pt x="3949160" y="1138384"/>
                      <a:pt x="3949160" y="1754802"/>
                    </a:cubicBezTo>
                    <a:cubicBezTo>
                      <a:pt x="3949160" y="2075792"/>
                      <a:pt x="3753790" y="2365135"/>
                      <a:pt x="3440317" y="2567662"/>
                    </a:cubicBezTo>
                    <a:lnTo>
                      <a:pt x="3655878" y="3051548"/>
                    </a:lnTo>
                    <a:lnTo>
                      <a:pt x="2882697" y="2804439"/>
                    </a:lnTo>
                    <a:cubicBezTo>
                      <a:pt x="2713357" y="2847946"/>
                      <a:pt x="2530504" y="2870926"/>
                      <a:pt x="2339911" y="2870926"/>
                    </a:cubicBezTo>
                    <a:cubicBezTo>
                      <a:pt x="1451147" y="2870926"/>
                      <a:pt x="730662" y="2371220"/>
                      <a:pt x="730662" y="1754802"/>
                    </a:cubicBezTo>
                    <a:cubicBezTo>
                      <a:pt x="730662" y="1138384"/>
                      <a:pt x="1451147" y="638678"/>
                      <a:pt x="2339911" y="638678"/>
                    </a:cubicBezTo>
                    <a:close/>
                    <a:moveTo>
                      <a:pt x="1609249" y="0"/>
                    </a:moveTo>
                    <a:cubicBezTo>
                      <a:pt x="2214487" y="0"/>
                      <a:pt x="2741687" y="231736"/>
                      <a:pt x="3015976" y="574644"/>
                    </a:cubicBezTo>
                    <a:cubicBezTo>
                      <a:pt x="2789246" y="488504"/>
                      <a:pt x="2533611" y="440957"/>
                      <a:pt x="2263344" y="440957"/>
                    </a:cubicBezTo>
                    <a:cubicBezTo>
                      <a:pt x="1318096" y="440957"/>
                      <a:pt x="551821" y="1022559"/>
                      <a:pt x="551821" y="1740001"/>
                    </a:cubicBezTo>
                    <a:cubicBezTo>
                      <a:pt x="551821" y="1819940"/>
                      <a:pt x="561334" y="1898193"/>
                      <a:pt x="580963" y="1973803"/>
                    </a:cubicBezTo>
                    <a:cubicBezTo>
                      <a:pt x="578579" y="1972737"/>
                      <a:pt x="677277" y="2155498"/>
                      <a:pt x="675039" y="2154187"/>
                    </a:cubicBezTo>
                    <a:lnTo>
                      <a:pt x="502119" y="2089690"/>
                    </a:lnTo>
                    <a:lnTo>
                      <a:pt x="213774" y="2502637"/>
                    </a:lnTo>
                    <a:cubicBezTo>
                      <a:pt x="162937" y="2145510"/>
                      <a:pt x="82414" y="1758692"/>
                      <a:pt x="31577" y="1383752"/>
                    </a:cubicBezTo>
                    <a:cubicBezTo>
                      <a:pt x="6733" y="1307252"/>
                      <a:pt x="0" y="1197870"/>
                      <a:pt x="0" y="1116124"/>
                    </a:cubicBezTo>
                    <a:cubicBezTo>
                      <a:pt x="0" y="499706"/>
                      <a:pt x="720485" y="0"/>
                      <a:pt x="160924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400000000000000" pitchFamily="2" charset="-78"/>
                </a:endParaRPr>
              </a:p>
            </p:txBody>
          </p:sp>
          <p:sp>
            <p:nvSpPr>
              <p:cNvPr id="188" name="Block Arc 5">
                <a:extLst>
                  <a:ext uri="{FF2B5EF4-FFF2-40B4-BE49-F238E27FC236}">
                    <a16:creationId xmlns:a16="http://schemas.microsoft.com/office/drawing/2014/main" id="{363E3C11-558E-4688-9135-73F6FDED1EEF}"/>
                  </a:ext>
                </a:extLst>
              </p:cNvPr>
              <p:cNvSpPr>
                <a:spLocks noChangeAspect="1"/>
              </p:cNvSpPr>
              <p:nvPr/>
            </p:nvSpPr>
            <p:spPr>
              <a:xfrm rot="10800000">
                <a:off x="7556822" y="3332187"/>
                <a:ext cx="299221" cy="322665"/>
              </a:xfrm>
              <a:custGeom>
                <a:avLst/>
                <a:gdLst/>
                <a:ahLst/>
                <a:cxnLst/>
                <a:rect l="l" t="t" r="r" b="b"/>
                <a:pathLst>
                  <a:path w="3672275" h="3963955">
                    <a:moveTo>
                      <a:pt x="984766" y="3417555"/>
                    </a:moveTo>
                    <a:cubicBezTo>
                      <a:pt x="932254" y="3417555"/>
                      <a:pt x="882982" y="3403623"/>
                      <a:pt x="841068" y="3378104"/>
                    </a:cubicBezTo>
                    <a:lnTo>
                      <a:pt x="840676" y="3378710"/>
                    </a:lnTo>
                    <a:lnTo>
                      <a:pt x="835545" y="3375094"/>
                    </a:lnTo>
                    <a:cubicBezTo>
                      <a:pt x="823791" y="3369308"/>
                      <a:pt x="813094" y="3361844"/>
                      <a:pt x="803763" y="3352697"/>
                    </a:cubicBezTo>
                    <a:cubicBezTo>
                      <a:pt x="147868" y="2908007"/>
                      <a:pt x="-148746" y="2089941"/>
                      <a:pt x="72539" y="1325492"/>
                    </a:cubicBezTo>
                    <a:cubicBezTo>
                      <a:pt x="298018" y="546553"/>
                      <a:pt x="1007805" y="7791"/>
                      <a:pt x="1818686" y="83"/>
                    </a:cubicBezTo>
                    <a:cubicBezTo>
                      <a:pt x="2629567" y="-7624"/>
                      <a:pt x="3349467" y="517549"/>
                      <a:pt x="3589711" y="1292061"/>
                    </a:cubicBezTo>
                    <a:cubicBezTo>
                      <a:pt x="3828334" y="2061344"/>
                      <a:pt x="3537615" y="2895621"/>
                      <a:pt x="2873980" y="3349798"/>
                    </a:cubicBezTo>
                    <a:cubicBezTo>
                      <a:pt x="2824845" y="3391084"/>
                      <a:pt x="2761401" y="3415171"/>
                      <a:pt x="2692355" y="3415171"/>
                    </a:cubicBezTo>
                    <a:cubicBezTo>
                      <a:pt x="2531252" y="3415171"/>
                      <a:pt x="2400652" y="3284038"/>
                      <a:pt x="2400652" y="3122277"/>
                    </a:cubicBezTo>
                    <a:cubicBezTo>
                      <a:pt x="2400652" y="3018609"/>
                      <a:pt x="2454292" y="2927520"/>
                      <a:pt x="2535552" y="2875976"/>
                    </a:cubicBezTo>
                    <a:lnTo>
                      <a:pt x="2534959" y="2875094"/>
                    </a:lnTo>
                    <a:cubicBezTo>
                      <a:pt x="2993902" y="2566441"/>
                      <a:pt x="3196002" y="1993261"/>
                      <a:pt x="3032146" y="1465012"/>
                    </a:cubicBezTo>
                    <a:cubicBezTo>
                      <a:pt x="2868290" y="936764"/>
                      <a:pt x="2377289" y="578575"/>
                      <a:pt x="1824236" y="583831"/>
                    </a:cubicBezTo>
                    <a:cubicBezTo>
                      <a:pt x="1271183" y="589088"/>
                      <a:pt x="787080" y="956545"/>
                      <a:pt x="633294" y="1487812"/>
                    </a:cubicBezTo>
                    <a:cubicBezTo>
                      <a:pt x="479508" y="2019079"/>
                      <a:pt x="692467" y="2588315"/>
                      <a:pt x="1157194" y="2888188"/>
                    </a:cubicBezTo>
                    <a:lnTo>
                      <a:pt x="1156634" y="2889057"/>
                    </a:lnTo>
                    <a:cubicBezTo>
                      <a:pt x="1229500" y="2941659"/>
                      <a:pt x="1276469" y="3027652"/>
                      <a:pt x="1276469" y="3124661"/>
                    </a:cubicBezTo>
                    <a:cubicBezTo>
                      <a:pt x="1276469" y="3286422"/>
                      <a:pt x="1145869" y="3417555"/>
                      <a:pt x="984766" y="3417555"/>
                    </a:cubicBezTo>
                    <a:close/>
                    <a:moveTo>
                      <a:pt x="1836138" y="3963955"/>
                    </a:moveTo>
                    <a:cubicBezTo>
                      <a:pt x="1677062" y="3963955"/>
                      <a:pt x="1548106" y="3834999"/>
                      <a:pt x="1548106" y="3675923"/>
                    </a:cubicBezTo>
                    <a:lnTo>
                      <a:pt x="1548106" y="1958036"/>
                    </a:lnTo>
                    <a:cubicBezTo>
                      <a:pt x="1548106" y="1798960"/>
                      <a:pt x="1677062" y="1670004"/>
                      <a:pt x="1836138" y="1670004"/>
                    </a:cubicBezTo>
                    <a:cubicBezTo>
                      <a:pt x="1995214" y="1670004"/>
                      <a:pt x="2124170" y="1798960"/>
                      <a:pt x="2124170" y="1958036"/>
                    </a:cubicBezTo>
                    <a:lnTo>
                      <a:pt x="2124170" y="3675923"/>
                    </a:lnTo>
                    <a:cubicBezTo>
                      <a:pt x="2124170" y="3834999"/>
                      <a:pt x="1995214" y="3963955"/>
                      <a:pt x="1836138" y="396395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400000000000000" pitchFamily="2" charset="-78"/>
                </a:endParaRPr>
              </a:p>
            </p:txBody>
          </p:sp>
          <p:sp>
            <p:nvSpPr>
              <p:cNvPr id="189" name="Rounded Rectangle 9">
                <a:extLst>
                  <a:ext uri="{FF2B5EF4-FFF2-40B4-BE49-F238E27FC236}">
                    <a16:creationId xmlns:a16="http://schemas.microsoft.com/office/drawing/2014/main" id="{0B8046C8-A219-4ECE-9EA7-0D790A3EF3D4}"/>
                  </a:ext>
                </a:extLst>
              </p:cNvPr>
              <p:cNvSpPr>
                <a:spLocks noChangeAspect="1"/>
              </p:cNvSpPr>
              <p:nvPr/>
            </p:nvSpPr>
            <p:spPr>
              <a:xfrm>
                <a:off x="8516432" y="2099615"/>
                <a:ext cx="296548" cy="296548"/>
              </a:xfrm>
              <a:custGeom>
                <a:avLst/>
                <a:gdLst/>
                <a:ahLst/>
                <a:cxnLst/>
                <a:rect l="l" t="t" r="r" b="b"/>
                <a:pathLst>
                  <a:path w="3960440" h="3960000">
                    <a:moveTo>
                      <a:pt x="1588743" y="1414211"/>
                    </a:moveTo>
                    <a:cubicBezTo>
                      <a:pt x="1540407" y="1411706"/>
                      <a:pt x="1506842" y="1440258"/>
                      <a:pt x="1506842" y="1478573"/>
                    </a:cubicBezTo>
                    <a:lnTo>
                      <a:pt x="1506842" y="2462752"/>
                    </a:lnTo>
                    <a:cubicBezTo>
                      <a:pt x="1506842" y="2484086"/>
                      <a:pt x="1516471" y="2503171"/>
                      <a:pt x="1532201" y="2515206"/>
                    </a:cubicBezTo>
                    <a:cubicBezTo>
                      <a:pt x="1552351" y="2541621"/>
                      <a:pt x="1589483" y="2548946"/>
                      <a:pt x="1619199" y="2531790"/>
                    </a:cubicBezTo>
                    <a:lnTo>
                      <a:pt x="2471524" y="2039700"/>
                    </a:lnTo>
                    <a:cubicBezTo>
                      <a:pt x="2509339" y="2017643"/>
                      <a:pt x="2509577" y="1945490"/>
                      <a:pt x="2464719" y="1913406"/>
                    </a:cubicBezTo>
                    <a:cubicBezTo>
                      <a:pt x="2315501" y="1808322"/>
                      <a:pt x="1748389" y="1486683"/>
                      <a:pt x="1588743" y="1414211"/>
                    </a:cubicBezTo>
                    <a:close/>
                    <a:moveTo>
                      <a:pt x="1982320" y="904379"/>
                    </a:moveTo>
                    <a:cubicBezTo>
                      <a:pt x="2575020" y="904379"/>
                      <a:pt x="3055498" y="1384857"/>
                      <a:pt x="3055498" y="1977557"/>
                    </a:cubicBezTo>
                    <a:cubicBezTo>
                      <a:pt x="3055498" y="2570257"/>
                      <a:pt x="2575020" y="3050735"/>
                      <a:pt x="1982320" y="3050735"/>
                    </a:cubicBezTo>
                    <a:cubicBezTo>
                      <a:pt x="1389620" y="3050735"/>
                      <a:pt x="909142" y="2570257"/>
                      <a:pt x="909142" y="1977557"/>
                    </a:cubicBezTo>
                    <a:cubicBezTo>
                      <a:pt x="909142" y="1384857"/>
                      <a:pt x="1389620" y="904379"/>
                      <a:pt x="1982320" y="904379"/>
                    </a:cubicBezTo>
                    <a:close/>
                    <a:moveTo>
                      <a:pt x="1982320" y="537397"/>
                    </a:moveTo>
                    <a:cubicBezTo>
                      <a:pt x="1186942" y="537397"/>
                      <a:pt x="542160" y="1182179"/>
                      <a:pt x="542160" y="1977557"/>
                    </a:cubicBezTo>
                    <a:cubicBezTo>
                      <a:pt x="542160" y="2772935"/>
                      <a:pt x="1186942" y="3417717"/>
                      <a:pt x="1982320" y="3417717"/>
                    </a:cubicBezTo>
                    <a:cubicBezTo>
                      <a:pt x="2777698" y="3417717"/>
                      <a:pt x="3422480" y="2772935"/>
                      <a:pt x="3422480" y="1977557"/>
                    </a:cubicBezTo>
                    <a:cubicBezTo>
                      <a:pt x="3422480" y="1182179"/>
                      <a:pt x="2777698" y="537397"/>
                      <a:pt x="1982320" y="537397"/>
                    </a:cubicBezTo>
                    <a:close/>
                    <a:moveTo>
                      <a:pt x="436907" y="0"/>
                    </a:moveTo>
                    <a:lnTo>
                      <a:pt x="3523533" y="0"/>
                    </a:lnTo>
                    <a:cubicBezTo>
                      <a:pt x="3764830" y="0"/>
                      <a:pt x="3960440" y="195610"/>
                      <a:pt x="3960440" y="436907"/>
                    </a:cubicBezTo>
                    <a:lnTo>
                      <a:pt x="3960440" y="3523093"/>
                    </a:lnTo>
                    <a:cubicBezTo>
                      <a:pt x="3960440" y="3764390"/>
                      <a:pt x="3764830" y="3960000"/>
                      <a:pt x="3523533" y="3960000"/>
                    </a:cubicBezTo>
                    <a:lnTo>
                      <a:pt x="436907" y="3960000"/>
                    </a:lnTo>
                    <a:cubicBezTo>
                      <a:pt x="195610" y="3960000"/>
                      <a:pt x="0" y="3764390"/>
                      <a:pt x="0" y="3523093"/>
                    </a:cubicBezTo>
                    <a:lnTo>
                      <a:pt x="0" y="436907"/>
                    </a:lnTo>
                    <a:cubicBezTo>
                      <a:pt x="0" y="195610"/>
                      <a:pt x="195610" y="0"/>
                      <a:pt x="436907"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400000000000000" pitchFamily="2" charset="-78"/>
                </a:endParaRPr>
              </a:p>
            </p:txBody>
          </p:sp>
          <p:sp>
            <p:nvSpPr>
              <p:cNvPr id="190" name="Freeform 20">
                <a:extLst>
                  <a:ext uri="{FF2B5EF4-FFF2-40B4-BE49-F238E27FC236}">
                    <a16:creationId xmlns:a16="http://schemas.microsoft.com/office/drawing/2014/main" id="{D9478F02-FDED-4557-A999-D25A609E4541}"/>
                  </a:ext>
                </a:extLst>
              </p:cNvPr>
              <p:cNvSpPr>
                <a:spLocks noChangeAspect="1"/>
              </p:cNvSpPr>
              <p:nvPr/>
            </p:nvSpPr>
            <p:spPr>
              <a:xfrm flipH="1">
                <a:off x="7608791" y="4297323"/>
                <a:ext cx="336694" cy="323742"/>
              </a:xfrm>
              <a:custGeom>
                <a:avLst/>
                <a:gdLst/>
                <a:ahLst/>
                <a:cxnLst/>
                <a:rect l="l" t="t" r="r" b="b"/>
                <a:pathLst>
                  <a:path w="3948393" h="3817544">
                    <a:moveTo>
                      <a:pt x="1888045" y="2370407"/>
                    </a:moveTo>
                    <a:lnTo>
                      <a:pt x="1180379" y="2998560"/>
                    </a:lnTo>
                    <a:lnTo>
                      <a:pt x="695350" y="2712314"/>
                    </a:lnTo>
                    <a:lnTo>
                      <a:pt x="703301" y="3014463"/>
                    </a:lnTo>
                    <a:lnTo>
                      <a:pt x="1888044" y="3817544"/>
                    </a:lnTo>
                    <a:cubicBezTo>
                      <a:pt x="1885393" y="3356368"/>
                      <a:pt x="1874793" y="2911096"/>
                      <a:pt x="1888045" y="2370407"/>
                    </a:cubicBezTo>
                    <a:close/>
                    <a:moveTo>
                      <a:pt x="2059390" y="2370407"/>
                    </a:moveTo>
                    <a:cubicBezTo>
                      <a:pt x="2072642" y="2911096"/>
                      <a:pt x="2062042" y="3356368"/>
                      <a:pt x="2059391" y="3817544"/>
                    </a:cubicBezTo>
                    <a:lnTo>
                      <a:pt x="3244134" y="3014463"/>
                    </a:lnTo>
                    <a:lnTo>
                      <a:pt x="3252085" y="2712314"/>
                    </a:lnTo>
                    <a:lnTo>
                      <a:pt x="2767056" y="2998560"/>
                    </a:lnTo>
                    <a:close/>
                    <a:moveTo>
                      <a:pt x="733907" y="1451867"/>
                    </a:moveTo>
                    <a:lnTo>
                      <a:pt x="0" y="2113471"/>
                    </a:lnTo>
                    <a:lnTo>
                      <a:pt x="1170450" y="2848461"/>
                    </a:lnTo>
                    <a:lnTo>
                      <a:pt x="1919327" y="2170968"/>
                    </a:lnTo>
                    <a:close/>
                    <a:moveTo>
                      <a:pt x="3206900" y="1451867"/>
                    </a:moveTo>
                    <a:lnTo>
                      <a:pt x="2021479" y="2170968"/>
                    </a:lnTo>
                    <a:lnTo>
                      <a:pt x="2770356" y="2848461"/>
                    </a:lnTo>
                    <a:lnTo>
                      <a:pt x="3940806" y="2113471"/>
                    </a:lnTo>
                    <a:close/>
                    <a:moveTo>
                      <a:pt x="1195981" y="0"/>
                    </a:moveTo>
                    <a:lnTo>
                      <a:pt x="10560" y="719101"/>
                    </a:lnTo>
                    <a:lnTo>
                      <a:pt x="759438" y="1396594"/>
                    </a:lnTo>
                    <a:lnTo>
                      <a:pt x="1929887" y="661605"/>
                    </a:lnTo>
                    <a:close/>
                    <a:moveTo>
                      <a:pt x="2762973" y="0"/>
                    </a:moveTo>
                    <a:lnTo>
                      <a:pt x="2029067" y="661605"/>
                    </a:lnTo>
                    <a:lnTo>
                      <a:pt x="3199516" y="1396594"/>
                    </a:lnTo>
                    <a:lnTo>
                      <a:pt x="3948393" y="71910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400000000000000" pitchFamily="2" charset="-78"/>
                </a:endParaRPr>
              </a:p>
            </p:txBody>
          </p:sp>
        </p:grpSp>
        <p:sp>
          <p:nvSpPr>
            <p:cNvPr id="133" name="Donut 93">
              <a:extLst>
                <a:ext uri="{FF2B5EF4-FFF2-40B4-BE49-F238E27FC236}">
                  <a16:creationId xmlns:a16="http://schemas.microsoft.com/office/drawing/2014/main" id="{E280B983-294C-4961-9478-D5021725E2D1}"/>
                </a:ext>
              </a:extLst>
            </p:cNvPr>
            <p:cNvSpPr/>
            <p:nvPr/>
          </p:nvSpPr>
          <p:spPr>
            <a:xfrm>
              <a:off x="7350231" y="1734252"/>
              <a:ext cx="4243993" cy="4243993"/>
            </a:xfrm>
            <a:prstGeom prst="donut">
              <a:avLst>
                <a:gd name="adj" fmla="val 14003"/>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dirty="0">
                <a:solidFill>
                  <a:schemeClr val="tx1"/>
                </a:solidFill>
                <a:cs typeface="B Nazanin" panose="00000400000000000000" pitchFamily="2" charset="-78"/>
              </a:endParaRPr>
            </a:p>
          </p:txBody>
        </p:sp>
        <p:grpSp>
          <p:nvGrpSpPr>
            <p:cNvPr id="134" name="Group 133">
              <a:extLst>
                <a:ext uri="{FF2B5EF4-FFF2-40B4-BE49-F238E27FC236}">
                  <a16:creationId xmlns:a16="http://schemas.microsoft.com/office/drawing/2014/main" id="{FAA78A5B-CDAF-4FAD-81AB-AD5BDCE3C39C}"/>
                </a:ext>
              </a:extLst>
            </p:cNvPr>
            <p:cNvGrpSpPr/>
            <p:nvPr/>
          </p:nvGrpSpPr>
          <p:grpSpPr>
            <a:xfrm>
              <a:off x="7907899" y="2308624"/>
              <a:ext cx="3597749" cy="4951423"/>
              <a:chOff x="7907899" y="2308624"/>
              <a:chExt cx="3597749" cy="4951423"/>
            </a:xfrm>
          </p:grpSpPr>
          <p:sp>
            <p:nvSpPr>
              <p:cNvPr id="161" name="자유형: 도형 96">
                <a:extLst>
                  <a:ext uri="{FF2B5EF4-FFF2-40B4-BE49-F238E27FC236}">
                    <a16:creationId xmlns:a16="http://schemas.microsoft.com/office/drawing/2014/main" id="{C01772A2-3F39-43E7-98C8-B27F95849513}"/>
                  </a:ext>
                </a:extLst>
              </p:cNvPr>
              <p:cNvSpPr/>
              <p:nvPr/>
            </p:nvSpPr>
            <p:spPr>
              <a:xfrm rot="8348922">
                <a:off x="11198871" y="4958370"/>
                <a:ext cx="306777" cy="2301677"/>
              </a:xfrm>
              <a:custGeom>
                <a:avLst/>
                <a:gdLst>
                  <a:gd name="connsiteX0" fmla="*/ 0 w 281140"/>
                  <a:gd name="connsiteY0" fmla="*/ 2109328 h 2109330"/>
                  <a:gd name="connsiteX1" fmla="*/ 0 w 281140"/>
                  <a:gd name="connsiteY1" fmla="*/ 0 h 2109330"/>
                  <a:gd name="connsiteX2" fmla="*/ 281140 w 281140"/>
                  <a:gd name="connsiteY2" fmla="*/ 243113 h 2109330"/>
                  <a:gd name="connsiteX3" fmla="*/ 281140 w 281140"/>
                  <a:gd name="connsiteY3" fmla="*/ 2109330 h 2109330"/>
                </a:gdLst>
                <a:ahLst/>
                <a:cxnLst>
                  <a:cxn ang="0">
                    <a:pos x="connsiteX0" y="connsiteY0"/>
                  </a:cxn>
                  <a:cxn ang="0">
                    <a:pos x="connsiteX1" y="connsiteY1"/>
                  </a:cxn>
                  <a:cxn ang="0">
                    <a:pos x="connsiteX2" y="connsiteY2"/>
                  </a:cxn>
                  <a:cxn ang="0">
                    <a:pos x="connsiteX3" y="connsiteY3"/>
                  </a:cxn>
                </a:cxnLst>
                <a:rect l="l" t="t" r="r" b="b"/>
                <a:pathLst>
                  <a:path w="281140" h="2109330">
                    <a:moveTo>
                      <a:pt x="0" y="2109328"/>
                    </a:moveTo>
                    <a:lnTo>
                      <a:pt x="0" y="0"/>
                    </a:lnTo>
                    <a:lnTo>
                      <a:pt x="281140" y="243113"/>
                    </a:lnTo>
                    <a:lnTo>
                      <a:pt x="281140" y="210933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ko-KR" altLang="en-US" sz="2701">
                  <a:cs typeface="B Nazanin" panose="00000400000000000000" pitchFamily="2" charset="-78"/>
                </a:endParaRPr>
              </a:p>
            </p:txBody>
          </p:sp>
          <p:sp>
            <p:nvSpPr>
              <p:cNvPr id="162" name="Donut 4">
                <a:extLst>
                  <a:ext uri="{FF2B5EF4-FFF2-40B4-BE49-F238E27FC236}">
                    <a16:creationId xmlns:a16="http://schemas.microsoft.com/office/drawing/2014/main" id="{D8D3D015-211D-48D5-8F87-62D1DF79C3CA}"/>
                  </a:ext>
                </a:extLst>
              </p:cNvPr>
              <p:cNvSpPr/>
              <p:nvPr/>
            </p:nvSpPr>
            <p:spPr>
              <a:xfrm>
                <a:off x="7907899" y="2308624"/>
                <a:ext cx="3099805" cy="3099806"/>
              </a:xfrm>
              <a:prstGeom prst="donut">
                <a:avLst>
                  <a:gd name="adj" fmla="val 366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solidFill>
                    <a:schemeClr val="tx1"/>
                  </a:solidFill>
                  <a:cs typeface="B Nazanin" panose="00000400000000000000" pitchFamily="2" charset="-78"/>
                </a:endParaRPr>
              </a:p>
            </p:txBody>
          </p:sp>
          <p:sp>
            <p:nvSpPr>
              <p:cNvPr id="163" name="Round Same Side Corner Rectangle 5">
                <a:extLst>
                  <a:ext uri="{FF2B5EF4-FFF2-40B4-BE49-F238E27FC236}">
                    <a16:creationId xmlns:a16="http://schemas.microsoft.com/office/drawing/2014/main" id="{7557D082-C6C9-4377-B4CB-A12A4C63CAF0}"/>
                  </a:ext>
                </a:extLst>
              </p:cNvPr>
              <p:cNvSpPr/>
              <p:nvPr/>
            </p:nvSpPr>
            <p:spPr>
              <a:xfrm rot="8399802">
                <a:off x="10257449" y="4979836"/>
                <a:ext cx="498891" cy="307559"/>
              </a:xfrm>
              <a:prstGeom prst="round2SameRect">
                <a:avLst>
                  <a:gd name="adj1" fmla="val 31004"/>
                  <a:gd name="adj2" fmla="val 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grpSp>
          <p:nvGrpSpPr>
            <p:cNvPr id="135" name="Group 134">
              <a:extLst>
                <a:ext uri="{FF2B5EF4-FFF2-40B4-BE49-F238E27FC236}">
                  <a16:creationId xmlns:a16="http://schemas.microsoft.com/office/drawing/2014/main" id="{0945A27E-D3E3-4184-B13F-3CBA32E135BB}"/>
                </a:ext>
              </a:extLst>
            </p:cNvPr>
            <p:cNvGrpSpPr/>
            <p:nvPr/>
          </p:nvGrpSpPr>
          <p:grpSpPr>
            <a:xfrm>
              <a:off x="8045579" y="2409380"/>
              <a:ext cx="2811142" cy="2844985"/>
              <a:chOff x="8045579" y="2409380"/>
              <a:chExt cx="2811142" cy="2844985"/>
            </a:xfrm>
          </p:grpSpPr>
          <p:sp>
            <p:nvSpPr>
              <p:cNvPr id="142" name="Freeform 43">
                <a:extLst>
                  <a:ext uri="{FF2B5EF4-FFF2-40B4-BE49-F238E27FC236}">
                    <a16:creationId xmlns:a16="http://schemas.microsoft.com/office/drawing/2014/main" id="{B454D263-BEC8-4119-8932-413C7BBE0C68}"/>
                  </a:ext>
                </a:extLst>
              </p:cNvPr>
              <p:cNvSpPr>
                <a:spLocks/>
              </p:cNvSpPr>
              <p:nvPr/>
            </p:nvSpPr>
            <p:spPr>
              <a:xfrm>
                <a:off x="10509374" y="3444941"/>
                <a:ext cx="343339" cy="343339"/>
              </a:xfrm>
              <a:custGeom>
                <a:avLst/>
                <a:gdLst/>
                <a:ahLst/>
                <a:cxnLst/>
                <a:rect l="l" t="t" r="r" b="b"/>
                <a:pathLst>
                  <a:path w="2376266" h="2700265">
                    <a:moveTo>
                      <a:pt x="1656387" y="1972892"/>
                    </a:moveTo>
                    <a:cubicBezTo>
                      <a:pt x="1611887" y="1973356"/>
                      <a:pt x="1563385" y="2005080"/>
                      <a:pt x="1534629" y="2057337"/>
                    </a:cubicBezTo>
                    <a:cubicBezTo>
                      <a:pt x="1496288" y="2127013"/>
                      <a:pt x="1507568" y="2206808"/>
                      <a:pt x="1559826" y="2235565"/>
                    </a:cubicBezTo>
                    <a:cubicBezTo>
                      <a:pt x="1612084" y="2264320"/>
                      <a:pt x="1685527" y="2231149"/>
                      <a:pt x="1723869" y="2161473"/>
                    </a:cubicBezTo>
                    <a:cubicBezTo>
                      <a:pt x="1762211" y="2091796"/>
                      <a:pt x="1750931" y="2012000"/>
                      <a:pt x="1698673" y="1983245"/>
                    </a:cubicBezTo>
                    <a:cubicBezTo>
                      <a:pt x="1685608" y="1976055"/>
                      <a:pt x="1671220" y="1972736"/>
                      <a:pt x="1656387" y="1972892"/>
                    </a:cubicBezTo>
                    <a:close/>
                    <a:moveTo>
                      <a:pt x="312688" y="1634792"/>
                    </a:moveTo>
                    <a:cubicBezTo>
                      <a:pt x="281116" y="1626772"/>
                      <a:pt x="249981" y="1631172"/>
                      <a:pt x="226763" y="1649891"/>
                    </a:cubicBezTo>
                    <a:cubicBezTo>
                      <a:pt x="180329" y="1687329"/>
                      <a:pt x="183153" y="1767868"/>
                      <a:pt x="233071" y="1829780"/>
                    </a:cubicBezTo>
                    <a:cubicBezTo>
                      <a:pt x="282989" y="1891692"/>
                      <a:pt x="361097" y="1911533"/>
                      <a:pt x="407532" y="1874094"/>
                    </a:cubicBezTo>
                    <a:cubicBezTo>
                      <a:pt x="453966" y="1836657"/>
                      <a:pt x="451142" y="1756118"/>
                      <a:pt x="401224" y="1694205"/>
                    </a:cubicBezTo>
                    <a:cubicBezTo>
                      <a:pt x="376265" y="1663249"/>
                      <a:pt x="344258" y="1642811"/>
                      <a:pt x="312688" y="1634792"/>
                    </a:cubicBezTo>
                    <a:close/>
                    <a:moveTo>
                      <a:pt x="1869299" y="1519920"/>
                    </a:moveTo>
                    <a:cubicBezTo>
                      <a:pt x="1824865" y="1522388"/>
                      <a:pt x="1777842" y="1556264"/>
                      <a:pt x="1751468" y="1609764"/>
                    </a:cubicBezTo>
                    <a:cubicBezTo>
                      <a:pt x="1716305" y="1681096"/>
                      <a:pt x="1731168" y="1760303"/>
                      <a:pt x="1784668" y="1786676"/>
                    </a:cubicBezTo>
                    <a:cubicBezTo>
                      <a:pt x="1838168" y="1813049"/>
                      <a:pt x="1910044" y="1776602"/>
                      <a:pt x="1945208" y="1705269"/>
                    </a:cubicBezTo>
                    <a:cubicBezTo>
                      <a:pt x="1980371" y="1633937"/>
                      <a:pt x="1965508" y="1554730"/>
                      <a:pt x="1912008" y="1528357"/>
                    </a:cubicBezTo>
                    <a:cubicBezTo>
                      <a:pt x="1898633" y="1521764"/>
                      <a:pt x="1884109" y="1519097"/>
                      <a:pt x="1869299" y="1519920"/>
                    </a:cubicBezTo>
                    <a:close/>
                    <a:moveTo>
                      <a:pt x="741251" y="1329992"/>
                    </a:moveTo>
                    <a:cubicBezTo>
                      <a:pt x="709680" y="1321974"/>
                      <a:pt x="678544" y="1326372"/>
                      <a:pt x="655326" y="1345092"/>
                    </a:cubicBezTo>
                    <a:cubicBezTo>
                      <a:pt x="608892" y="1382530"/>
                      <a:pt x="611716" y="1463069"/>
                      <a:pt x="661634" y="1524981"/>
                    </a:cubicBezTo>
                    <a:cubicBezTo>
                      <a:pt x="711552" y="1586893"/>
                      <a:pt x="789660" y="1606734"/>
                      <a:pt x="836094" y="1569294"/>
                    </a:cubicBezTo>
                    <a:cubicBezTo>
                      <a:pt x="882529" y="1531856"/>
                      <a:pt x="879704" y="1451317"/>
                      <a:pt x="829787" y="1389406"/>
                    </a:cubicBezTo>
                    <a:cubicBezTo>
                      <a:pt x="804828" y="1358450"/>
                      <a:pt x="772822" y="1338012"/>
                      <a:pt x="741251" y="1329992"/>
                    </a:cubicBezTo>
                    <a:close/>
                    <a:moveTo>
                      <a:pt x="2079316" y="1065457"/>
                    </a:moveTo>
                    <a:cubicBezTo>
                      <a:pt x="2035146" y="1070876"/>
                      <a:pt x="1990481" y="1107807"/>
                      <a:pt x="1967725" y="1162943"/>
                    </a:cubicBezTo>
                    <a:cubicBezTo>
                      <a:pt x="1937386" y="1236457"/>
                      <a:pt x="1957487" y="1314499"/>
                      <a:pt x="2012623" y="1337253"/>
                    </a:cubicBezTo>
                    <a:cubicBezTo>
                      <a:pt x="2067759" y="1360009"/>
                      <a:pt x="2137051" y="1318860"/>
                      <a:pt x="2167391" y="1245345"/>
                    </a:cubicBezTo>
                    <a:cubicBezTo>
                      <a:pt x="2197730" y="1171831"/>
                      <a:pt x="2177629" y="1093789"/>
                      <a:pt x="2122493" y="1071035"/>
                    </a:cubicBezTo>
                    <a:cubicBezTo>
                      <a:pt x="2108709" y="1065345"/>
                      <a:pt x="2094040" y="1063650"/>
                      <a:pt x="2079316" y="1065457"/>
                    </a:cubicBezTo>
                    <a:close/>
                    <a:moveTo>
                      <a:pt x="0" y="654162"/>
                    </a:moveTo>
                    <a:lnTo>
                      <a:pt x="1082073" y="1244384"/>
                    </a:lnTo>
                    <a:lnTo>
                      <a:pt x="1121421" y="2700265"/>
                    </a:lnTo>
                    <a:lnTo>
                      <a:pt x="4918" y="1923139"/>
                    </a:lnTo>
                    <a:cubicBezTo>
                      <a:pt x="3279" y="1498508"/>
                      <a:pt x="1639" y="1073875"/>
                      <a:pt x="0" y="654162"/>
                    </a:cubicBezTo>
                    <a:close/>
                    <a:moveTo>
                      <a:pt x="2375644" y="688592"/>
                    </a:moveTo>
                    <a:lnTo>
                      <a:pt x="2360889" y="1967406"/>
                    </a:lnTo>
                    <a:lnTo>
                      <a:pt x="1293570" y="2700265"/>
                    </a:lnTo>
                    <a:lnTo>
                      <a:pt x="1249303" y="1239466"/>
                    </a:lnTo>
                    <a:close/>
                    <a:moveTo>
                      <a:pt x="1214923" y="371219"/>
                    </a:moveTo>
                    <a:cubicBezTo>
                      <a:pt x="1197013" y="368793"/>
                      <a:pt x="1177834" y="369067"/>
                      <a:pt x="1158247" y="372480"/>
                    </a:cubicBezTo>
                    <a:cubicBezTo>
                      <a:pt x="1079899" y="386133"/>
                      <a:pt x="1024686" y="444836"/>
                      <a:pt x="1034926" y="503598"/>
                    </a:cubicBezTo>
                    <a:cubicBezTo>
                      <a:pt x="1045165" y="562359"/>
                      <a:pt x="1116980" y="598927"/>
                      <a:pt x="1195328" y="585274"/>
                    </a:cubicBezTo>
                    <a:cubicBezTo>
                      <a:pt x="1273676" y="571621"/>
                      <a:pt x="1328889" y="512918"/>
                      <a:pt x="1318650" y="454156"/>
                    </a:cubicBezTo>
                    <a:cubicBezTo>
                      <a:pt x="1310970" y="410086"/>
                      <a:pt x="1268654" y="378499"/>
                      <a:pt x="1214923" y="371219"/>
                    </a:cubicBezTo>
                    <a:close/>
                    <a:moveTo>
                      <a:pt x="1185985" y="0"/>
                    </a:moveTo>
                    <a:lnTo>
                      <a:pt x="2376266" y="506608"/>
                    </a:lnTo>
                    <a:lnTo>
                      <a:pt x="1161392" y="1101748"/>
                    </a:lnTo>
                    <a:lnTo>
                      <a:pt x="10460" y="49185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sp>
            <p:nvSpPr>
              <p:cNvPr id="143" name="Rectangle 15">
                <a:extLst>
                  <a:ext uri="{FF2B5EF4-FFF2-40B4-BE49-F238E27FC236}">
                    <a16:creationId xmlns:a16="http://schemas.microsoft.com/office/drawing/2014/main" id="{C22ED25A-C66B-443D-9A43-0831EA03F79B}"/>
                  </a:ext>
                </a:extLst>
              </p:cNvPr>
              <p:cNvSpPr>
                <a:spLocks/>
              </p:cNvSpPr>
              <p:nvPr/>
            </p:nvSpPr>
            <p:spPr>
              <a:xfrm>
                <a:off x="8174482" y="4174830"/>
                <a:ext cx="392828" cy="392828"/>
              </a:xfrm>
              <a:custGeom>
                <a:avLst/>
                <a:gdLst/>
                <a:ahLst/>
                <a:cxnLst/>
                <a:rect l="l" t="t" r="r" b="b"/>
                <a:pathLst>
                  <a:path w="4088964" h="4259405">
                    <a:moveTo>
                      <a:pt x="1480605" y="2231940"/>
                    </a:moveTo>
                    <a:lnTo>
                      <a:pt x="1199818" y="2044620"/>
                    </a:lnTo>
                    <a:lnTo>
                      <a:pt x="761621" y="2687221"/>
                    </a:lnTo>
                    <a:cubicBezTo>
                      <a:pt x="501536" y="2652619"/>
                      <a:pt x="265323" y="2467912"/>
                      <a:pt x="39127" y="2272940"/>
                    </a:cubicBezTo>
                    <a:cubicBezTo>
                      <a:pt x="-80639" y="2070133"/>
                      <a:pt x="269496" y="1743507"/>
                      <a:pt x="374515" y="1494038"/>
                    </a:cubicBezTo>
                    <a:lnTo>
                      <a:pt x="93728" y="1306717"/>
                    </a:lnTo>
                    <a:lnTo>
                      <a:pt x="1091841" y="1312633"/>
                    </a:lnTo>
                    <a:close/>
                    <a:moveTo>
                      <a:pt x="2759566" y="226796"/>
                    </a:moveTo>
                    <a:cubicBezTo>
                      <a:pt x="2331051" y="377379"/>
                      <a:pt x="2150002" y="492309"/>
                      <a:pt x="1991062" y="643648"/>
                    </a:cubicBezTo>
                    <a:lnTo>
                      <a:pt x="1463599" y="1446568"/>
                    </a:lnTo>
                    <a:lnTo>
                      <a:pt x="610317" y="909936"/>
                    </a:lnTo>
                    <a:cubicBezTo>
                      <a:pt x="810411" y="627556"/>
                      <a:pt x="1020899" y="239191"/>
                      <a:pt x="1244930" y="61882"/>
                    </a:cubicBezTo>
                    <a:cubicBezTo>
                      <a:pt x="1491876" y="-75367"/>
                      <a:pt x="1697752" y="31605"/>
                      <a:pt x="2759566" y="226796"/>
                    </a:cubicBezTo>
                    <a:close/>
                    <a:moveTo>
                      <a:pt x="1722488" y="3820535"/>
                    </a:moveTo>
                    <a:cubicBezTo>
                      <a:pt x="1376925" y="3801485"/>
                      <a:pt x="936112" y="3830060"/>
                      <a:pt x="666750" y="3734810"/>
                    </a:cubicBezTo>
                    <a:cubicBezTo>
                      <a:pt x="419100" y="3598835"/>
                      <a:pt x="400050" y="3367610"/>
                      <a:pt x="0" y="2364860"/>
                    </a:cubicBezTo>
                    <a:cubicBezTo>
                      <a:pt x="355600" y="2647435"/>
                      <a:pt x="549276" y="2739510"/>
                      <a:pt x="762000" y="2793485"/>
                    </a:cubicBezTo>
                    <a:lnTo>
                      <a:pt x="1722487" y="2812535"/>
                    </a:lnTo>
                    <a:close/>
                    <a:moveTo>
                      <a:pt x="3605396" y="869465"/>
                    </a:moveTo>
                    <a:lnTo>
                      <a:pt x="3069019" y="1711228"/>
                    </a:lnTo>
                    <a:lnTo>
                      <a:pt x="2083849" y="1550906"/>
                    </a:lnTo>
                    <a:lnTo>
                      <a:pt x="2391902" y="1412941"/>
                    </a:lnTo>
                    <a:lnTo>
                      <a:pt x="2081217" y="699900"/>
                    </a:lnTo>
                    <a:cubicBezTo>
                      <a:pt x="2248971" y="498156"/>
                      <a:pt x="2531081" y="396532"/>
                      <a:pt x="2816547" y="308854"/>
                    </a:cubicBezTo>
                    <a:cubicBezTo>
                      <a:pt x="3051986" y="315439"/>
                      <a:pt x="3142075" y="785719"/>
                      <a:pt x="3297344" y="1007430"/>
                    </a:cubicBezTo>
                    <a:close/>
                    <a:moveTo>
                      <a:pt x="3222215" y="3788662"/>
                    </a:moveTo>
                    <a:cubicBezTo>
                      <a:pt x="3089072" y="3954283"/>
                      <a:pt x="2662122" y="3869088"/>
                      <a:pt x="2413930" y="3921936"/>
                    </a:cubicBezTo>
                    <a:lnTo>
                      <a:pt x="2420658" y="4259405"/>
                    </a:lnTo>
                    <a:lnTo>
                      <a:pt x="1855155" y="3436926"/>
                    </a:lnTo>
                    <a:lnTo>
                      <a:pt x="2387428" y="2592563"/>
                    </a:lnTo>
                    <a:lnTo>
                      <a:pt x="2394156" y="2930032"/>
                    </a:lnTo>
                    <a:lnTo>
                      <a:pt x="3171906" y="2922431"/>
                    </a:lnTo>
                    <a:cubicBezTo>
                      <a:pt x="3292132" y="3155642"/>
                      <a:pt x="3275533" y="3455038"/>
                      <a:pt x="3244786" y="3752078"/>
                    </a:cubicBezTo>
                    <a:cubicBezTo>
                      <a:pt x="3238662" y="3765464"/>
                      <a:pt x="3231091" y="3777620"/>
                      <a:pt x="3222215" y="3788662"/>
                    </a:cubicBezTo>
                    <a:close/>
                    <a:moveTo>
                      <a:pt x="3948285" y="2834020"/>
                    </a:moveTo>
                    <a:cubicBezTo>
                      <a:pt x="3833022" y="3018741"/>
                      <a:pt x="3639730" y="3281008"/>
                      <a:pt x="3342579" y="3731662"/>
                    </a:cubicBezTo>
                    <a:cubicBezTo>
                      <a:pt x="3371271" y="3278367"/>
                      <a:pt x="3336159" y="3066813"/>
                      <a:pt x="3258895" y="2861397"/>
                    </a:cubicBezTo>
                    <a:lnTo>
                      <a:pt x="2725671" y="2062291"/>
                    </a:lnTo>
                    <a:lnTo>
                      <a:pt x="3552883" y="1486284"/>
                    </a:lnTo>
                    <a:cubicBezTo>
                      <a:pt x="3734716" y="1780754"/>
                      <a:pt x="4010062" y="2126176"/>
                      <a:pt x="4085819" y="2401657"/>
                    </a:cubicBezTo>
                    <a:cubicBezTo>
                      <a:pt x="4100783" y="2542124"/>
                      <a:pt x="4063549" y="2649298"/>
                      <a:pt x="3948285" y="283402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sp>
            <p:nvSpPr>
              <p:cNvPr id="144" name="Rectangle 1">
                <a:extLst>
                  <a:ext uri="{FF2B5EF4-FFF2-40B4-BE49-F238E27FC236}">
                    <a16:creationId xmlns:a16="http://schemas.microsoft.com/office/drawing/2014/main" id="{4191DFB9-A632-4711-956B-C5291D22F570}"/>
                  </a:ext>
                </a:extLst>
              </p:cNvPr>
              <p:cNvSpPr>
                <a:spLocks noChangeAspect="1"/>
              </p:cNvSpPr>
              <p:nvPr/>
            </p:nvSpPr>
            <p:spPr>
              <a:xfrm>
                <a:off x="9225535" y="2409380"/>
                <a:ext cx="393582" cy="392828"/>
              </a:xfrm>
              <a:custGeom>
                <a:avLst/>
                <a:gdLst/>
                <a:ahLst/>
                <a:cxnLst/>
                <a:rect l="l" t="t" r="r" b="b"/>
                <a:pathLst>
                  <a:path w="4020621" h="4012920">
                    <a:moveTo>
                      <a:pt x="780213" y="3724888"/>
                    </a:moveTo>
                    <a:lnTo>
                      <a:pt x="2868445" y="3724888"/>
                    </a:lnTo>
                    <a:lnTo>
                      <a:pt x="2868445" y="4012920"/>
                    </a:lnTo>
                    <a:lnTo>
                      <a:pt x="780213" y="4012920"/>
                    </a:lnTo>
                    <a:close/>
                    <a:moveTo>
                      <a:pt x="4020621" y="2152587"/>
                    </a:moveTo>
                    <a:lnTo>
                      <a:pt x="4020621" y="3448731"/>
                    </a:lnTo>
                    <a:lnTo>
                      <a:pt x="3903908" y="3386593"/>
                    </a:lnTo>
                    <a:lnTo>
                      <a:pt x="3903908" y="2214725"/>
                    </a:lnTo>
                    <a:close/>
                    <a:moveTo>
                      <a:pt x="1582587" y="1544569"/>
                    </a:moveTo>
                    <a:cubicBezTo>
                      <a:pt x="1525677" y="1652847"/>
                      <a:pt x="1434945" y="1739939"/>
                      <a:pt x="1324158" y="1792547"/>
                    </a:cubicBezTo>
                    <a:lnTo>
                      <a:pt x="1790243" y="1792547"/>
                    </a:lnTo>
                    <a:cubicBezTo>
                      <a:pt x="1708293" y="1721838"/>
                      <a:pt x="1638004" y="1638154"/>
                      <a:pt x="1582587" y="1544569"/>
                    </a:cubicBezTo>
                    <a:close/>
                    <a:moveTo>
                      <a:pt x="1238323" y="1312673"/>
                    </a:moveTo>
                    <a:cubicBezTo>
                      <a:pt x="1173622" y="1312673"/>
                      <a:pt x="1121172" y="1365123"/>
                      <a:pt x="1121172" y="1429824"/>
                    </a:cubicBezTo>
                    <a:cubicBezTo>
                      <a:pt x="1121172" y="1494525"/>
                      <a:pt x="1173622" y="1546975"/>
                      <a:pt x="1238323" y="1546975"/>
                    </a:cubicBezTo>
                    <a:cubicBezTo>
                      <a:pt x="1303024" y="1546975"/>
                      <a:pt x="1355474" y="1494525"/>
                      <a:pt x="1355474" y="1429824"/>
                    </a:cubicBezTo>
                    <a:cubicBezTo>
                      <a:pt x="1355474" y="1365123"/>
                      <a:pt x="1303024" y="1312673"/>
                      <a:pt x="1238323" y="1312673"/>
                    </a:cubicBezTo>
                    <a:close/>
                    <a:moveTo>
                      <a:pt x="870057" y="1312673"/>
                    </a:moveTo>
                    <a:cubicBezTo>
                      <a:pt x="805356" y="1312673"/>
                      <a:pt x="752906" y="1365123"/>
                      <a:pt x="752906" y="1429824"/>
                    </a:cubicBezTo>
                    <a:cubicBezTo>
                      <a:pt x="752906" y="1494525"/>
                      <a:pt x="805356" y="1546975"/>
                      <a:pt x="870057" y="1546975"/>
                    </a:cubicBezTo>
                    <a:cubicBezTo>
                      <a:pt x="934758" y="1546975"/>
                      <a:pt x="987208" y="1494525"/>
                      <a:pt x="987208" y="1429824"/>
                    </a:cubicBezTo>
                    <a:cubicBezTo>
                      <a:pt x="987208" y="1365123"/>
                      <a:pt x="934758" y="1312673"/>
                      <a:pt x="870057" y="1312673"/>
                    </a:cubicBezTo>
                    <a:close/>
                    <a:moveTo>
                      <a:pt x="2775838" y="1127627"/>
                    </a:moveTo>
                    <a:cubicBezTo>
                      <a:pt x="2666578" y="1127627"/>
                      <a:pt x="2578006" y="1216199"/>
                      <a:pt x="2578006" y="1325459"/>
                    </a:cubicBezTo>
                    <a:cubicBezTo>
                      <a:pt x="2578006" y="1434719"/>
                      <a:pt x="2666578" y="1523291"/>
                      <a:pt x="2775838" y="1523291"/>
                    </a:cubicBezTo>
                    <a:cubicBezTo>
                      <a:pt x="2885098" y="1523291"/>
                      <a:pt x="2973670" y="1434719"/>
                      <a:pt x="2973670" y="1325459"/>
                    </a:cubicBezTo>
                    <a:cubicBezTo>
                      <a:pt x="2973670" y="1216199"/>
                      <a:pt x="2885098" y="1127627"/>
                      <a:pt x="2775838" y="1127627"/>
                    </a:cubicBezTo>
                    <a:close/>
                    <a:moveTo>
                      <a:pt x="2153949" y="1127627"/>
                    </a:moveTo>
                    <a:cubicBezTo>
                      <a:pt x="2044689" y="1127627"/>
                      <a:pt x="1956117" y="1216199"/>
                      <a:pt x="1956117" y="1325459"/>
                    </a:cubicBezTo>
                    <a:cubicBezTo>
                      <a:pt x="1956117" y="1434719"/>
                      <a:pt x="2044689" y="1523291"/>
                      <a:pt x="2153949" y="1523291"/>
                    </a:cubicBezTo>
                    <a:cubicBezTo>
                      <a:pt x="2263209" y="1523291"/>
                      <a:pt x="2351781" y="1434719"/>
                      <a:pt x="2351781" y="1325459"/>
                    </a:cubicBezTo>
                    <a:cubicBezTo>
                      <a:pt x="2351781" y="1216199"/>
                      <a:pt x="2263209" y="1127627"/>
                      <a:pt x="2153949" y="1127627"/>
                    </a:cubicBezTo>
                    <a:close/>
                    <a:moveTo>
                      <a:pt x="1238323" y="956510"/>
                    </a:moveTo>
                    <a:cubicBezTo>
                      <a:pt x="1173622" y="956510"/>
                      <a:pt x="1121172" y="1008960"/>
                      <a:pt x="1121172" y="1073661"/>
                    </a:cubicBezTo>
                    <a:cubicBezTo>
                      <a:pt x="1121172" y="1138362"/>
                      <a:pt x="1173622" y="1190812"/>
                      <a:pt x="1238323" y="1190812"/>
                    </a:cubicBezTo>
                    <a:cubicBezTo>
                      <a:pt x="1303024" y="1190812"/>
                      <a:pt x="1355474" y="1138362"/>
                      <a:pt x="1355474" y="1073661"/>
                    </a:cubicBezTo>
                    <a:cubicBezTo>
                      <a:pt x="1355474" y="1008960"/>
                      <a:pt x="1303024" y="956510"/>
                      <a:pt x="1238323" y="956510"/>
                    </a:cubicBezTo>
                    <a:close/>
                    <a:moveTo>
                      <a:pt x="870057" y="956510"/>
                    </a:moveTo>
                    <a:cubicBezTo>
                      <a:pt x="805356" y="956510"/>
                      <a:pt x="752906" y="1008960"/>
                      <a:pt x="752906" y="1073661"/>
                    </a:cubicBezTo>
                    <a:cubicBezTo>
                      <a:pt x="752906" y="1138362"/>
                      <a:pt x="805356" y="1190812"/>
                      <a:pt x="870057" y="1190812"/>
                    </a:cubicBezTo>
                    <a:cubicBezTo>
                      <a:pt x="934758" y="1190812"/>
                      <a:pt x="987208" y="1138362"/>
                      <a:pt x="987208" y="1073661"/>
                    </a:cubicBezTo>
                    <a:cubicBezTo>
                      <a:pt x="987208" y="1008960"/>
                      <a:pt x="934758" y="956510"/>
                      <a:pt x="870057" y="956510"/>
                    </a:cubicBezTo>
                    <a:close/>
                    <a:moveTo>
                      <a:pt x="2775838" y="526176"/>
                    </a:moveTo>
                    <a:cubicBezTo>
                      <a:pt x="2666578" y="526176"/>
                      <a:pt x="2578006" y="614748"/>
                      <a:pt x="2578006" y="724008"/>
                    </a:cubicBezTo>
                    <a:cubicBezTo>
                      <a:pt x="2578006" y="833268"/>
                      <a:pt x="2666578" y="921840"/>
                      <a:pt x="2775838" y="921840"/>
                    </a:cubicBezTo>
                    <a:cubicBezTo>
                      <a:pt x="2885098" y="921840"/>
                      <a:pt x="2973670" y="833268"/>
                      <a:pt x="2973670" y="724008"/>
                    </a:cubicBezTo>
                    <a:cubicBezTo>
                      <a:pt x="2973670" y="614748"/>
                      <a:pt x="2885098" y="526176"/>
                      <a:pt x="2775838" y="526176"/>
                    </a:cubicBezTo>
                    <a:close/>
                    <a:moveTo>
                      <a:pt x="2153949" y="526176"/>
                    </a:moveTo>
                    <a:cubicBezTo>
                      <a:pt x="2044689" y="526176"/>
                      <a:pt x="1956117" y="614748"/>
                      <a:pt x="1956117" y="724008"/>
                    </a:cubicBezTo>
                    <a:cubicBezTo>
                      <a:pt x="1956117" y="833268"/>
                      <a:pt x="2044689" y="921840"/>
                      <a:pt x="2153949" y="921840"/>
                    </a:cubicBezTo>
                    <a:cubicBezTo>
                      <a:pt x="2263209" y="921840"/>
                      <a:pt x="2351781" y="833268"/>
                      <a:pt x="2351781" y="724008"/>
                    </a:cubicBezTo>
                    <a:cubicBezTo>
                      <a:pt x="2351781" y="614748"/>
                      <a:pt x="2263209" y="526176"/>
                      <a:pt x="2153949" y="526176"/>
                    </a:cubicBezTo>
                    <a:close/>
                    <a:moveTo>
                      <a:pt x="2464893" y="0"/>
                    </a:moveTo>
                    <a:cubicBezTo>
                      <a:pt x="3030837" y="0"/>
                      <a:pt x="3489626" y="458789"/>
                      <a:pt x="3489626" y="1024733"/>
                    </a:cubicBezTo>
                    <a:cubicBezTo>
                      <a:pt x="3489626" y="1442455"/>
                      <a:pt x="3239684" y="1801800"/>
                      <a:pt x="2880320" y="1959209"/>
                    </a:cubicBezTo>
                    <a:lnTo>
                      <a:pt x="2880320" y="2008571"/>
                    </a:lnTo>
                    <a:lnTo>
                      <a:pt x="3250857" y="2008571"/>
                    </a:lnTo>
                    <a:lnTo>
                      <a:pt x="3250857" y="2359970"/>
                    </a:lnTo>
                    <a:lnTo>
                      <a:pt x="3437294" y="2359970"/>
                    </a:lnTo>
                    <a:lnTo>
                      <a:pt x="3437294" y="2360694"/>
                    </a:lnTo>
                    <a:lnTo>
                      <a:pt x="3852060" y="2233461"/>
                    </a:lnTo>
                    <a:lnTo>
                      <a:pt x="3852060" y="3367858"/>
                    </a:lnTo>
                    <a:lnTo>
                      <a:pt x="3437294" y="3240624"/>
                    </a:lnTo>
                    <a:lnTo>
                      <a:pt x="3437294" y="3241349"/>
                    </a:lnTo>
                    <a:lnTo>
                      <a:pt x="3250857" y="3241349"/>
                    </a:lnTo>
                    <a:lnTo>
                      <a:pt x="3250857" y="3633063"/>
                    </a:lnTo>
                    <a:lnTo>
                      <a:pt x="298529" y="3633063"/>
                    </a:lnTo>
                    <a:lnTo>
                      <a:pt x="298529" y="2431730"/>
                    </a:lnTo>
                    <a:lnTo>
                      <a:pt x="0" y="2008571"/>
                    </a:lnTo>
                    <a:lnTo>
                      <a:pt x="298529" y="2008571"/>
                    </a:lnTo>
                    <a:lnTo>
                      <a:pt x="792088" y="2008571"/>
                    </a:lnTo>
                    <a:lnTo>
                      <a:pt x="792088" y="1796817"/>
                    </a:lnTo>
                    <a:cubicBezTo>
                      <a:pt x="587745" y="1700755"/>
                      <a:pt x="447370" y="1492642"/>
                      <a:pt x="447370" y="1251742"/>
                    </a:cubicBezTo>
                    <a:cubicBezTo>
                      <a:pt x="447370" y="916605"/>
                      <a:pt x="719053" y="644923"/>
                      <a:pt x="1054190" y="644923"/>
                    </a:cubicBezTo>
                    <a:cubicBezTo>
                      <a:pt x="1212753" y="644923"/>
                      <a:pt x="1357112" y="705740"/>
                      <a:pt x="1463939" y="806702"/>
                    </a:cubicBezTo>
                    <a:cubicBezTo>
                      <a:pt x="1563407" y="345444"/>
                      <a:pt x="1973809" y="0"/>
                      <a:pt x="246489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sp>
            <p:nvSpPr>
              <p:cNvPr id="145" name="Trapezoid 11">
                <a:extLst>
                  <a:ext uri="{FF2B5EF4-FFF2-40B4-BE49-F238E27FC236}">
                    <a16:creationId xmlns:a16="http://schemas.microsoft.com/office/drawing/2014/main" id="{294E97DE-F526-4683-976E-6F1425346659}"/>
                  </a:ext>
                </a:extLst>
              </p:cNvPr>
              <p:cNvSpPr>
                <a:spLocks noChangeAspect="1"/>
              </p:cNvSpPr>
              <p:nvPr/>
            </p:nvSpPr>
            <p:spPr>
              <a:xfrm rot="9900000">
                <a:off x="10073915" y="2714730"/>
                <a:ext cx="351357" cy="423598"/>
              </a:xfrm>
              <a:custGeom>
                <a:avLst/>
                <a:gdLst/>
                <a:ahLst/>
                <a:cxnLst/>
                <a:rect l="l" t="t" r="r" b="b"/>
                <a:pathLst>
                  <a:path w="3370953" h="4064034">
                    <a:moveTo>
                      <a:pt x="307836" y="3226369"/>
                    </a:moveTo>
                    <a:lnTo>
                      <a:pt x="307836" y="2810144"/>
                    </a:lnTo>
                    <a:lnTo>
                      <a:pt x="1258549" y="2810144"/>
                    </a:lnTo>
                    <a:lnTo>
                      <a:pt x="1331954" y="2516524"/>
                    </a:lnTo>
                    <a:lnTo>
                      <a:pt x="1639161" y="2516524"/>
                    </a:lnTo>
                    <a:lnTo>
                      <a:pt x="1806826" y="1890788"/>
                    </a:lnTo>
                    <a:cubicBezTo>
                      <a:pt x="1709407" y="1836984"/>
                      <a:pt x="1651662" y="1730051"/>
                      <a:pt x="1660897" y="1618049"/>
                    </a:cubicBezTo>
                    <a:lnTo>
                      <a:pt x="497736" y="946498"/>
                    </a:lnTo>
                    <a:lnTo>
                      <a:pt x="415801" y="1252284"/>
                    </a:lnTo>
                    <a:cubicBezTo>
                      <a:pt x="388670" y="1353539"/>
                      <a:pt x="284592" y="1413628"/>
                      <a:pt x="183338" y="1386497"/>
                    </a:cubicBezTo>
                    <a:lnTo>
                      <a:pt x="0" y="1337372"/>
                    </a:lnTo>
                    <a:lnTo>
                      <a:pt x="358348" y="0"/>
                    </a:lnTo>
                    <a:lnTo>
                      <a:pt x="541685" y="49125"/>
                    </a:lnTo>
                    <a:cubicBezTo>
                      <a:pt x="642940" y="76256"/>
                      <a:pt x="703029" y="180334"/>
                      <a:pt x="675898" y="281588"/>
                    </a:cubicBezTo>
                    <a:lnTo>
                      <a:pt x="574914" y="658466"/>
                    </a:lnTo>
                    <a:lnTo>
                      <a:pt x="1826395" y="1381009"/>
                    </a:lnTo>
                    <a:cubicBezTo>
                      <a:pt x="1885142" y="1352063"/>
                      <a:pt x="1954182" y="1344264"/>
                      <a:pt x="2022379" y="1362537"/>
                    </a:cubicBezTo>
                    <a:cubicBezTo>
                      <a:pt x="2176035" y="1403709"/>
                      <a:pt x="2267221" y="1561647"/>
                      <a:pt x="2226049" y="1715303"/>
                    </a:cubicBezTo>
                    <a:cubicBezTo>
                      <a:pt x="2207347" y="1785100"/>
                      <a:pt x="2164552" y="1842007"/>
                      <a:pt x="2108323" y="1878457"/>
                    </a:cubicBezTo>
                    <a:lnTo>
                      <a:pt x="1937353" y="2516524"/>
                    </a:lnTo>
                    <a:lnTo>
                      <a:pt x="2236046" y="2516524"/>
                    </a:lnTo>
                    <a:lnTo>
                      <a:pt x="2309451" y="2810144"/>
                    </a:lnTo>
                    <a:lnTo>
                      <a:pt x="2828116" y="2810144"/>
                    </a:lnTo>
                    <a:lnTo>
                      <a:pt x="2828116" y="2930119"/>
                    </a:lnTo>
                    <a:lnTo>
                      <a:pt x="2945247" y="2930119"/>
                    </a:lnTo>
                    <a:lnTo>
                      <a:pt x="3109201" y="2856867"/>
                    </a:lnTo>
                    <a:cubicBezTo>
                      <a:pt x="3112004" y="2849082"/>
                      <a:pt x="3119624" y="2844415"/>
                      <a:pt x="3128335" y="2844415"/>
                    </a:cubicBezTo>
                    <a:lnTo>
                      <a:pt x="3223771" y="2844415"/>
                    </a:lnTo>
                    <a:cubicBezTo>
                      <a:pt x="3236949" y="2844415"/>
                      <a:pt x="3247631" y="2855097"/>
                      <a:pt x="3247631" y="2868275"/>
                    </a:cubicBezTo>
                    <a:lnTo>
                      <a:pt x="3247631" y="3606750"/>
                    </a:lnTo>
                    <a:cubicBezTo>
                      <a:pt x="3247631" y="3619928"/>
                      <a:pt x="3236949" y="3630610"/>
                      <a:pt x="3223771" y="3630610"/>
                    </a:cubicBezTo>
                    <a:lnTo>
                      <a:pt x="3128335" y="3630610"/>
                    </a:lnTo>
                    <a:cubicBezTo>
                      <a:pt x="3120852" y="3630610"/>
                      <a:pt x="3114174" y="3627166"/>
                      <a:pt x="3110472" y="3621230"/>
                    </a:cubicBezTo>
                    <a:lnTo>
                      <a:pt x="3110472" y="3624351"/>
                    </a:lnTo>
                    <a:lnTo>
                      <a:pt x="2954172" y="3554518"/>
                    </a:lnTo>
                    <a:lnTo>
                      <a:pt x="2954172" y="3558788"/>
                    </a:lnTo>
                    <a:lnTo>
                      <a:pt x="2828116" y="3558788"/>
                    </a:lnTo>
                    <a:lnTo>
                      <a:pt x="2828116" y="3630610"/>
                    </a:lnTo>
                    <a:lnTo>
                      <a:pt x="2038337" y="3226369"/>
                    </a:lnTo>
                    <a:close/>
                    <a:moveTo>
                      <a:pt x="77048" y="4064034"/>
                    </a:moveTo>
                    <a:lnTo>
                      <a:pt x="77048" y="3342578"/>
                    </a:lnTo>
                    <a:lnTo>
                      <a:pt x="2050947" y="3342578"/>
                    </a:lnTo>
                    <a:lnTo>
                      <a:pt x="3370953" y="4058524"/>
                    </a:lnTo>
                    <a:lnTo>
                      <a:pt x="3370953" y="406403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sp>
            <p:nvSpPr>
              <p:cNvPr id="146" name="Rectangle 3">
                <a:extLst>
                  <a:ext uri="{FF2B5EF4-FFF2-40B4-BE49-F238E27FC236}">
                    <a16:creationId xmlns:a16="http://schemas.microsoft.com/office/drawing/2014/main" id="{3EBBB569-512F-4DD1-8BD1-52EE00DC876E}"/>
                  </a:ext>
                </a:extLst>
              </p:cNvPr>
              <p:cNvSpPr/>
              <p:nvPr/>
            </p:nvSpPr>
            <p:spPr>
              <a:xfrm rot="3600000">
                <a:off x="8507130" y="4424299"/>
                <a:ext cx="162074" cy="478539"/>
              </a:xfrm>
              <a:custGeom>
                <a:avLst/>
                <a:gdLst/>
                <a:ahLst/>
                <a:cxnLst/>
                <a:rect l="l" t="t" r="r" b="b"/>
                <a:pathLst>
                  <a:path w="1327763" h="3920353">
                    <a:moveTo>
                      <a:pt x="483881" y="2840232"/>
                    </a:moveTo>
                    <a:lnTo>
                      <a:pt x="843881" y="2840232"/>
                    </a:lnTo>
                    <a:lnTo>
                      <a:pt x="843881" y="3920353"/>
                    </a:lnTo>
                    <a:lnTo>
                      <a:pt x="483881" y="3920353"/>
                    </a:lnTo>
                    <a:close/>
                    <a:moveTo>
                      <a:pt x="757697" y="168239"/>
                    </a:moveTo>
                    <a:lnTo>
                      <a:pt x="757697" y="384263"/>
                    </a:lnTo>
                    <a:lnTo>
                      <a:pt x="930062" y="384263"/>
                    </a:lnTo>
                    <a:lnTo>
                      <a:pt x="930062" y="168239"/>
                    </a:lnTo>
                    <a:close/>
                    <a:moveTo>
                      <a:pt x="432932" y="168239"/>
                    </a:moveTo>
                    <a:lnTo>
                      <a:pt x="432932" y="384263"/>
                    </a:lnTo>
                    <a:lnTo>
                      <a:pt x="605297" y="384263"/>
                    </a:lnTo>
                    <a:lnTo>
                      <a:pt x="605297" y="168239"/>
                    </a:lnTo>
                    <a:close/>
                    <a:moveTo>
                      <a:pt x="168643" y="0"/>
                    </a:moveTo>
                    <a:lnTo>
                      <a:pt x="1159119" y="0"/>
                    </a:lnTo>
                    <a:lnTo>
                      <a:pt x="1159119" y="539093"/>
                    </a:lnTo>
                    <a:lnTo>
                      <a:pt x="1327763" y="539093"/>
                    </a:lnTo>
                    <a:lnTo>
                      <a:pt x="1327763" y="2245406"/>
                    </a:lnTo>
                    <a:lnTo>
                      <a:pt x="1318300" y="2245406"/>
                    </a:lnTo>
                    <a:lnTo>
                      <a:pt x="1127664" y="2719000"/>
                    </a:lnTo>
                    <a:lnTo>
                      <a:pt x="200100" y="2719000"/>
                    </a:lnTo>
                    <a:lnTo>
                      <a:pt x="9464" y="2245406"/>
                    </a:lnTo>
                    <a:lnTo>
                      <a:pt x="0" y="2245406"/>
                    </a:lnTo>
                    <a:lnTo>
                      <a:pt x="0" y="539093"/>
                    </a:lnTo>
                    <a:lnTo>
                      <a:pt x="168643" y="53909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solidFill>
                    <a:schemeClr val="tx1"/>
                  </a:solidFill>
                  <a:cs typeface="B Nazanin" panose="00000400000000000000" pitchFamily="2" charset="-78"/>
                </a:endParaRPr>
              </a:p>
            </p:txBody>
          </p:sp>
          <p:sp>
            <p:nvSpPr>
              <p:cNvPr id="147" name="Rectangle 15">
                <a:extLst>
                  <a:ext uri="{FF2B5EF4-FFF2-40B4-BE49-F238E27FC236}">
                    <a16:creationId xmlns:a16="http://schemas.microsoft.com/office/drawing/2014/main" id="{F9D0C5ED-152B-4146-8BCA-698BE91E69B0}"/>
                  </a:ext>
                </a:extLst>
              </p:cNvPr>
              <p:cNvSpPr>
                <a:spLocks noChangeAspect="1"/>
              </p:cNvSpPr>
              <p:nvPr/>
            </p:nvSpPr>
            <p:spPr>
              <a:xfrm>
                <a:off x="8045579" y="3848133"/>
                <a:ext cx="330939" cy="260933"/>
              </a:xfrm>
              <a:custGeom>
                <a:avLst/>
                <a:gdLst/>
                <a:ahLst/>
                <a:cxnLst/>
                <a:rect l="l" t="t" r="r" b="b"/>
                <a:pathLst>
                  <a:path w="3744416" h="2952328">
                    <a:moveTo>
                      <a:pt x="184806" y="576064"/>
                    </a:moveTo>
                    <a:lnTo>
                      <a:pt x="895314" y="576064"/>
                    </a:lnTo>
                    <a:cubicBezTo>
                      <a:pt x="997380" y="576064"/>
                      <a:pt x="1080120" y="658804"/>
                      <a:pt x="1080120" y="760870"/>
                    </a:cubicBezTo>
                    <a:lnTo>
                      <a:pt x="1080120" y="792088"/>
                    </a:lnTo>
                    <a:lnTo>
                      <a:pt x="3312368" y="792088"/>
                    </a:lnTo>
                    <a:lnTo>
                      <a:pt x="3312368" y="2952328"/>
                    </a:lnTo>
                    <a:lnTo>
                      <a:pt x="0" y="2952328"/>
                    </a:lnTo>
                    <a:lnTo>
                      <a:pt x="0" y="1072569"/>
                    </a:lnTo>
                    <a:lnTo>
                      <a:pt x="0" y="792088"/>
                    </a:lnTo>
                    <a:lnTo>
                      <a:pt x="0" y="760870"/>
                    </a:lnTo>
                    <a:cubicBezTo>
                      <a:pt x="0" y="658804"/>
                      <a:pt x="82740" y="576064"/>
                      <a:pt x="184806" y="576064"/>
                    </a:cubicBezTo>
                    <a:close/>
                    <a:moveTo>
                      <a:pt x="616854" y="0"/>
                    </a:moveTo>
                    <a:lnTo>
                      <a:pt x="1327362" y="0"/>
                    </a:lnTo>
                    <a:cubicBezTo>
                      <a:pt x="1429428" y="0"/>
                      <a:pt x="1512168" y="82740"/>
                      <a:pt x="1512168" y="184806"/>
                    </a:cubicBezTo>
                    <a:lnTo>
                      <a:pt x="1512168" y="216024"/>
                    </a:lnTo>
                    <a:lnTo>
                      <a:pt x="3744416" y="216024"/>
                    </a:lnTo>
                    <a:lnTo>
                      <a:pt x="3744416" y="2376264"/>
                    </a:lnTo>
                    <a:lnTo>
                      <a:pt x="3464768" y="2376264"/>
                    </a:lnTo>
                    <a:lnTo>
                      <a:pt x="3464768" y="648072"/>
                    </a:lnTo>
                    <a:lnTo>
                      <a:pt x="1232520" y="648072"/>
                    </a:lnTo>
                    <a:lnTo>
                      <a:pt x="1232520" y="616854"/>
                    </a:lnTo>
                    <a:cubicBezTo>
                      <a:pt x="1232520" y="514788"/>
                      <a:pt x="1149780" y="432048"/>
                      <a:pt x="1047714" y="432048"/>
                    </a:cubicBezTo>
                    <a:lnTo>
                      <a:pt x="432048" y="432048"/>
                    </a:lnTo>
                    <a:lnTo>
                      <a:pt x="432048" y="216024"/>
                    </a:lnTo>
                    <a:lnTo>
                      <a:pt x="432048" y="184806"/>
                    </a:lnTo>
                    <a:cubicBezTo>
                      <a:pt x="432048" y="82740"/>
                      <a:pt x="514788" y="0"/>
                      <a:pt x="61685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sp>
            <p:nvSpPr>
              <p:cNvPr id="148" name="Donut 2">
                <a:extLst>
                  <a:ext uri="{FF2B5EF4-FFF2-40B4-BE49-F238E27FC236}">
                    <a16:creationId xmlns:a16="http://schemas.microsoft.com/office/drawing/2014/main" id="{61F2282A-8C52-4CEF-9810-E69F18ACA0CC}"/>
                  </a:ext>
                </a:extLst>
              </p:cNvPr>
              <p:cNvSpPr>
                <a:spLocks noChangeAspect="1"/>
              </p:cNvSpPr>
              <p:nvPr/>
            </p:nvSpPr>
            <p:spPr>
              <a:xfrm>
                <a:off x="9003511" y="4923426"/>
                <a:ext cx="304410" cy="330939"/>
              </a:xfrm>
              <a:custGeom>
                <a:avLst/>
                <a:gdLst/>
                <a:ahLst/>
                <a:cxnLst/>
                <a:rect l="l" t="t" r="r" b="b"/>
                <a:pathLst>
                  <a:path w="3708000" h="4031150">
                    <a:moveTo>
                      <a:pt x="2226025" y="2078010"/>
                    </a:moveTo>
                    <a:lnTo>
                      <a:pt x="1976753" y="2339372"/>
                    </a:lnTo>
                    <a:lnTo>
                      <a:pt x="1976910" y="2339581"/>
                    </a:lnTo>
                    <a:lnTo>
                      <a:pt x="1976204" y="2339948"/>
                    </a:lnTo>
                    <a:lnTo>
                      <a:pt x="1975656" y="2340523"/>
                    </a:lnTo>
                    <a:lnTo>
                      <a:pt x="1975499" y="2340314"/>
                    </a:lnTo>
                    <a:lnTo>
                      <a:pt x="1688579" y="2489240"/>
                    </a:lnTo>
                    <a:cubicBezTo>
                      <a:pt x="1740712" y="2519877"/>
                      <a:pt x="1801557" y="2536438"/>
                      <a:pt x="1866270" y="2536438"/>
                    </a:cubicBezTo>
                    <a:cubicBezTo>
                      <a:pt x="2071258" y="2536438"/>
                      <a:pt x="2237434" y="2370262"/>
                      <a:pt x="2237434" y="2165274"/>
                    </a:cubicBezTo>
                    <a:cubicBezTo>
                      <a:pt x="2237434" y="2135129"/>
                      <a:pt x="2233840" y="2105822"/>
                      <a:pt x="2226025" y="2078010"/>
                    </a:cubicBezTo>
                    <a:close/>
                    <a:moveTo>
                      <a:pt x="1866270" y="1794110"/>
                    </a:moveTo>
                    <a:cubicBezTo>
                      <a:pt x="1661282" y="1794110"/>
                      <a:pt x="1495106" y="1960286"/>
                      <a:pt x="1495106" y="2165274"/>
                    </a:cubicBezTo>
                    <a:cubicBezTo>
                      <a:pt x="1495106" y="2194876"/>
                      <a:pt x="1498572" y="2223668"/>
                      <a:pt x="1506052" y="2251046"/>
                    </a:cubicBezTo>
                    <a:lnTo>
                      <a:pt x="1731247" y="2014929"/>
                    </a:lnTo>
                    <a:lnTo>
                      <a:pt x="1731090" y="2014720"/>
                    </a:lnTo>
                    <a:lnTo>
                      <a:pt x="1731796" y="2014353"/>
                    </a:lnTo>
                    <a:lnTo>
                      <a:pt x="1732344" y="2013778"/>
                    </a:lnTo>
                    <a:lnTo>
                      <a:pt x="1732501" y="2013987"/>
                    </a:lnTo>
                    <a:lnTo>
                      <a:pt x="2054335" y="1846939"/>
                    </a:lnTo>
                    <a:cubicBezTo>
                      <a:pt x="1999773" y="1812909"/>
                      <a:pt x="1935217" y="1794110"/>
                      <a:pt x="1866270" y="1794110"/>
                    </a:cubicBezTo>
                    <a:close/>
                    <a:moveTo>
                      <a:pt x="1866270" y="1281021"/>
                    </a:moveTo>
                    <a:lnTo>
                      <a:pt x="1995916" y="1728077"/>
                    </a:lnTo>
                    <a:cubicBezTo>
                      <a:pt x="2049420" y="1742880"/>
                      <a:pt x="2098387" y="1768442"/>
                      <a:pt x="2141027" y="1801941"/>
                    </a:cubicBezTo>
                    <a:lnTo>
                      <a:pt x="2830781" y="1443923"/>
                    </a:lnTo>
                    <a:lnTo>
                      <a:pt x="2293677" y="2007077"/>
                    </a:lnTo>
                    <a:lnTo>
                      <a:pt x="2302169" y="2036187"/>
                    </a:lnTo>
                    <a:lnTo>
                      <a:pt x="2755181" y="2167560"/>
                    </a:lnTo>
                    <a:lnTo>
                      <a:pt x="2301207" y="2299213"/>
                    </a:lnTo>
                    <a:cubicBezTo>
                      <a:pt x="2288949" y="2340747"/>
                      <a:pt x="2270868" y="2379745"/>
                      <a:pt x="2246307" y="2414255"/>
                    </a:cubicBezTo>
                    <a:lnTo>
                      <a:pt x="2368615" y="2636476"/>
                    </a:lnTo>
                    <a:lnTo>
                      <a:pt x="2152396" y="2517472"/>
                    </a:lnTo>
                    <a:cubicBezTo>
                      <a:pt x="2112986" y="2553805"/>
                      <a:pt x="2065424" y="2580505"/>
                      <a:pt x="2013636" y="2598144"/>
                    </a:cubicBezTo>
                    <a:lnTo>
                      <a:pt x="1875846" y="3073280"/>
                    </a:lnTo>
                    <a:lnTo>
                      <a:pt x="1739624" y="2603548"/>
                    </a:lnTo>
                    <a:cubicBezTo>
                      <a:pt x="1688445" y="2589723"/>
                      <a:pt x="1641302" y="2566161"/>
                      <a:pt x="1599709" y="2535368"/>
                    </a:cubicBezTo>
                    <a:lnTo>
                      <a:pt x="877219" y="2910378"/>
                    </a:lnTo>
                    <a:lnTo>
                      <a:pt x="1438400" y="2321979"/>
                    </a:lnTo>
                    <a:lnTo>
                      <a:pt x="1437655" y="2319411"/>
                    </a:lnTo>
                    <a:lnTo>
                      <a:pt x="963153" y="2181805"/>
                    </a:lnTo>
                    <a:lnTo>
                      <a:pt x="1425898" y="2047609"/>
                    </a:lnTo>
                    <a:cubicBezTo>
                      <a:pt x="1440318" y="1991458"/>
                      <a:pt x="1465316" y="1939627"/>
                      <a:pt x="1501635" y="1896529"/>
                    </a:cubicBezTo>
                    <a:lnTo>
                      <a:pt x="1375628" y="1667588"/>
                    </a:lnTo>
                    <a:lnTo>
                      <a:pt x="1605635" y="1794181"/>
                    </a:lnTo>
                    <a:cubicBezTo>
                      <a:pt x="1643852" y="1764149"/>
                      <a:pt x="1688437" y="1742763"/>
                      <a:pt x="1736328" y="1729097"/>
                    </a:cubicBezTo>
                    <a:close/>
                    <a:moveTo>
                      <a:pt x="1801446" y="873772"/>
                    </a:moveTo>
                    <a:cubicBezTo>
                      <a:pt x="1122607" y="899096"/>
                      <a:pt x="577020" y="1443990"/>
                      <a:pt x="550657" y="2122563"/>
                    </a:cubicBezTo>
                    <a:lnTo>
                      <a:pt x="754935" y="2181804"/>
                    </a:lnTo>
                    <a:lnTo>
                      <a:pt x="551187" y="2240891"/>
                    </a:lnTo>
                    <a:cubicBezTo>
                      <a:pt x="582476" y="2925954"/>
                      <a:pt x="1143118" y="3472541"/>
                      <a:pt x="1833783" y="3482192"/>
                    </a:cubicBezTo>
                    <a:lnTo>
                      <a:pt x="1883029" y="3312376"/>
                    </a:lnTo>
                    <a:lnTo>
                      <a:pt x="1931451" y="3479348"/>
                    </a:lnTo>
                    <a:cubicBezTo>
                      <a:pt x="2602724" y="3441618"/>
                      <a:pt x="3137685" y="2895457"/>
                      <a:pt x="3157888" y="2219621"/>
                    </a:cubicBezTo>
                    <a:lnTo>
                      <a:pt x="2970483" y="2165273"/>
                    </a:lnTo>
                    <a:lnTo>
                      <a:pt x="3156785" y="2111246"/>
                    </a:lnTo>
                    <a:cubicBezTo>
                      <a:pt x="3124894" y="1437932"/>
                      <a:pt x="2581609" y="898954"/>
                      <a:pt x="1906553" y="873772"/>
                    </a:cubicBezTo>
                    <a:lnTo>
                      <a:pt x="1853999" y="1054992"/>
                    </a:lnTo>
                    <a:close/>
                    <a:moveTo>
                      <a:pt x="1842112" y="204015"/>
                    </a:moveTo>
                    <a:cubicBezTo>
                      <a:pt x="1750186" y="208331"/>
                      <a:pt x="1671595" y="261235"/>
                      <a:pt x="1631665" y="337724"/>
                    </a:cubicBezTo>
                    <a:cubicBezTo>
                      <a:pt x="1704451" y="327639"/>
                      <a:pt x="1778701" y="323150"/>
                      <a:pt x="1854000" y="323150"/>
                    </a:cubicBezTo>
                    <a:cubicBezTo>
                      <a:pt x="1929687" y="323150"/>
                      <a:pt x="2004315" y="327685"/>
                      <a:pt x="2077458" y="337895"/>
                    </a:cubicBezTo>
                    <a:cubicBezTo>
                      <a:pt x="2032849" y="253989"/>
                      <a:pt x="1942703" y="199292"/>
                      <a:pt x="1842112" y="204015"/>
                    </a:cubicBezTo>
                    <a:close/>
                    <a:moveTo>
                      <a:pt x="1832557" y="511"/>
                    </a:moveTo>
                    <a:cubicBezTo>
                      <a:pt x="2064724" y="-10390"/>
                      <a:pt x="2266043" y="154192"/>
                      <a:pt x="2302551" y="380077"/>
                    </a:cubicBezTo>
                    <a:cubicBezTo>
                      <a:pt x="3110034" y="578670"/>
                      <a:pt x="3708000" y="1308079"/>
                      <a:pt x="3708000" y="2177150"/>
                    </a:cubicBezTo>
                    <a:cubicBezTo>
                      <a:pt x="3708000" y="3201086"/>
                      <a:pt x="2877936" y="4031150"/>
                      <a:pt x="1854000" y="4031150"/>
                    </a:cubicBezTo>
                    <a:cubicBezTo>
                      <a:pt x="830064" y="4031150"/>
                      <a:pt x="0" y="3201086"/>
                      <a:pt x="0" y="2177150"/>
                    </a:cubicBezTo>
                    <a:cubicBezTo>
                      <a:pt x="0" y="1308490"/>
                      <a:pt x="597400" y="579361"/>
                      <a:pt x="1404307" y="380371"/>
                    </a:cubicBezTo>
                    <a:cubicBezTo>
                      <a:pt x="1438620" y="172028"/>
                      <a:pt x="1614858" y="10733"/>
                      <a:pt x="1832557" y="511"/>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solidFill>
                    <a:schemeClr val="tx1"/>
                  </a:solidFill>
                  <a:cs typeface="B Nazanin" panose="00000400000000000000" pitchFamily="2" charset="-78"/>
                </a:endParaRPr>
              </a:p>
            </p:txBody>
          </p:sp>
          <p:sp>
            <p:nvSpPr>
              <p:cNvPr id="149" name="Rectangle 19">
                <a:extLst>
                  <a:ext uri="{FF2B5EF4-FFF2-40B4-BE49-F238E27FC236}">
                    <a16:creationId xmlns:a16="http://schemas.microsoft.com/office/drawing/2014/main" id="{278CE239-5AAE-4B8A-A382-578484D2E2F7}"/>
                  </a:ext>
                </a:extLst>
              </p:cNvPr>
              <p:cNvSpPr>
                <a:spLocks noChangeAspect="1"/>
              </p:cNvSpPr>
              <p:nvPr/>
            </p:nvSpPr>
            <p:spPr>
              <a:xfrm>
                <a:off x="9848127" y="4821478"/>
                <a:ext cx="257012" cy="330939"/>
              </a:xfrm>
              <a:custGeom>
                <a:avLst/>
                <a:gdLst/>
                <a:ahLst/>
                <a:cxnLst/>
                <a:rect l="l" t="t" r="r" b="b"/>
                <a:pathLst>
                  <a:path w="3039346" h="3913585">
                    <a:moveTo>
                      <a:pt x="1527178" y="2618567"/>
                    </a:moveTo>
                    <a:cubicBezTo>
                      <a:pt x="1429201" y="2618567"/>
                      <a:pt x="1349775" y="2697993"/>
                      <a:pt x="1349775" y="2795971"/>
                    </a:cubicBezTo>
                    <a:cubicBezTo>
                      <a:pt x="1349775" y="2861110"/>
                      <a:pt x="1384883" y="2918050"/>
                      <a:pt x="1437574" y="2948279"/>
                    </a:cubicBezTo>
                    <a:lnTo>
                      <a:pt x="1275150" y="3311239"/>
                    </a:lnTo>
                    <a:lnTo>
                      <a:pt x="1779206" y="3311239"/>
                    </a:lnTo>
                    <a:lnTo>
                      <a:pt x="1616782" y="2948279"/>
                    </a:lnTo>
                    <a:cubicBezTo>
                      <a:pt x="1669475" y="2918050"/>
                      <a:pt x="1704582" y="2861110"/>
                      <a:pt x="1704582" y="2795971"/>
                    </a:cubicBezTo>
                    <a:cubicBezTo>
                      <a:pt x="1704582" y="2697993"/>
                      <a:pt x="1625156" y="2618567"/>
                      <a:pt x="1527178" y="2618567"/>
                    </a:cubicBezTo>
                    <a:close/>
                    <a:moveTo>
                      <a:pt x="1527178" y="0"/>
                    </a:moveTo>
                    <a:cubicBezTo>
                      <a:pt x="2026975" y="0"/>
                      <a:pt x="2435288" y="391686"/>
                      <a:pt x="2460697" y="884907"/>
                    </a:cubicBezTo>
                    <a:lnTo>
                      <a:pt x="2463282" y="884907"/>
                    </a:lnTo>
                    <a:lnTo>
                      <a:pt x="2463282" y="936104"/>
                    </a:lnTo>
                    <a:lnTo>
                      <a:pt x="2463282" y="1656184"/>
                    </a:lnTo>
                    <a:lnTo>
                      <a:pt x="2067282" y="1656184"/>
                    </a:lnTo>
                    <a:lnTo>
                      <a:pt x="2067282" y="1427425"/>
                    </a:lnTo>
                    <a:lnTo>
                      <a:pt x="2310132" y="1427584"/>
                    </a:lnTo>
                    <a:cubicBezTo>
                      <a:pt x="2310132" y="1320268"/>
                      <a:pt x="2206785" y="1230216"/>
                      <a:pt x="2067282" y="1206340"/>
                    </a:cubicBezTo>
                    <a:lnTo>
                      <a:pt x="2067282" y="936104"/>
                    </a:lnTo>
                    <a:lnTo>
                      <a:pt x="2066786" y="936104"/>
                    </a:lnTo>
                    <a:cubicBezTo>
                      <a:pt x="2066786" y="638087"/>
                      <a:pt x="1825195" y="396496"/>
                      <a:pt x="1527178" y="396496"/>
                    </a:cubicBezTo>
                    <a:cubicBezTo>
                      <a:pt x="1229161" y="396496"/>
                      <a:pt x="987570" y="638087"/>
                      <a:pt x="987570" y="936104"/>
                    </a:cubicBezTo>
                    <a:lnTo>
                      <a:pt x="987074" y="936104"/>
                    </a:lnTo>
                    <a:lnTo>
                      <a:pt x="987074" y="1872209"/>
                    </a:lnTo>
                    <a:lnTo>
                      <a:pt x="2699110" y="1872209"/>
                    </a:lnTo>
                    <a:cubicBezTo>
                      <a:pt x="2887017" y="1872209"/>
                      <a:pt x="3039346" y="2024538"/>
                      <a:pt x="3039346" y="2212445"/>
                    </a:cubicBezTo>
                    <a:lnTo>
                      <a:pt x="3039346" y="3573349"/>
                    </a:lnTo>
                    <a:cubicBezTo>
                      <a:pt x="3039346" y="3761256"/>
                      <a:pt x="2887017" y="3913585"/>
                      <a:pt x="2699110" y="3913585"/>
                    </a:cubicBezTo>
                    <a:lnTo>
                      <a:pt x="340236" y="3913585"/>
                    </a:lnTo>
                    <a:cubicBezTo>
                      <a:pt x="152329" y="3913585"/>
                      <a:pt x="0" y="3761256"/>
                      <a:pt x="0" y="3573349"/>
                    </a:cubicBezTo>
                    <a:lnTo>
                      <a:pt x="0" y="2212445"/>
                    </a:lnTo>
                    <a:cubicBezTo>
                      <a:pt x="0" y="2024538"/>
                      <a:pt x="152329" y="1872209"/>
                      <a:pt x="340236" y="1872209"/>
                    </a:cubicBezTo>
                    <a:lnTo>
                      <a:pt x="591074" y="1872209"/>
                    </a:lnTo>
                    <a:lnTo>
                      <a:pt x="591074" y="936104"/>
                    </a:lnTo>
                    <a:cubicBezTo>
                      <a:pt x="591074" y="419108"/>
                      <a:pt x="1010182" y="0"/>
                      <a:pt x="1527178"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sp>
            <p:nvSpPr>
              <p:cNvPr id="150" name="Rounded Rectangle 12">
                <a:extLst>
                  <a:ext uri="{FF2B5EF4-FFF2-40B4-BE49-F238E27FC236}">
                    <a16:creationId xmlns:a16="http://schemas.microsoft.com/office/drawing/2014/main" id="{0FC5454E-D203-4C8B-86E8-C5EADAF7CA80}"/>
                  </a:ext>
                </a:extLst>
              </p:cNvPr>
              <p:cNvSpPr>
                <a:spLocks noChangeAspect="1"/>
              </p:cNvSpPr>
              <p:nvPr/>
            </p:nvSpPr>
            <p:spPr>
              <a:xfrm>
                <a:off x="10547386" y="3842640"/>
                <a:ext cx="309335" cy="309300"/>
              </a:xfrm>
              <a:custGeom>
                <a:avLst/>
                <a:gdLst/>
                <a:ahLst/>
                <a:cxnLst/>
                <a:rect l="l" t="t" r="r" b="b"/>
                <a:pathLst>
                  <a:path w="3960440" h="3960000">
                    <a:moveTo>
                      <a:pt x="2117745" y="2289258"/>
                    </a:moveTo>
                    <a:cubicBezTo>
                      <a:pt x="2253931" y="2373161"/>
                      <a:pt x="2290104" y="2397532"/>
                      <a:pt x="2392952" y="2510010"/>
                    </a:cubicBezTo>
                    <a:cubicBezTo>
                      <a:pt x="2551302" y="2699530"/>
                      <a:pt x="2456894" y="2911213"/>
                      <a:pt x="2285214" y="2987744"/>
                    </a:cubicBezTo>
                    <a:cubicBezTo>
                      <a:pt x="2046443" y="3084914"/>
                      <a:pt x="1864058" y="3073352"/>
                      <a:pt x="1634211" y="2962065"/>
                    </a:cubicBezTo>
                    <a:cubicBezTo>
                      <a:pt x="1390134" y="2803501"/>
                      <a:pt x="1391670" y="2463226"/>
                      <a:pt x="1703848" y="2355742"/>
                    </a:cubicBezTo>
                    <a:cubicBezTo>
                      <a:pt x="1867216" y="2309770"/>
                      <a:pt x="1932946" y="2304275"/>
                      <a:pt x="2117745" y="2289258"/>
                    </a:cubicBezTo>
                    <a:close/>
                    <a:moveTo>
                      <a:pt x="1895201" y="880902"/>
                    </a:moveTo>
                    <a:cubicBezTo>
                      <a:pt x="2049819" y="878570"/>
                      <a:pt x="2210983" y="1023567"/>
                      <a:pt x="2276065" y="1236504"/>
                    </a:cubicBezTo>
                    <a:cubicBezTo>
                      <a:pt x="2350446" y="1479859"/>
                      <a:pt x="2271166" y="1719799"/>
                      <a:pt x="2098990" y="1772423"/>
                    </a:cubicBezTo>
                    <a:cubicBezTo>
                      <a:pt x="1926813" y="1825048"/>
                      <a:pt x="1726940" y="1670429"/>
                      <a:pt x="1652559" y="1427074"/>
                    </a:cubicBezTo>
                    <a:cubicBezTo>
                      <a:pt x="1578180" y="1183717"/>
                      <a:pt x="1657458" y="943778"/>
                      <a:pt x="1829635" y="891153"/>
                    </a:cubicBezTo>
                    <a:close/>
                    <a:moveTo>
                      <a:pt x="2577034" y="759541"/>
                    </a:moveTo>
                    <a:lnTo>
                      <a:pt x="1972441" y="767241"/>
                    </a:lnTo>
                    <a:cubicBezTo>
                      <a:pt x="1929619" y="768623"/>
                      <a:pt x="1886068" y="773785"/>
                      <a:pt x="1842289" y="783004"/>
                    </a:cubicBezTo>
                    <a:cubicBezTo>
                      <a:pt x="1492048" y="856758"/>
                      <a:pt x="1259862" y="1162246"/>
                      <a:pt x="1323686" y="1465331"/>
                    </a:cubicBezTo>
                    <a:cubicBezTo>
                      <a:pt x="1380617" y="1735681"/>
                      <a:pt x="1653838" y="1912801"/>
                      <a:pt x="1960688" y="1894227"/>
                    </a:cubicBezTo>
                    <a:lnTo>
                      <a:pt x="1954787" y="1896039"/>
                    </a:lnTo>
                    <a:cubicBezTo>
                      <a:pt x="1858317" y="2000800"/>
                      <a:pt x="1978682" y="2148499"/>
                      <a:pt x="2028445" y="2210716"/>
                    </a:cubicBezTo>
                    <a:lnTo>
                      <a:pt x="1914361" y="2213518"/>
                    </a:lnTo>
                    <a:cubicBezTo>
                      <a:pt x="1373805" y="2249742"/>
                      <a:pt x="1143478" y="2466102"/>
                      <a:pt x="1177422" y="2809298"/>
                    </a:cubicBezTo>
                    <a:cubicBezTo>
                      <a:pt x="1211366" y="3152493"/>
                      <a:pt x="1741992" y="3244646"/>
                      <a:pt x="2060873" y="3229704"/>
                    </a:cubicBezTo>
                    <a:cubicBezTo>
                      <a:pt x="2379755" y="3214763"/>
                      <a:pt x="2698110" y="2930571"/>
                      <a:pt x="2719230" y="2648210"/>
                    </a:cubicBezTo>
                    <a:cubicBezTo>
                      <a:pt x="2699867" y="2070575"/>
                      <a:pt x="2052418" y="2112562"/>
                      <a:pt x="2282832" y="1799863"/>
                    </a:cubicBezTo>
                    <a:cubicBezTo>
                      <a:pt x="2510843" y="1673695"/>
                      <a:pt x="2641919" y="1435236"/>
                      <a:pt x="2592014" y="1198247"/>
                    </a:cubicBezTo>
                    <a:cubicBezTo>
                      <a:pt x="2566015" y="1074781"/>
                      <a:pt x="2494906" y="970760"/>
                      <a:pt x="2395028" y="897200"/>
                    </a:cubicBezTo>
                    <a:lnTo>
                      <a:pt x="2564389" y="891152"/>
                    </a:lnTo>
                    <a:cubicBezTo>
                      <a:pt x="2644558" y="859402"/>
                      <a:pt x="2739013" y="796695"/>
                      <a:pt x="2769176" y="767327"/>
                    </a:cubicBezTo>
                    <a:cubicBezTo>
                      <a:pt x="2755484" y="761968"/>
                      <a:pt x="2680847" y="759625"/>
                      <a:pt x="2577034" y="759541"/>
                    </a:cubicBezTo>
                    <a:close/>
                    <a:moveTo>
                      <a:pt x="436907" y="0"/>
                    </a:moveTo>
                    <a:lnTo>
                      <a:pt x="3523533" y="0"/>
                    </a:lnTo>
                    <a:cubicBezTo>
                      <a:pt x="3764830" y="0"/>
                      <a:pt x="3960440" y="195610"/>
                      <a:pt x="3960440" y="436907"/>
                    </a:cubicBezTo>
                    <a:lnTo>
                      <a:pt x="3960440" y="3523093"/>
                    </a:lnTo>
                    <a:cubicBezTo>
                      <a:pt x="3960440" y="3764390"/>
                      <a:pt x="3764830" y="3960000"/>
                      <a:pt x="3523533" y="3960000"/>
                    </a:cubicBezTo>
                    <a:lnTo>
                      <a:pt x="436907" y="3960000"/>
                    </a:lnTo>
                    <a:cubicBezTo>
                      <a:pt x="195610" y="3960000"/>
                      <a:pt x="0" y="3764390"/>
                      <a:pt x="0" y="3523093"/>
                    </a:cubicBezTo>
                    <a:lnTo>
                      <a:pt x="0" y="436907"/>
                    </a:lnTo>
                    <a:cubicBezTo>
                      <a:pt x="0" y="195610"/>
                      <a:pt x="195610" y="0"/>
                      <a:pt x="43690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400000000000000" pitchFamily="2" charset="-78"/>
                </a:endParaRPr>
              </a:p>
            </p:txBody>
          </p:sp>
          <p:sp>
            <p:nvSpPr>
              <p:cNvPr id="151" name="Down Arrow 1">
                <a:extLst>
                  <a:ext uri="{FF2B5EF4-FFF2-40B4-BE49-F238E27FC236}">
                    <a16:creationId xmlns:a16="http://schemas.microsoft.com/office/drawing/2014/main" id="{BB006DF5-0F74-49E7-944E-C84918891CC5}"/>
                  </a:ext>
                </a:extLst>
              </p:cNvPr>
              <p:cNvSpPr>
                <a:spLocks noChangeAspect="1"/>
              </p:cNvSpPr>
              <p:nvPr/>
            </p:nvSpPr>
            <p:spPr>
              <a:xfrm>
                <a:off x="10401733" y="3025716"/>
                <a:ext cx="257188" cy="377708"/>
              </a:xfrm>
              <a:custGeom>
                <a:avLst/>
                <a:gdLst/>
                <a:ahLst/>
                <a:cxnLst/>
                <a:rect l="l" t="t" r="r" b="b"/>
                <a:pathLst>
                  <a:path w="2745756" h="4032448">
                    <a:moveTo>
                      <a:pt x="1622229" y="1008112"/>
                    </a:moveTo>
                    <a:lnTo>
                      <a:pt x="2371247" y="1008112"/>
                    </a:lnTo>
                    <a:lnTo>
                      <a:pt x="2371247" y="3081405"/>
                    </a:lnTo>
                    <a:lnTo>
                      <a:pt x="2745756" y="3081405"/>
                    </a:lnTo>
                    <a:lnTo>
                      <a:pt x="1996738" y="4032448"/>
                    </a:lnTo>
                    <a:lnTo>
                      <a:pt x="1247720" y="3081405"/>
                    </a:lnTo>
                    <a:lnTo>
                      <a:pt x="1622229" y="3081405"/>
                    </a:lnTo>
                    <a:close/>
                    <a:moveTo>
                      <a:pt x="749018" y="0"/>
                    </a:moveTo>
                    <a:lnTo>
                      <a:pt x="1498036" y="951043"/>
                    </a:lnTo>
                    <a:lnTo>
                      <a:pt x="1123527" y="951043"/>
                    </a:lnTo>
                    <a:lnTo>
                      <a:pt x="1123527" y="3024336"/>
                    </a:lnTo>
                    <a:lnTo>
                      <a:pt x="374509" y="3024336"/>
                    </a:lnTo>
                    <a:lnTo>
                      <a:pt x="374509" y="951043"/>
                    </a:lnTo>
                    <a:lnTo>
                      <a:pt x="0" y="951043"/>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400000000000000" pitchFamily="2" charset="-78"/>
                </a:endParaRPr>
              </a:p>
            </p:txBody>
          </p:sp>
          <p:sp>
            <p:nvSpPr>
              <p:cNvPr id="152" name="Isosceles Triangle 7">
                <a:extLst>
                  <a:ext uri="{FF2B5EF4-FFF2-40B4-BE49-F238E27FC236}">
                    <a16:creationId xmlns:a16="http://schemas.microsoft.com/office/drawing/2014/main" id="{4A2653EA-FB6D-4C66-911E-A04F84BD7809}"/>
                  </a:ext>
                </a:extLst>
              </p:cNvPr>
              <p:cNvSpPr>
                <a:spLocks noChangeAspect="1"/>
              </p:cNvSpPr>
              <p:nvPr/>
            </p:nvSpPr>
            <p:spPr>
              <a:xfrm>
                <a:off x="9438297" y="5013963"/>
                <a:ext cx="300437" cy="209342"/>
              </a:xfrm>
              <a:custGeom>
                <a:avLst/>
                <a:gdLst/>
                <a:ahLst/>
                <a:cxnLst/>
                <a:rect l="l" t="t" r="r" b="b"/>
                <a:pathLst>
                  <a:path w="3974643" h="2769493">
                    <a:moveTo>
                      <a:pt x="2571683" y="1503312"/>
                    </a:moveTo>
                    <a:lnTo>
                      <a:pt x="3971139" y="2769493"/>
                    </a:lnTo>
                    <a:lnTo>
                      <a:pt x="11139" y="2769493"/>
                    </a:lnTo>
                    <a:lnTo>
                      <a:pt x="1379949" y="1519144"/>
                    </a:lnTo>
                    <a:lnTo>
                      <a:pt x="1958490" y="2051854"/>
                    </a:lnTo>
                    <a:close/>
                    <a:moveTo>
                      <a:pt x="3937314" y="281663"/>
                    </a:moveTo>
                    <a:lnTo>
                      <a:pt x="3937314" y="2593551"/>
                    </a:lnTo>
                    <a:lnTo>
                      <a:pt x="2677314" y="1415127"/>
                    </a:lnTo>
                    <a:lnTo>
                      <a:pt x="2832378" y="1270103"/>
                    </a:lnTo>
                    <a:close/>
                    <a:moveTo>
                      <a:pt x="0" y="248514"/>
                    </a:moveTo>
                    <a:lnTo>
                      <a:pt x="1254302" y="1403451"/>
                    </a:lnTo>
                    <a:lnTo>
                      <a:pt x="0" y="2576545"/>
                    </a:lnTo>
                    <a:close/>
                    <a:moveTo>
                      <a:pt x="7636" y="0"/>
                    </a:moveTo>
                    <a:lnTo>
                      <a:pt x="3974643" y="0"/>
                    </a:lnTo>
                    <a:lnTo>
                      <a:pt x="1962498" y="1800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400000000000000" pitchFamily="2" charset="-78"/>
                </a:endParaRPr>
              </a:p>
            </p:txBody>
          </p:sp>
          <p:sp>
            <p:nvSpPr>
              <p:cNvPr id="153" name="Oval 6">
                <a:extLst>
                  <a:ext uri="{FF2B5EF4-FFF2-40B4-BE49-F238E27FC236}">
                    <a16:creationId xmlns:a16="http://schemas.microsoft.com/office/drawing/2014/main" id="{81592A68-2B25-416E-B815-7624FB5E7BC9}"/>
                  </a:ext>
                </a:extLst>
              </p:cNvPr>
              <p:cNvSpPr>
                <a:spLocks noChangeAspect="1"/>
              </p:cNvSpPr>
              <p:nvPr/>
            </p:nvSpPr>
            <p:spPr>
              <a:xfrm rot="678773">
                <a:off x="10108027" y="4569149"/>
                <a:ext cx="338104" cy="343148"/>
              </a:xfrm>
              <a:custGeom>
                <a:avLst/>
                <a:gdLst>
                  <a:gd name="connsiteX0" fmla="*/ 1853384 w 3897869"/>
                  <a:gd name="connsiteY0" fmla="*/ 1388405 h 3965243"/>
                  <a:gd name="connsiteX1" fmla="*/ 1768767 w 3897869"/>
                  <a:gd name="connsiteY1" fmla="*/ 1407105 h 3965243"/>
                  <a:gd name="connsiteX2" fmla="*/ 1517577 w 3897869"/>
                  <a:gd name="connsiteY2" fmla="*/ 2058791 h 3965243"/>
                  <a:gd name="connsiteX3" fmla="*/ 1936464 w 3897869"/>
                  <a:gd name="connsiteY3" fmla="*/ 2693888 h 3965243"/>
                  <a:gd name="connsiteX4" fmla="*/ 2318674 w 3897869"/>
                  <a:gd name="connsiteY4" fmla="*/ 2023139 h 3965243"/>
                  <a:gd name="connsiteX5" fmla="*/ 2293344 w 3897869"/>
                  <a:gd name="connsiteY5" fmla="*/ 1851009 h 3965243"/>
                  <a:gd name="connsiteX6" fmla="*/ 1853384 w 3897869"/>
                  <a:gd name="connsiteY6" fmla="*/ 1388405 h 3965243"/>
                  <a:gd name="connsiteX7" fmla="*/ 1594841 w 3897869"/>
                  <a:gd name="connsiteY7" fmla="*/ 62434 h 3965243"/>
                  <a:gd name="connsiteX8" fmla="*/ 3869632 w 3897869"/>
                  <a:gd name="connsiteY8" fmla="*/ 1534104 h 3965243"/>
                  <a:gd name="connsiteX9" fmla="*/ 3670773 w 3897869"/>
                  <a:gd name="connsiteY9" fmla="*/ 2442221 h 3965243"/>
                  <a:gd name="connsiteX10" fmla="*/ 3671055 w 3897869"/>
                  <a:gd name="connsiteY10" fmla="*/ 2443164 h 3965243"/>
                  <a:gd name="connsiteX11" fmla="*/ 3164582 w 3897869"/>
                  <a:gd name="connsiteY11" fmla="*/ 2847840 h 3965243"/>
                  <a:gd name="connsiteX12" fmla="*/ 3176822 w 3897869"/>
                  <a:gd name="connsiteY12" fmla="*/ 2861767 h 3965243"/>
                  <a:gd name="connsiteX13" fmla="*/ 3146203 w 3897869"/>
                  <a:gd name="connsiteY13" fmla="*/ 2860537 h 3965243"/>
                  <a:gd name="connsiteX14" fmla="*/ 3151211 w 3897869"/>
                  <a:gd name="connsiteY14" fmla="*/ 2852936 h 3965243"/>
                  <a:gd name="connsiteX15" fmla="*/ 2397082 w 3897869"/>
                  <a:gd name="connsiteY15" fmla="*/ 2581462 h 3965243"/>
                  <a:gd name="connsiteX16" fmla="*/ 2396219 w 3897869"/>
                  <a:gd name="connsiteY16" fmla="*/ 2574988 h 3965243"/>
                  <a:gd name="connsiteX17" fmla="*/ 1746058 w 3897869"/>
                  <a:gd name="connsiteY17" fmla="*/ 3110355 h 3965243"/>
                  <a:gd name="connsiteX18" fmla="*/ 990519 w 3897869"/>
                  <a:gd name="connsiteY18" fmla="*/ 2036564 h 3965243"/>
                  <a:gd name="connsiteX19" fmla="*/ 1593790 w 3897869"/>
                  <a:gd name="connsiteY19" fmla="*/ 984589 h 3965243"/>
                  <a:gd name="connsiteX20" fmla="*/ 1746058 w 3897869"/>
                  <a:gd name="connsiteY20" fmla="*/ 962773 h 3965243"/>
                  <a:gd name="connsiteX21" fmla="*/ 2206475 w 3897869"/>
                  <a:gd name="connsiteY21" fmla="*/ 1190705 h 3965243"/>
                  <a:gd name="connsiteX22" fmla="*/ 2185910 w 3897869"/>
                  <a:gd name="connsiteY22" fmla="*/ 894663 h 3965243"/>
                  <a:gd name="connsiteX23" fmla="*/ 2656644 w 3897869"/>
                  <a:gd name="connsiteY23" fmla="*/ 819919 h 3965243"/>
                  <a:gd name="connsiteX24" fmla="*/ 2828567 w 3897869"/>
                  <a:gd name="connsiteY24" fmla="*/ 2116306 h 3965243"/>
                  <a:gd name="connsiteX25" fmla="*/ 3312378 w 3897869"/>
                  <a:gd name="connsiteY25" fmla="*/ 2058373 h 3965243"/>
                  <a:gd name="connsiteX26" fmla="*/ 3289926 w 3897869"/>
                  <a:gd name="connsiteY26" fmla="*/ 1363476 h 3965243"/>
                  <a:gd name="connsiteX27" fmla="*/ 3290031 w 3897869"/>
                  <a:gd name="connsiteY27" fmla="*/ 1363579 h 3965243"/>
                  <a:gd name="connsiteX28" fmla="*/ 1700745 w 3897869"/>
                  <a:gd name="connsiteY28" fmla="*/ 591812 h 3965243"/>
                  <a:gd name="connsiteX29" fmla="*/ 571995 w 3897869"/>
                  <a:gd name="connsiteY29" fmla="*/ 2290946 h 3965243"/>
                  <a:gd name="connsiteX30" fmla="*/ 2267548 w 3897869"/>
                  <a:gd name="connsiteY30" fmla="*/ 3425067 h 3965243"/>
                  <a:gd name="connsiteX31" fmla="*/ 3194376 w 3897869"/>
                  <a:gd name="connsiteY31" fmla="*/ 3089434 h 3965243"/>
                  <a:gd name="connsiteX32" fmla="*/ 3268026 w 3897869"/>
                  <a:gd name="connsiteY32" fmla="*/ 3526326 h 3965243"/>
                  <a:gd name="connsiteX33" fmla="*/ 2347298 w 3897869"/>
                  <a:gd name="connsiteY33" fmla="*/ 3920822 h 3965243"/>
                  <a:gd name="connsiteX34" fmla="*/ 42617 w 3897869"/>
                  <a:gd name="connsiteY34" fmla="*/ 2396849 h 3965243"/>
                  <a:gd name="connsiteX35" fmla="*/ 1594841 w 3897869"/>
                  <a:gd name="connsiteY35" fmla="*/ 62434 h 3965243"/>
                  <a:gd name="connsiteX0" fmla="*/ 1853384 w 3897869"/>
                  <a:gd name="connsiteY0" fmla="*/ 1388405 h 3965243"/>
                  <a:gd name="connsiteX1" fmla="*/ 1768767 w 3897869"/>
                  <a:gd name="connsiteY1" fmla="*/ 1407105 h 3965243"/>
                  <a:gd name="connsiteX2" fmla="*/ 1517577 w 3897869"/>
                  <a:gd name="connsiteY2" fmla="*/ 2058791 h 3965243"/>
                  <a:gd name="connsiteX3" fmla="*/ 1936464 w 3897869"/>
                  <a:gd name="connsiteY3" fmla="*/ 2693888 h 3965243"/>
                  <a:gd name="connsiteX4" fmla="*/ 2318674 w 3897869"/>
                  <a:gd name="connsiteY4" fmla="*/ 2023139 h 3965243"/>
                  <a:gd name="connsiteX5" fmla="*/ 2293344 w 3897869"/>
                  <a:gd name="connsiteY5" fmla="*/ 1851009 h 3965243"/>
                  <a:gd name="connsiteX6" fmla="*/ 1853384 w 3897869"/>
                  <a:gd name="connsiteY6" fmla="*/ 1388405 h 3965243"/>
                  <a:gd name="connsiteX7" fmla="*/ 1594841 w 3897869"/>
                  <a:gd name="connsiteY7" fmla="*/ 62434 h 3965243"/>
                  <a:gd name="connsiteX8" fmla="*/ 3869632 w 3897869"/>
                  <a:gd name="connsiteY8" fmla="*/ 1534104 h 3965243"/>
                  <a:gd name="connsiteX9" fmla="*/ 3670773 w 3897869"/>
                  <a:gd name="connsiteY9" fmla="*/ 2442221 h 3965243"/>
                  <a:gd name="connsiteX10" fmla="*/ 3671055 w 3897869"/>
                  <a:gd name="connsiteY10" fmla="*/ 2443164 h 3965243"/>
                  <a:gd name="connsiteX11" fmla="*/ 3164582 w 3897869"/>
                  <a:gd name="connsiteY11" fmla="*/ 2847840 h 3965243"/>
                  <a:gd name="connsiteX12" fmla="*/ 3176822 w 3897869"/>
                  <a:gd name="connsiteY12" fmla="*/ 2861767 h 3965243"/>
                  <a:gd name="connsiteX13" fmla="*/ 3146203 w 3897869"/>
                  <a:gd name="connsiteY13" fmla="*/ 2860537 h 3965243"/>
                  <a:gd name="connsiteX14" fmla="*/ 3151211 w 3897869"/>
                  <a:gd name="connsiteY14" fmla="*/ 2852936 h 3965243"/>
                  <a:gd name="connsiteX15" fmla="*/ 2397082 w 3897869"/>
                  <a:gd name="connsiteY15" fmla="*/ 2581462 h 3965243"/>
                  <a:gd name="connsiteX16" fmla="*/ 2396219 w 3897869"/>
                  <a:gd name="connsiteY16" fmla="*/ 2574988 h 3965243"/>
                  <a:gd name="connsiteX17" fmla="*/ 1746058 w 3897869"/>
                  <a:gd name="connsiteY17" fmla="*/ 3110355 h 3965243"/>
                  <a:gd name="connsiteX18" fmla="*/ 990519 w 3897869"/>
                  <a:gd name="connsiteY18" fmla="*/ 2036564 h 3965243"/>
                  <a:gd name="connsiteX19" fmla="*/ 1593790 w 3897869"/>
                  <a:gd name="connsiteY19" fmla="*/ 984589 h 3965243"/>
                  <a:gd name="connsiteX20" fmla="*/ 1746058 w 3897869"/>
                  <a:gd name="connsiteY20" fmla="*/ 962773 h 3965243"/>
                  <a:gd name="connsiteX21" fmla="*/ 2206475 w 3897869"/>
                  <a:gd name="connsiteY21" fmla="*/ 1190705 h 3965243"/>
                  <a:gd name="connsiteX22" fmla="*/ 2185910 w 3897869"/>
                  <a:gd name="connsiteY22" fmla="*/ 894663 h 3965243"/>
                  <a:gd name="connsiteX23" fmla="*/ 2656644 w 3897869"/>
                  <a:gd name="connsiteY23" fmla="*/ 819919 h 3965243"/>
                  <a:gd name="connsiteX24" fmla="*/ 2828567 w 3897869"/>
                  <a:gd name="connsiteY24" fmla="*/ 2116306 h 3965243"/>
                  <a:gd name="connsiteX25" fmla="*/ 3312378 w 3897869"/>
                  <a:gd name="connsiteY25" fmla="*/ 2058373 h 3965243"/>
                  <a:gd name="connsiteX26" fmla="*/ 3289926 w 3897869"/>
                  <a:gd name="connsiteY26" fmla="*/ 1363476 h 3965243"/>
                  <a:gd name="connsiteX27" fmla="*/ 3290031 w 3897869"/>
                  <a:gd name="connsiteY27" fmla="*/ 1363579 h 3965243"/>
                  <a:gd name="connsiteX28" fmla="*/ 1700745 w 3897869"/>
                  <a:gd name="connsiteY28" fmla="*/ 591812 h 3965243"/>
                  <a:gd name="connsiteX29" fmla="*/ 571995 w 3897869"/>
                  <a:gd name="connsiteY29" fmla="*/ 2290946 h 3965243"/>
                  <a:gd name="connsiteX30" fmla="*/ 2267548 w 3897869"/>
                  <a:gd name="connsiteY30" fmla="*/ 3425067 h 3965243"/>
                  <a:gd name="connsiteX31" fmla="*/ 3194376 w 3897869"/>
                  <a:gd name="connsiteY31" fmla="*/ 3089434 h 3965243"/>
                  <a:gd name="connsiteX32" fmla="*/ 3268026 w 3897869"/>
                  <a:gd name="connsiteY32" fmla="*/ 3526326 h 3965243"/>
                  <a:gd name="connsiteX33" fmla="*/ 2347298 w 3897869"/>
                  <a:gd name="connsiteY33" fmla="*/ 3920822 h 3965243"/>
                  <a:gd name="connsiteX34" fmla="*/ 42617 w 3897869"/>
                  <a:gd name="connsiteY34" fmla="*/ 2396849 h 3965243"/>
                  <a:gd name="connsiteX35" fmla="*/ 1594841 w 3897869"/>
                  <a:gd name="connsiteY35" fmla="*/ 62434 h 3965243"/>
                  <a:gd name="connsiteX0" fmla="*/ 1853384 w 3897869"/>
                  <a:gd name="connsiteY0" fmla="*/ 1388405 h 3965243"/>
                  <a:gd name="connsiteX1" fmla="*/ 1768767 w 3897869"/>
                  <a:gd name="connsiteY1" fmla="*/ 1407105 h 3965243"/>
                  <a:gd name="connsiteX2" fmla="*/ 1517577 w 3897869"/>
                  <a:gd name="connsiteY2" fmla="*/ 2058791 h 3965243"/>
                  <a:gd name="connsiteX3" fmla="*/ 1936464 w 3897869"/>
                  <a:gd name="connsiteY3" fmla="*/ 2693888 h 3965243"/>
                  <a:gd name="connsiteX4" fmla="*/ 2318674 w 3897869"/>
                  <a:gd name="connsiteY4" fmla="*/ 2023139 h 3965243"/>
                  <a:gd name="connsiteX5" fmla="*/ 2293344 w 3897869"/>
                  <a:gd name="connsiteY5" fmla="*/ 1851009 h 3965243"/>
                  <a:gd name="connsiteX6" fmla="*/ 1853384 w 3897869"/>
                  <a:gd name="connsiteY6" fmla="*/ 1388405 h 3965243"/>
                  <a:gd name="connsiteX7" fmla="*/ 1594841 w 3897869"/>
                  <a:gd name="connsiteY7" fmla="*/ 62434 h 3965243"/>
                  <a:gd name="connsiteX8" fmla="*/ 3869632 w 3897869"/>
                  <a:gd name="connsiteY8" fmla="*/ 1534104 h 3965243"/>
                  <a:gd name="connsiteX9" fmla="*/ 3670773 w 3897869"/>
                  <a:gd name="connsiteY9" fmla="*/ 2442221 h 3965243"/>
                  <a:gd name="connsiteX10" fmla="*/ 3671055 w 3897869"/>
                  <a:gd name="connsiteY10" fmla="*/ 2443164 h 3965243"/>
                  <a:gd name="connsiteX11" fmla="*/ 3164582 w 3897869"/>
                  <a:gd name="connsiteY11" fmla="*/ 2847840 h 3965243"/>
                  <a:gd name="connsiteX12" fmla="*/ 3176822 w 3897869"/>
                  <a:gd name="connsiteY12" fmla="*/ 2861767 h 3965243"/>
                  <a:gd name="connsiteX13" fmla="*/ 3146203 w 3897869"/>
                  <a:gd name="connsiteY13" fmla="*/ 2860537 h 3965243"/>
                  <a:gd name="connsiteX14" fmla="*/ 3151211 w 3897869"/>
                  <a:gd name="connsiteY14" fmla="*/ 2852936 h 3965243"/>
                  <a:gd name="connsiteX15" fmla="*/ 2397082 w 3897869"/>
                  <a:gd name="connsiteY15" fmla="*/ 2581462 h 3965243"/>
                  <a:gd name="connsiteX16" fmla="*/ 2396219 w 3897869"/>
                  <a:gd name="connsiteY16" fmla="*/ 2574988 h 3965243"/>
                  <a:gd name="connsiteX17" fmla="*/ 1746058 w 3897869"/>
                  <a:gd name="connsiteY17" fmla="*/ 3110355 h 3965243"/>
                  <a:gd name="connsiteX18" fmla="*/ 990519 w 3897869"/>
                  <a:gd name="connsiteY18" fmla="*/ 2036564 h 3965243"/>
                  <a:gd name="connsiteX19" fmla="*/ 1593790 w 3897869"/>
                  <a:gd name="connsiteY19" fmla="*/ 984589 h 3965243"/>
                  <a:gd name="connsiteX20" fmla="*/ 1746058 w 3897869"/>
                  <a:gd name="connsiteY20" fmla="*/ 962773 h 3965243"/>
                  <a:gd name="connsiteX21" fmla="*/ 2206475 w 3897869"/>
                  <a:gd name="connsiteY21" fmla="*/ 1190705 h 3965243"/>
                  <a:gd name="connsiteX22" fmla="*/ 2185910 w 3897869"/>
                  <a:gd name="connsiteY22" fmla="*/ 894663 h 3965243"/>
                  <a:gd name="connsiteX23" fmla="*/ 2656644 w 3897869"/>
                  <a:gd name="connsiteY23" fmla="*/ 819919 h 3965243"/>
                  <a:gd name="connsiteX24" fmla="*/ 2828567 w 3897869"/>
                  <a:gd name="connsiteY24" fmla="*/ 2116306 h 3965243"/>
                  <a:gd name="connsiteX25" fmla="*/ 3312378 w 3897869"/>
                  <a:gd name="connsiteY25" fmla="*/ 2058373 h 3965243"/>
                  <a:gd name="connsiteX26" fmla="*/ 3289926 w 3897869"/>
                  <a:gd name="connsiteY26" fmla="*/ 1363476 h 3965243"/>
                  <a:gd name="connsiteX27" fmla="*/ 3290031 w 3897869"/>
                  <a:gd name="connsiteY27" fmla="*/ 1363579 h 3965243"/>
                  <a:gd name="connsiteX28" fmla="*/ 1700745 w 3897869"/>
                  <a:gd name="connsiteY28" fmla="*/ 591812 h 3965243"/>
                  <a:gd name="connsiteX29" fmla="*/ 571995 w 3897869"/>
                  <a:gd name="connsiteY29" fmla="*/ 2290946 h 3965243"/>
                  <a:gd name="connsiteX30" fmla="*/ 2267548 w 3897869"/>
                  <a:gd name="connsiteY30" fmla="*/ 3425067 h 3965243"/>
                  <a:gd name="connsiteX31" fmla="*/ 3194376 w 3897869"/>
                  <a:gd name="connsiteY31" fmla="*/ 3089434 h 3965243"/>
                  <a:gd name="connsiteX32" fmla="*/ 3268026 w 3897869"/>
                  <a:gd name="connsiteY32" fmla="*/ 3526326 h 3965243"/>
                  <a:gd name="connsiteX33" fmla="*/ 2347298 w 3897869"/>
                  <a:gd name="connsiteY33" fmla="*/ 3920822 h 3965243"/>
                  <a:gd name="connsiteX34" fmla="*/ 42617 w 3897869"/>
                  <a:gd name="connsiteY34" fmla="*/ 2396849 h 3965243"/>
                  <a:gd name="connsiteX35" fmla="*/ 1594841 w 3897869"/>
                  <a:gd name="connsiteY35" fmla="*/ 62434 h 3965243"/>
                  <a:gd name="connsiteX0" fmla="*/ 1853384 w 3897869"/>
                  <a:gd name="connsiteY0" fmla="*/ 1388405 h 3965243"/>
                  <a:gd name="connsiteX1" fmla="*/ 1768767 w 3897869"/>
                  <a:gd name="connsiteY1" fmla="*/ 1407105 h 3965243"/>
                  <a:gd name="connsiteX2" fmla="*/ 1517577 w 3897869"/>
                  <a:gd name="connsiteY2" fmla="*/ 2058791 h 3965243"/>
                  <a:gd name="connsiteX3" fmla="*/ 1936464 w 3897869"/>
                  <a:gd name="connsiteY3" fmla="*/ 2693888 h 3965243"/>
                  <a:gd name="connsiteX4" fmla="*/ 2318674 w 3897869"/>
                  <a:gd name="connsiteY4" fmla="*/ 2023139 h 3965243"/>
                  <a:gd name="connsiteX5" fmla="*/ 2293344 w 3897869"/>
                  <a:gd name="connsiteY5" fmla="*/ 1851009 h 3965243"/>
                  <a:gd name="connsiteX6" fmla="*/ 1853384 w 3897869"/>
                  <a:gd name="connsiteY6" fmla="*/ 1388405 h 3965243"/>
                  <a:gd name="connsiteX7" fmla="*/ 1594841 w 3897869"/>
                  <a:gd name="connsiteY7" fmla="*/ 62434 h 3965243"/>
                  <a:gd name="connsiteX8" fmla="*/ 3869632 w 3897869"/>
                  <a:gd name="connsiteY8" fmla="*/ 1534104 h 3965243"/>
                  <a:gd name="connsiteX9" fmla="*/ 3670773 w 3897869"/>
                  <a:gd name="connsiteY9" fmla="*/ 2442221 h 3965243"/>
                  <a:gd name="connsiteX10" fmla="*/ 3671055 w 3897869"/>
                  <a:gd name="connsiteY10" fmla="*/ 2443164 h 3965243"/>
                  <a:gd name="connsiteX11" fmla="*/ 3164582 w 3897869"/>
                  <a:gd name="connsiteY11" fmla="*/ 2847840 h 3965243"/>
                  <a:gd name="connsiteX12" fmla="*/ 3176822 w 3897869"/>
                  <a:gd name="connsiteY12" fmla="*/ 2861767 h 3965243"/>
                  <a:gd name="connsiteX13" fmla="*/ 3146203 w 3897869"/>
                  <a:gd name="connsiteY13" fmla="*/ 2860537 h 3965243"/>
                  <a:gd name="connsiteX14" fmla="*/ 3151211 w 3897869"/>
                  <a:gd name="connsiteY14" fmla="*/ 2852936 h 3965243"/>
                  <a:gd name="connsiteX15" fmla="*/ 2397082 w 3897869"/>
                  <a:gd name="connsiteY15" fmla="*/ 2581462 h 3965243"/>
                  <a:gd name="connsiteX16" fmla="*/ 2396219 w 3897869"/>
                  <a:gd name="connsiteY16" fmla="*/ 2574988 h 3965243"/>
                  <a:gd name="connsiteX17" fmla="*/ 1746058 w 3897869"/>
                  <a:gd name="connsiteY17" fmla="*/ 3110355 h 3965243"/>
                  <a:gd name="connsiteX18" fmla="*/ 990519 w 3897869"/>
                  <a:gd name="connsiteY18" fmla="*/ 2036564 h 3965243"/>
                  <a:gd name="connsiteX19" fmla="*/ 1593790 w 3897869"/>
                  <a:gd name="connsiteY19" fmla="*/ 984589 h 3965243"/>
                  <a:gd name="connsiteX20" fmla="*/ 1746058 w 3897869"/>
                  <a:gd name="connsiteY20" fmla="*/ 962773 h 3965243"/>
                  <a:gd name="connsiteX21" fmla="*/ 2206475 w 3897869"/>
                  <a:gd name="connsiteY21" fmla="*/ 1190705 h 3965243"/>
                  <a:gd name="connsiteX22" fmla="*/ 2185910 w 3897869"/>
                  <a:gd name="connsiteY22" fmla="*/ 894663 h 3965243"/>
                  <a:gd name="connsiteX23" fmla="*/ 2656644 w 3897869"/>
                  <a:gd name="connsiteY23" fmla="*/ 819919 h 3965243"/>
                  <a:gd name="connsiteX24" fmla="*/ 2828567 w 3897869"/>
                  <a:gd name="connsiteY24" fmla="*/ 2116306 h 3965243"/>
                  <a:gd name="connsiteX25" fmla="*/ 3312378 w 3897869"/>
                  <a:gd name="connsiteY25" fmla="*/ 2058373 h 3965243"/>
                  <a:gd name="connsiteX26" fmla="*/ 3289926 w 3897869"/>
                  <a:gd name="connsiteY26" fmla="*/ 1363476 h 3965243"/>
                  <a:gd name="connsiteX27" fmla="*/ 3290031 w 3897869"/>
                  <a:gd name="connsiteY27" fmla="*/ 1363579 h 3965243"/>
                  <a:gd name="connsiteX28" fmla="*/ 1700745 w 3897869"/>
                  <a:gd name="connsiteY28" fmla="*/ 591812 h 3965243"/>
                  <a:gd name="connsiteX29" fmla="*/ 571995 w 3897869"/>
                  <a:gd name="connsiteY29" fmla="*/ 2290946 h 3965243"/>
                  <a:gd name="connsiteX30" fmla="*/ 2267548 w 3897869"/>
                  <a:gd name="connsiteY30" fmla="*/ 3425067 h 3965243"/>
                  <a:gd name="connsiteX31" fmla="*/ 3194376 w 3897869"/>
                  <a:gd name="connsiteY31" fmla="*/ 3089434 h 3965243"/>
                  <a:gd name="connsiteX32" fmla="*/ 3268026 w 3897869"/>
                  <a:gd name="connsiteY32" fmla="*/ 3526326 h 3965243"/>
                  <a:gd name="connsiteX33" fmla="*/ 2347298 w 3897869"/>
                  <a:gd name="connsiteY33" fmla="*/ 3920822 h 3965243"/>
                  <a:gd name="connsiteX34" fmla="*/ 42617 w 3897869"/>
                  <a:gd name="connsiteY34" fmla="*/ 2396849 h 3965243"/>
                  <a:gd name="connsiteX35" fmla="*/ 1594841 w 3897869"/>
                  <a:gd name="connsiteY35" fmla="*/ 62434 h 3965243"/>
                  <a:gd name="connsiteX0" fmla="*/ 1853384 w 3897869"/>
                  <a:gd name="connsiteY0" fmla="*/ 1388405 h 3965243"/>
                  <a:gd name="connsiteX1" fmla="*/ 1768767 w 3897869"/>
                  <a:gd name="connsiteY1" fmla="*/ 1407105 h 3965243"/>
                  <a:gd name="connsiteX2" fmla="*/ 1517577 w 3897869"/>
                  <a:gd name="connsiteY2" fmla="*/ 2058791 h 3965243"/>
                  <a:gd name="connsiteX3" fmla="*/ 1936464 w 3897869"/>
                  <a:gd name="connsiteY3" fmla="*/ 2693888 h 3965243"/>
                  <a:gd name="connsiteX4" fmla="*/ 2318674 w 3897869"/>
                  <a:gd name="connsiteY4" fmla="*/ 2023139 h 3965243"/>
                  <a:gd name="connsiteX5" fmla="*/ 2293344 w 3897869"/>
                  <a:gd name="connsiteY5" fmla="*/ 1851009 h 3965243"/>
                  <a:gd name="connsiteX6" fmla="*/ 1853384 w 3897869"/>
                  <a:gd name="connsiteY6" fmla="*/ 1388405 h 3965243"/>
                  <a:gd name="connsiteX7" fmla="*/ 1594841 w 3897869"/>
                  <a:gd name="connsiteY7" fmla="*/ 62434 h 3965243"/>
                  <a:gd name="connsiteX8" fmla="*/ 3869632 w 3897869"/>
                  <a:gd name="connsiteY8" fmla="*/ 1534104 h 3965243"/>
                  <a:gd name="connsiteX9" fmla="*/ 3670773 w 3897869"/>
                  <a:gd name="connsiteY9" fmla="*/ 2442221 h 3965243"/>
                  <a:gd name="connsiteX10" fmla="*/ 3671055 w 3897869"/>
                  <a:gd name="connsiteY10" fmla="*/ 2443164 h 3965243"/>
                  <a:gd name="connsiteX11" fmla="*/ 3164582 w 3897869"/>
                  <a:gd name="connsiteY11" fmla="*/ 2847840 h 3965243"/>
                  <a:gd name="connsiteX12" fmla="*/ 3176822 w 3897869"/>
                  <a:gd name="connsiteY12" fmla="*/ 2861767 h 3965243"/>
                  <a:gd name="connsiteX13" fmla="*/ 3146203 w 3897869"/>
                  <a:gd name="connsiteY13" fmla="*/ 2860537 h 3965243"/>
                  <a:gd name="connsiteX14" fmla="*/ 3151211 w 3897869"/>
                  <a:gd name="connsiteY14" fmla="*/ 2852936 h 3965243"/>
                  <a:gd name="connsiteX15" fmla="*/ 2397082 w 3897869"/>
                  <a:gd name="connsiteY15" fmla="*/ 2581462 h 3965243"/>
                  <a:gd name="connsiteX16" fmla="*/ 2396219 w 3897869"/>
                  <a:gd name="connsiteY16" fmla="*/ 2574988 h 3965243"/>
                  <a:gd name="connsiteX17" fmla="*/ 1746058 w 3897869"/>
                  <a:gd name="connsiteY17" fmla="*/ 3110355 h 3965243"/>
                  <a:gd name="connsiteX18" fmla="*/ 990519 w 3897869"/>
                  <a:gd name="connsiteY18" fmla="*/ 2036564 h 3965243"/>
                  <a:gd name="connsiteX19" fmla="*/ 1593790 w 3897869"/>
                  <a:gd name="connsiteY19" fmla="*/ 984589 h 3965243"/>
                  <a:gd name="connsiteX20" fmla="*/ 1746058 w 3897869"/>
                  <a:gd name="connsiteY20" fmla="*/ 962773 h 3965243"/>
                  <a:gd name="connsiteX21" fmla="*/ 2206475 w 3897869"/>
                  <a:gd name="connsiteY21" fmla="*/ 1190705 h 3965243"/>
                  <a:gd name="connsiteX22" fmla="*/ 2185910 w 3897869"/>
                  <a:gd name="connsiteY22" fmla="*/ 894663 h 3965243"/>
                  <a:gd name="connsiteX23" fmla="*/ 2656644 w 3897869"/>
                  <a:gd name="connsiteY23" fmla="*/ 819919 h 3965243"/>
                  <a:gd name="connsiteX24" fmla="*/ 2828567 w 3897869"/>
                  <a:gd name="connsiteY24" fmla="*/ 2116306 h 3965243"/>
                  <a:gd name="connsiteX25" fmla="*/ 3312378 w 3897869"/>
                  <a:gd name="connsiteY25" fmla="*/ 2058373 h 3965243"/>
                  <a:gd name="connsiteX26" fmla="*/ 3289926 w 3897869"/>
                  <a:gd name="connsiteY26" fmla="*/ 1363476 h 3965243"/>
                  <a:gd name="connsiteX27" fmla="*/ 3290031 w 3897869"/>
                  <a:gd name="connsiteY27" fmla="*/ 1363579 h 3965243"/>
                  <a:gd name="connsiteX28" fmla="*/ 1700745 w 3897869"/>
                  <a:gd name="connsiteY28" fmla="*/ 591812 h 3965243"/>
                  <a:gd name="connsiteX29" fmla="*/ 571995 w 3897869"/>
                  <a:gd name="connsiteY29" fmla="*/ 2290946 h 3965243"/>
                  <a:gd name="connsiteX30" fmla="*/ 2267548 w 3897869"/>
                  <a:gd name="connsiteY30" fmla="*/ 3425067 h 3965243"/>
                  <a:gd name="connsiteX31" fmla="*/ 3194376 w 3897869"/>
                  <a:gd name="connsiteY31" fmla="*/ 3089434 h 3965243"/>
                  <a:gd name="connsiteX32" fmla="*/ 3268026 w 3897869"/>
                  <a:gd name="connsiteY32" fmla="*/ 3526326 h 3965243"/>
                  <a:gd name="connsiteX33" fmla="*/ 2347298 w 3897869"/>
                  <a:gd name="connsiteY33" fmla="*/ 3920822 h 3965243"/>
                  <a:gd name="connsiteX34" fmla="*/ 42617 w 3897869"/>
                  <a:gd name="connsiteY34" fmla="*/ 2396849 h 3965243"/>
                  <a:gd name="connsiteX35" fmla="*/ 1594841 w 3897869"/>
                  <a:gd name="connsiteY35" fmla="*/ 62434 h 3965243"/>
                  <a:gd name="connsiteX0" fmla="*/ 1853384 w 3897869"/>
                  <a:gd name="connsiteY0" fmla="*/ 1388405 h 3965243"/>
                  <a:gd name="connsiteX1" fmla="*/ 1768767 w 3897869"/>
                  <a:gd name="connsiteY1" fmla="*/ 1407105 h 3965243"/>
                  <a:gd name="connsiteX2" fmla="*/ 1517577 w 3897869"/>
                  <a:gd name="connsiteY2" fmla="*/ 2058791 h 3965243"/>
                  <a:gd name="connsiteX3" fmla="*/ 1928990 w 3897869"/>
                  <a:gd name="connsiteY3" fmla="*/ 2656528 h 3965243"/>
                  <a:gd name="connsiteX4" fmla="*/ 2318674 w 3897869"/>
                  <a:gd name="connsiteY4" fmla="*/ 2023139 h 3965243"/>
                  <a:gd name="connsiteX5" fmla="*/ 2293344 w 3897869"/>
                  <a:gd name="connsiteY5" fmla="*/ 1851009 h 3965243"/>
                  <a:gd name="connsiteX6" fmla="*/ 1853384 w 3897869"/>
                  <a:gd name="connsiteY6" fmla="*/ 1388405 h 3965243"/>
                  <a:gd name="connsiteX7" fmla="*/ 1594841 w 3897869"/>
                  <a:gd name="connsiteY7" fmla="*/ 62434 h 3965243"/>
                  <a:gd name="connsiteX8" fmla="*/ 3869632 w 3897869"/>
                  <a:gd name="connsiteY8" fmla="*/ 1534104 h 3965243"/>
                  <a:gd name="connsiteX9" fmla="*/ 3670773 w 3897869"/>
                  <a:gd name="connsiteY9" fmla="*/ 2442221 h 3965243"/>
                  <a:gd name="connsiteX10" fmla="*/ 3671055 w 3897869"/>
                  <a:gd name="connsiteY10" fmla="*/ 2443164 h 3965243"/>
                  <a:gd name="connsiteX11" fmla="*/ 3164582 w 3897869"/>
                  <a:gd name="connsiteY11" fmla="*/ 2847840 h 3965243"/>
                  <a:gd name="connsiteX12" fmla="*/ 3176822 w 3897869"/>
                  <a:gd name="connsiteY12" fmla="*/ 2861767 h 3965243"/>
                  <a:gd name="connsiteX13" fmla="*/ 3146203 w 3897869"/>
                  <a:gd name="connsiteY13" fmla="*/ 2860537 h 3965243"/>
                  <a:gd name="connsiteX14" fmla="*/ 3151211 w 3897869"/>
                  <a:gd name="connsiteY14" fmla="*/ 2852936 h 3965243"/>
                  <a:gd name="connsiteX15" fmla="*/ 2397082 w 3897869"/>
                  <a:gd name="connsiteY15" fmla="*/ 2581462 h 3965243"/>
                  <a:gd name="connsiteX16" fmla="*/ 2396219 w 3897869"/>
                  <a:gd name="connsiteY16" fmla="*/ 2574988 h 3965243"/>
                  <a:gd name="connsiteX17" fmla="*/ 1746058 w 3897869"/>
                  <a:gd name="connsiteY17" fmla="*/ 3110355 h 3965243"/>
                  <a:gd name="connsiteX18" fmla="*/ 990519 w 3897869"/>
                  <a:gd name="connsiteY18" fmla="*/ 2036564 h 3965243"/>
                  <a:gd name="connsiteX19" fmla="*/ 1593790 w 3897869"/>
                  <a:gd name="connsiteY19" fmla="*/ 984589 h 3965243"/>
                  <a:gd name="connsiteX20" fmla="*/ 1746058 w 3897869"/>
                  <a:gd name="connsiteY20" fmla="*/ 962773 h 3965243"/>
                  <a:gd name="connsiteX21" fmla="*/ 2206475 w 3897869"/>
                  <a:gd name="connsiteY21" fmla="*/ 1190705 h 3965243"/>
                  <a:gd name="connsiteX22" fmla="*/ 2185910 w 3897869"/>
                  <a:gd name="connsiteY22" fmla="*/ 894663 h 3965243"/>
                  <a:gd name="connsiteX23" fmla="*/ 2656644 w 3897869"/>
                  <a:gd name="connsiteY23" fmla="*/ 819919 h 3965243"/>
                  <a:gd name="connsiteX24" fmla="*/ 2828567 w 3897869"/>
                  <a:gd name="connsiteY24" fmla="*/ 2116306 h 3965243"/>
                  <a:gd name="connsiteX25" fmla="*/ 3312378 w 3897869"/>
                  <a:gd name="connsiteY25" fmla="*/ 2058373 h 3965243"/>
                  <a:gd name="connsiteX26" fmla="*/ 3289926 w 3897869"/>
                  <a:gd name="connsiteY26" fmla="*/ 1363476 h 3965243"/>
                  <a:gd name="connsiteX27" fmla="*/ 3290031 w 3897869"/>
                  <a:gd name="connsiteY27" fmla="*/ 1363579 h 3965243"/>
                  <a:gd name="connsiteX28" fmla="*/ 1700745 w 3897869"/>
                  <a:gd name="connsiteY28" fmla="*/ 591812 h 3965243"/>
                  <a:gd name="connsiteX29" fmla="*/ 571995 w 3897869"/>
                  <a:gd name="connsiteY29" fmla="*/ 2290946 h 3965243"/>
                  <a:gd name="connsiteX30" fmla="*/ 2267548 w 3897869"/>
                  <a:gd name="connsiteY30" fmla="*/ 3425067 h 3965243"/>
                  <a:gd name="connsiteX31" fmla="*/ 3194376 w 3897869"/>
                  <a:gd name="connsiteY31" fmla="*/ 3089434 h 3965243"/>
                  <a:gd name="connsiteX32" fmla="*/ 3268026 w 3897869"/>
                  <a:gd name="connsiteY32" fmla="*/ 3526326 h 3965243"/>
                  <a:gd name="connsiteX33" fmla="*/ 2347298 w 3897869"/>
                  <a:gd name="connsiteY33" fmla="*/ 3920822 h 3965243"/>
                  <a:gd name="connsiteX34" fmla="*/ 42617 w 3897869"/>
                  <a:gd name="connsiteY34" fmla="*/ 2396849 h 3965243"/>
                  <a:gd name="connsiteX35" fmla="*/ 1594841 w 3897869"/>
                  <a:gd name="connsiteY35" fmla="*/ 62434 h 3965243"/>
                  <a:gd name="connsiteX0" fmla="*/ 1853384 w 3897869"/>
                  <a:gd name="connsiteY0" fmla="*/ 1388405 h 3965243"/>
                  <a:gd name="connsiteX1" fmla="*/ 1768767 w 3897869"/>
                  <a:gd name="connsiteY1" fmla="*/ 1407105 h 3965243"/>
                  <a:gd name="connsiteX2" fmla="*/ 1517577 w 3897869"/>
                  <a:gd name="connsiteY2" fmla="*/ 2058791 h 3965243"/>
                  <a:gd name="connsiteX3" fmla="*/ 1928990 w 3897869"/>
                  <a:gd name="connsiteY3" fmla="*/ 2656528 h 3965243"/>
                  <a:gd name="connsiteX4" fmla="*/ 2318674 w 3897869"/>
                  <a:gd name="connsiteY4" fmla="*/ 2023139 h 3965243"/>
                  <a:gd name="connsiteX5" fmla="*/ 2293344 w 3897869"/>
                  <a:gd name="connsiteY5" fmla="*/ 1851009 h 3965243"/>
                  <a:gd name="connsiteX6" fmla="*/ 1853384 w 3897869"/>
                  <a:gd name="connsiteY6" fmla="*/ 1388405 h 3965243"/>
                  <a:gd name="connsiteX7" fmla="*/ 1594841 w 3897869"/>
                  <a:gd name="connsiteY7" fmla="*/ 62434 h 3965243"/>
                  <a:gd name="connsiteX8" fmla="*/ 3869632 w 3897869"/>
                  <a:gd name="connsiteY8" fmla="*/ 1534104 h 3965243"/>
                  <a:gd name="connsiteX9" fmla="*/ 3670773 w 3897869"/>
                  <a:gd name="connsiteY9" fmla="*/ 2442221 h 3965243"/>
                  <a:gd name="connsiteX10" fmla="*/ 3671055 w 3897869"/>
                  <a:gd name="connsiteY10" fmla="*/ 2443164 h 3965243"/>
                  <a:gd name="connsiteX11" fmla="*/ 3164582 w 3897869"/>
                  <a:gd name="connsiteY11" fmla="*/ 2847840 h 3965243"/>
                  <a:gd name="connsiteX12" fmla="*/ 3176822 w 3897869"/>
                  <a:gd name="connsiteY12" fmla="*/ 2861767 h 3965243"/>
                  <a:gd name="connsiteX13" fmla="*/ 3146203 w 3897869"/>
                  <a:gd name="connsiteY13" fmla="*/ 2860537 h 3965243"/>
                  <a:gd name="connsiteX14" fmla="*/ 3151211 w 3897869"/>
                  <a:gd name="connsiteY14" fmla="*/ 2852936 h 3965243"/>
                  <a:gd name="connsiteX15" fmla="*/ 2397082 w 3897869"/>
                  <a:gd name="connsiteY15" fmla="*/ 2581462 h 3965243"/>
                  <a:gd name="connsiteX16" fmla="*/ 2396219 w 3897869"/>
                  <a:gd name="connsiteY16" fmla="*/ 2574988 h 3965243"/>
                  <a:gd name="connsiteX17" fmla="*/ 1746058 w 3897869"/>
                  <a:gd name="connsiteY17" fmla="*/ 3110355 h 3965243"/>
                  <a:gd name="connsiteX18" fmla="*/ 990519 w 3897869"/>
                  <a:gd name="connsiteY18" fmla="*/ 2036564 h 3965243"/>
                  <a:gd name="connsiteX19" fmla="*/ 1593790 w 3897869"/>
                  <a:gd name="connsiteY19" fmla="*/ 984589 h 3965243"/>
                  <a:gd name="connsiteX20" fmla="*/ 1746058 w 3897869"/>
                  <a:gd name="connsiteY20" fmla="*/ 962773 h 3965243"/>
                  <a:gd name="connsiteX21" fmla="*/ 2206475 w 3897869"/>
                  <a:gd name="connsiteY21" fmla="*/ 1190705 h 3965243"/>
                  <a:gd name="connsiteX22" fmla="*/ 2185910 w 3897869"/>
                  <a:gd name="connsiteY22" fmla="*/ 894663 h 3965243"/>
                  <a:gd name="connsiteX23" fmla="*/ 2656644 w 3897869"/>
                  <a:gd name="connsiteY23" fmla="*/ 819919 h 3965243"/>
                  <a:gd name="connsiteX24" fmla="*/ 2828567 w 3897869"/>
                  <a:gd name="connsiteY24" fmla="*/ 2116306 h 3965243"/>
                  <a:gd name="connsiteX25" fmla="*/ 3312378 w 3897869"/>
                  <a:gd name="connsiteY25" fmla="*/ 2058373 h 3965243"/>
                  <a:gd name="connsiteX26" fmla="*/ 3289926 w 3897869"/>
                  <a:gd name="connsiteY26" fmla="*/ 1363476 h 3965243"/>
                  <a:gd name="connsiteX27" fmla="*/ 3290031 w 3897869"/>
                  <a:gd name="connsiteY27" fmla="*/ 1363579 h 3965243"/>
                  <a:gd name="connsiteX28" fmla="*/ 1700745 w 3897869"/>
                  <a:gd name="connsiteY28" fmla="*/ 591812 h 3965243"/>
                  <a:gd name="connsiteX29" fmla="*/ 571995 w 3897869"/>
                  <a:gd name="connsiteY29" fmla="*/ 2290946 h 3965243"/>
                  <a:gd name="connsiteX30" fmla="*/ 2267548 w 3897869"/>
                  <a:gd name="connsiteY30" fmla="*/ 3425067 h 3965243"/>
                  <a:gd name="connsiteX31" fmla="*/ 3194376 w 3897869"/>
                  <a:gd name="connsiteY31" fmla="*/ 3089434 h 3965243"/>
                  <a:gd name="connsiteX32" fmla="*/ 3268026 w 3897869"/>
                  <a:gd name="connsiteY32" fmla="*/ 3526326 h 3965243"/>
                  <a:gd name="connsiteX33" fmla="*/ 2347298 w 3897869"/>
                  <a:gd name="connsiteY33" fmla="*/ 3920822 h 3965243"/>
                  <a:gd name="connsiteX34" fmla="*/ 42617 w 3897869"/>
                  <a:gd name="connsiteY34" fmla="*/ 2396849 h 3965243"/>
                  <a:gd name="connsiteX35" fmla="*/ 1594841 w 3897869"/>
                  <a:gd name="connsiteY35" fmla="*/ 62434 h 3965243"/>
                  <a:gd name="connsiteX0" fmla="*/ 1853384 w 3897869"/>
                  <a:gd name="connsiteY0" fmla="*/ 1388405 h 3965243"/>
                  <a:gd name="connsiteX1" fmla="*/ 1768767 w 3897869"/>
                  <a:gd name="connsiteY1" fmla="*/ 1407105 h 3965243"/>
                  <a:gd name="connsiteX2" fmla="*/ 1517577 w 3897869"/>
                  <a:gd name="connsiteY2" fmla="*/ 2058791 h 3965243"/>
                  <a:gd name="connsiteX3" fmla="*/ 1928990 w 3897869"/>
                  <a:gd name="connsiteY3" fmla="*/ 2656528 h 3965243"/>
                  <a:gd name="connsiteX4" fmla="*/ 2318674 w 3897869"/>
                  <a:gd name="connsiteY4" fmla="*/ 2023139 h 3965243"/>
                  <a:gd name="connsiteX5" fmla="*/ 2293344 w 3897869"/>
                  <a:gd name="connsiteY5" fmla="*/ 1851009 h 3965243"/>
                  <a:gd name="connsiteX6" fmla="*/ 1853384 w 3897869"/>
                  <a:gd name="connsiteY6" fmla="*/ 1388405 h 3965243"/>
                  <a:gd name="connsiteX7" fmla="*/ 1594841 w 3897869"/>
                  <a:gd name="connsiteY7" fmla="*/ 62434 h 3965243"/>
                  <a:gd name="connsiteX8" fmla="*/ 3869632 w 3897869"/>
                  <a:gd name="connsiteY8" fmla="*/ 1534104 h 3965243"/>
                  <a:gd name="connsiteX9" fmla="*/ 3670773 w 3897869"/>
                  <a:gd name="connsiteY9" fmla="*/ 2442221 h 3965243"/>
                  <a:gd name="connsiteX10" fmla="*/ 3671055 w 3897869"/>
                  <a:gd name="connsiteY10" fmla="*/ 2443164 h 3965243"/>
                  <a:gd name="connsiteX11" fmla="*/ 3164582 w 3897869"/>
                  <a:gd name="connsiteY11" fmla="*/ 2847840 h 3965243"/>
                  <a:gd name="connsiteX12" fmla="*/ 3176822 w 3897869"/>
                  <a:gd name="connsiteY12" fmla="*/ 2861767 h 3965243"/>
                  <a:gd name="connsiteX13" fmla="*/ 3146203 w 3897869"/>
                  <a:gd name="connsiteY13" fmla="*/ 2860537 h 3965243"/>
                  <a:gd name="connsiteX14" fmla="*/ 3151211 w 3897869"/>
                  <a:gd name="connsiteY14" fmla="*/ 2852936 h 3965243"/>
                  <a:gd name="connsiteX15" fmla="*/ 2397082 w 3897869"/>
                  <a:gd name="connsiteY15" fmla="*/ 2581462 h 3965243"/>
                  <a:gd name="connsiteX16" fmla="*/ 2396219 w 3897869"/>
                  <a:gd name="connsiteY16" fmla="*/ 2574988 h 3965243"/>
                  <a:gd name="connsiteX17" fmla="*/ 1746058 w 3897869"/>
                  <a:gd name="connsiteY17" fmla="*/ 3110355 h 3965243"/>
                  <a:gd name="connsiteX18" fmla="*/ 990519 w 3897869"/>
                  <a:gd name="connsiteY18" fmla="*/ 2036564 h 3965243"/>
                  <a:gd name="connsiteX19" fmla="*/ 1593790 w 3897869"/>
                  <a:gd name="connsiteY19" fmla="*/ 984589 h 3965243"/>
                  <a:gd name="connsiteX20" fmla="*/ 1746058 w 3897869"/>
                  <a:gd name="connsiteY20" fmla="*/ 962773 h 3965243"/>
                  <a:gd name="connsiteX21" fmla="*/ 2206475 w 3897869"/>
                  <a:gd name="connsiteY21" fmla="*/ 1190705 h 3965243"/>
                  <a:gd name="connsiteX22" fmla="*/ 2185910 w 3897869"/>
                  <a:gd name="connsiteY22" fmla="*/ 894663 h 3965243"/>
                  <a:gd name="connsiteX23" fmla="*/ 2656644 w 3897869"/>
                  <a:gd name="connsiteY23" fmla="*/ 819919 h 3965243"/>
                  <a:gd name="connsiteX24" fmla="*/ 2828567 w 3897869"/>
                  <a:gd name="connsiteY24" fmla="*/ 2116306 h 3965243"/>
                  <a:gd name="connsiteX25" fmla="*/ 3312378 w 3897869"/>
                  <a:gd name="connsiteY25" fmla="*/ 2058373 h 3965243"/>
                  <a:gd name="connsiteX26" fmla="*/ 3289926 w 3897869"/>
                  <a:gd name="connsiteY26" fmla="*/ 1363476 h 3965243"/>
                  <a:gd name="connsiteX27" fmla="*/ 3290031 w 3897869"/>
                  <a:gd name="connsiteY27" fmla="*/ 1363579 h 3965243"/>
                  <a:gd name="connsiteX28" fmla="*/ 1700745 w 3897869"/>
                  <a:gd name="connsiteY28" fmla="*/ 591812 h 3965243"/>
                  <a:gd name="connsiteX29" fmla="*/ 571995 w 3897869"/>
                  <a:gd name="connsiteY29" fmla="*/ 2290946 h 3965243"/>
                  <a:gd name="connsiteX30" fmla="*/ 2267548 w 3897869"/>
                  <a:gd name="connsiteY30" fmla="*/ 3425067 h 3965243"/>
                  <a:gd name="connsiteX31" fmla="*/ 3194376 w 3897869"/>
                  <a:gd name="connsiteY31" fmla="*/ 3089434 h 3965243"/>
                  <a:gd name="connsiteX32" fmla="*/ 3268026 w 3897869"/>
                  <a:gd name="connsiteY32" fmla="*/ 3526326 h 3965243"/>
                  <a:gd name="connsiteX33" fmla="*/ 2347298 w 3897869"/>
                  <a:gd name="connsiteY33" fmla="*/ 3920822 h 3965243"/>
                  <a:gd name="connsiteX34" fmla="*/ 42617 w 3897869"/>
                  <a:gd name="connsiteY34" fmla="*/ 2396849 h 3965243"/>
                  <a:gd name="connsiteX35" fmla="*/ 1594841 w 3897869"/>
                  <a:gd name="connsiteY35" fmla="*/ 62434 h 3965243"/>
                  <a:gd name="connsiteX0" fmla="*/ 1853384 w 3897869"/>
                  <a:gd name="connsiteY0" fmla="*/ 1388405 h 3965243"/>
                  <a:gd name="connsiteX1" fmla="*/ 1768767 w 3897869"/>
                  <a:gd name="connsiteY1" fmla="*/ 1407105 h 3965243"/>
                  <a:gd name="connsiteX2" fmla="*/ 1517577 w 3897869"/>
                  <a:gd name="connsiteY2" fmla="*/ 2058791 h 3965243"/>
                  <a:gd name="connsiteX3" fmla="*/ 1928990 w 3897869"/>
                  <a:gd name="connsiteY3" fmla="*/ 2656528 h 3965243"/>
                  <a:gd name="connsiteX4" fmla="*/ 2318674 w 3897869"/>
                  <a:gd name="connsiteY4" fmla="*/ 2023139 h 3965243"/>
                  <a:gd name="connsiteX5" fmla="*/ 2293344 w 3897869"/>
                  <a:gd name="connsiteY5" fmla="*/ 1851009 h 3965243"/>
                  <a:gd name="connsiteX6" fmla="*/ 1853384 w 3897869"/>
                  <a:gd name="connsiteY6" fmla="*/ 1388405 h 3965243"/>
                  <a:gd name="connsiteX7" fmla="*/ 1594841 w 3897869"/>
                  <a:gd name="connsiteY7" fmla="*/ 62434 h 3965243"/>
                  <a:gd name="connsiteX8" fmla="*/ 3869632 w 3897869"/>
                  <a:gd name="connsiteY8" fmla="*/ 1534104 h 3965243"/>
                  <a:gd name="connsiteX9" fmla="*/ 3670773 w 3897869"/>
                  <a:gd name="connsiteY9" fmla="*/ 2442221 h 3965243"/>
                  <a:gd name="connsiteX10" fmla="*/ 3671055 w 3897869"/>
                  <a:gd name="connsiteY10" fmla="*/ 2443164 h 3965243"/>
                  <a:gd name="connsiteX11" fmla="*/ 3164582 w 3897869"/>
                  <a:gd name="connsiteY11" fmla="*/ 2847840 h 3965243"/>
                  <a:gd name="connsiteX12" fmla="*/ 3176822 w 3897869"/>
                  <a:gd name="connsiteY12" fmla="*/ 2861767 h 3965243"/>
                  <a:gd name="connsiteX13" fmla="*/ 3146203 w 3897869"/>
                  <a:gd name="connsiteY13" fmla="*/ 2860537 h 3965243"/>
                  <a:gd name="connsiteX14" fmla="*/ 3151211 w 3897869"/>
                  <a:gd name="connsiteY14" fmla="*/ 2852936 h 3965243"/>
                  <a:gd name="connsiteX15" fmla="*/ 2397082 w 3897869"/>
                  <a:gd name="connsiteY15" fmla="*/ 2581462 h 3965243"/>
                  <a:gd name="connsiteX16" fmla="*/ 2396219 w 3897869"/>
                  <a:gd name="connsiteY16" fmla="*/ 2574988 h 3965243"/>
                  <a:gd name="connsiteX17" fmla="*/ 1746058 w 3897869"/>
                  <a:gd name="connsiteY17" fmla="*/ 3110355 h 3965243"/>
                  <a:gd name="connsiteX18" fmla="*/ 990519 w 3897869"/>
                  <a:gd name="connsiteY18" fmla="*/ 2036564 h 3965243"/>
                  <a:gd name="connsiteX19" fmla="*/ 1593790 w 3897869"/>
                  <a:gd name="connsiteY19" fmla="*/ 984589 h 3965243"/>
                  <a:gd name="connsiteX20" fmla="*/ 1746058 w 3897869"/>
                  <a:gd name="connsiteY20" fmla="*/ 962773 h 3965243"/>
                  <a:gd name="connsiteX21" fmla="*/ 2206475 w 3897869"/>
                  <a:gd name="connsiteY21" fmla="*/ 1190705 h 3965243"/>
                  <a:gd name="connsiteX22" fmla="*/ 2185910 w 3897869"/>
                  <a:gd name="connsiteY22" fmla="*/ 894663 h 3965243"/>
                  <a:gd name="connsiteX23" fmla="*/ 2656644 w 3897869"/>
                  <a:gd name="connsiteY23" fmla="*/ 819919 h 3965243"/>
                  <a:gd name="connsiteX24" fmla="*/ 2828567 w 3897869"/>
                  <a:gd name="connsiteY24" fmla="*/ 2116306 h 3965243"/>
                  <a:gd name="connsiteX25" fmla="*/ 3312378 w 3897869"/>
                  <a:gd name="connsiteY25" fmla="*/ 2058373 h 3965243"/>
                  <a:gd name="connsiteX26" fmla="*/ 3289926 w 3897869"/>
                  <a:gd name="connsiteY26" fmla="*/ 1363476 h 3965243"/>
                  <a:gd name="connsiteX27" fmla="*/ 3290031 w 3897869"/>
                  <a:gd name="connsiteY27" fmla="*/ 1363579 h 3965243"/>
                  <a:gd name="connsiteX28" fmla="*/ 1700745 w 3897869"/>
                  <a:gd name="connsiteY28" fmla="*/ 591812 h 3965243"/>
                  <a:gd name="connsiteX29" fmla="*/ 571995 w 3897869"/>
                  <a:gd name="connsiteY29" fmla="*/ 2290946 h 3965243"/>
                  <a:gd name="connsiteX30" fmla="*/ 2267548 w 3897869"/>
                  <a:gd name="connsiteY30" fmla="*/ 3425067 h 3965243"/>
                  <a:gd name="connsiteX31" fmla="*/ 3194376 w 3897869"/>
                  <a:gd name="connsiteY31" fmla="*/ 3089434 h 3965243"/>
                  <a:gd name="connsiteX32" fmla="*/ 3268026 w 3897869"/>
                  <a:gd name="connsiteY32" fmla="*/ 3526326 h 3965243"/>
                  <a:gd name="connsiteX33" fmla="*/ 2347298 w 3897869"/>
                  <a:gd name="connsiteY33" fmla="*/ 3920822 h 3965243"/>
                  <a:gd name="connsiteX34" fmla="*/ 42617 w 3897869"/>
                  <a:gd name="connsiteY34" fmla="*/ 2396849 h 3965243"/>
                  <a:gd name="connsiteX35" fmla="*/ 1594841 w 3897869"/>
                  <a:gd name="connsiteY35" fmla="*/ 62434 h 3965243"/>
                  <a:gd name="connsiteX0" fmla="*/ 1853384 w 3897869"/>
                  <a:gd name="connsiteY0" fmla="*/ 1388405 h 3965243"/>
                  <a:gd name="connsiteX1" fmla="*/ 1768767 w 3897869"/>
                  <a:gd name="connsiteY1" fmla="*/ 1407105 h 3965243"/>
                  <a:gd name="connsiteX2" fmla="*/ 1517577 w 3897869"/>
                  <a:gd name="connsiteY2" fmla="*/ 2058791 h 3965243"/>
                  <a:gd name="connsiteX3" fmla="*/ 1928990 w 3897869"/>
                  <a:gd name="connsiteY3" fmla="*/ 2656528 h 3965243"/>
                  <a:gd name="connsiteX4" fmla="*/ 2318674 w 3897869"/>
                  <a:gd name="connsiteY4" fmla="*/ 2023139 h 3965243"/>
                  <a:gd name="connsiteX5" fmla="*/ 2293344 w 3897869"/>
                  <a:gd name="connsiteY5" fmla="*/ 1851009 h 3965243"/>
                  <a:gd name="connsiteX6" fmla="*/ 1853384 w 3897869"/>
                  <a:gd name="connsiteY6" fmla="*/ 1388405 h 3965243"/>
                  <a:gd name="connsiteX7" fmla="*/ 1594841 w 3897869"/>
                  <a:gd name="connsiteY7" fmla="*/ 62434 h 3965243"/>
                  <a:gd name="connsiteX8" fmla="*/ 3869632 w 3897869"/>
                  <a:gd name="connsiteY8" fmla="*/ 1534104 h 3965243"/>
                  <a:gd name="connsiteX9" fmla="*/ 3670773 w 3897869"/>
                  <a:gd name="connsiteY9" fmla="*/ 2442221 h 3965243"/>
                  <a:gd name="connsiteX10" fmla="*/ 3671055 w 3897869"/>
                  <a:gd name="connsiteY10" fmla="*/ 2443164 h 3965243"/>
                  <a:gd name="connsiteX11" fmla="*/ 3164582 w 3897869"/>
                  <a:gd name="connsiteY11" fmla="*/ 2847840 h 3965243"/>
                  <a:gd name="connsiteX12" fmla="*/ 3176822 w 3897869"/>
                  <a:gd name="connsiteY12" fmla="*/ 2861767 h 3965243"/>
                  <a:gd name="connsiteX13" fmla="*/ 3146203 w 3897869"/>
                  <a:gd name="connsiteY13" fmla="*/ 2860537 h 3965243"/>
                  <a:gd name="connsiteX14" fmla="*/ 3151211 w 3897869"/>
                  <a:gd name="connsiteY14" fmla="*/ 2852936 h 3965243"/>
                  <a:gd name="connsiteX15" fmla="*/ 2397082 w 3897869"/>
                  <a:gd name="connsiteY15" fmla="*/ 2581462 h 3965243"/>
                  <a:gd name="connsiteX16" fmla="*/ 2396219 w 3897869"/>
                  <a:gd name="connsiteY16" fmla="*/ 2574988 h 3965243"/>
                  <a:gd name="connsiteX17" fmla="*/ 1746058 w 3897869"/>
                  <a:gd name="connsiteY17" fmla="*/ 3110355 h 3965243"/>
                  <a:gd name="connsiteX18" fmla="*/ 990519 w 3897869"/>
                  <a:gd name="connsiteY18" fmla="*/ 2036564 h 3965243"/>
                  <a:gd name="connsiteX19" fmla="*/ 1593790 w 3897869"/>
                  <a:gd name="connsiteY19" fmla="*/ 984589 h 3965243"/>
                  <a:gd name="connsiteX20" fmla="*/ 1746058 w 3897869"/>
                  <a:gd name="connsiteY20" fmla="*/ 962773 h 3965243"/>
                  <a:gd name="connsiteX21" fmla="*/ 2206475 w 3897869"/>
                  <a:gd name="connsiteY21" fmla="*/ 1190705 h 3965243"/>
                  <a:gd name="connsiteX22" fmla="*/ 2185910 w 3897869"/>
                  <a:gd name="connsiteY22" fmla="*/ 894663 h 3965243"/>
                  <a:gd name="connsiteX23" fmla="*/ 2656644 w 3897869"/>
                  <a:gd name="connsiteY23" fmla="*/ 819919 h 3965243"/>
                  <a:gd name="connsiteX24" fmla="*/ 2828567 w 3897869"/>
                  <a:gd name="connsiteY24" fmla="*/ 2116306 h 3965243"/>
                  <a:gd name="connsiteX25" fmla="*/ 3312378 w 3897869"/>
                  <a:gd name="connsiteY25" fmla="*/ 2058373 h 3965243"/>
                  <a:gd name="connsiteX26" fmla="*/ 3289926 w 3897869"/>
                  <a:gd name="connsiteY26" fmla="*/ 1363476 h 3965243"/>
                  <a:gd name="connsiteX27" fmla="*/ 3290031 w 3897869"/>
                  <a:gd name="connsiteY27" fmla="*/ 1363579 h 3965243"/>
                  <a:gd name="connsiteX28" fmla="*/ 1700745 w 3897869"/>
                  <a:gd name="connsiteY28" fmla="*/ 591812 h 3965243"/>
                  <a:gd name="connsiteX29" fmla="*/ 571995 w 3897869"/>
                  <a:gd name="connsiteY29" fmla="*/ 2290946 h 3965243"/>
                  <a:gd name="connsiteX30" fmla="*/ 2267548 w 3897869"/>
                  <a:gd name="connsiteY30" fmla="*/ 3425067 h 3965243"/>
                  <a:gd name="connsiteX31" fmla="*/ 3194376 w 3897869"/>
                  <a:gd name="connsiteY31" fmla="*/ 3089434 h 3965243"/>
                  <a:gd name="connsiteX32" fmla="*/ 3268026 w 3897869"/>
                  <a:gd name="connsiteY32" fmla="*/ 3526326 h 3965243"/>
                  <a:gd name="connsiteX33" fmla="*/ 2347298 w 3897869"/>
                  <a:gd name="connsiteY33" fmla="*/ 3920822 h 3965243"/>
                  <a:gd name="connsiteX34" fmla="*/ 42617 w 3897869"/>
                  <a:gd name="connsiteY34" fmla="*/ 2396849 h 3965243"/>
                  <a:gd name="connsiteX35" fmla="*/ 1594841 w 3897869"/>
                  <a:gd name="connsiteY35" fmla="*/ 62434 h 3965243"/>
                  <a:gd name="connsiteX0" fmla="*/ 1853384 w 3897869"/>
                  <a:gd name="connsiteY0" fmla="*/ 1388405 h 3965243"/>
                  <a:gd name="connsiteX1" fmla="*/ 1768767 w 3897869"/>
                  <a:gd name="connsiteY1" fmla="*/ 1407105 h 3965243"/>
                  <a:gd name="connsiteX2" fmla="*/ 1517577 w 3897869"/>
                  <a:gd name="connsiteY2" fmla="*/ 2058791 h 3965243"/>
                  <a:gd name="connsiteX3" fmla="*/ 1928990 w 3897869"/>
                  <a:gd name="connsiteY3" fmla="*/ 2656528 h 3965243"/>
                  <a:gd name="connsiteX4" fmla="*/ 2318674 w 3897869"/>
                  <a:gd name="connsiteY4" fmla="*/ 2023139 h 3965243"/>
                  <a:gd name="connsiteX5" fmla="*/ 2293344 w 3897869"/>
                  <a:gd name="connsiteY5" fmla="*/ 1851009 h 3965243"/>
                  <a:gd name="connsiteX6" fmla="*/ 1853384 w 3897869"/>
                  <a:gd name="connsiteY6" fmla="*/ 1388405 h 3965243"/>
                  <a:gd name="connsiteX7" fmla="*/ 1594841 w 3897869"/>
                  <a:gd name="connsiteY7" fmla="*/ 62434 h 3965243"/>
                  <a:gd name="connsiteX8" fmla="*/ 3869632 w 3897869"/>
                  <a:gd name="connsiteY8" fmla="*/ 1534104 h 3965243"/>
                  <a:gd name="connsiteX9" fmla="*/ 3670773 w 3897869"/>
                  <a:gd name="connsiteY9" fmla="*/ 2442221 h 3965243"/>
                  <a:gd name="connsiteX10" fmla="*/ 3671055 w 3897869"/>
                  <a:gd name="connsiteY10" fmla="*/ 2443164 h 3965243"/>
                  <a:gd name="connsiteX11" fmla="*/ 3164582 w 3897869"/>
                  <a:gd name="connsiteY11" fmla="*/ 2847840 h 3965243"/>
                  <a:gd name="connsiteX12" fmla="*/ 3176822 w 3897869"/>
                  <a:gd name="connsiteY12" fmla="*/ 2861767 h 3965243"/>
                  <a:gd name="connsiteX13" fmla="*/ 3146203 w 3897869"/>
                  <a:gd name="connsiteY13" fmla="*/ 2860537 h 3965243"/>
                  <a:gd name="connsiteX14" fmla="*/ 3151211 w 3897869"/>
                  <a:gd name="connsiteY14" fmla="*/ 2852936 h 3965243"/>
                  <a:gd name="connsiteX15" fmla="*/ 2397082 w 3897869"/>
                  <a:gd name="connsiteY15" fmla="*/ 2581462 h 3965243"/>
                  <a:gd name="connsiteX16" fmla="*/ 2396219 w 3897869"/>
                  <a:gd name="connsiteY16" fmla="*/ 2574988 h 3965243"/>
                  <a:gd name="connsiteX17" fmla="*/ 1746058 w 3897869"/>
                  <a:gd name="connsiteY17" fmla="*/ 3110355 h 3965243"/>
                  <a:gd name="connsiteX18" fmla="*/ 990519 w 3897869"/>
                  <a:gd name="connsiteY18" fmla="*/ 2036564 h 3965243"/>
                  <a:gd name="connsiteX19" fmla="*/ 1593790 w 3897869"/>
                  <a:gd name="connsiteY19" fmla="*/ 984589 h 3965243"/>
                  <a:gd name="connsiteX20" fmla="*/ 1746058 w 3897869"/>
                  <a:gd name="connsiteY20" fmla="*/ 962773 h 3965243"/>
                  <a:gd name="connsiteX21" fmla="*/ 2206475 w 3897869"/>
                  <a:gd name="connsiteY21" fmla="*/ 1190705 h 3965243"/>
                  <a:gd name="connsiteX22" fmla="*/ 2185910 w 3897869"/>
                  <a:gd name="connsiteY22" fmla="*/ 894663 h 3965243"/>
                  <a:gd name="connsiteX23" fmla="*/ 2656644 w 3897869"/>
                  <a:gd name="connsiteY23" fmla="*/ 819919 h 3965243"/>
                  <a:gd name="connsiteX24" fmla="*/ 2828567 w 3897869"/>
                  <a:gd name="connsiteY24" fmla="*/ 2116306 h 3965243"/>
                  <a:gd name="connsiteX25" fmla="*/ 3312378 w 3897869"/>
                  <a:gd name="connsiteY25" fmla="*/ 2058373 h 3965243"/>
                  <a:gd name="connsiteX26" fmla="*/ 3289926 w 3897869"/>
                  <a:gd name="connsiteY26" fmla="*/ 1363476 h 3965243"/>
                  <a:gd name="connsiteX27" fmla="*/ 3290031 w 3897869"/>
                  <a:gd name="connsiteY27" fmla="*/ 1363579 h 3965243"/>
                  <a:gd name="connsiteX28" fmla="*/ 1700745 w 3897869"/>
                  <a:gd name="connsiteY28" fmla="*/ 591812 h 3965243"/>
                  <a:gd name="connsiteX29" fmla="*/ 571995 w 3897869"/>
                  <a:gd name="connsiteY29" fmla="*/ 2290946 h 3965243"/>
                  <a:gd name="connsiteX30" fmla="*/ 2267548 w 3897869"/>
                  <a:gd name="connsiteY30" fmla="*/ 3425067 h 3965243"/>
                  <a:gd name="connsiteX31" fmla="*/ 3194376 w 3897869"/>
                  <a:gd name="connsiteY31" fmla="*/ 3089434 h 3965243"/>
                  <a:gd name="connsiteX32" fmla="*/ 3268026 w 3897869"/>
                  <a:gd name="connsiteY32" fmla="*/ 3526326 h 3965243"/>
                  <a:gd name="connsiteX33" fmla="*/ 2347298 w 3897869"/>
                  <a:gd name="connsiteY33" fmla="*/ 3920822 h 3965243"/>
                  <a:gd name="connsiteX34" fmla="*/ 42617 w 3897869"/>
                  <a:gd name="connsiteY34" fmla="*/ 2396849 h 3965243"/>
                  <a:gd name="connsiteX35" fmla="*/ 1594841 w 3897869"/>
                  <a:gd name="connsiteY35" fmla="*/ 62434 h 3965243"/>
                  <a:gd name="connsiteX0" fmla="*/ 1853384 w 3897869"/>
                  <a:gd name="connsiteY0" fmla="*/ 1370964 h 3947802"/>
                  <a:gd name="connsiteX1" fmla="*/ 1768767 w 3897869"/>
                  <a:gd name="connsiteY1" fmla="*/ 1389664 h 3947802"/>
                  <a:gd name="connsiteX2" fmla="*/ 1517577 w 3897869"/>
                  <a:gd name="connsiteY2" fmla="*/ 2041350 h 3947802"/>
                  <a:gd name="connsiteX3" fmla="*/ 1928990 w 3897869"/>
                  <a:gd name="connsiteY3" fmla="*/ 2639087 h 3947802"/>
                  <a:gd name="connsiteX4" fmla="*/ 2318674 w 3897869"/>
                  <a:gd name="connsiteY4" fmla="*/ 2005698 h 3947802"/>
                  <a:gd name="connsiteX5" fmla="*/ 2293344 w 3897869"/>
                  <a:gd name="connsiteY5" fmla="*/ 1833568 h 3947802"/>
                  <a:gd name="connsiteX6" fmla="*/ 1853384 w 3897869"/>
                  <a:gd name="connsiteY6" fmla="*/ 1370964 h 3947802"/>
                  <a:gd name="connsiteX7" fmla="*/ 1594841 w 3897869"/>
                  <a:gd name="connsiteY7" fmla="*/ 44993 h 3947802"/>
                  <a:gd name="connsiteX8" fmla="*/ 3869632 w 3897869"/>
                  <a:gd name="connsiteY8" fmla="*/ 1516663 h 3947802"/>
                  <a:gd name="connsiteX9" fmla="*/ 3670773 w 3897869"/>
                  <a:gd name="connsiteY9" fmla="*/ 2424780 h 3947802"/>
                  <a:gd name="connsiteX10" fmla="*/ 3671055 w 3897869"/>
                  <a:gd name="connsiteY10" fmla="*/ 2425723 h 3947802"/>
                  <a:gd name="connsiteX11" fmla="*/ 3164582 w 3897869"/>
                  <a:gd name="connsiteY11" fmla="*/ 2830399 h 3947802"/>
                  <a:gd name="connsiteX12" fmla="*/ 3176822 w 3897869"/>
                  <a:gd name="connsiteY12" fmla="*/ 2844326 h 3947802"/>
                  <a:gd name="connsiteX13" fmla="*/ 3146203 w 3897869"/>
                  <a:gd name="connsiteY13" fmla="*/ 2843096 h 3947802"/>
                  <a:gd name="connsiteX14" fmla="*/ 3151211 w 3897869"/>
                  <a:gd name="connsiteY14" fmla="*/ 2835495 h 3947802"/>
                  <a:gd name="connsiteX15" fmla="*/ 2397082 w 3897869"/>
                  <a:gd name="connsiteY15" fmla="*/ 2564021 h 3947802"/>
                  <a:gd name="connsiteX16" fmla="*/ 2396219 w 3897869"/>
                  <a:gd name="connsiteY16" fmla="*/ 2557547 h 3947802"/>
                  <a:gd name="connsiteX17" fmla="*/ 1746058 w 3897869"/>
                  <a:gd name="connsiteY17" fmla="*/ 3092914 h 3947802"/>
                  <a:gd name="connsiteX18" fmla="*/ 990519 w 3897869"/>
                  <a:gd name="connsiteY18" fmla="*/ 2019123 h 3947802"/>
                  <a:gd name="connsiteX19" fmla="*/ 1593790 w 3897869"/>
                  <a:gd name="connsiteY19" fmla="*/ 967148 h 3947802"/>
                  <a:gd name="connsiteX20" fmla="*/ 1746058 w 3897869"/>
                  <a:gd name="connsiteY20" fmla="*/ 945332 h 3947802"/>
                  <a:gd name="connsiteX21" fmla="*/ 2206475 w 3897869"/>
                  <a:gd name="connsiteY21" fmla="*/ 1173264 h 3947802"/>
                  <a:gd name="connsiteX22" fmla="*/ 2185910 w 3897869"/>
                  <a:gd name="connsiteY22" fmla="*/ 877222 h 3947802"/>
                  <a:gd name="connsiteX23" fmla="*/ 2656644 w 3897869"/>
                  <a:gd name="connsiteY23" fmla="*/ 802478 h 3947802"/>
                  <a:gd name="connsiteX24" fmla="*/ 2828567 w 3897869"/>
                  <a:gd name="connsiteY24" fmla="*/ 2098865 h 3947802"/>
                  <a:gd name="connsiteX25" fmla="*/ 3312378 w 3897869"/>
                  <a:gd name="connsiteY25" fmla="*/ 2040932 h 3947802"/>
                  <a:gd name="connsiteX26" fmla="*/ 3289926 w 3897869"/>
                  <a:gd name="connsiteY26" fmla="*/ 1346035 h 3947802"/>
                  <a:gd name="connsiteX27" fmla="*/ 3290031 w 3897869"/>
                  <a:gd name="connsiteY27" fmla="*/ 1346138 h 3947802"/>
                  <a:gd name="connsiteX28" fmla="*/ 1700745 w 3897869"/>
                  <a:gd name="connsiteY28" fmla="*/ 574371 h 3947802"/>
                  <a:gd name="connsiteX29" fmla="*/ 571995 w 3897869"/>
                  <a:gd name="connsiteY29" fmla="*/ 2273505 h 3947802"/>
                  <a:gd name="connsiteX30" fmla="*/ 2267548 w 3897869"/>
                  <a:gd name="connsiteY30" fmla="*/ 3407626 h 3947802"/>
                  <a:gd name="connsiteX31" fmla="*/ 3194376 w 3897869"/>
                  <a:gd name="connsiteY31" fmla="*/ 3071993 h 3947802"/>
                  <a:gd name="connsiteX32" fmla="*/ 3268026 w 3897869"/>
                  <a:gd name="connsiteY32" fmla="*/ 3508885 h 3947802"/>
                  <a:gd name="connsiteX33" fmla="*/ 2347298 w 3897869"/>
                  <a:gd name="connsiteY33" fmla="*/ 3903381 h 3947802"/>
                  <a:gd name="connsiteX34" fmla="*/ 42617 w 3897869"/>
                  <a:gd name="connsiteY34" fmla="*/ 2379408 h 3947802"/>
                  <a:gd name="connsiteX35" fmla="*/ 1594841 w 3897869"/>
                  <a:gd name="connsiteY35" fmla="*/ 44993 h 3947802"/>
                  <a:gd name="connsiteX0" fmla="*/ 1853384 w 3897869"/>
                  <a:gd name="connsiteY0" fmla="*/ 1370964 h 3947802"/>
                  <a:gd name="connsiteX1" fmla="*/ 1768767 w 3897869"/>
                  <a:gd name="connsiteY1" fmla="*/ 1389664 h 3947802"/>
                  <a:gd name="connsiteX2" fmla="*/ 1517577 w 3897869"/>
                  <a:gd name="connsiteY2" fmla="*/ 2041350 h 3947802"/>
                  <a:gd name="connsiteX3" fmla="*/ 1928990 w 3897869"/>
                  <a:gd name="connsiteY3" fmla="*/ 2639087 h 3947802"/>
                  <a:gd name="connsiteX4" fmla="*/ 2318674 w 3897869"/>
                  <a:gd name="connsiteY4" fmla="*/ 2005698 h 3947802"/>
                  <a:gd name="connsiteX5" fmla="*/ 2293344 w 3897869"/>
                  <a:gd name="connsiteY5" fmla="*/ 1833568 h 3947802"/>
                  <a:gd name="connsiteX6" fmla="*/ 1853384 w 3897869"/>
                  <a:gd name="connsiteY6" fmla="*/ 1370964 h 3947802"/>
                  <a:gd name="connsiteX7" fmla="*/ 1594841 w 3897869"/>
                  <a:gd name="connsiteY7" fmla="*/ 44993 h 3947802"/>
                  <a:gd name="connsiteX8" fmla="*/ 3869632 w 3897869"/>
                  <a:gd name="connsiteY8" fmla="*/ 1516663 h 3947802"/>
                  <a:gd name="connsiteX9" fmla="*/ 3670773 w 3897869"/>
                  <a:gd name="connsiteY9" fmla="*/ 2424780 h 3947802"/>
                  <a:gd name="connsiteX10" fmla="*/ 3671055 w 3897869"/>
                  <a:gd name="connsiteY10" fmla="*/ 2425723 h 3947802"/>
                  <a:gd name="connsiteX11" fmla="*/ 3164582 w 3897869"/>
                  <a:gd name="connsiteY11" fmla="*/ 2830399 h 3947802"/>
                  <a:gd name="connsiteX12" fmla="*/ 3176822 w 3897869"/>
                  <a:gd name="connsiteY12" fmla="*/ 2844326 h 3947802"/>
                  <a:gd name="connsiteX13" fmla="*/ 3146203 w 3897869"/>
                  <a:gd name="connsiteY13" fmla="*/ 2843096 h 3947802"/>
                  <a:gd name="connsiteX14" fmla="*/ 3151211 w 3897869"/>
                  <a:gd name="connsiteY14" fmla="*/ 2835495 h 3947802"/>
                  <a:gd name="connsiteX15" fmla="*/ 2397082 w 3897869"/>
                  <a:gd name="connsiteY15" fmla="*/ 2564021 h 3947802"/>
                  <a:gd name="connsiteX16" fmla="*/ 2396219 w 3897869"/>
                  <a:gd name="connsiteY16" fmla="*/ 2557547 h 3947802"/>
                  <a:gd name="connsiteX17" fmla="*/ 1746058 w 3897869"/>
                  <a:gd name="connsiteY17" fmla="*/ 3092914 h 3947802"/>
                  <a:gd name="connsiteX18" fmla="*/ 990519 w 3897869"/>
                  <a:gd name="connsiteY18" fmla="*/ 2019123 h 3947802"/>
                  <a:gd name="connsiteX19" fmla="*/ 1593790 w 3897869"/>
                  <a:gd name="connsiteY19" fmla="*/ 967148 h 3947802"/>
                  <a:gd name="connsiteX20" fmla="*/ 1746058 w 3897869"/>
                  <a:gd name="connsiteY20" fmla="*/ 945332 h 3947802"/>
                  <a:gd name="connsiteX21" fmla="*/ 2206475 w 3897869"/>
                  <a:gd name="connsiteY21" fmla="*/ 1173264 h 3947802"/>
                  <a:gd name="connsiteX22" fmla="*/ 2185910 w 3897869"/>
                  <a:gd name="connsiteY22" fmla="*/ 877222 h 3947802"/>
                  <a:gd name="connsiteX23" fmla="*/ 2656644 w 3897869"/>
                  <a:gd name="connsiteY23" fmla="*/ 802478 h 3947802"/>
                  <a:gd name="connsiteX24" fmla="*/ 2828567 w 3897869"/>
                  <a:gd name="connsiteY24" fmla="*/ 2098865 h 3947802"/>
                  <a:gd name="connsiteX25" fmla="*/ 3312378 w 3897869"/>
                  <a:gd name="connsiteY25" fmla="*/ 2040932 h 3947802"/>
                  <a:gd name="connsiteX26" fmla="*/ 3289926 w 3897869"/>
                  <a:gd name="connsiteY26" fmla="*/ 1346035 h 3947802"/>
                  <a:gd name="connsiteX27" fmla="*/ 3290031 w 3897869"/>
                  <a:gd name="connsiteY27" fmla="*/ 1346138 h 3947802"/>
                  <a:gd name="connsiteX28" fmla="*/ 1700745 w 3897869"/>
                  <a:gd name="connsiteY28" fmla="*/ 574371 h 3947802"/>
                  <a:gd name="connsiteX29" fmla="*/ 571995 w 3897869"/>
                  <a:gd name="connsiteY29" fmla="*/ 2273505 h 3947802"/>
                  <a:gd name="connsiteX30" fmla="*/ 2267548 w 3897869"/>
                  <a:gd name="connsiteY30" fmla="*/ 3407626 h 3947802"/>
                  <a:gd name="connsiteX31" fmla="*/ 3194376 w 3897869"/>
                  <a:gd name="connsiteY31" fmla="*/ 3071993 h 3947802"/>
                  <a:gd name="connsiteX32" fmla="*/ 3268026 w 3897869"/>
                  <a:gd name="connsiteY32" fmla="*/ 3508885 h 3947802"/>
                  <a:gd name="connsiteX33" fmla="*/ 2347298 w 3897869"/>
                  <a:gd name="connsiteY33" fmla="*/ 3903381 h 3947802"/>
                  <a:gd name="connsiteX34" fmla="*/ 42617 w 3897869"/>
                  <a:gd name="connsiteY34" fmla="*/ 2379408 h 3947802"/>
                  <a:gd name="connsiteX35" fmla="*/ 1594841 w 3897869"/>
                  <a:gd name="connsiteY35" fmla="*/ 44993 h 3947802"/>
                  <a:gd name="connsiteX0" fmla="*/ 1853384 w 3897869"/>
                  <a:gd name="connsiteY0" fmla="*/ 1370964 h 3947802"/>
                  <a:gd name="connsiteX1" fmla="*/ 1768767 w 3897869"/>
                  <a:gd name="connsiteY1" fmla="*/ 1389664 h 3947802"/>
                  <a:gd name="connsiteX2" fmla="*/ 1517577 w 3897869"/>
                  <a:gd name="connsiteY2" fmla="*/ 2041350 h 3947802"/>
                  <a:gd name="connsiteX3" fmla="*/ 1928990 w 3897869"/>
                  <a:gd name="connsiteY3" fmla="*/ 2639087 h 3947802"/>
                  <a:gd name="connsiteX4" fmla="*/ 2318674 w 3897869"/>
                  <a:gd name="connsiteY4" fmla="*/ 2005698 h 3947802"/>
                  <a:gd name="connsiteX5" fmla="*/ 2293344 w 3897869"/>
                  <a:gd name="connsiteY5" fmla="*/ 1833568 h 3947802"/>
                  <a:gd name="connsiteX6" fmla="*/ 1853384 w 3897869"/>
                  <a:gd name="connsiteY6" fmla="*/ 1370964 h 3947802"/>
                  <a:gd name="connsiteX7" fmla="*/ 1594841 w 3897869"/>
                  <a:gd name="connsiteY7" fmla="*/ 44993 h 3947802"/>
                  <a:gd name="connsiteX8" fmla="*/ 3869632 w 3897869"/>
                  <a:gd name="connsiteY8" fmla="*/ 1516663 h 3947802"/>
                  <a:gd name="connsiteX9" fmla="*/ 3670773 w 3897869"/>
                  <a:gd name="connsiteY9" fmla="*/ 2424780 h 3947802"/>
                  <a:gd name="connsiteX10" fmla="*/ 3671055 w 3897869"/>
                  <a:gd name="connsiteY10" fmla="*/ 2425723 h 3947802"/>
                  <a:gd name="connsiteX11" fmla="*/ 3164582 w 3897869"/>
                  <a:gd name="connsiteY11" fmla="*/ 2830399 h 3947802"/>
                  <a:gd name="connsiteX12" fmla="*/ 3176822 w 3897869"/>
                  <a:gd name="connsiteY12" fmla="*/ 2844326 h 3947802"/>
                  <a:gd name="connsiteX13" fmla="*/ 3146203 w 3897869"/>
                  <a:gd name="connsiteY13" fmla="*/ 2843096 h 3947802"/>
                  <a:gd name="connsiteX14" fmla="*/ 3151211 w 3897869"/>
                  <a:gd name="connsiteY14" fmla="*/ 2835495 h 3947802"/>
                  <a:gd name="connsiteX15" fmla="*/ 2397082 w 3897869"/>
                  <a:gd name="connsiteY15" fmla="*/ 2564021 h 3947802"/>
                  <a:gd name="connsiteX16" fmla="*/ 2396219 w 3897869"/>
                  <a:gd name="connsiteY16" fmla="*/ 2557547 h 3947802"/>
                  <a:gd name="connsiteX17" fmla="*/ 1746058 w 3897869"/>
                  <a:gd name="connsiteY17" fmla="*/ 3092914 h 3947802"/>
                  <a:gd name="connsiteX18" fmla="*/ 990519 w 3897869"/>
                  <a:gd name="connsiteY18" fmla="*/ 2019123 h 3947802"/>
                  <a:gd name="connsiteX19" fmla="*/ 1593790 w 3897869"/>
                  <a:gd name="connsiteY19" fmla="*/ 967148 h 3947802"/>
                  <a:gd name="connsiteX20" fmla="*/ 1746058 w 3897869"/>
                  <a:gd name="connsiteY20" fmla="*/ 945332 h 3947802"/>
                  <a:gd name="connsiteX21" fmla="*/ 2206475 w 3897869"/>
                  <a:gd name="connsiteY21" fmla="*/ 1173264 h 3947802"/>
                  <a:gd name="connsiteX22" fmla="*/ 2185910 w 3897869"/>
                  <a:gd name="connsiteY22" fmla="*/ 877222 h 3947802"/>
                  <a:gd name="connsiteX23" fmla="*/ 2656644 w 3897869"/>
                  <a:gd name="connsiteY23" fmla="*/ 802478 h 3947802"/>
                  <a:gd name="connsiteX24" fmla="*/ 2828567 w 3897869"/>
                  <a:gd name="connsiteY24" fmla="*/ 2098865 h 3947802"/>
                  <a:gd name="connsiteX25" fmla="*/ 3312378 w 3897869"/>
                  <a:gd name="connsiteY25" fmla="*/ 2040932 h 3947802"/>
                  <a:gd name="connsiteX26" fmla="*/ 3289926 w 3897869"/>
                  <a:gd name="connsiteY26" fmla="*/ 1346035 h 3947802"/>
                  <a:gd name="connsiteX27" fmla="*/ 3290031 w 3897869"/>
                  <a:gd name="connsiteY27" fmla="*/ 1346138 h 3947802"/>
                  <a:gd name="connsiteX28" fmla="*/ 1700745 w 3897869"/>
                  <a:gd name="connsiteY28" fmla="*/ 574371 h 3947802"/>
                  <a:gd name="connsiteX29" fmla="*/ 571995 w 3897869"/>
                  <a:gd name="connsiteY29" fmla="*/ 2273505 h 3947802"/>
                  <a:gd name="connsiteX30" fmla="*/ 2267548 w 3897869"/>
                  <a:gd name="connsiteY30" fmla="*/ 3407626 h 3947802"/>
                  <a:gd name="connsiteX31" fmla="*/ 3194376 w 3897869"/>
                  <a:gd name="connsiteY31" fmla="*/ 3071993 h 3947802"/>
                  <a:gd name="connsiteX32" fmla="*/ 3268026 w 3897869"/>
                  <a:gd name="connsiteY32" fmla="*/ 3508885 h 3947802"/>
                  <a:gd name="connsiteX33" fmla="*/ 2347298 w 3897869"/>
                  <a:gd name="connsiteY33" fmla="*/ 3903381 h 3947802"/>
                  <a:gd name="connsiteX34" fmla="*/ 42617 w 3897869"/>
                  <a:gd name="connsiteY34" fmla="*/ 2379408 h 3947802"/>
                  <a:gd name="connsiteX35" fmla="*/ 1594841 w 3897869"/>
                  <a:gd name="connsiteY35" fmla="*/ 44993 h 3947802"/>
                  <a:gd name="connsiteX0" fmla="*/ 1853384 w 3897869"/>
                  <a:gd name="connsiteY0" fmla="*/ 1362894 h 3939732"/>
                  <a:gd name="connsiteX1" fmla="*/ 1768767 w 3897869"/>
                  <a:gd name="connsiteY1" fmla="*/ 1381594 h 3939732"/>
                  <a:gd name="connsiteX2" fmla="*/ 1517577 w 3897869"/>
                  <a:gd name="connsiteY2" fmla="*/ 2033280 h 3939732"/>
                  <a:gd name="connsiteX3" fmla="*/ 1928990 w 3897869"/>
                  <a:gd name="connsiteY3" fmla="*/ 2631017 h 3939732"/>
                  <a:gd name="connsiteX4" fmla="*/ 2318674 w 3897869"/>
                  <a:gd name="connsiteY4" fmla="*/ 1997628 h 3939732"/>
                  <a:gd name="connsiteX5" fmla="*/ 2293344 w 3897869"/>
                  <a:gd name="connsiteY5" fmla="*/ 1825498 h 3939732"/>
                  <a:gd name="connsiteX6" fmla="*/ 1853384 w 3897869"/>
                  <a:gd name="connsiteY6" fmla="*/ 1362894 h 3939732"/>
                  <a:gd name="connsiteX7" fmla="*/ 1594841 w 3897869"/>
                  <a:gd name="connsiteY7" fmla="*/ 36923 h 3939732"/>
                  <a:gd name="connsiteX8" fmla="*/ 3869632 w 3897869"/>
                  <a:gd name="connsiteY8" fmla="*/ 1508593 h 3939732"/>
                  <a:gd name="connsiteX9" fmla="*/ 3670773 w 3897869"/>
                  <a:gd name="connsiteY9" fmla="*/ 2416710 h 3939732"/>
                  <a:gd name="connsiteX10" fmla="*/ 3671055 w 3897869"/>
                  <a:gd name="connsiteY10" fmla="*/ 2417653 h 3939732"/>
                  <a:gd name="connsiteX11" fmla="*/ 3164582 w 3897869"/>
                  <a:gd name="connsiteY11" fmla="*/ 2822329 h 3939732"/>
                  <a:gd name="connsiteX12" fmla="*/ 3176822 w 3897869"/>
                  <a:gd name="connsiteY12" fmla="*/ 2836256 h 3939732"/>
                  <a:gd name="connsiteX13" fmla="*/ 3146203 w 3897869"/>
                  <a:gd name="connsiteY13" fmla="*/ 2835026 h 3939732"/>
                  <a:gd name="connsiteX14" fmla="*/ 3151211 w 3897869"/>
                  <a:gd name="connsiteY14" fmla="*/ 2827425 h 3939732"/>
                  <a:gd name="connsiteX15" fmla="*/ 2397082 w 3897869"/>
                  <a:gd name="connsiteY15" fmla="*/ 2555951 h 3939732"/>
                  <a:gd name="connsiteX16" fmla="*/ 2396219 w 3897869"/>
                  <a:gd name="connsiteY16" fmla="*/ 2549477 h 3939732"/>
                  <a:gd name="connsiteX17" fmla="*/ 1746058 w 3897869"/>
                  <a:gd name="connsiteY17" fmla="*/ 3084844 h 3939732"/>
                  <a:gd name="connsiteX18" fmla="*/ 990519 w 3897869"/>
                  <a:gd name="connsiteY18" fmla="*/ 2011053 h 3939732"/>
                  <a:gd name="connsiteX19" fmla="*/ 1593790 w 3897869"/>
                  <a:gd name="connsiteY19" fmla="*/ 959078 h 3939732"/>
                  <a:gd name="connsiteX20" fmla="*/ 1746058 w 3897869"/>
                  <a:gd name="connsiteY20" fmla="*/ 937262 h 3939732"/>
                  <a:gd name="connsiteX21" fmla="*/ 2206475 w 3897869"/>
                  <a:gd name="connsiteY21" fmla="*/ 1165194 h 3939732"/>
                  <a:gd name="connsiteX22" fmla="*/ 2185910 w 3897869"/>
                  <a:gd name="connsiteY22" fmla="*/ 869152 h 3939732"/>
                  <a:gd name="connsiteX23" fmla="*/ 2656644 w 3897869"/>
                  <a:gd name="connsiteY23" fmla="*/ 794408 h 3939732"/>
                  <a:gd name="connsiteX24" fmla="*/ 2828567 w 3897869"/>
                  <a:gd name="connsiteY24" fmla="*/ 2090795 h 3939732"/>
                  <a:gd name="connsiteX25" fmla="*/ 3312378 w 3897869"/>
                  <a:gd name="connsiteY25" fmla="*/ 2032862 h 3939732"/>
                  <a:gd name="connsiteX26" fmla="*/ 3289926 w 3897869"/>
                  <a:gd name="connsiteY26" fmla="*/ 1337965 h 3939732"/>
                  <a:gd name="connsiteX27" fmla="*/ 3290031 w 3897869"/>
                  <a:gd name="connsiteY27" fmla="*/ 1338068 h 3939732"/>
                  <a:gd name="connsiteX28" fmla="*/ 1700745 w 3897869"/>
                  <a:gd name="connsiteY28" fmla="*/ 566301 h 3939732"/>
                  <a:gd name="connsiteX29" fmla="*/ 571995 w 3897869"/>
                  <a:gd name="connsiteY29" fmla="*/ 2265435 h 3939732"/>
                  <a:gd name="connsiteX30" fmla="*/ 2267548 w 3897869"/>
                  <a:gd name="connsiteY30" fmla="*/ 3399556 h 3939732"/>
                  <a:gd name="connsiteX31" fmla="*/ 3194376 w 3897869"/>
                  <a:gd name="connsiteY31" fmla="*/ 3063923 h 3939732"/>
                  <a:gd name="connsiteX32" fmla="*/ 3268026 w 3897869"/>
                  <a:gd name="connsiteY32" fmla="*/ 3500815 h 3939732"/>
                  <a:gd name="connsiteX33" fmla="*/ 2347298 w 3897869"/>
                  <a:gd name="connsiteY33" fmla="*/ 3895311 h 3939732"/>
                  <a:gd name="connsiteX34" fmla="*/ 42617 w 3897869"/>
                  <a:gd name="connsiteY34" fmla="*/ 2371338 h 3939732"/>
                  <a:gd name="connsiteX35" fmla="*/ 1594841 w 3897869"/>
                  <a:gd name="connsiteY35" fmla="*/ 36923 h 3939732"/>
                  <a:gd name="connsiteX0" fmla="*/ 1853384 w 3897869"/>
                  <a:gd name="connsiteY0" fmla="*/ 1371624 h 3948462"/>
                  <a:gd name="connsiteX1" fmla="*/ 1768767 w 3897869"/>
                  <a:gd name="connsiteY1" fmla="*/ 1390324 h 3948462"/>
                  <a:gd name="connsiteX2" fmla="*/ 1517577 w 3897869"/>
                  <a:gd name="connsiteY2" fmla="*/ 2042010 h 3948462"/>
                  <a:gd name="connsiteX3" fmla="*/ 1928990 w 3897869"/>
                  <a:gd name="connsiteY3" fmla="*/ 2639747 h 3948462"/>
                  <a:gd name="connsiteX4" fmla="*/ 2318674 w 3897869"/>
                  <a:gd name="connsiteY4" fmla="*/ 2006358 h 3948462"/>
                  <a:gd name="connsiteX5" fmla="*/ 2293344 w 3897869"/>
                  <a:gd name="connsiteY5" fmla="*/ 1834228 h 3948462"/>
                  <a:gd name="connsiteX6" fmla="*/ 1853384 w 3897869"/>
                  <a:gd name="connsiteY6" fmla="*/ 1371624 h 3948462"/>
                  <a:gd name="connsiteX7" fmla="*/ 1594841 w 3897869"/>
                  <a:gd name="connsiteY7" fmla="*/ 45653 h 3948462"/>
                  <a:gd name="connsiteX8" fmla="*/ 3869632 w 3897869"/>
                  <a:gd name="connsiteY8" fmla="*/ 1517323 h 3948462"/>
                  <a:gd name="connsiteX9" fmla="*/ 3670773 w 3897869"/>
                  <a:gd name="connsiteY9" fmla="*/ 2425440 h 3948462"/>
                  <a:gd name="connsiteX10" fmla="*/ 3671055 w 3897869"/>
                  <a:gd name="connsiteY10" fmla="*/ 2426383 h 3948462"/>
                  <a:gd name="connsiteX11" fmla="*/ 3164582 w 3897869"/>
                  <a:gd name="connsiteY11" fmla="*/ 2831059 h 3948462"/>
                  <a:gd name="connsiteX12" fmla="*/ 3176822 w 3897869"/>
                  <a:gd name="connsiteY12" fmla="*/ 2844986 h 3948462"/>
                  <a:gd name="connsiteX13" fmla="*/ 3146203 w 3897869"/>
                  <a:gd name="connsiteY13" fmla="*/ 2843756 h 3948462"/>
                  <a:gd name="connsiteX14" fmla="*/ 3151211 w 3897869"/>
                  <a:gd name="connsiteY14" fmla="*/ 2836155 h 3948462"/>
                  <a:gd name="connsiteX15" fmla="*/ 2397082 w 3897869"/>
                  <a:gd name="connsiteY15" fmla="*/ 2564681 h 3948462"/>
                  <a:gd name="connsiteX16" fmla="*/ 2396219 w 3897869"/>
                  <a:gd name="connsiteY16" fmla="*/ 2558207 h 3948462"/>
                  <a:gd name="connsiteX17" fmla="*/ 1746058 w 3897869"/>
                  <a:gd name="connsiteY17" fmla="*/ 3093574 h 3948462"/>
                  <a:gd name="connsiteX18" fmla="*/ 990519 w 3897869"/>
                  <a:gd name="connsiteY18" fmla="*/ 2019783 h 3948462"/>
                  <a:gd name="connsiteX19" fmla="*/ 1593790 w 3897869"/>
                  <a:gd name="connsiteY19" fmla="*/ 967808 h 3948462"/>
                  <a:gd name="connsiteX20" fmla="*/ 1746058 w 3897869"/>
                  <a:gd name="connsiteY20" fmla="*/ 945992 h 3948462"/>
                  <a:gd name="connsiteX21" fmla="*/ 2206475 w 3897869"/>
                  <a:gd name="connsiteY21" fmla="*/ 1173924 h 3948462"/>
                  <a:gd name="connsiteX22" fmla="*/ 2185910 w 3897869"/>
                  <a:gd name="connsiteY22" fmla="*/ 877882 h 3948462"/>
                  <a:gd name="connsiteX23" fmla="*/ 2656644 w 3897869"/>
                  <a:gd name="connsiteY23" fmla="*/ 803138 h 3948462"/>
                  <a:gd name="connsiteX24" fmla="*/ 2828567 w 3897869"/>
                  <a:gd name="connsiteY24" fmla="*/ 2099525 h 3948462"/>
                  <a:gd name="connsiteX25" fmla="*/ 3312378 w 3897869"/>
                  <a:gd name="connsiteY25" fmla="*/ 2041592 h 3948462"/>
                  <a:gd name="connsiteX26" fmla="*/ 3289926 w 3897869"/>
                  <a:gd name="connsiteY26" fmla="*/ 1346695 h 3948462"/>
                  <a:gd name="connsiteX27" fmla="*/ 3290031 w 3897869"/>
                  <a:gd name="connsiteY27" fmla="*/ 1346798 h 3948462"/>
                  <a:gd name="connsiteX28" fmla="*/ 1700745 w 3897869"/>
                  <a:gd name="connsiteY28" fmla="*/ 575031 h 3948462"/>
                  <a:gd name="connsiteX29" fmla="*/ 571995 w 3897869"/>
                  <a:gd name="connsiteY29" fmla="*/ 2274165 h 3948462"/>
                  <a:gd name="connsiteX30" fmla="*/ 2267548 w 3897869"/>
                  <a:gd name="connsiteY30" fmla="*/ 3408286 h 3948462"/>
                  <a:gd name="connsiteX31" fmla="*/ 3194376 w 3897869"/>
                  <a:gd name="connsiteY31" fmla="*/ 3072653 h 3948462"/>
                  <a:gd name="connsiteX32" fmla="*/ 3268026 w 3897869"/>
                  <a:gd name="connsiteY32" fmla="*/ 3509545 h 3948462"/>
                  <a:gd name="connsiteX33" fmla="*/ 2347298 w 3897869"/>
                  <a:gd name="connsiteY33" fmla="*/ 3904041 h 3948462"/>
                  <a:gd name="connsiteX34" fmla="*/ 42617 w 3897869"/>
                  <a:gd name="connsiteY34" fmla="*/ 2380068 h 3948462"/>
                  <a:gd name="connsiteX35" fmla="*/ 1594841 w 3897869"/>
                  <a:gd name="connsiteY35" fmla="*/ 45653 h 3948462"/>
                  <a:gd name="connsiteX0" fmla="*/ 1853384 w 3876965"/>
                  <a:gd name="connsiteY0" fmla="*/ 1371624 h 3948462"/>
                  <a:gd name="connsiteX1" fmla="*/ 1768767 w 3876965"/>
                  <a:gd name="connsiteY1" fmla="*/ 1390324 h 3948462"/>
                  <a:gd name="connsiteX2" fmla="*/ 1517577 w 3876965"/>
                  <a:gd name="connsiteY2" fmla="*/ 2042010 h 3948462"/>
                  <a:gd name="connsiteX3" fmla="*/ 1928990 w 3876965"/>
                  <a:gd name="connsiteY3" fmla="*/ 2639747 h 3948462"/>
                  <a:gd name="connsiteX4" fmla="*/ 2318674 w 3876965"/>
                  <a:gd name="connsiteY4" fmla="*/ 2006358 h 3948462"/>
                  <a:gd name="connsiteX5" fmla="*/ 2293344 w 3876965"/>
                  <a:gd name="connsiteY5" fmla="*/ 1834228 h 3948462"/>
                  <a:gd name="connsiteX6" fmla="*/ 1853384 w 3876965"/>
                  <a:gd name="connsiteY6" fmla="*/ 1371624 h 3948462"/>
                  <a:gd name="connsiteX7" fmla="*/ 1594841 w 3876965"/>
                  <a:gd name="connsiteY7" fmla="*/ 45653 h 3948462"/>
                  <a:gd name="connsiteX8" fmla="*/ 3869632 w 3876965"/>
                  <a:gd name="connsiteY8" fmla="*/ 1517323 h 3948462"/>
                  <a:gd name="connsiteX9" fmla="*/ 3670773 w 3876965"/>
                  <a:gd name="connsiteY9" fmla="*/ 2425440 h 3948462"/>
                  <a:gd name="connsiteX10" fmla="*/ 3671055 w 3876965"/>
                  <a:gd name="connsiteY10" fmla="*/ 2426383 h 3948462"/>
                  <a:gd name="connsiteX11" fmla="*/ 3164582 w 3876965"/>
                  <a:gd name="connsiteY11" fmla="*/ 2831059 h 3948462"/>
                  <a:gd name="connsiteX12" fmla="*/ 3176822 w 3876965"/>
                  <a:gd name="connsiteY12" fmla="*/ 2844986 h 3948462"/>
                  <a:gd name="connsiteX13" fmla="*/ 3146203 w 3876965"/>
                  <a:gd name="connsiteY13" fmla="*/ 2843756 h 3948462"/>
                  <a:gd name="connsiteX14" fmla="*/ 3151211 w 3876965"/>
                  <a:gd name="connsiteY14" fmla="*/ 2836155 h 3948462"/>
                  <a:gd name="connsiteX15" fmla="*/ 2397082 w 3876965"/>
                  <a:gd name="connsiteY15" fmla="*/ 2564681 h 3948462"/>
                  <a:gd name="connsiteX16" fmla="*/ 2396219 w 3876965"/>
                  <a:gd name="connsiteY16" fmla="*/ 2558207 h 3948462"/>
                  <a:gd name="connsiteX17" fmla="*/ 1746058 w 3876965"/>
                  <a:gd name="connsiteY17" fmla="*/ 3093574 h 3948462"/>
                  <a:gd name="connsiteX18" fmla="*/ 990519 w 3876965"/>
                  <a:gd name="connsiteY18" fmla="*/ 2019783 h 3948462"/>
                  <a:gd name="connsiteX19" fmla="*/ 1593790 w 3876965"/>
                  <a:gd name="connsiteY19" fmla="*/ 967808 h 3948462"/>
                  <a:gd name="connsiteX20" fmla="*/ 1746058 w 3876965"/>
                  <a:gd name="connsiteY20" fmla="*/ 945992 h 3948462"/>
                  <a:gd name="connsiteX21" fmla="*/ 2206475 w 3876965"/>
                  <a:gd name="connsiteY21" fmla="*/ 1173924 h 3948462"/>
                  <a:gd name="connsiteX22" fmla="*/ 2185910 w 3876965"/>
                  <a:gd name="connsiteY22" fmla="*/ 877882 h 3948462"/>
                  <a:gd name="connsiteX23" fmla="*/ 2656644 w 3876965"/>
                  <a:gd name="connsiteY23" fmla="*/ 803138 h 3948462"/>
                  <a:gd name="connsiteX24" fmla="*/ 2828567 w 3876965"/>
                  <a:gd name="connsiteY24" fmla="*/ 2099525 h 3948462"/>
                  <a:gd name="connsiteX25" fmla="*/ 3312378 w 3876965"/>
                  <a:gd name="connsiteY25" fmla="*/ 2041592 h 3948462"/>
                  <a:gd name="connsiteX26" fmla="*/ 3289926 w 3876965"/>
                  <a:gd name="connsiteY26" fmla="*/ 1346695 h 3948462"/>
                  <a:gd name="connsiteX27" fmla="*/ 3290031 w 3876965"/>
                  <a:gd name="connsiteY27" fmla="*/ 1346798 h 3948462"/>
                  <a:gd name="connsiteX28" fmla="*/ 1700745 w 3876965"/>
                  <a:gd name="connsiteY28" fmla="*/ 575031 h 3948462"/>
                  <a:gd name="connsiteX29" fmla="*/ 571995 w 3876965"/>
                  <a:gd name="connsiteY29" fmla="*/ 2274165 h 3948462"/>
                  <a:gd name="connsiteX30" fmla="*/ 2267548 w 3876965"/>
                  <a:gd name="connsiteY30" fmla="*/ 3408286 h 3948462"/>
                  <a:gd name="connsiteX31" fmla="*/ 3194376 w 3876965"/>
                  <a:gd name="connsiteY31" fmla="*/ 3072653 h 3948462"/>
                  <a:gd name="connsiteX32" fmla="*/ 3268026 w 3876965"/>
                  <a:gd name="connsiteY32" fmla="*/ 3509545 h 3948462"/>
                  <a:gd name="connsiteX33" fmla="*/ 2347298 w 3876965"/>
                  <a:gd name="connsiteY33" fmla="*/ 3904041 h 3948462"/>
                  <a:gd name="connsiteX34" fmla="*/ 42617 w 3876965"/>
                  <a:gd name="connsiteY34" fmla="*/ 2380068 h 3948462"/>
                  <a:gd name="connsiteX35" fmla="*/ 1594841 w 3876965"/>
                  <a:gd name="connsiteY35" fmla="*/ 45653 h 3948462"/>
                  <a:gd name="connsiteX0" fmla="*/ 1853384 w 3869632"/>
                  <a:gd name="connsiteY0" fmla="*/ 1371624 h 3948462"/>
                  <a:gd name="connsiteX1" fmla="*/ 1768767 w 3869632"/>
                  <a:gd name="connsiteY1" fmla="*/ 1390324 h 3948462"/>
                  <a:gd name="connsiteX2" fmla="*/ 1517577 w 3869632"/>
                  <a:gd name="connsiteY2" fmla="*/ 2042010 h 3948462"/>
                  <a:gd name="connsiteX3" fmla="*/ 1928990 w 3869632"/>
                  <a:gd name="connsiteY3" fmla="*/ 2639747 h 3948462"/>
                  <a:gd name="connsiteX4" fmla="*/ 2318674 w 3869632"/>
                  <a:gd name="connsiteY4" fmla="*/ 2006358 h 3948462"/>
                  <a:gd name="connsiteX5" fmla="*/ 2293344 w 3869632"/>
                  <a:gd name="connsiteY5" fmla="*/ 1834228 h 3948462"/>
                  <a:gd name="connsiteX6" fmla="*/ 1853384 w 3869632"/>
                  <a:gd name="connsiteY6" fmla="*/ 1371624 h 3948462"/>
                  <a:gd name="connsiteX7" fmla="*/ 1594841 w 3869632"/>
                  <a:gd name="connsiteY7" fmla="*/ 45653 h 3948462"/>
                  <a:gd name="connsiteX8" fmla="*/ 3869632 w 3869632"/>
                  <a:gd name="connsiteY8" fmla="*/ 1517323 h 3948462"/>
                  <a:gd name="connsiteX9" fmla="*/ 3670773 w 3869632"/>
                  <a:gd name="connsiteY9" fmla="*/ 2425440 h 3948462"/>
                  <a:gd name="connsiteX10" fmla="*/ 3671055 w 3869632"/>
                  <a:gd name="connsiteY10" fmla="*/ 2426383 h 3948462"/>
                  <a:gd name="connsiteX11" fmla="*/ 3164582 w 3869632"/>
                  <a:gd name="connsiteY11" fmla="*/ 2831059 h 3948462"/>
                  <a:gd name="connsiteX12" fmla="*/ 3176822 w 3869632"/>
                  <a:gd name="connsiteY12" fmla="*/ 2844986 h 3948462"/>
                  <a:gd name="connsiteX13" fmla="*/ 3146203 w 3869632"/>
                  <a:gd name="connsiteY13" fmla="*/ 2843756 h 3948462"/>
                  <a:gd name="connsiteX14" fmla="*/ 3151211 w 3869632"/>
                  <a:gd name="connsiteY14" fmla="*/ 2836155 h 3948462"/>
                  <a:gd name="connsiteX15" fmla="*/ 2397082 w 3869632"/>
                  <a:gd name="connsiteY15" fmla="*/ 2564681 h 3948462"/>
                  <a:gd name="connsiteX16" fmla="*/ 2396219 w 3869632"/>
                  <a:gd name="connsiteY16" fmla="*/ 2558207 h 3948462"/>
                  <a:gd name="connsiteX17" fmla="*/ 1746058 w 3869632"/>
                  <a:gd name="connsiteY17" fmla="*/ 3093574 h 3948462"/>
                  <a:gd name="connsiteX18" fmla="*/ 990519 w 3869632"/>
                  <a:gd name="connsiteY18" fmla="*/ 2019783 h 3948462"/>
                  <a:gd name="connsiteX19" fmla="*/ 1593790 w 3869632"/>
                  <a:gd name="connsiteY19" fmla="*/ 967808 h 3948462"/>
                  <a:gd name="connsiteX20" fmla="*/ 1746058 w 3869632"/>
                  <a:gd name="connsiteY20" fmla="*/ 945992 h 3948462"/>
                  <a:gd name="connsiteX21" fmla="*/ 2206475 w 3869632"/>
                  <a:gd name="connsiteY21" fmla="*/ 1173924 h 3948462"/>
                  <a:gd name="connsiteX22" fmla="*/ 2185910 w 3869632"/>
                  <a:gd name="connsiteY22" fmla="*/ 877882 h 3948462"/>
                  <a:gd name="connsiteX23" fmla="*/ 2656644 w 3869632"/>
                  <a:gd name="connsiteY23" fmla="*/ 803138 h 3948462"/>
                  <a:gd name="connsiteX24" fmla="*/ 2828567 w 3869632"/>
                  <a:gd name="connsiteY24" fmla="*/ 2099525 h 3948462"/>
                  <a:gd name="connsiteX25" fmla="*/ 3312378 w 3869632"/>
                  <a:gd name="connsiteY25" fmla="*/ 2041592 h 3948462"/>
                  <a:gd name="connsiteX26" fmla="*/ 3289926 w 3869632"/>
                  <a:gd name="connsiteY26" fmla="*/ 1346695 h 3948462"/>
                  <a:gd name="connsiteX27" fmla="*/ 3290031 w 3869632"/>
                  <a:gd name="connsiteY27" fmla="*/ 1346798 h 3948462"/>
                  <a:gd name="connsiteX28" fmla="*/ 1700745 w 3869632"/>
                  <a:gd name="connsiteY28" fmla="*/ 575031 h 3948462"/>
                  <a:gd name="connsiteX29" fmla="*/ 571995 w 3869632"/>
                  <a:gd name="connsiteY29" fmla="*/ 2274165 h 3948462"/>
                  <a:gd name="connsiteX30" fmla="*/ 2267548 w 3869632"/>
                  <a:gd name="connsiteY30" fmla="*/ 3408286 h 3948462"/>
                  <a:gd name="connsiteX31" fmla="*/ 3194376 w 3869632"/>
                  <a:gd name="connsiteY31" fmla="*/ 3072653 h 3948462"/>
                  <a:gd name="connsiteX32" fmla="*/ 3268026 w 3869632"/>
                  <a:gd name="connsiteY32" fmla="*/ 3509545 h 3948462"/>
                  <a:gd name="connsiteX33" fmla="*/ 2347298 w 3869632"/>
                  <a:gd name="connsiteY33" fmla="*/ 3904041 h 3948462"/>
                  <a:gd name="connsiteX34" fmla="*/ 42617 w 3869632"/>
                  <a:gd name="connsiteY34" fmla="*/ 2380068 h 3948462"/>
                  <a:gd name="connsiteX35" fmla="*/ 1594841 w 3869632"/>
                  <a:gd name="connsiteY35" fmla="*/ 45653 h 3948462"/>
                  <a:gd name="connsiteX0" fmla="*/ 1853384 w 3869632"/>
                  <a:gd name="connsiteY0" fmla="*/ 1371624 h 3948462"/>
                  <a:gd name="connsiteX1" fmla="*/ 1768767 w 3869632"/>
                  <a:gd name="connsiteY1" fmla="*/ 1390324 h 3948462"/>
                  <a:gd name="connsiteX2" fmla="*/ 1517577 w 3869632"/>
                  <a:gd name="connsiteY2" fmla="*/ 2042010 h 3948462"/>
                  <a:gd name="connsiteX3" fmla="*/ 1928990 w 3869632"/>
                  <a:gd name="connsiteY3" fmla="*/ 2639747 h 3948462"/>
                  <a:gd name="connsiteX4" fmla="*/ 2318674 w 3869632"/>
                  <a:gd name="connsiteY4" fmla="*/ 2006358 h 3948462"/>
                  <a:gd name="connsiteX5" fmla="*/ 2293344 w 3869632"/>
                  <a:gd name="connsiteY5" fmla="*/ 1834228 h 3948462"/>
                  <a:gd name="connsiteX6" fmla="*/ 1853384 w 3869632"/>
                  <a:gd name="connsiteY6" fmla="*/ 1371624 h 3948462"/>
                  <a:gd name="connsiteX7" fmla="*/ 1594841 w 3869632"/>
                  <a:gd name="connsiteY7" fmla="*/ 45653 h 3948462"/>
                  <a:gd name="connsiteX8" fmla="*/ 3869632 w 3869632"/>
                  <a:gd name="connsiteY8" fmla="*/ 1517323 h 3948462"/>
                  <a:gd name="connsiteX9" fmla="*/ 3670773 w 3869632"/>
                  <a:gd name="connsiteY9" fmla="*/ 2425440 h 3948462"/>
                  <a:gd name="connsiteX10" fmla="*/ 3671055 w 3869632"/>
                  <a:gd name="connsiteY10" fmla="*/ 2426383 h 3948462"/>
                  <a:gd name="connsiteX11" fmla="*/ 3164582 w 3869632"/>
                  <a:gd name="connsiteY11" fmla="*/ 2831059 h 3948462"/>
                  <a:gd name="connsiteX12" fmla="*/ 3176822 w 3869632"/>
                  <a:gd name="connsiteY12" fmla="*/ 2844986 h 3948462"/>
                  <a:gd name="connsiteX13" fmla="*/ 3146203 w 3869632"/>
                  <a:gd name="connsiteY13" fmla="*/ 2843756 h 3948462"/>
                  <a:gd name="connsiteX14" fmla="*/ 3151211 w 3869632"/>
                  <a:gd name="connsiteY14" fmla="*/ 2836155 h 3948462"/>
                  <a:gd name="connsiteX15" fmla="*/ 2397082 w 3869632"/>
                  <a:gd name="connsiteY15" fmla="*/ 2564681 h 3948462"/>
                  <a:gd name="connsiteX16" fmla="*/ 2396219 w 3869632"/>
                  <a:gd name="connsiteY16" fmla="*/ 2558207 h 3948462"/>
                  <a:gd name="connsiteX17" fmla="*/ 1746058 w 3869632"/>
                  <a:gd name="connsiteY17" fmla="*/ 3093574 h 3948462"/>
                  <a:gd name="connsiteX18" fmla="*/ 990519 w 3869632"/>
                  <a:gd name="connsiteY18" fmla="*/ 2019783 h 3948462"/>
                  <a:gd name="connsiteX19" fmla="*/ 1593790 w 3869632"/>
                  <a:gd name="connsiteY19" fmla="*/ 967808 h 3948462"/>
                  <a:gd name="connsiteX20" fmla="*/ 1746058 w 3869632"/>
                  <a:gd name="connsiteY20" fmla="*/ 945992 h 3948462"/>
                  <a:gd name="connsiteX21" fmla="*/ 2206475 w 3869632"/>
                  <a:gd name="connsiteY21" fmla="*/ 1173924 h 3948462"/>
                  <a:gd name="connsiteX22" fmla="*/ 2185910 w 3869632"/>
                  <a:gd name="connsiteY22" fmla="*/ 877882 h 3948462"/>
                  <a:gd name="connsiteX23" fmla="*/ 2656644 w 3869632"/>
                  <a:gd name="connsiteY23" fmla="*/ 803138 h 3948462"/>
                  <a:gd name="connsiteX24" fmla="*/ 2828567 w 3869632"/>
                  <a:gd name="connsiteY24" fmla="*/ 2099525 h 3948462"/>
                  <a:gd name="connsiteX25" fmla="*/ 3312378 w 3869632"/>
                  <a:gd name="connsiteY25" fmla="*/ 2041592 h 3948462"/>
                  <a:gd name="connsiteX26" fmla="*/ 3289926 w 3869632"/>
                  <a:gd name="connsiteY26" fmla="*/ 1346695 h 3948462"/>
                  <a:gd name="connsiteX27" fmla="*/ 3290031 w 3869632"/>
                  <a:gd name="connsiteY27" fmla="*/ 1346798 h 3948462"/>
                  <a:gd name="connsiteX28" fmla="*/ 1700745 w 3869632"/>
                  <a:gd name="connsiteY28" fmla="*/ 575031 h 3948462"/>
                  <a:gd name="connsiteX29" fmla="*/ 571995 w 3869632"/>
                  <a:gd name="connsiteY29" fmla="*/ 2274165 h 3948462"/>
                  <a:gd name="connsiteX30" fmla="*/ 2267548 w 3869632"/>
                  <a:gd name="connsiteY30" fmla="*/ 3408286 h 3948462"/>
                  <a:gd name="connsiteX31" fmla="*/ 3194376 w 3869632"/>
                  <a:gd name="connsiteY31" fmla="*/ 3072653 h 3948462"/>
                  <a:gd name="connsiteX32" fmla="*/ 3268026 w 3869632"/>
                  <a:gd name="connsiteY32" fmla="*/ 3509545 h 3948462"/>
                  <a:gd name="connsiteX33" fmla="*/ 2347298 w 3869632"/>
                  <a:gd name="connsiteY33" fmla="*/ 3904041 h 3948462"/>
                  <a:gd name="connsiteX34" fmla="*/ 42617 w 3869632"/>
                  <a:gd name="connsiteY34" fmla="*/ 2380068 h 3948462"/>
                  <a:gd name="connsiteX35" fmla="*/ 1594841 w 3869632"/>
                  <a:gd name="connsiteY35" fmla="*/ 45653 h 3948462"/>
                  <a:gd name="connsiteX0" fmla="*/ 1853384 w 3869632"/>
                  <a:gd name="connsiteY0" fmla="*/ 1371624 h 3948462"/>
                  <a:gd name="connsiteX1" fmla="*/ 1768767 w 3869632"/>
                  <a:gd name="connsiteY1" fmla="*/ 1390324 h 3948462"/>
                  <a:gd name="connsiteX2" fmla="*/ 1517577 w 3869632"/>
                  <a:gd name="connsiteY2" fmla="*/ 2042010 h 3948462"/>
                  <a:gd name="connsiteX3" fmla="*/ 1928990 w 3869632"/>
                  <a:gd name="connsiteY3" fmla="*/ 2639747 h 3948462"/>
                  <a:gd name="connsiteX4" fmla="*/ 2318674 w 3869632"/>
                  <a:gd name="connsiteY4" fmla="*/ 2006358 h 3948462"/>
                  <a:gd name="connsiteX5" fmla="*/ 2293344 w 3869632"/>
                  <a:gd name="connsiteY5" fmla="*/ 1834228 h 3948462"/>
                  <a:gd name="connsiteX6" fmla="*/ 1853384 w 3869632"/>
                  <a:gd name="connsiteY6" fmla="*/ 1371624 h 3948462"/>
                  <a:gd name="connsiteX7" fmla="*/ 1594841 w 3869632"/>
                  <a:gd name="connsiteY7" fmla="*/ 45653 h 3948462"/>
                  <a:gd name="connsiteX8" fmla="*/ 3869632 w 3869632"/>
                  <a:gd name="connsiteY8" fmla="*/ 1517323 h 3948462"/>
                  <a:gd name="connsiteX9" fmla="*/ 3670773 w 3869632"/>
                  <a:gd name="connsiteY9" fmla="*/ 2425440 h 3948462"/>
                  <a:gd name="connsiteX10" fmla="*/ 3671055 w 3869632"/>
                  <a:gd name="connsiteY10" fmla="*/ 2426383 h 3948462"/>
                  <a:gd name="connsiteX11" fmla="*/ 3164582 w 3869632"/>
                  <a:gd name="connsiteY11" fmla="*/ 2831059 h 3948462"/>
                  <a:gd name="connsiteX12" fmla="*/ 3176822 w 3869632"/>
                  <a:gd name="connsiteY12" fmla="*/ 2844986 h 3948462"/>
                  <a:gd name="connsiteX13" fmla="*/ 3146203 w 3869632"/>
                  <a:gd name="connsiteY13" fmla="*/ 2843756 h 3948462"/>
                  <a:gd name="connsiteX14" fmla="*/ 3151211 w 3869632"/>
                  <a:gd name="connsiteY14" fmla="*/ 2836155 h 3948462"/>
                  <a:gd name="connsiteX15" fmla="*/ 2397082 w 3869632"/>
                  <a:gd name="connsiteY15" fmla="*/ 2564681 h 3948462"/>
                  <a:gd name="connsiteX16" fmla="*/ 2396219 w 3869632"/>
                  <a:gd name="connsiteY16" fmla="*/ 2558207 h 3948462"/>
                  <a:gd name="connsiteX17" fmla="*/ 1746058 w 3869632"/>
                  <a:gd name="connsiteY17" fmla="*/ 3093574 h 3948462"/>
                  <a:gd name="connsiteX18" fmla="*/ 990519 w 3869632"/>
                  <a:gd name="connsiteY18" fmla="*/ 2019783 h 3948462"/>
                  <a:gd name="connsiteX19" fmla="*/ 1593790 w 3869632"/>
                  <a:gd name="connsiteY19" fmla="*/ 967808 h 3948462"/>
                  <a:gd name="connsiteX20" fmla="*/ 1746058 w 3869632"/>
                  <a:gd name="connsiteY20" fmla="*/ 945992 h 3948462"/>
                  <a:gd name="connsiteX21" fmla="*/ 2206475 w 3869632"/>
                  <a:gd name="connsiteY21" fmla="*/ 1173924 h 3948462"/>
                  <a:gd name="connsiteX22" fmla="*/ 2185910 w 3869632"/>
                  <a:gd name="connsiteY22" fmla="*/ 877882 h 3948462"/>
                  <a:gd name="connsiteX23" fmla="*/ 2656644 w 3869632"/>
                  <a:gd name="connsiteY23" fmla="*/ 803138 h 3948462"/>
                  <a:gd name="connsiteX24" fmla="*/ 2828567 w 3869632"/>
                  <a:gd name="connsiteY24" fmla="*/ 2099525 h 3948462"/>
                  <a:gd name="connsiteX25" fmla="*/ 3312378 w 3869632"/>
                  <a:gd name="connsiteY25" fmla="*/ 2041592 h 3948462"/>
                  <a:gd name="connsiteX26" fmla="*/ 3289926 w 3869632"/>
                  <a:gd name="connsiteY26" fmla="*/ 1346695 h 3948462"/>
                  <a:gd name="connsiteX27" fmla="*/ 3290031 w 3869632"/>
                  <a:gd name="connsiteY27" fmla="*/ 1346798 h 3948462"/>
                  <a:gd name="connsiteX28" fmla="*/ 1700745 w 3869632"/>
                  <a:gd name="connsiteY28" fmla="*/ 575031 h 3948462"/>
                  <a:gd name="connsiteX29" fmla="*/ 571995 w 3869632"/>
                  <a:gd name="connsiteY29" fmla="*/ 2274165 h 3948462"/>
                  <a:gd name="connsiteX30" fmla="*/ 2267548 w 3869632"/>
                  <a:gd name="connsiteY30" fmla="*/ 3408286 h 3948462"/>
                  <a:gd name="connsiteX31" fmla="*/ 3194376 w 3869632"/>
                  <a:gd name="connsiteY31" fmla="*/ 3072653 h 3948462"/>
                  <a:gd name="connsiteX32" fmla="*/ 3268026 w 3869632"/>
                  <a:gd name="connsiteY32" fmla="*/ 3509545 h 3948462"/>
                  <a:gd name="connsiteX33" fmla="*/ 2347298 w 3869632"/>
                  <a:gd name="connsiteY33" fmla="*/ 3904041 h 3948462"/>
                  <a:gd name="connsiteX34" fmla="*/ 42617 w 3869632"/>
                  <a:gd name="connsiteY34" fmla="*/ 2380068 h 3948462"/>
                  <a:gd name="connsiteX35" fmla="*/ 1594841 w 3869632"/>
                  <a:gd name="connsiteY35" fmla="*/ 45653 h 3948462"/>
                  <a:gd name="connsiteX0" fmla="*/ 1853384 w 3869632"/>
                  <a:gd name="connsiteY0" fmla="*/ 1371624 h 3948462"/>
                  <a:gd name="connsiteX1" fmla="*/ 1768767 w 3869632"/>
                  <a:gd name="connsiteY1" fmla="*/ 1390324 h 3948462"/>
                  <a:gd name="connsiteX2" fmla="*/ 1517577 w 3869632"/>
                  <a:gd name="connsiteY2" fmla="*/ 2042010 h 3948462"/>
                  <a:gd name="connsiteX3" fmla="*/ 1928990 w 3869632"/>
                  <a:gd name="connsiteY3" fmla="*/ 2639747 h 3948462"/>
                  <a:gd name="connsiteX4" fmla="*/ 2318674 w 3869632"/>
                  <a:gd name="connsiteY4" fmla="*/ 2006358 h 3948462"/>
                  <a:gd name="connsiteX5" fmla="*/ 2293344 w 3869632"/>
                  <a:gd name="connsiteY5" fmla="*/ 1834228 h 3948462"/>
                  <a:gd name="connsiteX6" fmla="*/ 1853384 w 3869632"/>
                  <a:gd name="connsiteY6" fmla="*/ 1371624 h 3948462"/>
                  <a:gd name="connsiteX7" fmla="*/ 1594841 w 3869632"/>
                  <a:gd name="connsiteY7" fmla="*/ 45653 h 3948462"/>
                  <a:gd name="connsiteX8" fmla="*/ 3869632 w 3869632"/>
                  <a:gd name="connsiteY8" fmla="*/ 1517323 h 3948462"/>
                  <a:gd name="connsiteX9" fmla="*/ 3670773 w 3869632"/>
                  <a:gd name="connsiteY9" fmla="*/ 2425440 h 3948462"/>
                  <a:gd name="connsiteX10" fmla="*/ 3671055 w 3869632"/>
                  <a:gd name="connsiteY10" fmla="*/ 2426383 h 3948462"/>
                  <a:gd name="connsiteX11" fmla="*/ 3164582 w 3869632"/>
                  <a:gd name="connsiteY11" fmla="*/ 2831059 h 3948462"/>
                  <a:gd name="connsiteX12" fmla="*/ 3176822 w 3869632"/>
                  <a:gd name="connsiteY12" fmla="*/ 2844986 h 3948462"/>
                  <a:gd name="connsiteX13" fmla="*/ 3146203 w 3869632"/>
                  <a:gd name="connsiteY13" fmla="*/ 2843756 h 3948462"/>
                  <a:gd name="connsiteX14" fmla="*/ 3151211 w 3869632"/>
                  <a:gd name="connsiteY14" fmla="*/ 2836155 h 3948462"/>
                  <a:gd name="connsiteX15" fmla="*/ 2397082 w 3869632"/>
                  <a:gd name="connsiteY15" fmla="*/ 2564681 h 3948462"/>
                  <a:gd name="connsiteX16" fmla="*/ 2396219 w 3869632"/>
                  <a:gd name="connsiteY16" fmla="*/ 2558207 h 3948462"/>
                  <a:gd name="connsiteX17" fmla="*/ 1746058 w 3869632"/>
                  <a:gd name="connsiteY17" fmla="*/ 3093574 h 3948462"/>
                  <a:gd name="connsiteX18" fmla="*/ 990519 w 3869632"/>
                  <a:gd name="connsiteY18" fmla="*/ 2019783 h 3948462"/>
                  <a:gd name="connsiteX19" fmla="*/ 1593790 w 3869632"/>
                  <a:gd name="connsiteY19" fmla="*/ 967808 h 3948462"/>
                  <a:gd name="connsiteX20" fmla="*/ 1746058 w 3869632"/>
                  <a:gd name="connsiteY20" fmla="*/ 945992 h 3948462"/>
                  <a:gd name="connsiteX21" fmla="*/ 2206475 w 3869632"/>
                  <a:gd name="connsiteY21" fmla="*/ 1173924 h 3948462"/>
                  <a:gd name="connsiteX22" fmla="*/ 2185910 w 3869632"/>
                  <a:gd name="connsiteY22" fmla="*/ 877882 h 3948462"/>
                  <a:gd name="connsiteX23" fmla="*/ 2656644 w 3869632"/>
                  <a:gd name="connsiteY23" fmla="*/ 803138 h 3948462"/>
                  <a:gd name="connsiteX24" fmla="*/ 2828567 w 3869632"/>
                  <a:gd name="connsiteY24" fmla="*/ 2099525 h 3948462"/>
                  <a:gd name="connsiteX25" fmla="*/ 3312378 w 3869632"/>
                  <a:gd name="connsiteY25" fmla="*/ 2041592 h 3948462"/>
                  <a:gd name="connsiteX26" fmla="*/ 3289926 w 3869632"/>
                  <a:gd name="connsiteY26" fmla="*/ 1346695 h 3948462"/>
                  <a:gd name="connsiteX27" fmla="*/ 3290031 w 3869632"/>
                  <a:gd name="connsiteY27" fmla="*/ 1346798 h 3948462"/>
                  <a:gd name="connsiteX28" fmla="*/ 1700745 w 3869632"/>
                  <a:gd name="connsiteY28" fmla="*/ 575031 h 3948462"/>
                  <a:gd name="connsiteX29" fmla="*/ 571995 w 3869632"/>
                  <a:gd name="connsiteY29" fmla="*/ 2274165 h 3948462"/>
                  <a:gd name="connsiteX30" fmla="*/ 2267548 w 3869632"/>
                  <a:gd name="connsiteY30" fmla="*/ 3408286 h 3948462"/>
                  <a:gd name="connsiteX31" fmla="*/ 3194376 w 3869632"/>
                  <a:gd name="connsiteY31" fmla="*/ 3072653 h 3948462"/>
                  <a:gd name="connsiteX32" fmla="*/ 3268026 w 3869632"/>
                  <a:gd name="connsiteY32" fmla="*/ 3509545 h 3948462"/>
                  <a:gd name="connsiteX33" fmla="*/ 2347298 w 3869632"/>
                  <a:gd name="connsiteY33" fmla="*/ 3904041 h 3948462"/>
                  <a:gd name="connsiteX34" fmla="*/ 42617 w 3869632"/>
                  <a:gd name="connsiteY34" fmla="*/ 2380068 h 3948462"/>
                  <a:gd name="connsiteX35" fmla="*/ 1594841 w 3869632"/>
                  <a:gd name="connsiteY35" fmla="*/ 45653 h 3948462"/>
                  <a:gd name="connsiteX0" fmla="*/ 1853384 w 3869632"/>
                  <a:gd name="connsiteY0" fmla="*/ 1371624 h 3948462"/>
                  <a:gd name="connsiteX1" fmla="*/ 1768767 w 3869632"/>
                  <a:gd name="connsiteY1" fmla="*/ 1390324 h 3948462"/>
                  <a:gd name="connsiteX2" fmla="*/ 1517577 w 3869632"/>
                  <a:gd name="connsiteY2" fmla="*/ 2042010 h 3948462"/>
                  <a:gd name="connsiteX3" fmla="*/ 1928990 w 3869632"/>
                  <a:gd name="connsiteY3" fmla="*/ 2639747 h 3948462"/>
                  <a:gd name="connsiteX4" fmla="*/ 2318674 w 3869632"/>
                  <a:gd name="connsiteY4" fmla="*/ 2006358 h 3948462"/>
                  <a:gd name="connsiteX5" fmla="*/ 2293344 w 3869632"/>
                  <a:gd name="connsiteY5" fmla="*/ 1834228 h 3948462"/>
                  <a:gd name="connsiteX6" fmla="*/ 1853384 w 3869632"/>
                  <a:gd name="connsiteY6" fmla="*/ 1371624 h 3948462"/>
                  <a:gd name="connsiteX7" fmla="*/ 1594841 w 3869632"/>
                  <a:gd name="connsiteY7" fmla="*/ 45653 h 3948462"/>
                  <a:gd name="connsiteX8" fmla="*/ 3869632 w 3869632"/>
                  <a:gd name="connsiteY8" fmla="*/ 1517323 h 3948462"/>
                  <a:gd name="connsiteX9" fmla="*/ 3670773 w 3869632"/>
                  <a:gd name="connsiteY9" fmla="*/ 2425440 h 3948462"/>
                  <a:gd name="connsiteX10" fmla="*/ 3671055 w 3869632"/>
                  <a:gd name="connsiteY10" fmla="*/ 2426383 h 3948462"/>
                  <a:gd name="connsiteX11" fmla="*/ 3164582 w 3869632"/>
                  <a:gd name="connsiteY11" fmla="*/ 2831059 h 3948462"/>
                  <a:gd name="connsiteX12" fmla="*/ 3176822 w 3869632"/>
                  <a:gd name="connsiteY12" fmla="*/ 2844986 h 3948462"/>
                  <a:gd name="connsiteX13" fmla="*/ 3146203 w 3869632"/>
                  <a:gd name="connsiteY13" fmla="*/ 2843756 h 3948462"/>
                  <a:gd name="connsiteX14" fmla="*/ 3151211 w 3869632"/>
                  <a:gd name="connsiteY14" fmla="*/ 2836155 h 3948462"/>
                  <a:gd name="connsiteX15" fmla="*/ 2397082 w 3869632"/>
                  <a:gd name="connsiteY15" fmla="*/ 2564681 h 3948462"/>
                  <a:gd name="connsiteX16" fmla="*/ 2396219 w 3869632"/>
                  <a:gd name="connsiteY16" fmla="*/ 2558207 h 3948462"/>
                  <a:gd name="connsiteX17" fmla="*/ 1746058 w 3869632"/>
                  <a:gd name="connsiteY17" fmla="*/ 3093574 h 3948462"/>
                  <a:gd name="connsiteX18" fmla="*/ 990519 w 3869632"/>
                  <a:gd name="connsiteY18" fmla="*/ 2019783 h 3948462"/>
                  <a:gd name="connsiteX19" fmla="*/ 1593790 w 3869632"/>
                  <a:gd name="connsiteY19" fmla="*/ 967808 h 3948462"/>
                  <a:gd name="connsiteX20" fmla="*/ 1746058 w 3869632"/>
                  <a:gd name="connsiteY20" fmla="*/ 945992 h 3948462"/>
                  <a:gd name="connsiteX21" fmla="*/ 2206475 w 3869632"/>
                  <a:gd name="connsiteY21" fmla="*/ 1173924 h 3948462"/>
                  <a:gd name="connsiteX22" fmla="*/ 2185910 w 3869632"/>
                  <a:gd name="connsiteY22" fmla="*/ 877882 h 3948462"/>
                  <a:gd name="connsiteX23" fmla="*/ 2656644 w 3869632"/>
                  <a:gd name="connsiteY23" fmla="*/ 803138 h 3948462"/>
                  <a:gd name="connsiteX24" fmla="*/ 2828567 w 3869632"/>
                  <a:gd name="connsiteY24" fmla="*/ 2099525 h 3948462"/>
                  <a:gd name="connsiteX25" fmla="*/ 3364683 w 3869632"/>
                  <a:gd name="connsiteY25" fmla="*/ 2060269 h 3948462"/>
                  <a:gd name="connsiteX26" fmla="*/ 3289926 w 3869632"/>
                  <a:gd name="connsiteY26" fmla="*/ 1346695 h 3948462"/>
                  <a:gd name="connsiteX27" fmla="*/ 3290031 w 3869632"/>
                  <a:gd name="connsiteY27" fmla="*/ 1346798 h 3948462"/>
                  <a:gd name="connsiteX28" fmla="*/ 1700745 w 3869632"/>
                  <a:gd name="connsiteY28" fmla="*/ 575031 h 3948462"/>
                  <a:gd name="connsiteX29" fmla="*/ 571995 w 3869632"/>
                  <a:gd name="connsiteY29" fmla="*/ 2274165 h 3948462"/>
                  <a:gd name="connsiteX30" fmla="*/ 2267548 w 3869632"/>
                  <a:gd name="connsiteY30" fmla="*/ 3408286 h 3948462"/>
                  <a:gd name="connsiteX31" fmla="*/ 3194376 w 3869632"/>
                  <a:gd name="connsiteY31" fmla="*/ 3072653 h 3948462"/>
                  <a:gd name="connsiteX32" fmla="*/ 3268026 w 3869632"/>
                  <a:gd name="connsiteY32" fmla="*/ 3509545 h 3948462"/>
                  <a:gd name="connsiteX33" fmla="*/ 2347298 w 3869632"/>
                  <a:gd name="connsiteY33" fmla="*/ 3904041 h 3948462"/>
                  <a:gd name="connsiteX34" fmla="*/ 42617 w 3869632"/>
                  <a:gd name="connsiteY34" fmla="*/ 2380068 h 3948462"/>
                  <a:gd name="connsiteX35" fmla="*/ 1594841 w 3869632"/>
                  <a:gd name="connsiteY35" fmla="*/ 45653 h 3948462"/>
                  <a:gd name="connsiteX0" fmla="*/ 1853384 w 3869632"/>
                  <a:gd name="connsiteY0" fmla="*/ 1371624 h 3948462"/>
                  <a:gd name="connsiteX1" fmla="*/ 1768767 w 3869632"/>
                  <a:gd name="connsiteY1" fmla="*/ 1390324 h 3948462"/>
                  <a:gd name="connsiteX2" fmla="*/ 1517577 w 3869632"/>
                  <a:gd name="connsiteY2" fmla="*/ 2042010 h 3948462"/>
                  <a:gd name="connsiteX3" fmla="*/ 1928990 w 3869632"/>
                  <a:gd name="connsiteY3" fmla="*/ 2639747 h 3948462"/>
                  <a:gd name="connsiteX4" fmla="*/ 2318674 w 3869632"/>
                  <a:gd name="connsiteY4" fmla="*/ 2006358 h 3948462"/>
                  <a:gd name="connsiteX5" fmla="*/ 2293344 w 3869632"/>
                  <a:gd name="connsiteY5" fmla="*/ 1834228 h 3948462"/>
                  <a:gd name="connsiteX6" fmla="*/ 1853384 w 3869632"/>
                  <a:gd name="connsiteY6" fmla="*/ 1371624 h 3948462"/>
                  <a:gd name="connsiteX7" fmla="*/ 1594841 w 3869632"/>
                  <a:gd name="connsiteY7" fmla="*/ 45653 h 3948462"/>
                  <a:gd name="connsiteX8" fmla="*/ 3869632 w 3869632"/>
                  <a:gd name="connsiteY8" fmla="*/ 1517323 h 3948462"/>
                  <a:gd name="connsiteX9" fmla="*/ 3670773 w 3869632"/>
                  <a:gd name="connsiteY9" fmla="*/ 2425440 h 3948462"/>
                  <a:gd name="connsiteX10" fmla="*/ 3671055 w 3869632"/>
                  <a:gd name="connsiteY10" fmla="*/ 2426383 h 3948462"/>
                  <a:gd name="connsiteX11" fmla="*/ 3164582 w 3869632"/>
                  <a:gd name="connsiteY11" fmla="*/ 2831059 h 3948462"/>
                  <a:gd name="connsiteX12" fmla="*/ 3176822 w 3869632"/>
                  <a:gd name="connsiteY12" fmla="*/ 2844986 h 3948462"/>
                  <a:gd name="connsiteX13" fmla="*/ 3146203 w 3869632"/>
                  <a:gd name="connsiteY13" fmla="*/ 2843756 h 3948462"/>
                  <a:gd name="connsiteX14" fmla="*/ 3151211 w 3869632"/>
                  <a:gd name="connsiteY14" fmla="*/ 2836155 h 3948462"/>
                  <a:gd name="connsiteX15" fmla="*/ 2397082 w 3869632"/>
                  <a:gd name="connsiteY15" fmla="*/ 2564681 h 3948462"/>
                  <a:gd name="connsiteX16" fmla="*/ 2396219 w 3869632"/>
                  <a:gd name="connsiteY16" fmla="*/ 2558207 h 3948462"/>
                  <a:gd name="connsiteX17" fmla="*/ 1746058 w 3869632"/>
                  <a:gd name="connsiteY17" fmla="*/ 3093574 h 3948462"/>
                  <a:gd name="connsiteX18" fmla="*/ 990519 w 3869632"/>
                  <a:gd name="connsiteY18" fmla="*/ 2019783 h 3948462"/>
                  <a:gd name="connsiteX19" fmla="*/ 1593790 w 3869632"/>
                  <a:gd name="connsiteY19" fmla="*/ 967808 h 3948462"/>
                  <a:gd name="connsiteX20" fmla="*/ 1746058 w 3869632"/>
                  <a:gd name="connsiteY20" fmla="*/ 945992 h 3948462"/>
                  <a:gd name="connsiteX21" fmla="*/ 2206475 w 3869632"/>
                  <a:gd name="connsiteY21" fmla="*/ 1173924 h 3948462"/>
                  <a:gd name="connsiteX22" fmla="*/ 2185910 w 3869632"/>
                  <a:gd name="connsiteY22" fmla="*/ 877882 h 3948462"/>
                  <a:gd name="connsiteX23" fmla="*/ 2656644 w 3869632"/>
                  <a:gd name="connsiteY23" fmla="*/ 803138 h 3948462"/>
                  <a:gd name="connsiteX24" fmla="*/ 2828567 w 3869632"/>
                  <a:gd name="connsiteY24" fmla="*/ 2099525 h 3948462"/>
                  <a:gd name="connsiteX25" fmla="*/ 3364683 w 3869632"/>
                  <a:gd name="connsiteY25" fmla="*/ 2060269 h 3948462"/>
                  <a:gd name="connsiteX26" fmla="*/ 3289926 w 3869632"/>
                  <a:gd name="connsiteY26" fmla="*/ 1346695 h 3948462"/>
                  <a:gd name="connsiteX27" fmla="*/ 3290031 w 3869632"/>
                  <a:gd name="connsiteY27" fmla="*/ 1346798 h 3948462"/>
                  <a:gd name="connsiteX28" fmla="*/ 1700745 w 3869632"/>
                  <a:gd name="connsiteY28" fmla="*/ 575031 h 3948462"/>
                  <a:gd name="connsiteX29" fmla="*/ 571995 w 3869632"/>
                  <a:gd name="connsiteY29" fmla="*/ 2274165 h 3948462"/>
                  <a:gd name="connsiteX30" fmla="*/ 2267548 w 3869632"/>
                  <a:gd name="connsiteY30" fmla="*/ 3408286 h 3948462"/>
                  <a:gd name="connsiteX31" fmla="*/ 3194376 w 3869632"/>
                  <a:gd name="connsiteY31" fmla="*/ 3072653 h 3948462"/>
                  <a:gd name="connsiteX32" fmla="*/ 3268026 w 3869632"/>
                  <a:gd name="connsiteY32" fmla="*/ 3509545 h 3948462"/>
                  <a:gd name="connsiteX33" fmla="*/ 2347298 w 3869632"/>
                  <a:gd name="connsiteY33" fmla="*/ 3904041 h 3948462"/>
                  <a:gd name="connsiteX34" fmla="*/ 42617 w 3869632"/>
                  <a:gd name="connsiteY34" fmla="*/ 2380068 h 3948462"/>
                  <a:gd name="connsiteX35" fmla="*/ 1594841 w 3869632"/>
                  <a:gd name="connsiteY35" fmla="*/ 45653 h 3948462"/>
                  <a:gd name="connsiteX0" fmla="*/ 1853384 w 3869632"/>
                  <a:gd name="connsiteY0" fmla="*/ 1371624 h 3948462"/>
                  <a:gd name="connsiteX1" fmla="*/ 1768767 w 3869632"/>
                  <a:gd name="connsiteY1" fmla="*/ 1390324 h 3948462"/>
                  <a:gd name="connsiteX2" fmla="*/ 1517577 w 3869632"/>
                  <a:gd name="connsiteY2" fmla="*/ 2042010 h 3948462"/>
                  <a:gd name="connsiteX3" fmla="*/ 1928990 w 3869632"/>
                  <a:gd name="connsiteY3" fmla="*/ 2639747 h 3948462"/>
                  <a:gd name="connsiteX4" fmla="*/ 2318674 w 3869632"/>
                  <a:gd name="connsiteY4" fmla="*/ 2006358 h 3948462"/>
                  <a:gd name="connsiteX5" fmla="*/ 2293344 w 3869632"/>
                  <a:gd name="connsiteY5" fmla="*/ 1834228 h 3948462"/>
                  <a:gd name="connsiteX6" fmla="*/ 1853384 w 3869632"/>
                  <a:gd name="connsiteY6" fmla="*/ 1371624 h 3948462"/>
                  <a:gd name="connsiteX7" fmla="*/ 1594841 w 3869632"/>
                  <a:gd name="connsiteY7" fmla="*/ 45653 h 3948462"/>
                  <a:gd name="connsiteX8" fmla="*/ 3869632 w 3869632"/>
                  <a:gd name="connsiteY8" fmla="*/ 1517323 h 3948462"/>
                  <a:gd name="connsiteX9" fmla="*/ 3670773 w 3869632"/>
                  <a:gd name="connsiteY9" fmla="*/ 2425440 h 3948462"/>
                  <a:gd name="connsiteX10" fmla="*/ 3671055 w 3869632"/>
                  <a:gd name="connsiteY10" fmla="*/ 2426383 h 3948462"/>
                  <a:gd name="connsiteX11" fmla="*/ 3164582 w 3869632"/>
                  <a:gd name="connsiteY11" fmla="*/ 2831059 h 3948462"/>
                  <a:gd name="connsiteX12" fmla="*/ 3176822 w 3869632"/>
                  <a:gd name="connsiteY12" fmla="*/ 2844986 h 3948462"/>
                  <a:gd name="connsiteX13" fmla="*/ 3146203 w 3869632"/>
                  <a:gd name="connsiteY13" fmla="*/ 2843756 h 3948462"/>
                  <a:gd name="connsiteX14" fmla="*/ 3151211 w 3869632"/>
                  <a:gd name="connsiteY14" fmla="*/ 2836155 h 3948462"/>
                  <a:gd name="connsiteX15" fmla="*/ 2397082 w 3869632"/>
                  <a:gd name="connsiteY15" fmla="*/ 2564681 h 3948462"/>
                  <a:gd name="connsiteX16" fmla="*/ 2396219 w 3869632"/>
                  <a:gd name="connsiteY16" fmla="*/ 2558207 h 3948462"/>
                  <a:gd name="connsiteX17" fmla="*/ 1746058 w 3869632"/>
                  <a:gd name="connsiteY17" fmla="*/ 3093574 h 3948462"/>
                  <a:gd name="connsiteX18" fmla="*/ 990519 w 3869632"/>
                  <a:gd name="connsiteY18" fmla="*/ 2019783 h 3948462"/>
                  <a:gd name="connsiteX19" fmla="*/ 1593790 w 3869632"/>
                  <a:gd name="connsiteY19" fmla="*/ 967808 h 3948462"/>
                  <a:gd name="connsiteX20" fmla="*/ 1746058 w 3869632"/>
                  <a:gd name="connsiteY20" fmla="*/ 945992 h 3948462"/>
                  <a:gd name="connsiteX21" fmla="*/ 2206475 w 3869632"/>
                  <a:gd name="connsiteY21" fmla="*/ 1173924 h 3948462"/>
                  <a:gd name="connsiteX22" fmla="*/ 2185910 w 3869632"/>
                  <a:gd name="connsiteY22" fmla="*/ 877882 h 3948462"/>
                  <a:gd name="connsiteX23" fmla="*/ 2656644 w 3869632"/>
                  <a:gd name="connsiteY23" fmla="*/ 803138 h 3948462"/>
                  <a:gd name="connsiteX24" fmla="*/ 2828567 w 3869632"/>
                  <a:gd name="connsiteY24" fmla="*/ 2099525 h 3948462"/>
                  <a:gd name="connsiteX25" fmla="*/ 3364683 w 3869632"/>
                  <a:gd name="connsiteY25" fmla="*/ 2060269 h 3948462"/>
                  <a:gd name="connsiteX26" fmla="*/ 3289926 w 3869632"/>
                  <a:gd name="connsiteY26" fmla="*/ 1346695 h 3948462"/>
                  <a:gd name="connsiteX27" fmla="*/ 3290031 w 3869632"/>
                  <a:gd name="connsiteY27" fmla="*/ 1346798 h 3948462"/>
                  <a:gd name="connsiteX28" fmla="*/ 1700745 w 3869632"/>
                  <a:gd name="connsiteY28" fmla="*/ 575031 h 3948462"/>
                  <a:gd name="connsiteX29" fmla="*/ 571995 w 3869632"/>
                  <a:gd name="connsiteY29" fmla="*/ 2274165 h 3948462"/>
                  <a:gd name="connsiteX30" fmla="*/ 2267548 w 3869632"/>
                  <a:gd name="connsiteY30" fmla="*/ 3408286 h 3948462"/>
                  <a:gd name="connsiteX31" fmla="*/ 3194376 w 3869632"/>
                  <a:gd name="connsiteY31" fmla="*/ 3072653 h 3948462"/>
                  <a:gd name="connsiteX32" fmla="*/ 3268026 w 3869632"/>
                  <a:gd name="connsiteY32" fmla="*/ 3509545 h 3948462"/>
                  <a:gd name="connsiteX33" fmla="*/ 2347298 w 3869632"/>
                  <a:gd name="connsiteY33" fmla="*/ 3904041 h 3948462"/>
                  <a:gd name="connsiteX34" fmla="*/ 42617 w 3869632"/>
                  <a:gd name="connsiteY34" fmla="*/ 2380068 h 3948462"/>
                  <a:gd name="connsiteX35" fmla="*/ 1594841 w 3869632"/>
                  <a:gd name="connsiteY35" fmla="*/ 45653 h 3948462"/>
                  <a:gd name="connsiteX0" fmla="*/ 1853384 w 3869632"/>
                  <a:gd name="connsiteY0" fmla="*/ 1371624 h 3948462"/>
                  <a:gd name="connsiteX1" fmla="*/ 1768767 w 3869632"/>
                  <a:gd name="connsiteY1" fmla="*/ 1390324 h 3948462"/>
                  <a:gd name="connsiteX2" fmla="*/ 1517577 w 3869632"/>
                  <a:gd name="connsiteY2" fmla="*/ 2042010 h 3948462"/>
                  <a:gd name="connsiteX3" fmla="*/ 1928990 w 3869632"/>
                  <a:gd name="connsiteY3" fmla="*/ 2639747 h 3948462"/>
                  <a:gd name="connsiteX4" fmla="*/ 2318674 w 3869632"/>
                  <a:gd name="connsiteY4" fmla="*/ 2006358 h 3948462"/>
                  <a:gd name="connsiteX5" fmla="*/ 2293344 w 3869632"/>
                  <a:gd name="connsiteY5" fmla="*/ 1834228 h 3948462"/>
                  <a:gd name="connsiteX6" fmla="*/ 1853384 w 3869632"/>
                  <a:gd name="connsiteY6" fmla="*/ 1371624 h 3948462"/>
                  <a:gd name="connsiteX7" fmla="*/ 1594841 w 3869632"/>
                  <a:gd name="connsiteY7" fmla="*/ 45653 h 3948462"/>
                  <a:gd name="connsiteX8" fmla="*/ 3869632 w 3869632"/>
                  <a:gd name="connsiteY8" fmla="*/ 1517323 h 3948462"/>
                  <a:gd name="connsiteX9" fmla="*/ 3670773 w 3869632"/>
                  <a:gd name="connsiteY9" fmla="*/ 2425440 h 3948462"/>
                  <a:gd name="connsiteX10" fmla="*/ 3671055 w 3869632"/>
                  <a:gd name="connsiteY10" fmla="*/ 2426383 h 3948462"/>
                  <a:gd name="connsiteX11" fmla="*/ 3164582 w 3869632"/>
                  <a:gd name="connsiteY11" fmla="*/ 2831059 h 3948462"/>
                  <a:gd name="connsiteX12" fmla="*/ 3176822 w 3869632"/>
                  <a:gd name="connsiteY12" fmla="*/ 2844986 h 3948462"/>
                  <a:gd name="connsiteX13" fmla="*/ 3146203 w 3869632"/>
                  <a:gd name="connsiteY13" fmla="*/ 2843756 h 3948462"/>
                  <a:gd name="connsiteX14" fmla="*/ 3151211 w 3869632"/>
                  <a:gd name="connsiteY14" fmla="*/ 2836155 h 3948462"/>
                  <a:gd name="connsiteX15" fmla="*/ 2397082 w 3869632"/>
                  <a:gd name="connsiteY15" fmla="*/ 2564681 h 3948462"/>
                  <a:gd name="connsiteX16" fmla="*/ 2396219 w 3869632"/>
                  <a:gd name="connsiteY16" fmla="*/ 2558207 h 3948462"/>
                  <a:gd name="connsiteX17" fmla="*/ 1746058 w 3869632"/>
                  <a:gd name="connsiteY17" fmla="*/ 3093574 h 3948462"/>
                  <a:gd name="connsiteX18" fmla="*/ 990519 w 3869632"/>
                  <a:gd name="connsiteY18" fmla="*/ 2019783 h 3948462"/>
                  <a:gd name="connsiteX19" fmla="*/ 1593790 w 3869632"/>
                  <a:gd name="connsiteY19" fmla="*/ 967808 h 3948462"/>
                  <a:gd name="connsiteX20" fmla="*/ 1746058 w 3869632"/>
                  <a:gd name="connsiteY20" fmla="*/ 945992 h 3948462"/>
                  <a:gd name="connsiteX21" fmla="*/ 2206475 w 3869632"/>
                  <a:gd name="connsiteY21" fmla="*/ 1173924 h 3948462"/>
                  <a:gd name="connsiteX22" fmla="*/ 2185910 w 3869632"/>
                  <a:gd name="connsiteY22" fmla="*/ 877882 h 3948462"/>
                  <a:gd name="connsiteX23" fmla="*/ 2656644 w 3869632"/>
                  <a:gd name="connsiteY23" fmla="*/ 803138 h 3948462"/>
                  <a:gd name="connsiteX24" fmla="*/ 2828567 w 3869632"/>
                  <a:gd name="connsiteY24" fmla="*/ 2099525 h 3948462"/>
                  <a:gd name="connsiteX25" fmla="*/ 3364683 w 3869632"/>
                  <a:gd name="connsiteY25" fmla="*/ 2060269 h 3948462"/>
                  <a:gd name="connsiteX26" fmla="*/ 3289926 w 3869632"/>
                  <a:gd name="connsiteY26" fmla="*/ 1346695 h 3948462"/>
                  <a:gd name="connsiteX27" fmla="*/ 3290031 w 3869632"/>
                  <a:gd name="connsiteY27" fmla="*/ 1346798 h 3948462"/>
                  <a:gd name="connsiteX28" fmla="*/ 1700745 w 3869632"/>
                  <a:gd name="connsiteY28" fmla="*/ 575031 h 3948462"/>
                  <a:gd name="connsiteX29" fmla="*/ 571995 w 3869632"/>
                  <a:gd name="connsiteY29" fmla="*/ 2274165 h 3948462"/>
                  <a:gd name="connsiteX30" fmla="*/ 2267548 w 3869632"/>
                  <a:gd name="connsiteY30" fmla="*/ 3408286 h 3948462"/>
                  <a:gd name="connsiteX31" fmla="*/ 3194376 w 3869632"/>
                  <a:gd name="connsiteY31" fmla="*/ 3072653 h 3948462"/>
                  <a:gd name="connsiteX32" fmla="*/ 3268026 w 3869632"/>
                  <a:gd name="connsiteY32" fmla="*/ 3509545 h 3948462"/>
                  <a:gd name="connsiteX33" fmla="*/ 2347298 w 3869632"/>
                  <a:gd name="connsiteY33" fmla="*/ 3904041 h 3948462"/>
                  <a:gd name="connsiteX34" fmla="*/ 42617 w 3869632"/>
                  <a:gd name="connsiteY34" fmla="*/ 2380068 h 3948462"/>
                  <a:gd name="connsiteX35" fmla="*/ 1594841 w 3869632"/>
                  <a:gd name="connsiteY35" fmla="*/ 45653 h 3948462"/>
                  <a:gd name="connsiteX0" fmla="*/ 1853384 w 3869632"/>
                  <a:gd name="connsiteY0" fmla="*/ 1371624 h 3948462"/>
                  <a:gd name="connsiteX1" fmla="*/ 1768767 w 3869632"/>
                  <a:gd name="connsiteY1" fmla="*/ 1390324 h 3948462"/>
                  <a:gd name="connsiteX2" fmla="*/ 1517577 w 3869632"/>
                  <a:gd name="connsiteY2" fmla="*/ 2042010 h 3948462"/>
                  <a:gd name="connsiteX3" fmla="*/ 1928990 w 3869632"/>
                  <a:gd name="connsiteY3" fmla="*/ 2639747 h 3948462"/>
                  <a:gd name="connsiteX4" fmla="*/ 2318674 w 3869632"/>
                  <a:gd name="connsiteY4" fmla="*/ 2006358 h 3948462"/>
                  <a:gd name="connsiteX5" fmla="*/ 2293344 w 3869632"/>
                  <a:gd name="connsiteY5" fmla="*/ 1834228 h 3948462"/>
                  <a:gd name="connsiteX6" fmla="*/ 1853384 w 3869632"/>
                  <a:gd name="connsiteY6" fmla="*/ 1371624 h 3948462"/>
                  <a:gd name="connsiteX7" fmla="*/ 1594841 w 3869632"/>
                  <a:gd name="connsiteY7" fmla="*/ 45653 h 3948462"/>
                  <a:gd name="connsiteX8" fmla="*/ 3869632 w 3869632"/>
                  <a:gd name="connsiteY8" fmla="*/ 1517323 h 3948462"/>
                  <a:gd name="connsiteX9" fmla="*/ 3670773 w 3869632"/>
                  <a:gd name="connsiteY9" fmla="*/ 2425440 h 3948462"/>
                  <a:gd name="connsiteX10" fmla="*/ 3671055 w 3869632"/>
                  <a:gd name="connsiteY10" fmla="*/ 2426383 h 3948462"/>
                  <a:gd name="connsiteX11" fmla="*/ 3164582 w 3869632"/>
                  <a:gd name="connsiteY11" fmla="*/ 2831059 h 3948462"/>
                  <a:gd name="connsiteX12" fmla="*/ 3176822 w 3869632"/>
                  <a:gd name="connsiteY12" fmla="*/ 2844986 h 3948462"/>
                  <a:gd name="connsiteX13" fmla="*/ 3146203 w 3869632"/>
                  <a:gd name="connsiteY13" fmla="*/ 2843756 h 3948462"/>
                  <a:gd name="connsiteX14" fmla="*/ 3151211 w 3869632"/>
                  <a:gd name="connsiteY14" fmla="*/ 2836155 h 3948462"/>
                  <a:gd name="connsiteX15" fmla="*/ 2397082 w 3869632"/>
                  <a:gd name="connsiteY15" fmla="*/ 2564681 h 3948462"/>
                  <a:gd name="connsiteX16" fmla="*/ 2396219 w 3869632"/>
                  <a:gd name="connsiteY16" fmla="*/ 2558207 h 3948462"/>
                  <a:gd name="connsiteX17" fmla="*/ 1746058 w 3869632"/>
                  <a:gd name="connsiteY17" fmla="*/ 3093574 h 3948462"/>
                  <a:gd name="connsiteX18" fmla="*/ 990519 w 3869632"/>
                  <a:gd name="connsiteY18" fmla="*/ 2019783 h 3948462"/>
                  <a:gd name="connsiteX19" fmla="*/ 1593790 w 3869632"/>
                  <a:gd name="connsiteY19" fmla="*/ 967808 h 3948462"/>
                  <a:gd name="connsiteX20" fmla="*/ 1746058 w 3869632"/>
                  <a:gd name="connsiteY20" fmla="*/ 945992 h 3948462"/>
                  <a:gd name="connsiteX21" fmla="*/ 2206475 w 3869632"/>
                  <a:gd name="connsiteY21" fmla="*/ 1173924 h 3948462"/>
                  <a:gd name="connsiteX22" fmla="*/ 2185910 w 3869632"/>
                  <a:gd name="connsiteY22" fmla="*/ 877882 h 3948462"/>
                  <a:gd name="connsiteX23" fmla="*/ 2656644 w 3869632"/>
                  <a:gd name="connsiteY23" fmla="*/ 803138 h 3948462"/>
                  <a:gd name="connsiteX24" fmla="*/ 2828567 w 3869632"/>
                  <a:gd name="connsiteY24" fmla="*/ 2099525 h 3948462"/>
                  <a:gd name="connsiteX25" fmla="*/ 3362812 w 3869632"/>
                  <a:gd name="connsiteY25" fmla="*/ 2002360 h 3948462"/>
                  <a:gd name="connsiteX26" fmla="*/ 3289926 w 3869632"/>
                  <a:gd name="connsiteY26" fmla="*/ 1346695 h 3948462"/>
                  <a:gd name="connsiteX27" fmla="*/ 3290031 w 3869632"/>
                  <a:gd name="connsiteY27" fmla="*/ 1346798 h 3948462"/>
                  <a:gd name="connsiteX28" fmla="*/ 1700745 w 3869632"/>
                  <a:gd name="connsiteY28" fmla="*/ 575031 h 3948462"/>
                  <a:gd name="connsiteX29" fmla="*/ 571995 w 3869632"/>
                  <a:gd name="connsiteY29" fmla="*/ 2274165 h 3948462"/>
                  <a:gd name="connsiteX30" fmla="*/ 2267548 w 3869632"/>
                  <a:gd name="connsiteY30" fmla="*/ 3408286 h 3948462"/>
                  <a:gd name="connsiteX31" fmla="*/ 3194376 w 3869632"/>
                  <a:gd name="connsiteY31" fmla="*/ 3072653 h 3948462"/>
                  <a:gd name="connsiteX32" fmla="*/ 3268026 w 3869632"/>
                  <a:gd name="connsiteY32" fmla="*/ 3509545 h 3948462"/>
                  <a:gd name="connsiteX33" fmla="*/ 2347298 w 3869632"/>
                  <a:gd name="connsiteY33" fmla="*/ 3904041 h 3948462"/>
                  <a:gd name="connsiteX34" fmla="*/ 42617 w 3869632"/>
                  <a:gd name="connsiteY34" fmla="*/ 2380068 h 3948462"/>
                  <a:gd name="connsiteX35" fmla="*/ 1594841 w 3869632"/>
                  <a:gd name="connsiteY35" fmla="*/ 45653 h 3948462"/>
                  <a:gd name="connsiteX0" fmla="*/ 1853384 w 3869632"/>
                  <a:gd name="connsiteY0" fmla="*/ 1371624 h 3948462"/>
                  <a:gd name="connsiteX1" fmla="*/ 1768767 w 3869632"/>
                  <a:gd name="connsiteY1" fmla="*/ 1390324 h 3948462"/>
                  <a:gd name="connsiteX2" fmla="*/ 1517577 w 3869632"/>
                  <a:gd name="connsiteY2" fmla="*/ 2042010 h 3948462"/>
                  <a:gd name="connsiteX3" fmla="*/ 1928990 w 3869632"/>
                  <a:gd name="connsiteY3" fmla="*/ 2639747 h 3948462"/>
                  <a:gd name="connsiteX4" fmla="*/ 2318674 w 3869632"/>
                  <a:gd name="connsiteY4" fmla="*/ 2006358 h 3948462"/>
                  <a:gd name="connsiteX5" fmla="*/ 2293344 w 3869632"/>
                  <a:gd name="connsiteY5" fmla="*/ 1834228 h 3948462"/>
                  <a:gd name="connsiteX6" fmla="*/ 1853384 w 3869632"/>
                  <a:gd name="connsiteY6" fmla="*/ 1371624 h 3948462"/>
                  <a:gd name="connsiteX7" fmla="*/ 1594841 w 3869632"/>
                  <a:gd name="connsiteY7" fmla="*/ 45653 h 3948462"/>
                  <a:gd name="connsiteX8" fmla="*/ 3869632 w 3869632"/>
                  <a:gd name="connsiteY8" fmla="*/ 1517323 h 3948462"/>
                  <a:gd name="connsiteX9" fmla="*/ 3670773 w 3869632"/>
                  <a:gd name="connsiteY9" fmla="*/ 2425440 h 3948462"/>
                  <a:gd name="connsiteX10" fmla="*/ 3671055 w 3869632"/>
                  <a:gd name="connsiteY10" fmla="*/ 2426383 h 3948462"/>
                  <a:gd name="connsiteX11" fmla="*/ 3164582 w 3869632"/>
                  <a:gd name="connsiteY11" fmla="*/ 2831059 h 3948462"/>
                  <a:gd name="connsiteX12" fmla="*/ 3176822 w 3869632"/>
                  <a:gd name="connsiteY12" fmla="*/ 2844986 h 3948462"/>
                  <a:gd name="connsiteX13" fmla="*/ 3146203 w 3869632"/>
                  <a:gd name="connsiteY13" fmla="*/ 2843756 h 3948462"/>
                  <a:gd name="connsiteX14" fmla="*/ 3151211 w 3869632"/>
                  <a:gd name="connsiteY14" fmla="*/ 2836155 h 3948462"/>
                  <a:gd name="connsiteX15" fmla="*/ 2397082 w 3869632"/>
                  <a:gd name="connsiteY15" fmla="*/ 2564681 h 3948462"/>
                  <a:gd name="connsiteX16" fmla="*/ 2396219 w 3869632"/>
                  <a:gd name="connsiteY16" fmla="*/ 2558207 h 3948462"/>
                  <a:gd name="connsiteX17" fmla="*/ 1746058 w 3869632"/>
                  <a:gd name="connsiteY17" fmla="*/ 3093574 h 3948462"/>
                  <a:gd name="connsiteX18" fmla="*/ 990519 w 3869632"/>
                  <a:gd name="connsiteY18" fmla="*/ 2019783 h 3948462"/>
                  <a:gd name="connsiteX19" fmla="*/ 1593790 w 3869632"/>
                  <a:gd name="connsiteY19" fmla="*/ 967808 h 3948462"/>
                  <a:gd name="connsiteX20" fmla="*/ 1746058 w 3869632"/>
                  <a:gd name="connsiteY20" fmla="*/ 945992 h 3948462"/>
                  <a:gd name="connsiteX21" fmla="*/ 2206475 w 3869632"/>
                  <a:gd name="connsiteY21" fmla="*/ 1173924 h 3948462"/>
                  <a:gd name="connsiteX22" fmla="*/ 2185910 w 3869632"/>
                  <a:gd name="connsiteY22" fmla="*/ 877882 h 3948462"/>
                  <a:gd name="connsiteX23" fmla="*/ 2656644 w 3869632"/>
                  <a:gd name="connsiteY23" fmla="*/ 803138 h 3948462"/>
                  <a:gd name="connsiteX24" fmla="*/ 2828567 w 3869632"/>
                  <a:gd name="connsiteY24" fmla="*/ 2099525 h 3948462"/>
                  <a:gd name="connsiteX25" fmla="*/ 3362812 w 3869632"/>
                  <a:gd name="connsiteY25" fmla="*/ 2002360 h 3948462"/>
                  <a:gd name="connsiteX26" fmla="*/ 3289926 w 3869632"/>
                  <a:gd name="connsiteY26" fmla="*/ 1346695 h 3948462"/>
                  <a:gd name="connsiteX27" fmla="*/ 3290031 w 3869632"/>
                  <a:gd name="connsiteY27" fmla="*/ 1346798 h 3948462"/>
                  <a:gd name="connsiteX28" fmla="*/ 1700745 w 3869632"/>
                  <a:gd name="connsiteY28" fmla="*/ 575031 h 3948462"/>
                  <a:gd name="connsiteX29" fmla="*/ 571995 w 3869632"/>
                  <a:gd name="connsiteY29" fmla="*/ 2274165 h 3948462"/>
                  <a:gd name="connsiteX30" fmla="*/ 2267548 w 3869632"/>
                  <a:gd name="connsiteY30" fmla="*/ 3408286 h 3948462"/>
                  <a:gd name="connsiteX31" fmla="*/ 3194376 w 3869632"/>
                  <a:gd name="connsiteY31" fmla="*/ 3072653 h 3948462"/>
                  <a:gd name="connsiteX32" fmla="*/ 3268026 w 3869632"/>
                  <a:gd name="connsiteY32" fmla="*/ 3509545 h 3948462"/>
                  <a:gd name="connsiteX33" fmla="*/ 2347298 w 3869632"/>
                  <a:gd name="connsiteY33" fmla="*/ 3904041 h 3948462"/>
                  <a:gd name="connsiteX34" fmla="*/ 42617 w 3869632"/>
                  <a:gd name="connsiteY34" fmla="*/ 2380068 h 3948462"/>
                  <a:gd name="connsiteX35" fmla="*/ 1594841 w 3869632"/>
                  <a:gd name="connsiteY35" fmla="*/ 45653 h 3948462"/>
                  <a:gd name="connsiteX0" fmla="*/ 1853384 w 3888568"/>
                  <a:gd name="connsiteY0" fmla="*/ 1371624 h 3948462"/>
                  <a:gd name="connsiteX1" fmla="*/ 1768767 w 3888568"/>
                  <a:gd name="connsiteY1" fmla="*/ 1390324 h 3948462"/>
                  <a:gd name="connsiteX2" fmla="*/ 1517577 w 3888568"/>
                  <a:gd name="connsiteY2" fmla="*/ 2042010 h 3948462"/>
                  <a:gd name="connsiteX3" fmla="*/ 1928990 w 3888568"/>
                  <a:gd name="connsiteY3" fmla="*/ 2639747 h 3948462"/>
                  <a:gd name="connsiteX4" fmla="*/ 2318674 w 3888568"/>
                  <a:gd name="connsiteY4" fmla="*/ 2006358 h 3948462"/>
                  <a:gd name="connsiteX5" fmla="*/ 2293344 w 3888568"/>
                  <a:gd name="connsiteY5" fmla="*/ 1834228 h 3948462"/>
                  <a:gd name="connsiteX6" fmla="*/ 1853384 w 3888568"/>
                  <a:gd name="connsiteY6" fmla="*/ 1371624 h 3948462"/>
                  <a:gd name="connsiteX7" fmla="*/ 1594841 w 3888568"/>
                  <a:gd name="connsiteY7" fmla="*/ 45653 h 3948462"/>
                  <a:gd name="connsiteX8" fmla="*/ 3869632 w 3888568"/>
                  <a:gd name="connsiteY8" fmla="*/ 1517323 h 3948462"/>
                  <a:gd name="connsiteX9" fmla="*/ 3670773 w 3888568"/>
                  <a:gd name="connsiteY9" fmla="*/ 2425440 h 3948462"/>
                  <a:gd name="connsiteX10" fmla="*/ 3671055 w 3888568"/>
                  <a:gd name="connsiteY10" fmla="*/ 2426383 h 3948462"/>
                  <a:gd name="connsiteX11" fmla="*/ 3164582 w 3888568"/>
                  <a:gd name="connsiteY11" fmla="*/ 2831059 h 3948462"/>
                  <a:gd name="connsiteX12" fmla="*/ 3176822 w 3888568"/>
                  <a:gd name="connsiteY12" fmla="*/ 2844986 h 3948462"/>
                  <a:gd name="connsiteX13" fmla="*/ 3146203 w 3888568"/>
                  <a:gd name="connsiteY13" fmla="*/ 2843756 h 3948462"/>
                  <a:gd name="connsiteX14" fmla="*/ 3151211 w 3888568"/>
                  <a:gd name="connsiteY14" fmla="*/ 2836155 h 3948462"/>
                  <a:gd name="connsiteX15" fmla="*/ 2397082 w 3888568"/>
                  <a:gd name="connsiteY15" fmla="*/ 2564681 h 3948462"/>
                  <a:gd name="connsiteX16" fmla="*/ 2396219 w 3888568"/>
                  <a:gd name="connsiteY16" fmla="*/ 2558207 h 3948462"/>
                  <a:gd name="connsiteX17" fmla="*/ 1746058 w 3888568"/>
                  <a:gd name="connsiteY17" fmla="*/ 3093574 h 3948462"/>
                  <a:gd name="connsiteX18" fmla="*/ 990519 w 3888568"/>
                  <a:gd name="connsiteY18" fmla="*/ 2019783 h 3948462"/>
                  <a:gd name="connsiteX19" fmla="*/ 1593790 w 3888568"/>
                  <a:gd name="connsiteY19" fmla="*/ 967808 h 3948462"/>
                  <a:gd name="connsiteX20" fmla="*/ 1746058 w 3888568"/>
                  <a:gd name="connsiteY20" fmla="*/ 945992 h 3948462"/>
                  <a:gd name="connsiteX21" fmla="*/ 2206475 w 3888568"/>
                  <a:gd name="connsiteY21" fmla="*/ 1173924 h 3948462"/>
                  <a:gd name="connsiteX22" fmla="*/ 2185910 w 3888568"/>
                  <a:gd name="connsiteY22" fmla="*/ 877882 h 3948462"/>
                  <a:gd name="connsiteX23" fmla="*/ 2656644 w 3888568"/>
                  <a:gd name="connsiteY23" fmla="*/ 803138 h 3948462"/>
                  <a:gd name="connsiteX24" fmla="*/ 2828567 w 3888568"/>
                  <a:gd name="connsiteY24" fmla="*/ 2099525 h 3948462"/>
                  <a:gd name="connsiteX25" fmla="*/ 3362812 w 3888568"/>
                  <a:gd name="connsiteY25" fmla="*/ 2002360 h 3948462"/>
                  <a:gd name="connsiteX26" fmla="*/ 3289926 w 3888568"/>
                  <a:gd name="connsiteY26" fmla="*/ 1346695 h 3948462"/>
                  <a:gd name="connsiteX27" fmla="*/ 3290031 w 3888568"/>
                  <a:gd name="connsiteY27" fmla="*/ 1346798 h 3948462"/>
                  <a:gd name="connsiteX28" fmla="*/ 1700745 w 3888568"/>
                  <a:gd name="connsiteY28" fmla="*/ 575031 h 3948462"/>
                  <a:gd name="connsiteX29" fmla="*/ 571995 w 3888568"/>
                  <a:gd name="connsiteY29" fmla="*/ 2274165 h 3948462"/>
                  <a:gd name="connsiteX30" fmla="*/ 2267548 w 3888568"/>
                  <a:gd name="connsiteY30" fmla="*/ 3408286 h 3948462"/>
                  <a:gd name="connsiteX31" fmla="*/ 3194376 w 3888568"/>
                  <a:gd name="connsiteY31" fmla="*/ 3072653 h 3948462"/>
                  <a:gd name="connsiteX32" fmla="*/ 3268026 w 3888568"/>
                  <a:gd name="connsiteY32" fmla="*/ 3509545 h 3948462"/>
                  <a:gd name="connsiteX33" fmla="*/ 2347298 w 3888568"/>
                  <a:gd name="connsiteY33" fmla="*/ 3904041 h 3948462"/>
                  <a:gd name="connsiteX34" fmla="*/ 42617 w 3888568"/>
                  <a:gd name="connsiteY34" fmla="*/ 2380068 h 3948462"/>
                  <a:gd name="connsiteX35" fmla="*/ 1594841 w 3888568"/>
                  <a:gd name="connsiteY35" fmla="*/ 45653 h 3948462"/>
                  <a:gd name="connsiteX0" fmla="*/ 1853384 w 3888568"/>
                  <a:gd name="connsiteY0" fmla="*/ 1371624 h 3948462"/>
                  <a:gd name="connsiteX1" fmla="*/ 1768767 w 3888568"/>
                  <a:gd name="connsiteY1" fmla="*/ 1390324 h 3948462"/>
                  <a:gd name="connsiteX2" fmla="*/ 1517577 w 3888568"/>
                  <a:gd name="connsiteY2" fmla="*/ 2042010 h 3948462"/>
                  <a:gd name="connsiteX3" fmla="*/ 1928990 w 3888568"/>
                  <a:gd name="connsiteY3" fmla="*/ 2639747 h 3948462"/>
                  <a:gd name="connsiteX4" fmla="*/ 2318674 w 3888568"/>
                  <a:gd name="connsiteY4" fmla="*/ 2006358 h 3948462"/>
                  <a:gd name="connsiteX5" fmla="*/ 2293344 w 3888568"/>
                  <a:gd name="connsiteY5" fmla="*/ 1834228 h 3948462"/>
                  <a:gd name="connsiteX6" fmla="*/ 1853384 w 3888568"/>
                  <a:gd name="connsiteY6" fmla="*/ 1371624 h 3948462"/>
                  <a:gd name="connsiteX7" fmla="*/ 1594841 w 3888568"/>
                  <a:gd name="connsiteY7" fmla="*/ 45653 h 3948462"/>
                  <a:gd name="connsiteX8" fmla="*/ 3869632 w 3888568"/>
                  <a:gd name="connsiteY8" fmla="*/ 1517323 h 3948462"/>
                  <a:gd name="connsiteX9" fmla="*/ 3670773 w 3888568"/>
                  <a:gd name="connsiteY9" fmla="*/ 2425440 h 3948462"/>
                  <a:gd name="connsiteX10" fmla="*/ 3704679 w 3888568"/>
                  <a:gd name="connsiteY10" fmla="*/ 2448797 h 3948462"/>
                  <a:gd name="connsiteX11" fmla="*/ 3164582 w 3888568"/>
                  <a:gd name="connsiteY11" fmla="*/ 2831059 h 3948462"/>
                  <a:gd name="connsiteX12" fmla="*/ 3176822 w 3888568"/>
                  <a:gd name="connsiteY12" fmla="*/ 2844986 h 3948462"/>
                  <a:gd name="connsiteX13" fmla="*/ 3146203 w 3888568"/>
                  <a:gd name="connsiteY13" fmla="*/ 2843756 h 3948462"/>
                  <a:gd name="connsiteX14" fmla="*/ 3151211 w 3888568"/>
                  <a:gd name="connsiteY14" fmla="*/ 2836155 h 3948462"/>
                  <a:gd name="connsiteX15" fmla="*/ 2397082 w 3888568"/>
                  <a:gd name="connsiteY15" fmla="*/ 2564681 h 3948462"/>
                  <a:gd name="connsiteX16" fmla="*/ 2396219 w 3888568"/>
                  <a:gd name="connsiteY16" fmla="*/ 2558207 h 3948462"/>
                  <a:gd name="connsiteX17" fmla="*/ 1746058 w 3888568"/>
                  <a:gd name="connsiteY17" fmla="*/ 3093574 h 3948462"/>
                  <a:gd name="connsiteX18" fmla="*/ 990519 w 3888568"/>
                  <a:gd name="connsiteY18" fmla="*/ 2019783 h 3948462"/>
                  <a:gd name="connsiteX19" fmla="*/ 1593790 w 3888568"/>
                  <a:gd name="connsiteY19" fmla="*/ 967808 h 3948462"/>
                  <a:gd name="connsiteX20" fmla="*/ 1746058 w 3888568"/>
                  <a:gd name="connsiteY20" fmla="*/ 945992 h 3948462"/>
                  <a:gd name="connsiteX21" fmla="*/ 2206475 w 3888568"/>
                  <a:gd name="connsiteY21" fmla="*/ 1173924 h 3948462"/>
                  <a:gd name="connsiteX22" fmla="*/ 2185910 w 3888568"/>
                  <a:gd name="connsiteY22" fmla="*/ 877882 h 3948462"/>
                  <a:gd name="connsiteX23" fmla="*/ 2656644 w 3888568"/>
                  <a:gd name="connsiteY23" fmla="*/ 803138 h 3948462"/>
                  <a:gd name="connsiteX24" fmla="*/ 2828567 w 3888568"/>
                  <a:gd name="connsiteY24" fmla="*/ 2099525 h 3948462"/>
                  <a:gd name="connsiteX25" fmla="*/ 3362812 w 3888568"/>
                  <a:gd name="connsiteY25" fmla="*/ 2002360 h 3948462"/>
                  <a:gd name="connsiteX26" fmla="*/ 3289926 w 3888568"/>
                  <a:gd name="connsiteY26" fmla="*/ 1346695 h 3948462"/>
                  <a:gd name="connsiteX27" fmla="*/ 3290031 w 3888568"/>
                  <a:gd name="connsiteY27" fmla="*/ 1346798 h 3948462"/>
                  <a:gd name="connsiteX28" fmla="*/ 1700745 w 3888568"/>
                  <a:gd name="connsiteY28" fmla="*/ 575031 h 3948462"/>
                  <a:gd name="connsiteX29" fmla="*/ 571995 w 3888568"/>
                  <a:gd name="connsiteY29" fmla="*/ 2274165 h 3948462"/>
                  <a:gd name="connsiteX30" fmla="*/ 2267548 w 3888568"/>
                  <a:gd name="connsiteY30" fmla="*/ 3408286 h 3948462"/>
                  <a:gd name="connsiteX31" fmla="*/ 3194376 w 3888568"/>
                  <a:gd name="connsiteY31" fmla="*/ 3072653 h 3948462"/>
                  <a:gd name="connsiteX32" fmla="*/ 3268026 w 3888568"/>
                  <a:gd name="connsiteY32" fmla="*/ 3509545 h 3948462"/>
                  <a:gd name="connsiteX33" fmla="*/ 2347298 w 3888568"/>
                  <a:gd name="connsiteY33" fmla="*/ 3904041 h 3948462"/>
                  <a:gd name="connsiteX34" fmla="*/ 42617 w 3888568"/>
                  <a:gd name="connsiteY34" fmla="*/ 2380068 h 3948462"/>
                  <a:gd name="connsiteX35" fmla="*/ 1594841 w 3888568"/>
                  <a:gd name="connsiteY35" fmla="*/ 45653 h 3948462"/>
                  <a:gd name="connsiteX0" fmla="*/ 1853384 w 3888568"/>
                  <a:gd name="connsiteY0" fmla="*/ 1371624 h 3948462"/>
                  <a:gd name="connsiteX1" fmla="*/ 1768767 w 3888568"/>
                  <a:gd name="connsiteY1" fmla="*/ 1390324 h 3948462"/>
                  <a:gd name="connsiteX2" fmla="*/ 1517577 w 3888568"/>
                  <a:gd name="connsiteY2" fmla="*/ 2042010 h 3948462"/>
                  <a:gd name="connsiteX3" fmla="*/ 1928990 w 3888568"/>
                  <a:gd name="connsiteY3" fmla="*/ 2639747 h 3948462"/>
                  <a:gd name="connsiteX4" fmla="*/ 2318674 w 3888568"/>
                  <a:gd name="connsiteY4" fmla="*/ 2006358 h 3948462"/>
                  <a:gd name="connsiteX5" fmla="*/ 2293344 w 3888568"/>
                  <a:gd name="connsiteY5" fmla="*/ 1834228 h 3948462"/>
                  <a:gd name="connsiteX6" fmla="*/ 1853384 w 3888568"/>
                  <a:gd name="connsiteY6" fmla="*/ 1371624 h 3948462"/>
                  <a:gd name="connsiteX7" fmla="*/ 1594841 w 3888568"/>
                  <a:gd name="connsiteY7" fmla="*/ 45653 h 3948462"/>
                  <a:gd name="connsiteX8" fmla="*/ 3869632 w 3888568"/>
                  <a:gd name="connsiteY8" fmla="*/ 1517323 h 3948462"/>
                  <a:gd name="connsiteX9" fmla="*/ 3670773 w 3888568"/>
                  <a:gd name="connsiteY9" fmla="*/ 2425440 h 3948462"/>
                  <a:gd name="connsiteX10" fmla="*/ 3164582 w 3888568"/>
                  <a:gd name="connsiteY10" fmla="*/ 2831059 h 3948462"/>
                  <a:gd name="connsiteX11" fmla="*/ 3176822 w 3888568"/>
                  <a:gd name="connsiteY11" fmla="*/ 2844986 h 3948462"/>
                  <a:gd name="connsiteX12" fmla="*/ 3146203 w 3888568"/>
                  <a:gd name="connsiteY12" fmla="*/ 2843756 h 3948462"/>
                  <a:gd name="connsiteX13" fmla="*/ 3151211 w 3888568"/>
                  <a:gd name="connsiteY13" fmla="*/ 2836155 h 3948462"/>
                  <a:gd name="connsiteX14" fmla="*/ 2397082 w 3888568"/>
                  <a:gd name="connsiteY14" fmla="*/ 2564681 h 3948462"/>
                  <a:gd name="connsiteX15" fmla="*/ 2396219 w 3888568"/>
                  <a:gd name="connsiteY15" fmla="*/ 2558207 h 3948462"/>
                  <a:gd name="connsiteX16" fmla="*/ 1746058 w 3888568"/>
                  <a:gd name="connsiteY16" fmla="*/ 3093574 h 3948462"/>
                  <a:gd name="connsiteX17" fmla="*/ 990519 w 3888568"/>
                  <a:gd name="connsiteY17" fmla="*/ 2019783 h 3948462"/>
                  <a:gd name="connsiteX18" fmla="*/ 1593790 w 3888568"/>
                  <a:gd name="connsiteY18" fmla="*/ 967808 h 3948462"/>
                  <a:gd name="connsiteX19" fmla="*/ 1746058 w 3888568"/>
                  <a:gd name="connsiteY19" fmla="*/ 945992 h 3948462"/>
                  <a:gd name="connsiteX20" fmla="*/ 2206475 w 3888568"/>
                  <a:gd name="connsiteY20" fmla="*/ 1173924 h 3948462"/>
                  <a:gd name="connsiteX21" fmla="*/ 2185910 w 3888568"/>
                  <a:gd name="connsiteY21" fmla="*/ 877882 h 3948462"/>
                  <a:gd name="connsiteX22" fmla="*/ 2656644 w 3888568"/>
                  <a:gd name="connsiteY22" fmla="*/ 803138 h 3948462"/>
                  <a:gd name="connsiteX23" fmla="*/ 2828567 w 3888568"/>
                  <a:gd name="connsiteY23" fmla="*/ 2099525 h 3948462"/>
                  <a:gd name="connsiteX24" fmla="*/ 3362812 w 3888568"/>
                  <a:gd name="connsiteY24" fmla="*/ 2002360 h 3948462"/>
                  <a:gd name="connsiteX25" fmla="*/ 3289926 w 3888568"/>
                  <a:gd name="connsiteY25" fmla="*/ 1346695 h 3948462"/>
                  <a:gd name="connsiteX26" fmla="*/ 3290031 w 3888568"/>
                  <a:gd name="connsiteY26" fmla="*/ 1346798 h 3948462"/>
                  <a:gd name="connsiteX27" fmla="*/ 1700745 w 3888568"/>
                  <a:gd name="connsiteY27" fmla="*/ 575031 h 3948462"/>
                  <a:gd name="connsiteX28" fmla="*/ 571995 w 3888568"/>
                  <a:gd name="connsiteY28" fmla="*/ 2274165 h 3948462"/>
                  <a:gd name="connsiteX29" fmla="*/ 2267548 w 3888568"/>
                  <a:gd name="connsiteY29" fmla="*/ 3408286 h 3948462"/>
                  <a:gd name="connsiteX30" fmla="*/ 3194376 w 3888568"/>
                  <a:gd name="connsiteY30" fmla="*/ 3072653 h 3948462"/>
                  <a:gd name="connsiteX31" fmla="*/ 3268026 w 3888568"/>
                  <a:gd name="connsiteY31" fmla="*/ 3509545 h 3948462"/>
                  <a:gd name="connsiteX32" fmla="*/ 2347298 w 3888568"/>
                  <a:gd name="connsiteY32" fmla="*/ 3904041 h 3948462"/>
                  <a:gd name="connsiteX33" fmla="*/ 42617 w 3888568"/>
                  <a:gd name="connsiteY33" fmla="*/ 2380068 h 3948462"/>
                  <a:gd name="connsiteX34" fmla="*/ 1594841 w 3888568"/>
                  <a:gd name="connsiteY34" fmla="*/ 45653 h 3948462"/>
                  <a:gd name="connsiteX0" fmla="*/ 1853384 w 3892469"/>
                  <a:gd name="connsiteY0" fmla="*/ 1371624 h 3948462"/>
                  <a:gd name="connsiteX1" fmla="*/ 1768767 w 3892469"/>
                  <a:gd name="connsiteY1" fmla="*/ 1390324 h 3948462"/>
                  <a:gd name="connsiteX2" fmla="*/ 1517577 w 3892469"/>
                  <a:gd name="connsiteY2" fmla="*/ 2042010 h 3948462"/>
                  <a:gd name="connsiteX3" fmla="*/ 1928990 w 3892469"/>
                  <a:gd name="connsiteY3" fmla="*/ 2639747 h 3948462"/>
                  <a:gd name="connsiteX4" fmla="*/ 2318674 w 3892469"/>
                  <a:gd name="connsiteY4" fmla="*/ 2006358 h 3948462"/>
                  <a:gd name="connsiteX5" fmla="*/ 2293344 w 3892469"/>
                  <a:gd name="connsiteY5" fmla="*/ 1834228 h 3948462"/>
                  <a:gd name="connsiteX6" fmla="*/ 1853384 w 3892469"/>
                  <a:gd name="connsiteY6" fmla="*/ 1371624 h 3948462"/>
                  <a:gd name="connsiteX7" fmla="*/ 1594841 w 3892469"/>
                  <a:gd name="connsiteY7" fmla="*/ 45653 h 3948462"/>
                  <a:gd name="connsiteX8" fmla="*/ 3869632 w 3892469"/>
                  <a:gd name="connsiteY8" fmla="*/ 1517323 h 3948462"/>
                  <a:gd name="connsiteX9" fmla="*/ 3706266 w 3892469"/>
                  <a:gd name="connsiteY9" fmla="*/ 2457195 h 3948462"/>
                  <a:gd name="connsiteX10" fmla="*/ 3164582 w 3892469"/>
                  <a:gd name="connsiteY10" fmla="*/ 2831059 h 3948462"/>
                  <a:gd name="connsiteX11" fmla="*/ 3176822 w 3892469"/>
                  <a:gd name="connsiteY11" fmla="*/ 2844986 h 3948462"/>
                  <a:gd name="connsiteX12" fmla="*/ 3146203 w 3892469"/>
                  <a:gd name="connsiteY12" fmla="*/ 2843756 h 3948462"/>
                  <a:gd name="connsiteX13" fmla="*/ 3151211 w 3892469"/>
                  <a:gd name="connsiteY13" fmla="*/ 2836155 h 3948462"/>
                  <a:gd name="connsiteX14" fmla="*/ 2397082 w 3892469"/>
                  <a:gd name="connsiteY14" fmla="*/ 2564681 h 3948462"/>
                  <a:gd name="connsiteX15" fmla="*/ 2396219 w 3892469"/>
                  <a:gd name="connsiteY15" fmla="*/ 2558207 h 3948462"/>
                  <a:gd name="connsiteX16" fmla="*/ 1746058 w 3892469"/>
                  <a:gd name="connsiteY16" fmla="*/ 3093574 h 3948462"/>
                  <a:gd name="connsiteX17" fmla="*/ 990519 w 3892469"/>
                  <a:gd name="connsiteY17" fmla="*/ 2019783 h 3948462"/>
                  <a:gd name="connsiteX18" fmla="*/ 1593790 w 3892469"/>
                  <a:gd name="connsiteY18" fmla="*/ 967808 h 3948462"/>
                  <a:gd name="connsiteX19" fmla="*/ 1746058 w 3892469"/>
                  <a:gd name="connsiteY19" fmla="*/ 945992 h 3948462"/>
                  <a:gd name="connsiteX20" fmla="*/ 2206475 w 3892469"/>
                  <a:gd name="connsiteY20" fmla="*/ 1173924 h 3948462"/>
                  <a:gd name="connsiteX21" fmla="*/ 2185910 w 3892469"/>
                  <a:gd name="connsiteY21" fmla="*/ 877882 h 3948462"/>
                  <a:gd name="connsiteX22" fmla="*/ 2656644 w 3892469"/>
                  <a:gd name="connsiteY22" fmla="*/ 803138 h 3948462"/>
                  <a:gd name="connsiteX23" fmla="*/ 2828567 w 3892469"/>
                  <a:gd name="connsiteY23" fmla="*/ 2099525 h 3948462"/>
                  <a:gd name="connsiteX24" fmla="*/ 3362812 w 3892469"/>
                  <a:gd name="connsiteY24" fmla="*/ 2002360 h 3948462"/>
                  <a:gd name="connsiteX25" fmla="*/ 3289926 w 3892469"/>
                  <a:gd name="connsiteY25" fmla="*/ 1346695 h 3948462"/>
                  <a:gd name="connsiteX26" fmla="*/ 3290031 w 3892469"/>
                  <a:gd name="connsiteY26" fmla="*/ 1346798 h 3948462"/>
                  <a:gd name="connsiteX27" fmla="*/ 1700745 w 3892469"/>
                  <a:gd name="connsiteY27" fmla="*/ 575031 h 3948462"/>
                  <a:gd name="connsiteX28" fmla="*/ 571995 w 3892469"/>
                  <a:gd name="connsiteY28" fmla="*/ 2274165 h 3948462"/>
                  <a:gd name="connsiteX29" fmla="*/ 2267548 w 3892469"/>
                  <a:gd name="connsiteY29" fmla="*/ 3408286 h 3948462"/>
                  <a:gd name="connsiteX30" fmla="*/ 3194376 w 3892469"/>
                  <a:gd name="connsiteY30" fmla="*/ 3072653 h 3948462"/>
                  <a:gd name="connsiteX31" fmla="*/ 3268026 w 3892469"/>
                  <a:gd name="connsiteY31" fmla="*/ 3509545 h 3948462"/>
                  <a:gd name="connsiteX32" fmla="*/ 2347298 w 3892469"/>
                  <a:gd name="connsiteY32" fmla="*/ 3904041 h 3948462"/>
                  <a:gd name="connsiteX33" fmla="*/ 42617 w 3892469"/>
                  <a:gd name="connsiteY33" fmla="*/ 2380068 h 3948462"/>
                  <a:gd name="connsiteX34" fmla="*/ 1594841 w 3892469"/>
                  <a:gd name="connsiteY34"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3164582 w 3890413"/>
                  <a:gd name="connsiteY10" fmla="*/ 2831059 h 3948462"/>
                  <a:gd name="connsiteX11" fmla="*/ 3176822 w 3890413"/>
                  <a:gd name="connsiteY11" fmla="*/ 2844986 h 3948462"/>
                  <a:gd name="connsiteX12" fmla="*/ 3146203 w 3890413"/>
                  <a:gd name="connsiteY12" fmla="*/ 2843756 h 3948462"/>
                  <a:gd name="connsiteX13" fmla="*/ 3151211 w 3890413"/>
                  <a:gd name="connsiteY13" fmla="*/ 2836155 h 3948462"/>
                  <a:gd name="connsiteX14" fmla="*/ 2397082 w 3890413"/>
                  <a:gd name="connsiteY14" fmla="*/ 2564681 h 3948462"/>
                  <a:gd name="connsiteX15" fmla="*/ 2396219 w 3890413"/>
                  <a:gd name="connsiteY15" fmla="*/ 2558207 h 3948462"/>
                  <a:gd name="connsiteX16" fmla="*/ 1746058 w 3890413"/>
                  <a:gd name="connsiteY16" fmla="*/ 3093574 h 3948462"/>
                  <a:gd name="connsiteX17" fmla="*/ 990519 w 3890413"/>
                  <a:gd name="connsiteY17" fmla="*/ 2019783 h 3948462"/>
                  <a:gd name="connsiteX18" fmla="*/ 1593790 w 3890413"/>
                  <a:gd name="connsiteY18" fmla="*/ 967808 h 3948462"/>
                  <a:gd name="connsiteX19" fmla="*/ 1746058 w 3890413"/>
                  <a:gd name="connsiteY19" fmla="*/ 945992 h 3948462"/>
                  <a:gd name="connsiteX20" fmla="*/ 2206475 w 3890413"/>
                  <a:gd name="connsiteY20" fmla="*/ 1173924 h 3948462"/>
                  <a:gd name="connsiteX21" fmla="*/ 2185910 w 3890413"/>
                  <a:gd name="connsiteY21" fmla="*/ 877882 h 3948462"/>
                  <a:gd name="connsiteX22" fmla="*/ 2656644 w 3890413"/>
                  <a:gd name="connsiteY22" fmla="*/ 803138 h 3948462"/>
                  <a:gd name="connsiteX23" fmla="*/ 2828567 w 3890413"/>
                  <a:gd name="connsiteY23" fmla="*/ 2099525 h 3948462"/>
                  <a:gd name="connsiteX24" fmla="*/ 3362812 w 3890413"/>
                  <a:gd name="connsiteY24" fmla="*/ 2002360 h 3948462"/>
                  <a:gd name="connsiteX25" fmla="*/ 3289926 w 3890413"/>
                  <a:gd name="connsiteY25" fmla="*/ 1346695 h 3948462"/>
                  <a:gd name="connsiteX26" fmla="*/ 3290031 w 3890413"/>
                  <a:gd name="connsiteY26" fmla="*/ 1346798 h 3948462"/>
                  <a:gd name="connsiteX27" fmla="*/ 1700745 w 3890413"/>
                  <a:gd name="connsiteY27" fmla="*/ 575031 h 3948462"/>
                  <a:gd name="connsiteX28" fmla="*/ 571995 w 3890413"/>
                  <a:gd name="connsiteY28" fmla="*/ 2274165 h 3948462"/>
                  <a:gd name="connsiteX29" fmla="*/ 2267548 w 3890413"/>
                  <a:gd name="connsiteY29" fmla="*/ 3408286 h 3948462"/>
                  <a:gd name="connsiteX30" fmla="*/ 3194376 w 3890413"/>
                  <a:gd name="connsiteY30" fmla="*/ 3072653 h 3948462"/>
                  <a:gd name="connsiteX31" fmla="*/ 3268026 w 3890413"/>
                  <a:gd name="connsiteY31" fmla="*/ 3509545 h 3948462"/>
                  <a:gd name="connsiteX32" fmla="*/ 2347298 w 3890413"/>
                  <a:gd name="connsiteY32" fmla="*/ 3904041 h 3948462"/>
                  <a:gd name="connsiteX33" fmla="*/ 42617 w 3890413"/>
                  <a:gd name="connsiteY33" fmla="*/ 2380068 h 3948462"/>
                  <a:gd name="connsiteX34" fmla="*/ 1594841 w 3890413"/>
                  <a:gd name="connsiteY34"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3164582 w 3890413"/>
                  <a:gd name="connsiteY10" fmla="*/ 2831059 h 3948462"/>
                  <a:gd name="connsiteX11" fmla="*/ 3176822 w 3890413"/>
                  <a:gd name="connsiteY11" fmla="*/ 2844986 h 3948462"/>
                  <a:gd name="connsiteX12" fmla="*/ 3146203 w 3890413"/>
                  <a:gd name="connsiteY12" fmla="*/ 2843756 h 3948462"/>
                  <a:gd name="connsiteX13" fmla="*/ 3151211 w 3890413"/>
                  <a:gd name="connsiteY13" fmla="*/ 2836155 h 3948462"/>
                  <a:gd name="connsiteX14" fmla="*/ 2397082 w 3890413"/>
                  <a:gd name="connsiteY14" fmla="*/ 2564681 h 3948462"/>
                  <a:gd name="connsiteX15" fmla="*/ 2396219 w 3890413"/>
                  <a:gd name="connsiteY15" fmla="*/ 2558207 h 3948462"/>
                  <a:gd name="connsiteX16" fmla="*/ 1746058 w 3890413"/>
                  <a:gd name="connsiteY16" fmla="*/ 3093574 h 3948462"/>
                  <a:gd name="connsiteX17" fmla="*/ 990519 w 3890413"/>
                  <a:gd name="connsiteY17" fmla="*/ 2019783 h 3948462"/>
                  <a:gd name="connsiteX18" fmla="*/ 1593790 w 3890413"/>
                  <a:gd name="connsiteY18" fmla="*/ 967808 h 3948462"/>
                  <a:gd name="connsiteX19" fmla="*/ 1746058 w 3890413"/>
                  <a:gd name="connsiteY19" fmla="*/ 945992 h 3948462"/>
                  <a:gd name="connsiteX20" fmla="*/ 2206475 w 3890413"/>
                  <a:gd name="connsiteY20" fmla="*/ 1173924 h 3948462"/>
                  <a:gd name="connsiteX21" fmla="*/ 2185910 w 3890413"/>
                  <a:gd name="connsiteY21" fmla="*/ 877882 h 3948462"/>
                  <a:gd name="connsiteX22" fmla="*/ 2656644 w 3890413"/>
                  <a:gd name="connsiteY22" fmla="*/ 803138 h 3948462"/>
                  <a:gd name="connsiteX23" fmla="*/ 2828567 w 3890413"/>
                  <a:gd name="connsiteY23" fmla="*/ 2099525 h 3948462"/>
                  <a:gd name="connsiteX24" fmla="*/ 3362812 w 3890413"/>
                  <a:gd name="connsiteY24" fmla="*/ 2002360 h 3948462"/>
                  <a:gd name="connsiteX25" fmla="*/ 3289926 w 3890413"/>
                  <a:gd name="connsiteY25" fmla="*/ 1346695 h 3948462"/>
                  <a:gd name="connsiteX26" fmla="*/ 3290031 w 3890413"/>
                  <a:gd name="connsiteY26" fmla="*/ 1346798 h 3948462"/>
                  <a:gd name="connsiteX27" fmla="*/ 1700745 w 3890413"/>
                  <a:gd name="connsiteY27" fmla="*/ 575031 h 3948462"/>
                  <a:gd name="connsiteX28" fmla="*/ 571995 w 3890413"/>
                  <a:gd name="connsiteY28" fmla="*/ 2274165 h 3948462"/>
                  <a:gd name="connsiteX29" fmla="*/ 2267548 w 3890413"/>
                  <a:gd name="connsiteY29" fmla="*/ 3408286 h 3948462"/>
                  <a:gd name="connsiteX30" fmla="*/ 3194376 w 3890413"/>
                  <a:gd name="connsiteY30" fmla="*/ 3072653 h 3948462"/>
                  <a:gd name="connsiteX31" fmla="*/ 3268026 w 3890413"/>
                  <a:gd name="connsiteY31" fmla="*/ 3509545 h 3948462"/>
                  <a:gd name="connsiteX32" fmla="*/ 2347298 w 3890413"/>
                  <a:gd name="connsiteY32" fmla="*/ 3904041 h 3948462"/>
                  <a:gd name="connsiteX33" fmla="*/ 42617 w 3890413"/>
                  <a:gd name="connsiteY33" fmla="*/ 2380068 h 3948462"/>
                  <a:gd name="connsiteX34" fmla="*/ 1594841 w 3890413"/>
                  <a:gd name="connsiteY34"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3164582 w 3890413"/>
                  <a:gd name="connsiteY10" fmla="*/ 2831059 h 3948462"/>
                  <a:gd name="connsiteX11" fmla="*/ 3176822 w 3890413"/>
                  <a:gd name="connsiteY11" fmla="*/ 2844986 h 3948462"/>
                  <a:gd name="connsiteX12" fmla="*/ 3146203 w 3890413"/>
                  <a:gd name="connsiteY12" fmla="*/ 2843756 h 3948462"/>
                  <a:gd name="connsiteX13" fmla="*/ 2397082 w 3890413"/>
                  <a:gd name="connsiteY13" fmla="*/ 2564681 h 3948462"/>
                  <a:gd name="connsiteX14" fmla="*/ 2396219 w 3890413"/>
                  <a:gd name="connsiteY14" fmla="*/ 2558207 h 3948462"/>
                  <a:gd name="connsiteX15" fmla="*/ 1746058 w 3890413"/>
                  <a:gd name="connsiteY15" fmla="*/ 3093574 h 3948462"/>
                  <a:gd name="connsiteX16" fmla="*/ 990519 w 3890413"/>
                  <a:gd name="connsiteY16" fmla="*/ 2019783 h 3948462"/>
                  <a:gd name="connsiteX17" fmla="*/ 1593790 w 3890413"/>
                  <a:gd name="connsiteY17" fmla="*/ 967808 h 3948462"/>
                  <a:gd name="connsiteX18" fmla="*/ 1746058 w 3890413"/>
                  <a:gd name="connsiteY18" fmla="*/ 945992 h 3948462"/>
                  <a:gd name="connsiteX19" fmla="*/ 2206475 w 3890413"/>
                  <a:gd name="connsiteY19" fmla="*/ 1173924 h 3948462"/>
                  <a:gd name="connsiteX20" fmla="*/ 2185910 w 3890413"/>
                  <a:gd name="connsiteY20" fmla="*/ 877882 h 3948462"/>
                  <a:gd name="connsiteX21" fmla="*/ 2656644 w 3890413"/>
                  <a:gd name="connsiteY21" fmla="*/ 803138 h 3948462"/>
                  <a:gd name="connsiteX22" fmla="*/ 2828567 w 3890413"/>
                  <a:gd name="connsiteY22" fmla="*/ 2099525 h 3948462"/>
                  <a:gd name="connsiteX23" fmla="*/ 3362812 w 3890413"/>
                  <a:gd name="connsiteY23" fmla="*/ 2002360 h 3948462"/>
                  <a:gd name="connsiteX24" fmla="*/ 3289926 w 3890413"/>
                  <a:gd name="connsiteY24" fmla="*/ 1346695 h 3948462"/>
                  <a:gd name="connsiteX25" fmla="*/ 3290031 w 3890413"/>
                  <a:gd name="connsiteY25" fmla="*/ 1346798 h 3948462"/>
                  <a:gd name="connsiteX26" fmla="*/ 1700745 w 3890413"/>
                  <a:gd name="connsiteY26" fmla="*/ 575031 h 3948462"/>
                  <a:gd name="connsiteX27" fmla="*/ 571995 w 3890413"/>
                  <a:gd name="connsiteY27" fmla="*/ 2274165 h 3948462"/>
                  <a:gd name="connsiteX28" fmla="*/ 2267548 w 3890413"/>
                  <a:gd name="connsiteY28" fmla="*/ 3408286 h 3948462"/>
                  <a:gd name="connsiteX29" fmla="*/ 3194376 w 3890413"/>
                  <a:gd name="connsiteY29" fmla="*/ 3072653 h 3948462"/>
                  <a:gd name="connsiteX30" fmla="*/ 3268026 w 3890413"/>
                  <a:gd name="connsiteY30" fmla="*/ 3509545 h 3948462"/>
                  <a:gd name="connsiteX31" fmla="*/ 2347298 w 3890413"/>
                  <a:gd name="connsiteY31" fmla="*/ 3904041 h 3948462"/>
                  <a:gd name="connsiteX32" fmla="*/ 42617 w 3890413"/>
                  <a:gd name="connsiteY32" fmla="*/ 2380068 h 3948462"/>
                  <a:gd name="connsiteX33" fmla="*/ 1594841 w 3890413"/>
                  <a:gd name="connsiteY33"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3164582 w 3890413"/>
                  <a:gd name="connsiteY10" fmla="*/ 2831059 h 3948462"/>
                  <a:gd name="connsiteX11" fmla="*/ 3176822 w 3890413"/>
                  <a:gd name="connsiteY11" fmla="*/ 2844986 h 3948462"/>
                  <a:gd name="connsiteX12" fmla="*/ 2397082 w 3890413"/>
                  <a:gd name="connsiteY12" fmla="*/ 2564681 h 3948462"/>
                  <a:gd name="connsiteX13" fmla="*/ 2396219 w 3890413"/>
                  <a:gd name="connsiteY13" fmla="*/ 2558207 h 3948462"/>
                  <a:gd name="connsiteX14" fmla="*/ 1746058 w 3890413"/>
                  <a:gd name="connsiteY14" fmla="*/ 3093574 h 3948462"/>
                  <a:gd name="connsiteX15" fmla="*/ 990519 w 3890413"/>
                  <a:gd name="connsiteY15" fmla="*/ 2019783 h 3948462"/>
                  <a:gd name="connsiteX16" fmla="*/ 1593790 w 3890413"/>
                  <a:gd name="connsiteY16" fmla="*/ 967808 h 3948462"/>
                  <a:gd name="connsiteX17" fmla="*/ 1746058 w 3890413"/>
                  <a:gd name="connsiteY17" fmla="*/ 945992 h 3948462"/>
                  <a:gd name="connsiteX18" fmla="*/ 2206475 w 3890413"/>
                  <a:gd name="connsiteY18" fmla="*/ 1173924 h 3948462"/>
                  <a:gd name="connsiteX19" fmla="*/ 2185910 w 3890413"/>
                  <a:gd name="connsiteY19" fmla="*/ 877882 h 3948462"/>
                  <a:gd name="connsiteX20" fmla="*/ 2656644 w 3890413"/>
                  <a:gd name="connsiteY20" fmla="*/ 803138 h 3948462"/>
                  <a:gd name="connsiteX21" fmla="*/ 2828567 w 3890413"/>
                  <a:gd name="connsiteY21" fmla="*/ 2099525 h 3948462"/>
                  <a:gd name="connsiteX22" fmla="*/ 3362812 w 3890413"/>
                  <a:gd name="connsiteY22" fmla="*/ 2002360 h 3948462"/>
                  <a:gd name="connsiteX23" fmla="*/ 3289926 w 3890413"/>
                  <a:gd name="connsiteY23" fmla="*/ 1346695 h 3948462"/>
                  <a:gd name="connsiteX24" fmla="*/ 3290031 w 3890413"/>
                  <a:gd name="connsiteY24" fmla="*/ 1346798 h 3948462"/>
                  <a:gd name="connsiteX25" fmla="*/ 1700745 w 3890413"/>
                  <a:gd name="connsiteY25" fmla="*/ 575031 h 3948462"/>
                  <a:gd name="connsiteX26" fmla="*/ 571995 w 3890413"/>
                  <a:gd name="connsiteY26" fmla="*/ 2274165 h 3948462"/>
                  <a:gd name="connsiteX27" fmla="*/ 2267548 w 3890413"/>
                  <a:gd name="connsiteY27" fmla="*/ 3408286 h 3948462"/>
                  <a:gd name="connsiteX28" fmla="*/ 3194376 w 3890413"/>
                  <a:gd name="connsiteY28" fmla="*/ 3072653 h 3948462"/>
                  <a:gd name="connsiteX29" fmla="*/ 3268026 w 3890413"/>
                  <a:gd name="connsiteY29" fmla="*/ 3509545 h 3948462"/>
                  <a:gd name="connsiteX30" fmla="*/ 2347298 w 3890413"/>
                  <a:gd name="connsiteY30" fmla="*/ 3904041 h 3948462"/>
                  <a:gd name="connsiteX31" fmla="*/ 42617 w 3890413"/>
                  <a:gd name="connsiteY31" fmla="*/ 2380068 h 3948462"/>
                  <a:gd name="connsiteX32" fmla="*/ 1594841 w 3890413"/>
                  <a:gd name="connsiteY32"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3164582 w 3890413"/>
                  <a:gd name="connsiteY10" fmla="*/ 2831059 h 3948462"/>
                  <a:gd name="connsiteX11" fmla="*/ 2397082 w 3890413"/>
                  <a:gd name="connsiteY11" fmla="*/ 2564681 h 3948462"/>
                  <a:gd name="connsiteX12" fmla="*/ 2396219 w 3890413"/>
                  <a:gd name="connsiteY12" fmla="*/ 2558207 h 3948462"/>
                  <a:gd name="connsiteX13" fmla="*/ 1746058 w 3890413"/>
                  <a:gd name="connsiteY13" fmla="*/ 3093574 h 3948462"/>
                  <a:gd name="connsiteX14" fmla="*/ 990519 w 3890413"/>
                  <a:gd name="connsiteY14" fmla="*/ 2019783 h 3948462"/>
                  <a:gd name="connsiteX15" fmla="*/ 1593790 w 3890413"/>
                  <a:gd name="connsiteY15" fmla="*/ 967808 h 3948462"/>
                  <a:gd name="connsiteX16" fmla="*/ 1746058 w 3890413"/>
                  <a:gd name="connsiteY16" fmla="*/ 945992 h 3948462"/>
                  <a:gd name="connsiteX17" fmla="*/ 2206475 w 3890413"/>
                  <a:gd name="connsiteY17" fmla="*/ 1173924 h 3948462"/>
                  <a:gd name="connsiteX18" fmla="*/ 2185910 w 3890413"/>
                  <a:gd name="connsiteY18" fmla="*/ 877882 h 3948462"/>
                  <a:gd name="connsiteX19" fmla="*/ 2656644 w 3890413"/>
                  <a:gd name="connsiteY19" fmla="*/ 803138 h 3948462"/>
                  <a:gd name="connsiteX20" fmla="*/ 2828567 w 3890413"/>
                  <a:gd name="connsiteY20" fmla="*/ 2099525 h 3948462"/>
                  <a:gd name="connsiteX21" fmla="*/ 3362812 w 3890413"/>
                  <a:gd name="connsiteY21" fmla="*/ 2002360 h 3948462"/>
                  <a:gd name="connsiteX22" fmla="*/ 3289926 w 3890413"/>
                  <a:gd name="connsiteY22" fmla="*/ 1346695 h 3948462"/>
                  <a:gd name="connsiteX23" fmla="*/ 3290031 w 3890413"/>
                  <a:gd name="connsiteY23" fmla="*/ 1346798 h 3948462"/>
                  <a:gd name="connsiteX24" fmla="*/ 1700745 w 3890413"/>
                  <a:gd name="connsiteY24" fmla="*/ 575031 h 3948462"/>
                  <a:gd name="connsiteX25" fmla="*/ 571995 w 3890413"/>
                  <a:gd name="connsiteY25" fmla="*/ 2274165 h 3948462"/>
                  <a:gd name="connsiteX26" fmla="*/ 2267548 w 3890413"/>
                  <a:gd name="connsiteY26" fmla="*/ 3408286 h 3948462"/>
                  <a:gd name="connsiteX27" fmla="*/ 3194376 w 3890413"/>
                  <a:gd name="connsiteY27" fmla="*/ 3072653 h 3948462"/>
                  <a:gd name="connsiteX28" fmla="*/ 3268026 w 3890413"/>
                  <a:gd name="connsiteY28" fmla="*/ 3509545 h 3948462"/>
                  <a:gd name="connsiteX29" fmla="*/ 2347298 w 3890413"/>
                  <a:gd name="connsiteY29" fmla="*/ 3904041 h 3948462"/>
                  <a:gd name="connsiteX30" fmla="*/ 42617 w 3890413"/>
                  <a:gd name="connsiteY30" fmla="*/ 2380068 h 3948462"/>
                  <a:gd name="connsiteX31" fmla="*/ 1594841 w 3890413"/>
                  <a:gd name="connsiteY31"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397082 w 3890413"/>
                  <a:gd name="connsiteY10" fmla="*/ 2564681 h 3948462"/>
                  <a:gd name="connsiteX11" fmla="*/ 2396219 w 3890413"/>
                  <a:gd name="connsiteY11" fmla="*/ 2558207 h 3948462"/>
                  <a:gd name="connsiteX12" fmla="*/ 1746058 w 3890413"/>
                  <a:gd name="connsiteY12" fmla="*/ 3093574 h 3948462"/>
                  <a:gd name="connsiteX13" fmla="*/ 990519 w 3890413"/>
                  <a:gd name="connsiteY13" fmla="*/ 2019783 h 3948462"/>
                  <a:gd name="connsiteX14" fmla="*/ 1593790 w 3890413"/>
                  <a:gd name="connsiteY14" fmla="*/ 967808 h 3948462"/>
                  <a:gd name="connsiteX15" fmla="*/ 1746058 w 3890413"/>
                  <a:gd name="connsiteY15" fmla="*/ 945992 h 3948462"/>
                  <a:gd name="connsiteX16" fmla="*/ 2206475 w 3890413"/>
                  <a:gd name="connsiteY16" fmla="*/ 1173924 h 3948462"/>
                  <a:gd name="connsiteX17" fmla="*/ 2185910 w 3890413"/>
                  <a:gd name="connsiteY17" fmla="*/ 877882 h 3948462"/>
                  <a:gd name="connsiteX18" fmla="*/ 2656644 w 3890413"/>
                  <a:gd name="connsiteY18" fmla="*/ 803138 h 3948462"/>
                  <a:gd name="connsiteX19" fmla="*/ 2828567 w 3890413"/>
                  <a:gd name="connsiteY19" fmla="*/ 2099525 h 3948462"/>
                  <a:gd name="connsiteX20" fmla="*/ 3362812 w 3890413"/>
                  <a:gd name="connsiteY20" fmla="*/ 2002360 h 3948462"/>
                  <a:gd name="connsiteX21" fmla="*/ 3289926 w 3890413"/>
                  <a:gd name="connsiteY21" fmla="*/ 1346695 h 3948462"/>
                  <a:gd name="connsiteX22" fmla="*/ 3290031 w 3890413"/>
                  <a:gd name="connsiteY22" fmla="*/ 1346798 h 3948462"/>
                  <a:gd name="connsiteX23" fmla="*/ 1700745 w 3890413"/>
                  <a:gd name="connsiteY23" fmla="*/ 575031 h 3948462"/>
                  <a:gd name="connsiteX24" fmla="*/ 571995 w 3890413"/>
                  <a:gd name="connsiteY24" fmla="*/ 2274165 h 3948462"/>
                  <a:gd name="connsiteX25" fmla="*/ 2267548 w 3890413"/>
                  <a:gd name="connsiteY25" fmla="*/ 3408286 h 3948462"/>
                  <a:gd name="connsiteX26" fmla="*/ 3194376 w 3890413"/>
                  <a:gd name="connsiteY26" fmla="*/ 3072653 h 3948462"/>
                  <a:gd name="connsiteX27" fmla="*/ 3268026 w 3890413"/>
                  <a:gd name="connsiteY27" fmla="*/ 3509545 h 3948462"/>
                  <a:gd name="connsiteX28" fmla="*/ 2347298 w 3890413"/>
                  <a:gd name="connsiteY28" fmla="*/ 3904041 h 3948462"/>
                  <a:gd name="connsiteX29" fmla="*/ 42617 w 3890413"/>
                  <a:gd name="connsiteY29" fmla="*/ 2380068 h 3948462"/>
                  <a:gd name="connsiteX30" fmla="*/ 1594841 w 3890413"/>
                  <a:gd name="connsiteY30"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397082 w 3890413"/>
                  <a:gd name="connsiteY10" fmla="*/ 2564681 h 3948462"/>
                  <a:gd name="connsiteX11" fmla="*/ 2396219 w 3890413"/>
                  <a:gd name="connsiteY11" fmla="*/ 2558207 h 3948462"/>
                  <a:gd name="connsiteX12" fmla="*/ 1746058 w 3890413"/>
                  <a:gd name="connsiteY12" fmla="*/ 3093574 h 3948462"/>
                  <a:gd name="connsiteX13" fmla="*/ 990519 w 3890413"/>
                  <a:gd name="connsiteY13" fmla="*/ 2019783 h 3948462"/>
                  <a:gd name="connsiteX14" fmla="*/ 1593790 w 3890413"/>
                  <a:gd name="connsiteY14" fmla="*/ 967808 h 3948462"/>
                  <a:gd name="connsiteX15" fmla="*/ 1746058 w 3890413"/>
                  <a:gd name="connsiteY15" fmla="*/ 945992 h 3948462"/>
                  <a:gd name="connsiteX16" fmla="*/ 2206475 w 3890413"/>
                  <a:gd name="connsiteY16" fmla="*/ 1173924 h 3948462"/>
                  <a:gd name="connsiteX17" fmla="*/ 2185910 w 3890413"/>
                  <a:gd name="connsiteY17" fmla="*/ 877882 h 3948462"/>
                  <a:gd name="connsiteX18" fmla="*/ 2656644 w 3890413"/>
                  <a:gd name="connsiteY18" fmla="*/ 803138 h 3948462"/>
                  <a:gd name="connsiteX19" fmla="*/ 2828567 w 3890413"/>
                  <a:gd name="connsiteY19" fmla="*/ 2099525 h 3948462"/>
                  <a:gd name="connsiteX20" fmla="*/ 3362812 w 3890413"/>
                  <a:gd name="connsiteY20" fmla="*/ 2002360 h 3948462"/>
                  <a:gd name="connsiteX21" fmla="*/ 3289926 w 3890413"/>
                  <a:gd name="connsiteY21" fmla="*/ 1346695 h 3948462"/>
                  <a:gd name="connsiteX22" fmla="*/ 3290031 w 3890413"/>
                  <a:gd name="connsiteY22" fmla="*/ 1346798 h 3948462"/>
                  <a:gd name="connsiteX23" fmla="*/ 1700745 w 3890413"/>
                  <a:gd name="connsiteY23" fmla="*/ 575031 h 3948462"/>
                  <a:gd name="connsiteX24" fmla="*/ 571995 w 3890413"/>
                  <a:gd name="connsiteY24" fmla="*/ 2274165 h 3948462"/>
                  <a:gd name="connsiteX25" fmla="*/ 2267548 w 3890413"/>
                  <a:gd name="connsiteY25" fmla="*/ 3408286 h 3948462"/>
                  <a:gd name="connsiteX26" fmla="*/ 3194376 w 3890413"/>
                  <a:gd name="connsiteY26" fmla="*/ 3072653 h 3948462"/>
                  <a:gd name="connsiteX27" fmla="*/ 3268026 w 3890413"/>
                  <a:gd name="connsiteY27" fmla="*/ 3509545 h 3948462"/>
                  <a:gd name="connsiteX28" fmla="*/ 2347298 w 3890413"/>
                  <a:gd name="connsiteY28" fmla="*/ 3904041 h 3948462"/>
                  <a:gd name="connsiteX29" fmla="*/ 42617 w 3890413"/>
                  <a:gd name="connsiteY29" fmla="*/ 2380068 h 3948462"/>
                  <a:gd name="connsiteX30" fmla="*/ 1594841 w 3890413"/>
                  <a:gd name="connsiteY30"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397082 w 3890413"/>
                  <a:gd name="connsiteY10" fmla="*/ 2564681 h 3948462"/>
                  <a:gd name="connsiteX11" fmla="*/ 1746058 w 3890413"/>
                  <a:gd name="connsiteY11" fmla="*/ 3093574 h 3948462"/>
                  <a:gd name="connsiteX12" fmla="*/ 990519 w 3890413"/>
                  <a:gd name="connsiteY12" fmla="*/ 2019783 h 3948462"/>
                  <a:gd name="connsiteX13" fmla="*/ 1593790 w 3890413"/>
                  <a:gd name="connsiteY13" fmla="*/ 967808 h 3948462"/>
                  <a:gd name="connsiteX14" fmla="*/ 1746058 w 3890413"/>
                  <a:gd name="connsiteY14" fmla="*/ 945992 h 3948462"/>
                  <a:gd name="connsiteX15" fmla="*/ 2206475 w 3890413"/>
                  <a:gd name="connsiteY15" fmla="*/ 1173924 h 3948462"/>
                  <a:gd name="connsiteX16" fmla="*/ 2185910 w 3890413"/>
                  <a:gd name="connsiteY16" fmla="*/ 877882 h 3948462"/>
                  <a:gd name="connsiteX17" fmla="*/ 2656644 w 3890413"/>
                  <a:gd name="connsiteY17" fmla="*/ 803138 h 3948462"/>
                  <a:gd name="connsiteX18" fmla="*/ 2828567 w 3890413"/>
                  <a:gd name="connsiteY18" fmla="*/ 2099525 h 3948462"/>
                  <a:gd name="connsiteX19" fmla="*/ 3362812 w 3890413"/>
                  <a:gd name="connsiteY19" fmla="*/ 2002360 h 3948462"/>
                  <a:gd name="connsiteX20" fmla="*/ 3289926 w 3890413"/>
                  <a:gd name="connsiteY20" fmla="*/ 1346695 h 3948462"/>
                  <a:gd name="connsiteX21" fmla="*/ 3290031 w 3890413"/>
                  <a:gd name="connsiteY21" fmla="*/ 1346798 h 3948462"/>
                  <a:gd name="connsiteX22" fmla="*/ 1700745 w 3890413"/>
                  <a:gd name="connsiteY22" fmla="*/ 575031 h 3948462"/>
                  <a:gd name="connsiteX23" fmla="*/ 571995 w 3890413"/>
                  <a:gd name="connsiteY23" fmla="*/ 2274165 h 3948462"/>
                  <a:gd name="connsiteX24" fmla="*/ 2267548 w 3890413"/>
                  <a:gd name="connsiteY24" fmla="*/ 3408286 h 3948462"/>
                  <a:gd name="connsiteX25" fmla="*/ 3194376 w 3890413"/>
                  <a:gd name="connsiteY25" fmla="*/ 3072653 h 3948462"/>
                  <a:gd name="connsiteX26" fmla="*/ 3268026 w 3890413"/>
                  <a:gd name="connsiteY26" fmla="*/ 3509545 h 3948462"/>
                  <a:gd name="connsiteX27" fmla="*/ 2347298 w 3890413"/>
                  <a:gd name="connsiteY27" fmla="*/ 3904041 h 3948462"/>
                  <a:gd name="connsiteX28" fmla="*/ 42617 w 3890413"/>
                  <a:gd name="connsiteY28" fmla="*/ 2380068 h 3948462"/>
                  <a:gd name="connsiteX29" fmla="*/ 1594841 w 3890413"/>
                  <a:gd name="connsiteY29"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397082 w 3890413"/>
                  <a:gd name="connsiteY10" fmla="*/ 2564681 h 3948462"/>
                  <a:gd name="connsiteX11" fmla="*/ 1746058 w 3890413"/>
                  <a:gd name="connsiteY11" fmla="*/ 3093574 h 3948462"/>
                  <a:gd name="connsiteX12" fmla="*/ 990519 w 3890413"/>
                  <a:gd name="connsiteY12" fmla="*/ 2019783 h 3948462"/>
                  <a:gd name="connsiteX13" fmla="*/ 1593790 w 3890413"/>
                  <a:gd name="connsiteY13" fmla="*/ 967808 h 3948462"/>
                  <a:gd name="connsiteX14" fmla="*/ 1746058 w 3890413"/>
                  <a:gd name="connsiteY14" fmla="*/ 945992 h 3948462"/>
                  <a:gd name="connsiteX15" fmla="*/ 2206475 w 3890413"/>
                  <a:gd name="connsiteY15" fmla="*/ 1173924 h 3948462"/>
                  <a:gd name="connsiteX16" fmla="*/ 2185910 w 3890413"/>
                  <a:gd name="connsiteY16" fmla="*/ 877882 h 3948462"/>
                  <a:gd name="connsiteX17" fmla="*/ 2656644 w 3890413"/>
                  <a:gd name="connsiteY17" fmla="*/ 803138 h 3948462"/>
                  <a:gd name="connsiteX18" fmla="*/ 2828567 w 3890413"/>
                  <a:gd name="connsiteY18" fmla="*/ 2099525 h 3948462"/>
                  <a:gd name="connsiteX19" fmla="*/ 3362812 w 3890413"/>
                  <a:gd name="connsiteY19" fmla="*/ 2002360 h 3948462"/>
                  <a:gd name="connsiteX20" fmla="*/ 3289926 w 3890413"/>
                  <a:gd name="connsiteY20" fmla="*/ 1346695 h 3948462"/>
                  <a:gd name="connsiteX21" fmla="*/ 3290031 w 3890413"/>
                  <a:gd name="connsiteY21" fmla="*/ 1346798 h 3948462"/>
                  <a:gd name="connsiteX22" fmla="*/ 1700745 w 3890413"/>
                  <a:gd name="connsiteY22" fmla="*/ 575031 h 3948462"/>
                  <a:gd name="connsiteX23" fmla="*/ 571995 w 3890413"/>
                  <a:gd name="connsiteY23" fmla="*/ 2274165 h 3948462"/>
                  <a:gd name="connsiteX24" fmla="*/ 2267548 w 3890413"/>
                  <a:gd name="connsiteY24" fmla="*/ 3408286 h 3948462"/>
                  <a:gd name="connsiteX25" fmla="*/ 3194376 w 3890413"/>
                  <a:gd name="connsiteY25" fmla="*/ 3072653 h 3948462"/>
                  <a:gd name="connsiteX26" fmla="*/ 3268026 w 3890413"/>
                  <a:gd name="connsiteY26" fmla="*/ 3509545 h 3948462"/>
                  <a:gd name="connsiteX27" fmla="*/ 2347298 w 3890413"/>
                  <a:gd name="connsiteY27" fmla="*/ 3904041 h 3948462"/>
                  <a:gd name="connsiteX28" fmla="*/ 42617 w 3890413"/>
                  <a:gd name="connsiteY28" fmla="*/ 2380068 h 3948462"/>
                  <a:gd name="connsiteX29" fmla="*/ 1594841 w 3890413"/>
                  <a:gd name="connsiteY29"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397082 w 3890413"/>
                  <a:gd name="connsiteY10" fmla="*/ 2564681 h 3948462"/>
                  <a:gd name="connsiteX11" fmla="*/ 1746058 w 3890413"/>
                  <a:gd name="connsiteY11" fmla="*/ 3093574 h 3948462"/>
                  <a:gd name="connsiteX12" fmla="*/ 990519 w 3890413"/>
                  <a:gd name="connsiteY12" fmla="*/ 2019783 h 3948462"/>
                  <a:gd name="connsiteX13" fmla="*/ 1593790 w 3890413"/>
                  <a:gd name="connsiteY13" fmla="*/ 967808 h 3948462"/>
                  <a:gd name="connsiteX14" fmla="*/ 1746058 w 3890413"/>
                  <a:gd name="connsiteY14" fmla="*/ 945992 h 3948462"/>
                  <a:gd name="connsiteX15" fmla="*/ 2206475 w 3890413"/>
                  <a:gd name="connsiteY15" fmla="*/ 1173924 h 3948462"/>
                  <a:gd name="connsiteX16" fmla="*/ 2185910 w 3890413"/>
                  <a:gd name="connsiteY16" fmla="*/ 877882 h 3948462"/>
                  <a:gd name="connsiteX17" fmla="*/ 2656644 w 3890413"/>
                  <a:gd name="connsiteY17" fmla="*/ 803138 h 3948462"/>
                  <a:gd name="connsiteX18" fmla="*/ 2828567 w 3890413"/>
                  <a:gd name="connsiteY18" fmla="*/ 2099525 h 3948462"/>
                  <a:gd name="connsiteX19" fmla="*/ 3362812 w 3890413"/>
                  <a:gd name="connsiteY19" fmla="*/ 2002360 h 3948462"/>
                  <a:gd name="connsiteX20" fmla="*/ 3289926 w 3890413"/>
                  <a:gd name="connsiteY20" fmla="*/ 1346695 h 3948462"/>
                  <a:gd name="connsiteX21" fmla="*/ 3290031 w 3890413"/>
                  <a:gd name="connsiteY21" fmla="*/ 1346798 h 3948462"/>
                  <a:gd name="connsiteX22" fmla="*/ 1700745 w 3890413"/>
                  <a:gd name="connsiteY22" fmla="*/ 575031 h 3948462"/>
                  <a:gd name="connsiteX23" fmla="*/ 571995 w 3890413"/>
                  <a:gd name="connsiteY23" fmla="*/ 2274165 h 3948462"/>
                  <a:gd name="connsiteX24" fmla="*/ 2267548 w 3890413"/>
                  <a:gd name="connsiteY24" fmla="*/ 3408286 h 3948462"/>
                  <a:gd name="connsiteX25" fmla="*/ 3194376 w 3890413"/>
                  <a:gd name="connsiteY25" fmla="*/ 3072653 h 3948462"/>
                  <a:gd name="connsiteX26" fmla="*/ 3268026 w 3890413"/>
                  <a:gd name="connsiteY26" fmla="*/ 3509545 h 3948462"/>
                  <a:gd name="connsiteX27" fmla="*/ 2347298 w 3890413"/>
                  <a:gd name="connsiteY27" fmla="*/ 3904041 h 3948462"/>
                  <a:gd name="connsiteX28" fmla="*/ 42617 w 3890413"/>
                  <a:gd name="connsiteY28" fmla="*/ 2380068 h 3948462"/>
                  <a:gd name="connsiteX29" fmla="*/ 1594841 w 3890413"/>
                  <a:gd name="connsiteY29"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525973 w 3890413"/>
                  <a:gd name="connsiteY10" fmla="*/ 2529182 h 3948462"/>
                  <a:gd name="connsiteX11" fmla="*/ 1746058 w 3890413"/>
                  <a:gd name="connsiteY11" fmla="*/ 3093574 h 3948462"/>
                  <a:gd name="connsiteX12" fmla="*/ 990519 w 3890413"/>
                  <a:gd name="connsiteY12" fmla="*/ 2019783 h 3948462"/>
                  <a:gd name="connsiteX13" fmla="*/ 1593790 w 3890413"/>
                  <a:gd name="connsiteY13" fmla="*/ 967808 h 3948462"/>
                  <a:gd name="connsiteX14" fmla="*/ 1746058 w 3890413"/>
                  <a:gd name="connsiteY14" fmla="*/ 945992 h 3948462"/>
                  <a:gd name="connsiteX15" fmla="*/ 2206475 w 3890413"/>
                  <a:gd name="connsiteY15" fmla="*/ 1173924 h 3948462"/>
                  <a:gd name="connsiteX16" fmla="*/ 2185910 w 3890413"/>
                  <a:gd name="connsiteY16" fmla="*/ 877882 h 3948462"/>
                  <a:gd name="connsiteX17" fmla="*/ 2656644 w 3890413"/>
                  <a:gd name="connsiteY17" fmla="*/ 803138 h 3948462"/>
                  <a:gd name="connsiteX18" fmla="*/ 2828567 w 3890413"/>
                  <a:gd name="connsiteY18" fmla="*/ 2099525 h 3948462"/>
                  <a:gd name="connsiteX19" fmla="*/ 3362812 w 3890413"/>
                  <a:gd name="connsiteY19" fmla="*/ 2002360 h 3948462"/>
                  <a:gd name="connsiteX20" fmla="*/ 3289926 w 3890413"/>
                  <a:gd name="connsiteY20" fmla="*/ 1346695 h 3948462"/>
                  <a:gd name="connsiteX21" fmla="*/ 3290031 w 3890413"/>
                  <a:gd name="connsiteY21" fmla="*/ 1346798 h 3948462"/>
                  <a:gd name="connsiteX22" fmla="*/ 1700745 w 3890413"/>
                  <a:gd name="connsiteY22" fmla="*/ 575031 h 3948462"/>
                  <a:gd name="connsiteX23" fmla="*/ 571995 w 3890413"/>
                  <a:gd name="connsiteY23" fmla="*/ 2274165 h 3948462"/>
                  <a:gd name="connsiteX24" fmla="*/ 2267548 w 3890413"/>
                  <a:gd name="connsiteY24" fmla="*/ 3408286 h 3948462"/>
                  <a:gd name="connsiteX25" fmla="*/ 3194376 w 3890413"/>
                  <a:gd name="connsiteY25" fmla="*/ 3072653 h 3948462"/>
                  <a:gd name="connsiteX26" fmla="*/ 3268026 w 3890413"/>
                  <a:gd name="connsiteY26" fmla="*/ 3509545 h 3948462"/>
                  <a:gd name="connsiteX27" fmla="*/ 2347298 w 3890413"/>
                  <a:gd name="connsiteY27" fmla="*/ 3904041 h 3948462"/>
                  <a:gd name="connsiteX28" fmla="*/ 42617 w 3890413"/>
                  <a:gd name="connsiteY28" fmla="*/ 2380068 h 3948462"/>
                  <a:gd name="connsiteX29" fmla="*/ 1594841 w 3890413"/>
                  <a:gd name="connsiteY29"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525973 w 3890413"/>
                  <a:gd name="connsiteY10" fmla="*/ 2529182 h 3948462"/>
                  <a:gd name="connsiteX11" fmla="*/ 1746058 w 3890413"/>
                  <a:gd name="connsiteY11" fmla="*/ 3093574 h 3948462"/>
                  <a:gd name="connsiteX12" fmla="*/ 990519 w 3890413"/>
                  <a:gd name="connsiteY12" fmla="*/ 2019783 h 3948462"/>
                  <a:gd name="connsiteX13" fmla="*/ 1593790 w 3890413"/>
                  <a:gd name="connsiteY13" fmla="*/ 967808 h 3948462"/>
                  <a:gd name="connsiteX14" fmla="*/ 1746058 w 3890413"/>
                  <a:gd name="connsiteY14" fmla="*/ 945992 h 3948462"/>
                  <a:gd name="connsiteX15" fmla="*/ 2206475 w 3890413"/>
                  <a:gd name="connsiteY15" fmla="*/ 1173924 h 3948462"/>
                  <a:gd name="connsiteX16" fmla="*/ 2185910 w 3890413"/>
                  <a:gd name="connsiteY16" fmla="*/ 877882 h 3948462"/>
                  <a:gd name="connsiteX17" fmla="*/ 2656644 w 3890413"/>
                  <a:gd name="connsiteY17" fmla="*/ 803138 h 3948462"/>
                  <a:gd name="connsiteX18" fmla="*/ 2828567 w 3890413"/>
                  <a:gd name="connsiteY18" fmla="*/ 2099525 h 3948462"/>
                  <a:gd name="connsiteX19" fmla="*/ 3362812 w 3890413"/>
                  <a:gd name="connsiteY19" fmla="*/ 2002360 h 3948462"/>
                  <a:gd name="connsiteX20" fmla="*/ 3289926 w 3890413"/>
                  <a:gd name="connsiteY20" fmla="*/ 1346695 h 3948462"/>
                  <a:gd name="connsiteX21" fmla="*/ 3290031 w 3890413"/>
                  <a:gd name="connsiteY21" fmla="*/ 1346798 h 3948462"/>
                  <a:gd name="connsiteX22" fmla="*/ 1700745 w 3890413"/>
                  <a:gd name="connsiteY22" fmla="*/ 575031 h 3948462"/>
                  <a:gd name="connsiteX23" fmla="*/ 571995 w 3890413"/>
                  <a:gd name="connsiteY23" fmla="*/ 2274165 h 3948462"/>
                  <a:gd name="connsiteX24" fmla="*/ 2267548 w 3890413"/>
                  <a:gd name="connsiteY24" fmla="*/ 3408286 h 3948462"/>
                  <a:gd name="connsiteX25" fmla="*/ 3194376 w 3890413"/>
                  <a:gd name="connsiteY25" fmla="*/ 3072653 h 3948462"/>
                  <a:gd name="connsiteX26" fmla="*/ 3268026 w 3890413"/>
                  <a:gd name="connsiteY26" fmla="*/ 3509545 h 3948462"/>
                  <a:gd name="connsiteX27" fmla="*/ 2347298 w 3890413"/>
                  <a:gd name="connsiteY27" fmla="*/ 3904041 h 3948462"/>
                  <a:gd name="connsiteX28" fmla="*/ 42617 w 3890413"/>
                  <a:gd name="connsiteY28" fmla="*/ 2380068 h 3948462"/>
                  <a:gd name="connsiteX29" fmla="*/ 1594841 w 3890413"/>
                  <a:gd name="connsiteY29"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525973 w 3890413"/>
                  <a:gd name="connsiteY10" fmla="*/ 2529182 h 3948462"/>
                  <a:gd name="connsiteX11" fmla="*/ 1746058 w 3890413"/>
                  <a:gd name="connsiteY11" fmla="*/ 3093574 h 3948462"/>
                  <a:gd name="connsiteX12" fmla="*/ 990519 w 3890413"/>
                  <a:gd name="connsiteY12" fmla="*/ 2019783 h 3948462"/>
                  <a:gd name="connsiteX13" fmla="*/ 1593790 w 3890413"/>
                  <a:gd name="connsiteY13" fmla="*/ 967808 h 3948462"/>
                  <a:gd name="connsiteX14" fmla="*/ 1746058 w 3890413"/>
                  <a:gd name="connsiteY14" fmla="*/ 945992 h 3948462"/>
                  <a:gd name="connsiteX15" fmla="*/ 2206475 w 3890413"/>
                  <a:gd name="connsiteY15" fmla="*/ 1173924 h 3948462"/>
                  <a:gd name="connsiteX16" fmla="*/ 2185910 w 3890413"/>
                  <a:gd name="connsiteY16" fmla="*/ 877882 h 3948462"/>
                  <a:gd name="connsiteX17" fmla="*/ 2656644 w 3890413"/>
                  <a:gd name="connsiteY17" fmla="*/ 803138 h 3948462"/>
                  <a:gd name="connsiteX18" fmla="*/ 2828567 w 3890413"/>
                  <a:gd name="connsiteY18" fmla="*/ 2099525 h 3948462"/>
                  <a:gd name="connsiteX19" fmla="*/ 3362812 w 3890413"/>
                  <a:gd name="connsiteY19" fmla="*/ 2002360 h 3948462"/>
                  <a:gd name="connsiteX20" fmla="*/ 3289926 w 3890413"/>
                  <a:gd name="connsiteY20" fmla="*/ 1346695 h 3948462"/>
                  <a:gd name="connsiteX21" fmla="*/ 3290031 w 3890413"/>
                  <a:gd name="connsiteY21" fmla="*/ 1346798 h 3948462"/>
                  <a:gd name="connsiteX22" fmla="*/ 1700745 w 3890413"/>
                  <a:gd name="connsiteY22" fmla="*/ 575031 h 3948462"/>
                  <a:gd name="connsiteX23" fmla="*/ 571995 w 3890413"/>
                  <a:gd name="connsiteY23" fmla="*/ 2274165 h 3948462"/>
                  <a:gd name="connsiteX24" fmla="*/ 2267548 w 3890413"/>
                  <a:gd name="connsiteY24" fmla="*/ 3408286 h 3948462"/>
                  <a:gd name="connsiteX25" fmla="*/ 3194376 w 3890413"/>
                  <a:gd name="connsiteY25" fmla="*/ 3072653 h 3948462"/>
                  <a:gd name="connsiteX26" fmla="*/ 3268026 w 3890413"/>
                  <a:gd name="connsiteY26" fmla="*/ 3509545 h 3948462"/>
                  <a:gd name="connsiteX27" fmla="*/ 2347298 w 3890413"/>
                  <a:gd name="connsiteY27" fmla="*/ 3904041 h 3948462"/>
                  <a:gd name="connsiteX28" fmla="*/ 42617 w 3890413"/>
                  <a:gd name="connsiteY28" fmla="*/ 2380068 h 3948462"/>
                  <a:gd name="connsiteX29" fmla="*/ 1594841 w 3890413"/>
                  <a:gd name="connsiteY29"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561464 w 3890413"/>
                  <a:gd name="connsiteY10" fmla="*/ 2512368 h 3948462"/>
                  <a:gd name="connsiteX11" fmla="*/ 1746058 w 3890413"/>
                  <a:gd name="connsiteY11" fmla="*/ 3093574 h 3948462"/>
                  <a:gd name="connsiteX12" fmla="*/ 990519 w 3890413"/>
                  <a:gd name="connsiteY12" fmla="*/ 2019783 h 3948462"/>
                  <a:gd name="connsiteX13" fmla="*/ 1593790 w 3890413"/>
                  <a:gd name="connsiteY13" fmla="*/ 967808 h 3948462"/>
                  <a:gd name="connsiteX14" fmla="*/ 1746058 w 3890413"/>
                  <a:gd name="connsiteY14" fmla="*/ 945992 h 3948462"/>
                  <a:gd name="connsiteX15" fmla="*/ 2206475 w 3890413"/>
                  <a:gd name="connsiteY15" fmla="*/ 1173924 h 3948462"/>
                  <a:gd name="connsiteX16" fmla="*/ 2185910 w 3890413"/>
                  <a:gd name="connsiteY16" fmla="*/ 877882 h 3948462"/>
                  <a:gd name="connsiteX17" fmla="*/ 2656644 w 3890413"/>
                  <a:gd name="connsiteY17" fmla="*/ 803138 h 3948462"/>
                  <a:gd name="connsiteX18" fmla="*/ 2828567 w 3890413"/>
                  <a:gd name="connsiteY18" fmla="*/ 2099525 h 3948462"/>
                  <a:gd name="connsiteX19" fmla="*/ 3362812 w 3890413"/>
                  <a:gd name="connsiteY19" fmla="*/ 2002360 h 3948462"/>
                  <a:gd name="connsiteX20" fmla="*/ 3289926 w 3890413"/>
                  <a:gd name="connsiteY20" fmla="*/ 1346695 h 3948462"/>
                  <a:gd name="connsiteX21" fmla="*/ 3290031 w 3890413"/>
                  <a:gd name="connsiteY21" fmla="*/ 1346798 h 3948462"/>
                  <a:gd name="connsiteX22" fmla="*/ 1700745 w 3890413"/>
                  <a:gd name="connsiteY22" fmla="*/ 575031 h 3948462"/>
                  <a:gd name="connsiteX23" fmla="*/ 571995 w 3890413"/>
                  <a:gd name="connsiteY23" fmla="*/ 2274165 h 3948462"/>
                  <a:gd name="connsiteX24" fmla="*/ 2267548 w 3890413"/>
                  <a:gd name="connsiteY24" fmla="*/ 3408286 h 3948462"/>
                  <a:gd name="connsiteX25" fmla="*/ 3194376 w 3890413"/>
                  <a:gd name="connsiteY25" fmla="*/ 3072653 h 3948462"/>
                  <a:gd name="connsiteX26" fmla="*/ 3268026 w 3890413"/>
                  <a:gd name="connsiteY26" fmla="*/ 3509545 h 3948462"/>
                  <a:gd name="connsiteX27" fmla="*/ 2347298 w 3890413"/>
                  <a:gd name="connsiteY27" fmla="*/ 3904041 h 3948462"/>
                  <a:gd name="connsiteX28" fmla="*/ 42617 w 3890413"/>
                  <a:gd name="connsiteY28" fmla="*/ 2380068 h 3948462"/>
                  <a:gd name="connsiteX29" fmla="*/ 1594841 w 3890413"/>
                  <a:gd name="connsiteY29"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561464 w 3890413"/>
                  <a:gd name="connsiteY10" fmla="*/ 2512368 h 3948462"/>
                  <a:gd name="connsiteX11" fmla="*/ 1746058 w 3890413"/>
                  <a:gd name="connsiteY11" fmla="*/ 3093574 h 3948462"/>
                  <a:gd name="connsiteX12" fmla="*/ 990519 w 3890413"/>
                  <a:gd name="connsiteY12" fmla="*/ 2019783 h 3948462"/>
                  <a:gd name="connsiteX13" fmla="*/ 1593790 w 3890413"/>
                  <a:gd name="connsiteY13" fmla="*/ 967808 h 3948462"/>
                  <a:gd name="connsiteX14" fmla="*/ 1746058 w 3890413"/>
                  <a:gd name="connsiteY14" fmla="*/ 945992 h 3948462"/>
                  <a:gd name="connsiteX15" fmla="*/ 2206475 w 3890413"/>
                  <a:gd name="connsiteY15" fmla="*/ 1173924 h 3948462"/>
                  <a:gd name="connsiteX16" fmla="*/ 2185910 w 3890413"/>
                  <a:gd name="connsiteY16" fmla="*/ 877882 h 3948462"/>
                  <a:gd name="connsiteX17" fmla="*/ 2656644 w 3890413"/>
                  <a:gd name="connsiteY17" fmla="*/ 803138 h 3948462"/>
                  <a:gd name="connsiteX18" fmla="*/ 2828567 w 3890413"/>
                  <a:gd name="connsiteY18" fmla="*/ 2099525 h 3948462"/>
                  <a:gd name="connsiteX19" fmla="*/ 3362812 w 3890413"/>
                  <a:gd name="connsiteY19" fmla="*/ 2002360 h 3948462"/>
                  <a:gd name="connsiteX20" fmla="*/ 3289926 w 3890413"/>
                  <a:gd name="connsiteY20" fmla="*/ 1346695 h 3948462"/>
                  <a:gd name="connsiteX21" fmla="*/ 3290031 w 3890413"/>
                  <a:gd name="connsiteY21" fmla="*/ 1346798 h 3948462"/>
                  <a:gd name="connsiteX22" fmla="*/ 1700745 w 3890413"/>
                  <a:gd name="connsiteY22" fmla="*/ 575031 h 3948462"/>
                  <a:gd name="connsiteX23" fmla="*/ 571995 w 3890413"/>
                  <a:gd name="connsiteY23" fmla="*/ 2274165 h 3948462"/>
                  <a:gd name="connsiteX24" fmla="*/ 2267548 w 3890413"/>
                  <a:gd name="connsiteY24" fmla="*/ 3408286 h 3948462"/>
                  <a:gd name="connsiteX25" fmla="*/ 3194376 w 3890413"/>
                  <a:gd name="connsiteY25" fmla="*/ 3072653 h 3948462"/>
                  <a:gd name="connsiteX26" fmla="*/ 3268026 w 3890413"/>
                  <a:gd name="connsiteY26" fmla="*/ 3509545 h 3948462"/>
                  <a:gd name="connsiteX27" fmla="*/ 2347298 w 3890413"/>
                  <a:gd name="connsiteY27" fmla="*/ 3904041 h 3948462"/>
                  <a:gd name="connsiteX28" fmla="*/ 42617 w 3890413"/>
                  <a:gd name="connsiteY28" fmla="*/ 2380068 h 3948462"/>
                  <a:gd name="connsiteX29" fmla="*/ 1594841 w 3890413"/>
                  <a:gd name="connsiteY29"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548384 w 3890413"/>
                  <a:gd name="connsiteY10" fmla="*/ 2446988 h 3948462"/>
                  <a:gd name="connsiteX11" fmla="*/ 1746058 w 3890413"/>
                  <a:gd name="connsiteY11" fmla="*/ 3093574 h 3948462"/>
                  <a:gd name="connsiteX12" fmla="*/ 990519 w 3890413"/>
                  <a:gd name="connsiteY12" fmla="*/ 2019783 h 3948462"/>
                  <a:gd name="connsiteX13" fmla="*/ 1593790 w 3890413"/>
                  <a:gd name="connsiteY13" fmla="*/ 967808 h 3948462"/>
                  <a:gd name="connsiteX14" fmla="*/ 1746058 w 3890413"/>
                  <a:gd name="connsiteY14" fmla="*/ 945992 h 3948462"/>
                  <a:gd name="connsiteX15" fmla="*/ 2206475 w 3890413"/>
                  <a:gd name="connsiteY15" fmla="*/ 1173924 h 3948462"/>
                  <a:gd name="connsiteX16" fmla="*/ 2185910 w 3890413"/>
                  <a:gd name="connsiteY16" fmla="*/ 877882 h 3948462"/>
                  <a:gd name="connsiteX17" fmla="*/ 2656644 w 3890413"/>
                  <a:gd name="connsiteY17" fmla="*/ 803138 h 3948462"/>
                  <a:gd name="connsiteX18" fmla="*/ 2828567 w 3890413"/>
                  <a:gd name="connsiteY18" fmla="*/ 2099525 h 3948462"/>
                  <a:gd name="connsiteX19" fmla="*/ 3362812 w 3890413"/>
                  <a:gd name="connsiteY19" fmla="*/ 2002360 h 3948462"/>
                  <a:gd name="connsiteX20" fmla="*/ 3289926 w 3890413"/>
                  <a:gd name="connsiteY20" fmla="*/ 1346695 h 3948462"/>
                  <a:gd name="connsiteX21" fmla="*/ 3290031 w 3890413"/>
                  <a:gd name="connsiteY21" fmla="*/ 1346798 h 3948462"/>
                  <a:gd name="connsiteX22" fmla="*/ 1700745 w 3890413"/>
                  <a:gd name="connsiteY22" fmla="*/ 575031 h 3948462"/>
                  <a:gd name="connsiteX23" fmla="*/ 571995 w 3890413"/>
                  <a:gd name="connsiteY23" fmla="*/ 2274165 h 3948462"/>
                  <a:gd name="connsiteX24" fmla="*/ 2267548 w 3890413"/>
                  <a:gd name="connsiteY24" fmla="*/ 3408286 h 3948462"/>
                  <a:gd name="connsiteX25" fmla="*/ 3194376 w 3890413"/>
                  <a:gd name="connsiteY25" fmla="*/ 3072653 h 3948462"/>
                  <a:gd name="connsiteX26" fmla="*/ 3268026 w 3890413"/>
                  <a:gd name="connsiteY26" fmla="*/ 3509545 h 3948462"/>
                  <a:gd name="connsiteX27" fmla="*/ 2347298 w 3890413"/>
                  <a:gd name="connsiteY27" fmla="*/ 3904041 h 3948462"/>
                  <a:gd name="connsiteX28" fmla="*/ 42617 w 3890413"/>
                  <a:gd name="connsiteY28" fmla="*/ 2380068 h 3948462"/>
                  <a:gd name="connsiteX29" fmla="*/ 1594841 w 3890413"/>
                  <a:gd name="connsiteY29"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548384 w 3890413"/>
                  <a:gd name="connsiteY10" fmla="*/ 2446988 h 3948462"/>
                  <a:gd name="connsiteX11" fmla="*/ 1746058 w 3890413"/>
                  <a:gd name="connsiteY11" fmla="*/ 3093574 h 3948462"/>
                  <a:gd name="connsiteX12" fmla="*/ 990519 w 3890413"/>
                  <a:gd name="connsiteY12" fmla="*/ 2019783 h 3948462"/>
                  <a:gd name="connsiteX13" fmla="*/ 1593790 w 3890413"/>
                  <a:gd name="connsiteY13" fmla="*/ 967808 h 3948462"/>
                  <a:gd name="connsiteX14" fmla="*/ 1746058 w 3890413"/>
                  <a:gd name="connsiteY14" fmla="*/ 945992 h 3948462"/>
                  <a:gd name="connsiteX15" fmla="*/ 2206475 w 3890413"/>
                  <a:gd name="connsiteY15" fmla="*/ 1173924 h 3948462"/>
                  <a:gd name="connsiteX16" fmla="*/ 2185910 w 3890413"/>
                  <a:gd name="connsiteY16" fmla="*/ 877882 h 3948462"/>
                  <a:gd name="connsiteX17" fmla="*/ 2656644 w 3890413"/>
                  <a:gd name="connsiteY17" fmla="*/ 803138 h 3948462"/>
                  <a:gd name="connsiteX18" fmla="*/ 2828567 w 3890413"/>
                  <a:gd name="connsiteY18" fmla="*/ 2099525 h 3948462"/>
                  <a:gd name="connsiteX19" fmla="*/ 3362812 w 3890413"/>
                  <a:gd name="connsiteY19" fmla="*/ 2002360 h 3948462"/>
                  <a:gd name="connsiteX20" fmla="*/ 3289926 w 3890413"/>
                  <a:gd name="connsiteY20" fmla="*/ 1346695 h 3948462"/>
                  <a:gd name="connsiteX21" fmla="*/ 3290031 w 3890413"/>
                  <a:gd name="connsiteY21" fmla="*/ 1346798 h 3948462"/>
                  <a:gd name="connsiteX22" fmla="*/ 1700745 w 3890413"/>
                  <a:gd name="connsiteY22" fmla="*/ 575031 h 3948462"/>
                  <a:gd name="connsiteX23" fmla="*/ 571995 w 3890413"/>
                  <a:gd name="connsiteY23" fmla="*/ 2274165 h 3948462"/>
                  <a:gd name="connsiteX24" fmla="*/ 2267548 w 3890413"/>
                  <a:gd name="connsiteY24" fmla="*/ 3408286 h 3948462"/>
                  <a:gd name="connsiteX25" fmla="*/ 3194376 w 3890413"/>
                  <a:gd name="connsiteY25" fmla="*/ 3072653 h 3948462"/>
                  <a:gd name="connsiteX26" fmla="*/ 3268026 w 3890413"/>
                  <a:gd name="connsiteY26" fmla="*/ 3509545 h 3948462"/>
                  <a:gd name="connsiteX27" fmla="*/ 2347298 w 3890413"/>
                  <a:gd name="connsiteY27" fmla="*/ 3904041 h 3948462"/>
                  <a:gd name="connsiteX28" fmla="*/ 42617 w 3890413"/>
                  <a:gd name="connsiteY28" fmla="*/ 2380068 h 3948462"/>
                  <a:gd name="connsiteX29" fmla="*/ 1594841 w 3890413"/>
                  <a:gd name="connsiteY29"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548384 w 3890413"/>
                  <a:gd name="connsiteY10" fmla="*/ 2446988 h 3948462"/>
                  <a:gd name="connsiteX11" fmla="*/ 1746058 w 3890413"/>
                  <a:gd name="connsiteY11" fmla="*/ 3093574 h 3948462"/>
                  <a:gd name="connsiteX12" fmla="*/ 990519 w 3890413"/>
                  <a:gd name="connsiteY12" fmla="*/ 2019783 h 3948462"/>
                  <a:gd name="connsiteX13" fmla="*/ 1593790 w 3890413"/>
                  <a:gd name="connsiteY13" fmla="*/ 967808 h 3948462"/>
                  <a:gd name="connsiteX14" fmla="*/ 1746058 w 3890413"/>
                  <a:gd name="connsiteY14" fmla="*/ 945992 h 3948462"/>
                  <a:gd name="connsiteX15" fmla="*/ 2206475 w 3890413"/>
                  <a:gd name="connsiteY15" fmla="*/ 1173924 h 3948462"/>
                  <a:gd name="connsiteX16" fmla="*/ 2185910 w 3890413"/>
                  <a:gd name="connsiteY16" fmla="*/ 877882 h 3948462"/>
                  <a:gd name="connsiteX17" fmla="*/ 2656644 w 3890413"/>
                  <a:gd name="connsiteY17" fmla="*/ 803138 h 3948462"/>
                  <a:gd name="connsiteX18" fmla="*/ 2828567 w 3890413"/>
                  <a:gd name="connsiteY18" fmla="*/ 2099525 h 3948462"/>
                  <a:gd name="connsiteX19" fmla="*/ 3362812 w 3890413"/>
                  <a:gd name="connsiteY19" fmla="*/ 2002360 h 3948462"/>
                  <a:gd name="connsiteX20" fmla="*/ 3289926 w 3890413"/>
                  <a:gd name="connsiteY20" fmla="*/ 1346695 h 3948462"/>
                  <a:gd name="connsiteX21" fmla="*/ 3290031 w 3890413"/>
                  <a:gd name="connsiteY21" fmla="*/ 1346798 h 3948462"/>
                  <a:gd name="connsiteX22" fmla="*/ 1700745 w 3890413"/>
                  <a:gd name="connsiteY22" fmla="*/ 575031 h 3948462"/>
                  <a:gd name="connsiteX23" fmla="*/ 571995 w 3890413"/>
                  <a:gd name="connsiteY23" fmla="*/ 2274165 h 3948462"/>
                  <a:gd name="connsiteX24" fmla="*/ 2267548 w 3890413"/>
                  <a:gd name="connsiteY24" fmla="*/ 3408286 h 3948462"/>
                  <a:gd name="connsiteX25" fmla="*/ 3194376 w 3890413"/>
                  <a:gd name="connsiteY25" fmla="*/ 3072653 h 3948462"/>
                  <a:gd name="connsiteX26" fmla="*/ 3268026 w 3890413"/>
                  <a:gd name="connsiteY26" fmla="*/ 3509545 h 3948462"/>
                  <a:gd name="connsiteX27" fmla="*/ 2347298 w 3890413"/>
                  <a:gd name="connsiteY27" fmla="*/ 3904041 h 3948462"/>
                  <a:gd name="connsiteX28" fmla="*/ 42617 w 3890413"/>
                  <a:gd name="connsiteY28" fmla="*/ 2380068 h 3948462"/>
                  <a:gd name="connsiteX29" fmla="*/ 1594841 w 3890413"/>
                  <a:gd name="connsiteY29"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548384 w 3890413"/>
                  <a:gd name="connsiteY10" fmla="*/ 2446988 h 3948462"/>
                  <a:gd name="connsiteX11" fmla="*/ 1746058 w 3890413"/>
                  <a:gd name="connsiteY11" fmla="*/ 3093574 h 3948462"/>
                  <a:gd name="connsiteX12" fmla="*/ 990519 w 3890413"/>
                  <a:gd name="connsiteY12" fmla="*/ 2019783 h 3948462"/>
                  <a:gd name="connsiteX13" fmla="*/ 1593790 w 3890413"/>
                  <a:gd name="connsiteY13" fmla="*/ 967808 h 3948462"/>
                  <a:gd name="connsiteX14" fmla="*/ 1746058 w 3890413"/>
                  <a:gd name="connsiteY14" fmla="*/ 945992 h 3948462"/>
                  <a:gd name="connsiteX15" fmla="*/ 2206475 w 3890413"/>
                  <a:gd name="connsiteY15" fmla="*/ 1173924 h 3948462"/>
                  <a:gd name="connsiteX16" fmla="*/ 2185910 w 3890413"/>
                  <a:gd name="connsiteY16" fmla="*/ 877882 h 3948462"/>
                  <a:gd name="connsiteX17" fmla="*/ 2656644 w 3890413"/>
                  <a:gd name="connsiteY17" fmla="*/ 803138 h 3948462"/>
                  <a:gd name="connsiteX18" fmla="*/ 2828567 w 3890413"/>
                  <a:gd name="connsiteY18" fmla="*/ 2099525 h 3948462"/>
                  <a:gd name="connsiteX19" fmla="*/ 3362812 w 3890413"/>
                  <a:gd name="connsiteY19" fmla="*/ 2002360 h 3948462"/>
                  <a:gd name="connsiteX20" fmla="*/ 3289926 w 3890413"/>
                  <a:gd name="connsiteY20" fmla="*/ 1346695 h 3948462"/>
                  <a:gd name="connsiteX21" fmla="*/ 3290031 w 3890413"/>
                  <a:gd name="connsiteY21" fmla="*/ 1346798 h 3948462"/>
                  <a:gd name="connsiteX22" fmla="*/ 1700745 w 3890413"/>
                  <a:gd name="connsiteY22" fmla="*/ 575031 h 3948462"/>
                  <a:gd name="connsiteX23" fmla="*/ 571995 w 3890413"/>
                  <a:gd name="connsiteY23" fmla="*/ 2274165 h 3948462"/>
                  <a:gd name="connsiteX24" fmla="*/ 2267548 w 3890413"/>
                  <a:gd name="connsiteY24" fmla="*/ 3408286 h 3948462"/>
                  <a:gd name="connsiteX25" fmla="*/ 3194376 w 3890413"/>
                  <a:gd name="connsiteY25" fmla="*/ 3072653 h 3948462"/>
                  <a:gd name="connsiteX26" fmla="*/ 3268026 w 3890413"/>
                  <a:gd name="connsiteY26" fmla="*/ 3509545 h 3948462"/>
                  <a:gd name="connsiteX27" fmla="*/ 2347298 w 3890413"/>
                  <a:gd name="connsiteY27" fmla="*/ 3904041 h 3948462"/>
                  <a:gd name="connsiteX28" fmla="*/ 42617 w 3890413"/>
                  <a:gd name="connsiteY28" fmla="*/ 2380068 h 3948462"/>
                  <a:gd name="connsiteX29" fmla="*/ 1594841 w 3890413"/>
                  <a:gd name="connsiteY29" fmla="*/ 45653 h 3948462"/>
                  <a:gd name="connsiteX0" fmla="*/ 1853384 w 3890413"/>
                  <a:gd name="connsiteY0" fmla="*/ 1371624 h 3948462"/>
                  <a:gd name="connsiteX1" fmla="*/ 1768767 w 3890413"/>
                  <a:gd name="connsiteY1" fmla="*/ 1390324 h 3948462"/>
                  <a:gd name="connsiteX2" fmla="*/ 1517577 w 3890413"/>
                  <a:gd name="connsiteY2" fmla="*/ 2042010 h 3948462"/>
                  <a:gd name="connsiteX3" fmla="*/ 1928990 w 3890413"/>
                  <a:gd name="connsiteY3" fmla="*/ 2639747 h 3948462"/>
                  <a:gd name="connsiteX4" fmla="*/ 2318674 w 3890413"/>
                  <a:gd name="connsiteY4" fmla="*/ 2006358 h 3948462"/>
                  <a:gd name="connsiteX5" fmla="*/ 2293344 w 3890413"/>
                  <a:gd name="connsiteY5" fmla="*/ 1834228 h 3948462"/>
                  <a:gd name="connsiteX6" fmla="*/ 1853384 w 3890413"/>
                  <a:gd name="connsiteY6" fmla="*/ 1371624 h 3948462"/>
                  <a:gd name="connsiteX7" fmla="*/ 1594841 w 3890413"/>
                  <a:gd name="connsiteY7" fmla="*/ 45653 h 3948462"/>
                  <a:gd name="connsiteX8" fmla="*/ 3869632 w 3890413"/>
                  <a:gd name="connsiteY8" fmla="*/ 1517323 h 3948462"/>
                  <a:gd name="connsiteX9" fmla="*/ 3706266 w 3890413"/>
                  <a:gd name="connsiteY9" fmla="*/ 2457195 h 3948462"/>
                  <a:gd name="connsiteX10" fmla="*/ 2548384 w 3890413"/>
                  <a:gd name="connsiteY10" fmla="*/ 2446988 h 3948462"/>
                  <a:gd name="connsiteX11" fmla="*/ 1746058 w 3890413"/>
                  <a:gd name="connsiteY11" fmla="*/ 3093574 h 3948462"/>
                  <a:gd name="connsiteX12" fmla="*/ 990519 w 3890413"/>
                  <a:gd name="connsiteY12" fmla="*/ 2019783 h 3948462"/>
                  <a:gd name="connsiteX13" fmla="*/ 1593790 w 3890413"/>
                  <a:gd name="connsiteY13" fmla="*/ 967808 h 3948462"/>
                  <a:gd name="connsiteX14" fmla="*/ 1746058 w 3890413"/>
                  <a:gd name="connsiteY14" fmla="*/ 945992 h 3948462"/>
                  <a:gd name="connsiteX15" fmla="*/ 2206475 w 3890413"/>
                  <a:gd name="connsiteY15" fmla="*/ 1173924 h 3948462"/>
                  <a:gd name="connsiteX16" fmla="*/ 2185910 w 3890413"/>
                  <a:gd name="connsiteY16" fmla="*/ 877882 h 3948462"/>
                  <a:gd name="connsiteX17" fmla="*/ 2656644 w 3890413"/>
                  <a:gd name="connsiteY17" fmla="*/ 803138 h 3948462"/>
                  <a:gd name="connsiteX18" fmla="*/ 2828567 w 3890413"/>
                  <a:gd name="connsiteY18" fmla="*/ 2099525 h 3948462"/>
                  <a:gd name="connsiteX19" fmla="*/ 3362812 w 3890413"/>
                  <a:gd name="connsiteY19" fmla="*/ 2002360 h 3948462"/>
                  <a:gd name="connsiteX20" fmla="*/ 3289926 w 3890413"/>
                  <a:gd name="connsiteY20" fmla="*/ 1346695 h 3948462"/>
                  <a:gd name="connsiteX21" fmla="*/ 3290031 w 3890413"/>
                  <a:gd name="connsiteY21" fmla="*/ 1346798 h 3948462"/>
                  <a:gd name="connsiteX22" fmla="*/ 1700745 w 3890413"/>
                  <a:gd name="connsiteY22" fmla="*/ 575031 h 3948462"/>
                  <a:gd name="connsiteX23" fmla="*/ 571995 w 3890413"/>
                  <a:gd name="connsiteY23" fmla="*/ 2274165 h 3948462"/>
                  <a:gd name="connsiteX24" fmla="*/ 2267548 w 3890413"/>
                  <a:gd name="connsiteY24" fmla="*/ 3408286 h 3948462"/>
                  <a:gd name="connsiteX25" fmla="*/ 3194376 w 3890413"/>
                  <a:gd name="connsiteY25" fmla="*/ 3072653 h 3948462"/>
                  <a:gd name="connsiteX26" fmla="*/ 3268026 w 3890413"/>
                  <a:gd name="connsiteY26" fmla="*/ 3509545 h 3948462"/>
                  <a:gd name="connsiteX27" fmla="*/ 2347298 w 3890413"/>
                  <a:gd name="connsiteY27" fmla="*/ 3904041 h 3948462"/>
                  <a:gd name="connsiteX28" fmla="*/ 42617 w 3890413"/>
                  <a:gd name="connsiteY28" fmla="*/ 2380068 h 3948462"/>
                  <a:gd name="connsiteX29" fmla="*/ 1594841 w 3890413"/>
                  <a:gd name="connsiteY29" fmla="*/ 45653 h 3948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890413" h="3948462">
                    <a:moveTo>
                      <a:pt x="1853384" y="1371624"/>
                    </a:moveTo>
                    <a:lnTo>
                      <a:pt x="1768767" y="1390324"/>
                    </a:lnTo>
                    <a:cubicBezTo>
                      <a:pt x="1579409" y="1463487"/>
                      <a:pt x="1490873" y="1833773"/>
                      <a:pt x="1517577" y="2042010"/>
                    </a:cubicBezTo>
                    <a:cubicBezTo>
                      <a:pt x="1544281" y="2250247"/>
                      <a:pt x="1644086" y="2624290"/>
                      <a:pt x="1928990" y="2639747"/>
                    </a:cubicBezTo>
                    <a:cubicBezTo>
                      <a:pt x="2177093" y="2653207"/>
                      <a:pt x="2337423" y="2363017"/>
                      <a:pt x="2318674" y="2006358"/>
                    </a:cubicBezTo>
                    <a:cubicBezTo>
                      <a:pt x="2310210" y="1948950"/>
                      <a:pt x="2301678" y="1891436"/>
                      <a:pt x="2293344" y="1834228"/>
                    </a:cubicBezTo>
                    <a:cubicBezTo>
                      <a:pt x="2229725" y="1555945"/>
                      <a:pt x="2050691" y="1359067"/>
                      <a:pt x="1853384" y="1371624"/>
                    </a:cubicBezTo>
                    <a:close/>
                    <a:moveTo>
                      <a:pt x="1594841" y="45653"/>
                    </a:moveTo>
                    <a:cubicBezTo>
                      <a:pt x="2527821" y="-128041"/>
                      <a:pt x="3626282" y="158796"/>
                      <a:pt x="3869632" y="1517323"/>
                    </a:cubicBezTo>
                    <a:cubicBezTo>
                      <a:pt x="3939308" y="2058696"/>
                      <a:pt x="3820785" y="2251376"/>
                      <a:pt x="3706266" y="2457195"/>
                    </a:cubicBezTo>
                    <a:cubicBezTo>
                      <a:pt x="3132098" y="3124925"/>
                      <a:pt x="2589274" y="2611359"/>
                      <a:pt x="2548384" y="2446988"/>
                    </a:cubicBezTo>
                    <a:cubicBezTo>
                      <a:pt x="2411721" y="3024903"/>
                      <a:pt x="2005702" y="3164775"/>
                      <a:pt x="1746058" y="3093574"/>
                    </a:cubicBezTo>
                    <a:cubicBezTo>
                      <a:pt x="1486414" y="3022373"/>
                      <a:pt x="990519" y="2612821"/>
                      <a:pt x="990519" y="2019783"/>
                    </a:cubicBezTo>
                    <a:cubicBezTo>
                      <a:pt x="990519" y="1500875"/>
                      <a:pt x="1249504" y="1067935"/>
                      <a:pt x="1593790" y="967808"/>
                    </a:cubicBezTo>
                    <a:cubicBezTo>
                      <a:pt x="1642974" y="953504"/>
                      <a:pt x="1694009" y="949376"/>
                      <a:pt x="1746058" y="945992"/>
                    </a:cubicBezTo>
                    <a:cubicBezTo>
                      <a:pt x="2004670" y="929176"/>
                      <a:pt x="2081338" y="1030119"/>
                      <a:pt x="2206475" y="1173924"/>
                    </a:cubicBezTo>
                    <a:cubicBezTo>
                      <a:pt x="2194343" y="1061758"/>
                      <a:pt x="2187003" y="961165"/>
                      <a:pt x="2185910" y="877882"/>
                    </a:cubicBezTo>
                    <a:lnTo>
                      <a:pt x="2656644" y="803138"/>
                    </a:lnTo>
                    <a:lnTo>
                      <a:pt x="2828567" y="2099525"/>
                    </a:lnTo>
                    <a:cubicBezTo>
                      <a:pt x="2888366" y="2544108"/>
                      <a:pt x="3261961" y="2420799"/>
                      <a:pt x="3362812" y="2002360"/>
                    </a:cubicBezTo>
                    <a:cubicBezTo>
                      <a:pt x="3355320" y="1625023"/>
                      <a:pt x="3366534" y="1729632"/>
                      <a:pt x="3289926" y="1346695"/>
                    </a:cubicBezTo>
                    <a:lnTo>
                      <a:pt x="3290031" y="1346798"/>
                    </a:lnTo>
                    <a:cubicBezTo>
                      <a:pt x="3068547" y="637774"/>
                      <a:pt x="2419129" y="439933"/>
                      <a:pt x="1700745" y="575031"/>
                    </a:cubicBezTo>
                    <a:cubicBezTo>
                      <a:pt x="890947" y="727320"/>
                      <a:pt x="415476" y="1491783"/>
                      <a:pt x="571995" y="2274165"/>
                    </a:cubicBezTo>
                    <a:cubicBezTo>
                      <a:pt x="728513" y="3056546"/>
                      <a:pt x="1580131" y="3572543"/>
                      <a:pt x="2267548" y="3408286"/>
                    </a:cubicBezTo>
                    <a:cubicBezTo>
                      <a:pt x="2796517" y="3281890"/>
                      <a:pt x="2641988" y="3320887"/>
                      <a:pt x="3194376" y="3072653"/>
                    </a:cubicBezTo>
                    <a:cubicBezTo>
                      <a:pt x="3249441" y="3306078"/>
                      <a:pt x="3239115" y="3309742"/>
                      <a:pt x="3268026" y="3509545"/>
                    </a:cubicBezTo>
                    <a:cubicBezTo>
                      <a:pt x="3021841" y="3717756"/>
                      <a:pt x="2685602" y="3836362"/>
                      <a:pt x="2347298" y="3904041"/>
                    </a:cubicBezTo>
                    <a:cubicBezTo>
                      <a:pt x="1157336" y="4112956"/>
                      <a:pt x="289475" y="3581660"/>
                      <a:pt x="42617" y="2380068"/>
                    </a:cubicBezTo>
                    <a:cubicBezTo>
                      <a:pt x="-204242" y="1178477"/>
                      <a:pt x="661862" y="219348"/>
                      <a:pt x="1594841" y="45653"/>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400000000000000" pitchFamily="2" charset="-78"/>
                </a:endParaRPr>
              </a:p>
            </p:txBody>
          </p:sp>
          <p:sp>
            <p:nvSpPr>
              <p:cNvPr id="154" name="Freeform 14">
                <a:extLst>
                  <a:ext uri="{FF2B5EF4-FFF2-40B4-BE49-F238E27FC236}">
                    <a16:creationId xmlns:a16="http://schemas.microsoft.com/office/drawing/2014/main" id="{72823DCE-82A9-4468-A30F-60E0D168C0BC}"/>
                  </a:ext>
                </a:extLst>
              </p:cNvPr>
              <p:cNvSpPr>
                <a:spLocks noChangeAspect="1"/>
              </p:cNvSpPr>
              <p:nvPr/>
            </p:nvSpPr>
            <p:spPr>
              <a:xfrm>
                <a:off x="8506880" y="2771935"/>
                <a:ext cx="315652" cy="359610"/>
              </a:xfrm>
              <a:custGeom>
                <a:avLst/>
                <a:gdLst/>
                <a:ahLst/>
                <a:cxnLst/>
                <a:rect l="l" t="t" r="r" b="b"/>
                <a:pathLst>
                  <a:path w="3456727" h="3938119">
                    <a:moveTo>
                      <a:pt x="1728364" y="1961325"/>
                    </a:moveTo>
                    <a:cubicBezTo>
                      <a:pt x="1726089" y="2407152"/>
                      <a:pt x="1737463" y="2812034"/>
                      <a:pt x="1735188" y="3257861"/>
                    </a:cubicBezTo>
                    <a:cubicBezTo>
                      <a:pt x="2394830" y="3057694"/>
                      <a:pt x="2610919" y="2352560"/>
                      <a:pt x="2765594" y="1981796"/>
                    </a:cubicBezTo>
                    <a:close/>
                    <a:moveTo>
                      <a:pt x="1728362" y="682044"/>
                    </a:moveTo>
                    <a:cubicBezTo>
                      <a:pt x="1355324" y="868563"/>
                      <a:pt x="1166530" y="952725"/>
                      <a:pt x="609247" y="1002767"/>
                    </a:cubicBezTo>
                    <a:cubicBezTo>
                      <a:pt x="606972" y="1330312"/>
                      <a:pt x="631992" y="1623739"/>
                      <a:pt x="704780" y="1964933"/>
                    </a:cubicBezTo>
                    <a:lnTo>
                      <a:pt x="1728363" y="1971757"/>
                    </a:lnTo>
                    <a:cubicBezTo>
                      <a:pt x="1728363" y="1541853"/>
                      <a:pt x="1728362" y="1111948"/>
                      <a:pt x="1728362" y="682044"/>
                    </a:cubicBezTo>
                    <a:close/>
                    <a:moveTo>
                      <a:pt x="1723409" y="487996"/>
                    </a:moveTo>
                    <a:cubicBezTo>
                      <a:pt x="1725062" y="488690"/>
                      <a:pt x="1726712" y="489384"/>
                      <a:pt x="1728363" y="490064"/>
                    </a:cubicBezTo>
                    <a:cubicBezTo>
                      <a:pt x="1730015" y="489384"/>
                      <a:pt x="1731666" y="488690"/>
                      <a:pt x="1733319" y="487996"/>
                    </a:cubicBezTo>
                    <a:lnTo>
                      <a:pt x="1733319" y="492131"/>
                    </a:lnTo>
                    <a:cubicBezTo>
                      <a:pt x="2179467" y="679460"/>
                      <a:pt x="2405896" y="769409"/>
                      <a:pt x="2817789" y="813808"/>
                    </a:cubicBezTo>
                    <a:cubicBezTo>
                      <a:pt x="2971516" y="823489"/>
                      <a:pt x="3036247" y="875307"/>
                      <a:pt x="3033236" y="1061333"/>
                    </a:cubicBezTo>
                    <a:cubicBezTo>
                      <a:pt x="3015439" y="2441328"/>
                      <a:pt x="2363638" y="3359629"/>
                      <a:pt x="1733319" y="3448048"/>
                    </a:cubicBezTo>
                    <a:lnTo>
                      <a:pt x="1733319" y="3450123"/>
                    </a:lnTo>
                    <a:lnTo>
                      <a:pt x="1728363" y="3449086"/>
                    </a:lnTo>
                    <a:lnTo>
                      <a:pt x="1723409" y="3450123"/>
                    </a:lnTo>
                    <a:lnTo>
                      <a:pt x="1723409" y="3448048"/>
                    </a:lnTo>
                    <a:cubicBezTo>
                      <a:pt x="1093089" y="3359629"/>
                      <a:pt x="441289" y="2441328"/>
                      <a:pt x="423491" y="1061333"/>
                    </a:cubicBezTo>
                    <a:cubicBezTo>
                      <a:pt x="420479" y="875307"/>
                      <a:pt x="485211" y="823489"/>
                      <a:pt x="638937" y="813808"/>
                    </a:cubicBezTo>
                    <a:cubicBezTo>
                      <a:pt x="1050832" y="769409"/>
                      <a:pt x="1277261" y="679460"/>
                      <a:pt x="1723409" y="492131"/>
                    </a:cubicBezTo>
                    <a:close/>
                    <a:moveTo>
                      <a:pt x="1722802" y="306889"/>
                    </a:moveTo>
                    <a:lnTo>
                      <a:pt x="1722802" y="311530"/>
                    </a:lnTo>
                    <a:cubicBezTo>
                      <a:pt x="1222099" y="521767"/>
                      <a:pt x="967982" y="622713"/>
                      <a:pt x="505720" y="672542"/>
                    </a:cubicBezTo>
                    <a:cubicBezTo>
                      <a:pt x="333196" y="683408"/>
                      <a:pt x="260550" y="741561"/>
                      <a:pt x="263929" y="950334"/>
                    </a:cubicBezTo>
                    <a:cubicBezTo>
                      <a:pt x="283902" y="2499079"/>
                      <a:pt x="1015407" y="3529669"/>
                      <a:pt x="1722802" y="3628902"/>
                    </a:cubicBezTo>
                    <a:lnTo>
                      <a:pt x="1722802" y="3631230"/>
                    </a:lnTo>
                    <a:lnTo>
                      <a:pt x="1728365" y="3630065"/>
                    </a:lnTo>
                    <a:lnTo>
                      <a:pt x="1733925" y="3631230"/>
                    </a:lnTo>
                    <a:lnTo>
                      <a:pt x="1733925" y="3628902"/>
                    </a:lnTo>
                    <a:cubicBezTo>
                      <a:pt x="2441322" y="3529669"/>
                      <a:pt x="3172826" y="2499079"/>
                      <a:pt x="3192800" y="950334"/>
                    </a:cubicBezTo>
                    <a:cubicBezTo>
                      <a:pt x="3196179" y="741561"/>
                      <a:pt x="3123532" y="683408"/>
                      <a:pt x="2951007" y="672542"/>
                    </a:cubicBezTo>
                    <a:cubicBezTo>
                      <a:pt x="2488747" y="622713"/>
                      <a:pt x="2234630" y="521767"/>
                      <a:pt x="1733925" y="311530"/>
                    </a:cubicBezTo>
                    <a:lnTo>
                      <a:pt x="1733925" y="306889"/>
                    </a:lnTo>
                    <a:cubicBezTo>
                      <a:pt x="1732071" y="307669"/>
                      <a:pt x="1730218" y="308445"/>
                      <a:pt x="1728365" y="309209"/>
                    </a:cubicBezTo>
                    <a:cubicBezTo>
                      <a:pt x="1726510" y="308445"/>
                      <a:pt x="1724659" y="307669"/>
                      <a:pt x="1722802" y="306889"/>
                    </a:cubicBezTo>
                    <a:close/>
                    <a:moveTo>
                      <a:pt x="1721800" y="0"/>
                    </a:moveTo>
                    <a:cubicBezTo>
                      <a:pt x="1723991" y="923"/>
                      <a:pt x="1726176" y="1844"/>
                      <a:pt x="1728363" y="2749"/>
                    </a:cubicBezTo>
                    <a:cubicBezTo>
                      <a:pt x="1730551" y="1844"/>
                      <a:pt x="1732737" y="923"/>
                      <a:pt x="1734926" y="0"/>
                    </a:cubicBezTo>
                    <a:lnTo>
                      <a:pt x="1734926" y="5497"/>
                    </a:lnTo>
                    <a:cubicBezTo>
                      <a:pt x="2325825" y="254550"/>
                      <a:pt x="2625718" y="374136"/>
                      <a:pt x="3171248" y="433164"/>
                    </a:cubicBezTo>
                    <a:cubicBezTo>
                      <a:pt x="3374850" y="446035"/>
                      <a:pt x="3460584" y="514926"/>
                      <a:pt x="3456595" y="762245"/>
                    </a:cubicBezTo>
                    <a:cubicBezTo>
                      <a:pt x="3433024" y="2596936"/>
                      <a:pt x="2569749" y="3817807"/>
                      <a:pt x="1734926" y="3935360"/>
                    </a:cubicBezTo>
                    <a:lnTo>
                      <a:pt x="1734926" y="3938119"/>
                    </a:lnTo>
                    <a:lnTo>
                      <a:pt x="1728363" y="3936740"/>
                    </a:lnTo>
                    <a:lnTo>
                      <a:pt x="1721800" y="3938119"/>
                    </a:lnTo>
                    <a:lnTo>
                      <a:pt x="1721800" y="3935360"/>
                    </a:lnTo>
                    <a:cubicBezTo>
                      <a:pt x="886977" y="3817807"/>
                      <a:pt x="23703" y="2596936"/>
                      <a:pt x="132" y="762245"/>
                    </a:cubicBezTo>
                    <a:cubicBezTo>
                      <a:pt x="-3858" y="514926"/>
                      <a:pt x="81876" y="446035"/>
                      <a:pt x="285478" y="433164"/>
                    </a:cubicBezTo>
                    <a:cubicBezTo>
                      <a:pt x="831010" y="374136"/>
                      <a:pt x="1130903" y="254550"/>
                      <a:pt x="1721800" y="549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dirty="0">
                  <a:solidFill>
                    <a:schemeClr val="tx1"/>
                  </a:solidFill>
                  <a:cs typeface="B Nazanin" panose="00000400000000000000" pitchFamily="2" charset="-78"/>
                </a:endParaRPr>
              </a:p>
            </p:txBody>
          </p:sp>
          <p:sp>
            <p:nvSpPr>
              <p:cNvPr id="155" name="Rounded Rectangle 7">
                <a:extLst>
                  <a:ext uri="{FF2B5EF4-FFF2-40B4-BE49-F238E27FC236}">
                    <a16:creationId xmlns:a16="http://schemas.microsoft.com/office/drawing/2014/main" id="{BDF006DD-934D-4465-AFEF-398B53177393}"/>
                  </a:ext>
                </a:extLst>
              </p:cNvPr>
              <p:cNvSpPr>
                <a:spLocks noChangeAspect="1"/>
              </p:cNvSpPr>
              <p:nvPr/>
            </p:nvSpPr>
            <p:spPr>
              <a:xfrm>
                <a:off x="9655543" y="2519661"/>
                <a:ext cx="338578" cy="338540"/>
              </a:xfrm>
              <a:custGeom>
                <a:avLst/>
                <a:gdLst/>
                <a:ahLst/>
                <a:cxnLst/>
                <a:rect l="l" t="t" r="r" b="b"/>
                <a:pathLst>
                  <a:path w="3960440" h="3960000">
                    <a:moveTo>
                      <a:pt x="2764687" y="782779"/>
                    </a:moveTo>
                    <a:cubicBezTo>
                      <a:pt x="2512183" y="782779"/>
                      <a:pt x="2307488" y="987475"/>
                      <a:pt x="2307487" y="1239980"/>
                    </a:cubicBezTo>
                    <a:cubicBezTo>
                      <a:pt x="2307487" y="1241985"/>
                      <a:pt x="2307500" y="1243987"/>
                      <a:pt x="2308092" y="1245978"/>
                    </a:cubicBezTo>
                    <a:lnTo>
                      <a:pt x="1570677" y="1632536"/>
                    </a:lnTo>
                    <a:cubicBezTo>
                      <a:pt x="1488749" y="1552118"/>
                      <a:pt x="1376387" y="1502860"/>
                      <a:pt x="1252520" y="1502859"/>
                    </a:cubicBezTo>
                    <a:cubicBezTo>
                      <a:pt x="1000014" y="1502859"/>
                      <a:pt x="795319" y="1707555"/>
                      <a:pt x="795319" y="1960060"/>
                    </a:cubicBezTo>
                    <a:cubicBezTo>
                      <a:pt x="795319" y="2212565"/>
                      <a:pt x="1000014" y="2417260"/>
                      <a:pt x="1252520" y="2417260"/>
                    </a:cubicBezTo>
                    <a:cubicBezTo>
                      <a:pt x="1361432" y="2417260"/>
                      <a:pt x="1461449" y="2379178"/>
                      <a:pt x="1538674" y="2313987"/>
                    </a:cubicBezTo>
                    <a:lnTo>
                      <a:pt x="2308734" y="2717656"/>
                    </a:lnTo>
                    <a:cubicBezTo>
                      <a:pt x="2314220" y="2964461"/>
                      <a:pt x="2516327" y="3162492"/>
                      <a:pt x="2764688" y="3162492"/>
                    </a:cubicBezTo>
                    <a:cubicBezTo>
                      <a:pt x="3017192" y="3162492"/>
                      <a:pt x="3221888" y="2957797"/>
                      <a:pt x="3221887" y="2705292"/>
                    </a:cubicBezTo>
                    <a:cubicBezTo>
                      <a:pt x="3221887" y="2452786"/>
                      <a:pt x="3017192" y="2248092"/>
                      <a:pt x="2764688" y="2248092"/>
                    </a:cubicBezTo>
                    <a:cubicBezTo>
                      <a:pt x="2638870" y="2248092"/>
                      <a:pt x="2524924" y="2298913"/>
                      <a:pt x="2442337" y="2381228"/>
                    </a:cubicBezTo>
                    <a:lnTo>
                      <a:pt x="1706164" y="1995322"/>
                    </a:lnTo>
                    <a:lnTo>
                      <a:pt x="1709074" y="1966451"/>
                    </a:lnTo>
                    <a:lnTo>
                      <a:pt x="2455698" y="1575067"/>
                    </a:lnTo>
                    <a:cubicBezTo>
                      <a:pt x="2536225" y="1651261"/>
                      <a:pt x="2645094" y="1697180"/>
                      <a:pt x="2764687" y="1697179"/>
                    </a:cubicBezTo>
                    <a:cubicBezTo>
                      <a:pt x="3017193" y="1697180"/>
                      <a:pt x="3221887" y="1492485"/>
                      <a:pt x="3221888" y="1239980"/>
                    </a:cubicBezTo>
                    <a:cubicBezTo>
                      <a:pt x="3221887" y="987475"/>
                      <a:pt x="3017193" y="782779"/>
                      <a:pt x="2764687" y="782779"/>
                    </a:cubicBezTo>
                    <a:close/>
                    <a:moveTo>
                      <a:pt x="436907" y="0"/>
                    </a:moveTo>
                    <a:lnTo>
                      <a:pt x="3523533" y="0"/>
                    </a:lnTo>
                    <a:cubicBezTo>
                      <a:pt x="3764830" y="0"/>
                      <a:pt x="3960440" y="195610"/>
                      <a:pt x="3960440" y="436907"/>
                    </a:cubicBezTo>
                    <a:lnTo>
                      <a:pt x="3960440" y="3523093"/>
                    </a:lnTo>
                    <a:cubicBezTo>
                      <a:pt x="3960440" y="3764390"/>
                      <a:pt x="3764830" y="3960000"/>
                      <a:pt x="3523533" y="3960000"/>
                    </a:cubicBezTo>
                    <a:lnTo>
                      <a:pt x="436907" y="3960000"/>
                    </a:lnTo>
                    <a:cubicBezTo>
                      <a:pt x="195610" y="3960000"/>
                      <a:pt x="0" y="3764390"/>
                      <a:pt x="0" y="3523093"/>
                    </a:cubicBezTo>
                    <a:lnTo>
                      <a:pt x="0" y="436907"/>
                    </a:lnTo>
                    <a:cubicBezTo>
                      <a:pt x="0" y="195610"/>
                      <a:pt x="195610" y="0"/>
                      <a:pt x="436907"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400000000000000" pitchFamily="2" charset="-78"/>
                </a:endParaRPr>
              </a:p>
            </p:txBody>
          </p:sp>
          <p:sp>
            <p:nvSpPr>
              <p:cNvPr id="156" name="Rounded Rectangle 1">
                <a:extLst>
                  <a:ext uri="{FF2B5EF4-FFF2-40B4-BE49-F238E27FC236}">
                    <a16:creationId xmlns:a16="http://schemas.microsoft.com/office/drawing/2014/main" id="{9A6FBCDB-5ECF-4F54-A700-2538CD9E7859}"/>
                  </a:ext>
                </a:extLst>
              </p:cNvPr>
              <p:cNvSpPr>
                <a:spLocks noChangeAspect="1"/>
              </p:cNvSpPr>
              <p:nvPr/>
            </p:nvSpPr>
            <p:spPr>
              <a:xfrm rot="2648398">
                <a:off x="8942310" y="2514803"/>
                <a:ext cx="148930" cy="380894"/>
              </a:xfrm>
              <a:custGeom>
                <a:avLst/>
                <a:gdLst/>
                <a:ahLst/>
                <a:cxnLst/>
                <a:rect l="l" t="t" r="r" b="b"/>
                <a:pathLst>
                  <a:path w="1862952" h="4764557">
                    <a:moveTo>
                      <a:pt x="289679" y="2004751"/>
                    </a:moveTo>
                    <a:cubicBezTo>
                      <a:pt x="458860" y="1838972"/>
                      <a:pt x="691283" y="1737733"/>
                      <a:pt x="946849" y="1740329"/>
                    </a:cubicBezTo>
                    <a:cubicBezTo>
                      <a:pt x="982916" y="1740695"/>
                      <a:pt x="1018481" y="1743119"/>
                      <a:pt x="1053366" y="1748014"/>
                    </a:cubicBezTo>
                    <a:cubicBezTo>
                      <a:pt x="1317748" y="1888655"/>
                      <a:pt x="1203170" y="2165630"/>
                      <a:pt x="978473" y="2204473"/>
                    </a:cubicBezTo>
                    <a:cubicBezTo>
                      <a:pt x="966642" y="2201190"/>
                      <a:pt x="954470" y="2200566"/>
                      <a:pt x="942176" y="2200441"/>
                    </a:cubicBezTo>
                    <a:cubicBezTo>
                      <a:pt x="697403" y="2197955"/>
                      <a:pt x="496962" y="2394367"/>
                      <a:pt x="494475" y="2639137"/>
                    </a:cubicBezTo>
                    <a:lnTo>
                      <a:pt x="482110" y="3856696"/>
                    </a:lnTo>
                    <a:cubicBezTo>
                      <a:pt x="479624" y="4101467"/>
                      <a:pt x="676035" y="4301910"/>
                      <a:pt x="920807" y="4304396"/>
                    </a:cubicBezTo>
                    <a:cubicBezTo>
                      <a:pt x="1043193" y="4305639"/>
                      <a:pt x="1154496" y="4257158"/>
                      <a:pt x="1235513" y="4177768"/>
                    </a:cubicBezTo>
                    <a:cubicBezTo>
                      <a:pt x="1316531" y="4098380"/>
                      <a:pt x="1367262" y="3988084"/>
                      <a:pt x="1368506" y="3865699"/>
                    </a:cubicBezTo>
                    <a:lnTo>
                      <a:pt x="1375662" y="3161156"/>
                    </a:lnTo>
                    <a:cubicBezTo>
                      <a:pt x="1504082" y="3167548"/>
                      <a:pt x="1792622" y="2981572"/>
                      <a:pt x="1861834" y="2783546"/>
                    </a:cubicBezTo>
                    <a:lnTo>
                      <a:pt x="1851019" y="3848423"/>
                    </a:lnTo>
                    <a:cubicBezTo>
                      <a:pt x="1848423" y="4103989"/>
                      <a:pt x="1742485" y="4334308"/>
                      <a:pt x="1573304" y="4500088"/>
                    </a:cubicBezTo>
                    <a:cubicBezTo>
                      <a:pt x="1404123" y="4665866"/>
                      <a:pt x="1171700" y="4767105"/>
                      <a:pt x="916134" y="4764509"/>
                    </a:cubicBezTo>
                    <a:cubicBezTo>
                      <a:pt x="405002" y="4759318"/>
                      <a:pt x="-5143" y="4340756"/>
                      <a:pt x="48" y="3829624"/>
                    </a:cubicBezTo>
                    <a:lnTo>
                      <a:pt x="11964" y="2656415"/>
                    </a:lnTo>
                    <a:cubicBezTo>
                      <a:pt x="14559" y="2400849"/>
                      <a:pt x="120498" y="2170529"/>
                      <a:pt x="289679" y="2004751"/>
                    </a:cubicBezTo>
                    <a:close/>
                    <a:moveTo>
                      <a:pt x="282968" y="271082"/>
                    </a:moveTo>
                    <a:cubicBezTo>
                      <a:pt x="450457" y="103594"/>
                      <a:pt x="681840" y="0"/>
                      <a:pt x="937419" y="0"/>
                    </a:cubicBezTo>
                    <a:cubicBezTo>
                      <a:pt x="1448577" y="0"/>
                      <a:pt x="1862952" y="414375"/>
                      <a:pt x="1862952" y="925533"/>
                    </a:cubicBezTo>
                    <a:lnTo>
                      <a:pt x="1862952" y="2098803"/>
                    </a:lnTo>
                    <a:cubicBezTo>
                      <a:pt x="1862952" y="2609961"/>
                      <a:pt x="1448577" y="3024336"/>
                      <a:pt x="937419" y="3024336"/>
                    </a:cubicBezTo>
                    <a:cubicBezTo>
                      <a:pt x="901350" y="3024336"/>
                      <a:pt x="865762" y="3022273"/>
                      <a:pt x="830829" y="3017733"/>
                    </a:cubicBezTo>
                    <a:cubicBezTo>
                      <a:pt x="565032" y="2879784"/>
                      <a:pt x="676792" y="2601660"/>
                      <a:pt x="901083" y="2560538"/>
                    </a:cubicBezTo>
                    <a:cubicBezTo>
                      <a:pt x="912947" y="2563700"/>
                      <a:pt x="925124" y="2564200"/>
                      <a:pt x="937419" y="2564200"/>
                    </a:cubicBezTo>
                    <a:cubicBezTo>
                      <a:pt x="1182204" y="2564200"/>
                      <a:pt x="1380640" y="2365763"/>
                      <a:pt x="1380641" y="2120980"/>
                    </a:cubicBezTo>
                    <a:lnTo>
                      <a:pt x="1380640" y="903358"/>
                    </a:lnTo>
                    <a:cubicBezTo>
                      <a:pt x="1380640" y="658574"/>
                      <a:pt x="1182204" y="460137"/>
                      <a:pt x="937419" y="460137"/>
                    </a:cubicBezTo>
                    <a:cubicBezTo>
                      <a:pt x="815027" y="460137"/>
                      <a:pt x="704222" y="509746"/>
                      <a:pt x="624015" y="589954"/>
                    </a:cubicBezTo>
                    <a:cubicBezTo>
                      <a:pt x="543808" y="670161"/>
                      <a:pt x="494199" y="780966"/>
                      <a:pt x="494199" y="903358"/>
                    </a:cubicBezTo>
                    <a:lnTo>
                      <a:pt x="494198" y="1607937"/>
                    </a:lnTo>
                    <a:cubicBezTo>
                      <a:pt x="365720" y="1602850"/>
                      <a:pt x="79084" y="1791747"/>
                      <a:pt x="11886" y="1990465"/>
                    </a:cubicBezTo>
                    <a:lnTo>
                      <a:pt x="11886" y="925533"/>
                    </a:lnTo>
                    <a:cubicBezTo>
                      <a:pt x="11886" y="669954"/>
                      <a:pt x="115480" y="438571"/>
                      <a:pt x="282968" y="27108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400000000000000" pitchFamily="2" charset="-78"/>
                </a:endParaRPr>
              </a:p>
            </p:txBody>
          </p:sp>
          <p:sp>
            <p:nvSpPr>
              <p:cNvPr id="157" name="Freeform 22">
                <a:extLst>
                  <a:ext uri="{FF2B5EF4-FFF2-40B4-BE49-F238E27FC236}">
                    <a16:creationId xmlns:a16="http://schemas.microsoft.com/office/drawing/2014/main" id="{3848C895-EAFB-40EF-8E47-6632EFE96F99}"/>
                  </a:ext>
                </a:extLst>
              </p:cNvPr>
              <p:cNvSpPr>
                <a:spLocks noChangeAspect="1"/>
              </p:cNvSpPr>
              <p:nvPr/>
            </p:nvSpPr>
            <p:spPr>
              <a:xfrm rot="8580000">
                <a:off x="8651645" y="4749636"/>
                <a:ext cx="318301" cy="317452"/>
              </a:xfrm>
              <a:custGeom>
                <a:avLst/>
                <a:gdLst/>
                <a:ahLst/>
                <a:cxnLst/>
                <a:rect l="l" t="t" r="r" b="b"/>
                <a:pathLst>
                  <a:path w="3872365" h="3862045">
                    <a:moveTo>
                      <a:pt x="1786489" y="808318"/>
                    </a:moveTo>
                    <a:cubicBezTo>
                      <a:pt x="1525809" y="610106"/>
                      <a:pt x="1257124" y="397966"/>
                      <a:pt x="1040385" y="230829"/>
                    </a:cubicBezTo>
                    <a:cubicBezTo>
                      <a:pt x="1905215" y="-194386"/>
                      <a:pt x="2650439" y="24572"/>
                      <a:pt x="3162062" y="429660"/>
                    </a:cubicBezTo>
                    <a:cubicBezTo>
                      <a:pt x="3007351" y="875340"/>
                      <a:pt x="2905932" y="1443216"/>
                      <a:pt x="2745609" y="1410478"/>
                    </a:cubicBezTo>
                    <a:cubicBezTo>
                      <a:pt x="2633182" y="1430335"/>
                      <a:pt x="2220955" y="1138671"/>
                      <a:pt x="1786489" y="808318"/>
                    </a:cubicBezTo>
                    <a:close/>
                    <a:moveTo>
                      <a:pt x="2701004" y="2590217"/>
                    </a:moveTo>
                    <a:cubicBezTo>
                      <a:pt x="2682933" y="2576481"/>
                      <a:pt x="2672282" y="2559744"/>
                      <a:pt x="2670336" y="2539383"/>
                    </a:cubicBezTo>
                    <a:cubicBezTo>
                      <a:pt x="2587360" y="2376647"/>
                      <a:pt x="3042640" y="1246798"/>
                      <a:pt x="3299881" y="563773"/>
                    </a:cubicBezTo>
                    <a:cubicBezTo>
                      <a:pt x="3959368" y="1266493"/>
                      <a:pt x="3967860" y="2043171"/>
                      <a:pt x="3730056" y="2650875"/>
                    </a:cubicBezTo>
                    <a:cubicBezTo>
                      <a:pt x="3317547" y="2635434"/>
                      <a:pt x="2827499" y="2686366"/>
                      <a:pt x="2701004" y="2590217"/>
                    </a:cubicBezTo>
                    <a:close/>
                    <a:moveTo>
                      <a:pt x="19691" y="2248546"/>
                    </a:moveTo>
                    <a:cubicBezTo>
                      <a:pt x="-100797" y="1292396"/>
                      <a:pt x="348853" y="659059"/>
                      <a:pt x="898439" y="307194"/>
                    </a:cubicBezTo>
                    <a:cubicBezTo>
                      <a:pt x="1269469" y="598575"/>
                      <a:pt x="1773388" y="879352"/>
                      <a:pt x="1690237" y="1020281"/>
                    </a:cubicBezTo>
                    <a:cubicBezTo>
                      <a:pt x="1661713" y="1200709"/>
                      <a:pt x="629275" y="1847170"/>
                      <a:pt x="19691" y="2248546"/>
                    </a:cubicBezTo>
                    <a:close/>
                    <a:moveTo>
                      <a:pt x="1805382" y="3858278"/>
                    </a:moveTo>
                    <a:cubicBezTo>
                      <a:pt x="1676483" y="3404460"/>
                      <a:pt x="1433840" y="2881111"/>
                      <a:pt x="1583946" y="2815971"/>
                    </a:cubicBezTo>
                    <a:cubicBezTo>
                      <a:pt x="1713076" y="2686769"/>
                      <a:pt x="2928316" y="2770622"/>
                      <a:pt x="3657403" y="2804207"/>
                    </a:cubicBezTo>
                    <a:cubicBezTo>
                      <a:pt x="3192869" y="3648569"/>
                      <a:pt x="2456828" y="3896652"/>
                      <a:pt x="1805382" y="3858278"/>
                    </a:cubicBezTo>
                    <a:close/>
                    <a:moveTo>
                      <a:pt x="762284" y="3480575"/>
                    </a:moveTo>
                    <a:cubicBezTo>
                      <a:pt x="380940" y="3198297"/>
                      <a:pt x="161300" y="2806810"/>
                      <a:pt x="58293" y="2412172"/>
                    </a:cubicBezTo>
                    <a:cubicBezTo>
                      <a:pt x="450067" y="2149344"/>
                      <a:pt x="872820" y="1756853"/>
                      <a:pt x="981158" y="1879484"/>
                    </a:cubicBezTo>
                    <a:cubicBezTo>
                      <a:pt x="1143940" y="1962367"/>
                      <a:pt x="1439720" y="3144041"/>
                      <a:pt x="1633080" y="3847823"/>
                    </a:cubicBezTo>
                    <a:cubicBezTo>
                      <a:pt x="1278110" y="3779994"/>
                      <a:pt x="991090" y="3649942"/>
                      <a:pt x="762284" y="348057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400000000000000" pitchFamily="2" charset="-78"/>
                </a:endParaRPr>
              </a:p>
            </p:txBody>
          </p:sp>
          <p:sp>
            <p:nvSpPr>
              <p:cNvPr id="158" name="Freeform: Shape 157">
                <a:extLst>
                  <a:ext uri="{FF2B5EF4-FFF2-40B4-BE49-F238E27FC236}">
                    <a16:creationId xmlns:a16="http://schemas.microsoft.com/office/drawing/2014/main" id="{3EA03652-AFC2-41C1-9074-2789BE946265}"/>
                  </a:ext>
                </a:extLst>
              </p:cNvPr>
              <p:cNvSpPr/>
              <p:nvPr/>
            </p:nvSpPr>
            <p:spPr>
              <a:xfrm>
                <a:off x="8268788" y="3120081"/>
                <a:ext cx="291831" cy="251871"/>
              </a:xfrm>
              <a:custGeom>
                <a:avLst/>
                <a:gdLst>
                  <a:gd name="connsiteX0" fmla="*/ 241139 w 366142"/>
                  <a:gd name="connsiteY0" fmla="*/ 0 h 316007"/>
                  <a:gd name="connsiteX1" fmla="*/ 306633 w 366142"/>
                  <a:gd name="connsiteY1" fmla="*/ 31202 h 316007"/>
                  <a:gd name="connsiteX2" fmla="*/ 349699 w 366142"/>
                  <a:gd name="connsiteY2" fmla="*/ 10558 h 316007"/>
                  <a:gd name="connsiteX3" fmla="*/ 325569 w 366142"/>
                  <a:gd name="connsiteY3" fmla="*/ 59830 h 316007"/>
                  <a:gd name="connsiteX4" fmla="*/ 366142 w 366142"/>
                  <a:gd name="connsiteY4" fmla="*/ 52395 h 316007"/>
                  <a:gd name="connsiteX5" fmla="*/ 334454 w 366142"/>
                  <a:gd name="connsiteY5" fmla="*/ 94697 h 316007"/>
                  <a:gd name="connsiteX6" fmla="*/ 316939 w 366142"/>
                  <a:gd name="connsiteY6" fmla="*/ 174999 h 316007"/>
                  <a:gd name="connsiteX7" fmla="*/ 184305 w 366142"/>
                  <a:gd name="connsiteY7" fmla="*/ 311458 h 316007"/>
                  <a:gd name="connsiteX8" fmla="*/ 27716 w 366142"/>
                  <a:gd name="connsiteY8" fmla="*/ 295316 h 316007"/>
                  <a:gd name="connsiteX9" fmla="*/ 0 w 366142"/>
                  <a:gd name="connsiteY9" fmla="*/ 281129 h 316007"/>
                  <a:gd name="connsiteX10" fmla="*/ 0 w 366142"/>
                  <a:gd name="connsiteY10" fmla="*/ 268036 h 316007"/>
                  <a:gd name="connsiteX11" fmla="*/ 23178 w 366142"/>
                  <a:gd name="connsiteY11" fmla="*/ 266110 h 316007"/>
                  <a:gd name="connsiteX12" fmla="*/ 108726 w 366142"/>
                  <a:gd name="connsiteY12" fmla="*/ 240807 h 316007"/>
                  <a:gd name="connsiteX13" fmla="*/ 20535 w 366142"/>
                  <a:gd name="connsiteY13" fmla="*/ 200079 h 316007"/>
                  <a:gd name="connsiteX14" fmla="*/ 70653 w 366142"/>
                  <a:gd name="connsiteY14" fmla="*/ 194871 h 316007"/>
                  <a:gd name="connsiteX15" fmla="*/ 20899 w 366142"/>
                  <a:gd name="connsiteY15" fmla="*/ 168840 h 316007"/>
                  <a:gd name="connsiteX16" fmla="*/ 0 w 366142"/>
                  <a:gd name="connsiteY16" fmla="*/ 146258 h 316007"/>
                  <a:gd name="connsiteX17" fmla="*/ 0 w 366142"/>
                  <a:gd name="connsiteY17" fmla="*/ 116697 h 316007"/>
                  <a:gd name="connsiteX18" fmla="*/ 14104 w 366142"/>
                  <a:gd name="connsiteY18" fmla="*/ 121836 h 316007"/>
                  <a:gd name="connsiteX19" fmla="*/ 40441 w 366142"/>
                  <a:gd name="connsiteY19" fmla="*/ 126434 h 316007"/>
                  <a:gd name="connsiteX20" fmla="*/ 20722 w 366142"/>
                  <a:gd name="connsiteY20" fmla="*/ 8541 h 316007"/>
                  <a:gd name="connsiteX21" fmla="*/ 168525 w 366142"/>
                  <a:gd name="connsiteY21" fmla="*/ 104817 h 316007"/>
                  <a:gd name="connsiteX22" fmla="*/ 165796 w 366142"/>
                  <a:gd name="connsiteY22" fmla="*/ 68430 h 316007"/>
                  <a:gd name="connsiteX23" fmla="*/ 241139 w 366142"/>
                  <a:gd name="connsiteY23" fmla="*/ 0 h 316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6142" h="316007">
                    <a:moveTo>
                      <a:pt x="241139" y="0"/>
                    </a:moveTo>
                    <a:cubicBezTo>
                      <a:pt x="265040" y="0"/>
                      <a:pt x="292051" y="14516"/>
                      <a:pt x="306633" y="31202"/>
                    </a:cubicBezTo>
                    <a:cubicBezTo>
                      <a:pt x="327151" y="29858"/>
                      <a:pt x="335397" y="19692"/>
                      <a:pt x="349699" y="10558"/>
                    </a:cubicBezTo>
                    <a:cubicBezTo>
                      <a:pt x="343170" y="29574"/>
                      <a:pt x="336047" y="54091"/>
                      <a:pt x="325569" y="59830"/>
                    </a:cubicBezTo>
                    <a:cubicBezTo>
                      <a:pt x="340338" y="61437"/>
                      <a:pt x="353079" y="55334"/>
                      <a:pt x="366142" y="52395"/>
                    </a:cubicBezTo>
                    <a:cubicBezTo>
                      <a:pt x="361514" y="66282"/>
                      <a:pt x="342655" y="74263"/>
                      <a:pt x="334454" y="94697"/>
                    </a:cubicBezTo>
                    <a:cubicBezTo>
                      <a:pt x="326254" y="115131"/>
                      <a:pt x="329982" y="126199"/>
                      <a:pt x="316939" y="174999"/>
                    </a:cubicBezTo>
                    <a:cubicBezTo>
                      <a:pt x="296102" y="242622"/>
                      <a:pt x="276174" y="279635"/>
                      <a:pt x="184305" y="311458"/>
                    </a:cubicBezTo>
                    <a:cubicBezTo>
                      <a:pt x="152057" y="320905"/>
                      <a:pt x="83508" y="315693"/>
                      <a:pt x="27716" y="295316"/>
                    </a:cubicBezTo>
                    <a:lnTo>
                      <a:pt x="0" y="281129"/>
                    </a:lnTo>
                    <a:lnTo>
                      <a:pt x="0" y="268036"/>
                    </a:lnTo>
                    <a:lnTo>
                      <a:pt x="23178" y="266110"/>
                    </a:lnTo>
                    <a:cubicBezTo>
                      <a:pt x="63548" y="261698"/>
                      <a:pt x="90116" y="254801"/>
                      <a:pt x="108726" y="240807"/>
                    </a:cubicBezTo>
                    <a:cubicBezTo>
                      <a:pt x="87700" y="241375"/>
                      <a:pt x="35310" y="244403"/>
                      <a:pt x="20535" y="200079"/>
                    </a:cubicBezTo>
                    <a:cubicBezTo>
                      <a:pt x="37583" y="203299"/>
                      <a:pt x="59856" y="197334"/>
                      <a:pt x="70653" y="194871"/>
                    </a:cubicBezTo>
                    <a:cubicBezTo>
                      <a:pt x="57204" y="189662"/>
                      <a:pt x="37595" y="181773"/>
                      <a:pt x="20899" y="168840"/>
                    </a:cubicBezTo>
                    <a:lnTo>
                      <a:pt x="0" y="146258"/>
                    </a:lnTo>
                    <a:lnTo>
                      <a:pt x="0" y="116697"/>
                    </a:lnTo>
                    <a:lnTo>
                      <a:pt x="14104" y="121836"/>
                    </a:lnTo>
                    <a:cubicBezTo>
                      <a:pt x="23887" y="123910"/>
                      <a:pt x="33812" y="125203"/>
                      <a:pt x="40441" y="126434"/>
                    </a:cubicBezTo>
                    <a:cubicBezTo>
                      <a:pt x="9945" y="103325"/>
                      <a:pt x="-5039" y="60063"/>
                      <a:pt x="20722" y="8541"/>
                    </a:cubicBezTo>
                    <a:cubicBezTo>
                      <a:pt x="76047" y="73391"/>
                      <a:pt x="116697" y="97001"/>
                      <a:pt x="168525" y="104817"/>
                    </a:cubicBezTo>
                    <a:cubicBezTo>
                      <a:pt x="166649" y="98530"/>
                      <a:pt x="164888" y="89662"/>
                      <a:pt x="165796" y="68430"/>
                    </a:cubicBezTo>
                    <a:cubicBezTo>
                      <a:pt x="166838" y="44047"/>
                      <a:pt x="190944" y="0"/>
                      <a:pt x="24113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sp>
            <p:nvSpPr>
              <p:cNvPr id="159" name="Freeform: Shape 158">
                <a:extLst>
                  <a:ext uri="{FF2B5EF4-FFF2-40B4-BE49-F238E27FC236}">
                    <a16:creationId xmlns:a16="http://schemas.microsoft.com/office/drawing/2014/main" id="{9425FE47-4D64-4AF6-9A4C-0E681EE810B6}"/>
                  </a:ext>
                </a:extLst>
              </p:cNvPr>
              <p:cNvSpPr>
                <a:spLocks noChangeAspect="1"/>
              </p:cNvSpPr>
              <p:nvPr/>
            </p:nvSpPr>
            <p:spPr>
              <a:xfrm>
                <a:off x="10509375" y="4197069"/>
                <a:ext cx="172150" cy="348350"/>
              </a:xfrm>
              <a:custGeom>
                <a:avLst/>
                <a:gdLst>
                  <a:gd name="connsiteX0" fmla="*/ 313271 w 432915"/>
                  <a:gd name="connsiteY0" fmla="*/ 455355 h 455920"/>
                  <a:gd name="connsiteX1" fmla="*/ 432915 w 432915"/>
                  <a:gd name="connsiteY1" fmla="*/ 455355 h 455920"/>
                  <a:gd name="connsiteX2" fmla="*/ 432915 w 432915"/>
                  <a:gd name="connsiteY2" fmla="*/ 455920 h 455920"/>
                  <a:gd name="connsiteX3" fmla="*/ 313271 w 432915"/>
                  <a:gd name="connsiteY3" fmla="*/ 455920 h 455920"/>
                  <a:gd name="connsiteX4" fmla="*/ 0 w 432915"/>
                  <a:gd name="connsiteY4" fmla="*/ 455355 h 455920"/>
                  <a:gd name="connsiteX5" fmla="*/ 228291 w 432915"/>
                  <a:gd name="connsiteY5" fmla="*/ 455355 h 455920"/>
                  <a:gd name="connsiteX6" fmla="*/ 228291 w 432915"/>
                  <a:gd name="connsiteY6" fmla="*/ 455920 h 455920"/>
                  <a:gd name="connsiteX7" fmla="*/ 0 w 432915"/>
                  <a:gd name="connsiteY7" fmla="*/ 455920 h 455920"/>
                  <a:gd name="connsiteX8" fmla="*/ 367184 w 432915"/>
                  <a:gd name="connsiteY8" fmla="*/ 6 h 455920"/>
                  <a:gd name="connsiteX9" fmla="*/ 399197 w 432915"/>
                  <a:gd name="connsiteY9" fmla="*/ 2823 h 455920"/>
                  <a:gd name="connsiteX10" fmla="*/ 393797 w 432915"/>
                  <a:gd name="connsiteY10" fmla="*/ 69600 h 455920"/>
                  <a:gd name="connsiteX11" fmla="*/ 313271 w 432915"/>
                  <a:gd name="connsiteY11" fmla="*/ 96177 h 455920"/>
                  <a:gd name="connsiteX12" fmla="*/ 313271 w 432915"/>
                  <a:gd name="connsiteY12" fmla="*/ 140898 h 455920"/>
                  <a:gd name="connsiteX13" fmla="*/ 391059 w 432915"/>
                  <a:gd name="connsiteY13" fmla="*/ 140898 h 455920"/>
                  <a:gd name="connsiteX14" fmla="*/ 385514 w 432915"/>
                  <a:gd name="connsiteY14" fmla="*/ 215050 h 455920"/>
                  <a:gd name="connsiteX15" fmla="*/ 313271 w 432915"/>
                  <a:gd name="connsiteY15" fmla="*/ 216436 h 455920"/>
                  <a:gd name="connsiteX16" fmla="*/ 313271 w 432915"/>
                  <a:gd name="connsiteY16" fmla="*/ 455355 h 455920"/>
                  <a:gd name="connsiteX17" fmla="*/ 228291 w 432915"/>
                  <a:gd name="connsiteY17" fmla="*/ 455355 h 455920"/>
                  <a:gd name="connsiteX18" fmla="*/ 228291 w 432915"/>
                  <a:gd name="connsiteY18" fmla="*/ 216436 h 455920"/>
                  <a:gd name="connsiteX19" fmla="*/ 173888 w 432915"/>
                  <a:gd name="connsiteY19" fmla="*/ 216436 h 455920"/>
                  <a:gd name="connsiteX20" fmla="*/ 173888 w 432915"/>
                  <a:gd name="connsiteY20" fmla="*/ 140898 h 455920"/>
                  <a:gd name="connsiteX21" fmla="*/ 228291 w 432915"/>
                  <a:gd name="connsiteY21" fmla="*/ 140898 h 455920"/>
                  <a:gd name="connsiteX22" fmla="*/ 228291 w 432915"/>
                  <a:gd name="connsiteY22" fmla="*/ 90429 h 455920"/>
                  <a:gd name="connsiteX23" fmla="*/ 228151 w 432915"/>
                  <a:gd name="connsiteY23" fmla="*/ 89940 h 455920"/>
                  <a:gd name="connsiteX24" fmla="*/ 324674 w 432915"/>
                  <a:gd name="connsiteY24" fmla="*/ 971 h 455920"/>
                  <a:gd name="connsiteX25" fmla="*/ 367184 w 432915"/>
                  <a:gd name="connsiteY25" fmla="*/ 6 h 455920"/>
                  <a:gd name="connsiteX0" fmla="*/ 313271 w 432915"/>
                  <a:gd name="connsiteY0" fmla="*/ 455355 h 455920"/>
                  <a:gd name="connsiteX1" fmla="*/ 432915 w 432915"/>
                  <a:gd name="connsiteY1" fmla="*/ 455355 h 455920"/>
                  <a:gd name="connsiteX2" fmla="*/ 313271 w 432915"/>
                  <a:gd name="connsiteY2" fmla="*/ 455920 h 455920"/>
                  <a:gd name="connsiteX3" fmla="*/ 313271 w 432915"/>
                  <a:gd name="connsiteY3" fmla="*/ 455355 h 455920"/>
                  <a:gd name="connsiteX4" fmla="*/ 0 w 432915"/>
                  <a:gd name="connsiteY4" fmla="*/ 455355 h 455920"/>
                  <a:gd name="connsiteX5" fmla="*/ 228291 w 432915"/>
                  <a:gd name="connsiteY5" fmla="*/ 455355 h 455920"/>
                  <a:gd name="connsiteX6" fmla="*/ 228291 w 432915"/>
                  <a:gd name="connsiteY6" fmla="*/ 455920 h 455920"/>
                  <a:gd name="connsiteX7" fmla="*/ 0 w 432915"/>
                  <a:gd name="connsiteY7" fmla="*/ 455920 h 455920"/>
                  <a:gd name="connsiteX8" fmla="*/ 0 w 432915"/>
                  <a:gd name="connsiteY8" fmla="*/ 455355 h 455920"/>
                  <a:gd name="connsiteX9" fmla="*/ 367184 w 432915"/>
                  <a:gd name="connsiteY9" fmla="*/ 6 h 455920"/>
                  <a:gd name="connsiteX10" fmla="*/ 399197 w 432915"/>
                  <a:gd name="connsiteY10" fmla="*/ 2823 h 455920"/>
                  <a:gd name="connsiteX11" fmla="*/ 393797 w 432915"/>
                  <a:gd name="connsiteY11" fmla="*/ 69600 h 455920"/>
                  <a:gd name="connsiteX12" fmla="*/ 313271 w 432915"/>
                  <a:gd name="connsiteY12" fmla="*/ 96177 h 455920"/>
                  <a:gd name="connsiteX13" fmla="*/ 313271 w 432915"/>
                  <a:gd name="connsiteY13" fmla="*/ 140898 h 455920"/>
                  <a:gd name="connsiteX14" fmla="*/ 391059 w 432915"/>
                  <a:gd name="connsiteY14" fmla="*/ 140898 h 455920"/>
                  <a:gd name="connsiteX15" fmla="*/ 385514 w 432915"/>
                  <a:gd name="connsiteY15" fmla="*/ 215050 h 455920"/>
                  <a:gd name="connsiteX16" fmla="*/ 313271 w 432915"/>
                  <a:gd name="connsiteY16" fmla="*/ 216436 h 455920"/>
                  <a:gd name="connsiteX17" fmla="*/ 313271 w 432915"/>
                  <a:gd name="connsiteY17" fmla="*/ 455355 h 455920"/>
                  <a:gd name="connsiteX18" fmla="*/ 228291 w 432915"/>
                  <a:gd name="connsiteY18" fmla="*/ 455355 h 455920"/>
                  <a:gd name="connsiteX19" fmla="*/ 228291 w 432915"/>
                  <a:gd name="connsiteY19" fmla="*/ 216436 h 455920"/>
                  <a:gd name="connsiteX20" fmla="*/ 173888 w 432915"/>
                  <a:gd name="connsiteY20" fmla="*/ 216436 h 455920"/>
                  <a:gd name="connsiteX21" fmla="*/ 173888 w 432915"/>
                  <a:gd name="connsiteY21" fmla="*/ 140898 h 455920"/>
                  <a:gd name="connsiteX22" fmla="*/ 228291 w 432915"/>
                  <a:gd name="connsiteY22" fmla="*/ 140898 h 455920"/>
                  <a:gd name="connsiteX23" fmla="*/ 228291 w 432915"/>
                  <a:gd name="connsiteY23" fmla="*/ 90429 h 455920"/>
                  <a:gd name="connsiteX24" fmla="*/ 228151 w 432915"/>
                  <a:gd name="connsiteY24" fmla="*/ 89940 h 455920"/>
                  <a:gd name="connsiteX25" fmla="*/ 324674 w 432915"/>
                  <a:gd name="connsiteY25" fmla="*/ 971 h 455920"/>
                  <a:gd name="connsiteX26" fmla="*/ 367184 w 432915"/>
                  <a:gd name="connsiteY26" fmla="*/ 6 h 455920"/>
                  <a:gd name="connsiteX0" fmla="*/ 313271 w 399197"/>
                  <a:gd name="connsiteY0" fmla="*/ 455355 h 455920"/>
                  <a:gd name="connsiteX1" fmla="*/ 313271 w 399197"/>
                  <a:gd name="connsiteY1" fmla="*/ 455920 h 455920"/>
                  <a:gd name="connsiteX2" fmla="*/ 313271 w 399197"/>
                  <a:gd name="connsiteY2" fmla="*/ 455355 h 455920"/>
                  <a:gd name="connsiteX3" fmla="*/ 0 w 399197"/>
                  <a:gd name="connsiteY3" fmla="*/ 455355 h 455920"/>
                  <a:gd name="connsiteX4" fmla="*/ 228291 w 399197"/>
                  <a:gd name="connsiteY4" fmla="*/ 455355 h 455920"/>
                  <a:gd name="connsiteX5" fmla="*/ 228291 w 399197"/>
                  <a:gd name="connsiteY5" fmla="*/ 455920 h 455920"/>
                  <a:gd name="connsiteX6" fmla="*/ 0 w 399197"/>
                  <a:gd name="connsiteY6" fmla="*/ 455920 h 455920"/>
                  <a:gd name="connsiteX7" fmla="*/ 0 w 399197"/>
                  <a:gd name="connsiteY7" fmla="*/ 455355 h 455920"/>
                  <a:gd name="connsiteX8" fmla="*/ 367184 w 399197"/>
                  <a:gd name="connsiteY8" fmla="*/ 6 h 455920"/>
                  <a:gd name="connsiteX9" fmla="*/ 399197 w 399197"/>
                  <a:gd name="connsiteY9" fmla="*/ 2823 h 455920"/>
                  <a:gd name="connsiteX10" fmla="*/ 393797 w 399197"/>
                  <a:gd name="connsiteY10" fmla="*/ 69600 h 455920"/>
                  <a:gd name="connsiteX11" fmla="*/ 313271 w 399197"/>
                  <a:gd name="connsiteY11" fmla="*/ 96177 h 455920"/>
                  <a:gd name="connsiteX12" fmla="*/ 313271 w 399197"/>
                  <a:gd name="connsiteY12" fmla="*/ 140898 h 455920"/>
                  <a:gd name="connsiteX13" fmla="*/ 391059 w 399197"/>
                  <a:gd name="connsiteY13" fmla="*/ 140898 h 455920"/>
                  <a:gd name="connsiteX14" fmla="*/ 385514 w 399197"/>
                  <a:gd name="connsiteY14" fmla="*/ 215050 h 455920"/>
                  <a:gd name="connsiteX15" fmla="*/ 313271 w 399197"/>
                  <a:gd name="connsiteY15" fmla="*/ 216436 h 455920"/>
                  <a:gd name="connsiteX16" fmla="*/ 313271 w 399197"/>
                  <a:gd name="connsiteY16" fmla="*/ 455355 h 455920"/>
                  <a:gd name="connsiteX17" fmla="*/ 228291 w 399197"/>
                  <a:gd name="connsiteY17" fmla="*/ 455355 h 455920"/>
                  <a:gd name="connsiteX18" fmla="*/ 228291 w 399197"/>
                  <a:gd name="connsiteY18" fmla="*/ 216436 h 455920"/>
                  <a:gd name="connsiteX19" fmla="*/ 173888 w 399197"/>
                  <a:gd name="connsiteY19" fmla="*/ 216436 h 455920"/>
                  <a:gd name="connsiteX20" fmla="*/ 173888 w 399197"/>
                  <a:gd name="connsiteY20" fmla="*/ 140898 h 455920"/>
                  <a:gd name="connsiteX21" fmla="*/ 228291 w 399197"/>
                  <a:gd name="connsiteY21" fmla="*/ 140898 h 455920"/>
                  <a:gd name="connsiteX22" fmla="*/ 228291 w 399197"/>
                  <a:gd name="connsiteY22" fmla="*/ 90429 h 455920"/>
                  <a:gd name="connsiteX23" fmla="*/ 228151 w 399197"/>
                  <a:gd name="connsiteY23" fmla="*/ 89940 h 455920"/>
                  <a:gd name="connsiteX24" fmla="*/ 324674 w 399197"/>
                  <a:gd name="connsiteY24" fmla="*/ 971 h 455920"/>
                  <a:gd name="connsiteX25" fmla="*/ 367184 w 399197"/>
                  <a:gd name="connsiteY25" fmla="*/ 6 h 455920"/>
                  <a:gd name="connsiteX0" fmla="*/ 313271 w 399197"/>
                  <a:gd name="connsiteY0" fmla="*/ 455355 h 455920"/>
                  <a:gd name="connsiteX1" fmla="*/ 313271 w 399197"/>
                  <a:gd name="connsiteY1" fmla="*/ 455920 h 455920"/>
                  <a:gd name="connsiteX2" fmla="*/ 313271 w 399197"/>
                  <a:gd name="connsiteY2" fmla="*/ 455355 h 455920"/>
                  <a:gd name="connsiteX3" fmla="*/ 0 w 399197"/>
                  <a:gd name="connsiteY3" fmla="*/ 455920 h 455920"/>
                  <a:gd name="connsiteX4" fmla="*/ 228291 w 399197"/>
                  <a:gd name="connsiteY4" fmla="*/ 455355 h 455920"/>
                  <a:gd name="connsiteX5" fmla="*/ 228291 w 399197"/>
                  <a:gd name="connsiteY5" fmla="*/ 455920 h 455920"/>
                  <a:gd name="connsiteX6" fmla="*/ 0 w 399197"/>
                  <a:gd name="connsiteY6" fmla="*/ 455920 h 455920"/>
                  <a:gd name="connsiteX7" fmla="*/ 367184 w 399197"/>
                  <a:gd name="connsiteY7" fmla="*/ 6 h 455920"/>
                  <a:gd name="connsiteX8" fmla="*/ 399197 w 399197"/>
                  <a:gd name="connsiteY8" fmla="*/ 2823 h 455920"/>
                  <a:gd name="connsiteX9" fmla="*/ 393797 w 399197"/>
                  <a:gd name="connsiteY9" fmla="*/ 69600 h 455920"/>
                  <a:gd name="connsiteX10" fmla="*/ 313271 w 399197"/>
                  <a:gd name="connsiteY10" fmla="*/ 96177 h 455920"/>
                  <a:gd name="connsiteX11" fmla="*/ 313271 w 399197"/>
                  <a:gd name="connsiteY11" fmla="*/ 140898 h 455920"/>
                  <a:gd name="connsiteX12" fmla="*/ 391059 w 399197"/>
                  <a:gd name="connsiteY12" fmla="*/ 140898 h 455920"/>
                  <a:gd name="connsiteX13" fmla="*/ 385514 w 399197"/>
                  <a:gd name="connsiteY13" fmla="*/ 215050 h 455920"/>
                  <a:gd name="connsiteX14" fmla="*/ 313271 w 399197"/>
                  <a:gd name="connsiteY14" fmla="*/ 216436 h 455920"/>
                  <a:gd name="connsiteX15" fmla="*/ 313271 w 399197"/>
                  <a:gd name="connsiteY15" fmla="*/ 455355 h 455920"/>
                  <a:gd name="connsiteX16" fmla="*/ 228291 w 399197"/>
                  <a:gd name="connsiteY16" fmla="*/ 455355 h 455920"/>
                  <a:gd name="connsiteX17" fmla="*/ 228291 w 399197"/>
                  <a:gd name="connsiteY17" fmla="*/ 216436 h 455920"/>
                  <a:gd name="connsiteX18" fmla="*/ 173888 w 399197"/>
                  <a:gd name="connsiteY18" fmla="*/ 216436 h 455920"/>
                  <a:gd name="connsiteX19" fmla="*/ 173888 w 399197"/>
                  <a:gd name="connsiteY19" fmla="*/ 140898 h 455920"/>
                  <a:gd name="connsiteX20" fmla="*/ 228291 w 399197"/>
                  <a:gd name="connsiteY20" fmla="*/ 140898 h 455920"/>
                  <a:gd name="connsiteX21" fmla="*/ 228291 w 399197"/>
                  <a:gd name="connsiteY21" fmla="*/ 90429 h 455920"/>
                  <a:gd name="connsiteX22" fmla="*/ 228151 w 399197"/>
                  <a:gd name="connsiteY22" fmla="*/ 89940 h 455920"/>
                  <a:gd name="connsiteX23" fmla="*/ 324674 w 399197"/>
                  <a:gd name="connsiteY23" fmla="*/ 971 h 455920"/>
                  <a:gd name="connsiteX24" fmla="*/ 367184 w 399197"/>
                  <a:gd name="connsiteY24" fmla="*/ 6 h 455920"/>
                  <a:gd name="connsiteX0" fmla="*/ 139383 w 225309"/>
                  <a:gd name="connsiteY0" fmla="*/ 455355 h 455920"/>
                  <a:gd name="connsiteX1" fmla="*/ 139383 w 225309"/>
                  <a:gd name="connsiteY1" fmla="*/ 455920 h 455920"/>
                  <a:gd name="connsiteX2" fmla="*/ 139383 w 225309"/>
                  <a:gd name="connsiteY2" fmla="*/ 455355 h 455920"/>
                  <a:gd name="connsiteX3" fmla="*/ 54403 w 225309"/>
                  <a:gd name="connsiteY3" fmla="*/ 455920 h 455920"/>
                  <a:gd name="connsiteX4" fmla="*/ 54403 w 225309"/>
                  <a:gd name="connsiteY4" fmla="*/ 455355 h 455920"/>
                  <a:gd name="connsiteX5" fmla="*/ 54403 w 225309"/>
                  <a:gd name="connsiteY5" fmla="*/ 455920 h 455920"/>
                  <a:gd name="connsiteX6" fmla="*/ 193296 w 225309"/>
                  <a:gd name="connsiteY6" fmla="*/ 6 h 455920"/>
                  <a:gd name="connsiteX7" fmla="*/ 225309 w 225309"/>
                  <a:gd name="connsiteY7" fmla="*/ 2823 h 455920"/>
                  <a:gd name="connsiteX8" fmla="*/ 219909 w 225309"/>
                  <a:gd name="connsiteY8" fmla="*/ 69600 h 455920"/>
                  <a:gd name="connsiteX9" fmla="*/ 139383 w 225309"/>
                  <a:gd name="connsiteY9" fmla="*/ 96177 h 455920"/>
                  <a:gd name="connsiteX10" fmla="*/ 139383 w 225309"/>
                  <a:gd name="connsiteY10" fmla="*/ 140898 h 455920"/>
                  <a:gd name="connsiteX11" fmla="*/ 217171 w 225309"/>
                  <a:gd name="connsiteY11" fmla="*/ 140898 h 455920"/>
                  <a:gd name="connsiteX12" fmla="*/ 211626 w 225309"/>
                  <a:gd name="connsiteY12" fmla="*/ 215050 h 455920"/>
                  <a:gd name="connsiteX13" fmla="*/ 139383 w 225309"/>
                  <a:gd name="connsiteY13" fmla="*/ 216436 h 455920"/>
                  <a:gd name="connsiteX14" fmla="*/ 139383 w 225309"/>
                  <a:gd name="connsiteY14" fmla="*/ 455355 h 455920"/>
                  <a:gd name="connsiteX15" fmla="*/ 54403 w 225309"/>
                  <a:gd name="connsiteY15" fmla="*/ 455355 h 455920"/>
                  <a:gd name="connsiteX16" fmla="*/ 54403 w 225309"/>
                  <a:gd name="connsiteY16" fmla="*/ 216436 h 455920"/>
                  <a:gd name="connsiteX17" fmla="*/ 0 w 225309"/>
                  <a:gd name="connsiteY17" fmla="*/ 216436 h 455920"/>
                  <a:gd name="connsiteX18" fmla="*/ 0 w 225309"/>
                  <a:gd name="connsiteY18" fmla="*/ 140898 h 455920"/>
                  <a:gd name="connsiteX19" fmla="*/ 54403 w 225309"/>
                  <a:gd name="connsiteY19" fmla="*/ 140898 h 455920"/>
                  <a:gd name="connsiteX20" fmla="*/ 54403 w 225309"/>
                  <a:gd name="connsiteY20" fmla="*/ 90429 h 455920"/>
                  <a:gd name="connsiteX21" fmla="*/ 54263 w 225309"/>
                  <a:gd name="connsiteY21" fmla="*/ 89940 h 455920"/>
                  <a:gd name="connsiteX22" fmla="*/ 150786 w 225309"/>
                  <a:gd name="connsiteY22" fmla="*/ 971 h 455920"/>
                  <a:gd name="connsiteX23" fmla="*/ 193296 w 225309"/>
                  <a:gd name="connsiteY23" fmla="*/ 6 h 455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5309" h="455920">
                    <a:moveTo>
                      <a:pt x="139383" y="455355"/>
                    </a:moveTo>
                    <a:lnTo>
                      <a:pt x="139383" y="455920"/>
                    </a:lnTo>
                    <a:lnTo>
                      <a:pt x="139383" y="455355"/>
                    </a:lnTo>
                    <a:close/>
                    <a:moveTo>
                      <a:pt x="54403" y="455920"/>
                    </a:moveTo>
                    <a:lnTo>
                      <a:pt x="54403" y="455355"/>
                    </a:lnTo>
                    <a:lnTo>
                      <a:pt x="54403" y="455920"/>
                    </a:lnTo>
                    <a:close/>
                    <a:moveTo>
                      <a:pt x="193296" y="6"/>
                    </a:moveTo>
                    <a:cubicBezTo>
                      <a:pt x="204595" y="73"/>
                      <a:pt x="214144" y="770"/>
                      <a:pt x="225309" y="2823"/>
                    </a:cubicBezTo>
                    <a:cubicBezTo>
                      <a:pt x="225271" y="27274"/>
                      <a:pt x="222913" y="50194"/>
                      <a:pt x="219909" y="69600"/>
                    </a:cubicBezTo>
                    <a:cubicBezTo>
                      <a:pt x="188141" y="67117"/>
                      <a:pt x="138250" y="66776"/>
                      <a:pt x="139383" y="96177"/>
                    </a:cubicBezTo>
                    <a:lnTo>
                      <a:pt x="139383" y="140898"/>
                    </a:lnTo>
                    <a:lnTo>
                      <a:pt x="217171" y="140898"/>
                    </a:lnTo>
                    <a:lnTo>
                      <a:pt x="211626" y="215050"/>
                    </a:lnTo>
                    <a:lnTo>
                      <a:pt x="139383" y="216436"/>
                    </a:lnTo>
                    <a:lnTo>
                      <a:pt x="139383" y="455355"/>
                    </a:lnTo>
                    <a:lnTo>
                      <a:pt x="54403" y="455355"/>
                    </a:lnTo>
                    <a:lnTo>
                      <a:pt x="54403" y="216436"/>
                    </a:lnTo>
                    <a:lnTo>
                      <a:pt x="0" y="216436"/>
                    </a:lnTo>
                    <a:lnTo>
                      <a:pt x="0" y="140898"/>
                    </a:lnTo>
                    <a:lnTo>
                      <a:pt x="54403" y="140898"/>
                    </a:lnTo>
                    <a:lnTo>
                      <a:pt x="54403" y="90429"/>
                    </a:lnTo>
                    <a:cubicBezTo>
                      <a:pt x="54356" y="90266"/>
                      <a:pt x="54310" y="90103"/>
                      <a:pt x="54263" y="89940"/>
                    </a:cubicBezTo>
                    <a:cubicBezTo>
                      <a:pt x="54393" y="21715"/>
                      <a:pt x="104084" y="2174"/>
                      <a:pt x="150786" y="971"/>
                    </a:cubicBezTo>
                    <a:cubicBezTo>
                      <a:pt x="168948" y="503"/>
                      <a:pt x="181997" y="-60"/>
                      <a:pt x="193296" y="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sp>
            <p:nvSpPr>
              <p:cNvPr id="160" name="Freeform: Shape 159">
                <a:extLst>
                  <a:ext uri="{FF2B5EF4-FFF2-40B4-BE49-F238E27FC236}">
                    <a16:creationId xmlns:a16="http://schemas.microsoft.com/office/drawing/2014/main" id="{27D50222-DF4F-494A-BEEF-89D568CC9362}"/>
                  </a:ext>
                </a:extLst>
              </p:cNvPr>
              <p:cNvSpPr/>
              <p:nvPr/>
            </p:nvSpPr>
            <p:spPr>
              <a:xfrm>
                <a:off x="8105957" y="3478924"/>
                <a:ext cx="284621" cy="282605"/>
              </a:xfrm>
              <a:custGeom>
                <a:avLst/>
                <a:gdLst>
                  <a:gd name="connsiteX0" fmla="*/ 249204 w 299575"/>
                  <a:gd name="connsiteY0" fmla="*/ 123541 h 297454"/>
                  <a:gd name="connsiteX1" fmla="*/ 241250 w 299575"/>
                  <a:gd name="connsiteY1" fmla="*/ 136266 h 297454"/>
                  <a:gd name="connsiteX2" fmla="*/ 229055 w 299575"/>
                  <a:gd name="connsiteY2" fmla="*/ 198302 h 297454"/>
                  <a:gd name="connsiteX3" fmla="*/ 116648 w 299575"/>
                  <a:gd name="connsiteY3" fmla="*/ 234888 h 297454"/>
                  <a:gd name="connsiteX4" fmla="*/ 59914 w 299575"/>
                  <a:gd name="connsiteY4" fmla="*/ 135736 h 297454"/>
                  <a:gd name="connsiteX5" fmla="*/ 58324 w 299575"/>
                  <a:gd name="connsiteY5" fmla="*/ 125662 h 297454"/>
                  <a:gd name="connsiteX6" fmla="*/ 36585 w 299575"/>
                  <a:gd name="connsiteY6" fmla="*/ 125131 h 297454"/>
                  <a:gd name="connsiteX7" fmla="*/ 31813 w 299575"/>
                  <a:gd name="connsiteY7" fmla="*/ 137857 h 297454"/>
                  <a:gd name="connsiteX8" fmla="*/ 31813 w 299575"/>
                  <a:gd name="connsiteY8" fmla="*/ 247082 h 297454"/>
                  <a:gd name="connsiteX9" fmla="*/ 51961 w 299575"/>
                  <a:gd name="connsiteY9" fmla="*/ 266701 h 297454"/>
                  <a:gd name="connsiteX10" fmla="*/ 150052 w 299575"/>
                  <a:gd name="connsiteY10" fmla="*/ 266701 h 297454"/>
                  <a:gd name="connsiteX11" fmla="*/ 250794 w 299575"/>
                  <a:gd name="connsiteY11" fmla="*/ 266701 h 297454"/>
                  <a:gd name="connsiteX12" fmla="*/ 269352 w 299575"/>
                  <a:gd name="connsiteY12" fmla="*/ 250264 h 297454"/>
                  <a:gd name="connsiteX13" fmla="*/ 269352 w 299575"/>
                  <a:gd name="connsiteY13" fmla="*/ 134675 h 297454"/>
                  <a:gd name="connsiteX14" fmla="*/ 261863 w 299575"/>
                  <a:gd name="connsiteY14" fmla="*/ 123541 h 297454"/>
                  <a:gd name="connsiteX15" fmla="*/ 249204 w 299575"/>
                  <a:gd name="connsiteY15" fmla="*/ 123541 h 297454"/>
                  <a:gd name="connsiteX16" fmla="*/ 151642 w 299575"/>
                  <a:gd name="connsiteY16" fmla="*/ 88016 h 297454"/>
                  <a:gd name="connsiteX17" fmla="*/ 89076 w 299575"/>
                  <a:gd name="connsiteY17" fmla="*/ 147931 h 297454"/>
                  <a:gd name="connsiteX18" fmla="*/ 150582 w 299575"/>
                  <a:gd name="connsiteY18" fmla="*/ 208377 h 297454"/>
                  <a:gd name="connsiteX19" fmla="*/ 212088 w 299575"/>
                  <a:gd name="connsiteY19" fmla="*/ 148461 h 297454"/>
                  <a:gd name="connsiteX20" fmla="*/ 151642 w 299575"/>
                  <a:gd name="connsiteY20" fmla="*/ 88016 h 297454"/>
                  <a:gd name="connsiteX21" fmla="*/ 234357 w 299575"/>
                  <a:gd name="connsiteY21" fmla="*/ 29162 h 297454"/>
                  <a:gd name="connsiteX22" fmla="*/ 203605 w 299575"/>
                  <a:gd name="connsiteY22" fmla="*/ 60444 h 297454"/>
                  <a:gd name="connsiteX23" fmla="*/ 235948 w 299575"/>
                  <a:gd name="connsiteY23" fmla="*/ 92258 h 297454"/>
                  <a:gd name="connsiteX24" fmla="*/ 268822 w 299575"/>
                  <a:gd name="connsiteY24" fmla="*/ 59914 h 297454"/>
                  <a:gd name="connsiteX25" fmla="*/ 268822 w 299575"/>
                  <a:gd name="connsiteY25" fmla="*/ 53552 h 297454"/>
                  <a:gd name="connsiteX26" fmla="*/ 245492 w 299575"/>
                  <a:gd name="connsiteY26" fmla="*/ 29162 h 297454"/>
                  <a:gd name="connsiteX27" fmla="*/ 234357 w 299575"/>
                  <a:gd name="connsiteY27" fmla="*/ 29162 h 297454"/>
                  <a:gd name="connsiteX28" fmla="*/ 41887 w 299575"/>
                  <a:gd name="connsiteY28" fmla="*/ 0 h 297454"/>
                  <a:gd name="connsiteX29" fmla="*/ 258217 w 299575"/>
                  <a:gd name="connsiteY29" fmla="*/ 0 h 297454"/>
                  <a:gd name="connsiteX30" fmla="*/ 299575 w 299575"/>
                  <a:gd name="connsiteY30" fmla="*/ 41887 h 297454"/>
                  <a:gd name="connsiteX31" fmla="*/ 299575 w 299575"/>
                  <a:gd name="connsiteY31" fmla="*/ 255567 h 297454"/>
                  <a:gd name="connsiteX32" fmla="*/ 257687 w 299575"/>
                  <a:gd name="connsiteY32" fmla="*/ 297454 h 297454"/>
                  <a:gd name="connsiteX33" fmla="*/ 149522 w 299575"/>
                  <a:gd name="connsiteY33" fmla="*/ 297454 h 297454"/>
                  <a:gd name="connsiteX34" fmla="*/ 41357 w 299575"/>
                  <a:gd name="connsiteY34" fmla="*/ 297454 h 297454"/>
                  <a:gd name="connsiteX35" fmla="*/ 0 w 299575"/>
                  <a:gd name="connsiteY35" fmla="*/ 256096 h 297454"/>
                  <a:gd name="connsiteX36" fmla="*/ 0 w 299575"/>
                  <a:gd name="connsiteY36" fmla="*/ 41357 h 297454"/>
                  <a:gd name="connsiteX37" fmla="*/ 41887 w 299575"/>
                  <a:gd name="connsiteY37" fmla="*/ 0 h 29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99575" h="297454">
                    <a:moveTo>
                      <a:pt x="249204" y="123541"/>
                    </a:moveTo>
                    <a:cubicBezTo>
                      <a:pt x="240190" y="123011"/>
                      <a:pt x="239659" y="128843"/>
                      <a:pt x="241250" y="136266"/>
                    </a:cubicBezTo>
                    <a:cubicBezTo>
                      <a:pt x="245492" y="158536"/>
                      <a:pt x="240720" y="179214"/>
                      <a:pt x="229055" y="198302"/>
                    </a:cubicBezTo>
                    <a:cubicBezTo>
                      <a:pt x="206255" y="234888"/>
                      <a:pt x="158536" y="250264"/>
                      <a:pt x="116648" y="234888"/>
                    </a:cubicBezTo>
                    <a:cubicBezTo>
                      <a:pt x="83774" y="222692"/>
                      <a:pt x="50901" y="185577"/>
                      <a:pt x="59914" y="135736"/>
                    </a:cubicBezTo>
                    <a:cubicBezTo>
                      <a:pt x="60444" y="132555"/>
                      <a:pt x="62565" y="127252"/>
                      <a:pt x="58324" y="125662"/>
                    </a:cubicBezTo>
                    <a:cubicBezTo>
                      <a:pt x="51431" y="122481"/>
                      <a:pt x="43477" y="123541"/>
                      <a:pt x="36585" y="125131"/>
                    </a:cubicBezTo>
                    <a:cubicBezTo>
                      <a:pt x="30222" y="126722"/>
                      <a:pt x="31813" y="133085"/>
                      <a:pt x="31813" y="137857"/>
                    </a:cubicBezTo>
                    <a:cubicBezTo>
                      <a:pt x="31813" y="174442"/>
                      <a:pt x="31813" y="210497"/>
                      <a:pt x="31813" y="247082"/>
                    </a:cubicBezTo>
                    <a:cubicBezTo>
                      <a:pt x="31813" y="262989"/>
                      <a:pt x="35524" y="266701"/>
                      <a:pt x="51961" y="266701"/>
                    </a:cubicBezTo>
                    <a:cubicBezTo>
                      <a:pt x="84835" y="266701"/>
                      <a:pt x="117178" y="266701"/>
                      <a:pt x="150052" y="266701"/>
                    </a:cubicBezTo>
                    <a:cubicBezTo>
                      <a:pt x="183456" y="266701"/>
                      <a:pt x="217390" y="266701"/>
                      <a:pt x="250794" y="266701"/>
                    </a:cubicBezTo>
                    <a:cubicBezTo>
                      <a:pt x="262459" y="266701"/>
                      <a:pt x="269352" y="261929"/>
                      <a:pt x="269352" y="250264"/>
                    </a:cubicBezTo>
                    <a:cubicBezTo>
                      <a:pt x="269352" y="211558"/>
                      <a:pt x="269352" y="173382"/>
                      <a:pt x="269352" y="134675"/>
                    </a:cubicBezTo>
                    <a:cubicBezTo>
                      <a:pt x="268822" y="126987"/>
                      <a:pt x="265773" y="124337"/>
                      <a:pt x="261863" y="123541"/>
                    </a:cubicBezTo>
                    <a:cubicBezTo>
                      <a:pt x="257952" y="122746"/>
                      <a:pt x="253180" y="123806"/>
                      <a:pt x="249204" y="123541"/>
                    </a:cubicBezTo>
                    <a:close/>
                    <a:moveTo>
                      <a:pt x="151642" y="88016"/>
                    </a:moveTo>
                    <a:cubicBezTo>
                      <a:pt x="116648" y="87486"/>
                      <a:pt x="89076" y="113997"/>
                      <a:pt x="89076" y="147931"/>
                    </a:cubicBezTo>
                    <a:cubicBezTo>
                      <a:pt x="89076" y="180805"/>
                      <a:pt x="117178" y="208377"/>
                      <a:pt x="150582" y="208377"/>
                    </a:cubicBezTo>
                    <a:cubicBezTo>
                      <a:pt x="183986" y="208377"/>
                      <a:pt x="212088" y="181335"/>
                      <a:pt x="212088" y="148461"/>
                    </a:cubicBezTo>
                    <a:cubicBezTo>
                      <a:pt x="212088" y="115058"/>
                      <a:pt x="185577" y="88546"/>
                      <a:pt x="151642" y="88016"/>
                    </a:cubicBezTo>
                    <a:close/>
                    <a:moveTo>
                      <a:pt x="234357" y="29162"/>
                    </a:moveTo>
                    <a:cubicBezTo>
                      <a:pt x="207846" y="29162"/>
                      <a:pt x="204135" y="32873"/>
                      <a:pt x="203605" y="60444"/>
                    </a:cubicBezTo>
                    <a:cubicBezTo>
                      <a:pt x="203605" y="90137"/>
                      <a:pt x="205195" y="92258"/>
                      <a:pt x="235948" y="92258"/>
                    </a:cubicBezTo>
                    <a:cubicBezTo>
                      <a:pt x="267762" y="92258"/>
                      <a:pt x="268822" y="91197"/>
                      <a:pt x="268822" y="59914"/>
                    </a:cubicBezTo>
                    <a:cubicBezTo>
                      <a:pt x="268822" y="57794"/>
                      <a:pt x="268822" y="55673"/>
                      <a:pt x="268822" y="53552"/>
                    </a:cubicBezTo>
                    <a:cubicBezTo>
                      <a:pt x="268822" y="35524"/>
                      <a:pt x="263519" y="29692"/>
                      <a:pt x="245492" y="29162"/>
                    </a:cubicBezTo>
                    <a:cubicBezTo>
                      <a:pt x="241781" y="29162"/>
                      <a:pt x="238069" y="29162"/>
                      <a:pt x="234357" y="29162"/>
                    </a:cubicBezTo>
                    <a:close/>
                    <a:moveTo>
                      <a:pt x="41887" y="0"/>
                    </a:moveTo>
                    <a:cubicBezTo>
                      <a:pt x="113998" y="0"/>
                      <a:pt x="186108" y="0"/>
                      <a:pt x="258217" y="0"/>
                    </a:cubicBezTo>
                    <a:cubicBezTo>
                      <a:pt x="284728" y="0"/>
                      <a:pt x="299575" y="14846"/>
                      <a:pt x="299575" y="41887"/>
                    </a:cubicBezTo>
                    <a:cubicBezTo>
                      <a:pt x="299575" y="112937"/>
                      <a:pt x="299575" y="184517"/>
                      <a:pt x="299575" y="255567"/>
                    </a:cubicBezTo>
                    <a:cubicBezTo>
                      <a:pt x="299575" y="283138"/>
                      <a:pt x="285789" y="297454"/>
                      <a:pt x="257687" y="297454"/>
                    </a:cubicBezTo>
                    <a:cubicBezTo>
                      <a:pt x="221632" y="297454"/>
                      <a:pt x="185577" y="297454"/>
                      <a:pt x="149522" y="297454"/>
                    </a:cubicBezTo>
                    <a:cubicBezTo>
                      <a:pt x="113467" y="297454"/>
                      <a:pt x="77412" y="297454"/>
                      <a:pt x="41357" y="297454"/>
                    </a:cubicBezTo>
                    <a:cubicBezTo>
                      <a:pt x="14315" y="297454"/>
                      <a:pt x="0" y="283138"/>
                      <a:pt x="0" y="256096"/>
                    </a:cubicBezTo>
                    <a:cubicBezTo>
                      <a:pt x="0" y="184517"/>
                      <a:pt x="0" y="112937"/>
                      <a:pt x="0" y="41357"/>
                    </a:cubicBezTo>
                    <a:cubicBezTo>
                      <a:pt x="0" y="14315"/>
                      <a:pt x="14846" y="0"/>
                      <a:pt x="4188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136" name="Graphic 21">
              <a:extLst>
                <a:ext uri="{FF2B5EF4-FFF2-40B4-BE49-F238E27FC236}">
                  <a16:creationId xmlns:a16="http://schemas.microsoft.com/office/drawing/2014/main" id="{E1A260C0-1631-4C2E-A7A9-98E096E8D825}"/>
                </a:ext>
              </a:extLst>
            </p:cNvPr>
            <p:cNvGrpSpPr/>
            <p:nvPr/>
          </p:nvGrpSpPr>
          <p:grpSpPr>
            <a:xfrm>
              <a:off x="8955569" y="3191206"/>
              <a:ext cx="1044161" cy="1340547"/>
              <a:chOff x="3425127" y="0"/>
              <a:chExt cx="5341746" cy="6858000"/>
            </a:xfrm>
          </p:grpSpPr>
          <p:sp>
            <p:nvSpPr>
              <p:cNvPr id="137" name="Freeform: Shape 136">
                <a:extLst>
                  <a:ext uri="{FF2B5EF4-FFF2-40B4-BE49-F238E27FC236}">
                    <a16:creationId xmlns:a16="http://schemas.microsoft.com/office/drawing/2014/main" id="{99C48A91-227F-4BD5-B7A0-87766D4C0C12}"/>
                  </a:ext>
                </a:extLst>
              </p:cNvPr>
              <p:cNvSpPr/>
              <p:nvPr/>
            </p:nvSpPr>
            <p:spPr>
              <a:xfrm>
                <a:off x="3425013" y="0"/>
                <a:ext cx="5341478" cy="6856954"/>
              </a:xfrm>
              <a:custGeom>
                <a:avLst/>
                <a:gdLst>
                  <a:gd name="connsiteX0" fmla="*/ 2688415 w 5341478"/>
                  <a:gd name="connsiteY0" fmla="*/ 0 h 6856954"/>
                  <a:gd name="connsiteX1" fmla="*/ 25123 w 5341478"/>
                  <a:gd name="connsiteY1" fmla="*/ 1019550 h 6856954"/>
                  <a:gd name="connsiteX2" fmla="*/ 25123 w 5341478"/>
                  <a:gd name="connsiteY2" fmla="*/ 3846231 h 6856954"/>
                  <a:gd name="connsiteX3" fmla="*/ 2642056 w 5341478"/>
                  <a:gd name="connsiteY3" fmla="*/ 6856955 h 6856954"/>
                  <a:gd name="connsiteX4" fmla="*/ 5338636 w 5341478"/>
                  <a:gd name="connsiteY4" fmla="*/ 3952543 h 6856954"/>
                  <a:gd name="connsiteX5" fmla="*/ 5338636 w 5341478"/>
                  <a:gd name="connsiteY5" fmla="*/ 1048917 h 6856954"/>
                  <a:gd name="connsiteX6" fmla="*/ 2688415 w 5341478"/>
                  <a:gd name="connsiteY6" fmla="*/ 0 h 685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41478" h="6856954">
                    <a:moveTo>
                      <a:pt x="2688415" y="0"/>
                    </a:moveTo>
                    <a:cubicBezTo>
                      <a:pt x="2688415" y="0"/>
                      <a:pt x="956487" y="1166644"/>
                      <a:pt x="25123" y="1019550"/>
                    </a:cubicBezTo>
                    <a:cubicBezTo>
                      <a:pt x="-26116" y="2058707"/>
                      <a:pt x="15276" y="3058651"/>
                      <a:pt x="25123" y="3846231"/>
                    </a:cubicBezTo>
                    <a:cubicBezTo>
                      <a:pt x="54577" y="5744861"/>
                      <a:pt x="2642056" y="6856955"/>
                      <a:pt x="2642056" y="6856955"/>
                    </a:cubicBezTo>
                    <a:cubicBezTo>
                      <a:pt x="2642056" y="6856955"/>
                      <a:pt x="5064141" y="5921234"/>
                      <a:pt x="5338636" y="3952543"/>
                    </a:cubicBezTo>
                    <a:cubicBezTo>
                      <a:pt x="5328789" y="2980224"/>
                      <a:pt x="5348483" y="1950827"/>
                      <a:pt x="5338636" y="1048917"/>
                    </a:cubicBezTo>
                    <a:cubicBezTo>
                      <a:pt x="3593636" y="764663"/>
                      <a:pt x="2688415" y="0"/>
                      <a:pt x="2688415" y="0"/>
                    </a:cubicBezTo>
                    <a:close/>
                  </a:path>
                </a:pathLst>
              </a:custGeom>
              <a:noFill/>
              <a:ln w="31750" cap="flat">
                <a:solidFill>
                  <a:schemeClr val="accent1"/>
                </a:solidFill>
                <a:prstDash val="solid"/>
                <a:miter/>
              </a:ln>
            </p:spPr>
            <p:txBody>
              <a:bodyPr rtlCol="0" anchor="ctr"/>
              <a:lstStyle/>
              <a:p>
                <a:pPr algn="ctr" rtl="1"/>
                <a:endParaRPr lang="en-US">
                  <a:cs typeface="B Nazanin" panose="00000400000000000000" pitchFamily="2" charset="-78"/>
                </a:endParaRPr>
              </a:p>
            </p:txBody>
          </p:sp>
          <p:sp>
            <p:nvSpPr>
              <p:cNvPr id="138" name="Freeform: Shape 137">
                <a:extLst>
                  <a:ext uri="{FF2B5EF4-FFF2-40B4-BE49-F238E27FC236}">
                    <a16:creationId xmlns:a16="http://schemas.microsoft.com/office/drawing/2014/main" id="{EF91A52B-1619-4F1E-856B-104997BFDC78}"/>
                  </a:ext>
                </a:extLst>
              </p:cNvPr>
              <p:cNvSpPr/>
              <p:nvPr/>
            </p:nvSpPr>
            <p:spPr>
              <a:xfrm>
                <a:off x="3692070" y="321376"/>
                <a:ext cx="4817313" cy="6184138"/>
              </a:xfrm>
              <a:custGeom>
                <a:avLst/>
                <a:gdLst>
                  <a:gd name="connsiteX0" fmla="*/ 2424582 w 4817313"/>
                  <a:gd name="connsiteY0" fmla="*/ 0 h 6184138"/>
                  <a:gd name="connsiteX1" fmla="*/ 22626 w 4817313"/>
                  <a:gd name="connsiteY1" fmla="*/ 919512 h 6184138"/>
                  <a:gd name="connsiteX2" fmla="*/ 22626 w 4817313"/>
                  <a:gd name="connsiteY2" fmla="*/ 3468824 h 6184138"/>
                  <a:gd name="connsiteX3" fmla="*/ 2382841 w 4817313"/>
                  <a:gd name="connsiteY3" fmla="*/ 6184138 h 6184138"/>
                  <a:gd name="connsiteX4" fmla="*/ 4814773 w 4817313"/>
                  <a:gd name="connsiteY4" fmla="*/ 3564766 h 6184138"/>
                  <a:gd name="connsiteX5" fmla="*/ 4814773 w 4817313"/>
                  <a:gd name="connsiteY5" fmla="*/ 946003 h 6184138"/>
                  <a:gd name="connsiteX6" fmla="*/ 2424582 w 4817313"/>
                  <a:gd name="connsiteY6" fmla="*/ 0 h 618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7313" h="6184138">
                    <a:moveTo>
                      <a:pt x="2424582" y="0"/>
                    </a:moveTo>
                    <a:cubicBezTo>
                      <a:pt x="2424582" y="0"/>
                      <a:pt x="862578" y="1052141"/>
                      <a:pt x="22626" y="919512"/>
                    </a:cubicBezTo>
                    <a:cubicBezTo>
                      <a:pt x="-23559" y="1856714"/>
                      <a:pt x="13825" y="2758537"/>
                      <a:pt x="22626" y="3468824"/>
                    </a:cubicBezTo>
                    <a:cubicBezTo>
                      <a:pt x="49117" y="5181145"/>
                      <a:pt x="2382841" y="6184138"/>
                      <a:pt x="2382841" y="6184138"/>
                    </a:cubicBezTo>
                    <a:cubicBezTo>
                      <a:pt x="2382841" y="6184138"/>
                      <a:pt x="4567206" y="5340265"/>
                      <a:pt x="4814773" y="3564766"/>
                    </a:cubicBezTo>
                    <a:cubicBezTo>
                      <a:pt x="4805973" y="2687778"/>
                      <a:pt x="4823575" y="1759465"/>
                      <a:pt x="4814773" y="946003"/>
                    </a:cubicBezTo>
                    <a:cubicBezTo>
                      <a:pt x="3240919" y="689634"/>
                      <a:pt x="2424582" y="0"/>
                      <a:pt x="2424582" y="0"/>
                    </a:cubicBezTo>
                    <a:close/>
                  </a:path>
                </a:pathLst>
              </a:custGeom>
              <a:solidFill>
                <a:schemeClr val="accent1"/>
              </a:solidFill>
              <a:ln w="8701" cap="flat">
                <a:noFill/>
                <a:prstDash val="solid"/>
                <a:miter/>
              </a:ln>
            </p:spPr>
            <p:txBody>
              <a:bodyPr rtlCol="0" anchor="ctr"/>
              <a:lstStyle/>
              <a:p>
                <a:pPr algn="ctr" rtl="1"/>
                <a:endParaRPr lang="en-US">
                  <a:cs typeface="B Nazanin" panose="00000400000000000000" pitchFamily="2" charset="-78"/>
                </a:endParaRPr>
              </a:p>
            </p:txBody>
          </p:sp>
          <p:sp>
            <p:nvSpPr>
              <p:cNvPr id="139" name="Freeform: Shape 138">
                <a:extLst>
                  <a:ext uri="{FF2B5EF4-FFF2-40B4-BE49-F238E27FC236}">
                    <a16:creationId xmlns:a16="http://schemas.microsoft.com/office/drawing/2014/main" id="{58B5205A-42F6-4018-A714-EB0DB3364A57}"/>
                  </a:ext>
                </a:extLst>
              </p:cNvPr>
              <p:cNvSpPr/>
              <p:nvPr/>
            </p:nvSpPr>
            <p:spPr>
              <a:xfrm>
                <a:off x="5077582" y="3107623"/>
                <a:ext cx="1971904" cy="1813799"/>
              </a:xfrm>
              <a:custGeom>
                <a:avLst/>
                <a:gdLst>
                  <a:gd name="connsiteX0" fmla="*/ 1970433 w 1971904"/>
                  <a:gd name="connsiteY0" fmla="*/ 1441139 h 1813799"/>
                  <a:gd name="connsiteX1" fmla="*/ 0 w 1971904"/>
                  <a:gd name="connsiteY1" fmla="*/ 1441139 h 1813799"/>
                  <a:gd name="connsiteX2" fmla="*/ 0 w 1971904"/>
                  <a:gd name="connsiteY2" fmla="*/ 0 h 1813799"/>
                  <a:gd name="connsiteX3" fmla="*/ 1970433 w 1971904"/>
                  <a:gd name="connsiteY3" fmla="*/ 0 h 1813799"/>
                  <a:gd name="connsiteX4" fmla="*/ 1970433 w 1971904"/>
                  <a:gd name="connsiteY4" fmla="*/ 1441139 h 18137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1904" h="1813799">
                    <a:moveTo>
                      <a:pt x="1970433" y="1441139"/>
                    </a:moveTo>
                    <a:cubicBezTo>
                      <a:pt x="1467194" y="1954225"/>
                      <a:pt x="555524" y="1921547"/>
                      <a:pt x="0" y="1441139"/>
                    </a:cubicBezTo>
                    <a:cubicBezTo>
                      <a:pt x="0" y="1079329"/>
                      <a:pt x="0" y="0"/>
                      <a:pt x="0" y="0"/>
                    </a:cubicBezTo>
                    <a:lnTo>
                      <a:pt x="1970433" y="0"/>
                    </a:lnTo>
                    <a:cubicBezTo>
                      <a:pt x="1970433" y="87"/>
                      <a:pt x="1973745" y="1079329"/>
                      <a:pt x="1970433" y="1441139"/>
                    </a:cubicBezTo>
                    <a:close/>
                  </a:path>
                </a:pathLst>
              </a:custGeom>
              <a:solidFill>
                <a:srgbClr val="FFFFFF"/>
              </a:solidFill>
              <a:ln w="8701" cap="flat">
                <a:noFill/>
                <a:prstDash val="solid"/>
                <a:miter/>
              </a:ln>
            </p:spPr>
            <p:txBody>
              <a:bodyPr rtlCol="0" anchor="ctr"/>
              <a:lstStyle/>
              <a:p>
                <a:pPr algn="ctr" rtl="1"/>
                <a:endParaRPr lang="en-US">
                  <a:cs typeface="B Nazanin" panose="00000400000000000000" pitchFamily="2" charset="-78"/>
                </a:endParaRPr>
              </a:p>
            </p:txBody>
          </p:sp>
          <p:sp>
            <p:nvSpPr>
              <p:cNvPr id="140" name="Freeform: Shape 139">
                <a:extLst>
                  <a:ext uri="{FF2B5EF4-FFF2-40B4-BE49-F238E27FC236}">
                    <a16:creationId xmlns:a16="http://schemas.microsoft.com/office/drawing/2014/main" id="{1B2728FF-A5C5-4F92-A45C-204E45CC2076}"/>
                  </a:ext>
                </a:extLst>
              </p:cNvPr>
              <p:cNvSpPr/>
              <p:nvPr/>
            </p:nvSpPr>
            <p:spPr>
              <a:xfrm>
                <a:off x="5332382" y="1718072"/>
                <a:ext cx="1483576" cy="1261366"/>
              </a:xfrm>
              <a:custGeom>
                <a:avLst/>
                <a:gdLst>
                  <a:gd name="connsiteX0" fmla="*/ 741832 w 1483576"/>
                  <a:gd name="connsiteY0" fmla="*/ 0 h 1261366"/>
                  <a:gd name="connsiteX1" fmla="*/ 741832 w 1483576"/>
                  <a:gd name="connsiteY1" fmla="*/ 0 h 1261366"/>
                  <a:gd name="connsiteX2" fmla="*/ 0 w 1483576"/>
                  <a:gd name="connsiteY2" fmla="*/ 741745 h 1261366"/>
                  <a:gd name="connsiteX3" fmla="*/ 0 w 1483576"/>
                  <a:gd name="connsiteY3" fmla="*/ 1261367 h 1261366"/>
                  <a:gd name="connsiteX4" fmla="*/ 292445 w 1483576"/>
                  <a:gd name="connsiteY4" fmla="*/ 1261367 h 1261366"/>
                  <a:gd name="connsiteX5" fmla="*/ 292445 w 1483576"/>
                  <a:gd name="connsiteY5" fmla="*/ 735209 h 1261366"/>
                  <a:gd name="connsiteX6" fmla="*/ 719698 w 1483576"/>
                  <a:gd name="connsiteY6" fmla="*/ 307956 h 1261366"/>
                  <a:gd name="connsiteX7" fmla="*/ 719698 w 1483576"/>
                  <a:gd name="connsiteY7" fmla="*/ 307956 h 1261366"/>
                  <a:gd name="connsiteX8" fmla="*/ 1146950 w 1483576"/>
                  <a:gd name="connsiteY8" fmla="*/ 735209 h 1261366"/>
                  <a:gd name="connsiteX9" fmla="*/ 1146950 w 1483576"/>
                  <a:gd name="connsiteY9" fmla="*/ 1261367 h 1261366"/>
                  <a:gd name="connsiteX10" fmla="*/ 1483576 w 1483576"/>
                  <a:gd name="connsiteY10" fmla="*/ 1261367 h 1261366"/>
                  <a:gd name="connsiteX11" fmla="*/ 1483576 w 1483576"/>
                  <a:gd name="connsiteY11" fmla="*/ 741745 h 1261366"/>
                  <a:gd name="connsiteX12" fmla="*/ 741832 w 1483576"/>
                  <a:gd name="connsiteY12" fmla="*/ 0 h 1261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3576" h="1261366">
                    <a:moveTo>
                      <a:pt x="741832" y="0"/>
                    </a:moveTo>
                    <a:lnTo>
                      <a:pt x="741832" y="0"/>
                    </a:lnTo>
                    <a:cubicBezTo>
                      <a:pt x="332182" y="0"/>
                      <a:pt x="0" y="332095"/>
                      <a:pt x="0" y="741745"/>
                    </a:cubicBezTo>
                    <a:lnTo>
                      <a:pt x="0" y="1261367"/>
                    </a:lnTo>
                    <a:lnTo>
                      <a:pt x="292445" y="1261367"/>
                    </a:lnTo>
                    <a:lnTo>
                      <a:pt x="292445" y="735209"/>
                    </a:lnTo>
                    <a:cubicBezTo>
                      <a:pt x="292445" y="499231"/>
                      <a:pt x="483720" y="307956"/>
                      <a:pt x="719698" y="307956"/>
                    </a:cubicBezTo>
                    <a:lnTo>
                      <a:pt x="719698" y="307956"/>
                    </a:lnTo>
                    <a:cubicBezTo>
                      <a:pt x="955676" y="307956"/>
                      <a:pt x="1146950" y="499231"/>
                      <a:pt x="1146950" y="735209"/>
                    </a:cubicBezTo>
                    <a:lnTo>
                      <a:pt x="1146950" y="1261367"/>
                    </a:lnTo>
                    <a:lnTo>
                      <a:pt x="1483576" y="1261367"/>
                    </a:lnTo>
                    <a:lnTo>
                      <a:pt x="1483576" y="741745"/>
                    </a:lnTo>
                    <a:cubicBezTo>
                      <a:pt x="1483664" y="332095"/>
                      <a:pt x="1151569" y="0"/>
                      <a:pt x="741832" y="0"/>
                    </a:cubicBezTo>
                    <a:close/>
                  </a:path>
                </a:pathLst>
              </a:custGeom>
              <a:solidFill>
                <a:srgbClr val="FFFFFF"/>
              </a:solidFill>
              <a:ln w="8701" cap="flat">
                <a:noFill/>
                <a:prstDash val="solid"/>
                <a:miter/>
              </a:ln>
            </p:spPr>
            <p:txBody>
              <a:bodyPr rtlCol="0" anchor="ctr"/>
              <a:lstStyle/>
              <a:p>
                <a:pPr algn="ctr" rtl="1"/>
                <a:endParaRPr lang="en-US">
                  <a:cs typeface="B Nazanin" panose="00000400000000000000" pitchFamily="2" charset="-78"/>
                </a:endParaRPr>
              </a:p>
            </p:txBody>
          </p:sp>
          <p:sp>
            <p:nvSpPr>
              <p:cNvPr id="141" name="Freeform: Shape 140">
                <a:extLst>
                  <a:ext uri="{FF2B5EF4-FFF2-40B4-BE49-F238E27FC236}">
                    <a16:creationId xmlns:a16="http://schemas.microsoft.com/office/drawing/2014/main" id="{C664BA02-0822-475C-B7A6-13B8574569FB}"/>
                  </a:ext>
                </a:extLst>
              </p:cNvPr>
              <p:cNvSpPr/>
              <p:nvPr/>
            </p:nvSpPr>
            <p:spPr>
              <a:xfrm>
                <a:off x="5864640" y="3547424"/>
                <a:ext cx="405205" cy="796469"/>
              </a:xfrm>
              <a:custGeom>
                <a:avLst/>
                <a:gdLst>
                  <a:gd name="connsiteX0" fmla="*/ 353618 w 405205"/>
                  <a:gd name="connsiteY0" fmla="*/ 639528 h 796469"/>
                  <a:gd name="connsiteX1" fmla="*/ 310135 w 405205"/>
                  <a:gd name="connsiteY1" fmla="*/ 639528 h 796469"/>
                  <a:gd name="connsiteX2" fmla="*/ 311529 w 405205"/>
                  <a:gd name="connsiteY2" fmla="*/ 628026 h 796469"/>
                  <a:gd name="connsiteX3" fmla="*/ 311529 w 405205"/>
                  <a:gd name="connsiteY3" fmla="*/ 570861 h 796469"/>
                  <a:gd name="connsiteX4" fmla="*/ 261685 w 405205"/>
                  <a:gd name="connsiteY4" fmla="*/ 521016 h 796469"/>
                  <a:gd name="connsiteX5" fmla="*/ 261423 w 405205"/>
                  <a:gd name="connsiteY5" fmla="*/ 521016 h 796469"/>
                  <a:gd name="connsiteX6" fmla="*/ 261423 w 405205"/>
                  <a:gd name="connsiteY6" fmla="*/ 396492 h 796469"/>
                  <a:gd name="connsiteX7" fmla="*/ 405206 w 405205"/>
                  <a:gd name="connsiteY7" fmla="*/ 202603 h 796469"/>
                  <a:gd name="connsiteX8" fmla="*/ 202603 w 405205"/>
                  <a:gd name="connsiteY8" fmla="*/ 0 h 796469"/>
                  <a:gd name="connsiteX9" fmla="*/ 0 w 405205"/>
                  <a:gd name="connsiteY9" fmla="*/ 202603 h 796469"/>
                  <a:gd name="connsiteX10" fmla="*/ 143783 w 405205"/>
                  <a:gd name="connsiteY10" fmla="*/ 396492 h 796469"/>
                  <a:gd name="connsiteX11" fmla="*/ 143783 w 405205"/>
                  <a:gd name="connsiteY11" fmla="*/ 521016 h 796469"/>
                  <a:gd name="connsiteX12" fmla="*/ 143521 w 405205"/>
                  <a:gd name="connsiteY12" fmla="*/ 521016 h 796469"/>
                  <a:gd name="connsiteX13" fmla="*/ 93677 w 405205"/>
                  <a:gd name="connsiteY13" fmla="*/ 570861 h 796469"/>
                  <a:gd name="connsiteX14" fmla="*/ 93677 w 405205"/>
                  <a:gd name="connsiteY14" fmla="*/ 628026 h 796469"/>
                  <a:gd name="connsiteX15" fmla="*/ 95071 w 405205"/>
                  <a:gd name="connsiteY15" fmla="*/ 639528 h 796469"/>
                  <a:gd name="connsiteX16" fmla="*/ 51587 w 405205"/>
                  <a:gd name="connsiteY16" fmla="*/ 639528 h 796469"/>
                  <a:gd name="connsiteX17" fmla="*/ 21785 w 405205"/>
                  <a:gd name="connsiteY17" fmla="*/ 669330 h 796469"/>
                  <a:gd name="connsiteX18" fmla="*/ 21785 w 405205"/>
                  <a:gd name="connsiteY18" fmla="*/ 766667 h 796469"/>
                  <a:gd name="connsiteX19" fmla="*/ 51587 w 405205"/>
                  <a:gd name="connsiteY19" fmla="*/ 796469 h 796469"/>
                  <a:gd name="connsiteX20" fmla="*/ 353705 w 405205"/>
                  <a:gd name="connsiteY20" fmla="*/ 796469 h 796469"/>
                  <a:gd name="connsiteX21" fmla="*/ 383508 w 405205"/>
                  <a:gd name="connsiteY21" fmla="*/ 766667 h 796469"/>
                  <a:gd name="connsiteX22" fmla="*/ 383508 w 405205"/>
                  <a:gd name="connsiteY22" fmla="*/ 669330 h 796469"/>
                  <a:gd name="connsiteX23" fmla="*/ 353618 w 405205"/>
                  <a:gd name="connsiteY23" fmla="*/ 639528 h 796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05205" h="796469">
                    <a:moveTo>
                      <a:pt x="353618" y="639528"/>
                    </a:moveTo>
                    <a:lnTo>
                      <a:pt x="310135" y="639528"/>
                    </a:lnTo>
                    <a:cubicBezTo>
                      <a:pt x="311006" y="635781"/>
                      <a:pt x="311529" y="631947"/>
                      <a:pt x="311529" y="628026"/>
                    </a:cubicBezTo>
                    <a:lnTo>
                      <a:pt x="311529" y="570861"/>
                    </a:lnTo>
                    <a:cubicBezTo>
                      <a:pt x="311529" y="543324"/>
                      <a:pt x="289221" y="521016"/>
                      <a:pt x="261685" y="521016"/>
                    </a:cubicBezTo>
                    <a:lnTo>
                      <a:pt x="261423" y="521016"/>
                    </a:lnTo>
                    <a:lnTo>
                      <a:pt x="261423" y="396492"/>
                    </a:lnTo>
                    <a:cubicBezTo>
                      <a:pt x="344643" y="371308"/>
                      <a:pt x="405206" y="294014"/>
                      <a:pt x="405206" y="202603"/>
                    </a:cubicBezTo>
                    <a:cubicBezTo>
                      <a:pt x="405206" y="90714"/>
                      <a:pt x="314492" y="0"/>
                      <a:pt x="202603" y="0"/>
                    </a:cubicBezTo>
                    <a:cubicBezTo>
                      <a:pt x="90714" y="0"/>
                      <a:pt x="0" y="90714"/>
                      <a:pt x="0" y="202603"/>
                    </a:cubicBezTo>
                    <a:cubicBezTo>
                      <a:pt x="0" y="294014"/>
                      <a:pt x="60563" y="371308"/>
                      <a:pt x="143783" y="396492"/>
                    </a:cubicBezTo>
                    <a:lnTo>
                      <a:pt x="143783" y="521016"/>
                    </a:lnTo>
                    <a:lnTo>
                      <a:pt x="143521" y="521016"/>
                    </a:lnTo>
                    <a:cubicBezTo>
                      <a:pt x="115985" y="521016"/>
                      <a:pt x="93677" y="543324"/>
                      <a:pt x="93677" y="570861"/>
                    </a:cubicBezTo>
                    <a:lnTo>
                      <a:pt x="93677" y="628026"/>
                    </a:lnTo>
                    <a:cubicBezTo>
                      <a:pt x="93677" y="632034"/>
                      <a:pt x="94199" y="635868"/>
                      <a:pt x="95071" y="639528"/>
                    </a:cubicBezTo>
                    <a:lnTo>
                      <a:pt x="51587" y="639528"/>
                    </a:lnTo>
                    <a:cubicBezTo>
                      <a:pt x="35118" y="639528"/>
                      <a:pt x="21785" y="652861"/>
                      <a:pt x="21785" y="669330"/>
                    </a:cubicBezTo>
                    <a:lnTo>
                      <a:pt x="21785" y="766667"/>
                    </a:lnTo>
                    <a:cubicBezTo>
                      <a:pt x="21785" y="783137"/>
                      <a:pt x="35118" y="796469"/>
                      <a:pt x="51587" y="796469"/>
                    </a:cubicBezTo>
                    <a:lnTo>
                      <a:pt x="353705" y="796469"/>
                    </a:lnTo>
                    <a:cubicBezTo>
                      <a:pt x="370175" y="796469"/>
                      <a:pt x="383508" y="783137"/>
                      <a:pt x="383508" y="766667"/>
                    </a:cubicBezTo>
                    <a:lnTo>
                      <a:pt x="383508" y="669330"/>
                    </a:lnTo>
                    <a:cubicBezTo>
                      <a:pt x="383333" y="652861"/>
                      <a:pt x="370001" y="639528"/>
                      <a:pt x="353618" y="639528"/>
                    </a:cubicBezTo>
                    <a:close/>
                  </a:path>
                </a:pathLst>
              </a:custGeom>
              <a:solidFill>
                <a:schemeClr val="accent1"/>
              </a:solidFill>
              <a:ln w="8701" cap="flat">
                <a:noFill/>
                <a:prstDash val="solid"/>
                <a:miter/>
              </a:ln>
            </p:spPr>
            <p:txBody>
              <a:bodyPr rtlCol="0" anchor="ctr"/>
              <a:lstStyle/>
              <a:p>
                <a:pPr algn="ctr" rtl="1"/>
                <a:endParaRPr lang="en-US">
                  <a:cs typeface="B Nazanin" panose="00000400000000000000" pitchFamily="2" charset="-78"/>
                </a:endParaRPr>
              </a:p>
            </p:txBody>
          </p:sp>
        </p:grpSp>
      </p:grpSp>
      <p:grpSp>
        <p:nvGrpSpPr>
          <p:cNvPr id="191" name="Group 190">
            <a:extLst>
              <a:ext uri="{FF2B5EF4-FFF2-40B4-BE49-F238E27FC236}">
                <a16:creationId xmlns:a16="http://schemas.microsoft.com/office/drawing/2014/main" id="{A81FFC55-E360-4E82-81AA-61292C968D56}"/>
              </a:ext>
            </a:extLst>
          </p:cNvPr>
          <p:cNvGrpSpPr/>
          <p:nvPr/>
        </p:nvGrpSpPr>
        <p:grpSpPr>
          <a:xfrm>
            <a:off x="2025605" y="1192738"/>
            <a:ext cx="1929421" cy="2640536"/>
            <a:chOff x="4920528" y="4025940"/>
            <a:chExt cx="1929421" cy="2640536"/>
          </a:xfrm>
        </p:grpSpPr>
        <p:sp>
          <p:nvSpPr>
            <p:cNvPr id="192" name="Freeform: Shape 191">
              <a:extLst>
                <a:ext uri="{FF2B5EF4-FFF2-40B4-BE49-F238E27FC236}">
                  <a16:creationId xmlns:a16="http://schemas.microsoft.com/office/drawing/2014/main" id="{0C153EC0-70E5-4E31-AFB0-CD40EBA9E5A5}"/>
                </a:ext>
              </a:extLst>
            </p:cNvPr>
            <p:cNvSpPr/>
            <p:nvPr/>
          </p:nvSpPr>
          <p:spPr>
            <a:xfrm>
              <a:off x="5533848" y="4295986"/>
              <a:ext cx="632113" cy="1064510"/>
            </a:xfrm>
            <a:custGeom>
              <a:avLst/>
              <a:gdLst>
                <a:gd name="connsiteX0" fmla="*/ 604713 w 632113"/>
                <a:gd name="connsiteY0" fmla="*/ 174215 h 1064510"/>
                <a:gd name="connsiteX1" fmla="*/ 588499 w 632113"/>
                <a:gd name="connsiteY1" fmla="*/ 201913 h 1064510"/>
                <a:gd name="connsiteX2" fmla="*/ 578028 w 632113"/>
                <a:gd name="connsiteY2" fmla="*/ 240420 h 1064510"/>
                <a:gd name="connsiteX3" fmla="*/ 551680 w 632113"/>
                <a:gd name="connsiteY3" fmla="*/ 85039 h 1064510"/>
                <a:gd name="connsiteX4" fmla="*/ 426362 w 632113"/>
                <a:gd name="connsiteY4" fmla="*/ 15118 h 1064510"/>
                <a:gd name="connsiteX5" fmla="*/ 423322 w 632113"/>
                <a:gd name="connsiteY5" fmla="*/ 16469 h 1064510"/>
                <a:gd name="connsiteX6" fmla="*/ 117965 w 632113"/>
                <a:gd name="connsiteY6" fmla="*/ 51599 h 1064510"/>
                <a:gd name="connsiteX7" fmla="*/ 44328 w 632113"/>
                <a:gd name="connsiteY7" fmla="*/ 112738 h 1064510"/>
                <a:gd name="connsiteX8" fmla="*/ 59866 w 632113"/>
                <a:gd name="connsiteY8" fmla="*/ 288048 h 1064510"/>
                <a:gd name="connsiteX9" fmla="*/ 47368 w 632113"/>
                <a:gd name="connsiteY9" fmla="*/ 249203 h 1064510"/>
                <a:gd name="connsiteX10" fmla="*/ 24736 w 632113"/>
                <a:gd name="connsiteY10" fmla="*/ 199549 h 1064510"/>
                <a:gd name="connsiteX11" fmla="*/ 7171 w 632113"/>
                <a:gd name="connsiteY11" fmla="*/ 217451 h 1064510"/>
                <a:gd name="connsiteX12" fmla="*/ 60204 w 632113"/>
                <a:gd name="connsiteY12" fmla="*/ 401882 h 1064510"/>
                <a:gd name="connsiteX13" fmla="*/ 80471 w 632113"/>
                <a:gd name="connsiteY13" fmla="*/ 425864 h 1064510"/>
                <a:gd name="connsiteX14" fmla="*/ 136543 w 632113"/>
                <a:gd name="connsiteY14" fmla="*/ 577192 h 1064510"/>
                <a:gd name="connsiteX15" fmla="*/ 129787 w 632113"/>
                <a:gd name="connsiteY15" fmla="*/ 618064 h 1064510"/>
                <a:gd name="connsiteX16" fmla="*/ 128436 w 632113"/>
                <a:gd name="connsiteY16" fmla="*/ 617388 h 1064510"/>
                <a:gd name="connsiteX17" fmla="*/ 92293 w 632113"/>
                <a:gd name="connsiteY17" fmla="*/ 795401 h 1064510"/>
                <a:gd name="connsiteX18" fmla="*/ 344281 w 632113"/>
                <a:gd name="connsiteY18" fmla="*/ 1063602 h 1064510"/>
                <a:gd name="connsiteX19" fmla="*/ 353401 w 632113"/>
                <a:gd name="connsiteY19" fmla="*/ 1060900 h 1064510"/>
                <a:gd name="connsiteX20" fmla="*/ 551005 w 632113"/>
                <a:gd name="connsiteY20" fmla="*/ 745746 h 1064510"/>
                <a:gd name="connsiteX21" fmla="*/ 534454 w 632113"/>
                <a:gd name="connsiteY21" fmla="*/ 617051 h 1064510"/>
                <a:gd name="connsiteX22" fmla="*/ 535805 w 632113"/>
                <a:gd name="connsiteY22" fmla="*/ 558614 h 1064510"/>
                <a:gd name="connsiteX23" fmla="*/ 605388 w 632113"/>
                <a:gd name="connsiteY23" fmla="*/ 352903 h 1064510"/>
                <a:gd name="connsiteX24" fmla="*/ 620927 w 632113"/>
                <a:gd name="connsiteY24" fmla="*/ 314395 h 1064510"/>
                <a:gd name="connsiteX25" fmla="*/ 632073 w 632113"/>
                <a:gd name="connsiteY25" fmla="*/ 210695 h 1064510"/>
                <a:gd name="connsiteX26" fmla="*/ 604713 w 632113"/>
                <a:gd name="connsiteY26" fmla="*/ 174215 h 1064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32113" h="1064510">
                  <a:moveTo>
                    <a:pt x="604713" y="174215"/>
                  </a:moveTo>
                  <a:cubicBezTo>
                    <a:pt x="595593" y="181308"/>
                    <a:pt x="591539" y="191442"/>
                    <a:pt x="588499" y="201913"/>
                  </a:cubicBezTo>
                  <a:cubicBezTo>
                    <a:pt x="584783" y="214749"/>
                    <a:pt x="581406" y="227585"/>
                    <a:pt x="578028" y="240420"/>
                  </a:cubicBezTo>
                  <a:cubicBezTo>
                    <a:pt x="576339" y="232651"/>
                    <a:pt x="556410" y="115102"/>
                    <a:pt x="551680" y="85039"/>
                  </a:cubicBezTo>
                  <a:cubicBezTo>
                    <a:pt x="538169" y="1607"/>
                    <a:pt x="503040" y="-17647"/>
                    <a:pt x="426362" y="15118"/>
                  </a:cubicBezTo>
                  <a:cubicBezTo>
                    <a:pt x="425349" y="15456"/>
                    <a:pt x="424336" y="16131"/>
                    <a:pt x="423322" y="16469"/>
                  </a:cubicBezTo>
                  <a:cubicBezTo>
                    <a:pt x="325703" y="63421"/>
                    <a:pt x="223016" y="68488"/>
                    <a:pt x="117965" y="51599"/>
                  </a:cubicBezTo>
                  <a:cubicBezTo>
                    <a:pt x="73039" y="44168"/>
                    <a:pt x="39261" y="67812"/>
                    <a:pt x="44328" y="112738"/>
                  </a:cubicBezTo>
                  <a:cubicBezTo>
                    <a:pt x="50070" y="161717"/>
                    <a:pt x="59866" y="288048"/>
                    <a:pt x="59866" y="288048"/>
                  </a:cubicBezTo>
                  <a:cubicBezTo>
                    <a:pt x="55812" y="275212"/>
                    <a:pt x="51759" y="262039"/>
                    <a:pt x="47368" y="249203"/>
                  </a:cubicBezTo>
                  <a:cubicBezTo>
                    <a:pt x="41288" y="231976"/>
                    <a:pt x="38586" y="213060"/>
                    <a:pt x="24736" y="199549"/>
                  </a:cubicBezTo>
                  <a:cubicBezTo>
                    <a:pt x="16292" y="203264"/>
                    <a:pt x="10212" y="209006"/>
                    <a:pt x="7171" y="217451"/>
                  </a:cubicBezTo>
                  <a:cubicBezTo>
                    <a:pt x="-13433" y="273861"/>
                    <a:pt x="12238" y="364050"/>
                    <a:pt x="60204" y="401882"/>
                  </a:cubicBezTo>
                  <a:cubicBezTo>
                    <a:pt x="68648" y="408637"/>
                    <a:pt x="77768" y="414042"/>
                    <a:pt x="80471" y="425864"/>
                  </a:cubicBezTo>
                  <a:cubicBezTo>
                    <a:pt x="87902" y="460318"/>
                    <a:pt x="98373" y="508284"/>
                    <a:pt x="136543" y="577192"/>
                  </a:cubicBezTo>
                  <a:cubicBezTo>
                    <a:pt x="134854" y="592730"/>
                    <a:pt x="133165" y="611308"/>
                    <a:pt x="129787" y="618064"/>
                  </a:cubicBezTo>
                  <a:lnTo>
                    <a:pt x="128436" y="617388"/>
                  </a:lnTo>
                  <a:cubicBezTo>
                    <a:pt x="102089" y="659274"/>
                    <a:pt x="75066" y="753516"/>
                    <a:pt x="92293" y="795401"/>
                  </a:cubicBezTo>
                  <a:cubicBezTo>
                    <a:pt x="116614" y="854851"/>
                    <a:pt x="339889" y="1059549"/>
                    <a:pt x="344281" y="1063602"/>
                  </a:cubicBezTo>
                  <a:cubicBezTo>
                    <a:pt x="345632" y="1066304"/>
                    <a:pt x="350699" y="1062251"/>
                    <a:pt x="353401" y="1060900"/>
                  </a:cubicBezTo>
                  <a:cubicBezTo>
                    <a:pt x="368601" y="1047388"/>
                    <a:pt x="524658" y="949093"/>
                    <a:pt x="551005" y="745746"/>
                  </a:cubicBezTo>
                  <a:cubicBezTo>
                    <a:pt x="556747" y="702510"/>
                    <a:pt x="569583" y="655896"/>
                    <a:pt x="534454" y="617051"/>
                  </a:cubicBezTo>
                  <a:cubicBezTo>
                    <a:pt x="533778" y="614010"/>
                    <a:pt x="533440" y="597459"/>
                    <a:pt x="535805" y="558614"/>
                  </a:cubicBezTo>
                  <a:cubicBezTo>
                    <a:pt x="566205" y="469439"/>
                    <a:pt x="569921" y="380601"/>
                    <a:pt x="605388" y="352903"/>
                  </a:cubicBezTo>
                  <a:cubicBezTo>
                    <a:pt x="614846" y="345472"/>
                    <a:pt x="618224" y="327907"/>
                    <a:pt x="620927" y="314395"/>
                  </a:cubicBezTo>
                  <a:cubicBezTo>
                    <a:pt x="627682" y="280279"/>
                    <a:pt x="630384" y="245487"/>
                    <a:pt x="632073" y="210695"/>
                  </a:cubicBezTo>
                  <a:cubicBezTo>
                    <a:pt x="632749" y="190428"/>
                    <a:pt x="624980" y="178268"/>
                    <a:pt x="604713" y="174215"/>
                  </a:cubicBezTo>
                  <a:close/>
                </a:path>
              </a:pathLst>
            </a:custGeom>
            <a:solidFill>
              <a:srgbClr val="EABB8B"/>
            </a:solidFill>
            <a:ln w="6868" cap="flat">
              <a:noFill/>
              <a:prstDash val="solid"/>
              <a:miter/>
            </a:ln>
          </p:spPr>
          <p:txBody>
            <a:bodyPr rtlCol="0" anchor="ctr"/>
            <a:lstStyle/>
            <a:p>
              <a:pPr algn="ctr" rtl="1"/>
              <a:endParaRPr lang="en-US">
                <a:cs typeface="B Nazanin" panose="00000400000000000000" pitchFamily="2" charset="-78"/>
              </a:endParaRPr>
            </a:p>
          </p:txBody>
        </p:sp>
        <p:sp>
          <p:nvSpPr>
            <p:cNvPr id="193" name="Freeform: Shape 192">
              <a:extLst>
                <a:ext uri="{FF2B5EF4-FFF2-40B4-BE49-F238E27FC236}">
                  <a16:creationId xmlns:a16="http://schemas.microsoft.com/office/drawing/2014/main" id="{DC6B814E-A177-4934-BF5F-E20D1F407D5F}"/>
                </a:ext>
              </a:extLst>
            </p:cNvPr>
            <p:cNvSpPr/>
            <p:nvPr/>
          </p:nvSpPr>
          <p:spPr>
            <a:xfrm>
              <a:off x="5495711" y="4025940"/>
              <a:ext cx="661765" cy="563160"/>
            </a:xfrm>
            <a:custGeom>
              <a:avLst/>
              <a:gdLst>
                <a:gd name="connsiteX0" fmla="*/ 85505 w 661765"/>
                <a:gd name="connsiteY0" fmla="*/ 524315 h 563160"/>
                <a:gd name="connsiteX1" fmla="*/ 98003 w 661765"/>
                <a:gd name="connsiteY1" fmla="*/ 563160 h 563160"/>
                <a:gd name="connsiteX2" fmla="*/ 82464 w 661765"/>
                <a:gd name="connsiteY2" fmla="*/ 387850 h 563160"/>
                <a:gd name="connsiteX3" fmla="*/ 156102 w 661765"/>
                <a:gd name="connsiteY3" fmla="*/ 326711 h 563160"/>
                <a:gd name="connsiteX4" fmla="*/ 461459 w 661765"/>
                <a:gd name="connsiteY4" fmla="*/ 291582 h 563160"/>
                <a:gd name="connsiteX5" fmla="*/ 464499 w 661765"/>
                <a:gd name="connsiteY5" fmla="*/ 290230 h 563160"/>
                <a:gd name="connsiteX6" fmla="*/ 589817 w 661765"/>
                <a:gd name="connsiteY6" fmla="*/ 360152 h 563160"/>
                <a:gd name="connsiteX7" fmla="*/ 616164 w 661765"/>
                <a:gd name="connsiteY7" fmla="*/ 515533 h 563160"/>
                <a:gd name="connsiteX8" fmla="*/ 626636 w 661765"/>
                <a:gd name="connsiteY8" fmla="*/ 477025 h 563160"/>
                <a:gd name="connsiteX9" fmla="*/ 642849 w 661765"/>
                <a:gd name="connsiteY9" fmla="*/ 449327 h 563160"/>
                <a:gd name="connsiteX10" fmla="*/ 658387 w 661765"/>
                <a:gd name="connsiteY10" fmla="*/ 333467 h 563160"/>
                <a:gd name="connsiteX11" fmla="*/ 624609 w 661765"/>
                <a:gd name="connsiteY11" fmla="*/ 138903 h 563160"/>
                <a:gd name="connsiteX12" fmla="*/ 472606 w 661765"/>
                <a:gd name="connsiteY12" fmla="*/ 25069 h 563160"/>
                <a:gd name="connsiteX13" fmla="*/ 288851 w 661765"/>
                <a:gd name="connsiteY13" fmla="*/ 8180 h 563160"/>
                <a:gd name="connsiteX14" fmla="*/ 69629 w 661765"/>
                <a:gd name="connsiteY14" fmla="*/ 118636 h 563160"/>
                <a:gd name="connsiteX15" fmla="*/ 2072 w 661765"/>
                <a:gd name="connsiteY15" fmla="*/ 228078 h 563160"/>
                <a:gd name="connsiteX16" fmla="*/ 22677 w 661765"/>
                <a:gd name="connsiteY16" fmla="*/ 351707 h 563160"/>
                <a:gd name="connsiteX17" fmla="*/ 62535 w 661765"/>
                <a:gd name="connsiteY17" fmla="*/ 474999 h 563160"/>
                <a:gd name="connsiteX18" fmla="*/ 62535 w 661765"/>
                <a:gd name="connsiteY18" fmla="*/ 474999 h 563160"/>
                <a:gd name="connsiteX19" fmla="*/ 85505 w 661765"/>
                <a:gd name="connsiteY19" fmla="*/ 524315 h 563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1765" h="563160">
                  <a:moveTo>
                    <a:pt x="85505" y="524315"/>
                  </a:moveTo>
                  <a:cubicBezTo>
                    <a:pt x="89896" y="537151"/>
                    <a:pt x="93949" y="550325"/>
                    <a:pt x="98003" y="563160"/>
                  </a:cubicBezTo>
                  <a:cubicBezTo>
                    <a:pt x="98003" y="563160"/>
                    <a:pt x="88207" y="436829"/>
                    <a:pt x="82464" y="387850"/>
                  </a:cubicBezTo>
                  <a:cubicBezTo>
                    <a:pt x="77398" y="342925"/>
                    <a:pt x="111176" y="319618"/>
                    <a:pt x="156102" y="326711"/>
                  </a:cubicBezTo>
                  <a:cubicBezTo>
                    <a:pt x="261153" y="343600"/>
                    <a:pt x="363501" y="338534"/>
                    <a:pt x="461459" y="291582"/>
                  </a:cubicBezTo>
                  <a:cubicBezTo>
                    <a:pt x="462472" y="291244"/>
                    <a:pt x="463486" y="290568"/>
                    <a:pt x="464499" y="290230"/>
                  </a:cubicBezTo>
                  <a:cubicBezTo>
                    <a:pt x="541176" y="257465"/>
                    <a:pt x="576306" y="276381"/>
                    <a:pt x="589817" y="360152"/>
                  </a:cubicBezTo>
                  <a:cubicBezTo>
                    <a:pt x="594546" y="390215"/>
                    <a:pt x="614475" y="507764"/>
                    <a:pt x="616164" y="515533"/>
                  </a:cubicBezTo>
                  <a:cubicBezTo>
                    <a:pt x="619542" y="502697"/>
                    <a:pt x="622920" y="489861"/>
                    <a:pt x="626636" y="477025"/>
                  </a:cubicBezTo>
                  <a:cubicBezTo>
                    <a:pt x="629676" y="466554"/>
                    <a:pt x="633729" y="456420"/>
                    <a:pt x="642849" y="449327"/>
                  </a:cubicBezTo>
                  <a:cubicBezTo>
                    <a:pt x="641498" y="409806"/>
                    <a:pt x="654334" y="371974"/>
                    <a:pt x="658387" y="333467"/>
                  </a:cubicBezTo>
                  <a:cubicBezTo>
                    <a:pt x="665481" y="265572"/>
                    <a:pt x="664468" y="194637"/>
                    <a:pt x="624609" y="138903"/>
                  </a:cubicBezTo>
                  <a:cubicBezTo>
                    <a:pt x="587791" y="87560"/>
                    <a:pt x="535096" y="46012"/>
                    <a:pt x="472606" y="25069"/>
                  </a:cubicBezTo>
                  <a:cubicBezTo>
                    <a:pt x="413493" y="5140"/>
                    <a:pt x="357421" y="-10060"/>
                    <a:pt x="288851" y="8180"/>
                  </a:cubicBezTo>
                  <a:cubicBezTo>
                    <a:pt x="205418" y="30474"/>
                    <a:pt x="127052" y="49052"/>
                    <a:pt x="69629" y="118636"/>
                  </a:cubicBezTo>
                  <a:cubicBezTo>
                    <a:pt x="41930" y="152414"/>
                    <a:pt x="8152" y="186868"/>
                    <a:pt x="2072" y="228078"/>
                  </a:cubicBezTo>
                  <a:cubicBezTo>
                    <a:pt x="-4008" y="267599"/>
                    <a:pt x="3423" y="312186"/>
                    <a:pt x="22677" y="351707"/>
                  </a:cubicBezTo>
                  <a:cubicBezTo>
                    <a:pt x="41930" y="390552"/>
                    <a:pt x="58144" y="431087"/>
                    <a:pt x="62535" y="474999"/>
                  </a:cubicBezTo>
                  <a:lnTo>
                    <a:pt x="62535" y="474999"/>
                  </a:lnTo>
                  <a:cubicBezTo>
                    <a:pt x="77060" y="488172"/>
                    <a:pt x="79424" y="507088"/>
                    <a:pt x="85505" y="524315"/>
                  </a:cubicBezTo>
                  <a:close/>
                </a:path>
              </a:pathLst>
            </a:custGeom>
            <a:solidFill>
              <a:srgbClr val="363636"/>
            </a:solidFill>
            <a:ln w="3378" cap="flat">
              <a:noFill/>
              <a:prstDash val="solid"/>
              <a:miter/>
            </a:ln>
          </p:spPr>
          <p:txBody>
            <a:bodyPr rtlCol="0" anchor="ctr"/>
            <a:lstStyle/>
            <a:p>
              <a:pPr algn="ctr" rtl="1"/>
              <a:endParaRPr lang="en-US">
                <a:cs typeface="B Nazanin" panose="00000400000000000000" pitchFamily="2" charset="-78"/>
              </a:endParaRPr>
            </a:p>
          </p:txBody>
        </p:sp>
        <p:sp>
          <p:nvSpPr>
            <p:cNvPr id="194" name="Freeform: Shape 193">
              <a:extLst>
                <a:ext uri="{FF2B5EF4-FFF2-40B4-BE49-F238E27FC236}">
                  <a16:creationId xmlns:a16="http://schemas.microsoft.com/office/drawing/2014/main" id="{F4A7AAFA-1822-4CF1-A839-4BE8EF0D0168}"/>
                </a:ext>
              </a:extLst>
            </p:cNvPr>
            <p:cNvSpPr/>
            <p:nvPr/>
          </p:nvSpPr>
          <p:spPr>
            <a:xfrm>
              <a:off x="5555779" y="4467369"/>
              <a:ext cx="592712" cy="253174"/>
            </a:xfrm>
            <a:custGeom>
              <a:avLst/>
              <a:gdLst>
                <a:gd name="connsiteX0" fmla="*/ 590212 w 592712"/>
                <a:gd name="connsiteY0" fmla="*/ 3507 h 253174"/>
                <a:gd name="connsiteX1" fmla="*/ 579066 w 592712"/>
                <a:gd name="connsiteY1" fmla="*/ 2156 h 253174"/>
                <a:gd name="connsiteX2" fmla="*/ 562176 w 592712"/>
                <a:gd name="connsiteY2" fmla="*/ 48432 h 253174"/>
                <a:gd name="connsiteX3" fmla="*/ 519615 w 592712"/>
                <a:gd name="connsiteY3" fmla="*/ 85926 h 253174"/>
                <a:gd name="connsiteX4" fmla="*/ 446316 w 592712"/>
                <a:gd name="connsiteY4" fmla="*/ 90318 h 253174"/>
                <a:gd name="connsiteX5" fmla="*/ 323025 w 592712"/>
                <a:gd name="connsiteY5" fmla="*/ 118691 h 253174"/>
                <a:gd name="connsiteX6" fmla="*/ 303433 w 592712"/>
                <a:gd name="connsiteY6" fmla="*/ 131527 h 253174"/>
                <a:gd name="connsiteX7" fmla="*/ 263575 w 592712"/>
                <a:gd name="connsiteY7" fmla="*/ 132541 h 253174"/>
                <a:gd name="connsiteX8" fmla="*/ 244321 w 592712"/>
                <a:gd name="connsiteY8" fmla="*/ 121056 h 253174"/>
                <a:gd name="connsiteX9" fmla="*/ 160213 w 592712"/>
                <a:gd name="connsiteY9" fmla="*/ 108220 h 253174"/>
                <a:gd name="connsiteX10" fmla="*/ 62593 w 592712"/>
                <a:gd name="connsiteY10" fmla="*/ 106531 h 253174"/>
                <a:gd name="connsiteX11" fmla="*/ 27801 w 592712"/>
                <a:gd name="connsiteY11" fmla="*/ 83562 h 253174"/>
                <a:gd name="connsiteX12" fmla="*/ 1116 w 592712"/>
                <a:gd name="connsiteY12" fmla="*/ 15667 h 253174"/>
                <a:gd name="connsiteX13" fmla="*/ 2805 w 592712"/>
                <a:gd name="connsiteY13" fmla="*/ 27490 h 253174"/>
                <a:gd name="connsiteX14" fmla="*/ 778 w 592712"/>
                <a:gd name="connsiteY14" fmla="*/ 51810 h 253174"/>
                <a:gd name="connsiteX15" fmla="*/ 39285 w 592712"/>
                <a:gd name="connsiteY15" fmla="*/ 175777 h 253174"/>
                <a:gd name="connsiteX16" fmla="*/ 131501 w 592712"/>
                <a:gd name="connsiteY16" fmla="*/ 252116 h 253174"/>
                <a:gd name="connsiteX17" fmla="*/ 198720 w 592712"/>
                <a:gd name="connsiteY17" fmla="*/ 253130 h 253174"/>
                <a:gd name="connsiteX18" fmla="*/ 268641 w 592712"/>
                <a:gd name="connsiteY18" fmla="*/ 206853 h 253174"/>
                <a:gd name="connsiteX19" fmla="*/ 310189 w 592712"/>
                <a:gd name="connsiteY19" fmla="*/ 206178 h 253174"/>
                <a:gd name="connsiteX20" fmla="*/ 360181 w 592712"/>
                <a:gd name="connsiteY20" fmla="*/ 245699 h 253174"/>
                <a:gd name="connsiteX21" fmla="*/ 454423 w 592712"/>
                <a:gd name="connsiteY21" fmla="*/ 245699 h 253174"/>
                <a:gd name="connsiteX22" fmla="*/ 538531 w 592712"/>
                <a:gd name="connsiteY22" fmla="*/ 185573 h 253174"/>
                <a:gd name="connsiteX23" fmla="*/ 585146 w 592712"/>
                <a:gd name="connsiteY23" fmla="*/ 30192 h 253174"/>
                <a:gd name="connsiteX24" fmla="*/ 591564 w 592712"/>
                <a:gd name="connsiteY24" fmla="*/ 4182 h 253174"/>
                <a:gd name="connsiteX25" fmla="*/ 590212 w 592712"/>
                <a:gd name="connsiteY25" fmla="*/ 3507 h 25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2712" h="253174">
                  <a:moveTo>
                    <a:pt x="590212" y="3507"/>
                  </a:moveTo>
                  <a:cubicBezTo>
                    <a:pt x="587510" y="467"/>
                    <a:pt x="580755" y="-1898"/>
                    <a:pt x="579066" y="2156"/>
                  </a:cubicBezTo>
                  <a:lnTo>
                    <a:pt x="562176" y="48432"/>
                  </a:lnTo>
                  <a:cubicBezTo>
                    <a:pt x="554745" y="68024"/>
                    <a:pt x="540220" y="85251"/>
                    <a:pt x="519615" y="85926"/>
                  </a:cubicBezTo>
                  <a:lnTo>
                    <a:pt x="446316" y="90318"/>
                  </a:lnTo>
                  <a:cubicBezTo>
                    <a:pt x="405444" y="96735"/>
                    <a:pt x="358154" y="101127"/>
                    <a:pt x="323025" y="118691"/>
                  </a:cubicBezTo>
                  <a:lnTo>
                    <a:pt x="303433" y="131527"/>
                  </a:lnTo>
                  <a:cubicBezTo>
                    <a:pt x="291273" y="139296"/>
                    <a:pt x="276073" y="139972"/>
                    <a:pt x="263575" y="132541"/>
                  </a:cubicBezTo>
                  <a:lnTo>
                    <a:pt x="244321" y="121056"/>
                  </a:lnTo>
                  <a:cubicBezTo>
                    <a:pt x="219325" y="110247"/>
                    <a:pt x="187235" y="108220"/>
                    <a:pt x="160213" y="108220"/>
                  </a:cubicBezTo>
                  <a:lnTo>
                    <a:pt x="62593" y="106531"/>
                  </a:lnTo>
                  <a:cubicBezTo>
                    <a:pt x="45703" y="106531"/>
                    <a:pt x="35908" y="98424"/>
                    <a:pt x="27801" y="83562"/>
                  </a:cubicBezTo>
                  <a:lnTo>
                    <a:pt x="1116" y="15667"/>
                  </a:lnTo>
                  <a:cubicBezTo>
                    <a:pt x="1791" y="19721"/>
                    <a:pt x="2129" y="23436"/>
                    <a:pt x="2805" y="27490"/>
                  </a:cubicBezTo>
                  <a:cubicBezTo>
                    <a:pt x="2129" y="35596"/>
                    <a:pt x="-1586" y="44041"/>
                    <a:pt x="778" y="51810"/>
                  </a:cubicBezTo>
                  <a:cubicBezTo>
                    <a:pt x="12938" y="93358"/>
                    <a:pt x="23747" y="135243"/>
                    <a:pt x="39285" y="175777"/>
                  </a:cubicBezTo>
                  <a:cubicBezTo>
                    <a:pt x="61241" y="232525"/>
                    <a:pt x="71713" y="252792"/>
                    <a:pt x="131501" y="252116"/>
                  </a:cubicBezTo>
                  <a:cubicBezTo>
                    <a:pt x="143323" y="251779"/>
                    <a:pt x="186897" y="253468"/>
                    <a:pt x="198720" y="253130"/>
                  </a:cubicBezTo>
                  <a:cubicBezTo>
                    <a:pt x="227094" y="252792"/>
                    <a:pt x="252090" y="233201"/>
                    <a:pt x="268641" y="206853"/>
                  </a:cubicBezTo>
                  <a:cubicBezTo>
                    <a:pt x="280802" y="187600"/>
                    <a:pt x="297015" y="186924"/>
                    <a:pt x="310189" y="206178"/>
                  </a:cubicBezTo>
                  <a:cubicBezTo>
                    <a:pt x="322687" y="224418"/>
                    <a:pt x="340252" y="244347"/>
                    <a:pt x="360181" y="245699"/>
                  </a:cubicBezTo>
                  <a:cubicBezTo>
                    <a:pt x="391595" y="247725"/>
                    <a:pt x="423347" y="249076"/>
                    <a:pt x="454423" y="245699"/>
                  </a:cubicBezTo>
                  <a:cubicBezTo>
                    <a:pt x="492593" y="241645"/>
                    <a:pt x="520967" y="226445"/>
                    <a:pt x="538531" y="185573"/>
                  </a:cubicBezTo>
                  <a:cubicBezTo>
                    <a:pt x="559812" y="134905"/>
                    <a:pt x="570959" y="82549"/>
                    <a:pt x="585146" y="30192"/>
                  </a:cubicBezTo>
                  <a:cubicBezTo>
                    <a:pt x="587848" y="20058"/>
                    <a:pt x="595617" y="13640"/>
                    <a:pt x="591564" y="4182"/>
                  </a:cubicBezTo>
                  <a:cubicBezTo>
                    <a:pt x="590888" y="4858"/>
                    <a:pt x="590550" y="4182"/>
                    <a:pt x="590212" y="3507"/>
                  </a:cubicBezTo>
                  <a:close/>
                </a:path>
              </a:pathLst>
            </a:custGeom>
            <a:solidFill>
              <a:srgbClr val="363636"/>
            </a:solidFill>
            <a:ln w="3378" cap="flat">
              <a:noFill/>
              <a:prstDash val="solid"/>
              <a:miter/>
            </a:ln>
          </p:spPr>
          <p:txBody>
            <a:bodyPr rtlCol="0" anchor="ctr"/>
            <a:lstStyle/>
            <a:p>
              <a:pPr algn="ctr" rtl="1"/>
              <a:endParaRPr lang="en-US">
                <a:cs typeface="B Nazanin" panose="00000400000000000000" pitchFamily="2" charset="-78"/>
              </a:endParaRPr>
            </a:p>
          </p:txBody>
        </p:sp>
        <p:sp>
          <p:nvSpPr>
            <p:cNvPr id="195" name="Freeform: Shape 194">
              <a:extLst>
                <a:ext uri="{FF2B5EF4-FFF2-40B4-BE49-F238E27FC236}">
                  <a16:creationId xmlns:a16="http://schemas.microsoft.com/office/drawing/2014/main" id="{EFA98A23-8B94-439F-ABCE-962FE5C41C27}"/>
                </a:ext>
              </a:extLst>
            </p:cNvPr>
            <p:cNvSpPr/>
            <p:nvPr/>
          </p:nvSpPr>
          <p:spPr>
            <a:xfrm>
              <a:off x="4920528" y="4979917"/>
              <a:ext cx="1929421" cy="1381560"/>
            </a:xfrm>
            <a:custGeom>
              <a:avLst/>
              <a:gdLst>
                <a:gd name="connsiteX0" fmla="*/ 1904073 w 1929421"/>
                <a:gd name="connsiteY0" fmla="*/ 996127 h 1381560"/>
                <a:gd name="connsiteX1" fmla="*/ 1857121 w 1929421"/>
                <a:gd name="connsiteY1" fmla="*/ 805954 h 1381560"/>
                <a:gd name="connsiteX2" fmla="*/ 1707145 w 1929421"/>
                <a:gd name="connsiteY2" fmla="*/ 233747 h 1381560"/>
                <a:gd name="connsiteX3" fmla="*/ 1687553 w 1929421"/>
                <a:gd name="connsiteY3" fmla="*/ 214493 h 1381560"/>
                <a:gd name="connsiteX4" fmla="*/ 1417663 w 1929421"/>
                <a:gd name="connsiteY4" fmla="*/ 91877 h 1381560"/>
                <a:gd name="connsiteX5" fmla="*/ 1211614 w 1929421"/>
                <a:gd name="connsiteY5" fmla="*/ 0 h 1381560"/>
                <a:gd name="connsiteX6" fmla="*/ 1072109 w 1929421"/>
                <a:gd name="connsiteY6" fmla="*/ 257054 h 1381560"/>
                <a:gd name="connsiteX7" fmla="*/ 960640 w 1929421"/>
                <a:gd name="connsiteY7" fmla="*/ 380008 h 1381560"/>
                <a:gd name="connsiteX8" fmla="*/ 895448 w 1929421"/>
                <a:gd name="connsiteY8" fmla="*/ 316167 h 1381560"/>
                <a:gd name="connsiteX9" fmla="*/ 669808 w 1929421"/>
                <a:gd name="connsiteY9" fmla="*/ 12160 h 1381560"/>
                <a:gd name="connsiteX10" fmla="*/ 563405 w 1929421"/>
                <a:gd name="connsiteY10" fmla="*/ 69584 h 1381560"/>
                <a:gd name="connsiteX11" fmla="*/ 461394 w 1929421"/>
                <a:gd name="connsiteY11" fmla="*/ 110793 h 1381560"/>
                <a:gd name="connsiteX12" fmla="*/ 354654 w 1929421"/>
                <a:gd name="connsiteY12" fmla="*/ 150314 h 1381560"/>
                <a:gd name="connsiteX13" fmla="*/ 239132 w 1929421"/>
                <a:gd name="connsiteY13" fmla="*/ 214156 h 1381560"/>
                <a:gd name="connsiteX14" fmla="*/ 220216 w 1929421"/>
                <a:gd name="connsiteY14" fmla="*/ 234423 h 1381560"/>
                <a:gd name="connsiteX15" fmla="*/ 18896 w 1929421"/>
                <a:gd name="connsiteY15" fmla="*/ 997816 h 1381560"/>
                <a:gd name="connsiteX16" fmla="*/ 9776 w 1929421"/>
                <a:gd name="connsiteY16" fmla="*/ 1175491 h 1381560"/>
                <a:gd name="connsiteX17" fmla="*/ 19910 w 1929421"/>
                <a:gd name="connsiteY17" fmla="*/ 1226496 h 1381560"/>
                <a:gd name="connsiteX18" fmla="*/ 60444 w 1929421"/>
                <a:gd name="connsiteY18" fmla="*/ 1309929 h 1381560"/>
                <a:gd name="connsiteX19" fmla="*/ 83413 w 1929421"/>
                <a:gd name="connsiteY19" fmla="*/ 1374784 h 1381560"/>
                <a:gd name="connsiteX20" fmla="*/ 83413 w 1929421"/>
                <a:gd name="connsiteY20" fmla="*/ 1374784 h 1381560"/>
                <a:gd name="connsiteX21" fmla="*/ 88480 w 1929421"/>
                <a:gd name="connsiteY21" fmla="*/ 1375797 h 1381560"/>
                <a:gd name="connsiteX22" fmla="*/ 1752408 w 1929421"/>
                <a:gd name="connsiteY22" fmla="*/ 1381540 h 1381560"/>
                <a:gd name="connsiteX23" fmla="*/ 1843609 w 1929421"/>
                <a:gd name="connsiteY23" fmla="*/ 1334250 h 1381560"/>
                <a:gd name="connsiteX24" fmla="*/ 1929407 w 1929421"/>
                <a:gd name="connsiteY24" fmla="*/ 1091045 h 1381560"/>
                <a:gd name="connsiteX25" fmla="*/ 1904073 w 1929421"/>
                <a:gd name="connsiteY25" fmla="*/ 996127 h 1381560"/>
                <a:gd name="connsiteX26" fmla="*/ 1607836 w 1929421"/>
                <a:gd name="connsiteY26" fmla="*/ 333056 h 1381560"/>
                <a:gd name="connsiteX27" fmla="*/ 1609187 w 1929421"/>
                <a:gd name="connsiteY27" fmla="*/ 331029 h 1381560"/>
                <a:gd name="connsiteX28" fmla="*/ 1607836 w 1929421"/>
                <a:gd name="connsiteY28" fmla="*/ 333056 h 138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929421" h="1381560">
                  <a:moveTo>
                    <a:pt x="1904073" y="996127"/>
                  </a:moveTo>
                  <a:cubicBezTo>
                    <a:pt x="1871984" y="917423"/>
                    <a:pt x="1874348" y="889050"/>
                    <a:pt x="1857121" y="805954"/>
                  </a:cubicBezTo>
                  <a:cubicBezTo>
                    <a:pt x="1828071" y="665774"/>
                    <a:pt x="1743288" y="277997"/>
                    <a:pt x="1707145" y="233747"/>
                  </a:cubicBezTo>
                  <a:cubicBezTo>
                    <a:pt x="1696673" y="231045"/>
                    <a:pt x="1689242" y="223276"/>
                    <a:pt x="1687553" y="214493"/>
                  </a:cubicBezTo>
                  <a:cubicBezTo>
                    <a:pt x="1603782" y="160110"/>
                    <a:pt x="1506838" y="134776"/>
                    <a:pt x="1417663" y="91877"/>
                  </a:cubicBezTo>
                  <a:cubicBezTo>
                    <a:pt x="1350444" y="59450"/>
                    <a:pt x="1275118" y="42899"/>
                    <a:pt x="1211614" y="0"/>
                  </a:cubicBezTo>
                  <a:cubicBezTo>
                    <a:pt x="1202494" y="3378"/>
                    <a:pt x="1073798" y="248610"/>
                    <a:pt x="1072109" y="257054"/>
                  </a:cubicBezTo>
                  <a:cubicBezTo>
                    <a:pt x="1066367" y="285090"/>
                    <a:pt x="966045" y="383724"/>
                    <a:pt x="960640" y="380008"/>
                  </a:cubicBezTo>
                  <a:cubicBezTo>
                    <a:pt x="946791" y="370212"/>
                    <a:pt x="914026" y="340487"/>
                    <a:pt x="895448" y="316167"/>
                  </a:cubicBezTo>
                  <a:cubicBezTo>
                    <a:pt x="884639" y="301980"/>
                    <a:pt x="695141" y="5067"/>
                    <a:pt x="669808" y="12160"/>
                  </a:cubicBezTo>
                  <a:cubicBezTo>
                    <a:pt x="640420" y="42899"/>
                    <a:pt x="604953" y="60126"/>
                    <a:pt x="563405" y="69584"/>
                  </a:cubicBezTo>
                  <a:cubicBezTo>
                    <a:pt x="527600" y="77353"/>
                    <a:pt x="492133" y="89175"/>
                    <a:pt x="461394" y="110793"/>
                  </a:cubicBezTo>
                  <a:cubicBezTo>
                    <a:pt x="429305" y="133425"/>
                    <a:pt x="397215" y="155043"/>
                    <a:pt x="354654" y="150314"/>
                  </a:cubicBezTo>
                  <a:cubicBezTo>
                    <a:pt x="346210" y="149301"/>
                    <a:pt x="268519" y="195915"/>
                    <a:pt x="239132" y="214156"/>
                  </a:cubicBezTo>
                  <a:cubicBezTo>
                    <a:pt x="232714" y="229018"/>
                    <a:pt x="233052" y="226991"/>
                    <a:pt x="220216" y="234423"/>
                  </a:cubicBezTo>
                  <a:cubicBezTo>
                    <a:pt x="143201" y="353661"/>
                    <a:pt x="54026" y="903237"/>
                    <a:pt x="18896" y="997816"/>
                  </a:cubicBezTo>
                  <a:cubicBezTo>
                    <a:pt x="-3735" y="1058280"/>
                    <a:pt x="-5086" y="1115365"/>
                    <a:pt x="9776" y="1175491"/>
                  </a:cubicBezTo>
                  <a:cubicBezTo>
                    <a:pt x="13830" y="1192380"/>
                    <a:pt x="17207" y="1209269"/>
                    <a:pt x="19910" y="1226496"/>
                  </a:cubicBezTo>
                  <a:cubicBezTo>
                    <a:pt x="24976" y="1258586"/>
                    <a:pt x="37474" y="1286960"/>
                    <a:pt x="60444" y="1309929"/>
                  </a:cubicBezTo>
                  <a:cubicBezTo>
                    <a:pt x="78684" y="1328170"/>
                    <a:pt x="86116" y="1349450"/>
                    <a:pt x="83413" y="1374784"/>
                  </a:cubicBezTo>
                  <a:cubicBezTo>
                    <a:pt x="83413" y="1374784"/>
                    <a:pt x="83413" y="1374784"/>
                    <a:pt x="83413" y="1374784"/>
                  </a:cubicBezTo>
                  <a:cubicBezTo>
                    <a:pt x="83751" y="1376811"/>
                    <a:pt x="87129" y="1377486"/>
                    <a:pt x="88480" y="1375797"/>
                  </a:cubicBezTo>
                  <a:cubicBezTo>
                    <a:pt x="88480" y="1354517"/>
                    <a:pt x="1710523" y="1380864"/>
                    <a:pt x="1752408" y="1381540"/>
                  </a:cubicBezTo>
                  <a:cubicBezTo>
                    <a:pt x="1814222" y="1382553"/>
                    <a:pt x="1831112" y="1346072"/>
                    <a:pt x="1843609" y="1334250"/>
                  </a:cubicBezTo>
                  <a:cubicBezTo>
                    <a:pt x="1921300" y="1261626"/>
                    <a:pt x="1917247" y="1184611"/>
                    <a:pt x="1929407" y="1091045"/>
                  </a:cubicBezTo>
                  <a:cubicBezTo>
                    <a:pt x="1930083" y="1085640"/>
                    <a:pt x="1906438" y="1002207"/>
                    <a:pt x="1904073" y="996127"/>
                  </a:cubicBezTo>
                  <a:close/>
                  <a:moveTo>
                    <a:pt x="1607836" y="333056"/>
                  </a:moveTo>
                  <a:cubicBezTo>
                    <a:pt x="1608174" y="332380"/>
                    <a:pt x="1608849" y="331705"/>
                    <a:pt x="1609187" y="331029"/>
                  </a:cubicBezTo>
                  <a:cubicBezTo>
                    <a:pt x="1608849" y="331705"/>
                    <a:pt x="1608511" y="332380"/>
                    <a:pt x="1607836" y="333056"/>
                  </a:cubicBezTo>
                  <a:close/>
                </a:path>
              </a:pathLst>
            </a:custGeom>
            <a:solidFill>
              <a:schemeClr val="accent1"/>
            </a:solidFill>
            <a:ln w="3378" cap="flat">
              <a:noFill/>
              <a:prstDash val="solid"/>
              <a:miter/>
            </a:ln>
          </p:spPr>
          <p:txBody>
            <a:bodyPr rtlCol="0" anchor="ctr"/>
            <a:lstStyle/>
            <a:p>
              <a:pPr algn="ctr" rtl="1"/>
              <a:endParaRPr lang="en-US">
                <a:cs typeface="B Nazanin" panose="00000400000000000000" pitchFamily="2" charset="-78"/>
              </a:endParaRPr>
            </a:p>
          </p:txBody>
        </p:sp>
        <p:sp>
          <p:nvSpPr>
            <p:cNvPr id="197" name="Freeform: Shape 196">
              <a:extLst>
                <a:ext uri="{FF2B5EF4-FFF2-40B4-BE49-F238E27FC236}">
                  <a16:creationId xmlns:a16="http://schemas.microsoft.com/office/drawing/2014/main" id="{EC364BED-4211-44AC-AFB6-17901DD50CE6}"/>
                </a:ext>
              </a:extLst>
            </p:cNvPr>
            <p:cNvSpPr/>
            <p:nvPr/>
          </p:nvSpPr>
          <p:spPr>
            <a:xfrm>
              <a:off x="5002928" y="5605495"/>
              <a:ext cx="1680817" cy="952215"/>
            </a:xfrm>
            <a:custGeom>
              <a:avLst/>
              <a:gdLst>
                <a:gd name="connsiteX0" fmla="*/ 1637918 w 1680817"/>
                <a:gd name="connsiteY0" fmla="*/ 952215 h 952215"/>
                <a:gd name="connsiteX1" fmla="*/ 42899 w 1680817"/>
                <a:gd name="connsiteY1" fmla="*/ 952215 h 952215"/>
                <a:gd name="connsiteX2" fmla="*/ 0 w 1680817"/>
                <a:gd name="connsiteY2" fmla="*/ 909317 h 952215"/>
                <a:gd name="connsiteX3" fmla="*/ 0 w 1680817"/>
                <a:gd name="connsiteY3" fmla="*/ 42899 h 952215"/>
                <a:gd name="connsiteX4" fmla="*/ 42899 w 1680817"/>
                <a:gd name="connsiteY4" fmla="*/ 0 h 952215"/>
                <a:gd name="connsiteX5" fmla="*/ 1637918 w 1680817"/>
                <a:gd name="connsiteY5" fmla="*/ 0 h 952215"/>
                <a:gd name="connsiteX6" fmla="*/ 1680817 w 1680817"/>
                <a:gd name="connsiteY6" fmla="*/ 42899 h 952215"/>
                <a:gd name="connsiteX7" fmla="*/ 1680817 w 1680817"/>
                <a:gd name="connsiteY7" fmla="*/ 909654 h 952215"/>
                <a:gd name="connsiteX8" fmla="*/ 1637918 w 1680817"/>
                <a:gd name="connsiteY8" fmla="*/ 952215 h 95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0817" h="952215">
                  <a:moveTo>
                    <a:pt x="1637918" y="952215"/>
                  </a:moveTo>
                  <a:lnTo>
                    <a:pt x="42899" y="952215"/>
                  </a:lnTo>
                  <a:cubicBezTo>
                    <a:pt x="19254" y="952215"/>
                    <a:pt x="0" y="932962"/>
                    <a:pt x="0" y="909317"/>
                  </a:cubicBezTo>
                  <a:lnTo>
                    <a:pt x="0" y="42899"/>
                  </a:lnTo>
                  <a:cubicBezTo>
                    <a:pt x="0" y="19254"/>
                    <a:pt x="19254" y="0"/>
                    <a:pt x="42899" y="0"/>
                  </a:cubicBezTo>
                  <a:lnTo>
                    <a:pt x="1637918" y="0"/>
                  </a:lnTo>
                  <a:cubicBezTo>
                    <a:pt x="1661563" y="0"/>
                    <a:pt x="1680817" y="19254"/>
                    <a:pt x="1680817" y="42899"/>
                  </a:cubicBezTo>
                  <a:lnTo>
                    <a:pt x="1680817" y="909654"/>
                  </a:lnTo>
                  <a:cubicBezTo>
                    <a:pt x="1680817" y="933299"/>
                    <a:pt x="1661563" y="952215"/>
                    <a:pt x="1637918" y="952215"/>
                  </a:cubicBezTo>
                  <a:close/>
                </a:path>
              </a:pathLst>
            </a:custGeom>
            <a:solidFill>
              <a:schemeClr val="accent4"/>
            </a:solidFill>
            <a:ln w="3378" cap="flat">
              <a:noFill/>
              <a:prstDash val="solid"/>
              <a:miter/>
            </a:ln>
          </p:spPr>
          <p:txBody>
            <a:bodyPr rtlCol="0" anchor="ctr"/>
            <a:lstStyle/>
            <a:p>
              <a:pPr algn="ctr" rtl="1"/>
              <a:endParaRPr lang="en-US">
                <a:cs typeface="B Nazanin" panose="00000400000000000000" pitchFamily="2" charset="-78"/>
              </a:endParaRPr>
            </a:p>
          </p:txBody>
        </p:sp>
        <p:sp>
          <p:nvSpPr>
            <p:cNvPr id="198" name="Freeform: Shape 197">
              <a:extLst>
                <a:ext uri="{FF2B5EF4-FFF2-40B4-BE49-F238E27FC236}">
                  <a16:creationId xmlns:a16="http://schemas.microsoft.com/office/drawing/2014/main" id="{2D9FD506-BCC4-4523-9F0B-0C20916A0EE9}"/>
                </a:ext>
              </a:extLst>
            </p:cNvPr>
            <p:cNvSpPr/>
            <p:nvPr/>
          </p:nvSpPr>
          <p:spPr>
            <a:xfrm>
              <a:off x="5589148" y="4913712"/>
              <a:ext cx="274455" cy="431688"/>
            </a:xfrm>
            <a:custGeom>
              <a:avLst/>
              <a:gdLst>
                <a:gd name="connsiteX0" fmla="*/ 72460 w 274455"/>
                <a:gd name="connsiteY0" fmla="*/ 0 h 431688"/>
                <a:gd name="connsiteX1" fmla="*/ 193387 w 274455"/>
                <a:gd name="connsiteY1" fmla="*/ 286779 h 431688"/>
                <a:gd name="connsiteX2" fmla="*/ 215005 w 274455"/>
                <a:gd name="connsiteY2" fmla="*/ 321571 h 431688"/>
                <a:gd name="connsiteX3" fmla="*/ 274455 w 274455"/>
                <a:gd name="connsiteY3" fmla="*/ 431689 h 431688"/>
                <a:gd name="connsiteX4" fmla="*/ 174809 w 274455"/>
                <a:gd name="connsiteY4" fmla="*/ 340825 h 431688"/>
                <a:gd name="connsiteX5" fmla="*/ 131910 w 274455"/>
                <a:gd name="connsiteY5" fmla="*/ 302655 h 431688"/>
                <a:gd name="connsiteX6" fmla="*/ 83269 w 274455"/>
                <a:gd name="connsiteY6" fmla="*/ 326300 h 431688"/>
                <a:gd name="connsiteX7" fmla="*/ 16726 w 274455"/>
                <a:gd name="connsiteY7" fmla="*/ 425609 h 431688"/>
                <a:gd name="connsiteX8" fmla="*/ 1863 w 274455"/>
                <a:gd name="connsiteY8" fmla="*/ 266850 h 431688"/>
                <a:gd name="connsiteX9" fmla="*/ 4228 w 274455"/>
                <a:gd name="connsiteY9" fmla="*/ 101335 h 431688"/>
                <a:gd name="connsiteX10" fmla="*/ 850 w 274455"/>
                <a:gd name="connsiteY10" fmla="*/ 79042 h 431688"/>
                <a:gd name="connsiteX11" fmla="*/ 72460 w 274455"/>
                <a:gd name="connsiteY11" fmla="*/ 0 h 4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4455" h="431688">
                  <a:moveTo>
                    <a:pt x="72460" y="0"/>
                  </a:moveTo>
                  <a:cubicBezTo>
                    <a:pt x="56922" y="119238"/>
                    <a:pt x="125155" y="203009"/>
                    <a:pt x="193387" y="286779"/>
                  </a:cubicBezTo>
                  <a:cubicBezTo>
                    <a:pt x="202170" y="297588"/>
                    <a:pt x="217708" y="307046"/>
                    <a:pt x="215005" y="321571"/>
                  </a:cubicBezTo>
                  <a:cubicBezTo>
                    <a:pt x="205547" y="374941"/>
                    <a:pt x="241353" y="402302"/>
                    <a:pt x="274455" y="431689"/>
                  </a:cubicBezTo>
                  <a:cubicBezTo>
                    <a:pt x="231219" y="412773"/>
                    <a:pt x="180214" y="402977"/>
                    <a:pt x="174809" y="340825"/>
                  </a:cubicBezTo>
                  <a:cubicBezTo>
                    <a:pt x="172782" y="317518"/>
                    <a:pt x="153866" y="306371"/>
                    <a:pt x="131910" y="302655"/>
                  </a:cubicBezTo>
                  <a:cubicBezTo>
                    <a:pt x="110292" y="298940"/>
                    <a:pt x="94078" y="306709"/>
                    <a:pt x="83269" y="326300"/>
                  </a:cubicBezTo>
                  <a:cubicBezTo>
                    <a:pt x="64016" y="360079"/>
                    <a:pt x="44086" y="393181"/>
                    <a:pt x="16726" y="425609"/>
                  </a:cubicBezTo>
                  <a:cubicBezTo>
                    <a:pt x="11659" y="372577"/>
                    <a:pt x="3552" y="319882"/>
                    <a:pt x="1863" y="266850"/>
                  </a:cubicBezTo>
                  <a:cubicBezTo>
                    <a:pt x="-164" y="211791"/>
                    <a:pt x="-1852" y="156394"/>
                    <a:pt x="4228" y="101335"/>
                  </a:cubicBezTo>
                  <a:cubicBezTo>
                    <a:pt x="4903" y="94242"/>
                    <a:pt x="2201" y="86473"/>
                    <a:pt x="850" y="79042"/>
                  </a:cubicBezTo>
                  <a:cubicBezTo>
                    <a:pt x="27535" y="54383"/>
                    <a:pt x="36655" y="15200"/>
                    <a:pt x="72460" y="0"/>
                  </a:cubicBezTo>
                  <a:close/>
                </a:path>
              </a:pathLst>
            </a:custGeom>
            <a:solidFill>
              <a:schemeClr val="accent1">
                <a:lumMod val="75000"/>
              </a:schemeClr>
            </a:solidFill>
            <a:ln w="3378" cap="flat">
              <a:noFill/>
              <a:prstDash val="solid"/>
              <a:miter/>
            </a:ln>
          </p:spPr>
          <p:txBody>
            <a:bodyPr rtlCol="0" anchor="ctr"/>
            <a:lstStyle/>
            <a:p>
              <a:pPr algn="ctr" rtl="1"/>
              <a:endParaRPr lang="en-US">
                <a:cs typeface="B Nazanin" panose="00000400000000000000" pitchFamily="2" charset="-78"/>
              </a:endParaRPr>
            </a:p>
          </p:txBody>
        </p:sp>
        <p:sp>
          <p:nvSpPr>
            <p:cNvPr id="199" name="Freeform: Shape 198">
              <a:extLst>
                <a:ext uri="{FF2B5EF4-FFF2-40B4-BE49-F238E27FC236}">
                  <a16:creationId xmlns:a16="http://schemas.microsoft.com/office/drawing/2014/main" id="{940E6F19-293C-45CF-AE85-5A13CE010BB7}"/>
                </a:ext>
              </a:extLst>
            </p:cNvPr>
            <p:cNvSpPr/>
            <p:nvPr/>
          </p:nvSpPr>
          <p:spPr>
            <a:xfrm>
              <a:off x="5929472" y="4913712"/>
              <a:ext cx="228194" cy="404666"/>
            </a:xfrm>
            <a:custGeom>
              <a:avLst/>
              <a:gdLst>
                <a:gd name="connsiteX0" fmla="*/ 0 w 228194"/>
                <a:gd name="connsiteY0" fmla="*/ 404666 h 404666"/>
                <a:gd name="connsiteX1" fmla="*/ 48303 w 228194"/>
                <a:gd name="connsiteY1" fmla="*/ 301642 h 404666"/>
                <a:gd name="connsiteX2" fmla="*/ 60464 w 228194"/>
                <a:gd name="connsiteY2" fmla="*/ 272592 h 404666"/>
                <a:gd name="connsiteX3" fmla="*/ 138492 w 228194"/>
                <a:gd name="connsiteY3" fmla="*/ 0 h 404666"/>
                <a:gd name="connsiteX4" fmla="*/ 202671 w 228194"/>
                <a:gd name="connsiteY4" fmla="*/ 66544 h 404666"/>
                <a:gd name="connsiteX5" fmla="*/ 218547 w 228194"/>
                <a:gd name="connsiteY5" fmla="*/ 389466 h 404666"/>
                <a:gd name="connsiteX6" fmla="*/ 168892 w 228194"/>
                <a:gd name="connsiteY6" fmla="*/ 305020 h 404666"/>
                <a:gd name="connsiteX7" fmla="*/ 120589 w 228194"/>
                <a:gd name="connsiteY7" fmla="*/ 275632 h 404666"/>
                <a:gd name="connsiteX8" fmla="*/ 82420 w 228194"/>
                <a:gd name="connsiteY8" fmla="*/ 316842 h 404666"/>
                <a:gd name="connsiteX9" fmla="*/ 0 w 228194"/>
                <a:gd name="connsiteY9" fmla="*/ 404666 h 40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194" h="404666">
                  <a:moveTo>
                    <a:pt x="0" y="404666"/>
                  </a:moveTo>
                  <a:cubicBezTo>
                    <a:pt x="28374" y="375954"/>
                    <a:pt x="56410" y="347580"/>
                    <a:pt x="48303" y="301642"/>
                  </a:cubicBezTo>
                  <a:cubicBezTo>
                    <a:pt x="46277" y="290833"/>
                    <a:pt x="53370" y="281037"/>
                    <a:pt x="60464" y="272592"/>
                  </a:cubicBezTo>
                  <a:cubicBezTo>
                    <a:pt x="128021" y="193551"/>
                    <a:pt x="160110" y="104375"/>
                    <a:pt x="138492" y="0"/>
                  </a:cubicBezTo>
                  <a:cubicBezTo>
                    <a:pt x="174635" y="7769"/>
                    <a:pt x="180377" y="45263"/>
                    <a:pt x="202671" y="66544"/>
                  </a:cubicBezTo>
                  <a:cubicBezTo>
                    <a:pt x="226654" y="171257"/>
                    <a:pt x="237463" y="276646"/>
                    <a:pt x="218547" y="389466"/>
                  </a:cubicBezTo>
                  <a:cubicBezTo>
                    <a:pt x="195915" y="360416"/>
                    <a:pt x="182066" y="332718"/>
                    <a:pt x="168892" y="305020"/>
                  </a:cubicBezTo>
                  <a:cubicBezTo>
                    <a:pt x="159097" y="284077"/>
                    <a:pt x="144910" y="272930"/>
                    <a:pt x="120589" y="275632"/>
                  </a:cubicBezTo>
                  <a:cubicBezTo>
                    <a:pt x="95593" y="278672"/>
                    <a:pt x="86473" y="294548"/>
                    <a:pt x="82420" y="316842"/>
                  </a:cubicBezTo>
                  <a:cubicBezTo>
                    <a:pt x="73975" y="363794"/>
                    <a:pt x="46952" y="393519"/>
                    <a:pt x="0" y="404666"/>
                  </a:cubicBezTo>
                  <a:close/>
                </a:path>
              </a:pathLst>
            </a:custGeom>
            <a:solidFill>
              <a:schemeClr val="accent1">
                <a:lumMod val="75000"/>
              </a:schemeClr>
            </a:solidFill>
            <a:ln w="3378" cap="flat">
              <a:noFill/>
              <a:prstDash val="solid"/>
              <a:miter/>
            </a:ln>
          </p:spPr>
          <p:txBody>
            <a:bodyPr rtlCol="0" anchor="ctr"/>
            <a:lstStyle/>
            <a:p>
              <a:pPr algn="ctr" rtl="1"/>
              <a:endParaRPr lang="en-US">
                <a:cs typeface="B Nazanin" panose="00000400000000000000" pitchFamily="2" charset="-78"/>
              </a:endParaRPr>
            </a:p>
          </p:txBody>
        </p:sp>
        <p:sp>
          <p:nvSpPr>
            <p:cNvPr id="200" name="Freeform: Shape 199">
              <a:extLst>
                <a:ext uri="{FF2B5EF4-FFF2-40B4-BE49-F238E27FC236}">
                  <a16:creationId xmlns:a16="http://schemas.microsoft.com/office/drawing/2014/main" id="{0E1C6F3F-6C62-4D1D-9522-68CC94A2D3B2}"/>
                </a:ext>
              </a:extLst>
            </p:cNvPr>
            <p:cNvSpPr/>
            <p:nvPr/>
          </p:nvSpPr>
          <p:spPr>
            <a:xfrm>
              <a:off x="5662960" y="4865746"/>
              <a:ext cx="404028" cy="229879"/>
            </a:xfrm>
            <a:custGeom>
              <a:avLst/>
              <a:gdLst>
                <a:gd name="connsiteX0" fmla="*/ 402639 w 404028"/>
                <a:gd name="connsiteY0" fmla="*/ 36481 h 229879"/>
                <a:gd name="connsiteX1" fmla="*/ 330016 w 404028"/>
                <a:gd name="connsiteY1" fmla="*/ 155381 h 229879"/>
                <a:gd name="connsiteX2" fmla="*/ 264148 w 404028"/>
                <a:gd name="connsiteY2" fmla="*/ 212467 h 229879"/>
                <a:gd name="connsiteX3" fmla="*/ 139167 w 404028"/>
                <a:gd name="connsiteY3" fmla="*/ 209089 h 229879"/>
                <a:gd name="connsiteX4" fmla="*/ 21618 w 404028"/>
                <a:gd name="connsiteY4" fmla="*/ 73975 h 229879"/>
                <a:gd name="connsiteX5" fmla="*/ 0 w 404028"/>
                <a:gd name="connsiteY5" fmla="*/ 48641 h 229879"/>
                <a:gd name="connsiteX6" fmla="*/ 5404 w 404028"/>
                <a:gd name="connsiteY6" fmla="*/ 5067 h 229879"/>
                <a:gd name="connsiteX7" fmla="*/ 111131 w 404028"/>
                <a:gd name="connsiteY7" fmla="*/ 148625 h 229879"/>
                <a:gd name="connsiteX8" fmla="*/ 317180 w 404028"/>
                <a:gd name="connsiteY8" fmla="*/ 130047 h 229879"/>
                <a:gd name="connsiteX9" fmla="*/ 402977 w 404028"/>
                <a:gd name="connsiteY9" fmla="*/ 0 h 229879"/>
                <a:gd name="connsiteX10" fmla="*/ 402639 w 404028"/>
                <a:gd name="connsiteY10" fmla="*/ 36481 h 229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4028" h="229879">
                  <a:moveTo>
                    <a:pt x="402639" y="36481"/>
                  </a:moveTo>
                  <a:cubicBezTo>
                    <a:pt x="383723" y="79379"/>
                    <a:pt x="359403" y="118562"/>
                    <a:pt x="330016" y="155381"/>
                  </a:cubicBezTo>
                  <a:cubicBezTo>
                    <a:pt x="311438" y="178350"/>
                    <a:pt x="289819" y="197266"/>
                    <a:pt x="264148" y="212467"/>
                  </a:cubicBezTo>
                  <a:cubicBezTo>
                    <a:pt x="221249" y="238138"/>
                    <a:pt x="181390" y="234085"/>
                    <a:pt x="139167" y="209089"/>
                  </a:cubicBezTo>
                  <a:cubicBezTo>
                    <a:pt x="84784" y="176661"/>
                    <a:pt x="49316" y="129372"/>
                    <a:pt x="21618" y="73975"/>
                  </a:cubicBezTo>
                  <a:cubicBezTo>
                    <a:pt x="16551" y="64179"/>
                    <a:pt x="15538" y="49654"/>
                    <a:pt x="0" y="48641"/>
                  </a:cubicBezTo>
                  <a:cubicBezTo>
                    <a:pt x="1689" y="32090"/>
                    <a:pt x="4391" y="25334"/>
                    <a:pt x="5404" y="5067"/>
                  </a:cubicBezTo>
                  <a:cubicBezTo>
                    <a:pt x="37156" y="48303"/>
                    <a:pt x="74313" y="114509"/>
                    <a:pt x="111131" y="148625"/>
                  </a:cubicBezTo>
                  <a:cubicBezTo>
                    <a:pt x="170919" y="203684"/>
                    <a:pt x="259081" y="185782"/>
                    <a:pt x="317180" y="130047"/>
                  </a:cubicBezTo>
                  <a:cubicBezTo>
                    <a:pt x="353323" y="95255"/>
                    <a:pt x="380683" y="54721"/>
                    <a:pt x="402977" y="0"/>
                  </a:cubicBezTo>
                  <a:cubicBezTo>
                    <a:pt x="405004" y="14187"/>
                    <a:pt x="403653" y="26685"/>
                    <a:pt x="402639" y="36481"/>
                  </a:cubicBezTo>
                  <a:close/>
                </a:path>
              </a:pathLst>
            </a:custGeom>
            <a:solidFill>
              <a:srgbClr val="ED8B23"/>
            </a:solidFill>
            <a:ln w="4020" cap="flat">
              <a:noFill/>
              <a:prstDash val="solid"/>
              <a:miter/>
            </a:ln>
          </p:spPr>
          <p:txBody>
            <a:bodyPr rtlCol="0" anchor="ctr"/>
            <a:lstStyle/>
            <a:p>
              <a:pPr algn="ctr" rtl="1"/>
              <a:endParaRPr lang="en-US">
                <a:cs typeface="B Nazanin" panose="00000400000000000000" pitchFamily="2" charset="-78"/>
              </a:endParaRPr>
            </a:p>
          </p:txBody>
        </p:sp>
        <p:sp>
          <p:nvSpPr>
            <p:cNvPr id="201" name="Freeform: Shape 200">
              <a:extLst>
                <a:ext uri="{FF2B5EF4-FFF2-40B4-BE49-F238E27FC236}">
                  <a16:creationId xmlns:a16="http://schemas.microsoft.com/office/drawing/2014/main" id="{72F8DDC0-4096-4EC0-AFA6-15EB3D9E3814}"/>
                </a:ext>
              </a:extLst>
            </p:cNvPr>
            <p:cNvSpPr/>
            <p:nvPr/>
          </p:nvSpPr>
          <p:spPr>
            <a:xfrm>
              <a:off x="6438514" y="5194411"/>
              <a:ext cx="189497" cy="416488"/>
            </a:xfrm>
            <a:custGeom>
              <a:avLst/>
              <a:gdLst>
                <a:gd name="connsiteX0" fmla="*/ 189497 w 189497"/>
                <a:gd name="connsiteY0" fmla="*/ 19254 h 416488"/>
                <a:gd name="connsiteX1" fmla="*/ 41885 w 189497"/>
                <a:gd name="connsiteY1" fmla="*/ 233747 h 416488"/>
                <a:gd name="connsiteX2" fmla="*/ 26685 w 189497"/>
                <a:gd name="connsiteY2" fmla="*/ 362105 h 416488"/>
                <a:gd name="connsiteX3" fmla="*/ 19929 w 189497"/>
                <a:gd name="connsiteY3" fmla="*/ 416489 h 416488"/>
                <a:gd name="connsiteX4" fmla="*/ 338 w 189497"/>
                <a:gd name="connsiteY4" fmla="*/ 416489 h 416488"/>
                <a:gd name="connsiteX5" fmla="*/ 0 w 189497"/>
                <a:gd name="connsiteY5" fmla="*/ 411084 h 416488"/>
                <a:gd name="connsiteX6" fmla="*/ 13849 w 189497"/>
                <a:gd name="connsiteY6" fmla="*/ 305357 h 416488"/>
                <a:gd name="connsiteX7" fmla="*/ 122616 w 189497"/>
                <a:gd name="connsiteY7" fmla="*/ 57761 h 416488"/>
                <a:gd name="connsiteX8" fmla="*/ 169905 w 189497"/>
                <a:gd name="connsiteY8" fmla="*/ 0 h 416488"/>
                <a:gd name="connsiteX9" fmla="*/ 189497 w 189497"/>
                <a:gd name="connsiteY9" fmla="*/ 19254 h 41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497" h="416488">
                  <a:moveTo>
                    <a:pt x="189497" y="19254"/>
                  </a:moveTo>
                  <a:cubicBezTo>
                    <a:pt x="126331" y="81068"/>
                    <a:pt x="72624" y="149976"/>
                    <a:pt x="41885" y="233747"/>
                  </a:cubicBezTo>
                  <a:cubicBezTo>
                    <a:pt x="27023" y="274619"/>
                    <a:pt x="30401" y="319207"/>
                    <a:pt x="26685" y="362105"/>
                  </a:cubicBezTo>
                  <a:cubicBezTo>
                    <a:pt x="24996" y="380346"/>
                    <a:pt x="27023" y="398924"/>
                    <a:pt x="19929" y="416489"/>
                  </a:cubicBezTo>
                  <a:cubicBezTo>
                    <a:pt x="13511" y="416489"/>
                    <a:pt x="7093" y="416489"/>
                    <a:pt x="338" y="416489"/>
                  </a:cubicBezTo>
                  <a:cubicBezTo>
                    <a:pt x="338" y="414800"/>
                    <a:pt x="0" y="413111"/>
                    <a:pt x="0" y="411084"/>
                  </a:cubicBezTo>
                  <a:cubicBezTo>
                    <a:pt x="9120" y="376292"/>
                    <a:pt x="12836" y="340825"/>
                    <a:pt x="13849" y="305357"/>
                  </a:cubicBezTo>
                  <a:cubicBezTo>
                    <a:pt x="16551" y="208075"/>
                    <a:pt x="63503" y="130385"/>
                    <a:pt x="122616" y="57761"/>
                  </a:cubicBezTo>
                  <a:cubicBezTo>
                    <a:pt x="138154" y="38507"/>
                    <a:pt x="154030" y="19254"/>
                    <a:pt x="169905" y="0"/>
                  </a:cubicBezTo>
                  <a:cubicBezTo>
                    <a:pt x="176323" y="6418"/>
                    <a:pt x="182741" y="12836"/>
                    <a:pt x="189497" y="19254"/>
                  </a:cubicBezTo>
                  <a:close/>
                </a:path>
              </a:pathLst>
            </a:custGeom>
            <a:solidFill>
              <a:schemeClr val="accent1">
                <a:lumMod val="75000"/>
              </a:schemeClr>
            </a:solidFill>
            <a:ln w="3378" cap="flat">
              <a:noFill/>
              <a:prstDash val="solid"/>
              <a:miter/>
            </a:ln>
          </p:spPr>
          <p:txBody>
            <a:bodyPr rtlCol="0" anchor="ctr"/>
            <a:lstStyle/>
            <a:p>
              <a:pPr algn="ctr" rtl="1"/>
              <a:endParaRPr lang="en-US">
                <a:cs typeface="B Nazanin" panose="00000400000000000000" pitchFamily="2" charset="-78"/>
              </a:endParaRPr>
            </a:p>
          </p:txBody>
        </p:sp>
        <p:sp>
          <p:nvSpPr>
            <p:cNvPr id="202" name="Freeform: Shape 201">
              <a:extLst>
                <a:ext uri="{FF2B5EF4-FFF2-40B4-BE49-F238E27FC236}">
                  <a16:creationId xmlns:a16="http://schemas.microsoft.com/office/drawing/2014/main" id="{31FC3F4D-A97D-43BB-9DDC-8BA298367735}"/>
                </a:ext>
              </a:extLst>
            </p:cNvPr>
            <p:cNvSpPr/>
            <p:nvPr/>
          </p:nvSpPr>
          <p:spPr>
            <a:xfrm>
              <a:off x="5141082" y="5194411"/>
              <a:ext cx="169567" cy="416488"/>
            </a:xfrm>
            <a:custGeom>
              <a:avLst/>
              <a:gdLst>
                <a:gd name="connsiteX0" fmla="*/ 162474 w 169567"/>
                <a:gd name="connsiteY0" fmla="*/ 416489 h 416488"/>
                <a:gd name="connsiteX1" fmla="*/ 147612 w 169567"/>
                <a:gd name="connsiteY1" fmla="*/ 313464 h 416488"/>
                <a:gd name="connsiteX2" fmla="*/ 19254 w 169567"/>
                <a:gd name="connsiteY2" fmla="*/ 42223 h 416488"/>
                <a:gd name="connsiteX3" fmla="*/ 0 w 169567"/>
                <a:gd name="connsiteY3" fmla="*/ 20267 h 416488"/>
                <a:gd name="connsiteX4" fmla="*/ 18916 w 169567"/>
                <a:gd name="connsiteY4" fmla="*/ 0 h 416488"/>
                <a:gd name="connsiteX5" fmla="*/ 61139 w 169567"/>
                <a:gd name="connsiteY5" fmla="*/ 57423 h 416488"/>
                <a:gd name="connsiteX6" fmla="*/ 169568 w 169567"/>
                <a:gd name="connsiteY6" fmla="*/ 416489 h 416488"/>
                <a:gd name="connsiteX7" fmla="*/ 162474 w 169567"/>
                <a:gd name="connsiteY7" fmla="*/ 416489 h 41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567" h="416488">
                  <a:moveTo>
                    <a:pt x="162474" y="416489"/>
                  </a:moveTo>
                  <a:cubicBezTo>
                    <a:pt x="157408" y="382035"/>
                    <a:pt x="150990" y="347918"/>
                    <a:pt x="147612" y="313464"/>
                  </a:cubicBezTo>
                  <a:cubicBezTo>
                    <a:pt x="136803" y="207738"/>
                    <a:pt x="92215" y="118225"/>
                    <a:pt x="19254" y="42223"/>
                  </a:cubicBezTo>
                  <a:cubicBezTo>
                    <a:pt x="12498" y="35130"/>
                    <a:pt x="6418" y="27698"/>
                    <a:pt x="0" y="20267"/>
                  </a:cubicBezTo>
                  <a:cubicBezTo>
                    <a:pt x="6418" y="13511"/>
                    <a:pt x="12836" y="6756"/>
                    <a:pt x="18916" y="0"/>
                  </a:cubicBezTo>
                  <a:cubicBezTo>
                    <a:pt x="32765" y="19254"/>
                    <a:pt x="45601" y="39521"/>
                    <a:pt x="61139" y="57423"/>
                  </a:cubicBezTo>
                  <a:cubicBezTo>
                    <a:pt x="149976" y="161461"/>
                    <a:pt x="163150" y="287793"/>
                    <a:pt x="169568" y="416489"/>
                  </a:cubicBezTo>
                  <a:cubicBezTo>
                    <a:pt x="166866" y="416489"/>
                    <a:pt x="164501" y="416489"/>
                    <a:pt x="162474" y="416489"/>
                  </a:cubicBezTo>
                  <a:close/>
                </a:path>
              </a:pathLst>
            </a:custGeom>
            <a:solidFill>
              <a:schemeClr val="accent1">
                <a:lumMod val="75000"/>
              </a:schemeClr>
            </a:solidFill>
            <a:ln w="3378" cap="flat">
              <a:noFill/>
              <a:prstDash val="solid"/>
              <a:miter/>
            </a:ln>
          </p:spPr>
          <p:txBody>
            <a:bodyPr rtlCol="0" anchor="ctr"/>
            <a:lstStyle/>
            <a:p>
              <a:pPr algn="ctr" rtl="1"/>
              <a:endParaRPr lang="en-US">
                <a:cs typeface="B Nazanin" panose="00000400000000000000" pitchFamily="2" charset="-78"/>
              </a:endParaRPr>
            </a:p>
          </p:txBody>
        </p:sp>
        <p:sp>
          <p:nvSpPr>
            <p:cNvPr id="203" name="Freeform: Shape 202">
              <a:extLst>
                <a:ext uri="{FF2B5EF4-FFF2-40B4-BE49-F238E27FC236}">
                  <a16:creationId xmlns:a16="http://schemas.microsoft.com/office/drawing/2014/main" id="{3A0918A1-33DF-4A24-96CC-E8A78CBB0D97}"/>
                </a:ext>
              </a:extLst>
            </p:cNvPr>
            <p:cNvSpPr/>
            <p:nvPr/>
          </p:nvSpPr>
          <p:spPr>
            <a:xfrm>
              <a:off x="5707734" y="5975862"/>
              <a:ext cx="309752" cy="315736"/>
            </a:xfrm>
            <a:custGeom>
              <a:avLst/>
              <a:gdLst>
                <a:gd name="connsiteX0" fmla="*/ 155916 w 309752"/>
                <a:gd name="connsiteY0" fmla="*/ 38057 h 315736"/>
                <a:gd name="connsiteX1" fmla="*/ 144008 w 309752"/>
                <a:gd name="connsiteY1" fmla="*/ 42068 h 315736"/>
                <a:gd name="connsiteX2" fmla="*/ 53144 w 309752"/>
                <a:gd name="connsiteY2" fmla="*/ 71118 h 315736"/>
                <a:gd name="connsiteX3" fmla="*/ 30175 w 309752"/>
                <a:gd name="connsiteY3" fmla="*/ 90371 h 315736"/>
                <a:gd name="connsiteX4" fmla="*/ 54495 w 309752"/>
                <a:gd name="connsiteY4" fmla="*/ 213325 h 315736"/>
                <a:gd name="connsiteX5" fmla="*/ 157182 w 309752"/>
                <a:gd name="connsiteY5" fmla="*/ 282909 h 315736"/>
                <a:gd name="connsiteX6" fmla="*/ 261220 w 309752"/>
                <a:gd name="connsiteY6" fmla="*/ 201503 h 315736"/>
                <a:gd name="connsiteX7" fmla="*/ 278109 w 309752"/>
                <a:gd name="connsiteY7" fmla="*/ 103207 h 315736"/>
                <a:gd name="connsiteX8" fmla="*/ 245006 w 309752"/>
                <a:gd name="connsiteY8" fmla="*/ 70104 h 315736"/>
                <a:gd name="connsiteX9" fmla="*/ 166302 w 309752"/>
                <a:gd name="connsiteY9" fmla="*/ 44433 h 315736"/>
                <a:gd name="connsiteX10" fmla="*/ 155916 w 309752"/>
                <a:gd name="connsiteY10" fmla="*/ 38057 h 315736"/>
                <a:gd name="connsiteX11" fmla="*/ 152307 w 309752"/>
                <a:gd name="connsiteY11" fmla="*/ 241 h 315736"/>
                <a:gd name="connsiteX12" fmla="*/ 177150 w 309752"/>
                <a:gd name="connsiteY12" fmla="*/ 13018 h 315736"/>
                <a:gd name="connsiteX13" fmla="*/ 247747 w 309752"/>
                <a:gd name="connsiteY13" fmla="*/ 41054 h 315736"/>
                <a:gd name="connsiteX14" fmla="*/ 307535 w 309752"/>
                <a:gd name="connsiteY14" fmla="*/ 109962 h 315736"/>
                <a:gd name="connsiteX15" fmla="*/ 271730 w 309752"/>
                <a:gd name="connsiteY15" fmla="*/ 243049 h 315736"/>
                <a:gd name="connsiteX16" fmla="*/ 57912 w 309752"/>
                <a:gd name="connsiteY16" fmla="*/ 261965 h 315736"/>
                <a:gd name="connsiteX17" fmla="*/ 827 w 309752"/>
                <a:gd name="connsiteY17" fmla="*/ 57943 h 315736"/>
                <a:gd name="connsiteX18" fmla="*/ 23120 w 309752"/>
                <a:gd name="connsiteY18" fmla="*/ 41392 h 315736"/>
                <a:gd name="connsiteX19" fmla="*/ 143372 w 309752"/>
                <a:gd name="connsiteY19" fmla="*/ 5587 h 315736"/>
                <a:gd name="connsiteX20" fmla="*/ 152307 w 309752"/>
                <a:gd name="connsiteY20" fmla="*/ 241 h 315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9752" h="315736">
                  <a:moveTo>
                    <a:pt x="155916" y="38057"/>
                  </a:moveTo>
                  <a:cubicBezTo>
                    <a:pt x="152369" y="37171"/>
                    <a:pt x="148569" y="38015"/>
                    <a:pt x="144008" y="42068"/>
                  </a:cubicBezTo>
                  <a:cubicBezTo>
                    <a:pt x="117999" y="65376"/>
                    <a:pt x="86247" y="70442"/>
                    <a:pt x="53144" y="71118"/>
                  </a:cubicBezTo>
                  <a:cubicBezTo>
                    <a:pt x="39971" y="71456"/>
                    <a:pt x="29499" y="73145"/>
                    <a:pt x="30175" y="90371"/>
                  </a:cubicBezTo>
                  <a:cubicBezTo>
                    <a:pt x="31526" y="132595"/>
                    <a:pt x="33215" y="175156"/>
                    <a:pt x="54495" y="213325"/>
                  </a:cubicBezTo>
                  <a:cubicBezTo>
                    <a:pt x="76789" y="253522"/>
                    <a:pt x="111919" y="284260"/>
                    <a:pt x="157182" y="282909"/>
                  </a:cubicBezTo>
                  <a:cubicBezTo>
                    <a:pt x="206499" y="281558"/>
                    <a:pt x="241966" y="248793"/>
                    <a:pt x="261220" y="201503"/>
                  </a:cubicBezTo>
                  <a:cubicBezTo>
                    <a:pt x="273042" y="171778"/>
                    <a:pt x="274393" y="140026"/>
                    <a:pt x="278109" y="103207"/>
                  </a:cubicBezTo>
                  <a:cubicBezTo>
                    <a:pt x="283514" y="81589"/>
                    <a:pt x="274731" y="68753"/>
                    <a:pt x="245006" y="70104"/>
                  </a:cubicBezTo>
                  <a:cubicBezTo>
                    <a:pt x="216294" y="71118"/>
                    <a:pt x="189272" y="63011"/>
                    <a:pt x="166302" y="44433"/>
                  </a:cubicBezTo>
                  <a:cubicBezTo>
                    <a:pt x="162756" y="41562"/>
                    <a:pt x="159463" y="38944"/>
                    <a:pt x="155916" y="38057"/>
                  </a:cubicBezTo>
                  <a:close/>
                  <a:moveTo>
                    <a:pt x="152307" y="241"/>
                  </a:moveTo>
                  <a:cubicBezTo>
                    <a:pt x="161253" y="-1486"/>
                    <a:pt x="170057" y="6432"/>
                    <a:pt x="177150" y="13018"/>
                  </a:cubicBezTo>
                  <a:cubicBezTo>
                    <a:pt x="197080" y="31596"/>
                    <a:pt x="220387" y="43081"/>
                    <a:pt x="247747" y="41054"/>
                  </a:cubicBezTo>
                  <a:cubicBezTo>
                    <a:pt x="309900" y="36325"/>
                    <a:pt x="313953" y="46121"/>
                    <a:pt x="307535" y="109962"/>
                  </a:cubicBezTo>
                  <a:cubicBezTo>
                    <a:pt x="308211" y="155563"/>
                    <a:pt x="300780" y="203191"/>
                    <a:pt x="271730" y="243049"/>
                  </a:cubicBezTo>
                  <a:cubicBezTo>
                    <a:pt x="208564" y="330198"/>
                    <a:pt x="133238" y="342020"/>
                    <a:pt x="57912" y="261965"/>
                  </a:cubicBezTo>
                  <a:cubicBezTo>
                    <a:pt x="4205" y="205217"/>
                    <a:pt x="-2889" y="132594"/>
                    <a:pt x="827" y="57943"/>
                  </a:cubicBezTo>
                  <a:cubicBezTo>
                    <a:pt x="1502" y="42743"/>
                    <a:pt x="11298" y="40716"/>
                    <a:pt x="23120" y="41392"/>
                  </a:cubicBezTo>
                  <a:cubicBezTo>
                    <a:pt x="67370" y="43419"/>
                    <a:pt x="109594" y="41054"/>
                    <a:pt x="143372" y="5587"/>
                  </a:cubicBezTo>
                  <a:cubicBezTo>
                    <a:pt x="146328" y="2463"/>
                    <a:pt x="149326" y="816"/>
                    <a:pt x="152307" y="241"/>
                  </a:cubicBezTo>
                  <a:close/>
                </a:path>
              </a:pathLst>
            </a:custGeom>
            <a:solidFill>
              <a:schemeClr val="accent3"/>
            </a:solidFill>
            <a:ln w="3378" cap="flat">
              <a:noFill/>
              <a:prstDash val="solid"/>
              <a:miter/>
            </a:ln>
          </p:spPr>
          <p:txBody>
            <a:bodyPr wrap="square" rtlCol="0" anchor="ctr">
              <a:noAutofit/>
            </a:bodyPr>
            <a:lstStyle/>
            <a:p>
              <a:pPr algn="ctr" rtl="1"/>
              <a:endParaRPr lang="en-US">
                <a:cs typeface="B Nazanin" panose="00000400000000000000" pitchFamily="2" charset="-78"/>
              </a:endParaRPr>
            </a:p>
          </p:txBody>
        </p:sp>
        <p:sp>
          <p:nvSpPr>
            <p:cNvPr id="204" name="Freeform: Shape 203">
              <a:extLst>
                <a:ext uri="{FF2B5EF4-FFF2-40B4-BE49-F238E27FC236}">
                  <a16:creationId xmlns:a16="http://schemas.microsoft.com/office/drawing/2014/main" id="{DB2536FB-8F95-4A43-9CB6-D9E5168CD24C}"/>
                </a:ext>
              </a:extLst>
            </p:cNvPr>
            <p:cNvSpPr/>
            <p:nvPr/>
          </p:nvSpPr>
          <p:spPr>
            <a:xfrm>
              <a:off x="5877753" y="5357223"/>
              <a:ext cx="26046" cy="248271"/>
            </a:xfrm>
            <a:custGeom>
              <a:avLst/>
              <a:gdLst>
                <a:gd name="connsiteX0" fmla="*/ 38 w 26046"/>
                <a:gd name="connsiteY0" fmla="*/ 0 h 248271"/>
                <a:gd name="connsiteX1" fmla="*/ 6456 w 26046"/>
                <a:gd name="connsiteY1" fmla="*/ 2027 h 248271"/>
                <a:gd name="connsiteX2" fmla="*/ 18278 w 26046"/>
                <a:gd name="connsiteY2" fmla="*/ 102011 h 248271"/>
                <a:gd name="connsiteX3" fmla="*/ 26047 w 26046"/>
                <a:gd name="connsiteY3" fmla="*/ 248272 h 248271"/>
                <a:gd name="connsiteX4" fmla="*/ 1051 w 26046"/>
                <a:gd name="connsiteY4" fmla="*/ 207062 h 248271"/>
                <a:gd name="connsiteX5" fmla="*/ 38 w 26046"/>
                <a:gd name="connsiteY5" fmla="*/ 0 h 248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46" h="248271">
                  <a:moveTo>
                    <a:pt x="38" y="0"/>
                  </a:moveTo>
                  <a:cubicBezTo>
                    <a:pt x="2064" y="676"/>
                    <a:pt x="4429" y="1351"/>
                    <a:pt x="6456" y="2027"/>
                  </a:cubicBezTo>
                  <a:cubicBezTo>
                    <a:pt x="16589" y="34454"/>
                    <a:pt x="14900" y="68570"/>
                    <a:pt x="18278" y="102011"/>
                  </a:cubicBezTo>
                  <a:cubicBezTo>
                    <a:pt x="23007" y="150652"/>
                    <a:pt x="23682" y="199293"/>
                    <a:pt x="26047" y="248272"/>
                  </a:cubicBezTo>
                  <a:cubicBezTo>
                    <a:pt x="-1314" y="246245"/>
                    <a:pt x="1389" y="224289"/>
                    <a:pt x="1051" y="207062"/>
                  </a:cubicBezTo>
                  <a:cubicBezTo>
                    <a:pt x="-300" y="138154"/>
                    <a:pt x="38" y="69246"/>
                    <a:pt x="38" y="0"/>
                  </a:cubicBezTo>
                  <a:close/>
                </a:path>
              </a:pathLst>
            </a:custGeom>
            <a:solidFill>
              <a:schemeClr val="accent1">
                <a:lumMod val="75000"/>
              </a:schemeClr>
            </a:solidFill>
            <a:ln w="3378" cap="flat">
              <a:noFill/>
              <a:prstDash val="solid"/>
              <a:miter/>
            </a:ln>
          </p:spPr>
          <p:txBody>
            <a:bodyPr rtlCol="0" anchor="ctr"/>
            <a:lstStyle/>
            <a:p>
              <a:pPr algn="ctr" rtl="1"/>
              <a:endParaRPr lang="en-US">
                <a:cs typeface="B Nazanin" panose="00000400000000000000" pitchFamily="2" charset="-78"/>
              </a:endParaRPr>
            </a:p>
          </p:txBody>
        </p:sp>
        <p:sp>
          <p:nvSpPr>
            <p:cNvPr id="205" name="Freeform: Shape 204">
              <a:extLst>
                <a:ext uri="{FF2B5EF4-FFF2-40B4-BE49-F238E27FC236}">
                  <a16:creationId xmlns:a16="http://schemas.microsoft.com/office/drawing/2014/main" id="{54428E68-42A0-4A96-9978-A5A7738CB2FF}"/>
                </a:ext>
              </a:extLst>
            </p:cNvPr>
            <p:cNvSpPr/>
            <p:nvPr/>
          </p:nvSpPr>
          <p:spPr>
            <a:xfrm>
              <a:off x="5875798" y="4582422"/>
              <a:ext cx="187393" cy="101131"/>
            </a:xfrm>
            <a:custGeom>
              <a:avLst/>
              <a:gdLst>
                <a:gd name="connsiteX0" fmla="*/ 140484 w 187393"/>
                <a:gd name="connsiteY0" fmla="*/ 3301 h 101131"/>
                <a:gd name="connsiteX1" fmla="*/ 186761 w 187393"/>
                <a:gd name="connsiteY1" fmla="*/ 24919 h 101131"/>
                <a:gd name="connsiteX2" fmla="*/ 145213 w 187393"/>
                <a:gd name="connsiteY2" fmla="*/ 93152 h 101131"/>
                <a:gd name="connsiteX3" fmla="*/ 48269 w 187393"/>
                <a:gd name="connsiteY3" fmla="*/ 99907 h 101131"/>
                <a:gd name="connsiteX4" fmla="*/ 8411 w 187393"/>
                <a:gd name="connsiteY4" fmla="*/ 71533 h 101131"/>
                <a:gd name="connsiteX5" fmla="*/ 34758 w 187393"/>
                <a:gd name="connsiteY5" fmla="*/ 17826 h 101131"/>
                <a:gd name="connsiteX6" fmla="*/ 140484 w 187393"/>
                <a:gd name="connsiteY6" fmla="*/ 3301 h 10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393" h="101131">
                  <a:moveTo>
                    <a:pt x="140484" y="3301"/>
                  </a:moveTo>
                  <a:cubicBezTo>
                    <a:pt x="156698" y="1274"/>
                    <a:pt x="183721" y="-9873"/>
                    <a:pt x="186761" y="24919"/>
                  </a:cubicBezTo>
                  <a:cubicBezTo>
                    <a:pt x="190476" y="65791"/>
                    <a:pt x="177979" y="87072"/>
                    <a:pt x="145213" y="93152"/>
                  </a:cubicBezTo>
                  <a:cubicBezTo>
                    <a:pt x="113124" y="99232"/>
                    <a:pt x="81034" y="103285"/>
                    <a:pt x="48269" y="99907"/>
                  </a:cubicBezTo>
                  <a:cubicBezTo>
                    <a:pt x="28678" y="97881"/>
                    <a:pt x="16855" y="88423"/>
                    <a:pt x="8411" y="71533"/>
                  </a:cubicBezTo>
                  <a:cubicBezTo>
                    <a:pt x="-7803" y="38430"/>
                    <a:pt x="-1385" y="23568"/>
                    <a:pt x="34758" y="17826"/>
                  </a:cubicBezTo>
                  <a:cubicBezTo>
                    <a:pt x="70225" y="11746"/>
                    <a:pt x="105692" y="8030"/>
                    <a:pt x="140484" y="3301"/>
                  </a:cubicBezTo>
                  <a:close/>
                </a:path>
              </a:pathLst>
            </a:custGeom>
            <a:solidFill>
              <a:schemeClr val="accent3">
                <a:lumMod val="20000"/>
                <a:lumOff val="80000"/>
              </a:schemeClr>
            </a:solidFill>
            <a:ln w="3378" cap="flat">
              <a:noFill/>
              <a:prstDash val="solid"/>
              <a:miter/>
            </a:ln>
          </p:spPr>
          <p:txBody>
            <a:bodyPr rtlCol="0" anchor="ctr"/>
            <a:lstStyle/>
            <a:p>
              <a:pPr algn="ctr" rtl="1"/>
              <a:endParaRPr lang="en-US">
                <a:cs typeface="B Nazanin" panose="00000400000000000000" pitchFamily="2" charset="-78"/>
              </a:endParaRPr>
            </a:p>
          </p:txBody>
        </p:sp>
        <p:sp>
          <p:nvSpPr>
            <p:cNvPr id="206" name="Freeform: Shape 205">
              <a:extLst>
                <a:ext uri="{FF2B5EF4-FFF2-40B4-BE49-F238E27FC236}">
                  <a16:creationId xmlns:a16="http://schemas.microsoft.com/office/drawing/2014/main" id="{5C1E6131-6C2E-431E-ABB6-76C5C1512C8D}"/>
                </a:ext>
              </a:extLst>
            </p:cNvPr>
            <p:cNvSpPr/>
            <p:nvPr/>
          </p:nvSpPr>
          <p:spPr>
            <a:xfrm>
              <a:off x="5627092" y="4600836"/>
              <a:ext cx="177840" cy="90521"/>
            </a:xfrm>
            <a:custGeom>
              <a:avLst/>
              <a:gdLst>
                <a:gd name="connsiteX0" fmla="*/ 145648 w 177840"/>
                <a:gd name="connsiteY0" fmla="*/ 3465 h 90521"/>
                <a:gd name="connsiteX1" fmla="*/ 177399 w 177840"/>
                <a:gd name="connsiteY1" fmla="*/ 34879 h 90521"/>
                <a:gd name="connsiteX2" fmla="*/ 145310 w 177840"/>
                <a:gd name="connsiteY2" fmla="*/ 84534 h 90521"/>
                <a:gd name="connsiteX3" fmla="*/ 64579 w 177840"/>
                <a:gd name="connsiteY3" fmla="*/ 89600 h 90521"/>
                <a:gd name="connsiteX4" fmla="*/ 400 w 177840"/>
                <a:gd name="connsiteY4" fmla="*/ 25421 h 90521"/>
                <a:gd name="connsiteX5" fmla="*/ 22694 w 177840"/>
                <a:gd name="connsiteY5" fmla="*/ 87 h 90521"/>
                <a:gd name="connsiteX6" fmla="*/ 145648 w 177840"/>
                <a:gd name="connsiteY6" fmla="*/ 3465 h 90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840" h="90521">
                  <a:moveTo>
                    <a:pt x="145648" y="3465"/>
                  </a:moveTo>
                  <a:cubicBezTo>
                    <a:pt x="164226" y="5492"/>
                    <a:pt x="180777" y="11234"/>
                    <a:pt x="177399" y="34879"/>
                  </a:cubicBezTo>
                  <a:cubicBezTo>
                    <a:pt x="174359" y="56160"/>
                    <a:pt x="173684" y="80142"/>
                    <a:pt x="145310" y="84534"/>
                  </a:cubicBezTo>
                  <a:cubicBezTo>
                    <a:pt x="118625" y="88587"/>
                    <a:pt x="91602" y="92303"/>
                    <a:pt x="64579" y="89600"/>
                  </a:cubicBezTo>
                  <a:cubicBezTo>
                    <a:pt x="26410" y="85547"/>
                    <a:pt x="4791" y="63253"/>
                    <a:pt x="400" y="25421"/>
                  </a:cubicBezTo>
                  <a:cubicBezTo>
                    <a:pt x="-1626" y="6843"/>
                    <a:pt x="3778" y="-926"/>
                    <a:pt x="22694" y="87"/>
                  </a:cubicBezTo>
                  <a:cubicBezTo>
                    <a:pt x="39583" y="763"/>
                    <a:pt x="121665" y="1101"/>
                    <a:pt x="145648" y="3465"/>
                  </a:cubicBezTo>
                  <a:close/>
                </a:path>
              </a:pathLst>
            </a:custGeom>
            <a:solidFill>
              <a:schemeClr val="accent3">
                <a:lumMod val="20000"/>
                <a:lumOff val="80000"/>
              </a:schemeClr>
            </a:solidFill>
            <a:ln w="3378" cap="flat">
              <a:noFill/>
              <a:prstDash val="solid"/>
              <a:miter/>
            </a:ln>
          </p:spPr>
          <p:txBody>
            <a:bodyPr rtlCol="0" anchor="ctr"/>
            <a:lstStyle/>
            <a:p>
              <a:pPr algn="ctr" rtl="1"/>
              <a:endParaRPr lang="en-US">
                <a:cs typeface="B Nazanin" panose="00000400000000000000" pitchFamily="2" charset="-78"/>
              </a:endParaRPr>
            </a:p>
          </p:txBody>
        </p:sp>
        <p:sp>
          <p:nvSpPr>
            <p:cNvPr id="207" name="Freeform: Shape 206">
              <a:extLst>
                <a:ext uri="{FF2B5EF4-FFF2-40B4-BE49-F238E27FC236}">
                  <a16:creationId xmlns:a16="http://schemas.microsoft.com/office/drawing/2014/main" id="{2E301A3E-AEDF-407B-A027-B1B82A289C9D}"/>
                </a:ext>
              </a:extLst>
            </p:cNvPr>
            <p:cNvSpPr/>
            <p:nvPr/>
          </p:nvSpPr>
          <p:spPr>
            <a:xfrm>
              <a:off x="5898058" y="4520048"/>
              <a:ext cx="164163" cy="51249"/>
            </a:xfrm>
            <a:custGeom>
              <a:avLst/>
              <a:gdLst>
                <a:gd name="connsiteX0" fmla="*/ 0 w 164163"/>
                <a:gd name="connsiteY0" fmla="*/ 50812 h 51249"/>
                <a:gd name="connsiteX1" fmla="*/ 164164 w 164163"/>
                <a:gd name="connsiteY1" fmla="*/ 8589 h 51249"/>
                <a:gd name="connsiteX2" fmla="*/ 0 w 164163"/>
                <a:gd name="connsiteY2" fmla="*/ 50812 h 51249"/>
              </a:gdLst>
              <a:ahLst/>
              <a:cxnLst>
                <a:cxn ang="0">
                  <a:pos x="connsiteX0" y="connsiteY0"/>
                </a:cxn>
                <a:cxn ang="0">
                  <a:pos x="connsiteX1" y="connsiteY1"/>
                </a:cxn>
                <a:cxn ang="0">
                  <a:pos x="connsiteX2" y="connsiteY2"/>
                </a:cxn>
              </a:cxnLst>
              <a:rect l="l" t="t" r="r" b="b"/>
              <a:pathLst>
                <a:path w="164163" h="51249">
                  <a:moveTo>
                    <a:pt x="0" y="50812"/>
                  </a:moveTo>
                  <a:cubicBezTo>
                    <a:pt x="51006" y="23451"/>
                    <a:pt x="98295" y="-18096"/>
                    <a:pt x="164164" y="8589"/>
                  </a:cubicBezTo>
                  <a:cubicBezTo>
                    <a:pt x="104376" y="3860"/>
                    <a:pt x="60126" y="56554"/>
                    <a:pt x="0" y="50812"/>
                  </a:cubicBezTo>
                  <a:close/>
                </a:path>
              </a:pathLst>
            </a:custGeom>
            <a:solidFill>
              <a:srgbClr val="3F3F3F"/>
            </a:solidFill>
            <a:ln w="3378" cap="flat">
              <a:noFill/>
              <a:prstDash val="solid"/>
              <a:miter/>
            </a:ln>
          </p:spPr>
          <p:txBody>
            <a:bodyPr rtlCol="0" anchor="ctr"/>
            <a:lstStyle/>
            <a:p>
              <a:pPr algn="ctr" rtl="1"/>
              <a:endParaRPr lang="en-US">
                <a:cs typeface="B Nazanin" panose="00000400000000000000" pitchFamily="2" charset="-78"/>
              </a:endParaRPr>
            </a:p>
          </p:txBody>
        </p:sp>
        <p:sp>
          <p:nvSpPr>
            <p:cNvPr id="208" name="Freeform: Shape 207">
              <a:extLst>
                <a:ext uri="{FF2B5EF4-FFF2-40B4-BE49-F238E27FC236}">
                  <a16:creationId xmlns:a16="http://schemas.microsoft.com/office/drawing/2014/main" id="{DED7C14B-14B1-4CC2-AE53-79AC226ECA00}"/>
                </a:ext>
              </a:extLst>
            </p:cNvPr>
            <p:cNvSpPr/>
            <p:nvPr/>
          </p:nvSpPr>
          <p:spPr>
            <a:xfrm>
              <a:off x="5606212" y="4532438"/>
              <a:ext cx="167878" cy="42363"/>
            </a:xfrm>
            <a:custGeom>
              <a:avLst/>
              <a:gdLst>
                <a:gd name="connsiteX0" fmla="*/ 0 w 167878"/>
                <a:gd name="connsiteY0" fmla="*/ 15115 h 42363"/>
                <a:gd name="connsiteX1" fmla="*/ 167879 w 167878"/>
                <a:gd name="connsiteY1" fmla="*/ 40449 h 42363"/>
                <a:gd name="connsiteX2" fmla="*/ 0 w 167878"/>
                <a:gd name="connsiteY2" fmla="*/ 15115 h 42363"/>
              </a:gdLst>
              <a:ahLst/>
              <a:cxnLst>
                <a:cxn ang="0">
                  <a:pos x="connsiteX0" y="connsiteY0"/>
                </a:cxn>
                <a:cxn ang="0">
                  <a:pos x="connsiteX1" y="connsiteY1"/>
                </a:cxn>
                <a:cxn ang="0">
                  <a:pos x="connsiteX2" y="connsiteY2"/>
                </a:cxn>
              </a:cxnLst>
              <a:rect l="l" t="t" r="r" b="b"/>
              <a:pathLst>
                <a:path w="167878" h="42363">
                  <a:moveTo>
                    <a:pt x="0" y="15115"/>
                  </a:moveTo>
                  <a:cubicBezTo>
                    <a:pt x="36143" y="-12584"/>
                    <a:pt x="102349" y="-1099"/>
                    <a:pt x="167879" y="40449"/>
                  </a:cubicBezTo>
                  <a:cubicBezTo>
                    <a:pt x="106402" y="52947"/>
                    <a:pt x="58774" y="-423"/>
                    <a:pt x="0" y="15115"/>
                  </a:cubicBezTo>
                  <a:close/>
                </a:path>
              </a:pathLst>
            </a:custGeom>
            <a:solidFill>
              <a:srgbClr val="3E3E3E"/>
            </a:solidFill>
            <a:ln w="3378" cap="flat">
              <a:noFill/>
              <a:prstDash val="solid"/>
              <a:miter/>
            </a:ln>
          </p:spPr>
          <p:txBody>
            <a:bodyPr rtlCol="0" anchor="ctr"/>
            <a:lstStyle/>
            <a:p>
              <a:pPr algn="ctr" rtl="1"/>
              <a:endParaRPr lang="en-US">
                <a:cs typeface="B Nazanin" panose="00000400000000000000" pitchFamily="2" charset="-78"/>
              </a:endParaRPr>
            </a:p>
          </p:txBody>
        </p:sp>
        <p:sp>
          <p:nvSpPr>
            <p:cNvPr id="209" name="Freeform: Shape 208">
              <a:extLst>
                <a:ext uri="{FF2B5EF4-FFF2-40B4-BE49-F238E27FC236}">
                  <a16:creationId xmlns:a16="http://schemas.microsoft.com/office/drawing/2014/main" id="{D9A3B208-82D3-47D0-9D30-E4625A023464}"/>
                </a:ext>
              </a:extLst>
            </p:cNvPr>
            <p:cNvSpPr/>
            <p:nvPr/>
          </p:nvSpPr>
          <p:spPr>
            <a:xfrm>
              <a:off x="5003941" y="6600946"/>
              <a:ext cx="1678790" cy="65530"/>
            </a:xfrm>
            <a:custGeom>
              <a:avLst/>
              <a:gdLst>
                <a:gd name="connsiteX0" fmla="*/ 1631838 w 1678790"/>
                <a:gd name="connsiteY0" fmla="*/ 65530 h 65530"/>
                <a:gd name="connsiteX1" fmla="*/ 46952 w 1678790"/>
                <a:gd name="connsiteY1" fmla="*/ 65530 h 65530"/>
                <a:gd name="connsiteX2" fmla="*/ 0 w 1678790"/>
                <a:gd name="connsiteY2" fmla="*/ 18578 h 65530"/>
                <a:gd name="connsiteX3" fmla="*/ 0 w 1678790"/>
                <a:gd name="connsiteY3" fmla="*/ 13511 h 65530"/>
                <a:gd name="connsiteX4" fmla="*/ 13511 w 1678790"/>
                <a:gd name="connsiteY4" fmla="*/ 0 h 65530"/>
                <a:gd name="connsiteX5" fmla="*/ 1665279 w 1678790"/>
                <a:gd name="connsiteY5" fmla="*/ 0 h 65530"/>
                <a:gd name="connsiteX6" fmla="*/ 1678790 w 1678790"/>
                <a:gd name="connsiteY6" fmla="*/ 13511 h 65530"/>
                <a:gd name="connsiteX7" fmla="*/ 1678790 w 1678790"/>
                <a:gd name="connsiteY7" fmla="*/ 18578 h 65530"/>
                <a:gd name="connsiteX8" fmla="*/ 1631838 w 1678790"/>
                <a:gd name="connsiteY8" fmla="*/ 65530 h 65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8790" h="65530">
                  <a:moveTo>
                    <a:pt x="1631838" y="65530"/>
                  </a:moveTo>
                  <a:lnTo>
                    <a:pt x="46952" y="65530"/>
                  </a:lnTo>
                  <a:cubicBezTo>
                    <a:pt x="20943" y="65530"/>
                    <a:pt x="0" y="44587"/>
                    <a:pt x="0" y="18578"/>
                  </a:cubicBezTo>
                  <a:lnTo>
                    <a:pt x="0" y="13511"/>
                  </a:lnTo>
                  <a:cubicBezTo>
                    <a:pt x="0" y="6080"/>
                    <a:pt x="6080" y="0"/>
                    <a:pt x="13511" y="0"/>
                  </a:cubicBezTo>
                  <a:lnTo>
                    <a:pt x="1665279" y="0"/>
                  </a:lnTo>
                  <a:cubicBezTo>
                    <a:pt x="1672710" y="0"/>
                    <a:pt x="1678790" y="6080"/>
                    <a:pt x="1678790" y="13511"/>
                  </a:cubicBezTo>
                  <a:lnTo>
                    <a:pt x="1678790" y="18578"/>
                  </a:lnTo>
                  <a:cubicBezTo>
                    <a:pt x="1678790" y="44587"/>
                    <a:pt x="1657848" y="65530"/>
                    <a:pt x="1631838" y="65530"/>
                  </a:cubicBezTo>
                  <a:close/>
                </a:path>
              </a:pathLst>
            </a:custGeom>
            <a:solidFill>
              <a:schemeClr val="accent4"/>
            </a:solidFill>
            <a:ln w="3378" cap="flat">
              <a:noFill/>
              <a:prstDash val="solid"/>
              <a:miter/>
            </a:ln>
          </p:spPr>
          <p:txBody>
            <a:bodyPr rtlCol="0" anchor="ctr"/>
            <a:lstStyle/>
            <a:p>
              <a:pPr algn="ctr" rtl="1"/>
              <a:endParaRPr lang="en-US">
                <a:cs typeface="B Nazanin" panose="00000400000000000000" pitchFamily="2" charset="-78"/>
              </a:endParaRPr>
            </a:p>
          </p:txBody>
        </p:sp>
      </p:grpSp>
      <p:grpSp>
        <p:nvGrpSpPr>
          <p:cNvPr id="210" name="Group 209">
            <a:extLst>
              <a:ext uri="{FF2B5EF4-FFF2-40B4-BE49-F238E27FC236}">
                <a16:creationId xmlns:a16="http://schemas.microsoft.com/office/drawing/2014/main" id="{CBA8666D-FA16-4593-84B8-69445882BFC2}"/>
              </a:ext>
            </a:extLst>
          </p:cNvPr>
          <p:cNvGrpSpPr/>
          <p:nvPr/>
        </p:nvGrpSpPr>
        <p:grpSpPr>
          <a:xfrm>
            <a:off x="5226842" y="3589072"/>
            <a:ext cx="3842022" cy="3207941"/>
            <a:chOff x="732823" y="2045143"/>
            <a:chExt cx="4898146" cy="4089765"/>
          </a:xfrm>
        </p:grpSpPr>
        <p:grpSp>
          <p:nvGrpSpPr>
            <p:cNvPr id="211" name="Group 210">
              <a:extLst>
                <a:ext uri="{FF2B5EF4-FFF2-40B4-BE49-F238E27FC236}">
                  <a16:creationId xmlns:a16="http://schemas.microsoft.com/office/drawing/2014/main" id="{8F33BA4C-0C06-4B82-99F9-99FA0AD1B24D}"/>
                </a:ext>
              </a:extLst>
            </p:cNvPr>
            <p:cNvGrpSpPr/>
            <p:nvPr/>
          </p:nvGrpSpPr>
          <p:grpSpPr>
            <a:xfrm flipH="1">
              <a:off x="732823" y="3007650"/>
              <a:ext cx="4898146" cy="3127258"/>
              <a:chOff x="1585738" y="4408438"/>
              <a:chExt cx="2717520" cy="1735021"/>
            </a:xfrm>
          </p:grpSpPr>
          <p:sp>
            <p:nvSpPr>
              <p:cNvPr id="227" name="Oval 226">
                <a:extLst>
                  <a:ext uri="{FF2B5EF4-FFF2-40B4-BE49-F238E27FC236}">
                    <a16:creationId xmlns:a16="http://schemas.microsoft.com/office/drawing/2014/main" id="{8C5D735B-632B-4BFA-B59D-2D8D10F50E5D}"/>
                  </a:ext>
                </a:extLst>
              </p:cNvPr>
              <p:cNvSpPr/>
              <p:nvPr/>
            </p:nvSpPr>
            <p:spPr>
              <a:xfrm>
                <a:off x="1585738" y="5752874"/>
                <a:ext cx="2717520" cy="390585"/>
              </a:xfrm>
              <a:prstGeom prst="ellipse">
                <a:avLst/>
              </a:prstGeom>
              <a:solidFill>
                <a:schemeClr val="bg1">
                  <a:lumMod val="65000"/>
                </a:schemeClr>
              </a:soli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nvGrpSpPr>
              <p:cNvPr id="228" name="Group 227">
                <a:extLst>
                  <a:ext uri="{FF2B5EF4-FFF2-40B4-BE49-F238E27FC236}">
                    <a16:creationId xmlns:a16="http://schemas.microsoft.com/office/drawing/2014/main" id="{10AAAC6E-2AD7-4739-8A7B-7D52CE614DEC}"/>
                  </a:ext>
                </a:extLst>
              </p:cNvPr>
              <p:cNvGrpSpPr/>
              <p:nvPr/>
            </p:nvGrpSpPr>
            <p:grpSpPr>
              <a:xfrm flipH="1">
                <a:off x="1855021" y="4408438"/>
                <a:ext cx="2426144" cy="1612821"/>
                <a:chOff x="6917382" y="4652701"/>
                <a:chExt cx="2983072" cy="1983048"/>
              </a:xfrm>
            </p:grpSpPr>
            <p:sp>
              <p:nvSpPr>
                <p:cNvPr id="229" name="Freeform: Shape 228">
                  <a:extLst>
                    <a:ext uri="{FF2B5EF4-FFF2-40B4-BE49-F238E27FC236}">
                      <a16:creationId xmlns:a16="http://schemas.microsoft.com/office/drawing/2014/main" id="{155F27CB-8EFA-42C0-BA70-B67C1E6BAD4E}"/>
                    </a:ext>
                  </a:extLst>
                </p:cNvPr>
                <p:cNvSpPr/>
                <p:nvPr/>
              </p:nvSpPr>
              <p:spPr>
                <a:xfrm>
                  <a:off x="6917382" y="4652701"/>
                  <a:ext cx="2983072" cy="1983048"/>
                </a:xfrm>
                <a:custGeom>
                  <a:avLst/>
                  <a:gdLst>
                    <a:gd name="connsiteX0" fmla="*/ 2977241 w 2983072"/>
                    <a:gd name="connsiteY0" fmla="*/ 1404120 h 1983048"/>
                    <a:gd name="connsiteX1" fmla="*/ 1664038 w 2983072"/>
                    <a:gd name="connsiteY1" fmla="*/ 1312116 h 1983048"/>
                    <a:gd name="connsiteX2" fmla="*/ 1634323 w 2983072"/>
                    <a:gd name="connsiteY2" fmla="*/ 1288114 h 1983048"/>
                    <a:gd name="connsiteX3" fmla="*/ 1230305 w 2983072"/>
                    <a:gd name="connsiteY3" fmla="*/ 69774 h 1983048"/>
                    <a:gd name="connsiteX4" fmla="*/ 1130872 w 2983072"/>
                    <a:gd name="connsiteY4" fmla="*/ 56 h 1983048"/>
                    <a:gd name="connsiteX5" fmla="*/ 68538 w 2983072"/>
                    <a:gd name="connsiteY5" fmla="*/ 15486 h 1983048"/>
                    <a:gd name="connsiteX6" fmla="*/ 1678 w 2983072"/>
                    <a:gd name="connsiteY6" fmla="*/ 98918 h 1983048"/>
                    <a:gd name="connsiteX7" fmla="*/ 437126 w 2983072"/>
                    <a:gd name="connsiteY7" fmla="*/ 1469265 h 1983048"/>
                    <a:gd name="connsiteX8" fmla="*/ 531416 w 2983072"/>
                    <a:gd name="connsiteY8" fmla="*/ 1703562 h 1983048"/>
                    <a:gd name="connsiteX9" fmla="*/ 478271 w 2983072"/>
                    <a:gd name="connsiteY9" fmla="*/ 1825853 h 1983048"/>
                    <a:gd name="connsiteX10" fmla="*/ 554274 w 2983072"/>
                    <a:gd name="connsiteY10" fmla="*/ 1888141 h 1983048"/>
                    <a:gd name="connsiteX11" fmla="*/ 2109201 w 2983072"/>
                    <a:gd name="connsiteY11" fmla="*/ 1983003 h 1983048"/>
                    <a:gd name="connsiteX12" fmla="*/ 2322354 w 2983072"/>
                    <a:gd name="connsiteY12" fmla="*/ 1912714 h 1983048"/>
                    <a:gd name="connsiteX13" fmla="*/ 2959525 w 2983072"/>
                    <a:gd name="connsiteY13" fmla="*/ 1470408 h 1983048"/>
                    <a:gd name="connsiteX14" fmla="*/ 2977241 w 2983072"/>
                    <a:gd name="connsiteY14" fmla="*/ 1404120 h 1983048"/>
                    <a:gd name="connsiteX15" fmla="*/ 2977241 w 2983072"/>
                    <a:gd name="connsiteY15" fmla="*/ 1404120 h 1983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83072" h="1983048">
                      <a:moveTo>
                        <a:pt x="2977241" y="1404120"/>
                      </a:moveTo>
                      <a:cubicBezTo>
                        <a:pt x="2934953" y="1378976"/>
                        <a:pt x="1826903" y="1330402"/>
                        <a:pt x="1664038" y="1312116"/>
                      </a:cubicBezTo>
                      <a:cubicBezTo>
                        <a:pt x="1645752" y="1310401"/>
                        <a:pt x="1638895" y="1303544"/>
                        <a:pt x="1634323" y="1288114"/>
                      </a:cubicBezTo>
                      <a:cubicBezTo>
                        <a:pt x="1595464" y="1168680"/>
                        <a:pt x="1325737" y="356644"/>
                        <a:pt x="1230305" y="69774"/>
                      </a:cubicBezTo>
                      <a:cubicBezTo>
                        <a:pt x="1212018" y="14914"/>
                        <a:pt x="1189160" y="-1087"/>
                        <a:pt x="1130872" y="56"/>
                      </a:cubicBezTo>
                      <a:cubicBezTo>
                        <a:pt x="1060011" y="1199"/>
                        <a:pt x="140541" y="14914"/>
                        <a:pt x="68538" y="15486"/>
                      </a:cubicBezTo>
                      <a:cubicBezTo>
                        <a:pt x="17678" y="16057"/>
                        <a:pt x="-6894" y="48059"/>
                        <a:pt x="1678" y="98918"/>
                      </a:cubicBezTo>
                      <a:cubicBezTo>
                        <a:pt x="6249" y="125776"/>
                        <a:pt x="422840" y="1433835"/>
                        <a:pt x="437126" y="1469265"/>
                      </a:cubicBezTo>
                      <a:cubicBezTo>
                        <a:pt x="467413" y="1548126"/>
                        <a:pt x="471413" y="1637273"/>
                        <a:pt x="531416" y="1703562"/>
                      </a:cubicBezTo>
                      <a:cubicBezTo>
                        <a:pt x="458270" y="1744707"/>
                        <a:pt x="455413" y="1751564"/>
                        <a:pt x="478271" y="1825853"/>
                      </a:cubicBezTo>
                      <a:cubicBezTo>
                        <a:pt x="489700" y="1863569"/>
                        <a:pt x="514272" y="1885284"/>
                        <a:pt x="554274" y="1888141"/>
                      </a:cubicBezTo>
                      <a:cubicBezTo>
                        <a:pt x="729711" y="1900713"/>
                        <a:pt x="1952051" y="1985289"/>
                        <a:pt x="2109201" y="1983003"/>
                      </a:cubicBezTo>
                      <a:cubicBezTo>
                        <a:pt x="2188062" y="1981288"/>
                        <a:pt x="2226350" y="1983574"/>
                        <a:pt x="2322354" y="1912714"/>
                      </a:cubicBezTo>
                      <a:cubicBezTo>
                        <a:pt x="2388643" y="1865283"/>
                        <a:pt x="2905809" y="1512125"/>
                        <a:pt x="2959525" y="1470408"/>
                      </a:cubicBezTo>
                      <a:cubicBezTo>
                        <a:pt x="2984670" y="1449836"/>
                        <a:pt x="2988098" y="1430978"/>
                        <a:pt x="2977241" y="1404120"/>
                      </a:cubicBezTo>
                      <a:lnTo>
                        <a:pt x="2977241" y="1404120"/>
                      </a:lnTo>
                      <a:close/>
                    </a:path>
                  </a:pathLst>
                </a:custGeom>
                <a:solidFill>
                  <a:srgbClr val="484848"/>
                </a:solidFill>
                <a:ln w="5709" cap="flat">
                  <a:noFill/>
                  <a:prstDash val="solid"/>
                  <a:miter/>
                </a:ln>
              </p:spPr>
              <p:txBody>
                <a:bodyPr rtlCol="0" anchor="ctr"/>
                <a:lstStyle/>
                <a:p>
                  <a:pPr algn="ctr" rtl="1"/>
                  <a:endParaRPr lang="en-US">
                    <a:cs typeface="B Nazanin" panose="00000400000000000000" pitchFamily="2" charset="-78"/>
                  </a:endParaRPr>
                </a:p>
              </p:txBody>
            </p:sp>
            <p:sp>
              <p:nvSpPr>
                <p:cNvPr id="230" name="Freeform: Shape 229">
                  <a:extLst>
                    <a:ext uri="{FF2B5EF4-FFF2-40B4-BE49-F238E27FC236}">
                      <a16:creationId xmlns:a16="http://schemas.microsoft.com/office/drawing/2014/main" id="{CC212F2C-D933-4B9E-A00B-BCE6325B17FC}"/>
                    </a:ext>
                  </a:extLst>
                </p:cNvPr>
                <p:cNvSpPr/>
                <p:nvPr/>
              </p:nvSpPr>
              <p:spPr>
                <a:xfrm>
                  <a:off x="7049409" y="4778370"/>
                  <a:ext cx="1445617" cy="1416648"/>
                </a:xfrm>
                <a:custGeom>
                  <a:avLst/>
                  <a:gdLst>
                    <a:gd name="connsiteX0" fmla="*/ 1442293 w 1445617"/>
                    <a:gd name="connsiteY0" fmla="*/ 1036725 h 1416648"/>
                    <a:gd name="connsiteX1" fmla="*/ 1349718 w 1445617"/>
                    <a:gd name="connsiteY1" fmla="*/ 770427 h 1416648"/>
                    <a:gd name="connsiteX2" fmla="*/ 1094277 w 1445617"/>
                    <a:gd name="connsiteY2" fmla="*/ 25251 h 1416648"/>
                    <a:gd name="connsiteX3" fmla="*/ 1059419 w 1445617"/>
                    <a:gd name="connsiteY3" fmla="*/ 107 h 1416648"/>
                    <a:gd name="connsiteX4" fmla="*/ 62802 w 1445617"/>
                    <a:gd name="connsiteY4" fmla="*/ 41251 h 1416648"/>
                    <a:gd name="connsiteX5" fmla="*/ 13086 w 1445617"/>
                    <a:gd name="connsiteY5" fmla="*/ 109255 h 1416648"/>
                    <a:gd name="connsiteX6" fmla="*/ 166807 w 1445617"/>
                    <a:gd name="connsiteY6" fmla="*/ 575561 h 1416648"/>
                    <a:gd name="connsiteX7" fmla="*/ 430247 w 1445617"/>
                    <a:gd name="connsiteY7" fmla="*/ 1385312 h 1416648"/>
                    <a:gd name="connsiteX8" fmla="*/ 478250 w 1445617"/>
                    <a:gd name="connsiteY8" fmla="*/ 1408742 h 1416648"/>
                    <a:gd name="connsiteX9" fmla="*/ 1106278 w 1445617"/>
                    <a:gd name="connsiteY9" fmla="*/ 1184160 h 1416648"/>
                    <a:gd name="connsiteX10" fmla="*/ 1245141 w 1445617"/>
                    <a:gd name="connsiteY10" fmla="*/ 1132729 h 1416648"/>
                    <a:gd name="connsiteX11" fmla="*/ 1245141 w 1445617"/>
                    <a:gd name="connsiteY11" fmla="*/ 1132729 h 1416648"/>
                    <a:gd name="connsiteX12" fmla="*/ 1245141 w 1445617"/>
                    <a:gd name="connsiteY12" fmla="*/ 1132729 h 1416648"/>
                    <a:gd name="connsiteX13" fmla="*/ 1424007 w 1445617"/>
                    <a:gd name="connsiteY13" fmla="*/ 1071012 h 1416648"/>
                    <a:gd name="connsiteX14" fmla="*/ 1442293 w 1445617"/>
                    <a:gd name="connsiteY14" fmla="*/ 1036725 h 1416648"/>
                    <a:gd name="connsiteX15" fmla="*/ 1442293 w 1445617"/>
                    <a:gd name="connsiteY15" fmla="*/ 1036725 h 1416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45617" h="1416648">
                      <a:moveTo>
                        <a:pt x="1442293" y="1036725"/>
                      </a:moveTo>
                      <a:cubicBezTo>
                        <a:pt x="1410292" y="948150"/>
                        <a:pt x="1380005" y="859003"/>
                        <a:pt x="1349718" y="770427"/>
                      </a:cubicBezTo>
                      <a:cubicBezTo>
                        <a:pt x="1263999" y="521845"/>
                        <a:pt x="1178853" y="273833"/>
                        <a:pt x="1094277" y="25251"/>
                      </a:cubicBezTo>
                      <a:cubicBezTo>
                        <a:pt x="1087991" y="6964"/>
                        <a:pt x="1080563" y="-1036"/>
                        <a:pt x="1059419" y="107"/>
                      </a:cubicBezTo>
                      <a:cubicBezTo>
                        <a:pt x="1013131" y="2964"/>
                        <a:pt x="181093" y="35537"/>
                        <a:pt x="62802" y="41251"/>
                      </a:cubicBezTo>
                      <a:cubicBezTo>
                        <a:pt x="-9201" y="44680"/>
                        <a:pt x="-9201" y="41823"/>
                        <a:pt x="13086" y="109255"/>
                      </a:cubicBezTo>
                      <a:cubicBezTo>
                        <a:pt x="64517" y="264690"/>
                        <a:pt x="115948" y="420126"/>
                        <a:pt x="166807" y="575561"/>
                      </a:cubicBezTo>
                      <a:cubicBezTo>
                        <a:pt x="254811" y="845288"/>
                        <a:pt x="342243" y="1115586"/>
                        <a:pt x="430247" y="1385312"/>
                      </a:cubicBezTo>
                      <a:cubicBezTo>
                        <a:pt x="442248" y="1422457"/>
                        <a:pt x="442819" y="1421314"/>
                        <a:pt x="478250" y="1408742"/>
                      </a:cubicBezTo>
                      <a:cubicBezTo>
                        <a:pt x="687973" y="1333881"/>
                        <a:pt x="897126" y="1259592"/>
                        <a:pt x="1106278" y="1184160"/>
                      </a:cubicBezTo>
                      <a:cubicBezTo>
                        <a:pt x="1152566" y="1167588"/>
                        <a:pt x="1201139" y="1155016"/>
                        <a:pt x="1245141" y="1132729"/>
                      </a:cubicBezTo>
                      <a:lnTo>
                        <a:pt x="1245141" y="1132729"/>
                      </a:lnTo>
                      <a:lnTo>
                        <a:pt x="1245141" y="1132729"/>
                      </a:lnTo>
                      <a:cubicBezTo>
                        <a:pt x="1304573" y="1112157"/>
                        <a:pt x="1364004" y="1090442"/>
                        <a:pt x="1424007" y="1071012"/>
                      </a:cubicBezTo>
                      <a:cubicBezTo>
                        <a:pt x="1445150" y="1065298"/>
                        <a:pt x="1449722" y="1057869"/>
                        <a:pt x="1442293" y="1036725"/>
                      </a:cubicBezTo>
                      <a:lnTo>
                        <a:pt x="1442293" y="1036725"/>
                      </a:lnTo>
                      <a:close/>
                    </a:path>
                  </a:pathLst>
                </a:custGeom>
                <a:solidFill>
                  <a:srgbClr val="8F8C8D"/>
                </a:solidFill>
                <a:ln w="5709" cap="flat">
                  <a:noFill/>
                  <a:prstDash val="solid"/>
                  <a:miter/>
                </a:ln>
              </p:spPr>
              <p:txBody>
                <a:bodyPr rtlCol="0" anchor="ctr"/>
                <a:lstStyle/>
                <a:p>
                  <a:pPr algn="ctr" rtl="1"/>
                  <a:endParaRPr lang="en-US">
                    <a:cs typeface="B Nazanin" panose="00000400000000000000" pitchFamily="2" charset="-78"/>
                  </a:endParaRPr>
                </a:p>
              </p:txBody>
            </p:sp>
            <p:sp>
              <p:nvSpPr>
                <p:cNvPr id="231" name="Freeform: Shape 230">
                  <a:extLst>
                    <a:ext uri="{FF2B5EF4-FFF2-40B4-BE49-F238E27FC236}">
                      <a16:creationId xmlns:a16="http://schemas.microsoft.com/office/drawing/2014/main" id="{DC37055F-DEAA-402F-87E9-5376B1F6EF49}"/>
                    </a:ext>
                  </a:extLst>
                </p:cNvPr>
                <p:cNvSpPr/>
                <p:nvPr/>
              </p:nvSpPr>
              <p:spPr>
                <a:xfrm>
                  <a:off x="7048837" y="4800764"/>
                  <a:ext cx="1251998" cy="1394255"/>
                </a:xfrm>
                <a:custGeom>
                  <a:avLst/>
                  <a:gdLst>
                    <a:gd name="connsiteX0" fmla="*/ 1251999 w 1251998"/>
                    <a:gd name="connsiteY0" fmla="*/ 1108050 h 1394255"/>
                    <a:gd name="connsiteX1" fmla="*/ 413104 w 1251998"/>
                    <a:gd name="connsiteY1" fmla="*/ 0 h 1394255"/>
                    <a:gd name="connsiteX2" fmla="*/ 62802 w 1251998"/>
                    <a:gd name="connsiteY2" fmla="*/ 16001 h 1394255"/>
                    <a:gd name="connsiteX3" fmla="*/ 13086 w 1251998"/>
                    <a:gd name="connsiteY3" fmla="*/ 84575 h 1394255"/>
                    <a:gd name="connsiteX4" fmla="*/ 166807 w 1251998"/>
                    <a:gd name="connsiteY4" fmla="*/ 551453 h 1394255"/>
                    <a:gd name="connsiteX5" fmla="*/ 429676 w 1251998"/>
                    <a:gd name="connsiteY5" fmla="*/ 1362919 h 1394255"/>
                    <a:gd name="connsiteX6" fmla="*/ 477678 w 1251998"/>
                    <a:gd name="connsiteY6" fmla="*/ 1386348 h 1394255"/>
                    <a:gd name="connsiteX7" fmla="*/ 1105706 w 1251998"/>
                    <a:gd name="connsiteY7" fmla="*/ 1161195 h 1394255"/>
                    <a:gd name="connsiteX8" fmla="*/ 1244570 w 1251998"/>
                    <a:gd name="connsiteY8" fmla="*/ 1109764 h 1394255"/>
                    <a:gd name="connsiteX9" fmla="*/ 1244570 w 1251998"/>
                    <a:gd name="connsiteY9" fmla="*/ 1109764 h 1394255"/>
                    <a:gd name="connsiteX10" fmla="*/ 1244570 w 1251998"/>
                    <a:gd name="connsiteY10" fmla="*/ 1109764 h 1394255"/>
                    <a:gd name="connsiteX11" fmla="*/ 1251999 w 1251998"/>
                    <a:gd name="connsiteY11" fmla="*/ 1108050 h 1394255"/>
                    <a:gd name="connsiteX12" fmla="*/ 1251999 w 1251998"/>
                    <a:gd name="connsiteY12" fmla="*/ 1108050 h 1394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1998" h="1394255">
                      <a:moveTo>
                        <a:pt x="1251999" y="1108050"/>
                      </a:moveTo>
                      <a:lnTo>
                        <a:pt x="413104" y="0"/>
                      </a:lnTo>
                      <a:cubicBezTo>
                        <a:pt x="296527" y="10858"/>
                        <a:pt x="179379" y="10286"/>
                        <a:pt x="62802" y="16001"/>
                      </a:cubicBezTo>
                      <a:cubicBezTo>
                        <a:pt x="-9201" y="19429"/>
                        <a:pt x="-9201" y="16572"/>
                        <a:pt x="13086" y="84575"/>
                      </a:cubicBezTo>
                      <a:cubicBezTo>
                        <a:pt x="64517" y="240011"/>
                        <a:pt x="115948" y="396018"/>
                        <a:pt x="166807" y="551453"/>
                      </a:cubicBezTo>
                      <a:cubicBezTo>
                        <a:pt x="254811" y="821751"/>
                        <a:pt x="342243" y="1092049"/>
                        <a:pt x="429676" y="1362919"/>
                      </a:cubicBezTo>
                      <a:cubicBezTo>
                        <a:pt x="441677" y="1400063"/>
                        <a:pt x="442248" y="1398920"/>
                        <a:pt x="477678" y="1386348"/>
                      </a:cubicBezTo>
                      <a:cubicBezTo>
                        <a:pt x="686830" y="1311488"/>
                        <a:pt x="896554" y="1237199"/>
                        <a:pt x="1105706" y="1161195"/>
                      </a:cubicBezTo>
                      <a:cubicBezTo>
                        <a:pt x="1151994" y="1144623"/>
                        <a:pt x="1200568" y="1132051"/>
                        <a:pt x="1244570" y="1109764"/>
                      </a:cubicBezTo>
                      <a:lnTo>
                        <a:pt x="1244570" y="1109764"/>
                      </a:lnTo>
                      <a:lnTo>
                        <a:pt x="1244570" y="1109764"/>
                      </a:lnTo>
                      <a:cubicBezTo>
                        <a:pt x="1247427" y="1109764"/>
                        <a:pt x="1249713" y="1108621"/>
                        <a:pt x="1251999" y="1108050"/>
                      </a:cubicBezTo>
                      <a:lnTo>
                        <a:pt x="1251999" y="1108050"/>
                      </a:lnTo>
                      <a:close/>
                    </a:path>
                  </a:pathLst>
                </a:custGeom>
                <a:solidFill>
                  <a:srgbClr val="6F6F6F"/>
                </a:solidFill>
                <a:ln w="5709" cap="flat">
                  <a:noFill/>
                  <a:prstDash val="solid"/>
                  <a:miter/>
                </a:ln>
              </p:spPr>
              <p:txBody>
                <a:bodyPr rtlCol="0" anchor="ctr"/>
                <a:lstStyle/>
                <a:p>
                  <a:pPr algn="ctr" rtl="1"/>
                  <a:endParaRPr lang="en-US">
                    <a:cs typeface="B Nazanin" panose="00000400000000000000" pitchFamily="2" charset="-78"/>
                  </a:endParaRPr>
                </a:p>
              </p:txBody>
            </p:sp>
            <p:sp>
              <p:nvSpPr>
                <p:cNvPr id="232" name="Freeform: Shape 231">
                  <a:extLst>
                    <a:ext uri="{FF2B5EF4-FFF2-40B4-BE49-F238E27FC236}">
                      <a16:creationId xmlns:a16="http://schemas.microsoft.com/office/drawing/2014/main" id="{F8C9056B-421F-4ED3-9D25-9C8642D42C59}"/>
                    </a:ext>
                  </a:extLst>
                </p:cNvPr>
                <p:cNvSpPr/>
                <p:nvPr/>
              </p:nvSpPr>
              <p:spPr>
                <a:xfrm>
                  <a:off x="7409336" y="6400982"/>
                  <a:ext cx="1760252" cy="217078"/>
                </a:xfrm>
                <a:custGeom>
                  <a:avLst/>
                  <a:gdLst>
                    <a:gd name="connsiteX0" fmla="*/ 1634963 w 1760252"/>
                    <a:gd name="connsiteY0" fmla="*/ 216435 h 217078"/>
                    <a:gd name="connsiteX1" fmla="*/ 84035 w 1760252"/>
                    <a:gd name="connsiteY1" fmla="*/ 121574 h 217078"/>
                    <a:gd name="connsiteX2" fmla="*/ 603 w 1760252"/>
                    <a:gd name="connsiteY2" fmla="*/ 29570 h 217078"/>
                    <a:gd name="connsiteX3" fmla="*/ 37748 w 1760252"/>
                    <a:gd name="connsiteY3" fmla="*/ 997 h 217078"/>
                    <a:gd name="connsiteX4" fmla="*/ 1735539 w 1760252"/>
                    <a:gd name="connsiteY4" fmla="*/ 162718 h 217078"/>
                    <a:gd name="connsiteX5" fmla="*/ 1760111 w 1760252"/>
                    <a:gd name="connsiteY5" fmla="*/ 178719 h 217078"/>
                    <a:gd name="connsiteX6" fmla="*/ 1737824 w 1760252"/>
                    <a:gd name="connsiteY6" fmla="*/ 197577 h 217078"/>
                    <a:gd name="connsiteX7" fmla="*/ 1634963 w 1760252"/>
                    <a:gd name="connsiteY7" fmla="*/ 216435 h 217078"/>
                    <a:gd name="connsiteX8" fmla="*/ 1634963 w 1760252"/>
                    <a:gd name="connsiteY8" fmla="*/ 216435 h 217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0252" h="217078">
                      <a:moveTo>
                        <a:pt x="1634963" y="216435"/>
                      </a:moveTo>
                      <a:cubicBezTo>
                        <a:pt x="1518386" y="208435"/>
                        <a:pt x="207470" y="130145"/>
                        <a:pt x="84035" y="121574"/>
                      </a:cubicBezTo>
                      <a:cubicBezTo>
                        <a:pt x="30319" y="118145"/>
                        <a:pt x="-5111" y="77572"/>
                        <a:pt x="603" y="29570"/>
                      </a:cubicBezTo>
                      <a:cubicBezTo>
                        <a:pt x="3460" y="7854"/>
                        <a:pt x="13175" y="-3575"/>
                        <a:pt x="37748" y="997"/>
                      </a:cubicBezTo>
                      <a:cubicBezTo>
                        <a:pt x="112608" y="13569"/>
                        <a:pt x="1641820" y="147289"/>
                        <a:pt x="1735539" y="162718"/>
                      </a:cubicBezTo>
                      <a:cubicBezTo>
                        <a:pt x="1746968" y="164433"/>
                        <a:pt x="1758397" y="167290"/>
                        <a:pt x="1760111" y="178719"/>
                      </a:cubicBezTo>
                      <a:cubicBezTo>
                        <a:pt x="1761825" y="192434"/>
                        <a:pt x="1747539" y="194148"/>
                        <a:pt x="1737824" y="197577"/>
                      </a:cubicBezTo>
                      <a:cubicBezTo>
                        <a:pt x="1704109" y="209006"/>
                        <a:pt x="1670964" y="219864"/>
                        <a:pt x="1634963" y="216435"/>
                      </a:cubicBezTo>
                      <a:lnTo>
                        <a:pt x="1634963" y="216435"/>
                      </a:lnTo>
                      <a:close/>
                    </a:path>
                  </a:pathLst>
                </a:custGeom>
                <a:solidFill>
                  <a:srgbClr val="6F6F6F"/>
                </a:solidFill>
                <a:ln w="5709" cap="flat">
                  <a:noFill/>
                  <a:prstDash val="solid"/>
                  <a:miter/>
                </a:ln>
              </p:spPr>
              <p:txBody>
                <a:bodyPr rtlCol="0" anchor="ctr"/>
                <a:lstStyle/>
                <a:p>
                  <a:pPr algn="ctr" rtl="1"/>
                  <a:endParaRPr lang="en-US">
                    <a:cs typeface="B Nazanin" panose="00000400000000000000" pitchFamily="2" charset="-78"/>
                  </a:endParaRPr>
                </a:p>
              </p:txBody>
            </p:sp>
            <p:sp>
              <p:nvSpPr>
                <p:cNvPr id="233" name="Freeform: Shape 232">
                  <a:extLst>
                    <a:ext uri="{FF2B5EF4-FFF2-40B4-BE49-F238E27FC236}">
                      <a16:creationId xmlns:a16="http://schemas.microsoft.com/office/drawing/2014/main" id="{73DCA072-7B6E-4B95-B4FA-CFCA34CDD3C3}"/>
                    </a:ext>
                  </a:extLst>
                </p:cNvPr>
                <p:cNvSpPr/>
                <p:nvPr/>
              </p:nvSpPr>
              <p:spPr>
                <a:xfrm>
                  <a:off x="6952507" y="4726584"/>
                  <a:ext cx="531234" cy="1611633"/>
                </a:xfrm>
                <a:custGeom>
                  <a:avLst/>
                  <a:gdLst>
                    <a:gd name="connsiteX0" fmla="*/ 531149 w 531234"/>
                    <a:gd name="connsiteY0" fmla="*/ 1599963 h 1611633"/>
                    <a:gd name="connsiteX1" fmla="*/ 524291 w 531234"/>
                    <a:gd name="connsiteY1" fmla="*/ 1610821 h 1611633"/>
                    <a:gd name="connsiteX2" fmla="*/ 511719 w 531234"/>
                    <a:gd name="connsiteY2" fmla="*/ 1606249 h 1611633"/>
                    <a:gd name="connsiteX3" fmla="*/ 500290 w 531234"/>
                    <a:gd name="connsiteY3" fmla="*/ 1573105 h 1611633"/>
                    <a:gd name="connsiteX4" fmla="*/ 294567 w 531234"/>
                    <a:gd name="connsiteY4" fmla="*/ 933648 h 1611633"/>
                    <a:gd name="connsiteX5" fmla="*/ 8840 w 531234"/>
                    <a:gd name="connsiteY5" fmla="*/ 36464 h 1611633"/>
                    <a:gd name="connsiteX6" fmla="*/ 8268 w 531234"/>
                    <a:gd name="connsiteY6" fmla="*/ 1034 h 1611633"/>
                    <a:gd name="connsiteX7" fmla="*/ 28269 w 531234"/>
                    <a:gd name="connsiteY7" fmla="*/ 29035 h 1611633"/>
                    <a:gd name="connsiteX8" fmla="*/ 288281 w 531234"/>
                    <a:gd name="connsiteY8" fmla="*/ 843358 h 1611633"/>
                    <a:gd name="connsiteX9" fmla="*/ 524863 w 531234"/>
                    <a:gd name="connsiteY9" fmla="*/ 1579962 h 1611633"/>
                    <a:gd name="connsiteX10" fmla="*/ 531149 w 531234"/>
                    <a:gd name="connsiteY10" fmla="*/ 1599963 h 1611633"/>
                    <a:gd name="connsiteX11" fmla="*/ 531149 w 531234"/>
                    <a:gd name="connsiteY11" fmla="*/ 1599963 h 1611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1234" h="1611633">
                      <a:moveTo>
                        <a:pt x="531149" y="1599963"/>
                      </a:moveTo>
                      <a:cubicBezTo>
                        <a:pt x="531720" y="1604535"/>
                        <a:pt x="529434" y="1608535"/>
                        <a:pt x="524291" y="1610821"/>
                      </a:cubicBezTo>
                      <a:cubicBezTo>
                        <a:pt x="518577" y="1613107"/>
                        <a:pt x="514005" y="1610249"/>
                        <a:pt x="511719" y="1606249"/>
                      </a:cubicBezTo>
                      <a:cubicBezTo>
                        <a:pt x="507148" y="1595392"/>
                        <a:pt x="503719" y="1584534"/>
                        <a:pt x="500290" y="1573105"/>
                      </a:cubicBezTo>
                      <a:cubicBezTo>
                        <a:pt x="431716" y="1359953"/>
                        <a:pt x="363141" y="1146800"/>
                        <a:pt x="294567" y="933648"/>
                      </a:cubicBezTo>
                      <a:cubicBezTo>
                        <a:pt x="199134" y="634777"/>
                        <a:pt x="103701" y="335335"/>
                        <a:pt x="8840" y="36464"/>
                      </a:cubicBezTo>
                      <a:cubicBezTo>
                        <a:pt x="5411" y="25607"/>
                        <a:pt x="-8876" y="6749"/>
                        <a:pt x="8268" y="1034"/>
                      </a:cubicBezTo>
                      <a:cubicBezTo>
                        <a:pt x="27126" y="-5252"/>
                        <a:pt x="24840" y="18749"/>
                        <a:pt x="28269" y="29035"/>
                      </a:cubicBezTo>
                      <a:cubicBezTo>
                        <a:pt x="115702" y="299905"/>
                        <a:pt x="201420" y="571917"/>
                        <a:pt x="288281" y="843358"/>
                      </a:cubicBezTo>
                      <a:cubicBezTo>
                        <a:pt x="366570" y="1089083"/>
                        <a:pt x="446002" y="1334237"/>
                        <a:pt x="524863" y="1579962"/>
                      </a:cubicBezTo>
                      <a:cubicBezTo>
                        <a:pt x="526577" y="1585677"/>
                        <a:pt x="528292" y="1592535"/>
                        <a:pt x="531149" y="1599963"/>
                      </a:cubicBezTo>
                      <a:lnTo>
                        <a:pt x="531149" y="1599963"/>
                      </a:lnTo>
                      <a:close/>
                    </a:path>
                  </a:pathLst>
                </a:custGeom>
                <a:solidFill>
                  <a:srgbClr val="909090"/>
                </a:solidFill>
                <a:ln w="5709" cap="flat">
                  <a:noFill/>
                  <a:prstDash val="solid"/>
                  <a:miter/>
                </a:ln>
              </p:spPr>
              <p:txBody>
                <a:bodyPr rtlCol="0" anchor="ctr"/>
                <a:lstStyle/>
                <a:p>
                  <a:pPr algn="ctr" rtl="1"/>
                  <a:endParaRPr lang="en-US">
                    <a:cs typeface="B Nazanin" panose="00000400000000000000" pitchFamily="2" charset="-78"/>
                  </a:endParaRPr>
                </a:p>
              </p:txBody>
            </p:sp>
            <p:sp>
              <p:nvSpPr>
                <p:cNvPr id="234" name="Freeform: Shape 233">
                  <a:extLst>
                    <a:ext uri="{FF2B5EF4-FFF2-40B4-BE49-F238E27FC236}">
                      <a16:creationId xmlns:a16="http://schemas.microsoft.com/office/drawing/2014/main" id="{6BC3E05B-1624-4E0C-B86E-7A89FC39E3E2}"/>
                    </a:ext>
                  </a:extLst>
                </p:cNvPr>
                <p:cNvSpPr/>
                <p:nvPr/>
              </p:nvSpPr>
              <p:spPr>
                <a:xfrm>
                  <a:off x="7729130" y="6057561"/>
                  <a:ext cx="662402" cy="280414"/>
                </a:xfrm>
                <a:custGeom>
                  <a:avLst/>
                  <a:gdLst>
                    <a:gd name="connsiteX0" fmla="*/ 13395 w 662402"/>
                    <a:gd name="connsiteY0" fmla="*/ 280415 h 280414"/>
                    <a:gd name="connsiteX1" fmla="*/ 251 w 662402"/>
                    <a:gd name="connsiteY1" fmla="*/ 273557 h 280414"/>
                    <a:gd name="connsiteX2" fmla="*/ 11109 w 662402"/>
                    <a:gd name="connsiteY2" fmla="*/ 259271 h 280414"/>
                    <a:gd name="connsiteX3" fmla="*/ 628280 w 662402"/>
                    <a:gd name="connsiteY3" fmla="*/ 10117 h 280414"/>
                    <a:gd name="connsiteX4" fmla="*/ 660853 w 662402"/>
                    <a:gd name="connsiteY4" fmla="*/ 7260 h 280414"/>
                    <a:gd name="connsiteX5" fmla="*/ 636852 w 662402"/>
                    <a:gd name="connsiteY5" fmla="*/ 28975 h 280414"/>
                    <a:gd name="connsiteX6" fmla="*/ 13395 w 662402"/>
                    <a:gd name="connsiteY6" fmla="*/ 280415 h 280414"/>
                    <a:gd name="connsiteX7" fmla="*/ 13395 w 662402"/>
                    <a:gd name="connsiteY7" fmla="*/ 280415 h 280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2402" h="280414">
                      <a:moveTo>
                        <a:pt x="13395" y="280415"/>
                      </a:moveTo>
                      <a:cubicBezTo>
                        <a:pt x="6537" y="280415"/>
                        <a:pt x="1394" y="279844"/>
                        <a:pt x="251" y="273557"/>
                      </a:cubicBezTo>
                      <a:cubicBezTo>
                        <a:pt x="-1463" y="264414"/>
                        <a:pt x="5966" y="261557"/>
                        <a:pt x="11109" y="259271"/>
                      </a:cubicBezTo>
                      <a:cubicBezTo>
                        <a:pt x="48825" y="243270"/>
                        <a:pt x="460272" y="77549"/>
                        <a:pt x="628280" y="10117"/>
                      </a:cubicBezTo>
                      <a:cubicBezTo>
                        <a:pt x="638566" y="6117"/>
                        <a:pt x="653995" y="-8741"/>
                        <a:pt x="660853" y="7260"/>
                      </a:cubicBezTo>
                      <a:cubicBezTo>
                        <a:pt x="668282" y="23832"/>
                        <a:pt x="647138" y="24403"/>
                        <a:pt x="636852" y="28975"/>
                      </a:cubicBezTo>
                      <a:cubicBezTo>
                        <a:pt x="435700" y="111265"/>
                        <a:pt x="18538" y="278701"/>
                        <a:pt x="13395" y="280415"/>
                      </a:cubicBezTo>
                      <a:lnTo>
                        <a:pt x="13395" y="280415"/>
                      </a:lnTo>
                      <a:close/>
                    </a:path>
                  </a:pathLst>
                </a:custGeom>
                <a:solidFill>
                  <a:srgbClr val="908F90"/>
                </a:solidFill>
                <a:ln w="5709" cap="flat">
                  <a:noFill/>
                  <a:prstDash val="solid"/>
                  <a:miter/>
                </a:ln>
              </p:spPr>
              <p:txBody>
                <a:bodyPr rtlCol="0" anchor="ctr"/>
                <a:lstStyle/>
                <a:p>
                  <a:pPr algn="ctr" rtl="1"/>
                  <a:endParaRPr lang="en-US">
                    <a:cs typeface="B Nazanin" panose="00000400000000000000" pitchFamily="2" charset="-78"/>
                  </a:endParaRPr>
                </a:p>
              </p:txBody>
            </p:sp>
            <p:sp>
              <p:nvSpPr>
                <p:cNvPr id="235" name="Freeform: Shape 234">
                  <a:extLst>
                    <a:ext uri="{FF2B5EF4-FFF2-40B4-BE49-F238E27FC236}">
                      <a16:creationId xmlns:a16="http://schemas.microsoft.com/office/drawing/2014/main" id="{16086152-3667-42C2-ABA2-F2B8457002F8}"/>
                    </a:ext>
                  </a:extLst>
                </p:cNvPr>
                <p:cNvSpPr/>
                <p:nvPr/>
              </p:nvSpPr>
              <p:spPr>
                <a:xfrm>
                  <a:off x="7609376" y="6263687"/>
                  <a:ext cx="114290" cy="51430"/>
                </a:xfrm>
                <a:custGeom>
                  <a:avLst/>
                  <a:gdLst>
                    <a:gd name="connsiteX0" fmla="*/ 0 w 114290"/>
                    <a:gd name="connsiteY0" fmla="*/ 42288 h 51430"/>
                    <a:gd name="connsiteX1" fmla="*/ 110862 w 114290"/>
                    <a:gd name="connsiteY1" fmla="*/ 0 h 51430"/>
                    <a:gd name="connsiteX2" fmla="*/ 114291 w 114290"/>
                    <a:gd name="connsiteY2" fmla="*/ 9143 h 51430"/>
                    <a:gd name="connsiteX3" fmla="*/ 3429 w 114290"/>
                    <a:gd name="connsiteY3" fmla="*/ 51431 h 51430"/>
                    <a:gd name="connsiteX4" fmla="*/ 0 w 114290"/>
                    <a:gd name="connsiteY4" fmla="*/ 42288 h 51430"/>
                    <a:gd name="connsiteX5" fmla="*/ 0 w 114290"/>
                    <a:gd name="connsiteY5" fmla="*/ 42288 h 51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290" h="51430">
                      <a:moveTo>
                        <a:pt x="0" y="42288"/>
                      </a:moveTo>
                      <a:cubicBezTo>
                        <a:pt x="36573" y="28001"/>
                        <a:pt x="73718" y="14286"/>
                        <a:pt x="110862" y="0"/>
                      </a:cubicBezTo>
                      <a:cubicBezTo>
                        <a:pt x="112005" y="3429"/>
                        <a:pt x="113148" y="6286"/>
                        <a:pt x="114291" y="9143"/>
                      </a:cubicBezTo>
                      <a:cubicBezTo>
                        <a:pt x="77718" y="23429"/>
                        <a:pt x="40573" y="37145"/>
                        <a:pt x="3429" y="51431"/>
                      </a:cubicBezTo>
                      <a:cubicBezTo>
                        <a:pt x="2286" y="48574"/>
                        <a:pt x="1143" y="45145"/>
                        <a:pt x="0" y="42288"/>
                      </a:cubicBezTo>
                      <a:lnTo>
                        <a:pt x="0" y="42288"/>
                      </a:lnTo>
                      <a:close/>
                    </a:path>
                  </a:pathLst>
                </a:custGeom>
                <a:solidFill>
                  <a:srgbClr val="D0D0D0"/>
                </a:solidFill>
                <a:ln w="5709" cap="flat">
                  <a:noFill/>
                  <a:prstDash val="solid"/>
                  <a:miter/>
                </a:ln>
              </p:spPr>
              <p:txBody>
                <a:bodyPr rtlCol="0" anchor="ctr"/>
                <a:lstStyle/>
                <a:p>
                  <a:pPr algn="ctr" rtl="1"/>
                  <a:endParaRPr lang="en-US">
                    <a:cs typeface="B Nazanin" panose="00000400000000000000" pitchFamily="2" charset="-78"/>
                  </a:endParaRPr>
                </a:p>
              </p:txBody>
            </p:sp>
          </p:grpSp>
        </p:grpSp>
        <p:grpSp>
          <p:nvGrpSpPr>
            <p:cNvPr id="212" name="Group 211">
              <a:extLst>
                <a:ext uri="{FF2B5EF4-FFF2-40B4-BE49-F238E27FC236}">
                  <a16:creationId xmlns:a16="http://schemas.microsoft.com/office/drawing/2014/main" id="{FEEF18A5-7553-454E-8062-28CA70CD02B2}"/>
                </a:ext>
              </a:extLst>
            </p:cNvPr>
            <p:cNvGrpSpPr/>
            <p:nvPr/>
          </p:nvGrpSpPr>
          <p:grpSpPr>
            <a:xfrm>
              <a:off x="1036543" y="2045143"/>
              <a:ext cx="2961756" cy="3431661"/>
              <a:chOff x="810119" y="1788769"/>
              <a:chExt cx="2961756" cy="3431661"/>
            </a:xfrm>
          </p:grpSpPr>
          <p:sp>
            <p:nvSpPr>
              <p:cNvPr id="213" name="Freeform: Shape 212">
                <a:extLst>
                  <a:ext uri="{FF2B5EF4-FFF2-40B4-BE49-F238E27FC236}">
                    <a16:creationId xmlns:a16="http://schemas.microsoft.com/office/drawing/2014/main" id="{CF0A1F96-114D-44D1-8A07-BE938D15E6D8}"/>
                  </a:ext>
                </a:extLst>
              </p:cNvPr>
              <p:cNvSpPr/>
              <p:nvPr/>
            </p:nvSpPr>
            <p:spPr>
              <a:xfrm rot="739140" flipH="1">
                <a:off x="2488836" y="1806214"/>
                <a:ext cx="589030" cy="684918"/>
              </a:xfrm>
              <a:custGeom>
                <a:avLst/>
                <a:gdLst>
                  <a:gd name="connsiteX0" fmla="*/ 737970 w 815751"/>
                  <a:gd name="connsiteY0" fmla="*/ 666829 h 948547"/>
                  <a:gd name="connsiteX1" fmla="*/ 821442 w 815751"/>
                  <a:gd name="connsiteY1" fmla="*/ 388905 h 948547"/>
                  <a:gd name="connsiteX2" fmla="*/ 410721 w 815751"/>
                  <a:gd name="connsiteY2" fmla="*/ 0 h 948547"/>
                  <a:gd name="connsiteX3" fmla="*/ 0 w 815751"/>
                  <a:gd name="connsiteY3" fmla="*/ 388905 h 948547"/>
                  <a:gd name="connsiteX4" fmla="*/ 42685 w 815751"/>
                  <a:gd name="connsiteY4" fmla="*/ 561540 h 948547"/>
                  <a:gd name="connsiteX5" fmla="*/ 90112 w 815751"/>
                  <a:gd name="connsiteY5" fmla="*/ 828082 h 948547"/>
                  <a:gd name="connsiteX6" fmla="*/ 90112 w 815751"/>
                  <a:gd name="connsiteY6" fmla="*/ 828082 h 948547"/>
                  <a:gd name="connsiteX7" fmla="*/ 129002 w 815751"/>
                  <a:gd name="connsiteY7" fmla="*/ 863178 h 948547"/>
                  <a:gd name="connsiteX8" fmla="*/ 257056 w 815751"/>
                  <a:gd name="connsiteY8" fmla="*/ 897326 h 948547"/>
                  <a:gd name="connsiteX9" fmla="*/ 492296 w 815751"/>
                  <a:gd name="connsiteY9" fmla="*/ 860333 h 948547"/>
                  <a:gd name="connsiteX10" fmla="*/ 602328 w 815751"/>
                  <a:gd name="connsiteY10" fmla="*/ 957085 h 948547"/>
                  <a:gd name="connsiteX11" fmla="*/ 758838 w 815751"/>
                  <a:gd name="connsiteY11" fmla="*/ 734176 h 948547"/>
                  <a:gd name="connsiteX12" fmla="*/ 737970 w 815751"/>
                  <a:gd name="connsiteY12" fmla="*/ 666829 h 948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5751" h="948547">
                    <a:moveTo>
                      <a:pt x="737970" y="666829"/>
                    </a:moveTo>
                    <a:cubicBezTo>
                      <a:pt x="771169" y="552055"/>
                      <a:pt x="815751" y="510319"/>
                      <a:pt x="821442" y="388905"/>
                    </a:cubicBezTo>
                    <a:cubicBezTo>
                      <a:pt x="832825" y="174533"/>
                      <a:pt x="637424" y="0"/>
                      <a:pt x="410721" y="0"/>
                    </a:cubicBezTo>
                    <a:cubicBezTo>
                      <a:pt x="184018" y="0"/>
                      <a:pt x="0" y="173584"/>
                      <a:pt x="0" y="388905"/>
                    </a:cubicBezTo>
                    <a:cubicBezTo>
                      <a:pt x="0" y="451509"/>
                      <a:pt x="31302" y="502730"/>
                      <a:pt x="42685" y="561540"/>
                    </a:cubicBezTo>
                    <a:cubicBezTo>
                      <a:pt x="42685" y="562489"/>
                      <a:pt x="81575" y="825237"/>
                      <a:pt x="90112" y="828082"/>
                    </a:cubicBezTo>
                    <a:lnTo>
                      <a:pt x="90112" y="828082"/>
                    </a:lnTo>
                    <a:cubicBezTo>
                      <a:pt x="95803" y="849899"/>
                      <a:pt x="111929" y="857487"/>
                      <a:pt x="129002" y="863178"/>
                    </a:cubicBezTo>
                    <a:cubicBezTo>
                      <a:pt x="136591" y="867921"/>
                      <a:pt x="252314" y="894481"/>
                      <a:pt x="257056" y="897326"/>
                    </a:cubicBezTo>
                    <a:cubicBezTo>
                      <a:pt x="338632" y="905863"/>
                      <a:pt x="416412" y="889738"/>
                      <a:pt x="492296" y="860333"/>
                    </a:cubicBezTo>
                    <a:cubicBezTo>
                      <a:pt x="515061" y="850847"/>
                      <a:pt x="578614" y="932422"/>
                      <a:pt x="602328" y="957085"/>
                    </a:cubicBezTo>
                    <a:cubicBezTo>
                      <a:pt x="615608" y="959930"/>
                      <a:pt x="742713" y="794883"/>
                      <a:pt x="758838" y="734176"/>
                    </a:cubicBezTo>
                    <a:cubicBezTo>
                      <a:pt x="750301" y="723742"/>
                      <a:pt x="737970" y="688646"/>
                      <a:pt x="737970" y="666829"/>
                    </a:cubicBezTo>
                    <a:close/>
                  </a:path>
                </a:pathLst>
              </a:custGeom>
              <a:solidFill>
                <a:srgbClr val="FDCE98"/>
              </a:solidFill>
              <a:ln w="9484" cap="flat">
                <a:noFill/>
                <a:prstDash val="solid"/>
                <a:miter/>
              </a:ln>
            </p:spPr>
            <p:txBody>
              <a:bodyPr rtlCol="0" anchor="ctr"/>
              <a:lstStyle/>
              <a:p>
                <a:pPr algn="ctr" rtl="1"/>
                <a:endParaRPr lang="en-US">
                  <a:cs typeface="B Nazanin" panose="00000400000000000000" pitchFamily="2" charset="-78"/>
                </a:endParaRPr>
              </a:p>
            </p:txBody>
          </p:sp>
          <p:sp>
            <p:nvSpPr>
              <p:cNvPr id="214" name="Freeform: Shape 213">
                <a:extLst>
                  <a:ext uri="{FF2B5EF4-FFF2-40B4-BE49-F238E27FC236}">
                    <a16:creationId xmlns:a16="http://schemas.microsoft.com/office/drawing/2014/main" id="{C15EB09C-CB45-4B12-A174-8EDDAEC1A51E}"/>
                  </a:ext>
                </a:extLst>
              </p:cNvPr>
              <p:cNvSpPr/>
              <p:nvPr/>
            </p:nvSpPr>
            <p:spPr>
              <a:xfrm rot="739140" flipH="1">
                <a:off x="2428885" y="1788769"/>
                <a:ext cx="684918" cy="506840"/>
              </a:xfrm>
              <a:custGeom>
                <a:avLst/>
                <a:gdLst>
                  <a:gd name="connsiteX0" fmla="*/ 912217 w 948547"/>
                  <a:gd name="connsiteY0" fmla="*/ 188902 h 701925"/>
                  <a:gd name="connsiteX1" fmla="*/ 798391 w 948547"/>
                  <a:gd name="connsiteY1" fmla="*/ 80768 h 701925"/>
                  <a:gd name="connsiteX2" fmla="*/ 748118 w 948547"/>
                  <a:gd name="connsiteY2" fmla="*/ 11524 h 701925"/>
                  <a:gd name="connsiteX3" fmla="*/ 639983 w 948547"/>
                  <a:gd name="connsiteY3" fmla="*/ 13421 h 701925"/>
                  <a:gd name="connsiteX4" fmla="*/ 597299 w 948547"/>
                  <a:gd name="connsiteY4" fmla="*/ 19112 h 701925"/>
                  <a:gd name="connsiteX5" fmla="*/ 386721 w 948547"/>
                  <a:gd name="connsiteY5" fmla="*/ 10575 h 701925"/>
                  <a:gd name="connsiteX6" fmla="*/ 288072 w 948547"/>
                  <a:gd name="connsiteY6" fmla="*/ 24804 h 701925"/>
                  <a:gd name="connsiteX7" fmla="*/ 158121 w 948547"/>
                  <a:gd name="connsiteY7" fmla="*/ 56106 h 701925"/>
                  <a:gd name="connsiteX8" fmla="*/ 125870 w 948547"/>
                  <a:gd name="connsiteY8" fmla="*/ 76025 h 701925"/>
                  <a:gd name="connsiteX9" fmla="*/ 63266 w 948547"/>
                  <a:gd name="connsiteY9" fmla="*/ 198388 h 701925"/>
                  <a:gd name="connsiteX10" fmla="*/ 3508 w 948547"/>
                  <a:gd name="connsiteY10" fmla="*/ 349207 h 701925"/>
                  <a:gd name="connsiteX11" fmla="*/ 4456 w 948547"/>
                  <a:gd name="connsiteY11" fmla="*/ 422245 h 701925"/>
                  <a:gd name="connsiteX12" fmla="*/ 4456 w 948547"/>
                  <a:gd name="connsiteY12" fmla="*/ 422245 h 701925"/>
                  <a:gd name="connsiteX13" fmla="*/ 58524 w 948547"/>
                  <a:gd name="connsiteY13" fmla="*/ 583498 h 701925"/>
                  <a:gd name="connsiteX14" fmla="*/ 71803 w 948547"/>
                  <a:gd name="connsiteY14" fmla="*/ 560733 h 701925"/>
                  <a:gd name="connsiteX15" fmla="*/ 104054 w 948547"/>
                  <a:gd name="connsiteY15" fmla="*/ 474415 h 701925"/>
                  <a:gd name="connsiteX16" fmla="*/ 142944 w 948547"/>
                  <a:gd name="connsiteY16" fmla="*/ 476312 h 701925"/>
                  <a:gd name="connsiteX17" fmla="*/ 200806 w 948547"/>
                  <a:gd name="connsiteY17" fmla="*/ 564527 h 701925"/>
                  <a:gd name="connsiteX18" fmla="*/ 263410 w 948547"/>
                  <a:gd name="connsiteY18" fmla="*/ 581601 h 701925"/>
                  <a:gd name="connsiteX19" fmla="*/ 421817 w 948547"/>
                  <a:gd name="connsiteY19" fmla="*/ 565476 h 701925"/>
                  <a:gd name="connsiteX20" fmla="*/ 497701 w 948547"/>
                  <a:gd name="connsiteY20" fmla="*/ 528482 h 701925"/>
                  <a:gd name="connsiteX21" fmla="*/ 524260 w 948547"/>
                  <a:gd name="connsiteY21" fmla="*/ 540814 h 701925"/>
                  <a:gd name="connsiteX22" fmla="*/ 739581 w 948547"/>
                  <a:gd name="connsiteY22" fmla="*/ 710604 h 701925"/>
                  <a:gd name="connsiteX23" fmla="*/ 788905 w 948547"/>
                  <a:gd name="connsiteY23" fmla="*/ 634720 h 701925"/>
                  <a:gd name="connsiteX24" fmla="*/ 814516 w 948547"/>
                  <a:gd name="connsiteY24" fmla="*/ 570219 h 701925"/>
                  <a:gd name="connsiteX25" fmla="*/ 863841 w 948547"/>
                  <a:gd name="connsiteY25" fmla="*/ 491489 h 701925"/>
                  <a:gd name="connsiteX26" fmla="*/ 919805 w 948547"/>
                  <a:gd name="connsiteY26" fmla="*/ 377663 h 701925"/>
                  <a:gd name="connsiteX27" fmla="*/ 912217 w 948547"/>
                  <a:gd name="connsiteY27" fmla="*/ 188902 h 701925"/>
                  <a:gd name="connsiteX28" fmla="*/ 104054 w 948547"/>
                  <a:gd name="connsiteY28" fmla="*/ 413708 h 701925"/>
                  <a:gd name="connsiteX29" fmla="*/ 85083 w 948547"/>
                  <a:gd name="connsiteY29" fmla="*/ 446907 h 701925"/>
                  <a:gd name="connsiteX30" fmla="*/ 40501 w 948547"/>
                  <a:gd name="connsiteY30" fmla="*/ 445959 h 701925"/>
                  <a:gd name="connsiteX31" fmla="*/ 24376 w 948547"/>
                  <a:gd name="connsiteY31" fmla="*/ 431731 h 701925"/>
                  <a:gd name="connsiteX32" fmla="*/ 44295 w 948547"/>
                  <a:gd name="connsiteY32" fmla="*/ 400429 h 701925"/>
                  <a:gd name="connsiteX33" fmla="*/ 80340 w 948547"/>
                  <a:gd name="connsiteY33" fmla="*/ 394737 h 701925"/>
                  <a:gd name="connsiteX34" fmla="*/ 100260 w 948547"/>
                  <a:gd name="connsiteY34" fmla="*/ 403274 h 701925"/>
                  <a:gd name="connsiteX35" fmla="*/ 104054 w 948547"/>
                  <a:gd name="connsiteY35" fmla="*/ 413708 h 701925"/>
                  <a:gd name="connsiteX36" fmla="*/ 366802 w 948547"/>
                  <a:gd name="connsiteY36" fmla="*/ 431731 h 701925"/>
                  <a:gd name="connsiteX37" fmla="*/ 346882 w 948547"/>
                  <a:gd name="connsiteY37" fmla="*/ 442165 h 701925"/>
                  <a:gd name="connsiteX38" fmla="*/ 257719 w 948547"/>
                  <a:gd name="connsiteY38" fmla="*/ 439319 h 701925"/>
                  <a:gd name="connsiteX39" fmla="*/ 229262 w 948547"/>
                  <a:gd name="connsiteY39" fmla="*/ 405171 h 701925"/>
                  <a:gd name="connsiteX40" fmla="*/ 235902 w 948547"/>
                  <a:gd name="connsiteY40" fmla="*/ 396634 h 701925"/>
                  <a:gd name="connsiteX41" fmla="*/ 270050 w 948547"/>
                  <a:gd name="connsiteY41" fmla="*/ 385252 h 701925"/>
                  <a:gd name="connsiteX42" fmla="*/ 327911 w 948547"/>
                  <a:gd name="connsiteY42" fmla="*/ 395686 h 701925"/>
                  <a:gd name="connsiteX43" fmla="*/ 366802 w 948547"/>
                  <a:gd name="connsiteY43" fmla="*/ 431731 h 70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948547" h="701925">
                    <a:moveTo>
                      <a:pt x="912217" y="188902"/>
                    </a:moveTo>
                    <a:cubicBezTo>
                      <a:pt x="893246" y="179417"/>
                      <a:pt x="800288" y="120607"/>
                      <a:pt x="798391" y="80768"/>
                    </a:cubicBezTo>
                    <a:cubicBezTo>
                      <a:pt x="796494" y="48517"/>
                      <a:pt x="778471" y="24804"/>
                      <a:pt x="748118" y="11524"/>
                    </a:cubicBezTo>
                    <a:cubicBezTo>
                      <a:pt x="711124" y="-4601"/>
                      <a:pt x="676028" y="-3653"/>
                      <a:pt x="639983" y="13421"/>
                    </a:cubicBezTo>
                    <a:cubicBezTo>
                      <a:pt x="626704" y="21958"/>
                      <a:pt x="611527" y="21009"/>
                      <a:pt x="597299" y="19112"/>
                    </a:cubicBezTo>
                    <a:cubicBezTo>
                      <a:pt x="573585" y="15318"/>
                      <a:pt x="432251" y="141"/>
                      <a:pt x="386721" y="10575"/>
                    </a:cubicBezTo>
                    <a:cubicBezTo>
                      <a:pt x="356367" y="18164"/>
                      <a:pt x="318426" y="18164"/>
                      <a:pt x="288072" y="24804"/>
                    </a:cubicBezTo>
                    <a:cubicBezTo>
                      <a:pt x="266255" y="29546"/>
                      <a:pt x="203651" y="58951"/>
                      <a:pt x="158121" y="56106"/>
                    </a:cubicBezTo>
                    <a:cubicBezTo>
                      <a:pt x="144841" y="55157"/>
                      <a:pt x="133459" y="63694"/>
                      <a:pt x="125870" y="76025"/>
                    </a:cubicBezTo>
                    <a:cubicBezTo>
                      <a:pt x="101208" y="114916"/>
                      <a:pt x="78443" y="154755"/>
                      <a:pt x="63266" y="198388"/>
                    </a:cubicBezTo>
                    <a:cubicBezTo>
                      <a:pt x="39553" y="258146"/>
                      <a:pt x="7302" y="292294"/>
                      <a:pt x="3508" y="349207"/>
                    </a:cubicBezTo>
                    <a:cubicBezTo>
                      <a:pt x="662" y="358692"/>
                      <a:pt x="-3132" y="396634"/>
                      <a:pt x="4456" y="422245"/>
                    </a:cubicBezTo>
                    <a:lnTo>
                      <a:pt x="4456" y="422245"/>
                    </a:lnTo>
                    <a:cubicBezTo>
                      <a:pt x="18684" y="451650"/>
                      <a:pt x="51884" y="563579"/>
                      <a:pt x="58524" y="583498"/>
                    </a:cubicBezTo>
                    <a:cubicBezTo>
                      <a:pt x="71803" y="581601"/>
                      <a:pt x="68958" y="569270"/>
                      <a:pt x="71803" y="560733"/>
                    </a:cubicBezTo>
                    <a:cubicBezTo>
                      <a:pt x="80340" y="531328"/>
                      <a:pt x="85083" y="500026"/>
                      <a:pt x="104054" y="474415"/>
                    </a:cubicBezTo>
                    <a:cubicBezTo>
                      <a:pt x="115436" y="463981"/>
                      <a:pt x="132510" y="457341"/>
                      <a:pt x="142944" y="476312"/>
                    </a:cubicBezTo>
                    <a:cubicBezTo>
                      <a:pt x="167607" y="518049"/>
                      <a:pt x="177092" y="536071"/>
                      <a:pt x="200806" y="564527"/>
                    </a:cubicBezTo>
                    <a:cubicBezTo>
                      <a:pt x="217880" y="584447"/>
                      <a:pt x="237799" y="592984"/>
                      <a:pt x="263410" y="581601"/>
                    </a:cubicBezTo>
                    <a:cubicBezTo>
                      <a:pt x="296609" y="568322"/>
                      <a:pt x="403795" y="566424"/>
                      <a:pt x="421817" y="565476"/>
                    </a:cubicBezTo>
                    <a:cubicBezTo>
                      <a:pt x="455017" y="564527"/>
                      <a:pt x="484421" y="559785"/>
                      <a:pt x="497701" y="528482"/>
                    </a:cubicBezTo>
                    <a:cubicBezTo>
                      <a:pt x="501495" y="518049"/>
                      <a:pt x="518569" y="532277"/>
                      <a:pt x="524260" y="540814"/>
                    </a:cubicBezTo>
                    <a:cubicBezTo>
                      <a:pt x="555563" y="616697"/>
                      <a:pt x="685514" y="703964"/>
                      <a:pt x="739581" y="710604"/>
                    </a:cubicBezTo>
                    <a:cubicBezTo>
                      <a:pt x="782266" y="715346"/>
                      <a:pt x="786060" y="649897"/>
                      <a:pt x="788905" y="634720"/>
                    </a:cubicBezTo>
                    <a:cubicBezTo>
                      <a:pt x="792699" y="611006"/>
                      <a:pt x="797442" y="586344"/>
                      <a:pt x="814516" y="570219"/>
                    </a:cubicBezTo>
                    <a:cubicBezTo>
                      <a:pt x="837281" y="549351"/>
                      <a:pt x="860995" y="522791"/>
                      <a:pt x="863841" y="491489"/>
                    </a:cubicBezTo>
                    <a:cubicBezTo>
                      <a:pt x="868583" y="444062"/>
                      <a:pt x="882811" y="403274"/>
                      <a:pt x="919805" y="377663"/>
                    </a:cubicBezTo>
                    <a:cubicBezTo>
                      <a:pt x="945416" y="360590"/>
                      <a:pt x="973872" y="220205"/>
                      <a:pt x="912217" y="188902"/>
                    </a:cubicBezTo>
                    <a:close/>
                    <a:moveTo>
                      <a:pt x="104054" y="413708"/>
                    </a:moveTo>
                    <a:cubicBezTo>
                      <a:pt x="98363" y="425091"/>
                      <a:pt x="95517" y="444062"/>
                      <a:pt x="85083" y="446907"/>
                    </a:cubicBezTo>
                    <a:cubicBezTo>
                      <a:pt x="67060" y="451650"/>
                      <a:pt x="57575" y="453547"/>
                      <a:pt x="40501" y="445959"/>
                    </a:cubicBezTo>
                    <a:cubicBezTo>
                      <a:pt x="35758" y="444062"/>
                      <a:pt x="25324" y="441216"/>
                      <a:pt x="24376" y="431731"/>
                    </a:cubicBezTo>
                    <a:cubicBezTo>
                      <a:pt x="23427" y="421297"/>
                      <a:pt x="32913" y="416554"/>
                      <a:pt x="44295" y="400429"/>
                    </a:cubicBezTo>
                    <a:cubicBezTo>
                      <a:pt x="55678" y="386200"/>
                      <a:pt x="68958" y="389995"/>
                      <a:pt x="80340" y="394737"/>
                    </a:cubicBezTo>
                    <a:cubicBezTo>
                      <a:pt x="87929" y="397583"/>
                      <a:pt x="93620" y="399480"/>
                      <a:pt x="100260" y="403274"/>
                    </a:cubicBezTo>
                    <a:cubicBezTo>
                      <a:pt x="102157" y="406120"/>
                      <a:pt x="106899" y="408017"/>
                      <a:pt x="104054" y="413708"/>
                    </a:cubicBezTo>
                    <a:close/>
                    <a:moveTo>
                      <a:pt x="366802" y="431731"/>
                    </a:moveTo>
                    <a:cubicBezTo>
                      <a:pt x="363956" y="440268"/>
                      <a:pt x="354470" y="440268"/>
                      <a:pt x="346882" y="442165"/>
                    </a:cubicBezTo>
                    <a:cubicBezTo>
                      <a:pt x="316529" y="448805"/>
                      <a:pt x="287123" y="445959"/>
                      <a:pt x="257719" y="439319"/>
                    </a:cubicBezTo>
                    <a:cubicBezTo>
                      <a:pt x="239696" y="435525"/>
                      <a:pt x="237799" y="417502"/>
                      <a:pt x="229262" y="405171"/>
                    </a:cubicBezTo>
                    <a:cubicBezTo>
                      <a:pt x="224519" y="398531"/>
                      <a:pt x="232108" y="397583"/>
                      <a:pt x="235902" y="396634"/>
                    </a:cubicBezTo>
                    <a:cubicBezTo>
                      <a:pt x="247284" y="392840"/>
                      <a:pt x="259616" y="390943"/>
                      <a:pt x="270050" y="385252"/>
                    </a:cubicBezTo>
                    <a:cubicBezTo>
                      <a:pt x="292815" y="372921"/>
                      <a:pt x="310837" y="378612"/>
                      <a:pt x="327911" y="395686"/>
                    </a:cubicBezTo>
                    <a:cubicBezTo>
                      <a:pt x="346882" y="412760"/>
                      <a:pt x="369647" y="422245"/>
                      <a:pt x="366802" y="431731"/>
                    </a:cubicBezTo>
                    <a:close/>
                  </a:path>
                </a:pathLst>
              </a:custGeom>
              <a:solidFill>
                <a:schemeClr val="tx1">
                  <a:lumMod val="75000"/>
                  <a:lumOff val="25000"/>
                </a:schemeClr>
              </a:solidFill>
              <a:ln w="9484" cap="flat">
                <a:noFill/>
                <a:prstDash val="solid"/>
                <a:miter/>
              </a:ln>
            </p:spPr>
            <p:txBody>
              <a:bodyPr rtlCol="0" anchor="ctr"/>
              <a:lstStyle/>
              <a:p>
                <a:pPr algn="ctr" rtl="1"/>
                <a:endParaRPr lang="en-US">
                  <a:cs typeface="B Nazanin" panose="00000400000000000000" pitchFamily="2" charset="-78"/>
                </a:endParaRPr>
              </a:p>
            </p:txBody>
          </p:sp>
          <p:sp>
            <p:nvSpPr>
              <p:cNvPr id="215" name="Freeform: Shape 214">
                <a:extLst>
                  <a:ext uri="{FF2B5EF4-FFF2-40B4-BE49-F238E27FC236}">
                    <a16:creationId xmlns:a16="http://schemas.microsoft.com/office/drawing/2014/main" id="{F5F49065-02C5-4CC0-A50B-0B8318173A80}"/>
                  </a:ext>
                </a:extLst>
              </p:cNvPr>
              <p:cNvSpPr/>
              <p:nvPr/>
            </p:nvSpPr>
            <p:spPr>
              <a:xfrm rot="739140" flipH="1">
                <a:off x="2568160" y="2404920"/>
                <a:ext cx="253420" cy="143832"/>
              </a:xfrm>
              <a:custGeom>
                <a:avLst/>
                <a:gdLst>
                  <a:gd name="connsiteX0" fmla="*/ 9 w 350962"/>
                  <a:gd name="connsiteY0" fmla="*/ 48698 h 199195"/>
                  <a:gd name="connsiteX1" fmla="*/ 252323 w 350962"/>
                  <a:gd name="connsiteY1" fmla="*/ 2219 h 199195"/>
                  <a:gd name="connsiteX2" fmla="*/ 274139 w 350962"/>
                  <a:gd name="connsiteY2" fmla="*/ 6013 h 199195"/>
                  <a:gd name="connsiteX3" fmla="*/ 357612 w 350962"/>
                  <a:gd name="connsiteY3" fmla="*/ 112251 h 199195"/>
                  <a:gd name="connsiteX4" fmla="*/ 321567 w 350962"/>
                  <a:gd name="connsiteY4" fmla="*/ 145450 h 199195"/>
                  <a:gd name="connsiteX5" fmla="*/ 174542 w 350962"/>
                  <a:gd name="connsiteY5" fmla="*/ 205208 h 199195"/>
                  <a:gd name="connsiteX6" fmla="*/ 81584 w 350962"/>
                  <a:gd name="connsiteY6" fmla="*/ 173906 h 199195"/>
                  <a:gd name="connsiteX7" fmla="*/ 9 w 350962"/>
                  <a:gd name="connsiteY7" fmla="*/ 48698 h 199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962" h="199195">
                    <a:moveTo>
                      <a:pt x="9" y="48698"/>
                    </a:moveTo>
                    <a:cubicBezTo>
                      <a:pt x="88224" y="53441"/>
                      <a:pt x="171696" y="37315"/>
                      <a:pt x="252323" y="2219"/>
                    </a:cubicBezTo>
                    <a:cubicBezTo>
                      <a:pt x="260860" y="-1575"/>
                      <a:pt x="268448" y="-626"/>
                      <a:pt x="274139" y="6013"/>
                    </a:cubicBezTo>
                    <a:cubicBezTo>
                      <a:pt x="299750" y="40161"/>
                      <a:pt x="338641" y="73360"/>
                      <a:pt x="357612" y="112251"/>
                    </a:cubicBezTo>
                    <a:cubicBezTo>
                      <a:pt x="359509" y="122685"/>
                      <a:pt x="327258" y="142604"/>
                      <a:pt x="321567" y="145450"/>
                    </a:cubicBezTo>
                    <a:cubicBezTo>
                      <a:pt x="307338" y="151141"/>
                      <a:pt x="237146" y="202363"/>
                      <a:pt x="174542" y="205208"/>
                    </a:cubicBezTo>
                    <a:cubicBezTo>
                      <a:pt x="130909" y="207105"/>
                      <a:pt x="108143" y="208054"/>
                      <a:pt x="81584" y="173906"/>
                    </a:cubicBezTo>
                    <a:cubicBezTo>
                      <a:pt x="73047" y="166318"/>
                      <a:pt x="-940" y="55338"/>
                      <a:pt x="9" y="48698"/>
                    </a:cubicBezTo>
                    <a:close/>
                  </a:path>
                </a:pathLst>
              </a:custGeom>
              <a:solidFill>
                <a:srgbClr val="E0B282"/>
              </a:solidFill>
              <a:ln w="9484" cap="flat">
                <a:noFill/>
                <a:prstDash val="solid"/>
                <a:miter/>
              </a:ln>
            </p:spPr>
            <p:txBody>
              <a:bodyPr rtlCol="0" anchor="ctr"/>
              <a:lstStyle/>
              <a:p>
                <a:pPr algn="ctr" rtl="1"/>
                <a:endParaRPr lang="en-US">
                  <a:cs typeface="B Nazanin" panose="00000400000000000000" pitchFamily="2" charset="-78"/>
                </a:endParaRPr>
              </a:p>
            </p:txBody>
          </p:sp>
          <p:sp>
            <p:nvSpPr>
              <p:cNvPr id="216" name="Freeform: Shape 215">
                <a:extLst>
                  <a:ext uri="{FF2B5EF4-FFF2-40B4-BE49-F238E27FC236}">
                    <a16:creationId xmlns:a16="http://schemas.microsoft.com/office/drawing/2014/main" id="{A4AE7291-384F-45AF-A712-6C2E9ADFD27F}"/>
                  </a:ext>
                </a:extLst>
              </p:cNvPr>
              <p:cNvSpPr/>
              <p:nvPr/>
            </p:nvSpPr>
            <p:spPr>
              <a:xfrm rot="739140" flipH="1">
                <a:off x="1329694" y="2274675"/>
                <a:ext cx="2007347" cy="2918396"/>
              </a:xfrm>
              <a:custGeom>
                <a:avLst/>
                <a:gdLst>
                  <a:gd name="connsiteX0" fmla="*/ 1500877 w 2007347"/>
                  <a:gd name="connsiteY0" fmla="*/ 67223 h 2918396"/>
                  <a:gd name="connsiteX1" fmla="*/ 1152254 w 2007347"/>
                  <a:gd name="connsiteY1" fmla="*/ 102 h 2918396"/>
                  <a:gd name="connsiteX2" fmla="*/ 911848 w 2007347"/>
                  <a:gd name="connsiteY2" fmla="*/ 224754 h 2918396"/>
                  <a:gd name="connsiteX3" fmla="*/ 792671 w 2007347"/>
                  <a:gd name="connsiteY3" fmla="*/ 121332 h 2918396"/>
                  <a:gd name="connsiteX4" fmla="*/ 667332 w 2007347"/>
                  <a:gd name="connsiteY4" fmla="*/ 156948 h 2918396"/>
                  <a:gd name="connsiteX5" fmla="*/ 356379 w 2007347"/>
                  <a:gd name="connsiteY5" fmla="*/ 367902 h 2918396"/>
                  <a:gd name="connsiteX6" fmla="*/ 254327 w 2007347"/>
                  <a:gd name="connsiteY6" fmla="*/ 471324 h 2918396"/>
                  <a:gd name="connsiteX7" fmla="*/ 273504 w 2007347"/>
                  <a:gd name="connsiteY7" fmla="*/ 28183 h 2918396"/>
                  <a:gd name="connsiteX8" fmla="*/ 70083 w 2007347"/>
                  <a:gd name="connsiteY8" fmla="*/ 36402 h 2918396"/>
                  <a:gd name="connsiteX9" fmla="*/ 222 w 2007347"/>
                  <a:gd name="connsiteY9" fmla="*/ 678170 h 2918396"/>
                  <a:gd name="connsiteX10" fmla="*/ 221450 w 2007347"/>
                  <a:gd name="connsiteY10" fmla="*/ 797345 h 2918396"/>
                  <a:gd name="connsiteX11" fmla="*/ 782398 w 2007347"/>
                  <a:gd name="connsiteY11" fmla="*/ 491187 h 2918396"/>
                  <a:gd name="connsiteX12" fmla="*/ 991298 w 2007347"/>
                  <a:gd name="connsiteY12" fmla="*/ 955562 h 2918396"/>
                  <a:gd name="connsiteX13" fmla="*/ 1117323 w 2007347"/>
                  <a:gd name="connsiteY13" fmla="*/ 1165147 h 2918396"/>
                  <a:gd name="connsiteX14" fmla="*/ 474870 w 2007347"/>
                  <a:gd name="connsiteY14" fmla="*/ 1417196 h 2918396"/>
                  <a:gd name="connsiteX15" fmla="*/ 322133 w 2007347"/>
                  <a:gd name="connsiteY15" fmla="*/ 1767874 h 2918396"/>
                  <a:gd name="connsiteX16" fmla="*/ 274189 w 2007347"/>
                  <a:gd name="connsiteY16" fmla="*/ 2209646 h 2918396"/>
                  <a:gd name="connsiteX17" fmla="*/ 203642 w 2007347"/>
                  <a:gd name="connsiteY17" fmla="*/ 2475394 h 2918396"/>
                  <a:gd name="connsiteX18" fmla="*/ 175561 w 2007347"/>
                  <a:gd name="connsiteY18" fmla="*/ 2500736 h 2918396"/>
                  <a:gd name="connsiteX19" fmla="*/ 172136 w 2007347"/>
                  <a:gd name="connsiteY19" fmla="*/ 2539091 h 2918396"/>
                  <a:gd name="connsiteX20" fmla="*/ 568019 w 2007347"/>
                  <a:gd name="connsiteY20" fmla="*/ 2605528 h 2918396"/>
                  <a:gd name="connsiteX21" fmla="*/ 594730 w 2007347"/>
                  <a:gd name="connsiteY21" fmla="*/ 2521968 h 2918396"/>
                  <a:gd name="connsiteX22" fmla="*/ 575553 w 2007347"/>
                  <a:gd name="connsiteY22" fmla="*/ 2345259 h 2918396"/>
                  <a:gd name="connsiteX23" fmla="*/ 608429 w 2007347"/>
                  <a:gd name="connsiteY23" fmla="*/ 2150058 h 2918396"/>
                  <a:gd name="connsiteX24" fmla="*/ 706372 w 2007347"/>
                  <a:gd name="connsiteY24" fmla="*/ 1767874 h 2918396"/>
                  <a:gd name="connsiteX25" fmla="*/ 1240608 w 2007347"/>
                  <a:gd name="connsiteY25" fmla="*/ 1608973 h 2918396"/>
                  <a:gd name="connsiteX26" fmla="*/ 1165952 w 2007347"/>
                  <a:gd name="connsiteY26" fmla="*/ 1886365 h 2918396"/>
                  <a:gd name="connsiteX27" fmla="*/ 1139240 w 2007347"/>
                  <a:gd name="connsiteY27" fmla="*/ 2050060 h 2918396"/>
                  <a:gd name="connsiteX28" fmla="*/ 1085817 w 2007347"/>
                  <a:gd name="connsiteY28" fmla="*/ 2426765 h 2918396"/>
                  <a:gd name="connsiteX29" fmla="*/ 1089733 w 2007347"/>
                  <a:gd name="connsiteY29" fmla="*/ 2501014 h 2918396"/>
                  <a:gd name="connsiteX30" fmla="*/ 1112175 w 2007347"/>
                  <a:gd name="connsiteY30" fmla="*/ 2574680 h 2918396"/>
                  <a:gd name="connsiteX31" fmla="*/ 1494014 w 2007347"/>
                  <a:gd name="connsiteY31" fmla="*/ 2824200 h 2918396"/>
                  <a:gd name="connsiteX32" fmla="*/ 1639399 w 2007347"/>
                  <a:gd name="connsiteY32" fmla="*/ 2918396 h 2918396"/>
                  <a:gd name="connsiteX33" fmla="*/ 1628785 w 2007347"/>
                  <a:gd name="connsiteY33" fmla="*/ 2889170 h 2918396"/>
                  <a:gd name="connsiteX34" fmla="*/ 1598135 w 2007347"/>
                  <a:gd name="connsiteY34" fmla="*/ 2789086 h 2918396"/>
                  <a:gd name="connsiteX35" fmla="*/ 1463891 w 2007347"/>
                  <a:gd name="connsiteY35" fmla="*/ 2415806 h 2918396"/>
                  <a:gd name="connsiteX36" fmla="*/ 1790597 w 2007347"/>
                  <a:gd name="connsiteY36" fmla="*/ 1692533 h 2918396"/>
                  <a:gd name="connsiteX37" fmla="*/ 1865937 w 2007347"/>
                  <a:gd name="connsiteY37" fmla="*/ 1439798 h 2918396"/>
                  <a:gd name="connsiteX38" fmla="*/ 1720735 w 2007347"/>
                  <a:gd name="connsiteY38" fmla="*/ 874741 h 2918396"/>
                  <a:gd name="connsiteX39" fmla="*/ 1933059 w 2007347"/>
                  <a:gd name="connsiteY39" fmla="*/ 913097 h 2918396"/>
                  <a:gd name="connsiteX40" fmla="*/ 1991962 w 2007347"/>
                  <a:gd name="connsiteY40" fmla="*/ 710361 h 2918396"/>
                  <a:gd name="connsiteX41" fmla="*/ 1659092 w 2007347"/>
                  <a:gd name="connsiteY41" fmla="*/ 171331 h 2918396"/>
                  <a:gd name="connsiteX42" fmla="*/ 1500877 w 2007347"/>
                  <a:gd name="connsiteY42" fmla="*/ 67223 h 2918396"/>
                  <a:gd name="connsiteX0" fmla="*/ 1500877 w 2007347"/>
                  <a:gd name="connsiteY0" fmla="*/ 67223 h 2918396"/>
                  <a:gd name="connsiteX1" fmla="*/ 1152254 w 2007347"/>
                  <a:gd name="connsiteY1" fmla="*/ 102 h 2918396"/>
                  <a:gd name="connsiteX2" fmla="*/ 911848 w 2007347"/>
                  <a:gd name="connsiteY2" fmla="*/ 224754 h 2918396"/>
                  <a:gd name="connsiteX3" fmla="*/ 792671 w 2007347"/>
                  <a:gd name="connsiteY3" fmla="*/ 121332 h 2918396"/>
                  <a:gd name="connsiteX4" fmla="*/ 667332 w 2007347"/>
                  <a:gd name="connsiteY4" fmla="*/ 156948 h 2918396"/>
                  <a:gd name="connsiteX5" fmla="*/ 356379 w 2007347"/>
                  <a:gd name="connsiteY5" fmla="*/ 367902 h 2918396"/>
                  <a:gd name="connsiteX6" fmla="*/ 254327 w 2007347"/>
                  <a:gd name="connsiteY6" fmla="*/ 471324 h 2918396"/>
                  <a:gd name="connsiteX7" fmla="*/ 273504 w 2007347"/>
                  <a:gd name="connsiteY7" fmla="*/ 28183 h 2918396"/>
                  <a:gd name="connsiteX8" fmla="*/ 70083 w 2007347"/>
                  <a:gd name="connsiteY8" fmla="*/ 36402 h 2918396"/>
                  <a:gd name="connsiteX9" fmla="*/ 222 w 2007347"/>
                  <a:gd name="connsiteY9" fmla="*/ 678170 h 2918396"/>
                  <a:gd name="connsiteX10" fmla="*/ 221450 w 2007347"/>
                  <a:gd name="connsiteY10" fmla="*/ 797345 h 2918396"/>
                  <a:gd name="connsiteX11" fmla="*/ 782398 w 2007347"/>
                  <a:gd name="connsiteY11" fmla="*/ 491187 h 2918396"/>
                  <a:gd name="connsiteX12" fmla="*/ 991298 w 2007347"/>
                  <a:gd name="connsiteY12" fmla="*/ 955562 h 2918396"/>
                  <a:gd name="connsiteX13" fmla="*/ 1117323 w 2007347"/>
                  <a:gd name="connsiteY13" fmla="*/ 1165147 h 2918396"/>
                  <a:gd name="connsiteX14" fmla="*/ 474870 w 2007347"/>
                  <a:gd name="connsiteY14" fmla="*/ 1417196 h 2918396"/>
                  <a:gd name="connsiteX15" fmla="*/ 322133 w 2007347"/>
                  <a:gd name="connsiteY15" fmla="*/ 1767874 h 2918396"/>
                  <a:gd name="connsiteX16" fmla="*/ 274189 w 2007347"/>
                  <a:gd name="connsiteY16" fmla="*/ 2209646 h 2918396"/>
                  <a:gd name="connsiteX17" fmla="*/ 203642 w 2007347"/>
                  <a:gd name="connsiteY17" fmla="*/ 2475394 h 2918396"/>
                  <a:gd name="connsiteX18" fmla="*/ 175561 w 2007347"/>
                  <a:gd name="connsiteY18" fmla="*/ 2500736 h 2918396"/>
                  <a:gd name="connsiteX19" fmla="*/ 172136 w 2007347"/>
                  <a:gd name="connsiteY19" fmla="*/ 2539091 h 2918396"/>
                  <a:gd name="connsiteX20" fmla="*/ 568019 w 2007347"/>
                  <a:gd name="connsiteY20" fmla="*/ 2605528 h 2918396"/>
                  <a:gd name="connsiteX21" fmla="*/ 594730 w 2007347"/>
                  <a:gd name="connsiteY21" fmla="*/ 2521968 h 2918396"/>
                  <a:gd name="connsiteX22" fmla="*/ 575553 w 2007347"/>
                  <a:gd name="connsiteY22" fmla="*/ 2345259 h 2918396"/>
                  <a:gd name="connsiteX23" fmla="*/ 608429 w 2007347"/>
                  <a:gd name="connsiteY23" fmla="*/ 2150058 h 2918396"/>
                  <a:gd name="connsiteX24" fmla="*/ 706372 w 2007347"/>
                  <a:gd name="connsiteY24" fmla="*/ 1767874 h 2918396"/>
                  <a:gd name="connsiteX25" fmla="*/ 1240608 w 2007347"/>
                  <a:gd name="connsiteY25" fmla="*/ 1608973 h 2918396"/>
                  <a:gd name="connsiteX26" fmla="*/ 1165952 w 2007347"/>
                  <a:gd name="connsiteY26" fmla="*/ 1886365 h 2918396"/>
                  <a:gd name="connsiteX27" fmla="*/ 1139240 w 2007347"/>
                  <a:gd name="connsiteY27" fmla="*/ 2050060 h 2918396"/>
                  <a:gd name="connsiteX28" fmla="*/ 1085817 w 2007347"/>
                  <a:gd name="connsiteY28" fmla="*/ 2426765 h 2918396"/>
                  <a:gd name="connsiteX29" fmla="*/ 1089733 w 2007347"/>
                  <a:gd name="connsiteY29" fmla="*/ 2501014 h 2918396"/>
                  <a:gd name="connsiteX30" fmla="*/ 1110351 w 2007347"/>
                  <a:gd name="connsiteY30" fmla="*/ 2583029 h 2918396"/>
                  <a:gd name="connsiteX31" fmla="*/ 1494014 w 2007347"/>
                  <a:gd name="connsiteY31" fmla="*/ 2824200 h 2918396"/>
                  <a:gd name="connsiteX32" fmla="*/ 1639399 w 2007347"/>
                  <a:gd name="connsiteY32" fmla="*/ 2918396 h 2918396"/>
                  <a:gd name="connsiteX33" fmla="*/ 1628785 w 2007347"/>
                  <a:gd name="connsiteY33" fmla="*/ 2889170 h 2918396"/>
                  <a:gd name="connsiteX34" fmla="*/ 1598135 w 2007347"/>
                  <a:gd name="connsiteY34" fmla="*/ 2789086 h 2918396"/>
                  <a:gd name="connsiteX35" fmla="*/ 1463891 w 2007347"/>
                  <a:gd name="connsiteY35" fmla="*/ 2415806 h 2918396"/>
                  <a:gd name="connsiteX36" fmla="*/ 1790597 w 2007347"/>
                  <a:gd name="connsiteY36" fmla="*/ 1692533 h 2918396"/>
                  <a:gd name="connsiteX37" fmla="*/ 1865937 w 2007347"/>
                  <a:gd name="connsiteY37" fmla="*/ 1439798 h 2918396"/>
                  <a:gd name="connsiteX38" fmla="*/ 1720735 w 2007347"/>
                  <a:gd name="connsiteY38" fmla="*/ 874741 h 2918396"/>
                  <a:gd name="connsiteX39" fmla="*/ 1933059 w 2007347"/>
                  <a:gd name="connsiteY39" fmla="*/ 913097 h 2918396"/>
                  <a:gd name="connsiteX40" fmla="*/ 1991962 w 2007347"/>
                  <a:gd name="connsiteY40" fmla="*/ 710361 h 2918396"/>
                  <a:gd name="connsiteX41" fmla="*/ 1659092 w 2007347"/>
                  <a:gd name="connsiteY41" fmla="*/ 171331 h 2918396"/>
                  <a:gd name="connsiteX42" fmla="*/ 1500877 w 2007347"/>
                  <a:gd name="connsiteY42" fmla="*/ 67223 h 2918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007347" h="2918396">
                    <a:moveTo>
                      <a:pt x="1500877" y="67223"/>
                    </a:moveTo>
                    <a:cubicBezTo>
                      <a:pt x="1376222" y="50785"/>
                      <a:pt x="1138555" y="-2638"/>
                      <a:pt x="1152254" y="102"/>
                    </a:cubicBezTo>
                    <a:cubicBezTo>
                      <a:pt x="1087187" y="111058"/>
                      <a:pt x="1043352" y="204207"/>
                      <a:pt x="911848" y="224754"/>
                    </a:cubicBezTo>
                    <a:cubicBezTo>
                      <a:pt x="845410" y="235029"/>
                      <a:pt x="835822" y="160372"/>
                      <a:pt x="792671" y="121332"/>
                    </a:cubicBezTo>
                    <a:cubicBezTo>
                      <a:pt x="782398" y="107634"/>
                      <a:pt x="742673" y="112428"/>
                      <a:pt x="667332" y="156948"/>
                    </a:cubicBezTo>
                    <a:cubicBezTo>
                      <a:pt x="556375" y="214481"/>
                      <a:pt x="443364" y="280918"/>
                      <a:pt x="356379" y="367902"/>
                    </a:cubicBezTo>
                    <a:cubicBezTo>
                      <a:pt x="312544" y="411052"/>
                      <a:pt x="294051" y="430230"/>
                      <a:pt x="254327" y="471324"/>
                    </a:cubicBezTo>
                    <a:cubicBezTo>
                      <a:pt x="259806" y="374751"/>
                      <a:pt x="273504" y="28183"/>
                      <a:pt x="273504" y="28183"/>
                    </a:cubicBezTo>
                    <a:cubicBezTo>
                      <a:pt x="278299" y="29553"/>
                      <a:pt x="93371" y="30923"/>
                      <a:pt x="70083" y="36402"/>
                    </a:cubicBezTo>
                    <a:cubicBezTo>
                      <a:pt x="61180" y="132290"/>
                      <a:pt x="6386" y="592556"/>
                      <a:pt x="222" y="678170"/>
                    </a:cubicBezTo>
                    <a:cubicBezTo>
                      <a:pt x="-5257" y="763785"/>
                      <a:pt x="91316" y="848714"/>
                      <a:pt x="221450" y="797345"/>
                    </a:cubicBezTo>
                    <a:cubicBezTo>
                      <a:pt x="370077" y="719265"/>
                      <a:pt x="628976" y="550090"/>
                      <a:pt x="782398" y="491187"/>
                    </a:cubicBezTo>
                    <a:cubicBezTo>
                      <a:pt x="889930" y="511735"/>
                      <a:pt x="946093" y="857618"/>
                      <a:pt x="991298" y="955562"/>
                    </a:cubicBezTo>
                    <a:cubicBezTo>
                      <a:pt x="1049516" y="1080902"/>
                      <a:pt x="1089926" y="1106929"/>
                      <a:pt x="1117323" y="1165147"/>
                    </a:cubicBezTo>
                    <a:cubicBezTo>
                      <a:pt x="1028968" y="1208296"/>
                      <a:pt x="567334" y="1363088"/>
                      <a:pt x="474870" y="1417196"/>
                    </a:cubicBezTo>
                    <a:cubicBezTo>
                      <a:pt x="429666" y="1443223"/>
                      <a:pt x="334462" y="1651438"/>
                      <a:pt x="322133" y="1767874"/>
                    </a:cubicBezTo>
                    <a:cubicBezTo>
                      <a:pt x="298162" y="1839790"/>
                      <a:pt x="270764" y="2177455"/>
                      <a:pt x="274189" y="2209646"/>
                    </a:cubicBezTo>
                    <a:cubicBezTo>
                      <a:pt x="281038" y="2254165"/>
                      <a:pt x="293367" y="2408272"/>
                      <a:pt x="203642" y="2475394"/>
                    </a:cubicBezTo>
                    <a:lnTo>
                      <a:pt x="175561" y="2500736"/>
                    </a:lnTo>
                    <a:cubicBezTo>
                      <a:pt x="163233" y="2512380"/>
                      <a:pt x="161863" y="2525393"/>
                      <a:pt x="172136" y="2539091"/>
                    </a:cubicBezTo>
                    <a:cubicBezTo>
                      <a:pt x="238573" y="2538407"/>
                      <a:pt x="462541" y="2552105"/>
                      <a:pt x="568019" y="2605528"/>
                    </a:cubicBezTo>
                    <a:cubicBezTo>
                      <a:pt x="567334" y="2585665"/>
                      <a:pt x="589252" y="2544570"/>
                      <a:pt x="594730" y="2521968"/>
                    </a:cubicBezTo>
                    <a:cubicBezTo>
                      <a:pt x="606374" y="2456901"/>
                      <a:pt x="576923" y="2321287"/>
                      <a:pt x="575553" y="2345259"/>
                    </a:cubicBezTo>
                    <a:cubicBezTo>
                      <a:pt x="578293" y="2290466"/>
                      <a:pt x="610483" y="2204852"/>
                      <a:pt x="608429" y="2150058"/>
                    </a:cubicBezTo>
                    <a:cubicBezTo>
                      <a:pt x="608429" y="2128140"/>
                      <a:pt x="693359" y="1832256"/>
                      <a:pt x="706372" y="1767874"/>
                    </a:cubicBezTo>
                    <a:cubicBezTo>
                      <a:pt x="809110" y="1730889"/>
                      <a:pt x="1140610" y="1646644"/>
                      <a:pt x="1240608" y="1608973"/>
                    </a:cubicBezTo>
                    <a:cubicBezTo>
                      <a:pt x="1232389" y="1719930"/>
                      <a:pt x="1182390" y="1832942"/>
                      <a:pt x="1165952" y="1886365"/>
                    </a:cubicBezTo>
                    <a:cubicBezTo>
                      <a:pt x="1135816" y="1951432"/>
                      <a:pt x="1155678" y="1993897"/>
                      <a:pt x="1139240" y="2050060"/>
                    </a:cubicBezTo>
                    <a:cubicBezTo>
                      <a:pt x="1120062" y="2070608"/>
                      <a:pt x="1088556" y="2425395"/>
                      <a:pt x="1085817" y="2426765"/>
                    </a:cubicBezTo>
                    <a:cubicBezTo>
                      <a:pt x="1082221" y="2449367"/>
                      <a:pt x="1084233" y="2474581"/>
                      <a:pt x="1089733" y="2501014"/>
                    </a:cubicBezTo>
                    <a:lnTo>
                      <a:pt x="1110351" y="2583029"/>
                    </a:lnTo>
                    <a:lnTo>
                      <a:pt x="1494014" y="2824200"/>
                    </a:lnTo>
                    <a:lnTo>
                      <a:pt x="1639399" y="2918396"/>
                    </a:lnTo>
                    <a:lnTo>
                      <a:pt x="1628785" y="2889170"/>
                    </a:lnTo>
                    <a:cubicBezTo>
                      <a:pt x="1617484" y="2857235"/>
                      <a:pt x="1607039" y="2825044"/>
                      <a:pt x="1598135" y="2789086"/>
                    </a:cubicBezTo>
                    <a:cubicBezTo>
                      <a:pt x="1530328" y="2516489"/>
                      <a:pt x="1503616" y="2520598"/>
                      <a:pt x="1463891" y="2415806"/>
                    </a:cubicBezTo>
                    <a:cubicBezTo>
                      <a:pt x="1491288" y="2313068"/>
                      <a:pt x="1722790" y="1850749"/>
                      <a:pt x="1790597" y="1692533"/>
                    </a:cubicBezTo>
                    <a:cubicBezTo>
                      <a:pt x="1822102" y="1618562"/>
                      <a:pt x="1847445" y="1519934"/>
                      <a:pt x="1865937" y="1439798"/>
                    </a:cubicBezTo>
                    <a:cubicBezTo>
                      <a:pt x="1946758" y="1088435"/>
                      <a:pt x="1763200" y="987752"/>
                      <a:pt x="1720735" y="874741"/>
                    </a:cubicBezTo>
                    <a:cubicBezTo>
                      <a:pt x="1772104" y="904193"/>
                      <a:pt x="1889910" y="934329"/>
                      <a:pt x="1933059" y="913097"/>
                    </a:cubicBezTo>
                    <a:cubicBezTo>
                      <a:pt x="2031688" y="864468"/>
                      <a:pt x="2009770" y="805565"/>
                      <a:pt x="1991962" y="710361"/>
                    </a:cubicBezTo>
                    <a:cubicBezTo>
                      <a:pt x="1956347" y="519269"/>
                      <a:pt x="1807035" y="291192"/>
                      <a:pt x="1659092" y="171331"/>
                    </a:cubicBezTo>
                    <a:cubicBezTo>
                      <a:pt x="1620052" y="139825"/>
                      <a:pt x="1554985" y="74073"/>
                      <a:pt x="1500877" y="67223"/>
                    </a:cubicBezTo>
                    <a:close/>
                  </a:path>
                </a:pathLst>
              </a:custGeom>
              <a:solidFill>
                <a:schemeClr val="tx1">
                  <a:lumMod val="75000"/>
                  <a:lumOff val="25000"/>
                </a:schemeClr>
              </a:solidFill>
              <a:ln w="9484" cap="flat">
                <a:noFill/>
                <a:prstDash val="solid"/>
                <a:miter/>
              </a:ln>
            </p:spPr>
            <p:txBody>
              <a:bodyPr wrap="square" rtlCol="0" anchor="ctr">
                <a:noAutofit/>
              </a:bodyPr>
              <a:lstStyle/>
              <a:p>
                <a:pPr algn="ctr" rtl="1"/>
                <a:endParaRPr lang="en-US">
                  <a:cs typeface="B Nazanin" panose="00000400000000000000" pitchFamily="2" charset="-78"/>
                </a:endParaRPr>
              </a:p>
            </p:txBody>
          </p:sp>
          <p:sp>
            <p:nvSpPr>
              <p:cNvPr id="217" name="Freeform: Shape 216">
                <a:extLst>
                  <a:ext uri="{FF2B5EF4-FFF2-40B4-BE49-F238E27FC236}">
                    <a16:creationId xmlns:a16="http://schemas.microsoft.com/office/drawing/2014/main" id="{17222DC5-B7BD-4F47-9F74-60B0896CE0EC}"/>
                  </a:ext>
                </a:extLst>
              </p:cNvPr>
              <p:cNvSpPr/>
              <p:nvPr/>
            </p:nvSpPr>
            <p:spPr>
              <a:xfrm rot="739140" flipH="1">
                <a:off x="3432666" y="2249580"/>
                <a:ext cx="267118" cy="89040"/>
              </a:xfrm>
              <a:custGeom>
                <a:avLst/>
                <a:gdLst>
                  <a:gd name="connsiteX0" fmla="*/ 377522 w 369933"/>
                  <a:gd name="connsiteY0" fmla="*/ 28864 h 123311"/>
                  <a:gd name="connsiteX1" fmla="*/ 338632 w 369933"/>
                  <a:gd name="connsiteY1" fmla="*/ 407 h 123311"/>
                  <a:gd name="connsiteX2" fmla="*/ 147973 w 369933"/>
                  <a:gd name="connsiteY2" fmla="*/ 27915 h 123311"/>
                  <a:gd name="connsiteX3" fmla="*/ 140385 w 369933"/>
                  <a:gd name="connsiteY3" fmla="*/ 29813 h 123311"/>
                  <a:gd name="connsiteX4" fmla="*/ 125208 w 369933"/>
                  <a:gd name="connsiteY4" fmla="*/ 26967 h 123311"/>
                  <a:gd name="connsiteX5" fmla="*/ 24662 w 369933"/>
                  <a:gd name="connsiteY5" fmla="*/ 34555 h 123311"/>
                  <a:gd name="connsiteX6" fmla="*/ 0 w 369933"/>
                  <a:gd name="connsiteY6" fmla="*/ 77240 h 123311"/>
                  <a:gd name="connsiteX7" fmla="*/ 22765 w 369933"/>
                  <a:gd name="connsiteY7" fmla="*/ 118027 h 123311"/>
                  <a:gd name="connsiteX8" fmla="*/ 74935 w 369933"/>
                  <a:gd name="connsiteY8" fmla="*/ 128461 h 123311"/>
                  <a:gd name="connsiteX9" fmla="*/ 143231 w 369933"/>
                  <a:gd name="connsiteY9" fmla="*/ 101902 h 123311"/>
                  <a:gd name="connsiteX10" fmla="*/ 201092 w 369933"/>
                  <a:gd name="connsiteY10" fmla="*/ 89571 h 123311"/>
                  <a:gd name="connsiteX11" fmla="*/ 349066 w 369933"/>
                  <a:gd name="connsiteY11" fmla="*/ 68703 h 123311"/>
                  <a:gd name="connsiteX12" fmla="*/ 377522 w 369933"/>
                  <a:gd name="connsiteY12" fmla="*/ 28864 h 123311"/>
                  <a:gd name="connsiteX13" fmla="*/ 49324 w 369933"/>
                  <a:gd name="connsiteY13" fmla="*/ 113285 h 123311"/>
                  <a:gd name="connsiteX14" fmla="*/ 12331 w 369933"/>
                  <a:gd name="connsiteY14" fmla="*/ 76291 h 123311"/>
                  <a:gd name="connsiteX15" fmla="*/ 49324 w 369933"/>
                  <a:gd name="connsiteY15" fmla="*/ 39298 h 123311"/>
                  <a:gd name="connsiteX16" fmla="*/ 86318 w 369933"/>
                  <a:gd name="connsiteY16" fmla="*/ 76291 h 123311"/>
                  <a:gd name="connsiteX17" fmla="*/ 49324 w 369933"/>
                  <a:gd name="connsiteY17" fmla="*/ 113285 h 123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9933" h="123311">
                    <a:moveTo>
                      <a:pt x="377522" y="28864"/>
                    </a:moveTo>
                    <a:cubicBezTo>
                      <a:pt x="374676" y="9893"/>
                      <a:pt x="357602" y="-2438"/>
                      <a:pt x="338632" y="407"/>
                    </a:cubicBezTo>
                    <a:lnTo>
                      <a:pt x="147973" y="27915"/>
                    </a:lnTo>
                    <a:cubicBezTo>
                      <a:pt x="145128" y="27915"/>
                      <a:pt x="143231" y="28864"/>
                      <a:pt x="140385" y="29813"/>
                    </a:cubicBezTo>
                    <a:cubicBezTo>
                      <a:pt x="135642" y="28864"/>
                      <a:pt x="129951" y="27915"/>
                      <a:pt x="125208" y="26967"/>
                    </a:cubicBezTo>
                    <a:cubicBezTo>
                      <a:pt x="91061" y="18430"/>
                      <a:pt x="55964" y="9893"/>
                      <a:pt x="24662" y="34555"/>
                    </a:cubicBezTo>
                    <a:cubicBezTo>
                      <a:pt x="10434" y="43092"/>
                      <a:pt x="0" y="58269"/>
                      <a:pt x="0" y="77240"/>
                    </a:cubicBezTo>
                    <a:cubicBezTo>
                      <a:pt x="0" y="94314"/>
                      <a:pt x="8537" y="109490"/>
                      <a:pt x="22765" y="118027"/>
                    </a:cubicBezTo>
                    <a:cubicBezTo>
                      <a:pt x="36993" y="134153"/>
                      <a:pt x="55016" y="136050"/>
                      <a:pt x="74935" y="128461"/>
                    </a:cubicBezTo>
                    <a:cubicBezTo>
                      <a:pt x="99598" y="125616"/>
                      <a:pt x="120466" y="110439"/>
                      <a:pt x="143231" y="101902"/>
                    </a:cubicBezTo>
                    <a:cubicBezTo>
                      <a:pt x="162202" y="96211"/>
                      <a:pt x="181173" y="92417"/>
                      <a:pt x="201092" y="89571"/>
                    </a:cubicBezTo>
                    <a:lnTo>
                      <a:pt x="349066" y="68703"/>
                    </a:lnTo>
                    <a:cubicBezTo>
                      <a:pt x="367088" y="64909"/>
                      <a:pt x="380368" y="47835"/>
                      <a:pt x="377522" y="28864"/>
                    </a:cubicBezTo>
                    <a:close/>
                    <a:moveTo>
                      <a:pt x="49324" y="113285"/>
                    </a:moveTo>
                    <a:cubicBezTo>
                      <a:pt x="28456" y="113285"/>
                      <a:pt x="12331" y="97159"/>
                      <a:pt x="12331" y="76291"/>
                    </a:cubicBezTo>
                    <a:cubicBezTo>
                      <a:pt x="12331" y="55423"/>
                      <a:pt x="28456" y="39298"/>
                      <a:pt x="49324" y="39298"/>
                    </a:cubicBezTo>
                    <a:cubicBezTo>
                      <a:pt x="70193" y="39298"/>
                      <a:pt x="86318" y="55423"/>
                      <a:pt x="86318" y="76291"/>
                    </a:cubicBezTo>
                    <a:cubicBezTo>
                      <a:pt x="86318" y="97159"/>
                      <a:pt x="70193" y="113285"/>
                      <a:pt x="49324" y="113285"/>
                    </a:cubicBezTo>
                    <a:close/>
                  </a:path>
                </a:pathLst>
              </a:custGeom>
              <a:solidFill>
                <a:srgbClr val="0B0907"/>
              </a:solidFill>
              <a:ln w="9484" cap="flat">
                <a:noFill/>
                <a:prstDash val="solid"/>
                <a:miter/>
              </a:ln>
            </p:spPr>
            <p:txBody>
              <a:bodyPr rtlCol="0" anchor="ctr"/>
              <a:lstStyle/>
              <a:p>
                <a:pPr algn="ctr" rtl="1"/>
                <a:endParaRPr lang="en-US">
                  <a:cs typeface="B Nazanin" panose="00000400000000000000" pitchFamily="2" charset="-78"/>
                </a:endParaRPr>
              </a:p>
            </p:txBody>
          </p:sp>
          <p:sp>
            <p:nvSpPr>
              <p:cNvPr id="218" name="Freeform: Shape 217">
                <a:extLst>
                  <a:ext uri="{FF2B5EF4-FFF2-40B4-BE49-F238E27FC236}">
                    <a16:creationId xmlns:a16="http://schemas.microsoft.com/office/drawing/2014/main" id="{158C54CF-FB37-4986-B4E7-9EAA70A9BCE2}"/>
                  </a:ext>
                </a:extLst>
              </p:cNvPr>
              <p:cNvSpPr/>
              <p:nvPr/>
            </p:nvSpPr>
            <p:spPr>
              <a:xfrm rot="739140" flipH="1">
                <a:off x="3384518" y="2224808"/>
                <a:ext cx="246571" cy="328762"/>
              </a:xfrm>
              <a:custGeom>
                <a:avLst/>
                <a:gdLst>
                  <a:gd name="connsiteX0" fmla="*/ 345545 w 341477"/>
                  <a:gd name="connsiteY0" fmla="*/ 348679 h 455302"/>
                  <a:gd name="connsiteX1" fmla="*/ 323728 w 341477"/>
                  <a:gd name="connsiteY1" fmla="*/ 226316 h 455302"/>
                  <a:gd name="connsiteX2" fmla="*/ 288632 w 341477"/>
                  <a:gd name="connsiteY2" fmla="*/ 90674 h 455302"/>
                  <a:gd name="connsiteX3" fmla="*/ 261124 w 341477"/>
                  <a:gd name="connsiteY3" fmla="*/ 28070 h 455302"/>
                  <a:gd name="connsiteX4" fmla="*/ 241205 w 341477"/>
                  <a:gd name="connsiteY4" fmla="*/ 10047 h 455302"/>
                  <a:gd name="connsiteX5" fmla="*/ 210851 w 341477"/>
                  <a:gd name="connsiteY5" fmla="*/ 562 h 455302"/>
                  <a:gd name="connsiteX6" fmla="*/ 152041 w 341477"/>
                  <a:gd name="connsiteY6" fmla="*/ 3407 h 455302"/>
                  <a:gd name="connsiteX7" fmla="*/ 117893 w 341477"/>
                  <a:gd name="connsiteY7" fmla="*/ 12893 h 455302"/>
                  <a:gd name="connsiteX8" fmla="*/ 104614 w 341477"/>
                  <a:gd name="connsiteY8" fmla="*/ 29018 h 455302"/>
                  <a:gd name="connsiteX9" fmla="*/ 98922 w 341477"/>
                  <a:gd name="connsiteY9" fmla="*/ 42298 h 455302"/>
                  <a:gd name="connsiteX10" fmla="*/ 102717 w 341477"/>
                  <a:gd name="connsiteY10" fmla="*/ 65063 h 455302"/>
                  <a:gd name="connsiteX11" fmla="*/ 158681 w 341477"/>
                  <a:gd name="connsiteY11" fmla="*/ 54629 h 455302"/>
                  <a:gd name="connsiteX12" fmla="*/ 170064 w 341477"/>
                  <a:gd name="connsiteY12" fmla="*/ 68857 h 455302"/>
                  <a:gd name="connsiteX13" fmla="*/ 165321 w 341477"/>
                  <a:gd name="connsiteY13" fmla="*/ 103953 h 455302"/>
                  <a:gd name="connsiteX14" fmla="*/ 78054 w 341477"/>
                  <a:gd name="connsiteY14" fmla="*/ 119130 h 455302"/>
                  <a:gd name="connsiteX15" fmla="*/ 66672 w 341477"/>
                  <a:gd name="connsiteY15" fmla="*/ 142844 h 455302"/>
                  <a:gd name="connsiteX16" fmla="*/ 36318 w 341477"/>
                  <a:gd name="connsiteY16" fmla="*/ 157072 h 455302"/>
                  <a:gd name="connsiteX17" fmla="*/ 26833 w 341477"/>
                  <a:gd name="connsiteY17" fmla="*/ 182683 h 455302"/>
                  <a:gd name="connsiteX18" fmla="*/ 5016 w 341477"/>
                  <a:gd name="connsiteY18" fmla="*/ 190271 h 455302"/>
                  <a:gd name="connsiteX19" fmla="*/ 2171 w 341477"/>
                  <a:gd name="connsiteY19" fmla="*/ 224419 h 455302"/>
                  <a:gd name="connsiteX20" fmla="*/ 57186 w 341477"/>
                  <a:gd name="connsiteY20" fmla="*/ 371444 h 455302"/>
                  <a:gd name="connsiteX21" fmla="*/ 67620 w 341477"/>
                  <a:gd name="connsiteY21" fmla="*/ 397055 h 455302"/>
                  <a:gd name="connsiteX22" fmla="*/ 71415 w 341477"/>
                  <a:gd name="connsiteY22" fmla="*/ 424563 h 455302"/>
                  <a:gd name="connsiteX23" fmla="*/ 86591 w 341477"/>
                  <a:gd name="connsiteY23" fmla="*/ 426460 h 455302"/>
                  <a:gd name="connsiteX24" fmla="*/ 97025 w 341477"/>
                  <a:gd name="connsiteY24" fmla="*/ 435945 h 455302"/>
                  <a:gd name="connsiteX25" fmla="*/ 121688 w 341477"/>
                  <a:gd name="connsiteY25" fmla="*/ 454916 h 455302"/>
                  <a:gd name="connsiteX26" fmla="*/ 317088 w 341477"/>
                  <a:gd name="connsiteY26" fmla="*/ 438791 h 455302"/>
                  <a:gd name="connsiteX27" fmla="*/ 345545 w 341477"/>
                  <a:gd name="connsiteY27" fmla="*/ 415077 h 455302"/>
                  <a:gd name="connsiteX28" fmla="*/ 345545 w 341477"/>
                  <a:gd name="connsiteY28" fmla="*/ 348679 h 45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1477" h="455302">
                    <a:moveTo>
                      <a:pt x="345545" y="348679"/>
                    </a:moveTo>
                    <a:cubicBezTo>
                      <a:pt x="343648" y="306943"/>
                      <a:pt x="332265" y="267104"/>
                      <a:pt x="323728" y="226316"/>
                    </a:cubicBezTo>
                    <a:cubicBezTo>
                      <a:pt x="318986" y="202602"/>
                      <a:pt x="292426" y="112490"/>
                      <a:pt x="288632" y="90674"/>
                    </a:cubicBezTo>
                    <a:cubicBezTo>
                      <a:pt x="283889" y="66960"/>
                      <a:pt x="279147" y="44195"/>
                      <a:pt x="261124" y="28070"/>
                    </a:cubicBezTo>
                    <a:cubicBezTo>
                      <a:pt x="254484" y="20481"/>
                      <a:pt x="248793" y="17636"/>
                      <a:pt x="241205" y="10047"/>
                    </a:cubicBezTo>
                    <a:cubicBezTo>
                      <a:pt x="232668" y="1510"/>
                      <a:pt x="218439" y="-1335"/>
                      <a:pt x="210851" y="562"/>
                    </a:cubicBezTo>
                    <a:cubicBezTo>
                      <a:pt x="194726" y="1510"/>
                      <a:pt x="178600" y="2459"/>
                      <a:pt x="152041" y="3407"/>
                    </a:cubicBezTo>
                    <a:cubicBezTo>
                      <a:pt x="139710" y="3407"/>
                      <a:pt x="124533" y="7202"/>
                      <a:pt x="117893" y="12893"/>
                    </a:cubicBezTo>
                    <a:cubicBezTo>
                      <a:pt x="111254" y="17636"/>
                      <a:pt x="109356" y="23327"/>
                      <a:pt x="104614" y="29018"/>
                    </a:cubicBezTo>
                    <a:cubicBezTo>
                      <a:pt x="101768" y="32812"/>
                      <a:pt x="101768" y="38504"/>
                      <a:pt x="98922" y="42298"/>
                    </a:cubicBezTo>
                    <a:cubicBezTo>
                      <a:pt x="96077" y="47041"/>
                      <a:pt x="99871" y="61269"/>
                      <a:pt x="102717" y="65063"/>
                    </a:cubicBezTo>
                    <a:cubicBezTo>
                      <a:pt x="122636" y="69806"/>
                      <a:pt x="141607" y="57475"/>
                      <a:pt x="158681" y="54629"/>
                    </a:cubicBezTo>
                    <a:cubicBezTo>
                      <a:pt x="171961" y="52732"/>
                      <a:pt x="171012" y="55578"/>
                      <a:pt x="170064" y="68857"/>
                    </a:cubicBezTo>
                    <a:cubicBezTo>
                      <a:pt x="170064" y="81188"/>
                      <a:pt x="166269" y="92571"/>
                      <a:pt x="165321" y="103953"/>
                    </a:cubicBezTo>
                    <a:cubicBezTo>
                      <a:pt x="156784" y="105850"/>
                      <a:pt x="107459" y="114387"/>
                      <a:pt x="78054" y="119130"/>
                    </a:cubicBezTo>
                    <a:cubicBezTo>
                      <a:pt x="67620" y="123873"/>
                      <a:pt x="73312" y="134307"/>
                      <a:pt x="66672" y="142844"/>
                    </a:cubicBezTo>
                    <a:cubicBezTo>
                      <a:pt x="59083" y="151381"/>
                      <a:pt x="41061" y="150432"/>
                      <a:pt x="36318" y="157072"/>
                    </a:cubicBezTo>
                    <a:cubicBezTo>
                      <a:pt x="30627" y="164661"/>
                      <a:pt x="27781" y="173197"/>
                      <a:pt x="26833" y="182683"/>
                    </a:cubicBezTo>
                    <a:cubicBezTo>
                      <a:pt x="24936" y="184580"/>
                      <a:pt x="12605" y="180786"/>
                      <a:pt x="5016" y="190271"/>
                    </a:cubicBezTo>
                    <a:cubicBezTo>
                      <a:pt x="-1624" y="200705"/>
                      <a:pt x="-675" y="213985"/>
                      <a:pt x="2171" y="224419"/>
                    </a:cubicBezTo>
                    <a:cubicBezTo>
                      <a:pt x="5016" y="235802"/>
                      <a:pt x="49598" y="354370"/>
                      <a:pt x="57186" y="371444"/>
                    </a:cubicBezTo>
                    <a:cubicBezTo>
                      <a:pt x="60981" y="379981"/>
                      <a:pt x="64775" y="388518"/>
                      <a:pt x="67620" y="397055"/>
                    </a:cubicBezTo>
                    <a:cubicBezTo>
                      <a:pt x="69517" y="405592"/>
                      <a:pt x="70466" y="414128"/>
                      <a:pt x="71415" y="424563"/>
                    </a:cubicBezTo>
                    <a:cubicBezTo>
                      <a:pt x="75209" y="428357"/>
                      <a:pt x="81849" y="424563"/>
                      <a:pt x="86591" y="426460"/>
                    </a:cubicBezTo>
                    <a:cubicBezTo>
                      <a:pt x="91334" y="427408"/>
                      <a:pt x="94180" y="432151"/>
                      <a:pt x="97025" y="435945"/>
                    </a:cubicBezTo>
                    <a:cubicBezTo>
                      <a:pt x="104614" y="444482"/>
                      <a:pt x="111254" y="451122"/>
                      <a:pt x="121688" y="454916"/>
                    </a:cubicBezTo>
                    <a:cubicBezTo>
                      <a:pt x="134019" y="458710"/>
                      <a:pt x="247844" y="473887"/>
                      <a:pt x="317088" y="438791"/>
                    </a:cubicBezTo>
                    <a:cubicBezTo>
                      <a:pt x="328471" y="433099"/>
                      <a:pt x="329420" y="419820"/>
                      <a:pt x="345545" y="415077"/>
                    </a:cubicBezTo>
                    <a:cubicBezTo>
                      <a:pt x="344596" y="383775"/>
                      <a:pt x="346493" y="371444"/>
                      <a:pt x="345545" y="348679"/>
                    </a:cubicBezTo>
                    <a:close/>
                  </a:path>
                </a:pathLst>
              </a:custGeom>
              <a:solidFill>
                <a:srgbClr val="FDCE98"/>
              </a:solidFill>
              <a:ln w="9484"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en-US">
                  <a:cs typeface="B Nazanin" panose="00000400000000000000" pitchFamily="2" charset="-78"/>
                </a:endParaRPr>
              </a:p>
            </p:txBody>
          </p:sp>
          <p:sp>
            <p:nvSpPr>
              <p:cNvPr id="219" name="Freeform: Shape 218">
                <a:extLst>
                  <a:ext uri="{FF2B5EF4-FFF2-40B4-BE49-F238E27FC236}">
                    <a16:creationId xmlns:a16="http://schemas.microsoft.com/office/drawing/2014/main" id="{40C35612-77BE-4775-8CF8-B18E1AD3B0ED}"/>
                  </a:ext>
                </a:extLst>
              </p:cNvPr>
              <p:cNvSpPr/>
              <p:nvPr/>
            </p:nvSpPr>
            <p:spPr>
              <a:xfrm rot="739140" flipH="1">
                <a:off x="810119" y="1920919"/>
                <a:ext cx="1672157" cy="1815955"/>
              </a:xfrm>
              <a:custGeom>
                <a:avLst/>
                <a:gdLst>
                  <a:gd name="connsiteX0" fmla="*/ 635481 w 1672157"/>
                  <a:gd name="connsiteY0" fmla="*/ 17286 h 1815955"/>
                  <a:gd name="connsiteX1" fmla="*/ 336659 w 1672157"/>
                  <a:gd name="connsiteY1" fmla="*/ 16551 h 1815955"/>
                  <a:gd name="connsiteX2" fmla="*/ 172279 w 1672157"/>
                  <a:gd name="connsiteY2" fmla="*/ 313121 h 1815955"/>
                  <a:gd name="connsiteX3" fmla="*/ 99678 w 1672157"/>
                  <a:gd name="connsiteY3" fmla="*/ 732290 h 1815955"/>
                  <a:gd name="connsiteX4" fmla="*/ 99677 w 1672157"/>
                  <a:gd name="connsiteY4" fmla="*/ 732976 h 1815955"/>
                  <a:gd name="connsiteX5" fmla="*/ 29131 w 1672157"/>
                  <a:gd name="connsiteY5" fmla="*/ 789139 h 1815955"/>
                  <a:gd name="connsiteX6" fmla="*/ 22966 w 1672157"/>
                  <a:gd name="connsiteY6" fmla="*/ 884343 h 1815955"/>
                  <a:gd name="connsiteX7" fmla="*/ 88033 w 1672157"/>
                  <a:gd name="connsiteY7" fmla="*/ 941191 h 1815955"/>
                  <a:gd name="connsiteX8" fmla="*/ 116801 w 1672157"/>
                  <a:gd name="connsiteY8" fmla="*/ 995300 h 1815955"/>
                  <a:gd name="connsiteX9" fmla="*/ 183922 w 1672157"/>
                  <a:gd name="connsiteY9" fmla="*/ 1046668 h 1815955"/>
                  <a:gd name="connsiteX10" fmla="*/ 233237 w 1672157"/>
                  <a:gd name="connsiteY10" fmla="*/ 1006258 h 1815955"/>
                  <a:gd name="connsiteX11" fmla="*/ 257209 w 1672157"/>
                  <a:gd name="connsiteY11" fmla="*/ 845302 h 1815955"/>
                  <a:gd name="connsiteX12" fmla="*/ 345563 w 1672157"/>
                  <a:gd name="connsiteY12" fmla="*/ 368599 h 1815955"/>
                  <a:gd name="connsiteX13" fmla="*/ 448392 w 1672157"/>
                  <a:gd name="connsiteY13" fmla="*/ 253736 h 1815955"/>
                  <a:gd name="connsiteX14" fmla="*/ 693940 w 1672157"/>
                  <a:gd name="connsiteY14" fmla="*/ 1062166 h 1815955"/>
                  <a:gd name="connsiteX15" fmla="*/ 1019217 w 1672157"/>
                  <a:gd name="connsiteY15" fmla="*/ 1755942 h 1815955"/>
                  <a:gd name="connsiteX16" fmla="*/ 1259519 w 1672157"/>
                  <a:gd name="connsiteY16" fmla="*/ 1803181 h 1815955"/>
                  <a:gd name="connsiteX17" fmla="*/ 1386291 w 1672157"/>
                  <a:gd name="connsiteY17" fmla="*/ 1815955 h 1815955"/>
                  <a:gd name="connsiteX18" fmla="*/ 1388728 w 1672157"/>
                  <a:gd name="connsiteY18" fmla="*/ 1811977 h 1815955"/>
                  <a:gd name="connsiteX19" fmla="*/ 1672157 w 1672157"/>
                  <a:gd name="connsiteY19" fmla="*/ 1344721 h 1815955"/>
                  <a:gd name="connsiteX20" fmla="*/ 1664993 w 1672157"/>
                  <a:gd name="connsiteY20" fmla="*/ 1323699 h 1815955"/>
                  <a:gd name="connsiteX21" fmla="*/ 1632524 w 1672157"/>
                  <a:gd name="connsiteY21" fmla="*/ 1230226 h 1815955"/>
                  <a:gd name="connsiteX22" fmla="*/ 1093493 w 1672157"/>
                  <a:gd name="connsiteY22" fmla="*/ 240520 h 1815955"/>
                  <a:gd name="connsiteX23" fmla="*/ 635481 w 1672157"/>
                  <a:gd name="connsiteY23" fmla="*/ 17286 h 181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72157" h="1815955">
                    <a:moveTo>
                      <a:pt x="635481" y="17286"/>
                    </a:moveTo>
                    <a:cubicBezTo>
                      <a:pt x="534140" y="-4125"/>
                      <a:pt x="431691" y="-7078"/>
                      <a:pt x="336659" y="16551"/>
                    </a:cubicBezTo>
                    <a:cubicBezTo>
                      <a:pt x="237346" y="41208"/>
                      <a:pt x="11323" y="239834"/>
                      <a:pt x="172279" y="313121"/>
                    </a:cubicBezTo>
                    <a:cubicBezTo>
                      <a:pt x="168169" y="316545"/>
                      <a:pt x="109951" y="717222"/>
                      <a:pt x="99678" y="732290"/>
                    </a:cubicBezTo>
                    <a:lnTo>
                      <a:pt x="99677" y="732976"/>
                    </a:lnTo>
                    <a:cubicBezTo>
                      <a:pt x="96938" y="741194"/>
                      <a:pt x="46939" y="775441"/>
                      <a:pt x="29131" y="789139"/>
                    </a:cubicBezTo>
                    <a:cubicBezTo>
                      <a:pt x="-7170" y="815851"/>
                      <a:pt x="-9910" y="853521"/>
                      <a:pt x="22966" y="884343"/>
                    </a:cubicBezTo>
                    <a:cubicBezTo>
                      <a:pt x="44199" y="904205"/>
                      <a:pt x="65431" y="923383"/>
                      <a:pt x="88033" y="941191"/>
                    </a:cubicBezTo>
                    <a:cubicBezTo>
                      <a:pt x="105842" y="955574"/>
                      <a:pt x="114060" y="973382"/>
                      <a:pt x="116801" y="995300"/>
                    </a:cubicBezTo>
                    <a:cubicBezTo>
                      <a:pt x="118855" y="1010367"/>
                      <a:pt x="167484" y="1044613"/>
                      <a:pt x="183922" y="1046668"/>
                    </a:cubicBezTo>
                    <a:cubicBezTo>
                      <a:pt x="216113" y="1050778"/>
                      <a:pt x="230496" y="1037764"/>
                      <a:pt x="233237" y="1006258"/>
                    </a:cubicBezTo>
                    <a:cubicBezTo>
                      <a:pt x="236661" y="969957"/>
                      <a:pt x="243510" y="860370"/>
                      <a:pt x="257209" y="845302"/>
                    </a:cubicBezTo>
                    <a:cubicBezTo>
                      <a:pt x="254469" y="843247"/>
                      <a:pt x="345563" y="395311"/>
                      <a:pt x="345563" y="368599"/>
                    </a:cubicBezTo>
                    <a:cubicBezTo>
                      <a:pt x="352412" y="376133"/>
                      <a:pt x="370734" y="310204"/>
                      <a:pt x="448392" y="253736"/>
                    </a:cubicBezTo>
                    <a:cubicBezTo>
                      <a:pt x="737270" y="269049"/>
                      <a:pt x="1323867" y="1317501"/>
                      <a:pt x="693940" y="1062166"/>
                    </a:cubicBezTo>
                    <a:cubicBezTo>
                      <a:pt x="1056540" y="1626744"/>
                      <a:pt x="626544" y="1594684"/>
                      <a:pt x="1019217" y="1755942"/>
                    </a:cubicBezTo>
                    <a:cubicBezTo>
                      <a:pt x="1071956" y="1775805"/>
                      <a:pt x="1164496" y="1791633"/>
                      <a:pt x="1259519" y="1803181"/>
                    </a:cubicBezTo>
                    <a:lnTo>
                      <a:pt x="1386291" y="1815955"/>
                    </a:lnTo>
                    <a:lnTo>
                      <a:pt x="1388728" y="1811977"/>
                    </a:lnTo>
                    <a:lnTo>
                      <a:pt x="1672157" y="1344721"/>
                    </a:lnTo>
                    <a:lnTo>
                      <a:pt x="1664993" y="1323699"/>
                    </a:lnTo>
                    <a:cubicBezTo>
                      <a:pt x="1653446" y="1291013"/>
                      <a:pt x="1642198" y="1259506"/>
                      <a:pt x="1632524" y="1230226"/>
                    </a:cubicBezTo>
                    <a:cubicBezTo>
                      <a:pt x="1518827" y="885712"/>
                      <a:pt x="1385953" y="479556"/>
                      <a:pt x="1093493" y="240520"/>
                    </a:cubicBezTo>
                    <a:cubicBezTo>
                      <a:pt x="970208" y="139922"/>
                      <a:pt x="804383" y="52969"/>
                      <a:pt x="635481" y="17286"/>
                    </a:cubicBezTo>
                    <a:close/>
                  </a:path>
                </a:pathLst>
              </a:custGeom>
              <a:solidFill>
                <a:schemeClr val="bg1">
                  <a:lumMod val="65000"/>
                </a:schemeClr>
              </a:solidFill>
              <a:ln w="9484" cap="flat">
                <a:noFill/>
                <a:prstDash val="solid"/>
                <a:miter/>
              </a:ln>
            </p:spPr>
            <p:txBody>
              <a:bodyPr wrap="square" rtlCol="0" anchor="ctr">
                <a:noAutofit/>
              </a:bodyPr>
              <a:lstStyle/>
              <a:p>
                <a:pPr algn="ctr" rtl="1"/>
                <a:endParaRPr lang="en-US">
                  <a:cs typeface="B Nazanin" panose="00000400000000000000" pitchFamily="2" charset="-78"/>
                </a:endParaRPr>
              </a:p>
            </p:txBody>
          </p:sp>
          <p:sp>
            <p:nvSpPr>
              <p:cNvPr id="220" name="Freeform: Shape 219">
                <a:extLst>
                  <a:ext uri="{FF2B5EF4-FFF2-40B4-BE49-F238E27FC236}">
                    <a16:creationId xmlns:a16="http://schemas.microsoft.com/office/drawing/2014/main" id="{C9DADB1B-3F2F-4D0C-8CA6-DA05A66EB7DC}"/>
                  </a:ext>
                </a:extLst>
              </p:cNvPr>
              <p:cNvSpPr/>
              <p:nvPr/>
            </p:nvSpPr>
            <p:spPr>
              <a:xfrm rot="739140" flipH="1">
                <a:off x="2478563" y="4905369"/>
                <a:ext cx="671220" cy="315061"/>
              </a:xfrm>
              <a:custGeom>
                <a:avLst/>
                <a:gdLst>
                  <a:gd name="connsiteX0" fmla="*/ 356420 w 929576"/>
                  <a:gd name="connsiteY0" fmla="*/ 57585 h 436331"/>
                  <a:gd name="connsiteX1" fmla="*/ 403847 w 929576"/>
                  <a:gd name="connsiteY1" fmla="*/ 9209 h 436331"/>
                  <a:gd name="connsiteX2" fmla="*/ 429458 w 929576"/>
                  <a:gd name="connsiteY2" fmla="*/ 672 h 436331"/>
                  <a:gd name="connsiteX3" fmla="*/ 874327 w 929576"/>
                  <a:gd name="connsiteY3" fmla="*/ 96476 h 436331"/>
                  <a:gd name="connsiteX4" fmla="*/ 902784 w 929576"/>
                  <a:gd name="connsiteY4" fmla="*/ 130623 h 436331"/>
                  <a:gd name="connsiteX5" fmla="*/ 930291 w 929576"/>
                  <a:gd name="connsiteY5" fmla="*/ 313693 h 436331"/>
                  <a:gd name="connsiteX6" fmla="*/ 933137 w 929576"/>
                  <a:gd name="connsiteY6" fmla="*/ 384834 h 436331"/>
                  <a:gd name="connsiteX7" fmla="*/ 877173 w 929576"/>
                  <a:gd name="connsiteY7" fmla="*/ 418033 h 436331"/>
                  <a:gd name="connsiteX8" fmla="*/ 531901 w 929576"/>
                  <a:gd name="connsiteY8" fmla="*/ 422776 h 436331"/>
                  <a:gd name="connsiteX9" fmla="*/ 142048 w 929576"/>
                  <a:gd name="connsiteY9" fmla="*/ 444593 h 436331"/>
                  <a:gd name="connsiteX10" fmla="*/ 40554 w 929576"/>
                  <a:gd name="connsiteY10" fmla="*/ 419931 h 436331"/>
                  <a:gd name="connsiteX11" fmla="*/ 1663 w 929576"/>
                  <a:gd name="connsiteY11" fmla="*/ 312745 h 436331"/>
                  <a:gd name="connsiteX12" fmla="*/ 1663 w 929576"/>
                  <a:gd name="connsiteY12" fmla="*/ 312745 h 436331"/>
                  <a:gd name="connsiteX13" fmla="*/ 30120 w 929576"/>
                  <a:gd name="connsiteY13" fmla="*/ 271957 h 436331"/>
                  <a:gd name="connsiteX14" fmla="*/ 87981 w 929576"/>
                  <a:gd name="connsiteY14" fmla="*/ 256780 h 436331"/>
                  <a:gd name="connsiteX15" fmla="*/ 198961 w 929576"/>
                  <a:gd name="connsiteY15" fmla="*/ 213147 h 436331"/>
                  <a:gd name="connsiteX16" fmla="*/ 284330 w 929576"/>
                  <a:gd name="connsiteY16" fmla="*/ 137263 h 436331"/>
                  <a:gd name="connsiteX17" fmla="*/ 356420 w 929576"/>
                  <a:gd name="connsiteY17" fmla="*/ 57585 h 436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29576" h="436331">
                    <a:moveTo>
                      <a:pt x="356420" y="57585"/>
                    </a:moveTo>
                    <a:cubicBezTo>
                      <a:pt x="375391" y="44306"/>
                      <a:pt x="389619" y="26283"/>
                      <a:pt x="403847" y="9209"/>
                    </a:cubicBezTo>
                    <a:cubicBezTo>
                      <a:pt x="411436" y="672"/>
                      <a:pt x="418076" y="-1225"/>
                      <a:pt x="429458" y="672"/>
                    </a:cubicBezTo>
                    <a:cubicBezTo>
                      <a:pt x="577432" y="32923"/>
                      <a:pt x="725405" y="66122"/>
                      <a:pt x="874327" y="96476"/>
                    </a:cubicBezTo>
                    <a:cubicBezTo>
                      <a:pt x="896144" y="101219"/>
                      <a:pt x="898989" y="114498"/>
                      <a:pt x="902784" y="130623"/>
                    </a:cubicBezTo>
                    <a:cubicBezTo>
                      <a:pt x="912269" y="191331"/>
                      <a:pt x="924600" y="252037"/>
                      <a:pt x="930291" y="313693"/>
                    </a:cubicBezTo>
                    <a:cubicBezTo>
                      <a:pt x="933137" y="342149"/>
                      <a:pt x="929343" y="359223"/>
                      <a:pt x="933137" y="384834"/>
                    </a:cubicBezTo>
                    <a:cubicBezTo>
                      <a:pt x="933137" y="410445"/>
                      <a:pt x="891401" y="415188"/>
                      <a:pt x="877173" y="418033"/>
                    </a:cubicBezTo>
                    <a:cubicBezTo>
                      <a:pt x="804135" y="430364"/>
                      <a:pt x="560358" y="423725"/>
                      <a:pt x="531901" y="422776"/>
                    </a:cubicBezTo>
                    <a:cubicBezTo>
                      <a:pt x="456966" y="420879"/>
                      <a:pt x="216983" y="451232"/>
                      <a:pt x="142048" y="444593"/>
                    </a:cubicBezTo>
                    <a:cubicBezTo>
                      <a:pt x="113592" y="441747"/>
                      <a:pt x="79444" y="438901"/>
                      <a:pt x="40554" y="419931"/>
                    </a:cubicBezTo>
                    <a:cubicBezTo>
                      <a:pt x="-3080" y="395268"/>
                      <a:pt x="-2131" y="354480"/>
                      <a:pt x="1663" y="312745"/>
                    </a:cubicBezTo>
                    <a:lnTo>
                      <a:pt x="1663" y="312745"/>
                    </a:lnTo>
                    <a:cubicBezTo>
                      <a:pt x="7354" y="297568"/>
                      <a:pt x="14943" y="281443"/>
                      <a:pt x="30120" y="271957"/>
                    </a:cubicBezTo>
                    <a:cubicBezTo>
                      <a:pt x="46245" y="260575"/>
                      <a:pt x="70907" y="255832"/>
                      <a:pt x="87981" y="256780"/>
                    </a:cubicBezTo>
                    <a:cubicBezTo>
                      <a:pt x="130666" y="257729"/>
                      <a:pt x="166710" y="240655"/>
                      <a:pt x="198961" y="213147"/>
                    </a:cubicBezTo>
                    <a:cubicBezTo>
                      <a:pt x="200858" y="211250"/>
                      <a:pt x="261565" y="164771"/>
                      <a:pt x="284330" y="137263"/>
                    </a:cubicBezTo>
                    <a:cubicBezTo>
                      <a:pt x="294764" y="125881"/>
                      <a:pt x="335552" y="80351"/>
                      <a:pt x="356420" y="57585"/>
                    </a:cubicBezTo>
                    <a:close/>
                  </a:path>
                </a:pathLst>
              </a:custGeom>
              <a:solidFill>
                <a:schemeClr val="tx1">
                  <a:lumMod val="65000"/>
                  <a:lumOff val="35000"/>
                </a:schemeClr>
              </a:solidFill>
              <a:ln w="9484" cap="flat">
                <a:noFill/>
                <a:prstDash val="solid"/>
                <a:miter/>
              </a:ln>
            </p:spPr>
            <p:txBody>
              <a:bodyPr rtlCol="0" anchor="ctr"/>
              <a:lstStyle/>
              <a:p>
                <a:pPr algn="ctr" rtl="1"/>
                <a:endParaRPr lang="en-US">
                  <a:cs typeface="B Nazanin" panose="00000400000000000000" pitchFamily="2" charset="-78"/>
                </a:endParaRPr>
              </a:p>
            </p:txBody>
          </p:sp>
          <p:sp>
            <p:nvSpPr>
              <p:cNvPr id="221" name="Freeform: Shape 220">
                <a:extLst>
                  <a:ext uri="{FF2B5EF4-FFF2-40B4-BE49-F238E27FC236}">
                    <a16:creationId xmlns:a16="http://schemas.microsoft.com/office/drawing/2014/main" id="{093FF422-4088-4D1A-85B4-99BFBB9364CA}"/>
                  </a:ext>
                </a:extLst>
              </p:cNvPr>
              <p:cNvSpPr/>
              <p:nvPr/>
            </p:nvSpPr>
            <p:spPr>
              <a:xfrm rot="739140" flipH="1">
                <a:off x="2233960" y="2365780"/>
                <a:ext cx="205476" cy="143832"/>
              </a:xfrm>
              <a:custGeom>
                <a:avLst/>
                <a:gdLst>
                  <a:gd name="connsiteX0" fmla="*/ 272154 w 284564"/>
                  <a:gd name="connsiteY0" fmla="*/ 199765 h 199195"/>
                  <a:gd name="connsiteX1" fmla="*/ 231366 w 284564"/>
                  <a:gd name="connsiteY1" fmla="*/ 148543 h 199195"/>
                  <a:gd name="connsiteX2" fmla="*/ 112798 w 284564"/>
                  <a:gd name="connsiteY2" fmla="*/ 119138 h 199195"/>
                  <a:gd name="connsiteX3" fmla="*/ 62525 w 284564"/>
                  <a:gd name="connsiteY3" fmla="*/ 152337 h 199195"/>
                  <a:gd name="connsiteX4" fmla="*/ 36914 w 284564"/>
                  <a:gd name="connsiteY4" fmla="*/ 175103 h 199195"/>
                  <a:gd name="connsiteX5" fmla="*/ 11303 w 284564"/>
                  <a:gd name="connsiteY5" fmla="*/ 179845 h 199195"/>
                  <a:gd name="connsiteX6" fmla="*/ 3715 w 284564"/>
                  <a:gd name="connsiteY6" fmla="*/ 61277 h 199195"/>
                  <a:gd name="connsiteX7" fmla="*/ 40708 w 284564"/>
                  <a:gd name="connsiteY7" fmla="*/ 10055 h 199195"/>
                  <a:gd name="connsiteX8" fmla="*/ 117540 w 284564"/>
                  <a:gd name="connsiteY8" fmla="*/ 1518 h 199195"/>
                  <a:gd name="connsiteX9" fmla="*/ 242749 w 284564"/>
                  <a:gd name="connsiteY9" fmla="*/ 4364 h 199195"/>
                  <a:gd name="connsiteX10" fmla="*/ 275948 w 284564"/>
                  <a:gd name="connsiteY10" fmla="*/ 29975 h 199195"/>
                  <a:gd name="connsiteX11" fmla="*/ 285433 w 284564"/>
                  <a:gd name="connsiteY11" fmla="*/ 181742 h 199195"/>
                  <a:gd name="connsiteX12" fmla="*/ 272154 w 284564"/>
                  <a:gd name="connsiteY12" fmla="*/ 199765 h 199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4564" h="199195">
                    <a:moveTo>
                      <a:pt x="272154" y="199765"/>
                    </a:moveTo>
                    <a:cubicBezTo>
                      <a:pt x="258874" y="182691"/>
                      <a:pt x="245594" y="165617"/>
                      <a:pt x="231366" y="148543"/>
                    </a:cubicBezTo>
                    <a:cubicBezTo>
                      <a:pt x="201961" y="119138"/>
                      <a:pt x="166865" y="95424"/>
                      <a:pt x="112798" y="119138"/>
                    </a:cubicBezTo>
                    <a:cubicBezTo>
                      <a:pt x="100467" y="124830"/>
                      <a:pt x="71062" y="134315"/>
                      <a:pt x="62525" y="152337"/>
                    </a:cubicBezTo>
                    <a:cubicBezTo>
                      <a:pt x="62525" y="152337"/>
                      <a:pt x="36914" y="175103"/>
                      <a:pt x="36914" y="175103"/>
                    </a:cubicBezTo>
                    <a:cubicBezTo>
                      <a:pt x="32171" y="179845"/>
                      <a:pt x="17943" y="173205"/>
                      <a:pt x="11303" y="179845"/>
                    </a:cubicBezTo>
                    <a:cubicBezTo>
                      <a:pt x="-4822" y="141903"/>
                      <a:pt x="-79" y="102064"/>
                      <a:pt x="3715" y="61277"/>
                    </a:cubicBezTo>
                    <a:cubicBezTo>
                      <a:pt x="6560" y="46100"/>
                      <a:pt x="30274" y="21438"/>
                      <a:pt x="40708" y="10055"/>
                    </a:cubicBezTo>
                    <a:cubicBezTo>
                      <a:pt x="50194" y="-4173"/>
                      <a:pt x="76753" y="570"/>
                      <a:pt x="117540" y="1518"/>
                    </a:cubicBezTo>
                    <a:cubicBezTo>
                      <a:pt x="134614" y="570"/>
                      <a:pt x="197219" y="-1327"/>
                      <a:pt x="242749" y="4364"/>
                    </a:cubicBezTo>
                    <a:cubicBezTo>
                      <a:pt x="251286" y="5312"/>
                      <a:pt x="272154" y="22386"/>
                      <a:pt x="275948" y="29975"/>
                    </a:cubicBezTo>
                    <a:cubicBezTo>
                      <a:pt x="294919" y="79299"/>
                      <a:pt x="283536" y="131469"/>
                      <a:pt x="285433" y="181742"/>
                    </a:cubicBezTo>
                    <a:cubicBezTo>
                      <a:pt x="286382" y="190279"/>
                      <a:pt x="279742" y="195971"/>
                      <a:pt x="272154" y="199765"/>
                    </a:cubicBezTo>
                    <a:close/>
                  </a:path>
                </a:pathLst>
              </a:custGeom>
              <a:solidFill>
                <a:schemeClr val="tx1">
                  <a:lumMod val="50000"/>
                  <a:lumOff val="50000"/>
                </a:schemeClr>
              </a:solidFill>
              <a:ln w="9484" cap="flat">
                <a:noFill/>
                <a:prstDash val="solid"/>
                <a:miter/>
              </a:ln>
            </p:spPr>
            <p:txBody>
              <a:bodyPr rtlCol="0" anchor="ctr"/>
              <a:lstStyle/>
              <a:p>
                <a:pPr algn="ctr" rtl="1"/>
                <a:endParaRPr lang="en-US">
                  <a:cs typeface="B Nazanin" panose="00000400000000000000" pitchFamily="2" charset="-78"/>
                </a:endParaRPr>
              </a:p>
            </p:txBody>
          </p:sp>
          <p:sp>
            <p:nvSpPr>
              <p:cNvPr id="222" name="Freeform: Shape 221">
                <a:extLst>
                  <a:ext uri="{FF2B5EF4-FFF2-40B4-BE49-F238E27FC236}">
                    <a16:creationId xmlns:a16="http://schemas.microsoft.com/office/drawing/2014/main" id="{1C2A7C39-CE46-4D4F-AAF1-652559A0511A}"/>
                  </a:ext>
                </a:extLst>
              </p:cNvPr>
              <p:cNvSpPr/>
              <p:nvPr/>
            </p:nvSpPr>
            <p:spPr>
              <a:xfrm rot="739140" flipH="1">
                <a:off x="2873126" y="2323758"/>
                <a:ext cx="116437" cy="27397"/>
              </a:xfrm>
              <a:custGeom>
                <a:avLst/>
                <a:gdLst>
                  <a:gd name="connsiteX0" fmla="*/ 170647 w 161253"/>
                  <a:gd name="connsiteY0" fmla="*/ 19746 h 37941"/>
                  <a:gd name="connsiteX1" fmla="*/ 16033 w 161253"/>
                  <a:gd name="connsiteY1" fmla="*/ 34922 h 37941"/>
                  <a:gd name="connsiteX2" fmla="*/ 857 w 161253"/>
                  <a:gd name="connsiteY2" fmla="*/ 14054 h 37941"/>
                  <a:gd name="connsiteX3" fmla="*/ 26467 w 161253"/>
                  <a:gd name="connsiteY3" fmla="*/ 1723 h 37941"/>
                  <a:gd name="connsiteX4" fmla="*/ 81483 w 161253"/>
                  <a:gd name="connsiteY4" fmla="*/ 1723 h 37941"/>
                  <a:gd name="connsiteX5" fmla="*/ 170647 w 161253"/>
                  <a:gd name="connsiteY5" fmla="*/ 19746 h 37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253" h="37941">
                    <a:moveTo>
                      <a:pt x="170647" y="19746"/>
                    </a:moveTo>
                    <a:cubicBezTo>
                      <a:pt x="118477" y="40614"/>
                      <a:pt x="68204" y="52945"/>
                      <a:pt x="16033" y="34922"/>
                    </a:cubicBezTo>
                    <a:cubicBezTo>
                      <a:pt x="6548" y="32077"/>
                      <a:pt x="-2938" y="26386"/>
                      <a:pt x="857" y="14054"/>
                    </a:cubicBezTo>
                    <a:cubicBezTo>
                      <a:pt x="4651" y="2672"/>
                      <a:pt x="15085" y="-2071"/>
                      <a:pt x="26467" y="1723"/>
                    </a:cubicBezTo>
                    <a:cubicBezTo>
                      <a:pt x="45438" y="7415"/>
                      <a:pt x="62512" y="4569"/>
                      <a:pt x="81483" y="1723"/>
                    </a:cubicBezTo>
                    <a:cubicBezTo>
                      <a:pt x="110888" y="-3019"/>
                      <a:pt x="140293" y="1723"/>
                      <a:pt x="170647" y="19746"/>
                    </a:cubicBezTo>
                    <a:close/>
                  </a:path>
                </a:pathLst>
              </a:custGeom>
              <a:solidFill>
                <a:srgbClr val="E2AA74"/>
              </a:solidFill>
              <a:ln w="9484" cap="flat">
                <a:noFill/>
                <a:prstDash val="solid"/>
                <a:miter/>
              </a:ln>
            </p:spPr>
            <p:txBody>
              <a:bodyPr rtlCol="0" anchor="ctr"/>
              <a:lstStyle/>
              <a:p>
                <a:pPr algn="ctr" rtl="1"/>
                <a:endParaRPr lang="en-US">
                  <a:cs typeface="B Nazanin" panose="00000400000000000000" pitchFamily="2" charset="-78"/>
                </a:endParaRPr>
              </a:p>
            </p:txBody>
          </p:sp>
          <p:sp>
            <p:nvSpPr>
              <p:cNvPr id="223" name="Freeform: Shape 222">
                <a:extLst>
                  <a:ext uri="{FF2B5EF4-FFF2-40B4-BE49-F238E27FC236}">
                    <a16:creationId xmlns:a16="http://schemas.microsoft.com/office/drawing/2014/main" id="{D546D521-68BE-4BA1-9BAC-F86B90EECA50}"/>
                  </a:ext>
                </a:extLst>
              </p:cNvPr>
              <p:cNvSpPr/>
              <p:nvPr/>
            </p:nvSpPr>
            <p:spPr>
              <a:xfrm rot="739140" flipH="1">
                <a:off x="2959305" y="2251007"/>
                <a:ext cx="47944" cy="41095"/>
              </a:xfrm>
              <a:custGeom>
                <a:avLst/>
                <a:gdLst>
                  <a:gd name="connsiteX0" fmla="*/ 68724 w 66398"/>
                  <a:gd name="connsiteY0" fmla="*/ 0 h 56912"/>
                  <a:gd name="connsiteX1" fmla="*/ 26039 w 66398"/>
                  <a:gd name="connsiteY1" fmla="*/ 64501 h 56912"/>
                  <a:gd name="connsiteX2" fmla="*/ 10863 w 66398"/>
                  <a:gd name="connsiteY2" fmla="*/ 38890 h 56912"/>
                  <a:gd name="connsiteX3" fmla="*/ 24142 w 66398"/>
                  <a:gd name="connsiteY3" fmla="*/ 11383 h 56912"/>
                  <a:gd name="connsiteX4" fmla="*/ 68724 w 66398"/>
                  <a:gd name="connsiteY4" fmla="*/ 0 h 56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98" h="56912">
                    <a:moveTo>
                      <a:pt x="68724" y="0"/>
                    </a:moveTo>
                    <a:cubicBezTo>
                      <a:pt x="52599" y="24662"/>
                      <a:pt x="40268" y="43633"/>
                      <a:pt x="26039" y="64501"/>
                    </a:cubicBezTo>
                    <a:cubicBezTo>
                      <a:pt x="16554" y="56913"/>
                      <a:pt x="12760" y="47427"/>
                      <a:pt x="10863" y="38890"/>
                    </a:cubicBezTo>
                    <a:cubicBezTo>
                      <a:pt x="8966" y="28456"/>
                      <a:pt x="-19491" y="1897"/>
                      <a:pt x="24142" y="11383"/>
                    </a:cubicBezTo>
                    <a:cubicBezTo>
                      <a:pt x="36473" y="13280"/>
                      <a:pt x="49753" y="4743"/>
                      <a:pt x="68724" y="0"/>
                    </a:cubicBezTo>
                    <a:close/>
                  </a:path>
                </a:pathLst>
              </a:custGeom>
              <a:solidFill>
                <a:srgbClr val="D9AD7C"/>
              </a:solidFill>
              <a:ln w="9484" cap="flat">
                <a:noFill/>
                <a:prstDash val="solid"/>
                <a:miter/>
              </a:ln>
            </p:spPr>
            <p:txBody>
              <a:bodyPr rtlCol="0" anchor="ctr"/>
              <a:lstStyle/>
              <a:p>
                <a:pPr algn="ctr" rtl="1"/>
                <a:endParaRPr lang="en-US">
                  <a:cs typeface="B Nazanin" panose="00000400000000000000" pitchFamily="2" charset="-78"/>
                </a:endParaRPr>
              </a:p>
            </p:txBody>
          </p:sp>
          <p:sp>
            <p:nvSpPr>
              <p:cNvPr id="224" name="Freeform: Shape 223">
                <a:extLst>
                  <a:ext uri="{FF2B5EF4-FFF2-40B4-BE49-F238E27FC236}">
                    <a16:creationId xmlns:a16="http://schemas.microsoft.com/office/drawing/2014/main" id="{F90E6F97-03CA-4392-9B2C-803B123312BB}"/>
                  </a:ext>
                </a:extLst>
              </p:cNvPr>
              <p:cNvSpPr/>
              <p:nvPr/>
            </p:nvSpPr>
            <p:spPr>
              <a:xfrm rot="739140" flipH="1">
                <a:off x="3466417" y="2308137"/>
                <a:ext cx="109588" cy="198627"/>
              </a:xfrm>
              <a:custGeom>
                <a:avLst/>
                <a:gdLst>
                  <a:gd name="connsiteX0" fmla="*/ 103496 w 151767"/>
                  <a:gd name="connsiteY0" fmla="*/ 2586 h 275078"/>
                  <a:gd name="connsiteX1" fmla="*/ 160409 w 151767"/>
                  <a:gd name="connsiteY1" fmla="*/ 216958 h 275078"/>
                  <a:gd name="connsiteX2" fmla="*/ 153769 w 151767"/>
                  <a:gd name="connsiteY2" fmla="*/ 259642 h 275078"/>
                  <a:gd name="connsiteX3" fmla="*/ 117725 w 151767"/>
                  <a:gd name="connsiteY3" fmla="*/ 276716 h 275078"/>
                  <a:gd name="connsiteX4" fmla="*/ 9590 w 151767"/>
                  <a:gd name="connsiteY4" fmla="*/ 223597 h 275078"/>
                  <a:gd name="connsiteX5" fmla="*/ 105 w 151767"/>
                  <a:gd name="connsiteY5" fmla="*/ 210318 h 275078"/>
                  <a:gd name="connsiteX6" fmla="*/ 17178 w 151767"/>
                  <a:gd name="connsiteY6" fmla="*/ 205575 h 275078"/>
                  <a:gd name="connsiteX7" fmla="*/ 107290 w 151767"/>
                  <a:gd name="connsiteY7" fmla="*/ 210318 h 275078"/>
                  <a:gd name="connsiteX8" fmla="*/ 143335 w 151767"/>
                  <a:gd name="connsiteY8" fmla="*/ 163839 h 275078"/>
                  <a:gd name="connsiteX9" fmla="*/ 101599 w 151767"/>
                  <a:gd name="connsiteY9" fmla="*/ 7328 h 275078"/>
                  <a:gd name="connsiteX10" fmla="*/ 103496 w 151767"/>
                  <a:gd name="connsiteY10" fmla="*/ 2586 h 275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767" h="275078">
                    <a:moveTo>
                      <a:pt x="103496" y="2586"/>
                    </a:moveTo>
                    <a:cubicBezTo>
                      <a:pt x="120570" y="60447"/>
                      <a:pt x="157564" y="155302"/>
                      <a:pt x="160409" y="216958"/>
                    </a:cubicBezTo>
                    <a:cubicBezTo>
                      <a:pt x="161358" y="232134"/>
                      <a:pt x="159461" y="246362"/>
                      <a:pt x="153769" y="259642"/>
                    </a:cubicBezTo>
                    <a:cubicBezTo>
                      <a:pt x="147129" y="274819"/>
                      <a:pt x="132901" y="279562"/>
                      <a:pt x="117725" y="276716"/>
                    </a:cubicBezTo>
                    <a:cubicBezTo>
                      <a:pt x="76937" y="268179"/>
                      <a:pt x="41841" y="249208"/>
                      <a:pt x="9590" y="223597"/>
                    </a:cubicBezTo>
                    <a:cubicBezTo>
                      <a:pt x="4847" y="219803"/>
                      <a:pt x="-844" y="216009"/>
                      <a:pt x="105" y="210318"/>
                    </a:cubicBezTo>
                    <a:cubicBezTo>
                      <a:pt x="2002" y="201781"/>
                      <a:pt x="11487" y="204626"/>
                      <a:pt x="17178" y="205575"/>
                    </a:cubicBezTo>
                    <a:cubicBezTo>
                      <a:pt x="47532" y="206523"/>
                      <a:pt x="76937" y="210318"/>
                      <a:pt x="107290" y="210318"/>
                    </a:cubicBezTo>
                    <a:cubicBezTo>
                      <a:pt x="139541" y="211266"/>
                      <a:pt x="149975" y="197038"/>
                      <a:pt x="143335" y="163839"/>
                    </a:cubicBezTo>
                    <a:cubicBezTo>
                      <a:pt x="135747" y="124000"/>
                      <a:pt x="109188" y="46219"/>
                      <a:pt x="101599" y="7328"/>
                    </a:cubicBezTo>
                    <a:cubicBezTo>
                      <a:pt x="98754" y="-260"/>
                      <a:pt x="100651" y="-2157"/>
                      <a:pt x="103496" y="2586"/>
                    </a:cubicBezTo>
                    <a:close/>
                  </a:path>
                </a:pathLst>
              </a:custGeom>
              <a:solidFill>
                <a:srgbClr val="D0A475"/>
              </a:solidFill>
              <a:ln w="9484" cap="flat">
                <a:noFill/>
                <a:prstDash val="solid"/>
                <a:miter/>
              </a:ln>
            </p:spPr>
            <p:txBody>
              <a:bodyPr rtlCol="0" anchor="ctr"/>
              <a:lstStyle/>
              <a:p>
                <a:pPr algn="ctr" rtl="1"/>
                <a:endParaRPr lang="en-US">
                  <a:cs typeface="B Nazanin" panose="00000400000000000000" pitchFamily="2" charset="-78"/>
                </a:endParaRPr>
              </a:p>
            </p:txBody>
          </p:sp>
          <p:sp>
            <p:nvSpPr>
              <p:cNvPr id="225" name="Freeform: Shape 224">
                <a:extLst>
                  <a:ext uri="{FF2B5EF4-FFF2-40B4-BE49-F238E27FC236}">
                    <a16:creationId xmlns:a16="http://schemas.microsoft.com/office/drawing/2014/main" id="{AC87DEFB-28A2-4C72-8C9D-20F133D6B78E}"/>
                  </a:ext>
                </a:extLst>
              </p:cNvPr>
              <p:cNvSpPr/>
              <p:nvPr/>
            </p:nvSpPr>
            <p:spPr>
              <a:xfrm rot="739140" flipH="1">
                <a:off x="3765026" y="2340098"/>
                <a:ext cx="6849" cy="6849"/>
              </a:xfrm>
              <a:custGeom>
                <a:avLst/>
                <a:gdLst>
                  <a:gd name="connsiteX0" fmla="*/ 0 w 0"/>
                  <a:gd name="connsiteY0" fmla="*/ 0 h 0"/>
                  <a:gd name="connsiteX1" fmla="*/ 0 w 0"/>
                  <a:gd name="connsiteY1" fmla="*/ 0 h 0"/>
                  <a:gd name="connsiteX2" fmla="*/ 0 w 0"/>
                  <a:gd name="connsiteY2" fmla="*/ 0 h 0"/>
                  <a:gd name="connsiteX3" fmla="*/ 0 w 0"/>
                  <a:gd name="connsiteY3" fmla="*/ 0 h 0"/>
                </a:gdLst>
                <a:ahLst/>
                <a:cxnLst>
                  <a:cxn ang="0">
                    <a:pos x="connsiteX0" y="connsiteY0"/>
                  </a:cxn>
                  <a:cxn ang="0">
                    <a:pos x="connsiteX1" y="connsiteY1"/>
                  </a:cxn>
                  <a:cxn ang="0">
                    <a:pos x="connsiteX2" y="connsiteY2"/>
                  </a:cxn>
                  <a:cxn ang="0">
                    <a:pos x="connsiteX3" y="connsiteY3"/>
                  </a:cxn>
                </a:cxnLst>
                <a:rect l="l" t="t" r="r" b="b"/>
                <a:pathLst>
                  <a:path>
                    <a:moveTo>
                      <a:pt x="0" y="0"/>
                    </a:moveTo>
                    <a:lnTo>
                      <a:pt x="0" y="0"/>
                    </a:lnTo>
                    <a:lnTo>
                      <a:pt x="0" y="0"/>
                    </a:lnTo>
                    <a:lnTo>
                      <a:pt x="0" y="0"/>
                    </a:lnTo>
                    <a:close/>
                  </a:path>
                </a:pathLst>
              </a:custGeom>
              <a:solidFill>
                <a:srgbClr val="0B0907"/>
              </a:solidFill>
              <a:ln w="9484" cap="flat">
                <a:noFill/>
                <a:prstDash val="solid"/>
                <a:miter/>
              </a:ln>
            </p:spPr>
            <p:txBody>
              <a:bodyPr rtlCol="0" anchor="ctr"/>
              <a:lstStyle/>
              <a:p>
                <a:pPr algn="ctr" rtl="1"/>
                <a:endParaRPr lang="en-US">
                  <a:cs typeface="B Nazanin" panose="00000400000000000000" pitchFamily="2" charset="-78"/>
                </a:endParaRPr>
              </a:p>
            </p:txBody>
          </p:sp>
          <p:sp>
            <p:nvSpPr>
              <p:cNvPr id="226" name="Freeform: Shape 225">
                <a:extLst>
                  <a:ext uri="{FF2B5EF4-FFF2-40B4-BE49-F238E27FC236}">
                    <a16:creationId xmlns:a16="http://schemas.microsoft.com/office/drawing/2014/main" id="{33BEA80F-DFBA-44A3-97E6-77060D67AF4B}"/>
                  </a:ext>
                </a:extLst>
              </p:cNvPr>
              <p:cNvSpPr/>
              <p:nvPr/>
            </p:nvSpPr>
            <p:spPr>
              <a:xfrm rot="739140" flipH="1">
                <a:off x="2166304" y="2562793"/>
                <a:ext cx="287666" cy="342459"/>
              </a:xfrm>
              <a:custGeom>
                <a:avLst/>
                <a:gdLst>
                  <a:gd name="connsiteX0" fmla="*/ 49643 w 398390"/>
                  <a:gd name="connsiteY0" fmla="*/ 318369 h 474273"/>
                  <a:gd name="connsiteX1" fmla="*/ 12650 w 398390"/>
                  <a:gd name="connsiteY1" fmla="*/ 270942 h 474273"/>
                  <a:gd name="connsiteX2" fmla="*/ 18341 w 398390"/>
                  <a:gd name="connsiteY2" fmla="*/ 200749 h 474273"/>
                  <a:gd name="connsiteX3" fmla="*/ 13598 w 398390"/>
                  <a:gd name="connsiteY3" fmla="*/ 184624 h 474273"/>
                  <a:gd name="connsiteX4" fmla="*/ 23084 w 398390"/>
                  <a:gd name="connsiteY4" fmla="*/ 154270 h 474273"/>
                  <a:gd name="connsiteX5" fmla="*/ 36364 w 398390"/>
                  <a:gd name="connsiteY5" fmla="*/ 146682 h 474273"/>
                  <a:gd name="connsiteX6" fmla="*/ 43952 w 398390"/>
                  <a:gd name="connsiteY6" fmla="*/ 133402 h 474273"/>
                  <a:gd name="connsiteX7" fmla="*/ 43952 w 398390"/>
                  <a:gd name="connsiteY7" fmla="*/ 93563 h 474273"/>
                  <a:gd name="connsiteX8" fmla="*/ 70511 w 398390"/>
                  <a:gd name="connsiteY8" fmla="*/ 62261 h 474273"/>
                  <a:gd name="connsiteX9" fmla="*/ 98019 w 398390"/>
                  <a:gd name="connsiteY9" fmla="*/ 8194 h 474273"/>
                  <a:gd name="connsiteX10" fmla="*/ 141652 w 398390"/>
                  <a:gd name="connsiteY10" fmla="*/ 606 h 474273"/>
                  <a:gd name="connsiteX11" fmla="*/ 204256 w 398390"/>
                  <a:gd name="connsiteY11" fmla="*/ 14834 h 474273"/>
                  <a:gd name="connsiteX12" fmla="*/ 316185 w 398390"/>
                  <a:gd name="connsiteY12" fmla="*/ 67953 h 474273"/>
                  <a:gd name="connsiteX13" fmla="*/ 394915 w 398390"/>
                  <a:gd name="connsiteY13" fmla="*/ 205492 h 474273"/>
                  <a:gd name="connsiteX14" fmla="*/ 402503 w 398390"/>
                  <a:gd name="connsiteY14" fmla="*/ 240588 h 474273"/>
                  <a:gd name="connsiteX15" fmla="*/ 290574 w 398390"/>
                  <a:gd name="connsiteY15" fmla="*/ 472983 h 474273"/>
                  <a:gd name="connsiteX16" fmla="*/ 269706 w 398390"/>
                  <a:gd name="connsiteY16" fmla="*/ 473931 h 474273"/>
                  <a:gd name="connsiteX17" fmla="*/ 236507 w 398390"/>
                  <a:gd name="connsiteY17" fmla="*/ 460651 h 474273"/>
                  <a:gd name="connsiteX18" fmla="*/ 49643 w 398390"/>
                  <a:gd name="connsiteY18" fmla="*/ 318369 h 47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8390" h="474273">
                    <a:moveTo>
                      <a:pt x="49643" y="318369"/>
                    </a:moveTo>
                    <a:cubicBezTo>
                      <a:pt x="35415" y="304141"/>
                      <a:pt x="24032" y="288016"/>
                      <a:pt x="12650" y="270942"/>
                    </a:cubicBezTo>
                    <a:cubicBezTo>
                      <a:pt x="-14858" y="227309"/>
                      <a:pt x="9804" y="226360"/>
                      <a:pt x="18341" y="200749"/>
                    </a:cubicBezTo>
                    <a:cubicBezTo>
                      <a:pt x="20238" y="196955"/>
                      <a:pt x="16444" y="191264"/>
                      <a:pt x="13598" y="184624"/>
                    </a:cubicBezTo>
                    <a:cubicBezTo>
                      <a:pt x="7907" y="173241"/>
                      <a:pt x="12650" y="159962"/>
                      <a:pt x="23084" y="154270"/>
                    </a:cubicBezTo>
                    <a:lnTo>
                      <a:pt x="36364" y="146682"/>
                    </a:lnTo>
                    <a:cubicBezTo>
                      <a:pt x="41106" y="143836"/>
                      <a:pt x="43952" y="139094"/>
                      <a:pt x="43952" y="133402"/>
                    </a:cubicBezTo>
                    <a:cubicBezTo>
                      <a:pt x="43003" y="121071"/>
                      <a:pt x="35415" y="115380"/>
                      <a:pt x="43952" y="93563"/>
                    </a:cubicBezTo>
                    <a:cubicBezTo>
                      <a:pt x="54386" y="70798"/>
                      <a:pt x="73357" y="85975"/>
                      <a:pt x="70511" y="62261"/>
                    </a:cubicBezTo>
                    <a:cubicBezTo>
                      <a:pt x="64820" y="25268"/>
                      <a:pt x="59129" y="18628"/>
                      <a:pt x="98019" y="8194"/>
                    </a:cubicBezTo>
                    <a:cubicBezTo>
                      <a:pt x="113196" y="3451"/>
                      <a:pt x="130270" y="606"/>
                      <a:pt x="141652" y="606"/>
                    </a:cubicBezTo>
                    <a:cubicBezTo>
                      <a:pt x="169160" y="-2240"/>
                      <a:pt x="179594" y="5349"/>
                      <a:pt x="204256" y="14834"/>
                    </a:cubicBezTo>
                    <a:cubicBezTo>
                      <a:pt x="243147" y="30959"/>
                      <a:pt x="279192" y="40445"/>
                      <a:pt x="316185" y="67953"/>
                    </a:cubicBezTo>
                    <a:cubicBezTo>
                      <a:pt x="357921" y="104946"/>
                      <a:pt x="384481" y="148579"/>
                      <a:pt x="394915" y="205492"/>
                    </a:cubicBezTo>
                    <a:cubicBezTo>
                      <a:pt x="397760" y="215926"/>
                      <a:pt x="402503" y="227309"/>
                      <a:pt x="402503" y="240588"/>
                    </a:cubicBezTo>
                    <a:cubicBezTo>
                      <a:pt x="367407" y="316472"/>
                      <a:pt x="325671" y="397099"/>
                      <a:pt x="290574" y="472983"/>
                    </a:cubicBezTo>
                    <a:cubicBezTo>
                      <a:pt x="282986" y="488159"/>
                      <a:pt x="276346" y="475828"/>
                      <a:pt x="269706" y="473931"/>
                    </a:cubicBezTo>
                    <a:cubicBezTo>
                      <a:pt x="257375" y="472983"/>
                      <a:pt x="246941" y="467291"/>
                      <a:pt x="236507" y="460651"/>
                    </a:cubicBezTo>
                    <a:cubicBezTo>
                      <a:pt x="178646" y="425555"/>
                      <a:pt x="68614" y="334495"/>
                      <a:pt x="49643" y="318369"/>
                    </a:cubicBezTo>
                    <a:close/>
                  </a:path>
                </a:pathLst>
              </a:custGeom>
              <a:solidFill>
                <a:srgbClr val="FDCE98"/>
              </a:solidFill>
              <a:ln w="9484" cap="flat">
                <a:noFill/>
                <a:prstDash val="solid"/>
                <a:miter/>
              </a:ln>
            </p:spPr>
            <p:txBody>
              <a:bodyPr rtlCol="0" anchor="ctr"/>
              <a:lstStyle/>
              <a:p>
                <a:pPr algn="ctr" rtl="1"/>
                <a:endParaRPr lang="en-US">
                  <a:cs typeface="B Nazanin" panose="00000400000000000000" pitchFamily="2" charset="-78"/>
                </a:endParaRPr>
              </a:p>
            </p:txBody>
          </p:sp>
        </p:grpSp>
      </p:grpSp>
      <p:grpSp>
        <p:nvGrpSpPr>
          <p:cNvPr id="237" name="Graphic 19">
            <a:extLst>
              <a:ext uri="{FF2B5EF4-FFF2-40B4-BE49-F238E27FC236}">
                <a16:creationId xmlns:a16="http://schemas.microsoft.com/office/drawing/2014/main" id="{4BDB978E-2D2C-4AD7-915F-EDBA79F5A8B3}"/>
              </a:ext>
            </a:extLst>
          </p:cNvPr>
          <p:cNvGrpSpPr/>
          <p:nvPr/>
        </p:nvGrpSpPr>
        <p:grpSpPr>
          <a:xfrm>
            <a:off x="7884866" y="3956958"/>
            <a:ext cx="1230294" cy="1792967"/>
            <a:chOff x="169229" y="2084489"/>
            <a:chExt cx="1306245" cy="1903654"/>
          </a:xfrm>
          <a:solidFill>
            <a:schemeClr val="accent2"/>
          </a:solidFill>
        </p:grpSpPr>
        <p:sp>
          <p:nvSpPr>
            <p:cNvPr id="238" name="Freeform: Shape 237">
              <a:extLst>
                <a:ext uri="{FF2B5EF4-FFF2-40B4-BE49-F238E27FC236}">
                  <a16:creationId xmlns:a16="http://schemas.microsoft.com/office/drawing/2014/main" id="{12DB7289-DF13-4387-B054-16F395F564E3}"/>
                </a:ext>
              </a:extLst>
            </p:cNvPr>
            <p:cNvSpPr/>
            <p:nvPr/>
          </p:nvSpPr>
          <p:spPr>
            <a:xfrm>
              <a:off x="1162276" y="2834478"/>
              <a:ext cx="313198" cy="613622"/>
            </a:xfrm>
            <a:custGeom>
              <a:avLst/>
              <a:gdLst>
                <a:gd name="connsiteX0" fmla="*/ 297384 w 313198"/>
                <a:gd name="connsiteY0" fmla="*/ 307094 h 613622"/>
                <a:gd name="connsiteX1" fmla="*/ 294721 w 313198"/>
                <a:gd name="connsiteY1" fmla="*/ 265708 h 613622"/>
                <a:gd name="connsiteX2" fmla="*/ 293543 w 313198"/>
                <a:gd name="connsiteY2" fmla="*/ 264011 h 613622"/>
                <a:gd name="connsiteX3" fmla="*/ 263140 w 313198"/>
                <a:gd name="connsiteY3" fmla="*/ 252463 h 613622"/>
                <a:gd name="connsiteX4" fmla="*/ 249187 w 313198"/>
                <a:gd name="connsiteY4" fmla="*/ 230639 h 613622"/>
                <a:gd name="connsiteX5" fmla="*/ 230050 w 313198"/>
                <a:gd name="connsiteY5" fmla="*/ 209262 h 613622"/>
                <a:gd name="connsiteX6" fmla="*/ 216592 w 313198"/>
                <a:gd name="connsiteY6" fmla="*/ 198280 h 613622"/>
                <a:gd name="connsiteX7" fmla="*/ 183785 w 313198"/>
                <a:gd name="connsiteY7" fmla="*/ 148904 h 613622"/>
                <a:gd name="connsiteX8" fmla="*/ 158049 w 313198"/>
                <a:gd name="connsiteY8" fmla="*/ 114565 h 613622"/>
                <a:gd name="connsiteX9" fmla="*/ 146830 w 313198"/>
                <a:gd name="connsiteY9" fmla="*/ 108626 h 613622"/>
                <a:gd name="connsiteX10" fmla="*/ 134905 w 313198"/>
                <a:gd name="connsiteY10" fmla="*/ 98445 h 613622"/>
                <a:gd name="connsiteX11" fmla="*/ 105633 w 313198"/>
                <a:gd name="connsiteY11" fmla="*/ 53806 h 613622"/>
                <a:gd name="connsiteX12" fmla="*/ 97030 w 313198"/>
                <a:gd name="connsiteY12" fmla="*/ 52510 h 613622"/>
                <a:gd name="connsiteX13" fmla="*/ 95286 w 313198"/>
                <a:gd name="connsiteY13" fmla="*/ 61749 h 613622"/>
                <a:gd name="connsiteX14" fmla="*/ 109474 w 313198"/>
                <a:gd name="connsiteY14" fmla="*/ 81028 h 613622"/>
                <a:gd name="connsiteX15" fmla="*/ 121023 w 313198"/>
                <a:gd name="connsiteY15" fmla="*/ 108202 h 613622"/>
                <a:gd name="connsiteX16" fmla="*/ 108602 w 313198"/>
                <a:gd name="connsiteY16" fmla="*/ 100212 h 613622"/>
                <a:gd name="connsiteX17" fmla="*/ 62032 w 313198"/>
                <a:gd name="connsiteY17" fmla="*/ 54419 h 613622"/>
                <a:gd name="connsiteX18" fmla="*/ 12798 w 313198"/>
                <a:gd name="connsiteY18" fmla="*/ 6081 h 613622"/>
                <a:gd name="connsiteX19" fmla="*/ 2027 w 313198"/>
                <a:gd name="connsiteY19" fmla="*/ 0 h 613622"/>
                <a:gd name="connsiteX20" fmla="*/ 0 w 313198"/>
                <a:gd name="connsiteY20" fmla="*/ 2050 h 613622"/>
                <a:gd name="connsiteX21" fmla="*/ 6387 w 313198"/>
                <a:gd name="connsiteY21" fmla="*/ 15649 h 613622"/>
                <a:gd name="connsiteX22" fmla="*/ 59062 w 313198"/>
                <a:gd name="connsiteY22" fmla="*/ 84586 h 613622"/>
                <a:gd name="connsiteX23" fmla="*/ 149328 w 313198"/>
                <a:gd name="connsiteY23" fmla="*/ 212185 h 613622"/>
                <a:gd name="connsiteX24" fmla="*/ 225713 w 313198"/>
                <a:gd name="connsiteY24" fmla="*/ 406929 h 613622"/>
                <a:gd name="connsiteX25" fmla="*/ 246312 w 313198"/>
                <a:gd name="connsiteY25" fmla="*/ 517417 h 613622"/>
                <a:gd name="connsiteX26" fmla="*/ 265756 w 313198"/>
                <a:gd name="connsiteY26" fmla="*/ 601697 h 613622"/>
                <a:gd name="connsiteX27" fmla="*/ 271600 w 313198"/>
                <a:gd name="connsiteY27" fmla="*/ 613623 h 613622"/>
                <a:gd name="connsiteX28" fmla="*/ 273698 w 313198"/>
                <a:gd name="connsiteY28" fmla="*/ 613175 h 613622"/>
                <a:gd name="connsiteX29" fmla="*/ 275843 w 313198"/>
                <a:gd name="connsiteY29" fmla="*/ 604926 h 613622"/>
                <a:gd name="connsiteX30" fmla="*/ 273698 w 313198"/>
                <a:gd name="connsiteY30" fmla="*/ 552392 h 613622"/>
                <a:gd name="connsiteX31" fmla="*/ 240985 w 313198"/>
                <a:gd name="connsiteY31" fmla="*/ 395970 h 613622"/>
                <a:gd name="connsiteX32" fmla="*/ 221895 w 313198"/>
                <a:gd name="connsiteY32" fmla="*/ 302451 h 613622"/>
                <a:gd name="connsiteX33" fmla="*/ 222366 w 313198"/>
                <a:gd name="connsiteY33" fmla="*/ 291139 h 613622"/>
                <a:gd name="connsiteX34" fmla="*/ 225831 w 313198"/>
                <a:gd name="connsiteY34" fmla="*/ 290361 h 613622"/>
                <a:gd name="connsiteX35" fmla="*/ 234363 w 313198"/>
                <a:gd name="connsiteY35" fmla="*/ 305209 h 613622"/>
                <a:gd name="connsiteX36" fmla="*/ 250719 w 313198"/>
                <a:gd name="connsiteY36" fmla="*/ 349635 h 613622"/>
                <a:gd name="connsiteX37" fmla="*/ 272402 w 313198"/>
                <a:gd name="connsiteY37" fmla="*/ 389748 h 613622"/>
                <a:gd name="connsiteX38" fmla="*/ 295805 w 313198"/>
                <a:gd name="connsiteY38" fmla="*/ 394650 h 613622"/>
                <a:gd name="connsiteX39" fmla="*/ 292883 w 313198"/>
                <a:gd name="connsiteY39" fmla="*/ 390691 h 613622"/>
                <a:gd name="connsiteX40" fmla="*/ 274075 w 313198"/>
                <a:gd name="connsiteY40" fmla="*/ 366415 h 613622"/>
                <a:gd name="connsiteX41" fmla="*/ 252227 w 313198"/>
                <a:gd name="connsiteY41" fmla="*/ 309875 h 613622"/>
                <a:gd name="connsiteX42" fmla="*/ 236743 w 313198"/>
                <a:gd name="connsiteY42" fmla="*/ 276361 h 613622"/>
                <a:gd name="connsiteX43" fmla="*/ 228306 w 313198"/>
                <a:gd name="connsiteY43" fmla="*/ 270139 h 613622"/>
                <a:gd name="connsiteX44" fmla="*/ 214188 w 313198"/>
                <a:gd name="connsiteY44" fmla="*/ 263776 h 613622"/>
                <a:gd name="connsiteX45" fmla="*/ 195899 w 313198"/>
                <a:gd name="connsiteY45" fmla="*/ 241504 h 613622"/>
                <a:gd name="connsiteX46" fmla="*/ 145887 w 313198"/>
                <a:gd name="connsiteY46" fmla="*/ 164294 h 613622"/>
                <a:gd name="connsiteX47" fmla="*/ 126609 w 313198"/>
                <a:gd name="connsiteY47" fmla="*/ 130120 h 613622"/>
                <a:gd name="connsiteX48" fmla="*/ 124063 w 313198"/>
                <a:gd name="connsiteY48" fmla="*/ 120151 h 613622"/>
                <a:gd name="connsiteX49" fmla="*/ 126609 w 313198"/>
                <a:gd name="connsiteY49" fmla="*/ 118595 h 613622"/>
                <a:gd name="connsiteX50" fmla="*/ 145887 w 313198"/>
                <a:gd name="connsiteY50" fmla="*/ 138440 h 613622"/>
                <a:gd name="connsiteX51" fmla="*/ 238393 w 313198"/>
                <a:gd name="connsiteY51" fmla="*/ 257389 h 613622"/>
                <a:gd name="connsiteX52" fmla="*/ 291115 w 313198"/>
                <a:gd name="connsiteY52" fmla="*/ 340538 h 613622"/>
                <a:gd name="connsiteX53" fmla="*/ 301909 w 313198"/>
                <a:gd name="connsiteY53" fmla="*/ 353406 h 613622"/>
                <a:gd name="connsiteX54" fmla="*/ 313199 w 313198"/>
                <a:gd name="connsiteY54" fmla="*/ 354796 h 613622"/>
                <a:gd name="connsiteX55" fmla="*/ 313199 w 313198"/>
                <a:gd name="connsiteY55" fmla="*/ 344379 h 613622"/>
                <a:gd name="connsiteX56" fmla="*/ 297384 w 313198"/>
                <a:gd name="connsiteY56" fmla="*/ 307094 h 61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13198" h="613622">
                  <a:moveTo>
                    <a:pt x="297384" y="307094"/>
                  </a:moveTo>
                  <a:cubicBezTo>
                    <a:pt x="292364" y="293707"/>
                    <a:pt x="287509" y="280038"/>
                    <a:pt x="294721" y="265708"/>
                  </a:cubicBezTo>
                  <a:cubicBezTo>
                    <a:pt x="294815" y="265520"/>
                    <a:pt x="294203" y="264954"/>
                    <a:pt x="293543" y="264011"/>
                  </a:cubicBezTo>
                  <a:cubicBezTo>
                    <a:pt x="278907" y="272732"/>
                    <a:pt x="270799" y="262338"/>
                    <a:pt x="263140" y="252463"/>
                  </a:cubicBezTo>
                  <a:cubicBezTo>
                    <a:pt x="257860" y="245675"/>
                    <a:pt x="254396" y="237474"/>
                    <a:pt x="249187" y="230639"/>
                  </a:cubicBezTo>
                  <a:cubicBezTo>
                    <a:pt x="243413" y="223050"/>
                    <a:pt x="236790" y="216027"/>
                    <a:pt x="230050" y="209262"/>
                  </a:cubicBezTo>
                  <a:cubicBezTo>
                    <a:pt x="225972" y="205162"/>
                    <a:pt x="219798" y="202828"/>
                    <a:pt x="216592" y="198280"/>
                  </a:cubicBezTo>
                  <a:cubicBezTo>
                    <a:pt x="205209" y="182135"/>
                    <a:pt x="194980" y="165190"/>
                    <a:pt x="183785" y="148904"/>
                  </a:cubicBezTo>
                  <a:cubicBezTo>
                    <a:pt x="175701" y="137120"/>
                    <a:pt x="167075" y="125642"/>
                    <a:pt x="158049" y="114565"/>
                  </a:cubicBezTo>
                  <a:cubicBezTo>
                    <a:pt x="155527" y="111478"/>
                    <a:pt x="150672" y="108697"/>
                    <a:pt x="146830" y="108626"/>
                  </a:cubicBezTo>
                  <a:cubicBezTo>
                    <a:pt x="138110" y="108461"/>
                    <a:pt x="135494" y="107259"/>
                    <a:pt x="134905" y="98445"/>
                  </a:cubicBezTo>
                  <a:cubicBezTo>
                    <a:pt x="133538" y="78011"/>
                    <a:pt x="121895" y="64318"/>
                    <a:pt x="105633" y="53806"/>
                  </a:cubicBezTo>
                  <a:cubicBezTo>
                    <a:pt x="103276" y="52274"/>
                    <a:pt x="98044" y="51284"/>
                    <a:pt x="97030" y="52510"/>
                  </a:cubicBezTo>
                  <a:cubicBezTo>
                    <a:pt x="95192" y="54678"/>
                    <a:pt x="94014" y="59581"/>
                    <a:pt x="95286" y="61749"/>
                  </a:cubicBezTo>
                  <a:cubicBezTo>
                    <a:pt x="99293" y="68607"/>
                    <a:pt x="104007" y="75277"/>
                    <a:pt x="109474" y="81028"/>
                  </a:cubicBezTo>
                  <a:cubicBezTo>
                    <a:pt x="116309" y="88192"/>
                    <a:pt x="121094" y="95711"/>
                    <a:pt x="121023" y="108202"/>
                  </a:cubicBezTo>
                  <a:cubicBezTo>
                    <a:pt x="115744" y="104879"/>
                    <a:pt x="111619" y="103135"/>
                    <a:pt x="108602" y="100212"/>
                  </a:cubicBezTo>
                  <a:cubicBezTo>
                    <a:pt x="92930" y="85105"/>
                    <a:pt x="77540" y="69715"/>
                    <a:pt x="62032" y="54419"/>
                  </a:cubicBezTo>
                  <a:cubicBezTo>
                    <a:pt x="45652" y="38275"/>
                    <a:pt x="29390" y="21989"/>
                    <a:pt x="12798" y="6081"/>
                  </a:cubicBezTo>
                  <a:cubicBezTo>
                    <a:pt x="9922" y="3323"/>
                    <a:pt x="5656" y="1980"/>
                    <a:pt x="2027" y="0"/>
                  </a:cubicBezTo>
                  <a:cubicBezTo>
                    <a:pt x="1343" y="683"/>
                    <a:pt x="660" y="1367"/>
                    <a:pt x="0" y="2050"/>
                  </a:cubicBezTo>
                  <a:cubicBezTo>
                    <a:pt x="2098" y="6623"/>
                    <a:pt x="3465" y="11713"/>
                    <a:pt x="6387" y="15649"/>
                  </a:cubicBezTo>
                  <a:cubicBezTo>
                    <a:pt x="23686" y="38840"/>
                    <a:pt x="40537" y="62409"/>
                    <a:pt x="59062" y="84586"/>
                  </a:cubicBezTo>
                  <a:cubicBezTo>
                    <a:pt x="92623" y="124747"/>
                    <a:pt x="125077" y="165755"/>
                    <a:pt x="149328" y="212185"/>
                  </a:cubicBezTo>
                  <a:cubicBezTo>
                    <a:pt x="181735" y="274240"/>
                    <a:pt x="204949" y="340137"/>
                    <a:pt x="225713" y="406929"/>
                  </a:cubicBezTo>
                  <a:cubicBezTo>
                    <a:pt x="236932" y="443012"/>
                    <a:pt x="237969" y="480863"/>
                    <a:pt x="246312" y="517417"/>
                  </a:cubicBezTo>
                  <a:cubicBezTo>
                    <a:pt x="252722" y="545534"/>
                    <a:pt x="259062" y="573651"/>
                    <a:pt x="265756" y="601697"/>
                  </a:cubicBezTo>
                  <a:cubicBezTo>
                    <a:pt x="266769" y="605892"/>
                    <a:pt x="269621" y="609663"/>
                    <a:pt x="271600" y="613623"/>
                  </a:cubicBezTo>
                  <a:cubicBezTo>
                    <a:pt x="272308" y="613481"/>
                    <a:pt x="272991" y="613316"/>
                    <a:pt x="273698" y="613175"/>
                  </a:cubicBezTo>
                  <a:cubicBezTo>
                    <a:pt x="274452" y="610417"/>
                    <a:pt x="275914" y="607660"/>
                    <a:pt x="275843" y="604926"/>
                  </a:cubicBezTo>
                  <a:cubicBezTo>
                    <a:pt x="275442" y="587391"/>
                    <a:pt x="276927" y="569432"/>
                    <a:pt x="273698" y="552392"/>
                  </a:cubicBezTo>
                  <a:cubicBezTo>
                    <a:pt x="263776" y="500071"/>
                    <a:pt x="251945" y="448103"/>
                    <a:pt x="240985" y="395970"/>
                  </a:cubicBezTo>
                  <a:cubicBezTo>
                    <a:pt x="234457" y="364836"/>
                    <a:pt x="228070" y="333656"/>
                    <a:pt x="221895" y="302451"/>
                  </a:cubicBezTo>
                  <a:cubicBezTo>
                    <a:pt x="221188" y="298845"/>
                    <a:pt x="222154" y="294909"/>
                    <a:pt x="222366" y="291139"/>
                  </a:cubicBezTo>
                  <a:cubicBezTo>
                    <a:pt x="223521" y="290879"/>
                    <a:pt x="224676" y="290620"/>
                    <a:pt x="225831" y="290361"/>
                  </a:cubicBezTo>
                  <a:cubicBezTo>
                    <a:pt x="228730" y="295286"/>
                    <a:pt x="232336" y="299953"/>
                    <a:pt x="234363" y="305209"/>
                  </a:cubicBezTo>
                  <a:cubicBezTo>
                    <a:pt x="240090" y="319915"/>
                    <a:pt x="244332" y="335235"/>
                    <a:pt x="250719" y="349635"/>
                  </a:cubicBezTo>
                  <a:cubicBezTo>
                    <a:pt x="256847" y="363517"/>
                    <a:pt x="264082" y="377092"/>
                    <a:pt x="272402" y="389748"/>
                  </a:cubicBezTo>
                  <a:cubicBezTo>
                    <a:pt x="277917" y="398138"/>
                    <a:pt x="285789" y="398728"/>
                    <a:pt x="295805" y="394650"/>
                  </a:cubicBezTo>
                  <a:cubicBezTo>
                    <a:pt x="294792" y="393236"/>
                    <a:pt x="294132" y="391468"/>
                    <a:pt x="292883" y="390691"/>
                  </a:cubicBezTo>
                  <a:cubicBezTo>
                    <a:pt x="283644" y="384869"/>
                    <a:pt x="278011" y="376055"/>
                    <a:pt x="274075" y="366415"/>
                  </a:cubicBezTo>
                  <a:cubicBezTo>
                    <a:pt x="266439" y="347726"/>
                    <a:pt x="259793" y="328612"/>
                    <a:pt x="252227" y="309875"/>
                  </a:cubicBezTo>
                  <a:cubicBezTo>
                    <a:pt x="247632" y="298468"/>
                    <a:pt x="242376" y="287297"/>
                    <a:pt x="236743" y="276361"/>
                  </a:cubicBezTo>
                  <a:cubicBezTo>
                    <a:pt x="235305" y="273557"/>
                    <a:pt x="231417" y="271742"/>
                    <a:pt x="228306" y="270139"/>
                  </a:cubicBezTo>
                  <a:cubicBezTo>
                    <a:pt x="223686" y="267782"/>
                    <a:pt x="217653" y="267170"/>
                    <a:pt x="214188" y="263776"/>
                  </a:cubicBezTo>
                  <a:cubicBezTo>
                    <a:pt x="207330" y="257106"/>
                    <a:pt x="201202" y="249493"/>
                    <a:pt x="195899" y="241504"/>
                  </a:cubicBezTo>
                  <a:cubicBezTo>
                    <a:pt x="178930" y="215979"/>
                    <a:pt x="162267" y="190219"/>
                    <a:pt x="145887" y="164294"/>
                  </a:cubicBezTo>
                  <a:cubicBezTo>
                    <a:pt x="138911" y="153241"/>
                    <a:pt x="132760" y="141669"/>
                    <a:pt x="126609" y="130120"/>
                  </a:cubicBezTo>
                  <a:cubicBezTo>
                    <a:pt x="125030" y="127174"/>
                    <a:pt x="124888" y="123498"/>
                    <a:pt x="124063" y="120151"/>
                  </a:cubicBezTo>
                  <a:cubicBezTo>
                    <a:pt x="124912" y="119632"/>
                    <a:pt x="125760" y="119114"/>
                    <a:pt x="126609" y="118595"/>
                  </a:cubicBezTo>
                  <a:cubicBezTo>
                    <a:pt x="133066" y="125171"/>
                    <a:pt x="140207" y="131228"/>
                    <a:pt x="145887" y="138440"/>
                  </a:cubicBezTo>
                  <a:cubicBezTo>
                    <a:pt x="176998" y="177893"/>
                    <a:pt x="208296" y="217181"/>
                    <a:pt x="238393" y="257389"/>
                  </a:cubicBezTo>
                  <a:cubicBezTo>
                    <a:pt x="258049" y="283667"/>
                    <a:pt x="277610" y="310205"/>
                    <a:pt x="291115" y="340538"/>
                  </a:cubicBezTo>
                  <a:cubicBezTo>
                    <a:pt x="293330" y="345510"/>
                    <a:pt x="297526" y="350130"/>
                    <a:pt x="301909" y="353406"/>
                  </a:cubicBezTo>
                  <a:cubicBezTo>
                    <a:pt x="304549" y="355362"/>
                    <a:pt x="309357" y="354443"/>
                    <a:pt x="313199" y="354796"/>
                  </a:cubicBezTo>
                  <a:cubicBezTo>
                    <a:pt x="313199" y="351332"/>
                    <a:pt x="313199" y="347867"/>
                    <a:pt x="313199" y="344379"/>
                  </a:cubicBezTo>
                  <a:cubicBezTo>
                    <a:pt x="307848" y="331959"/>
                    <a:pt x="302121" y="319727"/>
                    <a:pt x="297384" y="307094"/>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39" name="Freeform: Shape 238">
              <a:extLst>
                <a:ext uri="{FF2B5EF4-FFF2-40B4-BE49-F238E27FC236}">
                  <a16:creationId xmlns:a16="http://schemas.microsoft.com/office/drawing/2014/main" id="{91835167-99D0-4D25-94EC-442C67021C5E}"/>
                </a:ext>
              </a:extLst>
            </p:cNvPr>
            <p:cNvSpPr/>
            <p:nvPr/>
          </p:nvSpPr>
          <p:spPr>
            <a:xfrm>
              <a:off x="720533" y="2084489"/>
              <a:ext cx="230932" cy="61420"/>
            </a:xfrm>
            <a:custGeom>
              <a:avLst/>
              <a:gdLst>
                <a:gd name="connsiteX0" fmla="*/ 21640 w 230932"/>
                <a:gd name="connsiteY0" fmla="*/ 61089 h 61420"/>
                <a:gd name="connsiteX1" fmla="*/ 91543 w 230932"/>
                <a:gd name="connsiteY1" fmla="*/ 53830 h 61420"/>
                <a:gd name="connsiteX2" fmla="*/ 190294 w 230932"/>
                <a:gd name="connsiteY2" fmla="*/ 51803 h 61420"/>
                <a:gd name="connsiteX3" fmla="*/ 219754 w 230932"/>
                <a:gd name="connsiteY3" fmla="*/ 48975 h 61420"/>
                <a:gd name="connsiteX4" fmla="*/ 228192 w 230932"/>
                <a:gd name="connsiteY4" fmla="*/ 32359 h 61420"/>
                <a:gd name="connsiteX5" fmla="*/ 206438 w 230932"/>
                <a:gd name="connsiteY5" fmla="*/ 0 h 61420"/>
                <a:gd name="connsiteX6" fmla="*/ 201984 w 230932"/>
                <a:gd name="connsiteY6" fmla="*/ 0 h 61420"/>
                <a:gd name="connsiteX7" fmla="*/ 204883 w 230932"/>
                <a:gd name="connsiteY7" fmla="*/ 11949 h 61420"/>
                <a:gd name="connsiteX8" fmla="*/ 198637 w 230932"/>
                <a:gd name="connsiteY8" fmla="*/ 27787 h 61420"/>
                <a:gd name="connsiteX9" fmla="*/ 174880 w 230932"/>
                <a:gd name="connsiteY9" fmla="*/ 32548 h 61420"/>
                <a:gd name="connsiteX10" fmla="*/ 46834 w 230932"/>
                <a:gd name="connsiteY10" fmla="*/ 20057 h 61420"/>
                <a:gd name="connsiteX11" fmla="*/ 14593 w 230932"/>
                <a:gd name="connsiteY11" fmla="*/ 15696 h 61420"/>
                <a:gd name="connsiteX12" fmla="*/ 27 w 230932"/>
                <a:gd name="connsiteY12" fmla="*/ 29036 h 61420"/>
                <a:gd name="connsiteX13" fmla="*/ 1512 w 230932"/>
                <a:gd name="connsiteY13" fmla="*/ 47466 h 61420"/>
                <a:gd name="connsiteX14" fmla="*/ 21640 w 230932"/>
                <a:gd name="connsiteY14" fmla="*/ 61089 h 61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0932" h="61420">
                  <a:moveTo>
                    <a:pt x="21640" y="61089"/>
                  </a:moveTo>
                  <a:cubicBezTo>
                    <a:pt x="44878" y="58190"/>
                    <a:pt x="68163" y="54938"/>
                    <a:pt x="91543" y="53830"/>
                  </a:cubicBezTo>
                  <a:cubicBezTo>
                    <a:pt x="124421" y="52251"/>
                    <a:pt x="157369" y="52628"/>
                    <a:pt x="190294" y="51803"/>
                  </a:cubicBezTo>
                  <a:cubicBezTo>
                    <a:pt x="200145" y="51544"/>
                    <a:pt x="210044" y="50554"/>
                    <a:pt x="219754" y="48975"/>
                  </a:cubicBezTo>
                  <a:cubicBezTo>
                    <a:pt x="230855" y="47160"/>
                    <a:pt x="233730" y="42022"/>
                    <a:pt x="228192" y="32359"/>
                  </a:cubicBezTo>
                  <a:cubicBezTo>
                    <a:pt x="221758" y="21117"/>
                    <a:pt x="213768" y="10747"/>
                    <a:pt x="206438" y="0"/>
                  </a:cubicBezTo>
                  <a:cubicBezTo>
                    <a:pt x="204953" y="0"/>
                    <a:pt x="203469" y="0"/>
                    <a:pt x="201984" y="0"/>
                  </a:cubicBezTo>
                  <a:cubicBezTo>
                    <a:pt x="202926" y="3983"/>
                    <a:pt x="203398" y="8178"/>
                    <a:pt x="204883" y="11949"/>
                  </a:cubicBezTo>
                  <a:cubicBezTo>
                    <a:pt x="208159" y="20222"/>
                    <a:pt x="207075" y="24935"/>
                    <a:pt x="198637" y="27787"/>
                  </a:cubicBezTo>
                  <a:cubicBezTo>
                    <a:pt x="191025" y="30356"/>
                    <a:pt x="182870" y="32171"/>
                    <a:pt x="174880" y="32548"/>
                  </a:cubicBezTo>
                  <a:cubicBezTo>
                    <a:pt x="131633" y="34622"/>
                    <a:pt x="89210" y="27622"/>
                    <a:pt x="46834" y="20057"/>
                  </a:cubicBezTo>
                  <a:cubicBezTo>
                    <a:pt x="36158" y="18148"/>
                    <a:pt x="25387" y="16356"/>
                    <a:pt x="14593" y="15696"/>
                  </a:cubicBezTo>
                  <a:cubicBezTo>
                    <a:pt x="4293" y="15060"/>
                    <a:pt x="287" y="19067"/>
                    <a:pt x="27" y="29036"/>
                  </a:cubicBezTo>
                  <a:cubicBezTo>
                    <a:pt x="-138" y="35164"/>
                    <a:pt x="452" y="41409"/>
                    <a:pt x="1512" y="47466"/>
                  </a:cubicBezTo>
                  <a:cubicBezTo>
                    <a:pt x="3539" y="59251"/>
                    <a:pt x="9643" y="62574"/>
                    <a:pt x="21640" y="61089"/>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40" name="Freeform: Shape 239">
              <a:extLst>
                <a:ext uri="{FF2B5EF4-FFF2-40B4-BE49-F238E27FC236}">
                  <a16:creationId xmlns:a16="http://schemas.microsoft.com/office/drawing/2014/main" id="{ED20F97D-2408-45DB-BD5B-461550D4AD9B}"/>
                </a:ext>
              </a:extLst>
            </p:cNvPr>
            <p:cNvSpPr/>
            <p:nvPr/>
          </p:nvSpPr>
          <p:spPr>
            <a:xfrm>
              <a:off x="517440" y="2721140"/>
              <a:ext cx="900505" cy="1154323"/>
            </a:xfrm>
            <a:custGeom>
              <a:avLst/>
              <a:gdLst>
                <a:gd name="connsiteX0" fmla="*/ 894354 w 900505"/>
                <a:gd name="connsiteY0" fmla="*/ 849656 h 1154323"/>
                <a:gd name="connsiteX1" fmla="*/ 886671 w 900505"/>
                <a:gd name="connsiteY1" fmla="*/ 839027 h 1154323"/>
                <a:gd name="connsiteX2" fmla="*/ 880896 w 900505"/>
                <a:gd name="connsiteY2" fmla="*/ 790477 h 1154323"/>
                <a:gd name="connsiteX3" fmla="*/ 876253 w 900505"/>
                <a:gd name="connsiteY3" fmla="*/ 700752 h 1154323"/>
                <a:gd name="connsiteX4" fmla="*/ 858059 w 900505"/>
                <a:gd name="connsiteY4" fmla="*/ 573955 h 1154323"/>
                <a:gd name="connsiteX5" fmla="*/ 842433 w 900505"/>
                <a:gd name="connsiteY5" fmla="*/ 523213 h 1154323"/>
                <a:gd name="connsiteX6" fmla="*/ 835952 w 900505"/>
                <a:gd name="connsiteY6" fmla="*/ 517014 h 1154323"/>
                <a:gd name="connsiteX7" fmla="*/ 830390 w 900505"/>
                <a:gd name="connsiteY7" fmla="*/ 524862 h 1154323"/>
                <a:gd name="connsiteX8" fmla="*/ 828268 w 900505"/>
                <a:gd name="connsiteY8" fmla="*/ 551306 h 1154323"/>
                <a:gd name="connsiteX9" fmla="*/ 830272 w 900505"/>
                <a:gd name="connsiteY9" fmla="*/ 578433 h 1154323"/>
                <a:gd name="connsiteX10" fmla="*/ 828174 w 900505"/>
                <a:gd name="connsiteY10" fmla="*/ 578763 h 1154323"/>
                <a:gd name="connsiteX11" fmla="*/ 816791 w 900505"/>
                <a:gd name="connsiteY11" fmla="*/ 542279 h 1154323"/>
                <a:gd name="connsiteX12" fmla="*/ 770833 w 900505"/>
                <a:gd name="connsiteY12" fmla="*/ 409496 h 1154323"/>
                <a:gd name="connsiteX13" fmla="*/ 733100 w 900505"/>
                <a:gd name="connsiteY13" fmla="*/ 320149 h 1154323"/>
                <a:gd name="connsiteX14" fmla="*/ 727090 w 900505"/>
                <a:gd name="connsiteY14" fmla="*/ 301648 h 1154323"/>
                <a:gd name="connsiteX15" fmla="*/ 729188 w 900505"/>
                <a:gd name="connsiteY15" fmla="*/ 300634 h 1154323"/>
                <a:gd name="connsiteX16" fmla="*/ 737106 w 900505"/>
                <a:gd name="connsiteY16" fmla="*/ 312725 h 1154323"/>
                <a:gd name="connsiteX17" fmla="*/ 785633 w 900505"/>
                <a:gd name="connsiteY17" fmla="*/ 404452 h 1154323"/>
                <a:gd name="connsiteX18" fmla="*/ 828009 w 900505"/>
                <a:gd name="connsiteY18" fmla="*/ 477490 h 1154323"/>
                <a:gd name="connsiteX19" fmla="*/ 837107 w 900505"/>
                <a:gd name="connsiteY19" fmla="*/ 486800 h 1154323"/>
                <a:gd name="connsiteX20" fmla="*/ 831262 w 900505"/>
                <a:gd name="connsiteY20" fmla="*/ 455171 h 1154323"/>
                <a:gd name="connsiteX21" fmla="*/ 773449 w 900505"/>
                <a:gd name="connsiteY21" fmla="*/ 329458 h 1154323"/>
                <a:gd name="connsiteX22" fmla="*/ 725676 w 900505"/>
                <a:gd name="connsiteY22" fmla="*/ 251023 h 1154323"/>
                <a:gd name="connsiteX23" fmla="*/ 716531 w 900505"/>
                <a:gd name="connsiteY23" fmla="*/ 241525 h 1154323"/>
                <a:gd name="connsiteX24" fmla="*/ 714434 w 900505"/>
                <a:gd name="connsiteY24" fmla="*/ 242868 h 1154323"/>
                <a:gd name="connsiteX25" fmla="*/ 716696 w 900505"/>
                <a:gd name="connsiteY25" fmla="*/ 254181 h 1154323"/>
                <a:gd name="connsiteX26" fmla="*/ 718535 w 900505"/>
                <a:gd name="connsiteY26" fmla="*/ 271716 h 1154323"/>
                <a:gd name="connsiteX27" fmla="*/ 712336 w 900505"/>
                <a:gd name="connsiteY27" fmla="*/ 280554 h 1154323"/>
                <a:gd name="connsiteX28" fmla="*/ 703522 w 900505"/>
                <a:gd name="connsiteY28" fmla="*/ 298490 h 1154323"/>
                <a:gd name="connsiteX29" fmla="*/ 722942 w 900505"/>
                <a:gd name="connsiteY29" fmla="*/ 362147 h 1154323"/>
                <a:gd name="connsiteX30" fmla="*/ 756503 w 900505"/>
                <a:gd name="connsiteY30" fmla="*/ 490689 h 1154323"/>
                <a:gd name="connsiteX31" fmla="*/ 761547 w 900505"/>
                <a:gd name="connsiteY31" fmla="*/ 561653 h 1154323"/>
                <a:gd name="connsiteX32" fmla="*/ 755914 w 900505"/>
                <a:gd name="connsiteY32" fmla="*/ 578457 h 1154323"/>
                <a:gd name="connsiteX33" fmla="*/ 745803 w 900505"/>
                <a:gd name="connsiteY33" fmla="*/ 560026 h 1154323"/>
                <a:gd name="connsiteX34" fmla="*/ 738214 w 900505"/>
                <a:gd name="connsiteY34" fmla="*/ 495991 h 1154323"/>
                <a:gd name="connsiteX35" fmla="*/ 691997 w 900505"/>
                <a:gd name="connsiteY35" fmla="*/ 335067 h 1154323"/>
                <a:gd name="connsiteX36" fmla="*/ 680943 w 900505"/>
                <a:gd name="connsiteY36" fmla="*/ 306126 h 1154323"/>
                <a:gd name="connsiteX37" fmla="*/ 687048 w 900505"/>
                <a:gd name="connsiteY37" fmla="*/ 286258 h 1154323"/>
                <a:gd name="connsiteX38" fmla="*/ 696333 w 900505"/>
                <a:gd name="connsiteY38" fmla="*/ 271669 h 1154323"/>
                <a:gd name="connsiteX39" fmla="*/ 693411 w 900505"/>
                <a:gd name="connsiteY39" fmla="*/ 234667 h 1154323"/>
                <a:gd name="connsiteX40" fmla="*/ 660345 w 900505"/>
                <a:gd name="connsiteY40" fmla="*/ 187884 h 1154323"/>
                <a:gd name="connsiteX41" fmla="*/ 674745 w 900505"/>
                <a:gd name="connsiteY41" fmla="*/ 235279 h 1154323"/>
                <a:gd name="connsiteX42" fmla="*/ 683017 w 900505"/>
                <a:gd name="connsiteY42" fmla="*/ 269689 h 1154323"/>
                <a:gd name="connsiteX43" fmla="*/ 672671 w 900505"/>
                <a:gd name="connsiteY43" fmla="*/ 279588 h 1154323"/>
                <a:gd name="connsiteX44" fmla="*/ 665247 w 900505"/>
                <a:gd name="connsiteY44" fmla="*/ 279281 h 1154323"/>
                <a:gd name="connsiteX45" fmla="*/ 654971 w 900505"/>
                <a:gd name="connsiteY45" fmla="*/ 290146 h 1154323"/>
                <a:gd name="connsiteX46" fmla="*/ 662796 w 900505"/>
                <a:gd name="connsiteY46" fmla="*/ 319277 h 1154323"/>
                <a:gd name="connsiteX47" fmla="*/ 689357 w 900505"/>
                <a:gd name="connsiteY47" fmla="*/ 390665 h 1154323"/>
                <a:gd name="connsiteX48" fmla="*/ 690182 w 900505"/>
                <a:gd name="connsiteY48" fmla="*/ 401294 h 1154323"/>
                <a:gd name="connsiteX49" fmla="*/ 691101 w 900505"/>
                <a:gd name="connsiteY49" fmla="*/ 413173 h 1154323"/>
                <a:gd name="connsiteX50" fmla="*/ 696852 w 900505"/>
                <a:gd name="connsiteY50" fmla="*/ 421822 h 1154323"/>
                <a:gd name="connsiteX51" fmla="*/ 706751 w 900505"/>
                <a:gd name="connsiteY51" fmla="*/ 471480 h 1154323"/>
                <a:gd name="connsiteX52" fmla="*/ 696758 w 900505"/>
                <a:gd name="connsiteY52" fmla="*/ 483477 h 1154323"/>
                <a:gd name="connsiteX53" fmla="*/ 685963 w 900505"/>
                <a:gd name="connsiteY53" fmla="*/ 471457 h 1154323"/>
                <a:gd name="connsiteX54" fmla="*/ 683630 w 900505"/>
                <a:gd name="connsiteY54" fmla="*/ 458353 h 1154323"/>
                <a:gd name="connsiteX55" fmla="*/ 641985 w 900505"/>
                <a:gd name="connsiteY55" fmla="*/ 314092 h 1154323"/>
                <a:gd name="connsiteX56" fmla="*/ 551389 w 900505"/>
                <a:gd name="connsiteY56" fmla="*/ 157811 h 1154323"/>
                <a:gd name="connsiteX57" fmla="*/ 515966 w 900505"/>
                <a:gd name="connsiteY57" fmla="*/ 115859 h 1154323"/>
                <a:gd name="connsiteX58" fmla="*/ 518629 w 900505"/>
                <a:gd name="connsiteY58" fmla="*/ 81897 h 1154323"/>
                <a:gd name="connsiteX59" fmla="*/ 528952 w 900505"/>
                <a:gd name="connsiteY59" fmla="*/ 72305 h 1154323"/>
                <a:gd name="connsiteX60" fmla="*/ 547712 w 900505"/>
                <a:gd name="connsiteY60" fmla="*/ 76854 h 1154323"/>
                <a:gd name="connsiteX61" fmla="*/ 562678 w 900505"/>
                <a:gd name="connsiteY61" fmla="*/ 90971 h 1154323"/>
                <a:gd name="connsiteX62" fmla="*/ 574250 w 900505"/>
                <a:gd name="connsiteY62" fmla="*/ 87672 h 1154323"/>
                <a:gd name="connsiteX63" fmla="*/ 575428 w 900505"/>
                <a:gd name="connsiteY63" fmla="*/ 74874 h 1154323"/>
                <a:gd name="connsiteX64" fmla="*/ 566779 w 900505"/>
                <a:gd name="connsiteY64" fmla="*/ 64999 h 1154323"/>
                <a:gd name="connsiteX65" fmla="*/ 509814 w 900505"/>
                <a:gd name="connsiteY65" fmla="*/ 34054 h 1154323"/>
                <a:gd name="connsiteX66" fmla="*/ 494542 w 900505"/>
                <a:gd name="connsiteY66" fmla="*/ 32475 h 1154323"/>
                <a:gd name="connsiteX67" fmla="*/ 477502 w 900505"/>
                <a:gd name="connsiteY67" fmla="*/ 31249 h 1154323"/>
                <a:gd name="connsiteX68" fmla="*/ 455607 w 900505"/>
                <a:gd name="connsiteY68" fmla="*/ 20549 h 1154323"/>
                <a:gd name="connsiteX69" fmla="*/ 420656 w 900505"/>
                <a:gd name="connsiteY69" fmla="*/ 1270 h 1154323"/>
                <a:gd name="connsiteX70" fmla="*/ 406868 w 900505"/>
                <a:gd name="connsiteY70" fmla="*/ 5088 h 1154323"/>
                <a:gd name="connsiteX71" fmla="*/ 401895 w 900505"/>
                <a:gd name="connsiteY71" fmla="*/ 12442 h 1154323"/>
                <a:gd name="connsiteX72" fmla="*/ 375805 w 900505"/>
                <a:gd name="connsiteY72" fmla="*/ 29529 h 1154323"/>
                <a:gd name="connsiteX73" fmla="*/ 310639 w 900505"/>
                <a:gd name="connsiteY73" fmla="*/ 28657 h 1154323"/>
                <a:gd name="connsiteX74" fmla="*/ 257328 w 900505"/>
                <a:gd name="connsiteY74" fmla="*/ 25711 h 1154323"/>
                <a:gd name="connsiteX75" fmla="*/ 187683 w 900505"/>
                <a:gd name="connsiteY75" fmla="*/ 47841 h 1154323"/>
                <a:gd name="connsiteX76" fmla="*/ 93905 w 900505"/>
                <a:gd name="connsiteY76" fmla="*/ 117792 h 1154323"/>
                <a:gd name="connsiteX77" fmla="*/ 79529 w 900505"/>
                <a:gd name="connsiteY77" fmla="*/ 137377 h 1154323"/>
                <a:gd name="connsiteX78" fmla="*/ 80330 w 900505"/>
                <a:gd name="connsiteY78" fmla="*/ 145319 h 1154323"/>
                <a:gd name="connsiteX79" fmla="*/ 87518 w 900505"/>
                <a:gd name="connsiteY79" fmla="*/ 145720 h 1154323"/>
                <a:gd name="connsiteX80" fmla="*/ 107858 w 900505"/>
                <a:gd name="connsiteY80" fmla="*/ 133724 h 1154323"/>
                <a:gd name="connsiteX81" fmla="*/ 171610 w 900505"/>
                <a:gd name="connsiteY81" fmla="*/ 81450 h 1154323"/>
                <a:gd name="connsiteX82" fmla="*/ 219713 w 900505"/>
                <a:gd name="connsiteY82" fmla="*/ 56161 h 1154323"/>
                <a:gd name="connsiteX83" fmla="*/ 306868 w 900505"/>
                <a:gd name="connsiteY83" fmla="*/ 53898 h 1154323"/>
                <a:gd name="connsiteX84" fmla="*/ 426312 w 900505"/>
                <a:gd name="connsiteY84" fmla="*/ 101577 h 1154323"/>
                <a:gd name="connsiteX85" fmla="*/ 428999 w 900505"/>
                <a:gd name="connsiteY85" fmla="*/ 108035 h 1154323"/>
                <a:gd name="connsiteX86" fmla="*/ 423036 w 900505"/>
                <a:gd name="connsiteY86" fmla="*/ 113149 h 1154323"/>
                <a:gd name="connsiteX87" fmla="*/ 412124 w 900505"/>
                <a:gd name="connsiteY87" fmla="*/ 111805 h 1154323"/>
                <a:gd name="connsiteX88" fmla="*/ 345614 w 900505"/>
                <a:gd name="connsiteY88" fmla="*/ 87035 h 1154323"/>
                <a:gd name="connsiteX89" fmla="*/ 276418 w 900505"/>
                <a:gd name="connsiteY89" fmla="*/ 74520 h 1154323"/>
                <a:gd name="connsiteX90" fmla="*/ 118110 w 900505"/>
                <a:gd name="connsiteY90" fmla="*/ 162218 h 1154323"/>
                <a:gd name="connsiteX91" fmla="*/ 44388 w 900505"/>
                <a:gd name="connsiteY91" fmla="*/ 371245 h 1154323"/>
                <a:gd name="connsiteX92" fmla="*/ 48301 w 900505"/>
                <a:gd name="connsiteY92" fmla="*/ 442397 h 1154323"/>
                <a:gd name="connsiteX93" fmla="*/ 80660 w 900505"/>
                <a:gd name="connsiteY93" fmla="*/ 566107 h 1154323"/>
                <a:gd name="connsiteX94" fmla="*/ 92609 w 900505"/>
                <a:gd name="connsiteY94" fmla="*/ 633583 h 1154323"/>
                <a:gd name="connsiteX95" fmla="*/ 111487 w 900505"/>
                <a:gd name="connsiteY95" fmla="*/ 632687 h 1154323"/>
                <a:gd name="connsiteX96" fmla="*/ 165246 w 900505"/>
                <a:gd name="connsiteY96" fmla="*/ 683547 h 1154323"/>
                <a:gd name="connsiteX97" fmla="*/ 184620 w 900505"/>
                <a:gd name="connsiteY97" fmla="*/ 713974 h 1154323"/>
                <a:gd name="connsiteX98" fmla="*/ 197205 w 900505"/>
                <a:gd name="connsiteY98" fmla="*/ 723873 h 1154323"/>
                <a:gd name="connsiteX99" fmla="*/ 240806 w 900505"/>
                <a:gd name="connsiteY99" fmla="*/ 722270 h 1154323"/>
                <a:gd name="connsiteX100" fmla="*/ 309767 w 900505"/>
                <a:gd name="connsiteY100" fmla="*/ 706102 h 1154323"/>
                <a:gd name="connsiteX101" fmla="*/ 328409 w 900505"/>
                <a:gd name="connsiteY101" fmla="*/ 690123 h 1154323"/>
                <a:gd name="connsiteX102" fmla="*/ 364846 w 900505"/>
                <a:gd name="connsiteY102" fmla="*/ 618947 h 1154323"/>
                <a:gd name="connsiteX103" fmla="*/ 371257 w 900505"/>
                <a:gd name="connsiteY103" fmla="*/ 607988 h 1154323"/>
                <a:gd name="connsiteX104" fmla="*/ 373637 w 900505"/>
                <a:gd name="connsiteY104" fmla="*/ 608553 h 1154323"/>
                <a:gd name="connsiteX105" fmla="*/ 377479 w 900505"/>
                <a:gd name="connsiteY105" fmla="*/ 655124 h 1154323"/>
                <a:gd name="connsiteX106" fmla="*/ 380047 w 900505"/>
                <a:gd name="connsiteY106" fmla="*/ 655195 h 1154323"/>
                <a:gd name="connsiteX107" fmla="*/ 383276 w 900505"/>
                <a:gd name="connsiteY107" fmla="*/ 648784 h 1154323"/>
                <a:gd name="connsiteX108" fmla="*/ 392633 w 900505"/>
                <a:gd name="connsiteY108" fmla="*/ 601247 h 1154323"/>
                <a:gd name="connsiteX109" fmla="*/ 386812 w 900505"/>
                <a:gd name="connsiteY109" fmla="*/ 566366 h 1154323"/>
                <a:gd name="connsiteX110" fmla="*/ 373213 w 900505"/>
                <a:gd name="connsiteY110" fmla="*/ 561723 h 1154323"/>
                <a:gd name="connsiteX111" fmla="*/ 357988 w 900505"/>
                <a:gd name="connsiteY111" fmla="*/ 572235 h 1154323"/>
                <a:gd name="connsiteX112" fmla="*/ 335504 w 900505"/>
                <a:gd name="connsiteY112" fmla="*/ 570396 h 1154323"/>
                <a:gd name="connsiteX113" fmla="*/ 326218 w 900505"/>
                <a:gd name="connsiteY113" fmla="*/ 560828 h 1154323"/>
                <a:gd name="connsiteX114" fmla="*/ 323342 w 900505"/>
                <a:gd name="connsiteY114" fmla="*/ 553710 h 1154323"/>
                <a:gd name="connsiteX115" fmla="*/ 330012 w 900505"/>
                <a:gd name="connsiteY115" fmla="*/ 551471 h 1154323"/>
                <a:gd name="connsiteX116" fmla="*/ 340429 w 900505"/>
                <a:gd name="connsiteY116" fmla="*/ 543741 h 1154323"/>
                <a:gd name="connsiteX117" fmla="*/ 343988 w 900505"/>
                <a:gd name="connsiteY117" fmla="*/ 524179 h 1154323"/>
                <a:gd name="connsiteX118" fmla="*/ 341231 w 900505"/>
                <a:gd name="connsiteY118" fmla="*/ 448525 h 1154323"/>
                <a:gd name="connsiteX119" fmla="*/ 320255 w 900505"/>
                <a:gd name="connsiteY119" fmla="*/ 346616 h 1154323"/>
                <a:gd name="connsiteX120" fmla="*/ 273660 w 900505"/>
                <a:gd name="connsiteY120" fmla="*/ 271598 h 1154323"/>
                <a:gd name="connsiteX121" fmla="*/ 242574 w 900505"/>
                <a:gd name="connsiteY121" fmla="*/ 265070 h 1154323"/>
                <a:gd name="connsiteX122" fmla="*/ 228409 w 900505"/>
                <a:gd name="connsiteY122" fmla="*/ 271480 h 1154323"/>
                <a:gd name="connsiteX123" fmla="*/ 185468 w 900505"/>
                <a:gd name="connsiteY123" fmla="*/ 291584 h 1154323"/>
                <a:gd name="connsiteX124" fmla="*/ 175593 w 900505"/>
                <a:gd name="connsiteY124" fmla="*/ 293729 h 1154323"/>
                <a:gd name="connsiteX125" fmla="*/ 174179 w 900505"/>
                <a:gd name="connsiteY125" fmla="*/ 291278 h 1154323"/>
                <a:gd name="connsiteX126" fmla="*/ 186434 w 900505"/>
                <a:gd name="connsiteY126" fmla="*/ 274120 h 1154323"/>
                <a:gd name="connsiteX127" fmla="*/ 195532 w 900505"/>
                <a:gd name="connsiteY127" fmla="*/ 247653 h 1154323"/>
                <a:gd name="connsiteX128" fmla="*/ 203144 w 900505"/>
                <a:gd name="connsiteY128" fmla="*/ 235279 h 1154323"/>
                <a:gd name="connsiteX129" fmla="*/ 238072 w 900505"/>
                <a:gd name="connsiteY129" fmla="*/ 229317 h 1154323"/>
                <a:gd name="connsiteX130" fmla="*/ 288721 w 900505"/>
                <a:gd name="connsiteY130" fmla="*/ 245131 h 1154323"/>
                <a:gd name="connsiteX131" fmla="*/ 332251 w 900505"/>
                <a:gd name="connsiteY131" fmla="*/ 311782 h 1154323"/>
                <a:gd name="connsiteX132" fmla="*/ 333264 w 900505"/>
                <a:gd name="connsiteY132" fmla="*/ 319701 h 1154323"/>
                <a:gd name="connsiteX133" fmla="*/ 333288 w 900505"/>
                <a:gd name="connsiteY133" fmla="*/ 343387 h 1154323"/>
                <a:gd name="connsiteX134" fmla="*/ 335339 w 900505"/>
                <a:gd name="connsiteY134" fmla="*/ 361110 h 1154323"/>
                <a:gd name="connsiteX135" fmla="*/ 337955 w 900505"/>
                <a:gd name="connsiteY135" fmla="*/ 361747 h 1154323"/>
                <a:gd name="connsiteX136" fmla="*/ 348607 w 900505"/>
                <a:gd name="connsiteY136" fmla="*/ 348219 h 1154323"/>
                <a:gd name="connsiteX137" fmla="*/ 361429 w 900505"/>
                <a:gd name="connsiteY137" fmla="*/ 347841 h 1154323"/>
                <a:gd name="connsiteX138" fmla="*/ 369324 w 900505"/>
                <a:gd name="connsiteY138" fmla="*/ 359413 h 1154323"/>
                <a:gd name="connsiteX139" fmla="*/ 391761 w 900505"/>
                <a:gd name="connsiteY139" fmla="*/ 401978 h 1154323"/>
                <a:gd name="connsiteX140" fmla="*/ 401589 w 900505"/>
                <a:gd name="connsiteY140" fmla="*/ 413856 h 1154323"/>
                <a:gd name="connsiteX141" fmla="*/ 410969 w 900505"/>
                <a:gd name="connsiteY141" fmla="*/ 414822 h 1154323"/>
                <a:gd name="connsiteX142" fmla="*/ 413774 w 900505"/>
                <a:gd name="connsiteY142" fmla="*/ 407516 h 1154323"/>
                <a:gd name="connsiteX143" fmla="*/ 410309 w 900505"/>
                <a:gd name="connsiteY143" fmla="*/ 394766 h 1154323"/>
                <a:gd name="connsiteX144" fmla="*/ 336918 w 900505"/>
                <a:gd name="connsiteY144" fmla="*/ 269100 h 1154323"/>
                <a:gd name="connsiteX145" fmla="*/ 275687 w 900505"/>
                <a:gd name="connsiteY145" fmla="*/ 219465 h 1154323"/>
                <a:gd name="connsiteX146" fmla="*/ 220608 w 900505"/>
                <a:gd name="connsiteY146" fmla="*/ 210839 h 1154323"/>
                <a:gd name="connsiteX147" fmla="*/ 205831 w 900505"/>
                <a:gd name="connsiteY147" fmla="*/ 209354 h 1154323"/>
                <a:gd name="connsiteX148" fmla="*/ 205312 w 900505"/>
                <a:gd name="connsiteY148" fmla="*/ 207092 h 1154323"/>
                <a:gd name="connsiteX149" fmla="*/ 211134 w 900505"/>
                <a:gd name="connsiteY149" fmla="*/ 202025 h 1154323"/>
                <a:gd name="connsiteX150" fmla="*/ 242008 w 900505"/>
                <a:gd name="connsiteY150" fmla="*/ 193304 h 1154323"/>
                <a:gd name="connsiteX151" fmla="*/ 307669 w 900505"/>
                <a:gd name="connsiteY151" fmla="*/ 198089 h 1154323"/>
                <a:gd name="connsiteX152" fmla="*/ 348442 w 900505"/>
                <a:gd name="connsiteY152" fmla="*/ 210721 h 1154323"/>
                <a:gd name="connsiteX153" fmla="*/ 358836 w 900505"/>
                <a:gd name="connsiteY153" fmla="*/ 226536 h 1154323"/>
                <a:gd name="connsiteX154" fmla="*/ 332251 w 900505"/>
                <a:gd name="connsiteY154" fmla="*/ 220974 h 1154323"/>
                <a:gd name="connsiteX155" fmla="*/ 330531 w 900505"/>
                <a:gd name="connsiteY155" fmla="*/ 223142 h 1154323"/>
                <a:gd name="connsiteX156" fmla="*/ 339604 w 900505"/>
                <a:gd name="connsiteY156" fmla="*/ 239569 h 1154323"/>
                <a:gd name="connsiteX157" fmla="*/ 390559 w 900505"/>
                <a:gd name="connsiteY157" fmla="*/ 317863 h 1154323"/>
                <a:gd name="connsiteX158" fmla="*/ 438591 w 900505"/>
                <a:gd name="connsiteY158" fmla="*/ 432758 h 1154323"/>
                <a:gd name="connsiteX159" fmla="*/ 450847 w 900505"/>
                <a:gd name="connsiteY159" fmla="*/ 543906 h 1154323"/>
                <a:gd name="connsiteX160" fmla="*/ 448325 w 900505"/>
                <a:gd name="connsiteY160" fmla="*/ 567427 h 1154323"/>
                <a:gd name="connsiteX161" fmla="*/ 445096 w 900505"/>
                <a:gd name="connsiteY161" fmla="*/ 572022 h 1154323"/>
                <a:gd name="connsiteX162" fmla="*/ 440194 w 900505"/>
                <a:gd name="connsiteY162" fmla="*/ 568252 h 1154323"/>
                <a:gd name="connsiteX163" fmla="*/ 434844 w 900505"/>
                <a:gd name="connsiteY163" fmla="*/ 553757 h 1154323"/>
                <a:gd name="connsiteX164" fmla="*/ 428598 w 900505"/>
                <a:gd name="connsiteY164" fmla="*/ 482180 h 1154323"/>
                <a:gd name="connsiteX165" fmla="*/ 424167 w 900505"/>
                <a:gd name="connsiteY165" fmla="*/ 443976 h 1154323"/>
                <a:gd name="connsiteX166" fmla="*/ 409296 w 900505"/>
                <a:gd name="connsiteY166" fmla="*/ 429482 h 1154323"/>
                <a:gd name="connsiteX167" fmla="*/ 391997 w 900505"/>
                <a:gd name="connsiteY167" fmla="*/ 420926 h 1154323"/>
                <a:gd name="connsiteX168" fmla="*/ 375452 w 900505"/>
                <a:gd name="connsiteY168" fmla="*/ 396698 h 1154323"/>
                <a:gd name="connsiteX169" fmla="*/ 361806 w 900505"/>
                <a:gd name="connsiteY169" fmla="*/ 368794 h 1154323"/>
                <a:gd name="connsiteX170" fmla="*/ 355819 w 900505"/>
                <a:gd name="connsiteY170" fmla="*/ 364009 h 1154323"/>
                <a:gd name="connsiteX171" fmla="*/ 352779 w 900505"/>
                <a:gd name="connsiteY171" fmla="*/ 370750 h 1154323"/>
                <a:gd name="connsiteX172" fmla="*/ 355395 w 900505"/>
                <a:gd name="connsiteY172" fmla="*/ 405372 h 1154323"/>
                <a:gd name="connsiteX173" fmla="*/ 366496 w 900505"/>
                <a:gd name="connsiteY173" fmla="*/ 504782 h 1154323"/>
                <a:gd name="connsiteX174" fmla="*/ 369890 w 900505"/>
                <a:gd name="connsiteY174" fmla="*/ 522152 h 1154323"/>
                <a:gd name="connsiteX175" fmla="*/ 376536 w 900505"/>
                <a:gd name="connsiteY175" fmla="*/ 529081 h 1154323"/>
                <a:gd name="connsiteX176" fmla="*/ 382664 w 900505"/>
                <a:gd name="connsiteY176" fmla="*/ 522482 h 1154323"/>
                <a:gd name="connsiteX177" fmla="*/ 386034 w 900505"/>
                <a:gd name="connsiteY177" fmla="*/ 494789 h 1154323"/>
                <a:gd name="connsiteX178" fmla="*/ 384290 w 900505"/>
                <a:gd name="connsiteY178" fmla="*/ 461464 h 1154323"/>
                <a:gd name="connsiteX179" fmla="*/ 386482 w 900505"/>
                <a:gd name="connsiteY179" fmla="*/ 452178 h 1154323"/>
                <a:gd name="connsiteX180" fmla="*/ 389121 w 900505"/>
                <a:gd name="connsiteY180" fmla="*/ 451824 h 1154323"/>
                <a:gd name="connsiteX181" fmla="*/ 394518 w 900505"/>
                <a:gd name="connsiteY181" fmla="*/ 460733 h 1154323"/>
                <a:gd name="connsiteX182" fmla="*/ 400434 w 900505"/>
                <a:gd name="connsiteY182" fmla="*/ 491207 h 1154323"/>
                <a:gd name="connsiteX183" fmla="*/ 405572 w 900505"/>
                <a:gd name="connsiteY183" fmla="*/ 602426 h 1154323"/>
                <a:gd name="connsiteX184" fmla="*/ 400340 w 900505"/>
                <a:gd name="connsiteY184" fmla="*/ 683783 h 1154323"/>
                <a:gd name="connsiteX185" fmla="*/ 392374 w 900505"/>
                <a:gd name="connsiteY185" fmla="*/ 714516 h 1154323"/>
                <a:gd name="connsiteX186" fmla="*/ 393128 w 900505"/>
                <a:gd name="connsiteY186" fmla="*/ 722105 h 1154323"/>
                <a:gd name="connsiteX187" fmla="*/ 400104 w 900505"/>
                <a:gd name="connsiteY187" fmla="*/ 720809 h 1154323"/>
                <a:gd name="connsiteX188" fmla="*/ 412242 w 900505"/>
                <a:gd name="connsiteY188" fmla="*/ 715129 h 1154323"/>
                <a:gd name="connsiteX189" fmla="*/ 407811 w 900505"/>
                <a:gd name="connsiteY189" fmla="*/ 731367 h 1154323"/>
                <a:gd name="connsiteX190" fmla="*/ 410945 w 900505"/>
                <a:gd name="connsiteY190" fmla="*/ 739004 h 1154323"/>
                <a:gd name="connsiteX191" fmla="*/ 418794 w 900505"/>
                <a:gd name="connsiteY191" fmla="*/ 736529 h 1154323"/>
                <a:gd name="connsiteX192" fmla="*/ 424097 w 900505"/>
                <a:gd name="connsiteY192" fmla="*/ 724485 h 1154323"/>
                <a:gd name="connsiteX193" fmla="*/ 427537 w 900505"/>
                <a:gd name="connsiteY193" fmla="*/ 683925 h 1154323"/>
                <a:gd name="connsiteX194" fmla="*/ 433571 w 900505"/>
                <a:gd name="connsiteY194" fmla="*/ 620550 h 1154323"/>
                <a:gd name="connsiteX195" fmla="*/ 454712 w 900505"/>
                <a:gd name="connsiteY195" fmla="*/ 596180 h 1154323"/>
                <a:gd name="connsiteX196" fmla="*/ 463809 w 900505"/>
                <a:gd name="connsiteY196" fmla="*/ 593069 h 1154323"/>
                <a:gd name="connsiteX197" fmla="*/ 477761 w 900505"/>
                <a:gd name="connsiteY197" fmla="*/ 574851 h 1154323"/>
                <a:gd name="connsiteX198" fmla="*/ 476960 w 900505"/>
                <a:gd name="connsiteY198" fmla="*/ 539333 h 1154323"/>
                <a:gd name="connsiteX199" fmla="*/ 468923 w 900505"/>
                <a:gd name="connsiteY199" fmla="*/ 476076 h 1154323"/>
                <a:gd name="connsiteX200" fmla="*/ 447759 w 900505"/>
                <a:gd name="connsiteY200" fmla="*/ 378574 h 1154323"/>
                <a:gd name="connsiteX201" fmla="*/ 416720 w 900505"/>
                <a:gd name="connsiteY201" fmla="*/ 312183 h 1154323"/>
                <a:gd name="connsiteX202" fmla="*/ 388815 w 900505"/>
                <a:gd name="connsiteY202" fmla="*/ 251966 h 1154323"/>
                <a:gd name="connsiteX203" fmla="*/ 390418 w 900505"/>
                <a:gd name="connsiteY203" fmla="*/ 250952 h 1154323"/>
                <a:gd name="connsiteX204" fmla="*/ 422494 w 900505"/>
                <a:gd name="connsiteY204" fmla="*/ 294129 h 1154323"/>
                <a:gd name="connsiteX205" fmla="*/ 462984 w 900505"/>
                <a:gd name="connsiteY205" fmla="*/ 382887 h 1154323"/>
                <a:gd name="connsiteX206" fmla="*/ 497488 w 900505"/>
                <a:gd name="connsiteY206" fmla="*/ 537542 h 1154323"/>
                <a:gd name="connsiteX207" fmla="*/ 501825 w 900505"/>
                <a:gd name="connsiteY207" fmla="*/ 553828 h 1154323"/>
                <a:gd name="connsiteX208" fmla="*/ 508942 w 900505"/>
                <a:gd name="connsiteY208" fmla="*/ 557952 h 1154323"/>
                <a:gd name="connsiteX209" fmla="*/ 529824 w 900505"/>
                <a:gd name="connsiteY209" fmla="*/ 569666 h 1154323"/>
                <a:gd name="connsiteX210" fmla="*/ 536187 w 900505"/>
                <a:gd name="connsiteY210" fmla="*/ 600752 h 1154323"/>
                <a:gd name="connsiteX211" fmla="*/ 526901 w 900505"/>
                <a:gd name="connsiteY211" fmla="*/ 738674 h 1154323"/>
                <a:gd name="connsiteX212" fmla="*/ 514881 w 900505"/>
                <a:gd name="connsiteY212" fmla="*/ 763020 h 1154323"/>
                <a:gd name="connsiteX213" fmla="*/ 506774 w 900505"/>
                <a:gd name="connsiteY213" fmla="*/ 766460 h 1154323"/>
                <a:gd name="connsiteX214" fmla="*/ 501542 w 900505"/>
                <a:gd name="connsiteY214" fmla="*/ 759531 h 1154323"/>
                <a:gd name="connsiteX215" fmla="*/ 502791 w 900505"/>
                <a:gd name="connsiteY215" fmla="*/ 742067 h 1154323"/>
                <a:gd name="connsiteX216" fmla="*/ 505266 w 900505"/>
                <a:gd name="connsiteY216" fmla="*/ 723873 h 1154323"/>
                <a:gd name="connsiteX217" fmla="*/ 498714 w 900505"/>
                <a:gd name="connsiteY217" fmla="*/ 714092 h 1154323"/>
                <a:gd name="connsiteX218" fmla="*/ 485845 w 900505"/>
                <a:gd name="connsiteY218" fmla="*/ 719206 h 1154323"/>
                <a:gd name="connsiteX219" fmla="*/ 482970 w 900505"/>
                <a:gd name="connsiteY219" fmla="*/ 726583 h 1154323"/>
                <a:gd name="connsiteX220" fmla="*/ 468546 w 900505"/>
                <a:gd name="connsiteY220" fmla="*/ 740300 h 1154323"/>
                <a:gd name="connsiteX221" fmla="*/ 452237 w 900505"/>
                <a:gd name="connsiteY221" fmla="*/ 747653 h 1154323"/>
                <a:gd name="connsiteX222" fmla="*/ 420161 w 900505"/>
                <a:gd name="connsiteY222" fmla="*/ 787271 h 1154323"/>
                <a:gd name="connsiteX223" fmla="*/ 398855 w 900505"/>
                <a:gd name="connsiteY223" fmla="*/ 812796 h 1154323"/>
                <a:gd name="connsiteX224" fmla="*/ 391737 w 900505"/>
                <a:gd name="connsiteY224" fmla="*/ 815270 h 1154323"/>
                <a:gd name="connsiteX225" fmla="*/ 390488 w 900505"/>
                <a:gd name="connsiteY225" fmla="*/ 807728 h 1154323"/>
                <a:gd name="connsiteX226" fmla="*/ 398973 w 900505"/>
                <a:gd name="connsiteY226" fmla="*/ 786470 h 1154323"/>
                <a:gd name="connsiteX227" fmla="*/ 394848 w 900505"/>
                <a:gd name="connsiteY227" fmla="*/ 742869 h 1154323"/>
                <a:gd name="connsiteX228" fmla="*/ 377266 w 900505"/>
                <a:gd name="connsiteY228" fmla="*/ 732805 h 1154323"/>
                <a:gd name="connsiteX229" fmla="*/ 363243 w 900505"/>
                <a:gd name="connsiteY229" fmla="*/ 747512 h 1154323"/>
                <a:gd name="connsiteX230" fmla="*/ 364681 w 900505"/>
                <a:gd name="connsiteY230" fmla="*/ 760639 h 1154323"/>
                <a:gd name="connsiteX231" fmla="*/ 375829 w 900505"/>
                <a:gd name="connsiteY231" fmla="*/ 759885 h 1154323"/>
                <a:gd name="connsiteX232" fmla="*/ 377856 w 900505"/>
                <a:gd name="connsiteY232" fmla="*/ 759037 h 1154323"/>
                <a:gd name="connsiteX233" fmla="*/ 385987 w 900505"/>
                <a:gd name="connsiteY233" fmla="*/ 759814 h 1154323"/>
                <a:gd name="connsiteX234" fmla="*/ 388155 w 900505"/>
                <a:gd name="connsiteY234" fmla="*/ 767710 h 1154323"/>
                <a:gd name="connsiteX235" fmla="*/ 374203 w 900505"/>
                <a:gd name="connsiteY235" fmla="*/ 787743 h 1154323"/>
                <a:gd name="connsiteX236" fmla="*/ 361994 w 900505"/>
                <a:gd name="connsiteY236" fmla="*/ 782416 h 1154323"/>
                <a:gd name="connsiteX237" fmla="*/ 347995 w 900505"/>
                <a:gd name="connsiteY237" fmla="*/ 776760 h 1154323"/>
                <a:gd name="connsiteX238" fmla="*/ 341537 w 900505"/>
                <a:gd name="connsiteY238" fmla="*/ 781733 h 1154323"/>
                <a:gd name="connsiteX239" fmla="*/ 254806 w 900505"/>
                <a:gd name="connsiteY239" fmla="*/ 801789 h 1154323"/>
                <a:gd name="connsiteX240" fmla="*/ 186788 w 900505"/>
                <a:gd name="connsiteY240" fmla="*/ 775322 h 1154323"/>
                <a:gd name="connsiteX241" fmla="*/ 174603 w 900505"/>
                <a:gd name="connsiteY241" fmla="*/ 769713 h 1154323"/>
                <a:gd name="connsiteX242" fmla="*/ 175074 w 900505"/>
                <a:gd name="connsiteY242" fmla="*/ 772353 h 1154323"/>
                <a:gd name="connsiteX243" fmla="*/ 178775 w 900505"/>
                <a:gd name="connsiteY243" fmla="*/ 776996 h 1154323"/>
                <a:gd name="connsiteX244" fmla="*/ 234820 w 900505"/>
                <a:gd name="connsiteY244" fmla="*/ 816072 h 1154323"/>
                <a:gd name="connsiteX245" fmla="*/ 303828 w 900505"/>
                <a:gd name="connsiteY245" fmla="*/ 837448 h 1154323"/>
                <a:gd name="connsiteX246" fmla="*/ 321009 w 900505"/>
                <a:gd name="connsiteY246" fmla="*/ 830448 h 1154323"/>
                <a:gd name="connsiteX247" fmla="*/ 331190 w 900505"/>
                <a:gd name="connsiteY247" fmla="*/ 823708 h 1154323"/>
                <a:gd name="connsiteX248" fmla="*/ 374792 w 900505"/>
                <a:gd name="connsiteY248" fmla="*/ 829199 h 1154323"/>
                <a:gd name="connsiteX249" fmla="*/ 384667 w 900505"/>
                <a:gd name="connsiteY249" fmla="*/ 839876 h 1154323"/>
                <a:gd name="connsiteX250" fmla="*/ 384808 w 900505"/>
                <a:gd name="connsiteY250" fmla="*/ 845862 h 1154323"/>
                <a:gd name="connsiteX251" fmla="*/ 379458 w 900505"/>
                <a:gd name="connsiteY251" fmla="*/ 846663 h 1154323"/>
                <a:gd name="connsiteX252" fmla="*/ 368829 w 900505"/>
                <a:gd name="connsiteY252" fmla="*/ 843458 h 1154323"/>
                <a:gd name="connsiteX253" fmla="*/ 326288 w 900505"/>
                <a:gd name="connsiteY253" fmla="*/ 849279 h 1154323"/>
                <a:gd name="connsiteX254" fmla="*/ 310733 w 900505"/>
                <a:gd name="connsiteY254" fmla="*/ 855808 h 1154323"/>
                <a:gd name="connsiteX255" fmla="*/ 228551 w 900505"/>
                <a:gd name="connsiteY255" fmla="*/ 846640 h 1154323"/>
                <a:gd name="connsiteX256" fmla="*/ 212548 w 900505"/>
                <a:gd name="connsiteY256" fmla="*/ 828280 h 1154323"/>
                <a:gd name="connsiteX257" fmla="*/ 205265 w 900505"/>
                <a:gd name="connsiteY257" fmla="*/ 824603 h 1154323"/>
                <a:gd name="connsiteX258" fmla="*/ 197936 w 900505"/>
                <a:gd name="connsiteY258" fmla="*/ 824792 h 1154323"/>
                <a:gd name="connsiteX259" fmla="*/ 186010 w 900505"/>
                <a:gd name="connsiteY259" fmla="*/ 817415 h 1154323"/>
                <a:gd name="connsiteX260" fmla="*/ 101871 w 900505"/>
                <a:gd name="connsiteY260" fmla="*/ 720290 h 1154323"/>
                <a:gd name="connsiteX261" fmla="*/ 51530 w 900505"/>
                <a:gd name="connsiteY261" fmla="*/ 657410 h 1154323"/>
                <a:gd name="connsiteX262" fmla="*/ 40924 w 900505"/>
                <a:gd name="connsiteY262" fmla="*/ 650269 h 1154323"/>
                <a:gd name="connsiteX263" fmla="*/ 39203 w 900505"/>
                <a:gd name="connsiteY263" fmla="*/ 651565 h 1154323"/>
                <a:gd name="connsiteX264" fmla="*/ 40523 w 900505"/>
                <a:gd name="connsiteY264" fmla="*/ 660710 h 1154323"/>
                <a:gd name="connsiteX265" fmla="*/ 50658 w 900505"/>
                <a:gd name="connsiteY265" fmla="*/ 682110 h 1154323"/>
                <a:gd name="connsiteX266" fmla="*/ 142244 w 900505"/>
                <a:gd name="connsiteY266" fmla="*/ 796534 h 1154323"/>
                <a:gd name="connsiteX267" fmla="*/ 214999 w 900505"/>
                <a:gd name="connsiteY267" fmla="*/ 855077 h 1154323"/>
                <a:gd name="connsiteX268" fmla="*/ 258294 w 900505"/>
                <a:gd name="connsiteY268" fmla="*/ 871033 h 1154323"/>
                <a:gd name="connsiteX269" fmla="*/ 329423 w 900505"/>
                <a:gd name="connsiteY269" fmla="*/ 872235 h 1154323"/>
                <a:gd name="connsiteX270" fmla="*/ 396852 w 900505"/>
                <a:gd name="connsiteY270" fmla="*/ 842987 h 1154323"/>
                <a:gd name="connsiteX271" fmla="*/ 436258 w 900505"/>
                <a:gd name="connsiteY271" fmla="*/ 795638 h 1154323"/>
                <a:gd name="connsiteX272" fmla="*/ 459284 w 900505"/>
                <a:gd name="connsiteY272" fmla="*/ 770467 h 1154323"/>
                <a:gd name="connsiteX273" fmla="*/ 466449 w 900505"/>
                <a:gd name="connsiteY273" fmla="*/ 768534 h 1154323"/>
                <a:gd name="connsiteX274" fmla="*/ 468947 w 900505"/>
                <a:gd name="connsiteY274" fmla="*/ 774733 h 1154323"/>
                <a:gd name="connsiteX275" fmla="*/ 464045 w 900505"/>
                <a:gd name="connsiteY275" fmla="*/ 796039 h 1154323"/>
                <a:gd name="connsiteX276" fmla="*/ 389239 w 900505"/>
                <a:gd name="connsiteY276" fmla="*/ 884160 h 1154323"/>
                <a:gd name="connsiteX277" fmla="*/ 353321 w 900505"/>
                <a:gd name="connsiteY277" fmla="*/ 896227 h 1154323"/>
                <a:gd name="connsiteX278" fmla="*/ 276300 w 900505"/>
                <a:gd name="connsiteY278" fmla="*/ 893211 h 1154323"/>
                <a:gd name="connsiteX279" fmla="*/ 173448 w 900505"/>
                <a:gd name="connsiteY279" fmla="*/ 858447 h 1154323"/>
                <a:gd name="connsiteX280" fmla="*/ 87990 w 900505"/>
                <a:gd name="connsiteY280" fmla="*/ 770891 h 1154323"/>
                <a:gd name="connsiteX281" fmla="*/ 40382 w 900505"/>
                <a:gd name="connsiteY281" fmla="*/ 694860 h 1154323"/>
                <a:gd name="connsiteX282" fmla="*/ 21787 w 900505"/>
                <a:gd name="connsiteY282" fmla="*/ 674120 h 1154323"/>
                <a:gd name="connsiteX283" fmla="*/ 17026 w 900505"/>
                <a:gd name="connsiteY283" fmla="*/ 660521 h 1154323"/>
                <a:gd name="connsiteX284" fmla="*/ 599 w 900505"/>
                <a:gd name="connsiteY284" fmla="*/ 608954 h 1154323"/>
                <a:gd name="connsiteX285" fmla="*/ 33 w 900505"/>
                <a:gd name="connsiteY285" fmla="*/ 614917 h 1154323"/>
                <a:gd name="connsiteX286" fmla="*/ 13703 w 900505"/>
                <a:gd name="connsiteY286" fmla="*/ 678433 h 1154323"/>
                <a:gd name="connsiteX287" fmla="*/ 197276 w 900505"/>
                <a:gd name="connsiteY287" fmla="*/ 893918 h 1154323"/>
                <a:gd name="connsiteX288" fmla="*/ 360439 w 900505"/>
                <a:gd name="connsiteY288" fmla="*/ 916991 h 1154323"/>
                <a:gd name="connsiteX289" fmla="*/ 444954 w 900505"/>
                <a:gd name="connsiteY289" fmla="*/ 861794 h 1154323"/>
                <a:gd name="connsiteX290" fmla="*/ 499044 w 900505"/>
                <a:gd name="connsiteY290" fmla="*/ 824556 h 1154323"/>
                <a:gd name="connsiteX291" fmla="*/ 522588 w 900505"/>
                <a:gd name="connsiteY291" fmla="*/ 794083 h 1154323"/>
                <a:gd name="connsiteX292" fmla="*/ 514339 w 900505"/>
                <a:gd name="connsiteY292" fmla="*/ 799008 h 1154323"/>
                <a:gd name="connsiteX293" fmla="*/ 494188 w 900505"/>
                <a:gd name="connsiteY293" fmla="*/ 814210 h 1154323"/>
                <a:gd name="connsiteX294" fmla="*/ 483559 w 900505"/>
                <a:gd name="connsiteY294" fmla="*/ 809661 h 1154323"/>
                <a:gd name="connsiteX295" fmla="*/ 483371 w 900505"/>
                <a:gd name="connsiteY295" fmla="*/ 796369 h 1154323"/>
                <a:gd name="connsiteX296" fmla="*/ 500411 w 900505"/>
                <a:gd name="connsiteY296" fmla="*/ 783005 h 1154323"/>
                <a:gd name="connsiteX297" fmla="*/ 514292 w 900505"/>
                <a:gd name="connsiteY297" fmla="*/ 785244 h 1154323"/>
                <a:gd name="connsiteX298" fmla="*/ 536706 w 900505"/>
                <a:gd name="connsiteY298" fmla="*/ 768864 h 1154323"/>
                <a:gd name="connsiteX299" fmla="*/ 557823 w 900505"/>
                <a:gd name="connsiteY299" fmla="*/ 721045 h 1154323"/>
                <a:gd name="connsiteX300" fmla="*/ 576135 w 900505"/>
                <a:gd name="connsiteY300" fmla="*/ 673743 h 1154323"/>
                <a:gd name="connsiteX301" fmla="*/ 555961 w 900505"/>
                <a:gd name="connsiteY301" fmla="*/ 594247 h 1154323"/>
                <a:gd name="connsiteX302" fmla="*/ 529447 w 900505"/>
                <a:gd name="connsiteY302" fmla="*/ 523825 h 1154323"/>
                <a:gd name="connsiteX303" fmla="*/ 527137 w 900505"/>
                <a:gd name="connsiteY303" fmla="*/ 495143 h 1154323"/>
                <a:gd name="connsiteX304" fmla="*/ 531309 w 900505"/>
                <a:gd name="connsiteY304" fmla="*/ 489180 h 1154323"/>
                <a:gd name="connsiteX305" fmla="*/ 538073 w 900505"/>
                <a:gd name="connsiteY305" fmla="*/ 492220 h 1154323"/>
                <a:gd name="connsiteX306" fmla="*/ 541985 w 900505"/>
                <a:gd name="connsiteY306" fmla="*/ 499267 h 1154323"/>
                <a:gd name="connsiteX307" fmla="*/ 553604 w 900505"/>
                <a:gd name="connsiteY307" fmla="*/ 541242 h 1154323"/>
                <a:gd name="connsiteX308" fmla="*/ 571705 w 900505"/>
                <a:gd name="connsiteY308" fmla="*/ 602756 h 1154323"/>
                <a:gd name="connsiteX309" fmla="*/ 579341 w 900505"/>
                <a:gd name="connsiteY309" fmla="*/ 612583 h 1154323"/>
                <a:gd name="connsiteX310" fmla="*/ 586458 w 900505"/>
                <a:gd name="connsiteY310" fmla="*/ 614328 h 1154323"/>
                <a:gd name="connsiteX311" fmla="*/ 588886 w 900505"/>
                <a:gd name="connsiteY311" fmla="*/ 607116 h 1154323"/>
                <a:gd name="connsiteX312" fmla="*/ 587047 w 900505"/>
                <a:gd name="connsiteY312" fmla="*/ 596204 h 1154323"/>
                <a:gd name="connsiteX313" fmla="*/ 568169 w 900505"/>
                <a:gd name="connsiteY313" fmla="*/ 508671 h 1154323"/>
                <a:gd name="connsiteX314" fmla="*/ 544695 w 900505"/>
                <a:gd name="connsiteY314" fmla="*/ 438885 h 1154323"/>
                <a:gd name="connsiteX315" fmla="*/ 531709 w 900505"/>
                <a:gd name="connsiteY315" fmla="*/ 430448 h 1154323"/>
                <a:gd name="connsiteX316" fmla="*/ 527184 w 900505"/>
                <a:gd name="connsiteY316" fmla="*/ 446003 h 1154323"/>
                <a:gd name="connsiteX317" fmla="*/ 528928 w 900505"/>
                <a:gd name="connsiteY317" fmla="*/ 452414 h 1154323"/>
                <a:gd name="connsiteX318" fmla="*/ 529894 w 900505"/>
                <a:gd name="connsiteY318" fmla="*/ 456703 h 1154323"/>
                <a:gd name="connsiteX319" fmla="*/ 526076 w 900505"/>
                <a:gd name="connsiteY319" fmla="*/ 468935 h 1154323"/>
                <a:gd name="connsiteX320" fmla="*/ 514716 w 900505"/>
                <a:gd name="connsiteY320" fmla="*/ 463514 h 1154323"/>
                <a:gd name="connsiteX321" fmla="*/ 506091 w 900505"/>
                <a:gd name="connsiteY321" fmla="*/ 447229 h 1154323"/>
                <a:gd name="connsiteX322" fmla="*/ 486647 w 900505"/>
                <a:gd name="connsiteY322" fmla="*/ 389769 h 1154323"/>
                <a:gd name="connsiteX323" fmla="*/ 426406 w 900505"/>
                <a:gd name="connsiteY323" fmla="*/ 267922 h 1154323"/>
                <a:gd name="connsiteX324" fmla="*/ 397276 w 900505"/>
                <a:gd name="connsiteY324" fmla="*/ 242515 h 1154323"/>
                <a:gd name="connsiteX325" fmla="*/ 387212 w 900505"/>
                <a:gd name="connsiteY325" fmla="*/ 208836 h 1154323"/>
                <a:gd name="connsiteX326" fmla="*/ 410262 w 900505"/>
                <a:gd name="connsiteY326" fmla="*/ 205866 h 1154323"/>
                <a:gd name="connsiteX327" fmla="*/ 417874 w 900505"/>
                <a:gd name="connsiteY327" fmla="*/ 214964 h 1154323"/>
                <a:gd name="connsiteX328" fmla="*/ 485539 w 900505"/>
                <a:gd name="connsiteY328" fmla="*/ 333158 h 1154323"/>
                <a:gd name="connsiteX329" fmla="*/ 495956 w 900505"/>
                <a:gd name="connsiteY329" fmla="*/ 364575 h 1154323"/>
                <a:gd name="connsiteX330" fmla="*/ 525746 w 900505"/>
                <a:gd name="connsiteY330" fmla="*/ 409496 h 1154323"/>
                <a:gd name="connsiteX331" fmla="*/ 533548 w 900505"/>
                <a:gd name="connsiteY331" fmla="*/ 412866 h 1154323"/>
                <a:gd name="connsiteX332" fmla="*/ 530436 w 900505"/>
                <a:gd name="connsiteY332" fmla="*/ 401153 h 1154323"/>
                <a:gd name="connsiteX333" fmla="*/ 463927 w 900505"/>
                <a:gd name="connsiteY333" fmla="*/ 254323 h 1154323"/>
                <a:gd name="connsiteX334" fmla="*/ 437177 w 900505"/>
                <a:gd name="connsiteY334" fmla="*/ 214398 h 1154323"/>
                <a:gd name="connsiteX335" fmla="*/ 341513 w 900505"/>
                <a:gd name="connsiteY335" fmla="*/ 128798 h 1154323"/>
                <a:gd name="connsiteX336" fmla="*/ 296192 w 900505"/>
                <a:gd name="connsiteY336" fmla="*/ 113149 h 1154323"/>
                <a:gd name="connsiteX337" fmla="*/ 257799 w 900505"/>
                <a:gd name="connsiteY337" fmla="*/ 116755 h 1154323"/>
                <a:gd name="connsiteX338" fmla="*/ 217709 w 900505"/>
                <a:gd name="connsiteY338" fmla="*/ 131886 h 1154323"/>
                <a:gd name="connsiteX339" fmla="*/ 137837 w 900505"/>
                <a:gd name="connsiteY339" fmla="*/ 202802 h 1154323"/>
                <a:gd name="connsiteX340" fmla="*/ 127042 w 900505"/>
                <a:gd name="connsiteY340" fmla="*/ 216920 h 1154323"/>
                <a:gd name="connsiteX341" fmla="*/ 125463 w 900505"/>
                <a:gd name="connsiteY341" fmla="*/ 225027 h 1154323"/>
                <a:gd name="connsiteX342" fmla="*/ 124568 w 900505"/>
                <a:gd name="connsiteY342" fmla="*/ 236340 h 1154323"/>
                <a:gd name="connsiteX343" fmla="*/ 114740 w 900505"/>
                <a:gd name="connsiteY343" fmla="*/ 252838 h 1154323"/>
                <a:gd name="connsiteX344" fmla="*/ 111699 w 900505"/>
                <a:gd name="connsiteY344" fmla="*/ 266272 h 1154323"/>
                <a:gd name="connsiteX345" fmla="*/ 124143 w 900505"/>
                <a:gd name="connsiteY345" fmla="*/ 260238 h 1154323"/>
                <a:gd name="connsiteX346" fmla="*/ 150846 w 900505"/>
                <a:gd name="connsiteY346" fmla="*/ 222906 h 1154323"/>
                <a:gd name="connsiteX347" fmla="*/ 187542 w 900505"/>
                <a:gd name="connsiteY347" fmla="*/ 180365 h 1154323"/>
                <a:gd name="connsiteX348" fmla="*/ 282098 w 900505"/>
                <a:gd name="connsiteY348" fmla="*/ 141171 h 1154323"/>
                <a:gd name="connsiteX349" fmla="*/ 322565 w 900505"/>
                <a:gd name="connsiteY349" fmla="*/ 140606 h 1154323"/>
                <a:gd name="connsiteX350" fmla="*/ 365742 w 900505"/>
                <a:gd name="connsiteY350" fmla="*/ 171410 h 1154323"/>
                <a:gd name="connsiteX351" fmla="*/ 378445 w 900505"/>
                <a:gd name="connsiteY351" fmla="*/ 190382 h 1154323"/>
                <a:gd name="connsiteX352" fmla="*/ 371964 w 900505"/>
                <a:gd name="connsiteY352" fmla="*/ 199361 h 1154323"/>
                <a:gd name="connsiteX353" fmla="*/ 357163 w 900505"/>
                <a:gd name="connsiteY353" fmla="*/ 195119 h 1154323"/>
                <a:gd name="connsiteX354" fmla="*/ 325346 w 900505"/>
                <a:gd name="connsiteY354" fmla="*/ 177679 h 1154323"/>
                <a:gd name="connsiteX355" fmla="*/ 258695 w 900505"/>
                <a:gd name="connsiteY355" fmla="*/ 167049 h 1154323"/>
                <a:gd name="connsiteX356" fmla="*/ 168711 w 900505"/>
                <a:gd name="connsiteY356" fmla="*/ 244589 h 1154323"/>
                <a:gd name="connsiteX357" fmla="*/ 167415 w 900505"/>
                <a:gd name="connsiteY357" fmla="*/ 257339 h 1154323"/>
                <a:gd name="connsiteX358" fmla="*/ 162913 w 900505"/>
                <a:gd name="connsiteY358" fmla="*/ 268393 h 1154323"/>
                <a:gd name="connsiteX359" fmla="*/ 148372 w 900505"/>
                <a:gd name="connsiteY359" fmla="*/ 287389 h 1154323"/>
                <a:gd name="connsiteX360" fmla="*/ 137954 w 900505"/>
                <a:gd name="connsiteY360" fmla="*/ 331956 h 1154323"/>
                <a:gd name="connsiteX361" fmla="*/ 139180 w 900505"/>
                <a:gd name="connsiteY361" fmla="*/ 356185 h 1154323"/>
                <a:gd name="connsiteX362" fmla="*/ 150469 w 900505"/>
                <a:gd name="connsiteY362" fmla="*/ 359131 h 1154323"/>
                <a:gd name="connsiteX363" fmla="*/ 158247 w 900505"/>
                <a:gd name="connsiteY363" fmla="*/ 342091 h 1154323"/>
                <a:gd name="connsiteX364" fmla="*/ 162583 w 900505"/>
                <a:gd name="connsiteY364" fmla="*/ 317415 h 1154323"/>
                <a:gd name="connsiteX365" fmla="*/ 173472 w 900505"/>
                <a:gd name="connsiteY365" fmla="*/ 308695 h 1154323"/>
                <a:gd name="connsiteX366" fmla="*/ 180754 w 900505"/>
                <a:gd name="connsiteY366" fmla="*/ 320903 h 1154323"/>
                <a:gd name="connsiteX367" fmla="*/ 170267 w 900505"/>
                <a:gd name="connsiteY367" fmla="*/ 355171 h 1154323"/>
                <a:gd name="connsiteX368" fmla="*/ 174957 w 900505"/>
                <a:gd name="connsiteY368" fmla="*/ 384184 h 1154323"/>
                <a:gd name="connsiteX369" fmla="*/ 179552 w 900505"/>
                <a:gd name="connsiteY369" fmla="*/ 402237 h 1154323"/>
                <a:gd name="connsiteX370" fmla="*/ 180142 w 900505"/>
                <a:gd name="connsiteY370" fmla="*/ 415152 h 1154323"/>
                <a:gd name="connsiteX371" fmla="*/ 191596 w 900505"/>
                <a:gd name="connsiteY371" fmla="*/ 407705 h 1154323"/>
                <a:gd name="connsiteX372" fmla="*/ 194023 w 900505"/>
                <a:gd name="connsiteY372" fmla="*/ 402331 h 1154323"/>
                <a:gd name="connsiteX373" fmla="*/ 204464 w 900505"/>
                <a:gd name="connsiteY373" fmla="*/ 363844 h 1154323"/>
                <a:gd name="connsiteX374" fmla="*/ 216319 w 900505"/>
                <a:gd name="connsiteY374" fmla="*/ 321963 h 1154323"/>
                <a:gd name="connsiteX375" fmla="*/ 231190 w 900505"/>
                <a:gd name="connsiteY375" fmla="*/ 307045 h 1154323"/>
                <a:gd name="connsiteX376" fmla="*/ 235056 w 900505"/>
                <a:gd name="connsiteY376" fmla="*/ 298937 h 1154323"/>
                <a:gd name="connsiteX377" fmla="*/ 232322 w 900505"/>
                <a:gd name="connsiteY377" fmla="*/ 292173 h 1154323"/>
                <a:gd name="connsiteX378" fmla="*/ 239769 w 900505"/>
                <a:gd name="connsiteY378" fmla="*/ 281897 h 1154323"/>
                <a:gd name="connsiteX379" fmla="*/ 275357 w 900505"/>
                <a:gd name="connsiteY379" fmla="*/ 305442 h 1154323"/>
                <a:gd name="connsiteX380" fmla="*/ 310851 w 900505"/>
                <a:gd name="connsiteY380" fmla="*/ 378951 h 1154323"/>
                <a:gd name="connsiteX381" fmla="*/ 317639 w 900505"/>
                <a:gd name="connsiteY381" fmla="*/ 496321 h 1154323"/>
                <a:gd name="connsiteX382" fmla="*/ 305831 w 900505"/>
                <a:gd name="connsiteY382" fmla="*/ 575416 h 1154323"/>
                <a:gd name="connsiteX383" fmla="*/ 285751 w 900505"/>
                <a:gd name="connsiteY383" fmla="*/ 601719 h 1154323"/>
                <a:gd name="connsiteX384" fmla="*/ 196474 w 900505"/>
                <a:gd name="connsiteY384" fmla="*/ 581662 h 1154323"/>
                <a:gd name="connsiteX385" fmla="*/ 159920 w 900505"/>
                <a:gd name="connsiteY385" fmla="*/ 571669 h 1154323"/>
                <a:gd name="connsiteX386" fmla="*/ 149880 w 900505"/>
                <a:gd name="connsiteY386" fmla="*/ 571009 h 1154323"/>
                <a:gd name="connsiteX387" fmla="*/ 149550 w 900505"/>
                <a:gd name="connsiteY387" fmla="*/ 560804 h 1154323"/>
                <a:gd name="connsiteX388" fmla="*/ 150446 w 900505"/>
                <a:gd name="connsiteY388" fmla="*/ 539192 h 1154323"/>
                <a:gd name="connsiteX389" fmla="*/ 137177 w 900505"/>
                <a:gd name="connsiteY389" fmla="*/ 528681 h 1154323"/>
                <a:gd name="connsiteX390" fmla="*/ 125322 w 900505"/>
                <a:gd name="connsiteY390" fmla="*/ 540865 h 1154323"/>
                <a:gd name="connsiteX391" fmla="*/ 128079 w 900505"/>
                <a:gd name="connsiteY391" fmla="*/ 561110 h 1154323"/>
                <a:gd name="connsiteX392" fmla="*/ 178185 w 900505"/>
                <a:gd name="connsiteY392" fmla="*/ 635280 h 1154323"/>
                <a:gd name="connsiteX393" fmla="*/ 202649 w 900505"/>
                <a:gd name="connsiteY393" fmla="*/ 650387 h 1154323"/>
                <a:gd name="connsiteX394" fmla="*/ 212289 w 900505"/>
                <a:gd name="connsiteY394" fmla="*/ 651188 h 1154323"/>
                <a:gd name="connsiteX395" fmla="*/ 208777 w 900505"/>
                <a:gd name="connsiteY395" fmla="*/ 641643 h 1154323"/>
                <a:gd name="connsiteX396" fmla="*/ 183606 w 900505"/>
                <a:gd name="connsiteY396" fmla="*/ 619913 h 1154323"/>
                <a:gd name="connsiteX397" fmla="*/ 161570 w 900505"/>
                <a:gd name="connsiteY397" fmla="*/ 596274 h 1154323"/>
                <a:gd name="connsiteX398" fmla="*/ 160886 w 900505"/>
                <a:gd name="connsiteY398" fmla="*/ 585291 h 1154323"/>
                <a:gd name="connsiteX399" fmla="*/ 170997 w 900505"/>
                <a:gd name="connsiteY399" fmla="*/ 586965 h 1154323"/>
                <a:gd name="connsiteX400" fmla="*/ 191879 w 900505"/>
                <a:gd name="connsiteY400" fmla="*/ 602308 h 1154323"/>
                <a:gd name="connsiteX401" fmla="*/ 224167 w 900505"/>
                <a:gd name="connsiteY401" fmla="*/ 617863 h 1154323"/>
                <a:gd name="connsiteX402" fmla="*/ 236163 w 900505"/>
                <a:gd name="connsiteY402" fmla="*/ 636081 h 1154323"/>
                <a:gd name="connsiteX403" fmla="*/ 232605 w 900505"/>
                <a:gd name="connsiteY403" fmla="*/ 653357 h 1154323"/>
                <a:gd name="connsiteX404" fmla="*/ 246887 w 900505"/>
                <a:gd name="connsiteY404" fmla="*/ 664716 h 1154323"/>
                <a:gd name="connsiteX405" fmla="*/ 274014 w 900505"/>
                <a:gd name="connsiteY405" fmla="*/ 650128 h 1154323"/>
                <a:gd name="connsiteX406" fmla="*/ 307575 w 900505"/>
                <a:gd name="connsiteY406" fmla="*/ 618641 h 1154323"/>
                <a:gd name="connsiteX407" fmla="*/ 334113 w 900505"/>
                <a:gd name="connsiteY407" fmla="*/ 600116 h 1154323"/>
                <a:gd name="connsiteX408" fmla="*/ 334066 w 900505"/>
                <a:gd name="connsiteY408" fmla="*/ 608105 h 1154323"/>
                <a:gd name="connsiteX409" fmla="*/ 298761 w 900505"/>
                <a:gd name="connsiteY409" fmla="*/ 680366 h 1154323"/>
                <a:gd name="connsiteX410" fmla="*/ 286104 w 900505"/>
                <a:gd name="connsiteY410" fmla="*/ 686894 h 1154323"/>
                <a:gd name="connsiteX411" fmla="*/ 222706 w 900505"/>
                <a:gd name="connsiteY411" fmla="*/ 693823 h 1154323"/>
                <a:gd name="connsiteX412" fmla="*/ 187778 w 900505"/>
                <a:gd name="connsiteY412" fmla="*/ 682393 h 1154323"/>
                <a:gd name="connsiteX413" fmla="*/ 152472 w 900505"/>
                <a:gd name="connsiteY413" fmla="*/ 642468 h 1154323"/>
                <a:gd name="connsiteX414" fmla="*/ 94777 w 900505"/>
                <a:gd name="connsiteY414" fmla="*/ 543128 h 1154323"/>
                <a:gd name="connsiteX415" fmla="*/ 82357 w 900505"/>
                <a:gd name="connsiteY415" fmla="*/ 516307 h 1154323"/>
                <a:gd name="connsiteX416" fmla="*/ 65105 w 900505"/>
                <a:gd name="connsiteY416" fmla="*/ 416071 h 1154323"/>
                <a:gd name="connsiteX417" fmla="*/ 67792 w 900505"/>
                <a:gd name="connsiteY417" fmla="*/ 326324 h 1154323"/>
                <a:gd name="connsiteX418" fmla="*/ 99043 w 900505"/>
                <a:gd name="connsiteY418" fmla="*/ 220761 h 1154323"/>
                <a:gd name="connsiteX419" fmla="*/ 264304 w 900505"/>
                <a:gd name="connsiteY419" fmla="*/ 96957 h 1154323"/>
                <a:gd name="connsiteX420" fmla="*/ 372364 w 900505"/>
                <a:gd name="connsiteY420" fmla="*/ 120502 h 1154323"/>
                <a:gd name="connsiteX421" fmla="*/ 485586 w 900505"/>
                <a:gd name="connsiteY421" fmla="*/ 255407 h 1154323"/>
                <a:gd name="connsiteX422" fmla="*/ 576866 w 900505"/>
                <a:gd name="connsiteY422" fmla="*/ 473790 h 1154323"/>
                <a:gd name="connsiteX423" fmla="*/ 591502 w 900505"/>
                <a:gd name="connsiteY423" fmla="*/ 537047 h 1154323"/>
                <a:gd name="connsiteX424" fmla="*/ 603498 w 900505"/>
                <a:gd name="connsiteY424" fmla="*/ 571622 h 1154323"/>
                <a:gd name="connsiteX425" fmla="*/ 614528 w 900505"/>
                <a:gd name="connsiteY425" fmla="*/ 592338 h 1154323"/>
                <a:gd name="connsiteX426" fmla="*/ 628858 w 900505"/>
                <a:gd name="connsiteY426" fmla="*/ 707328 h 1154323"/>
                <a:gd name="connsiteX427" fmla="*/ 624851 w 900505"/>
                <a:gd name="connsiteY427" fmla="*/ 732852 h 1154323"/>
                <a:gd name="connsiteX428" fmla="*/ 617945 w 900505"/>
                <a:gd name="connsiteY428" fmla="*/ 739569 h 1154323"/>
                <a:gd name="connsiteX429" fmla="*/ 609178 w 900505"/>
                <a:gd name="connsiteY429" fmla="*/ 731226 h 1154323"/>
                <a:gd name="connsiteX430" fmla="*/ 609862 w 900505"/>
                <a:gd name="connsiteY430" fmla="*/ 718122 h 1154323"/>
                <a:gd name="connsiteX431" fmla="*/ 612925 w 900505"/>
                <a:gd name="connsiteY431" fmla="*/ 697005 h 1154323"/>
                <a:gd name="connsiteX432" fmla="*/ 606798 w 900505"/>
                <a:gd name="connsiteY432" fmla="*/ 687153 h 1154323"/>
                <a:gd name="connsiteX433" fmla="*/ 596640 w 900505"/>
                <a:gd name="connsiteY433" fmla="*/ 693163 h 1154323"/>
                <a:gd name="connsiteX434" fmla="*/ 591054 w 900505"/>
                <a:gd name="connsiteY434" fmla="*/ 714375 h 1154323"/>
                <a:gd name="connsiteX435" fmla="*/ 582522 w 900505"/>
                <a:gd name="connsiteY435" fmla="*/ 795473 h 1154323"/>
                <a:gd name="connsiteX436" fmla="*/ 579011 w 900505"/>
                <a:gd name="connsiteY436" fmla="*/ 836741 h 1154323"/>
                <a:gd name="connsiteX437" fmla="*/ 588414 w 900505"/>
                <a:gd name="connsiteY437" fmla="*/ 842586 h 1154323"/>
                <a:gd name="connsiteX438" fmla="*/ 601542 w 900505"/>
                <a:gd name="connsiteY438" fmla="*/ 850788 h 1154323"/>
                <a:gd name="connsiteX439" fmla="*/ 601448 w 900505"/>
                <a:gd name="connsiteY439" fmla="*/ 855242 h 1154323"/>
                <a:gd name="connsiteX440" fmla="*/ 570668 w 900505"/>
                <a:gd name="connsiteY440" fmla="*/ 968134 h 1154323"/>
                <a:gd name="connsiteX441" fmla="*/ 533877 w 900505"/>
                <a:gd name="connsiteY441" fmla="*/ 1019395 h 1154323"/>
                <a:gd name="connsiteX442" fmla="*/ 529517 w 900505"/>
                <a:gd name="connsiteY442" fmla="*/ 1033960 h 1154323"/>
                <a:gd name="connsiteX443" fmla="*/ 543140 w 900505"/>
                <a:gd name="connsiteY443" fmla="*/ 1044754 h 1154323"/>
                <a:gd name="connsiteX444" fmla="*/ 557281 w 900505"/>
                <a:gd name="connsiteY444" fmla="*/ 1043435 h 1154323"/>
                <a:gd name="connsiteX445" fmla="*/ 552143 w 900505"/>
                <a:gd name="connsiteY445" fmla="*/ 1049680 h 1154323"/>
                <a:gd name="connsiteX446" fmla="*/ 501683 w 900505"/>
                <a:gd name="connsiteY446" fmla="*/ 1094578 h 1154323"/>
                <a:gd name="connsiteX447" fmla="*/ 470125 w 900505"/>
                <a:gd name="connsiteY447" fmla="*/ 1115271 h 1154323"/>
                <a:gd name="connsiteX448" fmla="*/ 459590 w 900505"/>
                <a:gd name="connsiteY448" fmla="*/ 1118264 h 1154323"/>
                <a:gd name="connsiteX449" fmla="*/ 463408 w 900505"/>
                <a:gd name="connsiteY449" fmla="*/ 1110463 h 1154323"/>
                <a:gd name="connsiteX450" fmla="*/ 481155 w 900505"/>
                <a:gd name="connsiteY450" fmla="*/ 1093635 h 1154323"/>
                <a:gd name="connsiteX451" fmla="*/ 517474 w 900505"/>
                <a:gd name="connsiteY451" fmla="*/ 1058777 h 1154323"/>
                <a:gd name="connsiteX452" fmla="*/ 522353 w 900505"/>
                <a:gd name="connsiteY452" fmla="*/ 1045061 h 1154323"/>
                <a:gd name="connsiteX453" fmla="*/ 509060 w 900505"/>
                <a:gd name="connsiteY453" fmla="*/ 1049397 h 1154323"/>
                <a:gd name="connsiteX454" fmla="*/ 478775 w 900505"/>
                <a:gd name="connsiteY454" fmla="*/ 1074497 h 1154323"/>
                <a:gd name="connsiteX455" fmla="*/ 433430 w 900505"/>
                <a:gd name="connsiteY455" fmla="*/ 1103298 h 1154323"/>
                <a:gd name="connsiteX456" fmla="*/ 416743 w 900505"/>
                <a:gd name="connsiteY456" fmla="*/ 1098514 h 1154323"/>
                <a:gd name="connsiteX457" fmla="*/ 423554 w 900505"/>
                <a:gd name="connsiteY457" fmla="*/ 1082699 h 1154323"/>
                <a:gd name="connsiteX458" fmla="*/ 429376 w 900505"/>
                <a:gd name="connsiteY458" fmla="*/ 1079470 h 1154323"/>
                <a:gd name="connsiteX459" fmla="*/ 455018 w 900505"/>
                <a:gd name="connsiteY459" fmla="*/ 1070043 h 1154323"/>
                <a:gd name="connsiteX460" fmla="*/ 478916 w 900505"/>
                <a:gd name="connsiteY460" fmla="*/ 1057104 h 1154323"/>
                <a:gd name="connsiteX461" fmla="*/ 480990 w 900505"/>
                <a:gd name="connsiteY461" fmla="*/ 1040866 h 1154323"/>
                <a:gd name="connsiteX462" fmla="*/ 468947 w 900505"/>
                <a:gd name="connsiteY462" fmla="*/ 1040276 h 1154323"/>
                <a:gd name="connsiteX463" fmla="*/ 464822 w 900505"/>
                <a:gd name="connsiteY463" fmla="*/ 1041879 h 1154323"/>
                <a:gd name="connsiteX464" fmla="*/ 412195 w 900505"/>
                <a:gd name="connsiteY464" fmla="*/ 1073649 h 1154323"/>
                <a:gd name="connsiteX465" fmla="*/ 414316 w 900505"/>
                <a:gd name="connsiteY465" fmla="*/ 1109025 h 1154323"/>
                <a:gd name="connsiteX466" fmla="*/ 442928 w 900505"/>
                <a:gd name="connsiteY466" fmla="*/ 1118028 h 1154323"/>
                <a:gd name="connsiteX467" fmla="*/ 451271 w 900505"/>
                <a:gd name="connsiteY467" fmla="*/ 1121186 h 1154323"/>
                <a:gd name="connsiteX468" fmla="*/ 448914 w 900505"/>
                <a:gd name="connsiteY468" fmla="*/ 1129576 h 1154323"/>
                <a:gd name="connsiteX469" fmla="*/ 436517 w 900505"/>
                <a:gd name="connsiteY469" fmla="*/ 1146263 h 1154323"/>
                <a:gd name="connsiteX470" fmla="*/ 432157 w 900505"/>
                <a:gd name="connsiteY470" fmla="*/ 1154323 h 1154323"/>
                <a:gd name="connsiteX471" fmla="*/ 441820 w 900505"/>
                <a:gd name="connsiteY471" fmla="*/ 1152485 h 1154323"/>
                <a:gd name="connsiteX472" fmla="*/ 476065 w 900505"/>
                <a:gd name="connsiteY472" fmla="*/ 1136835 h 1154323"/>
                <a:gd name="connsiteX473" fmla="*/ 581415 w 900505"/>
                <a:gd name="connsiteY473" fmla="*/ 1061229 h 1154323"/>
                <a:gd name="connsiteX474" fmla="*/ 588721 w 900505"/>
                <a:gd name="connsiteY474" fmla="*/ 1031179 h 1154323"/>
                <a:gd name="connsiteX475" fmla="*/ 572152 w 900505"/>
                <a:gd name="connsiteY475" fmla="*/ 1020903 h 1154323"/>
                <a:gd name="connsiteX476" fmla="*/ 566048 w 900505"/>
                <a:gd name="connsiteY476" fmla="*/ 1020432 h 1154323"/>
                <a:gd name="connsiteX477" fmla="*/ 571634 w 900505"/>
                <a:gd name="connsiteY477" fmla="*/ 1010015 h 1154323"/>
                <a:gd name="connsiteX478" fmla="*/ 583206 w 900505"/>
                <a:gd name="connsiteY478" fmla="*/ 988544 h 1154323"/>
                <a:gd name="connsiteX479" fmla="*/ 627821 w 900505"/>
                <a:gd name="connsiteY479" fmla="*/ 836859 h 1154323"/>
                <a:gd name="connsiteX480" fmla="*/ 629329 w 900505"/>
                <a:gd name="connsiteY480" fmla="*/ 794271 h 1154323"/>
                <a:gd name="connsiteX481" fmla="*/ 615306 w 900505"/>
                <a:gd name="connsiteY481" fmla="*/ 780059 h 1154323"/>
                <a:gd name="connsiteX482" fmla="*/ 604323 w 900505"/>
                <a:gd name="connsiteY482" fmla="*/ 766296 h 1154323"/>
                <a:gd name="connsiteX483" fmla="*/ 617922 w 900505"/>
                <a:gd name="connsiteY483" fmla="*/ 756633 h 1154323"/>
                <a:gd name="connsiteX484" fmla="*/ 630319 w 900505"/>
                <a:gd name="connsiteY484" fmla="*/ 747700 h 1154323"/>
                <a:gd name="connsiteX485" fmla="*/ 632558 w 900505"/>
                <a:gd name="connsiteY485" fmla="*/ 739899 h 1154323"/>
                <a:gd name="connsiteX486" fmla="*/ 628127 w 900505"/>
                <a:gd name="connsiteY486" fmla="*/ 585951 h 1154323"/>
                <a:gd name="connsiteX487" fmla="*/ 611629 w 900505"/>
                <a:gd name="connsiteY487" fmla="*/ 559744 h 1154323"/>
                <a:gd name="connsiteX488" fmla="*/ 606114 w 900505"/>
                <a:gd name="connsiteY488" fmla="*/ 552956 h 1154323"/>
                <a:gd name="connsiteX489" fmla="*/ 606303 w 900505"/>
                <a:gd name="connsiteY489" fmla="*/ 545485 h 1154323"/>
                <a:gd name="connsiteX490" fmla="*/ 613350 w 900505"/>
                <a:gd name="connsiteY490" fmla="*/ 543693 h 1154323"/>
                <a:gd name="connsiteX491" fmla="*/ 629541 w 900505"/>
                <a:gd name="connsiteY491" fmla="*/ 552249 h 1154323"/>
                <a:gd name="connsiteX492" fmla="*/ 659096 w 900505"/>
                <a:gd name="connsiteY492" fmla="*/ 613785 h 1154323"/>
                <a:gd name="connsiteX493" fmla="*/ 662466 w 900505"/>
                <a:gd name="connsiteY493" fmla="*/ 677538 h 1154323"/>
                <a:gd name="connsiteX494" fmla="*/ 668806 w 900505"/>
                <a:gd name="connsiteY494" fmla="*/ 695897 h 1154323"/>
                <a:gd name="connsiteX495" fmla="*/ 680778 w 900505"/>
                <a:gd name="connsiteY495" fmla="*/ 693493 h 1154323"/>
                <a:gd name="connsiteX496" fmla="*/ 682876 w 900505"/>
                <a:gd name="connsiteY496" fmla="*/ 679659 h 1154323"/>
                <a:gd name="connsiteX497" fmla="*/ 676654 w 900505"/>
                <a:gd name="connsiteY497" fmla="*/ 614799 h 1154323"/>
                <a:gd name="connsiteX498" fmla="*/ 635009 w 900505"/>
                <a:gd name="connsiteY498" fmla="*/ 540983 h 1154323"/>
                <a:gd name="connsiteX499" fmla="*/ 623460 w 900505"/>
                <a:gd name="connsiteY499" fmla="*/ 529435 h 1154323"/>
                <a:gd name="connsiteX500" fmla="*/ 604040 w 900505"/>
                <a:gd name="connsiteY500" fmla="*/ 492574 h 1154323"/>
                <a:gd name="connsiteX501" fmla="*/ 594330 w 900505"/>
                <a:gd name="connsiteY501" fmla="*/ 451000 h 1154323"/>
                <a:gd name="connsiteX502" fmla="*/ 569112 w 900505"/>
                <a:gd name="connsiteY502" fmla="*/ 396581 h 1154323"/>
                <a:gd name="connsiteX503" fmla="*/ 535268 w 900505"/>
                <a:gd name="connsiteY503" fmla="*/ 309001 h 1154323"/>
                <a:gd name="connsiteX504" fmla="*/ 536399 w 900505"/>
                <a:gd name="connsiteY504" fmla="*/ 270561 h 1154323"/>
                <a:gd name="connsiteX505" fmla="*/ 549645 w 900505"/>
                <a:gd name="connsiteY505" fmla="*/ 257104 h 1154323"/>
                <a:gd name="connsiteX506" fmla="*/ 563338 w 900505"/>
                <a:gd name="connsiteY506" fmla="*/ 268322 h 1154323"/>
                <a:gd name="connsiteX507" fmla="*/ 596899 w 900505"/>
                <a:gd name="connsiteY507" fmla="*/ 347700 h 1154323"/>
                <a:gd name="connsiteX508" fmla="*/ 598431 w 900505"/>
                <a:gd name="connsiteY508" fmla="*/ 357151 h 1154323"/>
                <a:gd name="connsiteX509" fmla="*/ 595673 w 900505"/>
                <a:gd name="connsiteY509" fmla="*/ 358447 h 1154323"/>
                <a:gd name="connsiteX510" fmla="*/ 542268 w 900505"/>
                <a:gd name="connsiteY510" fmla="*/ 283736 h 1154323"/>
                <a:gd name="connsiteX511" fmla="*/ 543941 w 900505"/>
                <a:gd name="connsiteY511" fmla="*/ 291655 h 1154323"/>
                <a:gd name="connsiteX512" fmla="*/ 596993 w 900505"/>
                <a:gd name="connsiteY512" fmla="*/ 409095 h 1154323"/>
                <a:gd name="connsiteX513" fmla="*/ 618440 w 900505"/>
                <a:gd name="connsiteY513" fmla="*/ 476524 h 1154323"/>
                <a:gd name="connsiteX514" fmla="*/ 647194 w 900505"/>
                <a:gd name="connsiteY514" fmla="*/ 516779 h 1154323"/>
                <a:gd name="connsiteX515" fmla="*/ 656055 w 900505"/>
                <a:gd name="connsiteY515" fmla="*/ 517674 h 1154323"/>
                <a:gd name="connsiteX516" fmla="*/ 657611 w 900505"/>
                <a:gd name="connsiteY516" fmla="*/ 509708 h 1154323"/>
                <a:gd name="connsiteX517" fmla="*/ 643588 w 900505"/>
                <a:gd name="connsiteY517" fmla="*/ 489534 h 1154323"/>
                <a:gd name="connsiteX518" fmla="*/ 634679 w 900505"/>
                <a:gd name="connsiteY518" fmla="*/ 466107 h 1154323"/>
                <a:gd name="connsiteX519" fmla="*/ 635103 w 900505"/>
                <a:gd name="connsiteY519" fmla="*/ 454323 h 1154323"/>
                <a:gd name="connsiteX520" fmla="*/ 625346 w 900505"/>
                <a:gd name="connsiteY520" fmla="*/ 402661 h 1154323"/>
                <a:gd name="connsiteX521" fmla="*/ 591101 w 900505"/>
                <a:gd name="connsiteY521" fmla="*/ 275487 h 1154323"/>
                <a:gd name="connsiteX522" fmla="*/ 580118 w 900505"/>
                <a:gd name="connsiteY522" fmla="*/ 251518 h 1154323"/>
                <a:gd name="connsiteX523" fmla="*/ 525864 w 900505"/>
                <a:gd name="connsiteY523" fmla="*/ 183759 h 1154323"/>
                <a:gd name="connsiteX524" fmla="*/ 495720 w 900505"/>
                <a:gd name="connsiteY524" fmla="*/ 140936 h 1154323"/>
                <a:gd name="connsiteX525" fmla="*/ 488414 w 900505"/>
                <a:gd name="connsiteY525" fmla="*/ 135256 h 1154323"/>
                <a:gd name="connsiteX526" fmla="*/ 469536 w 900505"/>
                <a:gd name="connsiteY526" fmla="*/ 131933 h 1154323"/>
                <a:gd name="connsiteX527" fmla="*/ 460698 w 900505"/>
                <a:gd name="connsiteY527" fmla="*/ 122953 h 1154323"/>
                <a:gd name="connsiteX528" fmla="*/ 456833 w 900505"/>
                <a:gd name="connsiteY528" fmla="*/ 110344 h 1154323"/>
                <a:gd name="connsiteX529" fmla="*/ 429942 w 900505"/>
                <a:gd name="connsiteY529" fmla="*/ 88355 h 1154323"/>
                <a:gd name="connsiteX530" fmla="*/ 401942 w 900505"/>
                <a:gd name="connsiteY530" fmla="*/ 67709 h 1154323"/>
                <a:gd name="connsiteX531" fmla="*/ 395178 w 900505"/>
                <a:gd name="connsiteY531" fmla="*/ 55430 h 1154323"/>
                <a:gd name="connsiteX532" fmla="*/ 409767 w 900505"/>
                <a:gd name="connsiteY532" fmla="*/ 54582 h 1154323"/>
                <a:gd name="connsiteX533" fmla="*/ 457941 w 900505"/>
                <a:gd name="connsiteY533" fmla="*/ 81261 h 1154323"/>
                <a:gd name="connsiteX534" fmla="*/ 572223 w 900505"/>
                <a:gd name="connsiteY534" fmla="*/ 214681 h 1154323"/>
                <a:gd name="connsiteX535" fmla="*/ 616649 w 900505"/>
                <a:gd name="connsiteY535" fmla="*/ 300422 h 1154323"/>
                <a:gd name="connsiteX536" fmla="*/ 630366 w 900505"/>
                <a:gd name="connsiteY536" fmla="*/ 326347 h 1154323"/>
                <a:gd name="connsiteX537" fmla="*/ 641349 w 900505"/>
                <a:gd name="connsiteY537" fmla="*/ 349232 h 1154323"/>
                <a:gd name="connsiteX538" fmla="*/ 644601 w 900505"/>
                <a:gd name="connsiteY538" fmla="*/ 380153 h 1154323"/>
                <a:gd name="connsiteX539" fmla="*/ 650375 w 900505"/>
                <a:gd name="connsiteY539" fmla="*/ 418829 h 1154323"/>
                <a:gd name="connsiteX540" fmla="*/ 661594 w 900505"/>
                <a:gd name="connsiteY540" fmla="*/ 429906 h 1154323"/>
                <a:gd name="connsiteX541" fmla="*/ 666920 w 900505"/>
                <a:gd name="connsiteY541" fmla="*/ 439852 h 1154323"/>
                <a:gd name="connsiteX542" fmla="*/ 665294 w 900505"/>
                <a:gd name="connsiteY542" fmla="*/ 449915 h 1154323"/>
                <a:gd name="connsiteX543" fmla="*/ 677243 w 900505"/>
                <a:gd name="connsiteY543" fmla="*/ 529623 h 1154323"/>
                <a:gd name="connsiteX544" fmla="*/ 699609 w 900505"/>
                <a:gd name="connsiteY544" fmla="*/ 617769 h 1154323"/>
                <a:gd name="connsiteX545" fmla="*/ 704724 w 900505"/>
                <a:gd name="connsiteY545" fmla="*/ 627526 h 1154323"/>
                <a:gd name="connsiteX546" fmla="*/ 708353 w 900505"/>
                <a:gd name="connsiteY546" fmla="*/ 620644 h 1154323"/>
                <a:gd name="connsiteX547" fmla="*/ 705973 w 900505"/>
                <a:gd name="connsiteY547" fmla="*/ 559437 h 1154323"/>
                <a:gd name="connsiteX548" fmla="*/ 694731 w 900505"/>
                <a:gd name="connsiteY548" fmla="*/ 511216 h 1154323"/>
                <a:gd name="connsiteX549" fmla="*/ 697135 w 900505"/>
                <a:gd name="connsiteY549" fmla="*/ 497665 h 1154323"/>
                <a:gd name="connsiteX550" fmla="*/ 706586 w 900505"/>
                <a:gd name="connsiteY550" fmla="*/ 506738 h 1154323"/>
                <a:gd name="connsiteX551" fmla="*/ 720939 w 900505"/>
                <a:gd name="connsiteY551" fmla="*/ 549373 h 1154323"/>
                <a:gd name="connsiteX552" fmla="*/ 740029 w 900505"/>
                <a:gd name="connsiteY552" fmla="*/ 667592 h 1154323"/>
                <a:gd name="connsiteX553" fmla="*/ 747288 w 900505"/>
                <a:gd name="connsiteY553" fmla="*/ 733064 h 1154323"/>
                <a:gd name="connsiteX554" fmla="*/ 757587 w 900505"/>
                <a:gd name="connsiteY554" fmla="*/ 756208 h 1154323"/>
                <a:gd name="connsiteX555" fmla="*/ 767510 w 900505"/>
                <a:gd name="connsiteY555" fmla="*/ 780578 h 1154323"/>
                <a:gd name="connsiteX556" fmla="*/ 764728 w 900505"/>
                <a:gd name="connsiteY556" fmla="*/ 840559 h 1154323"/>
                <a:gd name="connsiteX557" fmla="*/ 735622 w 900505"/>
                <a:gd name="connsiteY557" fmla="*/ 960262 h 1154323"/>
                <a:gd name="connsiteX558" fmla="*/ 725888 w 900505"/>
                <a:gd name="connsiteY558" fmla="*/ 986117 h 1154323"/>
                <a:gd name="connsiteX559" fmla="*/ 752732 w 900505"/>
                <a:gd name="connsiteY559" fmla="*/ 961087 h 1154323"/>
                <a:gd name="connsiteX560" fmla="*/ 771021 w 900505"/>
                <a:gd name="connsiteY560" fmla="*/ 927738 h 1154323"/>
                <a:gd name="connsiteX561" fmla="*/ 780943 w 900505"/>
                <a:gd name="connsiteY561" fmla="*/ 858942 h 1154323"/>
                <a:gd name="connsiteX562" fmla="*/ 784761 w 900505"/>
                <a:gd name="connsiteY562" fmla="*/ 798914 h 1154323"/>
                <a:gd name="connsiteX563" fmla="*/ 786883 w 900505"/>
                <a:gd name="connsiteY563" fmla="*/ 701577 h 1154323"/>
                <a:gd name="connsiteX564" fmla="*/ 785351 w 900505"/>
                <a:gd name="connsiteY564" fmla="*/ 690547 h 1154323"/>
                <a:gd name="connsiteX565" fmla="*/ 769701 w 900505"/>
                <a:gd name="connsiteY565" fmla="*/ 733583 h 1154323"/>
                <a:gd name="connsiteX566" fmla="*/ 759378 w 900505"/>
                <a:gd name="connsiteY566" fmla="*/ 596298 h 1154323"/>
                <a:gd name="connsiteX567" fmla="*/ 788202 w 900505"/>
                <a:gd name="connsiteY567" fmla="*/ 640418 h 1154323"/>
                <a:gd name="connsiteX568" fmla="*/ 791738 w 900505"/>
                <a:gd name="connsiteY568" fmla="*/ 639098 h 1154323"/>
                <a:gd name="connsiteX569" fmla="*/ 782310 w 900505"/>
                <a:gd name="connsiteY569" fmla="*/ 545650 h 1154323"/>
                <a:gd name="connsiteX570" fmla="*/ 784761 w 900505"/>
                <a:gd name="connsiteY570" fmla="*/ 545013 h 1154323"/>
                <a:gd name="connsiteX571" fmla="*/ 788438 w 900505"/>
                <a:gd name="connsiteY571" fmla="*/ 552508 h 1154323"/>
                <a:gd name="connsiteX572" fmla="*/ 799492 w 900505"/>
                <a:gd name="connsiteY572" fmla="*/ 578362 h 1154323"/>
                <a:gd name="connsiteX573" fmla="*/ 815589 w 900505"/>
                <a:gd name="connsiteY573" fmla="*/ 602190 h 1154323"/>
                <a:gd name="connsiteX574" fmla="*/ 832723 w 900505"/>
                <a:gd name="connsiteY574" fmla="*/ 608270 h 1154323"/>
                <a:gd name="connsiteX575" fmla="*/ 843494 w 900505"/>
                <a:gd name="connsiteY575" fmla="*/ 612748 h 1154323"/>
                <a:gd name="connsiteX576" fmla="*/ 832487 w 900505"/>
                <a:gd name="connsiteY576" fmla="*/ 644896 h 1154323"/>
                <a:gd name="connsiteX577" fmla="*/ 820915 w 900505"/>
                <a:gd name="connsiteY577" fmla="*/ 654888 h 1154323"/>
                <a:gd name="connsiteX578" fmla="*/ 812525 w 900505"/>
                <a:gd name="connsiteY578" fmla="*/ 687790 h 1154323"/>
                <a:gd name="connsiteX579" fmla="*/ 809697 w 900505"/>
                <a:gd name="connsiteY579" fmla="*/ 796628 h 1154323"/>
                <a:gd name="connsiteX580" fmla="*/ 828009 w 900505"/>
                <a:gd name="connsiteY580" fmla="*/ 841549 h 1154323"/>
                <a:gd name="connsiteX581" fmla="*/ 814787 w 900505"/>
                <a:gd name="connsiteY581" fmla="*/ 840630 h 1154323"/>
                <a:gd name="connsiteX582" fmla="*/ 800953 w 900505"/>
                <a:gd name="connsiteY582" fmla="*/ 841690 h 1154323"/>
                <a:gd name="connsiteX583" fmla="*/ 793835 w 900505"/>
                <a:gd name="connsiteY583" fmla="*/ 848172 h 1154323"/>
                <a:gd name="connsiteX584" fmla="*/ 797724 w 900505"/>
                <a:gd name="connsiteY584" fmla="*/ 857811 h 1154323"/>
                <a:gd name="connsiteX585" fmla="*/ 804889 w 900505"/>
                <a:gd name="connsiteY585" fmla="*/ 861252 h 1154323"/>
                <a:gd name="connsiteX586" fmla="*/ 815777 w 900505"/>
                <a:gd name="connsiteY586" fmla="*/ 901436 h 1154323"/>
                <a:gd name="connsiteX587" fmla="*/ 795862 w 900505"/>
                <a:gd name="connsiteY587" fmla="*/ 877043 h 1154323"/>
                <a:gd name="connsiteX588" fmla="*/ 797300 w 900505"/>
                <a:gd name="connsiteY588" fmla="*/ 887483 h 1154323"/>
                <a:gd name="connsiteX589" fmla="*/ 794660 w 900505"/>
                <a:gd name="connsiteY589" fmla="*/ 926913 h 1154323"/>
                <a:gd name="connsiteX590" fmla="*/ 767392 w 900505"/>
                <a:gd name="connsiteY590" fmla="*/ 971764 h 1154323"/>
                <a:gd name="connsiteX591" fmla="*/ 751554 w 900505"/>
                <a:gd name="connsiteY591" fmla="*/ 1000092 h 1154323"/>
                <a:gd name="connsiteX592" fmla="*/ 757776 w 900505"/>
                <a:gd name="connsiteY592" fmla="*/ 1016567 h 1154323"/>
                <a:gd name="connsiteX593" fmla="*/ 767910 w 900505"/>
                <a:gd name="connsiteY593" fmla="*/ 1023708 h 1154323"/>
                <a:gd name="connsiteX594" fmla="*/ 759261 w 900505"/>
                <a:gd name="connsiteY594" fmla="*/ 1029624 h 1154323"/>
                <a:gd name="connsiteX595" fmla="*/ 739228 w 900505"/>
                <a:gd name="connsiteY595" fmla="*/ 1059343 h 1154323"/>
                <a:gd name="connsiteX596" fmla="*/ 717757 w 900505"/>
                <a:gd name="connsiteY596" fmla="*/ 1077514 h 1154323"/>
                <a:gd name="connsiteX597" fmla="*/ 700694 w 900505"/>
                <a:gd name="connsiteY597" fmla="*/ 1070585 h 1154323"/>
                <a:gd name="connsiteX598" fmla="*/ 708306 w 900505"/>
                <a:gd name="connsiteY598" fmla="*/ 1055171 h 1154323"/>
                <a:gd name="connsiteX599" fmla="*/ 731992 w 900505"/>
                <a:gd name="connsiteY599" fmla="*/ 1034974 h 1154323"/>
                <a:gd name="connsiteX600" fmla="*/ 733713 w 900505"/>
                <a:gd name="connsiteY600" fmla="*/ 1013597 h 1154323"/>
                <a:gd name="connsiteX601" fmla="*/ 718558 w 900505"/>
                <a:gd name="connsiteY601" fmla="*/ 997241 h 1154323"/>
                <a:gd name="connsiteX602" fmla="*/ 712148 w 900505"/>
                <a:gd name="connsiteY602" fmla="*/ 956915 h 1154323"/>
                <a:gd name="connsiteX603" fmla="*/ 738898 w 900505"/>
                <a:gd name="connsiteY603" fmla="*/ 883430 h 1154323"/>
                <a:gd name="connsiteX604" fmla="*/ 751200 w 900505"/>
                <a:gd name="connsiteY604" fmla="*/ 788049 h 1154323"/>
                <a:gd name="connsiteX605" fmla="*/ 748490 w 900505"/>
                <a:gd name="connsiteY605" fmla="*/ 771339 h 1154323"/>
                <a:gd name="connsiteX606" fmla="*/ 740053 w 900505"/>
                <a:gd name="connsiteY606" fmla="*/ 770349 h 1154323"/>
                <a:gd name="connsiteX607" fmla="*/ 735150 w 900505"/>
                <a:gd name="connsiteY607" fmla="*/ 781827 h 1154323"/>
                <a:gd name="connsiteX608" fmla="*/ 730649 w 900505"/>
                <a:gd name="connsiteY608" fmla="*/ 817014 h 1154323"/>
                <a:gd name="connsiteX609" fmla="*/ 714552 w 900505"/>
                <a:gd name="connsiteY609" fmla="*/ 904099 h 1154323"/>
                <a:gd name="connsiteX610" fmla="*/ 671492 w 900505"/>
                <a:gd name="connsiteY610" fmla="*/ 1006432 h 1154323"/>
                <a:gd name="connsiteX611" fmla="*/ 661452 w 900505"/>
                <a:gd name="connsiteY611" fmla="*/ 1032216 h 1154323"/>
                <a:gd name="connsiteX612" fmla="*/ 663526 w 900505"/>
                <a:gd name="connsiteY612" fmla="*/ 1033489 h 1154323"/>
                <a:gd name="connsiteX613" fmla="*/ 672341 w 900505"/>
                <a:gd name="connsiteY613" fmla="*/ 1023944 h 1154323"/>
                <a:gd name="connsiteX614" fmla="*/ 696734 w 900505"/>
                <a:gd name="connsiteY614" fmla="*/ 1001507 h 1154323"/>
                <a:gd name="connsiteX615" fmla="*/ 706656 w 900505"/>
                <a:gd name="connsiteY615" fmla="*/ 1000964 h 1154323"/>
                <a:gd name="connsiteX616" fmla="*/ 708518 w 900505"/>
                <a:gd name="connsiteY616" fmla="*/ 1010816 h 1154323"/>
                <a:gd name="connsiteX617" fmla="*/ 703922 w 900505"/>
                <a:gd name="connsiteY617" fmla="*/ 1022388 h 1154323"/>
                <a:gd name="connsiteX618" fmla="*/ 686953 w 900505"/>
                <a:gd name="connsiteY618" fmla="*/ 1044849 h 1154323"/>
                <a:gd name="connsiteX619" fmla="*/ 663762 w 900505"/>
                <a:gd name="connsiteY619" fmla="*/ 1079188 h 1154323"/>
                <a:gd name="connsiteX620" fmla="*/ 662914 w 900505"/>
                <a:gd name="connsiteY620" fmla="*/ 1087601 h 1154323"/>
                <a:gd name="connsiteX621" fmla="*/ 671162 w 900505"/>
                <a:gd name="connsiteY621" fmla="*/ 1088120 h 1154323"/>
                <a:gd name="connsiteX622" fmla="*/ 686835 w 900505"/>
                <a:gd name="connsiteY622" fmla="*/ 1083831 h 1154323"/>
                <a:gd name="connsiteX623" fmla="*/ 696263 w 900505"/>
                <a:gd name="connsiteY623" fmla="*/ 1085198 h 1154323"/>
                <a:gd name="connsiteX624" fmla="*/ 695202 w 900505"/>
                <a:gd name="connsiteY624" fmla="*/ 1095214 h 1154323"/>
                <a:gd name="connsiteX625" fmla="*/ 674533 w 900505"/>
                <a:gd name="connsiteY625" fmla="*/ 1124132 h 1154323"/>
                <a:gd name="connsiteX626" fmla="*/ 659001 w 900505"/>
                <a:gd name="connsiteY626" fmla="*/ 1143223 h 1154323"/>
                <a:gd name="connsiteX627" fmla="*/ 666072 w 900505"/>
                <a:gd name="connsiteY627" fmla="*/ 1140394 h 1154323"/>
                <a:gd name="connsiteX628" fmla="*/ 823319 w 900505"/>
                <a:gd name="connsiteY628" fmla="*/ 993800 h 1154323"/>
                <a:gd name="connsiteX629" fmla="*/ 847571 w 900505"/>
                <a:gd name="connsiteY629" fmla="*/ 960168 h 1154323"/>
                <a:gd name="connsiteX630" fmla="*/ 848702 w 900505"/>
                <a:gd name="connsiteY630" fmla="*/ 950529 h 1154323"/>
                <a:gd name="connsiteX631" fmla="*/ 837743 w 900505"/>
                <a:gd name="connsiteY631" fmla="*/ 950034 h 1154323"/>
                <a:gd name="connsiteX632" fmla="*/ 824498 w 900505"/>
                <a:gd name="connsiteY632" fmla="*/ 966036 h 1154323"/>
                <a:gd name="connsiteX633" fmla="*/ 799303 w 900505"/>
                <a:gd name="connsiteY633" fmla="*/ 1000352 h 1154323"/>
                <a:gd name="connsiteX634" fmla="*/ 773001 w 900505"/>
                <a:gd name="connsiteY634" fmla="*/ 1008954 h 1154323"/>
                <a:gd name="connsiteX635" fmla="*/ 778539 w 900505"/>
                <a:gd name="connsiteY635" fmla="*/ 996227 h 1154323"/>
                <a:gd name="connsiteX636" fmla="*/ 801966 w 900505"/>
                <a:gd name="connsiteY636" fmla="*/ 961040 h 1154323"/>
                <a:gd name="connsiteX637" fmla="*/ 834302 w 900505"/>
                <a:gd name="connsiteY637" fmla="*/ 883500 h 1154323"/>
                <a:gd name="connsiteX638" fmla="*/ 852968 w 900505"/>
                <a:gd name="connsiteY638" fmla="*/ 867922 h 1154323"/>
                <a:gd name="connsiteX639" fmla="*/ 864752 w 900505"/>
                <a:gd name="connsiteY639" fmla="*/ 869030 h 1154323"/>
                <a:gd name="connsiteX640" fmla="*/ 891950 w 900505"/>
                <a:gd name="connsiteY640" fmla="*/ 869030 h 1154323"/>
                <a:gd name="connsiteX641" fmla="*/ 900505 w 900505"/>
                <a:gd name="connsiteY641" fmla="*/ 861794 h 1154323"/>
                <a:gd name="connsiteX642" fmla="*/ 894354 w 900505"/>
                <a:gd name="connsiteY642" fmla="*/ 849656 h 1154323"/>
                <a:gd name="connsiteX643" fmla="*/ 443917 w 900505"/>
                <a:gd name="connsiteY643" fmla="*/ 128492 h 1154323"/>
                <a:gd name="connsiteX644" fmla="*/ 510403 w 900505"/>
                <a:gd name="connsiteY644" fmla="*/ 199055 h 1154323"/>
                <a:gd name="connsiteX645" fmla="*/ 513255 w 900505"/>
                <a:gd name="connsiteY645" fmla="*/ 226111 h 1154323"/>
                <a:gd name="connsiteX646" fmla="*/ 520750 w 900505"/>
                <a:gd name="connsiteY646" fmla="*/ 234714 h 1154323"/>
                <a:gd name="connsiteX647" fmla="*/ 538544 w 900505"/>
                <a:gd name="connsiteY647" fmla="*/ 230047 h 1154323"/>
                <a:gd name="connsiteX648" fmla="*/ 547005 w 900505"/>
                <a:gd name="connsiteY648" fmla="*/ 228445 h 1154323"/>
                <a:gd name="connsiteX649" fmla="*/ 547806 w 900505"/>
                <a:gd name="connsiteY649" fmla="*/ 230259 h 1154323"/>
                <a:gd name="connsiteX650" fmla="*/ 519171 w 900505"/>
                <a:gd name="connsiteY650" fmla="*/ 261888 h 1154323"/>
                <a:gd name="connsiteX651" fmla="*/ 511440 w 900505"/>
                <a:gd name="connsiteY651" fmla="*/ 261723 h 1154323"/>
                <a:gd name="connsiteX652" fmla="*/ 504700 w 900505"/>
                <a:gd name="connsiteY652" fmla="*/ 253168 h 1154323"/>
                <a:gd name="connsiteX653" fmla="*/ 448207 w 900505"/>
                <a:gd name="connsiteY653" fmla="*/ 159531 h 1154323"/>
                <a:gd name="connsiteX654" fmla="*/ 434797 w 900505"/>
                <a:gd name="connsiteY654" fmla="*/ 135727 h 1154323"/>
                <a:gd name="connsiteX655" fmla="*/ 432345 w 900505"/>
                <a:gd name="connsiteY655" fmla="*/ 124320 h 1154323"/>
                <a:gd name="connsiteX656" fmla="*/ 443917 w 900505"/>
                <a:gd name="connsiteY656" fmla="*/ 128492 h 1154323"/>
                <a:gd name="connsiteX657" fmla="*/ 457634 w 900505"/>
                <a:gd name="connsiteY657" fmla="*/ 61511 h 1154323"/>
                <a:gd name="connsiteX658" fmla="*/ 425086 w 900505"/>
                <a:gd name="connsiteY658" fmla="*/ 34997 h 1154323"/>
                <a:gd name="connsiteX659" fmla="*/ 421928 w 900505"/>
                <a:gd name="connsiteY659" fmla="*/ 26606 h 1154323"/>
                <a:gd name="connsiteX660" fmla="*/ 431497 w 900505"/>
                <a:gd name="connsiteY660" fmla="*/ 26441 h 1154323"/>
                <a:gd name="connsiteX661" fmla="*/ 447382 w 900505"/>
                <a:gd name="connsiteY661" fmla="*/ 36576 h 1154323"/>
                <a:gd name="connsiteX662" fmla="*/ 481815 w 900505"/>
                <a:gd name="connsiteY662" fmla="*/ 47959 h 1154323"/>
                <a:gd name="connsiteX663" fmla="*/ 508801 w 900505"/>
                <a:gd name="connsiteY663" fmla="*/ 47653 h 1154323"/>
                <a:gd name="connsiteX664" fmla="*/ 517568 w 900505"/>
                <a:gd name="connsiteY664" fmla="*/ 53686 h 1154323"/>
                <a:gd name="connsiteX665" fmla="*/ 512855 w 900505"/>
                <a:gd name="connsiteY665" fmla="*/ 66389 h 1154323"/>
                <a:gd name="connsiteX666" fmla="*/ 486552 w 900505"/>
                <a:gd name="connsiteY666" fmla="*/ 73719 h 1154323"/>
                <a:gd name="connsiteX667" fmla="*/ 457634 w 900505"/>
                <a:gd name="connsiteY667" fmla="*/ 61511 h 1154323"/>
                <a:gd name="connsiteX668" fmla="*/ 867415 w 900505"/>
                <a:gd name="connsiteY668" fmla="*/ 745720 h 1154323"/>
                <a:gd name="connsiteX669" fmla="*/ 864469 w 900505"/>
                <a:gd name="connsiteY669" fmla="*/ 757787 h 1154323"/>
                <a:gd name="connsiteX670" fmla="*/ 858954 w 900505"/>
                <a:gd name="connsiteY670" fmla="*/ 801954 h 1154323"/>
                <a:gd name="connsiteX671" fmla="*/ 859049 w 900505"/>
                <a:gd name="connsiteY671" fmla="*/ 820455 h 1154323"/>
                <a:gd name="connsiteX672" fmla="*/ 854500 w 900505"/>
                <a:gd name="connsiteY672" fmla="*/ 821422 h 1154323"/>
                <a:gd name="connsiteX673" fmla="*/ 821269 w 900505"/>
                <a:gd name="connsiteY673" fmla="*/ 745061 h 1154323"/>
                <a:gd name="connsiteX674" fmla="*/ 823555 w 900505"/>
                <a:gd name="connsiteY674" fmla="*/ 742987 h 1154323"/>
                <a:gd name="connsiteX675" fmla="*/ 831238 w 900505"/>
                <a:gd name="connsiteY675" fmla="*/ 745438 h 1154323"/>
                <a:gd name="connsiteX676" fmla="*/ 853039 w 900505"/>
                <a:gd name="connsiteY676" fmla="*/ 741313 h 1154323"/>
                <a:gd name="connsiteX677" fmla="*/ 847241 w 900505"/>
                <a:gd name="connsiteY677" fmla="*/ 720149 h 1154323"/>
                <a:gd name="connsiteX678" fmla="*/ 839723 w 900505"/>
                <a:gd name="connsiteY678" fmla="*/ 665141 h 1154323"/>
                <a:gd name="connsiteX679" fmla="*/ 849480 w 900505"/>
                <a:gd name="connsiteY679" fmla="*/ 659626 h 1154323"/>
                <a:gd name="connsiteX680" fmla="*/ 856527 w 900505"/>
                <a:gd name="connsiteY680" fmla="*/ 669077 h 1154323"/>
                <a:gd name="connsiteX681" fmla="*/ 858577 w 900505"/>
                <a:gd name="connsiteY681" fmla="*/ 698066 h 1154323"/>
                <a:gd name="connsiteX682" fmla="*/ 867415 w 900505"/>
                <a:gd name="connsiteY682" fmla="*/ 745720 h 115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Lst>
              <a:rect l="l" t="t" r="r" b="b"/>
              <a:pathLst>
                <a:path w="900505" h="1154323">
                  <a:moveTo>
                    <a:pt x="894354" y="849656"/>
                  </a:moveTo>
                  <a:cubicBezTo>
                    <a:pt x="889475" y="846993"/>
                    <a:pt x="887283" y="843835"/>
                    <a:pt x="886671" y="839027"/>
                  </a:cubicBezTo>
                  <a:cubicBezTo>
                    <a:pt x="884573" y="822859"/>
                    <a:pt x="881981" y="806715"/>
                    <a:pt x="880896" y="790477"/>
                  </a:cubicBezTo>
                  <a:cubicBezTo>
                    <a:pt x="878869" y="760592"/>
                    <a:pt x="878115" y="730637"/>
                    <a:pt x="876253" y="700752"/>
                  </a:cubicBezTo>
                  <a:cubicBezTo>
                    <a:pt x="873590" y="658023"/>
                    <a:pt x="867439" y="615695"/>
                    <a:pt x="858059" y="573955"/>
                  </a:cubicBezTo>
                  <a:cubicBezTo>
                    <a:pt x="854170" y="556727"/>
                    <a:pt x="848019" y="539993"/>
                    <a:pt x="842433" y="523213"/>
                  </a:cubicBezTo>
                  <a:cubicBezTo>
                    <a:pt x="841608" y="520714"/>
                    <a:pt x="838191" y="519065"/>
                    <a:pt x="835952" y="517014"/>
                  </a:cubicBezTo>
                  <a:cubicBezTo>
                    <a:pt x="834019" y="519630"/>
                    <a:pt x="830814" y="522034"/>
                    <a:pt x="830390" y="524862"/>
                  </a:cubicBezTo>
                  <a:cubicBezTo>
                    <a:pt x="829070" y="533583"/>
                    <a:pt x="828245" y="542492"/>
                    <a:pt x="828268" y="551306"/>
                  </a:cubicBezTo>
                  <a:cubicBezTo>
                    <a:pt x="828292" y="560356"/>
                    <a:pt x="829565" y="569406"/>
                    <a:pt x="830272" y="578433"/>
                  </a:cubicBezTo>
                  <a:cubicBezTo>
                    <a:pt x="829565" y="578551"/>
                    <a:pt x="828858" y="578645"/>
                    <a:pt x="828174" y="578763"/>
                  </a:cubicBezTo>
                  <a:cubicBezTo>
                    <a:pt x="824380" y="566602"/>
                    <a:pt x="820609" y="554441"/>
                    <a:pt x="816791" y="542279"/>
                  </a:cubicBezTo>
                  <a:cubicBezTo>
                    <a:pt x="802744" y="497570"/>
                    <a:pt x="790159" y="452414"/>
                    <a:pt x="770833" y="409496"/>
                  </a:cubicBezTo>
                  <a:cubicBezTo>
                    <a:pt x="757564" y="380036"/>
                    <a:pt x="745497" y="350010"/>
                    <a:pt x="733100" y="320149"/>
                  </a:cubicBezTo>
                  <a:cubicBezTo>
                    <a:pt x="730625" y="314186"/>
                    <a:pt x="729070" y="307823"/>
                    <a:pt x="727090" y="301648"/>
                  </a:cubicBezTo>
                  <a:cubicBezTo>
                    <a:pt x="727797" y="301318"/>
                    <a:pt x="728480" y="300964"/>
                    <a:pt x="729188" y="300634"/>
                  </a:cubicBezTo>
                  <a:cubicBezTo>
                    <a:pt x="731851" y="304664"/>
                    <a:pt x="734867" y="308482"/>
                    <a:pt x="737106" y="312725"/>
                  </a:cubicBezTo>
                  <a:cubicBezTo>
                    <a:pt x="753321" y="343269"/>
                    <a:pt x="768994" y="374120"/>
                    <a:pt x="785633" y="404452"/>
                  </a:cubicBezTo>
                  <a:cubicBezTo>
                    <a:pt x="799162" y="429128"/>
                    <a:pt x="813680" y="453262"/>
                    <a:pt x="828009" y="477490"/>
                  </a:cubicBezTo>
                  <a:cubicBezTo>
                    <a:pt x="829848" y="480578"/>
                    <a:pt x="833123" y="482817"/>
                    <a:pt x="837107" y="486800"/>
                  </a:cubicBezTo>
                  <a:cubicBezTo>
                    <a:pt x="838827" y="473861"/>
                    <a:pt x="834632" y="464481"/>
                    <a:pt x="831262" y="455171"/>
                  </a:cubicBezTo>
                  <a:cubicBezTo>
                    <a:pt x="815518" y="411664"/>
                    <a:pt x="795839" y="369854"/>
                    <a:pt x="773449" y="329458"/>
                  </a:cubicBezTo>
                  <a:cubicBezTo>
                    <a:pt x="758624" y="302708"/>
                    <a:pt x="741844" y="277019"/>
                    <a:pt x="725676" y="251023"/>
                  </a:cubicBezTo>
                  <a:cubicBezTo>
                    <a:pt x="723413" y="247370"/>
                    <a:pt x="719619" y="244660"/>
                    <a:pt x="716531" y="241525"/>
                  </a:cubicBezTo>
                  <a:cubicBezTo>
                    <a:pt x="715824" y="241973"/>
                    <a:pt x="715141" y="242421"/>
                    <a:pt x="714434" y="242868"/>
                  </a:cubicBezTo>
                  <a:cubicBezTo>
                    <a:pt x="715212" y="246639"/>
                    <a:pt x="716154" y="250363"/>
                    <a:pt x="716696" y="254181"/>
                  </a:cubicBezTo>
                  <a:cubicBezTo>
                    <a:pt x="717545" y="260003"/>
                    <a:pt x="719006" y="265942"/>
                    <a:pt x="718535" y="271716"/>
                  </a:cubicBezTo>
                  <a:cubicBezTo>
                    <a:pt x="718275" y="274898"/>
                    <a:pt x="715235" y="279234"/>
                    <a:pt x="712336" y="280554"/>
                  </a:cubicBezTo>
                  <a:cubicBezTo>
                    <a:pt x="702320" y="285079"/>
                    <a:pt x="700364" y="287742"/>
                    <a:pt x="703522" y="298490"/>
                  </a:cubicBezTo>
                  <a:cubicBezTo>
                    <a:pt x="709814" y="319772"/>
                    <a:pt x="715871" y="341124"/>
                    <a:pt x="722942" y="362147"/>
                  </a:cubicBezTo>
                  <a:cubicBezTo>
                    <a:pt x="737083" y="404240"/>
                    <a:pt x="752190" y="446097"/>
                    <a:pt x="756503" y="490689"/>
                  </a:cubicBezTo>
                  <a:cubicBezTo>
                    <a:pt x="758789" y="514280"/>
                    <a:pt x="760251" y="537990"/>
                    <a:pt x="761547" y="561653"/>
                  </a:cubicBezTo>
                  <a:cubicBezTo>
                    <a:pt x="761853" y="567450"/>
                    <a:pt x="761476" y="573908"/>
                    <a:pt x="755914" y="578457"/>
                  </a:cubicBezTo>
                  <a:cubicBezTo>
                    <a:pt x="748584" y="574167"/>
                    <a:pt x="746746" y="566838"/>
                    <a:pt x="745803" y="560026"/>
                  </a:cubicBezTo>
                  <a:cubicBezTo>
                    <a:pt x="742834" y="538744"/>
                    <a:pt x="741160" y="517273"/>
                    <a:pt x="738214" y="495991"/>
                  </a:cubicBezTo>
                  <a:cubicBezTo>
                    <a:pt x="730484" y="440158"/>
                    <a:pt x="715754" y="386328"/>
                    <a:pt x="691997" y="335067"/>
                  </a:cubicBezTo>
                  <a:cubicBezTo>
                    <a:pt x="687660" y="325711"/>
                    <a:pt x="684102" y="315930"/>
                    <a:pt x="680943" y="306126"/>
                  </a:cubicBezTo>
                  <a:cubicBezTo>
                    <a:pt x="678469" y="298466"/>
                    <a:pt x="680637" y="292008"/>
                    <a:pt x="687048" y="286258"/>
                  </a:cubicBezTo>
                  <a:cubicBezTo>
                    <a:pt x="691219" y="282534"/>
                    <a:pt x="694637" y="277019"/>
                    <a:pt x="696333" y="271669"/>
                  </a:cubicBezTo>
                  <a:cubicBezTo>
                    <a:pt x="700316" y="259178"/>
                    <a:pt x="697630" y="246757"/>
                    <a:pt x="693411" y="234667"/>
                  </a:cubicBezTo>
                  <a:cubicBezTo>
                    <a:pt x="686883" y="215930"/>
                    <a:pt x="674344" y="201483"/>
                    <a:pt x="660345" y="187884"/>
                  </a:cubicBezTo>
                  <a:cubicBezTo>
                    <a:pt x="664658" y="203957"/>
                    <a:pt x="670078" y="219512"/>
                    <a:pt x="674745" y="235279"/>
                  </a:cubicBezTo>
                  <a:cubicBezTo>
                    <a:pt x="678092" y="246592"/>
                    <a:pt x="681226" y="258070"/>
                    <a:pt x="683017" y="269689"/>
                  </a:cubicBezTo>
                  <a:cubicBezTo>
                    <a:pt x="684573" y="279753"/>
                    <a:pt x="682640" y="280837"/>
                    <a:pt x="672671" y="279588"/>
                  </a:cubicBezTo>
                  <a:cubicBezTo>
                    <a:pt x="670220" y="279281"/>
                    <a:pt x="667722" y="279234"/>
                    <a:pt x="665247" y="279281"/>
                  </a:cubicBezTo>
                  <a:cubicBezTo>
                    <a:pt x="657422" y="279423"/>
                    <a:pt x="653722" y="282463"/>
                    <a:pt x="654971" y="290146"/>
                  </a:cubicBezTo>
                  <a:cubicBezTo>
                    <a:pt x="656597" y="300021"/>
                    <a:pt x="659402" y="309826"/>
                    <a:pt x="662796" y="319277"/>
                  </a:cubicBezTo>
                  <a:cubicBezTo>
                    <a:pt x="671375" y="343175"/>
                    <a:pt x="680660" y="366814"/>
                    <a:pt x="689357" y="390665"/>
                  </a:cubicBezTo>
                  <a:cubicBezTo>
                    <a:pt x="690583" y="393988"/>
                    <a:pt x="691832" y="399314"/>
                    <a:pt x="690182" y="401294"/>
                  </a:cubicBezTo>
                  <a:cubicBezTo>
                    <a:pt x="686058" y="406244"/>
                    <a:pt x="689169" y="409519"/>
                    <a:pt x="691101" y="413173"/>
                  </a:cubicBezTo>
                  <a:cubicBezTo>
                    <a:pt x="692704" y="416213"/>
                    <a:pt x="695061" y="418852"/>
                    <a:pt x="696852" y="421822"/>
                  </a:cubicBezTo>
                  <a:cubicBezTo>
                    <a:pt x="706161" y="437165"/>
                    <a:pt x="709956" y="453710"/>
                    <a:pt x="706751" y="471480"/>
                  </a:cubicBezTo>
                  <a:cubicBezTo>
                    <a:pt x="705737" y="477066"/>
                    <a:pt x="703899" y="483406"/>
                    <a:pt x="696758" y="483477"/>
                  </a:cubicBezTo>
                  <a:cubicBezTo>
                    <a:pt x="689451" y="483524"/>
                    <a:pt x="687165" y="477608"/>
                    <a:pt x="685963" y="471457"/>
                  </a:cubicBezTo>
                  <a:cubicBezTo>
                    <a:pt x="685115" y="467097"/>
                    <a:pt x="684832" y="462595"/>
                    <a:pt x="683630" y="458353"/>
                  </a:cubicBezTo>
                  <a:cubicBezTo>
                    <a:pt x="669866" y="410227"/>
                    <a:pt x="656480" y="362006"/>
                    <a:pt x="641985" y="314092"/>
                  </a:cubicBezTo>
                  <a:cubicBezTo>
                    <a:pt x="624120" y="254982"/>
                    <a:pt x="595131" y="202166"/>
                    <a:pt x="551389" y="157811"/>
                  </a:cubicBezTo>
                  <a:cubicBezTo>
                    <a:pt x="538568" y="144825"/>
                    <a:pt x="526948" y="130495"/>
                    <a:pt x="515966" y="115859"/>
                  </a:cubicBezTo>
                  <a:cubicBezTo>
                    <a:pt x="505525" y="101907"/>
                    <a:pt x="506727" y="94506"/>
                    <a:pt x="518629" y="81897"/>
                  </a:cubicBezTo>
                  <a:cubicBezTo>
                    <a:pt x="521858" y="78480"/>
                    <a:pt x="525275" y="75204"/>
                    <a:pt x="528952" y="72305"/>
                  </a:cubicBezTo>
                  <a:cubicBezTo>
                    <a:pt x="538803" y="64480"/>
                    <a:pt x="542928" y="65541"/>
                    <a:pt x="547712" y="76854"/>
                  </a:cubicBezTo>
                  <a:cubicBezTo>
                    <a:pt x="550658" y="83783"/>
                    <a:pt x="555136" y="89651"/>
                    <a:pt x="562678" y="90971"/>
                  </a:cubicBezTo>
                  <a:cubicBezTo>
                    <a:pt x="566402" y="91631"/>
                    <a:pt x="572341" y="90311"/>
                    <a:pt x="574250" y="87672"/>
                  </a:cubicBezTo>
                  <a:cubicBezTo>
                    <a:pt x="576489" y="84631"/>
                    <a:pt x="576725" y="78716"/>
                    <a:pt x="575428" y="74874"/>
                  </a:cubicBezTo>
                  <a:cubicBezTo>
                    <a:pt x="574108" y="71032"/>
                    <a:pt x="570196" y="67733"/>
                    <a:pt x="566779" y="64999"/>
                  </a:cubicBezTo>
                  <a:cubicBezTo>
                    <a:pt x="549668" y="51282"/>
                    <a:pt x="530790" y="40606"/>
                    <a:pt x="509814" y="34054"/>
                  </a:cubicBezTo>
                  <a:cubicBezTo>
                    <a:pt x="505030" y="32569"/>
                    <a:pt x="499656" y="32852"/>
                    <a:pt x="494542" y="32475"/>
                  </a:cubicBezTo>
                  <a:cubicBezTo>
                    <a:pt x="488839" y="32050"/>
                    <a:pt x="482734" y="32993"/>
                    <a:pt x="477502" y="31249"/>
                  </a:cubicBezTo>
                  <a:cubicBezTo>
                    <a:pt x="469866" y="28680"/>
                    <a:pt x="462748" y="24414"/>
                    <a:pt x="455607" y="20549"/>
                  </a:cubicBezTo>
                  <a:cubicBezTo>
                    <a:pt x="443894" y="14233"/>
                    <a:pt x="432393" y="7540"/>
                    <a:pt x="420656" y="1270"/>
                  </a:cubicBezTo>
                  <a:cubicBezTo>
                    <a:pt x="415164" y="-1652"/>
                    <a:pt x="410545" y="823"/>
                    <a:pt x="406868" y="5088"/>
                  </a:cubicBezTo>
                  <a:cubicBezTo>
                    <a:pt x="404936" y="7304"/>
                    <a:pt x="403357" y="9873"/>
                    <a:pt x="401895" y="12442"/>
                  </a:cubicBezTo>
                  <a:cubicBezTo>
                    <a:pt x="396121" y="22670"/>
                    <a:pt x="387448" y="29340"/>
                    <a:pt x="375805" y="29529"/>
                  </a:cubicBezTo>
                  <a:cubicBezTo>
                    <a:pt x="354099" y="29906"/>
                    <a:pt x="332345" y="29387"/>
                    <a:pt x="310639" y="28657"/>
                  </a:cubicBezTo>
                  <a:cubicBezTo>
                    <a:pt x="292845" y="28067"/>
                    <a:pt x="275098" y="26182"/>
                    <a:pt x="257328" y="25711"/>
                  </a:cubicBezTo>
                  <a:cubicBezTo>
                    <a:pt x="231685" y="25051"/>
                    <a:pt x="209060" y="34619"/>
                    <a:pt x="187683" y="47841"/>
                  </a:cubicBezTo>
                  <a:cubicBezTo>
                    <a:pt x="154381" y="68440"/>
                    <a:pt x="121409" y="89510"/>
                    <a:pt x="93905" y="117792"/>
                  </a:cubicBezTo>
                  <a:cubicBezTo>
                    <a:pt x="88296" y="123542"/>
                    <a:pt x="83818" y="130519"/>
                    <a:pt x="79529" y="137377"/>
                  </a:cubicBezTo>
                  <a:cubicBezTo>
                    <a:pt x="78350" y="139262"/>
                    <a:pt x="78940" y="143410"/>
                    <a:pt x="80330" y="145319"/>
                  </a:cubicBezTo>
                  <a:cubicBezTo>
                    <a:pt x="81273" y="146592"/>
                    <a:pt x="85562" y="146710"/>
                    <a:pt x="87518" y="145720"/>
                  </a:cubicBezTo>
                  <a:cubicBezTo>
                    <a:pt x="94518" y="142138"/>
                    <a:pt x="101754" y="138603"/>
                    <a:pt x="107858" y="133724"/>
                  </a:cubicBezTo>
                  <a:cubicBezTo>
                    <a:pt x="129328" y="116566"/>
                    <a:pt x="150163" y="98654"/>
                    <a:pt x="171610" y="81450"/>
                  </a:cubicBezTo>
                  <a:cubicBezTo>
                    <a:pt x="185939" y="69972"/>
                    <a:pt x="201306" y="60097"/>
                    <a:pt x="219713" y="56161"/>
                  </a:cubicBezTo>
                  <a:cubicBezTo>
                    <a:pt x="248631" y="49962"/>
                    <a:pt x="277808" y="50528"/>
                    <a:pt x="306868" y="53898"/>
                  </a:cubicBezTo>
                  <a:cubicBezTo>
                    <a:pt x="350846" y="58989"/>
                    <a:pt x="389027" y="79352"/>
                    <a:pt x="426312" y="101577"/>
                  </a:cubicBezTo>
                  <a:cubicBezTo>
                    <a:pt x="428009" y="102590"/>
                    <a:pt x="429612" y="106385"/>
                    <a:pt x="428999" y="108035"/>
                  </a:cubicBezTo>
                  <a:cubicBezTo>
                    <a:pt x="428174" y="110250"/>
                    <a:pt x="425322" y="112819"/>
                    <a:pt x="423036" y="113149"/>
                  </a:cubicBezTo>
                  <a:cubicBezTo>
                    <a:pt x="419524" y="113667"/>
                    <a:pt x="415518" y="113031"/>
                    <a:pt x="412124" y="111805"/>
                  </a:cubicBezTo>
                  <a:cubicBezTo>
                    <a:pt x="389875" y="103769"/>
                    <a:pt x="367556" y="95873"/>
                    <a:pt x="345614" y="87035"/>
                  </a:cubicBezTo>
                  <a:cubicBezTo>
                    <a:pt x="323319" y="78056"/>
                    <a:pt x="300646" y="71268"/>
                    <a:pt x="276418" y="74520"/>
                  </a:cubicBezTo>
                  <a:cubicBezTo>
                    <a:pt x="212336" y="83123"/>
                    <a:pt x="159402" y="112560"/>
                    <a:pt x="118110" y="162218"/>
                  </a:cubicBezTo>
                  <a:cubicBezTo>
                    <a:pt x="67815" y="222694"/>
                    <a:pt x="45638" y="293517"/>
                    <a:pt x="44388" y="371245"/>
                  </a:cubicBezTo>
                  <a:cubicBezTo>
                    <a:pt x="44011" y="394931"/>
                    <a:pt x="46934" y="418664"/>
                    <a:pt x="48301" y="442397"/>
                  </a:cubicBezTo>
                  <a:cubicBezTo>
                    <a:pt x="50775" y="485810"/>
                    <a:pt x="60179" y="527219"/>
                    <a:pt x="80660" y="566107"/>
                  </a:cubicBezTo>
                  <a:cubicBezTo>
                    <a:pt x="91242" y="586211"/>
                    <a:pt x="103427" y="606904"/>
                    <a:pt x="92609" y="633583"/>
                  </a:cubicBezTo>
                  <a:cubicBezTo>
                    <a:pt x="100245" y="626041"/>
                    <a:pt x="105972" y="628987"/>
                    <a:pt x="111487" y="632687"/>
                  </a:cubicBezTo>
                  <a:cubicBezTo>
                    <a:pt x="132227" y="646640"/>
                    <a:pt x="149786" y="664127"/>
                    <a:pt x="165246" y="683547"/>
                  </a:cubicBezTo>
                  <a:cubicBezTo>
                    <a:pt x="172718" y="692928"/>
                    <a:pt x="179717" y="703109"/>
                    <a:pt x="184620" y="713974"/>
                  </a:cubicBezTo>
                  <a:cubicBezTo>
                    <a:pt x="187566" y="720479"/>
                    <a:pt x="190724" y="723967"/>
                    <a:pt x="197205" y="723873"/>
                  </a:cubicBezTo>
                  <a:cubicBezTo>
                    <a:pt x="211747" y="723684"/>
                    <a:pt x="226383" y="723826"/>
                    <a:pt x="240806" y="722270"/>
                  </a:cubicBezTo>
                  <a:cubicBezTo>
                    <a:pt x="264398" y="719748"/>
                    <a:pt x="287613" y="715082"/>
                    <a:pt x="309767" y="706102"/>
                  </a:cubicBezTo>
                  <a:cubicBezTo>
                    <a:pt x="317804" y="702850"/>
                    <a:pt x="324356" y="698160"/>
                    <a:pt x="328409" y="690123"/>
                  </a:cubicBezTo>
                  <a:cubicBezTo>
                    <a:pt x="340429" y="666319"/>
                    <a:pt x="352638" y="642633"/>
                    <a:pt x="364846" y="618947"/>
                  </a:cubicBezTo>
                  <a:cubicBezTo>
                    <a:pt x="366779" y="615200"/>
                    <a:pt x="369112" y="611641"/>
                    <a:pt x="371257" y="607988"/>
                  </a:cubicBezTo>
                  <a:cubicBezTo>
                    <a:pt x="372058" y="608176"/>
                    <a:pt x="372836" y="608365"/>
                    <a:pt x="373637" y="608553"/>
                  </a:cubicBezTo>
                  <a:cubicBezTo>
                    <a:pt x="374910" y="624085"/>
                    <a:pt x="376206" y="639616"/>
                    <a:pt x="377479" y="655124"/>
                  </a:cubicBezTo>
                  <a:cubicBezTo>
                    <a:pt x="378327" y="655148"/>
                    <a:pt x="379199" y="655171"/>
                    <a:pt x="380047" y="655195"/>
                  </a:cubicBezTo>
                  <a:cubicBezTo>
                    <a:pt x="381132" y="653050"/>
                    <a:pt x="382192" y="650929"/>
                    <a:pt x="383276" y="648784"/>
                  </a:cubicBezTo>
                  <a:cubicBezTo>
                    <a:pt x="390842" y="633818"/>
                    <a:pt x="393316" y="617627"/>
                    <a:pt x="392633" y="601247"/>
                  </a:cubicBezTo>
                  <a:cubicBezTo>
                    <a:pt x="392138" y="589534"/>
                    <a:pt x="389734" y="577773"/>
                    <a:pt x="386812" y="566366"/>
                  </a:cubicBezTo>
                  <a:cubicBezTo>
                    <a:pt x="384808" y="558612"/>
                    <a:pt x="380142" y="557505"/>
                    <a:pt x="373213" y="561723"/>
                  </a:cubicBezTo>
                  <a:cubicBezTo>
                    <a:pt x="367933" y="564905"/>
                    <a:pt x="363243" y="569053"/>
                    <a:pt x="357988" y="572235"/>
                  </a:cubicBezTo>
                  <a:cubicBezTo>
                    <a:pt x="349786" y="577208"/>
                    <a:pt x="342833" y="576595"/>
                    <a:pt x="335504" y="570396"/>
                  </a:cubicBezTo>
                  <a:cubicBezTo>
                    <a:pt x="332110" y="567545"/>
                    <a:pt x="328952" y="564316"/>
                    <a:pt x="326218" y="560828"/>
                  </a:cubicBezTo>
                  <a:cubicBezTo>
                    <a:pt x="324709" y="558895"/>
                    <a:pt x="324261" y="556114"/>
                    <a:pt x="323342" y="553710"/>
                  </a:cubicBezTo>
                  <a:cubicBezTo>
                    <a:pt x="325558" y="552909"/>
                    <a:pt x="327773" y="551495"/>
                    <a:pt x="330012" y="551471"/>
                  </a:cubicBezTo>
                  <a:cubicBezTo>
                    <a:pt x="335574" y="551400"/>
                    <a:pt x="339157" y="548761"/>
                    <a:pt x="340429" y="543741"/>
                  </a:cubicBezTo>
                  <a:cubicBezTo>
                    <a:pt x="342079" y="537307"/>
                    <a:pt x="344106" y="530684"/>
                    <a:pt x="343988" y="524179"/>
                  </a:cubicBezTo>
                  <a:cubicBezTo>
                    <a:pt x="343540" y="498937"/>
                    <a:pt x="342786" y="473696"/>
                    <a:pt x="341231" y="448525"/>
                  </a:cubicBezTo>
                  <a:cubicBezTo>
                    <a:pt x="339062" y="413620"/>
                    <a:pt x="332369" y="379494"/>
                    <a:pt x="320255" y="346616"/>
                  </a:cubicBezTo>
                  <a:cubicBezTo>
                    <a:pt x="309885" y="318452"/>
                    <a:pt x="294990" y="293092"/>
                    <a:pt x="273660" y="271598"/>
                  </a:cubicBezTo>
                  <a:cubicBezTo>
                    <a:pt x="264422" y="262289"/>
                    <a:pt x="254287" y="260498"/>
                    <a:pt x="242574" y="265070"/>
                  </a:cubicBezTo>
                  <a:cubicBezTo>
                    <a:pt x="237766" y="266955"/>
                    <a:pt x="233099" y="269288"/>
                    <a:pt x="228409" y="271480"/>
                  </a:cubicBezTo>
                  <a:cubicBezTo>
                    <a:pt x="214103" y="278197"/>
                    <a:pt x="199868" y="285056"/>
                    <a:pt x="185468" y="291584"/>
                  </a:cubicBezTo>
                  <a:cubicBezTo>
                    <a:pt x="182475" y="292951"/>
                    <a:pt x="178916" y="293045"/>
                    <a:pt x="175593" y="293729"/>
                  </a:cubicBezTo>
                  <a:cubicBezTo>
                    <a:pt x="175122" y="292904"/>
                    <a:pt x="174650" y="292102"/>
                    <a:pt x="174179" y="291278"/>
                  </a:cubicBezTo>
                  <a:cubicBezTo>
                    <a:pt x="178256" y="285574"/>
                    <a:pt x="182404" y="279894"/>
                    <a:pt x="186434" y="274120"/>
                  </a:cubicBezTo>
                  <a:cubicBezTo>
                    <a:pt x="191996" y="266154"/>
                    <a:pt x="197888" y="257740"/>
                    <a:pt x="195532" y="247653"/>
                  </a:cubicBezTo>
                  <a:cubicBezTo>
                    <a:pt x="193693" y="239805"/>
                    <a:pt x="197323" y="236576"/>
                    <a:pt x="203144" y="235279"/>
                  </a:cubicBezTo>
                  <a:cubicBezTo>
                    <a:pt x="214669" y="232687"/>
                    <a:pt x="226335" y="230283"/>
                    <a:pt x="238072" y="229317"/>
                  </a:cubicBezTo>
                  <a:cubicBezTo>
                    <a:pt x="256856" y="227761"/>
                    <a:pt x="274768" y="230849"/>
                    <a:pt x="288721" y="245131"/>
                  </a:cubicBezTo>
                  <a:cubicBezTo>
                    <a:pt x="307575" y="264457"/>
                    <a:pt x="321881" y="286894"/>
                    <a:pt x="332251" y="311782"/>
                  </a:cubicBezTo>
                  <a:cubicBezTo>
                    <a:pt x="333241" y="314162"/>
                    <a:pt x="333217" y="317038"/>
                    <a:pt x="333264" y="319701"/>
                  </a:cubicBezTo>
                  <a:cubicBezTo>
                    <a:pt x="333359" y="327596"/>
                    <a:pt x="332958" y="335492"/>
                    <a:pt x="333288" y="343387"/>
                  </a:cubicBezTo>
                  <a:cubicBezTo>
                    <a:pt x="333547" y="349326"/>
                    <a:pt x="334631" y="355218"/>
                    <a:pt x="335339" y="361110"/>
                  </a:cubicBezTo>
                  <a:cubicBezTo>
                    <a:pt x="336211" y="361322"/>
                    <a:pt x="337083" y="361535"/>
                    <a:pt x="337955" y="361747"/>
                  </a:cubicBezTo>
                  <a:cubicBezTo>
                    <a:pt x="341490" y="357222"/>
                    <a:pt x="344907" y="352602"/>
                    <a:pt x="348607" y="348219"/>
                  </a:cubicBezTo>
                  <a:cubicBezTo>
                    <a:pt x="353250" y="342727"/>
                    <a:pt x="356668" y="342491"/>
                    <a:pt x="361429" y="347841"/>
                  </a:cubicBezTo>
                  <a:cubicBezTo>
                    <a:pt x="364516" y="351306"/>
                    <a:pt x="367132" y="355313"/>
                    <a:pt x="369324" y="359413"/>
                  </a:cubicBezTo>
                  <a:cubicBezTo>
                    <a:pt x="376913" y="373531"/>
                    <a:pt x="384007" y="387931"/>
                    <a:pt x="391761" y="401978"/>
                  </a:cubicBezTo>
                  <a:cubicBezTo>
                    <a:pt x="394236" y="406432"/>
                    <a:pt x="397653" y="410698"/>
                    <a:pt x="401589" y="413856"/>
                  </a:cubicBezTo>
                  <a:cubicBezTo>
                    <a:pt x="403734" y="415577"/>
                    <a:pt x="408212" y="415789"/>
                    <a:pt x="410969" y="414822"/>
                  </a:cubicBezTo>
                  <a:cubicBezTo>
                    <a:pt x="412619" y="414233"/>
                    <a:pt x="414009" y="409967"/>
                    <a:pt x="413774" y="407516"/>
                  </a:cubicBezTo>
                  <a:cubicBezTo>
                    <a:pt x="413349" y="403180"/>
                    <a:pt x="412100" y="398749"/>
                    <a:pt x="410309" y="394766"/>
                  </a:cubicBezTo>
                  <a:cubicBezTo>
                    <a:pt x="390347" y="350269"/>
                    <a:pt x="368829" y="306621"/>
                    <a:pt x="336918" y="269100"/>
                  </a:cubicBezTo>
                  <a:cubicBezTo>
                    <a:pt x="319619" y="248761"/>
                    <a:pt x="300175" y="231061"/>
                    <a:pt x="275687" y="219465"/>
                  </a:cubicBezTo>
                  <a:cubicBezTo>
                    <a:pt x="258058" y="211122"/>
                    <a:pt x="239510" y="210439"/>
                    <a:pt x="220608" y="210839"/>
                  </a:cubicBezTo>
                  <a:cubicBezTo>
                    <a:pt x="215682" y="210934"/>
                    <a:pt x="210757" y="209896"/>
                    <a:pt x="205831" y="209354"/>
                  </a:cubicBezTo>
                  <a:cubicBezTo>
                    <a:pt x="205666" y="208600"/>
                    <a:pt x="205501" y="207846"/>
                    <a:pt x="205312" y="207092"/>
                  </a:cubicBezTo>
                  <a:cubicBezTo>
                    <a:pt x="207245" y="205395"/>
                    <a:pt x="209036" y="203486"/>
                    <a:pt x="211134" y="202025"/>
                  </a:cubicBezTo>
                  <a:cubicBezTo>
                    <a:pt x="220396" y="195543"/>
                    <a:pt x="231143" y="192904"/>
                    <a:pt x="242008" y="193304"/>
                  </a:cubicBezTo>
                  <a:cubicBezTo>
                    <a:pt x="263950" y="194106"/>
                    <a:pt x="286010" y="194954"/>
                    <a:pt x="307669" y="198089"/>
                  </a:cubicBezTo>
                  <a:cubicBezTo>
                    <a:pt x="321598" y="200116"/>
                    <a:pt x="335079" y="205796"/>
                    <a:pt x="348442" y="210721"/>
                  </a:cubicBezTo>
                  <a:cubicBezTo>
                    <a:pt x="354311" y="212890"/>
                    <a:pt x="359237" y="217344"/>
                    <a:pt x="358836" y="226536"/>
                  </a:cubicBezTo>
                  <a:cubicBezTo>
                    <a:pt x="349385" y="224556"/>
                    <a:pt x="340806" y="222765"/>
                    <a:pt x="332251" y="220974"/>
                  </a:cubicBezTo>
                  <a:cubicBezTo>
                    <a:pt x="331685" y="221704"/>
                    <a:pt x="331096" y="222411"/>
                    <a:pt x="330531" y="223142"/>
                  </a:cubicBezTo>
                  <a:cubicBezTo>
                    <a:pt x="333547" y="228633"/>
                    <a:pt x="336211" y="234337"/>
                    <a:pt x="339604" y="239569"/>
                  </a:cubicBezTo>
                  <a:cubicBezTo>
                    <a:pt x="356574" y="265682"/>
                    <a:pt x="374839" y="291018"/>
                    <a:pt x="390559" y="317863"/>
                  </a:cubicBezTo>
                  <a:cubicBezTo>
                    <a:pt x="411653" y="353875"/>
                    <a:pt x="430861" y="390971"/>
                    <a:pt x="438591" y="432758"/>
                  </a:cubicBezTo>
                  <a:cubicBezTo>
                    <a:pt x="445379" y="469524"/>
                    <a:pt x="450587" y="506456"/>
                    <a:pt x="450847" y="543906"/>
                  </a:cubicBezTo>
                  <a:cubicBezTo>
                    <a:pt x="450894" y="551754"/>
                    <a:pt x="449456" y="559626"/>
                    <a:pt x="448325" y="567427"/>
                  </a:cubicBezTo>
                  <a:cubicBezTo>
                    <a:pt x="448089" y="569077"/>
                    <a:pt x="446204" y="570491"/>
                    <a:pt x="445096" y="572022"/>
                  </a:cubicBezTo>
                  <a:cubicBezTo>
                    <a:pt x="443423" y="570797"/>
                    <a:pt x="440971" y="569901"/>
                    <a:pt x="440194" y="568252"/>
                  </a:cubicBezTo>
                  <a:cubicBezTo>
                    <a:pt x="438025" y="563609"/>
                    <a:pt x="436046" y="558730"/>
                    <a:pt x="434844" y="553757"/>
                  </a:cubicBezTo>
                  <a:cubicBezTo>
                    <a:pt x="429187" y="530236"/>
                    <a:pt x="429093" y="506220"/>
                    <a:pt x="428598" y="482180"/>
                  </a:cubicBezTo>
                  <a:cubicBezTo>
                    <a:pt x="428339" y="469406"/>
                    <a:pt x="426359" y="456609"/>
                    <a:pt x="424167" y="443976"/>
                  </a:cubicBezTo>
                  <a:cubicBezTo>
                    <a:pt x="422824" y="436222"/>
                    <a:pt x="417827" y="431367"/>
                    <a:pt x="409296" y="429482"/>
                  </a:cubicBezTo>
                  <a:cubicBezTo>
                    <a:pt x="403121" y="428115"/>
                    <a:pt x="396168" y="425357"/>
                    <a:pt x="391997" y="420926"/>
                  </a:cubicBezTo>
                  <a:cubicBezTo>
                    <a:pt x="385374" y="413880"/>
                    <a:pt x="380260" y="405207"/>
                    <a:pt x="375452" y="396698"/>
                  </a:cubicBezTo>
                  <a:cubicBezTo>
                    <a:pt x="370384" y="387695"/>
                    <a:pt x="366590" y="377985"/>
                    <a:pt x="361806" y="368794"/>
                  </a:cubicBezTo>
                  <a:cubicBezTo>
                    <a:pt x="360721" y="366720"/>
                    <a:pt x="357846" y="365588"/>
                    <a:pt x="355819" y="364009"/>
                  </a:cubicBezTo>
                  <a:cubicBezTo>
                    <a:pt x="354759" y="366272"/>
                    <a:pt x="352685" y="368558"/>
                    <a:pt x="352779" y="370750"/>
                  </a:cubicBezTo>
                  <a:cubicBezTo>
                    <a:pt x="353321" y="382298"/>
                    <a:pt x="354170" y="393870"/>
                    <a:pt x="355395" y="405372"/>
                  </a:cubicBezTo>
                  <a:cubicBezTo>
                    <a:pt x="358954" y="438532"/>
                    <a:pt x="362678" y="471645"/>
                    <a:pt x="366496" y="504782"/>
                  </a:cubicBezTo>
                  <a:cubicBezTo>
                    <a:pt x="367179" y="510651"/>
                    <a:pt x="368028" y="516614"/>
                    <a:pt x="369890" y="522152"/>
                  </a:cubicBezTo>
                  <a:cubicBezTo>
                    <a:pt x="370809" y="524886"/>
                    <a:pt x="374250" y="526795"/>
                    <a:pt x="376536" y="529081"/>
                  </a:cubicBezTo>
                  <a:cubicBezTo>
                    <a:pt x="378657" y="526889"/>
                    <a:pt x="382192" y="524980"/>
                    <a:pt x="382664" y="522482"/>
                  </a:cubicBezTo>
                  <a:cubicBezTo>
                    <a:pt x="384408" y="513361"/>
                    <a:pt x="385916" y="504052"/>
                    <a:pt x="386034" y="494789"/>
                  </a:cubicBezTo>
                  <a:cubicBezTo>
                    <a:pt x="386199" y="483689"/>
                    <a:pt x="384643" y="472565"/>
                    <a:pt x="384290" y="461464"/>
                  </a:cubicBezTo>
                  <a:cubicBezTo>
                    <a:pt x="384196" y="458400"/>
                    <a:pt x="385704" y="455265"/>
                    <a:pt x="386482" y="452178"/>
                  </a:cubicBezTo>
                  <a:cubicBezTo>
                    <a:pt x="387354" y="452060"/>
                    <a:pt x="388226" y="451942"/>
                    <a:pt x="389121" y="451824"/>
                  </a:cubicBezTo>
                  <a:cubicBezTo>
                    <a:pt x="390983" y="454771"/>
                    <a:pt x="393741" y="457504"/>
                    <a:pt x="394518" y="460733"/>
                  </a:cubicBezTo>
                  <a:cubicBezTo>
                    <a:pt x="396969" y="470797"/>
                    <a:pt x="399798" y="480955"/>
                    <a:pt x="400434" y="491207"/>
                  </a:cubicBezTo>
                  <a:cubicBezTo>
                    <a:pt x="402720" y="528256"/>
                    <a:pt x="405336" y="565353"/>
                    <a:pt x="405572" y="602426"/>
                  </a:cubicBezTo>
                  <a:cubicBezTo>
                    <a:pt x="405737" y="629553"/>
                    <a:pt x="402979" y="656750"/>
                    <a:pt x="400340" y="683783"/>
                  </a:cubicBezTo>
                  <a:cubicBezTo>
                    <a:pt x="399326" y="694177"/>
                    <a:pt x="394872" y="704217"/>
                    <a:pt x="392374" y="714516"/>
                  </a:cubicBezTo>
                  <a:cubicBezTo>
                    <a:pt x="391808" y="716849"/>
                    <a:pt x="392845" y="719560"/>
                    <a:pt x="393128" y="722105"/>
                  </a:cubicBezTo>
                  <a:cubicBezTo>
                    <a:pt x="395461" y="721704"/>
                    <a:pt x="397936" y="721657"/>
                    <a:pt x="400104" y="720809"/>
                  </a:cubicBezTo>
                  <a:cubicBezTo>
                    <a:pt x="404252" y="719159"/>
                    <a:pt x="408212" y="717062"/>
                    <a:pt x="412242" y="715129"/>
                  </a:cubicBezTo>
                  <a:cubicBezTo>
                    <a:pt x="411488" y="721516"/>
                    <a:pt x="408919" y="726277"/>
                    <a:pt x="407811" y="731367"/>
                  </a:cubicBezTo>
                  <a:cubicBezTo>
                    <a:pt x="407316" y="733724"/>
                    <a:pt x="409036" y="738108"/>
                    <a:pt x="410945" y="739004"/>
                  </a:cubicBezTo>
                  <a:cubicBezTo>
                    <a:pt x="412878" y="739899"/>
                    <a:pt x="417380" y="738438"/>
                    <a:pt x="418794" y="736529"/>
                  </a:cubicBezTo>
                  <a:cubicBezTo>
                    <a:pt x="421386" y="733112"/>
                    <a:pt x="423602" y="728704"/>
                    <a:pt x="424097" y="724485"/>
                  </a:cubicBezTo>
                  <a:cubicBezTo>
                    <a:pt x="425699" y="711028"/>
                    <a:pt x="426336" y="697453"/>
                    <a:pt x="427537" y="683925"/>
                  </a:cubicBezTo>
                  <a:cubicBezTo>
                    <a:pt x="429399" y="662784"/>
                    <a:pt x="430743" y="641572"/>
                    <a:pt x="433571" y="620550"/>
                  </a:cubicBezTo>
                  <a:cubicBezTo>
                    <a:pt x="435174" y="608600"/>
                    <a:pt x="442503" y="599857"/>
                    <a:pt x="454712" y="596180"/>
                  </a:cubicBezTo>
                  <a:cubicBezTo>
                    <a:pt x="457776" y="595261"/>
                    <a:pt x="460792" y="594177"/>
                    <a:pt x="463809" y="593069"/>
                  </a:cubicBezTo>
                  <a:cubicBezTo>
                    <a:pt x="472317" y="589958"/>
                    <a:pt x="477526" y="583877"/>
                    <a:pt x="477761" y="574851"/>
                  </a:cubicBezTo>
                  <a:cubicBezTo>
                    <a:pt x="478068" y="563019"/>
                    <a:pt x="478139" y="551094"/>
                    <a:pt x="476960" y="539333"/>
                  </a:cubicBezTo>
                  <a:cubicBezTo>
                    <a:pt x="474839" y="518193"/>
                    <a:pt x="471940" y="497123"/>
                    <a:pt x="468923" y="476076"/>
                  </a:cubicBezTo>
                  <a:cubicBezTo>
                    <a:pt x="464186" y="443081"/>
                    <a:pt x="459802" y="409802"/>
                    <a:pt x="447759" y="378574"/>
                  </a:cubicBezTo>
                  <a:cubicBezTo>
                    <a:pt x="438992" y="355831"/>
                    <a:pt x="427090" y="334313"/>
                    <a:pt x="416720" y="312183"/>
                  </a:cubicBezTo>
                  <a:cubicBezTo>
                    <a:pt x="407339" y="292150"/>
                    <a:pt x="398101" y="272046"/>
                    <a:pt x="388815" y="251966"/>
                  </a:cubicBezTo>
                  <a:cubicBezTo>
                    <a:pt x="389357" y="251636"/>
                    <a:pt x="389875" y="251282"/>
                    <a:pt x="390418" y="250952"/>
                  </a:cubicBezTo>
                  <a:cubicBezTo>
                    <a:pt x="401188" y="265305"/>
                    <a:pt x="412925" y="279022"/>
                    <a:pt x="422494" y="294129"/>
                  </a:cubicBezTo>
                  <a:cubicBezTo>
                    <a:pt x="440005" y="321775"/>
                    <a:pt x="452096" y="352131"/>
                    <a:pt x="462984" y="382887"/>
                  </a:cubicBezTo>
                  <a:cubicBezTo>
                    <a:pt x="480707" y="433017"/>
                    <a:pt x="497252" y="483453"/>
                    <a:pt x="497488" y="537542"/>
                  </a:cubicBezTo>
                  <a:cubicBezTo>
                    <a:pt x="497512" y="543010"/>
                    <a:pt x="499609" y="548714"/>
                    <a:pt x="501825" y="553828"/>
                  </a:cubicBezTo>
                  <a:cubicBezTo>
                    <a:pt x="502744" y="555925"/>
                    <a:pt x="506868" y="558400"/>
                    <a:pt x="508942" y="557952"/>
                  </a:cubicBezTo>
                  <a:cubicBezTo>
                    <a:pt x="522305" y="555030"/>
                    <a:pt x="526147" y="556538"/>
                    <a:pt x="529824" y="569666"/>
                  </a:cubicBezTo>
                  <a:cubicBezTo>
                    <a:pt x="532652" y="579824"/>
                    <a:pt x="534679" y="590288"/>
                    <a:pt x="536187" y="600752"/>
                  </a:cubicBezTo>
                  <a:cubicBezTo>
                    <a:pt x="542951" y="647370"/>
                    <a:pt x="540901" y="693493"/>
                    <a:pt x="526901" y="738674"/>
                  </a:cubicBezTo>
                  <a:cubicBezTo>
                    <a:pt x="524238" y="747229"/>
                    <a:pt x="519477" y="755242"/>
                    <a:pt x="514881" y="763020"/>
                  </a:cubicBezTo>
                  <a:cubicBezTo>
                    <a:pt x="513609" y="765164"/>
                    <a:pt x="509154" y="767050"/>
                    <a:pt x="506774" y="766460"/>
                  </a:cubicBezTo>
                  <a:cubicBezTo>
                    <a:pt x="504511" y="765918"/>
                    <a:pt x="501707" y="762077"/>
                    <a:pt x="501542" y="759531"/>
                  </a:cubicBezTo>
                  <a:cubicBezTo>
                    <a:pt x="501165" y="753757"/>
                    <a:pt x="502084" y="747865"/>
                    <a:pt x="502791" y="742067"/>
                  </a:cubicBezTo>
                  <a:cubicBezTo>
                    <a:pt x="503545" y="735963"/>
                    <a:pt x="505666" y="729859"/>
                    <a:pt x="505266" y="723873"/>
                  </a:cubicBezTo>
                  <a:cubicBezTo>
                    <a:pt x="505030" y="720290"/>
                    <a:pt x="501306" y="714351"/>
                    <a:pt x="498714" y="714092"/>
                  </a:cubicBezTo>
                  <a:cubicBezTo>
                    <a:pt x="494566" y="713691"/>
                    <a:pt x="489711" y="716637"/>
                    <a:pt x="485845" y="719206"/>
                  </a:cubicBezTo>
                  <a:cubicBezTo>
                    <a:pt x="484031" y="720408"/>
                    <a:pt x="483583" y="723967"/>
                    <a:pt x="482970" y="726583"/>
                  </a:cubicBezTo>
                  <a:cubicBezTo>
                    <a:pt x="481037" y="734785"/>
                    <a:pt x="476724" y="738249"/>
                    <a:pt x="468546" y="740300"/>
                  </a:cubicBezTo>
                  <a:cubicBezTo>
                    <a:pt x="462772" y="741761"/>
                    <a:pt x="455914" y="743576"/>
                    <a:pt x="452237" y="747653"/>
                  </a:cubicBezTo>
                  <a:cubicBezTo>
                    <a:pt x="440854" y="760239"/>
                    <a:pt x="430814" y="774026"/>
                    <a:pt x="420161" y="787271"/>
                  </a:cubicBezTo>
                  <a:cubicBezTo>
                    <a:pt x="413208" y="795897"/>
                    <a:pt x="406232" y="804523"/>
                    <a:pt x="398855" y="812796"/>
                  </a:cubicBezTo>
                  <a:cubicBezTo>
                    <a:pt x="397394" y="814446"/>
                    <a:pt x="394141" y="814493"/>
                    <a:pt x="391737" y="815270"/>
                  </a:cubicBezTo>
                  <a:cubicBezTo>
                    <a:pt x="391266" y="812725"/>
                    <a:pt x="389781" y="809873"/>
                    <a:pt x="390488" y="807728"/>
                  </a:cubicBezTo>
                  <a:cubicBezTo>
                    <a:pt x="392869" y="800493"/>
                    <a:pt x="395768" y="793399"/>
                    <a:pt x="398973" y="786470"/>
                  </a:cubicBezTo>
                  <a:cubicBezTo>
                    <a:pt x="406138" y="771056"/>
                    <a:pt x="403757" y="756562"/>
                    <a:pt x="394848" y="742869"/>
                  </a:cubicBezTo>
                  <a:cubicBezTo>
                    <a:pt x="390865" y="736717"/>
                    <a:pt x="385657" y="731415"/>
                    <a:pt x="377266" y="732805"/>
                  </a:cubicBezTo>
                  <a:cubicBezTo>
                    <a:pt x="369112" y="734172"/>
                    <a:pt x="365200" y="740606"/>
                    <a:pt x="363243" y="747512"/>
                  </a:cubicBezTo>
                  <a:cubicBezTo>
                    <a:pt x="362088" y="751565"/>
                    <a:pt x="362819" y="756845"/>
                    <a:pt x="364681" y="760639"/>
                  </a:cubicBezTo>
                  <a:cubicBezTo>
                    <a:pt x="365294" y="761912"/>
                    <a:pt x="371964" y="760286"/>
                    <a:pt x="375829" y="759885"/>
                  </a:cubicBezTo>
                  <a:cubicBezTo>
                    <a:pt x="376536" y="759814"/>
                    <a:pt x="377196" y="759037"/>
                    <a:pt x="377856" y="759037"/>
                  </a:cubicBezTo>
                  <a:cubicBezTo>
                    <a:pt x="380637" y="759107"/>
                    <a:pt x="384290" y="758377"/>
                    <a:pt x="385987" y="759814"/>
                  </a:cubicBezTo>
                  <a:cubicBezTo>
                    <a:pt x="387731" y="761299"/>
                    <a:pt x="388579" y="765164"/>
                    <a:pt x="388155" y="767710"/>
                  </a:cubicBezTo>
                  <a:cubicBezTo>
                    <a:pt x="386717" y="776430"/>
                    <a:pt x="381744" y="783170"/>
                    <a:pt x="374203" y="787743"/>
                  </a:cubicBezTo>
                  <a:cubicBezTo>
                    <a:pt x="368358" y="791278"/>
                    <a:pt x="363408" y="788945"/>
                    <a:pt x="361994" y="782416"/>
                  </a:cubicBezTo>
                  <a:cubicBezTo>
                    <a:pt x="359661" y="771551"/>
                    <a:pt x="357446" y="770632"/>
                    <a:pt x="347995" y="776760"/>
                  </a:cubicBezTo>
                  <a:cubicBezTo>
                    <a:pt x="345709" y="778245"/>
                    <a:pt x="343517" y="779894"/>
                    <a:pt x="341537" y="781733"/>
                  </a:cubicBezTo>
                  <a:cubicBezTo>
                    <a:pt x="316484" y="805136"/>
                    <a:pt x="286599" y="807493"/>
                    <a:pt x="254806" y="801789"/>
                  </a:cubicBezTo>
                  <a:cubicBezTo>
                    <a:pt x="230389" y="797406"/>
                    <a:pt x="208471" y="786706"/>
                    <a:pt x="186788" y="775322"/>
                  </a:cubicBezTo>
                  <a:cubicBezTo>
                    <a:pt x="183017" y="773343"/>
                    <a:pt x="179057" y="771763"/>
                    <a:pt x="174603" y="769713"/>
                  </a:cubicBezTo>
                  <a:cubicBezTo>
                    <a:pt x="174886" y="771433"/>
                    <a:pt x="174815" y="772023"/>
                    <a:pt x="175074" y="772353"/>
                  </a:cubicBezTo>
                  <a:cubicBezTo>
                    <a:pt x="176253" y="773932"/>
                    <a:pt x="177549" y="775440"/>
                    <a:pt x="178775" y="776996"/>
                  </a:cubicBezTo>
                  <a:cubicBezTo>
                    <a:pt x="193599" y="795567"/>
                    <a:pt x="213726" y="806574"/>
                    <a:pt x="234820" y="816072"/>
                  </a:cubicBezTo>
                  <a:cubicBezTo>
                    <a:pt x="256927" y="826017"/>
                    <a:pt x="279435" y="834832"/>
                    <a:pt x="303828" y="837448"/>
                  </a:cubicBezTo>
                  <a:cubicBezTo>
                    <a:pt x="310710" y="838179"/>
                    <a:pt x="316767" y="837684"/>
                    <a:pt x="321009" y="830448"/>
                  </a:cubicBezTo>
                  <a:cubicBezTo>
                    <a:pt x="322871" y="827267"/>
                    <a:pt x="327396" y="824721"/>
                    <a:pt x="331190" y="823708"/>
                  </a:cubicBezTo>
                  <a:cubicBezTo>
                    <a:pt x="346345" y="819678"/>
                    <a:pt x="361240" y="820927"/>
                    <a:pt x="374792" y="829199"/>
                  </a:cubicBezTo>
                  <a:cubicBezTo>
                    <a:pt x="378798" y="831627"/>
                    <a:pt x="381792" y="835987"/>
                    <a:pt x="384667" y="839876"/>
                  </a:cubicBezTo>
                  <a:cubicBezTo>
                    <a:pt x="385680" y="841266"/>
                    <a:pt x="385657" y="844283"/>
                    <a:pt x="384808" y="845862"/>
                  </a:cubicBezTo>
                  <a:cubicBezTo>
                    <a:pt x="384266" y="846852"/>
                    <a:pt x="381202" y="847040"/>
                    <a:pt x="379458" y="846663"/>
                  </a:cubicBezTo>
                  <a:cubicBezTo>
                    <a:pt x="375852" y="845909"/>
                    <a:pt x="372388" y="844495"/>
                    <a:pt x="368829" y="843458"/>
                  </a:cubicBezTo>
                  <a:cubicBezTo>
                    <a:pt x="353792" y="839051"/>
                    <a:pt x="339699" y="840536"/>
                    <a:pt x="326288" y="849279"/>
                  </a:cubicBezTo>
                  <a:cubicBezTo>
                    <a:pt x="321645" y="852320"/>
                    <a:pt x="316154" y="854912"/>
                    <a:pt x="310733" y="855808"/>
                  </a:cubicBezTo>
                  <a:cubicBezTo>
                    <a:pt x="282546" y="860498"/>
                    <a:pt x="255042" y="857340"/>
                    <a:pt x="228551" y="846640"/>
                  </a:cubicBezTo>
                  <a:cubicBezTo>
                    <a:pt x="220420" y="843364"/>
                    <a:pt x="213114" y="838815"/>
                    <a:pt x="212548" y="828280"/>
                  </a:cubicBezTo>
                  <a:cubicBezTo>
                    <a:pt x="212336" y="824226"/>
                    <a:pt x="209955" y="822152"/>
                    <a:pt x="205265" y="824603"/>
                  </a:cubicBezTo>
                  <a:cubicBezTo>
                    <a:pt x="203286" y="825640"/>
                    <a:pt x="199986" y="825711"/>
                    <a:pt x="197936" y="824792"/>
                  </a:cubicBezTo>
                  <a:cubicBezTo>
                    <a:pt x="193717" y="822859"/>
                    <a:pt x="189475" y="820479"/>
                    <a:pt x="186010" y="817415"/>
                  </a:cubicBezTo>
                  <a:cubicBezTo>
                    <a:pt x="153722" y="788780"/>
                    <a:pt x="120467" y="761535"/>
                    <a:pt x="101871" y="720290"/>
                  </a:cubicBezTo>
                  <a:cubicBezTo>
                    <a:pt x="90794" y="695732"/>
                    <a:pt x="71138" y="676124"/>
                    <a:pt x="51530" y="657410"/>
                  </a:cubicBezTo>
                  <a:cubicBezTo>
                    <a:pt x="48489" y="654511"/>
                    <a:pt x="44483" y="652626"/>
                    <a:pt x="40924" y="650269"/>
                  </a:cubicBezTo>
                  <a:cubicBezTo>
                    <a:pt x="40358" y="650693"/>
                    <a:pt x="39793" y="651141"/>
                    <a:pt x="39203" y="651565"/>
                  </a:cubicBezTo>
                  <a:cubicBezTo>
                    <a:pt x="39604" y="654629"/>
                    <a:pt x="39368" y="657952"/>
                    <a:pt x="40523" y="660710"/>
                  </a:cubicBezTo>
                  <a:cubicBezTo>
                    <a:pt x="43564" y="667992"/>
                    <a:pt x="46722" y="675275"/>
                    <a:pt x="50658" y="682110"/>
                  </a:cubicBezTo>
                  <a:cubicBezTo>
                    <a:pt x="75286" y="724957"/>
                    <a:pt x="106891" y="762289"/>
                    <a:pt x="142244" y="796534"/>
                  </a:cubicBezTo>
                  <a:cubicBezTo>
                    <a:pt x="164681" y="818264"/>
                    <a:pt x="188249" y="838697"/>
                    <a:pt x="214999" y="855077"/>
                  </a:cubicBezTo>
                  <a:cubicBezTo>
                    <a:pt x="228362" y="863255"/>
                    <a:pt x="242268" y="870467"/>
                    <a:pt x="258294" y="871033"/>
                  </a:cubicBezTo>
                  <a:cubicBezTo>
                    <a:pt x="282004" y="871881"/>
                    <a:pt x="305737" y="872918"/>
                    <a:pt x="329423" y="872235"/>
                  </a:cubicBezTo>
                  <a:cubicBezTo>
                    <a:pt x="355442" y="871504"/>
                    <a:pt x="379105" y="863208"/>
                    <a:pt x="396852" y="842987"/>
                  </a:cubicBezTo>
                  <a:cubicBezTo>
                    <a:pt x="410380" y="827549"/>
                    <a:pt x="422989" y="811287"/>
                    <a:pt x="436258" y="795638"/>
                  </a:cubicBezTo>
                  <a:cubicBezTo>
                    <a:pt x="443611" y="786965"/>
                    <a:pt x="451365" y="778622"/>
                    <a:pt x="459284" y="770467"/>
                  </a:cubicBezTo>
                  <a:cubicBezTo>
                    <a:pt x="460839" y="768864"/>
                    <a:pt x="464328" y="767969"/>
                    <a:pt x="466449" y="768534"/>
                  </a:cubicBezTo>
                  <a:cubicBezTo>
                    <a:pt x="467816" y="768912"/>
                    <a:pt x="469277" y="772730"/>
                    <a:pt x="468947" y="774733"/>
                  </a:cubicBezTo>
                  <a:cubicBezTo>
                    <a:pt x="467792" y="781921"/>
                    <a:pt x="467179" y="789652"/>
                    <a:pt x="464045" y="796039"/>
                  </a:cubicBezTo>
                  <a:cubicBezTo>
                    <a:pt x="446557" y="831627"/>
                    <a:pt x="419807" y="859649"/>
                    <a:pt x="389239" y="884160"/>
                  </a:cubicBezTo>
                  <a:cubicBezTo>
                    <a:pt x="378987" y="892386"/>
                    <a:pt x="366425" y="896439"/>
                    <a:pt x="353321" y="896227"/>
                  </a:cubicBezTo>
                  <a:cubicBezTo>
                    <a:pt x="327632" y="895779"/>
                    <a:pt x="301872" y="895426"/>
                    <a:pt x="276300" y="893211"/>
                  </a:cubicBezTo>
                  <a:cubicBezTo>
                    <a:pt x="239392" y="890005"/>
                    <a:pt x="204912" y="878363"/>
                    <a:pt x="173448" y="858447"/>
                  </a:cubicBezTo>
                  <a:cubicBezTo>
                    <a:pt x="138049" y="836034"/>
                    <a:pt x="110592" y="805725"/>
                    <a:pt x="87990" y="770891"/>
                  </a:cubicBezTo>
                  <a:cubicBezTo>
                    <a:pt x="71704" y="745815"/>
                    <a:pt x="56620" y="719960"/>
                    <a:pt x="40382" y="694860"/>
                  </a:cubicBezTo>
                  <a:cubicBezTo>
                    <a:pt x="35338" y="687083"/>
                    <a:pt x="29423" y="678716"/>
                    <a:pt x="21787" y="674120"/>
                  </a:cubicBezTo>
                  <a:cubicBezTo>
                    <a:pt x="14716" y="669854"/>
                    <a:pt x="13443" y="666720"/>
                    <a:pt x="17026" y="660521"/>
                  </a:cubicBezTo>
                  <a:cubicBezTo>
                    <a:pt x="25227" y="646286"/>
                    <a:pt x="12383" y="617934"/>
                    <a:pt x="599" y="608954"/>
                  </a:cubicBezTo>
                  <a:cubicBezTo>
                    <a:pt x="363" y="611216"/>
                    <a:pt x="-132" y="613102"/>
                    <a:pt x="33" y="614917"/>
                  </a:cubicBezTo>
                  <a:cubicBezTo>
                    <a:pt x="2013" y="636647"/>
                    <a:pt x="5831" y="658023"/>
                    <a:pt x="13703" y="678433"/>
                  </a:cubicBezTo>
                  <a:cubicBezTo>
                    <a:pt x="49738" y="771669"/>
                    <a:pt x="111794" y="842916"/>
                    <a:pt x="197276" y="893918"/>
                  </a:cubicBezTo>
                  <a:cubicBezTo>
                    <a:pt x="248277" y="924344"/>
                    <a:pt x="303286" y="929859"/>
                    <a:pt x="360439" y="916991"/>
                  </a:cubicBezTo>
                  <a:cubicBezTo>
                    <a:pt x="395249" y="909143"/>
                    <a:pt x="425346" y="893423"/>
                    <a:pt x="444954" y="861794"/>
                  </a:cubicBezTo>
                  <a:cubicBezTo>
                    <a:pt x="457493" y="841572"/>
                    <a:pt x="472411" y="825499"/>
                    <a:pt x="499044" y="824556"/>
                  </a:cubicBezTo>
                  <a:cubicBezTo>
                    <a:pt x="513727" y="824038"/>
                    <a:pt x="524262" y="808907"/>
                    <a:pt x="522588" y="794083"/>
                  </a:cubicBezTo>
                  <a:cubicBezTo>
                    <a:pt x="519595" y="795850"/>
                    <a:pt x="516790" y="797194"/>
                    <a:pt x="514339" y="799008"/>
                  </a:cubicBezTo>
                  <a:cubicBezTo>
                    <a:pt x="507575" y="804005"/>
                    <a:pt x="501094" y="809425"/>
                    <a:pt x="494188" y="814210"/>
                  </a:cubicBezTo>
                  <a:cubicBezTo>
                    <a:pt x="487236" y="819041"/>
                    <a:pt x="484596" y="817863"/>
                    <a:pt x="483559" y="809661"/>
                  </a:cubicBezTo>
                  <a:cubicBezTo>
                    <a:pt x="483017" y="805277"/>
                    <a:pt x="482829" y="800729"/>
                    <a:pt x="483371" y="796369"/>
                  </a:cubicBezTo>
                  <a:cubicBezTo>
                    <a:pt x="484690" y="785621"/>
                    <a:pt x="489663" y="781827"/>
                    <a:pt x="500411" y="783005"/>
                  </a:cubicBezTo>
                  <a:cubicBezTo>
                    <a:pt x="505053" y="783524"/>
                    <a:pt x="509696" y="784278"/>
                    <a:pt x="514292" y="785244"/>
                  </a:cubicBezTo>
                  <a:cubicBezTo>
                    <a:pt x="529894" y="788520"/>
                    <a:pt x="535622" y="784867"/>
                    <a:pt x="536706" y="768864"/>
                  </a:cubicBezTo>
                  <a:cubicBezTo>
                    <a:pt x="537955" y="750175"/>
                    <a:pt x="545426" y="734526"/>
                    <a:pt x="557823" y="721045"/>
                  </a:cubicBezTo>
                  <a:cubicBezTo>
                    <a:pt x="570173" y="707611"/>
                    <a:pt x="575381" y="691608"/>
                    <a:pt x="576135" y="673743"/>
                  </a:cubicBezTo>
                  <a:cubicBezTo>
                    <a:pt x="577314" y="645225"/>
                    <a:pt x="568806" y="619112"/>
                    <a:pt x="555961" y="594247"/>
                  </a:cubicBezTo>
                  <a:cubicBezTo>
                    <a:pt x="544365" y="571763"/>
                    <a:pt x="534160" y="548784"/>
                    <a:pt x="529447" y="523825"/>
                  </a:cubicBezTo>
                  <a:cubicBezTo>
                    <a:pt x="527679" y="514445"/>
                    <a:pt x="527443" y="504735"/>
                    <a:pt x="527137" y="495143"/>
                  </a:cubicBezTo>
                  <a:cubicBezTo>
                    <a:pt x="527066" y="493092"/>
                    <a:pt x="529447" y="489651"/>
                    <a:pt x="531309" y="489180"/>
                  </a:cubicBezTo>
                  <a:cubicBezTo>
                    <a:pt x="533241" y="488685"/>
                    <a:pt x="536329" y="490524"/>
                    <a:pt x="538073" y="492220"/>
                  </a:cubicBezTo>
                  <a:cubicBezTo>
                    <a:pt x="539934" y="494035"/>
                    <a:pt x="541254" y="496722"/>
                    <a:pt x="541985" y="499267"/>
                  </a:cubicBezTo>
                  <a:cubicBezTo>
                    <a:pt x="546039" y="513220"/>
                    <a:pt x="550470" y="527078"/>
                    <a:pt x="553604" y="541242"/>
                  </a:cubicBezTo>
                  <a:cubicBezTo>
                    <a:pt x="558223" y="562195"/>
                    <a:pt x="561429" y="583524"/>
                    <a:pt x="571705" y="602756"/>
                  </a:cubicBezTo>
                  <a:cubicBezTo>
                    <a:pt x="573637" y="606385"/>
                    <a:pt x="576300" y="609850"/>
                    <a:pt x="579341" y="612583"/>
                  </a:cubicBezTo>
                  <a:cubicBezTo>
                    <a:pt x="581038" y="614115"/>
                    <a:pt x="584997" y="615270"/>
                    <a:pt x="586458" y="614328"/>
                  </a:cubicBezTo>
                  <a:cubicBezTo>
                    <a:pt x="588155" y="613243"/>
                    <a:pt x="588933" y="609637"/>
                    <a:pt x="588886" y="607116"/>
                  </a:cubicBezTo>
                  <a:cubicBezTo>
                    <a:pt x="588839" y="603463"/>
                    <a:pt x="587825" y="599810"/>
                    <a:pt x="587047" y="596204"/>
                  </a:cubicBezTo>
                  <a:cubicBezTo>
                    <a:pt x="580778" y="567026"/>
                    <a:pt x="574533" y="537825"/>
                    <a:pt x="568169" y="508671"/>
                  </a:cubicBezTo>
                  <a:cubicBezTo>
                    <a:pt x="562890" y="484561"/>
                    <a:pt x="557752" y="460356"/>
                    <a:pt x="544695" y="438885"/>
                  </a:cubicBezTo>
                  <a:cubicBezTo>
                    <a:pt x="541796" y="434125"/>
                    <a:pt x="538568" y="427973"/>
                    <a:pt x="531709" y="430448"/>
                  </a:cubicBezTo>
                  <a:cubicBezTo>
                    <a:pt x="524238" y="433135"/>
                    <a:pt x="526948" y="440323"/>
                    <a:pt x="527184" y="446003"/>
                  </a:cubicBezTo>
                  <a:cubicBezTo>
                    <a:pt x="527278" y="448148"/>
                    <a:pt x="528339" y="450269"/>
                    <a:pt x="528928" y="452414"/>
                  </a:cubicBezTo>
                  <a:cubicBezTo>
                    <a:pt x="529329" y="453828"/>
                    <a:pt x="530177" y="455407"/>
                    <a:pt x="529894" y="456703"/>
                  </a:cubicBezTo>
                  <a:cubicBezTo>
                    <a:pt x="528952" y="460969"/>
                    <a:pt x="528857" y="466979"/>
                    <a:pt x="526076" y="468935"/>
                  </a:cubicBezTo>
                  <a:cubicBezTo>
                    <a:pt x="521410" y="472211"/>
                    <a:pt x="517262" y="467403"/>
                    <a:pt x="514716" y="463514"/>
                  </a:cubicBezTo>
                  <a:cubicBezTo>
                    <a:pt x="511346" y="458400"/>
                    <a:pt x="508117" y="452979"/>
                    <a:pt x="506091" y="447229"/>
                  </a:cubicBezTo>
                  <a:cubicBezTo>
                    <a:pt x="499326" y="428162"/>
                    <a:pt x="493623" y="408742"/>
                    <a:pt x="486647" y="389769"/>
                  </a:cubicBezTo>
                  <a:cubicBezTo>
                    <a:pt x="470950" y="347017"/>
                    <a:pt x="452591" y="305489"/>
                    <a:pt x="426406" y="267922"/>
                  </a:cubicBezTo>
                  <a:cubicBezTo>
                    <a:pt x="418864" y="257104"/>
                    <a:pt x="410309" y="247653"/>
                    <a:pt x="397276" y="242515"/>
                  </a:cubicBezTo>
                  <a:cubicBezTo>
                    <a:pt x="384950" y="237683"/>
                    <a:pt x="380448" y="220314"/>
                    <a:pt x="387212" y="208836"/>
                  </a:cubicBezTo>
                  <a:cubicBezTo>
                    <a:pt x="392986" y="199031"/>
                    <a:pt x="402555" y="197759"/>
                    <a:pt x="410262" y="205866"/>
                  </a:cubicBezTo>
                  <a:cubicBezTo>
                    <a:pt x="412972" y="208742"/>
                    <a:pt x="415565" y="211758"/>
                    <a:pt x="417874" y="214964"/>
                  </a:cubicBezTo>
                  <a:cubicBezTo>
                    <a:pt x="444530" y="252013"/>
                    <a:pt x="466755" y="291631"/>
                    <a:pt x="485539" y="333158"/>
                  </a:cubicBezTo>
                  <a:cubicBezTo>
                    <a:pt x="490064" y="343175"/>
                    <a:pt x="494212" y="353804"/>
                    <a:pt x="495956" y="364575"/>
                  </a:cubicBezTo>
                  <a:cubicBezTo>
                    <a:pt x="499185" y="384443"/>
                    <a:pt x="509932" y="398466"/>
                    <a:pt x="525746" y="409496"/>
                  </a:cubicBezTo>
                  <a:cubicBezTo>
                    <a:pt x="527514" y="410745"/>
                    <a:pt x="529800" y="411264"/>
                    <a:pt x="533548" y="412866"/>
                  </a:cubicBezTo>
                  <a:cubicBezTo>
                    <a:pt x="532181" y="407634"/>
                    <a:pt x="531521" y="404311"/>
                    <a:pt x="530436" y="401153"/>
                  </a:cubicBezTo>
                  <a:cubicBezTo>
                    <a:pt x="513043" y="350033"/>
                    <a:pt x="490606" y="301176"/>
                    <a:pt x="463927" y="254323"/>
                  </a:cubicBezTo>
                  <a:cubicBezTo>
                    <a:pt x="456008" y="240394"/>
                    <a:pt x="448089" y="225781"/>
                    <a:pt x="437177" y="214398"/>
                  </a:cubicBezTo>
                  <a:cubicBezTo>
                    <a:pt x="407528" y="183476"/>
                    <a:pt x="376324" y="154016"/>
                    <a:pt x="341513" y="128798"/>
                  </a:cubicBezTo>
                  <a:cubicBezTo>
                    <a:pt x="328080" y="119064"/>
                    <a:pt x="313444" y="111876"/>
                    <a:pt x="296192" y="113149"/>
                  </a:cubicBezTo>
                  <a:cubicBezTo>
                    <a:pt x="283371" y="114092"/>
                    <a:pt x="270620" y="116637"/>
                    <a:pt x="257799" y="116755"/>
                  </a:cubicBezTo>
                  <a:cubicBezTo>
                    <a:pt x="242268" y="116896"/>
                    <a:pt x="229682" y="123071"/>
                    <a:pt x="217709" y="131886"/>
                  </a:cubicBezTo>
                  <a:cubicBezTo>
                    <a:pt x="188909" y="153073"/>
                    <a:pt x="162135" y="176571"/>
                    <a:pt x="137837" y="202802"/>
                  </a:cubicBezTo>
                  <a:cubicBezTo>
                    <a:pt x="133830" y="207139"/>
                    <a:pt x="130200" y="211923"/>
                    <a:pt x="127042" y="216920"/>
                  </a:cubicBezTo>
                  <a:cubicBezTo>
                    <a:pt x="125675" y="219088"/>
                    <a:pt x="125746" y="222270"/>
                    <a:pt x="125463" y="225027"/>
                  </a:cubicBezTo>
                  <a:cubicBezTo>
                    <a:pt x="125086" y="228822"/>
                    <a:pt x="126005" y="233088"/>
                    <a:pt x="124568" y="236340"/>
                  </a:cubicBezTo>
                  <a:cubicBezTo>
                    <a:pt x="121999" y="242138"/>
                    <a:pt x="117992" y="247323"/>
                    <a:pt x="114740" y="252838"/>
                  </a:cubicBezTo>
                  <a:cubicBezTo>
                    <a:pt x="112218" y="257104"/>
                    <a:pt x="107363" y="261629"/>
                    <a:pt x="111699" y="266272"/>
                  </a:cubicBezTo>
                  <a:cubicBezTo>
                    <a:pt x="112713" y="267356"/>
                    <a:pt x="121409" y="263679"/>
                    <a:pt x="124143" y="260238"/>
                  </a:cubicBezTo>
                  <a:cubicBezTo>
                    <a:pt x="133641" y="248266"/>
                    <a:pt x="142503" y="235727"/>
                    <a:pt x="150846" y="222906"/>
                  </a:cubicBezTo>
                  <a:cubicBezTo>
                    <a:pt x="161169" y="206998"/>
                    <a:pt x="172859" y="192432"/>
                    <a:pt x="187542" y="180365"/>
                  </a:cubicBezTo>
                  <a:cubicBezTo>
                    <a:pt x="215093" y="157716"/>
                    <a:pt x="247240" y="145767"/>
                    <a:pt x="282098" y="141171"/>
                  </a:cubicBezTo>
                  <a:cubicBezTo>
                    <a:pt x="295414" y="139404"/>
                    <a:pt x="309366" y="138697"/>
                    <a:pt x="322565" y="140606"/>
                  </a:cubicBezTo>
                  <a:cubicBezTo>
                    <a:pt x="341537" y="143340"/>
                    <a:pt x="353840" y="157716"/>
                    <a:pt x="365742" y="171410"/>
                  </a:cubicBezTo>
                  <a:cubicBezTo>
                    <a:pt x="370714" y="177113"/>
                    <a:pt x="374957" y="183641"/>
                    <a:pt x="378445" y="190382"/>
                  </a:cubicBezTo>
                  <a:cubicBezTo>
                    <a:pt x="381579" y="196415"/>
                    <a:pt x="378728" y="200163"/>
                    <a:pt x="371964" y="199361"/>
                  </a:cubicBezTo>
                  <a:cubicBezTo>
                    <a:pt x="366920" y="198749"/>
                    <a:pt x="361688" y="197405"/>
                    <a:pt x="357163" y="195119"/>
                  </a:cubicBezTo>
                  <a:cubicBezTo>
                    <a:pt x="346368" y="189698"/>
                    <a:pt x="335881" y="183594"/>
                    <a:pt x="325346" y="177679"/>
                  </a:cubicBezTo>
                  <a:cubicBezTo>
                    <a:pt x="304417" y="165895"/>
                    <a:pt x="281980" y="162548"/>
                    <a:pt x="258695" y="167049"/>
                  </a:cubicBezTo>
                  <a:cubicBezTo>
                    <a:pt x="214127" y="175699"/>
                    <a:pt x="186953" y="205230"/>
                    <a:pt x="168711" y="244589"/>
                  </a:cubicBezTo>
                  <a:cubicBezTo>
                    <a:pt x="167014" y="248242"/>
                    <a:pt x="168334" y="253191"/>
                    <a:pt x="167415" y="257339"/>
                  </a:cubicBezTo>
                  <a:cubicBezTo>
                    <a:pt x="166543" y="261252"/>
                    <a:pt x="165671" y="266696"/>
                    <a:pt x="162913" y="268393"/>
                  </a:cubicBezTo>
                  <a:cubicBezTo>
                    <a:pt x="155348" y="273012"/>
                    <a:pt x="150611" y="279564"/>
                    <a:pt x="148372" y="287389"/>
                  </a:cubicBezTo>
                  <a:cubicBezTo>
                    <a:pt x="144153" y="302048"/>
                    <a:pt x="140406" y="316920"/>
                    <a:pt x="137954" y="331956"/>
                  </a:cubicBezTo>
                  <a:cubicBezTo>
                    <a:pt x="136658" y="339781"/>
                    <a:pt x="137695" y="348289"/>
                    <a:pt x="139180" y="356185"/>
                  </a:cubicBezTo>
                  <a:cubicBezTo>
                    <a:pt x="140476" y="363043"/>
                    <a:pt x="146203" y="364575"/>
                    <a:pt x="150469" y="359131"/>
                  </a:cubicBezTo>
                  <a:cubicBezTo>
                    <a:pt x="154217" y="354323"/>
                    <a:pt x="156668" y="348077"/>
                    <a:pt x="158247" y="342091"/>
                  </a:cubicBezTo>
                  <a:cubicBezTo>
                    <a:pt x="160368" y="334054"/>
                    <a:pt x="160627" y="325522"/>
                    <a:pt x="162583" y="317415"/>
                  </a:cubicBezTo>
                  <a:cubicBezTo>
                    <a:pt x="163809" y="312277"/>
                    <a:pt x="166849" y="307328"/>
                    <a:pt x="173472" y="308695"/>
                  </a:cubicBezTo>
                  <a:cubicBezTo>
                    <a:pt x="179835" y="310014"/>
                    <a:pt x="180542" y="315482"/>
                    <a:pt x="180754" y="320903"/>
                  </a:cubicBezTo>
                  <a:cubicBezTo>
                    <a:pt x="181202" y="333535"/>
                    <a:pt x="176159" y="344471"/>
                    <a:pt x="170267" y="355171"/>
                  </a:cubicBezTo>
                  <a:cubicBezTo>
                    <a:pt x="162866" y="368605"/>
                    <a:pt x="163667" y="373696"/>
                    <a:pt x="174957" y="384184"/>
                  </a:cubicBezTo>
                  <a:cubicBezTo>
                    <a:pt x="180377" y="389227"/>
                    <a:pt x="182286" y="395072"/>
                    <a:pt x="179552" y="402237"/>
                  </a:cubicBezTo>
                  <a:cubicBezTo>
                    <a:pt x="177879" y="406621"/>
                    <a:pt x="173684" y="411923"/>
                    <a:pt x="180142" y="415152"/>
                  </a:cubicBezTo>
                  <a:cubicBezTo>
                    <a:pt x="186835" y="418499"/>
                    <a:pt x="188815" y="411782"/>
                    <a:pt x="191596" y="407705"/>
                  </a:cubicBezTo>
                  <a:cubicBezTo>
                    <a:pt x="192680" y="406102"/>
                    <a:pt x="193505" y="404217"/>
                    <a:pt x="194023" y="402331"/>
                  </a:cubicBezTo>
                  <a:cubicBezTo>
                    <a:pt x="197559" y="389510"/>
                    <a:pt x="200929" y="376665"/>
                    <a:pt x="204464" y="363844"/>
                  </a:cubicBezTo>
                  <a:cubicBezTo>
                    <a:pt x="208306" y="349845"/>
                    <a:pt x="211864" y="335751"/>
                    <a:pt x="216319" y="321963"/>
                  </a:cubicBezTo>
                  <a:cubicBezTo>
                    <a:pt x="218581" y="314940"/>
                    <a:pt x="222235" y="308459"/>
                    <a:pt x="231190" y="307045"/>
                  </a:cubicBezTo>
                  <a:cubicBezTo>
                    <a:pt x="232934" y="306762"/>
                    <a:pt x="234679" y="301883"/>
                    <a:pt x="235056" y="298937"/>
                  </a:cubicBezTo>
                  <a:cubicBezTo>
                    <a:pt x="235315" y="296840"/>
                    <a:pt x="233264" y="294459"/>
                    <a:pt x="232322" y="292173"/>
                  </a:cubicBezTo>
                  <a:cubicBezTo>
                    <a:pt x="228999" y="283971"/>
                    <a:pt x="231261" y="280837"/>
                    <a:pt x="239769" y="281897"/>
                  </a:cubicBezTo>
                  <a:cubicBezTo>
                    <a:pt x="255489" y="283877"/>
                    <a:pt x="266048" y="293988"/>
                    <a:pt x="275357" y="305442"/>
                  </a:cubicBezTo>
                  <a:cubicBezTo>
                    <a:pt x="292963" y="327078"/>
                    <a:pt x="303498" y="352343"/>
                    <a:pt x="310851" y="378951"/>
                  </a:cubicBezTo>
                  <a:cubicBezTo>
                    <a:pt x="321528" y="417533"/>
                    <a:pt x="324921" y="456515"/>
                    <a:pt x="317639" y="496321"/>
                  </a:cubicBezTo>
                  <a:cubicBezTo>
                    <a:pt x="312831" y="522529"/>
                    <a:pt x="308966" y="548949"/>
                    <a:pt x="305831" y="575416"/>
                  </a:cubicBezTo>
                  <a:cubicBezTo>
                    <a:pt x="304016" y="590783"/>
                    <a:pt x="300740" y="597948"/>
                    <a:pt x="285751" y="601719"/>
                  </a:cubicBezTo>
                  <a:cubicBezTo>
                    <a:pt x="252850" y="610038"/>
                    <a:pt x="222140" y="607233"/>
                    <a:pt x="196474" y="581662"/>
                  </a:cubicBezTo>
                  <a:cubicBezTo>
                    <a:pt x="186458" y="571693"/>
                    <a:pt x="174391" y="567167"/>
                    <a:pt x="159920" y="571669"/>
                  </a:cubicBezTo>
                  <a:cubicBezTo>
                    <a:pt x="156785" y="572659"/>
                    <a:pt x="151553" y="572847"/>
                    <a:pt x="149880" y="571009"/>
                  </a:cubicBezTo>
                  <a:cubicBezTo>
                    <a:pt x="148136" y="569100"/>
                    <a:pt x="149385" y="564316"/>
                    <a:pt x="149550" y="560804"/>
                  </a:cubicBezTo>
                  <a:cubicBezTo>
                    <a:pt x="149880" y="553569"/>
                    <a:pt x="151553" y="546168"/>
                    <a:pt x="150446" y="539192"/>
                  </a:cubicBezTo>
                  <a:cubicBezTo>
                    <a:pt x="149456" y="532970"/>
                    <a:pt x="144648" y="528068"/>
                    <a:pt x="137177" y="528681"/>
                  </a:cubicBezTo>
                  <a:cubicBezTo>
                    <a:pt x="129894" y="529270"/>
                    <a:pt x="125652" y="534360"/>
                    <a:pt x="125322" y="540865"/>
                  </a:cubicBezTo>
                  <a:cubicBezTo>
                    <a:pt x="124968" y="547582"/>
                    <a:pt x="125840" y="554794"/>
                    <a:pt x="128079" y="561110"/>
                  </a:cubicBezTo>
                  <a:cubicBezTo>
                    <a:pt x="138402" y="590052"/>
                    <a:pt x="155018" y="615082"/>
                    <a:pt x="178185" y="635280"/>
                  </a:cubicBezTo>
                  <a:cubicBezTo>
                    <a:pt x="185327" y="641502"/>
                    <a:pt x="194212" y="645838"/>
                    <a:pt x="202649" y="650387"/>
                  </a:cubicBezTo>
                  <a:cubicBezTo>
                    <a:pt x="205242" y="651777"/>
                    <a:pt x="209036" y="650976"/>
                    <a:pt x="212289" y="651188"/>
                  </a:cubicBezTo>
                  <a:cubicBezTo>
                    <a:pt x="211181" y="647959"/>
                    <a:pt x="210992" y="643717"/>
                    <a:pt x="208777" y="641643"/>
                  </a:cubicBezTo>
                  <a:cubicBezTo>
                    <a:pt x="200717" y="634054"/>
                    <a:pt x="191666" y="627502"/>
                    <a:pt x="183606" y="619913"/>
                  </a:cubicBezTo>
                  <a:cubicBezTo>
                    <a:pt x="175781" y="612536"/>
                    <a:pt x="168287" y="604665"/>
                    <a:pt x="161570" y="596274"/>
                  </a:cubicBezTo>
                  <a:cubicBezTo>
                    <a:pt x="159684" y="593941"/>
                    <a:pt x="161028" y="589039"/>
                    <a:pt x="160886" y="585291"/>
                  </a:cubicBezTo>
                  <a:cubicBezTo>
                    <a:pt x="164304" y="585786"/>
                    <a:pt x="168357" y="585268"/>
                    <a:pt x="170997" y="586965"/>
                  </a:cubicBezTo>
                  <a:cubicBezTo>
                    <a:pt x="178233" y="591631"/>
                    <a:pt x="184455" y="597995"/>
                    <a:pt x="191879" y="602308"/>
                  </a:cubicBezTo>
                  <a:cubicBezTo>
                    <a:pt x="202225" y="608294"/>
                    <a:pt x="212854" y="614445"/>
                    <a:pt x="224167" y="617863"/>
                  </a:cubicBezTo>
                  <a:cubicBezTo>
                    <a:pt x="234891" y="621115"/>
                    <a:pt x="238968" y="625075"/>
                    <a:pt x="236163" y="636081"/>
                  </a:cubicBezTo>
                  <a:cubicBezTo>
                    <a:pt x="234702" y="641785"/>
                    <a:pt x="233052" y="647535"/>
                    <a:pt x="232605" y="653357"/>
                  </a:cubicBezTo>
                  <a:cubicBezTo>
                    <a:pt x="231827" y="663302"/>
                    <a:pt x="237530" y="668275"/>
                    <a:pt x="246887" y="664716"/>
                  </a:cubicBezTo>
                  <a:cubicBezTo>
                    <a:pt x="256432" y="661063"/>
                    <a:pt x="266095" y="656468"/>
                    <a:pt x="274014" y="650128"/>
                  </a:cubicBezTo>
                  <a:cubicBezTo>
                    <a:pt x="285963" y="640583"/>
                    <a:pt x="296215" y="628963"/>
                    <a:pt x="307575" y="618641"/>
                  </a:cubicBezTo>
                  <a:cubicBezTo>
                    <a:pt x="315282" y="611641"/>
                    <a:pt x="322470" y="603675"/>
                    <a:pt x="334113" y="600116"/>
                  </a:cubicBezTo>
                  <a:cubicBezTo>
                    <a:pt x="334113" y="603486"/>
                    <a:pt x="334467" y="605867"/>
                    <a:pt x="334066" y="608105"/>
                  </a:cubicBezTo>
                  <a:cubicBezTo>
                    <a:pt x="329140" y="635515"/>
                    <a:pt x="317026" y="659555"/>
                    <a:pt x="298761" y="680366"/>
                  </a:cubicBezTo>
                  <a:cubicBezTo>
                    <a:pt x="295815" y="683736"/>
                    <a:pt x="290582" y="686305"/>
                    <a:pt x="286104" y="686894"/>
                  </a:cubicBezTo>
                  <a:cubicBezTo>
                    <a:pt x="265034" y="689699"/>
                    <a:pt x="243894" y="692103"/>
                    <a:pt x="222706" y="693823"/>
                  </a:cubicBezTo>
                  <a:cubicBezTo>
                    <a:pt x="209767" y="694860"/>
                    <a:pt x="197111" y="692008"/>
                    <a:pt x="187778" y="682393"/>
                  </a:cubicBezTo>
                  <a:cubicBezTo>
                    <a:pt x="175404" y="669642"/>
                    <a:pt x="162913" y="656750"/>
                    <a:pt x="152472" y="642468"/>
                  </a:cubicBezTo>
                  <a:cubicBezTo>
                    <a:pt x="129800" y="611476"/>
                    <a:pt x="105006" y="581615"/>
                    <a:pt x="94777" y="543128"/>
                  </a:cubicBezTo>
                  <a:cubicBezTo>
                    <a:pt x="92303" y="533748"/>
                    <a:pt x="85986" y="525475"/>
                    <a:pt x="82357" y="516307"/>
                  </a:cubicBezTo>
                  <a:cubicBezTo>
                    <a:pt x="69559" y="484160"/>
                    <a:pt x="65953" y="450128"/>
                    <a:pt x="65105" y="416071"/>
                  </a:cubicBezTo>
                  <a:cubicBezTo>
                    <a:pt x="64351" y="386187"/>
                    <a:pt x="65906" y="356185"/>
                    <a:pt x="67792" y="326324"/>
                  </a:cubicBezTo>
                  <a:cubicBezTo>
                    <a:pt x="70149" y="288897"/>
                    <a:pt x="79882" y="253356"/>
                    <a:pt x="99043" y="220761"/>
                  </a:cubicBezTo>
                  <a:cubicBezTo>
                    <a:pt x="136870" y="156420"/>
                    <a:pt x="188697" y="110438"/>
                    <a:pt x="264304" y="96957"/>
                  </a:cubicBezTo>
                  <a:cubicBezTo>
                    <a:pt x="303168" y="90028"/>
                    <a:pt x="339840" y="95001"/>
                    <a:pt x="372364" y="120502"/>
                  </a:cubicBezTo>
                  <a:cubicBezTo>
                    <a:pt x="419666" y="157575"/>
                    <a:pt x="458223" y="202143"/>
                    <a:pt x="485586" y="255407"/>
                  </a:cubicBezTo>
                  <a:cubicBezTo>
                    <a:pt x="521716" y="325711"/>
                    <a:pt x="551577" y="398867"/>
                    <a:pt x="576866" y="473790"/>
                  </a:cubicBezTo>
                  <a:cubicBezTo>
                    <a:pt x="583795" y="494318"/>
                    <a:pt x="590300" y="514964"/>
                    <a:pt x="591502" y="537047"/>
                  </a:cubicBezTo>
                  <a:cubicBezTo>
                    <a:pt x="592162" y="549303"/>
                    <a:pt x="596145" y="561110"/>
                    <a:pt x="603498" y="571622"/>
                  </a:cubicBezTo>
                  <a:cubicBezTo>
                    <a:pt x="607952" y="578009"/>
                    <a:pt x="612218" y="584985"/>
                    <a:pt x="614528" y="592338"/>
                  </a:cubicBezTo>
                  <a:cubicBezTo>
                    <a:pt x="626265" y="629741"/>
                    <a:pt x="629659" y="668346"/>
                    <a:pt x="628858" y="707328"/>
                  </a:cubicBezTo>
                  <a:cubicBezTo>
                    <a:pt x="628693" y="715883"/>
                    <a:pt x="626925" y="724509"/>
                    <a:pt x="624851" y="732852"/>
                  </a:cubicBezTo>
                  <a:cubicBezTo>
                    <a:pt x="624144" y="735657"/>
                    <a:pt x="619053" y="740088"/>
                    <a:pt x="617945" y="739569"/>
                  </a:cubicBezTo>
                  <a:cubicBezTo>
                    <a:pt x="614387" y="737872"/>
                    <a:pt x="610380" y="734738"/>
                    <a:pt x="609178" y="731226"/>
                  </a:cubicBezTo>
                  <a:cubicBezTo>
                    <a:pt x="607858" y="727384"/>
                    <a:pt x="609272" y="722506"/>
                    <a:pt x="609862" y="718122"/>
                  </a:cubicBezTo>
                  <a:cubicBezTo>
                    <a:pt x="610828" y="711052"/>
                    <a:pt x="612996" y="704028"/>
                    <a:pt x="612925" y="697005"/>
                  </a:cubicBezTo>
                  <a:cubicBezTo>
                    <a:pt x="612878" y="693493"/>
                    <a:pt x="609461" y="687648"/>
                    <a:pt x="606798" y="687153"/>
                  </a:cubicBezTo>
                  <a:cubicBezTo>
                    <a:pt x="603757" y="686588"/>
                    <a:pt x="598077" y="690052"/>
                    <a:pt x="596640" y="693163"/>
                  </a:cubicBezTo>
                  <a:cubicBezTo>
                    <a:pt x="593647" y="699739"/>
                    <a:pt x="591903" y="707139"/>
                    <a:pt x="591054" y="714375"/>
                  </a:cubicBezTo>
                  <a:cubicBezTo>
                    <a:pt x="587896" y="741360"/>
                    <a:pt x="585256" y="768417"/>
                    <a:pt x="582522" y="795473"/>
                  </a:cubicBezTo>
                  <a:cubicBezTo>
                    <a:pt x="581132" y="809213"/>
                    <a:pt x="579458" y="822977"/>
                    <a:pt x="579011" y="836741"/>
                  </a:cubicBezTo>
                  <a:cubicBezTo>
                    <a:pt x="578775" y="844189"/>
                    <a:pt x="581910" y="845508"/>
                    <a:pt x="588414" y="842586"/>
                  </a:cubicBezTo>
                  <a:cubicBezTo>
                    <a:pt x="599232" y="837731"/>
                    <a:pt x="601353" y="839051"/>
                    <a:pt x="601542" y="850788"/>
                  </a:cubicBezTo>
                  <a:cubicBezTo>
                    <a:pt x="601565" y="852273"/>
                    <a:pt x="601542" y="853757"/>
                    <a:pt x="601448" y="855242"/>
                  </a:cubicBezTo>
                  <a:cubicBezTo>
                    <a:pt x="599091" y="895025"/>
                    <a:pt x="587542" y="932357"/>
                    <a:pt x="570668" y="968134"/>
                  </a:cubicBezTo>
                  <a:cubicBezTo>
                    <a:pt x="561594" y="987366"/>
                    <a:pt x="551931" y="1006385"/>
                    <a:pt x="533877" y="1019395"/>
                  </a:cubicBezTo>
                  <a:cubicBezTo>
                    <a:pt x="529211" y="1022742"/>
                    <a:pt x="527420" y="1027927"/>
                    <a:pt x="529517" y="1033960"/>
                  </a:cubicBezTo>
                  <a:cubicBezTo>
                    <a:pt x="531803" y="1040536"/>
                    <a:pt x="536446" y="1044307"/>
                    <a:pt x="543140" y="1044754"/>
                  </a:cubicBezTo>
                  <a:cubicBezTo>
                    <a:pt x="547523" y="1045061"/>
                    <a:pt x="551978" y="1043977"/>
                    <a:pt x="557281" y="1043435"/>
                  </a:cubicBezTo>
                  <a:cubicBezTo>
                    <a:pt x="555230" y="1045956"/>
                    <a:pt x="553934" y="1048078"/>
                    <a:pt x="552143" y="1049680"/>
                  </a:cubicBezTo>
                  <a:cubicBezTo>
                    <a:pt x="535409" y="1064764"/>
                    <a:pt x="519029" y="1080248"/>
                    <a:pt x="501683" y="1094578"/>
                  </a:cubicBezTo>
                  <a:cubicBezTo>
                    <a:pt x="492044" y="1102544"/>
                    <a:pt x="480825" y="1108648"/>
                    <a:pt x="470125" y="1115271"/>
                  </a:cubicBezTo>
                  <a:cubicBezTo>
                    <a:pt x="467745" y="1116732"/>
                    <a:pt x="464563" y="1116897"/>
                    <a:pt x="459590" y="1118264"/>
                  </a:cubicBezTo>
                  <a:cubicBezTo>
                    <a:pt x="461546" y="1114139"/>
                    <a:pt x="462018" y="1111830"/>
                    <a:pt x="463408" y="1110463"/>
                  </a:cubicBezTo>
                  <a:cubicBezTo>
                    <a:pt x="469183" y="1104712"/>
                    <a:pt x="475240" y="1099244"/>
                    <a:pt x="481155" y="1093635"/>
                  </a:cubicBezTo>
                  <a:cubicBezTo>
                    <a:pt x="493340" y="1082087"/>
                    <a:pt x="505878" y="1070868"/>
                    <a:pt x="517474" y="1058777"/>
                  </a:cubicBezTo>
                  <a:cubicBezTo>
                    <a:pt x="520538" y="1055596"/>
                    <a:pt x="520797" y="1049704"/>
                    <a:pt x="522353" y="1045061"/>
                  </a:cubicBezTo>
                  <a:cubicBezTo>
                    <a:pt x="517875" y="1046451"/>
                    <a:pt x="512595" y="1046758"/>
                    <a:pt x="509060" y="1049397"/>
                  </a:cubicBezTo>
                  <a:cubicBezTo>
                    <a:pt x="498596" y="1057269"/>
                    <a:pt x="488768" y="1065989"/>
                    <a:pt x="478775" y="1074497"/>
                  </a:cubicBezTo>
                  <a:cubicBezTo>
                    <a:pt x="465011" y="1086235"/>
                    <a:pt x="451153" y="1097830"/>
                    <a:pt x="433430" y="1103298"/>
                  </a:cubicBezTo>
                  <a:cubicBezTo>
                    <a:pt x="424851" y="1105938"/>
                    <a:pt x="419524" y="1104311"/>
                    <a:pt x="416743" y="1098514"/>
                  </a:cubicBezTo>
                  <a:cubicBezTo>
                    <a:pt x="413868" y="1092551"/>
                    <a:pt x="415824" y="1087908"/>
                    <a:pt x="423554" y="1082699"/>
                  </a:cubicBezTo>
                  <a:cubicBezTo>
                    <a:pt x="425393" y="1081474"/>
                    <a:pt x="427325" y="1080248"/>
                    <a:pt x="429376" y="1079470"/>
                  </a:cubicBezTo>
                  <a:cubicBezTo>
                    <a:pt x="437908" y="1076265"/>
                    <a:pt x="446722" y="1073743"/>
                    <a:pt x="455018" y="1070043"/>
                  </a:cubicBezTo>
                  <a:cubicBezTo>
                    <a:pt x="463291" y="1066366"/>
                    <a:pt x="471374" y="1062101"/>
                    <a:pt x="478916" y="1057104"/>
                  </a:cubicBezTo>
                  <a:cubicBezTo>
                    <a:pt x="483465" y="1054087"/>
                    <a:pt x="484101" y="1044896"/>
                    <a:pt x="480990" y="1040866"/>
                  </a:cubicBezTo>
                  <a:cubicBezTo>
                    <a:pt x="477361" y="1036199"/>
                    <a:pt x="473024" y="1039004"/>
                    <a:pt x="468947" y="1040276"/>
                  </a:cubicBezTo>
                  <a:cubicBezTo>
                    <a:pt x="467533" y="1040724"/>
                    <a:pt x="466072" y="1041125"/>
                    <a:pt x="464822" y="1041879"/>
                  </a:cubicBezTo>
                  <a:cubicBezTo>
                    <a:pt x="447217" y="1052367"/>
                    <a:pt x="429093" y="1062124"/>
                    <a:pt x="412195" y="1073649"/>
                  </a:cubicBezTo>
                  <a:cubicBezTo>
                    <a:pt x="394212" y="1085905"/>
                    <a:pt x="395414" y="1097759"/>
                    <a:pt x="414316" y="1109025"/>
                  </a:cubicBezTo>
                  <a:cubicBezTo>
                    <a:pt x="423130" y="1114281"/>
                    <a:pt x="432345" y="1118052"/>
                    <a:pt x="442928" y="1118028"/>
                  </a:cubicBezTo>
                  <a:cubicBezTo>
                    <a:pt x="445826" y="1118028"/>
                    <a:pt x="450092" y="1119136"/>
                    <a:pt x="451271" y="1121186"/>
                  </a:cubicBezTo>
                  <a:cubicBezTo>
                    <a:pt x="452308" y="1122977"/>
                    <a:pt x="450517" y="1127149"/>
                    <a:pt x="448914" y="1129576"/>
                  </a:cubicBezTo>
                  <a:cubicBezTo>
                    <a:pt x="445096" y="1135351"/>
                    <a:pt x="440594" y="1140654"/>
                    <a:pt x="436517" y="1146263"/>
                  </a:cubicBezTo>
                  <a:cubicBezTo>
                    <a:pt x="435079" y="1148243"/>
                    <a:pt x="434160" y="1150576"/>
                    <a:pt x="432157" y="1154323"/>
                  </a:cubicBezTo>
                  <a:cubicBezTo>
                    <a:pt x="436682" y="1153498"/>
                    <a:pt x="439487" y="1153522"/>
                    <a:pt x="441820" y="1152485"/>
                  </a:cubicBezTo>
                  <a:cubicBezTo>
                    <a:pt x="453321" y="1147465"/>
                    <a:pt x="465223" y="1143058"/>
                    <a:pt x="476065" y="1136835"/>
                  </a:cubicBezTo>
                  <a:cubicBezTo>
                    <a:pt x="513727" y="1115247"/>
                    <a:pt x="548867" y="1090076"/>
                    <a:pt x="581415" y="1061229"/>
                  </a:cubicBezTo>
                  <a:cubicBezTo>
                    <a:pt x="591313" y="1052438"/>
                    <a:pt x="592327" y="1042727"/>
                    <a:pt x="588721" y="1031179"/>
                  </a:cubicBezTo>
                  <a:cubicBezTo>
                    <a:pt x="586364" y="1023684"/>
                    <a:pt x="580637" y="1017722"/>
                    <a:pt x="572152" y="1020903"/>
                  </a:cubicBezTo>
                  <a:cubicBezTo>
                    <a:pt x="570809" y="1021422"/>
                    <a:pt x="568994" y="1020715"/>
                    <a:pt x="566048" y="1020432"/>
                  </a:cubicBezTo>
                  <a:cubicBezTo>
                    <a:pt x="568216" y="1016378"/>
                    <a:pt x="569913" y="1013173"/>
                    <a:pt x="571634" y="1010015"/>
                  </a:cubicBezTo>
                  <a:cubicBezTo>
                    <a:pt x="575523" y="1002874"/>
                    <a:pt x="580142" y="996015"/>
                    <a:pt x="583206" y="988544"/>
                  </a:cubicBezTo>
                  <a:cubicBezTo>
                    <a:pt x="603310" y="939546"/>
                    <a:pt x="617498" y="888756"/>
                    <a:pt x="627821" y="836859"/>
                  </a:cubicBezTo>
                  <a:cubicBezTo>
                    <a:pt x="630625" y="822812"/>
                    <a:pt x="633359" y="808553"/>
                    <a:pt x="629329" y="794271"/>
                  </a:cubicBezTo>
                  <a:cubicBezTo>
                    <a:pt x="627326" y="787177"/>
                    <a:pt x="624191" y="781096"/>
                    <a:pt x="615306" y="780059"/>
                  </a:cubicBezTo>
                  <a:cubicBezTo>
                    <a:pt x="608518" y="779258"/>
                    <a:pt x="603687" y="772400"/>
                    <a:pt x="604323" y="766296"/>
                  </a:cubicBezTo>
                  <a:cubicBezTo>
                    <a:pt x="604936" y="760356"/>
                    <a:pt x="610168" y="756043"/>
                    <a:pt x="617922" y="756633"/>
                  </a:cubicBezTo>
                  <a:cubicBezTo>
                    <a:pt x="625134" y="757175"/>
                    <a:pt x="628386" y="753687"/>
                    <a:pt x="630319" y="747700"/>
                  </a:cubicBezTo>
                  <a:cubicBezTo>
                    <a:pt x="631144" y="745131"/>
                    <a:pt x="632086" y="742539"/>
                    <a:pt x="632558" y="739899"/>
                  </a:cubicBezTo>
                  <a:cubicBezTo>
                    <a:pt x="641679" y="688285"/>
                    <a:pt x="639463" y="636977"/>
                    <a:pt x="628127" y="585951"/>
                  </a:cubicBezTo>
                  <a:cubicBezTo>
                    <a:pt x="625770" y="575322"/>
                    <a:pt x="621457" y="565871"/>
                    <a:pt x="611629" y="559744"/>
                  </a:cubicBezTo>
                  <a:cubicBezTo>
                    <a:pt x="609249" y="558259"/>
                    <a:pt x="607175" y="555548"/>
                    <a:pt x="606114" y="552956"/>
                  </a:cubicBezTo>
                  <a:cubicBezTo>
                    <a:pt x="605219" y="550740"/>
                    <a:pt x="605030" y="547134"/>
                    <a:pt x="606303" y="545485"/>
                  </a:cubicBezTo>
                  <a:cubicBezTo>
                    <a:pt x="607505" y="543906"/>
                    <a:pt x="611441" y="542916"/>
                    <a:pt x="613350" y="543693"/>
                  </a:cubicBezTo>
                  <a:cubicBezTo>
                    <a:pt x="618982" y="545980"/>
                    <a:pt x="624709" y="548596"/>
                    <a:pt x="629541" y="552249"/>
                  </a:cubicBezTo>
                  <a:cubicBezTo>
                    <a:pt x="649857" y="567615"/>
                    <a:pt x="657045" y="589793"/>
                    <a:pt x="659096" y="613785"/>
                  </a:cubicBezTo>
                  <a:cubicBezTo>
                    <a:pt x="660910" y="634973"/>
                    <a:pt x="660816" y="656326"/>
                    <a:pt x="662466" y="677538"/>
                  </a:cubicBezTo>
                  <a:cubicBezTo>
                    <a:pt x="662961" y="683830"/>
                    <a:pt x="665341" y="690618"/>
                    <a:pt x="668806" y="695897"/>
                  </a:cubicBezTo>
                  <a:cubicBezTo>
                    <a:pt x="672765" y="701931"/>
                    <a:pt x="678634" y="700469"/>
                    <a:pt x="680778" y="693493"/>
                  </a:cubicBezTo>
                  <a:cubicBezTo>
                    <a:pt x="682145" y="689062"/>
                    <a:pt x="683229" y="684207"/>
                    <a:pt x="682876" y="679659"/>
                  </a:cubicBezTo>
                  <a:cubicBezTo>
                    <a:pt x="681203" y="658000"/>
                    <a:pt x="680142" y="636199"/>
                    <a:pt x="676654" y="614799"/>
                  </a:cubicBezTo>
                  <a:cubicBezTo>
                    <a:pt x="671870" y="585456"/>
                    <a:pt x="659143" y="559861"/>
                    <a:pt x="635009" y="540983"/>
                  </a:cubicBezTo>
                  <a:cubicBezTo>
                    <a:pt x="630743" y="537660"/>
                    <a:pt x="626925" y="533630"/>
                    <a:pt x="623460" y="529435"/>
                  </a:cubicBezTo>
                  <a:cubicBezTo>
                    <a:pt x="614457" y="518523"/>
                    <a:pt x="606421" y="507281"/>
                    <a:pt x="604040" y="492574"/>
                  </a:cubicBezTo>
                  <a:cubicBezTo>
                    <a:pt x="601778" y="478527"/>
                    <a:pt x="599350" y="464174"/>
                    <a:pt x="594330" y="451000"/>
                  </a:cubicBezTo>
                  <a:cubicBezTo>
                    <a:pt x="587212" y="432357"/>
                    <a:pt x="577455" y="414752"/>
                    <a:pt x="569112" y="396581"/>
                  </a:cubicBezTo>
                  <a:cubicBezTo>
                    <a:pt x="556055" y="368087"/>
                    <a:pt x="542833" y="339593"/>
                    <a:pt x="535268" y="309001"/>
                  </a:cubicBezTo>
                  <a:cubicBezTo>
                    <a:pt x="532086" y="296156"/>
                    <a:pt x="529989" y="282864"/>
                    <a:pt x="536399" y="270561"/>
                  </a:cubicBezTo>
                  <a:cubicBezTo>
                    <a:pt x="539298" y="264999"/>
                    <a:pt x="544436" y="258188"/>
                    <a:pt x="549645" y="257104"/>
                  </a:cubicBezTo>
                  <a:cubicBezTo>
                    <a:pt x="553345" y="256326"/>
                    <a:pt x="560085" y="263373"/>
                    <a:pt x="563338" y="268322"/>
                  </a:cubicBezTo>
                  <a:cubicBezTo>
                    <a:pt x="579341" y="292668"/>
                    <a:pt x="589993" y="319442"/>
                    <a:pt x="596899" y="347700"/>
                  </a:cubicBezTo>
                  <a:cubicBezTo>
                    <a:pt x="597653" y="350787"/>
                    <a:pt x="597936" y="353993"/>
                    <a:pt x="598431" y="357151"/>
                  </a:cubicBezTo>
                  <a:cubicBezTo>
                    <a:pt x="597512" y="357575"/>
                    <a:pt x="596593" y="357999"/>
                    <a:pt x="595673" y="358447"/>
                  </a:cubicBezTo>
                  <a:cubicBezTo>
                    <a:pt x="577879" y="333535"/>
                    <a:pt x="560062" y="308647"/>
                    <a:pt x="542268" y="283736"/>
                  </a:cubicBezTo>
                  <a:cubicBezTo>
                    <a:pt x="542126" y="286753"/>
                    <a:pt x="542881" y="289274"/>
                    <a:pt x="543941" y="291655"/>
                  </a:cubicBezTo>
                  <a:cubicBezTo>
                    <a:pt x="561641" y="330802"/>
                    <a:pt x="579694" y="369783"/>
                    <a:pt x="596993" y="409095"/>
                  </a:cubicBezTo>
                  <a:cubicBezTo>
                    <a:pt x="606515" y="430731"/>
                    <a:pt x="615188" y="452649"/>
                    <a:pt x="618440" y="476524"/>
                  </a:cubicBezTo>
                  <a:cubicBezTo>
                    <a:pt x="620891" y="494389"/>
                    <a:pt x="631733" y="507658"/>
                    <a:pt x="647194" y="516779"/>
                  </a:cubicBezTo>
                  <a:cubicBezTo>
                    <a:pt x="649621" y="518216"/>
                    <a:pt x="653675" y="518782"/>
                    <a:pt x="656055" y="517674"/>
                  </a:cubicBezTo>
                  <a:cubicBezTo>
                    <a:pt x="657540" y="516991"/>
                    <a:pt x="658059" y="512324"/>
                    <a:pt x="657611" y="509708"/>
                  </a:cubicBezTo>
                  <a:cubicBezTo>
                    <a:pt x="656126" y="500917"/>
                    <a:pt x="650493" y="494766"/>
                    <a:pt x="643588" y="489534"/>
                  </a:cubicBezTo>
                  <a:cubicBezTo>
                    <a:pt x="635810" y="483618"/>
                    <a:pt x="632605" y="475982"/>
                    <a:pt x="634679" y="466107"/>
                  </a:cubicBezTo>
                  <a:cubicBezTo>
                    <a:pt x="635480" y="462289"/>
                    <a:pt x="635763" y="458117"/>
                    <a:pt x="635103" y="454323"/>
                  </a:cubicBezTo>
                  <a:cubicBezTo>
                    <a:pt x="632133" y="437047"/>
                    <a:pt x="629682" y="419607"/>
                    <a:pt x="625346" y="402661"/>
                  </a:cubicBezTo>
                  <a:cubicBezTo>
                    <a:pt x="614481" y="360120"/>
                    <a:pt x="602932" y="317768"/>
                    <a:pt x="591101" y="275487"/>
                  </a:cubicBezTo>
                  <a:cubicBezTo>
                    <a:pt x="588744" y="267097"/>
                    <a:pt x="585351" y="258353"/>
                    <a:pt x="580118" y="251518"/>
                  </a:cubicBezTo>
                  <a:cubicBezTo>
                    <a:pt x="562560" y="228539"/>
                    <a:pt x="543588" y="206620"/>
                    <a:pt x="525864" y="183759"/>
                  </a:cubicBezTo>
                  <a:cubicBezTo>
                    <a:pt x="515188" y="169972"/>
                    <a:pt x="505902" y="155124"/>
                    <a:pt x="495720" y="140936"/>
                  </a:cubicBezTo>
                  <a:cubicBezTo>
                    <a:pt x="493976" y="138485"/>
                    <a:pt x="491195" y="136010"/>
                    <a:pt x="488414" y="135256"/>
                  </a:cubicBezTo>
                  <a:cubicBezTo>
                    <a:pt x="482263" y="133583"/>
                    <a:pt x="475805" y="133205"/>
                    <a:pt x="469536" y="131933"/>
                  </a:cubicBezTo>
                  <a:cubicBezTo>
                    <a:pt x="464681" y="130966"/>
                    <a:pt x="458671" y="129859"/>
                    <a:pt x="460698" y="122953"/>
                  </a:cubicBezTo>
                  <a:cubicBezTo>
                    <a:pt x="462324" y="117344"/>
                    <a:pt x="460250" y="113385"/>
                    <a:pt x="456833" y="110344"/>
                  </a:cubicBezTo>
                  <a:cubicBezTo>
                    <a:pt x="448160" y="102661"/>
                    <a:pt x="439133" y="95402"/>
                    <a:pt x="429942" y="88355"/>
                  </a:cubicBezTo>
                  <a:cubicBezTo>
                    <a:pt x="420726" y="81308"/>
                    <a:pt x="410804" y="75133"/>
                    <a:pt x="401942" y="67709"/>
                  </a:cubicBezTo>
                  <a:cubicBezTo>
                    <a:pt x="398596" y="64905"/>
                    <a:pt x="397370" y="59602"/>
                    <a:pt x="395178" y="55430"/>
                  </a:cubicBezTo>
                  <a:cubicBezTo>
                    <a:pt x="400057" y="55077"/>
                    <a:pt x="405289" y="53427"/>
                    <a:pt x="409767" y="54582"/>
                  </a:cubicBezTo>
                  <a:cubicBezTo>
                    <a:pt x="428032" y="59272"/>
                    <a:pt x="443941" y="68652"/>
                    <a:pt x="457941" y="81261"/>
                  </a:cubicBezTo>
                  <a:cubicBezTo>
                    <a:pt x="501801" y="120785"/>
                    <a:pt x="538167" y="166790"/>
                    <a:pt x="572223" y="214681"/>
                  </a:cubicBezTo>
                  <a:cubicBezTo>
                    <a:pt x="591030" y="241101"/>
                    <a:pt x="608117" y="268416"/>
                    <a:pt x="616649" y="300422"/>
                  </a:cubicBezTo>
                  <a:cubicBezTo>
                    <a:pt x="619124" y="309684"/>
                    <a:pt x="624238" y="318947"/>
                    <a:pt x="630366" y="326347"/>
                  </a:cubicBezTo>
                  <a:cubicBezTo>
                    <a:pt x="636187" y="333370"/>
                    <a:pt x="640100" y="340582"/>
                    <a:pt x="641349" y="349232"/>
                  </a:cubicBezTo>
                  <a:cubicBezTo>
                    <a:pt x="642833" y="359484"/>
                    <a:pt x="643305" y="369878"/>
                    <a:pt x="644601" y="380153"/>
                  </a:cubicBezTo>
                  <a:cubicBezTo>
                    <a:pt x="646251" y="393092"/>
                    <a:pt x="647901" y="406055"/>
                    <a:pt x="650375" y="418829"/>
                  </a:cubicBezTo>
                  <a:cubicBezTo>
                    <a:pt x="651436" y="424368"/>
                    <a:pt x="654405" y="429058"/>
                    <a:pt x="661594" y="429906"/>
                  </a:cubicBezTo>
                  <a:cubicBezTo>
                    <a:pt x="666520" y="430472"/>
                    <a:pt x="669041" y="434148"/>
                    <a:pt x="666920" y="439852"/>
                  </a:cubicBezTo>
                  <a:cubicBezTo>
                    <a:pt x="665765" y="443010"/>
                    <a:pt x="664846" y="446687"/>
                    <a:pt x="665294" y="449915"/>
                  </a:cubicBezTo>
                  <a:cubicBezTo>
                    <a:pt x="668971" y="476524"/>
                    <a:pt x="671799" y="503368"/>
                    <a:pt x="677243" y="529623"/>
                  </a:cubicBezTo>
                  <a:cubicBezTo>
                    <a:pt x="683371" y="559272"/>
                    <a:pt x="691879" y="588450"/>
                    <a:pt x="699609" y="617769"/>
                  </a:cubicBezTo>
                  <a:cubicBezTo>
                    <a:pt x="700529" y="621233"/>
                    <a:pt x="702980" y="624273"/>
                    <a:pt x="704724" y="627526"/>
                  </a:cubicBezTo>
                  <a:cubicBezTo>
                    <a:pt x="707151" y="624792"/>
                    <a:pt x="708000" y="622765"/>
                    <a:pt x="708353" y="620644"/>
                  </a:cubicBezTo>
                  <a:cubicBezTo>
                    <a:pt x="711676" y="600092"/>
                    <a:pt x="710097" y="579635"/>
                    <a:pt x="705973" y="559437"/>
                  </a:cubicBezTo>
                  <a:cubicBezTo>
                    <a:pt x="702673" y="543269"/>
                    <a:pt x="697960" y="527408"/>
                    <a:pt x="694731" y="511216"/>
                  </a:cubicBezTo>
                  <a:cubicBezTo>
                    <a:pt x="693906" y="507021"/>
                    <a:pt x="696239" y="502213"/>
                    <a:pt x="697135" y="497665"/>
                  </a:cubicBezTo>
                  <a:cubicBezTo>
                    <a:pt x="700387" y="500658"/>
                    <a:pt x="705172" y="503038"/>
                    <a:pt x="706586" y="506738"/>
                  </a:cubicBezTo>
                  <a:cubicBezTo>
                    <a:pt x="712006" y="520714"/>
                    <a:pt x="717168" y="534903"/>
                    <a:pt x="720939" y="549373"/>
                  </a:cubicBezTo>
                  <a:cubicBezTo>
                    <a:pt x="731002" y="588143"/>
                    <a:pt x="738662" y="627266"/>
                    <a:pt x="740029" y="667592"/>
                  </a:cubicBezTo>
                  <a:cubicBezTo>
                    <a:pt x="740760" y="689487"/>
                    <a:pt x="743871" y="711382"/>
                    <a:pt x="747288" y="733064"/>
                  </a:cubicBezTo>
                  <a:cubicBezTo>
                    <a:pt x="748584" y="741243"/>
                    <a:pt x="751907" y="750717"/>
                    <a:pt x="757587" y="756208"/>
                  </a:cubicBezTo>
                  <a:cubicBezTo>
                    <a:pt x="765129" y="763491"/>
                    <a:pt x="767604" y="771598"/>
                    <a:pt x="767510" y="780578"/>
                  </a:cubicBezTo>
                  <a:cubicBezTo>
                    <a:pt x="767297" y="800587"/>
                    <a:pt x="766732" y="820667"/>
                    <a:pt x="764728" y="840559"/>
                  </a:cubicBezTo>
                  <a:cubicBezTo>
                    <a:pt x="760580" y="881733"/>
                    <a:pt x="751153" y="921775"/>
                    <a:pt x="735622" y="960262"/>
                  </a:cubicBezTo>
                  <a:cubicBezTo>
                    <a:pt x="732181" y="968794"/>
                    <a:pt x="729117" y="977491"/>
                    <a:pt x="725888" y="986117"/>
                  </a:cubicBezTo>
                  <a:cubicBezTo>
                    <a:pt x="735645" y="978221"/>
                    <a:pt x="744248" y="969713"/>
                    <a:pt x="752732" y="961087"/>
                  </a:cubicBezTo>
                  <a:cubicBezTo>
                    <a:pt x="761971" y="951707"/>
                    <a:pt x="768806" y="940701"/>
                    <a:pt x="771021" y="927738"/>
                  </a:cubicBezTo>
                  <a:cubicBezTo>
                    <a:pt x="774910" y="904900"/>
                    <a:pt x="778445" y="881968"/>
                    <a:pt x="780943" y="858942"/>
                  </a:cubicBezTo>
                  <a:cubicBezTo>
                    <a:pt x="783112" y="839027"/>
                    <a:pt x="784102" y="818947"/>
                    <a:pt x="784761" y="798914"/>
                  </a:cubicBezTo>
                  <a:cubicBezTo>
                    <a:pt x="785846" y="766484"/>
                    <a:pt x="786317" y="734031"/>
                    <a:pt x="786883" y="701577"/>
                  </a:cubicBezTo>
                  <a:cubicBezTo>
                    <a:pt x="786953" y="697901"/>
                    <a:pt x="785893" y="694224"/>
                    <a:pt x="785351" y="690547"/>
                  </a:cubicBezTo>
                  <a:cubicBezTo>
                    <a:pt x="777880" y="704193"/>
                    <a:pt x="778210" y="720149"/>
                    <a:pt x="769701" y="733583"/>
                  </a:cubicBezTo>
                  <a:cubicBezTo>
                    <a:pt x="762183" y="721775"/>
                    <a:pt x="753180" y="607233"/>
                    <a:pt x="759378" y="596298"/>
                  </a:cubicBezTo>
                  <a:cubicBezTo>
                    <a:pt x="769254" y="611429"/>
                    <a:pt x="778728" y="625923"/>
                    <a:pt x="788202" y="640418"/>
                  </a:cubicBezTo>
                  <a:cubicBezTo>
                    <a:pt x="789381" y="639970"/>
                    <a:pt x="790559" y="639546"/>
                    <a:pt x="791738" y="639098"/>
                  </a:cubicBezTo>
                  <a:cubicBezTo>
                    <a:pt x="788603" y="607941"/>
                    <a:pt x="785445" y="576807"/>
                    <a:pt x="782310" y="545650"/>
                  </a:cubicBezTo>
                  <a:cubicBezTo>
                    <a:pt x="783135" y="545438"/>
                    <a:pt x="783937" y="545225"/>
                    <a:pt x="784761" y="545013"/>
                  </a:cubicBezTo>
                  <a:cubicBezTo>
                    <a:pt x="785987" y="547512"/>
                    <a:pt x="787354" y="549939"/>
                    <a:pt x="788438" y="552508"/>
                  </a:cubicBezTo>
                  <a:cubicBezTo>
                    <a:pt x="792115" y="561134"/>
                    <a:pt x="795037" y="570161"/>
                    <a:pt x="799492" y="578362"/>
                  </a:cubicBezTo>
                  <a:cubicBezTo>
                    <a:pt x="804040" y="586753"/>
                    <a:pt x="809579" y="594742"/>
                    <a:pt x="815589" y="602190"/>
                  </a:cubicBezTo>
                  <a:cubicBezTo>
                    <a:pt x="819666" y="607233"/>
                    <a:pt x="825228" y="609897"/>
                    <a:pt x="832723" y="608270"/>
                  </a:cubicBezTo>
                  <a:cubicBezTo>
                    <a:pt x="835928" y="607587"/>
                    <a:pt x="841113" y="610038"/>
                    <a:pt x="843494" y="612748"/>
                  </a:cubicBezTo>
                  <a:cubicBezTo>
                    <a:pt x="852261" y="622694"/>
                    <a:pt x="845473" y="642350"/>
                    <a:pt x="832487" y="644896"/>
                  </a:cubicBezTo>
                  <a:cubicBezTo>
                    <a:pt x="826336" y="646121"/>
                    <a:pt x="822518" y="649232"/>
                    <a:pt x="820915" y="654888"/>
                  </a:cubicBezTo>
                  <a:cubicBezTo>
                    <a:pt x="817851" y="665801"/>
                    <a:pt x="814222" y="676642"/>
                    <a:pt x="812525" y="687790"/>
                  </a:cubicBezTo>
                  <a:cubicBezTo>
                    <a:pt x="807034" y="723896"/>
                    <a:pt x="805808" y="760333"/>
                    <a:pt x="809697" y="796628"/>
                  </a:cubicBezTo>
                  <a:cubicBezTo>
                    <a:pt x="811394" y="812466"/>
                    <a:pt x="809932" y="830495"/>
                    <a:pt x="828009" y="841549"/>
                  </a:cubicBezTo>
                  <a:cubicBezTo>
                    <a:pt x="822659" y="841148"/>
                    <a:pt x="818723" y="840606"/>
                    <a:pt x="814787" y="840630"/>
                  </a:cubicBezTo>
                  <a:cubicBezTo>
                    <a:pt x="810144" y="840653"/>
                    <a:pt x="805289" y="840418"/>
                    <a:pt x="800953" y="841690"/>
                  </a:cubicBezTo>
                  <a:cubicBezTo>
                    <a:pt x="798054" y="842539"/>
                    <a:pt x="794236" y="845626"/>
                    <a:pt x="793835" y="848172"/>
                  </a:cubicBezTo>
                  <a:cubicBezTo>
                    <a:pt x="793364" y="851165"/>
                    <a:pt x="795626" y="855101"/>
                    <a:pt x="797724" y="857811"/>
                  </a:cubicBezTo>
                  <a:cubicBezTo>
                    <a:pt x="799185" y="859696"/>
                    <a:pt x="802320" y="860592"/>
                    <a:pt x="804889" y="861252"/>
                  </a:cubicBezTo>
                  <a:cubicBezTo>
                    <a:pt x="818935" y="864881"/>
                    <a:pt x="826194" y="889251"/>
                    <a:pt x="815777" y="901436"/>
                  </a:cubicBezTo>
                  <a:cubicBezTo>
                    <a:pt x="809084" y="893211"/>
                    <a:pt x="802461" y="885127"/>
                    <a:pt x="795862" y="877043"/>
                  </a:cubicBezTo>
                  <a:cubicBezTo>
                    <a:pt x="795367" y="881049"/>
                    <a:pt x="796121" y="884349"/>
                    <a:pt x="797300" y="887483"/>
                  </a:cubicBezTo>
                  <a:cubicBezTo>
                    <a:pt x="802414" y="901059"/>
                    <a:pt x="801354" y="914587"/>
                    <a:pt x="794660" y="926913"/>
                  </a:cubicBezTo>
                  <a:cubicBezTo>
                    <a:pt x="786317" y="942256"/>
                    <a:pt x="776395" y="956751"/>
                    <a:pt x="767392" y="971764"/>
                  </a:cubicBezTo>
                  <a:cubicBezTo>
                    <a:pt x="761830" y="981049"/>
                    <a:pt x="755961" y="990241"/>
                    <a:pt x="751554" y="1000092"/>
                  </a:cubicBezTo>
                  <a:cubicBezTo>
                    <a:pt x="747854" y="1008341"/>
                    <a:pt x="750045" y="1011924"/>
                    <a:pt x="757776" y="1016567"/>
                  </a:cubicBezTo>
                  <a:cubicBezTo>
                    <a:pt x="760958" y="1018476"/>
                    <a:pt x="763856" y="1020833"/>
                    <a:pt x="767910" y="1023708"/>
                  </a:cubicBezTo>
                  <a:cubicBezTo>
                    <a:pt x="764021" y="1026395"/>
                    <a:pt x="761806" y="1028351"/>
                    <a:pt x="759261" y="1029624"/>
                  </a:cubicBezTo>
                  <a:cubicBezTo>
                    <a:pt x="746934" y="1035775"/>
                    <a:pt x="740312" y="1045414"/>
                    <a:pt x="739228" y="1059343"/>
                  </a:cubicBezTo>
                  <a:cubicBezTo>
                    <a:pt x="738379" y="1070420"/>
                    <a:pt x="729235" y="1077962"/>
                    <a:pt x="717757" y="1077514"/>
                  </a:cubicBezTo>
                  <a:cubicBezTo>
                    <a:pt x="711276" y="1077255"/>
                    <a:pt x="702343" y="1078151"/>
                    <a:pt x="700694" y="1070585"/>
                  </a:cubicBezTo>
                  <a:cubicBezTo>
                    <a:pt x="699727" y="1066107"/>
                    <a:pt x="704370" y="1059225"/>
                    <a:pt x="708306" y="1055171"/>
                  </a:cubicBezTo>
                  <a:cubicBezTo>
                    <a:pt x="715494" y="1047771"/>
                    <a:pt x="724168" y="1041785"/>
                    <a:pt x="731992" y="1034974"/>
                  </a:cubicBezTo>
                  <a:cubicBezTo>
                    <a:pt x="740712" y="1027408"/>
                    <a:pt x="741137" y="1022482"/>
                    <a:pt x="733713" y="1013597"/>
                  </a:cubicBezTo>
                  <a:cubicBezTo>
                    <a:pt x="728952" y="1007894"/>
                    <a:pt x="723908" y="1002402"/>
                    <a:pt x="718558" y="997241"/>
                  </a:cubicBezTo>
                  <a:cubicBezTo>
                    <a:pt x="706185" y="985315"/>
                    <a:pt x="704394" y="972023"/>
                    <a:pt x="712148" y="956915"/>
                  </a:cubicBezTo>
                  <a:cubicBezTo>
                    <a:pt x="724144" y="933559"/>
                    <a:pt x="733359" y="909213"/>
                    <a:pt x="738898" y="883430"/>
                  </a:cubicBezTo>
                  <a:cubicBezTo>
                    <a:pt x="745662" y="851966"/>
                    <a:pt x="751460" y="820385"/>
                    <a:pt x="751200" y="788049"/>
                  </a:cubicBezTo>
                  <a:cubicBezTo>
                    <a:pt x="751153" y="782463"/>
                    <a:pt x="750163" y="776689"/>
                    <a:pt x="748490" y="771339"/>
                  </a:cubicBezTo>
                  <a:cubicBezTo>
                    <a:pt x="746817" y="765966"/>
                    <a:pt x="743140" y="765612"/>
                    <a:pt x="740053" y="770349"/>
                  </a:cubicBezTo>
                  <a:cubicBezTo>
                    <a:pt x="737813" y="773790"/>
                    <a:pt x="735810" y="777820"/>
                    <a:pt x="735150" y="781827"/>
                  </a:cubicBezTo>
                  <a:cubicBezTo>
                    <a:pt x="733218" y="793493"/>
                    <a:pt x="731332" y="805230"/>
                    <a:pt x="730649" y="817014"/>
                  </a:cubicBezTo>
                  <a:cubicBezTo>
                    <a:pt x="728952" y="846757"/>
                    <a:pt x="725487" y="876289"/>
                    <a:pt x="714552" y="904099"/>
                  </a:cubicBezTo>
                  <a:cubicBezTo>
                    <a:pt x="701000" y="938532"/>
                    <a:pt x="685846" y="972329"/>
                    <a:pt x="671492" y="1006432"/>
                  </a:cubicBezTo>
                  <a:cubicBezTo>
                    <a:pt x="667910" y="1014941"/>
                    <a:pt x="664776" y="1023614"/>
                    <a:pt x="661452" y="1032216"/>
                  </a:cubicBezTo>
                  <a:cubicBezTo>
                    <a:pt x="662136" y="1032640"/>
                    <a:pt x="662819" y="1033064"/>
                    <a:pt x="663526" y="1033489"/>
                  </a:cubicBezTo>
                  <a:cubicBezTo>
                    <a:pt x="666449" y="1030283"/>
                    <a:pt x="669206" y="1026937"/>
                    <a:pt x="672341" y="1023944"/>
                  </a:cubicBezTo>
                  <a:cubicBezTo>
                    <a:pt x="680331" y="1016307"/>
                    <a:pt x="688179" y="1008483"/>
                    <a:pt x="696734" y="1001507"/>
                  </a:cubicBezTo>
                  <a:cubicBezTo>
                    <a:pt x="698926" y="999715"/>
                    <a:pt x="704606" y="999362"/>
                    <a:pt x="706656" y="1000964"/>
                  </a:cubicBezTo>
                  <a:cubicBezTo>
                    <a:pt x="708683" y="1002567"/>
                    <a:pt x="709037" y="1007564"/>
                    <a:pt x="708518" y="1010816"/>
                  </a:cubicBezTo>
                  <a:cubicBezTo>
                    <a:pt x="707882" y="1014823"/>
                    <a:pt x="706232" y="1019018"/>
                    <a:pt x="703922" y="1022388"/>
                  </a:cubicBezTo>
                  <a:cubicBezTo>
                    <a:pt x="698596" y="1030118"/>
                    <a:pt x="692374" y="1037212"/>
                    <a:pt x="686953" y="1044849"/>
                  </a:cubicBezTo>
                  <a:cubicBezTo>
                    <a:pt x="678964" y="1056114"/>
                    <a:pt x="671186" y="1067545"/>
                    <a:pt x="663762" y="1079188"/>
                  </a:cubicBezTo>
                  <a:cubicBezTo>
                    <a:pt x="662419" y="1081309"/>
                    <a:pt x="663149" y="1084773"/>
                    <a:pt x="662914" y="1087601"/>
                  </a:cubicBezTo>
                  <a:cubicBezTo>
                    <a:pt x="665671" y="1087814"/>
                    <a:pt x="668546" y="1088662"/>
                    <a:pt x="671162" y="1088120"/>
                  </a:cubicBezTo>
                  <a:cubicBezTo>
                    <a:pt x="676465" y="1087036"/>
                    <a:pt x="681509" y="1084726"/>
                    <a:pt x="686835" y="1083831"/>
                  </a:cubicBezTo>
                  <a:cubicBezTo>
                    <a:pt x="689970" y="1083312"/>
                    <a:pt x="695367" y="1083501"/>
                    <a:pt x="696263" y="1085198"/>
                  </a:cubicBezTo>
                  <a:cubicBezTo>
                    <a:pt x="697583" y="1087743"/>
                    <a:pt x="696899" y="1092574"/>
                    <a:pt x="695202" y="1095214"/>
                  </a:cubicBezTo>
                  <a:cubicBezTo>
                    <a:pt x="688744" y="1105136"/>
                    <a:pt x="681674" y="1114681"/>
                    <a:pt x="674533" y="1124132"/>
                  </a:cubicBezTo>
                  <a:cubicBezTo>
                    <a:pt x="669607" y="1130684"/>
                    <a:pt x="664186" y="1136859"/>
                    <a:pt x="659001" y="1143223"/>
                  </a:cubicBezTo>
                  <a:cubicBezTo>
                    <a:pt x="662089" y="1142963"/>
                    <a:pt x="664139" y="1141785"/>
                    <a:pt x="666072" y="1140394"/>
                  </a:cubicBezTo>
                  <a:cubicBezTo>
                    <a:pt x="724662" y="1098160"/>
                    <a:pt x="775994" y="1048078"/>
                    <a:pt x="823319" y="993800"/>
                  </a:cubicBezTo>
                  <a:cubicBezTo>
                    <a:pt x="832369" y="983430"/>
                    <a:pt x="839888" y="971646"/>
                    <a:pt x="847571" y="960168"/>
                  </a:cubicBezTo>
                  <a:cubicBezTo>
                    <a:pt x="849173" y="957764"/>
                    <a:pt x="848396" y="953781"/>
                    <a:pt x="848702" y="950529"/>
                  </a:cubicBezTo>
                  <a:cubicBezTo>
                    <a:pt x="844955" y="950269"/>
                    <a:pt x="839817" y="948313"/>
                    <a:pt x="837743" y="950034"/>
                  </a:cubicBezTo>
                  <a:cubicBezTo>
                    <a:pt x="832511" y="954441"/>
                    <a:pt x="827349" y="959909"/>
                    <a:pt x="824498" y="966036"/>
                  </a:cubicBezTo>
                  <a:cubicBezTo>
                    <a:pt x="818299" y="979258"/>
                    <a:pt x="811040" y="991443"/>
                    <a:pt x="799303" y="1000352"/>
                  </a:cubicBezTo>
                  <a:cubicBezTo>
                    <a:pt x="792044" y="1005867"/>
                    <a:pt x="784149" y="1010415"/>
                    <a:pt x="773001" y="1008954"/>
                  </a:cubicBezTo>
                  <a:cubicBezTo>
                    <a:pt x="775028" y="1004170"/>
                    <a:pt x="776230" y="999833"/>
                    <a:pt x="778539" y="996227"/>
                  </a:cubicBezTo>
                  <a:cubicBezTo>
                    <a:pt x="786128" y="984349"/>
                    <a:pt x="794094" y="972730"/>
                    <a:pt x="801966" y="961040"/>
                  </a:cubicBezTo>
                  <a:cubicBezTo>
                    <a:pt x="817922" y="937354"/>
                    <a:pt x="832888" y="913456"/>
                    <a:pt x="834302" y="883500"/>
                  </a:cubicBezTo>
                  <a:cubicBezTo>
                    <a:pt x="834891" y="871056"/>
                    <a:pt x="840194" y="867592"/>
                    <a:pt x="852968" y="867922"/>
                  </a:cubicBezTo>
                  <a:cubicBezTo>
                    <a:pt x="856904" y="868016"/>
                    <a:pt x="860816" y="868935"/>
                    <a:pt x="864752" y="869030"/>
                  </a:cubicBezTo>
                  <a:cubicBezTo>
                    <a:pt x="873826" y="869289"/>
                    <a:pt x="882970" y="869949"/>
                    <a:pt x="891950" y="869030"/>
                  </a:cubicBezTo>
                  <a:cubicBezTo>
                    <a:pt x="895202" y="868700"/>
                    <a:pt x="900576" y="864222"/>
                    <a:pt x="900505" y="861794"/>
                  </a:cubicBezTo>
                  <a:cubicBezTo>
                    <a:pt x="900317" y="857623"/>
                    <a:pt x="897771" y="851542"/>
                    <a:pt x="894354" y="849656"/>
                  </a:cubicBezTo>
                  <a:close/>
                  <a:moveTo>
                    <a:pt x="443917" y="128492"/>
                  </a:moveTo>
                  <a:cubicBezTo>
                    <a:pt x="470644" y="147676"/>
                    <a:pt x="494566" y="169595"/>
                    <a:pt x="510403" y="199055"/>
                  </a:cubicBezTo>
                  <a:cubicBezTo>
                    <a:pt x="515023" y="207634"/>
                    <a:pt x="516578" y="216448"/>
                    <a:pt x="513255" y="226111"/>
                  </a:cubicBezTo>
                  <a:cubicBezTo>
                    <a:pt x="510710" y="233441"/>
                    <a:pt x="512878" y="235892"/>
                    <a:pt x="520750" y="234714"/>
                  </a:cubicBezTo>
                  <a:cubicBezTo>
                    <a:pt x="526783" y="233818"/>
                    <a:pt x="532605" y="231556"/>
                    <a:pt x="538544" y="230047"/>
                  </a:cubicBezTo>
                  <a:cubicBezTo>
                    <a:pt x="541325" y="229340"/>
                    <a:pt x="544177" y="228963"/>
                    <a:pt x="547005" y="228445"/>
                  </a:cubicBezTo>
                  <a:cubicBezTo>
                    <a:pt x="547264" y="229057"/>
                    <a:pt x="547547" y="229670"/>
                    <a:pt x="547806" y="230259"/>
                  </a:cubicBezTo>
                  <a:cubicBezTo>
                    <a:pt x="538332" y="240865"/>
                    <a:pt x="528999" y="251636"/>
                    <a:pt x="519171" y="261888"/>
                  </a:cubicBezTo>
                  <a:cubicBezTo>
                    <a:pt x="517898" y="263208"/>
                    <a:pt x="513255" y="263019"/>
                    <a:pt x="511440" y="261723"/>
                  </a:cubicBezTo>
                  <a:cubicBezTo>
                    <a:pt x="508589" y="259673"/>
                    <a:pt x="506043" y="256444"/>
                    <a:pt x="504700" y="253168"/>
                  </a:cubicBezTo>
                  <a:cubicBezTo>
                    <a:pt x="490653" y="219041"/>
                    <a:pt x="468806" y="189675"/>
                    <a:pt x="448207" y="159531"/>
                  </a:cubicBezTo>
                  <a:cubicBezTo>
                    <a:pt x="443093" y="152036"/>
                    <a:pt x="438945" y="143835"/>
                    <a:pt x="434797" y="135727"/>
                  </a:cubicBezTo>
                  <a:cubicBezTo>
                    <a:pt x="433430" y="133088"/>
                    <a:pt x="433453" y="129741"/>
                    <a:pt x="432345" y="124320"/>
                  </a:cubicBezTo>
                  <a:cubicBezTo>
                    <a:pt x="437554" y="126111"/>
                    <a:pt x="441254" y="126559"/>
                    <a:pt x="443917" y="128492"/>
                  </a:cubicBezTo>
                  <a:close/>
                  <a:moveTo>
                    <a:pt x="457634" y="61511"/>
                  </a:moveTo>
                  <a:cubicBezTo>
                    <a:pt x="445921" y="53993"/>
                    <a:pt x="435598" y="44235"/>
                    <a:pt x="425086" y="34997"/>
                  </a:cubicBezTo>
                  <a:cubicBezTo>
                    <a:pt x="423107" y="33252"/>
                    <a:pt x="422918" y="29458"/>
                    <a:pt x="421928" y="26606"/>
                  </a:cubicBezTo>
                  <a:cubicBezTo>
                    <a:pt x="425157" y="26465"/>
                    <a:pt x="428904" y="25216"/>
                    <a:pt x="431497" y="26441"/>
                  </a:cubicBezTo>
                  <a:cubicBezTo>
                    <a:pt x="437200" y="29081"/>
                    <a:pt x="443658" y="31909"/>
                    <a:pt x="447382" y="36576"/>
                  </a:cubicBezTo>
                  <a:cubicBezTo>
                    <a:pt x="456691" y="48336"/>
                    <a:pt x="468240" y="49703"/>
                    <a:pt x="481815" y="47959"/>
                  </a:cubicBezTo>
                  <a:cubicBezTo>
                    <a:pt x="490700" y="46828"/>
                    <a:pt x="499845" y="46969"/>
                    <a:pt x="508801" y="47653"/>
                  </a:cubicBezTo>
                  <a:cubicBezTo>
                    <a:pt x="511912" y="47888"/>
                    <a:pt x="515494" y="50929"/>
                    <a:pt x="517568" y="53686"/>
                  </a:cubicBezTo>
                  <a:cubicBezTo>
                    <a:pt x="523319" y="61299"/>
                    <a:pt x="521975" y="64080"/>
                    <a:pt x="512855" y="66389"/>
                  </a:cubicBezTo>
                  <a:cubicBezTo>
                    <a:pt x="504771" y="68440"/>
                    <a:pt x="496781" y="70844"/>
                    <a:pt x="486552" y="73719"/>
                  </a:cubicBezTo>
                  <a:cubicBezTo>
                    <a:pt x="477738" y="70137"/>
                    <a:pt x="466708" y="67332"/>
                    <a:pt x="457634" y="61511"/>
                  </a:cubicBezTo>
                  <a:close/>
                  <a:moveTo>
                    <a:pt x="867415" y="745720"/>
                  </a:moveTo>
                  <a:cubicBezTo>
                    <a:pt x="866991" y="749821"/>
                    <a:pt x="866261" y="754158"/>
                    <a:pt x="864469" y="757787"/>
                  </a:cubicBezTo>
                  <a:cubicBezTo>
                    <a:pt x="857493" y="771952"/>
                    <a:pt x="857587" y="786800"/>
                    <a:pt x="858954" y="801954"/>
                  </a:cubicBezTo>
                  <a:cubicBezTo>
                    <a:pt x="859520" y="808082"/>
                    <a:pt x="859049" y="814281"/>
                    <a:pt x="859049" y="820455"/>
                  </a:cubicBezTo>
                  <a:cubicBezTo>
                    <a:pt x="857540" y="820785"/>
                    <a:pt x="856032" y="821092"/>
                    <a:pt x="854500" y="821422"/>
                  </a:cubicBezTo>
                  <a:cubicBezTo>
                    <a:pt x="838945" y="797901"/>
                    <a:pt x="832959" y="770255"/>
                    <a:pt x="821269" y="745061"/>
                  </a:cubicBezTo>
                  <a:cubicBezTo>
                    <a:pt x="822023" y="744377"/>
                    <a:pt x="822801" y="743694"/>
                    <a:pt x="823555" y="742987"/>
                  </a:cubicBezTo>
                  <a:cubicBezTo>
                    <a:pt x="826124" y="743788"/>
                    <a:pt x="828811" y="744330"/>
                    <a:pt x="831238" y="745438"/>
                  </a:cubicBezTo>
                  <a:cubicBezTo>
                    <a:pt x="840359" y="749538"/>
                    <a:pt x="848961" y="748007"/>
                    <a:pt x="853039" y="741313"/>
                  </a:cubicBezTo>
                  <a:cubicBezTo>
                    <a:pt x="857399" y="734172"/>
                    <a:pt x="855749" y="725782"/>
                    <a:pt x="847241" y="720149"/>
                  </a:cubicBezTo>
                  <a:cubicBezTo>
                    <a:pt x="831804" y="709897"/>
                    <a:pt x="830979" y="675888"/>
                    <a:pt x="839723" y="665141"/>
                  </a:cubicBezTo>
                  <a:cubicBezTo>
                    <a:pt x="841962" y="662407"/>
                    <a:pt x="846015" y="660074"/>
                    <a:pt x="849480" y="659626"/>
                  </a:cubicBezTo>
                  <a:cubicBezTo>
                    <a:pt x="857517" y="658589"/>
                    <a:pt x="857470" y="661252"/>
                    <a:pt x="856527" y="669077"/>
                  </a:cubicBezTo>
                  <a:cubicBezTo>
                    <a:pt x="855396" y="678551"/>
                    <a:pt x="856315" y="688732"/>
                    <a:pt x="858577" y="698066"/>
                  </a:cubicBezTo>
                  <a:cubicBezTo>
                    <a:pt x="862490" y="713809"/>
                    <a:pt x="869159" y="728987"/>
                    <a:pt x="867415" y="745720"/>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41" name="Freeform: Shape 240">
              <a:extLst>
                <a:ext uri="{FF2B5EF4-FFF2-40B4-BE49-F238E27FC236}">
                  <a16:creationId xmlns:a16="http://schemas.microsoft.com/office/drawing/2014/main" id="{82AA9AAE-00D2-4059-9B2C-A8B0F2EAD8D9}"/>
                </a:ext>
              </a:extLst>
            </p:cNvPr>
            <p:cNvSpPr/>
            <p:nvPr/>
          </p:nvSpPr>
          <p:spPr>
            <a:xfrm>
              <a:off x="342903" y="2442120"/>
              <a:ext cx="1122602" cy="585900"/>
            </a:xfrm>
            <a:custGeom>
              <a:avLst/>
              <a:gdLst>
                <a:gd name="connsiteX0" fmla="*/ 1037851 w 1122602"/>
                <a:gd name="connsiteY0" fmla="*/ 440319 h 585900"/>
                <a:gd name="connsiteX1" fmla="*/ 1020600 w 1122602"/>
                <a:gd name="connsiteY1" fmla="*/ 422690 h 585900"/>
                <a:gd name="connsiteX2" fmla="*/ 1006105 w 1122602"/>
                <a:gd name="connsiteY2" fmla="*/ 396883 h 585900"/>
                <a:gd name="connsiteX3" fmla="*/ 996913 w 1122602"/>
                <a:gd name="connsiteY3" fmla="*/ 382577 h 585900"/>
                <a:gd name="connsiteX4" fmla="*/ 988405 w 1122602"/>
                <a:gd name="connsiteY4" fmla="*/ 378005 h 585900"/>
                <a:gd name="connsiteX5" fmla="*/ 984069 w 1122602"/>
                <a:gd name="connsiteY5" fmla="*/ 386843 h 585900"/>
                <a:gd name="connsiteX6" fmla="*/ 992600 w 1122602"/>
                <a:gd name="connsiteY6" fmla="*/ 416091 h 585900"/>
                <a:gd name="connsiteX7" fmla="*/ 1001439 w 1122602"/>
                <a:gd name="connsiteY7" fmla="*/ 433744 h 585900"/>
                <a:gd name="connsiteX8" fmla="*/ 999718 w 1122602"/>
                <a:gd name="connsiteY8" fmla="*/ 441710 h 585900"/>
                <a:gd name="connsiteX9" fmla="*/ 991752 w 1122602"/>
                <a:gd name="connsiteY9" fmla="*/ 440579 h 585900"/>
                <a:gd name="connsiteX10" fmla="*/ 983079 w 1122602"/>
                <a:gd name="connsiteY10" fmla="*/ 434922 h 585900"/>
                <a:gd name="connsiteX11" fmla="*/ 930687 w 1122602"/>
                <a:gd name="connsiteY11" fmla="*/ 386631 h 585900"/>
                <a:gd name="connsiteX12" fmla="*/ 896277 w 1122602"/>
                <a:gd name="connsiteY12" fmla="*/ 357359 h 585900"/>
                <a:gd name="connsiteX13" fmla="*/ 859086 w 1122602"/>
                <a:gd name="connsiteY13" fmla="*/ 351090 h 585900"/>
                <a:gd name="connsiteX14" fmla="*/ 841575 w 1122602"/>
                <a:gd name="connsiteY14" fmla="*/ 352693 h 585900"/>
                <a:gd name="connsiteX15" fmla="*/ 832808 w 1122602"/>
                <a:gd name="connsiteY15" fmla="*/ 345410 h 585900"/>
                <a:gd name="connsiteX16" fmla="*/ 825077 w 1122602"/>
                <a:gd name="connsiteY16" fmla="*/ 330538 h 585900"/>
                <a:gd name="connsiteX17" fmla="*/ 786614 w 1122602"/>
                <a:gd name="connsiteY17" fmla="*/ 289318 h 585900"/>
                <a:gd name="connsiteX18" fmla="*/ 757106 w 1122602"/>
                <a:gd name="connsiteY18" fmla="*/ 256039 h 585900"/>
                <a:gd name="connsiteX19" fmla="*/ 751309 w 1122602"/>
                <a:gd name="connsiteY19" fmla="*/ 244114 h 585900"/>
                <a:gd name="connsiteX20" fmla="*/ 753595 w 1122602"/>
                <a:gd name="connsiteY20" fmla="*/ 241969 h 585900"/>
                <a:gd name="connsiteX21" fmla="*/ 769032 w 1122602"/>
                <a:gd name="connsiteY21" fmla="*/ 250901 h 585900"/>
                <a:gd name="connsiteX22" fmla="*/ 807236 w 1122602"/>
                <a:gd name="connsiteY22" fmla="*/ 283897 h 585900"/>
                <a:gd name="connsiteX23" fmla="*/ 843626 w 1122602"/>
                <a:gd name="connsiteY23" fmla="*/ 309256 h 585900"/>
                <a:gd name="connsiteX24" fmla="*/ 867948 w 1122602"/>
                <a:gd name="connsiteY24" fmla="*/ 312132 h 585900"/>
                <a:gd name="connsiteX25" fmla="*/ 903041 w 1122602"/>
                <a:gd name="connsiteY25" fmla="*/ 324057 h 585900"/>
                <a:gd name="connsiteX26" fmla="*/ 953524 w 1122602"/>
                <a:gd name="connsiteY26" fmla="*/ 383496 h 585900"/>
                <a:gd name="connsiteX27" fmla="*/ 965733 w 1122602"/>
                <a:gd name="connsiteY27" fmla="*/ 389270 h 585900"/>
                <a:gd name="connsiteX28" fmla="*/ 965167 w 1122602"/>
                <a:gd name="connsiteY28" fmla="*/ 374540 h 585900"/>
                <a:gd name="connsiteX29" fmla="*/ 962645 w 1122602"/>
                <a:gd name="connsiteY29" fmla="*/ 370062 h 585900"/>
                <a:gd name="connsiteX30" fmla="*/ 941245 w 1122602"/>
                <a:gd name="connsiteY30" fmla="*/ 342558 h 585900"/>
                <a:gd name="connsiteX31" fmla="*/ 795075 w 1122602"/>
                <a:gd name="connsiteY31" fmla="*/ 204330 h 585900"/>
                <a:gd name="connsiteX32" fmla="*/ 717135 w 1122602"/>
                <a:gd name="connsiteY32" fmla="*/ 150430 h 585900"/>
                <a:gd name="connsiteX33" fmla="*/ 570352 w 1122602"/>
                <a:gd name="connsiteY33" fmla="*/ 100418 h 585900"/>
                <a:gd name="connsiteX34" fmla="*/ 497856 w 1122602"/>
                <a:gd name="connsiteY34" fmla="*/ 91415 h 585900"/>
                <a:gd name="connsiteX35" fmla="*/ 487486 w 1122602"/>
                <a:gd name="connsiteY35" fmla="*/ 96741 h 585900"/>
                <a:gd name="connsiteX36" fmla="*/ 494415 w 1122602"/>
                <a:gd name="connsiteY36" fmla="*/ 105509 h 585900"/>
                <a:gd name="connsiteX37" fmla="*/ 523451 w 1122602"/>
                <a:gd name="connsiteY37" fmla="*/ 113404 h 585900"/>
                <a:gd name="connsiteX38" fmla="*/ 623969 w 1122602"/>
                <a:gd name="connsiteY38" fmla="*/ 130208 h 585900"/>
                <a:gd name="connsiteX39" fmla="*/ 707566 w 1122602"/>
                <a:gd name="connsiteY39" fmla="*/ 171641 h 585900"/>
                <a:gd name="connsiteX40" fmla="*/ 727128 w 1122602"/>
                <a:gd name="connsiteY40" fmla="*/ 181823 h 585900"/>
                <a:gd name="connsiteX41" fmla="*/ 747373 w 1122602"/>
                <a:gd name="connsiteY41" fmla="*/ 190213 h 585900"/>
                <a:gd name="connsiteX42" fmla="*/ 836626 w 1122602"/>
                <a:gd name="connsiteY42" fmla="*/ 262638 h 585900"/>
                <a:gd name="connsiteX43" fmla="*/ 864177 w 1122602"/>
                <a:gd name="connsiteY43" fmla="*/ 291722 h 585900"/>
                <a:gd name="connsiteX44" fmla="*/ 868419 w 1122602"/>
                <a:gd name="connsiteY44" fmla="*/ 299994 h 585900"/>
                <a:gd name="connsiteX45" fmla="*/ 866015 w 1122602"/>
                <a:gd name="connsiteY45" fmla="*/ 302139 h 585900"/>
                <a:gd name="connsiteX46" fmla="*/ 838582 w 1122602"/>
                <a:gd name="connsiteY46" fmla="*/ 285217 h 585900"/>
                <a:gd name="connsiteX47" fmla="*/ 745982 w 1122602"/>
                <a:gd name="connsiteY47" fmla="*/ 214441 h 585900"/>
                <a:gd name="connsiteX48" fmla="*/ 714118 w 1122602"/>
                <a:gd name="connsiteY48" fmla="*/ 195869 h 585900"/>
                <a:gd name="connsiteX49" fmla="*/ 686849 w 1122602"/>
                <a:gd name="connsiteY49" fmla="*/ 181870 h 585900"/>
                <a:gd name="connsiteX50" fmla="*/ 667288 w 1122602"/>
                <a:gd name="connsiteY50" fmla="*/ 168648 h 585900"/>
                <a:gd name="connsiteX51" fmla="*/ 599270 w 1122602"/>
                <a:gd name="connsiteY51" fmla="*/ 149393 h 585900"/>
                <a:gd name="connsiteX52" fmla="*/ 572944 w 1122602"/>
                <a:gd name="connsiteY52" fmla="*/ 145999 h 585900"/>
                <a:gd name="connsiteX53" fmla="*/ 572355 w 1122602"/>
                <a:gd name="connsiteY53" fmla="*/ 148521 h 585900"/>
                <a:gd name="connsiteX54" fmla="*/ 607189 w 1122602"/>
                <a:gd name="connsiteY54" fmla="*/ 164147 h 585900"/>
                <a:gd name="connsiteX55" fmla="*/ 724158 w 1122602"/>
                <a:gd name="connsiteY55" fmla="*/ 224670 h 585900"/>
                <a:gd name="connsiteX56" fmla="*/ 736249 w 1122602"/>
                <a:gd name="connsiteY56" fmla="*/ 235535 h 585900"/>
                <a:gd name="connsiteX57" fmla="*/ 737568 w 1122602"/>
                <a:gd name="connsiteY57" fmla="*/ 242888 h 585900"/>
                <a:gd name="connsiteX58" fmla="*/ 729532 w 1122602"/>
                <a:gd name="connsiteY58" fmla="*/ 243784 h 585900"/>
                <a:gd name="connsiteX59" fmla="*/ 722555 w 1122602"/>
                <a:gd name="connsiteY59" fmla="*/ 239683 h 585900"/>
                <a:gd name="connsiteX60" fmla="*/ 706105 w 1122602"/>
                <a:gd name="connsiteY60" fmla="*/ 229713 h 585900"/>
                <a:gd name="connsiteX61" fmla="*/ 540396 w 1122602"/>
                <a:gd name="connsiteY61" fmla="*/ 170981 h 585900"/>
                <a:gd name="connsiteX62" fmla="*/ 520033 w 1122602"/>
                <a:gd name="connsiteY62" fmla="*/ 170251 h 585900"/>
                <a:gd name="connsiteX63" fmla="*/ 515037 w 1122602"/>
                <a:gd name="connsiteY63" fmla="*/ 180338 h 585900"/>
                <a:gd name="connsiteX64" fmla="*/ 508980 w 1122602"/>
                <a:gd name="connsiteY64" fmla="*/ 192947 h 585900"/>
                <a:gd name="connsiteX65" fmla="*/ 468230 w 1122602"/>
                <a:gd name="connsiteY65" fmla="*/ 192216 h 585900"/>
                <a:gd name="connsiteX66" fmla="*/ 458025 w 1122602"/>
                <a:gd name="connsiteY66" fmla="*/ 178311 h 585900"/>
                <a:gd name="connsiteX67" fmla="*/ 451285 w 1122602"/>
                <a:gd name="connsiteY67" fmla="*/ 169143 h 585900"/>
                <a:gd name="connsiteX68" fmla="*/ 436272 w 1122602"/>
                <a:gd name="connsiteY68" fmla="*/ 165867 h 585900"/>
                <a:gd name="connsiteX69" fmla="*/ 393920 w 1122602"/>
                <a:gd name="connsiteY69" fmla="*/ 165679 h 585900"/>
                <a:gd name="connsiteX70" fmla="*/ 381146 w 1122602"/>
                <a:gd name="connsiteY70" fmla="*/ 164076 h 585900"/>
                <a:gd name="connsiteX71" fmla="*/ 387509 w 1122602"/>
                <a:gd name="connsiteY71" fmla="*/ 129431 h 585900"/>
                <a:gd name="connsiteX72" fmla="*/ 379213 w 1122602"/>
                <a:gd name="connsiteY72" fmla="*/ 97566 h 585900"/>
                <a:gd name="connsiteX73" fmla="*/ 388263 w 1122602"/>
                <a:gd name="connsiteY73" fmla="*/ 85429 h 585900"/>
                <a:gd name="connsiteX74" fmla="*/ 444026 w 1122602"/>
                <a:gd name="connsiteY74" fmla="*/ 77887 h 585900"/>
                <a:gd name="connsiteX75" fmla="*/ 579638 w 1122602"/>
                <a:gd name="connsiteY75" fmla="*/ 83425 h 585900"/>
                <a:gd name="connsiteX76" fmla="*/ 620246 w 1122602"/>
                <a:gd name="connsiteY76" fmla="*/ 70369 h 585900"/>
                <a:gd name="connsiteX77" fmla="*/ 637568 w 1122602"/>
                <a:gd name="connsiteY77" fmla="*/ 64288 h 585900"/>
                <a:gd name="connsiteX78" fmla="*/ 676197 w 1122602"/>
                <a:gd name="connsiteY78" fmla="*/ 73951 h 585900"/>
                <a:gd name="connsiteX79" fmla="*/ 698351 w 1122602"/>
                <a:gd name="connsiteY79" fmla="*/ 79560 h 585900"/>
                <a:gd name="connsiteX80" fmla="*/ 704031 w 1122602"/>
                <a:gd name="connsiteY80" fmla="*/ 73385 h 585900"/>
                <a:gd name="connsiteX81" fmla="*/ 687156 w 1122602"/>
                <a:gd name="connsiteY81" fmla="*/ 41262 h 585900"/>
                <a:gd name="connsiteX82" fmla="*/ 639194 w 1122602"/>
                <a:gd name="connsiteY82" fmla="*/ 17151 h 585900"/>
                <a:gd name="connsiteX83" fmla="*/ 580792 w 1122602"/>
                <a:gd name="connsiteY83" fmla="*/ 18424 h 585900"/>
                <a:gd name="connsiteX84" fmla="*/ 577894 w 1122602"/>
                <a:gd name="connsiteY84" fmla="*/ 17953 h 585900"/>
                <a:gd name="connsiteX85" fmla="*/ 578718 w 1122602"/>
                <a:gd name="connsiteY85" fmla="*/ 14747 h 585900"/>
                <a:gd name="connsiteX86" fmla="*/ 571813 w 1122602"/>
                <a:gd name="connsiteY86" fmla="*/ 677 h 585900"/>
                <a:gd name="connsiteX87" fmla="*/ 546901 w 1122602"/>
                <a:gd name="connsiteY87" fmla="*/ 913 h 585900"/>
                <a:gd name="connsiteX88" fmla="*/ 538393 w 1122602"/>
                <a:gd name="connsiteY88" fmla="*/ 6098 h 585900"/>
                <a:gd name="connsiteX89" fmla="*/ 543060 w 1122602"/>
                <a:gd name="connsiteY89" fmla="*/ 15808 h 585900"/>
                <a:gd name="connsiteX90" fmla="*/ 569597 w 1122602"/>
                <a:gd name="connsiteY90" fmla="*/ 31929 h 585900"/>
                <a:gd name="connsiteX91" fmla="*/ 577210 w 1122602"/>
                <a:gd name="connsiteY91" fmla="*/ 37420 h 585900"/>
                <a:gd name="connsiteX92" fmla="*/ 576291 w 1122602"/>
                <a:gd name="connsiteY92" fmla="*/ 39447 h 585900"/>
                <a:gd name="connsiteX93" fmla="*/ 560901 w 1122602"/>
                <a:gd name="connsiteY93" fmla="*/ 40413 h 585900"/>
                <a:gd name="connsiteX94" fmla="*/ 492034 w 1122602"/>
                <a:gd name="connsiteY94" fmla="*/ 35959 h 585900"/>
                <a:gd name="connsiteX95" fmla="*/ 441693 w 1122602"/>
                <a:gd name="connsiteY95" fmla="*/ 36595 h 585900"/>
                <a:gd name="connsiteX96" fmla="*/ 427740 w 1122602"/>
                <a:gd name="connsiteY96" fmla="*/ 48921 h 585900"/>
                <a:gd name="connsiteX97" fmla="*/ 418148 w 1122602"/>
                <a:gd name="connsiteY97" fmla="*/ 57123 h 585900"/>
                <a:gd name="connsiteX98" fmla="*/ 403017 w 1122602"/>
                <a:gd name="connsiteY98" fmla="*/ 54177 h 585900"/>
                <a:gd name="connsiteX99" fmla="*/ 390738 w 1122602"/>
                <a:gd name="connsiteY99" fmla="*/ 51160 h 585900"/>
                <a:gd name="connsiteX100" fmla="*/ 385836 w 1122602"/>
                <a:gd name="connsiteY100" fmla="*/ 69308 h 585900"/>
                <a:gd name="connsiteX101" fmla="*/ 351709 w 1122602"/>
                <a:gd name="connsiteY101" fmla="*/ 88493 h 585900"/>
                <a:gd name="connsiteX102" fmla="*/ 338864 w 1122602"/>
                <a:gd name="connsiteY102" fmla="*/ 95987 h 585900"/>
                <a:gd name="connsiteX103" fmla="*/ 339430 w 1122602"/>
                <a:gd name="connsiteY103" fmla="*/ 98391 h 585900"/>
                <a:gd name="connsiteX104" fmla="*/ 371860 w 1122602"/>
                <a:gd name="connsiteY104" fmla="*/ 102704 h 585900"/>
                <a:gd name="connsiteX105" fmla="*/ 372308 w 1122602"/>
                <a:gd name="connsiteY105" fmla="*/ 105627 h 585900"/>
                <a:gd name="connsiteX106" fmla="*/ 345699 w 1122602"/>
                <a:gd name="connsiteY106" fmla="*/ 126272 h 585900"/>
                <a:gd name="connsiteX107" fmla="*/ 364954 w 1122602"/>
                <a:gd name="connsiteY107" fmla="*/ 129030 h 585900"/>
                <a:gd name="connsiteX108" fmla="*/ 349187 w 1122602"/>
                <a:gd name="connsiteY108" fmla="*/ 143100 h 585900"/>
                <a:gd name="connsiteX109" fmla="*/ 254537 w 1122602"/>
                <a:gd name="connsiteY109" fmla="*/ 201384 h 585900"/>
                <a:gd name="connsiteX110" fmla="*/ 205539 w 1122602"/>
                <a:gd name="connsiteY110" fmla="*/ 223963 h 585900"/>
                <a:gd name="connsiteX111" fmla="*/ 197761 w 1122602"/>
                <a:gd name="connsiteY111" fmla="*/ 224528 h 585900"/>
                <a:gd name="connsiteX112" fmla="*/ 197031 w 1122602"/>
                <a:gd name="connsiteY112" fmla="*/ 222360 h 585900"/>
                <a:gd name="connsiteX113" fmla="*/ 244426 w 1122602"/>
                <a:gd name="connsiteY113" fmla="*/ 176473 h 585900"/>
                <a:gd name="connsiteX114" fmla="*/ 235400 w 1122602"/>
                <a:gd name="connsiteY114" fmla="*/ 180904 h 585900"/>
                <a:gd name="connsiteX115" fmla="*/ 187038 w 1122602"/>
                <a:gd name="connsiteY115" fmla="*/ 209893 h 585900"/>
                <a:gd name="connsiteX116" fmla="*/ 130780 w 1122602"/>
                <a:gd name="connsiteY116" fmla="*/ 241403 h 585900"/>
                <a:gd name="connsiteX117" fmla="*/ 105586 w 1122602"/>
                <a:gd name="connsiteY117" fmla="*/ 267328 h 585900"/>
                <a:gd name="connsiteX118" fmla="*/ 79496 w 1122602"/>
                <a:gd name="connsiteY118" fmla="*/ 316633 h 585900"/>
                <a:gd name="connsiteX119" fmla="*/ 26090 w 1122602"/>
                <a:gd name="connsiteY119" fmla="*/ 404849 h 585900"/>
                <a:gd name="connsiteX120" fmla="*/ 2616 w 1122602"/>
                <a:gd name="connsiteY120" fmla="*/ 459150 h 585900"/>
                <a:gd name="connsiteX121" fmla="*/ 0 w 1122602"/>
                <a:gd name="connsiteY121" fmla="*/ 474470 h 585900"/>
                <a:gd name="connsiteX122" fmla="*/ 3229 w 1122602"/>
                <a:gd name="connsiteY122" fmla="*/ 475954 h 585900"/>
                <a:gd name="connsiteX123" fmla="*/ 10229 w 1122602"/>
                <a:gd name="connsiteY123" fmla="*/ 469025 h 585900"/>
                <a:gd name="connsiteX124" fmla="*/ 23450 w 1122602"/>
                <a:gd name="connsiteY124" fmla="*/ 446777 h 585900"/>
                <a:gd name="connsiteX125" fmla="*/ 104572 w 1122602"/>
                <a:gd name="connsiteY125" fmla="*/ 312438 h 585900"/>
                <a:gd name="connsiteX126" fmla="*/ 163281 w 1122602"/>
                <a:gd name="connsiteY126" fmla="*/ 246635 h 585900"/>
                <a:gd name="connsiteX127" fmla="*/ 186071 w 1122602"/>
                <a:gd name="connsiteY127" fmla="*/ 237161 h 585900"/>
                <a:gd name="connsiteX128" fmla="*/ 190054 w 1122602"/>
                <a:gd name="connsiteY128" fmla="*/ 244114 h 585900"/>
                <a:gd name="connsiteX129" fmla="*/ 177280 w 1122602"/>
                <a:gd name="connsiteY129" fmla="*/ 260446 h 585900"/>
                <a:gd name="connsiteX130" fmla="*/ 127952 w 1122602"/>
                <a:gd name="connsiteY130" fmla="*/ 313994 h 585900"/>
                <a:gd name="connsiteX131" fmla="*/ 99906 w 1122602"/>
                <a:gd name="connsiteY131" fmla="*/ 354790 h 585900"/>
                <a:gd name="connsiteX132" fmla="*/ 100330 w 1122602"/>
                <a:gd name="connsiteY132" fmla="*/ 367423 h 585900"/>
                <a:gd name="connsiteX133" fmla="*/ 115272 w 1122602"/>
                <a:gd name="connsiteY133" fmla="*/ 369638 h 585900"/>
                <a:gd name="connsiteX134" fmla="*/ 126774 w 1122602"/>
                <a:gd name="connsiteY134" fmla="*/ 362120 h 585900"/>
                <a:gd name="connsiteX135" fmla="*/ 137992 w 1122602"/>
                <a:gd name="connsiteY135" fmla="*/ 344019 h 585900"/>
                <a:gd name="connsiteX136" fmla="*/ 161136 w 1122602"/>
                <a:gd name="connsiteY136" fmla="*/ 304660 h 585900"/>
                <a:gd name="connsiteX137" fmla="*/ 195074 w 1122602"/>
                <a:gd name="connsiteY137" fmla="*/ 277887 h 585900"/>
                <a:gd name="connsiteX138" fmla="*/ 210818 w 1122602"/>
                <a:gd name="connsiteY138" fmla="*/ 282671 h 585900"/>
                <a:gd name="connsiteX139" fmla="*/ 204337 w 1122602"/>
                <a:gd name="connsiteY139" fmla="*/ 300654 h 585900"/>
                <a:gd name="connsiteX140" fmla="*/ 190832 w 1122602"/>
                <a:gd name="connsiteY140" fmla="*/ 304048 h 585900"/>
                <a:gd name="connsiteX141" fmla="*/ 175395 w 1122602"/>
                <a:gd name="connsiteY141" fmla="*/ 310058 h 585900"/>
                <a:gd name="connsiteX142" fmla="*/ 173981 w 1122602"/>
                <a:gd name="connsiteY142" fmla="*/ 327050 h 585900"/>
                <a:gd name="connsiteX143" fmla="*/ 187485 w 1122602"/>
                <a:gd name="connsiteY143" fmla="*/ 327380 h 585900"/>
                <a:gd name="connsiteX144" fmla="*/ 199175 w 1122602"/>
                <a:gd name="connsiteY144" fmla="*/ 319556 h 585900"/>
                <a:gd name="connsiteX145" fmla="*/ 232336 w 1122602"/>
                <a:gd name="connsiteY145" fmla="*/ 288705 h 585900"/>
                <a:gd name="connsiteX146" fmla="*/ 268867 w 1122602"/>
                <a:gd name="connsiteY146" fmla="*/ 257265 h 585900"/>
                <a:gd name="connsiteX147" fmla="*/ 360641 w 1122602"/>
                <a:gd name="connsiteY147" fmla="*/ 226602 h 585900"/>
                <a:gd name="connsiteX148" fmla="*/ 368607 w 1122602"/>
                <a:gd name="connsiteY148" fmla="*/ 227899 h 585900"/>
                <a:gd name="connsiteX149" fmla="*/ 369197 w 1122602"/>
                <a:gd name="connsiteY149" fmla="*/ 230208 h 585900"/>
                <a:gd name="connsiteX150" fmla="*/ 359958 w 1122602"/>
                <a:gd name="connsiteY150" fmla="*/ 236666 h 585900"/>
                <a:gd name="connsiteX151" fmla="*/ 337403 w 1122602"/>
                <a:gd name="connsiteY151" fmla="*/ 245928 h 585900"/>
                <a:gd name="connsiteX152" fmla="*/ 275466 w 1122602"/>
                <a:gd name="connsiteY152" fmla="*/ 280149 h 585900"/>
                <a:gd name="connsiteX153" fmla="*/ 183149 w 1122602"/>
                <a:gd name="connsiteY153" fmla="*/ 380338 h 585900"/>
                <a:gd name="connsiteX154" fmla="*/ 100283 w 1122602"/>
                <a:gd name="connsiteY154" fmla="*/ 552033 h 585900"/>
                <a:gd name="connsiteX155" fmla="*/ 95546 w 1122602"/>
                <a:gd name="connsiteY155" fmla="*/ 578736 h 585900"/>
                <a:gd name="connsiteX156" fmla="*/ 97667 w 1122602"/>
                <a:gd name="connsiteY156" fmla="*/ 579207 h 585900"/>
                <a:gd name="connsiteX157" fmla="*/ 101909 w 1122602"/>
                <a:gd name="connsiteY157" fmla="*/ 571618 h 585900"/>
                <a:gd name="connsiteX158" fmla="*/ 126137 w 1122602"/>
                <a:gd name="connsiteY158" fmla="*/ 514371 h 585900"/>
                <a:gd name="connsiteX159" fmla="*/ 137709 w 1122602"/>
                <a:gd name="connsiteY159" fmla="*/ 487998 h 585900"/>
                <a:gd name="connsiteX160" fmla="*/ 167994 w 1122602"/>
                <a:gd name="connsiteY160" fmla="*/ 474399 h 585900"/>
                <a:gd name="connsiteX161" fmla="*/ 197573 w 1122602"/>
                <a:gd name="connsiteY161" fmla="*/ 465160 h 585900"/>
                <a:gd name="connsiteX162" fmla="*/ 209310 w 1122602"/>
                <a:gd name="connsiteY162" fmla="*/ 449016 h 585900"/>
                <a:gd name="connsiteX163" fmla="*/ 233161 w 1122602"/>
                <a:gd name="connsiteY163" fmla="*/ 409728 h 585900"/>
                <a:gd name="connsiteX164" fmla="*/ 364907 w 1122602"/>
                <a:gd name="connsiteY164" fmla="*/ 300371 h 585900"/>
                <a:gd name="connsiteX165" fmla="*/ 496701 w 1122602"/>
                <a:gd name="connsiteY165" fmla="*/ 290095 h 585900"/>
                <a:gd name="connsiteX166" fmla="*/ 537828 w 1122602"/>
                <a:gd name="connsiteY166" fmla="*/ 293348 h 585900"/>
                <a:gd name="connsiteX167" fmla="*/ 551992 w 1122602"/>
                <a:gd name="connsiteY167" fmla="*/ 287974 h 585900"/>
                <a:gd name="connsiteX168" fmla="*/ 551191 w 1122602"/>
                <a:gd name="connsiteY168" fmla="*/ 275318 h 585900"/>
                <a:gd name="connsiteX169" fmla="*/ 545063 w 1122602"/>
                <a:gd name="connsiteY169" fmla="*/ 272820 h 585900"/>
                <a:gd name="connsiteX170" fmla="*/ 492364 w 1122602"/>
                <a:gd name="connsiteY170" fmla="*/ 265844 h 585900"/>
                <a:gd name="connsiteX171" fmla="*/ 404997 w 1122602"/>
                <a:gd name="connsiteY171" fmla="*/ 270274 h 585900"/>
                <a:gd name="connsiteX172" fmla="*/ 324158 w 1122602"/>
                <a:gd name="connsiteY172" fmla="*/ 298792 h 585900"/>
                <a:gd name="connsiteX173" fmla="*/ 212232 w 1122602"/>
                <a:gd name="connsiteY173" fmla="*/ 402539 h 585900"/>
                <a:gd name="connsiteX174" fmla="*/ 184209 w 1122602"/>
                <a:gd name="connsiteY174" fmla="*/ 454531 h 585900"/>
                <a:gd name="connsiteX175" fmla="*/ 182842 w 1122602"/>
                <a:gd name="connsiteY175" fmla="*/ 457948 h 585900"/>
                <a:gd name="connsiteX176" fmla="*/ 163234 w 1122602"/>
                <a:gd name="connsiteY176" fmla="*/ 464170 h 585900"/>
                <a:gd name="connsiteX177" fmla="*/ 161325 w 1122602"/>
                <a:gd name="connsiteY177" fmla="*/ 449087 h 585900"/>
                <a:gd name="connsiteX178" fmla="*/ 212892 w 1122602"/>
                <a:gd name="connsiteY178" fmla="*/ 368813 h 585900"/>
                <a:gd name="connsiteX179" fmla="*/ 287839 w 1122602"/>
                <a:gd name="connsiteY179" fmla="*/ 294715 h 585900"/>
                <a:gd name="connsiteX180" fmla="*/ 385577 w 1122602"/>
                <a:gd name="connsiteY180" fmla="*/ 251868 h 585900"/>
                <a:gd name="connsiteX181" fmla="*/ 396842 w 1122602"/>
                <a:gd name="connsiteY181" fmla="*/ 248332 h 585900"/>
                <a:gd name="connsiteX182" fmla="*/ 400519 w 1122602"/>
                <a:gd name="connsiteY182" fmla="*/ 234804 h 585900"/>
                <a:gd name="connsiteX183" fmla="*/ 354773 w 1122602"/>
                <a:gd name="connsiteY183" fmla="*/ 208832 h 585900"/>
                <a:gd name="connsiteX184" fmla="*/ 348645 w 1122602"/>
                <a:gd name="connsiteY184" fmla="*/ 207371 h 585900"/>
                <a:gd name="connsiteX185" fmla="*/ 388475 w 1122602"/>
                <a:gd name="connsiteY185" fmla="*/ 194974 h 585900"/>
                <a:gd name="connsiteX186" fmla="*/ 417794 w 1122602"/>
                <a:gd name="connsiteY186" fmla="*/ 216256 h 585900"/>
                <a:gd name="connsiteX187" fmla="*/ 426915 w 1122602"/>
                <a:gd name="connsiteY187" fmla="*/ 222643 h 585900"/>
                <a:gd name="connsiteX188" fmla="*/ 428518 w 1122602"/>
                <a:gd name="connsiteY188" fmla="*/ 221323 h 585900"/>
                <a:gd name="connsiteX189" fmla="*/ 425077 w 1122602"/>
                <a:gd name="connsiteY189" fmla="*/ 209539 h 585900"/>
                <a:gd name="connsiteX190" fmla="*/ 421990 w 1122602"/>
                <a:gd name="connsiteY190" fmla="*/ 190001 h 585900"/>
                <a:gd name="connsiteX191" fmla="*/ 433915 w 1122602"/>
                <a:gd name="connsiteY191" fmla="*/ 183850 h 585900"/>
                <a:gd name="connsiteX192" fmla="*/ 440679 w 1122602"/>
                <a:gd name="connsiteY192" fmla="*/ 192099 h 585900"/>
                <a:gd name="connsiteX193" fmla="*/ 452840 w 1122602"/>
                <a:gd name="connsiteY193" fmla="*/ 204213 h 585900"/>
                <a:gd name="connsiteX194" fmla="*/ 484210 w 1122602"/>
                <a:gd name="connsiteY194" fmla="*/ 208903 h 585900"/>
                <a:gd name="connsiteX195" fmla="*/ 548551 w 1122602"/>
                <a:gd name="connsiteY195" fmla="*/ 218212 h 585900"/>
                <a:gd name="connsiteX196" fmla="*/ 582183 w 1122602"/>
                <a:gd name="connsiteY196" fmla="*/ 231481 h 585900"/>
                <a:gd name="connsiteX197" fmla="*/ 600873 w 1122602"/>
                <a:gd name="connsiteY197" fmla="*/ 223609 h 585900"/>
                <a:gd name="connsiteX198" fmla="*/ 618077 w 1122602"/>
                <a:gd name="connsiteY198" fmla="*/ 209704 h 585900"/>
                <a:gd name="connsiteX199" fmla="*/ 625336 w 1122602"/>
                <a:gd name="connsiteY199" fmla="*/ 211401 h 585900"/>
                <a:gd name="connsiteX200" fmla="*/ 624606 w 1122602"/>
                <a:gd name="connsiteY200" fmla="*/ 218542 h 585900"/>
                <a:gd name="connsiteX201" fmla="*/ 575136 w 1122602"/>
                <a:gd name="connsiteY201" fmla="*/ 242558 h 585900"/>
                <a:gd name="connsiteX202" fmla="*/ 558544 w 1122602"/>
                <a:gd name="connsiteY202" fmla="*/ 238834 h 585900"/>
                <a:gd name="connsiteX203" fmla="*/ 498374 w 1122602"/>
                <a:gd name="connsiteY203" fmla="*/ 234144 h 585900"/>
                <a:gd name="connsiteX204" fmla="*/ 479284 w 1122602"/>
                <a:gd name="connsiteY204" fmla="*/ 243053 h 585900"/>
                <a:gd name="connsiteX205" fmla="*/ 490903 w 1122602"/>
                <a:gd name="connsiteY205" fmla="*/ 247460 h 585900"/>
                <a:gd name="connsiteX206" fmla="*/ 533161 w 1122602"/>
                <a:gd name="connsiteY206" fmla="*/ 254979 h 585900"/>
                <a:gd name="connsiteX207" fmla="*/ 634222 w 1122602"/>
                <a:gd name="connsiteY207" fmla="*/ 288610 h 585900"/>
                <a:gd name="connsiteX208" fmla="*/ 645582 w 1122602"/>
                <a:gd name="connsiteY208" fmla="*/ 293937 h 585900"/>
                <a:gd name="connsiteX209" fmla="*/ 657507 w 1122602"/>
                <a:gd name="connsiteY209" fmla="*/ 287267 h 585900"/>
                <a:gd name="connsiteX210" fmla="*/ 671130 w 1122602"/>
                <a:gd name="connsiteY210" fmla="*/ 278688 h 585900"/>
                <a:gd name="connsiteX211" fmla="*/ 689183 w 1122602"/>
                <a:gd name="connsiteY211" fmla="*/ 286961 h 585900"/>
                <a:gd name="connsiteX212" fmla="*/ 757059 w 1122602"/>
                <a:gd name="connsiteY212" fmla="*/ 338599 h 585900"/>
                <a:gd name="connsiteX213" fmla="*/ 788146 w 1122602"/>
                <a:gd name="connsiteY213" fmla="*/ 370345 h 585900"/>
                <a:gd name="connsiteX214" fmla="*/ 790220 w 1122602"/>
                <a:gd name="connsiteY214" fmla="*/ 378429 h 585900"/>
                <a:gd name="connsiteX215" fmla="*/ 781900 w 1122602"/>
                <a:gd name="connsiteY215" fmla="*/ 379254 h 585900"/>
                <a:gd name="connsiteX216" fmla="*/ 767759 w 1122602"/>
                <a:gd name="connsiteY216" fmla="*/ 374941 h 585900"/>
                <a:gd name="connsiteX217" fmla="*/ 757931 w 1122602"/>
                <a:gd name="connsiteY217" fmla="*/ 383779 h 585900"/>
                <a:gd name="connsiteX218" fmla="*/ 764083 w 1122602"/>
                <a:gd name="connsiteY218" fmla="*/ 403553 h 585900"/>
                <a:gd name="connsiteX219" fmla="*/ 765473 w 1122602"/>
                <a:gd name="connsiteY219" fmla="*/ 412839 h 585900"/>
                <a:gd name="connsiteX220" fmla="*/ 753972 w 1122602"/>
                <a:gd name="connsiteY220" fmla="*/ 405061 h 585900"/>
                <a:gd name="connsiteX221" fmla="*/ 730404 w 1122602"/>
                <a:gd name="connsiteY221" fmla="*/ 388304 h 585900"/>
                <a:gd name="connsiteX222" fmla="*/ 717653 w 1122602"/>
                <a:gd name="connsiteY222" fmla="*/ 384628 h 585900"/>
                <a:gd name="connsiteX223" fmla="*/ 721872 w 1122602"/>
                <a:gd name="connsiteY223" fmla="*/ 397967 h 585900"/>
                <a:gd name="connsiteX224" fmla="*/ 735659 w 1122602"/>
                <a:gd name="connsiteY224" fmla="*/ 419909 h 585900"/>
                <a:gd name="connsiteX225" fmla="*/ 781028 w 1122602"/>
                <a:gd name="connsiteY225" fmla="*/ 464147 h 585900"/>
                <a:gd name="connsiteX226" fmla="*/ 808839 w 1122602"/>
                <a:gd name="connsiteY226" fmla="*/ 466244 h 585900"/>
                <a:gd name="connsiteX227" fmla="*/ 814778 w 1122602"/>
                <a:gd name="connsiteY227" fmla="*/ 438882 h 585900"/>
                <a:gd name="connsiteX228" fmla="*/ 803536 w 1122602"/>
                <a:gd name="connsiteY228" fmla="*/ 383991 h 585900"/>
                <a:gd name="connsiteX229" fmla="*/ 788523 w 1122602"/>
                <a:gd name="connsiteY229" fmla="*/ 350689 h 585900"/>
                <a:gd name="connsiteX230" fmla="*/ 698445 w 1122602"/>
                <a:gd name="connsiteY230" fmla="*/ 273715 h 585900"/>
                <a:gd name="connsiteX231" fmla="*/ 656635 w 1122602"/>
                <a:gd name="connsiteY231" fmla="*/ 261201 h 585900"/>
                <a:gd name="connsiteX232" fmla="*/ 633656 w 1122602"/>
                <a:gd name="connsiteY232" fmla="*/ 262379 h 585900"/>
                <a:gd name="connsiteX233" fmla="*/ 623427 w 1122602"/>
                <a:gd name="connsiteY233" fmla="*/ 251420 h 585900"/>
                <a:gd name="connsiteX234" fmla="*/ 650130 w 1122602"/>
                <a:gd name="connsiteY234" fmla="*/ 227781 h 585900"/>
                <a:gd name="connsiteX235" fmla="*/ 664554 w 1122602"/>
                <a:gd name="connsiteY235" fmla="*/ 230585 h 585900"/>
                <a:gd name="connsiteX236" fmla="*/ 711973 w 1122602"/>
                <a:gd name="connsiteY236" fmla="*/ 256133 h 585900"/>
                <a:gd name="connsiteX237" fmla="*/ 835235 w 1122602"/>
                <a:gd name="connsiteY237" fmla="*/ 370746 h 585900"/>
                <a:gd name="connsiteX238" fmla="*/ 896513 w 1122602"/>
                <a:gd name="connsiteY238" fmla="*/ 428983 h 585900"/>
                <a:gd name="connsiteX239" fmla="*/ 907660 w 1122602"/>
                <a:gd name="connsiteY239" fmla="*/ 435511 h 585900"/>
                <a:gd name="connsiteX240" fmla="*/ 910064 w 1122602"/>
                <a:gd name="connsiteY240" fmla="*/ 434215 h 585900"/>
                <a:gd name="connsiteX241" fmla="*/ 907778 w 1122602"/>
                <a:gd name="connsiteY241" fmla="*/ 422077 h 585900"/>
                <a:gd name="connsiteX242" fmla="*/ 883786 w 1122602"/>
                <a:gd name="connsiteY242" fmla="*/ 386631 h 585900"/>
                <a:gd name="connsiteX243" fmla="*/ 857248 w 1122602"/>
                <a:gd name="connsiteY243" fmla="*/ 356228 h 585900"/>
                <a:gd name="connsiteX244" fmla="*/ 867594 w 1122602"/>
                <a:gd name="connsiteY244" fmla="*/ 363204 h 585900"/>
                <a:gd name="connsiteX245" fmla="*/ 994769 w 1122602"/>
                <a:gd name="connsiteY245" fmla="*/ 489671 h 585900"/>
                <a:gd name="connsiteX246" fmla="*/ 1056777 w 1122602"/>
                <a:gd name="connsiteY246" fmla="*/ 568413 h 585900"/>
                <a:gd name="connsiteX247" fmla="*/ 1073534 w 1122602"/>
                <a:gd name="connsiteY247" fmla="*/ 584086 h 585900"/>
                <a:gd name="connsiteX248" fmla="*/ 1083692 w 1122602"/>
                <a:gd name="connsiteY248" fmla="*/ 585900 h 585900"/>
                <a:gd name="connsiteX249" fmla="*/ 1082160 w 1122602"/>
                <a:gd name="connsiteY249" fmla="*/ 577157 h 585900"/>
                <a:gd name="connsiteX250" fmla="*/ 1056353 w 1122602"/>
                <a:gd name="connsiteY250" fmla="*/ 538245 h 585900"/>
                <a:gd name="connsiteX251" fmla="*/ 1011361 w 1122602"/>
                <a:gd name="connsiteY251" fmla="*/ 473810 h 585900"/>
                <a:gd name="connsiteX252" fmla="*/ 1004597 w 1122602"/>
                <a:gd name="connsiteY252" fmla="*/ 455238 h 585900"/>
                <a:gd name="connsiteX253" fmla="*/ 1015132 w 1122602"/>
                <a:gd name="connsiteY253" fmla="*/ 447248 h 585900"/>
                <a:gd name="connsiteX254" fmla="*/ 1034528 w 1122602"/>
                <a:gd name="connsiteY254" fmla="*/ 464052 h 585900"/>
                <a:gd name="connsiteX255" fmla="*/ 1061985 w 1122602"/>
                <a:gd name="connsiteY255" fmla="*/ 500937 h 585900"/>
                <a:gd name="connsiteX256" fmla="*/ 1112445 w 1122602"/>
                <a:gd name="connsiteY256" fmla="*/ 555214 h 585900"/>
                <a:gd name="connsiteX257" fmla="*/ 1122603 w 1122602"/>
                <a:gd name="connsiteY257" fmla="*/ 561201 h 585900"/>
                <a:gd name="connsiteX258" fmla="*/ 1121542 w 1122602"/>
                <a:gd name="connsiteY258" fmla="*/ 554743 h 585900"/>
                <a:gd name="connsiteX259" fmla="*/ 1115226 w 1122602"/>
                <a:gd name="connsiteY259" fmla="*/ 542205 h 585900"/>
                <a:gd name="connsiteX260" fmla="*/ 1062245 w 1122602"/>
                <a:gd name="connsiteY260" fmla="*/ 467069 h 585900"/>
                <a:gd name="connsiteX261" fmla="*/ 1037851 w 1122602"/>
                <a:gd name="connsiteY261" fmla="*/ 440319 h 585900"/>
                <a:gd name="connsiteX262" fmla="*/ 503418 w 1122602"/>
                <a:gd name="connsiteY262" fmla="*/ 55780 h 585900"/>
                <a:gd name="connsiteX263" fmla="*/ 460736 w 1122602"/>
                <a:gd name="connsiteY263" fmla="*/ 55945 h 585900"/>
                <a:gd name="connsiteX264" fmla="*/ 503418 w 1122602"/>
                <a:gd name="connsiteY264" fmla="*/ 55780 h 585900"/>
                <a:gd name="connsiteX265" fmla="*/ 341999 w 1122602"/>
                <a:gd name="connsiteY265" fmla="*/ 187126 h 585900"/>
                <a:gd name="connsiteX266" fmla="*/ 251214 w 1122602"/>
                <a:gd name="connsiteY266" fmla="*/ 249699 h 585900"/>
                <a:gd name="connsiteX267" fmla="*/ 225006 w 1122602"/>
                <a:gd name="connsiteY267" fmla="*/ 261436 h 585900"/>
                <a:gd name="connsiteX268" fmla="*/ 212986 w 1122602"/>
                <a:gd name="connsiteY268" fmla="*/ 249676 h 585900"/>
                <a:gd name="connsiteX269" fmla="*/ 223757 w 1122602"/>
                <a:gd name="connsiteY269" fmla="*/ 236572 h 585900"/>
                <a:gd name="connsiteX270" fmla="*/ 273981 w 1122602"/>
                <a:gd name="connsiteY270" fmla="*/ 213711 h 585900"/>
                <a:gd name="connsiteX271" fmla="*/ 341457 w 1122602"/>
                <a:gd name="connsiteY271" fmla="*/ 175247 h 585900"/>
                <a:gd name="connsiteX272" fmla="*/ 358167 w 1122602"/>
                <a:gd name="connsiteY272" fmla="*/ 168483 h 585900"/>
                <a:gd name="connsiteX273" fmla="*/ 359958 w 1122602"/>
                <a:gd name="connsiteY273" fmla="*/ 171241 h 585900"/>
                <a:gd name="connsiteX274" fmla="*/ 341999 w 1122602"/>
                <a:gd name="connsiteY274" fmla="*/ 187126 h 58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Lst>
              <a:rect l="l" t="t" r="r" b="b"/>
              <a:pathLst>
                <a:path w="1122602" h="585900">
                  <a:moveTo>
                    <a:pt x="1037851" y="440319"/>
                  </a:moveTo>
                  <a:cubicBezTo>
                    <a:pt x="1032172" y="434356"/>
                    <a:pt x="1025313" y="429313"/>
                    <a:pt x="1020600" y="422690"/>
                  </a:cubicBezTo>
                  <a:cubicBezTo>
                    <a:pt x="1014896" y="414701"/>
                    <a:pt x="1010984" y="405462"/>
                    <a:pt x="1006105" y="396883"/>
                  </a:cubicBezTo>
                  <a:cubicBezTo>
                    <a:pt x="1003300" y="391957"/>
                    <a:pt x="1000543" y="386890"/>
                    <a:pt x="996913" y="382577"/>
                  </a:cubicBezTo>
                  <a:cubicBezTo>
                    <a:pt x="994981" y="380291"/>
                    <a:pt x="991304" y="379466"/>
                    <a:pt x="988405" y="378005"/>
                  </a:cubicBezTo>
                  <a:cubicBezTo>
                    <a:pt x="986897" y="380951"/>
                    <a:pt x="984422" y="383779"/>
                    <a:pt x="984069" y="386843"/>
                  </a:cubicBezTo>
                  <a:cubicBezTo>
                    <a:pt x="982867" y="397637"/>
                    <a:pt x="986755" y="407088"/>
                    <a:pt x="992600" y="416091"/>
                  </a:cubicBezTo>
                  <a:cubicBezTo>
                    <a:pt x="996183" y="421583"/>
                    <a:pt x="999129" y="427616"/>
                    <a:pt x="1001439" y="433744"/>
                  </a:cubicBezTo>
                  <a:cubicBezTo>
                    <a:pt x="1002287" y="436006"/>
                    <a:pt x="1001439" y="440366"/>
                    <a:pt x="999718" y="441710"/>
                  </a:cubicBezTo>
                  <a:cubicBezTo>
                    <a:pt x="998233" y="442888"/>
                    <a:pt x="994227" y="441663"/>
                    <a:pt x="991752" y="440579"/>
                  </a:cubicBezTo>
                  <a:cubicBezTo>
                    <a:pt x="988641" y="439212"/>
                    <a:pt x="985601" y="437232"/>
                    <a:pt x="983079" y="434922"/>
                  </a:cubicBezTo>
                  <a:cubicBezTo>
                    <a:pt x="965544" y="418896"/>
                    <a:pt x="948316" y="402563"/>
                    <a:pt x="930687" y="386631"/>
                  </a:cubicBezTo>
                  <a:cubicBezTo>
                    <a:pt x="919515" y="376544"/>
                    <a:pt x="908273" y="366409"/>
                    <a:pt x="896277" y="357359"/>
                  </a:cubicBezTo>
                  <a:cubicBezTo>
                    <a:pt x="885318" y="349110"/>
                    <a:pt x="872756" y="346824"/>
                    <a:pt x="859086" y="351090"/>
                  </a:cubicBezTo>
                  <a:cubicBezTo>
                    <a:pt x="853571" y="352810"/>
                    <a:pt x="847279" y="353447"/>
                    <a:pt x="841575" y="352693"/>
                  </a:cubicBezTo>
                  <a:cubicBezTo>
                    <a:pt x="838346" y="352268"/>
                    <a:pt x="834905" y="348497"/>
                    <a:pt x="832808" y="345410"/>
                  </a:cubicBezTo>
                  <a:cubicBezTo>
                    <a:pt x="829697" y="340791"/>
                    <a:pt x="828660" y="334592"/>
                    <a:pt x="825077" y="330538"/>
                  </a:cubicBezTo>
                  <a:cubicBezTo>
                    <a:pt x="812633" y="316468"/>
                    <a:pt x="799341" y="303129"/>
                    <a:pt x="786614" y="289318"/>
                  </a:cubicBezTo>
                  <a:cubicBezTo>
                    <a:pt x="776574" y="278429"/>
                    <a:pt x="766628" y="267399"/>
                    <a:pt x="757106" y="256039"/>
                  </a:cubicBezTo>
                  <a:cubicBezTo>
                    <a:pt x="754349" y="252763"/>
                    <a:pt x="753194" y="248120"/>
                    <a:pt x="751309" y="244114"/>
                  </a:cubicBezTo>
                  <a:cubicBezTo>
                    <a:pt x="752063" y="243407"/>
                    <a:pt x="752841" y="242676"/>
                    <a:pt x="753595" y="241969"/>
                  </a:cubicBezTo>
                  <a:cubicBezTo>
                    <a:pt x="758780" y="244891"/>
                    <a:pt x="764507" y="247154"/>
                    <a:pt x="769032" y="250901"/>
                  </a:cubicBezTo>
                  <a:cubicBezTo>
                    <a:pt x="781995" y="261625"/>
                    <a:pt x="794062" y="273456"/>
                    <a:pt x="807236" y="283897"/>
                  </a:cubicBezTo>
                  <a:cubicBezTo>
                    <a:pt x="818808" y="293065"/>
                    <a:pt x="831087" y="301432"/>
                    <a:pt x="843626" y="309256"/>
                  </a:cubicBezTo>
                  <a:cubicBezTo>
                    <a:pt x="850861" y="313781"/>
                    <a:pt x="859228" y="314088"/>
                    <a:pt x="867948" y="312132"/>
                  </a:cubicBezTo>
                  <a:cubicBezTo>
                    <a:pt x="881759" y="309021"/>
                    <a:pt x="893614" y="312603"/>
                    <a:pt x="903041" y="324057"/>
                  </a:cubicBezTo>
                  <a:cubicBezTo>
                    <a:pt x="919562" y="344137"/>
                    <a:pt x="936343" y="363982"/>
                    <a:pt x="953524" y="383496"/>
                  </a:cubicBezTo>
                  <a:cubicBezTo>
                    <a:pt x="956258" y="386607"/>
                    <a:pt x="961608" y="387409"/>
                    <a:pt x="965733" y="389270"/>
                  </a:cubicBezTo>
                  <a:cubicBezTo>
                    <a:pt x="965591" y="384368"/>
                    <a:pt x="965615" y="379443"/>
                    <a:pt x="965167" y="374540"/>
                  </a:cubicBezTo>
                  <a:cubicBezTo>
                    <a:pt x="965026" y="372985"/>
                    <a:pt x="963682" y="371429"/>
                    <a:pt x="962645" y="370062"/>
                  </a:cubicBezTo>
                  <a:cubicBezTo>
                    <a:pt x="955575" y="360847"/>
                    <a:pt x="948976" y="351208"/>
                    <a:pt x="941245" y="342558"/>
                  </a:cubicBezTo>
                  <a:cubicBezTo>
                    <a:pt x="896371" y="292429"/>
                    <a:pt x="846949" y="247036"/>
                    <a:pt x="795075" y="204330"/>
                  </a:cubicBezTo>
                  <a:cubicBezTo>
                    <a:pt x="770635" y="184203"/>
                    <a:pt x="745817" y="164477"/>
                    <a:pt x="717135" y="150430"/>
                  </a:cubicBezTo>
                  <a:cubicBezTo>
                    <a:pt x="670328" y="127522"/>
                    <a:pt x="620906" y="112249"/>
                    <a:pt x="570352" y="100418"/>
                  </a:cubicBezTo>
                  <a:cubicBezTo>
                    <a:pt x="546548" y="94856"/>
                    <a:pt x="522579" y="89482"/>
                    <a:pt x="497856" y="91415"/>
                  </a:cubicBezTo>
                  <a:cubicBezTo>
                    <a:pt x="494273" y="91698"/>
                    <a:pt x="490927" y="94880"/>
                    <a:pt x="487486" y="96741"/>
                  </a:cubicBezTo>
                  <a:cubicBezTo>
                    <a:pt x="489748" y="99758"/>
                    <a:pt x="491422" y="104425"/>
                    <a:pt x="494415" y="105509"/>
                  </a:cubicBezTo>
                  <a:cubicBezTo>
                    <a:pt x="503818" y="108973"/>
                    <a:pt x="513623" y="112815"/>
                    <a:pt x="523451" y="113404"/>
                  </a:cubicBezTo>
                  <a:cubicBezTo>
                    <a:pt x="557601" y="115455"/>
                    <a:pt x="591327" y="119603"/>
                    <a:pt x="623969" y="130208"/>
                  </a:cubicBezTo>
                  <a:cubicBezTo>
                    <a:pt x="653830" y="139895"/>
                    <a:pt x="683574" y="149746"/>
                    <a:pt x="707566" y="171641"/>
                  </a:cubicBezTo>
                  <a:cubicBezTo>
                    <a:pt x="712822" y="176426"/>
                    <a:pt x="720411" y="178782"/>
                    <a:pt x="727128" y="181823"/>
                  </a:cubicBezTo>
                  <a:cubicBezTo>
                    <a:pt x="733774" y="184840"/>
                    <a:pt x="741363" y="186301"/>
                    <a:pt x="747373" y="190213"/>
                  </a:cubicBezTo>
                  <a:cubicBezTo>
                    <a:pt x="779614" y="211236"/>
                    <a:pt x="808768" y="236195"/>
                    <a:pt x="836626" y="262638"/>
                  </a:cubicBezTo>
                  <a:cubicBezTo>
                    <a:pt x="846289" y="271830"/>
                    <a:pt x="855197" y="281823"/>
                    <a:pt x="864177" y="291722"/>
                  </a:cubicBezTo>
                  <a:cubicBezTo>
                    <a:pt x="866180" y="293937"/>
                    <a:pt x="867029" y="297213"/>
                    <a:pt x="868419" y="299994"/>
                  </a:cubicBezTo>
                  <a:cubicBezTo>
                    <a:pt x="867618" y="300701"/>
                    <a:pt x="866817" y="301432"/>
                    <a:pt x="866015" y="302139"/>
                  </a:cubicBezTo>
                  <a:cubicBezTo>
                    <a:pt x="856847" y="296553"/>
                    <a:pt x="847137" y="291651"/>
                    <a:pt x="838582" y="285217"/>
                  </a:cubicBezTo>
                  <a:cubicBezTo>
                    <a:pt x="807542" y="261837"/>
                    <a:pt x="777139" y="237656"/>
                    <a:pt x="745982" y="214441"/>
                  </a:cubicBezTo>
                  <a:cubicBezTo>
                    <a:pt x="736178" y="207135"/>
                    <a:pt x="724912" y="201762"/>
                    <a:pt x="714118" y="195869"/>
                  </a:cubicBezTo>
                  <a:cubicBezTo>
                    <a:pt x="705162" y="190967"/>
                    <a:pt x="695711" y="186961"/>
                    <a:pt x="686849" y="181870"/>
                  </a:cubicBezTo>
                  <a:cubicBezTo>
                    <a:pt x="680038" y="177958"/>
                    <a:pt x="674240" y="172207"/>
                    <a:pt x="667288" y="168648"/>
                  </a:cubicBezTo>
                  <a:cubicBezTo>
                    <a:pt x="645935" y="157783"/>
                    <a:pt x="622862" y="152551"/>
                    <a:pt x="599270" y="149393"/>
                  </a:cubicBezTo>
                  <a:cubicBezTo>
                    <a:pt x="590502" y="148214"/>
                    <a:pt x="581735" y="147130"/>
                    <a:pt x="572944" y="145999"/>
                  </a:cubicBezTo>
                  <a:cubicBezTo>
                    <a:pt x="572756" y="146848"/>
                    <a:pt x="572543" y="147672"/>
                    <a:pt x="572355" y="148521"/>
                  </a:cubicBezTo>
                  <a:cubicBezTo>
                    <a:pt x="583974" y="153729"/>
                    <a:pt x="595570" y="158962"/>
                    <a:pt x="607189" y="164147"/>
                  </a:cubicBezTo>
                  <a:cubicBezTo>
                    <a:pt x="647349" y="182082"/>
                    <a:pt x="687651" y="199711"/>
                    <a:pt x="724158" y="224670"/>
                  </a:cubicBezTo>
                  <a:cubicBezTo>
                    <a:pt x="728612" y="227710"/>
                    <a:pt x="732690" y="231481"/>
                    <a:pt x="736249" y="235535"/>
                  </a:cubicBezTo>
                  <a:cubicBezTo>
                    <a:pt x="737663" y="237137"/>
                    <a:pt x="737168" y="240390"/>
                    <a:pt x="737568" y="242888"/>
                  </a:cubicBezTo>
                  <a:cubicBezTo>
                    <a:pt x="734882" y="243242"/>
                    <a:pt x="732030" y="244326"/>
                    <a:pt x="729532" y="243784"/>
                  </a:cubicBezTo>
                  <a:cubicBezTo>
                    <a:pt x="727033" y="243242"/>
                    <a:pt x="724889" y="241097"/>
                    <a:pt x="722555" y="239683"/>
                  </a:cubicBezTo>
                  <a:cubicBezTo>
                    <a:pt x="717088" y="236313"/>
                    <a:pt x="711879" y="232400"/>
                    <a:pt x="706105" y="229713"/>
                  </a:cubicBezTo>
                  <a:cubicBezTo>
                    <a:pt x="652770" y="204778"/>
                    <a:pt x="597573" y="185052"/>
                    <a:pt x="540396" y="170981"/>
                  </a:cubicBezTo>
                  <a:cubicBezTo>
                    <a:pt x="533915" y="169379"/>
                    <a:pt x="526727" y="169497"/>
                    <a:pt x="520033" y="170251"/>
                  </a:cubicBezTo>
                  <a:cubicBezTo>
                    <a:pt x="514872" y="170840"/>
                    <a:pt x="512444" y="175318"/>
                    <a:pt x="515037" y="180338"/>
                  </a:cubicBezTo>
                  <a:cubicBezTo>
                    <a:pt x="518831" y="187644"/>
                    <a:pt x="515296" y="191014"/>
                    <a:pt x="508980" y="192947"/>
                  </a:cubicBezTo>
                  <a:cubicBezTo>
                    <a:pt x="495357" y="197142"/>
                    <a:pt x="481641" y="197024"/>
                    <a:pt x="468230" y="192216"/>
                  </a:cubicBezTo>
                  <a:cubicBezTo>
                    <a:pt x="462032" y="190001"/>
                    <a:pt x="458355" y="185806"/>
                    <a:pt x="458025" y="178311"/>
                  </a:cubicBezTo>
                  <a:cubicBezTo>
                    <a:pt x="457884" y="175059"/>
                    <a:pt x="454396" y="170722"/>
                    <a:pt x="451285" y="169143"/>
                  </a:cubicBezTo>
                  <a:cubicBezTo>
                    <a:pt x="446830" y="166904"/>
                    <a:pt x="441363" y="166008"/>
                    <a:pt x="436272" y="165867"/>
                  </a:cubicBezTo>
                  <a:cubicBezTo>
                    <a:pt x="422154" y="165466"/>
                    <a:pt x="408037" y="165844"/>
                    <a:pt x="393920" y="165679"/>
                  </a:cubicBezTo>
                  <a:cubicBezTo>
                    <a:pt x="389937" y="165631"/>
                    <a:pt x="385954" y="164712"/>
                    <a:pt x="381146" y="164076"/>
                  </a:cubicBezTo>
                  <a:cubicBezTo>
                    <a:pt x="396701" y="148662"/>
                    <a:pt x="396041" y="148969"/>
                    <a:pt x="387509" y="129431"/>
                  </a:cubicBezTo>
                  <a:cubicBezTo>
                    <a:pt x="383173" y="119485"/>
                    <a:pt x="381004" y="108384"/>
                    <a:pt x="379213" y="97566"/>
                  </a:cubicBezTo>
                  <a:cubicBezTo>
                    <a:pt x="378270" y="91910"/>
                    <a:pt x="380816" y="86395"/>
                    <a:pt x="388263" y="85429"/>
                  </a:cubicBezTo>
                  <a:cubicBezTo>
                    <a:pt x="406859" y="83001"/>
                    <a:pt x="425383" y="79796"/>
                    <a:pt x="444026" y="77887"/>
                  </a:cubicBezTo>
                  <a:cubicBezTo>
                    <a:pt x="489442" y="73244"/>
                    <a:pt x="534740" y="71783"/>
                    <a:pt x="579638" y="83425"/>
                  </a:cubicBezTo>
                  <a:cubicBezTo>
                    <a:pt x="595193" y="87456"/>
                    <a:pt x="610135" y="86206"/>
                    <a:pt x="620246" y="70369"/>
                  </a:cubicBezTo>
                  <a:cubicBezTo>
                    <a:pt x="623993" y="64500"/>
                    <a:pt x="631087" y="62945"/>
                    <a:pt x="637568" y="64288"/>
                  </a:cubicBezTo>
                  <a:cubicBezTo>
                    <a:pt x="650554" y="66998"/>
                    <a:pt x="663328" y="70675"/>
                    <a:pt x="676197" y="73951"/>
                  </a:cubicBezTo>
                  <a:cubicBezTo>
                    <a:pt x="683574" y="75836"/>
                    <a:pt x="690903" y="78028"/>
                    <a:pt x="698351" y="79560"/>
                  </a:cubicBezTo>
                  <a:cubicBezTo>
                    <a:pt x="702876" y="80503"/>
                    <a:pt x="704973" y="77651"/>
                    <a:pt x="704031" y="73385"/>
                  </a:cubicBezTo>
                  <a:cubicBezTo>
                    <a:pt x="701344" y="61177"/>
                    <a:pt x="697361" y="49676"/>
                    <a:pt x="687156" y="41262"/>
                  </a:cubicBezTo>
                  <a:cubicBezTo>
                    <a:pt x="672968" y="29548"/>
                    <a:pt x="656659" y="22030"/>
                    <a:pt x="639194" y="17151"/>
                  </a:cubicBezTo>
                  <a:cubicBezTo>
                    <a:pt x="619727" y="11707"/>
                    <a:pt x="600048" y="8243"/>
                    <a:pt x="580792" y="18424"/>
                  </a:cubicBezTo>
                  <a:cubicBezTo>
                    <a:pt x="580156" y="18754"/>
                    <a:pt x="579048" y="18165"/>
                    <a:pt x="577894" y="17953"/>
                  </a:cubicBezTo>
                  <a:cubicBezTo>
                    <a:pt x="578223" y="16609"/>
                    <a:pt x="578365" y="15643"/>
                    <a:pt x="578718" y="14747"/>
                  </a:cubicBezTo>
                  <a:cubicBezTo>
                    <a:pt x="582419" y="5650"/>
                    <a:pt x="581287" y="2115"/>
                    <a:pt x="571813" y="677"/>
                  </a:cubicBezTo>
                  <a:cubicBezTo>
                    <a:pt x="563682" y="-548"/>
                    <a:pt x="555150" y="112"/>
                    <a:pt x="546901" y="913"/>
                  </a:cubicBezTo>
                  <a:cubicBezTo>
                    <a:pt x="543743" y="1219"/>
                    <a:pt x="538629" y="3977"/>
                    <a:pt x="538393" y="6098"/>
                  </a:cubicBezTo>
                  <a:cubicBezTo>
                    <a:pt x="538016" y="9185"/>
                    <a:pt x="540373" y="13923"/>
                    <a:pt x="543060" y="15808"/>
                  </a:cubicBezTo>
                  <a:cubicBezTo>
                    <a:pt x="551544" y="21724"/>
                    <a:pt x="560736" y="26555"/>
                    <a:pt x="569597" y="31929"/>
                  </a:cubicBezTo>
                  <a:cubicBezTo>
                    <a:pt x="572261" y="33555"/>
                    <a:pt x="574688" y="35582"/>
                    <a:pt x="577210" y="37420"/>
                  </a:cubicBezTo>
                  <a:cubicBezTo>
                    <a:pt x="576904" y="38104"/>
                    <a:pt x="576597" y="38764"/>
                    <a:pt x="576291" y="39447"/>
                  </a:cubicBezTo>
                  <a:cubicBezTo>
                    <a:pt x="571153" y="39801"/>
                    <a:pt x="565992" y="40720"/>
                    <a:pt x="560901" y="40413"/>
                  </a:cubicBezTo>
                  <a:cubicBezTo>
                    <a:pt x="537945" y="39070"/>
                    <a:pt x="515013" y="36855"/>
                    <a:pt x="492034" y="35959"/>
                  </a:cubicBezTo>
                  <a:cubicBezTo>
                    <a:pt x="475277" y="35299"/>
                    <a:pt x="458450" y="35770"/>
                    <a:pt x="441693" y="36595"/>
                  </a:cubicBezTo>
                  <a:cubicBezTo>
                    <a:pt x="434669" y="36949"/>
                    <a:pt x="428188" y="39636"/>
                    <a:pt x="427740" y="48921"/>
                  </a:cubicBezTo>
                  <a:cubicBezTo>
                    <a:pt x="427481" y="54342"/>
                    <a:pt x="423569" y="57524"/>
                    <a:pt x="418148" y="57123"/>
                  </a:cubicBezTo>
                  <a:cubicBezTo>
                    <a:pt x="413057" y="56723"/>
                    <a:pt x="408037" y="55285"/>
                    <a:pt x="403017" y="54177"/>
                  </a:cubicBezTo>
                  <a:cubicBezTo>
                    <a:pt x="398893" y="53258"/>
                    <a:pt x="394839" y="52174"/>
                    <a:pt x="390738" y="51160"/>
                  </a:cubicBezTo>
                  <a:cubicBezTo>
                    <a:pt x="395805" y="60022"/>
                    <a:pt x="391751" y="65608"/>
                    <a:pt x="385836" y="69308"/>
                  </a:cubicBezTo>
                  <a:cubicBezTo>
                    <a:pt x="374782" y="76213"/>
                    <a:pt x="363116" y="82106"/>
                    <a:pt x="351709" y="88493"/>
                  </a:cubicBezTo>
                  <a:cubicBezTo>
                    <a:pt x="347372" y="90920"/>
                    <a:pt x="343130" y="93489"/>
                    <a:pt x="338864" y="95987"/>
                  </a:cubicBezTo>
                  <a:cubicBezTo>
                    <a:pt x="339053" y="96789"/>
                    <a:pt x="339241" y="97590"/>
                    <a:pt x="339430" y="98391"/>
                  </a:cubicBezTo>
                  <a:cubicBezTo>
                    <a:pt x="350248" y="99829"/>
                    <a:pt x="361042" y="101267"/>
                    <a:pt x="371860" y="102704"/>
                  </a:cubicBezTo>
                  <a:cubicBezTo>
                    <a:pt x="372001" y="103671"/>
                    <a:pt x="372166" y="104660"/>
                    <a:pt x="372308" y="105627"/>
                  </a:cubicBezTo>
                  <a:cubicBezTo>
                    <a:pt x="363870" y="112179"/>
                    <a:pt x="355433" y="118731"/>
                    <a:pt x="345699" y="126272"/>
                  </a:cubicBezTo>
                  <a:cubicBezTo>
                    <a:pt x="352982" y="127309"/>
                    <a:pt x="357719" y="127993"/>
                    <a:pt x="364954" y="129030"/>
                  </a:cubicBezTo>
                  <a:cubicBezTo>
                    <a:pt x="358591" y="134804"/>
                    <a:pt x="354419" y="139824"/>
                    <a:pt x="349187" y="143100"/>
                  </a:cubicBezTo>
                  <a:cubicBezTo>
                    <a:pt x="317818" y="162827"/>
                    <a:pt x="286566" y="182789"/>
                    <a:pt x="254537" y="201384"/>
                  </a:cubicBezTo>
                  <a:cubicBezTo>
                    <a:pt x="239053" y="210388"/>
                    <a:pt x="222013" y="216704"/>
                    <a:pt x="205539" y="223963"/>
                  </a:cubicBezTo>
                  <a:cubicBezTo>
                    <a:pt x="203300" y="224953"/>
                    <a:pt x="200377" y="224387"/>
                    <a:pt x="197761" y="224528"/>
                  </a:cubicBezTo>
                  <a:cubicBezTo>
                    <a:pt x="197525" y="223798"/>
                    <a:pt x="197266" y="223067"/>
                    <a:pt x="197031" y="222360"/>
                  </a:cubicBezTo>
                  <a:cubicBezTo>
                    <a:pt x="209592" y="203859"/>
                    <a:pt x="229131" y="192405"/>
                    <a:pt x="244426" y="176473"/>
                  </a:cubicBezTo>
                  <a:cubicBezTo>
                    <a:pt x="241221" y="177604"/>
                    <a:pt x="238251" y="179183"/>
                    <a:pt x="235400" y="180904"/>
                  </a:cubicBezTo>
                  <a:cubicBezTo>
                    <a:pt x="219279" y="190567"/>
                    <a:pt x="203323" y="200489"/>
                    <a:pt x="187038" y="209893"/>
                  </a:cubicBezTo>
                  <a:cubicBezTo>
                    <a:pt x="168419" y="220640"/>
                    <a:pt x="149446" y="230774"/>
                    <a:pt x="130780" y="241403"/>
                  </a:cubicBezTo>
                  <a:cubicBezTo>
                    <a:pt x="119915" y="247602"/>
                    <a:pt x="108485" y="254696"/>
                    <a:pt x="105586" y="267328"/>
                  </a:cubicBezTo>
                  <a:cubicBezTo>
                    <a:pt x="101202" y="286395"/>
                    <a:pt x="91233" y="302068"/>
                    <a:pt x="79496" y="316633"/>
                  </a:cubicBezTo>
                  <a:cubicBezTo>
                    <a:pt x="57672" y="343689"/>
                    <a:pt x="37615" y="371429"/>
                    <a:pt x="26090" y="404849"/>
                  </a:cubicBezTo>
                  <a:cubicBezTo>
                    <a:pt x="19679" y="423421"/>
                    <a:pt x="10181" y="440932"/>
                    <a:pt x="2616" y="459150"/>
                  </a:cubicBezTo>
                  <a:cubicBezTo>
                    <a:pt x="683" y="463817"/>
                    <a:pt x="825" y="469332"/>
                    <a:pt x="0" y="474470"/>
                  </a:cubicBezTo>
                  <a:cubicBezTo>
                    <a:pt x="1084" y="474965"/>
                    <a:pt x="2145" y="475460"/>
                    <a:pt x="3229" y="475954"/>
                  </a:cubicBezTo>
                  <a:cubicBezTo>
                    <a:pt x="5586" y="473668"/>
                    <a:pt x="8485" y="471712"/>
                    <a:pt x="10229" y="469025"/>
                  </a:cubicBezTo>
                  <a:cubicBezTo>
                    <a:pt x="14942" y="461790"/>
                    <a:pt x="19844" y="454578"/>
                    <a:pt x="23450" y="446777"/>
                  </a:cubicBezTo>
                  <a:cubicBezTo>
                    <a:pt x="45510" y="398981"/>
                    <a:pt x="73038" y="354460"/>
                    <a:pt x="104572" y="312438"/>
                  </a:cubicBezTo>
                  <a:cubicBezTo>
                    <a:pt x="122249" y="288870"/>
                    <a:pt x="140231" y="265467"/>
                    <a:pt x="163281" y="246635"/>
                  </a:cubicBezTo>
                  <a:cubicBezTo>
                    <a:pt x="169927" y="241215"/>
                    <a:pt x="177163" y="237114"/>
                    <a:pt x="186071" y="237161"/>
                  </a:cubicBezTo>
                  <a:cubicBezTo>
                    <a:pt x="191233" y="237185"/>
                    <a:pt x="193236" y="239589"/>
                    <a:pt x="190054" y="244114"/>
                  </a:cubicBezTo>
                  <a:cubicBezTo>
                    <a:pt x="186071" y="249770"/>
                    <a:pt x="181947" y="255356"/>
                    <a:pt x="177280" y="260446"/>
                  </a:cubicBezTo>
                  <a:cubicBezTo>
                    <a:pt x="160900" y="278358"/>
                    <a:pt x="143578" y="295469"/>
                    <a:pt x="127952" y="313994"/>
                  </a:cubicBezTo>
                  <a:cubicBezTo>
                    <a:pt x="117346" y="326555"/>
                    <a:pt x="108579" y="340743"/>
                    <a:pt x="99906" y="354790"/>
                  </a:cubicBezTo>
                  <a:cubicBezTo>
                    <a:pt x="97950" y="357972"/>
                    <a:pt x="98185" y="365961"/>
                    <a:pt x="100330" y="367423"/>
                  </a:cubicBezTo>
                  <a:cubicBezTo>
                    <a:pt x="104148" y="370015"/>
                    <a:pt x="110464" y="370557"/>
                    <a:pt x="115272" y="369638"/>
                  </a:cubicBezTo>
                  <a:cubicBezTo>
                    <a:pt x="119491" y="368837"/>
                    <a:pt x="123993" y="365584"/>
                    <a:pt x="126774" y="362120"/>
                  </a:cubicBezTo>
                  <a:cubicBezTo>
                    <a:pt x="131204" y="356652"/>
                    <a:pt x="134410" y="350171"/>
                    <a:pt x="137992" y="344019"/>
                  </a:cubicBezTo>
                  <a:cubicBezTo>
                    <a:pt x="145652" y="330868"/>
                    <a:pt x="152298" y="316963"/>
                    <a:pt x="161136" y="304660"/>
                  </a:cubicBezTo>
                  <a:cubicBezTo>
                    <a:pt x="169644" y="292782"/>
                    <a:pt x="180910" y="283096"/>
                    <a:pt x="195074" y="277887"/>
                  </a:cubicBezTo>
                  <a:cubicBezTo>
                    <a:pt x="203040" y="274965"/>
                    <a:pt x="208202" y="276756"/>
                    <a:pt x="210818" y="282671"/>
                  </a:cubicBezTo>
                  <a:cubicBezTo>
                    <a:pt x="214165" y="290190"/>
                    <a:pt x="211973" y="297213"/>
                    <a:pt x="204337" y="300654"/>
                  </a:cubicBezTo>
                  <a:cubicBezTo>
                    <a:pt x="200165" y="302539"/>
                    <a:pt x="195263" y="302657"/>
                    <a:pt x="190832" y="304048"/>
                  </a:cubicBezTo>
                  <a:cubicBezTo>
                    <a:pt x="185553" y="305721"/>
                    <a:pt x="179944" y="307135"/>
                    <a:pt x="175395" y="310058"/>
                  </a:cubicBezTo>
                  <a:cubicBezTo>
                    <a:pt x="171035" y="312862"/>
                    <a:pt x="170634" y="323185"/>
                    <a:pt x="173981" y="327050"/>
                  </a:cubicBezTo>
                  <a:cubicBezTo>
                    <a:pt x="178176" y="331858"/>
                    <a:pt x="183125" y="329666"/>
                    <a:pt x="187485" y="327380"/>
                  </a:cubicBezTo>
                  <a:cubicBezTo>
                    <a:pt x="191610" y="325212"/>
                    <a:pt x="195711" y="322667"/>
                    <a:pt x="199175" y="319556"/>
                  </a:cubicBezTo>
                  <a:cubicBezTo>
                    <a:pt x="210370" y="309445"/>
                    <a:pt x="221117" y="298792"/>
                    <a:pt x="232336" y="288705"/>
                  </a:cubicBezTo>
                  <a:cubicBezTo>
                    <a:pt x="244285" y="277958"/>
                    <a:pt x="256022" y="266881"/>
                    <a:pt x="268867" y="257265"/>
                  </a:cubicBezTo>
                  <a:cubicBezTo>
                    <a:pt x="295923" y="236972"/>
                    <a:pt x="326467" y="226037"/>
                    <a:pt x="360641" y="226602"/>
                  </a:cubicBezTo>
                  <a:cubicBezTo>
                    <a:pt x="363305" y="226650"/>
                    <a:pt x="365944" y="227451"/>
                    <a:pt x="368607" y="227899"/>
                  </a:cubicBezTo>
                  <a:cubicBezTo>
                    <a:pt x="368796" y="228676"/>
                    <a:pt x="369008" y="229431"/>
                    <a:pt x="369197" y="230208"/>
                  </a:cubicBezTo>
                  <a:cubicBezTo>
                    <a:pt x="366133" y="232400"/>
                    <a:pt x="363328" y="235087"/>
                    <a:pt x="359958" y="236666"/>
                  </a:cubicBezTo>
                  <a:cubicBezTo>
                    <a:pt x="352581" y="240083"/>
                    <a:pt x="345110" y="243454"/>
                    <a:pt x="337403" y="245928"/>
                  </a:cubicBezTo>
                  <a:cubicBezTo>
                    <a:pt x="314448" y="253258"/>
                    <a:pt x="294155" y="265184"/>
                    <a:pt x="275466" y="280149"/>
                  </a:cubicBezTo>
                  <a:cubicBezTo>
                    <a:pt x="239618" y="308856"/>
                    <a:pt x="209640" y="343053"/>
                    <a:pt x="183149" y="380338"/>
                  </a:cubicBezTo>
                  <a:cubicBezTo>
                    <a:pt x="145840" y="432848"/>
                    <a:pt x="114919" y="488540"/>
                    <a:pt x="100283" y="552033"/>
                  </a:cubicBezTo>
                  <a:cubicBezTo>
                    <a:pt x="98256" y="560824"/>
                    <a:pt x="97101" y="569827"/>
                    <a:pt x="95546" y="578736"/>
                  </a:cubicBezTo>
                  <a:cubicBezTo>
                    <a:pt x="96253" y="578901"/>
                    <a:pt x="96960" y="579042"/>
                    <a:pt x="97667" y="579207"/>
                  </a:cubicBezTo>
                  <a:cubicBezTo>
                    <a:pt x="99104" y="576685"/>
                    <a:pt x="100778" y="574258"/>
                    <a:pt x="101909" y="571618"/>
                  </a:cubicBezTo>
                  <a:cubicBezTo>
                    <a:pt x="110040" y="552551"/>
                    <a:pt x="118030" y="533437"/>
                    <a:pt x="126137" y="514371"/>
                  </a:cubicBezTo>
                  <a:cubicBezTo>
                    <a:pt x="129885" y="505533"/>
                    <a:pt x="133161" y="496412"/>
                    <a:pt x="137709" y="487998"/>
                  </a:cubicBezTo>
                  <a:cubicBezTo>
                    <a:pt x="144756" y="474941"/>
                    <a:pt x="153476" y="471382"/>
                    <a:pt x="167994" y="474399"/>
                  </a:cubicBezTo>
                  <a:cubicBezTo>
                    <a:pt x="179614" y="476827"/>
                    <a:pt x="189724" y="474069"/>
                    <a:pt x="197573" y="465160"/>
                  </a:cubicBezTo>
                  <a:cubicBezTo>
                    <a:pt x="201956" y="460187"/>
                    <a:pt x="205798" y="454649"/>
                    <a:pt x="209310" y="449016"/>
                  </a:cubicBezTo>
                  <a:cubicBezTo>
                    <a:pt x="217417" y="436006"/>
                    <a:pt x="224511" y="422360"/>
                    <a:pt x="233161" y="409728"/>
                  </a:cubicBezTo>
                  <a:cubicBezTo>
                    <a:pt x="266675" y="360847"/>
                    <a:pt x="309828" y="323256"/>
                    <a:pt x="364907" y="300371"/>
                  </a:cubicBezTo>
                  <a:cubicBezTo>
                    <a:pt x="407636" y="282601"/>
                    <a:pt x="451261" y="277581"/>
                    <a:pt x="496701" y="290095"/>
                  </a:cubicBezTo>
                  <a:cubicBezTo>
                    <a:pt x="509734" y="293701"/>
                    <a:pt x="524087" y="293136"/>
                    <a:pt x="537828" y="293348"/>
                  </a:cubicBezTo>
                  <a:cubicBezTo>
                    <a:pt x="542565" y="293418"/>
                    <a:pt x="547844" y="290732"/>
                    <a:pt x="551992" y="287974"/>
                  </a:cubicBezTo>
                  <a:cubicBezTo>
                    <a:pt x="558120" y="283873"/>
                    <a:pt x="557507" y="278995"/>
                    <a:pt x="551191" y="275318"/>
                  </a:cubicBezTo>
                  <a:cubicBezTo>
                    <a:pt x="549305" y="274210"/>
                    <a:pt x="547184" y="273150"/>
                    <a:pt x="545063" y="272820"/>
                  </a:cubicBezTo>
                  <a:cubicBezTo>
                    <a:pt x="527505" y="270251"/>
                    <a:pt x="509946" y="265914"/>
                    <a:pt x="492364" y="265844"/>
                  </a:cubicBezTo>
                  <a:cubicBezTo>
                    <a:pt x="463234" y="265749"/>
                    <a:pt x="433986" y="267258"/>
                    <a:pt x="404997" y="270274"/>
                  </a:cubicBezTo>
                  <a:cubicBezTo>
                    <a:pt x="376079" y="273268"/>
                    <a:pt x="348504" y="281469"/>
                    <a:pt x="324158" y="298792"/>
                  </a:cubicBezTo>
                  <a:cubicBezTo>
                    <a:pt x="282324" y="328535"/>
                    <a:pt x="244992" y="363110"/>
                    <a:pt x="212232" y="402539"/>
                  </a:cubicBezTo>
                  <a:cubicBezTo>
                    <a:pt x="199505" y="417859"/>
                    <a:pt x="186189" y="433225"/>
                    <a:pt x="184209" y="454531"/>
                  </a:cubicBezTo>
                  <a:cubicBezTo>
                    <a:pt x="184092" y="455709"/>
                    <a:pt x="183408" y="456864"/>
                    <a:pt x="182842" y="457948"/>
                  </a:cubicBezTo>
                  <a:cubicBezTo>
                    <a:pt x="178883" y="465490"/>
                    <a:pt x="171247" y="468012"/>
                    <a:pt x="163234" y="464170"/>
                  </a:cubicBezTo>
                  <a:cubicBezTo>
                    <a:pt x="155056" y="460234"/>
                    <a:pt x="158921" y="454319"/>
                    <a:pt x="161325" y="449087"/>
                  </a:cubicBezTo>
                  <a:cubicBezTo>
                    <a:pt x="174688" y="419886"/>
                    <a:pt x="192883" y="393890"/>
                    <a:pt x="212892" y="368813"/>
                  </a:cubicBezTo>
                  <a:cubicBezTo>
                    <a:pt x="235023" y="341073"/>
                    <a:pt x="256635" y="313381"/>
                    <a:pt x="287839" y="294715"/>
                  </a:cubicBezTo>
                  <a:cubicBezTo>
                    <a:pt x="318690" y="276261"/>
                    <a:pt x="349564" y="258349"/>
                    <a:pt x="385577" y="251868"/>
                  </a:cubicBezTo>
                  <a:cubicBezTo>
                    <a:pt x="389418" y="251184"/>
                    <a:pt x="393236" y="249864"/>
                    <a:pt x="396842" y="248332"/>
                  </a:cubicBezTo>
                  <a:cubicBezTo>
                    <a:pt x="404620" y="245009"/>
                    <a:pt x="405892" y="241238"/>
                    <a:pt x="400519" y="234804"/>
                  </a:cubicBezTo>
                  <a:cubicBezTo>
                    <a:pt x="388570" y="220522"/>
                    <a:pt x="374099" y="210340"/>
                    <a:pt x="354773" y="208832"/>
                  </a:cubicBezTo>
                  <a:cubicBezTo>
                    <a:pt x="352817" y="208691"/>
                    <a:pt x="350884" y="207913"/>
                    <a:pt x="348645" y="207371"/>
                  </a:cubicBezTo>
                  <a:cubicBezTo>
                    <a:pt x="357035" y="193301"/>
                    <a:pt x="374735" y="187338"/>
                    <a:pt x="388475" y="194974"/>
                  </a:cubicBezTo>
                  <a:cubicBezTo>
                    <a:pt x="398963" y="200795"/>
                    <a:pt x="408037" y="209091"/>
                    <a:pt x="417794" y="216256"/>
                  </a:cubicBezTo>
                  <a:cubicBezTo>
                    <a:pt x="420788" y="218448"/>
                    <a:pt x="423875" y="220522"/>
                    <a:pt x="426915" y="222643"/>
                  </a:cubicBezTo>
                  <a:cubicBezTo>
                    <a:pt x="427457" y="222195"/>
                    <a:pt x="427999" y="221771"/>
                    <a:pt x="428518" y="221323"/>
                  </a:cubicBezTo>
                  <a:cubicBezTo>
                    <a:pt x="427339" y="217411"/>
                    <a:pt x="425878" y="213546"/>
                    <a:pt x="425077" y="209539"/>
                  </a:cubicBezTo>
                  <a:cubicBezTo>
                    <a:pt x="423757" y="203058"/>
                    <a:pt x="421990" y="196506"/>
                    <a:pt x="421990" y="190001"/>
                  </a:cubicBezTo>
                  <a:cubicBezTo>
                    <a:pt x="421990" y="182860"/>
                    <a:pt x="427882" y="179961"/>
                    <a:pt x="433915" y="183850"/>
                  </a:cubicBezTo>
                  <a:cubicBezTo>
                    <a:pt x="436838" y="185735"/>
                    <a:pt x="440302" y="189058"/>
                    <a:pt x="440679" y="192099"/>
                  </a:cubicBezTo>
                  <a:cubicBezTo>
                    <a:pt x="441645" y="199852"/>
                    <a:pt x="446713" y="202963"/>
                    <a:pt x="452840" y="204213"/>
                  </a:cubicBezTo>
                  <a:cubicBezTo>
                    <a:pt x="463187" y="206334"/>
                    <a:pt x="473745" y="207441"/>
                    <a:pt x="484210" y="208903"/>
                  </a:cubicBezTo>
                  <a:cubicBezTo>
                    <a:pt x="505680" y="211896"/>
                    <a:pt x="527363" y="213852"/>
                    <a:pt x="548551" y="218212"/>
                  </a:cubicBezTo>
                  <a:cubicBezTo>
                    <a:pt x="560170" y="220593"/>
                    <a:pt x="570823" y="227357"/>
                    <a:pt x="582183" y="231481"/>
                  </a:cubicBezTo>
                  <a:cubicBezTo>
                    <a:pt x="592718" y="235299"/>
                    <a:pt x="596088" y="233579"/>
                    <a:pt x="600873" y="223609"/>
                  </a:cubicBezTo>
                  <a:cubicBezTo>
                    <a:pt x="604431" y="216209"/>
                    <a:pt x="610158" y="211401"/>
                    <a:pt x="618077" y="209704"/>
                  </a:cubicBezTo>
                  <a:cubicBezTo>
                    <a:pt x="620387" y="209209"/>
                    <a:pt x="624040" y="209845"/>
                    <a:pt x="625336" y="211401"/>
                  </a:cubicBezTo>
                  <a:cubicBezTo>
                    <a:pt x="626444" y="212697"/>
                    <a:pt x="625713" y="216492"/>
                    <a:pt x="624606" y="218542"/>
                  </a:cubicBezTo>
                  <a:cubicBezTo>
                    <a:pt x="615155" y="236100"/>
                    <a:pt x="594674" y="245999"/>
                    <a:pt x="575136" y="242558"/>
                  </a:cubicBezTo>
                  <a:cubicBezTo>
                    <a:pt x="569550" y="241568"/>
                    <a:pt x="564059" y="240178"/>
                    <a:pt x="558544" y="238834"/>
                  </a:cubicBezTo>
                  <a:cubicBezTo>
                    <a:pt x="538747" y="233979"/>
                    <a:pt x="518808" y="230821"/>
                    <a:pt x="498374" y="234144"/>
                  </a:cubicBezTo>
                  <a:cubicBezTo>
                    <a:pt x="491681" y="235228"/>
                    <a:pt x="484846" y="236195"/>
                    <a:pt x="479284" y="243053"/>
                  </a:cubicBezTo>
                  <a:cubicBezTo>
                    <a:pt x="483715" y="244774"/>
                    <a:pt x="487179" y="246730"/>
                    <a:pt x="490903" y="247460"/>
                  </a:cubicBezTo>
                  <a:cubicBezTo>
                    <a:pt x="504950" y="250194"/>
                    <a:pt x="519067" y="252551"/>
                    <a:pt x="533161" y="254979"/>
                  </a:cubicBezTo>
                  <a:cubicBezTo>
                    <a:pt x="568560" y="261036"/>
                    <a:pt x="603465" y="268507"/>
                    <a:pt x="634222" y="288610"/>
                  </a:cubicBezTo>
                  <a:cubicBezTo>
                    <a:pt x="637686" y="290873"/>
                    <a:pt x="641669" y="292523"/>
                    <a:pt x="645582" y="293937"/>
                  </a:cubicBezTo>
                  <a:cubicBezTo>
                    <a:pt x="654113" y="296977"/>
                    <a:pt x="655739" y="295964"/>
                    <a:pt x="657507" y="287267"/>
                  </a:cubicBezTo>
                  <a:cubicBezTo>
                    <a:pt x="659228" y="278783"/>
                    <a:pt x="662833" y="276119"/>
                    <a:pt x="671130" y="278688"/>
                  </a:cubicBezTo>
                  <a:cubicBezTo>
                    <a:pt x="677422" y="280644"/>
                    <a:pt x="683951" y="283119"/>
                    <a:pt x="689183" y="286961"/>
                  </a:cubicBezTo>
                  <a:cubicBezTo>
                    <a:pt x="712115" y="303788"/>
                    <a:pt x="735047" y="320640"/>
                    <a:pt x="757059" y="338599"/>
                  </a:cubicBezTo>
                  <a:cubicBezTo>
                    <a:pt x="768466" y="347908"/>
                    <a:pt x="778082" y="359457"/>
                    <a:pt x="788146" y="370345"/>
                  </a:cubicBezTo>
                  <a:cubicBezTo>
                    <a:pt x="789819" y="372136"/>
                    <a:pt x="789583" y="375695"/>
                    <a:pt x="790220" y="378429"/>
                  </a:cubicBezTo>
                  <a:cubicBezTo>
                    <a:pt x="787439" y="378759"/>
                    <a:pt x="784516" y="379772"/>
                    <a:pt x="781900" y="379254"/>
                  </a:cubicBezTo>
                  <a:cubicBezTo>
                    <a:pt x="777092" y="378288"/>
                    <a:pt x="772497" y="376355"/>
                    <a:pt x="767759" y="374941"/>
                  </a:cubicBezTo>
                  <a:cubicBezTo>
                    <a:pt x="758898" y="372278"/>
                    <a:pt x="755905" y="374729"/>
                    <a:pt x="757931" y="383779"/>
                  </a:cubicBezTo>
                  <a:cubicBezTo>
                    <a:pt x="759416" y="390496"/>
                    <a:pt x="762126" y="396930"/>
                    <a:pt x="764083" y="403553"/>
                  </a:cubicBezTo>
                  <a:cubicBezTo>
                    <a:pt x="764766" y="405886"/>
                    <a:pt x="764837" y="408384"/>
                    <a:pt x="765473" y="412839"/>
                  </a:cubicBezTo>
                  <a:cubicBezTo>
                    <a:pt x="760406" y="409421"/>
                    <a:pt x="757130" y="407324"/>
                    <a:pt x="753972" y="405061"/>
                  </a:cubicBezTo>
                  <a:cubicBezTo>
                    <a:pt x="746124" y="399476"/>
                    <a:pt x="738488" y="393513"/>
                    <a:pt x="730404" y="388304"/>
                  </a:cubicBezTo>
                  <a:cubicBezTo>
                    <a:pt x="727458" y="386419"/>
                    <a:pt x="723427" y="386230"/>
                    <a:pt x="717653" y="384628"/>
                  </a:cubicBezTo>
                  <a:cubicBezTo>
                    <a:pt x="719515" y="390732"/>
                    <a:pt x="720034" y="394715"/>
                    <a:pt x="721872" y="397967"/>
                  </a:cubicBezTo>
                  <a:cubicBezTo>
                    <a:pt x="726114" y="405485"/>
                    <a:pt x="730498" y="413004"/>
                    <a:pt x="735659" y="419909"/>
                  </a:cubicBezTo>
                  <a:cubicBezTo>
                    <a:pt x="748457" y="436973"/>
                    <a:pt x="761844" y="453659"/>
                    <a:pt x="781028" y="464147"/>
                  </a:cubicBezTo>
                  <a:cubicBezTo>
                    <a:pt x="789819" y="468955"/>
                    <a:pt x="799529" y="473221"/>
                    <a:pt x="808839" y="466244"/>
                  </a:cubicBezTo>
                  <a:cubicBezTo>
                    <a:pt x="818125" y="459268"/>
                    <a:pt x="816711" y="448615"/>
                    <a:pt x="814778" y="438882"/>
                  </a:cubicBezTo>
                  <a:cubicBezTo>
                    <a:pt x="811172" y="420522"/>
                    <a:pt x="804620" y="402445"/>
                    <a:pt x="803536" y="383991"/>
                  </a:cubicBezTo>
                  <a:cubicBezTo>
                    <a:pt x="802711" y="369850"/>
                    <a:pt x="796913" y="360069"/>
                    <a:pt x="788523" y="350689"/>
                  </a:cubicBezTo>
                  <a:cubicBezTo>
                    <a:pt x="761961" y="320993"/>
                    <a:pt x="731629" y="295681"/>
                    <a:pt x="698445" y="273715"/>
                  </a:cubicBezTo>
                  <a:cubicBezTo>
                    <a:pt x="685718" y="265278"/>
                    <a:pt x="672143" y="260164"/>
                    <a:pt x="656635" y="261201"/>
                  </a:cubicBezTo>
                  <a:cubicBezTo>
                    <a:pt x="648975" y="261719"/>
                    <a:pt x="641316" y="262238"/>
                    <a:pt x="633656" y="262379"/>
                  </a:cubicBezTo>
                  <a:cubicBezTo>
                    <a:pt x="625855" y="262520"/>
                    <a:pt x="622909" y="259174"/>
                    <a:pt x="623427" y="251420"/>
                  </a:cubicBezTo>
                  <a:cubicBezTo>
                    <a:pt x="624394" y="236454"/>
                    <a:pt x="635306" y="226650"/>
                    <a:pt x="650130" y="227781"/>
                  </a:cubicBezTo>
                  <a:cubicBezTo>
                    <a:pt x="655009" y="228158"/>
                    <a:pt x="660312" y="228488"/>
                    <a:pt x="664554" y="230585"/>
                  </a:cubicBezTo>
                  <a:cubicBezTo>
                    <a:pt x="680604" y="238622"/>
                    <a:pt x="697290" y="245976"/>
                    <a:pt x="711973" y="256133"/>
                  </a:cubicBezTo>
                  <a:cubicBezTo>
                    <a:pt x="758521" y="288351"/>
                    <a:pt x="796560" y="329855"/>
                    <a:pt x="835235" y="370746"/>
                  </a:cubicBezTo>
                  <a:cubicBezTo>
                    <a:pt x="854585" y="391203"/>
                    <a:pt x="875890" y="409798"/>
                    <a:pt x="896513" y="428983"/>
                  </a:cubicBezTo>
                  <a:cubicBezTo>
                    <a:pt x="899600" y="431835"/>
                    <a:pt x="903913" y="433367"/>
                    <a:pt x="907660" y="435511"/>
                  </a:cubicBezTo>
                  <a:cubicBezTo>
                    <a:pt x="908462" y="435087"/>
                    <a:pt x="909263" y="434663"/>
                    <a:pt x="910064" y="434215"/>
                  </a:cubicBezTo>
                  <a:cubicBezTo>
                    <a:pt x="909381" y="430114"/>
                    <a:pt x="909805" y="425330"/>
                    <a:pt x="907778" y="422077"/>
                  </a:cubicBezTo>
                  <a:cubicBezTo>
                    <a:pt x="900260" y="409940"/>
                    <a:pt x="892482" y="397920"/>
                    <a:pt x="883786" y="386631"/>
                  </a:cubicBezTo>
                  <a:cubicBezTo>
                    <a:pt x="875608" y="376002"/>
                    <a:pt x="866157" y="366339"/>
                    <a:pt x="857248" y="356228"/>
                  </a:cubicBezTo>
                  <a:cubicBezTo>
                    <a:pt x="861255" y="358019"/>
                    <a:pt x="864366" y="360682"/>
                    <a:pt x="867594" y="363204"/>
                  </a:cubicBezTo>
                  <a:cubicBezTo>
                    <a:pt x="915037" y="400277"/>
                    <a:pt x="957602" y="442252"/>
                    <a:pt x="994769" y="489671"/>
                  </a:cubicBezTo>
                  <a:cubicBezTo>
                    <a:pt x="1015367" y="515973"/>
                    <a:pt x="1035872" y="542346"/>
                    <a:pt x="1056777" y="568413"/>
                  </a:cubicBezTo>
                  <a:cubicBezTo>
                    <a:pt x="1061538" y="574328"/>
                    <a:pt x="1067453" y="579490"/>
                    <a:pt x="1073534" y="584086"/>
                  </a:cubicBezTo>
                  <a:cubicBezTo>
                    <a:pt x="1075985" y="585947"/>
                    <a:pt x="1080251" y="585382"/>
                    <a:pt x="1083692" y="585900"/>
                  </a:cubicBezTo>
                  <a:cubicBezTo>
                    <a:pt x="1083220" y="582954"/>
                    <a:pt x="1083645" y="579466"/>
                    <a:pt x="1082160" y="577157"/>
                  </a:cubicBezTo>
                  <a:cubicBezTo>
                    <a:pt x="1073817" y="564029"/>
                    <a:pt x="1065214" y="551019"/>
                    <a:pt x="1056353" y="538245"/>
                  </a:cubicBezTo>
                  <a:cubicBezTo>
                    <a:pt x="1041434" y="516704"/>
                    <a:pt x="1025949" y="495563"/>
                    <a:pt x="1011361" y="473810"/>
                  </a:cubicBezTo>
                  <a:cubicBezTo>
                    <a:pt x="1007778" y="468483"/>
                    <a:pt x="1005775" y="461672"/>
                    <a:pt x="1004597" y="455238"/>
                  </a:cubicBezTo>
                  <a:cubicBezTo>
                    <a:pt x="1002994" y="446447"/>
                    <a:pt x="1007802" y="442700"/>
                    <a:pt x="1015132" y="447248"/>
                  </a:cubicBezTo>
                  <a:cubicBezTo>
                    <a:pt x="1022344" y="451703"/>
                    <a:pt x="1029155" y="457501"/>
                    <a:pt x="1034528" y="464052"/>
                  </a:cubicBezTo>
                  <a:cubicBezTo>
                    <a:pt x="1044262" y="475884"/>
                    <a:pt x="1051969" y="489388"/>
                    <a:pt x="1061985" y="500937"/>
                  </a:cubicBezTo>
                  <a:cubicBezTo>
                    <a:pt x="1078153" y="519603"/>
                    <a:pt x="1095429" y="537326"/>
                    <a:pt x="1112445" y="555214"/>
                  </a:cubicBezTo>
                  <a:cubicBezTo>
                    <a:pt x="1114708" y="557595"/>
                    <a:pt x="1118290" y="558726"/>
                    <a:pt x="1122603" y="561201"/>
                  </a:cubicBezTo>
                  <a:cubicBezTo>
                    <a:pt x="1122037" y="557595"/>
                    <a:pt x="1122108" y="556016"/>
                    <a:pt x="1121542" y="554743"/>
                  </a:cubicBezTo>
                  <a:cubicBezTo>
                    <a:pt x="1119586" y="550477"/>
                    <a:pt x="1117866" y="545999"/>
                    <a:pt x="1115226" y="542205"/>
                  </a:cubicBezTo>
                  <a:cubicBezTo>
                    <a:pt x="1097738" y="517034"/>
                    <a:pt x="1080416" y="491745"/>
                    <a:pt x="1062245" y="467069"/>
                  </a:cubicBezTo>
                  <a:cubicBezTo>
                    <a:pt x="1055316" y="457312"/>
                    <a:pt x="1046218" y="449063"/>
                    <a:pt x="1037851" y="440319"/>
                  </a:cubicBezTo>
                  <a:close/>
                  <a:moveTo>
                    <a:pt x="503418" y="55780"/>
                  </a:moveTo>
                  <a:cubicBezTo>
                    <a:pt x="488617" y="59999"/>
                    <a:pt x="475254" y="59598"/>
                    <a:pt x="460736" y="55945"/>
                  </a:cubicBezTo>
                  <a:cubicBezTo>
                    <a:pt x="470187" y="47390"/>
                    <a:pt x="493331" y="47272"/>
                    <a:pt x="503418" y="55780"/>
                  </a:cubicBezTo>
                  <a:close/>
                  <a:moveTo>
                    <a:pt x="341999" y="187126"/>
                  </a:moveTo>
                  <a:cubicBezTo>
                    <a:pt x="311926" y="208266"/>
                    <a:pt x="281782" y="229313"/>
                    <a:pt x="251214" y="249699"/>
                  </a:cubicBezTo>
                  <a:cubicBezTo>
                    <a:pt x="243342" y="254955"/>
                    <a:pt x="234056" y="258372"/>
                    <a:pt x="225006" y="261436"/>
                  </a:cubicBezTo>
                  <a:cubicBezTo>
                    <a:pt x="214801" y="264877"/>
                    <a:pt x="210040" y="259951"/>
                    <a:pt x="212986" y="249676"/>
                  </a:cubicBezTo>
                  <a:cubicBezTo>
                    <a:pt x="214636" y="243949"/>
                    <a:pt x="217417" y="239235"/>
                    <a:pt x="223757" y="236572"/>
                  </a:cubicBezTo>
                  <a:cubicBezTo>
                    <a:pt x="240703" y="229454"/>
                    <a:pt x="257766" y="222337"/>
                    <a:pt x="273981" y="213711"/>
                  </a:cubicBezTo>
                  <a:cubicBezTo>
                    <a:pt x="296842" y="201573"/>
                    <a:pt x="318878" y="187927"/>
                    <a:pt x="341457" y="175247"/>
                  </a:cubicBezTo>
                  <a:cubicBezTo>
                    <a:pt x="346642" y="172325"/>
                    <a:pt x="352581" y="170699"/>
                    <a:pt x="358167" y="168483"/>
                  </a:cubicBezTo>
                  <a:cubicBezTo>
                    <a:pt x="358756" y="169402"/>
                    <a:pt x="359369" y="170321"/>
                    <a:pt x="359958" y="171241"/>
                  </a:cubicBezTo>
                  <a:cubicBezTo>
                    <a:pt x="353972" y="176567"/>
                    <a:pt x="348480" y="182553"/>
                    <a:pt x="341999" y="187126"/>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42" name="Freeform: Shape 241">
              <a:extLst>
                <a:ext uri="{FF2B5EF4-FFF2-40B4-BE49-F238E27FC236}">
                  <a16:creationId xmlns:a16="http://schemas.microsoft.com/office/drawing/2014/main" id="{E9271AA8-E6B6-4989-92FA-65CB0A65BB43}"/>
                </a:ext>
              </a:extLst>
            </p:cNvPr>
            <p:cNvSpPr/>
            <p:nvPr/>
          </p:nvSpPr>
          <p:spPr>
            <a:xfrm>
              <a:off x="190581" y="2180046"/>
              <a:ext cx="1006655" cy="452263"/>
            </a:xfrm>
            <a:custGeom>
              <a:avLst/>
              <a:gdLst>
                <a:gd name="connsiteX0" fmla="*/ 12020 w 1006655"/>
                <a:gd name="connsiteY0" fmla="*/ 446890 h 452263"/>
                <a:gd name="connsiteX1" fmla="*/ 40726 w 1006655"/>
                <a:gd name="connsiteY1" fmla="*/ 422238 h 452263"/>
                <a:gd name="connsiteX2" fmla="*/ 125077 w 1006655"/>
                <a:gd name="connsiteY2" fmla="*/ 337368 h 452263"/>
                <a:gd name="connsiteX3" fmla="*/ 176668 w 1006655"/>
                <a:gd name="connsiteY3" fmla="*/ 292777 h 452263"/>
                <a:gd name="connsiteX4" fmla="*/ 204313 w 1006655"/>
                <a:gd name="connsiteY4" fmla="*/ 297986 h 452263"/>
                <a:gd name="connsiteX5" fmla="*/ 226114 w 1006655"/>
                <a:gd name="connsiteY5" fmla="*/ 302252 h 452263"/>
                <a:gd name="connsiteX6" fmla="*/ 252416 w 1006655"/>
                <a:gd name="connsiteY6" fmla="*/ 280545 h 452263"/>
                <a:gd name="connsiteX7" fmla="*/ 293590 w 1006655"/>
                <a:gd name="connsiteY7" fmla="*/ 257661 h 452263"/>
                <a:gd name="connsiteX8" fmla="*/ 324888 w 1006655"/>
                <a:gd name="connsiteY8" fmla="*/ 258061 h 452263"/>
                <a:gd name="connsiteX9" fmla="*/ 288499 w 1006655"/>
                <a:gd name="connsiteY9" fmla="*/ 294828 h 452263"/>
                <a:gd name="connsiteX10" fmla="*/ 293165 w 1006655"/>
                <a:gd name="connsiteY10" fmla="*/ 295488 h 452263"/>
                <a:gd name="connsiteX11" fmla="*/ 296111 w 1006655"/>
                <a:gd name="connsiteY11" fmla="*/ 295346 h 452263"/>
                <a:gd name="connsiteX12" fmla="*/ 332972 w 1006655"/>
                <a:gd name="connsiteY12" fmla="*/ 260937 h 452263"/>
                <a:gd name="connsiteX13" fmla="*/ 331700 w 1006655"/>
                <a:gd name="connsiteY13" fmla="*/ 255940 h 452263"/>
                <a:gd name="connsiteX14" fmla="*/ 330050 w 1006655"/>
                <a:gd name="connsiteY14" fmla="*/ 247031 h 452263"/>
                <a:gd name="connsiteX15" fmla="*/ 342753 w 1006655"/>
                <a:gd name="connsiteY15" fmla="*/ 227917 h 452263"/>
                <a:gd name="connsiteX16" fmla="*/ 348598 w 1006655"/>
                <a:gd name="connsiteY16" fmla="*/ 215827 h 452263"/>
                <a:gd name="connsiteX17" fmla="*/ 335659 w 1006655"/>
                <a:gd name="connsiteY17" fmla="*/ 217948 h 452263"/>
                <a:gd name="connsiteX18" fmla="*/ 289984 w 1006655"/>
                <a:gd name="connsiteY18" fmla="*/ 240668 h 452263"/>
                <a:gd name="connsiteX19" fmla="*/ 227198 w 1006655"/>
                <a:gd name="connsiteY19" fmla="*/ 275620 h 452263"/>
                <a:gd name="connsiteX20" fmla="*/ 208178 w 1006655"/>
                <a:gd name="connsiteY20" fmla="*/ 281724 h 452263"/>
                <a:gd name="connsiteX21" fmla="*/ 206764 w 1006655"/>
                <a:gd name="connsiteY21" fmla="*/ 279626 h 452263"/>
                <a:gd name="connsiteX22" fmla="*/ 208980 w 1006655"/>
                <a:gd name="connsiteY22" fmla="*/ 272273 h 452263"/>
                <a:gd name="connsiteX23" fmla="*/ 252062 w 1006655"/>
                <a:gd name="connsiteY23" fmla="*/ 241563 h 452263"/>
                <a:gd name="connsiteX24" fmla="*/ 261820 w 1006655"/>
                <a:gd name="connsiteY24" fmla="*/ 238264 h 452263"/>
                <a:gd name="connsiteX25" fmla="*/ 299270 w 1006655"/>
                <a:gd name="connsiteY25" fmla="*/ 215874 h 452263"/>
                <a:gd name="connsiteX26" fmla="*/ 329673 w 1006655"/>
                <a:gd name="connsiteY26" fmla="*/ 197561 h 452263"/>
                <a:gd name="connsiteX27" fmla="*/ 353759 w 1006655"/>
                <a:gd name="connsiteY27" fmla="*/ 195582 h 452263"/>
                <a:gd name="connsiteX28" fmla="*/ 364672 w 1006655"/>
                <a:gd name="connsiteY28" fmla="*/ 188888 h 452263"/>
                <a:gd name="connsiteX29" fmla="*/ 378836 w 1006655"/>
                <a:gd name="connsiteY29" fmla="*/ 175054 h 452263"/>
                <a:gd name="connsiteX30" fmla="*/ 389866 w 1006655"/>
                <a:gd name="connsiteY30" fmla="*/ 173545 h 452263"/>
                <a:gd name="connsiteX31" fmla="*/ 411949 w 1006655"/>
                <a:gd name="connsiteY31" fmla="*/ 160064 h 452263"/>
                <a:gd name="connsiteX32" fmla="*/ 412586 w 1006655"/>
                <a:gd name="connsiteY32" fmla="*/ 152711 h 452263"/>
                <a:gd name="connsiteX33" fmla="*/ 405492 w 1006655"/>
                <a:gd name="connsiteY33" fmla="*/ 150142 h 452263"/>
                <a:gd name="connsiteX34" fmla="*/ 388570 w 1006655"/>
                <a:gd name="connsiteY34" fmla="*/ 134069 h 452263"/>
                <a:gd name="connsiteX35" fmla="*/ 378553 w 1006655"/>
                <a:gd name="connsiteY35" fmla="*/ 127045 h 452263"/>
                <a:gd name="connsiteX36" fmla="*/ 365614 w 1006655"/>
                <a:gd name="connsiteY36" fmla="*/ 125584 h 452263"/>
                <a:gd name="connsiteX37" fmla="*/ 371200 w 1006655"/>
                <a:gd name="connsiteY37" fmla="*/ 112150 h 452263"/>
                <a:gd name="connsiteX38" fmla="*/ 407660 w 1006655"/>
                <a:gd name="connsiteY38" fmla="*/ 109628 h 452263"/>
                <a:gd name="connsiteX39" fmla="*/ 413246 w 1006655"/>
                <a:gd name="connsiteY39" fmla="*/ 116722 h 452263"/>
                <a:gd name="connsiteX40" fmla="*/ 420269 w 1006655"/>
                <a:gd name="connsiteY40" fmla="*/ 124524 h 452263"/>
                <a:gd name="connsiteX41" fmla="*/ 450531 w 1006655"/>
                <a:gd name="connsiteY41" fmla="*/ 122261 h 452263"/>
                <a:gd name="connsiteX42" fmla="*/ 469645 w 1006655"/>
                <a:gd name="connsiteY42" fmla="*/ 119928 h 452263"/>
                <a:gd name="connsiteX43" fmla="*/ 471836 w 1006655"/>
                <a:gd name="connsiteY43" fmla="*/ 123699 h 452263"/>
                <a:gd name="connsiteX44" fmla="*/ 463870 w 1006655"/>
                <a:gd name="connsiteY44" fmla="*/ 128837 h 452263"/>
                <a:gd name="connsiteX45" fmla="*/ 446736 w 1006655"/>
                <a:gd name="connsiteY45" fmla="*/ 143072 h 452263"/>
                <a:gd name="connsiteX46" fmla="*/ 443955 w 1006655"/>
                <a:gd name="connsiteY46" fmla="*/ 149152 h 452263"/>
                <a:gd name="connsiteX47" fmla="*/ 449847 w 1006655"/>
                <a:gd name="connsiteY47" fmla="*/ 152523 h 452263"/>
                <a:gd name="connsiteX48" fmla="*/ 471294 w 1006655"/>
                <a:gd name="connsiteY48" fmla="*/ 153960 h 452263"/>
                <a:gd name="connsiteX49" fmla="*/ 575937 w 1006655"/>
                <a:gd name="connsiteY49" fmla="*/ 149907 h 452263"/>
                <a:gd name="connsiteX50" fmla="*/ 750649 w 1006655"/>
                <a:gd name="connsiteY50" fmla="*/ 159923 h 452263"/>
                <a:gd name="connsiteX51" fmla="*/ 909169 w 1006655"/>
                <a:gd name="connsiteY51" fmla="*/ 192683 h 452263"/>
                <a:gd name="connsiteX52" fmla="*/ 929909 w 1006655"/>
                <a:gd name="connsiteY52" fmla="*/ 198056 h 452263"/>
                <a:gd name="connsiteX53" fmla="*/ 940326 w 1006655"/>
                <a:gd name="connsiteY53" fmla="*/ 197019 h 452263"/>
                <a:gd name="connsiteX54" fmla="*/ 936343 w 1006655"/>
                <a:gd name="connsiteY54" fmla="*/ 186767 h 452263"/>
                <a:gd name="connsiteX55" fmla="*/ 923616 w 1006655"/>
                <a:gd name="connsiteY55" fmla="*/ 178283 h 452263"/>
                <a:gd name="connsiteX56" fmla="*/ 901226 w 1006655"/>
                <a:gd name="connsiteY56" fmla="*/ 173993 h 452263"/>
                <a:gd name="connsiteX57" fmla="*/ 897055 w 1006655"/>
                <a:gd name="connsiteY57" fmla="*/ 162893 h 452263"/>
                <a:gd name="connsiteX58" fmla="*/ 929178 w 1006655"/>
                <a:gd name="connsiteY58" fmla="*/ 155327 h 452263"/>
                <a:gd name="connsiteX59" fmla="*/ 970682 w 1006655"/>
                <a:gd name="connsiteY59" fmla="*/ 172956 h 452263"/>
                <a:gd name="connsiteX60" fmla="*/ 997173 w 1006655"/>
                <a:gd name="connsiteY60" fmla="*/ 178236 h 452263"/>
                <a:gd name="connsiteX61" fmla="*/ 1006647 w 1006655"/>
                <a:gd name="connsiteY61" fmla="*/ 169892 h 452263"/>
                <a:gd name="connsiteX62" fmla="*/ 997149 w 1006655"/>
                <a:gd name="connsiteY62" fmla="*/ 161596 h 452263"/>
                <a:gd name="connsiteX63" fmla="*/ 934010 w 1006655"/>
                <a:gd name="connsiteY63" fmla="*/ 141375 h 452263"/>
                <a:gd name="connsiteX64" fmla="*/ 823380 w 1006655"/>
                <a:gd name="connsiteY64" fmla="*/ 99800 h 452263"/>
                <a:gd name="connsiteX65" fmla="*/ 663305 w 1006655"/>
                <a:gd name="connsiteY65" fmla="*/ 78306 h 452263"/>
                <a:gd name="connsiteX66" fmla="*/ 656046 w 1006655"/>
                <a:gd name="connsiteY66" fmla="*/ 77741 h 452263"/>
                <a:gd name="connsiteX67" fmla="*/ 675796 w 1006655"/>
                <a:gd name="connsiteY67" fmla="*/ 69586 h 452263"/>
                <a:gd name="connsiteX68" fmla="*/ 765544 w 1006655"/>
                <a:gd name="connsiteY68" fmla="*/ 60300 h 452263"/>
                <a:gd name="connsiteX69" fmla="*/ 865025 w 1006655"/>
                <a:gd name="connsiteY69" fmla="*/ 91080 h 452263"/>
                <a:gd name="connsiteX70" fmla="*/ 969951 w 1006655"/>
                <a:gd name="connsiteY70" fmla="*/ 126668 h 452263"/>
                <a:gd name="connsiteX71" fmla="*/ 994934 w 1006655"/>
                <a:gd name="connsiteY71" fmla="*/ 126975 h 452263"/>
                <a:gd name="connsiteX72" fmla="*/ 988429 w 1006655"/>
                <a:gd name="connsiteY72" fmla="*/ 120022 h 452263"/>
                <a:gd name="connsiteX73" fmla="*/ 972025 w 1006655"/>
                <a:gd name="connsiteY73" fmla="*/ 109982 h 452263"/>
                <a:gd name="connsiteX74" fmla="*/ 823687 w 1006655"/>
                <a:gd name="connsiteY74" fmla="*/ 53371 h 452263"/>
                <a:gd name="connsiteX75" fmla="*/ 678153 w 1006655"/>
                <a:gd name="connsiteY75" fmla="*/ 19810 h 452263"/>
                <a:gd name="connsiteX76" fmla="*/ 656117 w 1006655"/>
                <a:gd name="connsiteY76" fmla="*/ 18372 h 452263"/>
                <a:gd name="connsiteX77" fmla="*/ 655692 w 1006655"/>
                <a:gd name="connsiteY77" fmla="*/ 20800 h 452263"/>
                <a:gd name="connsiteX78" fmla="*/ 665120 w 1006655"/>
                <a:gd name="connsiteY78" fmla="*/ 28860 h 452263"/>
                <a:gd name="connsiteX79" fmla="*/ 667971 w 1006655"/>
                <a:gd name="connsiteY79" fmla="*/ 40573 h 452263"/>
                <a:gd name="connsiteX80" fmla="*/ 653783 w 1006655"/>
                <a:gd name="connsiteY80" fmla="*/ 44627 h 452263"/>
                <a:gd name="connsiteX81" fmla="*/ 643060 w 1006655"/>
                <a:gd name="connsiteY81" fmla="*/ 32914 h 452263"/>
                <a:gd name="connsiteX82" fmla="*/ 632218 w 1006655"/>
                <a:gd name="connsiteY82" fmla="*/ 18136 h 452263"/>
                <a:gd name="connsiteX83" fmla="*/ 614778 w 1006655"/>
                <a:gd name="connsiteY83" fmla="*/ 14153 h 452263"/>
                <a:gd name="connsiteX84" fmla="*/ 611596 w 1006655"/>
                <a:gd name="connsiteY84" fmla="*/ 30934 h 452263"/>
                <a:gd name="connsiteX85" fmla="*/ 613128 w 1006655"/>
                <a:gd name="connsiteY85" fmla="*/ 39607 h 452263"/>
                <a:gd name="connsiteX86" fmla="*/ 610300 w 1006655"/>
                <a:gd name="connsiteY86" fmla="*/ 46065 h 452263"/>
                <a:gd name="connsiteX87" fmla="*/ 577139 w 1006655"/>
                <a:gd name="connsiteY87" fmla="*/ 40243 h 452263"/>
                <a:gd name="connsiteX88" fmla="*/ 576032 w 1006655"/>
                <a:gd name="connsiteY88" fmla="*/ 31688 h 452263"/>
                <a:gd name="connsiteX89" fmla="*/ 565025 w 1006655"/>
                <a:gd name="connsiteY89" fmla="*/ 17524 h 452263"/>
                <a:gd name="connsiteX90" fmla="*/ 539242 w 1006655"/>
                <a:gd name="connsiteY90" fmla="*/ 19173 h 452263"/>
                <a:gd name="connsiteX91" fmla="*/ 494674 w 1006655"/>
                <a:gd name="connsiteY91" fmla="*/ 39348 h 452263"/>
                <a:gd name="connsiteX92" fmla="*/ 488263 w 1006655"/>
                <a:gd name="connsiteY92" fmla="*/ 48280 h 452263"/>
                <a:gd name="connsiteX93" fmla="*/ 489701 w 1006655"/>
                <a:gd name="connsiteY93" fmla="*/ 50967 h 452263"/>
                <a:gd name="connsiteX94" fmla="*/ 531299 w 1006655"/>
                <a:gd name="connsiteY94" fmla="*/ 47031 h 452263"/>
                <a:gd name="connsiteX95" fmla="*/ 515697 w 1006655"/>
                <a:gd name="connsiteY95" fmla="*/ 55799 h 452263"/>
                <a:gd name="connsiteX96" fmla="*/ 516592 w 1006655"/>
                <a:gd name="connsiteY96" fmla="*/ 66475 h 452263"/>
                <a:gd name="connsiteX97" fmla="*/ 535989 w 1006655"/>
                <a:gd name="connsiteY97" fmla="*/ 70694 h 452263"/>
                <a:gd name="connsiteX98" fmla="*/ 607165 w 1006655"/>
                <a:gd name="connsiteY98" fmla="*/ 69680 h 452263"/>
                <a:gd name="connsiteX99" fmla="*/ 646854 w 1006655"/>
                <a:gd name="connsiteY99" fmla="*/ 67583 h 452263"/>
                <a:gd name="connsiteX100" fmla="*/ 612350 w 1006655"/>
                <a:gd name="connsiteY100" fmla="*/ 77835 h 452263"/>
                <a:gd name="connsiteX101" fmla="*/ 509875 w 1006655"/>
                <a:gd name="connsiteY101" fmla="*/ 85895 h 452263"/>
                <a:gd name="connsiteX102" fmla="*/ 495145 w 1006655"/>
                <a:gd name="connsiteY102" fmla="*/ 86060 h 452263"/>
                <a:gd name="connsiteX103" fmla="*/ 486614 w 1006655"/>
                <a:gd name="connsiteY103" fmla="*/ 92589 h 452263"/>
                <a:gd name="connsiteX104" fmla="*/ 472921 w 1006655"/>
                <a:gd name="connsiteY104" fmla="*/ 104773 h 452263"/>
                <a:gd name="connsiteX105" fmla="*/ 452345 w 1006655"/>
                <a:gd name="connsiteY105" fmla="*/ 106494 h 452263"/>
                <a:gd name="connsiteX106" fmla="*/ 440019 w 1006655"/>
                <a:gd name="connsiteY106" fmla="*/ 90467 h 452263"/>
                <a:gd name="connsiteX107" fmla="*/ 487981 w 1006655"/>
                <a:gd name="connsiteY107" fmla="*/ 13022 h 452263"/>
                <a:gd name="connsiteX108" fmla="*/ 497431 w 1006655"/>
                <a:gd name="connsiteY108" fmla="*/ 2039 h 452263"/>
                <a:gd name="connsiteX109" fmla="*/ 489654 w 1006655"/>
                <a:gd name="connsiteY109" fmla="*/ 12 h 452263"/>
                <a:gd name="connsiteX110" fmla="*/ 434999 w 1006655"/>
                <a:gd name="connsiteY110" fmla="*/ 13941 h 452263"/>
                <a:gd name="connsiteX111" fmla="*/ 427599 w 1006655"/>
                <a:gd name="connsiteY111" fmla="*/ 33856 h 452263"/>
                <a:gd name="connsiteX112" fmla="*/ 429296 w 1006655"/>
                <a:gd name="connsiteY112" fmla="*/ 43260 h 452263"/>
                <a:gd name="connsiteX113" fmla="*/ 416192 w 1006655"/>
                <a:gd name="connsiteY113" fmla="*/ 51462 h 452263"/>
                <a:gd name="connsiteX114" fmla="*/ 402852 w 1006655"/>
                <a:gd name="connsiteY114" fmla="*/ 38429 h 452263"/>
                <a:gd name="connsiteX115" fmla="*/ 390667 w 1006655"/>
                <a:gd name="connsiteY115" fmla="*/ 28789 h 452263"/>
                <a:gd name="connsiteX116" fmla="*/ 334834 w 1006655"/>
                <a:gd name="connsiteY116" fmla="*/ 42860 h 452263"/>
                <a:gd name="connsiteX117" fmla="*/ 331652 w 1006655"/>
                <a:gd name="connsiteY117" fmla="*/ 53654 h 452263"/>
                <a:gd name="connsiteX118" fmla="*/ 325619 w 1006655"/>
                <a:gd name="connsiteY118" fmla="*/ 64519 h 452263"/>
                <a:gd name="connsiteX119" fmla="*/ 315461 w 1006655"/>
                <a:gd name="connsiteY119" fmla="*/ 66357 h 452263"/>
                <a:gd name="connsiteX120" fmla="*/ 295687 w 1006655"/>
                <a:gd name="connsiteY120" fmla="*/ 68973 h 452263"/>
                <a:gd name="connsiteX121" fmla="*/ 175018 w 1006655"/>
                <a:gd name="connsiteY121" fmla="*/ 115026 h 452263"/>
                <a:gd name="connsiteX122" fmla="*/ 143154 w 1006655"/>
                <a:gd name="connsiteY122" fmla="*/ 141021 h 452263"/>
                <a:gd name="connsiteX123" fmla="*/ 122885 w 1006655"/>
                <a:gd name="connsiteY123" fmla="*/ 150873 h 452263"/>
                <a:gd name="connsiteX124" fmla="*/ 109804 w 1006655"/>
                <a:gd name="connsiteY124" fmla="*/ 163505 h 452263"/>
                <a:gd name="connsiteX125" fmla="*/ 128824 w 1006655"/>
                <a:gd name="connsiteY125" fmla="*/ 159122 h 452263"/>
                <a:gd name="connsiteX126" fmla="*/ 221070 w 1006655"/>
                <a:gd name="connsiteY126" fmla="*/ 120776 h 452263"/>
                <a:gd name="connsiteX127" fmla="*/ 313717 w 1006655"/>
                <a:gd name="connsiteY127" fmla="*/ 88040 h 452263"/>
                <a:gd name="connsiteX128" fmla="*/ 355739 w 1006655"/>
                <a:gd name="connsiteY128" fmla="*/ 59970 h 452263"/>
                <a:gd name="connsiteX129" fmla="*/ 361113 w 1006655"/>
                <a:gd name="connsiteY129" fmla="*/ 53984 h 452263"/>
                <a:gd name="connsiteX130" fmla="*/ 339053 w 1006655"/>
                <a:gd name="connsiteY130" fmla="*/ 102110 h 452263"/>
                <a:gd name="connsiteX131" fmla="*/ 253995 w 1006655"/>
                <a:gd name="connsiteY131" fmla="*/ 132254 h 452263"/>
                <a:gd name="connsiteX132" fmla="*/ 149635 w 1006655"/>
                <a:gd name="connsiteY132" fmla="*/ 178000 h 452263"/>
                <a:gd name="connsiteX133" fmla="*/ 133561 w 1006655"/>
                <a:gd name="connsiteY133" fmla="*/ 192471 h 452263"/>
                <a:gd name="connsiteX134" fmla="*/ 124747 w 1006655"/>
                <a:gd name="connsiteY134" fmla="*/ 198528 h 452263"/>
                <a:gd name="connsiteX135" fmla="*/ 105869 w 1006655"/>
                <a:gd name="connsiteY135" fmla="*/ 201827 h 452263"/>
                <a:gd name="connsiteX136" fmla="*/ 78412 w 1006655"/>
                <a:gd name="connsiteY136" fmla="*/ 211679 h 452263"/>
                <a:gd name="connsiteX137" fmla="*/ 70493 w 1006655"/>
                <a:gd name="connsiteY137" fmla="*/ 226598 h 452263"/>
                <a:gd name="connsiteX138" fmla="*/ 80816 w 1006655"/>
                <a:gd name="connsiteY138" fmla="*/ 222120 h 452263"/>
                <a:gd name="connsiteX139" fmla="*/ 92458 w 1006655"/>
                <a:gd name="connsiteY139" fmla="*/ 221578 h 452263"/>
                <a:gd name="connsiteX140" fmla="*/ 91916 w 1006655"/>
                <a:gd name="connsiteY140" fmla="*/ 234634 h 452263"/>
                <a:gd name="connsiteX141" fmla="*/ 85930 w 1006655"/>
                <a:gd name="connsiteY141" fmla="*/ 241964 h 452263"/>
                <a:gd name="connsiteX142" fmla="*/ 60947 w 1006655"/>
                <a:gd name="connsiteY142" fmla="*/ 257590 h 452263"/>
                <a:gd name="connsiteX143" fmla="*/ 30827 w 1006655"/>
                <a:gd name="connsiteY143" fmla="*/ 255964 h 452263"/>
                <a:gd name="connsiteX144" fmla="*/ 47372 w 1006655"/>
                <a:gd name="connsiteY144" fmla="*/ 296100 h 452263"/>
                <a:gd name="connsiteX145" fmla="*/ 56776 w 1006655"/>
                <a:gd name="connsiteY145" fmla="*/ 288983 h 452263"/>
                <a:gd name="connsiteX146" fmla="*/ 114353 w 1006655"/>
                <a:gd name="connsiteY146" fmla="*/ 237463 h 452263"/>
                <a:gd name="connsiteX147" fmla="*/ 318973 w 1006655"/>
                <a:gd name="connsiteY147" fmla="*/ 126433 h 452263"/>
                <a:gd name="connsiteX148" fmla="*/ 331440 w 1006655"/>
                <a:gd name="connsiteY148" fmla="*/ 124241 h 452263"/>
                <a:gd name="connsiteX149" fmla="*/ 332454 w 1006655"/>
                <a:gd name="connsiteY149" fmla="*/ 126527 h 452263"/>
                <a:gd name="connsiteX150" fmla="*/ 322555 w 1006655"/>
                <a:gd name="connsiteY150" fmla="*/ 134658 h 452263"/>
                <a:gd name="connsiteX151" fmla="*/ 263894 w 1006655"/>
                <a:gd name="connsiteY151" fmla="*/ 166286 h 452263"/>
                <a:gd name="connsiteX152" fmla="*/ 200778 w 1006655"/>
                <a:gd name="connsiteY152" fmla="*/ 189053 h 452263"/>
                <a:gd name="connsiteX153" fmla="*/ 189394 w 1006655"/>
                <a:gd name="connsiteY153" fmla="*/ 199164 h 452263"/>
                <a:gd name="connsiteX154" fmla="*/ 179731 w 1006655"/>
                <a:gd name="connsiteY154" fmla="*/ 212268 h 452263"/>
                <a:gd name="connsiteX155" fmla="*/ 159416 w 1006655"/>
                <a:gd name="connsiteY155" fmla="*/ 222638 h 452263"/>
                <a:gd name="connsiteX156" fmla="*/ 144827 w 1006655"/>
                <a:gd name="connsiteY156" fmla="*/ 232372 h 452263"/>
                <a:gd name="connsiteX157" fmla="*/ 142611 w 1006655"/>
                <a:gd name="connsiteY157" fmla="*/ 242294 h 452263"/>
                <a:gd name="connsiteX158" fmla="*/ 134693 w 1006655"/>
                <a:gd name="connsiteY158" fmla="*/ 255304 h 452263"/>
                <a:gd name="connsiteX159" fmla="*/ 118501 w 1006655"/>
                <a:gd name="connsiteY159" fmla="*/ 261714 h 452263"/>
                <a:gd name="connsiteX160" fmla="*/ 23757 w 1006655"/>
                <a:gd name="connsiteY160" fmla="*/ 356482 h 452263"/>
                <a:gd name="connsiteX161" fmla="*/ 16333 w 1006655"/>
                <a:gd name="connsiteY161" fmla="*/ 370128 h 452263"/>
                <a:gd name="connsiteX162" fmla="*/ 18478 w 1006655"/>
                <a:gd name="connsiteY162" fmla="*/ 371990 h 452263"/>
                <a:gd name="connsiteX163" fmla="*/ 29696 w 1006655"/>
                <a:gd name="connsiteY163" fmla="*/ 364542 h 452263"/>
                <a:gd name="connsiteX164" fmla="*/ 115367 w 1006655"/>
                <a:gd name="connsiteY164" fmla="*/ 291057 h 452263"/>
                <a:gd name="connsiteX165" fmla="*/ 184775 w 1006655"/>
                <a:gd name="connsiteY165" fmla="*/ 232843 h 452263"/>
                <a:gd name="connsiteX166" fmla="*/ 201273 w 1006655"/>
                <a:gd name="connsiteY166" fmla="*/ 231288 h 452263"/>
                <a:gd name="connsiteX167" fmla="*/ 198185 w 1006655"/>
                <a:gd name="connsiteY167" fmla="*/ 246560 h 452263"/>
                <a:gd name="connsiteX168" fmla="*/ 167688 w 1006655"/>
                <a:gd name="connsiteY168" fmla="*/ 277788 h 452263"/>
                <a:gd name="connsiteX169" fmla="*/ 55503 w 1006655"/>
                <a:gd name="connsiteY169" fmla="*/ 379508 h 452263"/>
                <a:gd name="connsiteX170" fmla="*/ 6599 w 1006655"/>
                <a:gd name="connsiteY170" fmla="*/ 437251 h 452263"/>
                <a:gd name="connsiteX171" fmla="*/ 0 w 1006655"/>
                <a:gd name="connsiteY171" fmla="*/ 450472 h 452263"/>
                <a:gd name="connsiteX172" fmla="*/ 2003 w 1006655"/>
                <a:gd name="connsiteY172" fmla="*/ 452263 h 452263"/>
                <a:gd name="connsiteX173" fmla="*/ 12020 w 1006655"/>
                <a:gd name="connsiteY173" fmla="*/ 446890 h 452263"/>
                <a:gd name="connsiteX174" fmla="*/ 522508 w 1006655"/>
                <a:gd name="connsiteY174" fmla="*/ 114248 h 452263"/>
                <a:gd name="connsiteX175" fmla="*/ 669103 w 1006655"/>
                <a:gd name="connsiteY175" fmla="*/ 105905 h 452263"/>
                <a:gd name="connsiteX176" fmla="*/ 769197 w 1006655"/>
                <a:gd name="connsiteY176" fmla="*/ 108662 h 452263"/>
                <a:gd name="connsiteX177" fmla="*/ 826232 w 1006655"/>
                <a:gd name="connsiteY177" fmla="*/ 120988 h 452263"/>
                <a:gd name="connsiteX178" fmla="*/ 874406 w 1006655"/>
                <a:gd name="connsiteY178" fmla="*/ 135035 h 452263"/>
                <a:gd name="connsiteX179" fmla="*/ 882325 w 1006655"/>
                <a:gd name="connsiteY179" fmla="*/ 138994 h 452263"/>
                <a:gd name="connsiteX180" fmla="*/ 886166 w 1006655"/>
                <a:gd name="connsiteY180" fmla="*/ 160088 h 452263"/>
                <a:gd name="connsiteX181" fmla="*/ 856918 w 1006655"/>
                <a:gd name="connsiteY181" fmla="*/ 161879 h 452263"/>
                <a:gd name="connsiteX182" fmla="*/ 823145 w 1006655"/>
                <a:gd name="connsiteY182" fmla="*/ 148540 h 452263"/>
                <a:gd name="connsiteX183" fmla="*/ 712963 w 1006655"/>
                <a:gd name="connsiteY183" fmla="*/ 135294 h 452263"/>
                <a:gd name="connsiteX184" fmla="*/ 543790 w 1006655"/>
                <a:gd name="connsiteY184" fmla="*/ 130251 h 452263"/>
                <a:gd name="connsiteX185" fmla="*/ 508344 w 1006655"/>
                <a:gd name="connsiteY185" fmla="*/ 127281 h 452263"/>
                <a:gd name="connsiteX186" fmla="*/ 497243 w 1006655"/>
                <a:gd name="connsiteY186" fmla="*/ 123840 h 452263"/>
                <a:gd name="connsiteX187" fmla="*/ 522508 w 1006655"/>
                <a:gd name="connsiteY187" fmla="*/ 114248 h 452263"/>
                <a:gd name="connsiteX188" fmla="*/ 214188 w 1006655"/>
                <a:gd name="connsiteY188" fmla="*/ 222379 h 452263"/>
                <a:gd name="connsiteX189" fmla="*/ 241150 w 1006655"/>
                <a:gd name="connsiteY189" fmla="*/ 202959 h 452263"/>
                <a:gd name="connsiteX190" fmla="*/ 349847 w 1006655"/>
                <a:gd name="connsiteY190" fmla="*/ 153489 h 452263"/>
                <a:gd name="connsiteX191" fmla="*/ 369927 w 1006655"/>
                <a:gd name="connsiteY191" fmla="*/ 150449 h 452263"/>
                <a:gd name="connsiteX192" fmla="*/ 371365 w 1006655"/>
                <a:gd name="connsiteY192" fmla="*/ 153112 h 452263"/>
                <a:gd name="connsiteX193" fmla="*/ 360571 w 1006655"/>
                <a:gd name="connsiteY193" fmla="*/ 162963 h 452263"/>
                <a:gd name="connsiteX194" fmla="*/ 312751 w 1006655"/>
                <a:gd name="connsiteY194" fmla="*/ 191033 h 452263"/>
                <a:gd name="connsiteX195" fmla="*/ 222036 w 1006655"/>
                <a:gd name="connsiteY195" fmla="*/ 230345 h 452263"/>
                <a:gd name="connsiteX196" fmla="*/ 210747 w 1006655"/>
                <a:gd name="connsiteY196" fmla="*/ 232207 h 452263"/>
                <a:gd name="connsiteX197" fmla="*/ 209098 w 1006655"/>
                <a:gd name="connsiteY197" fmla="*/ 229756 h 452263"/>
                <a:gd name="connsiteX198" fmla="*/ 214188 w 1006655"/>
                <a:gd name="connsiteY198" fmla="*/ 222379 h 452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Lst>
              <a:rect l="l" t="t" r="r" b="b"/>
              <a:pathLst>
                <a:path w="1006655" h="452263">
                  <a:moveTo>
                    <a:pt x="12020" y="446890"/>
                  </a:moveTo>
                  <a:cubicBezTo>
                    <a:pt x="21777" y="438900"/>
                    <a:pt x="31794" y="431099"/>
                    <a:pt x="40726" y="422238"/>
                  </a:cubicBezTo>
                  <a:cubicBezTo>
                    <a:pt x="69031" y="394144"/>
                    <a:pt x="96465" y="365155"/>
                    <a:pt x="125077" y="337368"/>
                  </a:cubicBezTo>
                  <a:cubicBezTo>
                    <a:pt x="141362" y="321554"/>
                    <a:pt x="158709" y="306659"/>
                    <a:pt x="176668" y="292777"/>
                  </a:cubicBezTo>
                  <a:cubicBezTo>
                    <a:pt x="188900" y="283326"/>
                    <a:pt x="195334" y="285518"/>
                    <a:pt x="204313" y="297986"/>
                  </a:cubicBezTo>
                  <a:cubicBezTo>
                    <a:pt x="211172" y="307507"/>
                    <a:pt x="216734" y="309039"/>
                    <a:pt x="226114" y="302252"/>
                  </a:cubicBezTo>
                  <a:cubicBezTo>
                    <a:pt x="235305" y="295605"/>
                    <a:pt x="243649" y="287781"/>
                    <a:pt x="252416" y="280545"/>
                  </a:cubicBezTo>
                  <a:cubicBezTo>
                    <a:pt x="264719" y="270364"/>
                    <a:pt x="278223" y="262303"/>
                    <a:pt x="293590" y="257661"/>
                  </a:cubicBezTo>
                  <a:cubicBezTo>
                    <a:pt x="303677" y="254620"/>
                    <a:pt x="313717" y="254997"/>
                    <a:pt x="324888" y="258061"/>
                  </a:cubicBezTo>
                  <a:cubicBezTo>
                    <a:pt x="314330" y="272344"/>
                    <a:pt x="296088" y="277811"/>
                    <a:pt x="288499" y="294828"/>
                  </a:cubicBezTo>
                  <a:cubicBezTo>
                    <a:pt x="291280" y="295228"/>
                    <a:pt x="292223" y="295440"/>
                    <a:pt x="293165" y="295488"/>
                  </a:cubicBezTo>
                  <a:cubicBezTo>
                    <a:pt x="294155" y="295535"/>
                    <a:pt x="295239" y="295676"/>
                    <a:pt x="296111" y="295346"/>
                  </a:cubicBezTo>
                  <a:cubicBezTo>
                    <a:pt x="313246" y="289077"/>
                    <a:pt x="325407" y="277387"/>
                    <a:pt x="332972" y="260937"/>
                  </a:cubicBezTo>
                  <a:cubicBezTo>
                    <a:pt x="333561" y="259664"/>
                    <a:pt x="332666" y="256317"/>
                    <a:pt x="331700" y="255940"/>
                  </a:cubicBezTo>
                  <a:cubicBezTo>
                    <a:pt x="325878" y="253725"/>
                    <a:pt x="328259" y="249977"/>
                    <a:pt x="330050" y="247031"/>
                  </a:cubicBezTo>
                  <a:cubicBezTo>
                    <a:pt x="334033" y="240503"/>
                    <a:pt x="338676" y="234399"/>
                    <a:pt x="342753" y="227917"/>
                  </a:cubicBezTo>
                  <a:cubicBezTo>
                    <a:pt x="344709" y="224806"/>
                    <a:pt x="346005" y="221248"/>
                    <a:pt x="348598" y="215827"/>
                  </a:cubicBezTo>
                  <a:cubicBezTo>
                    <a:pt x="342659" y="216746"/>
                    <a:pt x="338746" y="216487"/>
                    <a:pt x="335659" y="217948"/>
                  </a:cubicBezTo>
                  <a:cubicBezTo>
                    <a:pt x="320293" y="225231"/>
                    <a:pt x="304950" y="232584"/>
                    <a:pt x="289984" y="240668"/>
                  </a:cubicBezTo>
                  <a:cubicBezTo>
                    <a:pt x="268914" y="252028"/>
                    <a:pt x="248315" y="264307"/>
                    <a:pt x="227198" y="275620"/>
                  </a:cubicBezTo>
                  <a:cubicBezTo>
                    <a:pt x="221424" y="278707"/>
                    <a:pt x="214542" y="279744"/>
                    <a:pt x="208178" y="281724"/>
                  </a:cubicBezTo>
                  <a:cubicBezTo>
                    <a:pt x="207707" y="281017"/>
                    <a:pt x="207236" y="280333"/>
                    <a:pt x="206764" y="279626"/>
                  </a:cubicBezTo>
                  <a:cubicBezTo>
                    <a:pt x="207471" y="277151"/>
                    <a:pt x="207636" y="274347"/>
                    <a:pt x="208980" y="272273"/>
                  </a:cubicBezTo>
                  <a:cubicBezTo>
                    <a:pt x="219303" y="256459"/>
                    <a:pt x="232029" y="243920"/>
                    <a:pt x="252062" y="241563"/>
                  </a:cubicBezTo>
                  <a:cubicBezTo>
                    <a:pt x="255409" y="241163"/>
                    <a:pt x="258897" y="239961"/>
                    <a:pt x="261820" y="238264"/>
                  </a:cubicBezTo>
                  <a:cubicBezTo>
                    <a:pt x="274405" y="230981"/>
                    <a:pt x="286826" y="223392"/>
                    <a:pt x="299270" y="215874"/>
                  </a:cubicBezTo>
                  <a:cubicBezTo>
                    <a:pt x="309404" y="209746"/>
                    <a:pt x="319208" y="203006"/>
                    <a:pt x="329673" y="197561"/>
                  </a:cubicBezTo>
                  <a:cubicBezTo>
                    <a:pt x="337050" y="193720"/>
                    <a:pt x="344992" y="191410"/>
                    <a:pt x="353759" y="195582"/>
                  </a:cubicBezTo>
                  <a:cubicBezTo>
                    <a:pt x="359864" y="198504"/>
                    <a:pt x="363446" y="195700"/>
                    <a:pt x="364672" y="188888"/>
                  </a:cubicBezTo>
                  <a:cubicBezTo>
                    <a:pt x="366086" y="181087"/>
                    <a:pt x="370870" y="176350"/>
                    <a:pt x="378836" y="175054"/>
                  </a:cubicBezTo>
                  <a:cubicBezTo>
                    <a:pt x="382489" y="174465"/>
                    <a:pt x="386260" y="174323"/>
                    <a:pt x="389866" y="173545"/>
                  </a:cubicBezTo>
                  <a:cubicBezTo>
                    <a:pt x="398751" y="171636"/>
                    <a:pt x="406953" y="168195"/>
                    <a:pt x="411949" y="160064"/>
                  </a:cubicBezTo>
                  <a:cubicBezTo>
                    <a:pt x="413151" y="158108"/>
                    <a:pt x="413693" y="154337"/>
                    <a:pt x="412586" y="152711"/>
                  </a:cubicBezTo>
                  <a:cubicBezTo>
                    <a:pt x="411431" y="150991"/>
                    <a:pt x="407896" y="150001"/>
                    <a:pt x="405492" y="150142"/>
                  </a:cubicBezTo>
                  <a:cubicBezTo>
                    <a:pt x="390290" y="151038"/>
                    <a:pt x="388334" y="149317"/>
                    <a:pt x="388570" y="134069"/>
                  </a:cubicBezTo>
                  <a:cubicBezTo>
                    <a:pt x="388711" y="125231"/>
                    <a:pt x="386378" y="123581"/>
                    <a:pt x="378553" y="127045"/>
                  </a:cubicBezTo>
                  <a:cubicBezTo>
                    <a:pt x="373887" y="129096"/>
                    <a:pt x="368749" y="131618"/>
                    <a:pt x="365614" y="125584"/>
                  </a:cubicBezTo>
                  <a:cubicBezTo>
                    <a:pt x="362503" y="119598"/>
                    <a:pt x="365897" y="115026"/>
                    <a:pt x="371200" y="112150"/>
                  </a:cubicBezTo>
                  <a:cubicBezTo>
                    <a:pt x="382913" y="105787"/>
                    <a:pt x="395263" y="104844"/>
                    <a:pt x="407660" y="109628"/>
                  </a:cubicBezTo>
                  <a:cubicBezTo>
                    <a:pt x="410182" y="110618"/>
                    <a:pt x="413741" y="114955"/>
                    <a:pt x="413246" y="116722"/>
                  </a:cubicBezTo>
                  <a:cubicBezTo>
                    <a:pt x="411195" y="123958"/>
                    <a:pt x="415603" y="124712"/>
                    <a:pt x="420269" y="124524"/>
                  </a:cubicBezTo>
                  <a:cubicBezTo>
                    <a:pt x="430356" y="124123"/>
                    <a:pt x="440443" y="123180"/>
                    <a:pt x="450531" y="122261"/>
                  </a:cubicBezTo>
                  <a:cubicBezTo>
                    <a:pt x="456918" y="121672"/>
                    <a:pt x="463281" y="120729"/>
                    <a:pt x="469645" y="119928"/>
                  </a:cubicBezTo>
                  <a:cubicBezTo>
                    <a:pt x="470375" y="121177"/>
                    <a:pt x="471106" y="122450"/>
                    <a:pt x="471836" y="123699"/>
                  </a:cubicBezTo>
                  <a:cubicBezTo>
                    <a:pt x="469173" y="125396"/>
                    <a:pt x="466345" y="126880"/>
                    <a:pt x="463870" y="128837"/>
                  </a:cubicBezTo>
                  <a:cubicBezTo>
                    <a:pt x="458049" y="133432"/>
                    <a:pt x="452228" y="138099"/>
                    <a:pt x="446736" y="143072"/>
                  </a:cubicBezTo>
                  <a:cubicBezTo>
                    <a:pt x="445134" y="144533"/>
                    <a:pt x="443389" y="147620"/>
                    <a:pt x="443955" y="149152"/>
                  </a:cubicBezTo>
                  <a:cubicBezTo>
                    <a:pt x="444544" y="150802"/>
                    <a:pt x="447679" y="152263"/>
                    <a:pt x="449847" y="152523"/>
                  </a:cubicBezTo>
                  <a:cubicBezTo>
                    <a:pt x="456965" y="153347"/>
                    <a:pt x="464177" y="154196"/>
                    <a:pt x="471294" y="153960"/>
                  </a:cubicBezTo>
                  <a:cubicBezTo>
                    <a:pt x="506175" y="152758"/>
                    <a:pt x="541033" y="150708"/>
                    <a:pt x="575937" y="149907"/>
                  </a:cubicBezTo>
                  <a:cubicBezTo>
                    <a:pt x="634410" y="148563"/>
                    <a:pt x="692647" y="152051"/>
                    <a:pt x="750649" y="159923"/>
                  </a:cubicBezTo>
                  <a:cubicBezTo>
                    <a:pt x="804267" y="167206"/>
                    <a:pt x="857177" y="177576"/>
                    <a:pt x="909169" y="192683"/>
                  </a:cubicBezTo>
                  <a:cubicBezTo>
                    <a:pt x="916027" y="194686"/>
                    <a:pt x="922909" y="196784"/>
                    <a:pt x="929909" y="198056"/>
                  </a:cubicBezTo>
                  <a:cubicBezTo>
                    <a:pt x="933208" y="198669"/>
                    <a:pt x="936838" y="197420"/>
                    <a:pt x="940326" y="197019"/>
                  </a:cubicBezTo>
                  <a:cubicBezTo>
                    <a:pt x="939053" y="193531"/>
                    <a:pt x="938676" y="189218"/>
                    <a:pt x="936343" y="186767"/>
                  </a:cubicBezTo>
                  <a:cubicBezTo>
                    <a:pt x="932855" y="183138"/>
                    <a:pt x="928330" y="179791"/>
                    <a:pt x="923616" y="178283"/>
                  </a:cubicBezTo>
                  <a:cubicBezTo>
                    <a:pt x="916428" y="175973"/>
                    <a:pt x="908721" y="175360"/>
                    <a:pt x="901226" y="173993"/>
                  </a:cubicBezTo>
                  <a:cubicBezTo>
                    <a:pt x="892577" y="172438"/>
                    <a:pt x="891563" y="169704"/>
                    <a:pt x="897055" y="162893"/>
                  </a:cubicBezTo>
                  <a:cubicBezTo>
                    <a:pt x="905799" y="151981"/>
                    <a:pt x="917253" y="150849"/>
                    <a:pt x="929178" y="155327"/>
                  </a:cubicBezTo>
                  <a:cubicBezTo>
                    <a:pt x="943225" y="160630"/>
                    <a:pt x="956565" y="167818"/>
                    <a:pt x="970682" y="172956"/>
                  </a:cubicBezTo>
                  <a:cubicBezTo>
                    <a:pt x="979049" y="175997"/>
                    <a:pt x="988240" y="177175"/>
                    <a:pt x="997173" y="178236"/>
                  </a:cubicBezTo>
                  <a:cubicBezTo>
                    <a:pt x="1002405" y="178848"/>
                    <a:pt x="1006435" y="175384"/>
                    <a:pt x="1006647" y="169892"/>
                  </a:cubicBezTo>
                  <a:cubicBezTo>
                    <a:pt x="1006883" y="163906"/>
                    <a:pt x="1002051" y="162068"/>
                    <a:pt x="997149" y="161596"/>
                  </a:cubicBezTo>
                  <a:cubicBezTo>
                    <a:pt x="974618" y="159428"/>
                    <a:pt x="953972" y="151108"/>
                    <a:pt x="934010" y="141375"/>
                  </a:cubicBezTo>
                  <a:cubicBezTo>
                    <a:pt x="898398" y="123981"/>
                    <a:pt x="861632" y="109958"/>
                    <a:pt x="823380" y="99800"/>
                  </a:cubicBezTo>
                  <a:cubicBezTo>
                    <a:pt x="770941" y="85872"/>
                    <a:pt x="718101" y="74842"/>
                    <a:pt x="663305" y="78306"/>
                  </a:cubicBezTo>
                  <a:cubicBezTo>
                    <a:pt x="661584" y="78424"/>
                    <a:pt x="659840" y="78047"/>
                    <a:pt x="656046" y="77741"/>
                  </a:cubicBezTo>
                  <a:cubicBezTo>
                    <a:pt x="664035" y="74465"/>
                    <a:pt x="670045" y="72296"/>
                    <a:pt x="675796" y="69586"/>
                  </a:cubicBezTo>
                  <a:cubicBezTo>
                    <a:pt x="704644" y="55963"/>
                    <a:pt x="734599" y="54219"/>
                    <a:pt x="765544" y="60300"/>
                  </a:cubicBezTo>
                  <a:cubicBezTo>
                    <a:pt x="799812" y="67041"/>
                    <a:pt x="832548" y="78613"/>
                    <a:pt x="865025" y="91080"/>
                  </a:cubicBezTo>
                  <a:cubicBezTo>
                    <a:pt x="899529" y="104326"/>
                    <a:pt x="933585" y="118938"/>
                    <a:pt x="969951" y="126668"/>
                  </a:cubicBezTo>
                  <a:cubicBezTo>
                    <a:pt x="977635" y="128294"/>
                    <a:pt x="985601" y="130793"/>
                    <a:pt x="994934" y="126975"/>
                  </a:cubicBezTo>
                  <a:cubicBezTo>
                    <a:pt x="992270" y="124076"/>
                    <a:pt x="990691" y="121577"/>
                    <a:pt x="988429" y="120022"/>
                  </a:cubicBezTo>
                  <a:cubicBezTo>
                    <a:pt x="983126" y="116416"/>
                    <a:pt x="977729" y="112857"/>
                    <a:pt x="972025" y="109982"/>
                  </a:cubicBezTo>
                  <a:cubicBezTo>
                    <a:pt x="924559" y="85919"/>
                    <a:pt x="875466" y="65980"/>
                    <a:pt x="823687" y="53371"/>
                  </a:cubicBezTo>
                  <a:cubicBezTo>
                    <a:pt x="775325" y="41587"/>
                    <a:pt x="726727" y="30698"/>
                    <a:pt x="678153" y="19810"/>
                  </a:cubicBezTo>
                  <a:cubicBezTo>
                    <a:pt x="671059" y="18207"/>
                    <a:pt x="663470" y="18796"/>
                    <a:pt x="656117" y="18372"/>
                  </a:cubicBezTo>
                  <a:cubicBezTo>
                    <a:pt x="655975" y="19173"/>
                    <a:pt x="655834" y="19998"/>
                    <a:pt x="655692" y="20800"/>
                  </a:cubicBezTo>
                  <a:cubicBezTo>
                    <a:pt x="658850" y="23463"/>
                    <a:pt x="662244" y="25914"/>
                    <a:pt x="665120" y="28860"/>
                  </a:cubicBezTo>
                  <a:cubicBezTo>
                    <a:pt x="668254" y="32065"/>
                    <a:pt x="671365" y="35742"/>
                    <a:pt x="667971" y="40573"/>
                  </a:cubicBezTo>
                  <a:cubicBezTo>
                    <a:pt x="664389" y="45688"/>
                    <a:pt x="658945" y="47856"/>
                    <a:pt x="653783" y="44627"/>
                  </a:cubicBezTo>
                  <a:cubicBezTo>
                    <a:pt x="649447" y="41917"/>
                    <a:pt x="646359" y="37085"/>
                    <a:pt x="643060" y="32914"/>
                  </a:cubicBezTo>
                  <a:cubicBezTo>
                    <a:pt x="639289" y="28106"/>
                    <a:pt x="636390" y="22544"/>
                    <a:pt x="632218" y="18136"/>
                  </a:cubicBezTo>
                  <a:cubicBezTo>
                    <a:pt x="627575" y="13234"/>
                    <a:pt x="621118" y="10359"/>
                    <a:pt x="614778" y="14153"/>
                  </a:cubicBezTo>
                  <a:cubicBezTo>
                    <a:pt x="608297" y="18042"/>
                    <a:pt x="609970" y="24759"/>
                    <a:pt x="611596" y="30934"/>
                  </a:cubicBezTo>
                  <a:cubicBezTo>
                    <a:pt x="612350" y="33786"/>
                    <a:pt x="613269" y="36755"/>
                    <a:pt x="613128" y="39607"/>
                  </a:cubicBezTo>
                  <a:cubicBezTo>
                    <a:pt x="613010" y="41823"/>
                    <a:pt x="611902" y="44556"/>
                    <a:pt x="610300" y="46065"/>
                  </a:cubicBezTo>
                  <a:cubicBezTo>
                    <a:pt x="603041" y="52923"/>
                    <a:pt x="581523" y="49176"/>
                    <a:pt x="577139" y="40243"/>
                  </a:cubicBezTo>
                  <a:cubicBezTo>
                    <a:pt x="575937" y="37792"/>
                    <a:pt x="575631" y="34469"/>
                    <a:pt x="576032" y="31688"/>
                  </a:cubicBezTo>
                  <a:cubicBezTo>
                    <a:pt x="577493" y="21625"/>
                    <a:pt x="575160" y="17807"/>
                    <a:pt x="565025" y="17524"/>
                  </a:cubicBezTo>
                  <a:cubicBezTo>
                    <a:pt x="556446" y="17288"/>
                    <a:pt x="547679" y="17665"/>
                    <a:pt x="539242" y="19173"/>
                  </a:cubicBezTo>
                  <a:cubicBezTo>
                    <a:pt x="522791" y="22096"/>
                    <a:pt x="507189" y="27587"/>
                    <a:pt x="494674" y="39348"/>
                  </a:cubicBezTo>
                  <a:cubicBezTo>
                    <a:pt x="492058" y="41799"/>
                    <a:pt x="490361" y="45264"/>
                    <a:pt x="488263" y="48280"/>
                  </a:cubicBezTo>
                  <a:cubicBezTo>
                    <a:pt x="488735" y="49176"/>
                    <a:pt x="489230" y="50071"/>
                    <a:pt x="489701" y="50967"/>
                  </a:cubicBezTo>
                  <a:cubicBezTo>
                    <a:pt x="503559" y="49647"/>
                    <a:pt x="517441" y="48351"/>
                    <a:pt x="531299" y="47031"/>
                  </a:cubicBezTo>
                  <a:cubicBezTo>
                    <a:pt x="526114" y="50519"/>
                    <a:pt x="520646" y="52711"/>
                    <a:pt x="515697" y="55799"/>
                  </a:cubicBezTo>
                  <a:cubicBezTo>
                    <a:pt x="509734" y="59522"/>
                    <a:pt x="510017" y="64118"/>
                    <a:pt x="516592" y="66475"/>
                  </a:cubicBezTo>
                  <a:cubicBezTo>
                    <a:pt x="522791" y="68690"/>
                    <a:pt x="529508" y="70647"/>
                    <a:pt x="535989" y="70694"/>
                  </a:cubicBezTo>
                  <a:cubicBezTo>
                    <a:pt x="559699" y="70835"/>
                    <a:pt x="583432" y="70317"/>
                    <a:pt x="607165" y="69680"/>
                  </a:cubicBezTo>
                  <a:cubicBezTo>
                    <a:pt x="620411" y="69327"/>
                    <a:pt x="633632" y="68313"/>
                    <a:pt x="646854" y="67583"/>
                  </a:cubicBezTo>
                  <a:cubicBezTo>
                    <a:pt x="635494" y="71872"/>
                    <a:pt x="623946" y="74959"/>
                    <a:pt x="612350" y="77835"/>
                  </a:cubicBezTo>
                  <a:cubicBezTo>
                    <a:pt x="578648" y="86154"/>
                    <a:pt x="544851" y="92942"/>
                    <a:pt x="509875" y="85895"/>
                  </a:cubicBezTo>
                  <a:cubicBezTo>
                    <a:pt x="505115" y="84929"/>
                    <a:pt x="499812" y="84952"/>
                    <a:pt x="495145" y="86060"/>
                  </a:cubicBezTo>
                  <a:cubicBezTo>
                    <a:pt x="491869" y="86838"/>
                    <a:pt x="487580" y="89690"/>
                    <a:pt x="486614" y="92589"/>
                  </a:cubicBezTo>
                  <a:cubicBezTo>
                    <a:pt x="484233" y="99683"/>
                    <a:pt x="479331" y="103430"/>
                    <a:pt x="472921" y="104773"/>
                  </a:cubicBezTo>
                  <a:cubicBezTo>
                    <a:pt x="466227" y="106187"/>
                    <a:pt x="459227" y="106541"/>
                    <a:pt x="452345" y="106494"/>
                  </a:cubicBezTo>
                  <a:cubicBezTo>
                    <a:pt x="440656" y="106447"/>
                    <a:pt x="437050" y="101686"/>
                    <a:pt x="440019" y="90467"/>
                  </a:cubicBezTo>
                  <a:cubicBezTo>
                    <a:pt x="448150" y="59829"/>
                    <a:pt x="463022" y="33338"/>
                    <a:pt x="487981" y="13022"/>
                  </a:cubicBezTo>
                  <a:cubicBezTo>
                    <a:pt x="491327" y="10288"/>
                    <a:pt x="493731" y="6399"/>
                    <a:pt x="497431" y="2039"/>
                  </a:cubicBezTo>
                  <a:cubicBezTo>
                    <a:pt x="493401" y="955"/>
                    <a:pt x="491469" y="-129"/>
                    <a:pt x="489654" y="12"/>
                  </a:cubicBezTo>
                  <a:cubicBezTo>
                    <a:pt x="470658" y="1544"/>
                    <a:pt x="451780" y="4090"/>
                    <a:pt x="434999" y="13941"/>
                  </a:cubicBezTo>
                  <a:cubicBezTo>
                    <a:pt x="427316" y="18466"/>
                    <a:pt x="425454" y="25136"/>
                    <a:pt x="427599" y="33856"/>
                  </a:cubicBezTo>
                  <a:cubicBezTo>
                    <a:pt x="428353" y="36944"/>
                    <a:pt x="429366" y="40149"/>
                    <a:pt x="429296" y="43260"/>
                  </a:cubicBezTo>
                  <a:cubicBezTo>
                    <a:pt x="429107" y="51179"/>
                    <a:pt x="422862" y="55469"/>
                    <a:pt x="416192" y="51462"/>
                  </a:cubicBezTo>
                  <a:cubicBezTo>
                    <a:pt x="410960" y="48351"/>
                    <a:pt x="406293" y="43519"/>
                    <a:pt x="402852" y="38429"/>
                  </a:cubicBezTo>
                  <a:cubicBezTo>
                    <a:pt x="399623" y="33644"/>
                    <a:pt x="396677" y="29520"/>
                    <a:pt x="390667" y="28789"/>
                  </a:cubicBezTo>
                  <a:cubicBezTo>
                    <a:pt x="370257" y="26291"/>
                    <a:pt x="351355" y="30510"/>
                    <a:pt x="334834" y="42860"/>
                  </a:cubicBezTo>
                  <a:cubicBezTo>
                    <a:pt x="332359" y="44721"/>
                    <a:pt x="330969" y="50307"/>
                    <a:pt x="331652" y="53654"/>
                  </a:cubicBezTo>
                  <a:cubicBezTo>
                    <a:pt x="332878" y="59734"/>
                    <a:pt x="330545" y="62775"/>
                    <a:pt x="325619" y="64519"/>
                  </a:cubicBezTo>
                  <a:cubicBezTo>
                    <a:pt x="322414" y="65650"/>
                    <a:pt x="318878" y="65886"/>
                    <a:pt x="315461" y="66357"/>
                  </a:cubicBezTo>
                  <a:cubicBezTo>
                    <a:pt x="308862" y="67253"/>
                    <a:pt x="302145" y="67535"/>
                    <a:pt x="295687" y="68973"/>
                  </a:cubicBezTo>
                  <a:cubicBezTo>
                    <a:pt x="253264" y="78495"/>
                    <a:pt x="213411" y="94851"/>
                    <a:pt x="175018" y="115026"/>
                  </a:cubicBezTo>
                  <a:cubicBezTo>
                    <a:pt x="162668" y="121507"/>
                    <a:pt x="151473" y="129284"/>
                    <a:pt x="143154" y="141021"/>
                  </a:cubicBezTo>
                  <a:cubicBezTo>
                    <a:pt x="138534" y="147526"/>
                    <a:pt x="132100" y="151863"/>
                    <a:pt x="122885" y="150873"/>
                  </a:cubicBezTo>
                  <a:cubicBezTo>
                    <a:pt x="116074" y="150142"/>
                    <a:pt x="112633" y="155233"/>
                    <a:pt x="109804" y="163505"/>
                  </a:cubicBezTo>
                  <a:cubicBezTo>
                    <a:pt x="117276" y="161832"/>
                    <a:pt x="123380" y="161337"/>
                    <a:pt x="128824" y="159122"/>
                  </a:cubicBezTo>
                  <a:cubicBezTo>
                    <a:pt x="159651" y="146560"/>
                    <a:pt x="190290" y="133527"/>
                    <a:pt x="221070" y="120776"/>
                  </a:cubicBezTo>
                  <a:cubicBezTo>
                    <a:pt x="251355" y="108238"/>
                    <a:pt x="281381" y="95040"/>
                    <a:pt x="313717" y="88040"/>
                  </a:cubicBezTo>
                  <a:cubicBezTo>
                    <a:pt x="331016" y="84293"/>
                    <a:pt x="346053" y="75855"/>
                    <a:pt x="355739" y="59970"/>
                  </a:cubicBezTo>
                  <a:cubicBezTo>
                    <a:pt x="357035" y="57825"/>
                    <a:pt x="359133" y="56176"/>
                    <a:pt x="361113" y="53984"/>
                  </a:cubicBezTo>
                  <a:cubicBezTo>
                    <a:pt x="370328" y="73098"/>
                    <a:pt x="359793" y="94922"/>
                    <a:pt x="339053" y="102110"/>
                  </a:cubicBezTo>
                  <a:cubicBezTo>
                    <a:pt x="310630" y="111962"/>
                    <a:pt x="281853" y="120988"/>
                    <a:pt x="253995" y="132254"/>
                  </a:cubicBezTo>
                  <a:cubicBezTo>
                    <a:pt x="218784" y="146466"/>
                    <a:pt x="184280" y="162421"/>
                    <a:pt x="149635" y="178000"/>
                  </a:cubicBezTo>
                  <a:cubicBezTo>
                    <a:pt x="143012" y="180969"/>
                    <a:pt x="136625" y="184623"/>
                    <a:pt x="133561" y="192471"/>
                  </a:cubicBezTo>
                  <a:cubicBezTo>
                    <a:pt x="132477" y="195275"/>
                    <a:pt x="128093" y="197609"/>
                    <a:pt x="124747" y="198528"/>
                  </a:cubicBezTo>
                  <a:cubicBezTo>
                    <a:pt x="118619" y="200225"/>
                    <a:pt x="111973" y="200060"/>
                    <a:pt x="105869" y="201827"/>
                  </a:cubicBezTo>
                  <a:cubicBezTo>
                    <a:pt x="96536" y="204514"/>
                    <a:pt x="87203" y="207578"/>
                    <a:pt x="78412" y="211679"/>
                  </a:cubicBezTo>
                  <a:cubicBezTo>
                    <a:pt x="73392" y="214012"/>
                    <a:pt x="70846" y="219409"/>
                    <a:pt x="70493" y="226598"/>
                  </a:cubicBezTo>
                  <a:cubicBezTo>
                    <a:pt x="74617" y="224759"/>
                    <a:pt x="77587" y="222803"/>
                    <a:pt x="80816" y="222120"/>
                  </a:cubicBezTo>
                  <a:cubicBezTo>
                    <a:pt x="84586" y="221342"/>
                    <a:pt x="88569" y="221719"/>
                    <a:pt x="92458" y="221578"/>
                  </a:cubicBezTo>
                  <a:cubicBezTo>
                    <a:pt x="92364" y="225961"/>
                    <a:pt x="93000" y="230510"/>
                    <a:pt x="91916" y="234634"/>
                  </a:cubicBezTo>
                  <a:cubicBezTo>
                    <a:pt x="91186" y="237439"/>
                    <a:pt x="88475" y="240220"/>
                    <a:pt x="85930" y="241964"/>
                  </a:cubicBezTo>
                  <a:cubicBezTo>
                    <a:pt x="77822" y="247526"/>
                    <a:pt x="69762" y="253418"/>
                    <a:pt x="60947" y="257590"/>
                  </a:cubicBezTo>
                  <a:cubicBezTo>
                    <a:pt x="51756" y="261950"/>
                    <a:pt x="41692" y="264425"/>
                    <a:pt x="30827" y="255964"/>
                  </a:cubicBezTo>
                  <a:cubicBezTo>
                    <a:pt x="33231" y="271754"/>
                    <a:pt x="38605" y="284246"/>
                    <a:pt x="47372" y="296100"/>
                  </a:cubicBezTo>
                  <a:cubicBezTo>
                    <a:pt x="50931" y="293437"/>
                    <a:pt x="54042" y="291410"/>
                    <a:pt x="56776" y="288983"/>
                  </a:cubicBezTo>
                  <a:cubicBezTo>
                    <a:pt x="76008" y="271849"/>
                    <a:pt x="94980" y="254432"/>
                    <a:pt x="114353" y="237463"/>
                  </a:cubicBezTo>
                  <a:cubicBezTo>
                    <a:pt x="174193" y="185070"/>
                    <a:pt x="241740" y="146772"/>
                    <a:pt x="318973" y="126433"/>
                  </a:cubicBezTo>
                  <a:cubicBezTo>
                    <a:pt x="323026" y="125372"/>
                    <a:pt x="327269" y="124948"/>
                    <a:pt x="331440" y="124241"/>
                  </a:cubicBezTo>
                  <a:cubicBezTo>
                    <a:pt x="331770" y="124995"/>
                    <a:pt x="332124" y="125749"/>
                    <a:pt x="332454" y="126527"/>
                  </a:cubicBezTo>
                  <a:cubicBezTo>
                    <a:pt x="329178" y="129261"/>
                    <a:pt x="326232" y="132607"/>
                    <a:pt x="322555" y="134658"/>
                  </a:cubicBezTo>
                  <a:cubicBezTo>
                    <a:pt x="303135" y="145452"/>
                    <a:pt x="283903" y="156671"/>
                    <a:pt x="263894" y="166286"/>
                  </a:cubicBezTo>
                  <a:cubicBezTo>
                    <a:pt x="243743" y="175973"/>
                    <a:pt x="223568" y="185966"/>
                    <a:pt x="200778" y="189053"/>
                  </a:cubicBezTo>
                  <a:cubicBezTo>
                    <a:pt x="196583" y="189619"/>
                    <a:pt x="192741" y="195275"/>
                    <a:pt x="189394" y="199164"/>
                  </a:cubicBezTo>
                  <a:cubicBezTo>
                    <a:pt x="185836" y="203265"/>
                    <a:pt x="183903" y="209228"/>
                    <a:pt x="179731" y="212268"/>
                  </a:cubicBezTo>
                  <a:cubicBezTo>
                    <a:pt x="173674" y="216699"/>
                    <a:pt x="166085" y="218985"/>
                    <a:pt x="159416" y="222638"/>
                  </a:cubicBezTo>
                  <a:cubicBezTo>
                    <a:pt x="154278" y="225443"/>
                    <a:pt x="148975" y="228365"/>
                    <a:pt x="144827" y="232372"/>
                  </a:cubicBezTo>
                  <a:cubicBezTo>
                    <a:pt x="142753" y="234399"/>
                    <a:pt x="141928" y="239207"/>
                    <a:pt x="142611" y="242294"/>
                  </a:cubicBezTo>
                  <a:cubicBezTo>
                    <a:pt x="144379" y="250519"/>
                    <a:pt x="142682" y="253371"/>
                    <a:pt x="134693" y="255304"/>
                  </a:cubicBezTo>
                  <a:cubicBezTo>
                    <a:pt x="129083" y="256671"/>
                    <a:pt x="123026" y="258344"/>
                    <a:pt x="118501" y="261714"/>
                  </a:cubicBezTo>
                  <a:cubicBezTo>
                    <a:pt x="82347" y="288676"/>
                    <a:pt x="51143" y="320706"/>
                    <a:pt x="23757" y="356482"/>
                  </a:cubicBezTo>
                  <a:cubicBezTo>
                    <a:pt x="20646" y="360536"/>
                    <a:pt x="18784" y="365556"/>
                    <a:pt x="16333" y="370128"/>
                  </a:cubicBezTo>
                  <a:cubicBezTo>
                    <a:pt x="17040" y="370741"/>
                    <a:pt x="17770" y="371377"/>
                    <a:pt x="18478" y="371990"/>
                  </a:cubicBezTo>
                  <a:cubicBezTo>
                    <a:pt x="22225" y="369515"/>
                    <a:pt x="26302" y="367418"/>
                    <a:pt x="29696" y="364542"/>
                  </a:cubicBezTo>
                  <a:cubicBezTo>
                    <a:pt x="58308" y="340126"/>
                    <a:pt x="86731" y="315450"/>
                    <a:pt x="115367" y="291057"/>
                  </a:cubicBezTo>
                  <a:cubicBezTo>
                    <a:pt x="138346" y="271495"/>
                    <a:pt x="161537" y="252122"/>
                    <a:pt x="184775" y="232843"/>
                  </a:cubicBezTo>
                  <a:cubicBezTo>
                    <a:pt x="189701" y="228742"/>
                    <a:pt x="196041" y="225348"/>
                    <a:pt x="201273" y="231288"/>
                  </a:cubicBezTo>
                  <a:cubicBezTo>
                    <a:pt x="205892" y="236520"/>
                    <a:pt x="201815" y="242506"/>
                    <a:pt x="198185" y="246560"/>
                  </a:cubicBezTo>
                  <a:cubicBezTo>
                    <a:pt x="188452" y="257378"/>
                    <a:pt x="178977" y="268761"/>
                    <a:pt x="167688" y="277788"/>
                  </a:cubicBezTo>
                  <a:cubicBezTo>
                    <a:pt x="128188" y="309416"/>
                    <a:pt x="89984" y="342459"/>
                    <a:pt x="55503" y="379508"/>
                  </a:cubicBezTo>
                  <a:cubicBezTo>
                    <a:pt x="38346" y="397962"/>
                    <a:pt x="22626" y="417760"/>
                    <a:pt x="6599" y="437251"/>
                  </a:cubicBezTo>
                  <a:cubicBezTo>
                    <a:pt x="3559" y="440951"/>
                    <a:pt x="2168" y="446018"/>
                    <a:pt x="0" y="450472"/>
                  </a:cubicBezTo>
                  <a:cubicBezTo>
                    <a:pt x="660" y="451062"/>
                    <a:pt x="1343" y="451674"/>
                    <a:pt x="2003" y="452263"/>
                  </a:cubicBezTo>
                  <a:cubicBezTo>
                    <a:pt x="5468" y="450590"/>
                    <a:pt x="9144" y="449247"/>
                    <a:pt x="12020" y="446890"/>
                  </a:cubicBezTo>
                  <a:close/>
                  <a:moveTo>
                    <a:pt x="522508" y="114248"/>
                  </a:moveTo>
                  <a:cubicBezTo>
                    <a:pt x="571342" y="111042"/>
                    <a:pt x="620198" y="107366"/>
                    <a:pt x="669103" y="105905"/>
                  </a:cubicBezTo>
                  <a:cubicBezTo>
                    <a:pt x="702428" y="104915"/>
                    <a:pt x="735966" y="106022"/>
                    <a:pt x="769197" y="108662"/>
                  </a:cubicBezTo>
                  <a:cubicBezTo>
                    <a:pt x="788429" y="110194"/>
                    <a:pt x="807354" y="116204"/>
                    <a:pt x="826232" y="120988"/>
                  </a:cubicBezTo>
                  <a:cubicBezTo>
                    <a:pt x="842447" y="125089"/>
                    <a:pt x="858403" y="130180"/>
                    <a:pt x="874406" y="135035"/>
                  </a:cubicBezTo>
                  <a:cubicBezTo>
                    <a:pt x="877187" y="135883"/>
                    <a:pt x="879803" y="137486"/>
                    <a:pt x="882325" y="138994"/>
                  </a:cubicBezTo>
                  <a:cubicBezTo>
                    <a:pt x="892435" y="145004"/>
                    <a:pt x="893449" y="150944"/>
                    <a:pt x="886166" y="160088"/>
                  </a:cubicBezTo>
                  <a:cubicBezTo>
                    <a:pt x="879190" y="168879"/>
                    <a:pt x="865733" y="172343"/>
                    <a:pt x="856918" y="161879"/>
                  </a:cubicBezTo>
                  <a:cubicBezTo>
                    <a:pt x="848622" y="152051"/>
                    <a:pt x="835165" y="150236"/>
                    <a:pt x="823145" y="148540"/>
                  </a:cubicBezTo>
                  <a:cubicBezTo>
                    <a:pt x="786520" y="143355"/>
                    <a:pt x="749824" y="137392"/>
                    <a:pt x="712963" y="135294"/>
                  </a:cubicBezTo>
                  <a:cubicBezTo>
                    <a:pt x="656659" y="132089"/>
                    <a:pt x="600189" y="131971"/>
                    <a:pt x="543790" y="130251"/>
                  </a:cubicBezTo>
                  <a:cubicBezTo>
                    <a:pt x="531959" y="129897"/>
                    <a:pt x="520128" y="128530"/>
                    <a:pt x="508344" y="127281"/>
                  </a:cubicBezTo>
                  <a:cubicBezTo>
                    <a:pt x="505091" y="126927"/>
                    <a:pt x="501980" y="125348"/>
                    <a:pt x="497243" y="123840"/>
                  </a:cubicBezTo>
                  <a:cubicBezTo>
                    <a:pt x="505233" y="115450"/>
                    <a:pt x="514212" y="114790"/>
                    <a:pt x="522508" y="114248"/>
                  </a:cubicBezTo>
                  <a:close/>
                  <a:moveTo>
                    <a:pt x="214188" y="222379"/>
                  </a:moveTo>
                  <a:cubicBezTo>
                    <a:pt x="222956" y="215615"/>
                    <a:pt x="231652" y="208544"/>
                    <a:pt x="241150" y="202959"/>
                  </a:cubicBezTo>
                  <a:cubicBezTo>
                    <a:pt x="275631" y="182690"/>
                    <a:pt x="311242" y="164707"/>
                    <a:pt x="349847" y="153489"/>
                  </a:cubicBezTo>
                  <a:cubicBezTo>
                    <a:pt x="356281" y="151627"/>
                    <a:pt x="363210" y="151415"/>
                    <a:pt x="369927" y="150449"/>
                  </a:cubicBezTo>
                  <a:cubicBezTo>
                    <a:pt x="370399" y="151344"/>
                    <a:pt x="370870" y="152216"/>
                    <a:pt x="371365" y="153112"/>
                  </a:cubicBezTo>
                  <a:cubicBezTo>
                    <a:pt x="367806" y="156435"/>
                    <a:pt x="364648" y="160465"/>
                    <a:pt x="360571" y="162963"/>
                  </a:cubicBezTo>
                  <a:cubicBezTo>
                    <a:pt x="344803" y="172626"/>
                    <a:pt x="329083" y="182431"/>
                    <a:pt x="312751" y="191033"/>
                  </a:cubicBezTo>
                  <a:cubicBezTo>
                    <a:pt x="283550" y="206447"/>
                    <a:pt x="253854" y="220894"/>
                    <a:pt x="222036" y="230345"/>
                  </a:cubicBezTo>
                  <a:cubicBezTo>
                    <a:pt x="218407" y="231429"/>
                    <a:pt x="214518" y="231618"/>
                    <a:pt x="210747" y="232207"/>
                  </a:cubicBezTo>
                  <a:cubicBezTo>
                    <a:pt x="210205" y="231382"/>
                    <a:pt x="209640" y="230581"/>
                    <a:pt x="209098" y="229756"/>
                  </a:cubicBezTo>
                  <a:cubicBezTo>
                    <a:pt x="210771" y="227234"/>
                    <a:pt x="211949" y="224123"/>
                    <a:pt x="214188" y="222379"/>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43" name="Freeform: Shape 242">
              <a:extLst>
                <a:ext uri="{FF2B5EF4-FFF2-40B4-BE49-F238E27FC236}">
                  <a16:creationId xmlns:a16="http://schemas.microsoft.com/office/drawing/2014/main" id="{4D50979B-293D-4381-B330-664E63A1ABA9}"/>
                </a:ext>
              </a:extLst>
            </p:cNvPr>
            <p:cNvSpPr/>
            <p:nvPr/>
          </p:nvSpPr>
          <p:spPr>
            <a:xfrm>
              <a:off x="169229" y="2355877"/>
              <a:ext cx="1154991" cy="545553"/>
            </a:xfrm>
            <a:custGeom>
              <a:avLst/>
              <a:gdLst>
                <a:gd name="connsiteX0" fmla="*/ 21541 w 1154991"/>
                <a:gd name="connsiteY0" fmla="*/ 418383 h 545553"/>
                <a:gd name="connsiteX1" fmla="*/ 33584 w 1154991"/>
                <a:gd name="connsiteY1" fmla="*/ 405138 h 545553"/>
                <a:gd name="connsiteX2" fmla="*/ 45227 w 1154991"/>
                <a:gd name="connsiteY2" fmla="*/ 403488 h 545553"/>
                <a:gd name="connsiteX3" fmla="*/ 59415 w 1154991"/>
                <a:gd name="connsiteY3" fmla="*/ 387627 h 545553"/>
                <a:gd name="connsiteX4" fmla="*/ 64906 w 1154991"/>
                <a:gd name="connsiteY4" fmla="*/ 368890 h 545553"/>
                <a:gd name="connsiteX5" fmla="*/ 108625 w 1154991"/>
                <a:gd name="connsiteY5" fmla="*/ 320999 h 545553"/>
                <a:gd name="connsiteX6" fmla="*/ 119090 w 1154991"/>
                <a:gd name="connsiteY6" fmla="*/ 315697 h 545553"/>
                <a:gd name="connsiteX7" fmla="*/ 127456 w 1154991"/>
                <a:gd name="connsiteY7" fmla="*/ 316851 h 545553"/>
                <a:gd name="connsiteX8" fmla="*/ 126796 w 1154991"/>
                <a:gd name="connsiteY8" fmla="*/ 325289 h 545553"/>
                <a:gd name="connsiteX9" fmla="*/ 111713 w 1154991"/>
                <a:gd name="connsiteY9" fmla="*/ 338204 h 545553"/>
                <a:gd name="connsiteX10" fmla="*/ 89441 w 1154991"/>
                <a:gd name="connsiteY10" fmla="*/ 368254 h 545553"/>
                <a:gd name="connsiteX11" fmla="*/ 71387 w 1154991"/>
                <a:gd name="connsiteY11" fmla="*/ 407259 h 545553"/>
                <a:gd name="connsiteX12" fmla="*/ 11147 w 1154991"/>
                <a:gd name="connsiteY12" fmla="*/ 516993 h 545553"/>
                <a:gd name="connsiteX13" fmla="*/ 8884 w 1154991"/>
                <a:gd name="connsiteY13" fmla="*/ 534410 h 545553"/>
                <a:gd name="connsiteX14" fmla="*/ 15036 w 1154991"/>
                <a:gd name="connsiteY14" fmla="*/ 545487 h 545553"/>
                <a:gd name="connsiteX15" fmla="*/ 27008 w 1154991"/>
                <a:gd name="connsiteY15" fmla="*/ 539548 h 545553"/>
                <a:gd name="connsiteX16" fmla="*/ 34668 w 1154991"/>
                <a:gd name="connsiteY16" fmla="*/ 521447 h 545553"/>
                <a:gd name="connsiteX17" fmla="*/ 47395 w 1154991"/>
                <a:gd name="connsiteY17" fmla="*/ 483055 h 545553"/>
                <a:gd name="connsiteX18" fmla="*/ 130827 w 1154991"/>
                <a:gd name="connsiteY18" fmla="*/ 357931 h 545553"/>
                <a:gd name="connsiteX19" fmla="*/ 210723 w 1154991"/>
                <a:gd name="connsiteY19" fmla="*/ 271223 h 545553"/>
                <a:gd name="connsiteX20" fmla="*/ 401296 w 1154991"/>
                <a:gd name="connsiteY20" fmla="*/ 148668 h 545553"/>
                <a:gd name="connsiteX21" fmla="*/ 440631 w 1154991"/>
                <a:gd name="connsiteY21" fmla="*/ 133797 h 545553"/>
                <a:gd name="connsiteX22" fmla="*/ 451614 w 1154991"/>
                <a:gd name="connsiteY22" fmla="*/ 137332 h 545553"/>
                <a:gd name="connsiteX23" fmla="*/ 451850 w 1154991"/>
                <a:gd name="connsiteY23" fmla="*/ 148810 h 545553"/>
                <a:gd name="connsiteX24" fmla="*/ 437355 w 1154991"/>
                <a:gd name="connsiteY24" fmla="*/ 160170 h 545553"/>
                <a:gd name="connsiteX25" fmla="*/ 405986 w 1154991"/>
                <a:gd name="connsiteY25" fmla="*/ 170752 h 545553"/>
                <a:gd name="connsiteX26" fmla="*/ 377893 w 1154991"/>
                <a:gd name="connsiteY26" fmla="*/ 185671 h 545553"/>
                <a:gd name="connsiteX27" fmla="*/ 293188 w 1154991"/>
                <a:gd name="connsiteY27" fmla="*/ 243059 h 545553"/>
                <a:gd name="connsiteX28" fmla="*/ 281145 w 1154991"/>
                <a:gd name="connsiteY28" fmla="*/ 249140 h 545553"/>
                <a:gd name="connsiteX29" fmla="*/ 268654 w 1154991"/>
                <a:gd name="connsiteY29" fmla="*/ 253618 h 545553"/>
                <a:gd name="connsiteX30" fmla="*/ 112679 w 1154991"/>
                <a:gd name="connsiteY30" fmla="*/ 412751 h 545553"/>
                <a:gd name="connsiteX31" fmla="*/ 85882 w 1154991"/>
                <a:gd name="connsiteY31" fmla="*/ 448197 h 545553"/>
                <a:gd name="connsiteX32" fmla="*/ 83714 w 1154991"/>
                <a:gd name="connsiteY32" fmla="*/ 456965 h 545553"/>
                <a:gd name="connsiteX33" fmla="*/ 83478 w 1154991"/>
                <a:gd name="connsiteY33" fmla="*/ 465873 h 545553"/>
                <a:gd name="connsiteX34" fmla="*/ 73674 w 1154991"/>
                <a:gd name="connsiteY34" fmla="*/ 480674 h 545553"/>
                <a:gd name="connsiteX35" fmla="*/ 65778 w 1154991"/>
                <a:gd name="connsiteY35" fmla="*/ 498798 h 545553"/>
                <a:gd name="connsiteX36" fmla="*/ 69125 w 1154991"/>
                <a:gd name="connsiteY36" fmla="*/ 508438 h 545553"/>
                <a:gd name="connsiteX37" fmla="*/ 78576 w 1154991"/>
                <a:gd name="connsiteY37" fmla="*/ 508155 h 545553"/>
                <a:gd name="connsiteX38" fmla="*/ 90548 w 1154991"/>
                <a:gd name="connsiteY38" fmla="*/ 496347 h 545553"/>
                <a:gd name="connsiteX39" fmla="*/ 114635 w 1154991"/>
                <a:gd name="connsiteY39" fmla="*/ 496017 h 545553"/>
                <a:gd name="connsiteX40" fmla="*/ 115554 w 1154991"/>
                <a:gd name="connsiteY40" fmla="*/ 497196 h 545553"/>
                <a:gd name="connsiteX41" fmla="*/ 129035 w 1154991"/>
                <a:gd name="connsiteY41" fmla="*/ 497573 h 545553"/>
                <a:gd name="connsiteX42" fmla="*/ 134503 w 1154991"/>
                <a:gd name="connsiteY42" fmla="*/ 489677 h 545553"/>
                <a:gd name="connsiteX43" fmla="*/ 153829 w 1154991"/>
                <a:gd name="connsiteY43" fmla="*/ 444049 h 545553"/>
                <a:gd name="connsiteX44" fmla="*/ 155620 w 1154991"/>
                <a:gd name="connsiteY44" fmla="*/ 433844 h 545553"/>
                <a:gd name="connsiteX45" fmla="*/ 118335 w 1154991"/>
                <a:gd name="connsiteY45" fmla="*/ 477398 h 545553"/>
                <a:gd name="connsiteX46" fmla="*/ 117275 w 1154991"/>
                <a:gd name="connsiteY46" fmla="*/ 466533 h 545553"/>
                <a:gd name="connsiteX47" fmla="*/ 133160 w 1154991"/>
                <a:gd name="connsiteY47" fmla="*/ 418266 h 545553"/>
                <a:gd name="connsiteX48" fmla="*/ 181357 w 1154991"/>
                <a:gd name="connsiteY48" fmla="*/ 358355 h 545553"/>
                <a:gd name="connsiteX49" fmla="*/ 372920 w 1154991"/>
                <a:gd name="connsiteY49" fmla="*/ 208815 h 545553"/>
                <a:gd name="connsiteX50" fmla="*/ 460523 w 1154991"/>
                <a:gd name="connsiteY50" fmla="*/ 167759 h 545553"/>
                <a:gd name="connsiteX51" fmla="*/ 482300 w 1154991"/>
                <a:gd name="connsiteY51" fmla="*/ 160759 h 545553"/>
                <a:gd name="connsiteX52" fmla="*/ 483290 w 1154991"/>
                <a:gd name="connsiteY52" fmla="*/ 149234 h 545553"/>
                <a:gd name="connsiteX53" fmla="*/ 472166 w 1154991"/>
                <a:gd name="connsiteY53" fmla="*/ 140608 h 545553"/>
                <a:gd name="connsiteX54" fmla="*/ 469927 w 1154991"/>
                <a:gd name="connsiteY54" fmla="*/ 126585 h 545553"/>
                <a:gd name="connsiteX55" fmla="*/ 502451 w 1154991"/>
                <a:gd name="connsiteY55" fmla="*/ 121306 h 545553"/>
                <a:gd name="connsiteX56" fmla="*/ 513104 w 1154991"/>
                <a:gd name="connsiteY56" fmla="*/ 132689 h 545553"/>
                <a:gd name="connsiteX57" fmla="*/ 528494 w 1154991"/>
                <a:gd name="connsiteY57" fmla="*/ 144096 h 545553"/>
                <a:gd name="connsiteX58" fmla="*/ 546641 w 1154991"/>
                <a:gd name="connsiteY58" fmla="*/ 133962 h 545553"/>
                <a:gd name="connsiteX59" fmla="*/ 567146 w 1154991"/>
                <a:gd name="connsiteY59" fmla="*/ 110582 h 545553"/>
                <a:gd name="connsiteX60" fmla="*/ 610181 w 1154991"/>
                <a:gd name="connsiteY60" fmla="*/ 103912 h 545553"/>
                <a:gd name="connsiteX61" fmla="*/ 669503 w 1154991"/>
                <a:gd name="connsiteY61" fmla="*/ 105374 h 545553"/>
                <a:gd name="connsiteX62" fmla="*/ 695970 w 1154991"/>
                <a:gd name="connsiteY62" fmla="*/ 95051 h 545553"/>
                <a:gd name="connsiteX63" fmla="*/ 700919 w 1154991"/>
                <a:gd name="connsiteY63" fmla="*/ 79496 h 545553"/>
                <a:gd name="connsiteX64" fmla="*/ 687179 w 1154991"/>
                <a:gd name="connsiteY64" fmla="*/ 76290 h 545553"/>
                <a:gd name="connsiteX65" fmla="*/ 639594 w 1154991"/>
                <a:gd name="connsiteY65" fmla="*/ 83219 h 545553"/>
                <a:gd name="connsiteX66" fmla="*/ 586943 w 1154991"/>
                <a:gd name="connsiteY66" fmla="*/ 91327 h 545553"/>
                <a:gd name="connsiteX67" fmla="*/ 575489 w 1154991"/>
                <a:gd name="connsiteY67" fmla="*/ 85741 h 545553"/>
                <a:gd name="connsiteX68" fmla="*/ 580886 w 1154991"/>
                <a:gd name="connsiteY68" fmla="*/ 70280 h 545553"/>
                <a:gd name="connsiteX69" fmla="*/ 594838 w 1154991"/>
                <a:gd name="connsiteY69" fmla="*/ 66227 h 545553"/>
                <a:gd name="connsiteX70" fmla="*/ 615413 w 1154991"/>
                <a:gd name="connsiteY70" fmla="*/ 49540 h 545553"/>
                <a:gd name="connsiteX71" fmla="*/ 626490 w 1154991"/>
                <a:gd name="connsiteY71" fmla="*/ 44497 h 545553"/>
                <a:gd name="connsiteX72" fmla="*/ 671553 w 1154991"/>
                <a:gd name="connsiteY72" fmla="*/ 55527 h 545553"/>
                <a:gd name="connsiteX73" fmla="*/ 744261 w 1154991"/>
                <a:gd name="connsiteY73" fmla="*/ 65284 h 545553"/>
                <a:gd name="connsiteX74" fmla="*/ 903417 w 1154991"/>
                <a:gd name="connsiteY74" fmla="*/ 107801 h 545553"/>
                <a:gd name="connsiteX75" fmla="*/ 1090361 w 1154991"/>
                <a:gd name="connsiteY75" fmla="*/ 202875 h 545553"/>
                <a:gd name="connsiteX76" fmla="*/ 1115626 w 1154991"/>
                <a:gd name="connsiteY76" fmla="*/ 216592 h 545553"/>
                <a:gd name="connsiteX77" fmla="*/ 1139171 w 1154991"/>
                <a:gd name="connsiteY77" fmla="*/ 211124 h 545553"/>
                <a:gd name="connsiteX78" fmla="*/ 1152793 w 1154991"/>
                <a:gd name="connsiteY78" fmla="*/ 190950 h 545553"/>
                <a:gd name="connsiteX79" fmla="*/ 1151379 w 1154991"/>
                <a:gd name="connsiteY79" fmla="*/ 174287 h 545553"/>
                <a:gd name="connsiteX80" fmla="*/ 1121070 w 1154991"/>
                <a:gd name="connsiteY80" fmla="*/ 141881 h 545553"/>
                <a:gd name="connsiteX81" fmla="*/ 1085341 w 1154991"/>
                <a:gd name="connsiteY81" fmla="*/ 120151 h 545553"/>
                <a:gd name="connsiteX82" fmla="*/ 1079732 w 1154991"/>
                <a:gd name="connsiteY82" fmla="*/ 109074 h 545553"/>
                <a:gd name="connsiteX83" fmla="*/ 1102357 w 1154991"/>
                <a:gd name="connsiteY83" fmla="*/ 100306 h 545553"/>
                <a:gd name="connsiteX84" fmla="*/ 1112751 w 1154991"/>
                <a:gd name="connsiteY84" fmla="*/ 99269 h 545553"/>
                <a:gd name="connsiteX85" fmla="*/ 1110771 w 1154991"/>
                <a:gd name="connsiteY85" fmla="*/ 88381 h 545553"/>
                <a:gd name="connsiteX86" fmla="*/ 1101862 w 1154991"/>
                <a:gd name="connsiteY86" fmla="*/ 80556 h 545553"/>
                <a:gd name="connsiteX87" fmla="*/ 992670 w 1154991"/>
                <a:gd name="connsiteY87" fmla="*/ 26774 h 545553"/>
                <a:gd name="connsiteX88" fmla="*/ 980603 w 1154991"/>
                <a:gd name="connsiteY88" fmla="*/ 25171 h 545553"/>
                <a:gd name="connsiteX89" fmla="*/ 979307 w 1154991"/>
                <a:gd name="connsiteY89" fmla="*/ 27433 h 545553"/>
                <a:gd name="connsiteX90" fmla="*/ 989159 w 1154991"/>
                <a:gd name="connsiteY90" fmla="*/ 36413 h 545553"/>
                <a:gd name="connsiteX91" fmla="*/ 1041197 w 1154991"/>
                <a:gd name="connsiteY91" fmla="*/ 64695 h 545553"/>
                <a:gd name="connsiteX92" fmla="*/ 1072143 w 1154991"/>
                <a:gd name="connsiteY92" fmla="*/ 84822 h 545553"/>
                <a:gd name="connsiteX93" fmla="*/ 1077163 w 1154991"/>
                <a:gd name="connsiteY93" fmla="*/ 94839 h 545553"/>
                <a:gd name="connsiteX94" fmla="*/ 1066604 w 1154991"/>
                <a:gd name="connsiteY94" fmla="*/ 98562 h 545553"/>
                <a:gd name="connsiteX95" fmla="*/ 1029837 w 1154991"/>
                <a:gd name="connsiteY95" fmla="*/ 88428 h 545553"/>
                <a:gd name="connsiteX96" fmla="*/ 964577 w 1154991"/>
                <a:gd name="connsiteY96" fmla="*/ 65402 h 545553"/>
                <a:gd name="connsiteX97" fmla="*/ 952793 w 1154991"/>
                <a:gd name="connsiteY97" fmla="*/ 55715 h 545553"/>
                <a:gd name="connsiteX98" fmla="*/ 938746 w 1154991"/>
                <a:gd name="connsiteY98" fmla="*/ 42517 h 545553"/>
                <a:gd name="connsiteX99" fmla="*/ 919821 w 1154991"/>
                <a:gd name="connsiteY99" fmla="*/ 39005 h 545553"/>
                <a:gd name="connsiteX100" fmla="*/ 736955 w 1154991"/>
                <a:gd name="connsiteY100" fmla="*/ 2852 h 545553"/>
                <a:gd name="connsiteX101" fmla="*/ 697572 w 1154991"/>
                <a:gd name="connsiteY101" fmla="*/ 0 h 545553"/>
                <a:gd name="connsiteX102" fmla="*/ 696865 w 1154991"/>
                <a:gd name="connsiteY102" fmla="*/ 3040 h 545553"/>
                <a:gd name="connsiteX103" fmla="*/ 713339 w 1154991"/>
                <a:gd name="connsiteY103" fmla="*/ 9427 h 545553"/>
                <a:gd name="connsiteX104" fmla="*/ 806599 w 1154991"/>
                <a:gd name="connsiteY104" fmla="*/ 32736 h 545553"/>
                <a:gd name="connsiteX105" fmla="*/ 1068112 w 1154991"/>
                <a:gd name="connsiteY105" fmla="*/ 133161 h 545553"/>
                <a:gd name="connsiteX106" fmla="*/ 1126232 w 1154991"/>
                <a:gd name="connsiteY106" fmla="*/ 167170 h 545553"/>
                <a:gd name="connsiteX107" fmla="*/ 1140820 w 1154991"/>
                <a:gd name="connsiteY107" fmla="*/ 186095 h 545553"/>
                <a:gd name="connsiteX108" fmla="*/ 1133773 w 1154991"/>
                <a:gd name="connsiteY108" fmla="*/ 195569 h 545553"/>
                <a:gd name="connsiteX109" fmla="*/ 1122343 w 1154991"/>
                <a:gd name="connsiteY109" fmla="*/ 192906 h 545553"/>
                <a:gd name="connsiteX110" fmla="*/ 1066250 w 1154991"/>
                <a:gd name="connsiteY110" fmla="*/ 162880 h 545553"/>
                <a:gd name="connsiteX111" fmla="*/ 954348 w 1154991"/>
                <a:gd name="connsiteY111" fmla="*/ 100495 h 545553"/>
                <a:gd name="connsiteX112" fmla="*/ 804902 w 1154991"/>
                <a:gd name="connsiteY112" fmla="*/ 58873 h 545553"/>
                <a:gd name="connsiteX113" fmla="*/ 672142 w 1154991"/>
                <a:gd name="connsiteY113" fmla="*/ 36248 h 545553"/>
                <a:gd name="connsiteX114" fmla="*/ 558237 w 1154991"/>
                <a:gd name="connsiteY114" fmla="*/ 29060 h 545553"/>
                <a:gd name="connsiteX115" fmla="*/ 535753 w 1154991"/>
                <a:gd name="connsiteY115" fmla="*/ 33019 h 545553"/>
                <a:gd name="connsiteX116" fmla="*/ 527433 w 1154991"/>
                <a:gd name="connsiteY116" fmla="*/ 42069 h 545553"/>
                <a:gd name="connsiteX117" fmla="*/ 537874 w 1154991"/>
                <a:gd name="connsiteY117" fmla="*/ 46477 h 545553"/>
                <a:gd name="connsiteX118" fmla="*/ 576785 w 1154991"/>
                <a:gd name="connsiteY118" fmla="*/ 41716 h 545553"/>
                <a:gd name="connsiteX119" fmla="*/ 600330 w 1154991"/>
                <a:gd name="connsiteY119" fmla="*/ 41574 h 545553"/>
                <a:gd name="connsiteX120" fmla="*/ 596040 w 1154991"/>
                <a:gd name="connsiteY120" fmla="*/ 47301 h 545553"/>
                <a:gd name="connsiteX121" fmla="*/ 568984 w 1154991"/>
                <a:gd name="connsiteY121" fmla="*/ 57059 h 545553"/>
                <a:gd name="connsiteX122" fmla="*/ 491256 w 1154991"/>
                <a:gd name="connsiteY122" fmla="*/ 75348 h 545553"/>
                <a:gd name="connsiteX123" fmla="*/ 430662 w 1154991"/>
                <a:gd name="connsiteY123" fmla="*/ 96701 h 545553"/>
                <a:gd name="connsiteX124" fmla="*/ 420150 w 1154991"/>
                <a:gd name="connsiteY124" fmla="*/ 110724 h 545553"/>
                <a:gd name="connsiteX125" fmla="*/ 414824 w 1154991"/>
                <a:gd name="connsiteY125" fmla="*/ 119090 h 545553"/>
                <a:gd name="connsiteX126" fmla="*/ 397336 w 1154991"/>
                <a:gd name="connsiteY126" fmla="*/ 131511 h 545553"/>
                <a:gd name="connsiteX127" fmla="*/ 301414 w 1154991"/>
                <a:gd name="connsiteY127" fmla="*/ 161513 h 545553"/>
                <a:gd name="connsiteX128" fmla="*/ 277845 w 1154991"/>
                <a:gd name="connsiteY128" fmla="*/ 175536 h 545553"/>
                <a:gd name="connsiteX129" fmla="*/ 268842 w 1154991"/>
                <a:gd name="connsiteY129" fmla="*/ 193047 h 545553"/>
                <a:gd name="connsiteX130" fmla="*/ 178081 w 1154991"/>
                <a:gd name="connsiteY130" fmla="*/ 278270 h 545553"/>
                <a:gd name="connsiteX131" fmla="*/ 144001 w 1154991"/>
                <a:gd name="connsiteY131" fmla="*/ 300589 h 545553"/>
                <a:gd name="connsiteX132" fmla="*/ 132429 w 1154991"/>
                <a:gd name="connsiteY132" fmla="*/ 302239 h 545553"/>
                <a:gd name="connsiteX133" fmla="*/ 134904 w 1154991"/>
                <a:gd name="connsiteY133" fmla="*/ 290172 h 545553"/>
                <a:gd name="connsiteX134" fmla="*/ 153099 w 1154991"/>
                <a:gd name="connsiteY134" fmla="*/ 269833 h 545553"/>
                <a:gd name="connsiteX135" fmla="*/ 220645 w 1154991"/>
                <a:gd name="connsiteY135" fmla="*/ 210559 h 545553"/>
                <a:gd name="connsiteX136" fmla="*/ 285599 w 1154991"/>
                <a:gd name="connsiteY136" fmla="*/ 142258 h 545553"/>
                <a:gd name="connsiteX137" fmla="*/ 290949 w 1154991"/>
                <a:gd name="connsiteY137" fmla="*/ 130521 h 545553"/>
                <a:gd name="connsiteX138" fmla="*/ 288263 w 1154991"/>
                <a:gd name="connsiteY138" fmla="*/ 122060 h 545553"/>
                <a:gd name="connsiteX139" fmla="*/ 279613 w 1154991"/>
                <a:gd name="connsiteY139" fmla="*/ 123757 h 545553"/>
                <a:gd name="connsiteX140" fmla="*/ 261913 w 1154991"/>
                <a:gd name="connsiteY140" fmla="*/ 138393 h 545553"/>
                <a:gd name="connsiteX141" fmla="*/ 244166 w 1154991"/>
                <a:gd name="connsiteY141" fmla="*/ 152934 h 545553"/>
                <a:gd name="connsiteX142" fmla="*/ 226160 w 1154991"/>
                <a:gd name="connsiteY142" fmla="*/ 153194 h 545553"/>
                <a:gd name="connsiteX143" fmla="*/ 198161 w 1154991"/>
                <a:gd name="connsiteY143" fmla="*/ 153759 h 545553"/>
                <a:gd name="connsiteX144" fmla="*/ 137921 w 1154991"/>
                <a:gd name="connsiteY144" fmla="*/ 205350 h 545553"/>
                <a:gd name="connsiteX145" fmla="*/ 29860 w 1154991"/>
                <a:gd name="connsiteY145" fmla="*/ 307353 h 545553"/>
                <a:gd name="connsiteX146" fmla="*/ 4642 w 1154991"/>
                <a:gd name="connsiteY146" fmla="*/ 325548 h 545553"/>
                <a:gd name="connsiteX147" fmla="*/ 5231 w 1154991"/>
                <a:gd name="connsiteY147" fmla="*/ 336790 h 545553"/>
                <a:gd name="connsiteX148" fmla="*/ 24157 w 1154991"/>
                <a:gd name="connsiteY148" fmla="*/ 336932 h 545553"/>
                <a:gd name="connsiteX149" fmla="*/ 49021 w 1154991"/>
                <a:gd name="connsiteY149" fmla="*/ 319585 h 545553"/>
                <a:gd name="connsiteX150" fmla="*/ 120598 w 1154991"/>
                <a:gd name="connsiteY150" fmla="*/ 248339 h 545553"/>
                <a:gd name="connsiteX151" fmla="*/ 185929 w 1154991"/>
                <a:gd name="connsiteY151" fmla="*/ 189017 h 545553"/>
                <a:gd name="connsiteX152" fmla="*/ 207070 w 1154991"/>
                <a:gd name="connsiteY152" fmla="*/ 185765 h 545553"/>
                <a:gd name="connsiteX153" fmla="*/ 208531 w 1154991"/>
                <a:gd name="connsiteY153" fmla="*/ 184021 h 545553"/>
                <a:gd name="connsiteX154" fmla="*/ 203134 w 1154991"/>
                <a:gd name="connsiteY154" fmla="*/ 171530 h 545553"/>
                <a:gd name="connsiteX155" fmla="*/ 206151 w 1154991"/>
                <a:gd name="connsiteY155" fmla="*/ 161702 h 545553"/>
                <a:gd name="connsiteX156" fmla="*/ 220739 w 1154991"/>
                <a:gd name="connsiteY156" fmla="*/ 163705 h 545553"/>
                <a:gd name="connsiteX157" fmla="*/ 219726 w 1154991"/>
                <a:gd name="connsiteY157" fmla="*/ 174664 h 545553"/>
                <a:gd name="connsiteX158" fmla="*/ 214777 w 1154991"/>
                <a:gd name="connsiteY158" fmla="*/ 181970 h 545553"/>
                <a:gd name="connsiteX159" fmla="*/ 167923 w 1154991"/>
                <a:gd name="connsiteY159" fmla="*/ 231699 h 545553"/>
                <a:gd name="connsiteX160" fmla="*/ 39028 w 1154991"/>
                <a:gd name="connsiteY160" fmla="*/ 368372 h 545553"/>
                <a:gd name="connsiteX161" fmla="*/ 5420 w 1154991"/>
                <a:gd name="connsiteY161" fmla="*/ 417983 h 545553"/>
                <a:gd name="connsiteX162" fmla="*/ 4736 w 1154991"/>
                <a:gd name="connsiteY162" fmla="*/ 429932 h 545553"/>
                <a:gd name="connsiteX163" fmla="*/ 18571 w 1154991"/>
                <a:gd name="connsiteY163" fmla="*/ 424841 h 545553"/>
                <a:gd name="connsiteX164" fmla="*/ 21541 w 1154991"/>
                <a:gd name="connsiteY164" fmla="*/ 418383 h 545553"/>
                <a:gd name="connsiteX165" fmla="*/ 498161 w 1154991"/>
                <a:gd name="connsiteY165" fmla="*/ 87203 h 545553"/>
                <a:gd name="connsiteX166" fmla="*/ 557954 w 1154991"/>
                <a:gd name="connsiteY166" fmla="*/ 84304 h 545553"/>
                <a:gd name="connsiteX167" fmla="*/ 518831 w 1154991"/>
                <a:gd name="connsiteY167" fmla="*/ 104784 h 545553"/>
                <a:gd name="connsiteX168" fmla="*/ 502144 w 1154991"/>
                <a:gd name="connsiteY168" fmla="*/ 104101 h 545553"/>
                <a:gd name="connsiteX169" fmla="*/ 494650 w 1154991"/>
                <a:gd name="connsiteY169" fmla="*/ 95192 h 545553"/>
                <a:gd name="connsiteX170" fmla="*/ 498161 w 1154991"/>
                <a:gd name="connsiteY170" fmla="*/ 87203 h 54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Lst>
              <a:rect l="l" t="t" r="r" b="b"/>
              <a:pathLst>
                <a:path w="1154991" h="545553">
                  <a:moveTo>
                    <a:pt x="21541" y="418383"/>
                  </a:moveTo>
                  <a:cubicBezTo>
                    <a:pt x="22083" y="410606"/>
                    <a:pt x="27032" y="407024"/>
                    <a:pt x="33584" y="405138"/>
                  </a:cubicBezTo>
                  <a:cubicBezTo>
                    <a:pt x="37331" y="404077"/>
                    <a:pt x="41338" y="403960"/>
                    <a:pt x="45227" y="403488"/>
                  </a:cubicBezTo>
                  <a:cubicBezTo>
                    <a:pt x="55832" y="402192"/>
                    <a:pt x="58778" y="397950"/>
                    <a:pt x="59415" y="387627"/>
                  </a:cubicBezTo>
                  <a:cubicBezTo>
                    <a:pt x="59792" y="381263"/>
                    <a:pt x="61748" y="374429"/>
                    <a:pt x="64906" y="368890"/>
                  </a:cubicBezTo>
                  <a:cubicBezTo>
                    <a:pt x="75818" y="349729"/>
                    <a:pt x="90831" y="333986"/>
                    <a:pt x="108625" y="320999"/>
                  </a:cubicBezTo>
                  <a:cubicBezTo>
                    <a:pt x="111760" y="318713"/>
                    <a:pt x="115389" y="316686"/>
                    <a:pt x="119090" y="315697"/>
                  </a:cubicBezTo>
                  <a:cubicBezTo>
                    <a:pt x="121729" y="314990"/>
                    <a:pt x="126207" y="315202"/>
                    <a:pt x="127456" y="316851"/>
                  </a:cubicBezTo>
                  <a:cubicBezTo>
                    <a:pt x="128776" y="318619"/>
                    <a:pt x="128399" y="323545"/>
                    <a:pt x="126796" y="325289"/>
                  </a:cubicBezTo>
                  <a:cubicBezTo>
                    <a:pt x="122342" y="330120"/>
                    <a:pt x="117133" y="334433"/>
                    <a:pt x="111713" y="338204"/>
                  </a:cubicBezTo>
                  <a:cubicBezTo>
                    <a:pt x="100824" y="345793"/>
                    <a:pt x="91043" y="354513"/>
                    <a:pt x="89441" y="368254"/>
                  </a:cubicBezTo>
                  <a:cubicBezTo>
                    <a:pt x="87673" y="383502"/>
                    <a:pt x="80791" y="395781"/>
                    <a:pt x="71387" y="407259"/>
                  </a:cubicBezTo>
                  <a:cubicBezTo>
                    <a:pt x="44496" y="440090"/>
                    <a:pt x="23921" y="476456"/>
                    <a:pt x="11147" y="516993"/>
                  </a:cubicBezTo>
                  <a:cubicBezTo>
                    <a:pt x="9403" y="522532"/>
                    <a:pt x="8366" y="528706"/>
                    <a:pt x="8884" y="534410"/>
                  </a:cubicBezTo>
                  <a:cubicBezTo>
                    <a:pt x="9262" y="538487"/>
                    <a:pt x="12373" y="545086"/>
                    <a:pt x="15036" y="545487"/>
                  </a:cubicBezTo>
                  <a:cubicBezTo>
                    <a:pt x="18760" y="546053"/>
                    <a:pt x="24581" y="542918"/>
                    <a:pt x="27008" y="539548"/>
                  </a:cubicBezTo>
                  <a:cubicBezTo>
                    <a:pt x="30779" y="534316"/>
                    <a:pt x="34150" y="527717"/>
                    <a:pt x="34668" y="521447"/>
                  </a:cubicBezTo>
                  <a:cubicBezTo>
                    <a:pt x="35823" y="507424"/>
                    <a:pt x="41149" y="495098"/>
                    <a:pt x="47395" y="483055"/>
                  </a:cubicBezTo>
                  <a:cubicBezTo>
                    <a:pt x="70586" y="438275"/>
                    <a:pt x="99881" y="397526"/>
                    <a:pt x="130827" y="357931"/>
                  </a:cubicBezTo>
                  <a:cubicBezTo>
                    <a:pt x="155102" y="326868"/>
                    <a:pt x="180037" y="296253"/>
                    <a:pt x="210723" y="271223"/>
                  </a:cubicBezTo>
                  <a:cubicBezTo>
                    <a:pt x="269596" y="223215"/>
                    <a:pt x="333773" y="183267"/>
                    <a:pt x="401296" y="148668"/>
                  </a:cubicBezTo>
                  <a:cubicBezTo>
                    <a:pt x="413716" y="142305"/>
                    <a:pt x="427268" y="138039"/>
                    <a:pt x="440631" y="133797"/>
                  </a:cubicBezTo>
                  <a:cubicBezTo>
                    <a:pt x="443766" y="132807"/>
                    <a:pt x="449634" y="134740"/>
                    <a:pt x="451614" y="137332"/>
                  </a:cubicBezTo>
                  <a:cubicBezTo>
                    <a:pt x="453523" y="139830"/>
                    <a:pt x="453122" y="145322"/>
                    <a:pt x="451850" y="148810"/>
                  </a:cubicBezTo>
                  <a:cubicBezTo>
                    <a:pt x="449516" y="155173"/>
                    <a:pt x="444049" y="158308"/>
                    <a:pt x="437355" y="160170"/>
                  </a:cubicBezTo>
                  <a:cubicBezTo>
                    <a:pt x="426726" y="163116"/>
                    <a:pt x="416120" y="166439"/>
                    <a:pt x="405986" y="170752"/>
                  </a:cubicBezTo>
                  <a:cubicBezTo>
                    <a:pt x="396252" y="174900"/>
                    <a:pt x="386684" y="179826"/>
                    <a:pt x="377893" y="185671"/>
                  </a:cubicBezTo>
                  <a:cubicBezTo>
                    <a:pt x="349469" y="204502"/>
                    <a:pt x="321447" y="223969"/>
                    <a:pt x="293188" y="243059"/>
                  </a:cubicBezTo>
                  <a:cubicBezTo>
                    <a:pt x="289370" y="245652"/>
                    <a:pt x="284115" y="250177"/>
                    <a:pt x="281145" y="249140"/>
                  </a:cubicBezTo>
                  <a:cubicBezTo>
                    <a:pt x="274758" y="246948"/>
                    <a:pt x="272024" y="250554"/>
                    <a:pt x="268654" y="253618"/>
                  </a:cubicBezTo>
                  <a:cubicBezTo>
                    <a:pt x="213410" y="303488"/>
                    <a:pt x="161913" y="357035"/>
                    <a:pt x="112679" y="412751"/>
                  </a:cubicBezTo>
                  <a:cubicBezTo>
                    <a:pt x="102898" y="423828"/>
                    <a:pt x="94531" y="436177"/>
                    <a:pt x="85882" y="448197"/>
                  </a:cubicBezTo>
                  <a:cubicBezTo>
                    <a:pt x="84232" y="450483"/>
                    <a:pt x="84044" y="453971"/>
                    <a:pt x="83714" y="456965"/>
                  </a:cubicBezTo>
                  <a:cubicBezTo>
                    <a:pt x="83360" y="459934"/>
                    <a:pt x="84704" y="463493"/>
                    <a:pt x="83478" y="465873"/>
                  </a:cubicBezTo>
                  <a:cubicBezTo>
                    <a:pt x="80768" y="471106"/>
                    <a:pt x="76525" y="475513"/>
                    <a:pt x="73674" y="480674"/>
                  </a:cubicBezTo>
                  <a:cubicBezTo>
                    <a:pt x="70492" y="486449"/>
                    <a:pt x="67452" y="492482"/>
                    <a:pt x="65778" y="498798"/>
                  </a:cubicBezTo>
                  <a:cubicBezTo>
                    <a:pt x="65024" y="501650"/>
                    <a:pt x="66815" y="506529"/>
                    <a:pt x="69125" y="508438"/>
                  </a:cubicBezTo>
                  <a:cubicBezTo>
                    <a:pt x="71034" y="509993"/>
                    <a:pt x="76266" y="509734"/>
                    <a:pt x="78576" y="508155"/>
                  </a:cubicBezTo>
                  <a:cubicBezTo>
                    <a:pt x="83124" y="505020"/>
                    <a:pt x="87225" y="500825"/>
                    <a:pt x="90548" y="496347"/>
                  </a:cubicBezTo>
                  <a:cubicBezTo>
                    <a:pt x="101296" y="481876"/>
                    <a:pt x="103393" y="481711"/>
                    <a:pt x="114635" y="496017"/>
                  </a:cubicBezTo>
                  <a:cubicBezTo>
                    <a:pt x="114942" y="496418"/>
                    <a:pt x="115224" y="496819"/>
                    <a:pt x="115554" y="497196"/>
                  </a:cubicBezTo>
                  <a:cubicBezTo>
                    <a:pt x="120386" y="502781"/>
                    <a:pt x="124227" y="502993"/>
                    <a:pt x="129035" y="497573"/>
                  </a:cubicBezTo>
                  <a:cubicBezTo>
                    <a:pt x="131157" y="495192"/>
                    <a:pt x="133231" y="492553"/>
                    <a:pt x="134503" y="489677"/>
                  </a:cubicBezTo>
                  <a:cubicBezTo>
                    <a:pt x="141126" y="474547"/>
                    <a:pt x="147607" y="459345"/>
                    <a:pt x="153829" y="444049"/>
                  </a:cubicBezTo>
                  <a:cubicBezTo>
                    <a:pt x="155102" y="440938"/>
                    <a:pt x="155055" y="437262"/>
                    <a:pt x="155620" y="433844"/>
                  </a:cubicBezTo>
                  <a:cubicBezTo>
                    <a:pt x="139570" y="445652"/>
                    <a:pt x="135658" y="466651"/>
                    <a:pt x="118335" y="477398"/>
                  </a:cubicBezTo>
                  <a:cubicBezTo>
                    <a:pt x="117133" y="473533"/>
                    <a:pt x="116285" y="469762"/>
                    <a:pt x="117275" y="466533"/>
                  </a:cubicBezTo>
                  <a:cubicBezTo>
                    <a:pt x="122177" y="450295"/>
                    <a:pt x="125830" y="433373"/>
                    <a:pt x="133160" y="418266"/>
                  </a:cubicBezTo>
                  <a:cubicBezTo>
                    <a:pt x="144496" y="394909"/>
                    <a:pt x="163092" y="376479"/>
                    <a:pt x="181357" y="358355"/>
                  </a:cubicBezTo>
                  <a:cubicBezTo>
                    <a:pt x="239288" y="300943"/>
                    <a:pt x="303464" y="251402"/>
                    <a:pt x="372920" y="208815"/>
                  </a:cubicBezTo>
                  <a:cubicBezTo>
                    <a:pt x="400518" y="191893"/>
                    <a:pt x="428989" y="176479"/>
                    <a:pt x="460523" y="167759"/>
                  </a:cubicBezTo>
                  <a:cubicBezTo>
                    <a:pt x="467876" y="165732"/>
                    <a:pt x="475300" y="163729"/>
                    <a:pt x="482300" y="160759"/>
                  </a:cubicBezTo>
                  <a:cubicBezTo>
                    <a:pt x="489182" y="157860"/>
                    <a:pt x="489253" y="153971"/>
                    <a:pt x="483290" y="149234"/>
                  </a:cubicBezTo>
                  <a:cubicBezTo>
                    <a:pt x="479613" y="146312"/>
                    <a:pt x="475607" y="143766"/>
                    <a:pt x="472166" y="140608"/>
                  </a:cubicBezTo>
                  <a:cubicBezTo>
                    <a:pt x="467923" y="136696"/>
                    <a:pt x="466509" y="131652"/>
                    <a:pt x="469927" y="126585"/>
                  </a:cubicBezTo>
                  <a:cubicBezTo>
                    <a:pt x="478411" y="114000"/>
                    <a:pt x="488828" y="107306"/>
                    <a:pt x="502451" y="121306"/>
                  </a:cubicBezTo>
                  <a:cubicBezTo>
                    <a:pt x="506080" y="125030"/>
                    <a:pt x="509191" y="129295"/>
                    <a:pt x="513104" y="132689"/>
                  </a:cubicBezTo>
                  <a:cubicBezTo>
                    <a:pt x="517912" y="136884"/>
                    <a:pt x="522908" y="141150"/>
                    <a:pt x="528494" y="144096"/>
                  </a:cubicBezTo>
                  <a:cubicBezTo>
                    <a:pt x="538180" y="149234"/>
                    <a:pt x="546052" y="145063"/>
                    <a:pt x="546641" y="133962"/>
                  </a:cubicBezTo>
                  <a:cubicBezTo>
                    <a:pt x="547348" y="120222"/>
                    <a:pt x="554914" y="113128"/>
                    <a:pt x="567146" y="110582"/>
                  </a:cubicBezTo>
                  <a:cubicBezTo>
                    <a:pt x="581357" y="107636"/>
                    <a:pt x="595757" y="104478"/>
                    <a:pt x="610181" y="103912"/>
                  </a:cubicBezTo>
                  <a:cubicBezTo>
                    <a:pt x="629908" y="103135"/>
                    <a:pt x="649729" y="104502"/>
                    <a:pt x="669503" y="105374"/>
                  </a:cubicBezTo>
                  <a:cubicBezTo>
                    <a:pt x="680038" y="105845"/>
                    <a:pt x="689583" y="103465"/>
                    <a:pt x="695970" y="95051"/>
                  </a:cubicBezTo>
                  <a:cubicBezTo>
                    <a:pt x="699057" y="90950"/>
                    <a:pt x="699363" y="84751"/>
                    <a:pt x="700919" y="79496"/>
                  </a:cubicBezTo>
                  <a:cubicBezTo>
                    <a:pt x="696323" y="78341"/>
                    <a:pt x="691586" y="75795"/>
                    <a:pt x="687179" y="76290"/>
                  </a:cubicBezTo>
                  <a:cubicBezTo>
                    <a:pt x="671247" y="78058"/>
                    <a:pt x="655432" y="80792"/>
                    <a:pt x="639594" y="83219"/>
                  </a:cubicBezTo>
                  <a:cubicBezTo>
                    <a:pt x="622036" y="85906"/>
                    <a:pt x="604525" y="88805"/>
                    <a:pt x="586943" y="91327"/>
                  </a:cubicBezTo>
                  <a:cubicBezTo>
                    <a:pt x="582182" y="92010"/>
                    <a:pt x="577115" y="91657"/>
                    <a:pt x="575489" y="85741"/>
                  </a:cubicBezTo>
                  <a:cubicBezTo>
                    <a:pt x="573768" y="79496"/>
                    <a:pt x="574758" y="73486"/>
                    <a:pt x="580886" y="70280"/>
                  </a:cubicBezTo>
                  <a:cubicBezTo>
                    <a:pt x="585128" y="68089"/>
                    <a:pt x="590078" y="66627"/>
                    <a:pt x="594838" y="66227"/>
                  </a:cubicBezTo>
                  <a:cubicBezTo>
                    <a:pt x="607565" y="65119"/>
                    <a:pt x="611713" y="62055"/>
                    <a:pt x="615413" y="49540"/>
                  </a:cubicBezTo>
                  <a:cubicBezTo>
                    <a:pt x="617134" y="43719"/>
                    <a:pt x="621093" y="43059"/>
                    <a:pt x="626490" y="44497"/>
                  </a:cubicBezTo>
                  <a:cubicBezTo>
                    <a:pt x="641456" y="48433"/>
                    <a:pt x="656328" y="53029"/>
                    <a:pt x="671553" y="55527"/>
                  </a:cubicBezTo>
                  <a:cubicBezTo>
                    <a:pt x="695663" y="59510"/>
                    <a:pt x="720127" y="61348"/>
                    <a:pt x="744261" y="65284"/>
                  </a:cubicBezTo>
                  <a:cubicBezTo>
                    <a:pt x="798680" y="74146"/>
                    <a:pt x="851614" y="88970"/>
                    <a:pt x="903417" y="107801"/>
                  </a:cubicBezTo>
                  <a:cubicBezTo>
                    <a:pt x="969597" y="131841"/>
                    <a:pt x="1033161" y="161018"/>
                    <a:pt x="1090361" y="202875"/>
                  </a:cubicBezTo>
                  <a:cubicBezTo>
                    <a:pt x="1098044" y="208485"/>
                    <a:pt x="1106859" y="212774"/>
                    <a:pt x="1115626" y="216592"/>
                  </a:cubicBezTo>
                  <a:cubicBezTo>
                    <a:pt x="1124323" y="220363"/>
                    <a:pt x="1132996" y="218501"/>
                    <a:pt x="1139171" y="211124"/>
                  </a:cubicBezTo>
                  <a:cubicBezTo>
                    <a:pt x="1144356" y="204926"/>
                    <a:pt x="1148645" y="197926"/>
                    <a:pt x="1152793" y="190950"/>
                  </a:cubicBezTo>
                  <a:cubicBezTo>
                    <a:pt x="1156116" y="185341"/>
                    <a:pt x="1155692" y="179142"/>
                    <a:pt x="1151379" y="174287"/>
                  </a:cubicBezTo>
                  <a:cubicBezTo>
                    <a:pt x="1141575" y="163210"/>
                    <a:pt x="1131817" y="151992"/>
                    <a:pt x="1121070" y="141881"/>
                  </a:cubicBezTo>
                  <a:cubicBezTo>
                    <a:pt x="1110818" y="132241"/>
                    <a:pt x="1099529" y="123615"/>
                    <a:pt x="1085341" y="120151"/>
                  </a:cubicBezTo>
                  <a:cubicBezTo>
                    <a:pt x="1078459" y="118454"/>
                    <a:pt x="1077021" y="115673"/>
                    <a:pt x="1079732" y="109074"/>
                  </a:cubicBezTo>
                  <a:cubicBezTo>
                    <a:pt x="1083691" y="99505"/>
                    <a:pt x="1091893" y="96701"/>
                    <a:pt x="1102357" y="100306"/>
                  </a:cubicBezTo>
                  <a:cubicBezTo>
                    <a:pt x="1105444" y="101367"/>
                    <a:pt x="1110629" y="101202"/>
                    <a:pt x="1112751" y="99269"/>
                  </a:cubicBezTo>
                  <a:cubicBezTo>
                    <a:pt x="1116498" y="95852"/>
                    <a:pt x="1114188" y="91539"/>
                    <a:pt x="1110771" y="88381"/>
                  </a:cubicBezTo>
                  <a:cubicBezTo>
                    <a:pt x="1107872" y="85694"/>
                    <a:pt x="1105067" y="82842"/>
                    <a:pt x="1101862" y="80556"/>
                  </a:cubicBezTo>
                  <a:cubicBezTo>
                    <a:pt x="1068489" y="56469"/>
                    <a:pt x="1031582" y="39524"/>
                    <a:pt x="992670" y="26774"/>
                  </a:cubicBezTo>
                  <a:cubicBezTo>
                    <a:pt x="988876" y="25524"/>
                    <a:pt x="984634" y="25666"/>
                    <a:pt x="980603" y="25171"/>
                  </a:cubicBezTo>
                  <a:cubicBezTo>
                    <a:pt x="980179" y="25925"/>
                    <a:pt x="979731" y="26679"/>
                    <a:pt x="979307" y="27433"/>
                  </a:cubicBezTo>
                  <a:cubicBezTo>
                    <a:pt x="982560" y="30474"/>
                    <a:pt x="985388" y="34292"/>
                    <a:pt x="989159" y="36413"/>
                  </a:cubicBezTo>
                  <a:cubicBezTo>
                    <a:pt x="1006387" y="46076"/>
                    <a:pt x="1024040" y="54938"/>
                    <a:pt x="1041197" y="64695"/>
                  </a:cubicBezTo>
                  <a:cubicBezTo>
                    <a:pt x="1051874" y="70775"/>
                    <a:pt x="1062197" y="77610"/>
                    <a:pt x="1072143" y="84822"/>
                  </a:cubicBezTo>
                  <a:cubicBezTo>
                    <a:pt x="1074829" y="86778"/>
                    <a:pt x="1075536" y="91421"/>
                    <a:pt x="1077163" y="94839"/>
                  </a:cubicBezTo>
                  <a:cubicBezTo>
                    <a:pt x="1073627" y="96182"/>
                    <a:pt x="1069715" y="99246"/>
                    <a:pt x="1066604" y="98562"/>
                  </a:cubicBezTo>
                  <a:cubicBezTo>
                    <a:pt x="1054184" y="95899"/>
                    <a:pt x="1041504" y="93283"/>
                    <a:pt x="1029837" y="88428"/>
                  </a:cubicBezTo>
                  <a:cubicBezTo>
                    <a:pt x="1008461" y="79566"/>
                    <a:pt x="988216" y="67947"/>
                    <a:pt x="964577" y="65402"/>
                  </a:cubicBezTo>
                  <a:cubicBezTo>
                    <a:pt x="959086" y="64813"/>
                    <a:pt x="953665" y="62008"/>
                    <a:pt x="952793" y="55715"/>
                  </a:cubicBezTo>
                  <a:cubicBezTo>
                    <a:pt x="951614" y="47207"/>
                    <a:pt x="945652" y="44285"/>
                    <a:pt x="938746" y="42517"/>
                  </a:cubicBezTo>
                  <a:cubicBezTo>
                    <a:pt x="932548" y="40938"/>
                    <a:pt x="926114" y="40302"/>
                    <a:pt x="919821" y="39005"/>
                  </a:cubicBezTo>
                  <a:cubicBezTo>
                    <a:pt x="858944" y="26467"/>
                    <a:pt x="798822" y="10181"/>
                    <a:pt x="736955" y="2852"/>
                  </a:cubicBezTo>
                  <a:cubicBezTo>
                    <a:pt x="723898" y="1320"/>
                    <a:pt x="710700" y="919"/>
                    <a:pt x="697572" y="0"/>
                  </a:cubicBezTo>
                  <a:cubicBezTo>
                    <a:pt x="697337" y="1013"/>
                    <a:pt x="697101" y="2027"/>
                    <a:pt x="696865" y="3040"/>
                  </a:cubicBezTo>
                  <a:cubicBezTo>
                    <a:pt x="702357" y="5209"/>
                    <a:pt x="707683" y="7990"/>
                    <a:pt x="713339" y="9427"/>
                  </a:cubicBezTo>
                  <a:cubicBezTo>
                    <a:pt x="744402" y="17323"/>
                    <a:pt x="775725" y="24205"/>
                    <a:pt x="806599" y="32736"/>
                  </a:cubicBezTo>
                  <a:cubicBezTo>
                    <a:pt x="897007" y="57719"/>
                    <a:pt x="983927" y="92010"/>
                    <a:pt x="1068112" y="133161"/>
                  </a:cubicBezTo>
                  <a:cubicBezTo>
                    <a:pt x="1088240" y="142989"/>
                    <a:pt x="1107471" y="154891"/>
                    <a:pt x="1126232" y="167170"/>
                  </a:cubicBezTo>
                  <a:cubicBezTo>
                    <a:pt x="1132571" y="171318"/>
                    <a:pt x="1137144" y="179095"/>
                    <a:pt x="1140820" y="186095"/>
                  </a:cubicBezTo>
                  <a:cubicBezTo>
                    <a:pt x="1144143" y="192411"/>
                    <a:pt x="1140891" y="196111"/>
                    <a:pt x="1133773" y="195569"/>
                  </a:cubicBezTo>
                  <a:cubicBezTo>
                    <a:pt x="1129908" y="195263"/>
                    <a:pt x="1125737" y="194650"/>
                    <a:pt x="1122343" y="192906"/>
                  </a:cubicBezTo>
                  <a:cubicBezTo>
                    <a:pt x="1103512" y="183172"/>
                    <a:pt x="1084351" y="173886"/>
                    <a:pt x="1066250" y="162880"/>
                  </a:cubicBezTo>
                  <a:cubicBezTo>
                    <a:pt x="1029696" y="140702"/>
                    <a:pt x="993967" y="116804"/>
                    <a:pt x="954348" y="100495"/>
                  </a:cubicBezTo>
                  <a:cubicBezTo>
                    <a:pt x="906316" y="80698"/>
                    <a:pt x="855739" y="68843"/>
                    <a:pt x="804902" y="58873"/>
                  </a:cubicBezTo>
                  <a:cubicBezTo>
                    <a:pt x="760853" y="50224"/>
                    <a:pt x="716498" y="43153"/>
                    <a:pt x="672142" y="36248"/>
                  </a:cubicBezTo>
                  <a:cubicBezTo>
                    <a:pt x="634457" y="30379"/>
                    <a:pt x="596465" y="27292"/>
                    <a:pt x="558237" y="29060"/>
                  </a:cubicBezTo>
                  <a:cubicBezTo>
                    <a:pt x="550671" y="29413"/>
                    <a:pt x="542917" y="30639"/>
                    <a:pt x="535753" y="33019"/>
                  </a:cubicBezTo>
                  <a:cubicBezTo>
                    <a:pt x="532359" y="34150"/>
                    <a:pt x="530167" y="38935"/>
                    <a:pt x="527433" y="42069"/>
                  </a:cubicBezTo>
                  <a:cubicBezTo>
                    <a:pt x="530921" y="43625"/>
                    <a:pt x="534527" y="46759"/>
                    <a:pt x="537874" y="46477"/>
                  </a:cubicBezTo>
                  <a:cubicBezTo>
                    <a:pt x="550884" y="45416"/>
                    <a:pt x="563775" y="42941"/>
                    <a:pt x="576785" y="41716"/>
                  </a:cubicBezTo>
                  <a:cubicBezTo>
                    <a:pt x="584563" y="40985"/>
                    <a:pt x="592481" y="41574"/>
                    <a:pt x="600330" y="41574"/>
                  </a:cubicBezTo>
                  <a:cubicBezTo>
                    <a:pt x="599269" y="44709"/>
                    <a:pt x="597879" y="46594"/>
                    <a:pt x="596040" y="47301"/>
                  </a:cubicBezTo>
                  <a:cubicBezTo>
                    <a:pt x="587108" y="50766"/>
                    <a:pt x="578246" y="54773"/>
                    <a:pt x="568984" y="57059"/>
                  </a:cubicBezTo>
                  <a:cubicBezTo>
                    <a:pt x="543153" y="63469"/>
                    <a:pt x="516875" y="68207"/>
                    <a:pt x="491256" y="75348"/>
                  </a:cubicBezTo>
                  <a:cubicBezTo>
                    <a:pt x="470681" y="81098"/>
                    <a:pt x="450718" y="89182"/>
                    <a:pt x="430662" y="96701"/>
                  </a:cubicBezTo>
                  <a:cubicBezTo>
                    <a:pt x="424676" y="98939"/>
                    <a:pt x="419231" y="102215"/>
                    <a:pt x="420150" y="110724"/>
                  </a:cubicBezTo>
                  <a:cubicBezTo>
                    <a:pt x="420433" y="113340"/>
                    <a:pt x="417322" y="117016"/>
                    <a:pt x="414824" y="119090"/>
                  </a:cubicBezTo>
                  <a:cubicBezTo>
                    <a:pt x="409333" y="123639"/>
                    <a:pt x="403535" y="128023"/>
                    <a:pt x="397336" y="131511"/>
                  </a:cubicBezTo>
                  <a:cubicBezTo>
                    <a:pt x="367499" y="148244"/>
                    <a:pt x="336130" y="159911"/>
                    <a:pt x="301414" y="161513"/>
                  </a:cubicBezTo>
                  <a:cubicBezTo>
                    <a:pt x="291774" y="161961"/>
                    <a:pt x="282465" y="165261"/>
                    <a:pt x="277845" y="175536"/>
                  </a:cubicBezTo>
                  <a:cubicBezTo>
                    <a:pt x="275159" y="181523"/>
                    <a:pt x="272825" y="187980"/>
                    <a:pt x="268842" y="193047"/>
                  </a:cubicBezTo>
                  <a:cubicBezTo>
                    <a:pt x="242870" y="225949"/>
                    <a:pt x="210912" y="252628"/>
                    <a:pt x="178081" y="278270"/>
                  </a:cubicBezTo>
                  <a:cubicBezTo>
                    <a:pt x="167405" y="286613"/>
                    <a:pt x="155668" y="293637"/>
                    <a:pt x="144001" y="300589"/>
                  </a:cubicBezTo>
                  <a:cubicBezTo>
                    <a:pt x="140914" y="302428"/>
                    <a:pt x="136342" y="301744"/>
                    <a:pt x="132429" y="302239"/>
                  </a:cubicBezTo>
                  <a:cubicBezTo>
                    <a:pt x="133160" y="298162"/>
                    <a:pt x="132688" y="293165"/>
                    <a:pt x="134904" y="290172"/>
                  </a:cubicBezTo>
                  <a:cubicBezTo>
                    <a:pt x="140277" y="282866"/>
                    <a:pt x="146335" y="275843"/>
                    <a:pt x="153099" y="269833"/>
                  </a:cubicBezTo>
                  <a:cubicBezTo>
                    <a:pt x="175465" y="249894"/>
                    <a:pt x="199057" y="231299"/>
                    <a:pt x="220645" y="210559"/>
                  </a:cubicBezTo>
                  <a:cubicBezTo>
                    <a:pt x="243271" y="188805"/>
                    <a:pt x="264223" y="165284"/>
                    <a:pt x="285599" y="142258"/>
                  </a:cubicBezTo>
                  <a:cubicBezTo>
                    <a:pt x="288404" y="139241"/>
                    <a:pt x="290148" y="134645"/>
                    <a:pt x="290949" y="130521"/>
                  </a:cubicBezTo>
                  <a:cubicBezTo>
                    <a:pt x="291468" y="127834"/>
                    <a:pt x="290266" y="123285"/>
                    <a:pt x="288263" y="122060"/>
                  </a:cubicBezTo>
                  <a:cubicBezTo>
                    <a:pt x="286377" y="120882"/>
                    <a:pt x="281899" y="122107"/>
                    <a:pt x="279613" y="123757"/>
                  </a:cubicBezTo>
                  <a:cubicBezTo>
                    <a:pt x="273415" y="128211"/>
                    <a:pt x="267782" y="133491"/>
                    <a:pt x="261913" y="138393"/>
                  </a:cubicBezTo>
                  <a:cubicBezTo>
                    <a:pt x="256045" y="143295"/>
                    <a:pt x="250435" y="148598"/>
                    <a:pt x="244166" y="152934"/>
                  </a:cubicBezTo>
                  <a:cubicBezTo>
                    <a:pt x="238557" y="156823"/>
                    <a:pt x="231439" y="157978"/>
                    <a:pt x="226160" y="153194"/>
                  </a:cubicBezTo>
                  <a:cubicBezTo>
                    <a:pt x="216214" y="144190"/>
                    <a:pt x="206740" y="146736"/>
                    <a:pt x="198161" y="153759"/>
                  </a:cubicBezTo>
                  <a:cubicBezTo>
                    <a:pt x="177727" y="170516"/>
                    <a:pt x="157317" y="187415"/>
                    <a:pt x="137921" y="205350"/>
                  </a:cubicBezTo>
                  <a:cubicBezTo>
                    <a:pt x="101555" y="238982"/>
                    <a:pt x="66108" y="273580"/>
                    <a:pt x="29860" y="307353"/>
                  </a:cubicBezTo>
                  <a:cubicBezTo>
                    <a:pt x="22342" y="314377"/>
                    <a:pt x="13056" y="319491"/>
                    <a:pt x="4642" y="325548"/>
                  </a:cubicBezTo>
                  <a:cubicBezTo>
                    <a:pt x="-1768" y="330168"/>
                    <a:pt x="-1509" y="332901"/>
                    <a:pt x="5231" y="336790"/>
                  </a:cubicBezTo>
                  <a:cubicBezTo>
                    <a:pt x="11595" y="340443"/>
                    <a:pt x="17982" y="340962"/>
                    <a:pt x="24157" y="336932"/>
                  </a:cubicBezTo>
                  <a:cubicBezTo>
                    <a:pt x="32641" y="331417"/>
                    <a:pt x="41833" y="326514"/>
                    <a:pt x="49021" y="319585"/>
                  </a:cubicBezTo>
                  <a:cubicBezTo>
                    <a:pt x="73249" y="296206"/>
                    <a:pt x="96323" y="271648"/>
                    <a:pt x="120598" y="248339"/>
                  </a:cubicBezTo>
                  <a:cubicBezTo>
                    <a:pt x="141809" y="227976"/>
                    <a:pt x="163893" y="208508"/>
                    <a:pt x="185929" y="189017"/>
                  </a:cubicBezTo>
                  <a:cubicBezTo>
                    <a:pt x="191727" y="183879"/>
                    <a:pt x="198727" y="180226"/>
                    <a:pt x="207070" y="185765"/>
                  </a:cubicBezTo>
                  <a:cubicBezTo>
                    <a:pt x="207565" y="185176"/>
                    <a:pt x="208036" y="184610"/>
                    <a:pt x="208531" y="184021"/>
                  </a:cubicBezTo>
                  <a:cubicBezTo>
                    <a:pt x="206740" y="179849"/>
                    <a:pt x="204949" y="175678"/>
                    <a:pt x="203134" y="171530"/>
                  </a:cubicBezTo>
                  <a:cubicBezTo>
                    <a:pt x="201249" y="167287"/>
                    <a:pt x="201696" y="162597"/>
                    <a:pt x="206151" y="161702"/>
                  </a:cubicBezTo>
                  <a:cubicBezTo>
                    <a:pt x="210794" y="160783"/>
                    <a:pt x="216238" y="161914"/>
                    <a:pt x="220739" y="163705"/>
                  </a:cubicBezTo>
                  <a:cubicBezTo>
                    <a:pt x="221753" y="164106"/>
                    <a:pt x="220787" y="171035"/>
                    <a:pt x="219726" y="174664"/>
                  </a:cubicBezTo>
                  <a:cubicBezTo>
                    <a:pt x="218925" y="177351"/>
                    <a:pt x="216780" y="179826"/>
                    <a:pt x="214777" y="181970"/>
                  </a:cubicBezTo>
                  <a:cubicBezTo>
                    <a:pt x="199269" y="198633"/>
                    <a:pt x="184232" y="215814"/>
                    <a:pt x="167923" y="231699"/>
                  </a:cubicBezTo>
                  <a:cubicBezTo>
                    <a:pt x="123002" y="275442"/>
                    <a:pt x="77916" y="318996"/>
                    <a:pt x="39028" y="368372"/>
                  </a:cubicBezTo>
                  <a:cubicBezTo>
                    <a:pt x="26702" y="384021"/>
                    <a:pt x="16143" y="401131"/>
                    <a:pt x="5420" y="417983"/>
                  </a:cubicBezTo>
                  <a:cubicBezTo>
                    <a:pt x="3558" y="420929"/>
                    <a:pt x="4878" y="425902"/>
                    <a:pt x="4736" y="429932"/>
                  </a:cubicBezTo>
                  <a:cubicBezTo>
                    <a:pt x="9379" y="428306"/>
                    <a:pt x="14258" y="427127"/>
                    <a:pt x="18571" y="424841"/>
                  </a:cubicBezTo>
                  <a:cubicBezTo>
                    <a:pt x="20197" y="423946"/>
                    <a:pt x="21376" y="420670"/>
                    <a:pt x="21541" y="418383"/>
                  </a:cubicBezTo>
                  <a:close/>
                  <a:moveTo>
                    <a:pt x="498161" y="87203"/>
                  </a:moveTo>
                  <a:cubicBezTo>
                    <a:pt x="508319" y="78694"/>
                    <a:pt x="545015" y="76691"/>
                    <a:pt x="557954" y="84304"/>
                  </a:cubicBezTo>
                  <a:cubicBezTo>
                    <a:pt x="546712" y="95828"/>
                    <a:pt x="533632" y="102192"/>
                    <a:pt x="518831" y="104784"/>
                  </a:cubicBezTo>
                  <a:cubicBezTo>
                    <a:pt x="513410" y="105727"/>
                    <a:pt x="507329" y="105680"/>
                    <a:pt x="502144" y="104101"/>
                  </a:cubicBezTo>
                  <a:cubicBezTo>
                    <a:pt x="498916" y="103111"/>
                    <a:pt x="495922" y="98704"/>
                    <a:pt x="494650" y="95192"/>
                  </a:cubicBezTo>
                  <a:cubicBezTo>
                    <a:pt x="493895" y="93142"/>
                    <a:pt x="496064" y="88947"/>
                    <a:pt x="498161" y="87203"/>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44" name="Freeform: Shape 243">
              <a:extLst>
                <a:ext uri="{FF2B5EF4-FFF2-40B4-BE49-F238E27FC236}">
                  <a16:creationId xmlns:a16="http://schemas.microsoft.com/office/drawing/2014/main" id="{0F457483-4E27-4AE7-BFE3-22F3EB51491C}"/>
                </a:ext>
              </a:extLst>
            </p:cNvPr>
            <p:cNvSpPr/>
            <p:nvPr/>
          </p:nvSpPr>
          <p:spPr>
            <a:xfrm>
              <a:off x="437812" y="2880888"/>
              <a:ext cx="459214" cy="631201"/>
            </a:xfrm>
            <a:custGeom>
              <a:avLst/>
              <a:gdLst>
                <a:gd name="connsiteX0" fmla="*/ 119444 w 459214"/>
                <a:gd name="connsiteY0" fmla="*/ 78172 h 631201"/>
                <a:gd name="connsiteX1" fmla="*/ 147066 w 459214"/>
                <a:gd name="connsiteY1" fmla="*/ 30776 h 631201"/>
                <a:gd name="connsiteX2" fmla="*/ 156706 w 459214"/>
                <a:gd name="connsiteY2" fmla="*/ 12888 h 631201"/>
                <a:gd name="connsiteX3" fmla="*/ 152322 w 459214"/>
                <a:gd name="connsiteY3" fmla="*/ 1787 h 631201"/>
                <a:gd name="connsiteX4" fmla="*/ 140231 w 459214"/>
                <a:gd name="connsiteY4" fmla="*/ 4615 h 631201"/>
                <a:gd name="connsiteX5" fmla="*/ 132972 w 459214"/>
                <a:gd name="connsiteY5" fmla="*/ 14915 h 631201"/>
                <a:gd name="connsiteX6" fmla="*/ 92388 w 459214"/>
                <a:gd name="connsiteY6" fmla="*/ 98016 h 631201"/>
                <a:gd name="connsiteX7" fmla="*/ 72190 w 459214"/>
                <a:gd name="connsiteY7" fmla="*/ 161274 h 631201"/>
                <a:gd name="connsiteX8" fmla="*/ 62880 w 459214"/>
                <a:gd name="connsiteY8" fmla="*/ 171196 h 631201"/>
                <a:gd name="connsiteX9" fmla="*/ 49164 w 459214"/>
                <a:gd name="connsiteY9" fmla="*/ 171408 h 631201"/>
                <a:gd name="connsiteX10" fmla="*/ 23639 w 459214"/>
                <a:gd name="connsiteY10" fmla="*/ 187081 h 631201"/>
                <a:gd name="connsiteX11" fmla="*/ 9192 w 459214"/>
                <a:gd name="connsiteY11" fmla="*/ 244422 h 631201"/>
                <a:gd name="connsiteX12" fmla="*/ 283 w 459214"/>
                <a:gd name="connsiteY12" fmla="*/ 293939 h 631201"/>
                <a:gd name="connsiteX13" fmla="*/ 7990 w 459214"/>
                <a:gd name="connsiteY13" fmla="*/ 309777 h 631201"/>
                <a:gd name="connsiteX14" fmla="*/ 20505 w 459214"/>
                <a:gd name="connsiteY14" fmla="*/ 296862 h 631201"/>
                <a:gd name="connsiteX15" fmla="*/ 23969 w 459214"/>
                <a:gd name="connsiteY15" fmla="*/ 264502 h 631201"/>
                <a:gd name="connsiteX16" fmla="*/ 33538 w 459214"/>
                <a:gd name="connsiteY16" fmla="*/ 216046 h 631201"/>
                <a:gd name="connsiteX17" fmla="*/ 46878 w 459214"/>
                <a:gd name="connsiteY17" fmla="*/ 194222 h 631201"/>
                <a:gd name="connsiteX18" fmla="*/ 73816 w 459214"/>
                <a:gd name="connsiteY18" fmla="*/ 195660 h 631201"/>
                <a:gd name="connsiteX19" fmla="*/ 66204 w 459214"/>
                <a:gd name="connsiteY19" fmla="*/ 218002 h 631201"/>
                <a:gd name="connsiteX20" fmla="*/ 60712 w 459214"/>
                <a:gd name="connsiteY20" fmla="*/ 222834 h 631201"/>
                <a:gd name="connsiteX21" fmla="*/ 41858 w 459214"/>
                <a:gd name="connsiteY21" fmla="*/ 285054 h 631201"/>
                <a:gd name="connsiteX22" fmla="*/ 52251 w 459214"/>
                <a:gd name="connsiteY22" fmla="*/ 296320 h 631201"/>
                <a:gd name="connsiteX23" fmla="*/ 79779 w 459214"/>
                <a:gd name="connsiteY23" fmla="*/ 312700 h 631201"/>
                <a:gd name="connsiteX24" fmla="*/ 95546 w 459214"/>
                <a:gd name="connsiteY24" fmla="*/ 345931 h 631201"/>
                <a:gd name="connsiteX25" fmla="*/ 102664 w 459214"/>
                <a:gd name="connsiteY25" fmla="*/ 391677 h 631201"/>
                <a:gd name="connsiteX26" fmla="*/ 92529 w 459214"/>
                <a:gd name="connsiteY26" fmla="*/ 404733 h 631201"/>
                <a:gd name="connsiteX27" fmla="*/ 79095 w 459214"/>
                <a:gd name="connsiteY27" fmla="*/ 395424 h 631201"/>
                <a:gd name="connsiteX28" fmla="*/ 77210 w 459214"/>
                <a:gd name="connsiteY28" fmla="*/ 387576 h 631201"/>
                <a:gd name="connsiteX29" fmla="*/ 72968 w 459214"/>
                <a:gd name="connsiteY29" fmla="*/ 370536 h 631201"/>
                <a:gd name="connsiteX30" fmla="*/ 65237 w 459214"/>
                <a:gd name="connsiteY30" fmla="*/ 365375 h 631201"/>
                <a:gd name="connsiteX31" fmla="*/ 59722 w 459214"/>
                <a:gd name="connsiteY31" fmla="*/ 372610 h 631201"/>
                <a:gd name="connsiteX32" fmla="*/ 65237 w 459214"/>
                <a:gd name="connsiteY32" fmla="*/ 415339 h 631201"/>
                <a:gd name="connsiteX33" fmla="*/ 95617 w 459214"/>
                <a:gd name="connsiteY33" fmla="*/ 420218 h 631201"/>
                <a:gd name="connsiteX34" fmla="*/ 107047 w 459214"/>
                <a:gd name="connsiteY34" fmla="*/ 418615 h 631201"/>
                <a:gd name="connsiteX35" fmla="*/ 124936 w 459214"/>
                <a:gd name="connsiteY35" fmla="*/ 439237 h 631201"/>
                <a:gd name="connsiteX36" fmla="*/ 158520 w 459214"/>
                <a:gd name="connsiteY36" fmla="*/ 495165 h 631201"/>
                <a:gd name="connsiteX37" fmla="*/ 252558 w 459214"/>
                <a:gd name="connsiteY37" fmla="*/ 586280 h 631201"/>
                <a:gd name="connsiteX38" fmla="*/ 359746 w 459214"/>
                <a:gd name="connsiteY38" fmla="*/ 628867 h 631201"/>
                <a:gd name="connsiteX39" fmla="*/ 412704 w 459214"/>
                <a:gd name="connsiteY39" fmla="*/ 609070 h 631201"/>
                <a:gd name="connsiteX40" fmla="*/ 411384 w 459214"/>
                <a:gd name="connsiteY40" fmla="*/ 599101 h 631201"/>
                <a:gd name="connsiteX41" fmla="*/ 437969 w 459214"/>
                <a:gd name="connsiteY41" fmla="*/ 565327 h 631201"/>
                <a:gd name="connsiteX42" fmla="*/ 458709 w 459214"/>
                <a:gd name="connsiteY42" fmla="*/ 531366 h 631201"/>
                <a:gd name="connsiteX43" fmla="*/ 458261 w 459214"/>
                <a:gd name="connsiteY43" fmla="*/ 522245 h 631201"/>
                <a:gd name="connsiteX44" fmla="*/ 449518 w 459214"/>
                <a:gd name="connsiteY44" fmla="*/ 523965 h 631201"/>
                <a:gd name="connsiteX45" fmla="*/ 423263 w 459214"/>
                <a:gd name="connsiteY45" fmla="*/ 545624 h 631201"/>
                <a:gd name="connsiteX46" fmla="*/ 389159 w 459214"/>
                <a:gd name="connsiteY46" fmla="*/ 590946 h 631201"/>
                <a:gd name="connsiteX47" fmla="*/ 378436 w 459214"/>
                <a:gd name="connsiteY47" fmla="*/ 598417 h 631201"/>
                <a:gd name="connsiteX48" fmla="*/ 271082 w 459214"/>
                <a:gd name="connsiteY48" fmla="*/ 571597 h 631201"/>
                <a:gd name="connsiteX49" fmla="*/ 159982 w 459214"/>
                <a:gd name="connsiteY49" fmla="*/ 461651 h 631201"/>
                <a:gd name="connsiteX50" fmla="*/ 101108 w 459214"/>
                <a:gd name="connsiteY50" fmla="*/ 274213 h 631201"/>
                <a:gd name="connsiteX51" fmla="*/ 99435 w 459214"/>
                <a:gd name="connsiteY51" fmla="*/ 217837 h 631201"/>
                <a:gd name="connsiteX52" fmla="*/ 78412 w 459214"/>
                <a:gd name="connsiteY52" fmla="*/ 186986 h 631201"/>
                <a:gd name="connsiteX53" fmla="*/ 86378 w 459214"/>
                <a:gd name="connsiteY53" fmla="*/ 178785 h 631201"/>
                <a:gd name="connsiteX54" fmla="*/ 102074 w 459214"/>
                <a:gd name="connsiteY54" fmla="*/ 166388 h 631201"/>
                <a:gd name="connsiteX55" fmla="*/ 105138 w 459214"/>
                <a:gd name="connsiteY55" fmla="*/ 158115 h 631201"/>
                <a:gd name="connsiteX56" fmla="*/ 104031 w 459214"/>
                <a:gd name="connsiteY56" fmla="*/ 144304 h 631201"/>
                <a:gd name="connsiteX57" fmla="*/ 119444 w 459214"/>
                <a:gd name="connsiteY57" fmla="*/ 78172 h 631201"/>
                <a:gd name="connsiteX58" fmla="*/ 68631 w 459214"/>
                <a:gd name="connsiteY58" fmla="*/ 277583 h 631201"/>
                <a:gd name="connsiteX59" fmla="*/ 68230 w 459214"/>
                <a:gd name="connsiteY59" fmla="*/ 235113 h 631201"/>
                <a:gd name="connsiteX60" fmla="*/ 68631 w 459214"/>
                <a:gd name="connsiteY60" fmla="*/ 277583 h 63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59214" h="631201">
                  <a:moveTo>
                    <a:pt x="119444" y="78172"/>
                  </a:moveTo>
                  <a:cubicBezTo>
                    <a:pt x="124488" y="60284"/>
                    <a:pt x="132595" y="43762"/>
                    <a:pt x="147066" y="30776"/>
                  </a:cubicBezTo>
                  <a:cubicBezTo>
                    <a:pt x="151874" y="26463"/>
                    <a:pt x="154844" y="19298"/>
                    <a:pt x="156706" y="12888"/>
                  </a:cubicBezTo>
                  <a:cubicBezTo>
                    <a:pt x="157625" y="9753"/>
                    <a:pt x="155103" y="4144"/>
                    <a:pt x="152322" y="1787"/>
                  </a:cubicBezTo>
                  <a:cubicBezTo>
                    <a:pt x="148339" y="-1583"/>
                    <a:pt x="143460" y="67"/>
                    <a:pt x="140231" y="4615"/>
                  </a:cubicBezTo>
                  <a:cubicBezTo>
                    <a:pt x="137804" y="8033"/>
                    <a:pt x="134811" y="11191"/>
                    <a:pt x="132972" y="14915"/>
                  </a:cubicBezTo>
                  <a:cubicBezTo>
                    <a:pt x="119256" y="42513"/>
                    <a:pt x="105068" y="69947"/>
                    <a:pt x="92388" y="98016"/>
                  </a:cubicBezTo>
                  <a:cubicBezTo>
                    <a:pt x="83267" y="118191"/>
                    <a:pt x="75183" y="138907"/>
                    <a:pt x="72190" y="161274"/>
                  </a:cubicBezTo>
                  <a:cubicBezTo>
                    <a:pt x="71695" y="165044"/>
                    <a:pt x="66793" y="169499"/>
                    <a:pt x="62880" y="171196"/>
                  </a:cubicBezTo>
                  <a:cubicBezTo>
                    <a:pt x="58992" y="172893"/>
                    <a:pt x="53689" y="172068"/>
                    <a:pt x="49164" y="171408"/>
                  </a:cubicBezTo>
                  <a:cubicBezTo>
                    <a:pt x="33255" y="169004"/>
                    <a:pt x="28282" y="171266"/>
                    <a:pt x="23639" y="187081"/>
                  </a:cubicBezTo>
                  <a:cubicBezTo>
                    <a:pt x="18077" y="205982"/>
                    <a:pt x="13434" y="225167"/>
                    <a:pt x="9192" y="244422"/>
                  </a:cubicBezTo>
                  <a:cubicBezTo>
                    <a:pt x="5586" y="260779"/>
                    <a:pt x="2758" y="277347"/>
                    <a:pt x="283" y="293939"/>
                  </a:cubicBezTo>
                  <a:cubicBezTo>
                    <a:pt x="-660" y="300350"/>
                    <a:pt x="472" y="307279"/>
                    <a:pt x="7990" y="309777"/>
                  </a:cubicBezTo>
                  <a:cubicBezTo>
                    <a:pt x="13151" y="311497"/>
                    <a:pt x="18737" y="306383"/>
                    <a:pt x="20505" y="296862"/>
                  </a:cubicBezTo>
                  <a:cubicBezTo>
                    <a:pt x="22461" y="286232"/>
                    <a:pt x="22249" y="275202"/>
                    <a:pt x="23969" y="264502"/>
                  </a:cubicBezTo>
                  <a:cubicBezTo>
                    <a:pt x="26585" y="248240"/>
                    <a:pt x="29084" y="231860"/>
                    <a:pt x="33538" y="216046"/>
                  </a:cubicBezTo>
                  <a:cubicBezTo>
                    <a:pt x="35777" y="208104"/>
                    <a:pt x="41245" y="200538"/>
                    <a:pt x="46878" y="194222"/>
                  </a:cubicBezTo>
                  <a:cubicBezTo>
                    <a:pt x="53948" y="186303"/>
                    <a:pt x="67830" y="187741"/>
                    <a:pt x="73816" y="195660"/>
                  </a:cubicBezTo>
                  <a:cubicBezTo>
                    <a:pt x="79590" y="203319"/>
                    <a:pt x="76809" y="211332"/>
                    <a:pt x="66204" y="218002"/>
                  </a:cubicBezTo>
                  <a:cubicBezTo>
                    <a:pt x="64153" y="219299"/>
                    <a:pt x="61985" y="220854"/>
                    <a:pt x="60712" y="222834"/>
                  </a:cubicBezTo>
                  <a:cubicBezTo>
                    <a:pt x="48692" y="241806"/>
                    <a:pt x="42235" y="262570"/>
                    <a:pt x="41858" y="285054"/>
                  </a:cubicBezTo>
                  <a:cubicBezTo>
                    <a:pt x="41740" y="291653"/>
                    <a:pt x="45628" y="296107"/>
                    <a:pt x="52251" y="296320"/>
                  </a:cubicBezTo>
                  <a:cubicBezTo>
                    <a:pt x="64624" y="296744"/>
                    <a:pt x="73840" y="302919"/>
                    <a:pt x="79779" y="312700"/>
                  </a:cubicBezTo>
                  <a:cubicBezTo>
                    <a:pt x="86119" y="323117"/>
                    <a:pt x="91280" y="334477"/>
                    <a:pt x="95546" y="345931"/>
                  </a:cubicBezTo>
                  <a:cubicBezTo>
                    <a:pt x="100990" y="360543"/>
                    <a:pt x="104384" y="375815"/>
                    <a:pt x="102664" y="391677"/>
                  </a:cubicBezTo>
                  <a:cubicBezTo>
                    <a:pt x="101980" y="398064"/>
                    <a:pt x="99270" y="403437"/>
                    <a:pt x="92529" y="404733"/>
                  </a:cubicBezTo>
                  <a:cubicBezTo>
                    <a:pt x="85412" y="406100"/>
                    <a:pt x="81664" y="401128"/>
                    <a:pt x="79095" y="395424"/>
                  </a:cubicBezTo>
                  <a:cubicBezTo>
                    <a:pt x="78011" y="393020"/>
                    <a:pt x="77799" y="390192"/>
                    <a:pt x="77210" y="387576"/>
                  </a:cubicBezTo>
                  <a:cubicBezTo>
                    <a:pt x="75890" y="381849"/>
                    <a:pt x="75207" y="375862"/>
                    <a:pt x="72968" y="370536"/>
                  </a:cubicBezTo>
                  <a:cubicBezTo>
                    <a:pt x="71907" y="368014"/>
                    <a:pt x="67735" y="365139"/>
                    <a:pt x="65237" y="365375"/>
                  </a:cubicBezTo>
                  <a:cubicBezTo>
                    <a:pt x="63116" y="365563"/>
                    <a:pt x="60288" y="369782"/>
                    <a:pt x="59722" y="372610"/>
                  </a:cubicBezTo>
                  <a:cubicBezTo>
                    <a:pt x="56753" y="387387"/>
                    <a:pt x="60170" y="401528"/>
                    <a:pt x="65237" y="415339"/>
                  </a:cubicBezTo>
                  <a:cubicBezTo>
                    <a:pt x="72614" y="435396"/>
                    <a:pt x="85624" y="436268"/>
                    <a:pt x="95617" y="420218"/>
                  </a:cubicBezTo>
                  <a:cubicBezTo>
                    <a:pt x="98963" y="414868"/>
                    <a:pt x="103064" y="414467"/>
                    <a:pt x="107047" y="418615"/>
                  </a:cubicBezTo>
                  <a:cubicBezTo>
                    <a:pt x="113364" y="425167"/>
                    <a:pt x="120081" y="431648"/>
                    <a:pt x="124936" y="439237"/>
                  </a:cubicBezTo>
                  <a:cubicBezTo>
                    <a:pt x="136649" y="457550"/>
                    <a:pt x="147160" y="476617"/>
                    <a:pt x="158520" y="495165"/>
                  </a:cubicBezTo>
                  <a:cubicBezTo>
                    <a:pt x="182041" y="533581"/>
                    <a:pt x="210795" y="567331"/>
                    <a:pt x="252558" y="586280"/>
                  </a:cubicBezTo>
                  <a:cubicBezTo>
                    <a:pt x="287533" y="602141"/>
                    <a:pt x="323616" y="615716"/>
                    <a:pt x="359746" y="628867"/>
                  </a:cubicBezTo>
                  <a:cubicBezTo>
                    <a:pt x="379237" y="635962"/>
                    <a:pt x="402263" y="626181"/>
                    <a:pt x="412704" y="609070"/>
                  </a:cubicBezTo>
                  <a:cubicBezTo>
                    <a:pt x="406741" y="606548"/>
                    <a:pt x="408650" y="602612"/>
                    <a:pt x="411384" y="599101"/>
                  </a:cubicBezTo>
                  <a:cubicBezTo>
                    <a:pt x="420175" y="587788"/>
                    <a:pt x="429720" y="577017"/>
                    <a:pt x="437969" y="565327"/>
                  </a:cubicBezTo>
                  <a:cubicBezTo>
                    <a:pt x="445605" y="554510"/>
                    <a:pt x="452228" y="542938"/>
                    <a:pt x="458709" y="531366"/>
                  </a:cubicBezTo>
                  <a:cubicBezTo>
                    <a:pt x="459982" y="529103"/>
                    <a:pt x="458473" y="525309"/>
                    <a:pt x="458261" y="522245"/>
                  </a:cubicBezTo>
                  <a:cubicBezTo>
                    <a:pt x="455315" y="522763"/>
                    <a:pt x="451639" y="522363"/>
                    <a:pt x="449518" y="523965"/>
                  </a:cubicBezTo>
                  <a:cubicBezTo>
                    <a:pt x="440467" y="530824"/>
                    <a:pt x="431299" y="537682"/>
                    <a:pt x="423263" y="545624"/>
                  </a:cubicBezTo>
                  <a:cubicBezTo>
                    <a:pt x="409734" y="559011"/>
                    <a:pt x="396277" y="572846"/>
                    <a:pt x="389159" y="590946"/>
                  </a:cubicBezTo>
                  <a:cubicBezTo>
                    <a:pt x="386873" y="596791"/>
                    <a:pt x="383998" y="598464"/>
                    <a:pt x="378436" y="598417"/>
                  </a:cubicBezTo>
                  <a:cubicBezTo>
                    <a:pt x="340491" y="598111"/>
                    <a:pt x="304502" y="589956"/>
                    <a:pt x="271082" y="571597"/>
                  </a:cubicBezTo>
                  <a:cubicBezTo>
                    <a:pt x="223592" y="545530"/>
                    <a:pt x="187934" y="507373"/>
                    <a:pt x="159982" y="461651"/>
                  </a:cubicBezTo>
                  <a:cubicBezTo>
                    <a:pt x="124818" y="404121"/>
                    <a:pt x="105280" y="341500"/>
                    <a:pt x="101108" y="274213"/>
                  </a:cubicBezTo>
                  <a:cubicBezTo>
                    <a:pt x="99953" y="255452"/>
                    <a:pt x="100802" y="236574"/>
                    <a:pt x="99435" y="217837"/>
                  </a:cubicBezTo>
                  <a:cubicBezTo>
                    <a:pt x="98492" y="204828"/>
                    <a:pt x="98327" y="190145"/>
                    <a:pt x="78412" y="186986"/>
                  </a:cubicBezTo>
                  <a:cubicBezTo>
                    <a:pt x="81829" y="183428"/>
                    <a:pt x="83880" y="180835"/>
                    <a:pt x="86378" y="178785"/>
                  </a:cubicBezTo>
                  <a:cubicBezTo>
                    <a:pt x="91539" y="174542"/>
                    <a:pt x="97243" y="170937"/>
                    <a:pt x="102074" y="166388"/>
                  </a:cubicBezTo>
                  <a:cubicBezTo>
                    <a:pt x="104031" y="164549"/>
                    <a:pt x="105044" y="160944"/>
                    <a:pt x="105138" y="158115"/>
                  </a:cubicBezTo>
                  <a:cubicBezTo>
                    <a:pt x="105280" y="153520"/>
                    <a:pt x="103111" y="148641"/>
                    <a:pt x="104031" y="144304"/>
                  </a:cubicBezTo>
                  <a:cubicBezTo>
                    <a:pt x="108744" y="122150"/>
                    <a:pt x="113293" y="99949"/>
                    <a:pt x="119444" y="78172"/>
                  </a:cubicBezTo>
                  <a:close/>
                  <a:moveTo>
                    <a:pt x="68631" y="277583"/>
                  </a:moveTo>
                  <a:cubicBezTo>
                    <a:pt x="63917" y="263253"/>
                    <a:pt x="64719" y="249678"/>
                    <a:pt x="68230" y="235113"/>
                  </a:cubicBezTo>
                  <a:cubicBezTo>
                    <a:pt x="77116" y="244422"/>
                    <a:pt x="77210" y="267873"/>
                    <a:pt x="68631" y="277583"/>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45" name="Freeform: Shape 244">
              <a:extLst>
                <a:ext uri="{FF2B5EF4-FFF2-40B4-BE49-F238E27FC236}">
                  <a16:creationId xmlns:a16="http://schemas.microsoft.com/office/drawing/2014/main" id="{D4597B40-5B05-4635-9956-1B74506F411E}"/>
                </a:ext>
              </a:extLst>
            </p:cNvPr>
            <p:cNvSpPr/>
            <p:nvPr/>
          </p:nvSpPr>
          <p:spPr>
            <a:xfrm>
              <a:off x="406776" y="3394388"/>
              <a:ext cx="471525" cy="358476"/>
            </a:xfrm>
            <a:custGeom>
              <a:avLst/>
              <a:gdLst>
                <a:gd name="connsiteX0" fmla="*/ 200798 w 471525"/>
                <a:gd name="connsiteY0" fmla="*/ 236672 h 358476"/>
                <a:gd name="connsiteX1" fmla="*/ 187458 w 471525"/>
                <a:gd name="connsiteY1" fmla="*/ 235329 h 358476"/>
                <a:gd name="connsiteX2" fmla="*/ 158234 w 471525"/>
                <a:gd name="connsiteY2" fmla="*/ 213010 h 358476"/>
                <a:gd name="connsiteX3" fmla="*/ 148877 w 471525"/>
                <a:gd name="connsiteY3" fmla="*/ 198138 h 358476"/>
                <a:gd name="connsiteX4" fmla="*/ 141995 w 471525"/>
                <a:gd name="connsiteY4" fmla="*/ 180415 h 358476"/>
                <a:gd name="connsiteX5" fmla="*/ 121067 w 471525"/>
                <a:gd name="connsiteY5" fmla="*/ 147184 h 358476"/>
                <a:gd name="connsiteX6" fmla="*/ 93138 w 471525"/>
                <a:gd name="connsiteY6" fmla="*/ 97667 h 358476"/>
                <a:gd name="connsiteX7" fmla="*/ 74284 w 471525"/>
                <a:gd name="connsiteY7" fmla="*/ 49517 h 358476"/>
                <a:gd name="connsiteX8" fmla="*/ 51281 w 471525"/>
                <a:gd name="connsiteY8" fmla="*/ 3959 h 358476"/>
                <a:gd name="connsiteX9" fmla="*/ 45742 w 471525"/>
                <a:gd name="connsiteY9" fmla="*/ 0 h 358476"/>
                <a:gd name="connsiteX10" fmla="*/ 41830 w 471525"/>
                <a:gd name="connsiteY10" fmla="*/ 6411 h 358476"/>
                <a:gd name="connsiteX11" fmla="*/ 42514 w 471525"/>
                <a:gd name="connsiteY11" fmla="*/ 17417 h 358476"/>
                <a:gd name="connsiteX12" fmla="*/ 70819 w 471525"/>
                <a:gd name="connsiteY12" fmla="*/ 91115 h 358476"/>
                <a:gd name="connsiteX13" fmla="*/ 135349 w 471525"/>
                <a:gd name="connsiteY13" fmla="*/ 201838 h 358476"/>
                <a:gd name="connsiteX14" fmla="*/ 156584 w 471525"/>
                <a:gd name="connsiteY14" fmla="*/ 244898 h 358476"/>
                <a:gd name="connsiteX15" fmla="*/ 152247 w 471525"/>
                <a:gd name="connsiteY15" fmla="*/ 255810 h 358476"/>
                <a:gd name="connsiteX16" fmla="*/ 143716 w 471525"/>
                <a:gd name="connsiteY16" fmla="*/ 252934 h 358476"/>
                <a:gd name="connsiteX17" fmla="*/ 139308 w 471525"/>
                <a:gd name="connsiteY17" fmla="*/ 248009 h 358476"/>
                <a:gd name="connsiteX18" fmla="*/ 98912 w 471525"/>
                <a:gd name="connsiteY18" fmla="*/ 190243 h 358476"/>
                <a:gd name="connsiteX19" fmla="*/ 31154 w 471525"/>
                <a:gd name="connsiteY19" fmla="*/ 63257 h 358476"/>
                <a:gd name="connsiteX20" fmla="*/ 19699 w 471525"/>
                <a:gd name="connsiteY20" fmla="*/ 43625 h 358476"/>
                <a:gd name="connsiteX21" fmla="*/ 3343 w 471525"/>
                <a:gd name="connsiteY21" fmla="*/ 41975 h 358476"/>
                <a:gd name="connsiteX22" fmla="*/ 1811 w 471525"/>
                <a:gd name="connsiteY22" fmla="*/ 53641 h 358476"/>
                <a:gd name="connsiteX23" fmla="*/ 3744 w 471525"/>
                <a:gd name="connsiteY23" fmla="*/ 59227 h 358476"/>
                <a:gd name="connsiteX24" fmla="*/ 54486 w 471525"/>
                <a:gd name="connsiteY24" fmla="*/ 159510 h 358476"/>
                <a:gd name="connsiteX25" fmla="*/ 84041 w 471525"/>
                <a:gd name="connsiteY25" fmla="*/ 203088 h 358476"/>
                <a:gd name="connsiteX26" fmla="*/ 87623 w 471525"/>
                <a:gd name="connsiteY26" fmla="*/ 212397 h 358476"/>
                <a:gd name="connsiteX27" fmla="*/ 93845 w 471525"/>
                <a:gd name="connsiteY27" fmla="*/ 228659 h 358476"/>
                <a:gd name="connsiteX28" fmla="*/ 120289 w 471525"/>
                <a:gd name="connsiteY28" fmla="*/ 255763 h 358476"/>
                <a:gd name="connsiteX29" fmla="*/ 137541 w 471525"/>
                <a:gd name="connsiteY29" fmla="*/ 276078 h 358476"/>
                <a:gd name="connsiteX30" fmla="*/ 133911 w 471525"/>
                <a:gd name="connsiteY30" fmla="*/ 297290 h 358476"/>
                <a:gd name="connsiteX31" fmla="*/ 131932 w 471525"/>
                <a:gd name="connsiteY31" fmla="*/ 313599 h 358476"/>
                <a:gd name="connsiteX32" fmla="*/ 150315 w 471525"/>
                <a:gd name="connsiteY32" fmla="*/ 329625 h 358476"/>
                <a:gd name="connsiteX33" fmla="*/ 161934 w 471525"/>
                <a:gd name="connsiteY33" fmla="*/ 324676 h 358476"/>
                <a:gd name="connsiteX34" fmla="*/ 162994 w 471525"/>
                <a:gd name="connsiteY34" fmla="*/ 275041 h 358476"/>
                <a:gd name="connsiteX35" fmla="*/ 163725 w 471525"/>
                <a:gd name="connsiteY35" fmla="*/ 266557 h 358476"/>
                <a:gd name="connsiteX36" fmla="*/ 173506 w 471525"/>
                <a:gd name="connsiteY36" fmla="*/ 267924 h 358476"/>
                <a:gd name="connsiteX37" fmla="*/ 200421 w 471525"/>
                <a:gd name="connsiteY37" fmla="*/ 286236 h 358476"/>
                <a:gd name="connsiteX38" fmla="*/ 279752 w 471525"/>
                <a:gd name="connsiteY38" fmla="*/ 339501 h 358476"/>
                <a:gd name="connsiteX39" fmla="*/ 333487 w 471525"/>
                <a:gd name="connsiteY39" fmla="*/ 354301 h 358476"/>
                <a:gd name="connsiteX40" fmla="*/ 347275 w 471525"/>
                <a:gd name="connsiteY40" fmla="*/ 349446 h 358476"/>
                <a:gd name="connsiteX41" fmla="*/ 338884 w 471525"/>
                <a:gd name="connsiteY41" fmla="*/ 338086 h 358476"/>
                <a:gd name="connsiteX42" fmla="*/ 326535 w 471525"/>
                <a:gd name="connsiteY42" fmla="*/ 328376 h 358476"/>
                <a:gd name="connsiteX43" fmla="*/ 327312 w 471525"/>
                <a:gd name="connsiteY43" fmla="*/ 325548 h 358476"/>
                <a:gd name="connsiteX44" fmla="*/ 344352 w 471525"/>
                <a:gd name="connsiteY44" fmla="*/ 323898 h 358476"/>
                <a:gd name="connsiteX45" fmla="*/ 382957 w 471525"/>
                <a:gd name="connsiteY45" fmla="*/ 338935 h 358476"/>
                <a:gd name="connsiteX46" fmla="*/ 391960 w 471525"/>
                <a:gd name="connsiteY46" fmla="*/ 345204 h 358476"/>
                <a:gd name="connsiteX47" fmla="*/ 443268 w 471525"/>
                <a:gd name="connsiteY47" fmla="*/ 358284 h 358476"/>
                <a:gd name="connsiteX48" fmla="*/ 465351 w 471525"/>
                <a:gd name="connsiteY48" fmla="*/ 357177 h 358476"/>
                <a:gd name="connsiteX49" fmla="*/ 471503 w 471525"/>
                <a:gd name="connsiteY49" fmla="*/ 352039 h 358476"/>
                <a:gd name="connsiteX50" fmla="*/ 467166 w 471525"/>
                <a:gd name="connsiteY50" fmla="*/ 345133 h 358476"/>
                <a:gd name="connsiteX51" fmla="*/ 452931 w 471525"/>
                <a:gd name="connsiteY51" fmla="*/ 339312 h 358476"/>
                <a:gd name="connsiteX52" fmla="*/ 405771 w 471525"/>
                <a:gd name="connsiteY52" fmla="*/ 334645 h 358476"/>
                <a:gd name="connsiteX53" fmla="*/ 397192 w 471525"/>
                <a:gd name="connsiteY53" fmla="*/ 332854 h 358476"/>
                <a:gd name="connsiteX54" fmla="*/ 397027 w 471525"/>
                <a:gd name="connsiteY54" fmla="*/ 330733 h 358476"/>
                <a:gd name="connsiteX55" fmla="*/ 427030 w 471525"/>
                <a:gd name="connsiteY55" fmla="*/ 315320 h 358476"/>
                <a:gd name="connsiteX56" fmla="*/ 426417 w 471525"/>
                <a:gd name="connsiteY56" fmla="*/ 313081 h 358476"/>
                <a:gd name="connsiteX57" fmla="*/ 418074 w 471525"/>
                <a:gd name="connsiteY57" fmla="*/ 310959 h 358476"/>
                <a:gd name="connsiteX58" fmla="*/ 375179 w 471525"/>
                <a:gd name="connsiteY58" fmla="*/ 307707 h 358476"/>
                <a:gd name="connsiteX59" fmla="*/ 343574 w 471525"/>
                <a:gd name="connsiteY59" fmla="*/ 303889 h 358476"/>
                <a:gd name="connsiteX60" fmla="*/ 330188 w 471525"/>
                <a:gd name="connsiteY60" fmla="*/ 290691 h 358476"/>
                <a:gd name="connsiteX61" fmla="*/ 344729 w 471525"/>
                <a:gd name="connsiteY61" fmla="*/ 280839 h 358476"/>
                <a:gd name="connsiteX62" fmla="*/ 365446 w 471525"/>
                <a:gd name="connsiteY62" fmla="*/ 281405 h 358476"/>
                <a:gd name="connsiteX63" fmla="*/ 376476 w 471525"/>
                <a:gd name="connsiteY63" fmla="*/ 280250 h 358476"/>
                <a:gd name="connsiteX64" fmla="*/ 375203 w 471525"/>
                <a:gd name="connsiteY64" fmla="*/ 276738 h 358476"/>
                <a:gd name="connsiteX65" fmla="*/ 316141 w 471525"/>
                <a:gd name="connsiteY65" fmla="*/ 262645 h 358476"/>
                <a:gd name="connsiteX66" fmla="*/ 310697 w 471525"/>
                <a:gd name="connsiteY66" fmla="*/ 269691 h 358476"/>
                <a:gd name="connsiteX67" fmla="*/ 292337 w 471525"/>
                <a:gd name="connsiteY67" fmla="*/ 281476 h 358476"/>
                <a:gd name="connsiteX68" fmla="*/ 250197 w 471525"/>
                <a:gd name="connsiteY68" fmla="*/ 258803 h 358476"/>
                <a:gd name="connsiteX69" fmla="*/ 215929 w 471525"/>
                <a:gd name="connsiteY69" fmla="*/ 238440 h 358476"/>
                <a:gd name="connsiteX70" fmla="*/ 200798 w 471525"/>
                <a:gd name="connsiteY70" fmla="*/ 236672 h 358476"/>
                <a:gd name="connsiteX71" fmla="*/ 306831 w 471525"/>
                <a:gd name="connsiteY71" fmla="*/ 306717 h 358476"/>
                <a:gd name="connsiteX72" fmla="*/ 309777 w 471525"/>
                <a:gd name="connsiteY72" fmla="*/ 308980 h 358476"/>
                <a:gd name="connsiteX73" fmla="*/ 307374 w 471525"/>
                <a:gd name="connsiteY73" fmla="*/ 334551 h 358476"/>
                <a:gd name="connsiteX74" fmla="*/ 298347 w 471525"/>
                <a:gd name="connsiteY74" fmla="*/ 333279 h 358476"/>
                <a:gd name="connsiteX75" fmla="*/ 289014 w 471525"/>
                <a:gd name="connsiteY75" fmla="*/ 321919 h 358476"/>
                <a:gd name="connsiteX76" fmla="*/ 274496 w 471525"/>
                <a:gd name="connsiteY76" fmla="*/ 315272 h 358476"/>
                <a:gd name="connsiteX77" fmla="*/ 254109 w 471525"/>
                <a:gd name="connsiteY77" fmla="*/ 310158 h 358476"/>
                <a:gd name="connsiteX78" fmla="*/ 213218 w 471525"/>
                <a:gd name="connsiteY78" fmla="*/ 269621 h 358476"/>
                <a:gd name="connsiteX79" fmla="*/ 206030 w 471525"/>
                <a:gd name="connsiteY79" fmla="*/ 258991 h 358476"/>
                <a:gd name="connsiteX80" fmla="*/ 207845 w 471525"/>
                <a:gd name="connsiteY80" fmla="*/ 257389 h 358476"/>
                <a:gd name="connsiteX81" fmla="*/ 306831 w 471525"/>
                <a:gd name="connsiteY81" fmla="*/ 306717 h 35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471525" h="358476">
                  <a:moveTo>
                    <a:pt x="200798" y="236672"/>
                  </a:moveTo>
                  <a:cubicBezTo>
                    <a:pt x="196296" y="236272"/>
                    <a:pt x="190781" y="237497"/>
                    <a:pt x="187458" y="235329"/>
                  </a:cubicBezTo>
                  <a:cubicBezTo>
                    <a:pt x="177206" y="228659"/>
                    <a:pt x="167355" y="221164"/>
                    <a:pt x="158234" y="213010"/>
                  </a:cubicBezTo>
                  <a:cubicBezTo>
                    <a:pt x="154015" y="209239"/>
                    <a:pt x="151399" y="203418"/>
                    <a:pt x="148877" y="198138"/>
                  </a:cubicBezTo>
                  <a:cubicBezTo>
                    <a:pt x="146143" y="192435"/>
                    <a:pt x="145106" y="185836"/>
                    <a:pt x="141995" y="180415"/>
                  </a:cubicBezTo>
                  <a:cubicBezTo>
                    <a:pt x="135467" y="169079"/>
                    <a:pt x="127736" y="158449"/>
                    <a:pt x="121067" y="147184"/>
                  </a:cubicBezTo>
                  <a:cubicBezTo>
                    <a:pt x="111404" y="130875"/>
                    <a:pt x="101316" y="114707"/>
                    <a:pt x="93138" y="97667"/>
                  </a:cubicBezTo>
                  <a:cubicBezTo>
                    <a:pt x="85714" y="82159"/>
                    <a:pt x="81236" y="65284"/>
                    <a:pt x="74284" y="49517"/>
                  </a:cubicBezTo>
                  <a:cubicBezTo>
                    <a:pt x="67425" y="33985"/>
                    <a:pt x="59200" y="19020"/>
                    <a:pt x="51281" y="3959"/>
                  </a:cubicBezTo>
                  <a:cubicBezTo>
                    <a:pt x="50338" y="2168"/>
                    <a:pt x="47628" y="1296"/>
                    <a:pt x="45742" y="0"/>
                  </a:cubicBezTo>
                  <a:cubicBezTo>
                    <a:pt x="44375" y="2121"/>
                    <a:pt x="42136" y="4148"/>
                    <a:pt x="41830" y="6411"/>
                  </a:cubicBezTo>
                  <a:cubicBezTo>
                    <a:pt x="41359" y="9993"/>
                    <a:pt x="41806" y="13835"/>
                    <a:pt x="42514" y="17417"/>
                  </a:cubicBezTo>
                  <a:cubicBezTo>
                    <a:pt x="47604" y="43625"/>
                    <a:pt x="58116" y="68018"/>
                    <a:pt x="70819" y="91115"/>
                  </a:cubicBezTo>
                  <a:cubicBezTo>
                    <a:pt x="91394" y="128541"/>
                    <a:pt x="114114" y="164766"/>
                    <a:pt x="135349" y="201838"/>
                  </a:cubicBezTo>
                  <a:cubicBezTo>
                    <a:pt x="143291" y="215697"/>
                    <a:pt x="149608" y="230497"/>
                    <a:pt x="156584" y="244898"/>
                  </a:cubicBezTo>
                  <a:cubicBezTo>
                    <a:pt x="159035" y="249965"/>
                    <a:pt x="156702" y="254136"/>
                    <a:pt x="152247" y="255810"/>
                  </a:cubicBezTo>
                  <a:cubicBezTo>
                    <a:pt x="150032" y="256635"/>
                    <a:pt x="146355" y="254443"/>
                    <a:pt x="143716" y="252934"/>
                  </a:cubicBezTo>
                  <a:cubicBezTo>
                    <a:pt x="141901" y="251897"/>
                    <a:pt x="140581" y="249800"/>
                    <a:pt x="139308" y="248009"/>
                  </a:cubicBezTo>
                  <a:cubicBezTo>
                    <a:pt x="125780" y="228801"/>
                    <a:pt x="111946" y="209781"/>
                    <a:pt x="98912" y="190243"/>
                  </a:cubicBezTo>
                  <a:cubicBezTo>
                    <a:pt x="72186" y="150153"/>
                    <a:pt x="45625" y="109970"/>
                    <a:pt x="31154" y="63257"/>
                  </a:cubicBezTo>
                  <a:cubicBezTo>
                    <a:pt x="28962" y="56187"/>
                    <a:pt x="24295" y="49611"/>
                    <a:pt x="19699" y="43625"/>
                  </a:cubicBezTo>
                  <a:cubicBezTo>
                    <a:pt x="15410" y="38039"/>
                    <a:pt x="8952" y="39453"/>
                    <a:pt x="3343" y="41975"/>
                  </a:cubicBezTo>
                  <a:cubicBezTo>
                    <a:pt x="-2973" y="44803"/>
                    <a:pt x="1552" y="49682"/>
                    <a:pt x="1811" y="53641"/>
                  </a:cubicBezTo>
                  <a:cubicBezTo>
                    <a:pt x="1929" y="55527"/>
                    <a:pt x="3060" y="57365"/>
                    <a:pt x="3744" y="59227"/>
                  </a:cubicBezTo>
                  <a:cubicBezTo>
                    <a:pt x="16848" y="94579"/>
                    <a:pt x="34430" y="127716"/>
                    <a:pt x="54486" y="159510"/>
                  </a:cubicBezTo>
                  <a:cubicBezTo>
                    <a:pt x="63843" y="174334"/>
                    <a:pt x="74307" y="188475"/>
                    <a:pt x="84041" y="203088"/>
                  </a:cubicBezTo>
                  <a:cubicBezTo>
                    <a:pt x="85903" y="205869"/>
                    <a:pt x="88566" y="210182"/>
                    <a:pt x="87623" y="212397"/>
                  </a:cubicBezTo>
                  <a:cubicBezTo>
                    <a:pt x="84182" y="220410"/>
                    <a:pt x="89791" y="224299"/>
                    <a:pt x="93845" y="228659"/>
                  </a:cubicBezTo>
                  <a:cubicBezTo>
                    <a:pt x="102448" y="237898"/>
                    <a:pt x="111663" y="246547"/>
                    <a:pt x="120289" y="255763"/>
                  </a:cubicBezTo>
                  <a:cubicBezTo>
                    <a:pt x="126369" y="262244"/>
                    <a:pt x="132497" y="268819"/>
                    <a:pt x="137541" y="276078"/>
                  </a:cubicBezTo>
                  <a:cubicBezTo>
                    <a:pt x="144093" y="285459"/>
                    <a:pt x="142867" y="290125"/>
                    <a:pt x="133911" y="297290"/>
                  </a:cubicBezTo>
                  <a:cubicBezTo>
                    <a:pt x="127289" y="302593"/>
                    <a:pt x="126228" y="307448"/>
                    <a:pt x="131932" y="313599"/>
                  </a:cubicBezTo>
                  <a:cubicBezTo>
                    <a:pt x="137423" y="319538"/>
                    <a:pt x="143763" y="324865"/>
                    <a:pt x="150315" y="329625"/>
                  </a:cubicBezTo>
                  <a:cubicBezTo>
                    <a:pt x="156937" y="334433"/>
                    <a:pt x="161415" y="332760"/>
                    <a:pt x="161934" y="324676"/>
                  </a:cubicBezTo>
                  <a:cubicBezTo>
                    <a:pt x="162994" y="308178"/>
                    <a:pt x="162664" y="291586"/>
                    <a:pt x="162994" y="275041"/>
                  </a:cubicBezTo>
                  <a:cubicBezTo>
                    <a:pt x="163042" y="272213"/>
                    <a:pt x="163489" y="269385"/>
                    <a:pt x="163725" y="266557"/>
                  </a:cubicBezTo>
                  <a:cubicBezTo>
                    <a:pt x="167025" y="266958"/>
                    <a:pt x="170937" y="266345"/>
                    <a:pt x="173506" y="267924"/>
                  </a:cubicBezTo>
                  <a:cubicBezTo>
                    <a:pt x="182745" y="273604"/>
                    <a:pt x="191960" y="279496"/>
                    <a:pt x="200421" y="286236"/>
                  </a:cubicBezTo>
                  <a:cubicBezTo>
                    <a:pt x="225403" y="306199"/>
                    <a:pt x="251281" y="324818"/>
                    <a:pt x="279752" y="339501"/>
                  </a:cubicBezTo>
                  <a:cubicBezTo>
                    <a:pt x="296579" y="348174"/>
                    <a:pt x="314326" y="354325"/>
                    <a:pt x="333487" y="354301"/>
                  </a:cubicBezTo>
                  <a:cubicBezTo>
                    <a:pt x="338083" y="354301"/>
                    <a:pt x="342679" y="351167"/>
                    <a:pt x="347275" y="349446"/>
                  </a:cubicBezTo>
                  <a:cubicBezTo>
                    <a:pt x="344517" y="345628"/>
                    <a:pt x="342184" y="341386"/>
                    <a:pt x="338884" y="338086"/>
                  </a:cubicBezTo>
                  <a:cubicBezTo>
                    <a:pt x="335208" y="334410"/>
                    <a:pt x="330706" y="331582"/>
                    <a:pt x="326535" y="328376"/>
                  </a:cubicBezTo>
                  <a:cubicBezTo>
                    <a:pt x="326794" y="327434"/>
                    <a:pt x="327053" y="326491"/>
                    <a:pt x="327312" y="325548"/>
                  </a:cubicBezTo>
                  <a:cubicBezTo>
                    <a:pt x="332992" y="324959"/>
                    <a:pt x="338672" y="323781"/>
                    <a:pt x="344352" y="323898"/>
                  </a:cubicBezTo>
                  <a:cubicBezTo>
                    <a:pt x="358941" y="324181"/>
                    <a:pt x="373742" y="324087"/>
                    <a:pt x="382957" y="338935"/>
                  </a:cubicBezTo>
                  <a:cubicBezTo>
                    <a:pt x="384748" y="341810"/>
                    <a:pt x="388684" y="343625"/>
                    <a:pt x="391960" y="345204"/>
                  </a:cubicBezTo>
                  <a:cubicBezTo>
                    <a:pt x="408151" y="353052"/>
                    <a:pt x="425474" y="356941"/>
                    <a:pt x="443268" y="358284"/>
                  </a:cubicBezTo>
                  <a:cubicBezTo>
                    <a:pt x="450574" y="358827"/>
                    <a:pt x="458069" y="358143"/>
                    <a:pt x="465351" y="357177"/>
                  </a:cubicBezTo>
                  <a:cubicBezTo>
                    <a:pt x="467732" y="356870"/>
                    <a:pt x="471244" y="354066"/>
                    <a:pt x="471503" y="352039"/>
                  </a:cubicBezTo>
                  <a:cubicBezTo>
                    <a:pt x="471786" y="349894"/>
                    <a:pt x="469358" y="346406"/>
                    <a:pt x="467166" y="345133"/>
                  </a:cubicBezTo>
                  <a:cubicBezTo>
                    <a:pt x="462783" y="342541"/>
                    <a:pt x="457880" y="339948"/>
                    <a:pt x="452931" y="339312"/>
                  </a:cubicBezTo>
                  <a:cubicBezTo>
                    <a:pt x="437282" y="337285"/>
                    <a:pt x="421491" y="336225"/>
                    <a:pt x="405771" y="334645"/>
                  </a:cubicBezTo>
                  <a:cubicBezTo>
                    <a:pt x="402872" y="334363"/>
                    <a:pt x="400044" y="333467"/>
                    <a:pt x="397192" y="332854"/>
                  </a:cubicBezTo>
                  <a:cubicBezTo>
                    <a:pt x="397145" y="332147"/>
                    <a:pt x="397098" y="331440"/>
                    <a:pt x="397027" y="330733"/>
                  </a:cubicBezTo>
                  <a:cubicBezTo>
                    <a:pt x="407020" y="325595"/>
                    <a:pt x="417037" y="320457"/>
                    <a:pt x="427030" y="315320"/>
                  </a:cubicBezTo>
                  <a:cubicBezTo>
                    <a:pt x="426817" y="314565"/>
                    <a:pt x="426629" y="313835"/>
                    <a:pt x="426417" y="313081"/>
                  </a:cubicBezTo>
                  <a:cubicBezTo>
                    <a:pt x="423636" y="312350"/>
                    <a:pt x="420878" y="311195"/>
                    <a:pt x="418074" y="310959"/>
                  </a:cubicBezTo>
                  <a:cubicBezTo>
                    <a:pt x="403791" y="309757"/>
                    <a:pt x="389462" y="308980"/>
                    <a:pt x="375179" y="307707"/>
                  </a:cubicBezTo>
                  <a:cubicBezTo>
                    <a:pt x="364621" y="306764"/>
                    <a:pt x="353992" y="305751"/>
                    <a:pt x="343574" y="303889"/>
                  </a:cubicBezTo>
                  <a:cubicBezTo>
                    <a:pt x="333959" y="302169"/>
                    <a:pt x="329976" y="297549"/>
                    <a:pt x="330188" y="290691"/>
                  </a:cubicBezTo>
                  <a:cubicBezTo>
                    <a:pt x="330353" y="285199"/>
                    <a:pt x="335349" y="281381"/>
                    <a:pt x="344729" y="280839"/>
                  </a:cubicBezTo>
                  <a:cubicBezTo>
                    <a:pt x="351611" y="280439"/>
                    <a:pt x="358540" y="281381"/>
                    <a:pt x="365446" y="281405"/>
                  </a:cubicBezTo>
                  <a:cubicBezTo>
                    <a:pt x="368887" y="281428"/>
                    <a:pt x="372328" y="280721"/>
                    <a:pt x="376476" y="280250"/>
                  </a:cubicBezTo>
                  <a:cubicBezTo>
                    <a:pt x="375533" y="277634"/>
                    <a:pt x="375486" y="277092"/>
                    <a:pt x="375203" y="276738"/>
                  </a:cubicBezTo>
                  <a:cubicBezTo>
                    <a:pt x="364857" y="263823"/>
                    <a:pt x="330989" y="255503"/>
                    <a:pt x="316141" y="262645"/>
                  </a:cubicBezTo>
                  <a:cubicBezTo>
                    <a:pt x="313713" y="263823"/>
                    <a:pt x="311286" y="267028"/>
                    <a:pt x="310697" y="269691"/>
                  </a:cubicBezTo>
                  <a:cubicBezTo>
                    <a:pt x="308175" y="281098"/>
                    <a:pt x="303603" y="284280"/>
                    <a:pt x="292337" y="281476"/>
                  </a:cubicBezTo>
                  <a:cubicBezTo>
                    <a:pt x="276334" y="277516"/>
                    <a:pt x="263513" y="267830"/>
                    <a:pt x="250197" y="258803"/>
                  </a:cubicBezTo>
                  <a:cubicBezTo>
                    <a:pt x="239214" y="251355"/>
                    <a:pt x="227736" y="244521"/>
                    <a:pt x="215929" y="238440"/>
                  </a:cubicBezTo>
                  <a:cubicBezTo>
                    <a:pt x="211710" y="236295"/>
                    <a:pt x="205912" y="237144"/>
                    <a:pt x="200798" y="236672"/>
                  </a:cubicBezTo>
                  <a:close/>
                  <a:moveTo>
                    <a:pt x="306831" y="306717"/>
                  </a:moveTo>
                  <a:cubicBezTo>
                    <a:pt x="307868" y="307401"/>
                    <a:pt x="308811" y="308202"/>
                    <a:pt x="309777" y="308980"/>
                  </a:cubicBezTo>
                  <a:cubicBezTo>
                    <a:pt x="320454" y="317488"/>
                    <a:pt x="319676" y="328070"/>
                    <a:pt x="307374" y="334551"/>
                  </a:cubicBezTo>
                  <a:cubicBezTo>
                    <a:pt x="305111" y="335753"/>
                    <a:pt x="300421" y="334975"/>
                    <a:pt x="298347" y="333279"/>
                  </a:cubicBezTo>
                  <a:cubicBezTo>
                    <a:pt x="294623" y="330238"/>
                    <a:pt x="292031" y="325807"/>
                    <a:pt x="289014" y="321919"/>
                  </a:cubicBezTo>
                  <a:cubicBezTo>
                    <a:pt x="285314" y="317134"/>
                    <a:pt x="280529" y="313269"/>
                    <a:pt x="274496" y="315272"/>
                  </a:cubicBezTo>
                  <a:cubicBezTo>
                    <a:pt x="266200" y="318030"/>
                    <a:pt x="259436" y="315107"/>
                    <a:pt x="254109" y="310158"/>
                  </a:cubicBezTo>
                  <a:cubicBezTo>
                    <a:pt x="240039" y="297125"/>
                    <a:pt x="226629" y="283361"/>
                    <a:pt x="213218" y="269621"/>
                  </a:cubicBezTo>
                  <a:cubicBezTo>
                    <a:pt x="210272" y="266604"/>
                    <a:pt x="208387" y="262550"/>
                    <a:pt x="206030" y="258991"/>
                  </a:cubicBezTo>
                  <a:cubicBezTo>
                    <a:pt x="206643" y="258449"/>
                    <a:pt x="207232" y="257907"/>
                    <a:pt x="207845" y="257389"/>
                  </a:cubicBezTo>
                  <a:cubicBezTo>
                    <a:pt x="241241" y="272991"/>
                    <a:pt x="275721" y="286425"/>
                    <a:pt x="306831" y="306717"/>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46" name="Freeform: Shape 245">
              <a:extLst>
                <a:ext uri="{FF2B5EF4-FFF2-40B4-BE49-F238E27FC236}">
                  <a16:creationId xmlns:a16="http://schemas.microsoft.com/office/drawing/2014/main" id="{A54CB32E-F3EC-4EE0-A61E-7049DC09F0B9}"/>
                </a:ext>
              </a:extLst>
            </p:cNvPr>
            <p:cNvSpPr/>
            <p:nvPr/>
          </p:nvSpPr>
          <p:spPr>
            <a:xfrm>
              <a:off x="425960" y="3624014"/>
              <a:ext cx="499682" cy="282108"/>
            </a:xfrm>
            <a:custGeom>
              <a:avLst/>
              <a:gdLst>
                <a:gd name="connsiteX0" fmla="*/ 481968 w 499682"/>
                <a:gd name="connsiteY0" fmla="*/ 218619 h 282108"/>
                <a:gd name="connsiteX1" fmla="*/ 486658 w 499682"/>
                <a:gd name="connsiteY1" fmla="*/ 230168 h 282108"/>
                <a:gd name="connsiteX2" fmla="*/ 477466 w 499682"/>
                <a:gd name="connsiteY2" fmla="*/ 250201 h 282108"/>
                <a:gd name="connsiteX3" fmla="*/ 456561 w 499682"/>
                <a:gd name="connsiteY3" fmla="*/ 248975 h 282108"/>
                <a:gd name="connsiteX4" fmla="*/ 384113 w 499682"/>
                <a:gd name="connsiteY4" fmla="*/ 206128 h 282108"/>
                <a:gd name="connsiteX5" fmla="*/ 273743 w 499682"/>
                <a:gd name="connsiteY5" fmla="*/ 185411 h 282108"/>
                <a:gd name="connsiteX6" fmla="*/ 226441 w 499682"/>
                <a:gd name="connsiteY6" fmla="*/ 169668 h 282108"/>
                <a:gd name="connsiteX7" fmla="*/ 149019 w 499682"/>
                <a:gd name="connsiteY7" fmla="*/ 121494 h 282108"/>
                <a:gd name="connsiteX8" fmla="*/ 40511 w 499682"/>
                <a:gd name="connsiteY8" fmla="*/ 28235 h 282108"/>
                <a:gd name="connsiteX9" fmla="*/ 10909 w 499682"/>
                <a:gd name="connsiteY9" fmla="*/ 1556 h 282108"/>
                <a:gd name="connsiteX10" fmla="*/ 563 w 499682"/>
                <a:gd name="connsiteY10" fmla="*/ 0 h 282108"/>
                <a:gd name="connsiteX11" fmla="*/ 610 w 499682"/>
                <a:gd name="connsiteY11" fmla="*/ 9969 h 282108"/>
                <a:gd name="connsiteX12" fmla="*/ 16448 w 499682"/>
                <a:gd name="connsiteY12" fmla="*/ 38322 h 282108"/>
                <a:gd name="connsiteX13" fmla="*/ 92738 w 499682"/>
                <a:gd name="connsiteY13" fmla="*/ 111549 h 282108"/>
                <a:gd name="connsiteX14" fmla="*/ 110297 w 499682"/>
                <a:gd name="connsiteY14" fmla="*/ 127363 h 282108"/>
                <a:gd name="connsiteX15" fmla="*/ 114162 w 499682"/>
                <a:gd name="connsiteY15" fmla="*/ 140019 h 282108"/>
                <a:gd name="connsiteX16" fmla="*/ 101836 w 499682"/>
                <a:gd name="connsiteY16" fmla="*/ 138463 h 282108"/>
                <a:gd name="connsiteX17" fmla="*/ 62689 w 499682"/>
                <a:gd name="connsiteY17" fmla="*/ 111831 h 282108"/>
                <a:gd name="connsiteX18" fmla="*/ 20030 w 499682"/>
                <a:gd name="connsiteY18" fmla="*/ 79802 h 282108"/>
                <a:gd name="connsiteX19" fmla="*/ 8859 w 499682"/>
                <a:gd name="connsiteY19" fmla="*/ 75772 h 282108"/>
                <a:gd name="connsiteX20" fmla="*/ 7327 w 499682"/>
                <a:gd name="connsiteY20" fmla="*/ 77728 h 282108"/>
                <a:gd name="connsiteX21" fmla="*/ 13738 w 499682"/>
                <a:gd name="connsiteY21" fmla="*/ 88805 h 282108"/>
                <a:gd name="connsiteX22" fmla="*/ 33370 w 499682"/>
                <a:gd name="connsiteY22" fmla="*/ 109027 h 282108"/>
                <a:gd name="connsiteX23" fmla="*/ 144966 w 499682"/>
                <a:gd name="connsiteY23" fmla="*/ 198845 h 282108"/>
                <a:gd name="connsiteX24" fmla="*/ 188590 w 499682"/>
                <a:gd name="connsiteY24" fmla="*/ 215390 h 282108"/>
                <a:gd name="connsiteX25" fmla="*/ 218711 w 499682"/>
                <a:gd name="connsiteY25" fmla="*/ 230568 h 282108"/>
                <a:gd name="connsiteX26" fmla="*/ 237942 w 499682"/>
                <a:gd name="connsiteY26" fmla="*/ 241645 h 282108"/>
                <a:gd name="connsiteX27" fmla="*/ 247346 w 499682"/>
                <a:gd name="connsiteY27" fmla="*/ 238911 h 282108"/>
                <a:gd name="connsiteX28" fmla="*/ 243811 w 499682"/>
                <a:gd name="connsiteY28" fmla="*/ 229979 h 282108"/>
                <a:gd name="connsiteX29" fmla="*/ 211923 w 499682"/>
                <a:gd name="connsiteY29" fmla="*/ 204832 h 282108"/>
                <a:gd name="connsiteX30" fmla="*/ 148147 w 499682"/>
                <a:gd name="connsiteY30" fmla="*/ 167146 h 282108"/>
                <a:gd name="connsiteX31" fmla="*/ 131320 w 499682"/>
                <a:gd name="connsiteY31" fmla="*/ 152722 h 282108"/>
                <a:gd name="connsiteX32" fmla="*/ 130070 w 499682"/>
                <a:gd name="connsiteY32" fmla="*/ 147584 h 282108"/>
                <a:gd name="connsiteX33" fmla="*/ 135185 w 499682"/>
                <a:gd name="connsiteY33" fmla="*/ 145817 h 282108"/>
                <a:gd name="connsiteX34" fmla="*/ 148029 w 499682"/>
                <a:gd name="connsiteY34" fmla="*/ 149069 h 282108"/>
                <a:gd name="connsiteX35" fmla="*/ 247982 w 499682"/>
                <a:gd name="connsiteY35" fmla="*/ 205020 h 282108"/>
                <a:gd name="connsiteX36" fmla="*/ 273672 w 499682"/>
                <a:gd name="connsiteY36" fmla="*/ 233208 h 282108"/>
                <a:gd name="connsiteX37" fmla="*/ 284843 w 499682"/>
                <a:gd name="connsiteY37" fmla="*/ 243696 h 282108"/>
                <a:gd name="connsiteX38" fmla="*/ 328374 w 499682"/>
                <a:gd name="connsiteY38" fmla="*/ 251921 h 282108"/>
                <a:gd name="connsiteX39" fmla="*/ 345084 w 499682"/>
                <a:gd name="connsiteY39" fmla="*/ 234528 h 282108"/>
                <a:gd name="connsiteX40" fmla="*/ 353898 w 499682"/>
                <a:gd name="connsiteY40" fmla="*/ 223969 h 282108"/>
                <a:gd name="connsiteX41" fmla="*/ 396510 w 499682"/>
                <a:gd name="connsiteY41" fmla="*/ 232359 h 282108"/>
                <a:gd name="connsiteX42" fmla="*/ 397004 w 499682"/>
                <a:gd name="connsiteY42" fmla="*/ 234952 h 282108"/>
                <a:gd name="connsiteX43" fmla="*/ 367238 w 499682"/>
                <a:gd name="connsiteY43" fmla="*/ 250318 h 282108"/>
                <a:gd name="connsiteX44" fmla="*/ 367898 w 499682"/>
                <a:gd name="connsiteY44" fmla="*/ 252487 h 282108"/>
                <a:gd name="connsiteX45" fmla="*/ 377914 w 499682"/>
                <a:gd name="connsiteY45" fmla="*/ 252463 h 282108"/>
                <a:gd name="connsiteX46" fmla="*/ 411970 w 499682"/>
                <a:gd name="connsiteY46" fmla="*/ 250601 h 282108"/>
                <a:gd name="connsiteX47" fmla="*/ 453450 w 499682"/>
                <a:gd name="connsiteY47" fmla="*/ 272826 h 282108"/>
                <a:gd name="connsiteX48" fmla="*/ 473059 w 499682"/>
                <a:gd name="connsiteY48" fmla="*/ 279708 h 282108"/>
                <a:gd name="connsiteX49" fmla="*/ 499621 w 499682"/>
                <a:gd name="connsiteY49" fmla="*/ 234645 h 282108"/>
                <a:gd name="connsiteX50" fmla="*/ 481968 w 499682"/>
                <a:gd name="connsiteY50" fmla="*/ 218619 h 282108"/>
                <a:gd name="connsiteX51" fmla="*/ 327879 w 499682"/>
                <a:gd name="connsiteY51" fmla="*/ 234645 h 282108"/>
                <a:gd name="connsiteX52" fmla="*/ 323283 w 499682"/>
                <a:gd name="connsiteY52" fmla="*/ 234033 h 282108"/>
                <a:gd name="connsiteX53" fmla="*/ 286163 w 499682"/>
                <a:gd name="connsiteY53" fmla="*/ 209333 h 282108"/>
                <a:gd name="connsiteX54" fmla="*/ 284442 w 499682"/>
                <a:gd name="connsiteY54" fmla="*/ 203465 h 282108"/>
                <a:gd name="connsiteX55" fmla="*/ 289863 w 499682"/>
                <a:gd name="connsiteY55" fmla="*/ 202310 h 282108"/>
                <a:gd name="connsiteX56" fmla="*/ 329458 w 499682"/>
                <a:gd name="connsiteY56" fmla="*/ 225312 h 282108"/>
                <a:gd name="connsiteX57" fmla="*/ 331202 w 499682"/>
                <a:gd name="connsiteY57" fmla="*/ 232689 h 282108"/>
                <a:gd name="connsiteX58" fmla="*/ 327879 w 499682"/>
                <a:gd name="connsiteY58" fmla="*/ 234645 h 28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99682" h="282108">
                  <a:moveTo>
                    <a:pt x="481968" y="218619"/>
                  </a:moveTo>
                  <a:cubicBezTo>
                    <a:pt x="483618" y="222602"/>
                    <a:pt x="485362" y="226302"/>
                    <a:pt x="486658" y="230168"/>
                  </a:cubicBezTo>
                  <a:cubicBezTo>
                    <a:pt x="488921" y="236932"/>
                    <a:pt x="484843" y="245558"/>
                    <a:pt x="477466" y="250201"/>
                  </a:cubicBezTo>
                  <a:cubicBezTo>
                    <a:pt x="469571" y="255173"/>
                    <a:pt x="461888" y="255221"/>
                    <a:pt x="456561" y="248975"/>
                  </a:cubicBezTo>
                  <a:cubicBezTo>
                    <a:pt x="437259" y="226350"/>
                    <a:pt x="411051" y="215579"/>
                    <a:pt x="384113" y="206128"/>
                  </a:cubicBezTo>
                  <a:cubicBezTo>
                    <a:pt x="348407" y="193613"/>
                    <a:pt x="310839" y="190620"/>
                    <a:pt x="273743" y="185411"/>
                  </a:cubicBezTo>
                  <a:cubicBezTo>
                    <a:pt x="256868" y="183055"/>
                    <a:pt x="240983" y="178907"/>
                    <a:pt x="226441" y="169668"/>
                  </a:cubicBezTo>
                  <a:cubicBezTo>
                    <a:pt x="200775" y="153382"/>
                    <a:pt x="175133" y="137026"/>
                    <a:pt x="149019" y="121494"/>
                  </a:cubicBezTo>
                  <a:cubicBezTo>
                    <a:pt x="107351" y="96724"/>
                    <a:pt x="70325" y="66910"/>
                    <a:pt x="40511" y="28235"/>
                  </a:cubicBezTo>
                  <a:cubicBezTo>
                    <a:pt x="32521" y="17865"/>
                    <a:pt x="21209" y="9969"/>
                    <a:pt x="10909" y="1556"/>
                  </a:cubicBezTo>
                  <a:cubicBezTo>
                    <a:pt x="8576" y="-330"/>
                    <a:pt x="4075" y="448"/>
                    <a:pt x="563" y="0"/>
                  </a:cubicBezTo>
                  <a:cubicBezTo>
                    <a:pt x="516" y="3370"/>
                    <a:pt x="-710" y="7283"/>
                    <a:pt x="610" y="9969"/>
                  </a:cubicBezTo>
                  <a:cubicBezTo>
                    <a:pt x="5371" y="19680"/>
                    <a:pt x="10132" y="29602"/>
                    <a:pt x="16448" y="38322"/>
                  </a:cubicBezTo>
                  <a:cubicBezTo>
                    <a:pt x="37400" y="67311"/>
                    <a:pt x="63914" y="90644"/>
                    <a:pt x="92738" y="111549"/>
                  </a:cubicBezTo>
                  <a:cubicBezTo>
                    <a:pt x="99102" y="116168"/>
                    <a:pt x="105230" y="121400"/>
                    <a:pt x="110297" y="127363"/>
                  </a:cubicBezTo>
                  <a:cubicBezTo>
                    <a:pt x="112913" y="130450"/>
                    <a:pt x="112960" y="135730"/>
                    <a:pt x="114162" y="140019"/>
                  </a:cubicBezTo>
                  <a:cubicBezTo>
                    <a:pt x="110014" y="139571"/>
                    <a:pt x="105017" y="140467"/>
                    <a:pt x="101836" y="138463"/>
                  </a:cubicBezTo>
                  <a:cubicBezTo>
                    <a:pt x="88472" y="130073"/>
                    <a:pt x="75463" y="121094"/>
                    <a:pt x="62689" y="111831"/>
                  </a:cubicBezTo>
                  <a:cubicBezTo>
                    <a:pt x="48289" y="101391"/>
                    <a:pt x="34407" y="90243"/>
                    <a:pt x="20030" y="79802"/>
                  </a:cubicBezTo>
                  <a:cubicBezTo>
                    <a:pt x="16943" y="77563"/>
                    <a:pt x="12630" y="77068"/>
                    <a:pt x="8859" y="75772"/>
                  </a:cubicBezTo>
                  <a:cubicBezTo>
                    <a:pt x="8340" y="76432"/>
                    <a:pt x="7846" y="77068"/>
                    <a:pt x="7327" y="77728"/>
                  </a:cubicBezTo>
                  <a:cubicBezTo>
                    <a:pt x="9425" y="81452"/>
                    <a:pt x="10980" y="85671"/>
                    <a:pt x="13738" y="88805"/>
                  </a:cubicBezTo>
                  <a:cubicBezTo>
                    <a:pt x="19936" y="95876"/>
                    <a:pt x="26134" y="103111"/>
                    <a:pt x="33370" y="109027"/>
                  </a:cubicBezTo>
                  <a:cubicBezTo>
                    <a:pt x="70349" y="139241"/>
                    <a:pt x="107421" y="169362"/>
                    <a:pt x="144966" y="198845"/>
                  </a:cubicBezTo>
                  <a:cubicBezTo>
                    <a:pt x="157480" y="208673"/>
                    <a:pt x="172046" y="214447"/>
                    <a:pt x="188590" y="215390"/>
                  </a:cubicBezTo>
                  <a:cubicBezTo>
                    <a:pt x="200304" y="216050"/>
                    <a:pt x="211145" y="220269"/>
                    <a:pt x="218711" y="230568"/>
                  </a:cubicBezTo>
                  <a:cubicBezTo>
                    <a:pt x="223354" y="236884"/>
                    <a:pt x="229646" y="241598"/>
                    <a:pt x="237942" y="241645"/>
                  </a:cubicBezTo>
                  <a:cubicBezTo>
                    <a:pt x="241077" y="241669"/>
                    <a:pt x="244211" y="239878"/>
                    <a:pt x="247346" y="238911"/>
                  </a:cubicBezTo>
                  <a:cubicBezTo>
                    <a:pt x="246215" y="235871"/>
                    <a:pt x="245979" y="231817"/>
                    <a:pt x="243811" y="229979"/>
                  </a:cubicBezTo>
                  <a:cubicBezTo>
                    <a:pt x="233511" y="221188"/>
                    <a:pt x="223306" y="212020"/>
                    <a:pt x="211923" y="204832"/>
                  </a:cubicBezTo>
                  <a:cubicBezTo>
                    <a:pt x="191065" y="191633"/>
                    <a:pt x="169241" y="179991"/>
                    <a:pt x="148147" y="167146"/>
                  </a:cubicBezTo>
                  <a:cubicBezTo>
                    <a:pt x="141925" y="163351"/>
                    <a:pt x="136717" y="157789"/>
                    <a:pt x="131320" y="152722"/>
                  </a:cubicBezTo>
                  <a:cubicBezTo>
                    <a:pt x="130188" y="151662"/>
                    <a:pt x="129411" y="148692"/>
                    <a:pt x="130070" y="147584"/>
                  </a:cubicBezTo>
                  <a:cubicBezTo>
                    <a:pt x="130825" y="146359"/>
                    <a:pt x="133535" y="145557"/>
                    <a:pt x="135185" y="145817"/>
                  </a:cubicBezTo>
                  <a:cubicBezTo>
                    <a:pt x="139545" y="146524"/>
                    <a:pt x="143929" y="147490"/>
                    <a:pt x="148029" y="149069"/>
                  </a:cubicBezTo>
                  <a:cubicBezTo>
                    <a:pt x="184065" y="162833"/>
                    <a:pt x="216802" y="182583"/>
                    <a:pt x="247982" y="205020"/>
                  </a:cubicBezTo>
                  <a:cubicBezTo>
                    <a:pt x="258447" y="212538"/>
                    <a:pt x="267898" y="221023"/>
                    <a:pt x="273672" y="233208"/>
                  </a:cubicBezTo>
                  <a:cubicBezTo>
                    <a:pt x="275722" y="237521"/>
                    <a:pt x="280530" y="241056"/>
                    <a:pt x="284843" y="243696"/>
                  </a:cubicBezTo>
                  <a:cubicBezTo>
                    <a:pt x="298206" y="251921"/>
                    <a:pt x="313007" y="254113"/>
                    <a:pt x="328374" y="251921"/>
                  </a:cubicBezTo>
                  <a:cubicBezTo>
                    <a:pt x="339168" y="250389"/>
                    <a:pt x="343245" y="245723"/>
                    <a:pt x="345084" y="234528"/>
                  </a:cubicBezTo>
                  <a:cubicBezTo>
                    <a:pt x="345956" y="229296"/>
                    <a:pt x="348147" y="224794"/>
                    <a:pt x="353898" y="223969"/>
                  </a:cubicBezTo>
                  <a:cubicBezTo>
                    <a:pt x="369194" y="221706"/>
                    <a:pt x="382722" y="227669"/>
                    <a:pt x="396510" y="232359"/>
                  </a:cubicBezTo>
                  <a:cubicBezTo>
                    <a:pt x="396674" y="233231"/>
                    <a:pt x="396839" y="234080"/>
                    <a:pt x="397004" y="234952"/>
                  </a:cubicBezTo>
                  <a:cubicBezTo>
                    <a:pt x="387082" y="240066"/>
                    <a:pt x="377160" y="245204"/>
                    <a:pt x="367238" y="250318"/>
                  </a:cubicBezTo>
                  <a:cubicBezTo>
                    <a:pt x="367450" y="251049"/>
                    <a:pt x="367686" y="251780"/>
                    <a:pt x="367898" y="252487"/>
                  </a:cubicBezTo>
                  <a:cubicBezTo>
                    <a:pt x="371244" y="252487"/>
                    <a:pt x="374591" y="252628"/>
                    <a:pt x="377914" y="252463"/>
                  </a:cubicBezTo>
                  <a:cubicBezTo>
                    <a:pt x="389274" y="251874"/>
                    <a:pt x="400610" y="250978"/>
                    <a:pt x="411970" y="250601"/>
                  </a:cubicBezTo>
                  <a:cubicBezTo>
                    <a:pt x="429976" y="249988"/>
                    <a:pt x="445696" y="252958"/>
                    <a:pt x="453450" y="272826"/>
                  </a:cubicBezTo>
                  <a:cubicBezTo>
                    <a:pt x="456986" y="281900"/>
                    <a:pt x="466177" y="284587"/>
                    <a:pt x="473059" y="279708"/>
                  </a:cubicBezTo>
                  <a:cubicBezTo>
                    <a:pt x="488473" y="268796"/>
                    <a:pt x="497877" y="253618"/>
                    <a:pt x="499621" y="234645"/>
                  </a:cubicBezTo>
                  <a:cubicBezTo>
                    <a:pt x="500493" y="225548"/>
                    <a:pt x="492079" y="218430"/>
                    <a:pt x="481968" y="218619"/>
                  </a:cubicBezTo>
                  <a:close/>
                  <a:moveTo>
                    <a:pt x="327879" y="234645"/>
                  </a:moveTo>
                  <a:cubicBezTo>
                    <a:pt x="325711" y="234363"/>
                    <a:pt x="324414" y="234433"/>
                    <a:pt x="323283" y="234033"/>
                  </a:cubicBezTo>
                  <a:cubicBezTo>
                    <a:pt x="308953" y="228730"/>
                    <a:pt x="296274" y="220905"/>
                    <a:pt x="286163" y="209333"/>
                  </a:cubicBezTo>
                  <a:cubicBezTo>
                    <a:pt x="284937" y="207943"/>
                    <a:pt x="284985" y="205444"/>
                    <a:pt x="284442" y="203465"/>
                  </a:cubicBezTo>
                  <a:cubicBezTo>
                    <a:pt x="286257" y="203040"/>
                    <a:pt x="288284" y="201886"/>
                    <a:pt x="289863" y="202310"/>
                  </a:cubicBezTo>
                  <a:cubicBezTo>
                    <a:pt x="305135" y="206364"/>
                    <a:pt x="318946" y="213151"/>
                    <a:pt x="329458" y="225312"/>
                  </a:cubicBezTo>
                  <a:cubicBezTo>
                    <a:pt x="330966" y="227033"/>
                    <a:pt x="331155" y="230191"/>
                    <a:pt x="331202" y="232689"/>
                  </a:cubicBezTo>
                  <a:cubicBezTo>
                    <a:pt x="331225" y="233444"/>
                    <a:pt x="328633" y="234245"/>
                    <a:pt x="327879" y="234645"/>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47" name="Freeform: Shape 246">
              <a:extLst>
                <a:ext uri="{FF2B5EF4-FFF2-40B4-BE49-F238E27FC236}">
                  <a16:creationId xmlns:a16="http://schemas.microsoft.com/office/drawing/2014/main" id="{9287FD0C-8911-4D67-A47C-FC4FE90E69AD}"/>
                </a:ext>
              </a:extLst>
            </p:cNvPr>
            <p:cNvSpPr/>
            <p:nvPr/>
          </p:nvSpPr>
          <p:spPr>
            <a:xfrm>
              <a:off x="1023012" y="2543575"/>
              <a:ext cx="418240" cy="362550"/>
            </a:xfrm>
            <a:custGeom>
              <a:avLst/>
              <a:gdLst>
                <a:gd name="connsiteX0" fmla="*/ 272001 w 418240"/>
                <a:gd name="connsiteY0" fmla="*/ 124794 h 362550"/>
                <a:gd name="connsiteX1" fmla="*/ 216757 w 418240"/>
                <a:gd name="connsiteY1" fmla="*/ 93613 h 362550"/>
                <a:gd name="connsiteX2" fmla="*/ 197502 w 418240"/>
                <a:gd name="connsiteY2" fmla="*/ 97101 h 362550"/>
                <a:gd name="connsiteX3" fmla="*/ 175088 w 418240"/>
                <a:gd name="connsiteY3" fmla="*/ 107377 h 362550"/>
                <a:gd name="connsiteX4" fmla="*/ 168819 w 418240"/>
                <a:gd name="connsiteY4" fmla="*/ 105091 h 362550"/>
                <a:gd name="connsiteX5" fmla="*/ 170422 w 418240"/>
                <a:gd name="connsiteY5" fmla="*/ 99364 h 362550"/>
                <a:gd name="connsiteX6" fmla="*/ 169385 w 418240"/>
                <a:gd name="connsiteY6" fmla="*/ 88310 h 362550"/>
                <a:gd name="connsiteX7" fmla="*/ 163187 w 418240"/>
                <a:gd name="connsiteY7" fmla="*/ 83007 h 362550"/>
                <a:gd name="connsiteX8" fmla="*/ 12915 w 418240"/>
                <a:gd name="connsiteY8" fmla="*/ 3064 h 362550"/>
                <a:gd name="connsiteX9" fmla="*/ 1202 w 418240"/>
                <a:gd name="connsiteY9" fmla="*/ 0 h 362550"/>
                <a:gd name="connsiteX10" fmla="*/ 0 w 418240"/>
                <a:gd name="connsiteY10" fmla="*/ 1956 h 362550"/>
                <a:gd name="connsiteX11" fmla="*/ 8084 w 418240"/>
                <a:gd name="connsiteY11" fmla="*/ 9922 h 362550"/>
                <a:gd name="connsiteX12" fmla="*/ 63163 w 418240"/>
                <a:gd name="connsiteY12" fmla="*/ 47608 h 362550"/>
                <a:gd name="connsiteX13" fmla="*/ 214282 w 418240"/>
                <a:gd name="connsiteY13" fmla="*/ 157459 h 362550"/>
                <a:gd name="connsiteX14" fmla="*/ 324888 w 418240"/>
                <a:gd name="connsiteY14" fmla="*/ 258921 h 362550"/>
                <a:gd name="connsiteX15" fmla="*/ 379779 w 418240"/>
                <a:gd name="connsiteY15" fmla="*/ 319656 h 362550"/>
                <a:gd name="connsiteX16" fmla="*/ 415933 w 418240"/>
                <a:gd name="connsiteY16" fmla="*/ 362550 h 362550"/>
                <a:gd name="connsiteX17" fmla="*/ 418171 w 418240"/>
                <a:gd name="connsiteY17" fmla="*/ 361513 h 362550"/>
                <a:gd name="connsiteX18" fmla="*/ 413858 w 418240"/>
                <a:gd name="connsiteY18" fmla="*/ 311101 h 362550"/>
                <a:gd name="connsiteX19" fmla="*/ 409050 w 418240"/>
                <a:gd name="connsiteY19" fmla="*/ 304313 h 362550"/>
                <a:gd name="connsiteX20" fmla="*/ 393802 w 418240"/>
                <a:gd name="connsiteY20" fmla="*/ 296489 h 362550"/>
                <a:gd name="connsiteX21" fmla="*/ 364200 w 418240"/>
                <a:gd name="connsiteY21" fmla="*/ 269456 h 362550"/>
                <a:gd name="connsiteX22" fmla="*/ 282630 w 418240"/>
                <a:gd name="connsiteY22" fmla="*/ 193330 h 362550"/>
                <a:gd name="connsiteX23" fmla="*/ 210370 w 418240"/>
                <a:gd name="connsiteY23" fmla="*/ 117087 h 362550"/>
                <a:gd name="connsiteX24" fmla="*/ 204949 w 418240"/>
                <a:gd name="connsiteY24" fmla="*/ 102758 h 362550"/>
                <a:gd name="connsiteX25" fmla="*/ 219797 w 418240"/>
                <a:gd name="connsiteY25" fmla="*/ 107424 h 362550"/>
                <a:gd name="connsiteX26" fmla="*/ 260170 w 418240"/>
                <a:gd name="connsiteY26" fmla="*/ 137544 h 362550"/>
                <a:gd name="connsiteX27" fmla="*/ 367075 w 418240"/>
                <a:gd name="connsiteY27" fmla="*/ 235329 h 362550"/>
                <a:gd name="connsiteX28" fmla="*/ 395711 w 418240"/>
                <a:gd name="connsiteY28" fmla="*/ 260995 h 362550"/>
                <a:gd name="connsiteX29" fmla="*/ 395664 w 418240"/>
                <a:gd name="connsiteY29" fmla="*/ 246123 h 362550"/>
                <a:gd name="connsiteX30" fmla="*/ 393118 w 418240"/>
                <a:gd name="connsiteY30" fmla="*/ 215956 h 362550"/>
                <a:gd name="connsiteX31" fmla="*/ 381122 w 418240"/>
                <a:gd name="connsiteY31" fmla="*/ 209451 h 362550"/>
                <a:gd name="connsiteX32" fmla="*/ 367264 w 418240"/>
                <a:gd name="connsiteY32" fmla="*/ 205751 h 362550"/>
                <a:gd name="connsiteX33" fmla="*/ 350884 w 418240"/>
                <a:gd name="connsiteY33" fmla="*/ 187745 h 362550"/>
                <a:gd name="connsiteX34" fmla="*/ 272001 w 418240"/>
                <a:gd name="connsiteY34" fmla="*/ 124794 h 362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18240" h="362550">
                  <a:moveTo>
                    <a:pt x="272001" y="124794"/>
                  </a:moveTo>
                  <a:cubicBezTo>
                    <a:pt x="255103" y="112043"/>
                    <a:pt x="237427" y="100047"/>
                    <a:pt x="216757" y="93613"/>
                  </a:cubicBezTo>
                  <a:cubicBezTo>
                    <a:pt x="209569" y="91374"/>
                    <a:pt x="203865" y="92647"/>
                    <a:pt x="197502" y="97101"/>
                  </a:cubicBezTo>
                  <a:cubicBezTo>
                    <a:pt x="190856" y="101744"/>
                    <a:pt x="182772" y="104431"/>
                    <a:pt x="175088" y="107377"/>
                  </a:cubicBezTo>
                  <a:cubicBezTo>
                    <a:pt x="173415" y="108013"/>
                    <a:pt x="170186" y="106599"/>
                    <a:pt x="168819" y="105091"/>
                  </a:cubicBezTo>
                  <a:cubicBezTo>
                    <a:pt x="168089" y="104289"/>
                    <a:pt x="169173" y="100778"/>
                    <a:pt x="170422" y="99364"/>
                  </a:cubicBezTo>
                  <a:cubicBezTo>
                    <a:pt x="174240" y="95074"/>
                    <a:pt x="172402" y="91610"/>
                    <a:pt x="169385" y="88310"/>
                  </a:cubicBezTo>
                  <a:cubicBezTo>
                    <a:pt x="167570" y="86307"/>
                    <a:pt x="165473" y="84469"/>
                    <a:pt x="163187" y="83007"/>
                  </a:cubicBezTo>
                  <a:cubicBezTo>
                    <a:pt x="115343" y="52156"/>
                    <a:pt x="65072" y="25807"/>
                    <a:pt x="12915" y="3064"/>
                  </a:cubicBezTo>
                  <a:cubicBezTo>
                    <a:pt x="9262" y="1461"/>
                    <a:pt x="5114" y="990"/>
                    <a:pt x="1202" y="0"/>
                  </a:cubicBezTo>
                  <a:cubicBezTo>
                    <a:pt x="801" y="660"/>
                    <a:pt x="401" y="1296"/>
                    <a:pt x="0" y="1956"/>
                  </a:cubicBezTo>
                  <a:cubicBezTo>
                    <a:pt x="2687" y="4643"/>
                    <a:pt x="5020" y="7778"/>
                    <a:pt x="8084" y="9922"/>
                  </a:cubicBezTo>
                  <a:cubicBezTo>
                    <a:pt x="26326" y="22649"/>
                    <a:pt x="44332" y="35777"/>
                    <a:pt x="63163" y="47608"/>
                  </a:cubicBezTo>
                  <a:cubicBezTo>
                    <a:pt x="116026" y="80839"/>
                    <a:pt x="167570" y="115885"/>
                    <a:pt x="214282" y="157459"/>
                  </a:cubicBezTo>
                  <a:cubicBezTo>
                    <a:pt x="251662" y="190714"/>
                    <a:pt x="288593" y="224487"/>
                    <a:pt x="324888" y="258921"/>
                  </a:cubicBezTo>
                  <a:cubicBezTo>
                    <a:pt x="344638" y="277634"/>
                    <a:pt x="366698" y="293849"/>
                    <a:pt x="379779" y="319656"/>
                  </a:cubicBezTo>
                  <a:cubicBezTo>
                    <a:pt x="388004" y="335895"/>
                    <a:pt x="403630" y="348386"/>
                    <a:pt x="415933" y="362550"/>
                  </a:cubicBezTo>
                  <a:cubicBezTo>
                    <a:pt x="416687" y="362197"/>
                    <a:pt x="417417" y="361867"/>
                    <a:pt x="418171" y="361513"/>
                  </a:cubicBezTo>
                  <a:cubicBezTo>
                    <a:pt x="418195" y="344591"/>
                    <a:pt x="419067" y="327599"/>
                    <a:pt x="413858" y="311101"/>
                  </a:cubicBezTo>
                  <a:cubicBezTo>
                    <a:pt x="413057" y="308532"/>
                    <a:pt x="411242" y="305680"/>
                    <a:pt x="409050" y="304313"/>
                  </a:cubicBezTo>
                  <a:cubicBezTo>
                    <a:pt x="404195" y="301296"/>
                    <a:pt x="398091" y="300047"/>
                    <a:pt x="393802" y="296489"/>
                  </a:cubicBezTo>
                  <a:cubicBezTo>
                    <a:pt x="383526" y="287980"/>
                    <a:pt x="373839" y="278718"/>
                    <a:pt x="364200" y="269456"/>
                  </a:cubicBezTo>
                  <a:cubicBezTo>
                    <a:pt x="337427" y="243672"/>
                    <a:pt x="314235" y="214636"/>
                    <a:pt x="282630" y="193330"/>
                  </a:cubicBezTo>
                  <a:cubicBezTo>
                    <a:pt x="253500" y="173698"/>
                    <a:pt x="231157" y="145628"/>
                    <a:pt x="210370" y="117087"/>
                  </a:cubicBezTo>
                  <a:cubicBezTo>
                    <a:pt x="207471" y="113104"/>
                    <a:pt x="206694" y="107565"/>
                    <a:pt x="204949" y="102758"/>
                  </a:cubicBezTo>
                  <a:cubicBezTo>
                    <a:pt x="209946" y="104242"/>
                    <a:pt x="215720" y="104619"/>
                    <a:pt x="219797" y="107424"/>
                  </a:cubicBezTo>
                  <a:cubicBezTo>
                    <a:pt x="233632" y="116946"/>
                    <a:pt x="247679" y="126396"/>
                    <a:pt x="260170" y="137544"/>
                  </a:cubicBezTo>
                  <a:cubicBezTo>
                    <a:pt x="296182" y="169715"/>
                    <a:pt x="331464" y="202710"/>
                    <a:pt x="367075" y="235329"/>
                  </a:cubicBezTo>
                  <a:cubicBezTo>
                    <a:pt x="376102" y="243601"/>
                    <a:pt x="385317" y="251685"/>
                    <a:pt x="395711" y="260995"/>
                  </a:cubicBezTo>
                  <a:cubicBezTo>
                    <a:pt x="395711" y="254843"/>
                    <a:pt x="395947" y="250460"/>
                    <a:pt x="395664" y="246123"/>
                  </a:cubicBezTo>
                  <a:cubicBezTo>
                    <a:pt x="395027" y="236036"/>
                    <a:pt x="394910" y="225831"/>
                    <a:pt x="393118" y="215956"/>
                  </a:cubicBezTo>
                  <a:cubicBezTo>
                    <a:pt x="391657" y="207872"/>
                    <a:pt x="388758" y="207047"/>
                    <a:pt x="381122" y="209451"/>
                  </a:cubicBezTo>
                  <a:cubicBezTo>
                    <a:pt x="375772" y="211124"/>
                    <a:pt x="371223" y="210724"/>
                    <a:pt x="367264" y="205751"/>
                  </a:cubicBezTo>
                  <a:cubicBezTo>
                    <a:pt x="362220" y="199411"/>
                    <a:pt x="357106" y="192835"/>
                    <a:pt x="350884" y="187745"/>
                  </a:cubicBezTo>
                  <a:cubicBezTo>
                    <a:pt x="324888" y="166368"/>
                    <a:pt x="298845" y="145015"/>
                    <a:pt x="272001" y="124794"/>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48" name="Freeform: Shape 247">
              <a:extLst>
                <a:ext uri="{FF2B5EF4-FFF2-40B4-BE49-F238E27FC236}">
                  <a16:creationId xmlns:a16="http://schemas.microsoft.com/office/drawing/2014/main" id="{D888B0E7-2695-4240-A8A5-2F44E61A65FA}"/>
                </a:ext>
              </a:extLst>
            </p:cNvPr>
            <p:cNvSpPr/>
            <p:nvPr/>
          </p:nvSpPr>
          <p:spPr>
            <a:xfrm>
              <a:off x="700050" y="3045042"/>
              <a:ext cx="117417" cy="253593"/>
            </a:xfrm>
            <a:custGeom>
              <a:avLst/>
              <a:gdLst>
                <a:gd name="connsiteX0" fmla="*/ 2858 w 117417"/>
                <a:gd name="connsiteY0" fmla="*/ 188210 h 253593"/>
                <a:gd name="connsiteX1" fmla="*/ 194 w 117417"/>
                <a:gd name="connsiteY1" fmla="*/ 201785 h 253593"/>
                <a:gd name="connsiteX2" fmla="*/ 5686 w 117417"/>
                <a:gd name="connsiteY2" fmla="*/ 215384 h 253593"/>
                <a:gd name="connsiteX3" fmla="*/ 42641 w 117417"/>
                <a:gd name="connsiteY3" fmla="*/ 252599 h 253593"/>
                <a:gd name="connsiteX4" fmla="*/ 53859 w 117417"/>
                <a:gd name="connsiteY4" fmla="*/ 251562 h 253593"/>
                <a:gd name="connsiteX5" fmla="*/ 55933 w 117417"/>
                <a:gd name="connsiteY5" fmla="*/ 238033 h 253593"/>
                <a:gd name="connsiteX6" fmla="*/ 49688 w 117417"/>
                <a:gd name="connsiteY6" fmla="*/ 230138 h 253593"/>
                <a:gd name="connsiteX7" fmla="*/ 35099 w 117417"/>
                <a:gd name="connsiteY7" fmla="*/ 221512 h 253593"/>
                <a:gd name="connsiteX8" fmla="*/ 18083 w 117417"/>
                <a:gd name="connsiteY8" fmla="*/ 202822 h 253593"/>
                <a:gd name="connsiteX9" fmla="*/ 29419 w 117417"/>
                <a:gd name="connsiteY9" fmla="*/ 187173 h 253593"/>
                <a:gd name="connsiteX10" fmla="*/ 42641 w 117417"/>
                <a:gd name="connsiteY10" fmla="*/ 191203 h 253593"/>
                <a:gd name="connsiteX11" fmla="*/ 75589 w 117417"/>
                <a:gd name="connsiteY11" fmla="*/ 227404 h 253593"/>
                <a:gd name="connsiteX12" fmla="*/ 76626 w 117417"/>
                <a:gd name="connsiteY12" fmla="*/ 242936 h 253593"/>
                <a:gd name="connsiteX13" fmla="*/ 77545 w 117417"/>
                <a:gd name="connsiteY13" fmla="*/ 252033 h 253593"/>
                <a:gd name="connsiteX14" fmla="*/ 87538 w 117417"/>
                <a:gd name="connsiteY14" fmla="*/ 252622 h 253593"/>
                <a:gd name="connsiteX15" fmla="*/ 100430 w 117417"/>
                <a:gd name="connsiteY15" fmla="*/ 238010 h 253593"/>
                <a:gd name="connsiteX16" fmla="*/ 115255 w 117417"/>
                <a:gd name="connsiteY16" fmla="*/ 177982 h 253593"/>
                <a:gd name="connsiteX17" fmla="*/ 113864 w 117417"/>
                <a:gd name="connsiteY17" fmla="*/ 84698 h 253593"/>
                <a:gd name="connsiteX18" fmla="*/ 83791 w 117417"/>
                <a:gd name="connsiteY18" fmla="*/ 9068 h 253593"/>
                <a:gd name="connsiteX19" fmla="*/ 58054 w 117417"/>
                <a:gd name="connsiteY19" fmla="*/ 9209 h 253593"/>
                <a:gd name="connsiteX20" fmla="*/ 42217 w 117417"/>
                <a:gd name="connsiteY20" fmla="*/ 35912 h 253593"/>
                <a:gd name="connsiteX21" fmla="*/ 37008 w 117417"/>
                <a:gd name="connsiteY21" fmla="*/ 88469 h 253593"/>
                <a:gd name="connsiteX22" fmla="*/ 59445 w 117417"/>
                <a:gd name="connsiteY22" fmla="*/ 97802 h 253593"/>
                <a:gd name="connsiteX23" fmla="*/ 69344 w 117417"/>
                <a:gd name="connsiteY23" fmla="*/ 93866 h 253593"/>
                <a:gd name="connsiteX24" fmla="*/ 50159 w 117417"/>
                <a:gd name="connsiteY24" fmla="*/ 114371 h 253593"/>
                <a:gd name="connsiteX25" fmla="*/ 28193 w 117417"/>
                <a:gd name="connsiteY25" fmla="*/ 115856 h 253593"/>
                <a:gd name="connsiteX26" fmla="*/ 14335 w 117417"/>
                <a:gd name="connsiteY26" fmla="*/ 127569 h 253593"/>
                <a:gd name="connsiteX27" fmla="*/ 14241 w 117417"/>
                <a:gd name="connsiteY27" fmla="*/ 157831 h 253593"/>
                <a:gd name="connsiteX28" fmla="*/ 2858 w 117417"/>
                <a:gd name="connsiteY28" fmla="*/ 188210 h 253593"/>
                <a:gd name="connsiteX29" fmla="*/ 28688 w 117417"/>
                <a:gd name="connsiteY29" fmla="*/ 124552 h 253593"/>
                <a:gd name="connsiteX30" fmla="*/ 44455 w 117417"/>
                <a:gd name="connsiteY30" fmla="*/ 135417 h 253593"/>
                <a:gd name="connsiteX31" fmla="*/ 62579 w 117417"/>
                <a:gd name="connsiteY31" fmla="*/ 149393 h 253593"/>
                <a:gd name="connsiteX32" fmla="*/ 79337 w 117417"/>
                <a:gd name="connsiteY32" fmla="*/ 143265 h 253593"/>
                <a:gd name="connsiteX33" fmla="*/ 82118 w 117417"/>
                <a:gd name="connsiteY33" fmla="*/ 89954 h 253593"/>
                <a:gd name="connsiteX34" fmla="*/ 68990 w 117417"/>
                <a:gd name="connsiteY34" fmla="*/ 82530 h 253593"/>
                <a:gd name="connsiteX35" fmla="*/ 56193 w 117417"/>
                <a:gd name="connsiteY35" fmla="*/ 86113 h 253593"/>
                <a:gd name="connsiteX36" fmla="*/ 47873 w 117417"/>
                <a:gd name="connsiteY36" fmla="*/ 78547 h 253593"/>
                <a:gd name="connsiteX37" fmla="*/ 64913 w 117417"/>
                <a:gd name="connsiteY37" fmla="*/ 29973 h 253593"/>
                <a:gd name="connsiteX38" fmla="*/ 80373 w 117417"/>
                <a:gd name="connsiteY38" fmla="*/ 30869 h 253593"/>
                <a:gd name="connsiteX39" fmla="*/ 89518 w 117417"/>
                <a:gd name="connsiteY39" fmla="*/ 65019 h 253593"/>
                <a:gd name="connsiteX40" fmla="*/ 98521 w 117417"/>
                <a:gd name="connsiteY40" fmla="*/ 140319 h 253593"/>
                <a:gd name="connsiteX41" fmla="*/ 95811 w 117417"/>
                <a:gd name="connsiteY41" fmla="*/ 162144 h 253593"/>
                <a:gd name="connsiteX42" fmla="*/ 85936 w 117417"/>
                <a:gd name="connsiteY42" fmla="*/ 171689 h 253593"/>
                <a:gd name="connsiteX43" fmla="*/ 37856 w 117417"/>
                <a:gd name="connsiteY43" fmla="*/ 165184 h 253593"/>
                <a:gd name="connsiteX44" fmla="*/ 20322 w 117417"/>
                <a:gd name="connsiteY44" fmla="*/ 129667 h 253593"/>
                <a:gd name="connsiteX45" fmla="*/ 28688 w 117417"/>
                <a:gd name="connsiteY45" fmla="*/ 124552 h 253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17417" h="253593">
                  <a:moveTo>
                    <a:pt x="2858" y="188210"/>
                  </a:moveTo>
                  <a:cubicBezTo>
                    <a:pt x="76" y="190920"/>
                    <a:pt x="-324" y="197308"/>
                    <a:pt x="194" y="201785"/>
                  </a:cubicBezTo>
                  <a:cubicBezTo>
                    <a:pt x="736" y="206476"/>
                    <a:pt x="3187" y="211213"/>
                    <a:pt x="5686" y="215384"/>
                  </a:cubicBezTo>
                  <a:cubicBezTo>
                    <a:pt x="14924" y="230822"/>
                    <a:pt x="25412" y="245292"/>
                    <a:pt x="42641" y="252599"/>
                  </a:cubicBezTo>
                  <a:cubicBezTo>
                    <a:pt x="45846" y="253966"/>
                    <a:pt x="52492" y="253612"/>
                    <a:pt x="53859" y="251562"/>
                  </a:cubicBezTo>
                  <a:cubicBezTo>
                    <a:pt x="56193" y="248074"/>
                    <a:pt x="56546" y="242488"/>
                    <a:pt x="55933" y="238033"/>
                  </a:cubicBezTo>
                  <a:cubicBezTo>
                    <a:pt x="55533" y="235135"/>
                    <a:pt x="52374" y="232094"/>
                    <a:pt x="49688" y="230138"/>
                  </a:cubicBezTo>
                  <a:cubicBezTo>
                    <a:pt x="45139" y="226815"/>
                    <a:pt x="40072" y="224199"/>
                    <a:pt x="35099" y="221512"/>
                  </a:cubicBezTo>
                  <a:cubicBezTo>
                    <a:pt x="27227" y="217246"/>
                    <a:pt x="20934" y="211613"/>
                    <a:pt x="18083" y="202822"/>
                  </a:cubicBezTo>
                  <a:cubicBezTo>
                    <a:pt x="15066" y="193489"/>
                    <a:pt x="19803" y="186537"/>
                    <a:pt x="29419" y="187173"/>
                  </a:cubicBezTo>
                  <a:cubicBezTo>
                    <a:pt x="33920" y="187456"/>
                    <a:pt x="38776" y="188894"/>
                    <a:pt x="42641" y="191203"/>
                  </a:cubicBezTo>
                  <a:cubicBezTo>
                    <a:pt x="57206" y="199900"/>
                    <a:pt x="68637" y="211920"/>
                    <a:pt x="75589" y="227404"/>
                  </a:cubicBezTo>
                  <a:cubicBezTo>
                    <a:pt x="77592" y="231835"/>
                    <a:pt x="76343" y="237727"/>
                    <a:pt x="76626" y="242936"/>
                  </a:cubicBezTo>
                  <a:cubicBezTo>
                    <a:pt x="76791" y="246094"/>
                    <a:pt x="75943" y="250972"/>
                    <a:pt x="77545" y="252033"/>
                  </a:cubicBezTo>
                  <a:cubicBezTo>
                    <a:pt x="80067" y="253683"/>
                    <a:pt x="85488" y="254248"/>
                    <a:pt x="87538" y="252622"/>
                  </a:cubicBezTo>
                  <a:cubicBezTo>
                    <a:pt x="92558" y="248592"/>
                    <a:pt x="97555" y="243666"/>
                    <a:pt x="100430" y="238010"/>
                  </a:cubicBezTo>
                  <a:cubicBezTo>
                    <a:pt x="109999" y="219273"/>
                    <a:pt x="113157" y="198651"/>
                    <a:pt x="115255" y="177982"/>
                  </a:cubicBezTo>
                  <a:cubicBezTo>
                    <a:pt x="118413" y="146872"/>
                    <a:pt x="118248" y="115738"/>
                    <a:pt x="113864" y="84698"/>
                  </a:cubicBezTo>
                  <a:cubicBezTo>
                    <a:pt x="109975" y="57053"/>
                    <a:pt x="100006" y="31764"/>
                    <a:pt x="83791" y="9068"/>
                  </a:cubicBezTo>
                  <a:cubicBezTo>
                    <a:pt x="75141" y="-3046"/>
                    <a:pt x="66657" y="-3046"/>
                    <a:pt x="58054" y="9209"/>
                  </a:cubicBezTo>
                  <a:cubicBezTo>
                    <a:pt x="52115" y="17670"/>
                    <a:pt x="46577" y="26579"/>
                    <a:pt x="42217" y="35912"/>
                  </a:cubicBezTo>
                  <a:cubicBezTo>
                    <a:pt x="34392" y="52646"/>
                    <a:pt x="31304" y="70322"/>
                    <a:pt x="37008" y="88469"/>
                  </a:cubicBezTo>
                  <a:cubicBezTo>
                    <a:pt x="40685" y="100183"/>
                    <a:pt x="48415" y="103035"/>
                    <a:pt x="59445" y="97802"/>
                  </a:cubicBezTo>
                  <a:cubicBezTo>
                    <a:pt x="62155" y="96506"/>
                    <a:pt x="65031" y="95563"/>
                    <a:pt x="69344" y="93866"/>
                  </a:cubicBezTo>
                  <a:cubicBezTo>
                    <a:pt x="64983" y="106546"/>
                    <a:pt x="60482" y="111943"/>
                    <a:pt x="50159" y="114371"/>
                  </a:cubicBezTo>
                  <a:cubicBezTo>
                    <a:pt x="43112" y="116044"/>
                    <a:pt x="35547" y="115691"/>
                    <a:pt x="28193" y="115856"/>
                  </a:cubicBezTo>
                  <a:cubicBezTo>
                    <a:pt x="19214" y="116044"/>
                    <a:pt x="15042" y="118613"/>
                    <a:pt x="14335" y="127569"/>
                  </a:cubicBezTo>
                  <a:cubicBezTo>
                    <a:pt x="13510" y="137586"/>
                    <a:pt x="14618" y="147744"/>
                    <a:pt x="14241" y="157831"/>
                  </a:cubicBezTo>
                  <a:cubicBezTo>
                    <a:pt x="13817" y="169096"/>
                    <a:pt x="11648" y="179608"/>
                    <a:pt x="2858" y="188210"/>
                  </a:cubicBezTo>
                  <a:close/>
                  <a:moveTo>
                    <a:pt x="28688" y="124552"/>
                  </a:moveTo>
                  <a:cubicBezTo>
                    <a:pt x="34203" y="127711"/>
                    <a:pt x="39341" y="131599"/>
                    <a:pt x="44455" y="135417"/>
                  </a:cubicBezTo>
                  <a:cubicBezTo>
                    <a:pt x="50560" y="139990"/>
                    <a:pt x="56051" y="145552"/>
                    <a:pt x="62579" y="149393"/>
                  </a:cubicBezTo>
                  <a:cubicBezTo>
                    <a:pt x="69862" y="153683"/>
                    <a:pt x="76414" y="151279"/>
                    <a:pt x="79337" y="143265"/>
                  </a:cubicBezTo>
                  <a:cubicBezTo>
                    <a:pt x="85700" y="125896"/>
                    <a:pt x="86030" y="107890"/>
                    <a:pt x="82118" y="89954"/>
                  </a:cubicBezTo>
                  <a:cubicBezTo>
                    <a:pt x="80751" y="83685"/>
                    <a:pt x="75801" y="80668"/>
                    <a:pt x="68990" y="82530"/>
                  </a:cubicBezTo>
                  <a:cubicBezTo>
                    <a:pt x="64724" y="83685"/>
                    <a:pt x="60529" y="85311"/>
                    <a:pt x="56193" y="86113"/>
                  </a:cubicBezTo>
                  <a:cubicBezTo>
                    <a:pt x="49829" y="87267"/>
                    <a:pt x="46883" y="84793"/>
                    <a:pt x="47873" y="78547"/>
                  </a:cubicBezTo>
                  <a:cubicBezTo>
                    <a:pt x="50583" y="61342"/>
                    <a:pt x="55768" y="44868"/>
                    <a:pt x="64913" y="29973"/>
                  </a:cubicBezTo>
                  <a:cubicBezTo>
                    <a:pt x="70333" y="21158"/>
                    <a:pt x="76791" y="21323"/>
                    <a:pt x="80373" y="30869"/>
                  </a:cubicBezTo>
                  <a:cubicBezTo>
                    <a:pt x="84498" y="41851"/>
                    <a:pt x="87845" y="53400"/>
                    <a:pt x="89518" y="65019"/>
                  </a:cubicBezTo>
                  <a:cubicBezTo>
                    <a:pt x="93289" y="90920"/>
                    <a:pt x="95811" y="116987"/>
                    <a:pt x="98521" y="140319"/>
                  </a:cubicBezTo>
                  <a:cubicBezTo>
                    <a:pt x="97531" y="149558"/>
                    <a:pt x="97932" y="156299"/>
                    <a:pt x="95811" y="162144"/>
                  </a:cubicBezTo>
                  <a:cubicBezTo>
                    <a:pt x="94373" y="166127"/>
                    <a:pt x="89801" y="170958"/>
                    <a:pt x="85936" y="171689"/>
                  </a:cubicBezTo>
                  <a:cubicBezTo>
                    <a:pt x="69414" y="174753"/>
                    <a:pt x="52940" y="174376"/>
                    <a:pt x="37856" y="165184"/>
                  </a:cubicBezTo>
                  <a:cubicBezTo>
                    <a:pt x="24493" y="157029"/>
                    <a:pt x="20769" y="144043"/>
                    <a:pt x="20322" y="129667"/>
                  </a:cubicBezTo>
                  <a:cubicBezTo>
                    <a:pt x="20157" y="124269"/>
                    <a:pt x="23645" y="121653"/>
                    <a:pt x="28688" y="124552"/>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49" name="Freeform: Shape 248">
              <a:extLst>
                <a:ext uri="{FF2B5EF4-FFF2-40B4-BE49-F238E27FC236}">
                  <a16:creationId xmlns:a16="http://schemas.microsoft.com/office/drawing/2014/main" id="{6FEC12D8-A869-4B4C-A684-C01E341129C7}"/>
                </a:ext>
              </a:extLst>
            </p:cNvPr>
            <p:cNvSpPr/>
            <p:nvPr/>
          </p:nvSpPr>
          <p:spPr>
            <a:xfrm>
              <a:off x="858634" y="3448973"/>
              <a:ext cx="234682" cy="295687"/>
            </a:xfrm>
            <a:custGeom>
              <a:avLst/>
              <a:gdLst>
                <a:gd name="connsiteX0" fmla="*/ 136921 w 234682"/>
                <a:gd name="connsiteY0" fmla="*/ 122248 h 295687"/>
                <a:gd name="connsiteX1" fmla="*/ 115686 w 234682"/>
                <a:gd name="connsiteY1" fmla="*/ 137497 h 295687"/>
                <a:gd name="connsiteX2" fmla="*/ 104090 w 234682"/>
                <a:gd name="connsiteY2" fmla="*/ 167287 h 295687"/>
                <a:gd name="connsiteX3" fmla="*/ 21060 w 234682"/>
                <a:gd name="connsiteY3" fmla="*/ 211737 h 295687"/>
                <a:gd name="connsiteX4" fmla="*/ 437 w 234682"/>
                <a:gd name="connsiteY4" fmla="*/ 229484 h 295687"/>
                <a:gd name="connsiteX5" fmla="*/ 1215 w 234682"/>
                <a:gd name="connsiteY5" fmla="*/ 250790 h 295687"/>
                <a:gd name="connsiteX6" fmla="*/ 19810 w 234682"/>
                <a:gd name="connsiteY6" fmla="*/ 269385 h 295687"/>
                <a:gd name="connsiteX7" fmla="*/ 34258 w 234682"/>
                <a:gd name="connsiteY7" fmla="*/ 285129 h 295687"/>
                <a:gd name="connsiteX8" fmla="*/ 38217 w 234682"/>
                <a:gd name="connsiteY8" fmla="*/ 295687 h 295687"/>
                <a:gd name="connsiteX9" fmla="*/ 40433 w 234682"/>
                <a:gd name="connsiteY9" fmla="*/ 295169 h 295687"/>
                <a:gd name="connsiteX10" fmla="*/ 41941 w 234682"/>
                <a:gd name="connsiteY10" fmla="*/ 292105 h 295687"/>
                <a:gd name="connsiteX11" fmla="*/ 37628 w 234682"/>
                <a:gd name="connsiteY11" fmla="*/ 248032 h 295687"/>
                <a:gd name="connsiteX12" fmla="*/ 29945 w 234682"/>
                <a:gd name="connsiteY12" fmla="*/ 241787 h 295687"/>
                <a:gd name="connsiteX13" fmla="*/ 25420 w 234682"/>
                <a:gd name="connsiteY13" fmla="*/ 233538 h 295687"/>
                <a:gd name="connsiteX14" fmla="*/ 36049 w 234682"/>
                <a:gd name="connsiteY14" fmla="*/ 219232 h 295687"/>
                <a:gd name="connsiteX15" fmla="*/ 47150 w 234682"/>
                <a:gd name="connsiteY15" fmla="*/ 227928 h 295687"/>
                <a:gd name="connsiteX16" fmla="*/ 48493 w 234682"/>
                <a:gd name="connsiteY16" fmla="*/ 229696 h 295687"/>
                <a:gd name="connsiteX17" fmla="*/ 65910 w 234682"/>
                <a:gd name="connsiteY17" fmla="*/ 233797 h 295687"/>
                <a:gd name="connsiteX18" fmla="*/ 83398 w 234682"/>
                <a:gd name="connsiteY18" fmla="*/ 221447 h 295687"/>
                <a:gd name="connsiteX19" fmla="*/ 115686 w 234682"/>
                <a:gd name="connsiteY19" fmla="*/ 199458 h 295687"/>
                <a:gd name="connsiteX20" fmla="*/ 132608 w 234682"/>
                <a:gd name="connsiteY20" fmla="*/ 196041 h 295687"/>
                <a:gd name="connsiteX21" fmla="*/ 165038 w 234682"/>
                <a:gd name="connsiteY21" fmla="*/ 183432 h 295687"/>
                <a:gd name="connsiteX22" fmla="*/ 179132 w 234682"/>
                <a:gd name="connsiteY22" fmla="*/ 183149 h 295687"/>
                <a:gd name="connsiteX23" fmla="*/ 190185 w 234682"/>
                <a:gd name="connsiteY23" fmla="*/ 181381 h 295687"/>
                <a:gd name="connsiteX24" fmla="*/ 203525 w 234682"/>
                <a:gd name="connsiteY24" fmla="*/ 139948 h 295687"/>
                <a:gd name="connsiteX25" fmla="*/ 234352 w 234682"/>
                <a:gd name="connsiteY25" fmla="*/ 7448 h 295687"/>
                <a:gd name="connsiteX26" fmla="*/ 234682 w 234682"/>
                <a:gd name="connsiteY26" fmla="*/ 1249 h 295687"/>
                <a:gd name="connsiteX27" fmla="*/ 232373 w 234682"/>
                <a:gd name="connsiteY27" fmla="*/ 0 h 295687"/>
                <a:gd name="connsiteX28" fmla="*/ 219009 w 234682"/>
                <a:gd name="connsiteY28" fmla="*/ 17865 h 295687"/>
                <a:gd name="connsiteX29" fmla="*/ 191835 w 234682"/>
                <a:gd name="connsiteY29" fmla="*/ 94980 h 295687"/>
                <a:gd name="connsiteX30" fmla="*/ 188842 w 234682"/>
                <a:gd name="connsiteY30" fmla="*/ 130827 h 295687"/>
                <a:gd name="connsiteX31" fmla="*/ 193343 w 234682"/>
                <a:gd name="connsiteY31" fmla="*/ 144615 h 295687"/>
                <a:gd name="connsiteX32" fmla="*/ 179391 w 234682"/>
                <a:gd name="connsiteY32" fmla="*/ 139170 h 295687"/>
                <a:gd name="connsiteX33" fmla="*/ 136921 w 234682"/>
                <a:gd name="connsiteY33" fmla="*/ 122248 h 295687"/>
                <a:gd name="connsiteX34" fmla="*/ 135248 w 234682"/>
                <a:gd name="connsiteY34" fmla="*/ 182041 h 295687"/>
                <a:gd name="connsiteX35" fmla="*/ 129120 w 234682"/>
                <a:gd name="connsiteY35" fmla="*/ 177021 h 295687"/>
                <a:gd name="connsiteX36" fmla="*/ 147362 w 234682"/>
                <a:gd name="connsiteY36" fmla="*/ 141669 h 295687"/>
                <a:gd name="connsiteX37" fmla="*/ 156011 w 234682"/>
                <a:gd name="connsiteY37" fmla="*/ 140702 h 295687"/>
                <a:gd name="connsiteX38" fmla="*/ 161880 w 234682"/>
                <a:gd name="connsiteY38" fmla="*/ 148433 h 295687"/>
                <a:gd name="connsiteX39" fmla="*/ 135248 w 234682"/>
                <a:gd name="connsiteY39" fmla="*/ 182041 h 295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34682" h="295687">
                  <a:moveTo>
                    <a:pt x="136921" y="122248"/>
                  </a:moveTo>
                  <a:cubicBezTo>
                    <a:pt x="124524" y="118336"/>
                    <a:pt x="116864" y="124346"/>
                    <a:pt x="115686" y="137497"/>
                  </a:cubicBezTo>
                  <a:cubicBezTo>
                    <a:pt x="114673" y="148692"/>
                    <a:pt x="111373" y="158567"/>
                    <a:pt x="104090" y="167287"/>
                  </a:cubicBezTo>
                  <a:cubicBezTo>
                    <a:pt x="82361" y="193307"/>
                    <a:pt x="55563" y="209545"/>
                    <a:pt x="21060" y="211737"/>
                  </a:cubicBezTo>
                  <a:cubicBezTo>
                    <a:pt x="7555" y="212585"/>
                    <a:pt x="2087" y="217111"/>
                    <a:pt x="437" y="229484"/>
                  </a:cubicBezTo>
                  <a:cubicBezTo>
                    <a:pt x="-482" y="236437"/>
                    <a:pt x="178" y="243790"/>
                    <a:pt x="1215" y="250790"/>
                  </a:cubicBezTo>
                  <a:cubicBezTo>
                    <a:pt x="2771" y="261254"/>
                    <a:pt x="8121" y="268042"/>
                    <a:pt x="19810" y="269385"/>
                  </a:cubicBezTo>
                  <a:cubicBezTo>
                    <a:pt x="29803" y="270540"/>
                    <a:pt x="32891" y="275230"/>
                    <a:pt x="34258" y="285129"/>
                  </a:cubicBezTo>
                  <a:cubicBezTo>
                    <a:pt x="34753" y="288758"/>
                    <a:pt x="36850" y="292175"/>
                    <a:pt x="38217" y="295687"/>
                  </a:cubicBezTo>
                  <a:cubicBezTo>
                    <a:pt x="38948" y="295522"/>
                    <a:pt x="39702" y="295334"/>
                    <a:pt x="40433" y="295169"/>
                  </a:cubicBezTo>
                  <a:cubicBezTo>
                    <a:pt x="40951" y="294155"/>
                    <a:pt x="41705" y="293189"/>
                    <a:pt x="41941" y="292105"/>
                  </a:cubicBezTo>
                  <a:cubicBezTo>
                    <a:pt x="45193" y="276950"/>
                    <a:pt x="44557" y="262079"/>
                    <a:pt x="37628" y="248032"/>
                  </a:cubicBezTo>
                  <a:cubicBezTo>
                    <a:pt x="36261" y="245298"/>
                    <a:pt x="32891" y="242588"/>
                    <a:pt x="29945" y="241787"/>
                  </a:cubicBezTo>
                  <a:cubicBezTo>
                    <a:pt x="24807" y="240443"/>
                    <a:pt x="23676" y="236814"/>
                    <a:pt x="25420" y="233538"/>
                  </a:cubicBezTo>
                  <a:cubicBezTo>
                    <a:pt x="28154" y="228353"/>
                    <a:pt x="32419" y="223969"/>
                    <a:pt x="36049" y="219232"/>
                  </a:cubicBezTo>
                  <a:cubicBezTo>
                    <a:pt x="39749" y="222131"/>
                    <a:pt x="43473" y="224982"/>
                    <a:pt x="47150" y="227928"/>
                  </a:cubicBezTo>
                  <a:cubicBezTo>
                    <a:pt x="47715" y="228376"/>
                    <a:pt x="48045" y="229107"/>
                    <a:pt x="48493" y="229696"/>
                  </a:cubicBezTo>
                  <a:cubicBezTo>
                    <a:pt x="53607" y="236224"/>
                    <a:pt x="58533" y="237851"/>
                    <a:pt x="65910" y="233797"/>
                  </a:cubicBezTo>
                  <a:cubicBezTo>
                    <a:pt x="72108" y="230380"/>
                    <a:pt x="77529" y="225525"/>
                    <a:pt x="83398" y="221447"/>
                  </a:cubicBezTo>
                  <a:cubicBezTo>
                    <a:pt x="94074" y="213976"/>
                    <a:pt x="104468" y="206010"/>
                    <a:pt x="115686" y="199458"/>
                  </a:cubicBezTo>
                  <a:cubicBezTo>
                    <a:pt x="120447" y="196653"/>
                    <a:pt x="127399" y="194886"/>
                    <a:pt x="132608" y="196041"/>
                  </a:cubicBezTo>
                  <a:cubicBezTo>
                    <a:pt x="146773" y="199175"/>
                    <a:pt x="157166" y="195923"/>
                    <a:pt x="165038" y="183432"/>
                  </a:cubicBezTo>
                  <a:cubicBezTo>
                    <a:pt x="169398" y="176502"/>
                    <a:pt x="173805" y="176785"/>
                    <a:pt x="179132" y="183149"/>
                  </a:cubicBezTo>
                  <a:cubicBezTo>
                    <a:pt x="184882" y="190031"/>
                    <a:pt x="186839" y="190172"/>
                    <a:pt x="190185" y="181381"/>
                  </a:cubicBezTo>
                  <a:cubicBezTo>
                    <a:pt x="195347" y="167829"/>
                    <a:pt x="200108" y="154018"/>
                    <a:pt x="203525" y="139948"/>
                  </a:cubicBezTo>
                  <a:cubicBezTo>
                    <a:pt x="214201" y="95876"/>
                    <a:pt x="224171" y="51638"/>
                    <a:pt x="234352" y="7448"/>
                  </a:cubicBezTo>
                  <a:cubicBezTo>
                    <a:pt x="234800" y="5468"/>
                    <a:pt x="234588" y="3323"/>
                    <a:pt x="234682" y="1249"/>
                  </a:cubicBezTo>
                  <a:cubicBezTo>
                    <a:pt x="233904" y="825"/>
                    <a:pt x="233150" y="424"/>
                    <a:pt x="232373" y="0"/>
                  </a:cubicBezTo>
                  <a:cubicBezTo>
                    <a:pt x="227871" y="5916"/>
                    <a:pt x="222545" y="11407"/>
                    <a:pt x="219009" y="17865"/>
                  </a:cubicBezTo>
                  <a:cubicBezTo>
                    <a:pt x="205740" y="42022"/>
                    <a:pt x="197044" y="67994"/>
                    <a:pt x="191835" y="94980"/>
                  </a:cubicBezTo>
                  <a:cubicBezTo>
                    <a:pt x="189573" y="106693"/>
                    <a:pt x="189243" y="118831"/>
                    <a:pt x="188842" y="130827"/>
                  </a:cubicBezTo>
                  <a:cubicBezTo>
                    <a:pt x="188724" y="134575"/>
                    <a:pt x="191222" y="138416"/>
                    <a:pt x="193343" y="144615"/>
                  </a:cubicBezTo>
                  <a:cubicBezTo>
                    <a:pt x="187286" y="142258"/>
                    <a:pt x="183303" y="140773"/>
                    <a:pt x="179391" y="139170"/>
                  </a:cubicBezTo>
                  <a:cubicBezTo>
                    <a:pt x="165227" y="133443"/>
                    <a:pt x="151416" y="126797"/>
                    <a:pt x="136921" y="122248"/>
                  </a:cubicBezTo>
                  <a:close/>
                  <a:moveTo>
                    <a:pt x="135248" y="182041"/>
                  </a:moveTo>
                  <a:cubicBezTo>
                    <a:pt x="131170" y="182677"/>
                    <a:pt x="128601" y="181169"/>
                    <a:pt x="129120" y="177021"/>
                  </a:cubicBezTo>
                  <a:cubicBezTo>
                    <a:pt x="130840" y="163045"/>
                    <a:pt x="137251" y="151237"/>
                    <a:pt x="147362" y="141669"/>
                  </a:cubicBezTo>
                  <a:cubicBezTo>
                    <a:pt x="149129" y="139995"/>
                    <a:pt x="154149" y="139406"/>
                    <a:pt x="156011" y="140702"/>
                  </a:cubicBezTo>
                  <a:cubicBezTo>
                    <a:pt x="159099" y="142847"/>
                    <a:pt x="160819" y="146948"/>
                    <a:pt x="161880" y="148433"/>
                  </a:cubicBezTo>
                  <a:cubicBezTo>
                    <a:pt x="161903" y="162079"/>
                    <a:pt x="146207" y="180297"/>
                    <a:pt x="135248" y="182041"/>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50" name="Freeform: Shape 249">
              <a:extLst>
                <a:ext uri="{FF2B5EF4-FFF2-40B4-BE49-F238E27FC236}">
                  <a16:creationId xmlns:a16="http://schemas.microsoft.com/office/drawing/2014/main" id="{FCF6DC25-4FF5-4F72-8E1C-16FC66E196ED}"/>
                </a:ext>
              </a:extLst>
            </p:cNvPr>
            <p:cNvSpPr/>
            <p:nvPr/>
          </p:nvSpPr>
          <p:spPr>
            <a:xfrm>
              <a:off x="719618" y="2154563"/>
              <a:ext cx="409209" cy="90285"/>
            </a:xfrm>
            <a:custGeom>
              <a:avLst/>
              <a:gdLst>
                <a:gd name="connsiteX0" fmla="*/ 20080 w 409209"/>
                <a:gd name="connsiteY0" fmla="*/ 18990 h 90285"/>
                <a:gd name="connsiteX1" fmla="*/ 95098 w 409209"/>
                <a:gd name="connsiteY1" fmla="*/ 18731 h 90285"/>
                <a:gd name="connsiteX2" fmla="*/ 172944 w 409209"/>
                <a:gd name="connsiteY2" fmla="*/ 27687 h 90285"/>
                <a:gd name="connsiteX3" fmla="*/ 197714 w 409209"/>
                <a:gd name="connsiteY3" fmla="*/ 28653 h 90285"/>
                <a:gd name="connsiteX4" fmla="*/ 225737 w 409209"/>
                <a:gd name="connsiteY4" fmla="*/ 26673 h 90285"/>
                <a:gd name="connsiteX5" fmla="*/ 239878 w 409209"/>
                <a:gd name="connsiteY5" fmla="*/ 34993 h 90285"/>
                <a:gd name="connsiteX6" fmla="*/ 250978 w 409209"/>
                <a:gd name="connsiteY6" fmla="*/ 46754 h 90285"/>
                <a:gd name="connsiteX7" fmla="*/ 274028 w 409209"/>
                <a:gd name="connsiteY7" fmla="*/ 51585 h 90285"/>
                <a:gd name="connsiteX8" fmla="*/ 346430 w 409209"/>
                <a:gd name="connsiteY8" fmla="*/ 70722 h 90285"/>
                <a:gd name="connsiteX9" fmla="*/ 375796 w 409209"/>
                <a:gd name="connsiteY9" fmla="*/ 84769 h 90285"/>
                <a:gd name="connsiteX10" fmla="*/ 399340 w 409209"/>
                <a:gd name="connsiteY10" fmla="*/ 90237 h 90285"/>
                <a:gd name="connsiteX11" fmla="*/ 408509 w 409209"/>
                <a:gd name="connsiteY11" fmla="*/ 77981 h 90285"/>
                <a:gd name="connsiteX12" fmla="*/ 399034 w 409209"/>
                <a:gd name="connsiteY12" fmla="*/ 58985 h 90285"/>
                <a:gd name="connsiteX13" fmla="*/ 391021 w 409209"/>
                <a:gd name="connsiteY13" fmla="*/ 54602 h 90285"/>
                <a:gd name="connsiteX14" fmla="*/ 366015 w 409209"/>
                <a:gd name="connsiteY14" fmla="*/ 51703 h 90285"/>
                <a:gd name="connsiteX15" fmla="*/ 301202 w 409209"/>
                <a:gd name="connsiteY15" fmla="*/ 37043 h 90285"/>
                <a:gd name="connsiteX16" fmla="*/ 294815 w 409209"/>
                <a:gd name="connsiteY16" fmla="*/ 17010 h 90285"/>
                <a:gd name="connsiteX17" fmla="*/ 289795 w 409209"/>
                <a:gd name="connsiteY17" fmla="*/ 4001 h 90285"/>
                <a:gd name="connsiteX18" fmla="*/ 244120 w 409209"/>
                <a:gd name="connsiteY18" fmla="*/ 18 h 90285"/>
                <a:gd name="connsiteX19" fmla="*/ 112656 w 409209"/>
                <a:gd name="connsiteY19" fmla="*/ 1597 h 90285"/>
                <a:gd name="connsiteX20" fmla="*/ 18784 w 409209"/>
                <a:gd name="connsiteY20" fmla="*/ 8950 h 90285"/>
                <a:gd name="connsiteX21" fmla="*/ 0 w 409209"/>
                <a:gd name="connsiteY21" fmla="*/ 13357 h 90285"/>
                <a:gd name="connsiteX22" fmla="*/ 189 w 409209"/>
                <a:gd name="connsiteY22" fmla="*/ 16586 h 90285"/>
                <a:gd name="connsiteX23" fmla="*/ 20080 w 409209"/>
                <a:gd name="connsiteY23" fmla="*/ 18990 h 90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09209" h="90285">
                  <a:moveTo>
                    <a:pt x="20080" y="18990"/>
                  </a:moveTo>
                  <a:cubicBezTo>
                    <a:pt x="45086" y="19108"/>
                    <a:pt x="70116" y="18000"/>
                    <a:pt x="95098" y="18731"/>
                  </a:cubicBezTo>
                  <a:cubicBezTo>
                    <a:pt x="121188" y="19485"/>
                    <a:pt x="147749" y="15502"/>
                    <a:pt x="172944" y="27687"/>
                  </a:cubicBezTo>
                  <a:cubicBezTo>
                    <a:pt x="179779" y="30986"/>
                    <a:pt x="189394" y="28936"/>
                    <a:pt x="197714" y="28653"/>
                  </a:cubicBezTo>
                  <a:cubicBezTo>
                    <a:pt x="207071" y="28347"/>
                    <a:pt x="216404" y="26791"/>
                    <a:pt x="225737" y="26673"/>
                  </a:cubicBezTo>
                  <a:cubicBezTo>
                    <a:pt x="231652" y="26603"/>
                    <a:pt x="238228" y="27899"/>
                    <a:pt x="239878" y="34993"/>
                  </a:cubicBezTo>
                  <a:cubicBezTo>
                    <a:pt x="241362" y="41427"/>
                    <a:pt x="245463" y="45080"/>
                    <a:pt x="250978" y="46754"/>
                  </a:cubicBezTo>
                  <a:cubicBezTo>
                    <a:pt x="258473" y="49016"/>
                    <a:pt x="266274" y="51255"/>
                    <a:pt x="274028" y="51585"/>
                  </a:cubicBezTo>
                  <a:cubicBezTo>
                    <a:pt x="299647" y="52646"/>
                    <a:pt x="323616" y="59292"/>
                    <a:pt x="346430" y="70722"/>
                  </a:cubicBezTo>
                  <a:cubicBezTo>
                    <a:pt x="356140" y="75577"/>
                    <a:pt x="365709" y="80857"/>
                    <a:pt x="375796" y="84769"/>
                  </a:cubicBezTo>
                  <a:cubicBezTo>
                    <a:pt x="383267" y="87668"/>
                    <a:pt x="391374" y="89553"/>
                    <a:pt x="399340" y="90237"/>
                  </a:cubicBezTo>
                  <a:cubicBezTo>
                    <a:pt x="406859" y="90873"/>
                    <a:pt x="410936" y="85240"/>
                    <a:pt x="408509" y="77981"/>
                  </a:cubicBezTo>
                  <a:cubicBezTo>
                    <a:pt x="406293" y="71312"/>
                    <a:pt x="402805" y="64948"/>
                    <a:pt x="399034" y="58985"/>
                  </a:cubicBezTo>
                  <a:cubicBezTo>
                    <a:pt x="397596" y="56699"/>
                    <a:pt x="393920" y="55073"/>
                    <a:pt x="391021" y="54602"/>
                  </a:cubicBezTo>
                  <a:cubicBezTo>
                    <a:pt x="382748" y="53282"/>
                    <a:pt x="374217" y="53376"/>
                    <a:pt x="366015" y="51703"/>
                  </a:cubicBezTo>
                  <a:cubicBezTo>
                    <a:pt x="344309" y="47248"/>
                    <a:pt x="322532" y="42912"/>
                    <a:pt x="301202" y="37043"/>
                  </a:cubicBezTo>
                  <a:cubicBezTo>
                    <a:pt x="288145" y="33461"/>
                    <a:pt x="287179" y="28017"/>
                    <a:pt x="294815" y="17010"/>
                  </a:cubicBezTo>
                  <a:cubicBezTo>
                    <a:pt x="300377" y="8997"/>
                    <a:pt x="299458" y="5344"/>
                    <a:pt x="289795" y="4001"/>
                  </a:cubicBezTo>
                  <a:cubicBezTo>
                    <a:pt x="274664" y="1880"/>
                    <a:pt x="259345" y="65"/>
                    <a:pt x="244120" y="18"/>
                  </a:cubicBezTo>
                  <a:cubicBezTo>
                    <a:pt x="200307" y="-53"/>
                    <a:pt x="156446" y="18"/>
                    <a:pt x="112656" y="1597"/>
                  </a:cubicBezTo>
                  <a:cubicBezTo>
                    <a:pt x="81310" y="2704"/>
                    <a:pt x="50035" y="6145"/>
                    <a:pt x="18784" y="8950"/>
                  </a:cubicBezTo>
                  <a:cubicBezTo>
                    <a:pt x="12444" y="9516"/>
                    <a:pt x="6246" y="11849"/>
                    <a:pt x="0" y="13357"/>
                  </a:cubicBezTo>
                  <a:cubicBezTo>
                    <a:pt x="71" y="14441"/>
                    <a:pt x="118" y="15526"/>
                    <a:pt x="189" y="16586"/>
                  </a:cubicBezTo>
                  <a:cubicBezTo>
                    <a:pt x="6835" y="17411"/>
                    <a:pt x="13457" y="18943"/>
                    <a:pt x="20080" y="18990"/>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51" name="Freeform: Shape 250">
              <a:extLst>
                <a:ext uri="{FF2B5EF4-FFF2-40B4-BE49-F238E27FC236}">
                  <a16:creationId xmlns:a16="http://schemas.microsoft.com/office/drawing/2014/main" id="{19EC8560-6D2F-48DB-A5BB-F9CBD9C154BA}"/>
                </a:ext>
              </a:extLst>
            </p:cNvPr>
            <p:cNvSpPr/>
            <p:nvPr/>
          </p:nvSpPr>
          <p:spPr>
            <a:xfrm>
              <a:off x="288460" y="2544271"/>
              <a:ext cx="355244" cy="424215"/>
            </a:xfrm>
            <a:custGeom>
              <a:avLst/>
              <a:gdLst>
                <a:gd name="connsiteX0" fmla="*/ 64978 w 355244"/>
                <a:gd name="connsiteY0" fmla="*/ 294991 h 424215"/>
                <a:gd name="connsiteX1" fmla="*/ 113151 w 355244"/>
                <a:gd name="connsiteY1" fmla="*/ 204795 h 424215"/>
                <a:gd name="connsiteX2" fmla="*/ 210747 w 355244"/>
                <a:gd name="connsiteY2" fmla="*/ 96004 h 424215"/>
                <a:gd name="connsiteX3" fmla="*/ 305115 w 355244"/>
                <a:gd name="connsiteY3" fmla="*/ 34986 h 424215"/>
                <a:gd name="connsiteX4" fmla="*/ 345039 w 355244"/>
                <a:gd name="connsiteY4" fmla="*/ 10876 h 424215"/>
                <a:gd name="connsiteX5" fmla="*/ 355244 w 355244"/>
                <a:gd name="connsiteY5" fmla="*/ 694 h 424215"/>
                <a:gd name="connsiteX6" fmla="*/ 329932 w 355244"/>
                <a:gd name="connsiteY6" fmla="*/ 6092 h 424215"/>
                <a:gd name="connsiteX7" fmla="*/ 200377 w 355244"/>
                <a:gd name="connsiteY7" fmla="*/ 83937 h 424215"/>
                <a:gd name="connsiteX8" fmla="*/ 62692 w 355244"/>
                <a:gd name="connsiteY8" fmla="*/ 267251 h 424215"/>
                <a:gd name="connsiteX9" fmla="*/ 52345 w 355244"/>
                <a:gd name="connsiteY9" fmla="*/ 283231 h 424215"/>
                <a:gd name="connsiteX10" fmla="*/ 37780 w 355244"/>
                <a:gd name="connsiteY10" fmla="*/ 301826 h 424215"/>
                <a:gd name="connsiteX11" fmla="*/ 6882 w 355244"/>
                <a:gd name="connsiteY11" fmla="*/ 384668 h 424215"/>
                <a:gd name="connsiteX12" fmla="*/ 0 w 355244"/>
                <a:gd name="connsiteY12" fmla="*/ 423697 h 424215"/>
                <a:gd name="connsiteX13" fmla="*/ 2522 w 355244"/>
                <a:gd name="connsiteY13" fmla="*/ 424216 h 424215"/>
                <a:gd name="connsiteX14" fmla="*/ 6882 w 355244"/>
                <a:gd name="connsiteY14" fmla="*/ 415778 h 424215"/>
                <a:gd name="connsiteX15" fmla="*/ 64978 w 355244"/>
                <a:gd name="connsiteY15" fmla="*/ 294991 h 424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55244" h="424215">
                  <a:moveTo>
                    <a:pt x="64978" y="294991"/>
                  </a:moveTo>
                  <a:cubicBezTo>
                    <a:pt x="80226" y="264517"/>
                    <a:pt x="96536" y="234562"/>
                    <a:pt x="113151" y="204795"/>
                  </a:cubicBezTo>
                  <a:cubicBezTo>
                    <a:pt x="137474" y="161265"/>
                    <a:pt x="172496" y="127209"/>
                    <a:pt x="210747" y="96004"/>
                  </a:cubicBezTo>
                  <a:cubicBezTo>
                    <a:pt x="239995" y="72153"/>
                    <a:pt x="270705" y="50918"/>
                    <a:pt x="305115" y="34986"/>
                  </a:cubicBezTo>
                  <a:cubicBezTo>
                    <a:pt x="319138" y="28505"/>
                    <a:pt x="331935" y="19266"/>
                    <a:pt x="345039" y="10876"/>
                  </a:cubicBezTo>
                  <a:cubicBezTo>
                    <a:pt x="348480" y="8684"/>
                    <a:pt x="350978" y="5031"/>
                    <a:pt x="355244" y="694"/>
                  </a:cubicBezTo>
                  <a:cubicBezTo>
                    <a:pt x="344144" y="-1710"/>
                    <a:pt x="336955" y="2627"/>
                    <a:pt x="329932" y="6092"/>
                  </a:cubicBezTo>
                  <a:cubicBezTo>
                    <a:pt x="284563" y="28387"/>
                    <a:pt x="242588" y="56292"/>
                    <a:pt x="200377" y="83937"/>
                  </a:cubicBezTo>
                  <a:cubicBezTo>
                    <a:pt x="132171" y="128623"/>
                    <a:pt x="89253" y="191550"/>
                    <a:pt x="62692" y="267251"/>
                  </a:cubicBezTo>
                  <a:cubicBezTo>
                    <a:pt x="60641" y="273073"/>
                    <a:pt x="56116" y="278116"/>
                    <a:pt x="52345" y="283231"/>
                  </a:cubicBezTo>
                  <a:cubicBezTo>
                    <a:pt x="47655" y="289570"/>
                    <a:pt x="41810" y="295133"/>
                    <a:pt x="37780" y="301826"/>
                  </a:cubicBezTo>
                  <a:cubicBezTo>
                    <a:pt x="22272" y="327445"/>
                    <a:pt x="12915" y="355491"/>
                    <a:pt x="6882" y="384668"/>
                  </a:cubicBezTo>
                  <a:cubicBezTo>
                    <a:pt x="4219" y="397607"/>
                    <a:pt x="2263" y="410688"/>
                    <a:pt x="0" y="423697"/>
                  </a:cubicBezTo>
                  <a:cubicBezTo>
                    <a:pt x="848" y="423862"/>
                    <a:pt x="1673" y="424051"/>
                    <a:pt x="2522" y="424216"/>
                  </a:cubicBezTo>
                  <a:cubicBezTo>
                    <a:pt x="3983" y="421411"/>
                    <a:pt x="5515" y="418630"/>
                    <a:pt x="6882" y="415778"/>
                  </a:cubicBezTo>
                  <a:cubicBezTo>
                    <a:pt x="26184" y="375500"/>
                    <a:pt x="44992" y="334939"/>
                    <a:pt x="64978" y="294991"/>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52" name="Freeform: Shape 251">
              <a:extLst>
                <a:ext uri="{FF2B5EF4-FFF2-40B4-BE49-F238E27FC236}">
                  <a16:creationId xmlns:a16="http://schemas.microsoft.com/office/drawing/2014/main" id="{AAC267E8-81DC-4855-927C-F61FAED0DF69}"/>
                </a:ext>
              </a:extLst>
            </p:cNvPr>
            <p:cNvSpPr/>
            <p:nvPr/>
          </p:nvSpPr>
          <p:spPr>
            <a:xfrm>
              <a:off x="1133971" y="2516189"/>
              <a:ext cx="242198" cy="173723"/>
            </a:xfrm>
            <a:custGeom>
              <a:avLst/>
              <a:gdLst>
                <a:gd name="connsiteX0" fmla="*/ 186142 w 242198"/>
                <a:gd name="connsiteY0" fmla="*/ 76927 h 173723"/>
                <a:gd name="connsiteX1" fmla="*/ 200778 w 242198"/>
                <a:gd name="connsiteY1" fmla="*/ 89465 h 173723"/>
                <a:gd name="connsiteX2" fmla="*/ 211337 w 242198"/>
                <a:gd name="connsiteY2" fmla="*/ 103441 h 173723"/>
                <a:gd name="connsiteX3" fmla="*/ 203700 w 242198"/>
                <a:gd name="connsiteY3" fmla="*/ 111973 h 173723"/>
                <a:gd name="connsiteX4" fmla="*/ 193896 w 242198"/>
                <a:gd name="connsiteY4" fmla="*/ 108744 h 173723"/>
                <a:gd name="connsiteX5" fmla="*/ 113410 w 242198"/>
                <a:gd name="connsiteY5" fmla="*/ 63139 h 173723"/>
                <a:gd name="connsiteX6" fmla="*/ 20622 w 242198"/>
                <a:gd name="connsiteY6" fmla="*/ 7495 h 173723"/>
                <a:gd name="connsiteX7" fmla="*/ 1791 w 242198"/>
                <a:gd name="connsiteY7" fmla="*/ 0 h 173723"/>
                <a:gd name="connsiteX8" fmla="*/ 0 w 242198"/>
                <a:gd name="connsiteY8" fmla="*/ 2805 h 173723"/>
                <a:gd name="connsiteX9" fmla="*/ 9404 w 242198"/>
                <a:gd name="connsiteY9" fmla="*/ 12750 h 173723"/>
                <a:gd name="connsiteX10" fmla="*/ 49211 w 242198"/>
                <a:gd name="connsiteY10" fmla="*/ 43743 h 173723"/>
                <a:gd name="connsiteX11" fmla="*/ 216710 w 242198"/>
                <a:gd name="connsiteY11" fmla="*/ 161513 h 173723"/>
                <a:gd name="connsiteX12" fmla="*/ 234952 w 242198"/>
                <a:gd name="connsiteY12" fmla="*/ 172849 h 173723"/>
                <a:gd name="connsiteX13" fmla="*/ 241103 w 242198"/>
                <a:gd name="connsiteY13" fmla="*/ 173132 h 173723"/>
                <a:gd name="connsiteX14" fmla="*/ 242022 w 242198"/>
                <a:gd name="connsiteY14" fmla="*/ 167193 h 173723"/>
                <a:gd name="connsiteX15" fmla="*/ 238629 w 242198"/>
                <a:gd name="connsiteY15" fmla="*/ 155126 h 173723"/>
                <a:gd name="connsiteX16" fmla="*/ 218289 w 242198"/>
                <a:gd name="connsiteY16" fmla="*/ 75041 h 173723"/>
                <a:gd name="connsiteX17" fmla="*/ 200377 w 242198"/>
                <a:gd name="connsiteY17" fmla="*/ 62055 h 173723"/>
                <a:gd name="connsiteX18" fmla="*/ 187438 w 242198"/>
                <a:gd name="connsiteY18" fmla="*/ 67382 h 173723"/>
                <a:gd name="connsiteX19" fmla="*/ 186142 w 242198"/>
                <a:gd name="connsiteY19" fmla="*/ 76927 h 173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2198" h="173723">
                  <a:moveTo>
                    <a:pt x="186142" y="76927"/>
                  </a:moveTo>
                  <a:cubicBezTo>
                    <a:pt x="190832" y="81310"/>
                    <a:pt x="196324" y="84869"/>
                    <a:pt x="200778" y="89465"/>
                  </a:cubicBezTo>
                  <a:cubicBezTo>
                    <a:pt x="204832" y="93637"/>
                    <a:pt x="208791" y="98280"/>
                    <a:pt x="211337" y="103441"/>
                  </a:cubicBezTo>
                  <a:cubicBezTo>
                    <a:pt x="213976" y="108791"/>
                    <a:pt x="209569" y="113293"/>
                    <a:pt x="203700" y="111973"/>
                  </a:cubicBezTo>
                  <a:cubicBezTo>
                    <a:pt x="200354" y="111219"/>
                    <a:pt x="196842" y="110394"/>
                    <a:pt x="193896" y="108744"/>
                  </a:cubicBezTo>
                  <a:cubicBezTo>
                    <a:pt x="166981" y="93684"/>
                    <a:pt x="139995" y="78765"/>
                    <a:pt x="113410" y="63139"/>
                  </a:cubicBezTo>
                  <a:cubicBezTo>
                    <a:pt x="82300" y="44874"/>
                    <a:pt x="51685" y="25831"/>
                    <a:pt x="20622" y="7495"/>
                  </a:cubicBezTo>
                  <a:cubicBezTo>
                    <a:pt x="14872" y="4101"/>
                    <a:pt x="8084" y="2451"/>
                    <a:pt x="1791" y="0"/>
                  </a:cubicBezTo>
                  <a:cubicBezTo>
                    <a:pt x="1202" y="943"/>
                    <a:pt x="589" y="1862"/>
                    <a:pt x="0" y="2805"/>
                  </a:cubicBezTo>
                  <a:cubicBezTo>
                    <a:pt x="3111" y="6151"/>
                    <a:pt x="5868" y="9922"/>
                    <a:pt x="9404" y="12750"/>
                  </a:cubicBezTo>
                  <a:cubicBezTo>
                    <a:pt x="22508" y="23285"/>
                    <a:pt x="35517" y="34033"/>
                    <a:pt x="49211" y="43743"/>
                  </a:cubicBezTo>
                  <a:cubicBezTo>
                    <a:pt x="104902" y="83196"/>
                    <a:pt x="160830" y="122343"/>
                    <a:pt x="216710" y="161513"/>
                  </a:cubicBezTo>
                  <a:cubicBezTo>
                    <a:pt x="222555" y="165614"/>
                    <a:pt x="228706" y="169361"/>
                    <a:pt x="234952" y="172849"/>
                  </a:cubicBezTo>
                  <a:cubicBezTo>
                    <a:pt x="236649" y="173792"/>
                    <a:pt x="239760" y="174099"/>
                    <a:pt x="241103" y="173132"/>
                  </a:cubicBezTo>
                  <a:cubicBezTo>
                    <a:pt x="242258" y="172307"/>
                    <a:pt x="242376" y="169149"/>
                    <a:pt x="242022" y="167193"/>
                  </a:cubicBezTo>
                  <a:cubicBezTo>
                    <a:pt x="241245" y="163092"/>
                    <a:pt x="240160" y="158991"/>
                    <a:pt x="238629" y="155126"/>
                  </a:cubicBezTo>
                  <a:cubicBezTo>
                    <a:pt x="228494" y="129272"/>
                    <a:pt x="221306" y="102710"/>
                    <a:pt x="218289" y="75041"/>
                  </a:cubicBezTo>
                  <a:cubicBezTo>
                    <a:pt x="216993" y="63257"/>
                    <a:pt x="211784" y="59510"/>
                    <a:pt x="200377" y="62055"/>
                  </a:cubicBezTo>
                  <a:cubicBezTo>
                    <a:pt x="195899" y="63045"/>
                    <a:pt x="191610" y="65308"/>
                    <a:pt x="187438" y="67382"/>
                  </a:cubicBezTo>
                  <a:cubicBezTo>
                    <a:pt x="182630" y="69786"/>
                    <a:pt x="182489" y="73509"/>
                    <a:pt x="186142" y="76927"/>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53" name="Freeform: Shape 252">
              <a:extLst>
                <a:ext uri="{FF2B5EF4-FFF2-40B4-BE49-F238E27FC236}">
                  <a16:creationId xmlns:a16="http://schemas.microsoft.com/office/drawing/2014/main" id="{0028AD1C-7DA5-4F14-95DD-D3269437EFB0}"/>
                </a:ext>
              </a:extLst>
            </p:cNvPr>
            <p:cNvSpPr/>
            <p:nvPr/>
          </p:nvSpPr>
          <p:spPr>
            <a:xfrm>
              <a:off x="434135" y="2112369"/>
              <a:ext cx="278034" cy="117825"/>
            </a:xfrm>
            <a:custGeom>
              <a:avLst/>
              <a:gdLst>
                <a:gd name="connsiteX0" fmla="*/ 19397 w 278034"/>
                <a:gd name="connsiteY0" fmla="*/ 115391 h 117825"/>
                <a:gd name="connsiteX1" fmla="*/ 212421 w 278034"/>
                <a:gd name="connsiteY1" fmla="*/ 51474 h 117825"/>
                <a:gd name="connsiteX2" fmla="*/ 270116 w 278034"/>
                <a:gd name="connsiteY2" fmla="*/ 28684 h 117825"/>
                <a:gd name="connsiteX3" fmla="*/ 273180 w 278034"/>
                <a:gd name="connsiteY3" fmla="*/ 11479 h 117825"/>
                <a:gd name="connsiteX4" fmla="*/ 265779 w 278034"/>
                <a:gd name="connsiteY4" fmla="*/ 4244 h 117825"/>
                <a:gd name="connsiteX5" fmla="*/ 246288 w 278034"/>
                <a:gd name="connsiteY5" fmla="*/ 6506 h 117825"/>
                <a:gd name="connsiteX6" fmla="*/ 230521 w 278034"/>
                <a:gd name="connsiteY6" fmla="*/ 19351 h 117825"/>
                <a:gd name="connsiteX7" fmla="*/ 169361 w 278034"/>
                <a:gd name="connsiteY7" fmla="*/ 41269 h 117825"/>
                <a:gd name="connsiteX8" fmla="*/ 81664 w 278034"/>
                <a:gd name="connsiteY8" fmla="*/ 58309 h 117825"/>
                <a:gd name="connsiteX9" fmla="*/ 56022 w 278034"/>
                <a:gd name="connsiteY9" fmla="*/ 56471 h 117825"/>
                <a:gd name="connsiteX10" fmla="*/ 56941 w 278034"/>
                <a:gd name="connsiteY10" fmla="*/ 60030 h 117825"/>
                <a:gd name="connsiteX11" fmla="*/ 48951 w 278034"/>
                <a:gd name="connsiteY11" fmla="*/ 85790 h 117825"/>
                <a:gd name="connsiteX12" fmla="*/ 25689 w 278034"/>
                <a:gd name="connsiteY12" fmla="*/ 97079 h 117825"/>
                <a:gd name="connsiteX13" fmla="*/ 2310 w 278034"/>
                <a:gd name="connsiteY13" fmla="*/ 111173 h 117825"/>
                <a:gd name="connsiteX14" fmla="*/ 0 w 278034"/>
                <a:gd name="connsiteY14" fmla="*/ 115509 h 117825"/>
                <a:gd name="connsiteX15" fmla="*/ 4879 w 278034"/>
                <a:gd name="connsiteY15" fmla="*/ 117819 h 117825"/>
                <a:gd name="connsiteX16" fmla="*/ 19397 w 278034"/>
                <a:gd name="connsiteY16" fmla="*/ 115391 h 11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8034" h="117825">
                  <a:moveTo>
                    <a:pt x="19397" y="115391"/>
                  </a:moveTo>
                  <a:cubicBezTo>
                    <a:pt x="83785" y="94251"/>
                    <a:pt x="148197" y="73157"/>
                    <a:pt x="212421" y="51474"/>
                  </a:cubicBezTo>
                  <a:cubicBezTo>
                    <a:pt x="232006" y="44875"/>
                    <a:pt x="251238" y="37051"/>
                    <a:pt x="270116" y="28684"/>
                  </a:cubicBezTo>
                  <a:cubicBezTo>
                    <a:pt x="279991" y="24300"/>
                    <a:pt x="280179" y="19516"/>
                    <a:pt x="273180" y="11479"/>
                  </a:cubicBezTo>
                  <a:cubicBezTo>
                    <a:pt x="270917" y="8887"/>
                    <a:pt x="268466" y="6388"/>
                    <a:pt x="265779" y="4244"/>
                  </a:cubicBezTo>
                  <a:cubicBezTo>
                    <a:pt x="257719" y="-2214"/>
                    <a:pt x="253217" y="-1177"/>
                    <a:pt x="246288" y="6506"/>
                  </a:cubicBezTo>
                  <a:cubicBezTo>
                    <a:pt x="241763" y="11526"/>
                    <a:pt x="236555" y="16923"/>
                    <a:pt x="230521" y="19351"/>
                  </a:cubicBezTo>
                  <a:cubicBezTo>
                    <a:pt x="210417" y="27411"/>
                    <a:pt x="190078" y="35071"/>
                    <a:pt x="169361" y="41269"/>
                  </a:cubicBezTo>
                  <a:cubicBezTo>
                    <a:pt x="140750" y="49825"/>
                    <a:pt x="111643" y="56777"/>
                    <a:pt x="81664" y="58309"/>
                  </a:cubicBezTo>
                  <a:cubicBezTo>
                    <a:pt x="73297" y="58733"/>
                    <a:pt x="64836" y="57154"/>
                    <a:pt x="56022" y="56471"/>
                  </a:cubicBezTo>
                  <a:cubicBezTo>
                    <a:pt x="56257" y="57390"/>
                    <a:pt x="56422" y="58781"/>
                    <a:pt x="56941" y="60030"/>
                  </a:cubicBezTo>
                  <a:cubicBezTo>
                    <a:pt x="62385" y="72945"/>
                    <a:pt x="61065" y="78436"/>
                    <a:pt x="48951" y="85790"/>
                  </a:cubicBezTo>
                  <a:cubicBezTo>
                    <a:pt x="41622" y="90244"/>
                    <a:pt x="33278" y="92978"/>
                    <a:pt x="25689" y="97079"/>
                  </a:cubicBezTo>
                  <a:cubicBezTo>
                    <a:pt x="17676" y="101392"/>
                    <a:pt x="9993" y="106271"/>
                    <a:pt x="2310" y="111173"/>
                  </a:cubicBezTo>
                  <a:cubicBezTo>
                    <a:pt x="1108" y="111950"/>
                    <a:pt x="754" y="114048"/>
                    <a:pt x="0" y="115509"/>
                  </a:cubicBezTo>
                  <a:cubicBezTo>
                    <a:pt x="1626" y="116334"/>
                    <a:pt x="3323" y="117937"/>
                    <a:pt x="4879" y="117819"/>
                  </a:cubicBezTo>
                  <a:cubicBezTo>
                    <a:pt x="9781" y="117371"/>
                    <a:pt x="14777" y="116900"/>
                    <a:pt x="19397" y="115391"/>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54" name="Freeform: Shape 253">
              <a:extLst>
                <a:ext uri="{FF2B5EF4-FFF2-40B4-BE49-F238E27FC236}">
                  <a16:creationId xmlns:a16="http://schemas.microsoft.com/office/drawing/2014/main" id="{DFA3895F-5481-4C50-A7BC-88CB4BB6EA9E}"/>
                </a:ext>
              </a:extLst>
            </p:cNvPr>
            <p:cNvSpPr/>
            <p:nvPr/>
          </p:nvSpPr>
          <p:spPr>
            <a:xfrm>
              <a:off x="1170871" y="3380907"/>
              <a:ext cx="64372" cy="255206"/>
            </a:xfrm>
            <a:custGeom>
              <a:avLst/>
              <a:gdLst>
                <a:gd name="connsiteX0" fmla="*/ 38730 w 64372"/>
                <a:gd name="connsiteY0" fmla="*/ 250413 h 255206"/>
                <a:gd name="connsiteX1" fmla="*/ 45753 w 64372"/>
                <a:gd name="connsiteY1" fmla="*/ 228942 h 255206"/>
                <a:gd name="connsiteX2" fmla="*/ 51221 w 64372"/>
                <a:gd name="connsiteY2" fmla="*/ 180344 h 255206"/>
                <a:gd name="connsiteX3" fmla="*/ 64372 w 64372"/>
                <a:gd name="connsiteY3" fmla="*/ 55008 h 255206"/>
                <a:gd name="connsiteX4" fmla="*/ 60601 w 64372"/>
                <a:gd name="connsiteY4" fmla="*/ 8485 h 255206"/>
                <a:gd name="connsiteX5" fmla="*/ 56076 w 64372"/>
                <a:gd name="connsiteY5" fmla="*/ 0 h 255206"/>
                <a:gd name="connsiteX6" fmla="*/ 48888 w 64372"/>
                <a:gd name="connsiteY6" fmla="*/ 7542 h 255206"/>
                <a:gd name="connsiteX7" fmla="*/ 47521 w 64372"/>
                <a:gd name="connsiteY7" fmla="*/ 11713 h 255206"/>
                <a:gd name="connsiteX8" fmla="*/ 44410 w 64372"/>
                <a:gd name="connsiteY8" fmla="*/ 34386 h 255206"/>
                <a:gd name="connsiteX9" fmla="*/ 28690 w 64372"/>
                <a:gd name="connsiteY9" fmla="*/ 53029 h 255206"/>
                <a:gd name="connsiteX10" fmla="*/ 14738 w 64372"/>
                <a:gd name="connsiteY10" fmla="*/ 63799 h 255206"/>
                <a:gd name="connsiteX11" fmla="*/ 1374 w 64372"/>
                <a:gd name="connsiteY11" fmla="*/ 144332 h 255206"/>
                <a:gd name="connsiteX12" fmla="*/ 9529 w 64372"/>
                <a:gd name="connsiteY12" fmla="*/ 155645 h 255206"/>
                <a:gd name="connsiteX13" fmla="*/ 15987 w 64372"/>
                <a:gd name="connsiteY13" fmla="*/ 144709 h 255206"/>
                <a:gd name="connsiteX14" fmla="*/ 19451 w 64372"/>
                <a:gd name="connsiteY14" fmla="*/ 109333 h 255206"/>
                <a:gd name="connsiteX15" fmla="*/ 28549 w 64372"/>
                <a:gd name="connsiteY15" fmla="*/ 78364 h 255206"/>
                <a:gd name="connsiteX16" fmla="*/ 35525 w 64372"/>
                <a:gd name="connsiteY16" fmla="*/ 72661 h 255206"/>
                <a:gd name="connsiteX17" fmla="*/ 39720 w 64372"/>
                <a:gd name="connsiteY17" fmla="*/ 80815 h 255206"/>
                <a:gd name="connsiteX18" fmla="*/ 41370 w 64372"/>
                <a:gd name="connsiteY18" fmla="*/ 102993 h 255206"/>
                <a:gd name="connsiteX19" fmla="*/ 25673 w 64372"/>
                <a:gd name="connsiteY19" fmla="*/ 222508 h 255206"/>
                <a:gd name="connsiteX20" fmla="*/ 22562 w 64372"/>
                <a:gd name="connsiteY20" fmla="*/ 245793 h 255206"/>
                <a:gd name="connsiteX21" fmla="*/ 29279 w 64372"/>
                <a:gd name="connsiteY21" fmla="*/ 255032 h 255206"/>
                <a:gd name="connsiteX22" fmla="*/ 38730 w 64372"/>
                <a:gd name="connsiteY22" fmla="*/ 250413 h 255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4372" h="255206">
                  <a:moveTo>
                    <a:pt x="38730" y="250413"/>
                  </a:moveTo>
                  <a:cubicBezTo>
                    <a:pt x="42030" y="243696"/>
                    <a:pt x="44693" y="236319"/>
                    <a:pt x="45753" y="228942"/>
                  </a:cubicBezTo>
                  <a:cubicBezTo>
                    <a:pt x="48110" y="212821"/>
                    <a:pt x="48110" y="196300"/>
                    <a:pt x="51221" y="180344"/>
                  </a:cubicBezTo>
                  <a:cubicBezTo>
                    <a:pt x="59282" y="138935"/>
                    <a:pt x="62605" y="97148"/>
                    <a:pt x="64372" y="55008"/>
                  </a:cubicBezTo>
                  <a:cubicBezTo>
                    <a:pt x="63170" y="39500"/>
                    <a:pt x="62181" y="23945"/>
                    <a:pt x="60601" y="8485"/>
                  </a:cubicBezTo>
                  <a:cubicBezTo>
                    <a:pt x="60295" y="5538"/>
                    <a:pt x="57655" y="2828"/>
                    <a:pt x="56076" y="0"/>
                  </a:cubicBezTo>
                  <a:cubicBezTo>
                    <a:pt x="53649" y="2498"/>
                    <a:pt x="51103" y="4879"/>
                    <a:pt x="48888" y="7542"/>
                  </a:cubicBezTo>
                  <a:cubicBezTo>
                    <a:pt x="48016" y="8602"/>
                    <a:pt x="47710" y="10276"/>
                    <a:pt x="47521" y="11713"/>
                  </a:cubicBezTo>
                  <a:cubicBezTo>
                    <a:pt x="46461" y="19279"/>
                    <a:pt x="45895" y="26915"/>
                    <a:pt x="44410" y="34386"/>
                  </a:cubicBezTo>
                  <a:cubicBezTo>
                    <a:pt x="42619" y="43318"/>
                    <a:pt x="38377" y="51308"/>
                    <a:pt x="28690" y="53029"/>
                  </a:cubicBezTo>
                  <a:cubicBezTo>
                    <a:pt x="21596" y="54278"/>
                    <a:pt x="17448" y="58143"/>
                    <a:pt x="14738" y="63799"/>
                  </a:cubicBezTo>
                  <a:cubicBezTo>
                    <a:pt x="2529" y="89300"/>
                    <a:pt x="-2726" y="116121"/>
                    <a:pt x="1374" y="144332"/>
                  </a:cubicBezTo>
                  <a:cubicBezTo>
                    <a:pt x="2105" y="149352"/>
                    <a:pt x="3307" y="155951"/>
                    <a:pt x="9529" y="155645"/>
                  </a:cubicBezTo>
                  <a:cubicBezTo>
                    <a:pt x="11933" y="155527"/>
                    <a:pt x="15374" y="148786"/>
                    <a:pt x="15987" y="144709"/>
                  </a:cubicBezTo>
                  <a:cubicBezTo>
                    <a:pt x="17707" y="132996"/>
                    <a:pt x="17377" y="120952"/>
                    <a:pt x="19451" y="109333"/>
                  </a:cubicBezTo>
                  <a:cubicBezTo>
                    <a:pt x="21313" y="98798"/>
                    <a:pt x="24966" y="88522"/>
                    <a:pt x="28549" y="78364"/>
                  </a:cubicBezTo>
                  <a:cubicBezTo>
                    <a:pt x="29397" y="75937"/>
                    <a:pt x="33121" y="74546"/>
                    <a:pt x="35525" y="72661"/>
                  </a:cubicBezTo>
                  <a:cubicBezTo>
                    <a:pt x="36986" y="75371"/>
                    <a:pt x="39319" y="77964"/>
                    <a:pt x="39720" y="80815"/>
                  </a:cubicBezTo>
                  <a:cubicBezTo>
                    <a:pt x="40757" y="88145"/>
                    <a:pt x="41629" y="95616"/>
                    <a:pt x="41370" y="102993"/>
                  </a:cubicBezTo>
                  <a:cubicBezTo>
                    <a:pt x="39956" y="143318"/>
                    <a:pt x="35572" y="183267"/>
                    <a:pt x="25673" y="222508"/>
                  </a:cubicBezTo>
                  <a:cubicBezTo>
                    <a:pt x="23764" y="230073"/>
                    <a:pt x="22515" y="238039"/>
                    <a:pt x="22562" y="245793"/>
                  </a:cubicBezTo>
                  <a:cubicBezTo>
                    <a:pt x="22586" y="249046"/>
                    <a:pt x="26192" y="253853"/>
                    <a:pt x="29279" y="255032"/>
                  </a:cubicBezTo>
                  <a:cubicBezTo>
                    <a:pt x="31613" y="255951"/>
                    <a:pt x="37410" y="253076"/>
                    <a:pt x="38730" y="250413"/>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55" name="Freeform: Shape 254">
              <a:extLst>
                <a:ext uri="{FF2B5EF4-FFF2-40B4-BE49-F238E27FC236}">
                  <a16:creationId xmlns:a16="http://schemas.microsoft.com/office/drawing/2014/main" id="{7B5D226B-2913-4C17-850E-71E13C7D3266}"/>
                </a:ext>
              </a:extLst>
            </p:cNvPr>
            <p:cNvSpPr/>
            <p:nvPr/>
          </p:nvSpPr>
          <p:spPr>
            <a:xfrm>
              <a:off x="383276" y="2786340"/>
              <a:ext cx="130642" cy="246511"/>
            </a:xfrm>
            <a:custGeom>
              <a:avLst/>
              <a:gdLst>
                <a:gd name="connsiteX0" fmla="*/ 14611 w 130642"/>
                <a:gd name="connsiteY0" fmla="*/ 120233 h 246511"/>
                <a:gd name="connsiteX1" fmla="*/ 29742 w 130642"/>
                <a:gd name="connsiteY1" fmla="*/ 93954 h 246511"/>
                <a:gd name="connsiteX2" fmla="*/ 47630 w 130642"/>
                <a:gd name="connsiteY2" fmla="*/ 70527 h 246511"/>
                <a:gd name="connsiteX3" fmla="*/ 59768 w 130642"/>
                <a:gd name="connsiteY3" fmla="*/ 69349 h 246511"/>
                <a:gd name="connsiteX4" fmla="*/ 62148 w 130642"/>
                <a:gd name="connsiteY4" fmla="*/ 78847 h 246511"/>
                <a:gd name="connsiteX5" fmla="*/ 59131 w 130642"/>
                <a:gd name="connsiteY5" fmla="*/ 88675 h 246511"/>
                <a:gd name="connsiteX6" fmla="*/ 42115 w 130642"/>
                <a:gd name="connsiteY6" fmla="*/ 124027 h 246511"/>
                <a:gd name="connsiteX7" fmla="*/ 20574 w 130642"/>
                <a:gd name="connsiteY7" fmla="*/ 222542 h 246511"/>
                <a:gd name="connsiteX8" fmla="*/ 23897 w 130642"/>
                <a:gd name="connsiteY8" fmla="*/ 246511 h 246511"/>
                <a:gd name="connsiteX9" fmla="*/ 28045 w 130642"/>
                <a:gd name="connsiteY9" fmla="*/ 243612 h 246511"/>
                <a:gd name="connsiteX10" fmla="*/ 38203 w 130642"/>
                <a:gd name="connsiteY10" fmla="*/ 216815 h 246511"/>
                <a:gd name="connsiteX11" fmla="*/ 56610 w 130642"/>
                <a:gd name="connsiteY11" fmla="*/ 140760 h 246511"/>
                <a:gd name="connsiteX12" fmla="*/ 119584 w 130642"/>
                <a:gd name="connsiteY12" fmla="*/ 32347 h 246511"/>
                <a:gd name="connsiteX13" fmla="*/ 130637 w 130642"/>
                <a:gd name="connsiteY13" fmla="*/ 9627 h 246511"/>
                <a:gd name="connsiteX14" fmla="*/ 116779 w 130642"/>
                <a:gd name="connsiteY14" fmla="*/ 1519 h 246511"/>
                <a:gd name="connsiteX15" fmla="*/ 107918 w 130642"/>
                <a:gd name="connsiteY15" fmla="*/ 9273 h 246511"/>
                <a:gd name="connsiteX16" fmla="*/ 88851 w 130642"/>
                <a:gd name="connsiteY16" fmla="*/ 37484 h 246511"/>
                <a:gd name="connsiteX17" fmla="*/ 74309 w 130642"/>
                <a:gd name="connsiteY17" fmla="*/ 54972 h 246511"/>
                <a:gd name="connsiteX18" fmla="*/ 61842 w 130642"/>
                <a:gd name="connsiteY18" fmla="*/ 56103 h 246511"/>
                <a:gd name="connsiteX19" fmla="*/ 40701 w 130642"/>
                <a:gd name="connsiteY19" fmla="*/ 57093 h 246511"/>
                <a:gd name="connsiteX20" fmla="*/ 16096 w 130642"/>
                <a:gd name="connsiteY20" fmla="*/ 81463 h 246511"/>
                <a:gd name="connsiteX21" fmla="*/ 352 w 130642"/>
                <a:gd name="connsiteY21" fmla="*/ 113728 h 246511"/>
                <a:gd name="connsiteX22" fmla="*/ 3275 w 130642"/>
                <a:gd name="connsiteY22" fmla="*/ 127939 h 246511"/>
                <a:gd name="connsiteX23" fmla="*/ 14611 w 130642"/>
                <a:gd name="connsiteY23" fmla="*/ 120233 h 246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642" h="246511">
                  <a:moveTo>
                    <a:pt x="14611" y="120233"/>
                  </a:moveTo>
                  <a:cubicBezTo>
                    <a:pt x="20291" y="111913"/>
                    <a:pt x="24250" y="102438"/>
                    <a:pt x="29742" y="93954"/>
                  </a:cubicBezTo>
                  <a:cubicBezTo>
                    <a:pt x="35068" y="85705"/>
                    <a:pt x="40866" y="77598"/>
                    <a:pt x="47630" y="70527"/>
                  </a:cubicBezTo>
                  <a:cubicBezTo>
                    <a:pt x="49869" y="68194"/>
                    <a:pt x="55997" y="68288"/>
                    <a:pt x="59768" y="69349"/>
                  </a:cubicBezTo>
                  <a:cubicBezTo>
                    <a:pt x="61394" y="69797"/>
                    <a:pt x="62266" y="75547"/>
                    <a:pt x="62148" y="78847"/>
                  </a:cubicBezTo>
                  <a:cubicBezTo>
                    <a:pt x="62030" y="82170"/>
                    <a:pt x="60569" y="85564"/>
                    <a:pt x="59131" y="88675"/>
                  </a:cubicBezTo>
                  <a:cubicBezTo>
                    <a:pt x="53616" y="100529"/>
                    <a:pt x="48219" y="112479"/>
                    <a:pt x="42115" y="124027"/>
                  </a:cubicBezTo>
                  <a:cubicBezTo>
                    <a:pt x="25782" y="154925"/>
                    <a:pt x="17958" y="187614"/>
                    <a:pt x="20574" y="222542"/>
                  </a:cubicBezTo>
                  <a:cubicBezTo>
                    <a:pt x="21139" y="230178"/>
                    <a:pt x="22648" y="237744"/>
                    <a:pt x="23897" y="246511"/>
                  </a:cubicBezTo>
                  <a:cubicBezTo>
                    <a:pt x="26536" y="244720"/>
                    <a:pt x="27762" y="244343"/>
                    <a:pt x="28045" y="243612"/>
                  </a:cubicBezTo>
                  <a:cubicBezTo>
                    <a:pt x="31556" y="234727"/>
                    <a:pt x="35846" y="226030"/>
                    <a:pt x="38203" y="216815"/>
                  </a:cubicBezTo>
                  <a:cubicBezTo>
                    <a:pt x="44637" y="191527"/>
                    <a:pt x="48313" y="165366"/>
                    <a:pt x="56610" y="140760"/>
                  </a:cubicBezTo>
                  <a:cubicBezTo>
                    <a:pt x="70138" y="100624"/>
                    <a:pt x="87036" y="61854"/>
                    <a:pt x="119584" y="32347"/>
                  </a:cubicBezTo>
                  <a:cubicBezTo>
                    <a:pt x="125971" y="26572"/>
                    <a:pt x="130826" y="19078"/>
                    <a:pt x="130637" y="9627"/>
                  </a:cubicBezTo>
                  <a:cubicBezTo>
                    <a:pt x="130496" y="1849"/>
                    <a:pt x="123402" y="-2487"/>
                    <a:pt x="116779" y="1519"/>
                  </a:cubicBezTo>
                  <a:cubicBezTo>
                    <a:pt x="113456" y="3523"/>
                    <a:pt x="110157" y="6162"/>
                    <a:pt x="107918" y="9273"/>
                  </a:cubicBezTo>
                  <a:cubicBezTo>
                    <a:pt x="101295" y="18488"/>
                    <a:pt x="95426" y="28246"/>
                    <a:pt x="88851" y="37484"/>
                  </a:cubicBezTo>
                  <a:cubicBezTo>
                    <a:pt x="84444" y="43683"/>
                    <a:pt x="80013" y="50141"/>
                    <a:pt x="74309" y="54972"/>
                  </a:cubicBezTo>
                  <a:cubicBezTo>
                    <a:pt x="71599" y="57282"/>
                    <a:pt x="64623" y="57989"/>
                    <a:pt x="61842" y="56103"/>
                  </a:cubicBezTo>
                  <a:cubicBezTo>
                    <a:pt x="53993" y="50824"/>
                    <a:pt x="46829" y="52002"/>
                    <a:pt x="40701" y="57093"/>
                  </a:cubicBezTo>
                  <a:cubicBezTo>
                    <a:pt x="31816" y="64447"/>
                    <a:pt x="22695" y="72177"/>
                    <a:pt x="16096" y="81463"/>
                  </a:cubicBezTo>
                  <a:cubicBezTo>
                    <a:pt x="9214" y="91102"/>
                    <a:pt x="4477" y="102533"/>
                    <a:pt x="352" y="113728"/>
                  </a:cubicBezTo>
                  <a:cubicBezTo>
                    <a:pt x="-1062" y="117593"/>
                    <a:pt x="2167" y="123155"/>
                    <a:pt x="3275" y="127939"/>
                  </a:cubicBezTo>
                  <a:cubicBezTo>
                    <a:pt x="7093" y="125441"/>
                    <a:pt x="12207" y="123744"/>
                    <a:pt x="14611" y="120233"/>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56" name="Freeform: Shape 255">
              <a:extLst>
                <a:ext uri="{FF2B5EF4-FFF2-40B4-BE49-F238E27FC236}">
                  <a16:creationId xmlns:a16="http://schemas.microsoft.com/office/drawing/2014/main" id="{9BC0AD4D-F1C2-4911-9972-146905C6AB15}"/>
                </a:ext>
              </a:extLst>
            </p:cNvPr>
            <p:cNvSpPr/>
            <p:nvPr/>
          </p:nvSpPr>
          <p:spPr>
            <a:xfrm>
              <a:off x="395541" y="3043174"/>
              <a:ext cx="61705" cy="337316"/>
            </a:xfrm>
            <a:custGeom>
              <a:avLst/>
              <a:gdLst>
                <a:gd name="connsiteX0" fmla="*/ 11044 w 61705"/>
                <a:gd name="connsiteY0" fmla="*/ 214848 h 337316"/>
                <a:gd name="connsiteX1" fmla="*/ 20047 w 61705"/>
                <a:gd name="connsiteY1" fmla="*/ 239359 h 337316"/>
                <a:gd name="connsiteX2" fmla="*/ 35719 w 61705"/>
                <a:gd name="connsiteY2" fmla="*/ 327481 h 337316"/>
                <a:gd name="connsiteX3" fmla="*/ 58722 w 61705"/>
                <a:gd name="connsiteY3" fmla="*/ 334905 h 337316"/>
                <a:gd name="connsiteX4" fmla="*/ 61668 w 61705"/>
                <a:gd name="connsiteY4" fmla="*/ 329296 h 337316"/>
                <a:gd name="connsiteX5" fmla="*/ 60419 w 61705"/>
                <a:gd name="connsiteY5" fmla="*/ 317676 h 337316"/>
                <a:gd name="connsiteX6" fmla="*/ 31336 w 61705"/>
                <a:gd name="connsiteY6" fmla="*/ 203960 h 337316"/>
                <a:gd name="connsiteX7" fmla="*/ 21767 w 61705"/>
                <a:gd name="connsiteY7" fmla="*/ 119350 h 337316"/>
                <a:gd name="connsiteX8" fmla="*/ 15357 w 61705"/>
                <a:gd name="connsiteY8" fmla="*/ 26868 h 337316"/>
                <a:gd name="connsiteX9" fmla="*/ 9464 w 61705"/>
                <a:gd name="connsiteY9" fmla="*/ 0 h 337316"/>
                <a:gd name="connsiteX10" fmla="*/ 4892 w 61705"/>
                <a:gd name="connsiteY10" fmla="*/ 189 h 337316"/>
                <a:gd name="connsiteX11" fmla="*/ 956 w 61705"/>
                <a:gd name="connsiteY11" fmla="*/ 29602 h 337316"/>
                <a:gd name="connsiteX12" fmla="*/ 8286 w 61705"/>
                <a:gd name="connsiteY12" fmla="*/ 205845 h 337316"/>
                <a:gd name="connsiteX13" fmla="*/ 11044 w 61705"/>
                <a:gd name="connsiteY13" fmla="*/ 214848 h 337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705" h="337316">
                  <a:moveTo>
                    <a:pt x="11044" y="214848"/>
                  </a:moveTo>
                  <a:cubicBezTo>
                    <a:pt x="17784" y="221824"/>
                    <a:pt x="18491" y="230733"/>
                    <a:pt x="20047" y="239359"/>
                  </a:cubicBezTo>
                  <a:cubicBezTo>
                    <a:pt x="25326" y="268725"/>
                    <a:pt x="30275" y="298138"/>
                    <a:pt x="35719" y="327481"/>
                  </a:cubicBezTo>
                  <a:cubicBezTo>
                    <a:pt x="37251" y="335800"/>
                    <a:pt x="52217" y="340443"/>
                    <a:pt x="58722" y="334905"/>
                  </a:cubicBezTo>
                  <a:cubicBezTo>
                    <a:pt x="60254" y="333609"/>
                    <a:pt x="61597" y="331205"/>
                    <a:pt x="61668" y="329296"/>
                  </a:cubicBezTo>
                  <a:cubicBezTo>
                    <a:pt x="61786" y="325430"/>
                    <a:pt x="61692" y="321259"/>
                    <a:pt x="60419" y="317676"/>
                  </a:cubicBezTo>
                  <a:cubicBezTo>
                    <a:pt x="47032" y="280698"/>
                    <a:pt x="36945" y="242847"/>
                    <a:pt x="31336" y="203960"/>
                  </a:cubicBezTo>
                  <a:cubicBezTo>
                    <a:pt x="27282" y="175866"/>
                    <a:pt x="24218" y="147608"/>
                    <a:pt x="21767" y="119350"/>
                  </a:cubicBezTo>
                  <a:cubicBezTo>
                    <a:pt x="19080" y="88569"/>
                    <a:pt x="17902" y="57671"/>
                    <a:pt x="15357" y="26868"/>
                  </a:cubicBezTo>
                  <a:cubicBezTo>
                    <a:pt x="14602" y="17818"/>
                    <a:pt x="11491" y="8956"/>
                    <a:pt x="9464" y="0"/>
                  </a:cubicBezTo>
                  <a:cubicBezTo>
                    <a:pt x="7933" y="71"/>
                    <a:pt x="6424" y="141"/>
                    <a:pt x="4892" y="189"/>
                  </a:cubicBezTo>
                  <a:cubicBezTo>
                    <a:pt x="3549" y="9993"/>
                    <a:pt x="1381" y="19750"/>
                    <a:pt x="956" y="29602"/>
                  </a:cubicBezTo>
                  <a:cubicBezTo>
                    <a:pt x="-1542" y="88546"/>
                    <a:pt x="838" y="147302"/>
                    <a:pt x="8286" y="205845"/>
                  </a:cubicBezTo>
                  <a:cubicBezTo>
                    <a:pt x="8663" y="208956"/>
                    <a:pt x="9087" y="212821"/>
                    <a:pt x="11044" y="214848"/>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57" name="Freeform: Shape 256">
              <a:extLst>
                <a:ext uri="{FF2B5EF4-FFF2-40B4-BE49-F238E27FC236}">
                  <a16:creationId xmlns:a16="http://schemas.microsoft.com/office/drawing/2014/main" id="{218BE707-50C6-4ECF-A907-4950B294CF40}"/>
                </a:ext>
              </a:extLst>
            </p:cNvPr>
            <p:cNvSpPr/>
            <p:nvPr/>
          </p:nvSpPr>
          <p:spPr>
            <a:xfrm>
              <a:off x="946077" y="3590547"/>
              <a:ext cx="147414" cy="163626"/>
            </a:xfrm>
            <a:custGeom>
              <a:avLst/>
              <a:gdLst>
                <a:gd name="connsiteX0" fmla="*/ 6230 w 147414"/>
                <a:gd name="connsiteY0" fmla="*/ 163516 h 163626"/>
                <a:gd name="connsiteX1" fmla="*/ 16788 w 147414"/>
                <a:gd name="connsiteY1" fmla="*/ 160335 h 163626"/>
                <a:gd name="connsiteX2" fmla="*/ 43255 w 147414"/>
                <a:gd name="connsiteY2" fmla="*/ 147184 h 163626"/>
                <a:gd name="connsiteX3" fmla="*/ 53908 w 147414"/>
                <a:gd name="connsiteY3" fmla="*/ 153005 h 163626"/>
                <a:gd name="connsiteX4" fmla="*/ 66494 w 147414"/>
                <a:gd name="connsiteY4" fmla="*/ 158426 h 163626"/>
                <a:gd name="connsiteX5" fmla="*/ 73211 w 147414"/>
                <a:gd name="connsiteY5" fmla="*/ 153830 h 163626"/>
                <a:gd name="connsiteX6" fmla="*/ 141983 w 147414"/>
                <a:gd name="connsiteY6" fmla="*/ 51473 h 163626"/>
                <a:gd name="connsiteX7" fmla="*/ 145235 w 147414"/>
                <a:gd name="connsiteY7" fmla="*/ 707 h 163626"/>
                <a:gd name="connsiteX8" fmla="*/ 143067 w 147414"/>
                <a:gd name="connsiteY8" fmla="*/ 0 h 163626"/>
                <a:gd name="connsiteX9" fmla="*/ 136963 w 147414"/>
                <a:gd name="connsiteY9" fmla="*/ 14754 h 163626"/>
                <a:gd name="connsiteX10" fmla="*/ 121361 w 147414"/>
                <a:gd name="connsiteY10" fmla="*/ 54608 h 163626"/>
                <a:gd name="connsiteX11" fmla="*/ 94304 w 147414"/>
                <a:gd name="connsiteY11" fmla="*/ 66227 h 163626"/>
                <a:gd name="connsiteX12" fmla="*/ 79739 w 147414"/>
                <a:gd name="connsiteY12" fmla="*/ 64082 h 163626"/>
                <a:gd name="connsiteX13" fmla="*/ 68238 w 147414"/>
                <a:gd name="connsiteY13" fmla="*/ 74098 h 163626"/>
                <a:gd name="connsiteX14" fmla="*/ 59070 w 147414"/>
                <a:gd name="connsiteY14" fmla="*/ 96182 h 163626"/>
                <a:gd name="connsiteX15" fmla="*/ 15822 w 147414"/>
                <a:gd name="connsiteY15" fmla="*/ 139760 h 163626"/>
                <a:gd name="connsiteX16" fmla="*/ 1375 w 147414"/>
                <a:gd name="connsiteY16" fmla="*/ 156493 h 163626"/>
                <a:gd name="connsiteX17" fmla="*/ 6230 w 147414"/>
                <a:gd name="connsiteY17" fmla="*/ 163516 h 163626"/>
                <a:gd name="connsiteX18" fmla="*/ 69935 w 147414"/>
                <a:gd name="connsiteY18" fmla="*/ 124440 h 163626"/>
                <a:gd name="connsiteX19" fmla="*/ 106654 w 147414"/>
                <a:gd name="connsiteY19" fmla="*/ 87250 h 163626"/>
                <a:gd name="connsiteX20" fmla="*/ 108374 w 147414"/>
                <a:gd name="connsiteY20" fmla="*/ 88664 h 163626"/>
                <a:gd name="connsiteX21" fmla="*/ 70972 w 147414"/>
                <a:gd name="connsiteY21" fmla="*/ 140537 h 163626"/>
                <a:gd name="connsiteX22" fmla="*/ 68002 w 147414"/>
                <a:gd name="connsiteY22" fmla="*/ 139571 h 163626"/>
                <a:gd name="connsiteX23" fmla="*/ 69935 w 147414"/>
                <a:gd name="connsiteY23" fmla="*/ 124440 h 163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7414" h="163626">
                  <a:moveTo>
                    <a:pt x="6230" y="163516"/>
                  </a:moveTo>
                  <a:cubicBezTo>
                    <a:pt x="9836" y="163022"/>
                    <a:pt x="13489" y="161890"/>
                    <a:pt x="16788" y="160335"/>
                  </a:cubicBezTo>
                  <a:cubicBezTo>
                    <a:pt x="25697" y="156116"/>
                    <a:pt x="34252" y="151190"/>
                    <a:pt x="43255" y="147184"/>
                  </a:cubicBezTo>
                  <a:cubicBezTo>
                    <a:pt x="49265" y="144520"/>
                    <a:pt x="52565" y="146712"/>
                    <a:pt x="53908" y="153005"/>
                  </a:cubicBezTo>
                  <a:cubicBezTo>
                    <a:pt x="55817" y="161937"/>
                    <a:pt x="58386" y="163069"/>
                    <a:pt x="66494" y="158426"/>
                  </a:cubicBezTo>
                  <a:cubicBezTo>
                    <a:pt x="68850" y="157082"/>
                    <a:pt x="71184" y="155621"/>
                    <a:pt x="73211" y="153830"/>
                  </a:cubicBezTo>
                  <a:cubicBezTo>
                    <a:pt x="105334" y="125902"/>
                    <a:pt x="130670" y="93377"/>
                    <a:pt x="141983" y="51473"/>
                  </a:cubicBezTo>
                  <a:cubicBezTo>
                    <a:pt x="146484" y="34763"/>
                    <a:pt x="149784" y="17935"/>
                    <a:pt x="145235" y="707"/>
                  </a:cubicBezTo>
                  <a:cubicBezTo>
                    <a:pt x="144504" y="471"/>
                    <a:pt x="143774" y="236"/>
                    <a:pt x="143067" y="0"/>
                  </a:cubicBezTo>
                  <a:cubicBezTo>
                    <a:pt x="141040" y="4902"/>
                    <a:pt x="138895" y="9781"/>
                    <a:pt x="136963" y="14754"/>
                  </a:cubicBezTo>
                  <a:cubicBezTo>
                    <a:pt x="131801" y="28046"/>
                    <a:pt x="127488" y="41763"/>
                    <a:pt x="121361" y="54608"/>
                  </a:cubicBezTo>
                  <a:cubicBezTo>
                    <a:pt x="115539" y="66816"/>
                    <a:pt x="107549" y="69338"/>
                    <a:pt x="94304" y="66227"/>
                  </a:cubicBezTo>
                  <a:cubicBezTo>
                    <a:pt x="89543" y="65119"/>
                    <a:pt x="84618" y="64294"/>
                    <a:pt x="79739" y="64082"/>
                  </a:cubicBezTo>
                  <a:cubicBezTo>
                    <a:pt x="73046" y="63799"/>
                    <a:pt x="70005" y="67594"/>
                    <a:pt x="68238" y="74098"/>
                  </a:cubicBezTo>
                  <a:cubicBezTo>
                    <a:pt x="66140" y="81805"/>
                    <a:pt x="64113" y="90549"/>
                    <a:pt x="59070" y="96182"/>
                  </a:cubicBezTo>
                  <a:cubicBezTo>
                    <a:pt x="45471" y="111431"/>
                    <a:pt x="30222" y="125194"/>
                    <a:pt x="15822" y="139760"/>
                  </a:cubicBezTo>
                  <a:cubicBezTo>
                    <a:pt x="10637" y="144992"/>
                    <a:pt x="5523" y="150460"/>
                    <a:pt x="1375" y="156493"/>
                  </a:cubicBezTo>
                  <a:cubicBezTo>
                    <a:pt x="-1736" y="161065"/>
                    <a:pt x="667" y="164271"/>
                    <a:pt x="6230" y="163516"/>
                  </a:cubicBezTo>
                  <a:close/>
                  <a:moveTo>
                    <a:pt x="69935" y="124440"/>
                  </a:moveTo>
                  <a:cubicBezTo>
                    <a:pt x="77688" y="107730"/>
                    <a:pt x="92112" y="97337"/>
                    <a:pt x="106654" y="87250"/>
                  </a:cubicBezTo>
                  <a:cubicBezTo>
                    <a:pt x="107220" y="87721"/>
                    <a:pt x="107809" y="88192"/>
                    <a:pt x="108374" y="88664"/>
                  </a:cubicBezTo>
                  <a:cubicBezTo>
                    <a:pt x="95907" y="105963"/>
                    <a:pt x="83439" y="123238"/>
                    <a:pt x="70972" y="140537"/>
                  </a:cubicBezTo>
                  <a:cubicBezTo>
                    <a:pt x="69982" y="140207"/>
                    <a:pt x="68992" y="139901"/>
                    <a:pt x="68002" y="139571"/>
                  </a:cubicBezTo>
                  <a:cubicBezTo>
                    <a:pt x="68568" y="134504"/>
                    <a:pt x="67884" y="128848"/>
                    <a:pt x="69935" y="124440"/>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58" name="Freeform: Shape 257">
              <a:extLst>
                <a:ext uri="{FF2B5EF4-FFF2-40B4-BE49-F238E27FC236}">
                  <a16:creationId xmlns:a16="http://schemas.microsoft.com/office/drawing/2014/main" id="{795BA0FB-C6D7-42E6-A543-B14863E50E4B}"/>
                </a:ext>
              </a:extLst>
            </p:cNvPr>
            <p:cNvSpPr/>
            <p:nvPr/>
          </p:nvSpPr>
          <p:spPr>
            <a:xfrm>
              <a:off x="910894" y="3764127"/>
              <a:ext cx="266277" cy="168717"/>
            </a:xfrm>
            <a:custGeom>
              <a:avLst/>
              <a:gdLst>
                <a:gd name="connsiteX0" fmla="*/ 181950 w 266277"/>
                <a:gd name="connsiteY0" fmla="*/ 80651 h 168717"/>
                <a:gd name="connsiteX1" fmla="*/ 203774 w 266277"/>
                <a:gd name="connsiteY1" fmla="*/ 70257 h 168717"/>
                <a:gd name="connsiteX2" fmla="*/ 256803 w 266277"/>
                <a:gd name="connsiteY2" fmla="*/ 15484 h 168717"/>
                <a:gd name="connsiteX3" fmla="*/ 266277 w 266277"/>
                <a:gd name="connsiteY3" fmla="*/ 0 h 168717"/>
                <a:gd name="connsiteX4" fmla="*/ 255648 w 266277"/>
                <a:gd name="connsiteY4" fmla="*/ 966 h 168717"/>
                <a:gd name="connsiteX5" fmla="*/ 207050 w 266277"/>
                <a:gd name="connsiteY5" fmla="*/ 24016 h 168717"/>
                <a:gd name="connsiteX6" fmla="*/ 198118 w 266277"/>
                <a:gd name="connsiteY6" fmla="*/ 32760 h 168717"/>
                <a:gd name="connsiteX7" fmla="*/ 188926 w 266277"/>
                <a:gd name="connsiteY7" fmla="*/ 44073 h 168717"/>
                <a:gd name="connsiteX8" fmla="*/ 81455 w 266277"/>
                <a:gd name="connsiteY8" fmla="*/ 116498 h 168717"/>
                <a:gd name="connsiteX9" fmla="*/ 56732 w 266277"/>
                <a:gd name="connsiteY9" fmla="*/ 128023 h 168717"/>
                <a:gd name="connsiteX10" fmla="*/ 6767 w 266277"/>
                <a:gd name="connsiteY10" fmla="*/ 155715 h 168717"/>
                <a:gd name="connsiteX11" fmla="*/ 1511 w 266277"/>
                <a:gd name="connsiteY11" fmla="*/ 161914 h 168717"/>
                <a:gd name="connsiteX12" fmla="*/ 5400 w 266277"/>
                <a:gd name="connsiteY12" fmla="*/ 168702 h 168717"/>
                <a:gd name="connsiteX13" fmla="*/ 28615 w 266277"/>
                <a:gd name="connsiteY13" fmla="*/ 156069 h 168717"/>
                <a:gd name="connsiteX14" fmla="*/ 44641 w 266277"/>
                <a:gd name="connsiteY14" fmla="*/ 147820 h 168717"/>
                <a:gd name="connsiteX15" fmla="*/ 64557 w 266277"/>
                <a:gd name="connsiteY15" fmla="*/ 145204 h 168717"/>
                <a:gd name="connsiteX16" fmla="*/ 99768 w 266277"/>
                <a:gd name="connsiteY16" fmla="*/ 127976 h 168717"/>
                <a:gd name="connsiteX17" fmla="*/ 181950 w 266277"/>
                <a:gd name="connsiteY17" fmla="*/ 80651 h 168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277" h="168717">
                  <a:moveTo>
                    <a:pt x="181950" y="80651"/>
                  </a:moveTo>
                  <a:cubicBezTo>
                    <a:pt x="188950" y="76668"/>
                    <a:pt x="197458" y="74994"/>
                    <a:pt x="203774" y="70257"/>
                  </a:cubicBezTo>
                  <a:cubicBezTo>
                    <a:pt x="224279" y="54867"/>
                    <a:pt x="241295" y="35824"/>
                    <a:pt x="256803" y="15484"/>
                  </a:cubicBezTo>
                  <a:cubicBezTo>
                    <a:pt x="260008" y="11289"/>
                    <a:pt x="262365" y="6458"/>
                    <a:pt x="266277" y="0"/>
                  </a:cubicBezTo>
                  <a:cubicBezTo>
                    <a:pt x="260927" y="448"/>
                    <a:pt x="258146" y="212"/>
                    <a:pt x="255648" y="966"/>
                  </a:cubicBezTo>
                  <a:cubicBezTo>
                    <a:pt x="238325" y="6269"/>
                    <a:pt x="221780" y="13316"/>
                    <a:pt x="207050" y="24016"/>
                  </a:cubicBezTo>
                  <a:cubicBezTo>
                    <a:pt x="203704" y="26444"/>
                    <a:pt x="200875" y="29649"/>
                    <a:pt x="198118" y="32760"/>
                  </a:cubicBezTo>
                  <a:cubicBezTo>
                    <a:pt x="194913" y="36413"/>
                    <a:pt x="192579" y="40985"/>
                    <a:pt x="188926" y="44073"/>
                  </a:cubicBezTo>
                  <a:cubicBezTo>
                    <a:pt x="155695" y="72048"/>
                    <a:pt x="119023" y="94956"/>
                    <a:pt x="81455" y="116498"/>
                  </a:cubicBezTo>
                  <a:cubicBezTo>
                    <a:pt x="73560" y="121023"/>
                    <a:pt x="65405" y="126043"/>
                    <a:pt x="56732" y="128023"/>
                  </a:cubicBezTo>
                  <a:cubicBezTo>
                    <a:pt x="37147" y="132454"/>
                    <a:pt x="21521" y="143083"/>
                    <a:pt x="6767" y="155715"/>
                  </a:cubicBezTo>
                  <a:cubicBezTo>
                    <a:pt x="4740" y="157459"/>
                    <a:pt x="2996" y="159675"/>
                    <a:pt x="1511" y="161914"/>
                  </a:cubicBezTo>
                  <a:cubicBezTo>
                    <a:pt x="-1482" y="166486"/>
                    <a:pt x="50" y="168937"/>
                    <a:pt x="5400" y="168702"/>
                  </a:cubicBezTo>
                  <a:cubicBezTo>
                    <a:pt x="15134" y="168277"/>
                    <a:pt x="22864" y="163870"/>
                    <a:pt x="28615" y="156069"/>
                  </a:cubicBezTo>
                  <a:cubicBezTo>
                    <a:pt x="32645" y="150601"/>
                    <a:pt x="37618" y="145652"/>
                    <a:pt x="44641" y="147820"/>
                  </a:cubicBezTo>
                  <a:cubicBezTo>
                    <a:pt x="52089" y="150130"/>
                    <a:pt x="58405" y="147914"/>
                    <a:pt x="64557" y="145204"/>
                  </a:cubicBezTo>
                  <a:cubicBezTo>
                    <a:pt x="76506" y="139925"/>
                    <a:pt x="88408" y="134386"/>
                    <a:pt x="99768" y="127976"/>
                  </a:cubicBezTo>
                  <a:cubicBezTo>
                    <a:pt x="127319" y="112515"/>
                    <a:pt x="154470" y="96300"/>
                    <a:pt x="181950" y="80651"/>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59" name="Freeform: Shape 258">
              <a:extLst>
                <a:ext uri="{FF2B5EF4-FFF2-40B4-BE49-F238E27FC236}">
                  <a16:creationId xmlns:a16="http://schemas.microsoft.com/office/drawing/2014/main" id="{6D206BA7-3E8E-4DAD-90EC-1102FF363AC7}"/>
                </a:ext>
              </a:extLst>
            </p:cNvPr>
            <p:cNvSpPr/>
            <p:nvPr/>
          </p:nvSpPr>
          <p:spPr>
            <a:xfrm>
              <a:off x="537211" y="2345150"/>
              <a:ext cx="282335" cy="124380"/>
            </a:xfrm>
            <a:custGeom>
              <a:avLst/>
              <a:gdLst>
                <a:gd name="connsiteX0" fmla="*/ 40950 w 282335"/>
                <a:gd name="connsiteY0" fmla="*/ 87206 h 124380"/>
                <a:gd name="connsiteX1" fmla="*/ 98668 w 282335"/>
                <a:gd name="connsiteY1" fmla="*/ 72122 h 124380"/>
                <a:gd name="connsiteX2" fmla="*/ 124263 w 282335"/>
                <a:gd name="connsiteY2" fmla="*/ 49238 h 124380"/>
                <a:gd name="connsiteX3" fmla="*/ 148327 w 282335"/>
                <a:gd name="connsiteY3" fmla="*/ 24373 h 124380"/>
                <a:gd name="connsiteX4" fmla="*/ 242600 w 282335"/>
                <a:gd name="connsiteY4" fmla="*/ 15299 h 124380"/>
                <a:gd name="connsiteX5" fmla="*/ 273474 w 282335"/>
                <a:gd name="connsiteY5" fmla="*/ 18623 h 124380"/>
                <a:gd name="connsiteX6" fmla="*/ 282336 w 282335"/>
                <a:gd name="connsiteY6" fmla="*/ 14804 h 124380"/>
                <a:gd name="connsiteX7" fmla="*/ 277080 w 282335"/>
                <a:gd name="connsiteY7" fmla="*/ 5754 h 124380"/>
                <a:gd name="connsiteX8" fmla="*/ 264047 w 282335"/>
                <a:gd name="connsiteY8" fmla="*/ 1135 h 124380"/>
                <a:gd name="connsiteX9" fmla="*/ 202699 w 282335"/>
                <a:gd name="connsiteY9" fmla="*/ 428 h 124380"/>
                <a:gd name="connsiteX10" fmla="*/ 134846 w 282335"/>
                <a:gd name="connsiteY10" fmla="*/ 6862 h 124380"/>
                <a:gd name="connsiteX11" fmla="*/ 111678 w 282335"/>
                <a:gd name="connsiteY11" fmla="*/ 25269 h 124380"/>
                <a:gd name="connsiteX12" fmla="*/ 101897 w 282335"/>
                <a:gd name="connsiteY12" fmla="*/ 52302 h 124380"/>
                <a:gd name="connsiteX13" fmla="*/ 86342 w 282335"/>
                <a:gd name="connsiteY13" fmla="*/ 58359 h 124380"/>
                <a:gd name="connsiteX14" fmla="*/ 77669 w 282335"/>
                <a:gd name="connsiteY14" fmla="*/ 57015 h 124380"/>
                <a:gd name="connsiteX15" fmla="*/ 4584 w 282335"/>
                <a:gd name="connsiteY15" fmla="*/ 104222 h 124380"/>
                <a:gd name="connsiteX16" fmla="*/ 82 w 282335"/>
                <a:gd name="connsiteY16" fmla="*/ 116619 h 124380"/>
                <a:gd name="connsiteX17" fmla="*/ 1968 w 282335"/>
                <a:gd name="connsiteY17" fmla="*/ 123690 h 124380"/>
                <a:gd name="connsiteX18" fmla="*/ 21718 w 282335"/>
                <a:gd name="connsiteY18" fmla="*/ 123195 h 124380"/>
                <a:gd name="connsiteX19" fmla="*/ 25890 w 282335"/>
                <a:gd name="connsiteY19" fmla="*/ 109148 h 124380"/>
                <a:gd name="connsiteX20" fmla="*/ 40950 w 282335"/>
                <a:gd name="connsiteY20" fmla="*/ 87206 h 12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2335" h="124380">
                  <a:moveTo>
                    <a:pt x="40950" y="87206"/>
                  </a:moveTo>
                  <a:cubicBezTo>
                    <a:pt x="60794" y="84614"/>
                    <a:pt x="80356" y="80536"/>
                    <a:pt x="98668" y="72122"/>
                  </a:cubicBezTo>
                  <a:cubicBezTo>
                    <a:pt x="109486" y="67150"/>
                    <a:pt x="122072" y="61776"/>
                    <a:pt x="124263" y="49238"/>
                  </a:cubicBezTo>
                  <a:cubicBezTo>
                    <a:pt x="126880" y="34272"/>
                    <a:pt x="136330" y="28498"/>
                    <a:pt x="148327" y="24373"/>
                  </a:cubicBezTo>
                  <a:cubicBezTo>
                    <a:pt x="178965" y="13791"/>
                    <a:pt x="210523" y="11529"/>
                    <a:pt x="242600" y="15299"/>
                  </a:cubicBezTo>
                  <a:cubicBezTo>
                    <a:pt x="252875" y="16501"/>
                    <a:pt x="263151" y="18033"/>
                    <a:pt x="273474" y="18623"/>
                  </a:cubicBezTo>
                  <a:cubicBezTo>
                    <a:pt x="276349" y="18788"/>
                    <a:pt x="279390" y="16148"/>
                    <a:pt x="282336" y="14804"/>
                  </a:cubicBezTo>
                  <a:cubicBezTo>
                    <a:pt x="280639" y="11693"/>
                    <a:pt x="279696" y="7522"/>
                    <a:pt x="277080" y="5754"/>
                  </a:cubicBezTo>
                  <a:cubicBezTo>
                    <a:pt x="273356" y="3232"/>
                    <a:pt x="268501" y="1276"/>
                    <a:pt x="264047" y="1135"/>
                  </a:cubicBezTo>
                  <a:cubicBezTo>
                    <a:pt x="243613" y="428"/>
                    <a:pt x="223085" y="-586"/>
                    <a:pt x="202699" y="428"/>
                  </a:cubicBezTo>
                  <a:cubicBezTo>
                    <a:pt x="180026" y="1536"/>
                    <a:pt x="157495" y="5047"/>
                    <a:pt x="134846" y="6862"/>
                  </a:cubicBezTo>
                  <a:cubicBezTo>
                    <a:pt x="116745" y="8300"/>
                    <a:pt x="116910" y="7923"/>
                    <a:pt x="111678" y="25269"/>
                  </a:cubicBezTo>
                  <a:cubicBezTo>
                    <a:pt x="108921" y="34437"/>
                    <a:pt x="105833" y="43581"/>
                    <a:pt x="101897" y="52302"/>
                  </a:cubicBezTo>
                  <a:cubicBezTo>
                    <a:pt x="99069" y="58547"/>
                    <a:pt x="94143" y="62459"/>
                    <a:pt x="86342" y="58359"/>
                  </a:cubicBezTo>
                  <a:cubicBezTo>
                    <a:pt x="83891" y="57062"/>
                    <a:pt x="80568" y="57416"/>
                    <a:pt x="77669" y="57015"/>
                  </a:cubicBezTo>
                  <a:cubicBezTo>
                    <a:pt x="46748" y="62766"/>
                    <a:pt x="20492" y="75540"/>
                    <a:pt x="4584" y="104222"/>
                  </a:cubicBezTo>
                  <a:cubicBezTo>
                    <a:pt x="2463" y="108040"/>
                    <a:pt x="931" y="112353"/>
                    <a:pt x="82" y="116619"/>
                  </a:cubicBezTo>
                  <a:cubicBezTo>
                    <a:pt x="-365" y="118882"/>
                    <a:pt x="1119" y="123619"/>
                    <a:pt x="1968" y="123690"/>
                  </a:cubicBezTo>
                  <a:cubicBezTo>
                    <a:pt x="8567" y="124161"/>
                    <a:pt x="15708" y="125198"/>
                    <a:pt x="21718" y="123195"/>
                  </a:cubicBezTo>
                  <a:cubicBezTo>
                    <a:pt x="27233" y="121357"/>
                    <a:pt x="27657" y="115158"/>
                    <a:pt x="25890" y="109148"/>
                  </a:cubicBezTo>
                  <a:cubicBezTo>
                    <a:pt x="21742" y="94960"/>
                    <a:pt x="26172" y="89139"/>
                    <a:pt x="40950" y="87206"/>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60" name="Freeform: Shape 259">
              <a:extLst>
                <a:ext uri="{FF2B5EF4-FFF2-40B4-BE49-F238E27FC236}">
                  <a16:creationId xmlns:a16="http://schemas.microsoft.com/office/drawing/2014/main" id="{EE923DDB-D450-4705-9B09-F3F515F33C08}"/>
                </a:ext>
              </a:extLst>
            </p:cNvPr>
            <p:cNvSpPr/>
            <p:nvPr/>
          </p:nvSpPr>
          <p:spPr>
            <a:xfrm>
              <a:off x="313772" y="2934986"/>
              <a:ext cx="76125" cy="241349"/>
            </a:xfrm>
            <a:custGeom>
              <a:avLst/>
              <a:gdLst>
                <a:gd name="connsiteX0" fmla="*/ 73745 w 76125"/>
                <a:gd name="connsiteY0" fmla="*/ 94778 h 241349"/>
                <a:gd name="connsiteX1" fmla="*/ 50577 w 76125"/>
                <a:gd name="connsiteY1" fmla="*/ 101919 h 241349"/>
                <a:gd name="connsiteX2" fmla="*/ 40962 w 76125"/>
                <a:gd name="connsiteY2" fmla="*/ 94755 h 241349"/>
                <a:gd name="connsiteX3" fmla="*/ 41763 w 76125"/>
                <a:gd name="connsiteY3" fmla="*/ 87425 h 241349"/>
                <a:gd name="connsiteX4" fmla="*/ 59203 w 76125"/>
                <a:gd name="connsiteY4" fmla="*/ 25535 h 241349"/>
                <a:gd name="connsiteX5" fmla="*/ 62715 w 76125"/>
                <a:gd name="connsiteY5" fmla="*/ 11960 h 241349"/>
                <a:gd name="connsiteX6" fmla="*/ 53641 w 76125"/>
                <a:gd name="connsiteY6" fmla="*/ 10 h 241349"/>
                <a:gd name="connsiteX7" fmla="*/ 40938 w 76125"/>
                <a:gd name="connsiteY7" fmla="*/ 11724 h 241349"/>
                <a:gd name="connsiteX8" fmla="*/ 41857 w 76125"/>
                <a:gd name="connsiteY8" fmla="*/ 25747 h 241349"/>
                <a:gd name="connsiteX9" fmla="*/ 15531 w 76125"/>
                <a:gd name="connsiteY9" fmla="*/ 53935 h 241349"/>
                <a:gd name="connsiteX10" fmla="*/ 589 w 76125"/>
                <a:gd name="connsiteY10" fmla="*/ 55655 h 241349"/>
                <a:gd name="connsiteX11" fmla="*/ 0 w 76125"/>
                <a:gd name="connsiteY11" fmla="*/ 57635 h 241349"/>
                <a:gd name="connsiteX12" fmla="*/ 7495 w 76125"/>
                <a:gd name="connsiteY12" fmla="*/ 63975 h 241349"/>
                <a:gd name="connsiteX13" fmla="*/ 22437 w 76125"/>
                <a:gd name="connsiteY13" fmla="*/ 82664 h 241349"/>
                <a:gd name="connsiteX14" fmla="*/ 30332 w 76125"/>
                <a:gd name="connsiteY14" fmla="*/ 114057 h 241349"/>
                <a:gd name="connsiteX15" fmla="*/ 36554 w 76125"/>
                <a:gd name="connsiteY15" fmla="*/ 183466 h 241349"/>
                <a:gd name="connsiteX16" fmla="*/ 53029 w 76125"/>
                <a:gd name="connsiteY16" fmla="*/ 235174 h 241349"/>
                <a:gd name="connsiteX17" fmla="*/ 58402 w 76125"/>
                <a:gd name="connsiteY17" fmla="*/ 241349 h 241349"/>
                <a:gd name="connsiteX18" fmla="*/ 60500 w 76125"/>
                <a:gd name="connsiteY18" fmla="*/ 240619 h 241349"/>
                <a:gd name="connsiteX19" fmla="*/ 60429 w 76125"/>
                <a:gd name="connsiteY19" fmla="*/ 227680 h 241349"/>
                <a:gd name="connsiteX20" fmla="*/ 55904 w 76125"/>
                <a:gd name="connsiteY20" fmla="*/ 187189 h 241349"/>
                <a:gd name="connsiteX21" fmla="*/ 72284 w 76125"/>
                <a:gd name="connsiteY21" fmla="*/ 108519 h 241349"/>
                <a:gd name="connsiteX22" fmla="*/ 76125 w 76125"/>
                <a:gd name="connsiteY22" fmla="*/ 96499 h 241349"/>
                <a:gd name="connsiteX23" fmla="*/ 73745 w 76125"/>
                <a:gd name="connsiteY23" fmla="*/ 94778 h 24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6125" h="241349">
                  <a:moveTo>
                    <a:pt x="73745" y="94778"/>
                  </a:moveTo>
                  <a:cubicBezTo>
                    <a:pt x="66038" y="97182"/>
                    <a:pt x="58379" y="99775"/>
                    <a:pt x="50577" y="101919"/>
                  </a:cubicBezTo>
                  <a:cubicBezTo>
                    <a:pt x="44073" y="103711"/>
                    <a:pt x="41150" y="101425"/>
                    <a:pt x="40962" y="94755"/>
                  </a:cubicBezTo>
                  <a:cubicBezTo>
                    <a:pt x="40891" y="92327"/>
                    <a:pt x="41103" y="89758"/>
                    <a:pt x="41763" y="87425"/>
                  </a:cubicBezTo>
                  <a:cubicBezTo>
                    <a:pt x="47514" y="66779"/>
                    <a:pt x="53382" y="46181"/>
                    <a:pt x="59203" y="25535"/>
                  </a:cubicBezTo>
                  <a:cubicBezTo>
                    <a:pt x="60476" y="21033"/>
                    <a:pt x="62173" y="16555"/>
                    <a:pt x="62715" y="11960"/>
                  </a:cubicBezTo>
                  <a:cubicBezTo>
                    <a:pt x="63540" y="4983"/>
                    <a:pt x="59533" y="199"/>
                    <a:pt x="53641" y="10"/>
                  </a:cubicBezTo>
                  <a:cubicBezTo>
                    <a:pt x="45722" y="-249"/>
                    <a:pt x="40655" y="4347"/>
                    <a:pt x="40938" y="11724"/>
                  </a:cubicBezTo>
                  <a:cubicBezTo>
                    <a:pt x="41127" y="16414"/>
                    <a:pt x="42022" y="21104"/>
                    <a:pt x="41857" y="25747"/>
                  </a:cubicBezTo>
                  <a:cubicBezTo>
                    <a:pt x="41197" y="44177"/>
                    <a:pt x="33726" y="52026"/>
                    <a:pt x="15531" y="53935"/>
                  </a:cubicBezTo>
                  <a:cubicBezTo>
                    <a:pt x="10535" y="54453"/>
                    <a:pt x="5562" y="55089"/>
                    <a:pt x="589" y="55655"/>
                  </a:cubicBezTo>
                  <a:cubicBezTo>
                    <a:pt x="401" y="56315"/>
                    <a:pt x="189" y="56975"/>
                    <a:pt x="0" y="57635"/>
                  </a:cubicBezTo>
                  <a:cubicBezTo>
                    <a:pt x="2522" y="59732"/>
                    <a:pt x="5350" y="61547"/>
                    <a:pt x="7495" y="63975"/>
                  </a:cubicBezTo>
                  <a:cubicBezTo>
                    <a:pt x="12774" y="69985"/>
                    <a:pt x="19420" y="75570"/>
                    <a:pt x="22437" y="82664"/>
                  </a:cubicBezTo>
                  <a:cubicBezTo>
                    <a:pt x="26609" y="92492"/>
                    <a:pt x="29083" y="103381"/>
                    <a:pt x="30332" y="114057"/>
                  </a:cubicBezTo>
                  <a:cubicBezTo>
                    <a:pt x="33019" y="137130"/>
                    <a:pt x="34127" y="160369"/>
                    <a:pt x="36554" y="183466"/>
                  </a:cubicBezTo>
                  <a:cubicBezTo>
                    <a:pt x="38487" y="201731"/>
                    <a:pt x="42564" y="219549"/>
                    <a:pt x="53029" y="235174"/>
                  </a:cubicBezTo>
                  <a:cubicBezTo>
                    <a:pt x="54537" y="237413"/>
                    <a:pt x="56587" y="239299"/>
                    <a:pt x="58402" y="241349"/>
                  </a:cubicBezTo>
                  <a:cubicBezTo>
                    <a:pt x="59109" y="241114"/>
                    <a:pt x="59793" y="240878"/>
                    <a:pt x="60500" y="240619"/>
                  </a:cubicBezTo>
                  <a:cubicBezTo>
                    <a:pt x="60500" y="236306"/>
                    <a:pt x="60877" y="231946"/>
                    <a:pt x="60429" y="227680"/>
                  </a:cubicBezTo>
                  <a:cubicBezTo>
                    <a:pt x="59038" y="214175"/>
                    <a:pt x="56799" y="200718"/>
                    <a:pt x="55904" y="187189"/>
                  </a:cubicBezTo>
                  <a:cubicBezTo>
                    <a:pt x="54042" y="159544"/>
                    <a:pt x="58143" y="132982"/>
                    <a:pt x="72284" y="108519"/>
                  </a:cubicBezTo>
                  <a:cubicBezTo>
                    <a:pt x="74334" y="104960"/>
                    <a:pt x="74876" y="100529"/>
                    <a:pt x="76125" y="96499"/>
                  </a:cubicBezTo>
                  <a:cubicBezTo>
                    <a:pt x="75301" y="95957"/>
                    <a:pt x="74523" y="95368"/>
                    <a:pt x="73745" y="94778"/>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61" name="Freeform: Shape 260">
              <a:extLst>
                <a:ext uri="{FF2B5EF4-FFF2-40B4-BE49-F238E27FC236}">
                  <a16:creationId xmlns:a16="http://schemas.microsoft.com/office/drawing/2014/main" id="{32D63C21-9437-44C2-8BB7-82571088F3AB}"/>
                </a:ext>
              </a:extLst>
            </p:cNvPr>
            <p:cNvSpPr/>
            <p:nvPr/>
          </p:nvSpPr>
          <p:spPr>
            <a:xfrm>
              <a:off x="609188" y="3002390"/>
              <a:ext cx="50132" cy="228685"/>
            </a:xfrm>
            <a:custGeom>
              <a:avLst/>
              <a:gdLst>
                <a:gd name="connsiteX0" fmla="*/ 23251 w 50132"/>
                <a:gd name="connsiteY0" fmla="*/ 28104 h 228685"/>
                <a:gd name="connsiteX1" fmla="*/ 19409 w 50132"/>
                <a:gd name="connsiteY1" fmla="*/ 6351 h 228685"/>
                <a:gd name="connsiteX2" fmla="*/ 7437 w 50132"/>
                <a:gd name="connsiteY2" fmla="*/ 4631 h 228685"/>
                <a:gd name="connsiteX3" fmla="*/ 1356 w 50132"/>
                <a:gd name="connsiteY3" fmla="*/ 23980 h 228685"/>
                <a:gd name="connsiteX4" fmla="*/ 272 w 50132"/>
                <a:gd name="connsiteY4" fmla="*/ 137650 h 228685"/>
                <a:gd name="connsiteX5" fmla="*/ 7272 w 50132"/>
                <a:gd name="connsiteY5" fmla="*/ 190372 h 228685"/>
                <a:gd name="connsiteX6" fmla="*/ 14083 w 50132"/>
                <a:gd name="connsiteY6" fmla="*/ 200200 h 228685"/>
                <a:gd name="connsiteX7" fmla="*/ 19621 w 50132"/>
                <a:gd name="connsiteY7" fmla="*/ 216768 h 228685"/>
                <a:gd name="connsiteX8" fmla="*/ 25419 w 50132"/>
                <a:gd name="connsiteY8" fmla="*/ 227963 h 228685"/>
                <a:gd name="connsiteX9" fmla="*/ 45240 w 50132"/>
                <a:gd name="connsiteY9" fmla="*/ 228293 h 228685"/>
                <a:gd name="connsiteX10" fmla="*/ 49435 w 50132"/>
                <a:gd name="connsiteY10" fmla="*/ 220775 h 228685"/>
                <a:gd name="connsiteX11" fmla="*/ 43425 w 50132"/>
                <a:gd name="connsiteY11" fmla="*/ 208920 h 228685"/>
                <a:gd name="connsiteX12" fmla="*/ 26338 w 50132"/>
                <a:gd name="connsiteY12" fmla="*/ 167487 h 228685"/>
                <a:gd name="connsiteX13" fmla="*/ 23439 w 50132"/>
                <a:gd name="connsiteY13" fmla="*/ 85917 h 228685"/>
                <a:gd name="connsiteX14" fmla="*/ 23251 w 50132"/>
                <a:gd name="connsiteY14" fmla="*/ 28104 h 228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132" h="228685">
                  <a:moveTo>
                    <a:pt x="23251" y="28104"/>
                  </a:moveTo>
                  <a:cubicBezTo>
                    <a:pt x="23062" y="20798"/>
                    <a:pt x="21483" y="13374"/>
                    <a:pt x="19409" y="6351"/>
                  </a:cubicBezTo>
                  <a:cubicBezTo>
                    <a:pt x="17170" y="-1285"/>
                    <a:pt x="11349" y="-2251"/>
                    <a:pt x="7437" y="4631"/>
                  </a:cubicBezTo>
                  <a:cubicBezTo>
                    <a:pt x="4137" y="10405"/>
                    <a:pt x="1497" y="17452"/>
                    <a:pt x="1356" y="23980"/>
                  </a:cubicBezTo>
                  <a:cubicBezTo>
                    <a:pt x="413" y="61854"/>
                    <a:pt x="-459" y="99776"/>
                    <a:pt x="272" y="137650"/>
                  </a:cubicBezTo>
                  <a:cubicBezTo>
                    <a:pt x="625" y="155279"/>
                    <a:pt x="4349" y="172884"/>
                    <a:pt x="7272" y="190372"/>
                  </a:cubicBezTo>
                  <a:cubicBezTo>
                    <a:pt x="7884" y="193978"/>
                    <a:pt x="11019" y="197937"/>
                    <a:pt x="14083" y="200200"/>
                  </a:cubicBezTo>
                  <a:cubicBezTo>
                    <a:pt x="21365" y="205550"/>
                    <a:pt x="22732" y="207977"/>
                    <a:pt x="19621" y="216768"/>
                  </a:cubicBezTo>
                  <a:cubicBezTo>
                    <a:pt x="17500" y="222802"/>
                    <a:pt x="19621" y="227044"/>
                    <a:pt x="25419" y="227963"/>
                  </a:cubicBezTo>
                  <a:cubicBezTo>
                    <a:pt x="31900" y="228977"/>
                    <a:pt x="38664" y="228765"/>
                    <a:pt x="45240" y="228293"/>
                  </a:cubicBezTo>
                  <a:cubicBezTo>
                    <a:pt x="49341" y="227987"/>
                    <a:pt x="51273" y="224923"/>
                    <a:pt x="49435" y="220775"/>
                  </a:cubicBezTo>
                  <a:cubicBezTo>
                    <a:pt x="47620" y="216721"/>
                    <a:pt x="45735" y="212667"/>
                    <a:pt x="43425" y="208920"/>
                  </a:cubicBezTo>
                  <a:cubicBezTo>
                    <a:pt x="35483" y="196028"/>
                    <a:pt x="28954" y="182641"/>
                    <a:pt x="26338" y="167487"/>
                  </a:cubicBezTo>
                  <a:cubicBezTo>
                    <a:pt x="21742" y="140973"/>
                    <a:pt x="21248" y="114317"/>
                    <a:pt x="23439" y="85917"/>
                  </a:cubicBezTo>
                  <a:cubicBezTo>
                    <a:pt x="23439" y="67723"/>
                    <a:pt x="23769" y="47902"/>
                    <a:pt x="23251" y="28104"/>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62" name="Freeform: Shape 261">
              <a:extLst>
                <a:ext uri="{FF2B5EF4-FFF2-40B4-BE49-F238E27FC236}">
                  <a16:creationId xmlns:a16="http://schemas.microsoft.com/office/drawing/2014/main" id="{C9DCC392-68D3-461A-A7F1-03632F7E68F7}"/>
                </a:ext>
              </a:extLst>
            </p:cNvPr>
            <p:cNvSpPr/>
            <p:nvPr/>
          </p:nvSpPr>
          <p:spPr>
            <a:xfrm>
              <a:off x="357150" y="3447786"/>
              <a:ext cx="154218" cy="225815"/>
            </a:xfrm>
            <a:custGeom>
              <a:avLst/>
              <a:gdLst>
                <a:gd name="connsiteX0" fmla="*/ 139111 w 154218"/>
                <a:gd name="connsiteY0" fmla="*/ 216223 h 225815"/>
                <a:gd name="connsiteX1" fmla="*/ 151579 w 154218"/>
                <a:gd name="connsiteY1" fmla="*/ 225815 h 225815"/>
                <a:gd name="connsiteX2" fmla="*/ 154218 w 154218"/>
                <a:gd name="connsiteY2" fmla="*/ 223694 h 225815"/>
                <a:gd name="connsiteX3" fmla="*/ 150824 w 154218"/>
                <a:gd name="connsiteY3" fmla="*/ 214456 h 225815"/>
                <a:gd name="connsiteX4" fmla="*/ 84857 w 154218"/>
                <a:gd name="connsiteY4" fmla="*/ 117873 h 225815"/>
                <a:gd name="connsiteX5" fmla="*/ 58602 w 154218"/>
                <a:gd name="connsiteY5" fmla="*/ 78585 h 225815"/>
                <a:gd name="connsiteX6" fmla="*/ 44791 w 154218"/>
                <a:gd name="connsiteY6" fmla="*/ 50703 h 225815"/>
                <a:gd name="connsiteX7" fmla="*/ 16745 w 154218"/>
                <a:gd name="connsiteY7" fmla="*/ 5452 h 225815"/>
                <a:gd name="connsiteX8" fmla="*/ 3947 w 154218"/>
                <a:gd name="connsiteY8" fmla="*/ 1234 h 225815"/>
                <a:gd name="connsiteX9" fmla="*/ 1449 w 154218"/>
                <a:gd name="connsiteY9" fmla="*/ 13772 h 225815"/>
                <a:gd name="connsiteX10" fmla="*/ 16438 w 154218"/>
                <a:gd name="connsiteY10" fmla="*/ 45023 h 225815"/>
                <a:gd name="connsiteX11" fmla="*/ 101402 w 154218"/>
                <a:gd name="connsiteY11" fmla="*/ 168450 h 225815"/>
                <a:gd name="connsiteX12" fmla="*/ 139111 w 154218"/>
                <a:gd name="connsiteY12" fmla="*/ 216223 h 225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218" h="225815">
                  <a:moveTo>
                    <a:pt x="139111" y="216223"/>
                  </a:moveTo>
                  <a:cubicBezTo>
                    <a:pt x="142363" y="220159"/>
                    <a:pt x="147384" y="222657"/>
                    <a:pt x="151579" y="225815"/>
                  </a:cubicBezTo>
                  <a:cubicBezTo>
                    <a:pt x="152451" y="225108"/>
                    <a:pt x="153346" y="224401"/>
                    <a:pt x="154218" y="223694"/>
                  </a:cubicBezTo>
                  <a:cubicBezTo>
                    <a:pt x="153111" y="220607"/>
                    <a:pt x="152333" y="217354"/>
                    <a:pt x="150824" y="214456"/>
                  </a:cubicBezTo>
                  <a:cubicBezTo>
                    <a:pt x="132724" y="179622"/>
                    <a:pt x="110570" y="147427"/>
                    <a:pt x="84857" y="117873"/>
                  </a:cubicBezTo>
                  <a:cubicBezTo>
                    <a:pt x="74298" y="105759"/>
                    <a:pt x="65767" y="92749"/>
                    <a:pt x="58602" y="78585"/>
                  </a:cubicBezTo>
                  <a:cubicBezTo>
                    <a:pt x="53935" y="69322"/>
                    <a:pt x="49976" y="59659"/>
                    <a:pt x="44791" y="50703"/>
                  </a:cubicBezTo>
                  <a:cubicBezTo>
                    <a:pt x="35882" y="35360"/>
                    <a:pt x="26431" y="20324"/>
                    <a:pt x="16745" y="5452"/>
                  </a:cubicBezTo>
                  <a:cubicBezTo>
                    <a:pt x="14011" y="1281"/>
                    <a:pt x="9415" y="-1830"/>
                    <a:pt x="3947" y="1234"/>
                  </a:cubicBezTo>
                  <a:cubicBezTo>
                    <a:pt x="-1379" y="4227"/>
                    <a:pt x="-342" y="9553"/>
                    <a:pt x="1449" y="13772"/>
                  </a:cubicBezTo>
                  <a:cubicBezTo>
                    <a:pt x="5998" y="24401"/>
                    <a:pt x="10051" y="35525"/>
                    <a:pt x="16438" y="45023"/>
                  </a:cubicBezTo>
                  <a:cubicBezTo>
                    <a:pt x="44296" y="86480"/>
                    <a:pt x="72601" y="127630"/>
                    <a:pt x="101402" y="168450"/>
                  </a:cubicBezTo>
                  <a:cubicBezTo>
                    <a:pt x="113092" y="185042"/>
                    <a:pt x="126196" y="200597"/>
                    <a:pt x="139111" y="216223"/>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63" name="Freeform: Shape 262">
              <a:extLst>
                <a:ext uri="{FF2B5EF4-FFF2-40B4-BE49-F238E27FC236}">
                  <a16:creationId xmlns:a16="http://schemas.microsoft.com/office/drawing/2014/main" id="{810297AE-7BC7-4E2C-BA2C-4835EF1EC5A5}"/>
                </a:ext>
              </a:extLst>
            </p:cNvPr>
            <p:cNvSpPr/>
            <p:nvPr/>
          </p:nvSpPr>
          <p:spPr>
            <a:xfrm>
              <a:off x="478628" y="3355901"/>
              <a:ext cx="122887" cy="213703"/>
            </a:xfrm>
            <a:custGeom>
              <a:avLst/>
              <a:gdLst>
                <a:gd name="connsiteX0" fmla="*/ 115489 w 122887"/>
                <a:gd name="connsiteY0" fmla="*/ 197950 h 213703"/>
                <a:gd name="connsiteX1" fmla="*/ 91709 w 122887"/>
                <a:gd name="connsiteY1" fmla="*/ 169644 h 213703"/>
                <a:gd name="connsiteX2" fmla="*/ 51218 w 122887"/>
                <a:gd name="connsiteY2" fmla="*/ 95711 h 213703"/>
                <a:gd name="connsiteX3" fmla="*/ 11577 w 122887"/>
                <a:gd name="connsiteY3" fmla="*/ 13811 h 213703"/>
                <a:gd name="connsiteX4" fmla="*/ 1819 w 122887"/>
                <a:gd name="connsiteY4" fmla="*/ 0 h 213703"/>
                <a:gd name="connsiteX5" fmla="*/ 5 w 122887"/>
                <a:gd name="connsiteY5" fmla="*/ 5916 h 213703"/>
                <a:gd name="connsiteX6" fmla="*/ 11765 w 122887"/>
                <a:gd name="connsiteY6" fmla="*/ 44285 h 213703"/>
                <a:gd name="connsiteX7" fmla="*/ 22135 w 122887"/>
                <a:gd name="connsiteY7" fmla="*/ 71553 h 213703"/>
                <a:gd name="connsiteX8" fmla="*/ 27155 w 122887"/>
                <a:gd name="connsiteY8" fmla="*/ 94579 h 213703"/>
                <a:gd name="connsiteX9" fmla="*/ 72171 w 122887"/>
                <a:gd name="connsiteY9" fmla="*/ 174264 h 213703"/>
                <a:gd name="connsiteX10" fmla="*/ 105308 w 122887"/>
                <a:gd name="connsiteY10" fmla="*/ 209050 h 213703"/>
                <a:gd name="connsiteX11" fmla="*/ 121381 w 122887"/>
                <a:gd name="connsiteY11" fmla="*/ 211124 h 213703"/>
                <a:gd name="connsiteX12" fmla="*/ 115489 w 122887"/>
                <a:gd name="connsiteY12" fmla="*/ 197950 h 21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2887" h="213703">
                  <a:moveTo>
                    <a:pt x="115489" y="197950"/>
                  </a:moveTo>
                  <a:cubicBezTo>
                    <a:pt x="107664" y="188405"/>
                    <a:pt x="97931" y="180085"/>
                    <a:pt x="91709" y="169644"/>
                  </a:cubicBezTo>
                  <a:cubicBezTo>
                    <a:pt x="77308" y="145534"/>
                    <a:pt x="63969" y="120740"/>
                    <a:pt x="51218" y="95711"/>
                  </a:cubicBezTo>
                  <a:cubicBezTo>
                    <a:pt x="37455" y="68701"/>
                    <a:pt x="24916" y="41056"/>
                    <a:pt x="11577" y="13811"/>
                  </a:cubicBezTo>
                  <a:cubicBezTo>
                    <a:pt x="9385" y="9333"/>
                    <a:pt x="5802" y="5539"/>
                    <a:pt x="1819" y="0"/>
                  </a:cubicBezTo>
                  <a:cubicBezTo>
                    <a:pt x="688" y="3606"/>
                    <a:pt x="-66" y="4808"/>
                    <a:pt x="5" y="5916"/>
                  </a:cubicBezTo>
                  <a:cubicBezTo>
                    <a:pt x="971" y="19609"/>
                    <a:pt x="3304" y="33019"/>
                    <a:pt x="11765" y="44285"/>
                  </a:cubicBezTo>
                  <a:cubicBezTo>
                    <a:pt x="17940" y="52487"/>
                    <a:pt x="20815" y="61537"/>
                    <a:pt x="22135" y="71553"/>
                  </a:cubicBezTo>
                  <a:cubicBezTo>
                    <a:pt x="23149" y="79331"/>
                    <a:pt x="24351" y="87320"/>
                    <a:pt x="27155" y="94579"/>
                  </a:cubicBezTo>
                  <a:cubicBezTo>
                    <a:pt x="38209" y="123333"/>
                    <a:pt x="53198" y="150083"/>
                    <a:pt x="72171" y="174264"/>
                  </a:cubicBezTo>
                  <a:cubicBezTo>
                    <a:pt x="82022" y="186826"/>
                    <a:pt x="93830" y="197879"/>
                    <a:pt x="105308" y="209050"/>
                  </a:cubicBezTo>
                  <a:cubicBezTo>
                    <a:pt x="109644" y="213269"/>
                    <a:pt x="117139" y="215956"/>
                    <a:pt x="121381" y="211124"/>
                  </a:cubicBezTo>
                  <a:cubicBezTo>
                    <a:pt x="126048" y="205798"/>
                    <a:pt x="118671" y="201815"/>
                    <a:pt x="115489" y="197950"/>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64" name="Freeform: Shape 263">
              <a:extLst>
                <a:ext uri="{FF2B5EF4-FFF2-40B4-BE49-F238E27FC236}">
                  <a16:creationId xmlns:a16="http://schemas.microsoft.com/office/drawing/2014/main" id="{0C4C4E2F-DE2D-4DB5-8EEC-4ADD747ED448}"/>
                </a:ext>
              </a:extLst>
            </p:cNvPr>
            <p:cNvSpPr/>
            <p:nvPr/>
          </p:nvSpPr>
          <p:spPr>
            <a:xfrm>
              <a:off x="460579" y="3776288"/>
              <a:ext cx="175526" cy="116078"/>
            </a:xfrm>
            <a:custGeom>
              <a:avLst/>
              <a:gdLst>
                <a:gd name="connsiteX0" fmla="*/ 169833 w 175526"/>
                <a:gd name="connsiteY0" fmla="*/ 99199 h 116078"/>
                <a:gd name="connsiteX1" fmla="*/ 142046 w 175526"/>
                <a:gd name="connsiteY1" fmla="*/ 82300 h 116078"/>
                <a:gd name="connsiteX2" fmla="*/ 74735 w 175526"/>
                <a:gd name="connsiteY2" fmla="*/ 43530 h 116078"/>
                <a:gd name="connsiteX3" fmla="*/ 20434 w 175526"/>
                <a:gd name="connsiteY3" fmla="*/ 7660 h 116078"/>
                <a:gd name="connsiteX4" fmla="*/ 1815 w 175526"/>
                <a:gd name="connsiteY4" fmla="*/ 0 h 116078"/>
                <a:gd name="connsiteX5" fmla="*/ 0 w 175526"/>
                <a:gd name="connsiteY5" fmla="*/ 2003 h 116078"/>
                <a:gd name="connsiteX6" fmla="*/ 4926 w 175526"/>
                <a:gd name="connsiteY6" fmla="*/ 11878 h 116078"/>
                <a:gd name="connsiteX7" fmla="*/ 60311 w 175526"/>
                <a:gd name="connsiteY7" fmla="*/ 59463 h 116078"/>
                <a:gd name="connsiteX8" fmla="*/ 89654 w 175526"/>
                <a:gd name="connsiteY8" fmla="*/ 73462 h 116078"/>
                <a:gd name="connsiteX9" fmla="*/ 98727 w 175526"/>
                <a:gd name="connsiteY9" fmla="*/ 97643 h 116078"/>
                <a:gd name="connsiteX10" fmla="*/ 112444 w 175526"/>
                <a:gd name="connsiteY10" fmla="*/ 95522 h 116078"/>
                <a:gd name="connsiteX11" fmla="*/ 143790 w 175526"/>
                <a:gd name="connsiteY11" fmla="*/ 105374 h 116078"/>
                <a:gd name="connsiteX12" fmla="*/ 163163 w 175526"/>
                <a:gd name="connsiteY12" fmla="*/ 116074 h 116078"/>
                <a:gd name="connsiteX13" fmla="*/ 174311 w 175526"/>
                <a:gd name="connsiteY13" fmla="*/ 111030 h 116078"/>
                <a:gd name="connsiteX14" fmla="*/ 169833 w 175526"/>
                <a:gd name="connsiteY14" fmla="*/ 99199 h 116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5526" h="116078">
                  <a:moveTo>
                    <a:pt x="169833" y="99199"/>
                  </a:moveTo>
                  <a:cubicBezTo>
                    <a:pt x="160735" y="93307"/>
                    <a:pt x="151685" y="87203"/>
                    <a:pt x="142046" y="82300"/>
                  </a:cubicBezTo>
                  <a:cubicBezTo>
                    <a:pt x="118925" y="70563"/>
                    <a:pt x="95711" y="59227"/>
                    <a:pt x="74735" y="43530"/>
                  </a:cubicBezTo>
                  <a:cubicBezTo>
                    <a:pt x="57389" y="30544"/>
                    <a:pt x="38817" y="19184"/>
                    <a:pt x="20434" y="7660"/>
                  </a:cubicBezTo>
                  <a:cubicBezTo>
                    <a:pt x="14824" y="4148"/>
                    <a:pt x="8060" y="2498"/>
                    <a:pt x="1815" y="0"/>
                  </a:cubicBezTo>
                  <a:cubicBezTo>
                    <a:pt x="1202" y="660"/>
                    <a:pt x="589" y="1343"/>
                    <a:pt x="0" y="2003"/>
                  </a:cubicBezTo>
                  <a:cubicBezTo>
                    <a:pt x="1626" y="5303"/>
                    <a:pt x="2757" y="8979"/>
                    <a:pt x="4926" y="11878"/>
                  </a:cubicBezTo>
                  <a:cubicBezTo>
                    <a:pt x="19844" y="31817"/>
                    <a:pt x="39218" y="46783"/>
                    <a:pt x="60311" y="59463"/>
                  </a:cubicBezTo>
                  <a:cubicBezTo>
                    <a:pt x="69550" y="65025"/>
                    <a:pt x="79991" y="68536"/>
                    <a:pt x="89654" y="73462"/>
                  </a:cubicBezTo>
                  <a:cubicBezTo>
                    <a:pt x="100943" y="79213"/>
                    <a:pt x="102993" y="84162"/>
                    <a:pt x="98727" y="97643"/>
                  </a:cubicBezTo>
                  <a:cubicBezTo>
                    <a:pt x="104266" y="96818"/>
                    <a:pt x="108485" y="96653"/>
                    <a:pt x="112444" y="95522"/>
                  </a:cubicBezTo>
                  <a:cubicBezTo>
                    <a:pt x="125171" y="91845"/>
                    <a:pt x="135706" y="93967"/>
                    <a:pt x="143790" y="105374"/>
                  </a:cubicBezTo>
                  <a:cubicBezTo>
                    <a:pt x="148409" y="111878"/>
                    <a:pt x="155079" y="116238"/>
                    <a:pt x="163163" y="116074"/>
                  </a:cubicBezTo>
                  <a:cubicBezTo>
                    <a:pt x="167028" y="116003"/>
                    <a:pt x="172237" y="113976"/>
                    <a:pt x="174311" y="111030"/>
                  </a:cubicBezTo>
                  <a:cubicBezTo>
                    <a:pt x="177445" y="106505"/>
                    <a:pt x="174004" y="101909"/>
                    <a:pt x="169833" y="99199"/>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65" name="Freeform: Shape 264">
              <a:extLst>
                <a:ext uri="{FF2B5EF4-FFF2-40B4-BE49-F238E27FC236}">
                  <a16:creationId xmlns:a16="http://schemas.microsoft.com/office/drawing/2014/main" id="{4659CE4C-1BA9-4605-A4DD-E0826F9338A0}"/>
                </a:ext>
              </a:extLst>
            </p:cNvPr>
            <p:cNvSpPr/>
            <p:nvPr/>
          </p:nvSpPr>
          <p:spPr>
            <a:xfrm>
              <a:off x="986991" y="3827031"/>
              <a:ext cx="170354" cy="118103"/>
            </a:xfrm>
            <a:custGeom>
              <a:avLst/>
              <a:gdLst>
                <a:gd name="connsiteX0" fmla="*/ 170313 w 170354"/>
                <a:gd name="connsiteY0" fmla="*/ 12350 h 118103"/>
                <a:gd name="connsiteX1" fmla="*/ 152495 w 170354"/>
                <a:gd name="connsiteY1" fmla="*/ 3464 h 118103"/>
                <a:gd name="connsiteX2" fmla="*/ 138778 w 170354"/>
                <a:gd name="connsiteY2" fmla="*/ 14730 h 118103"/>
                <a:gd name="connsiteX3" fmla="*/ 59070 w 170354"/>
                <a:gd name="connsiteY3" fmla="*/ 70540 h 118103"/>
                <a:gd name="connsiteX4" fmla="*/ 18557 w 170354"/>
                <a:gd name="connsiteY4" fmla="*/ 92105 h 118103"/>
                <a:gd name="connsiteX5" fmla="*/ 3214 w 170354"/>
                <a:gd name="connsiteY5" fmla="*/ 103676 h 118103"/>
                <a:gd name="connsiteX6" fmla="*/ 2082 w 170354"/>
                <a:gd name="connsiteY6" fmla="*/ 116356 h 118103"/>
                <a:gd name="connsiteX7" fmla="*/ 11816 w 170354"/>
                <a:gd name="connsiteY7" fmla="*/ 117652 h 118103"/>
                <a:gd name="connsiteX8" fmla="*/ 26640 w 170354"/>
                <a:gd name="connsiteY8" fmla="*/ 111101 h 118103"/>
                <a:gd name="connsiteX9" fmla="*/ 97510 w 170354"/>
                <a:gd name="connsiteY9" fmla="*/ 66439 h 118103"/>
                <a:gd name="connsiteX10" fmla="*/ 152495 w 170354"/>
                <a:gd name="connsiteY10" fmla="*/ 39594 h 118103"/>
                <a:gd name="connsiteX11" fmla="*/ 170313 w 170354"/>
                <a:gd name="connsiteY11" fmla="*/ 16804 h 118103"/>
                <a:gd name="connsiteX12" fmla="*/ 170313 w 170354"/>
                <a:gd name="connsiteY12" fmla="*/ 12350 h 118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0354" h="118103">
                  <a:moveTo>
                    <a:pt x="170313" y="12350"/>
                  </a:moveTo>
                  <a:cubicBezTo>
                    <a:pt x="169393" y="71"/>
                    <a:pt x="162771" y="-3370"/>
                    <a:pt x="152495" y="3464"/>
                  </a:cubicBezTo>
                  <a:cubicBezTo>
                    <a:pt x="147593" y="6740"/>
                    <a:pt x="142691" y="10370"/>
                    <a:pt x="138778" y="14730"/>
                  </a:cubicBezTo>
                  <a:cubicBezTo>
                    <a:pt x="116506" y="39547"/>
                    <a:pt x="88271" y="55668"/>
                    <a:pt x="59070" y="70540"/>
                  </a:cubicBezTo>
                  <a:cubicBezTo>
                    <a:pt x="45448" y="77492"/>
                    <a:pt x="31849" y="84563"/>
                    <a:pt x="18557" y="92105"/>
                  </a:cubicBezTo>
                  <a:cubicBezTo>
                    <a:pt x="13018" y="95239"/>
                    <a:pt x="8116" y="99552"/>
                    <a:pt x="3214" y="103676"/>
                  </a:cubicBezTo>
                  <a:cubicBezTo>
                    <a:pt x="-1123" y="107330"/>
                    <a:pt x="-628" y="112680"/>
                    <a:pt x="2082" y="116356"/>
                  </a:cubicBezTo>
                  <a:cubicBezTo>
                    <a:pt x="3473" y="118242"/>
                    <a:pt x="8776" y="118477"/>
                    <a:pt x="11816" y="117652"/>
                  </a:cubicBezTo>
                  <a:cubicBezTo>
                    <a:pt x="16977" y="116262"/>
                    <a:pt x="22092" y="113952"/>
                    <a:pt x="26640" y="111101"/>
                  </a:cubicBezTo>
                  <a:cubicBezTo>
                    <a:pt x="50327" y="96300"/>
                    <a:pt x="73400" y="80485"/>
                    <a:pt x="97510" y="66439"/>
                  </a:cubicBezTo>
                  <a:cubicBezTo>
                    <a:pt x="115116" y="56210"/>
                    <a:pt x="133546" y="46971"/>
                    <a:pt x="152495" y="39594"/>
                  </a:cubicBezTo>
                  <a:cubicBezTo>
                    <a:pt x="165293" y="34622"/>
                    <a:pt x="170643" y="30639"/>
                    <a:pt x="170313" y="16804"/>
                  </a:cubicBezTo>
                  <a:cubicBezTo>
                    <a:pt x="170313" y="15319"/>
                    <a:pt x="170407" y="13811"/>
                    <a:pt x="170313" y="12350"/>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66" name="Freeform: Shape 265">
              <a:extLst>
                <a:ext uri="{FF2B5EF4-FFF2-40B4-BE49-F238E27FC236}">
                  <a16:creationId xmlns:a16="http://schemas.microsoft.com/office/drawing/2014/main" id="{4D46B8C1-E284-4F56-98BD-CB709146B64C}"/>
                </a:ext>
              </a:extLst>
            </p:cNvPr>
            <p:cNvSpPr/>
            <p:nvPr/>
          </p:nvSpPr>
          <p:spPr>
            <a:xfrm>
              <a:off x="1126948" y="3562437"/>
              <a:ext cx="48156" cy="187816"/>
            </a:xfrm>
            <a:custGeom>
              <a:avLst/>
              <a:gdLst>
                <a:gd name="connsiteX0" fmla="*/ 38416 w 48156"/>
                <a:gd name="connsiteY0" fmla="*/ 3175 h 187816"/>
                <a:gd name="connsiteX1" fmla="*/ 30356 w 48156"/>
                <a:gd name="connsiteY1" fmla="*/ 18023 h 187816"/>
                <a:gd name="connsiteX2" fmla="*/ 21424 w 48156"/>
                <a:gd name="connsiteY2" fmla="*/ 69614 h 187816"/>
                <a:gd name="connsiteX3" fmla="*/ 9639 w 48156"/>
                <a:gd name="connsiteY3" fmla="*/ 107229 h 187816"/>
                <a:gd name="connsiteX4" fmla="*/ 0 w 48156"/>
                <a:gd name="connsiteY4" fmla="*/ 136972 h 187816"/>
                <a:gd name="connsiteX5" fmla="*/ 754 w 48156"/>
                <a:gd name="connsiteY5" fmla="*/ 150123 h 187816"/>
                <a:gd name="connsiteX6" fmla="*/ 9828 w 48156"/>
                <a:gd name="connsiteY6" fmla="*/ 181209 h 187816"/>
                <a:gd name="connsiteX7" fmla="*/ 25171 w 48156"/>
                <a:gd name="connsiteY7" fmla="*/ 184132 h 187816"/>
                <a:gd name="connsiteX8" fmla="*/ 24228 w 48156"/>
                <a:gd name="connsiteY8" fmla="*/ 156769 h 187816"/>
                <a:gd name="connsiteX9" fmla="*/ 16568 w 48156"/>
                <a:gd name="connsiteY9" fmla="*/ 133625 h 187816"/>
                <a:gd name="connsiteX10" fmla="*/ 20669 w 48156"/>
                <a:gd name="connsiteY10" fmla="*/ 122548 h 187816"/>
                <a:gd name="connsiteX11" fmla="*/ 47396 w 48156"/>
                <a:gd name="connsiteY11" fmla="*/ 37655 h 187816"/>
                <a:gd name="connsiteX12" fmla="*/ 47985 w 48156"/>
                <a:gd name="connsiteY12" fmla="*/ 5838 h 187816"/>
                <a:gd name="connsiteX13" fmla="*/ 44355 w 48156"/>
                <a:gd name="connsiteY13" fmla="*/ 87 h 187816"/>
                <a:gd name="connsiteX14" fmla="*/ 38416 w 48156"/>
                <a:gd name="connsiteY14" fmla="*/ 3175 h 18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156" h="187816">
                  <a:moveTo>
                    <a:pt x="38416" y="3175"/>
                  </a:moveTo>
                  <a:cubicBezTo>
                    <a:pt x="35305" y="7865"/>
                    <a:pt x="32430" y="12814"/>
                    <a:pt x="30356" y="18023"/>
                  </a:cubicBezTo>
                  <a:cubicBezTo>
                    <a:pt x="23757" y="34544"/>
                    <a:pt x="22767" y="52103"/>
                    <a:pt x="21424" y="69614"/>
                  </a:cubicBezTo>
                  <a:cubicBezTo>
                    <a:pt x="20410" y="83001"/>
                    <a:pt x="18124" y="96529"/>
                    <a:pt x="9639" y="107229"/>
                  </a:cubicBezTo>
                  <a:cubicBezTo>
                    <a:pt x="1956" y="116915"/>
                    <a:pt x="306" y="127615"/>
                    <a:pt x="0" y="136972"/>
                  </a:cubicBezTo>
                  <a:cubicBezTo>
                    <a:pt x="283" y="142746"/>
                    <a:pt x="-141" y="146611"/>
                    <a:pt x="754" y="150123"/>
                  </a:cubicBezTo>
                  <a:cubicBezTo>
                    <a:pt x="3417" y="160587"/>
                    <a:pt x="5892" y="171193"/>
                    <a:pt x="9828" y="181209"/>
                  </a:cubicBezTo>
                  <a:cubicBezTo>
                    <a:pt x="12963" y="189175"/>
                    <a:pt x="18525" y="189670"/>
                    <a:pt x="25171" y="184132"/>
                  </a:cubicBezTo>
                  <a:cubicBezTo>
                    <a:pt x="37780" y="173597"/>
                    <a:pt x="37521" y="166503"/>
                    <a:pt x="24228" y="156769"/>
                  </a:cubicBezTo>
                  <a:cubicBezTo>
                    <a:pt x="15225" y="150170"/>
                    <a:pt x="13269" y="144490"/>
                    <a:pt x="16568" y="133625"/>
                  </a:cubicBezTo>
                  <a:cubicBezTo>
                    <a:pt x="17723" y="129854"/>
                    <a:pt x="18855" y="125989"/>
                    <a:pt x="20669" y="122548"/>
                  </a:cubicBezTo>
                  <a:cubicBezTo>
                    <a:pt x="34716" y="95845"/>
                    <a:pt x="44379" y="67752"/>
                    <a:pt x="47396" y="37655"/>
                  </a:cubicBezTo>
                  <a:cubicBezTo>
                    <a:pt x="48456" y="27120"/>
                    <a:pt x="48150" y="16444"/>
                    <a:pt x="47985" y="5838"/>
                  </a:cubicBezTo>
                  <a:cubicBezTo>
                    <a:pt x="47961" y="3788"/>
                    <a:pt x="46052" y="606"/>
                    <a:pt x="44355" y="87"/>
                  </a:cubicBezTo>
                  <a:cubicBezTo>
                    <a:pt x="42776" y="-431"/>
                    <a:pt x="39548" y="1454"/>
                    <a:pt x="38416" y="3175"/>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67" name="Freeform: Shape 266">
              <a:extLst>
                <a:ext uri="{FF2B5EF4-FFF2-40B4-BE49-F238E27FC236}">
                  <a16:creationId xmlns:a16="http://schemas.microsoft.com/office/drawing/2014/main" id="{5BD170D9-40A5-4290-9334-D5752986B58D}"/>
                </a:ext>
              </a:extLst>
            </p:cNvPr>
            <p:cNvSpPr/>
            <p:nvPr/>
          </p:nvSpPr>
          <p:spPr>
            <a:xfrm>
              <a:off x="772286" y="3765846"/>
              <a:ext cx="146553" cy="39818"/>
            </a:xfrm>
            <a:custGeom>
              <a:avLst/>
              <a:gdLst>
                <a:gd name="connsiteX0" fmla="*/ 146554 w 146553"/>
                <a:gd name="connsiteY0" fmla="*/ 2688 h 39818"/>
                <a:gd name="connsiteX1" fmla="*/ 138800 w 146553"/>
                <a:gd name="connsiteY1" fmla="*/ 449 h 39818"/>
                <a:gd name="connsiteX2" fmla="*/ 121029 w 146553"/>
                <a:gd name="connsiteY2" fmla="*/ 190 h 39818"/>
                <a:gd name="connsiteX3" fmla="*/ 40615 w 146553"/>
                <a:gd name="connsiteY3" fmla="*/ 6624 h 39818"/>
                <a:gd name="connsiteX4" fmla="*/ 7925 w 146553"/>
                <a:gd name="connsiteY4" fmla="*/ 12398 h 39818"/>
                <a:gd name="connsiteX5" fmla="*/ 1986 w 146553"/>
                <a:gd name="connsiteY5" fmla="*/ 26845 h 39818"/>
                <a:gd name="connsiteX6" fmla="*/ 28618 w 146553"/>
                <a:gd name="connsiteY6" fmla="*/ 39643 h 39818"/>
                <a:gd name="connsiteX7" fmla="*/ 138164 w 146553"/>
                <a:gd name="connsiteY7" fmla="*/ 8556 h 39818"/>
                <a:gd name="connsiteX8" fmla="*/ 146554 w 146553"/>
                <a:gd name="connsiteY8" fmla="*/ 2688 h 39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553" h="39818">
                  <a:moveTo>
                    <a:pt x="146554" y="2688"/>
                  </a:moveTo>
                  <a:cubicBezTo>
                    <a:pt x="142689" y="1533"/>
                    <a:pt x="140756" y="543"/>
                    <a:pt x="138800" y="449"/>
                  </a:cubicBezTo>
                  <a:cubicBezTo>
                    <a:pt x="132884" y="142"/>
                    <a:pt x="126921" y="-235"/>
                    <a:pt x="121029" y="190"/>
                  </a:cubicBezTo>
                  <a:cubicBezTo>
                    <a:pt x="94209" y="2146"/>
                    <a:pt x="67364" y="4055"/>
                    <a:pt x="40615" y="6624"/>
                  </a:cubicBezTo>
                  <a:cubicBezTo>
                    <a:pt x="29632" y="7684"/>
                    <a:pt x="18672" y="9829"/>
                    <a:pt x="7925" y="12398"/>
                  </a:cubicBezTo>
                  <a:cubicBezTo>
                    <a:pt x="-653" y="14472"/>
                    <a:pt x="-1643" y="18667"/>
                    <a:pt x="1986" y="26845"/>
                  </a:cubicBezTo>
                  <a:cubicBezTo>
                    <a:pt x="7313" y="38889"/>
                    <a:pt x="17824" y="40444"/>
                    <a:pt x="28618" y="39643"/>
                  </a:cubicBezTo>
                  <a:cubicBezTo>
                    <a:pt x="67200" y="36815"/>
                    <a:pt x="103047" y="23829"/>
                    <a:pt x="138164" y="8556"/>
                  </a:cubicBezTo>
                  <a:cubicBezTo>
                    <a:pt x="140615" y="7472"/>
                    <a:pt x="142689" y="5422"/>
                    <a:pt x="146554" y="2688"/>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68" name="Freeform: Shape 267">
              <a:extLst>
                <a:ext uri="{FF2B5EF4-FFF2-40B4-BE49-F238E27FC236}">
                  <a16:creationId xmlns:a16="http://schemas.microsoft.com/office/drawing/2014/main" id="{C0B75870-7E02-4966-9B28-B61549DF04BC}"/>
                </a:ext>
              </a:extLst>
            </p:cNvPr>
            <p:cNvSpPr/>
            <p:nvPr/>
          </p:nvSpPr>
          <p:spPr>
            <a:xfrm>
              <a:off x="339584" y="3336599"/>
              <a:ext cx="79558" cy="92570"/>
            </a:xfrm>
            <a:custGeom>
              <a:avLst/>
              <a:gdLst>
                <a:gd name="connsiteX0" fmla="*/ 24011 w 79558"/>
                <a:gd name="connsiteY0" fmla="*/ 91539 h 92570"/>
                <a:gd name="connsiteX1" fmla="*/ 35324 w 79558"/>
                <a:gd name="connsiteY1" fmla="*/ 77445 h 92570"/>
                <a:gd name="connsiteX2" fmla="*/ 32166 w 79558"/>
                <a:gd name="connsiteY2" fmla="*/ 67712 h 92570"/>
                <a:gd name="connsiteX3" fmla="*/ 37681 w 79558"/>
                <a:gd name="connsiteY3" fmla="*/ 52675 h 92570"/>
                <a:gd name="connsiteX4" fmla="*/ 47273 w 79558"/>
                <a:gd name="connsiteY4" fmla="*/ 49823 h 92570"/>
                <a:gd name="connsiteX5" fmla="*/ 53637 w 79558"/>
                <a:gd name="connsiteY5" fmla="*/ 62267 h 92570"/>
                <a:gd name="connsiteX6" fmla="*/ 57101 w 79558"/>
                <a:gd name="connsiteY6" fmla="*/ 76479 h 92570"/>
                <a:gd name="connsiteX7" fmla="*/ 74471 w 79558"/>
                <a:gd name="connsiteY7" fmla="*/ 82819 h 92570"/>
                <a:gd name="connsiteX8" fmla="*/ 78360 w 79558"/>
                <a:gd name="connsiteY8" fmla="*/ 68560 h 92570"/>
                <a:gd name="connsiteX9" fmla="*/ 44445 w 79558"/>
                <a:gd name="connsiteY9" fmla="*/ 0 h 92570"/>
                <a:gd name="connsiteX10" fmla="*/ 32402 w 79558"/>
                <a:gd name="connsiteY10" fmla="*/ 41904 h 92570"/>
                <a:gd name="connsiteX11" fmla="*/ 25001 w 79558"/>
                <a:gd name="connsiteY11" fmla="*/ 54254 h 92570"/>
                <a:gd name="connsiteX12" fmla="*/ 14372 w 79558"/>
                <a:gd name="connsiteY12" fmla="*/ 44850 h 92570"/>
                <a:gd name="connsiteX13" fmla="*/ 4426 w 79558"/>
                <a:gd name="connsiteY13" fmla="*/ 32218 h 92570"/>
                <a:gd name="connsiteX14" fmla="*/ 1669 w 79558"/>
                <a:gd name="connsiteY14" fmla="*/ 33184 h 92570"/>
                <a:gd name="connsiteX15" fmla="*/ 7537 w 79558"/>
                <a:gd name="connsiteY15" fmla="*/ 86731 h 92570"/>
                <a:gd name="connsiteX16" fmla="*/ 24011 w 79558"/>
                <a:gd name="connsiteY16" fmla="*/ 91539 h 92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558" h="92570">
                  <a:moveTo>
                    <a:pt x="24011" y="91539"/>
                  </a:moveTo>
                  <a:cubicBezTo>
                    <a:pt x="30611" y="89489"/>
                    <a:pt x="35159" y="84633"/>
                    <a:pt x="35324" y="77445"/>
                  </a:cubicBezTo>
                  <a:cubicBezTo>
                    <a:pt x="35395" y="74216"/>
                    <a:pt x="33109" y="71011"/>
                    <a:pt x="32166" y="67712"/>
                  </a:cubicBezTo>
                  <a:cubicBezTo>
                    <a:pt x="30351" y="61419"/>
                    <a:pt x="33038" y="56281"/>
                    <a:pt x="37681" y="52675"/>
                  </a:cubicBezTo>
                  <a:cubicBezTo>
                    <a:pt x="40274" y="50672"/>
                    <a:pt x="46189" y="48692"/>
                    <a:pt x="47273" y="49823"/>
                  </a:cubicBezTo>
                  <a:cubicBezTo>
                    <a:pt x="50361" y="53099"/>
                    <a:pt x="52128" y="57836"/>
                    <a:pt x="53637" y="62267"/>
                  </a:cubicBezTo>
                  <a:cubicBezTo>
                    <a:pt x="55216" y="66863"/>
                    <a:pt x="55169" y="72095"/>
                    <a:pt x="57101" y="76479"/>
                  </a:cubicBezTo>
                  <a:cubicBezTo>
                    <a:pt x="60354" y="83832"/>
                    <a:pt x="67330" y="86142"/>
                    <a:pt x="74471" y="82819"/>
                  </a:cubicBezTo>
                  <a:cubicBezTo>
                    <a:pt x="81117" y="79731"/>
                    <a:pt x="79868" y="73580"/>
                    <a:pt x="78360" y="68560"/>
                  </a:cubicBezTo>
                  <a:cubicBezTo>
                    <a:pt x="71148" y="44237"/>
                    <a:pt x="56512" y="23615"/>
                    <a:pt x="44445" y="0"/>
                  </a:cubicBezTo>
                  <a:cubicBezTo>
                    <a:pt x="40156" y="15131"/>
                    <a:pt x="36668" y="28635"/>
                    <a:pt x="32402" y="41904"/>
                  </a:cubicBezTo>
                  <a:cubicBezTo>
                    <a:pt x="30964" y="46359"/>
                    <a:pt x="27523" y="50153"/>
                    <a:pt x="25001" y="54254"/>
                  </a:cubicBezTo>
                  <a:cubicBezTo>
                    <a:pt x="21443" y="51143"/>
                    <a:pt x="17577" y="48315"/>
                    <a:pt x="14372" y="44850"/>
                  </a:cubicBezTo>
                  <a:cubicBezTo>
                    <a:pt x="10743" y="40938"/>
                    <a:pt x="7726" y="36460"/>
                    <a:pt x="4426" y="32218"/>
                  </a:cubicBezTo>
                  <a:cubicBezTo>
                    <a:pt x="3507" y="32548"/>
                    <a:pt x="2588" y="32854"/>
                    <a:pt x="1669" y="33184"/>
                  </a:cubicBezTo>
                  <a:cubicBezTo>
                    <a:pt x="-924" y="51426"/>
                    <a:pt x="-1513" y="69644"/>
                    <a:pt x="7537" y="86731"/>
                  </a:cubicBezTo>
                  <a:cubicBezTo>
                    <a:pt x="10931" y="93165"/>
                    <a:pt x="17837" y="93448"/>
                    <a:pt x="24011" y="91539"/>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69" name="Freeform: Shape 268">
              <a:extLst>
                <a:ext uri="{FF2B5EF4-FFF2-40B4-BE49-F238E27FC236}">
                  <a16:creationId xmlns:a16="http://schemas.microsoft.com/office/drawing/2014/main" id="{8ADD3ECF-36DB-44D9-959E-03077722587C}"/>
                </a:ext>
              </a:extLst>
            </p:cNvPr>
            <p:cNvSpPr/>
            <p:nvPr/>
          </p:nvSpPr>
          <p:spPr>
            <a:xfrm>
              <a:off x="1072081" y="2529929"/>
              <a:ext cx="157417" cy="93493"/>
            </a:xfrm>
            <a:custGeom>
              <a:avLst/>
              <a:gdLst>
                <a:gd name="connsiteX0" fmla="*/ 1391 w 157417"/>
                <a:gd name="connsiteY0" fmla="*/ 0 h 93493"/>
                <a:gd name="connsiteX1" fmla="*/ 0 w 157417"/>
                <a:gd name="connsiteY1" fmla="*/ 2404 h 93493"/>
                <a:gd name="connsiteX2" fmla="*/ 15084 w 157417"/>
                <a:gd name="connsiteY2" fmla="*/ 14824 h 93493"/>
                <a:gd name="connsiteX3" fmla="*/ 110394 w 157417"/>
                <a:gd name="connsiteY3" fmla="*/ 76290 h 93493"/>
                <a:gd name="connsiteX4" fmla="*/ 140137 w 157417"/>
                <a:gd name="connsiteY4" fmla="*/ 91068 h 93493"/>
                <a:gd name="connsiteX5" fmla="*/ 156116 w 157417"/>
                <a:gd name="connsiteY5" fmla="*/ 89206 h 93493"/>
                <a:gd name="connsiteX6" fmla="*/ 148456 w 157417"/>
                <a:gd name="connsiteY6" fmla="*/ 74735 h 93493"/>
                <a:gd name="connsiteX7" fmla="*/ 13293 w 157417"/>
                <a:gd name="connsiteY7" fmla="*/ 3064 h 93493"/>
                <a:gd name="connsiteX8" fmla="*/ 1391 w 157417"/>
                <a:gd name="connsiteY8" fmla="*/ 0 h 93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417" h="93493">
                  <a:moveTo>
                    <a:pt x="1391" y="0"/>
                  </a:moveTo>
                  <a:cubicBezTo>
                    <a:pt x="919" y="801"/>
                    <a:pt x="471" y="1603"/>
                    <a:pt x="0" y="2404"/>
                  </a:cubicBezTo>
                  <a:cubicBezTo>
                    <a:pt x="5020" y="6576"/>
                    <a:pt x="9663" y="11289"/>
                    <a:pt x="15084" y="14824"/>
                  </a:cubicBezTo>
                  <a:cubicBezTo>
                    <a:pt x="46712" y="35517"/>
                    <a:pt x="78388" y="56163"/>
                    <a:pt x="110394" y="76290"/>
                  </a:cubicBezTo>
                  <a:cubicBezTo>
                    <a:pt x="119727" y="82159"/>
                    <a:pt x="129955" y="86755"/>
                    <a:pt x="140137" y="91068"/>
                  </a:cubicBezTo>
                  <a:cubicBezTo>
                    <a:pt x="145345" y="93260"/>
                    <a:pt x="152369" y="95946"/>
                    <a:pt x="156116" y="89206"/>
                  </a:cubicBezTo>
                  <a:cubicBezTo>
                    <a:pt x="160311" y="81688"/>
                    <a:pt x="153453" y="78129"/>
                    <a:pt x="148456" y="74735"/>
                  </a:cubicBezTo>
                  <a:cubicBezTo>
                    <a:pt x="106034" y="45864"/>
                    <a:pt x="60853" y="22178"/>
                    <a:pt x="13293" y="3064"/>
                  </a:cubicBezTo>
                  <a:cubicBezTo>
                    <a:pt x="9545" y="1556"/>
                    <a:pt x="5374" y="990"/>
                    <a:pt x="1391" y="0"/>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70" name="Freeform: Shape 269">
              <a:extLst>
                <a:ext uri="{FF2B5EF4-FFF2-40B4-BE49-F238E27FC236}">
                  <a16:creationId xmlns:a16="http://schemas.microsoft.com/office/drawing/2014/main" id="{3E610AD7-A915-432B-A290-87F708E4B5E7}"/>
                </a:ext>
              </a:extLst>
            </p:cNvPr>
            <p:cNvSpPr/>
            <p:nvPr/>
          </p:nvSpPr>
          <p:spPr>
            <a:xfrm>
              <a:off x="965293" y="3326492"/>
              <a:ext cx="40370" cy="117107"/>
            </a:xfrm>
            <a:custGeom>
              <a:avLst/>
              <a:gdLst>
                <a:gd name="connsiteX0" fmla="*/ 36931 w 40370"/>
                <a:gd name="connsiteY0" fmla="*/ 34193 h 117107"/>
                <a:gd name="connsiteX1" fmla="*/ 40302 w 40370"/>
                <a:gd name="connsiteY1" fmla="*/ 11591 h 117107"/>
                <a:gd name="connsiteX2" fmla="*/ 33443 w 40370"/>
                <a:gd name="connsiteY2" fmla="*/ 679 h 117107"/>
                <a:gd name="connsiteX3" fmla="*/ 20976 w 40370"/>
                <a:gd name="connsiteY3" fmla="*/ 5817 h 117107"/>
                <a:gd name="connsiteX4" fmla="*/ 15060 w 40370"/>
                <a:gd name="connsiteY4" fmla="*/ 16871 h 117107"/>
                <a:gd name="connsiteX5" fmla="*/ 0 w 40370"/>
                <a:gd name="connsiteY5" fmla="*/ 91983 h 117107"/>
                <a:gd name="connsiteX6" fmla="*/ 3818 w 40370"/>
                <a:gd name="connsiteY6" fmla="*/ 109965 h 117107"/>
                <a:gd name="connsiteX7" fmla="*/ 19562 w 40370"/>
                <a:gd name="connsiteY7" fmla="*/ 115315 h 117107"/>
                <a:gd name="connsiteX8" fmla="*/ 31228 w 40370"/>
                <a:gd name="connsiteY8" fmla="*/ 89626 h 117107"/>
                <a:gd name="connsiteX9" fmla="*/ 30120 w 40370"/>
                <a:gd name="connsiteY9" fmla="*/ 79421 h 117107"/>
                <a:gd name="connsiteX10" fmla="*/ 36931 w 40370"/>
                <a:gd name="connsiteY10" fmla="*/ 34193 h 117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370" h="117107">
                  <a:moveTo>
                    <a:pt x="36931" y="34193"/>
                  </a:moveTo>
                  <a:cubicBezTo>
                    <a:pt x="38086" y="26651"/>
                    <a:pt x="39571" y="19157"/>
                    <a:pt x="40302" y="11591"/>
                  </a:cubicBezTo>
                  <a:cubicBezTo>
                    <a:pt x="40773" y="6618"/>
                    <a:pt x="38841" y="2518"/>
                    <a:pt x="33443" y="679"/>
                  </a:cubicBezTo>
                  <a:cubicBezTo>
                    <a:pt x="27622" y="-1324"/>
                    <a:pt x="23828" y="1316"/>
                    <a:pt x="20976" y="5817"/>
                  </a:cubicBezTo>
                  <a:cubicBezTo>
                    <a:pt x="18737" y="9329"/>
                    <a:pt x="16663" y="13029"/>
                    <a:pt x="15060" y="16871"/>
                  </a:cubicBezTo>
                  <a:cubicBezTo>
                    <a:pt x="5421" y="39920"/>
                    <a:pt x="1673" y="64172"/>
                    <a:pt x="0" y="91983"/>
                  </a:cubicBezTo>
                  <a:cubicBezTo>
                    <a:pt x="825" y="96107"/>
                    <a:pt x="1532" y="103295"/>
                    <a:pt x="3818" y="109965"/>
                  </a:cubicBezTo>
                  <a:cubicBezTo>
                    <a:pt x="6293" y="117154"/>
                    <a:pt x="12750" y="118874"/>
                    <a:pt x="19562" y="115315"/>
                  </a:cubicBezTo>
                  <a:cubicBezTo>
                    <a:pt x="28895" y="110484"/>
                    <a:pt x="33349" y="100491"/>
                    <a:pt x="31228" y="89626"/>
                  </a:cubicBezTo>
                  <a:cubicBezTo>
                    <a:pt x="30568" y="86256"/>
                    <a:pt x="29672" y="82720"/>
                    <a:pt x="30120" y="79421"/>
                  </a:cubicBezTo>
                  <a:cubicBezTo>
                    <a:pt x="32147" y="64314"/>
                    <a:pt x="34622" y="49277"/>
                    <a:pt x="36931" y="34193"/>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71" name="Freeform: Shape 270">
              <a:extLst>
                <a:ext uri="{FF2B5EF4-FFF2-40B4-BE49-F238E27FC236}">
                  <a16:creationId xmlns:a16="http://schemas.microsoft.com/office/drawing/2014/main" id="{B6DA6E3B-605F-4BC1-B063-6CF7D434121C}"/>
                </a:ext>
              </a:extLst>
            </p:cNvPr>
            <p:cNvSpPr/>
            <p:nvPr/>
          </p:nvSpPr>
          <p:spPr>
            <a:xfrm>
              <a:off x="1259118" y="3717485"/>
              <a:ext cx="134786" cy="117228"/>
            </a:xfrm>
            <a:custGeom>
              <a:avLst/>
              <a:gdLst>
                <a:gd name="connsiteX0" fmla="*/ 121801 w 134786"/>
                <a:gd name="connsiteY0" fmla="*/ 4596 h 117228"/>
                <a:gd name="connsiteX1" fmla="*/ 67122 w 134786"/>
                <a:gd name="connsiteY1" fmla="*/ 56140 h 117228"/>
                <a:gd name="connsiteX2" fmla="*/ 61914 w 134786"/>
                <a:gd name="connsiteY2" fmla="*/ 68112 h 117228"/>
                <a:gd name="connsiteX3" fmla="*/ 49258 w 134786"/>
                <a:gd name="connsiteY3" fmla="*/ 81193 h 117228"/>
                <a:gd name="connsiteX4" fmla="*/ 7990 w 134786"/>
                <a:gd name="connsiteY4" fmla="*/ 105633 h 117228"/>
                <a:gd name="connsiteX5" fmla="*/ 0 w 134786"/>
                <a:gd name="connsiteY5" fmla="*/ 117228 h 117228"/>
                <a:gd name="connsiteX6" fmla="*/ 32501 w 134786"/>
                <a:gd name="connsiteY6" fmla="*/ 105185 h 117228"/>
                <a:gd name="connsiteX7" fmla="*/ 125595 w 134786"/>
                <a:gd name="connsiteY7" fmla="*/ 16215 h 117228"/>
                <a:gd name="connsiteX8" fmla="*/ 134787 w 134786"/>
                <a:gd name="connsiteY8" fmla="*/ 1980 h 117228"/>
                <a:gd name="connsiteX9" fmla="*/ 132925 w 134786"/>
                <a:gd name="connsiteY9" fmla="*/ 0 h 117228"/>
                <a:gd name="connsiteX10" fmla="*/ 121801 w 134786"/>
                <a:gd name="connsiteY10" fmla="*/ 4596 h 117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4786" h="117228">
                  <a:moveTo>
                    <a:pt x="121801" y="4596"/>
                  </a:moveTo>
                  <a:cubicBezTo>
                    <a:pt x="100141" y="18077"/>
                    <a:pt x="82253" y="35706"/>
                    <a:pt x="67122" y="56140"/>
                  </a:cubicBezTo>
                  <a:cubicBezTo>
                    <a:pt x="64577" y="59580"/>
                    <a:pt x="62574" y="63941"/>
                    <a:pt x="61914" y="68112"/>
                  </a:cubicBezTo>
                  <a:cubicBezTo>
                    <a:pt x="60547" y="76950"/>
                    <a:pt x="58143" y="80627"/>
                    <a:pt x="49258" y="81193"/>
                  </a:cubicBezTo>
                  <a:cubicBezTo>
                    <a:pt x="31204" y="82347"/>
                    <a:pt x="18642" y="92317"/>
                    <a:pt x="7990" y="105633"/>
                  </a:cubicBezTo>
                  <a:cubicBezTo>
                    <a:pt x="5491" y="108767"/>
                    <a:pt x="3394" y="112256"/>
                    <a:pt x="0" y="117228"/>
                  </a:cubicBezTo>
                  <a:cubicBezTo>
                    <a:pt x="13717" y="116427"/>
                    <a:pt x="23639" y="111902"/>
                    <a:pt x="32501" y="105185"/>
                  </a:cubicBezTo>
                  <a:cubicBezTo>
                    <a:pt x="66934" y="79095"/>
                    <a:pt x="97738" y="49187"/>
                    <a:pt x="125595" y="16215"/>
                  </a:cubicBezTo>
                  <a:cubicBezTo>
                    <a:pt x="129225" y="11926"/>
                    <a:pt x="131747" y="6740"/>
                    <a:pt x="134787" y="1980"/>
                  </a:cubicBezTo>
                  <a:cubicBezTo>
                    <a:pt x="134174" y="1320"/>
                    <a:pt x="133538" y="660"/>
                    <a:pt x="132925" y="0"/>
                  </a:cubicBezTo>
                  <a:cubicBezTo>
                    <a:pt x="129225" y="1508"/>
                    <a:pt x="125171" y="2498"/>
                    <a:pt x="121801" y="4596"/>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72" name="Freeform: Shape 271">
              <a:extLst>
                <a:ext uri="{FF2B5EF4-FFF2-40B4-BE49-F238E27FC236}">
                  <a16:creationId xmlns:a16="http://schemas.microsoft.com/office/drawing/2014/main" id="{B4490944-24E4-47C4-B1FF-5B04D1DC9F33}"/>
                </a:ext>
              </a:extLst>
            </p:cNvPr>
            <p:cNvSpPr/>
            <p:nvPr/>
          </p:nvSpPr>
          <p:spPr>
            <a:xfrm>
              <a:off x="362760" y="3205159"/>
              <a:ext cx="26916" cy="122436"/>
            </a:xfrm>
            <a:custGeom>
              <a:avLst/>
              <a:gdLst>
                <a:gd name="connsiteX0" fmla="*/ 13940 w 26916"/>
                <a:gd name="connsiteY0" fmla="*/ 0 h 122436"/>
                <a:gd name="connsiteX1" fmla="*/ 11512 w 26916"/>
                <a:gd name="connsiteY1" fmla="*/ 1980 h 122436"/>
                <a:gd name="connsiteX2" fmla="*/ 9627 w 26916"/>
                <a:gd name="connsiteY2" fmla="*/ 6788 h 122436"/>
                <a:gd name="connsiteX3" fmla="*/ 317 w 26916"/>
                <a:gd name="connsiteY3" fmla="*/ 85859 h 122436"/>
                <a:gd name="connsiteX4" fmla="*/ 9297 w 26916"/>
                <a:gd name="connsiteY4" fmla="*/ 116616 h 122436"/>
                <a:gd name="connsiteX5" fmla="*/ 24074 w 26916"/>
                <a:gd name="connsiteY5" fmla="*/ 115037 h 122436"/>
                <a:gd name="connsiteX6" fmla="*/ 26620 w 26916"/>
                <a:gd name="connsiteY6" fmla="*/ 89654 h 122436"/>
                <a:gd name="connsiteX7" fmla="*/ 18489 w 26916"/>
                <a:gd name="connsiteY7" fmla="*/ 35564 h 122436"/>
                <a:gd name="connsiteX8" fmla="*/ 13940 w 26916"/>
                <a:gd name="connsiteY8" fmla="*/ 0 h 122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16" h="122436">
                  <a:moveTo>
                    <a:pt x="13940" y="0"/>
                  </a:moveTo>
                  <a:cubicBezTo>
                    <a:pt x="12502" y="1131"/>
                    <a:pt x="11748" y="1438"/>
                    <a:pt x="11512" y="1980"/>
                  </a:cubicBezTo>
                  <a:cubicBezTo>
                    <a:pt x="10782" y="3535"/>
                    <a:pt x="10098" y="5138"/>
                    <a:pt x="9627" y="6788"/>
                  </a:cubicBezTo>
                  <a:cubicBezTo>
                    <a:pt x="2250" y="32642"/>
                    <a:pt x="-1097" y="59133"/>
                    <a:pt x="317" y="85859"/>
                  </a:cubicBezTo>
                  <a:cubicBezTo>
                    <a:pt x="883" y="96300"/>
                    <a:pt x="4795" y="107023"/>
                    <a:pt x="9297" y="116616"/>
                  </a:cubicBezTo>
                  <a:cubicBezTo>
                    <a:pt x="13256" y="125077"/>
                    <a:pt x="21482" y="124110"/>
                    <a:pt x="24074" y="115037"/>
                  </a:cubicBezTo>
                  <a:cubicBezTo>
                    <a:pt x="26384" y="106953"/>
                    <a:pt x="27492" y="97973"/>
                    <a:pt x="26620" y="89654"/>
                  </a:cubicBezTo>
                  <a:cubicBezTo>
                    <a:pt x="24734" y="71530"/>
                    <a:pt x="21152" y="53594"/>
                    <a:pt x="18489" y="35564"/>
                  </a:cubicBezTo>
                  <a:cubicBezTo>
                    <a:pt x="16768" y="23992"/>
                    <a:pt x="15495" y="12373"/>
                    <a:pt x="13940" y="0"/>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73" name="Freeform: Shape 272">
              <a:extLst>
                <a:ext uri="{FF2B5EF4-FFF2-40B4-BE49-F238E27FC236}">
                  <a16:creationId xmlns:a16="http://schemas.microsoft.com/office/drawing/2014/main" id="{D2726889-FAAB-4A09-86D4-91CC4BA26F6F}"/>
                </a:ext>
              </a:extLst>
            </p:cNvPr>
            <p:cNvSpPr/>
            <p:nvPr/>
          </p:nvSpPr>
          <p:spPr>
            <a:xfrm>
              <a:off x="286268" y="3354335"/>
              <a:ext cx="34646" cy="106563"/>
            </a:xfrm>
            <a:custGeom>
              <a:avLst/>
              <a:gdLst>
                <a:gd name="connsiteX0" fmla="*/ 34386 w 34646"/>
                <a:gd name="connsiteY0" fmla="*/ 100129 h 106563"/>
                <a:gd name="connsiteX1" fmla="*/ 34080 w 34646"/>
                <a:gd name="connsiteY1" fmla="*/ 72978 h 106563"/>
                <a:gd name="connsiteX2" fmla="*/ 17724 w 34646"/>
                <a:gd name="connsiteY2" fmla="*/ 7364 h 106563"/>
                <a:gd name="connsiteX3" fmla="*/ 9475 w 34646"/>
                <a:gd name="connsiteY3" fmla="*/ 58 h 106563"/>
                <a:gd name="connsiteX4" fmla="*/ 613 w 34646"/>
                <a:gd name="connsiteY4" fmla="*/ 9368 h 106563"/>
                <a:gd name="connsiteX5" fmla="*/ 71 w 34646"/>
                <a:gd name="connsiteY5" fmla="*/ 14435 h 106563"/>
                <a:gd name="connsiteX6" fmla="*/ 25690 w 34646"/>
                <a:gd name="connsiteY6" fmla="*/ 99752 h 106563"/>
                <a:gd name="connsiteX7" fmla="*/ 30003 w 34646"/>
                <a:gd name="connsiteY7" fmla="*/ 106563 h 106563"/>
                <a:gd name="connsiteX8" fmla="*/ 32760 w 34646"/>
                <a:gd name="connsiteY8" fmla="*/ 104819 h 106563"/>
                <a:gd name="connsiteX9" fmla="*/ 34386 w 34646"/>
                <a:gd name="connsiteY9" fmla="*/ 100129 h 10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646" h="106563">
                  <a:moveTo>
                    <a:pt x="34386" y="100129"/>
                  </a:moveTo>
                  <a:cubicBezTo>
                    <a:pt x="34481" y="91079"/>
                    <a:pt x="35070" y="81934"/>
                    <a:pt x="34080" y="72978"/>
                  </a:cubicBezTo>
                  <a:cubicBezTo>
                    <a:pt x="31558" y="50424"/>
                    <a:pt x="27080" y="28222"/>
                    <a:pt x="17724" y="7364"/>
                  </a:cubicBezTo>
                  <a:cubicBezTo>
                    <a:pt x="16286" y="4136"/>
                    <a:pt x="10889" y="-578"/>
                    <a:pt x="9475" y="58"/>
                  </a:cubicBezTo>
                  <a:cubicBezTo>
                    <a:pt x="5845" y="1732"/>
                    <a:pt x="3206" y="5880"/>
                    <a:pt x="613" y="9368"/>
                  </a:cubicBezTo>
                  <a:cubicBezTo>
                    <a:pt x="-259" y="10546"/>
                    <a:pt x="48" y="12714"/>
                    <a:pt x="71" y="14435"/>
                  </a:cubicBezTo>
                  <a:cubicBezTo>
                    <a:pt x="495" y="45309"/>
                    <a:pt x="10795" y="73214"/>
                    <a:pt x="25690" y="99752"/>
                  </a:cubicBezTo>
                  <a:cubicBezTo>
                    <a:pt x="27010" y="102085"/>
                    <a:pt x="28565" y="104301"/>
                    <a:pt x="30003" y="106563"/>
                  </a:cubicBezTo>
                  <a:cubicBezTo>
                    <a:pt x="30922" y="105974"/>
                    <a:pt x="31841" y="105408"/>
                    <a:pt x="32760" y="104819"/>
                  </a:cubicBezTo>
                  <a:cubicBezTo>
                    <a:pt x="33326" y="103264"/>
                    <a:pt x="34363" y="101708"/>
                    <a:pt x="34386" y="100129"/>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74" name="Freeform: Shape 273">
              <a:extLst>
                <a:ext uri="{FF2B5EF4-FFF2-40B4-BE49-F238E27FC236}">
                  <a16:creationId xmlns:a16="http://schemas.microsoft.com/office/drawing/2014/main" id="{49A8B466-1816-47E4-A3B3-83D5C60FD0A9}"/>
                </a:ext>
              </a:extLst>
            </p:cNvPr>
            <p:cNvSpPr/>
            <p:nvPr/>
          </p:nvSpPr>
          <p:spPr>
            <a:xfrm>
              <a:off x="513513" y="2105197"/>
              <a:ext cx="137143" cy="31235"/>
            </a:xfrm>
            <a:custGeom>
              <a:avLst/>
              <a:gdLst>
                <a:gd name="connsiteX0" fmla="*/ 109545 w 137143"/>
                <a:gd name="connsiteY0" fmla="*/ 21455 h 31235"/>
                <a:gd name="connsiteX1" fmla="*/ 132194 w 137143"/>
                <a:gd name="connsiteY1" fmla="*/ 15186 h 31235"/>
                <a:gd name="connsiteX2" fmla="*/ 137144 w 137143"/>
                <a:gd name="connsiteY2" fmla="*/ 7244 h 31235"/>
                <a:gd name="connsiteX3" fmla="*/ 130804 w 137143"/>
                <a:gd name="connsiteY3" fmla="*/ 1587 h 31235"/>
                <a:gd name="connsiteX4" fmla="*/ 105845 w 137143"/>
                <a:gd name="connsiteY4" fmla="*/ 809 h 31235"/>
                <a:gd name="connsiteX5" fmla="*/ 0 w 137143"/>
                <a:gd name="connsiteY5" fmla="*/ 26640 h 31235"/>
                <a:gd name="connsiteX6" fmla="*/ 542 w 137143"/>
                <a:gd name="connsiteY6" fmla="*/ 31236 h 31235"/>
                <a:gd name="connsiteX7" fmla="*/ 109545 w 137143"/>
                <a:gd name="connsiteY7" fmla="*/ 21455 h 31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143" h="31235">
                  <a:moveTo>
                    <a:pt x="109545" y="21455"/>
                  </a:moveTo>
                  <a:cubicBezTo>
                    <a:pt x="117252" y="20677"/>
                    <a:pt x="124912" y="18038"/>
                    <a:pt x="132194" y="15186"/>
                  </a:cubicBezTo>
                  <a:cubicBezTo>
                    <a:pt x="134645" y="14220"/>
                    <a:pt x="137120" y="10001"/>
                    <a:pt x="137144" y="7244"/>
                  </a:cubicBezTo>
                  <a:cubicBezTo>
                    <a:pt x="137167" y="5287"/>
                    <a:pt x="133255" y="1870"/>
                    <a:pt x="130804" y="1587"/>
                  </a:cubicBezTo>
                  <a:cubicBezTo>
                    <a:pt x="122531" y="621"/>
                    <a:pt x="113740" y="-982"/>
                    <a:pt x="105845" y="809"/>
                  </a:cubicBezTo>
                  <a:cubicBezTo>
                    <a:pt x="70422" y="8823"/>
                    <a:pt x="35258" y="17920"/>
                    <a:pt x="0" y="26640"/>
                  </a:cubicBezTo>
                  <a:cubicBezTo>
                    <a:pt x="189" y="28172"/>
                    <a:pt x="354" y="29704"/>
                    <a:pt x="542" y="31236"/>
                  </a:cubicBezTo>
                  <a:cubicBezTo>
                    <a:pt x="36884" y="28031"/>
                    <a:pt x="73250" y="25061"/>
                    <a:pt x="109545" y="21455"/>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75" name="Freeform: Shape 274">
              <a:extLst>
                <a:ext uri="{FF2B5EF4-FFF2-40B4-BE49-F238E27FC236}">
                  <a16:creationId xmlns:a16="http://schemas.microsoft.com/office/drawing/2014/main" id="{F1CDF704-59B8-483E-BCAC-76BB7005EEDE}"/>
                </a:ext>
              </a:extLst>
            </p:cNvPr>
            <p:cNvSpPr/>
            <p:nvPr/>
          </p:nvSpPr>
          <p:spPr>
            <a:xfrm>
              <a:off x="228856" y="2983641"/>
              <a:ext cx="20797" cy="133891"/>
            </a:xfrm>
            <a:custGeom>
              <a:avLst/>
              <a:gdLst>
                <a:gd name="connsiteX0" fmla="*/ 7259 w 20797"/>
                <a:gd name="connsiteY0" fmla="*/ 133891 h 133891"/>
                <a:gd name="connsiteX1" fmla="*/ 17488 w 20797"/>
                <a:gd name="connsiteY1" fmla="*/ 0 h 133891"/>
                <a:gd name="connsiteX2" fmla="*/ 7259 w 20797"/>
                <a:gd name="connsiteY2" fmla="*/ 133891 h 133891"/>
              </a:gdLst>
              <a:ahLst/>
              <a:cxnLst>
                <a:cxn ang="0">
                  <a:pos x="connsiteX0" y="connsiteY0"/>
                </a:cxn>
                <a:cxn ang="0">
                  <a:pos x="connsiteX1" y="connsiteY1"/>
                </a:cxn>
                <a:cxn ang="0">
                  <a:pos x="connsiteX2" y="connsiteY2"/>
                </a:cxn>
              </a:cxnLst>
              <a:rect l="l" t="t" r="r" b="b"/>
              <a:pathLst>
                <a:path w="20797" h="133891">
                  <a:moveTo>
                    <a:pt x="7259" y="133891"/>
                  </a:moveTo>
                  <a:cubicBezTo>
                    <a:pt x="17441" y="116309"/>
                    <a:pt x="25619" y="12680"/>
                    <a:pt x="17488" y="0"/>
                  </a:cubicBezTo>
                  <a:cubicBezTo>
                    <a:pt x="519" y="15791"/>
                    <a:pt x="-6434" y="110606"/>
                    <a:pt x="7259" y="133891"/>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76" name="Freeform: Shape 275">
              <a:extLst>
                <a:ext uri="{FF2B5EF4-FFF2-40B4-BE49-F238E27FC236}">
                  <a16:creationId xmlns:a16="http://schemas.microsoft.com/office/drawing/2014/main" id="{57C4B1CB-ECA0-4FFD-A393-9861E5676666}"/>
                </a:ext>
              </a:extLst>
            </p:cNvPr>
            <p:cNvSpPr/>
            <p:nvPr/>
          </p:nvSpPr>
          <p:spPr>
            <a:xfrm>
              <a:off x="664239" y="3758117"/>
              <a:ext cx="86818" cy="39365"/>
            </a:xfrm>
            <a:custGeom>
              <a:avLst/>
              <a:gdLst>
                <a:gd name="connsiteX0" fmla="*/ 80314 w 86818"/>
                <a:gd name="connsiteY0" fmla="*/ 25642 h 39365"/>
                <a:gd name="connsiteX1" fmla="*/ 17292 w 86818"/>
                <a:gd name="connsiteY1" fmla="*/ 0 h 39365"/>
                <a:gd name="connsiteX2" fmla="*/ 7512 w 86818"/>
                <a:gd name="connsiteY2" fmla="*/ 707 h 39365"/>
                <a:gd name="connsiteX3" fmla="*/ 111 w 86818"/>
                <a:gd name="connsiteY3" fmla="*/ 5421 h 39365"/>
                <a:gd name="connsiteX4" fmla="*/ 4047 w 86818"/>
                <a:gd name="connsiteY4" fmla="*/ 12892 h 39365"/>
                <a:gd name="connsiteX5" fmla="*/ 77509 w 86818"/>
                <a:gd name="connsiteY5" fmla="*/ 39335 h 39365"/>
                <a:gd name="connsiteX6" fmla="*/ 86819 w 86818"/>
                <a:gd name="connsiteY6" fmla="*/ 36531 h 39365"/>
                <a:gd name="connsiteX7" fmla="*/ 82482 w 86818"/>
                <a:gd name="connsiteY7" fmla="*/ 27669 h 39365"/>
                <a:gd name="connsiteX8" fmla="*/ 80314 w 86818"/>
                <a:gd name="connsiteY8" fmla="*/ 25642 h 39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818" h="39365">
                  <a:moveTo>
                    <a:pt x="80314" y="25642"/>
                  </a:moveTo>
                  <a:cubicBezTo>
                    <a:pt x="62284" y="9545"/>
                    <a:pt x="40719" y="2286"/>
                    <a:pt x="17292" y="0"/>
                  </a:cubicBezTo>
                  <a:cubicBezTo>
                    <a:pt x="13851" y="189"/>
                    <a:pt x="10481" y="-165"/>
                    <a:pt x="7512" y="707"/>
                  </a:cubicBezTo>
                  <a:cubicBezTo>
                    <a:pt x="4707" y="1532"/>
                    <a:pt x="912" y="3205"/>
                    <a:pt x="111" y="5421"/>
                  </a:cubicBezTo>
                  <a:cubicBezTo>
                    <a:pt x="-549" y="7259"/>
                    <a:pt x="1855" y="11431"/>
                    <a:pt x="4047" y="12892"/>
                  </a:cubicBezTo>
                  <a:cubicBezTo>
                    <a:pt x="26319" y="27740"/>
                    <a:pt x="50877" y="36625"/>
                    <a:pt x="77509" y="39335"/>
                  </a:cubicBezTo>
                  <a:cubicBezTo>
                    <a:pt x="80479" y="39642"/>
                    <a:pt x="83708" y="37521"/>
                    <a:pt x="86819" y="36531"/>
                  </a:cubicBezTo>
                  <a:cubicBezTo>
                    <a:pt x="85381" y="33561"/>
                    <a:pt x="84038" y="30568"/>
                    <a:pt x="82482" y="27669"/>
                  </a:cubicBezTo>
                  <a:cubicBezTo>
                    <a:pt x="82034" y="26821"/>
                    <a:pt x="81044" y="26302"/>
                    <a:pt x="80314" y="25642"/>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77" name="Freeform: Shape 276">
              <a:extLst>
                <a:ext uri="{FF2B5EF4-FFF2-40B4-BE49-F238E27FC236}">
                  <a16:creationId xmlns:a16="http://schemas.microsoft.com/office/drawing/2014/main" id="{D828F138-F250-480D-BAEA-8E87556DAFDC}"/>
                </a:ext>
              </a:extLst>
            </p:cNvPr>
            <p:cNvSpPr/>
            <p:nvPr/>
          </p:nvSpPr>
          <p:spPr>
            <a:xfrm>
              <a:off x="920278" y="3664283"/>
              <a:ext cx="75865" cy="61617"/>
            </a:xfrm>
            <a:custGeom>
              <a:avLst/>
              <a:gdLst>
                <a:gd name="connsiteX0" fmla="*/ 75866 w 75865"/>
                <a:gd name="connsiteY0" fmla="*/ 8635 h 61617"/>
                <a:gd name="connsiteX1" fmla="*/ 74051 w 75865"/>
                <a:gd name="connsiteY1" fmla="*/ 7621 h 61617"/>
                <a:gd name="connsiteX2" fmla="*/ 63492 w 75865"/>
                <a:gd name="connsiteY2" fmla="*/ 2342 h 61617"/>
                <a:gd name="connsiteX3" fmla="*/ 23450 w 75865"/>
                <a:gd name="connsiteY3" fmla="*/ 31543 h 61617"/>
                <a:gd name="connsiteX4" fmla="*/ 1296 w 75865"/>
                <a:gd name="connsiteY4" fmla="*/ 54404 h 61617"/>
                <a:gd name="connsiteX5" fmla="*/ 259 w 75865"/>
                <a:gd name="connsiteY5" fmla="*/ 60249 h 61617"/>
                <a:gd name="connsiteX6" fmla="*/ 5467 w 75865"/>
                <a:gd name="connsiteY6" fmla="*/ 61616 h 61617"/>
                <a:gd name="connsiteX7" fmla="*/ 11171 w 75865"/>
                <a:gd name="connsiteY7" fmla="*/ 60273 h 61617"/>
                <a:gd name="connsiteX8" fmla="*/ 65495 w 75865"/>
                <a:gd name="connsiteY8" fmla="*/ 26547 h 61617"/>
                <a:gd name="connsiteX9" fmla="*/ 75866 w 75865"/>
                <a:gd name="connsiteY9" fmla="*/ 8635 h 61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865" h="61617">
                  <a:moveTo>
                    <a:pt x="75866" y="8635"/>
                  </a:moveTo>
                  <a:cubicBezTo>
                    <a:pt x="75253" y="8305"/>
                    <a:pt x="74664" y="7951"/>
                    <a:pt x="74051" y="7621"/>
                  </a:cubicBezTo>
                  <a:cubicBezTo>
                    <a:pt x="74051" y="127"/>
                    <a:pt x="70445" y="-2254"/>
                    <a:pt x="63492" y="2342"/>
                  </a:cubicBezTo>
                  <a:cubicBezTo>
                    <a:pt x="49728" y="11487"/>
                    <a:pt x="36224" y="21126"/>
                    <a:pt x="23450" y="31543"/>
                  </a:cubicBezTo>
                  <a:cubicBezTo>
                    <a:pt x="15272" y="38213"/>
                    <a:pt x="8437" y="46556"/>
                    <a:pt x="1296" y="54404"/>
                  </a:cubicBezTo>
                  <a:cubicBezTo>
                    <a:pt x="117" y="55701"/>
                    <a:pt x="-331" y="58576"/>
                    <a:pt x="259" y="60249"/>
                  </a:cubicBezTo>
                  <a:cubicBezTo>
                    <a:pt x="612" y="61239"/>
                    <a:pt x="3652" y="61640"/>
                    <a:pt x="5467" y="61616"/>
                  </a:cubicBezTo>
                  <a:cubicBezTo>
                    <a:pt x="7376" y="61593"/>
                    <a:pt x="9332" y="60933"/>
                    <a:pt x="11171" y="60273"/>
                  </a:cubicBezTo>
                  <a:cubicBezTo>
                    <a:pt x="31769" y="53037"/>
                    <a:pt x="50105" y="41913"/>
                    <a:pt x="65495" y="26547"/>
                  </a:cubicBezTo>
                  <a:cubicBezTo>
                    <a:pt x="70233" y="21857"/>
                    <a:pt x="72495" y="14668"/>
                    <a:pt x="75866" y="8635"/>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78" name="Freeform: Shape 277">
              <a:extLst>
                <a:ext uri="{FF2B5EF4-FFF2-40B4-BE49-F238E27FC236}">
                  <a16:creationId xmlns:a16="http://schemas.microsoft.com/office/drawing/2014/main" id="{7EE8F4D9-833E-4562-94A3-25D77A39D7DC}"/>
                </a:ext>
              </a:extLst>
            </p:cNvPr>
            <p:cNvSpPr/>
            <p:nvPr/>
          </p:nvSpPr>
          <p:spPr>
            <a:xfrm>
              <a:off x="623675" y="3585848"/>
              <a:ext cx="74872" cy="64444"/>
            </a:xfrm>
            <a:custGeom>
              <a:avLst/>
              <a:gdLst>
                <a:gd name="connsiteX0" fmla="*/ 10862 w 74872"/>
                <a:gd name="connsiteY0" fmla="*/ 31944 h 64444"/>
                <a:gd name="connsiteX1" fmla="*/ 24154 w 74872"/>
                <a:gd name="connsiteY1" fmla="*/ 32628 h 64444"/>
                <a:gd name="connsiteX2" fmla="*/ 38389 w 74872"/>
                <a:gd name="connsiteY2" fmla="*/ 42998 h 64444"/>
                <a:gd name="connsiteX3" fmla="*/ 63513 w 74872"/>
                <a:gd name="connsiteY3" fmla="*/ 62182 h 64444"/>
                <a:gd name="connsiteX4" fmla="*/ 73412 w 74872"/>
                <a:gd name="connsiteY4" fmla="*/ 64445 h 64444"/>
                <a:gd name="connsiteX5" fmla="*/ 74873 w 74872"/>
                <a:gd name="connsiteY5" fmla="*/ 61758 h 64444"/>
                <a:gd name="connsiteX6" fmla="*/ 67543 w 74872"/>
                <a:gd name="connsiteY6" fmla="*/ 50940 h 64444"/>
                <a:gd name="connsiteX7" fmla="*/ 17225 w 74872"/>
                <a:gd name="connsiteY7" fmla="*/ 6090 h 64444"/>
                <a:gd name="connsiteX8" fmla="*/ 7138 w 74872"/>
                <a:gd name="connsiteY8" fmla="*/ 103 h 64444"/>
                <a:gd name="connsiteX9" fmla="*/ 539 w 74872"/>
                <a:gd name="connsiteY9" fmla="*/ 2672 h 64444"/>
                <a:gd name="connsiteX10" fmla="*/ 657 w 74872"/>
                <a:gd name="connsiteY10" fmla="*/ 26900 h 64444"/>
                <a:gd name="connsiteX11" fmla="*/ 10862 w 74872"/>
                <a:gd name="connsiteY11" fmla="*/ 31944 h 6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872" h="64444">
                  <a:moveTo>
                    <a:pt x="10862" y="31944"/>
                  </a:moveTo>
                  <a:cubicBezTo>
                    <a:pt x="14939" y="30719"/>
                    <a:pt x="20336" y="30907"/>
                    <a:pt x="24154" y="32628"/>
                  </a:cubicBezTo>
                  <a:cubicBezTo>
                    <a:pt x="29386" y="35008"/>
                    <a:pt x="33723" y="39392"/>
                    <a:pt x="38389" y="42998"/>
                  </a:cubicBezTo>
                  <a:cubicBezTo>
                    <a:pt x="46756" y="49432"/>
                    <a:pt x="54887" y="56172"/>
                    <a:pt x="63513" y="62182"/>
                  </a:cubicBezTo>
                  <a:cubicBezTo>
                    <a:pt x="66082" y="63973"/>
                    <a:pt x="70065" y="63738"/>
                    <a:pt x="73412" y="64445"/>
                  </a:cubicBezTo>
                  <a:cubicBezTo>
                    <a:pt x="73907" y="63549"/>
                    <a:pt x="74402" y="62653"/>
                    <a:pt x="74873" y="61758"/>
                  </a:cubicBezTo>
                  <a:cubicBezTo>
                    <a:pt x="72469" y="58105"/>
                    <a:pt x="70678" y="53792"/>
                    <a:pt x="67543" y="50940"/>
                  </a:cubicBezTo>
                  <a:cubicBezTo>
                    <a:pt x="50975" y="35762"/>
                    <a:pt x="34147" y="20867"/>
                    <a:pt x="17225" y="6090"/>
                  </a:cubicBezTo>
                  <a:cubicBezTo>
                    <a:pt x="14303" y="3521"/>
                    <a:pt x="10767" y="1258"/>
                    <a:pt x="7138" y="103"/>
                  </a:cubicBezTo>
                  <a:cubicBezTo>
                    <a:pt x="5299" y="-486"/>
                    <a:pt x="609" y="1588"/>
                    <a:pt x="539" y="2672"/>
                  </a:cubicBezTo>
                  <a:cubicBezTo>
                    <a:pt x="20" y="10733"/>
                    <a:pt x="-404" y="18934"/>
                    <a:pt x="657" y="26900"/>
                  </a:cubicBezTo>
                  <a:cubicBezTo>
                    <a:pt x="1293" y="31543"/>
                    <a:pt x="5064" y="33665"/>
                    <a:pt x="10862" y="31944"/>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79" name="Freeform: Shape 278">
              <a:extLst>
                <a:ext uri="{FF2B5EF4-FFF2-40B4-BE49-F238E27FC236}">
                  <a16:creationId xmlns:a16="http://schemas.microsoft.com/office/drawing/2014/main" id="{37F12AF7-7BFB-46F8-9828-126B9C83E41D}"/>
                </a:ext>
              </a:extLst>
            </p:cNvPr>
            <p:cNvSpPr/>
            <p:nvPr/>
          </p:nvSpPr>
          <p:spPr>
            <a:xfrm>
              <a:off x="470006" y="2948303"/>
              <a:ext cx="44197" cy="79717"/>
            </a:xfrm>
            <a:custGeom>
              <a:avLst/>
              <a:gdLst>
                <a:gd name="connsiteX0" fmla="*/ 14683 w 44197"/>
                <a:gd name="connsiteY0" fmla="*/ 71728 h 79717"/>
                <a:gd name="connsiteX1" fmla="*/ 42611 w 44197"/>
                <a:gd name="connsiteY1" fmla="*/ 12477 h 79717"/>
                <a:gd name="connsiteX2" fmla="*/ 40726 w 44197"/>
                <a:gd name="connsiteY2" fmla="*/ 1400 h 79717"/>
                <a:gd name="connsiteX3" fmla="*/ 27763 w 44197"/>
                <a:gd name="connsiteY3" fmla="*/ 4747 h 79717"/>
                <a:gd name="connsiteX4" fmla="*/ 0 w 44197"/>
                <a:gd name="connsiteY4" fmla="*/ 71916 h 79717"/>
                <a:gd name="connsiteX5" fmla="*/ 3323 w 44197"/>
                <a:gd name="connsiteY5" fmla="*/ 79717 h 79717"/>
                <a:gd name="connsiteX6" fmla="*/ 11431 w 44197"/>
                <a:gd name="connsiteY6" fmla="*/ 75687 h 79717"/>
                <a:gd name="connsiteX7" fmla="*/ 14683 w 44197"/>
                <a:gd name="connsiteY7" fmla="*/ 71728 h 79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197" h="79717">
                  <a:moveTo>
                    <a:pt x="14683" y="71728"/>
                  </a:moveTo>
                  <a:cubicBezTo>
                    <a:pt x="24087" y="52025"/>
                    <a:pt x="33538" y="32345"/>
                    <a:pt x="42611" y="12477"/>
                  </a:cubicBezTo>
                  <a:cubicBezTo>
                    <a:pt x="44261" y="8895"/>
                    <a:pt x="45817" y="4205"/>
                    <a:pt x="40726" y="1400"/>
                  </a:cubicBezTo>
                  <a:cubicBezTo>
                    <a:pt x="35470" y="-1499"/>
                    <a:pt x="31087" y="340"/>
                    <a:pt x="27763" y="4747"/>
                  </a:cubicBezTo>
                  <a:cubicBezTo>
                    <a:pt x="12868" y="24403"/>
                    <a:pt x="4855" y="46910"/>
                    <a:pt x="0" y="71916"/>
                  </a:cubicBezTo>
                  <a:cubicBezTo>
                    <a:pt x="943" y="74132"/>
                    <a:pt x="2145" y="76936"/>
                    <a:pt x="3323" y="79717"/>
                  </a:cubicBezTo>
                  <a:cubicBezTo>
                    <a:pt x="6033" y="78398"/>
                    <a:pt x="8885" y="77290"/>
                    <a:pt x="11431" y="75687"/>
                  </a:cubicBezTo>
                  <a:cubicBezTo>
                    <a:pt x="12798" y="74815"/>
                    <a:pt x="13952" y="73236"/>
                    <a:pt x="14683" y="71728"/>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80" name="Freeform: Shape 279">
              <a:extLst>
                <a:ext uri="{FF2B5EF4-FFF2-40B4-BE49-F238E27FC236}">
                  <a16:creationId xmlns:a16="http://schemas.microsoft.com/office/drawing/2014/main" id="{D44F89B8-A4ED-4232-A704-CAFFC000ECBA}"/>
                </a:ext>
              </a:extLst>
            </p:cNvPr>
            <p:cNvSpPr/>
            <p:nvPr/>
          </p:nvSpPr>
          <p:spPr>
            <a:xfrm>
              <a:off x="316044" y="3208741"/>
              <a:ext cx="20637" cy="104784"/>
            </a:xfrm>
            <a:custGeom>
              <a:avLst/>
              <a:gdLst>
                <a:gd name="connsiteX0" fmla="*/ 18680 w 20637"/>
                <a:gd name="connsiteY0" fmla="*/ 72567 h 104784"/>
                <a:gd name="connsiteX1" fmla="*/ 16276 w 20637"/>
                <a:gd name="connsiteY1" fmla="*/ 17535 h 104784"/>
                <a:gd name="connsiteX2" fmla="*/ 2064 w 20637"/>
                <a:gd name="connsiteY2" fmla="*/ 0 h 104784"/>
                <a:gd name="connsiteX3" fmla="*/ 13047 w 20637"/>
                <a:gd name="connsiteY3" fmla="*/ 104784 h 104784"/>
                <a:gd name="connsiteX4" fmla="*/ 18680 w 20637"/>
                <a:gd name="connsiteY4" fmla="*/ 72567 h 104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37" h="104784">
                  <a:moveTo>
                    <a:pt x="18680" y="72567"/>
                  </a:moveTo>
                  <a:cubicBezTo>
                    <a:pt x="21532" y="54089"/>
                    <a:pt x="21697" y="35659"/>
                    <a:pt x="16276" y="17535"/>
                  </a:cubicBezTo>
                  <a:cubicBezTo>
                    <a:pt x="13966" y="9828"/>
                    <a:pt x="10525" y="2805"/>
                    <a:pt x="2064" y="0"/>
                  </a:cubicBezTo>
                  <a:cubicBezTo>
                    <a:pt x="-3875" y="7683"/>
                    <a:pt x="3997" y="86001"/>
                    <a:pt x="13047" y="104784"/>
                  </a:cubicBezTo>
                  <a:cubicBezTo>
                    <a:pt x="15098" y="93118"/>
                    <a:pt x="17077" y="82866"/>
                    <a:pt x="18680" y="72567"/>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81" name="Freeform: Shape 280">
              <a:extLst>
                <a:ext uri="{FF2B5EF4-FFF2-40B4-BE49-F238E27FC236}">
                  <a16:creationId xmlns:a16="http://schemas.microsoft.com/office/drawing/2014/main" id="{FE01E5C1-19E7-4C01-8C85-B88AF3144A02}"/>
                </a:ext>
              </a:extLst>
            </p:cNvPr>
            <p:cNvSpPr/>
            <p:nvPr/>
          </p:nvSpPr>
          <p:spPr>
            <a:xfrm>
              <a:off x="797812" y="3933889"/>
              <a:ext cx="62342" cy="39731"/>
            </a:xfrm>
            <a:custGeom>
              <a:avLst/>
              <a:gdLst>
                <a:gd name="connsiteX0" fmla="*/ 58973 w 62342"/>
                <a:gd name="connsiteY0" fmla="*/ 10299 h 39731"/>
                <a:gd name="connsiteX1" fmla="*/ 62343 w 62342"/>
                <a:gd name="connsiteY1" fmla="*/ 2522 h 39731"/>
                <a:gd name="connsiteX2" fmla="*/ 55697 w 62342"/>
                <a:gd name="connsiteY2" fmla="*/ 0 h 39731"/>
                <a:gd name="connsiteX3" fmla="*/ 6580 w 62342"/>
                <a:gd name="connsiteY3" fmla="*/ 17983 h 39731"/>
                <a:gd name="connsiteX4" fmla="*/ 2102 w 62342"/>
                <a:gd name="connsiteY4" fmla="*/ 35564 h 39731"/>
                <a:gd name="connsiteX5" fmla="*/ 18270 w 62342"/>
                <a:gd name="connsiteY5" fmla="*/ 37780 h 39731"/>
                <a:gd name="connsiteX6" fmla="*/ 58973 w 62342"/>
                <a:gd name="connsiteY6" fmla="*/ 10299 h 39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42" h="39731">
                  <a:moveTo>
                    <a:pt x="58973" y="10299"/>
                  </a:moveTo>
                  <a:cubicBezTo>
                    <a:pt x="60811" y="8367"/>
                    <a:pt x="61259" y="5138"/>
                    <a:pt x="62343" y="2522"/>
                  </a:cubicBezTo>
                  <a:cubicBezTo>
                    <a:pt x="59774" y="1532"/>
                    <a:pt x="57181" y="566"/>
                    <a:pt x="55697" y="0"/>
                  </a:cubicBezTo>
                  <a:cubicBezTo>
                    <a:pt x="36913" y="2215"/>
                    <a:pt x="20226" y="6222"/>
                    <a:pt x="6580" y="17983"/>
                  </a:cubicBezTo>
                  <a:cubicBezTo>
                    <a:pt x="-231" y="23851"/>
                    <a:pt x="-1810" y="30002"/>
                    <a:pt x="2102" y="35564"/>
                  </a:cubicBezTo>
                  <a:cubicBezTo>
                    <a:pt x="6439" y="41716"/>
                    <a:pt x="12779" y="39783"/>
                    <a:pt x="18270" y="37780"/>
                  </a:cubicBezTo>
                  <a:cubicBezTo>
                    <a:pt x="34037" y="32006"/>
                    <a:pt x="47471" y="22437"/>
                    <a:pt x="58973" y="10299"/>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82" name="Freeform: Shape 281">
              <a:extLst>
                <a:ext uri="{FF2B5EF4-FFF2-40B4-BE49-F238E27FC236}">
                  <a16:creationId xmlns:a16="http://schemas.microsoft.com/office/drawing/2014/main" id="{187564BD-11D3-4CFC-953E-FF5A515CFE2C}"/>
                </a:ext>
              </a:extLst>
            </p:cNvPr>
            <p:cNvSpPr/>
            <p:nvPr/>
          </p:nvSpPr>
          <p:spPr>
            <a:xfrm>
              <a:off x="652354" y="3096920"/>
              <a:ext cx="30903" cy="53823"/>
            </a:xfrm>
            <a:custGeom>
              <a:avLst/>
              <a:gdLst>
                <a:gd name="connsiteX0" fmla="*/ 17464 w 30903"/>
                <a:gd name="connsiteY0" fmla="*/ 956 h 53823"/>
                <a:gd name="connsiteX1" fmla="*/ 4101 w 30903"/>
                <a:gd name="connsiteY1" fmla="*/ 6283 h 53823"/>
                <a:gd name="connsiteX2" fmla="*/ 0 w 30903"/>
                <a:gd name="connsiteY2" fmla="*/ 22827 h 53823"/>
                <a:gd name="connsiteX3" fmla="*/ 5939 w 30903"/>
                <a:gd name="connsiteY3" fmla="*/ 47221 h 53823"/>
                <a:gd name="connsiteX4" fmla="*/ 19915 w 30903"/>
                <a:gd name="connsiteY4" fmla="*/ 49672 h 53823"/>
                <a:gd name="connsiteX5" fmla="*/ 30898 w 30903"/>
                <a:gd name="connsiteY5" fmla="*/ 20588 h 53823"/>
                <a:gd name="connsiteX6" fmla="*/ 17464 w 30903"/>
                <a:gd name="connsiteY6" fmla="*/ 956 h 53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03" h="53823">
                  <a:moveTo>
                    <a:pt x="17464" y="956"/>
                  </a:moveTo>
                  <a:cubicBezTo>
                    <a:pt x="11501" y="-1212"/>
                    <a:pt x="6434" y="202"/>
                    <a:pt x="4101" y="6283"/>
                  </a:cubicBezTo>
                  <a:cubicBezTo>
                    <a:pt x="2192" y="11232"/>
                    <a:pt x="1485" y="16653"/>
                    <a:pt x="0" y="22827"/>
                  </a:cubicBezTo>
                  <a:cubicBezTo>
                    <a:pt x="1862" y="30676"/>
                    <a:pt x="3205" y="39184"/>
                    <a:pt x="5939" y="47221"/>
                  </a:cubicBezTo>
                  <a:cubicBezTo>
                    <a:pt x="8626" y="55069"/>
                    <a:pt x="14471" y="55964"/>
                    <a:pt x="19915" y="49672"/>
                  </a:cubicBezTo>
                  <a:cubicBezTo>
                    <a:pt x="27056" y="41423"/>
                    <a:pt x="30686" y="31571"/>
                    <a:pt x="30898" y="20588"/>
                  </a:cubicBezTo>
                  <a:cubicBezTo>
                    <a:pt x="31087" y="10548"/>
                    <a:pt x="26844" y="4350"/>
                    <a:pt x="17464" y="956"/>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83" name="Freeform: Shape 282">
              <a:extLst>
                <a:ext uri="{FF2B5EF4-FFF2-40B4-BE49-F238E27FC236}">
                  <a16:creationId xmlns:a16="http://schemas.microsoft.com/office/drawing/2014/main" id="{3A1BBA91-96FB-43BB-ABCD-20DFCC99623A}"/>
                </a:ext>
              </a:extLst>
            </p:cNvPr>
            <p:cNvSpPr/>
            <p:nvPr/>
          </p:nvSpPr>
          <p:spPr>
            <a:xfrm>
              <a:off x="756478" y="2572234"/>
              <a:ext cx="108823" cy="22766"/>
            </a:xfrm>
            <a:custGeom>
              <a:avLst/>
              <a:gdLst>
                <a:gd name="connsiteX0" fmla="*/ 0 w 108823"/>
                <a:gd name="connsiteY0" fmla="*/ 2687 h 22766"/>
                <a:gd name="connsiteX1" fmla="*/ 106646 w 108823"/>
                <a:gd name="connsiteY1" fmla="*/ 22767 h 22766"/>
                <a:gd name="connsiteX2" fmla="*/ 97832 w 108823"/>
                <a:gd name="connsiteY2" fmla="*/ 4337 h 22766"/>
                <a:gd name="connsiteX3" fmla="*/ 92128 w 108823"/>
                <a:gd name="connsiteY3" fmla="*/ 2946 h 22766"/>
                <a:gd name="connsiteX4" fmla="*/ 189 w 108823"/>
                <a:gd name="connsiteY4" fmla="*/ 0 h 22766"/>
                <a:gd name="connsiteX5" fmla="*/ 0 w 108823"/>
                <a:gd name="connsiteY5" fmla="*/ 2687 h 22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823" h="22766">
                  <a:moveTo>
                    <a:pt x="0" y="2687"/>
                  </a:moveTo>
                  <a:cubicBezTo>
                    <a:pt x="35376" y="9357"/>
                    <a:pt x="70775" y="16003"/>
                    <a:pt x="106646" y="22767"/>
                  </a:cubicBezTo>
                  <a:cubicBezTo>
                    <a:pt x="110794" y="10134"/>
                    <a:pt x="109616" y="7683"/>
                    <a:pt x="97832" y="4337"/>
                  </a:cubicBezTo>
                  <a:cubicBezTo>
                    <a:pt x="95946" y="3794"/>
                    <a:pt x="94037" y="3017"/>
                    <a:pt x="92128" y="2946"/>
                  </a:cubicBezTo>
                  <a:cubicBezTo>
                    <a:pt x="61490" y="1909"/>
                    <a:pt x="30827" y="966"/>
                    <a:pt x="189" y="0"/>
                  </a:cubicBezTo>
                  <a:cubicBezTo>
                    <a:pt x="118" y="896"/>
                    <a:pt x="71" y="1791"/>
                    <a:pt x="0" y="2687"/>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84" name="Freeform: Shape 283">
              <a:extLst>
                <a:ext uri="{FF2B5EF4-FFF2-40B4-BE49-F238E27FC236}">
                  <a16:creationId xmlns:a16="http://schemas.microsoft.com/office/drawing/2014/main" id="{1C6EA427-C62F-4A7B-9154-2F1ED881E337}"/>
                </a:ext>
              </a:extLst>
            </p:cNvPr>
            <p:cNvSpPr/>
            <p:nvPr/>
          </p:nvSpPr>
          <p:spPr>
            <a:xfrm>
              <a:off x="1138920" y="2923280"/>
              <a:ext cx="36297" cy="52054"/>
            </a:xfrm>
            <a:custGeom>
              <a:avLst/>
              <a:gdLst>
                <a:gd name="connsiteX0" fmla="*/ 6010 w 36297"/>
                <a:gd name="connsiteY0" fmla="*/ 215 h 52054"/>
                <a:gd name="connsiteX1" fmla="*/ 0 w 36297"/>
                <a:gd name="connsiteY1" fmla="*/ 9643 h 52054"/>
                <a:gd name="connsiteX2" fmla="*/ 16946 w 36297"/>
                <a:gd name="connsiteY2" fmla="*/ 48342 h 52054"/>
                <a:gd name="connsiteX3" fmla="*/ 31204 w 36297"/>
                <a:gd name="connsiteY3" fmla="*/ 50416 h 52054"/>
                <a:gd name="connsiteX4" fmla="*/ 35187 w 36297"/>
                <a:gd name="connsiteY4" fmla="*/ 37571 h 52054"/>
                <a:gd name="connsiteX5" fmla="*/ 18148 w 36297"/>
                <a:gd name="connsiteY5" fmla="*/ 5259 h 52054"/>
                <a:gd name="connsiteX6" fmla="*/ 6010 w 36297"/>
                <a:gd name="connsiteY6" fmla="*/ 215 h 5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297" h="52054">
                  <a:moveTo>
                    <a:pt x="6010" y="215"/>
                  </a:moveTo>
                  <a:cubicBezTo>
                    <a:pt x="2828" y="1205"/>
                    <a:pt x="1249" y="7474"/>
                    <a:pt x="0" y="9643"/>
                  </a:cubicBezTo>
                  <a:cubicBezTo>
                    <a:pt x="1862" y="26235"/>
                    <a:pt x="6293" y="38749"/>
                    <a:pt x="16946" y="48342"/>
                  </a:cubicBezTo>
                  <a:cubicBezTo>
                    <a:pt x="21141" y="52136"/>
                    <a:pt x="26043" y="53362"/>
                    <a:pt x="31204" y="50416"/>
                  </a:cubicBezTo>
                  <a:cubicBezTo>
                    <a:pt x="36366" y="47470"/>
                    <a:pt x="37426" y="42355"/>
                    <a:pt x="35187" y="37571"/>
                  </a:cubicBezTo>
                  <a:cubicBezTo>
                    <a:pt x="30026" y="26541"/>
                    <a:pt x="24676" y="15488"/>
                    <a:pt x="18148" y="5259"/>
                  </a:cubicBezTo>
                  <a:cubicBezTo>
                    <a:pt x="16097" y="2054"/>
                    <a:pt x="9357" y="-822"/>
                    <a:pt x="6010" y="215"/>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85" name="Freeform: Shape 284">
              <a:extLst>
                <a:ext uri="{FF2B5EF4-FFF2-40B4-BE49-F238E27FC236}">
                  <a16:creationId xmlns:a16="http://schemas.microsoft.com/office/drawing/2014/main" id="{A0761155-FE90-473B-8F60-923FF1EE65AA}"/>
                </a:ext>
              </a:extLst>
            </p:cNvPr>
            <p:cNvSpPr/>
            <p:nvPr/>
          </p:nvSpPr>
          <p:spPr>
            <a:xfrm>
              <a:off x="206183" y="3138543"/>
              <a:ext cx="41622" cy="60471"/>
            </a:xfrm>
            <a:custGeom>
              <a:avLst/>
              <a:gdLst>
                <a:gd name="connsiteX0" fmla="*/ 22461 w 41622"/>
                <a:gd name="connsiteY0" fmla="*/ 1450 h 60471"/>
                <a:gd name="connsiteX1" fmla="*/ 0 w 41622"/>
                <a:gd name="connsiteY1" fmla="*/ 24122 h 60471"/>
                <a:gd name="connsiteX2" fmla="*/ 16286 w 41622"/>
                <a:gd name="connsiteY2" fmla="*/ 16156 h 60471"/>
                <a:gd name="connsiteX3" fmla="*/ 23333 w 41622"/>
                <a:gd name="connsiteY3" fmla="*/ 15449 h 60471"/>
                <a:gd name="connsiteX4" fmla="*/ 23686 w 41622"/>
                <a:gd name="connsiteY4" fmla="*/ 22331 h 60471"/>
                <a:gd name="connsiteX5" fmla="*/ 20057 w 41622"/>
                <a:gd name="connsiteY5" fmla="*/ 35859 h 60471"/>
                <a:gd name="connsiteX6" fmla="*/ 20552 w 41622"/>
                <a:gd name="connsiteY6" fmla="*/ 54808 h 60471"/>
                <a:gd name="connsiteX7" fmla="*/ 31016 w 41622"/>
                <a:gd name="connsiteY7" fmla="*/ 56670 h 60471"/>
                <a:gd name="connsiteX8" fmla="*/ 40113 w 41622"/>
                <a:gd name="connsiteY8" fmla="*/ 10052 h 60471"/>
                <a:gd name="connsiteX9" fmla="*/ 22461 w 41622"/>
                <a:gd name="connsiteY9" fmla="*/ 1450 h 60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22" h="60471">
                  <a:moveTo>
                    <a:pt x="22461" y="1450"/>
                  </a:moveTo>
                  <a:cubicBezTo>
                    <a:pt x="12043" y="5739"/>
                    <a:pt x="5656" y="14389"/>
                    <a:pt x="0" y="24122"/>
                  </a:cubicBezTo>
                  <a:cubicBezTo>
                    <a:pt x="5421" y="21436"/>
                    <a:pt x="10724" y="18513"/>
                    <a:pt x="16286" y="16156"/>
                  </a:cubicBezTo>
                  <a:cubicBezTo>
                    <a:pt x="18360" y="15261"/>
                    <a:pt x="20976" y="15638"/>
                    <a:pt x="23333" y="15449"/>
                  </a:cubicBezTo>
                  <a:cubicBezTo>
                    <a:pt x="23498" y="17735"/>
                    <a:pt x="24157" y="20139"/>
                    <a:pt x="23686" y="22331"/>
                  </a:cubicBezTo>
                  <a:cubicBezTo>
                    <a:pt x="22720" y="26903"/>
                    <a:pt x="20457" y="31287"/>
                    <a:pt x="20057" y="35859"/>
                  </a:cubicBezTo>
                  <a:cubicBezTo>
                    <a:pt x="19491" y="42129"/>
                    <a:pt x="19185" y="48751"/>
                    <a:pt x="20552" y="54808"/>
                  </a:cubicBezTo>
                  <a:cubicBezTo>
                    <a:pt x="22060" y="61525"/>
                    <a:pt x="27481" y="62421"/>
                    <a:pt x="31016" y="56670"/>
                  </a:cubicBezTo>
                  <a:cubicBezTo>
                    <a:pt x="39830" y="42388"/>
                    <a:pt x="44120" y="26809"/>
                    <a:pt x="40113" y="10052"/>
                  </a:cubicBezTo>
                  <a:cubicBezTo>
                    <a:pt x="37945" y="931"/>
                    <a:pt x="31087" y="-2109"/>
                    <a:pt x="22461" y="1450"/>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86" name="Freeform: Shape 285">
              <a:extLst>
                <a:ext uri="{FF2B5EF4-FFF2-40B4-BE49-F238E27FC236}">
                  <a16:creationId xmlns:a16="http://schemas.microsoft.com/office/drawing/2014/main" id="{5E99AF80-DABD-4DF2-B6B2-0E244B30F06C}"/>
                </a:ext>
              </a:extLst>
            </p:cNvPr>
            <p:cNvSpPr/>
            <p:nvPr/>
          </p:nvSpPr>
          <p:spPr>
            <a:xfrm>
              <a:off x="273948" y="3156773"/>
              <a:ext cx="20357" cy="72849"/>
            </a:xfrm>
            <a:custGeom>
              <a:avLst/>
              <a:gdLst>
                <a:gd name="connsiteX0" fmla="*/ 3576 w 20357"/>
                <a:gd name="connsiteY0" fmla="*/ 71223 h 72849"/>
                <a:gd name="connsiteX1" fmla="*/ 7064 w 20357"/>
                <a:gd name="connsiteY1" fmla="*/ 72849 h 72849"/>
                <a:gd name="connsiteX2" fmla="*/ 10057 w 20357"/>
                <a:gd name="connsiteY2" fmla="*/ 66863 h 72849"/>
                <a:gd name="connsiteX3" fmla="*/ 16869 w 20357"/>
                <a:gd name="connsiteY3" fmla="*/ 8626 h 72849"/>
                <a:gd name="connsiteX4" fmla="*/ 8596 w 20357"/>
                <a:gd name="connsiteY4" fmla="*/ 0 h 72849"/>
                <a:gd name="connsiteX5" fmla="*/ 1196 w 20357"/>
                <a:gd name="connsiteY5" fmla="*/ 9899 h 72849"/>
                <a:gd name="connsiteX6" fmla="*/ 41 w 20357"/>
                <a:gd name="connsiteY6" fmla="*/ 58402 h 72849"/>
                <a:gd name="connsiteX7" fmla="*/ 3576 w 20357"/>
                <a:gd name="connsiteY7" fmla="*/ 71223 h 72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57" h="72849">
                  <a:moveTo>
                    <a:pt x="3576" y="71223"/>
                  </a:moveTo>
                  <a:cubicBezTo>
                    <a:pt x="4731" y="71765"/>
                    <a:pt x="5909" y="72307"/>
                    <a:pt x="7064" y="72849"/>
                  </a:cubicBezTo>
                  <a:cubicBezTo>
                    <a:pt x="8054" y="70846"/>
                    <a:pt x="8926" y="68772"/>
                    <a:pt x="10057" y="66863"/>
                  </a:cubicBezTo>
                  <a:cubicBezTo>
                    <a:pt x="20852" y="48433"/>
                    <a:pt x="23232" y="28918"/>
                    <a:pt x="16869" y="8626"/>
                  </a:cubicBezTo>
                  <a:cubicBezTo>
                    <a:pt x="15808" y="5209"/>
                    <a:pt x="11424" y="2852"/>
                    <a:pt x="8596" y="0"/>
                  </a:cubicBezTo>
                  <a:cubicBezTo>
                    <a:pt x="6004" y="3300"/>
                    <a:pt x="1431" y="6458"/>
                    <a:pt x="1196" y="9899"/>
                  </a:cubicBezTo>
                  <a:cubicBezTo>
                    <a:pt x="88" y="26019"/>
                    <a:pt x="-101" y="42234"/>
                    <a:pt x="41" y="58402"/>
                  </a:cubicBezTo>
                  <a:cubicBezTo>
                    <a:pt x="64" y="62668"/>
                    <a:pt x="2327" y="66934"/>
                    <a:pt x="3576" y="71223"/>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87" name="Freeform: Shape 286">
              <a:extLst>
                <a:ext uri="{FF2B5EF4-FFF2-40B4-BE49-F238E27FC236}">
                  <a16:creationId xmlns:a16="http://schemas.microsoft.com/office/drawing/2014/main" id="{4FB0D42E-1B83-424D-9355-19FC9419592A}"/>
                </a:ext>
              </a:extLst>
            </p:cNvPr>
            <p:cNvSpPr/>
            <p:nvPr/>
          </p:nvSpPr>
          <p:spPr>
            <a:xfrm>
              <a:off x="245628" y="2882038"/>
              <a:ext cx="39110" cy="60416"/>
            </a:xfrm>
            <a:custGeom>
              <a:avLst/>
              <a:gdLst>
                <a:gd name="connsiteX0" fmla="*/ 37789 w 39110"/>
                <a:gd name="connsiteY0" fmla="*/ 0 h 60416"/>
                <a:gd name="connsiteX1" fmla="*/ 32156 w 39110"/>
                <a:gd name="connsiteY1" fmla="*/ 3064 h 60416"/>
                <a:gd name="connsiteX2" fmla="*/ 457 w 39110"/>
                <a:gd name="connsiteY2" fmla="*/ 52581 h 60416"/>
                <a:gd name="connsiteX3" fmla="*/ 1117 w 39110"/>
                <a:gd name="connsiteY3" fmla="*/ 59722 h 60416"/>
                <a:gd name="connsiteX4" fmla="*/ 8682 w 39110"/>
                <a:gd name="connsiteY4" fmla="*/ 59557 h 60416"/>
                <a:gd name="connsiteX5" fmla="*/ 39109 w 39110"/>
                <a:gd name="connsiteY5" fmla="*/ 15154 h 60416"/>
                <a:gd name="connsiteX6" fmla="*/ 37789 w 39110"/>
                <a:gd name="connsiteY6" fmla="*/ 0 h 60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110" h="60416">
                  <a:moveTo>
                    <a:pt x="37789" y="0"/>
                  </a:moveTo>
                  <a:cubicBezTo>
                    <a:pt x="34631" y="1673"/>
                    <a:pt x="33075" y="2074"/>
                    <a:pt x="32156" y="3064"/>
                  </a:cubicBezTo>
                  <a:cubicBezTo>
                    <a:pt x="18604" y="17653"/>
                    <a:pt x="6797" y="33420"/>
                    <a:pt x="457" y="52581"/>
                  </a:cubicBezTo>
                  <a:cubicBezTo>
                    <a:pt x="-274" y="54773"/>
                    <a:pt x="-180" y="58873"/>
                    <a:pt x="1117" y="59722"/>
                  </a:cubicBezTo>
                  <a:cubicBezTo>
                    <a:pt x="2861" y="60877"/>
                    <a:pt x="6372" y="60429"/>
                    <a:pt x="8682" y="59557"/>
                  </a:cubicBezTo>
                  <a:cubicBezTo>
                    <a:pt x="23789" y="53853"/>
                    <a:pt x="38944" y="31699"/>
                    <a:pt x="39109" y="15154"/>
                  </a:cubicBezTo>
                  <a:cubicBezTo>
                    <a:pt x="39156" y="10606"/>
                    <a:pt x="38354" y="6033"/>
                    <a:pt x="37789" y="0"/>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88" name="Freeform: Shape 287">
              <a:extLst>
                <a:ext uri="{FF2B5EF4-FFF2-40B4-BE49-F238E27FC236}">
                  <a16:creationId xmlns:a16="http://schemas.microsoft.com/office/drawing/2014/main" id="{BAF7EF86-BFC4-466A-ACDF-DC215413F1CB}"/>
                </a:ext>
              </a:extLst>
            </p:cNvPr>
            <p:cNvSpPr/>
            <p:nvPr/>
          </p:nvSpPr>
          <p:spPr>
            <a:xfrm>
              <a:off x="183763" y="2948213"/>
              <a:ext cx="43408" cy="40419"/>
            </a:xfrm>
            <a:custGeom>
              <a:avLst/>
              <a:gdLst>
                <a:gd name="connsiteX0" fmla="*/ 7 w 43408"/>
                <a:gd name="connsiteY0" fmla="*/ 30973 h 40419"/>
                <a:gd name="connsiteX1" fmla="*/ 12239 w 43408"/>
                <a:gd name="connsiteY1" fmla="*/ 38562 h 40419"/>
                <a:gd name="connsiteX2" fmla="*/ 41558 w 43408"/>
                <a:gd name="connsiteY2" fmla="*/ 10045 h 40419"/>
                <a:gd name="connsiteX3" fmla="*/ 37009 w 43408"/>
                <a:gd name="connsiteY3" fmla="*/ 405 h 40419"/>
                <a:gd name="connsiteX4" fmla="*/ 7 w 43408"/>
                <a:gd name="connsiteY4" fmla="*/ 30973 h 40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08" h="40419">
                  <a:moveTo>
                    <a:pt x="7" y="30973"/>
                  </a:moveTo>
                  <a:cubicBezTo>
                    <a:pt x="-205" y="39741"/>
                    <a:pt x="4367" y="42734"/>
                    <a:pt x="12239" y="38562"/>
                  </a:cubicBezTo>
                  <a:cubicBezTo>
                    <a:pt x="24754" y="31940"/>
                    <a:pt x="34040" y="21805"/>
                    <a:pt x="41558" y="10045"/>
                  </a:cubicBezTo>
                  <a:cubicBezTo>
                    <a:pt x="45117" y="4483"/>
                    <a:pt x="43514" y="1560"/>
                    <a:pt x="37009" y="405"/>
                  </a:cubicBezTo>
                  <a:cubicBezTo>
                    <a:pt x="19215" y="-2729"/>
                    <a:pt x="455" y="12779"/>
                    <a:pt x="7" y="30973"/>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89" name="Freeform: Shape 288">
              <a:extLst>
                <a:ext uri="{FF2B5EF4-FFF2-40B4-BE49-F238E27FC236}">
                  <a16:creationId xmlns:a16="http://schemas.microsoft.com/office/drawing/2014/main" id="{13820E41-0D4B-4BAC-A76D-AD7AF00169B6}"/>
                </a:ext>
              </a:extLst>
            </p:cNvPr>
            <p:cNvSpPr/>
            <p:nvPr/>
          </p:nvSpPr>
          <p:spPr>
            <a:xfrm>
              <a:off x="725180" y="3917369"/>
              <a:ext cx="85599" cy="16684"/>
            </a:xfrm>
            <a:custGeom>
              <a:avLst/>
              <a:gdLst>
                <a:gd name="connsiteX0" fmla="*/ 0 w 85599"/>
                <a:gd name="connsiteY0" fmla="*/ 4194 h 16684"/>
                <a:gd name="connsiteX1" fmla="*/ 85600 w 85599"/>
                <a:gd name="connsiteY1" fmla="*/ 11382 h 16684"/>
                <a:gd name="connsiteX2" fmla="*/ 0 w 85599"/>
                <a:gd name="connsiteY2" fmla="*/ 4194 h 16684"/>
              </a:gdLst>
              <a:ahLst/>
              <a:cxnLst>
                <a:cxn ang="0">
                  <a:pos x="connsiteX0" y="connsiteY0"/>
                </a:cxn>
                <a:cxn ang="0">
                  <a:pos x="connsiteX1" y="connsiteY1"/>
                </a:cxn>
                <a:cxn ang="0">
                  <a:pos x="connsiteX2" y="connsiteY2"/>
                </a:cxn>
              </a:cxnLst>
              <a:rect l="l" t="t" r="r" b="b"/>
              <a:pathLst>
                <a:path w="85599" h="16684">
                  <a:moveTo>
                    <a:pt x="0" y="4194"/>
                  </a:moveTo>
                  <a:cubicBezTo>
                    <a:pt x="10818" y="16308"/>
                    <a:pt x="74099" y="21352"/>
                    <a:pt x="85600" y="11382"/>
                  </a:cubicBezTo>
                  <a:cubicBezTo>
                    <a:pt x="72897" y="1154"/>
                    <a:pt x="10464" y="-4314"/>
                    <a:pt x="0" y="4194"/>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90" name="Freeform: Shape 289">
              <a:extLst>
                <a:ext uri="{FF2B5EF4-FFF2-40B4-BE49-F238E27FC236}">
                  <a16:creationId xmlns:a16="http://schemas.microsoft.com/office/drawing/2014/main" id="{F9DA5BBF-8005-438A-82F5-22B876A8A8DC}"/>
                </a:ext>
              </a:extLst>
            </p:cNvPr>
            <p:cNvSpPr/>
            <p:nvPr/>
          </p:nvSpPr>
          <p:spPr>
            <a:xfrm>
              <a:off x="302847" y="3044918"/>
              <a:ext cx="21216" cy="73438"/>
            </a:xfrm>
            <a:custGeom>
              <a:avLst/>
              <a:gdLst>
                <a:gd name="connsiteX0" fmla="*/ 15238 w 21216"/>
                <a:gd name="connsiteY0" fmla="*/ 73439 h 73438"/>
                <a:gd name="connsiteX1" fmla="*/ 18773 w 21216"/>
                <a:gd name="connsiteY1" fmla="*/ 66274 h 73438"/>
                <a:gd name="connsiteX2" fmla="*/ 12669 w 21216"/>
                <a:gd name="connsiteY2" fmla="*/ 6340 h 73438"/>
                <a:gd name="connsiteX3" fmla="*/ 4585 w 21216"/>
                <a:gd name="connsiteY3" fmla="*/ 0 h 73438"/>
                <a:gd name="connsiteX4" fmla="*/ 37 w 21216"/>
                <a:gd name="connsiteY4" fmla="*/ 9781 h 73438"/>
                <a:gd name="connsiteX5" fmla="*/ 11019 w 21216"/>
                <a:gd name="connsiteY5" fmla="*/ 66038 h 73438"/>
                <a:gd name="connsiteX6" fmla="*/ 15238 w 21216"/>
                <a:gd name="connsiteY6" fmla="*/ 73439 h 73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16" h="73438">
                  <a:moveTo>
                    <a:pt x="15238" y="73439"/>
                  </a:moveTo>
                  <a:cubicBezTo>
                    <a:pt x="16959" y="70021"/>
                    <a:pt x="18349" y="68254"/>
                    <a:pt x="18773" y="66274"/>
                  </a:cubicBezTo>
                  <a:cubicBezTo>
                    <a:pt x="23204" y="45652"/>
                    <a:pt x="21861" y="25477"/>
                    <a:pt x="12669" y="6340"/>
                  </a:cubicBezTo>
                  <a:cubicBezTo>
                    <a:pt x="11349" y="3582"/>
                    <a:pt x="7343" y="2098"/>
                    <a:pt x="4585" y="0"/>
                  </a:cubicBezTo>
                  <a:cubicBezTo>
                    <a:pt x="3006" y="3252"/>
                    <a:pt x="131" y="6481"/>
                    <a:pt x="37" y="9781"/>
                  </a:cubicBezTo>
                  <a:cubicBezTo>
                    <a:pt x="-482" y="29295"/>
                    <a:pt x="4585" y="47844"/>
                    <a:pt x="11019" y="66038"/>
                  </a:cubicBezTo>
                  <a:cubicBezTo>
                    <a:pt x="11774" y="68183"/>
                    <a:pt x="13282" y="70045"/>
                    <a:pt x="15238" y="73439"/>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91" name="Freeform: Shape 290">
              <a:extLst>
                <a:ext uri="{FF2B5EF4-FFF2-40B4-BE49-F238E27FC236}">
                  <a16:creationId xmlns:a16="http://schemas.microsoft.com/office/drawing/2014/main" id="{9E1D5467-715C-4508-95F7-1D715096F153}"/>
                </a:ext>
              </a:extLst>
            </p:cNvPr>
            <p:cNvSpPr/>
            <p:nvPr/>
          </p:nvSpPr>
          <p:spPr>
            <a:xfrm>
              <a:off x="650280" y="3887752"/>
              <a:ext cx="53236" cy="30841"/>
            </a:xfrm>
            <a:custGeom>
              <a:avLst/>
              <a:gdLst>
                <a:gd name="connsiteX0" fmla="*/ 47961 w 53236"/>
                <a:gd name="connsiteY0" fmla="*/ 12223 h 30841"/>
                <a:gd name="connsiteX1" fmla="*/ 9404 w 53236"/>
                <a:gd name="connsiteY1" fmla="*/ 85 h 30841"/>
                <a:gd name="connsiteX2" fmla="*/ 0 w 53236"/>
                <a:gd name="connsiteY2" fmla="*/ 4398 h 30841"/>
                <a:gd name="connsiteX3" fmla="*/ 5114 w 53236"/>
                <a:gd name="connsiteY3" fmla="*/ 14202 h 30841"/>
                <a:gd name="connsiteX4" fmla="*/ 50813 w 53236"/>
                <a:gd name="connsiteY4" fmla="*/ 30841 h 30841"/>
                <a:gd name="connsiteX5" fmla="*/ 47961 w 53236"/>
                <a:gd name="connsiteY5" fmla="*/ 12223 h 30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236" h="30841">
                  <a:moveTo>
                    <a:pt x="47961" y="12223"/>
                  </a:moveTo>
                  <a:cubicBezTo>
                    <a:pt x="36601" y="3620"/>
                    <a:pt x="23663" y="-669"/>
                    <a:pt x="9404" y="85"/>
                  </a:cubicBezTo>
                  <a:cubicBezTo>
                    <a:pt x="6198" y="250"/>
                    <a:pt x="3135" y="2890"/>
                    <a:pt x="0" y="4398"/>
                  </a:cubicBezTo>
                  <a:cubicBezTo>
                    <a:pt x="1650" y="7721"/>
                    <a:pt x="2451" y="12223"/>
                    <a:pt x="5114" y="14202"/>
                  </a:cubicBezTo>
                  <a:cubicBezTo>
                    <a:pt x="18666" y="24313"/>
                    <a:pt x="35258" y="26199"/>
                    <a:pt x="50813" y="30841"/>
                  </a:cubicBezTo>
                  <a:cubicBezTo>
                    <a:pt x="54537" y="23182"/>
                    <a:pt x="54254" y="16983"/>
                    <a:pt x="47961" y="12223"/>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92" name="Freeform: Shape 291">
              <a:extLst>
                <a:ext uri="{FF2B5EF4-FFF2-40B4-BE49-F238E27FC236}">
                  <a16:creationId xmlns:a16="http://schemas.microsoft.com/office/drawing/2014/main" id="{6D9A63C6-7E85-46B4-81CF-609B5807460C}"/>
                </a:ext>
              </a:extLst>
            </p:cNvPr>
            <p:cNvSpPr/>
            <p:nvPr/>
          </p:nvSpPr>
          <p:spPr>
            <a:xfrm>
              <a:off x="273793" y="2995072"/>
              <a:ext cx="15487" cy="74664"/>
            </a:xfrm>
            <a:custGeom>
              <a:avLst/>
              <a:gdLst>
                <a:gd name="connsiteX0" fmla="*/ 5122 w 15487"/>
                <a:gd name="connsiteY0" fmla="*/ 74664 h 74664"/>
                <a:gd name="connsiteX1" fmla="*/ 10142 w 15487"/>
                <a:gd name="connsiteY1" fmla="*/ 64836 h 74664"/>
                <a:gd name="connsiteX2" fmla="*/ 14337 w 15487"/>
                <a:gd name="connsiteY2" fmla="*/ 12114 h 74664"/>
                <a:gd name="connsiteX3" fmla="*/ 7856 w 15487"/>
                <a:gd name="connsiteY3" fmla="*/ 0 h 74664"/>
                <a:gd name="connsiteX4" fmla="*/ 668 w 15487"/>
                <a:gd name="connsiteY4" fmla="*/ 11713 h 74664"/>
                <a:gd name="connsiteX5" fmla="*/ 126 w 15487"/>
                <a:gd name="connsiteY5" fmla="*/ 64129 h 74664"/>
                <a:gd name="connsiteX6" fmla="*/ 2294 w 15487"/>
                <a:gd name="connsiteY6" fmla="*/ 73957 h 74664"/>
                <a:gd name="connsiteX7" fmla="*/ 5122 w 15487"/>
                <a:gd name="connsiteY7" fmla="*/ 74664 h 74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7" h="74664">
                  <a:moveTo>
                    <a:pt x="5122" y="74664"/>
                  </a:moveTo>
                  <a:cubicBezTo>
                    <a:pt x="6843" y="71412"/>
                    <a:pt x="9199" y="68324"/>
                    <a:pt x="10142" y="64836"/>
                  </a:cubicBezTo>
                  <a:cubicBezTo>
                    <a:pt x="14809" y="47561"/>
                    <a:pt x="17000" y="29979"/>
                    <a:pt x="14337" y="12114"/>
                  </a:cubicBezTo>
                  <a:cubicBezTo>
                    <a:pt x="13607" y="7212"/>
                    <a:pt x="14361" y="71"/>
                    <a:pt x="7856" y="0"/>
                  </a:cubicBezTo>
                  <a:cubicBezTo>
                    <a:pt x="5381" y="-24"/>
                    <a:pt x="880" y="7471"/>
                    <a:pt x="668" y="11713"/>
                  </a:cubicBezTo>
                  <a:cubicBezTo>
                    <a:pt x="-252" y="29154"/>
                    <a:pt x="8" y="46665"/>
                    <a:pt x="126" y="64129"/>
                  </a:cubicBezTo>
                  <a:cubicBezTo>
                    <a:pt x="149" y="67405"/>
                    <a:pt x="1540" y="70681"/>
                    <a:pt x="2294" y="73957"/>
                  </a:cubicBezTo>
                  <a:cubicBezTo>
                    <a:pt x="3213" y="74216"/>
                    <a:pt x="4179" y="74429"/>
                    <a:pt x="5122" y="74664"/>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93" name="Freeform: Shape 292">
              <a:extLst>
                <a:ext uri="{FF2B5EF4-FFF2-40B4-BE49-F238E27FC236}">
                  <a16:creationId xmlns:a16="http://schemas.microsoft.com/office/drawing/2014/main" id="{4E7778AA-CBF9-41FE-A36D-DD1EA8DCC0C2}"/>
                </a:ext>
              </a:extLst>
            </p:cNvPr>
            <p:cNvSpPr/>
            <p:nvPr/>
          </p:nvSpPr>
          <p:spPr>
            <a:xfrm>
              <a:off x="844279" y="3812063"/>
              <a:ext cx="47590" cy="27176"/>
            </a:xfrm>
            <a:custGeom>
              <a:avLst/>
              <a:gdLst>
                <a:gd name="connsiteX0" fmla="*/ 8004 w 47590"/>
                <a:gd name="connsiteY0" fmla="*/ 2029 h 27176"/>
                <a:gd name="connsiteX1" fmla="*/ 4587 w 47590"/>
                <a:gd name="connsiteY1" fmla="*/ 17726 h 27176"/>
                <a:gd name="connsiteX2" fmla="*/ 30983 w 47590"/>
                <a:gd name="connsiteY2" fmla="*/ 27176 h 27176"/>
                <a:gd name="connsiteX3" fmla="*/ 40010 w 47590"/>
                <a:gd name="connsiteY3" fmla="*/ 24160 h 27176"/>
                <a:gd name="connsiteX4" fmla="*/ 47575 w 47590"/>
                <a:gd name="connsiteY4" fmla="*/ 13625 h 27176"/>
                <a:gd name="connsiteX5" fmla="*/ 40269 w 47590"/>
                <a:gd name="connsiteY5" fmla="*/ 4740 h 27176"/>
                <a:gd name="connsiteX6" fmla="*/ 8004 w 47590"/>
                <a:gd name="connsiteY6" fmla="*/ 2029 h 27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590" h="27176">
                  <a:moveTo>
                    <a:pt x="8004" y="2029"/>
                  </a:moveTo>
                  <a:cubicBezTo>
                    <a:pt x="-1187" y="4857"/>
                    <a:pt x="-2649" y="11527"/>
                    <a:pt x="4587" y="17726"/>
                  </a:cubicBezTo>
                  <a:cubicBezTo>
                    <a:pt x="11492" y="23641"/>
                    <a:pt x="19623" y="26870"/>
                    <a:pt x="30983" y="27176"/>
                  </a:cubicBezTo>
                  <a:cubicBezTo>
                    <a:pt x="32774" y="26634"/>
                    <a:pt x="37158" y="26352"/>
                    <a:pt x="40010" y="24160"/>
                  </a:cubicBezTo>
                  <a:cubicBezTo>
                    <a:pt x="43404" y="21544"/>
                    <a:pt x="47151" y="17443"/>
                    <a:pt x="47575" y="13625"/>
                  </a:cubicBezTo>
                  <a:cubicBezTo>
                    <a:pt x="47882" y="10891"/>
                    <a:pt x="43545" y="6436"/>
                    <a:pt x="40269" y="4740"/>
                  </a:cubicBezTo>
                  <a:cubicBezTo>
                    <a:pt x="30064" y="-563"/>
                    <a:pt x="19034" y="-1341"/>
                    <a:pt x="8004" y="2029"/>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94" name="Freeform: Shape 293">
              <a:extLst>
                <a:ext uri="{FF2B5EF4-FFF2-40B4-BE49-F238E27FC236}">
                  <a16:creationId xmlns:a16="http://schemas.microsoft.com/office/drawing/2014/main" id="{2B9A489A-3DB4-4038-871F-8B1EDA2375F6}"/>
                </a:ext>
              </a:extLst>
            </p:cNvPr>
            <p:cNvSpPr/>
            <p:nvPr/>
          </p:nvSpPr>
          <p:spPr>
            <a:xfrm>
              <a:off x="272219" y="3249109"/>
              <a:ext cx="24684" cy="63238"/>
            </a:xfrm>
            <a:custGeom>
              <a:avLst/>
              <a:gdLst>
                <a:gd name="connsiteX0" fmla="*/ 19753 w 24684"/>
                <a:gd name="connsiteY0" fmla="*/ 63026 h 63238"/>
                <a:gd name="connsiteX1" fmla="*/ 23901 w 24684"/>
                <a:gd name="connsiteY1" fmla="*/ 46151 h 63238"/>
                <a:gd name="connsiteX2" fmla="*/ 9925 w 24684"/>
                <a:gd name="connsiteY2" fmla="*/ 2102 h 63238"/>
                <a:gd name="connsiteX3" fmla="*/ 2713 w 24684"/>
                <a:gd name="connsiteY3" fmla="*/ 146 h 63238"/>
                <a:gd name="connsiteX4" fmla="*/ 3 w 24684"/>
                <a:gd name="connsiteY4" fmla="*/ 6203 h 63238"/>
                <a:gd name="connsiteX5" fmla="*/ 17255 w 24684"/>
                <a:gd name="connsiteY5" fmla="*/ 63238 h 63238"/>
                <a:gd name="connsiteX6" fmla="*/ 19753 w 24684"/>
                <a:gd name="connsiteY6" fmla="*/ 63026 h 6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84" h="63238">
                  <a:moveTo>
                    <a:pt x="19753" y="63026"/>
                  </a:moveTo>
                  <a:cubicBezTo>
                    <a:pt x="21167" y="57417"/>
                    <a:pt x="23170" y="51855"/>
                    <a:pt x="23901" y="46151"/>
                  </a:cubicBezTo>
                  <a:cubicBezTo>
                    <a:pt x="26022" y="29418"/>
                    <a:pt x="24608" y="13509"/>
                    <a:pt x="9925" y="2102"/>
                  </a:cubicBezTo>
                  <a:cubicBezTo>
                    <a:pt x="8039" y="641"/>
                    <a:pt x="4858" y="-396"/>
                    <a:pt x="2713" y="146"/>
                  </a:cubicBezTo>
                  <a:cubicBezTo>
                    <a:pt x="1346" y="476"/>
                    <a:pt x="-68" y="4105"/>
                    <a:pt x="3" y="6203"/>
                  </a:cubicBezTo>
                  <a:cubicBezTo>
                    <a:pt x="497" y="26849"/>
                    <a:pt x="8958" y="45044"/>
                    <a:pt x="17255" y="63238"/>
                  </a:cubicBezTo>
                  <a:cubicBezTo>
                    <a:pt x="18056" y="63191"/>
                    <a:pt x="18904" y="63120"/>
                    <a:pt x="19753" y="63026"/>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95" name="Freeform: Shape 294">
              <a:extLst>
                <a:ext uri="{FF2B5EF4-FFF2-40B4-BE49-F238E27FC236}">
                  <a16:creationId xmlns:a16="http://schemas.microsoft.com/office/drawing/2014/main" id="{37D5AC1E-9A2D-4B31-B3A3-8C26500C1527}"/>
                </a:ext>
              </a:extLst>
            </p:cNvPr>
            <p:cNvSpPr/>
            <p:nvPr/>
          </p:nvSpPr>
          <p:spPr>
            <a:xfrm>
              <a:off x="353673" y="2233375"/>
              <a:ext cx="66415" cy="25761"/>
            </a:xfrm>
            <a:custGeom>
              <a:avLst/>
              <a:gdLst>
                <a:gd name="connsiteX0" fmla="*/ 66415 w 66415"/>
                <a:gd name="connsiteY0" fmla="*/ 2140 h 25761"/>
                <a:gd name="connsiteX1" fmla="*/ 0 w 66415"/>
                <a:gd name="connsiteY1" fmla="*/ 24600 h 25761"/>
                <a:gd name="connsiteX2" fmla="*/ 66415 w 66415"/>
                <a:gd name="connsiteY2" fmla="*/ 2140 h 25761"/>
              </a:gdLst>
              <a:ahLst/>
              <a:cxnLst>
                <a:cxn ang="0">
                  <a:pos x="connsiteX0" y="connsiteY0"/>
                </a:cxn>
                <a:cxn ang="0">
                  <a:pos x="connsiteX1" y="connsiteY1"/>
                </a:cxn>
                <a:cxn ang="0">
                  <a:pos x="connsiteX2" y="connsiteY2"/>
                </a:cxn>
              </a:cxnLst>
              <a:rect l="l" t="t" r="r" b="b"/>
              <a:pathLst>
                <a:path w="66415" h="25761">
                  <a:moveTo>
                    <a:pt x="66415" y="2140"/>
                  </a:moveTo>
                  <a:cubicBezTo>
                    <a:pt x="52816" y="-5685"/>
                    <a:pt x="7966" y="9352"/>
                    <a:pt x="0" y="24600"/>
                  </a:cubicBezTo>
                  <a:cubicBezTo>
                    <a:pt x="19208" y="29502"/>
                    <a:pt x="52887" y="18284"/>
                    <a:pt x="66415" y="2140"/>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96" name="Freeform: Shape 295">
              <a:extLst>
                <a:ext uri="{FF2B5EF4-FFF2-40B4-BE49-F238E27FC236}">
                  <a16:creationId xmlns:a16="http://schemas.microsoft.com/office/drawing/2014/main" id="{7129199F-8C79-4778-B517-EE5FC64450C9}"/>
                </a:ext>
              </a:extLst>
            </p:cNvPr>
            <p:cNvSpPr/>
            <p:nvPr/>
          </p:nvSpPr>
          <p:spPr>
            <a:xfrm>
              <a:off x="744105" y="2539634"/>
              <a:ext cx="66910" cy="16852"/>
            </a:xfrm>
            <a:custGeom>
              <a:avLst/>
              <a:gdLst>
                <a:gd name="connsiteX0" fmla="*/ 19090 w 66910"/>
                <a:gd name="connsiteY0" fmla="*/ 4224 h 16852"/>
                <a:gd name="connsiteX1" fmla="*/ 0 w 66910"/>
                <a:gd name="connsiteY1" fmla="*/ 10540 h 16852"/>
                <a:gd name="connsiteX2" fmla="*/ 330 w 66910"/>
                <a:gd name="connsiteY2" fmla="*/ 14688 h 16852"/>
                <a:gd name="connsiteX3" fmla="*/ 36719 w 66910"/>
                <a:gd name="connsiteY3" fmla="*/ 16833 h 16852"/>
                <a:gd name="connsiteX4" fmla="*/ 60429 w 66910"/>
                <a:gd name="connsiteY4" fmla="*/ 12285 h 16852"/>
                <a:gd name="connsiteX5" fmla="*/ 66910 w 66910"/>
                <a:gd name="connsiteY5" fmla="*/ 5308 h 16852"/>
                <a:gd name="connsiteX6" fmla="*/ 58402 w 66910"/>
                <a:gd name="connsiteY6" fmla="*/ 5 h 16852"/>
                <a:gd name="connsiteX7" fmla="*/ 19090 w 66910"/>
                <a:gd name="connsiteY7" fmla="*/ 4224 h 16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910" h="16852">
                  <a:moveTo>
                    <a:pt x="19090" y="4224"/>
                  </a:moveTo>
                  <a:cubicBezTo>
                    <a:pt x="12562" y="5285"/>
                    <a:pt x="6340" y="8372"/>
                    <a:pt x="0" y="10540"/>
                  </a:cubicBezTo>
                  <a:cubicBezTo>
                    <a:pt x="118" y="11931"/>
                    <a:pt x="212" y="13298"/>
                    <a:pt x="330" y="14688"/>
                  </a:cubicBezTo>
                  <a:cubicBezTo>
                    <a:pt x="12468" y="15490"/>
                    <a:pt x="24605" y="17045"/>
                    <a:pt x="36719" y="16833"/>
                  </a:cubicBezTo>
                  <a:cubicBezTo>
                    <a:pt x="44662" y="16715"/>
                    <a:pt x="52722" y="14547"/>
                    <a:pt x="60429" y="12285"/>
                  </a:cubicBezTo>
                  <a:cubicBezTo>
                    <a:pt x="63045" y="11530"/>
                    <a:pt x="64789" y="7736"/>
                    <a:pt x="66910" y="5308"/>
                  </a:cubicBezTo>
                  <a:cubicBezTo>
                    <a:pt x="64059" y="3446"/>
                    <a:pt x="61112" y="-160"/>
                    <a:pt x="58402" y="5"/>
                  </a:cubicBezTo>
                  <a:cubicBezTo>
                    <a:pt x="45251" y="807"/>
                    <a:pt x="32100" y="2127"/>
                    <a:pt x="19090" y="4224"/>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97" name="Freeform: Shape 296">
              <a:extLst>
                <a:ext uri="{FF2B5EF4-FFF2-40B4-BE49-F238E27FC236}">
                  <a16:creationId xmlns:a16="http://schemas.microsoft.com/office/drawing/2014/main" id="{7F7A3A86-C61C-404C-800B-2C55C133BDFD}"/>
                </a:ext>
              </a:extLst>
            </p:cNvPr>
            <p:cNvSpPr/>
            <p:nvPr/>
          </p:nvSpPr>
          <p:spPr>
            <a:xfrm>
              <a:off x="1155324" y="3913500"/>
              <a:ext cx="33592" cy="33118"/>
            </a:xfrm>
            <a:custGeom>
              <a:avLst/>
              <a:gdLst>
                <a:gd name="connsiteX0" fmla="*/ 22248 w 33592"/>
                <a:gd name="connsiteY0" fmla="*/ 3 h 33118"/>
                <a:gd name="connsiteX1" fmla="*/ 0 w 33592"/>
                <a:gd name="connsiteY1" fmla="*/ 16925 h 33118"/>
                <a:gd name="connsiteX2" fmla="*/ 18525 w 33592"/>
                <a:gd name="connsiteY2" fmla="*/ 33116 h 33118"/>
                <a:gd name="connsiteX3" fmla="*/ 33585 w 33592"/>
                <a:gd name="connsiteY3" fmla="*/ 14992 h 33118"/>
                <a:gd name="connsiteX4" fmla="*/ 22248 w 33592"/>
                <a:gd name="connsiteY4" fmla="*/ 3 h 33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92" h="33118">
                  <a:moveTo>
                    <a:pt x="22248" y="3"/>
                  </a:moveTo>
                  <a:cubicBezTo>
                    <a:pt x="12091" y="-186"/>
                    <a:pt x="-23" y="9053"/>
                    <a:pt x="0" y="16925"/>
                  </a:cubicBezTo>
                  <a:cubicBezTo>
                    <a:pt x="24" y="24137"/>
                    <a:pt x="10182" y="32975"/>
                    <a:pt x="18525" y="33116"/>
                  </a:cubicBezTo>
                  <a:cubicBezTo>
                    <a:pt x="27528" y="33258"/>
                    <a:pt x="33326" y="26258"/>
                    <a:pt x="33585" y="14992"/>
                  </a:cubicBezTo>
                  <a:cubicBezTo>
                    <a:pt x="33797" y="5518"/>
                    <a:pt x="29720" y="144"/>
                    <a:pt x="22248" y="3"/>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98" name="Freeform: Shape 297">
              <a:extLst>
                <a:ext uri="{FF2B5EF4-FFF2-40B4-BE49-F238E27FC236}">
                  <a16:creationId xmlns:a16="http://schemas.microsoft.com/office/drawing/2014/main" id="{A317679B-2B2F-43C0-8A77-B0577DDB8FFB}"/>
                </a:ext>
              </a:extLst>
            </p:cNvPr>
            <p:cNvSpPr/>
            <p:nvPr/>
          </p:nvSpPr>
          <p:spPr>
            <a:xfrm>
              <a:off x="614610" y="2571373"/>
              <a:ext cx="41969" cy="39442"/>
            </a:xfrm>
            <a:custGeom>
              <a:avLst/>
              <a:gdLst>
                <a:gd name="connsiteX0" fmla="*/ 670 w 41969"/>
                <a:gd name="connsiteY0" fmla="*/ 31900 h 39442"/>
                <a:gd name="connsiteX1" fmla="*/ 5973 w 41969"/>
                <a:gd name="connsiteY1" fmla="*/ 39442 h 39442"/>
                <a:gd name="connsiteX2" fmla="*/ 9037 w 41969"/>
                <a:gd name="connsiteY2" fmla="*/ 38547 h 39442"/>
                <a:gd name="connsiteX3" fmla="*/ 41279 w 41969"/>
                <a:gd name="connsiteY3" fmla="*/ 9346 h 39442"/>
                <a:gd name="connsiteX4" fmla="*/ 41726 w 41969"/>
                <a:gd name="connsiteY4" fmla="*/ 460 h 39442"/>
                <a:gd name="connsiteX5" fmla="*/ 32770 w 41969"/>
                <a:gd name="connsiteY5" fmla="*/ 696 h 39442"/>
                <a:gd name="connsiteX6" fmla="*/ 7859 w 41969"/>
                <a:gd name="connsiteY6" fmla="*/ 19998 h 39442"/>
                <a:gd name="connsiteX7" fmla="*/ 670 w 41969"/>
                <a:gd name="connsiteY7" fmla="*/ 31900 h 39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69" h="39442">
                  <a:moveTo>
                    <a:pt x="670" y="31900"/>
                  </a:moveTo>
                  <a:cubicBezTo>
                    <a:pt x="-861" y="35718"/>
                    <a:pt x="-37" y="39419"/>
                    <a:pt x="5973" y="39442"/>
                  </a:cubicBezTo>
                  <a:cubicBezTo>
                    <a:pt x="6704" y="39230"/>
                    <a:pt x="7906" y="39018"/>
                    <a:pt x="9037" y="38547"/>
                  </a:cubicBezTo>
                  <a:cubicBezTo>
                    <a:pt x="23320" y="32749"/>
                    <a:pt x="33831" y="22591"/>
                    <a:pt x="41279" y="9346"/>
                  </a:cubicBezTo>
                  <a:cubicBezTo>
                    <a:pt x="42575" y="7036"/>
                    <a:pt x="41632" y="3453"/>
                    <a:pt x="41726" y="460"/>
                  </a:cubicBezTo>
                  <a:cubicBezTo>
                    <a:pt x="38686" y="460"/>
                    <a:pt x="34821" y="-718"/>
                    <a:pt x="32770" y="696"/>
                  </a:cubicBezTo>
                  <a:cubicBezTo>
                    <a:pt x="24121" y="6635"/>
                    <a:pt x="15683" y="12999"/>
                    <a:pt x="7859" y="19998"/>
                  </a:cubicBezTo>
                  <a:cubicBezTo>
                    <a:pt x="4536" y="22968"/>
                    <a:pt x="2367" y="27635"/>
                    <a:pt x="670" y="31900"/>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299" name="Freeform: Shape 298">
              <a:extLst>
                <a:ext uri="{FF2B5EF4-FFF2-40B4-BE49-F238E27FC236}">
                  <a16:creationId xmlns:a16="http://schemas.microsoft.com/office/drawing/2014/main" id="{3835137E-0F75-4658-8802-1C93B99C3B93}"/>
                </a:ext>
              </a:extLst>
            </p:cNvPr>
            <p:cNvSpPr/>
            <p:nvPr/>
          </p:nvSpPr>
          <p:spPr>
            <a:xfrm>
              <a:off x="601629" y="3717698"/>
              <a:ext cx="41788" cy="33354"/>
            </a:xfrm>
            <a:custGeom>
              <a:avLst/>
              <a:gdLst>
                <a:gd name="connsiteX0" fmla="*/ 6 w 41788"/>
                <a:gd name="connsiteY0" fmla="*/ 6552 h 33354"/>
                <a:gd name="connsiteX1" fmla="*/ 31729 w 41788"/>
                <a:gd name="connsiteY1" fmla="*/ 33278 h 33354"/>
                <a:gd name="connsiteX2" fmla="*/ 41156 w 41788"/>
                <a:gd name="connsiteY2" fmla="*/ 27504 h 33354"/>
                <a:gd name="connsiteX3" fmla="*/ 39977 w 41788"/>
                <a:gd name="connsiteY3" fmla="*/ 18949 h 33354"/>
                <a:gd name="connsiteX4" fmla="*/ 3706 w 41788"/>
                <a:gd name="connsiteY4" fmla="*/ 0 h 33354"/>
                <a:gd name="connsiteX5" fmla="*/ 6 w 41788"/>
                <a:gd name="connsiteY5" fmla="*/ 6552 h 33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88" h="33354">
                  <a:moveTo>
                    <a:pt x="6" y="6552"/>
                  </a:moveTo>
                  <a:cubicBezTo>
                    <a:pt x="760" y="17983"/>
                    <a:pt x="20298" y="34622"/>
                    <a:pt x="31729" y="33278"/>
                  </a:cubicBezTo>
                  <a:cubicBezTo>
                    <a:pt x="35146" y="32878"/>
                    <a:pt x="39082" y="30285"/>
                    <a:pt x="41156" y="27504"/>
                  </a:cubicBezTo>
                  <a:cubicBezTo>
                    <a:pt x="42429" y="25784"/>
                    <a:pt x="41651" y="20787"/>
                    <a:pt x="39977" y="18949"/>
                  </a:cubicBezTo>
                  <a:cubicBezTo>
                    <a:pt x="30739" y="8815"/>
                    <a:pt x="18648" y="3630"/>
                    <a:pt x="3706" y="0"/>
                  </a:cubicBezTo>
                  <a:cubicBezTo>
                    <a:pt x="2410" y="2145"/>
                    <a:pt x="-136" y="4454"/>
                    <a:pt x="6" y="6552"/>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00" name="Freeform: Shape 299">
              <a:extLst>
                <a:ext uri="{FF2B5EF4-FFF2-40B4-BE49-F238E27FC236}">
                  <a16:creationId xmlns:a16="http://schemas.microsoft.com/office/drawing/2014/main" id="{A21AA96D-0AE8-47CD-8D79-41096C59A7CC}"/>
                </a:ext>
              </a:extLst>
            </p:cNvPr>
            <p:cNvSpPr/>
            <p:nvPr/>
          </p:nvSpPr>
          <p:spPr>
            <a:xfrm>
              <a:off x="205446" y="2886289"/>
              <a:ext cx="39182" cy="41739"/>
            </a:xfrm>
            <a:custGeom>
              <a:avLst/>
              <a:gdLst>
                <a:gd name="connsiteX0" fmla="*/ 37857 w 39182"/>
                <a:gd name="connsiteY0" fmla="*/ 10692 h 41739"/>
                <a:gd name="connsiteX1" fmla="*/ 39177 w 39182"/>
                <a:gd name="connsiteY1" fmla="*/ 6615 h 41739"/>
                <a:gd name="connsiteX2" fmla="*/ 30716 w 39182"/>
                <a:gd name="connsiteY2" fmla="*/ 1171 h 41739"/>
                <a:gd name="connsiteX3" fmla="*/ 643 w 39182"/>
                <a:gd name="connsiteY3" fmla="*/ 32446 h 41739"/>
                <a:gd name="connsiteX4" fmla="*/ 172 w 39182"/>
                <a:gd name="connsiteY4" fmla="*/ 41496 h 41739"/>
                <a:gd name="connsiteX5" fmla="*/ 9717 w 39182"/>
                <a:gd name="connsiteY5" fmla="*/ 41001 h 41739"/>
                <a:gd name="connsiteX6" fmla="*/ 37857 w 39182"/>
                <a:gd name="connsiteY6" fmla="*/ 10692 h 41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182" h="41739">
                  <a:moveTo>
                    <a:pt x="37857" y="10692"/>
                  </a:moveTo>
                  <a:cubicBezTo>
                    <a:pt x="38564" y="9137"/>
                    <a:pt x="38918" y="7440"/>
                    <a:pt x="39177" y="6615"/>
                  </a:cubicBezTo>
                  <a:cubicBezTo>
                    <a:pt x="39319" y="416"/>
                    <a:pt x="36443" y="-1493"/>
                    <a:pt x="30716" y="1171"/>
                  </a:cubicBezTo>
                  <a:cubicBezTo>
                    <a:pt x="16764" y="7699"/>
                    <a:pt x="6983" y="18587"/>
                    <a:pt x="643" y="32446"/>
                  </a:cubicBezTo>
                  <a:cubicBezTo>
                    <a:pt x="-535" y="34991"/>
                    <a:pt x="290" y="38455"/>
                    <a:pt x="172" y="41496"/>
                  </a:cubicBezTo>
                  <a:cubicBezTo>
                    <a:pt x="3377" y="41402"/>
                    <a:pt x="7195" y="42368"/>
                    <a:pt x="9717" y="41001"/>
                  </a:cubicBezTo>
                  <a:cubicBezTo>
                    <a:pt x="22491" y="34190"/>
                    <a:pt x="31871" y="23914"/>
                    <a:pt x="37857" y="10692"/>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01" name="Freeform: Shape 300">
              <a:extLst>
                <a:ext uri="{FF2B5EF4-FFF2-40B4-BE49-F238E27FC236}">
                  <a16:creationId xmlns:a16="http://schemas.microsoft.com/office/drawing/2014/main" id="{B86EE0C1-4B0F-4888-B595-F71D910BB0AB}"/>
                </a:ext>
              </a:extLst>
            </p:cNvPr>
            <p:cNvSpPr/>
            <p:nvPr/>
          </p:nvSpPr>
          <p:spPr>
            <a:xfrm>
              <a:off x="456519" y="3259342"/>
              <a:ext cx="27537" cy="63021"/>
            </a:xfrm>
            <a:custGeom>
              <a:avLst/>
              <a:gdLst>
                <a:gd name="connsiteX0" fmla="*/ 1916 w 27537"/>
                <a:gd name="connsiteY0" fmla="*/ 0 h 63021"/>
                <a:gd name="connsiteX1" fmla="*/ 195 w 27537"/>
                <a:gd name="connsiteY1" fmla="*/ 12939 h 63021"/>
                <a:gd name="connsiteX2" fmla="*/ 20346 w 27537"/>
                <a:gd name="connsiteY2" fmla="*/ 57931 h 63021"/>
                <a:gd name="connsiteX3" fmla="*/ 24989 w 27537"/>
                <a:gd name="connsiteY3" fmla="*/ 63021 h 63021"/>
                <a:gd name="connsiteX4" fmla="*/ 26874 w 27537"/>
                <a:gd name="connsiteY4" fmla="*/ 62008 h 63021"/>
                <a:gd name="connsiteX5" fmla="*/ 27534 w 27537"/>
                <a:gd name="connsiteY5" fmla="*/ 56352 h 63021"/>
                <a:gd name="connsiteX6" fmla="*/ 11720 w 27537"/>
                <a:gd name="connsiteY6" fmla="*/ 7660 h 63021"/>
                <a:gd name="connsiteX7" fmla="*/ 1916 w 27537"/>
                <a:gd name="connsiteY7" fmla="*/ 0 h 63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537" h="63021">
                  <a:moveTo>
                    <a:pt x="1916" y="0"/>
                  </a:moveTo>
                  <a:cubicBezTo>
                    <a:pt x="1279" y="4337"/>
                    <a:pt x="-606" y="8909"/>
                    <a:pt x="195" y="12939"/>
                  </a:cubicBezTo>
                  <a:cubicBezTo>
                    <a:pt x="3518" y="29366"/>
                    <a:pt x="11178" y="44049"/>
                    <a:pt x="20346" y="57931"/>
                  </a:cubicBezTo>
                  <a:cubicBezTo>
                    <a:pt x="21595" y="59816"/>
                    <a:pt x="23433" y="61348"/>
                    <a:pt x="24989" y="63021"/>
                  </a:cubicBezTo>
                  <a:cubicBezTo>
                    <a:pt x="25625" y="62691"/>
                    <a:pt x="26238" y="62338"/>
                    <a:pt x="26874" y="62008"/>
                  </a:cubicBezTo>
                  <a:cubicBezTo>
                    <a:pt x="27110" y="60123"/>
                    <a:pt x="27581" y="58237"/>
                    <a:pt x="27534" y="56352"/>
                  </a:cubicBezTo>
                  <a:cubicBezTo>
                    <a:pt x="27134" y="38558"/>
                    <a:pt x="20652" y="22626"/>
                    <a:pt x="11720" y="7660"/>
                  </a:cubicBezTo>
                  <a:cubicBezTo>
                    <a:pt x="9764" y="4337"/>
                    <a:pt x="5262" y="2522"/>
                    <a:pt x="1916" y="0"/>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02" name="Freeform: Shape 301">
              <a:extLst>
                <a:ext uri="{FF2B5EF4-FFF2-40B4-BE49-F238E27FC236}">
                  <a16:creationId xmlns:a16="http://schemas.microsoft.com/office/drawing/2014/main" id="{09FADC49-0EE3-40E5-A993-38F22E65D41E}"/>
                </a:ext>
              </a:extLst>
            </p:cNvPr>
            <p:cNvSpPr/>
            <p:nvPr/>
          </p:nvSpPr>
          <p:spPr>
            <a:xfrm>
              <a:off x="1059613" y="2484313"/>
              <a:ext cx="49611" cy="25818"/>
            </a:xfrm>
            <a:custGeom>
              <a:avLst/>
              <a:gdLst>
                <a:gd name="connsiteX0" fmla="*/ 43413 w 49611"/>
                <a:gd name="connsiteY0" fmla="*/ 10688 h 25818"/>
                <a:gd name="connsiteX1" fmla="*/ 10323 w 49611"/>
                <a:gd name="connsiteY1" fmla="*/ 106 h 25818"/>
                <a:gd name="connsiteX2" fmla="*/ 0 w 49611"/>
                <a:gd name="connsiteY2" fmla="*/ 5644 h 25818"/>
                <a:gd name="connsiteX3" fmla="*/ 6811 w 49611"/>
                <a:gd name="connsiteY3" fmla="*/ 14506 h 25818"/>
                <a:gd name="connsiteX4" fmla="*/ 38346 w 49611"/>
                <a:gd name="connsiteY4" fmla="*/ 25819 h 25818"/>
                <a:gd name="connsiteX5" fmla="*/ 49611 w 49611"/>
                <a:gd name="connsiteY5" fmla="*/ 20610 h 25818"/>
                <a:gd name="connsiteX6" fmla="*/ 43413 w 49611"/>
                <a:gd name="connsiteY6" fmla="*/ 10688 h 2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611" h="25818">
                  <a:moveTo>
                    <a:pt x="43413" y="10688"/>
                  </a:moveTo>
                  <a:cubicBezTo>
                    <a:pt x="33773" y="3334"/>
                    <a:pt x="22555" y="-719"/>
                    <a:pt x="10323" y="106"/>
                  </a:cubicBezTo>
                  <a:cubicBezTo>
                    <a:pt x="6764" y="341"/>
                    <a:pt x="3441" y="3712"/>
                    <a:pt x="0" y="5644"/>
                  </a:cubicBezTo>
                  <a:cubicBezTo>
                    <a:pt x="2239" y="8684"/>
                    <a:pt x="3818" y="13233"/>
                    <a:pt x="6811" y="14506"/>
                  </a:cubicBezTo>
                  <a:cubicBezTo>
                    <a:pt x="17087" y="18913"/>
                    <a:pt x="27858" y="22165"/>
                    <a:pt x="38346" y="25819"/>
                  </a:cubicBezTo>
                  <a:cubicBezTo>
                    <a:pt x="42988" y="23674"/>
                    <a:pt x="46288" y="22142"/>
                    <a:pt x="49611" y="20610"/>
                  </a:cubicBezTo>
                  <a:cubicBezTo>
                    <a:pt x="47584" y="17240"/>
                    <a:pt x="46312" y="12880"/>
                    <a:pt x="43413" y="10688"/>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03" name="Freeform: Shape 302">
              <a:extLst>
                <a:ext uri="{FF2B5EF4-FFF2-40B4-BE49-F238E27FC236}">
                  <a16:creationId xmlns:a16="http://schemas.microsoft.com/office/drawing/2014/main" id="{0DCCB2A1-CD39-4639-A7E5-E4A4B46C6948}"/>
                </a:ext>
              </a:extLst>
            </p:cNvPr>
            <p:cNvSpPr/>
            <p:nvPr/>
          </p:nvSpPr>
          <p:spPr>
            <a:xfrm>
              <a:off x="1216188" y="3885281"/>
              <a:ext cx="33982" cy="29824"/>
            </a:xfrm>
            <a:custGeom>
              <a:avLst/>
              <a:gdLst>
                <a:gd name="connsiteX0" fmla="*/ 18867 w 33982"/>
                <a:gd name="connsiteY0" fmla="*/ 270 h 29824"/>
                <a:gd name="connsiteX1" fmla="*/ 1144 w 33982"/>
                <a:gd name="connsiteY1" fmla="*/ 15448 h 29824"/>
                <a:gd name="connsiteX2" fmla="*/ 11184 w 33982"/>
                <a:gd name="connsiteY2" fmla="*/ 29825 h 29824"/>
                <a:gd name="connsiteX3" fmla="*/ 29143 w 33982"/>
                <a:gd name="connsiteY3" fmla="*/ 20562 h 29824"/>
                <a:gd name="connsiteX4" fmla="*/ 32678 w 33982"/>
                <a:gd name="connsiteY4" fmla="*/ 6657 h 29824"/>
                <a:gd name="connsiteX5" fmla="*/ 18867 w 33982"/>
                <a:gd name="connsiteY5" fmla="*/ 270 h 29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82" h="29824">
                  <a:moveTo>
                    <a:pt x="18867" y="270"/>
                  </a:moveTo>
                  <a:cubicBezTo>
                    <a:pt x="10170" y="1849"/>
                    <a:pt x="4208" y="7246"/>
                    <a:pt x="1144" y="15448"/>
                  </a:cubicBezTo>
                  <a:cubicBezTo>
                    <a:pt x="-2014" y="23862"/>
                    <a:pt x="1379" y="28340"/>
                    <a:pt x="11184" y="29825"/>
                  </a:cubicBezTo>
                  <a:cubicBezTo>
                    <a:pt x="17217" y="26808"/>
                    <a:pt x="23604" y="24333"/>
                    <a:pt x="29143" y="20562"/>
                  </a:cubicBezTo>
                  <a:cubicBezTo>
                    <a:pt x="33762" y="17404"/>
                    <a:pt x="35365" y="11936"/>
                    <a:pt x="32678" y="6657"/>
                  </a:cubicBezTo>
                  <a:cubicBezTo>
                    <a:pt x="29921" y="1260"/>
                    <a:pt x="24688" y="-791"/>
                    <a:pt x="18867" y="270"/>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04" name="Freeform: Shape 303">
              <a:extLst>
                <a:ext uri="{FF2B5EF4-FFF2-40B4-BE49-F238E27FC236}">
                  <a16:creationId xmlns:a16="http://schemas.microsoft.com/office/drawing/2014/main" id="{D91AEB0D-B108-4FF8-B419-AB0318E36818}"/>
                </a:ext>
              </a:extLst>
            </p:cNvPr>
            <p:cNvSpPr/>
            <p:nvPr/>
          </p:nvSpPr>
          <p:spPr>
            <a:xfrm>
              <a:off x="177611" y="3034557"/>
              <a:ext cx="27300" cy="35124"/>
            </a:xfrm>
            <a:custGeom>
              <a:avLst/>
              <a:gdLst>
                <a:gd name="connsiteX0" fmla="*/ 10590 w 27300"/>
                <a:gd name="connsiteY0" fmla="*/ 4021 h 35124"/>
                <a:gd name="connsiteX1" fmla="*/ 1304 w 27300"/>
                <a:gd name="connsiteY1" fmla="*/ 17031 h 35124"/>
                <a:gd name="connsiteX2" fmla="*/ 7408 w 27300"/>
                <a:gd name="connsiteY2" fmla="*/ 33812 h 35124"/>
                <a:gd name="connsiteX3" fmla="*/ 23741 w 27300"/>
                <a:gd name="connsiteY3" fmla="*/ 27189 h 35124"/>
                <a:gd name="connsiteX4" fmla="*/ 27300 w 27300"/>
                <a:gd name="connsiteY4" fmla="*/ 15452 h 35124"/>
                <a:gd name="connsiteX5" fmla="*/ 26098 w 27300"/>
                <a:gd name="connsiteY5" fmla="*/ 8641 h 35124"/>
                <a:gd name="connsiteX6" fmla="*/ 10590 w 27300"/>
                <a:gd name="connsiteY6" fmla="*/ 4021 h 35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00" h="35124">
                  <a:moveTo>
                    <a:pt x="10590" y="4021"/>
                  </a:moveTo>
                  <a:cubicBezTo>
                    <a:pt x="6772" y="7627"/>
                    <a:pt x="3567" y="12270"/>
                    <a:pt x="1304" y="17031"/>
                  </a:cubicBezTo>
                  <a:cubicBezTo>
                    <a:pt x="-1925" y="23819"/>
                    <a:pt x="1116" y="30866"/>
                    <a:pt x="7408" y="33812"/>
                  </a:cubicBezTo>
                  <a:cubicBezTo>
                    <a:pt x="13984" y="36875"/>
                    <a:pt x="20347" y="34542"/>
                    <a:pt x="23741" y="27189"/>
                  </a:cubicBezTo>
                  <a:cubicBezTo>
                    <a:pt x="25556" y="23253"/>
                    <a:pt x="26310" y="18822"/>
                    <a:pt x="27300" y="15452"/>
                  </a:cubicBezTo>
                  <a:cubicBezTo>
                    <a:pt x="26782" y="12482"/>
                    <a:pt x="26593" y="10503"/>
                    <a:pt x="26098" y="8641"/>
                  </a:cubicBezTo>
                  <a:cubicBezTo>
                    <a:pt x="23529" y="-787"/>
                    <a:pt x="17731" y="-2766"/>
                    <a:pt x="10590" y="4021"/>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05" name="Freeform: Shape 304">
              <a:extLst>
                <a:ext uri="{FF2B5EF4-FFF2-40B4-BE49-F238E27FC236}">
                  <a16:creationId xmlns:a16="http://schemas.microsoft.com/office/drawing/2014/main" id="{7E63B0A1-9116-486E-9EAC-7D14355C387E}"/>
                </a:ext>
              </a:extLst>
            </p:cNvPr>
            <p:cNvSpPr/>
            <p:nvPr/>
          </p:nvSpPr>
          <p:spPr>
            <a:xfrm>
              <a:off x="703551" y="3938976"/>
              <a:ext cx="27543" cy="34163"/>
            </a:xfrm>
            <a:custGeom>
              <a:avLst/>
              <a:gdLst>
                <a:gd name="connsiteX0" fmla="*/ 11895 w 27543"/>
                <a:gd name="connsiteY0" fmla="*/ 970 h 34163"/>
                <a:gd name="connsiteX1" fmla="*/ 2161 w 27543"/>
                <a:gd name="connsiteY1" fmla="*/ 4623 h 34163"/>
                <a:gd name="connsiteX2" fmla="*/ 6969 w 27543"/>
                <a:gd name="connsiteY2" fmla="*/ 31892 h 34163"/>
                <a:gd name="connsiteX3" fmla="*/ 18824 w 27543"/>
                <a:gd name="connsiteY3" fmla="*/ 33494 h 34163"/>
                <a:gd name="connsiteX4" fmla="*/ 27544 w 27543"/>
                <a:gd name="connsiteY4" fmla="*/ 24727 h 34163"/>
                <a:gd name="connsiteX5" fmla="*/ 11895 w 27543"/>
                <a:gd name="connsiteY5" fmla="*/ 970 h 34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43" h="34163">
                  <a:moveTo>
                    <a:pt x="11895" y="970"/>
                  </a:moveTo>
                  <a:cubicBezTo>
                    <a:pt x="7370" y="-1387"/>
                    <a:pt x="4329" y="829"/>
                    <a:pt x="2161" y="4623"/>
                  </a:cubicBezTo>
                  <a:cubicBezTo>
                    <a:pt x="-2058" y="11953"/>
                    <a:pt x="87" y="27037"/>
                    <a:pt x="6969" y="31892"/>
                  </a:cubicBezTo>
                  <a:cubicBezTo>
                    <a:pt x="9962" y="33989"/>
                    <a:pt x="15618" y="34885"/>
                    <a:pt x="18824" y="33494"/>
                  </a:cubicBezTo>
                  <a:cubicBezTo>
                    <a:pt x="22713" y="31821"/>
                    <a:pt x="25305" y="27131"/>
                    <a:pt x="27544" y="24727"/>
                  </a:cubicBezTo>
                  <a:cubicBezTo>
                    <a:pt x="25211" y="13014"/>
                    <a:pt x="20591" y="5519"/>
                    <a:pt x="11895" y="970"/>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06" name="Freeform: Shape 305">
              <a:extLst>
                <a:ext uri="{FF2B5EF4-FFF2-40B4-BE49-F238E27FC236}">
                  <a16:creationId xmlns:a16="http://schemas.microsoft.com/office/drawing/2014/main" id="{B69F24EA-35C8-4E53-A14C-782CAD0A488B}"/>
                </a:ext>
              </a:extLst>
            </p:cNvPr>
            <p:cNvSpPr/>
            <p:nvPr/>
          </p:nvSpPr>
          <p:spPr>
            <a:xfrm>
              <a:off x="392632" y="3641995"/>
              <a:ext cx="27649" cy="35120"/>
            </a:xfrm>
            <a:custGeom>
              <a:avLst/>
              <a:gdLst>
                <a:gd name="connsiteX0" fmla="*/ 14023 w 27649"/>
                <a:gd name="connsiteY0" fmla="*/ 2029 h 35120"/>
                <a:gd name="connsiteX1" fmla="*/ 2310 w 27649"/>
                <a:gd name="connsiteY1" fmla="*/ 5870 h 35120"/>
                <a:gd name="connsiteX2" fmla="*/ 0 w 27649"/>
                <a:gd name="connsiteY2" fmla="*/ 15580 h 35120"/>
                <a:gd name="connsiteX3" fmla="*/ 5020 w 27649"/>
                <a:gd name="connsiteY3" fmla="*/ 29227 h 35120"/>
                <a:gd name="connsiteX4" fmla="*/ 18996 w 27649"/>
                <a:gd name="connsiteY4" fmla="*/ 34199 h 35120"/>
                <a:gd name="connsiteX5" fmla="*/ 26939 w 27649"/>
                <a:gd name="connsiteY5" fmla="*/ 20200 h 35120"/>
                <a:gd name="connsiteX6" fmla="*/ 14023 w 27649"/>
                <a:gd name="connsiteY6" fmla="*/ 2029 h 3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49" h="35120">
                  <a:moveTo>
                    <a:pt x="14023" y="2029"/>
                  </a:moveTo>
                  <a:cubicBezTo>
                    <a:pt x="9993" y="-2001"/>
                    <a:pt x="4431" y="332"/>
                    <a:pt x="2310" y="5870"/>
                  </a:cubicBezTo>
                  <a:cubicBezTo>
                    <a:pt x="1273" y="8581"/>
                    <a:pt x="919" y="11574"/>
                    <a:pt x="0" y="15580"/>
                  </a:cubicBezTo>
                  <a:cubicBezTo>
                    <a:pt x="1461" y="19681"/>
                    <a:pt x="2640" y="24796"/>
                    <a:pt x="5020" y="29227"/>
                  </a:cubicBezTo>
                  <a:cubicBezTo>
                    <a:pt x="7943" y="34647"/>
                    <a:pt x="13033" y="36391"/>
                    <a:pt x="18996" y="34199"/>
                  </a:cubicBezTo>
                  <a:cubicBezTo>
                    <a:pt x="24912" y="32031"/>
                    <a:pt x="29460" y="25503"/>
                    <a:pt x="26939" y="20200"/>
                  </a:cubicBezTo>
                  <a:cubicBezTo>
                    <a:pt x="23804" y="13577"/>
                    <a:pt x="19255" y="7237"/>
                    <a:pt x="14023" y="2029"/>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07" name="Freeform: Shape 306">
              <a:extLst>
                <a:ext uri="{FF2B5EF4-FFF2-40B4-BE49-F238E27FC236}">
                  <a16:creationId xmlns:a16="http://schemas.microsoft.com/office/drawing/2014/main" id="{312E63C0-41ED-4328-974D-889D9387FE98}"/>
                </a:ext>
              </a:extLst>
            </p:cNvPr>
            <p:cNvSpPr/>
            <p:nvPr/>
          </p:nvSpPr>
          <p:spPr>
            <a:xfrm>
              <a:off x="487847" y="3196528"/>
              <a:ext cx="26544" cy="35131"/>
            </a:xfrm>
            <a:custGeom>
              <a:avLst/>
              <a:gdLst>
                <a:gd name="connsiteX0" fmla="*/ 17959 w 26544"/>
                <a:gd name="connsiteY0" fmla="*/ 34321 h 35131"/>
                <a:gd name="connsiteX1" fmla="*/ 25666 w 26544"/>
                <a:gd name="connsiteY1" fmla="*/ 19213 h 35131"/>
                <a:gd name="connsiteX2" fmla="*/ 13740 w 26544"/>
                <a:gd name="connsiteY2" fmla="*/ 2315 h 35131"/>
                <a:gd name="connsiteX3" fmla="*/ 943 w 26544"/>
                <a:gd name="connsiteY3" fmla="*/ 7147 h 35131"/>
                <a:gd name="connsiteX4" fmla="*/ 0 w 26544"/>
                <a:gd name="connsiteY4" fmla="*/ 16220 h 35131"/>
                <a:gd name="connsiteX5" fmla="*/ 3040 w 26544"/>
                <a:gd name="connsiteY5" fmla="*/ 27227 h 35131"/>
                <a:gd name="connsiteX6" fmla="*/ 17959 w 26544"/>
                <a:gd name="connsiteY6" fmla="*/ 34321 h 35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44" h="35131">
                  <a:moveTo>
                    <a:pt x="17959" y="34321"/>
                  </a:moveTo>
                  <a:cubicBezTo>
                    <a:pt x="24370" y="32035"/>
                    <a:pt x="28423" y="25930"/>
                    <a:pt x="25666" y="19213"/>
                  </a:cubicBezTo>
                  <a:cubicBezTo>
                    <a:pt x="23120" y="12944"/>
                    <a:pt x="18666" y="7005"/>
                    <a:pt x="13740" y="2315"/>
                  </a:cubicBezTo>
                  <a:cubicBezTo>
                    <a:pt x="8838" y="-2351"/>
                    <a:pt x="2687" y="430"/>
                    <a:pt x="943" y="7147"/>
                  </a:cubicBezTo>
                  <a:cubicBezTo>
                    <a:pt x="330" y="9503"/>
                    <a:pt x="424" y="12025"/>
                    <a:pt x="0" y="16220"/>
                  </a:cubicBezTo>
                  <a:cubicBezTo>
                    <a:pt x="707" y="18860"/>
                    <a:pt x="1296" y="23291"/>
                    <a:pt x="3040" y="27227"/>
                  </a:cubicBezTo>
                  <a:cubicBezTo>
                    <a:pt x="6222" y="34226"/>
                    <a:pt x="11690" y="36536"/>
                    <a:pt x="17959" y="34321"/>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08" name="Freeform: Shape 307">
              <a:extLst>
                <a:ext uri="{FF2B5EF4-FFF2-40B4-BE49-F238E27FC236}">
                  <a16:creationId xmlns:a16="http://schemas.microsoft.com/office/drawing/2014/main" id="{971B0BB0-4C7C-4718-A482-29320EAE5759}"/>
                </a:ext>
              </a:extLst>
            </p:cNvPr>
            <p:cNvSpPr/>
            <p:nvPr/>
          </p:nvSpPr>
          <p:spPr>
            <a:xfrm>
              <a:off x="1054659" y="3920419"/>
              <a:ext cx="34603" cy="26311"/>
            </a:xfrm>
            <a:custGeom>
              <a:avLst/>
              <a:gdLst>
                <a:gd name="connsiteX0" fmla="*/ 27981 w 34603"/>
                <a:gd name="connsiteY0" fmla="*/ 1167 h 26311"/>
                <a:gd name="connsiteX1" fmla="*/ 5874 w 34603"/>
                <a:gd name="connsiteY1" fmla="*/ 3972 h 26311"/>
                <a:gd name="connsiteX2" fmla="*/ 6769 w 34603"/>
                <a:gd name="connsiteY2" fmla="*/ 25160 h 26311"/>
                <a:gd name="connsiteX3" fmla="*/ 34603 w 34603"/>
                <a:gd name="connsiteY3" fmla="*/ 6635 h 26311"/>
                <a:gd name="connsiteX4" fmla="*/ 27981 w 34603"/>
                <a:gd name="connsiteY4" fmla="*/ 1167 h 26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03" h="26311">
                  <a:moveTo>
                    <a:pt x="27981" y="1167"/>
                  </a:moveTo>
                  <a:cubicBezTo>
                    <a:pt x="20462" y="-836"/>
                    <a:pt x="12756" y="-482"/>
                    <a:pt x="5874" y="3972"/>
                  </a:cubicBezTo>
                  <a:cubicBezTo>
                    <a:pt x="-2352" y="9299"/>
                    <a:pt x="-1833" y="20493"/>
                    <a:pt x="6769" y="25160"/>
                  </a:cubicBezTo>
                  <a:cubicBezTo>
                    <a:pt x="15631" y="29968"/>
                    <a:pt x="34368" y="18938"/>
                    <a:pt x="34603" y="6635"/>
                  </a:cubicBezTo>
                  <a:cubicBezTo>
                    <a:pt x="33119" y="5339"/>
                    <a:pt x="30903" y="1922"/>
                    <a:pt x="27981" y="1167"/>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09" name="Freeform: Shape 308">
              <a:extLst>
                <a:ext uri="{FF2B5EF4-FFF2-40B4-BE49-F238E27FC236}">
                  <a16:creationId xmlns:a16="http://schemas.microsoft.com/office/drawing/2014/main" id="{5798723A-842A-435D-9105-18C9884361B4}"/>
                </a:ext>
              </a:extLst>
            </p:cNvPr>
            <p:cNvSpPr/>
            <p:nvPr/>
          </p:nvSpPr>
          <p:spPr>
            <a:xfrm>
              <a:off x="1017722" y="3345274"/>
              <a:ext cx="18939" cy="46993"/>
            </a:xfrm>
            <a:custGeom>
              <a:avLst/>
              <a:gdLst>
                <a:gd name="connsiteX0" fmla="*/ 14034 w 18939"/>
                <a:gd name="connsiteY0" fmla="*/ 46994 h 46993"/>
                <a:gd name="connsiteX1" fmla="*/ 15990 w 18939"/>
                <a:gd name="connsiteY1" fmla="*/ 44118 h 46993"/>
                <a:gd name="connsiteX2" fmla="*/ 18936 w 18939"/>
                <a:gd name="connsiteY2" fmla="*/ 4382 h 46993"/>
                <a:gd name="connsiteX3" fmla="*/ 11040 w 18939"/>
                <a:gd name="connsiteY3" fmla="*/ 1790 h 46993"/>
                <a:gd name="connsiteX4" fmla="*/ 14034 w 18939"/>
                <a:gd name="connsiteY4" fmla="*/ 46994 h 46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39" h="46993">
                  <a:moveTo>
                    <a:pt x="14034" y="46994"/>
                  </a:moveTo>
                  <a:cubicBezTo>
                    <a:pt x="14693" y="46051"/>
                    <a:pt x="15919" y="45132"/>
                    <a:pt x="15990" y="44118"/>
                  </a:cubicBezTo>
                  <a:cubicBezTo>
                    <a:pt x="17145" y="30873"/>
                    <a:pt x="18582" y="17651"/>
                    <a:pt x="18936" y="4382"/>
                  </a:cubicBezTo>
                  <a:cubicBezTo>
                    <a:pt x="19077" y="-1180"/>
                    <a:pt x="14788" y="-732"/>
                    <a:pt x="11040" y="1790"/>
                  </a:cubicBezTo>
                  <a:cubicBezTo>
                    <a:pt x="-4868" y="12513"/>
                    <a:pt x="-3336" y="37519"/>
                    <a:pt x="14034" y="46994"/>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10" name="Freeform: Shape 309">
              <a:extLst>
                <a:ext uri="{FF2B5EF4-FFF2-40B4-BE49-F238E27FC236}">
                  <a16:creationId xmlns:a16="http://schemas.microsoft.com/office/drawing/2014/main" id="{8FC1539B-73AF-4D58-A77C-6D180F5196E9}"/>
                </a:ext>
              </a:extLst>
            </p:cNvPr>
            <p:cNvSpPr/>
            <p:nvPr/>
          </p:nvSpPr>
          <p:spPr>
            <a:xfrm>
              <a:off x="663655" y="3166531"/>
              <a:ext cx="22848" cy="48833"/>
            </a:xfrm>
            <a:custGeom>
              <a:avLst/>
              <a:gdLst>
                <a:gd name="connsiteX0" fmla="*/ 271 w 22848"/>
                <a:gd name="connsiteY0" fmla="*/ 754 h 48833"/>
                <a:gd name="connsiteX1" fmla="*/ 436 w 22848"/>
                <a:gd name="connsiteY1" fmla="*/ 20316 h 48833"/>
                <a:gd name="connsiteX2" fmla="*/ 13209 w 22848"/>
                <a:gd name="connsiteY2" fmla="*/ 46665 h 48833"/>
                <a:gd name="connsiteX3" fmla="*/ 22849 w 22848"/>
                <a:gd name="connsiteY3" fmla="*/ 42329 h 48833"/>
                <a:gd name="connsiteX4" fmla="*/ 4065 w 22848"/>
                <a:gd name="connsiteY4" fmla="*/ 0 h 48833"/>
                <a:gd name="connsiteX5" fmla="*/ 271 w 22848"/>
                <a:gd name="connsiteY5" fmla="*/ 754 h 48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48" h="48833">
                  <a:moveTo>
                    <a:pt x="271" y="754"/>
                  </a:moveTo>
                  <a:cubicBezTo>
                    <a:pt x="271" y="7283"/>
                    <a:pt x="-437" y="13905"/>
                    <a:pt x="436" y="20316"/>
                  </a:cubicBezTo>
                  <a:cubicBezTo>
                    <a:pt x="1802" y="30309"/>
                    <a:pt x="3711" y="40420"/>
                    <a:pt x="13209" y="46665"/>
                  </a:cubicBezTo>
                  <a:cubicBezTo>
                    <a:pt x="19149" y="50577"/>
                    <a:pt x="22849" y="49234"/>
                    <a:pt x="22849" y="42329"/>
                  </a:cubicBezTo>
                  <a:cubicBezTo>
                    <a:pt x="22872" y="25336"/>
                    <a:pt x="12974" y="12845"/>
                    <a:pt x="4065" y="0"/>
                  </a:cubicBezTo>
                  <a:cubicBezTo>
                    <a:pt x="2816" y="259"/>
                    <a:pt x="1543" y="519"/>
                    <a:pt x="271" y="754"/>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11" name="Freeform: Shape 310">
              <a:extLst>
                <a:ext uri="{FF2B5EF4-FFF2-40B4-BE49-F238E27FC236}">
                  <a16:creationId xmlns:a16="http://schemas.microsoft.com/office/drawing/2014/main" id="{80FC7833-CEA7-476B-BB9B-621E109AAB3A}"/>
                </a:ext>
              </a:extLst>
            </p:cNvPr>
            <p:cNvSpPr/>
            <p:nvPr/>
          </p:nvSpPr>
          <p:spPr>
            <a:xfrm>
              <a:off x="1365507" y="3612300"/>
              <a:ext cx="34833" cy="38957"/>
            </a:xfrm>
            <a:custGeom>
              <a:avLst/>
              <a:gdLst>
                <a:gd name="connsiteX0" fmla="*/ 988 w 34833"/>
                <a:gd name="connsiteY0" fmla="*/ 29837 h 38957"/>
                <a:gd name="connsiteX1" fmla="*/ 870 w 34833"/>
                <a:gd name="connsiteY1" fmla="*/ 37214 h 38957"/>
                <a:gd name="connsiteX2" fmla="*/ 8035 w 34833"/>
                <a:gd name="connsiteY2" fmla="*/ 38746 h 38957"/>
                <a:gd name="connsiteX3" fmla="*/ 34832 w 34833"/>
                <a:gd name="connsiteY3" fmla="*/ 0 h 38957"/>
                <a:gd name="connsiteX4" fmla="*/ 988 w 34833"/>
                <a:gd name="connsiteY4" fmla="*/ 29837 h 38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33" h="38957">
                  <a:moveTo>
                    <a:pt x="988" y="29837"/>
                  </a:moveTo>
                  <a:cubicBezTo>
                    <a:pt x="-285" y="31487"/>
                    <a:pt x="-332" y="35635"/>
                    <a:pt x="870" y="37214"/>
                  </a:cubicBezTo>
                  <a:cubicBezTo>
                    <a:pt x="2025" y="38723"/>
                    <a:pt x="5819" y="39312"/>
                    <a:pt x="8035" y="38746"/>
                  </a:cubicBezTo>
                  <a:cubicBezTo>
                    <a:pt x="21728" y="35235"/>
                    <a:pt x="34997" y="16616"/>
                    <a:pt x="34832" y="0"/>
                  </a:cubicBezTo>
                  <a:cubicBezTo>
                    <a:pt x="21209" y="8555"/>
                    <a:pt x="10062" y="18077"/>
                    <a:pt x="988" y="29837"/>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12" name="Freeform: Shape 311">
              <a:extLst>
                <a:ext uri="{FF2B5EF4-FFF2-40B4-BE49-F238E27FC236}">
                  <a16:creationId xmlns:a16="http://schemas.microsoft.com/office/drawing/2014/main" id="{E4FE41B4-67B6-4C0D-A0B4-C26EAE082F20}"/>
                </a:ext>
              </a:extLst>
            </p:cNvPr>
            <p:cNvSpPr/>
            <p:nvPr/>
          </p:nvSpPr>
          <p:spPr>
            <a:xfrm>
              <a:off x="852306" y="3967506"/>
              <a:ext cx="34710" cy="20637"/>
            </a:xfrm>
            <a:custGeom>
              <a:avLst/>
              <a:gdLst>
                <a:gd name="connsiteX0" fmla="*/ 1321 w 34710"/>
                <a:gd name="connsiteY0" fmla="*/ 8806 h 20637"/>
                <a:gd name="connsiteX1" fmla="*/ 4691 w 34710"/>
                <a:gd name="connsiteY1" fmla="*/ 17880 h 20637"/>
                <a:gd name="connsiteX2" fmla="*/ 18314 w 34710"/>
                <a:gd name="connsiteY2" fmla="*/ 20637 h 20637"/>
                <a:gd name="connsiteX3" fmla="*/ 27859 w 34710"/>
                <a:gd name="connsiteY3" fmla="*/ 18940 h 20637"/>
                <a:gd name="connsiteX4" fmla="*/ 31205 w 34710"/>
                <a:gd name="connsiteY4" fmla="*/ 4257 h 20637"/>
                <a:gd name="connsiteX5" fmla="*/ 1321 w 34710"/>
                <a:gd name="connsiteY5" fmla="*/ 8806 h 20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710" h="20637">
                  <a:moveTo>
                    <a:pt x="1321" y="8806"/>
                  </a:moveTo>
                  <a:cubicBezTo>
                    <a:pt x="-1012" y="13072"/>
                    <a:pt x="-470" y="16536"/>
                    <a:pt x="4691" y="17880"/>
                  </a:cubicBezTo>
                  <a:cubicBezTo>
                    <a:pt x="9193" y="19035"/>
                    <a:pt x="13788" y="19742"/>
                    <a:pt x="18314" y="20637"/>
                  </a:cubicBezTo>
                  <a:cubicBezTo>
                    <a:pt x="21637" y="20072"/>
                    <a:pt x="24889" y="19907"/>
                    <a:pt x="27859" y="18940"/>
                  </a:cubicBezTo>
                  <a:cubicBezTo>
                    <a:pt x="35518" y="16466"/>
                    <a:pt x="36933" y="9749"/>
                    <a:pt x="31205" y="4257"/>
                  </a:cubicBezTo>
                  <a:cubicBezTo>
                    <a:pt x="23522" y="-3096"/>
                    <a:pt x="6412" y="-503"/>
                    <a:pt x="1321" y="8806"/>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13" name="Freeform: Shape 312">
              <a:extLst>
                <a:ext uri="{FF2B5EF4-FFF2-40B4-BE49-F238E27FC236}">
                  <a16:creationId xmlns:a16="http://schemas.microsoft.com/office/drawing/2014/main" id="{BA6F7F61-8910-4B25-8562-BAF90E4C6822}"/>
                </a:ext>
              </a:extLst>
            </p:cNvPr>
            <p:cNvSpPr/>
            <p:nvPr/>
          </p:nvSpPr>
          <p:spPr>
            <a:xfrm>
              <a:off x="802710" y="3663838"/>
              <a:ext cx="31291" cy="26580"/>
            </a:xfrm>
            <a:custGeom>
              <a:avLst/>
              <a:gdLst>
                <a:gd name="connsiteX0" fmla="*/ 22777 w 31291"/>
                <a:gd name="connsiteY0" fmla="*/ 26567 h 26580"/>
                <a:gd name="connsiteX1" fmla="*/ 29682 w 31291"/>
                <a:gd name="connsiteY1" fmla="*/ 14924 h 26580"/>
                <a:gd name="connsiteX2" fmla="*/ 8612 w 31291"/>
                <a:gd name="connsiteY2" fmla="*/ 171 h 26580"/>
                <a:gd name="connsiteX3" fmla="*/ 670 w 31291"/>
                <a:gd name="connsiteY3" fmla="*/ 10187 h 26580"/>
                <a:gd name="connsiteX4" fmla="*/ 22777 w 31291"/>
                <a:gd name="connsiteY4" fmla="*/ 26567 h 26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91" h="26580">
                  <a:moveTo>
                    <a:pt x="22777" y="26567"/>
                  </a:moveTo>
                  <a:cubicBezTo>
                    <a:pt x="30318" y="26874"/>
                    <a:pt x="33476" y="21830"/>
                    <a:pt x="29682" y="14924"/>
                  </a:cubicBezTo>
                  <a:cubicBezTo>
                    <a:pt x="25133" y="6676"/>
                    <a:pt x="17827" y="1821"/>
                    <a:pt x="8612" y="171"/>
                  </a:cubicBezTo>
                  <a:cubicBezTo>
                    <a:pt x="2084" y="-984"/>
                    <a:pt x="-1593" y="3871"/>
                    <a:pt x="670" y="10187"/>
                  </a:cubicBezTo>
                  <a:cubicBezTo>
                    <a:pt x="3521" y="18153"/>
                    <a:pt x="14433" y="26214"/>
                    <a:pt x="22777" y="26567"/>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14" name="Freeform: Shape 313">
              <a:extLst>
                <a:ext uri="{FF2B5EF4-FFF2-40B4-BE49-F238E27FC236}">
                  <a16:creationId xmlns:a16="http://schemas.microsoft.com/office/drawing/2014/main" id="{CD57602C-97D2-4910-9772-6DBF2E134B89}"/>
                </a:ext>
              </a:extLst>
            </p:cNvPr>
            <p:cNvSpPr/>
            <p:nvPr/>
          </p:nvSpPr>
          <p:spPr>
            <a:xfrm>
              <a:off x="770993" y="2664950"/>
              <a:ext cx="26730" cy="26539"/>
            </a:xfrm>
            <a:custGeom>
              <a:avLst/>
              <a:gdLst>
                <a:gd name="connsiteX0" fmla="*/ 13390 w 26730"/>
                <a:gd name="connsiteY0" fmla="*/ 1 h 26539"/>
                <a:gd name="connsiteX1" fmla="*/ 3 w 26730"/>
                <a:gd name="connsiteY1" fmla="*/ 13176 h 26539"/>
                <a:gd name="connsiteX2" fmla="*/ 13673 w 26730"/>
                <a:gd name="connsiteY2" fmla="*/ 26539 h 26539"/>
                <a:gd name="connsiteX3" fmla="*/ 26730 w 26730"/>
                <a:gd name="connsiteY3" fmla="*/ 13647 h 26539"/>
                <a:gd name="connsiteX4" fmla="*/ 13390 w 26730"/>
                <a:gd name="connsiteY4" fmla="*/ 1 h 265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30" h="26539">
                  <a:moveTo>
                    <a:pt x="13390" y="1"/>
                  </a:moveTo>
                  <a:cubicBezTo>
                    <a:pt x="6461" y="95"/>
                    <a:pt x="145" y="6317"/>
                    <a:pt x="3" y="13176"/>
                  </a:cubicBezTo>
                  <a:cubicBezTo>
                    <a:pt x="-162" y="20553"/>
                    <a:pt x="6037" y="26586"/>
                    <a:pt x="13673" y="26539"/>
                  </a:cubicBezTo>
                  <a:cubicBezTo>
                    <a:pt x="21262" y="26492"/>
                    <a:pt x="26659" y="21165"/>
                    <a:pt x="26730" y="13647"/>
                  </a:cubicBezTo>
                  <a:cubicBezTo>
                    <a:pt x="26800" y="5987"/>
                    <a:pt x="20861" y="-93"/>
                    <a:pt x="13390" y="1"/>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15" name="Freeform: Shape 314">
              <a:extLst>
                <a:ext uri="{FF2B5EF4-FFF2-40B4-BE49-F238E27FC236}">
                  <a16:creationId xmlns:a16="http://schemas.microsoft.com/office/drawing/2014/main" id="{AB890A1F-EB08-460A-BBAC-447023098D9A}"/>
                </a:ext>
              </a:extLst>
            </p:cNvPr>
            <p:cNvSpPr/>
            <p:nvPr/>
          </p:nvSpPr>
          <p:spPr>
            <a:xfrm>
              <a:off x="317727" y="2940566"/>
              <a:ext cx="21710" cy="34107"/>
            </a:xfrm>
            <a:custGeom>
              <a:avLst/>
              <a:gdLst>
                <a:gd name="connsiteX0" fmla="*/ 52 w 21710"/>
                <a:gd name="connsiteY0" fmla="*/ 13450 h 34107"/>
                <a:gd name="connsiteX1" fmla="*/ 10280 w 21710"/>
                <a:gd name="connsiteY1" fmla="*/ 32069 h 34107"/>
                <a:gd name="connsiteX2" fmla="*/ 19142 w 21710"/>
                <a:gd name="connsiteY2" fmla="*/ 29500 h 34107"/>
                <a:gd name="connsiteX3" fmla="*/ 21711 w 21710"/>
                <a:gd name="connsiteY3" fmla="*/ 15948 h 34107"/>
                <a:gd name="connsiteX4" fmla="*/ 13344 w 21710"/>
                <a:gd name="connsiteY4" fmla="*/ 16 h 34107"/>
                <a:gd name="connsiteX5" fmla="*/ 52 w 21710"/>
                <a:gd name="connsiteY5" fmla="*/ 13450 h 34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10" h="34107">
                  <a:moveTo>
                    <a:pt x="52" y="13450"/>
                  </a:moveTo>
                  <a:cubicBezTo>
                    <a:pt x="-585" y="21675"/>
                    <a:pt x="4765" y="27119"/>
                    <a:pt x="10280" y="32069"/>
                  </a:cubicBezTo>
                  <a:cubicBezTo>
                    <a:pt x="14145" y="35533"/>
                    <a:pt x="17728" y="34520"/>
                    <a:pt x="19142" y="29500"/>
                  </a:cubicBezTo>
                  <a:cubicBezTo>
                    <a:pt x="20509" y="24598"/>
                    <a:pt x="21075" y="19460"/>
                    <a:pt x="21711" y="15948"/>
                  </a:cubicBezTo>
                  <a:cubicBezTo>
                    <a:pt x="21711" y="5672"/>
                    <a:pt x="18600" y="370"/>
                    <a:pt x="13344" y="16"/>
                  </a:cubicBezTo>
                  <a:cubicBezTo>
                    <a:pt x="7287" y="-361"/>
                    <a:pt x="641" y="5979"/>
                    <a:pt x="52" y="13450"/>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16" name="Freeform: Shape 315">
              <a:extLst>
                <a:ext uri="{FF2B5EF4-FFF2-40B4-BE49-F238E27FC236}">
                  <a16:creationId xmlns:a16="http://schemas.microsoft.com/office/drawing/2014/main" id="{C2C273FC-FE43-43EB-BC9A-A53D6F827823}"/>
                </a:ext>
              </a:extLst>
            </p:cNvPr>
            <p:cNvSpPr/>
            <p:nvPr/>
          </p:nvSpPr>
          <p:spPr>
            <a:xfrm>
              <a:off x="1176150" y="3654684"/>
              <a:ext cx="26138" cy="31666"/>
            </a:xfrm>
            <a:custGeom>
              <a:avLst/>
              <a:gdLst>
                <a:gd name="connsiteX0" fmla="*/ 15116 w 26138"/>
                <a:gd name="connsiteY0" fmla="*/ 1477 h 31666"/>
                <a:gd name="connsiteX1" fmla="*/ 173 w 26138"/>
                <a:gd name="connsiteY1" fmla="*/ 22241 h 31666"/>
                <a:gd name="connsiteX2" fmla="*/ 10755 w 26138"/>
                <a:gd name="connsiteY2" fmla="*/ 30348 h 31666"/>
                <a:gd name="connsiteX3" fmla="*/ 26122 w 26138"/>
                <a:gd name="connsiteY3" fmla="*/ 9443 h 31666"/>
                <a:gd name="connsiteX4" fmla="*/ 15116 w 26138"/>
                <a:gd name="connsiteY4" fmla="*/ 1477 h 31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38" h="31666">
                  <a:moveTo>
                    <a:pt x="15116" y="1477"/>
                  </a:moveTo>
                  <a:cubicBezTo>
                    <a:pt x="6843" y="5884"/>
                    <a:pt x="1564" y="12790"/>
                    <a:pt x="173" y="22241"/>
                  </a:cubicBezTo>
                  <a:cubicBezTo>
                    <a:pt x="-981" y="30018"/>
                    <a:pt x="3756" y="33883"/>
                    <a:pt x="10755" y="30348"/>
                  </a:cubicBezTo>
                  <a:cubicBezTo>
                    <a:pt x="19617" y="25894"/>
                    <a:pt x="24944" y="18446"/>
                    <a:pt x="26122" y="9443"/>
                  </a:cubicBezTo>
                  <a:cubicBezTo>
                    <a:pt x="26452" y="935"/>
                    <a:pt x="21856" y="-2105"/>
                    <a:pt x="15116" y="1477"/>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17" name="Freeform: Shape 316">
              <a:extLst>
                <a:ext uri="{FF2B5EF4-FFF2-40B4-BE49-F238E27FC236}">
                  <a16:creationId xmlns:a16="http://schemas.microsoft.com/office/drawing/2014/main" id="{5472462D-F441-4DFC-9C38-E353E661E5DA}"/>
                </a:ext>
              </a:extLst>
            </p:cNvPr>
            <p:cNvSpPr/>
            <p:nvPr/>
          </p:nvSpPr>
          <p:spPr>
            <a:xfrm>
              <a:off x="839036" y="3893445"/>
              <a:ext cx="26399" cy="26403"/>
            </a:xfrm>
            <a:custGeom>
              <a:avLst/>
              <a:gdLst>
                <a:gd name="connsiteX0" fmla="*/ 26399 w 26399"/>
                <a:gd name="connsiteY0" fmla="*/ 13223 h 26403"/>
                <a:gd name="connsiteX1" fmla="*/ 13106 w 26399"/>
                <a:gd name="connsiteY1" fmla="*/ 1 h 26403"/>
                <a:gd name="connsiteX2" fmla="*/ 2 w 26399"/>
                <a:gd name="connsiteY2" fmla="*/ 12940 h 26403"/>
                <a:gd name="connsiteX3" fmla="*/ 12446 w 26399"/>
                <a:gd name="connsiteY3" fmla="*/ 26398 h 26403"/>
                <a:gd name="connsiteX4" fmla="*/ 26399 w 26399"/>
                <a:gd name="connsiteY4" fmla="*/ 13223 h 26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99" h="26403">
                  <a:moveTo>
                    <a:pt x="26399" y="13223"/>
                  </a:moveTo>
                  <a:cubicBezTo>
                    <a:pt x="26304" y="6011"/>
                    <a:pt x="20365" y="96"/>
                    <a:pt x="13106" y="1"/>
                  </a:cubicBezTo>
                  <a:cubicBezTo>
                    <a:pt x="5588" y="-93"/>
                    <a:pt x="120" y="5328"/>
                    <a:pt x="2" y="12940"/>
                  </a:cubicBezTo>
                  <a:cubicBezTo>
                    <a:pt x="-116" y="20977"/>
                    <a:pt x="4716" y="26185"/>
                    <a:pt x="12446" y="26398"/>
                  </a:cubicBezTo>
                  <a:cubicBezTo>
                    <a:pt x="20106" y="26610"/>
                    <a:pt x="26469" y="20576"/>
                    <a:pt x="26399" y="13223"/>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18" name="Freeform: Shape 317">
              <a:extLst>
                <a:ext uri="{FF2B5EF4-FFF2-40B4-BE49-F238E27FC236}">
                  <a16:creationId xmlns:a16="http://schemas.microsoft.com/office/drawing/2014/main" id="{8F2E4AFE-53DF-4D82-BC29-0C4676F88F09}"/>
                </a:ext>
              </a:extLst>
            </p:cNvPr>
            <p:cNvSpPr/>
            <p:nvPr/>
          </p:nvSpPr>
          <p:spPr>
            <a:xfrm>
              <a:off x="318149" y="3481100"/>
              <a:ext cx="22938" cy="32891"/>
            </a:xfrm>
            <a:custGeom>
              <a:avLst/>
              <a:gdLst>
                <a:gd name="connsiteX0" fmla="*/ 13606 w 22938"/>
                <a:gd name="connsiteY0" fmla="*/ 161 h 32891"/>
                <a:gd name="connsiteX1" fmla="*/ 1704 w 22938"/>
                <a:gd name="connsiteY1" fmla="*/ 7349 h 32891"/>
                <a:gd name="connsiteX2" fmla="*/ 12498 w 22938"/>
                <a:gd name="connsiteY2" fmla="*/ 32850 h 32891"/>
                <a:gd name="connsiteX3" fmla="*/ 18673 w 22938"/>
                <a:gd name="connsiteY3" fmla="*/ 28702 h 32891"/>
                <a:gd name="connsiteX4" fmla="*/ 21454 w 22938"/>
                <a:gd name="connsiteY4" fmla="*/ 13524 h 32891"/>
                <a:gd name="connsiteX5" fmla="*/ 22939 w 22938"/>
                <a:gd name="connsiteY5" fmla="*/ 12275 h 32891"/>
                <a:gd name="connsiteX6" fmla="*/ 13606 w 22938"/>
                <a:gd name="connsiteY6" fmla="*/ 161 h 32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38" h="32891">
                  <a:moveTo>
                    <a:pt x="13606" y="161"/>
                  </a:moveTo>
                  <a:cubicBezTo>
                    <a:pt x="10895" y="-923"/>
                    <a:pt x="4273" y="3696"/>
                    <a:pt x="1704" y="7349"/>
                  </a:cubicBezTo>
                  <a:cubicBezTo>
                    <a:pt x="-3387" y="14608"/>
                    <a:pt x="3731" y="30800"/>
                    <a:pt x="12498" y="32850"/>
                  </a:cubicBezTo>
                  <a:cubicBezTo>
                    <a:pt x="14218" y="33251"/>
                    <a:pt x="18037" y="30635"/>
                    <a:pt x="18673" y="28702"/>
                  </a:cubicBezTo>
                  <a:cubicBezTo>
                    <a:pt x="20275" y="23870"/>
                    <a:pt x="20605" y="18615"/>
                    <a:pt x="21454" y="13524"/>
                  </a:cubicBezTo>
                  <a:cubicBezTo>
                    <a:pt x="21949" y="13100"/>
                    <a:pt x="22444" y="12699"/>
                    <a:pt x="22939" y="12275"/>
                  </a:cubicBezTo>
                  <a:cubicBezTo>
                    <a:pt x="19922" y="8009"/>
                    <a:pt x="17683" y="1787"/>
                    <a:pt x="13606" y="161"/>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19" name="Freeform: Shape 318">
              <a:extLst>
                <a:ext uri="{FF2B5EF4-FFF2-40B4-BE49-F238E27FC236}">
                  <a16:creationId xmlns:a16="http://schemas.microsoft.com/office/drawing/2014/main" id="{1CEF3C8C-CB59-4FCC-BFE6-2F878FAF9463}"/>
                </a:ext>
              </a:extLst>
            </p:cNvPr>
            <p:cNvSpPr/>
            <p:nvPr/>
          </p:nvSpPr>
          <p:spPr>
            <a:xfrm>
              <a:off x="447145" y="3206317"/>
              <a:ext cx="21267" cy="32733"/>
            </a:xfrm>
            <a:custGeom>
              <a:avLst/>
              <a:gdLst>
                <a:gd name="connsiteX0" fmla="*/ 9144 w 21267"/>
                <a:gd name="connsiteY0" fmla="*/ 67 h 32733"/>
                <a:gd name="connsiteX1" fmla="*/ 2734 w 21267"/>
                <a:gd name="connsiteY1" fmla="*/ 3768 h 32733"/>
                <a:gd name="connsiteX2" fmla="*/ 0 w 21267"/>
                <a:gd name="connsiteY2" fmla="*/ 16848 h 32733"/>
                <a:gd name="connsiteX3" fmla="*/ 589 w 21267"/>
                <a:gd name="connsiteY3" fmla="*/ 22622 h 32733"/>
                <a:gd name="connsiteX4" fmla="*/ 7070 w 21267"/>
                <a:gd name="connsiteY4" fmla="*/ 32733 h 32733"/>
                <a:gd name="connsiteX5" fmla="*/ 19020 w 21267"/>
                <a:gd name="connsiteY5" fmla="*/ 26322 h 32733"/>
                <a:gd name="connsiteX6" fmla="*/ 9144 w 21267"/>
                <a:gd name="connsiteY6" fmla="*/ 67 h 32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67" h="32733">
                  <a:moveTo>
                    <a:pt x="9144" y="67"/>
                  </a:moveTo>
                  <a:cubicBezTo>
                    <a:pt x="7424" y="-428"/>
                    <a:pt x="3441" y="1906"/>
                    <a:pt x="2734" y="3768"/>
                  </a:cubicBezTo>
                  <a:cubicBezTo>
                    <a:pt x="1037" y="8293"/>
                    <a:pt x="660" y="13313"/>
                    <a:pt x="0" y="16848"/>
                  </a:cubicBezTo>
                  <a:cubicBezTo>
                    <a:pt x="236" y="19723"/>
                    <a:pt x="-71" y="21420"/>
                    <a:pt x="589" y="22622"/>
                  </a:cubicBezTo>
                  <a:cubicBezTo>
                    <a:pt x="2569" y="26299"/>
                    <a:pt x="5020" y="32804"/>
                    <a:pt x="7070" y="32733"/>
                  </a:cubicBezTo>
                  <a:cubicBezTo>
                    <a:pt x="11218" y="32568"/>
                    <a:pt x="16404" y="29716"/>
                    <a:pt x="19020" y="26322"/>
                  </a:cubicBezTo>
                  <a:cubicBezTo>
                    <a:pt x="24817" y="18757"/>
                    <a:pt x="18642" y="2825"/>
                    <a:pt x="9144" y="67"/>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20" name="Freeform: Shape 319">
              <a:extLst>
                <a:ext uri="{FF2B5EF4-FFF2-40B4-BE49-F238E27FC236}">
                  <a16:creationId xmlns:a16="http://schemas.microsoft.com/office/drawing/2014/main" id="{F21489C1-E5FF-411C-96F1-233890A4CFE7}"/>
                </a:ext>
              </a:extLst>
            </p:cNvPr>
            <p:cNvSpPr/>
            <p:nvPr/>
          </p:nvSpPr>
          <p:spPr>
            <a:xfrm>
              <a:off x="1418322" y="3503319"/>
              <a:ext cx="21332" cy="32965"/>
            </a:xfrm>
            <a:custGeom>
              <a:avLst/>
              <a:gdLst>
                <a:gd name="connsiteX0" fmla="*/ 9121 w 21332"/>
                <a:gd name="connsiteY0" fmla="*/ 49 h 32965"/>
                <a:gd name="connsiteX1" fmla="*/ 2663 w 21332"/>
                <a:gd name="connsiteY1" fmla="*/ 4008 h 32965"/>
                <a:gd name="connsiteX2" fmla="*/ 0 w 21332"/>
                <a:gd name="connsiteY2" fmla="*/ 16924 h 32965"/>
                <a:gd name="connsiteX3" fmla="*/ 683 w 21332"/>
                <a:gd name="connsiteY3" fmla="*/ 17042 h 32965"/>
                <a:gd name="connsiteX4" fmla="*/ 825 w 21332"/>
                <a:gd name="connsiteY4" fmla="*/ 23641 h 32965"/>
                <a:gd name="connsiteX5" fmla="*/ 6929 w 21332"/>
                <a:gd name="connsiteY5" fmla="*/ 32738 h 32965"/>
                <a:gd name="connsiteX6" fmla="*/ 17111 w 21332"/>
                <a:gd name="connsiteY6" fmla="*/ 29179 h 32965"/>
                <a:gd name="connsiteX7" fmla="*/ 9121 w 21332"/>
                <a:gd name="connsiteY7" fmla="*/ 49 h 32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332" h="32965">
                  <a:moveTo>
                    <a:pt x="9121" y="49"/>
                  </a:moveTo>
                  <a:cubicBezTo>
                    <a:pt x="7283" y="-375"/>
                    <a:pt x="3464" y="2052"/>
                    <a:pt x="2663" y="4008"/>
                  </a:cubicBezTo>
                  <a:cubicBezTo>
                    <a:pt x="1013" y="7991"/>
                    <a:pt x="801" y="12587"/>
                    <a:pt x="0" y="16924"/>
                  </a:cubicBezTo>
                  <a:cubicBezTo>
                    <a:pt x="236" y="16971"/>
                    <a:pt x="448" y="16994"/>
                    <a:pt x="683" y="17042"/>
                  </a:cubicBezTo>
                  <a:cubicBezTo>
                    <a:pt x="683" y="19257"/>
                    <a:pt x="0" y="21802"/>
                    <a:pt x="825" y="23641"/>
                  </a:cubicBezTo>
                  <a:cubicBezTo>
                    <a:pt x="2333" y="27034"/>
                    <a:pt x="4148" y="31748"/>
                    <a:pt x="6929" y="32738"/>
                  </a:cubicBezTo>
                  <a:cubicBezTo>
                    <a:pt x="9639" y="33681"/>
                    <a:pt x="14589" y="31536"/>
                    <a:pt x="17111" y="29179"/>
                  </a:cubicBezTo>
                  <a:cubicBezTo>
                    <a:pt x="25595" y="21260"/>
                    <a:pt x="20457" y="2618"/>
                    <a:pt x="9121" y="49"/>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21" name="Freeform: Shape 320">
              <a:extLst>
                <a:ext uri="{FF2B5EF4-FFF2-40B4-BE49-F238E27FC236}">
                  <a16:creationId xmlns:a16="http://schemas.microsoft.com/office/drawing/2014/main" id="{C0A9716E-933A-4009-8F8A-FB4C130FAC77}"/>
                </a:ext>
              </a:extLst>
            </p:cNvPr>
            <p:cNvSpPr/>
            <p:nvPr/>
          </p:nvSpPr>
          <p:spPr>
            <a:xfrm>
              <a:off x="1431953" y="3262303"/>
              <a:ext cx="26036" cy="32364"/>
            </a:xfrm>
            <a:custGeom>
              <a:avLst/>
              <a:gdLst>
                <a:gd name="connsiteX0" fmla="*/ 5907 w 26036"/>
                <a:gd name="connsiteY0" fmla="*/ 32 h 32364"/>
                <a:gd name="connsiteX1" fmla="*/ 745 w 26036"/>
                <a:gd name="connsiteY1" fmla="*/ 2483 h 32364"/>
                <a:gd name="connsiteX2" fmla="*/ 16630 w 26036"/>
                <a:gd name="connsiteY2" fmla="*/ 32085 h 32364"/>
                <a:gd name="connsiteX3" fmla="*/ 26034 w 26036"/>
                <a:gd name="connsiteY3" fmla="*/ 24944 h 32364"/>
                <a:gd name="connsiteX4" fmla="*/ 5907 w 26036"/>
                <a:gd name="connsiteY4" fmla="*/ 32 h 323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36" h="32364">
                  <a:moveTo>
                    <a:pt x="5907" y="32"/>
                  </a:moveTo>
                  <a:cubicBezTo>
                    <a:pt x="4281" y="-227"/>
                    <a:pt x="1335" y="1117"/>
                    <a:pt x="745" y="2483"/>
                  </a:cubicBezTo>
                  <a:cubicBezTo>
                    <a:pt x="-2884" y="11133"/>
                    <a:pt x="7439" y="29988"/>
                    <a:pt x="16630" y="32085"/>
                  </a:cubicBezTo>
                  <a:cubicBezTo>
                    <a:pt x="22122" y="33334"/>
                    <a:pt x="26152" y="30294"/>
                    <a:pt x="26034" y="24944"/>
                  </a:cubicBezTo>
                  <a:cubicBezTo>
                    <a:pt x="25893" y="17355"/>
                    <a:pt x="13095" y="1140"/>
                    <a:pt x="5907" y="32"/>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22" name="Freeform: Shape 321">
              <a:extLst>
                <a:ext uri="{FF2B5EF4-FFF2-40B4-BE49-F238E27FC236}">
                  <a16:creationId xmlns:a16="http://schemas.microsoft.com/office/drawing/2014/main" id="{D55E3675-5F10-4A1E-AE67-081BB9FC385C}"/>
                </a:ext>
              </a:extLst>
            </p:cNvPr>
            <p:cNvSpPr/>
            <p:nvPr/>
          </p:nvSpPr>
          <p:spPr>
            <a:xfrm>
              <a:off x="354326" y="3574809"/>
              <a:ext cx="18359" cy="48497"/>
            </a:xfrm>
            <a:custGeom>
              <a:avLst/>
              <a:gdLst>
                <a:gd name="connsiteX0" fmla="*/ 3118 w 18359"/>
                <a:gd name="connsiteY0" fmla="*/ 41 h 48497"/>
                <a:gd name="connsiteX1" fmla="*/ 408 w 18359"/>
                <a:gd name="connsiteY1" fmla="*/ 4566 h 48497"/>
                <a:gd name="connsiteX2" fmla="*/ 12498 w 18359"/>
                <a:gd name="connsiteY2" fmla="*/ 45174 h 48497"/>
                <a:gd name="connsiteX3" fmla="*/ 18013 w 18359"/>
                <a:gd name="connsiteY3" fmla="*/ 48497 h 48497"/>
                <a:gd name="connsiteX4" fmla="*/ 7785 w 18359"/>
                <a:gd name="connsiteY4" fmla="*/ 2563 h 48497"/>
                <a:gd name="connsiteX5" fmla="*/ 3118 w 18359"/>
                <a:gd name="connsiteY5" fmla="*/ 41 h 48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59" h="48497">
                  <a:moveTo>
                    <a:pt x="3118" y="41"/>
                  </a:moveTo>
                  <a:cubicBezTo>
                    <a:pt x="1892" y="348"/>
                    <a:pt x="643" y="2869"/>
                    <a:pt x="408" y="4566"/>
                  </a:cubicBezTo>
                  <a:cubicBezTo>
                    <a:pt x="-1643" y="19862"/>
                    <a:pt x="4296" y="32895"/>
                    <a:pt x="12498" y="45174"/>
                  </a:cubicBezTo>
                  <a:cubicBezTo>
                    <a:pt x="13300" y="46353"/>
                    <a:pt x="15161" y="46824"/>
                    <a:pt x="18013" y="48497"/>
                  </a:cubicBezTo>
                  <a:cubicBezTo>
                    <a:pt x="19569" y="30868"/>
                    <a:pt x="15845" y="16209"/>
                    <a:pt x="7785" y="2563"/>
                  </a:cubicBezTo>
                  <a:cubicBezTo>
                    <a:pt x="6960" y="1196"/>
                    <a:pt x="4414" y="-265"/>
                    <a:pt x="3118" y="41"/>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23" name="Freeform: Shape 322">
              <a:extLst>
                <a:ext uri="{FF2B5EF4-FFF2-40B4-BE49-F238E27FC236}">
                  <a16:creationId xmlns:a16="http://schemas.microsoft.com/office/drawing/2014/main" id="{D5A7C8D9-C0BC-44A8-B83E-EDEB7B5C2BF0}"/>
                </a:ext>
              </a:extLst>
            </p:cNvPr>
            <p:cNvSpPr/>
            <p:nvPr/>
          </p:nvSpPr>
          <p:spPr>
            <a:xfrm>
              <a:off x="393407" y="3572107"/>
              <a:ext cx="24734" cy="31189"/>
            </a:xfrm>
            <a:custGeom>
              <a:avLst/>
              <a:gdLst>
                <a:gd name="connsiteX0" fmla="*/ 8134 w 24734"/>
                <a:gd name="connsiteY0" fmla="*/ 1871 h 31189"/>
                <a:gd name="connsiteX1" fmla="*/ 3 w 24734"/>
                <a:gd name="connsiteY1" fmla="*/ 7598 h 31189"/>
                <a:gd name="connsiteX2" fmla="*/ 11033 w 24734"/>
                <a:gd name="connsiteY2" fmla="*/ 29823 h 31189"/>
                <a:gd name="connsiteX3" fmla="*/ 23972 w 24734"/>
                <a:gd name="connsiteY3" fmla="*/ 31190 h 31189"/>
                <a:gd name="connsiteX4" fmla="*/ 23925 w 24734"/>
                <a:gd name="connsiteY4" fmla="*/ 19901 h 31189"/>
                <a:gd name="connsiteX5" fmla="*/ 8134 w 24734"/>
                <a:gd name="connsiteY5" fmla="*/ 1871 h 3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34" h="31189">
                  <a:moveTo>
                    <a:pt x="8134" y="1871"/>
                  </a:moveTo>
                  <a:cubicBezTo>
                    <a:pt x="3538" y="-2112"/>
                    <a:pt x="-115" y="480"/>
                    <a:pt x="3" y="7598"/>
                  </a:cubicBezTo>
                  <a:cubicBezTo>
                    <a:pt x="1228" y="15564"/>
                    <a:pt x="3184" y="24567"/>
                    <a:pt x="11033" y="29823"/>
                  </a:cubicBezTo>
                  <a:cubicBezTo>
                    <a:pt x="14238" y="31968"/>
                    <a:pt x="19612" y="30836"/>
                    <a:pt x="23972" y="31190"/>
                  </a:cubicBezTo>
                  <a:cubicBezTo>
                    <a:pt x="24066" y="27348"/>
                    <a:pt x="25669" y="22517"/>
                    <a:pt x="23925" y="19901"/>
                  </a:cubicBezTo>
                  <a:cubicBezTo>
                    <a:pt x="19517" y="13278"/>
                    <a:pt x="14144" y="7080"/>
                    <a:pt x="8134" y="1871"/>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24" name="Freeform: Shape 323">
              <a:extLst>
                <a:ext uri="{FF2B5EF4-FFF2-40B4-BE49-F238E27FC236}">
                  <a16:creationId xmlns:a16="http://schemas.microsoft.com/office/drawing/2014/main" id="{197A46C8-6E71-4E75-A37A-CBFE404306D2}"/>
                </a:ext>
              </a:extLst>
            </p:cNvPr>
            <p:cNvSpPr/>
            <p:nvPr/>
          </p:nvSpPr>
          <p:spPr>
            <a:xfrm>
              <a:off x="357392" y="3513644"/>
              <a:ext cx="21384" cy="27248"/>
            </a:xfrm>
            <a:custGeom>
              <a:avLst/>
              <a:gdLst>
                <a:gd name="connsiteX0" fmla="*/ 9574 w 21384"/>
                <a:gd name="connsiteY0" fmla="*/ 0 h 27248"/>
                <a:gd name="connsiteX1" fmla="*/ 995 w 21384"/>
                <a:gd name="connsiteY1" fmla="*/ 12043 h 27248"/>
                <a:gd name="connsiteX2" fmla="*/ 12897 w 21384"/>
                <a:gd name="connsiteY2" fmla="*/ 26656 h 27248"/>
                <a:gd name="connsiteX3" fmla="*/ 18978 w 21384"/>
                <a:gd name="connsiteY3" fmla="*/ 26632 h 27248"/>
                <a:gd name="connsiteX4" fmla="*/ 20840 w 21384"/>
                <a:gd name="connsiteY4" fmla="*/ 10747 h 27248"/>
                <a:gd name="connsiteX5" fmla="*/ 9574 w 21384"/>
                <a:gd name="connsiteY5" fmla="*/ 0 h 27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84" h="27248">
                  <a:moveTo>
                    <a:pt x="9574" y="0"/>
                  </a:moveTo>
                  <a:cubicBezTo>
                    <a:pt x="1938" y="1791"/>
                    <a:pt x="-1974" y="6717"/>
                    <a:pt x="995" y="12043"/>
                  </a:cubicBezTo>
                  <a:cubicBezTo>
                    <a:pt x="4012" y="17464"/>
                    <a:pt x="8514" y="22154"/>
                    <a:pt x="12897" y="26656"/>
                  </a:cubicBezTo>
                  <a:cubicBezTo>
                    <a:pt x="13934" y="27716"/>
                    <a:pt x="18884" y="27127"/>
                    <a:pt x="18978" y="26632"/>
                  </a:cubicBezTo>
                  <a:cubicBezTo>
                    <a:pt x="20109" y="21353"/>
                    <a:pt x="22442" y="15296"/>
                    <a:pt x="20840" y="10747"/>
                  </a:cubicBezTo>
                  <a:cubicBezTo>
                    <a:pt x="19308" y="6387"/>
                    <a:pt x="13510" y="3512"/>
                    <a:pt x="9574" y="0"/>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25" name="Freeform: Shape 324">
              <a:extLst>
                <a:ext uri="{FF2B5EF4-FFF2-40B4-BE49-F238E27FC236}">
                  <a16:creationId xmlns:a16="http://schemas.microsoft.com/office/drawing/2014/main" id="{D4DFE08C-0E15-4318-8904-AEDA05AD7382}"/>
                </a:ext>
              </a:extLst>
            </p:cNvPr>
            <p:cNvSpPr/>
            <p:nvPr/>
          </p:nvSpPr>
          <p:spPr>
            <a:xfrm>
              <a:off x="424681" y="3070160"/>
              <a:ext cx="22181" cy="26364"/>
            </a:xfrm>
            <a:custGeom>
              <a:avLst/>
              <a:gdLst>
                <a:gd name="connsiteX0" fmla="*/ 946 w 22181"/>
                <a:gd name="connsiteY0" fmla="*/ 9428 h 26364"/>
                <a:gd name="connsiteX1" fmla="*/ 10703 w 22181"/>
                <a:gd name="connsiteY1" fmla="*/ 23050 h 26364"/>
                <a:gd name="connsiteX2" fmla="*/ 21780 w 22181"/>
                <a:gd name="connsiteY2" fmla="*/ 19468 h 26364"/>
                <a:gd name="connsiteX3" fmla="*/ 22181 w 22181"/>
                <a:gd name="connsiteY3" fmla="*/ 15555 h 26364"/>
                <a:gd name="connsiteX4" fmla="*/ 6673 w 22181"/>
                <a:gd name="connsiteY4" fmla="*/ 142 h 26364"/>
                <a:gd name="connsiteX5" fmla="*/ 946 w 22181"/>
                <a:gd name="connsiteY5" fmla="*/ 9428 h 26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81" h="26364">
                  <a:moveTo>
                    <a:pt x="946" y="9428"/>
                  </a:moveTo>
                  <a:cubicBezTo>
                    <a:pt x="3397" y="14377"/>
                    <a:pt x="6814" y="19114"/>
                    <a:pt x="10703" y="23050"/>
                  </a:cubicBezTo>
                  <a:cubicBezTo>
                    <a:pt x="16147" y="28565"/>
                    <a:pt x="19989" y="27080"/>
                    <a:pt x="21780" y="19468"/>
                  </a:cubicBezTo>
                  <a:cubicBezTo>
                    <a:pt x="22181" y="17818"/>
                    <a:pt x="22134" y="16050"/>
                    <a:pt x="22181" y="15555"/>
                  </a:cubicBezTo>
                  <a:cubicBezTo>
                    <a:pt x="22275" y="4950"/>
                    <a:pt x="15794" y="-1013"/>
                    <a:pt x="6673" y="142"/>
                  </a:cubicBezTo>
                  <a:cubicBezTo>
                    <a:pt x="1016" y="873"/>
                    <a:pt x="-1529" y="4431"/>
                    <a:pt x="946" y="9428"/>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26" name="Freeform: Shape 325">
              <a:extLst>
                <a:ext uri="{FF2B5EF4-FFF2-40B4-BE49-F238E27FC236}">
                  <a16:creationId xmlns:a16="http://schemas.microsoft.com/office/drawing/2014/main" id="{17FB5110-BA3E-4C81-97CC-D498C8FE214E}"/>
                </a:ext>
              </a:extLst>
            </p:cNvPr>
            <p:cNvSpPr/>
            <p:nvPr/>
          </p:nvSpPr>
          <p:spPr>
            <a:xfrm>
              <a:off x="1205100" y="2369792"/>
              <a:ext cx="32759" cy="10679"/>
            </a:xfrm>
            <a:custGeom>
              <a:avLst/>
              <a:gdLst>
                <a:gd name="connsiteX0" fmla="*/ 32760 w 32759"/>
                <a:gd name="connsiteY0" fmla="*/ 6684 h 10679"/>
                <a:gd name="connsiteX1" fmla="*/ 0 w 32759"/>
                <a:gd name="connsiteY1" fmla="*/ 6401 h 10679"/>
                <a:gd name="connsiteX2" fmla="*/ 32760 w 32759"/>
                <a:gd name="connsiteY2" fmla="*/ 6684 h 10679"/>
              </a:gdLst>
              <a:ahLst/>
              <a:cxnLst>
                <a:cxn ang="0">
                  <a:pos x="connsiteX0" y="connsiteY0"/>
                </a:cxn>
                <a:cxn ang="0">
                  <a:pos x="connsiteX1" y="connsiteY1"/>
                </a:cxn>
                <a:cxn ang="0">
                  <a:pos x="connsiteX2" y="connsiteY2"/>
                </a:cxn>
              </a:cxnLst>
              <a:rect l="l" t="t" r="r" b="b"/>
              <a:pathLst>
                <a:path w="32759" h="10679">
                  <a:moveTo>
                    <a:pt x="32760" y="6684"/>
                  </a:moveTo>
                  <a:cubicBezTo>
                    <a:pt x="23804" y="-1989"/>
                    <a:pt x="6599" y="-2366"/>
                    <a:pt x="0" y="6401"/>
                  </a:cubicBezTo>
                  <a:cubicBezTo>
                    <a:pt x="8838" y="12057"/>
                    <a:pt x="25737" y="12057"/>
                    <a:pt x="32760" y="6684"/>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27" name="Freeform: Shape 326">
              <a:extLst>
                <a:ext uri="{FF2B5EF4-FFF2-40B4-BE49-F238E27FC236}">
                  <a16:creationId xmlns:a16="http://schemas.microsoft.com/office/drawing/2014/main" id="{0D94BB59-DDD1-4E1F-A20A-D7170C3FA99E}"/>
                </a:ext>
              </a:extLst>
            </p:cNvPr>
            <p:cNvSpPr/>
            <p:nvPr/>
          </p:nvSpPr>
          <p:spPr>
            <a:xfrm>
              <a:off x="232642" y="3261935"/>
              <a:ext cx="10529" cy="32217"/>
            </a:xfrm>
            <a:custGeom>
              <a:avLst/>
              <a:gdLst>
                <a:gd name="connsiteX0" fmla="*/ 4793 w 10529"/>
                <a:gd name="connsiteY0" fmla="*/ 0 h 32217"/>
                <a:gd name="connsiteX1" fmla="*/ 1470 w 10529"/>
                <a:gd name="connsiteY1" fmla="*/ 4124 h 32217"/>
                <a:gd name="connsiteX2" fmla="*/ 3426 w 10529"/>
                <a:gd name="connsiteY2" fmla="*/ 32218 h 32217"/>
                <a:gd name="connsiteX3" fmla="*/ 8799 w 10529"/>
                <a:gd name="connsiteY3" fmla="*/ 3842 h 32217"/>
                <a:gd name="connsiteX4" fmla="*/ 4793 w 10529"/>
                <a:gd name="connsiteY4" fmla="*/ 0 h 32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29" h="32217">
                  <a:moveTo>
                    <a:pt x="4793" y="0"/>
                  </a:moveTo>
                  <a:cubicBezTo>
                    <a:pt x="3638" y="1367"/>
                    <a:pt x="1823" y="2569"/>
                    <a:pt x="1470" y="4124"/>
                  </a:cubicBezTo>
                  <a:cubicBezTo>
                    <a:pt x="-769" y="13575"/>
                    <a:pt x="-699" y="22979"/>
                    <a:pt x="3426" y="32218"/>
                  </a:cubicBezTo>
                  <a:cubicBezTo>
                    <a:pt x="10261" y="23545"/>
                    <a:pt x="12405" y="14117"/>
                    <a:pt x="8799" y="3842"/>
                  </a:cubicBezTo>
                  <a:cubicBezTo>
                    <a:pt x="8234" y="2286"/>
                    <a:pt x="6160" y="1273"/>
                    <a:pt x="4793" y="0"/>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28" name="Freeform: Shape 327">
              <a:extLst>
                <a:ext uri="{FF2B5EF4-FFF2-40B4-BE49-F238E27FC236}">
                  <a16:creationId xmlns:a16="http://schemas.microsoft.com/office/drawing/2014/main" id="{F09CAAEC-8513-4BD8-9DCE-1BE70E9A306C}"/>
                </a:ext>
              </a:extLst>
            </p:cNvPr>
            <p:cNvSpPr/>
            <p:nvPr/>
          </p:nvSpPr>
          <p:spPr>
            <a:xfrm>
              <a:off x="340633" y="3166837"/>
              <a:ext cx="10070" cy="34056"/>
            </a:xfrm>
            <a:custGeom>
              <a:avLst/>
              <a:gdLst>
                <a:gd name="connsiteX0" fmla="*/ 3047 w 10070"/>
                <a:gd name="connsiteY0" fmla="*/ 0 h 34056"/>
                <a:gd name="connsiteX1" fmla="*/ 2128 w 10070"/>
                <a:gd name="connsiteY1" fmla="*/ 34056 h 34056"/>
                <a:gd name="connsiteX2" fmla="*/ 3047 w 10070"/>
                <a:gd name="connsiteY2" fmla="*/ 0 h 34056"/>
              </a:gdLst>
              <a:ahLst/>
              <a:cxnLst>
                <a:cxn ang="0">
                  <a:pos x="connsiteX0" y="connsiteY0"/>
                </a:cxn>
                <a:cxn ang="0">
                  <a:pos x="connsiteX1" y="connsiteY1"/>
                </a:cxn>
                <a:cxn ang="0">
                  <a:pos x="connsiteX2" y="connsiteY2"/>
                </a:cxn>
              </a:cxnLst>
              <a:rect l="l" t="t" r="r" b="b"/>
              <a:pathLst>
                <a:path w="10070" h="34056">
                  <a:moveTo>
                    <a:pt x="3047" y="0"/>
                  </a:moveTo>
                  <a:cubicBezTo>
                    <a:pt x="-1667" y="10983"/>
                    <a:pt x="-40" y="21754"/>
                    <a:pt x="2128" y="34056"/>
                  </a:cubicBezTo>
                  <a:cubicBezTo>
                    <a:pt x="12451" y="23780"/>
                    <a:pt x="12663" y="5020"/>
                    <a:pt x="3047" y="0"/>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sp>
          <p:nvSpPr>
            <p:cNvPr id="329" name="Freeform: Shape 328">
              <a:extLst>
                <a:ext uri="{FF2B5EF4-FFF2-40B4-BE49-F238E27FC236}">
                  <a16:creationId xmlns:a16="http://schemas.microsoft.com/office/drawing/2014/main" id="{A9AEFD50-17EF-454F-AF17-63B2417A57AE}"/>
                </a:ext>
              </a:extLst>
            </p:cNvPr>
            <p:cNvSpPr/>
            <p:nvPr/>
          </p:nvSpPr>
          <p:spPr>
            <a:xfrm>
              <a:off x="1406508" y="3639982"/>
              <a:ext cx="10152" cy="33383"/>
            </a:xfrm>
            <a:custGeom>
              <a:avLst/>
              <a:gdLst>
                <a:gd name="connsiteX0" fmla="*/ 4225 w 10152"/>
                <a:gd name="connsiteY0" fmla="*/ 11 h 33383"/>
                <a:gd name="connsiteX1" fmla="*/ 1161 w 10152"/>
                <a:gd name="connsiteY1" fmla="*/ 3381 h 33383"/>
                <a:gd name="connsiteX2" fmla="*/ 2433 w 10152"/>
                <a:gd name="connsiteY2" fmla="*/ 33384 h 33383"/>
                <a:gd name="connsiteX3" fmla="*/ 8420 w 10152"/>
                <a:gd name="connsiteY3" fmla="*/ 3405 h 33383"/>
                <a:gd name="connsiteX4" fmla="*/ 4225 w 10152"/>
                <a:gd name="connsiteY4" fmla="*/ 11 h 333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52" h="33383">
                  <a:moveTo>
                    <a:pt x="4225" y="11"/>
                  </a:moveTo>
                  <a:cubicBezTo>
                    <a:pt x="3565" y="-177"/>
                    <a:pt x="1396" y="2062"/>
                    <a:pt x="1161" y="3381"/>
                  </a:cubicBezTo>
                  <a:cubicBezTo>
                    <a:pt x="-442" y="13044"/>
                    <a:pt x="-701" y="22707"/>
                    <a:pt x="2433" y="33384"/>
                  </a:cubicBezTo>
                  <a:cubicBezTo>
                    <a:pt x="9527" y="25559"/>
                    <a:pt x="12238" y="10475"/>
                    <a:pt x="8420" y="3405"/>
                  </a:cubicBezTo>
                  <a:cubicBezTo>
                    <a:pt x="7618" y="1897"/>
                    <a:pt x="5851" y="483"/>
                    <a:pt x="4225" y="11"/>
                  </a:cubicBezTo>
                  <a:close/>
                </a:path>
              </a:pathLst>
            </a:custGeom>
            <a:grpFill/>
            <a:ln w="2355" cap="flat">
              <a:noFill/>
              <a:prstDash val="solid"/>
              <a:miter/>
            </a:ln>
          </p:spPr>
          <p:txBody>
            <a:bodyPr rtlCol="0" anchor="ctr"/>
            <a:lstStyle/>
            <a:p>
              <a:pPr algn="ctr" rtl="1"/>
              <a:endParaRPr lang="en-US">
                <a:cs typeface="B Nazanin" panose="00000400000000000000" pitchFamily="2" charset="-78"/>
              </a:endParaRPr>
            </a:p>
          </p:txBody>
        </p:sp>
      </p:grpSp>
    </p:spTree>
    <p:extLst>
      <p:ext uri="{BB962C8B-B14F-4D97-AF65-F5344CB8AC3E}">
        <p14:creationId xmlns:p14="http://schemas.microsoft.com/office/powerpoint/2010/main" val="15977154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85CE6DC-AD26-48F1-8965-5D880A2F2288}"/>
              </a:ext>
            </a:extLst>
          </p:cNvPr>
          <p:cNvSpPr>
            <a:spLocks noGrp="1"/>
          </p:cNvSpPr>
          <p:nvPr>
            <p:ph type="body" sz="quarter" idx="10"/>
          </p:nvPr>
        </p:nvSpPr>
        <p:spPr/>
        <p:txBody>
          <a:bodyPr/>
          <a:lstStyle/>
          <a:p>
            <a:pPr rtl="1"/>
            <a:r>
              <a:rPr lang="fa-IR" dirty="0">
                <a:cs typeface="B Nazanin" panose="00000400000000000000" pitchFamily="2" charset="-78"/>
              </a:rPr>
              <a:t>اشکال کاملا قابل ویرایش</a:t>
            </a:r>
            <a:endParaRPr lang="en-US" dirty="0">
              <a:cs typeface="B Nazanin" panose="00000400000000000000" pitchFamily="2" charset="-78"/>
            </a:endParaRPr>
          </a:p>
        </p:txBody>
      </p:sp>
      <p:grpSp>
        <p:nvGrpSpPr>
          <p:cNvPr id="4" name="Graphic 14">
            <a:extLst>
              <a:ext uri="{FF2B5EF4-FFF2-40B4-BE49-F238E27FC236}">
                <a16:creationId xmlns:a16="http://schemas.microsoft.com/office/drawing/2014/main" id="{7FB62FF3-7766-495D-980F-707A32757EA3}"/>
              </a:ext>
            </a:extLst>
          </p:cNvPr>
          <p:cNvGrpSpPr/>
          <p:nvPr/>
        </p:nvGrpSpPr>
        <p:grpSpPr>
          <a:xfrm>
            <a:off x="832377" y="1299794"/>
            <a:ext cx="3082299" cy="2424280"/>
            <a:chOff x="2444748" y="555045"/>
            <a:chExt cx="7282048" cy="5727454"/>
          </a:xfrm>
        </p:grpSpPr>
        <p:sp>
          <p:nvSpPr>
            <p:cNvPr id="16" name="Freeform: Shape 15">
              <a:extLst>
                <a:ext uri="{FF2B5EF4-FFF2-40B4-BE49-F238E27FC236}">
                  <a16:creationId xmlns:a16="http://schemas.microsoft.com/office/drawing/2014/main" id="{992F8B50-2DB5-41AE-8E05-3737763731C9}"/>
                </a:ext>
              </a:extLst>
            </p:cNvPr>
            <p:cNvSpPr/>
            <p:nvPr/>
          </p:nvSpPr>
          <p:spPr>
            <a:xfrm>
              <a:off x="4964693" y="5443837"/>
              <a:ext cx="2168250" cy="818208"/>
            </a:xfrm>
            <a:custGeom>
              <a:avLst/>
              <a:gdLst>
                <a:gd name="connsiteX0" fmla="*/ 1941333 w 2168250"/>
                <a:gd name="connsiteY0" fmla="*/ 525699 h 818207"/>
                <a:gd name="connsiteX1" fmla="*/ 1785874 w 2168250"/>
                <a:gd name="connsiteY1" fmla="*/ 30683 h 818207"/>
                <a:gd name="connsiteX2" fmla="*/ 1114943 w 2168250"/>
                <a:gd name="connsiteY2" fmla="*/ 30683 h 818207"/>
                <a:gd name="connsiteX3" fmla="*/ 1065851 w 2168250"/>
                <a:gd name="connsiteY3" fmla="*/ 30683 h 818207"/>
                <a:gd name="connsiteX4" fmla="*/ 390830 w 2168250"/>
                <a:gd name="connsiteY4" fmla="*/ 30683 h 818207"/>
                <a:gd name="connsiteX5" fmla="*/ 235370 w 2168250"/>
                <a:gd name="connsiteY5" fmla="*/ 525699 h 818207"/>
                <a:gd name="connsiteX6" fmla="*/ 259916 w 2168250"/>
                <a:gd name="connsiteY6" fmla="*/ 816162 h 818207"/>
                <a:gd name="connsiteX7" fmla="*/ 1065851 w 2168250"/>
                <a:gd name="connsiteY7" fmla="*/ 816162 h 818207"/>
                <a:gd name="connsiteX8" fmla="*/ 1114943 w 2168250"/>
                <a:gd name="connsiteY8" fmla="*/ 816162 h 818207"/>
                <a:gd name="connsiteX9" fmla="*/ 1920878 w 2168250"/>
                <a:gd name="connsiteY9" fmla="*/ 816162 h 818207"/>
                <a:gd name="connsiteX10" fmla="*/ 1941333 w 2168250"/>
                <a:gd name="connsiteY10" fmla="*/ 525699 h 8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8250" h="818207">
                  <a:moveTo>
                    <a:pt x="1941333" y="525699"/>
                  </a:moveTo>
                  <a:cubicBezTo>
                    <a:pt x="1789965" y="370239"/>
                    <a:pt x="1785874" y="30683"/>
                    <a:pt x="1785874" y="30683"/>
                  </a:cubicBezTo>
                  <a:lnTo>
                    <a:pt x="1114943" y="30683"/>
                  </a:lnTo>
                  <a:lnTo>
                    <a:pt x="1065851" y="30683"/>
                  </a:lnTo>
                  <a:lnTo>
                    <a:pt x="390830" y="30683"/>
                  </a:lnTo>
                  <a:cubicBezTo>
                    <a:pt x="390830" y="30683"/>
                    <a:pt x="386739" y="366148"/>
                    <a:pt x="235370" y="525699"/>
                  </a:cubicBezTo>
                  <a:cubicBezTo>
                    <a:pt x="84002" y="681158"/>
                    <a:pt x="-149188" y="816162"/>
                    <a:pt x="259916" y="816162"/>
                  </a:cubicBezTo>
                  <a:cubicBezTo>
                    <a:pt x="587199" y="816162"/>
                    <a:pt x="939029" y="816162"/>
                    <a:pt x="1065851" y="816162"/>
                  </a:cubicBezTo>
                  <a:cubicBezTo>
                    <a:pt x="1098579" y="816162"/>
                    <a:pt x="1114943" y="816162"/>
                    <a:pt x="1114943" y="816162"/>
                  </a:cubicBezTo>
                  <a:cubicBezTo>
                    <a:pt x="1245857" y="816162"/>
                    <a:pt x="1597686" y="816162"/>
                    <a:pt x="1920878" y="816162"/>
                  </a:cubicBezTo>
                  <a:cubicBezTo>
                    <a:pt x="2329982" y="816162"/>
                    <a:pt x="2092702" y="681158"/>
                    <a:pt x="1941333" y="525699"/>
                  </a:cubicBezTo>
                  <a:close/>
                </a:path>
              </a:pathLst>
            </a:custGeom>
            <a:gradFill>
              <a:gsLst>
                <a:gs pos="0">
                  <a:schemeClr val="bg1">
                    <a:lumMod val="75000"/>
                  </a:schemeClr>
                </a:gs>
                <a:gs pos="53000">
                  <a:schemeClr val="bg1">
                    <a:lumMod val="85000"/>
                  </a:schemeClr>
                </a:gs>
                <a:gs pos="83000">
                  <a:schemeClr val="bg1">
                    <a:lumMod val="75000"/>
                  </a:schemeClr>
                </a:gs>
                <a:gs pos="100000">
                  <a:schemeClr val="bg1">
                    <a:lumMod val="75000"/>
                  </a:schemeClr>
                </a:gs>
              </a:gsLst>
              <a:lin ang="16200000" scaled="0"/>
            </a:gradFill>
            <a:ln w="9525" cap="flat">
              <a:noFill/>
              <a:prstDash val="solid"/>
              <a:miter/>
            </a:ln>
          </p:spPr>
          <p:txBody>
            <a:bodyPr rtlCol="0" anchor="ctr"/>
            <a:lstStyle/>
            <a:p>
              <a:pPr algn="ctr" rtl="1"/>
              <a:endParaRPr lang="en-US">
                <a:cs typeface="B Nazanin" panose="00000400000000000000" pitchFamily="2" charset="-78"/>
              </a:endParaRPr>
            </a:p>
          </p:txBody>
        </p:sp>
        <p:sp>
          <p:nvSpPr>
            <p:cNvPr id="17" name="Freeform: Shape 16">
              <a:extLst>
                <a:ext uri="{FF2B5EF4-FFF2-40B4-BE49-F238E27FC236}">
                  <a16:creationId xmlns:a16="http://schemas.microsoft.com/office/drawing/2014/main" id="{9CD54B61-B999-4BAB-85BD-DA1FF541033B}"/>
                </a:ext>
              </a:extLst>
            </p:cNvPr>
            <p:cNvSpPr/>
            <p:nvPr/>
          </p:nvSpPr>
          <p:spPr>
            <a:xfrm>
              <a:off x="2444748" y="555045"/>
              <a:ext cx="7282048" cy="4950157"/>
            </a:xfrm>
            <a:custGeom>
              <a:avLst/>
              <a:gdLst>
                <a:gd name="connsiteX0" fmla="*/ 7038632 w 7282048"/>
                <a:gd name="connsiteY0" fmla="*/ 30683 h 4950157"/>
                <a:gd name="connsiteX1" fmla="*/ 3704436 w 7282048"/>
                <a:gd name="connsiteY1" fmla="*/ 30683 h 4950157"/>
                <a:gd name="connsiteX2" fmla="*/ 3589886 w 7282048"/>
                <a:gd name="connsiteY2" fmla="*/ 30683 h 4950157"/>
                <a:gd name="connsiteX3" fmla="*/ 259781 w 7282048"/>
                <a:gd name="connsiteY3" fmla="*/ 30683 h 4950157"/>
                <a:gd name="connsiteX4" fmla="*/ 30683 w 7282048"/>
                <a:gd name="connsiteY4" fmla="*/ 259781 h 4950157"/>
                <a:gd name="connsiteX5" fmla="*/ 30683 w 7282048"/>
                <a:gd name="connsiteY5" fmla="*/ 4698558 h 4950157"/>
                <a:gd name="connsiteX6" fmla="*/ 239326 w 7282048"/>
                <a:gd name="connsiteY6" fmla="*/ 4931748 h 4950157"/>
                <a:gd name="connsiteX7" fmla="*/ 7042723 w 7282048"/>
                <a:gd name="connsiteY7" fmla="*/ 4931748 h 4950157"/>
                <a:gd name="connsiteX8" fmla="*/ 7251366 w 7282048"/>
                <a:gd name="connsiteY8" fmla="*/ 4698558 h 4950157"/>
                <a:gd name="connsiteX9" fmla="*/ 7251366 w 7282048"/>
                <a:gd name="connsiteY9" fmla="*/ 259781 h 4950157"/>
                <a:gd name="connsiteX10" fmla="*/ 7038632 w 7282048"/>
                <a:gd name="connsiteY10" fmla="*/ 30683 h 495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82048" h="4950157">
                  <a:moveTo>
                    <a:pt x="7038632" y="30683"/>
                  </a:moveTo>
                  <a:lnTo>
                    <a:pt x="3704436" y="30683"/>
                  </a:lnTo>
                  <a:lnTo>
                    <a:pt x="3589886" y="30683"/>
                  </a:lnTo>
                  <a:lnTo>
                    <a:pt x="259781" y="30683"/>
                  </a:lnTo>
                  <a:cubicBezTo>
                    <a:pt x="141141" y="30683"/>
                    <a:pt x="30683" y="128868"/>
                    <a:pt x="30683" y="259781"/>
                  </a:cubicBezTo>
                  <a:lnTo>
                    <a:pt x="30683" y="4698558"/>
                  </a:lnTo>
                  <a:cubicBezTo>
                    <a:pt x="30683" y="4829472"/>
                    <a:pt x="124777" y="4931748"/>
                    <a:pt x="239326" y="4931748"/>
                  </a:cubicBezTo>
                  <a:lnTo>
                    <a:pt x="7042723" y="4931748"/>
                  </a:lnTo>
                  <a:cubicBezTo>
                    <a:pt x="7157272" y="4931748"/>
                    <a:pt x="7251366" y="4825380"/>
                    <a:pt x="7251366" y="4698558"/>
                  </a:cubicBezTo>
                  <a:lnTo>
                    <a:pt x="7251366" y="259781"/>
                  </a:lnTo>
                  <a:cubicBezTo>
                    <a:pt x="7251366" y="128868"/>
                    <a:pt x="7157272" y="30683"/>
                    <a:pt x="7038632" y="30683"/>
                  </a:cubicBezTo>
                  <a:close/>
                </a:path>
              </a:pathLst>
            </a:custGeom>
            <a:solidFill>
              <a:srgbClr val="999999"/>
            </a:solidFill>
            <a:ln w="9525" cap="flat">
              <a:noFill/>
              <a:prstDash val="solid"/>
              <a:miter/>
            </a:ln>
          </p:spPr>
          <p:txBody>
            <a:bodyPr rtlCol="0" anchor="ctr"/>
            <a:lstStyle/>
            <a:p>
              <a:pPr algn="ctr" rtl="1"/>
              <a:endParaRPr lang="en-US" dirty="0">
                <a:cs typeface="B Nazanin" panose="00000400000000000000" pitchFamily="2" charset="-78"/>
              </a:endParaRPr>
            </a:p>
          </p:txBody>
        </p:sp>
        <p:sp>
          <p:nvSpPr>
            <p:cNvPr id="18" name="Freeform: Shape 17">
              <a:extLst>
                <a:ext uri="{FF2B5EF4-FFF2-40B4-BE49-F238E27FC236}">
                  <a16:creationId xmlns:a16="http://schemas.microsoft.com/office/drawing/2014/main" id="{49FC2B90-466A-442F-BEDC-A697412211FB}"/>
                </a:ext>
              </a:extLst>
            </p:cNvPr>
            <p:cNvSpPr/>
            <p:nvPr/>
          </p:nvSpPr>
          <p:spPr>
            <a:xfrm>
              <a:off x="8706599" y="5435655"/>
              <a:ext cx="490925" cy="81821"/>
            </a:xfrm>
            <a:custGeom>
              <a:avLst/>
              <a:gdLst>
                <a:gd name="connsiteX0" fmla="*/ 32212 w 490924"/>
                <a:gd name="connsiteY0" fmla="*/ 30683 h 81820"/>
                <a:gd name="connsiteX1" fmla="*/ 64939 w 490924"/>
                <a:gd name="connsiteY1" fmla="*/ 71593 h 81820"/>
                <a:gd name="connsiteX2" fmla="*/ 461771 w 490924"/>
                <a:gd name="connsiteY2" fmla="*/ 71593 h 81820"/>
                <a:gd name="connsiteX3" fmla="*/ 498590 w 490924"/>
                <a:gd name="connsiteY3" fmla="*/ 30683 h 81820"/>
                <a:gd name="connsiteX4" fmla="*/ 32212 w 490924"/>
                <a:gd name="connsiteY4" fmla="*/ 30683 h 81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924" h="81820">
                  <a:moveTo>
                    <a:pt x="32212" y="30683"/>
                  </a:moveTo>
                  <a:cubicBezTo>
                    <a:pt x="32212" y="30683"/>
                    <a:pt x="19938" y="67502"/>
                    <a:pt x="64939" y="71593"/>
                  </a:cubicBezTo>
                  <a:lnTo>
                    <a:pt x="461771" y="71593"/>
                  </a:lnTo>
                  <a:cubicBezTo>
                    <a:pt x="461771" y="71593"/>
                    <a:pt x="502681" y="75684"/>
                    <a:pt x="498590" y="30683"/>
                  </a:cubicBezTo>
                  <a:lnTo>
                    <a:pt x="32212" y="30683"/>
                  </a:lnTo>
                  <a:close/>
                </a:path>
              </a:pathLst>
            </a:custGeom>
            <a:solidFill>
              <a:srgbClr val="999999"/>
            </a:solidFill>
            <a:ln w="9525" cap="flat">
              <a:noFill/>
              <a:prstDash val="solid"/>
              <a:miter/>
            </a:ln>
          </p:spPr>
          <p:txBody>
            <a:bodyPr rtlCol="0" anchor="ctr"/>
            <a:lstStyle/>
            <a:p>
              <a:pPr algn="ctr" rtl="1"/>
              <a:endParaRPr lang="en-US">
                <a:cs typeface="B Nazanin" panose="00000400000000000000" pitchFamily="2" charset="-78"/>
              </a:endParaRPr>
            </a:p>
          </p:txBody>
        </p:sp>
        <p:sp>
          <p:nvSpPr>
            <p:cNvPr id="19" name="Freeform: Shape 18">
              <a:extLst>
                <a:ext uri="{FF2B5EF4-FFF2-40B4-BE49-F238E27FC236}">
                  <a16:creationId xmlns:a16="http://schemas.microsoft.com/office/drawing/2014/main" id="{A1D8ED6B-C055-41AA-874D-9D507EB468F6}"/>
                </a:ext>
              </a:extLst>
            </p:cNvPr>
            <p:cNvSpPr/>
            <p:nvPr/>
          </p:nvSpPr>
          <p:spPr>
            <a:xfrm>
              <a:off x="2481568" y="595956"/>
              <a:ext cx="7200228" cy="4336501"/>
            </a:xfrm>
            <a:custGeom>
              <a:avLst/>
              <a:gdLst>
                <a:gd name="connsiteX0" fmla="*/ 6973175 w 7200227"/>
                <a:gd name="connsiteY0" fmla="*/ 30683 h 4336501"/>
                <a:gd name="connsiteX1" fmla="*/ 3671707 w 7200227"/>
                <a:gd name="connsiteY1" fmla="*/ 30683 h 4336501"/>
                <a:gd name="connsiteX2" fmla="*/ 3561249 w 7200227"/>
                <a:gd name="connsiteY2" fmla="*/ 30683 h 4336501"/>
                <a:gd name="connsiteX3" fmla="*/ 259781 w 7200227"/>
                <a:gd name="connsiteY3" fmla="*/ 30683 h 4336501"/>
                <a:gd name="connsiteX4" fmla="*/ 30683 w 7200227"/>
                <a:gd name="connsiteY4" fmla="*/ 231144 h 4336501"/>
                <a:gd name="connsiteX5" fmla="*/ 30683 w 7200227"/>
                <a:gd name="connsiteY5" fmla="*/ 4330365 h 4336501"/>
                <a:gd name="connsiteX6" fmla="*/ 7185909 w 7200227"/>
                <a:gd name="connsiteY6" fmla="*/ 4330365 h 4336501"/>
                <a:gd name="connsiteX7" fmla="*/ 7185909 w 7200227"/>
                <a:gd name="connsiteY7" fmla="*/ 231144 h 4336501"/>
                <a:gd name="connsiteX8" fmla="*/ 6973175 w 7200227"/>
                <a:gd name="connsiteY8" fmla="*/ 30683 h 4336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4336501">
                  <a:moveTo>
                    <a:pt x="6973175" y="30683"/>
                  </a:moveTo>
                  <a:lnTo>
                    <a:pt x="3671707" y="30683"/>
                  </a:lnTo>
                  <a:lnTo>
                    <a:pt x="3561249" y="30683"/>
                  </a:lnTo>
                  <a:lnTo>
                    <a:pt x="259781" y="30683"/>
                  </a:lnTo>
                  <a:cubicBezTo>
                    <a:pt x="141141" y="30683"/>
                    <a:pt x="30683" y="112504"/>
                    <a:pt x="30683" y="231144"/>
                  </a:cubicBezTo>
                  <a:lnTo>
                    <a:pt x="30683" y="4330365"/>
                  </a:lnTo>
                  <a:lnTo>
                    <a:pt x="7185909" y="4330365"/>
                  </a:lnTo>
                  <a:lnTo>
                    <a:pt x="7185909" y="231144"/>
                  </a:lnTo>
                  <a:cubicBezTo>
                    <a:pt x="7185909" y="112504"/>
                    <a:pt x="7091815" y="30683"/>
                    <a:pt x="6973175" y="30683"/>
                  </a:cubicBezTo>
                  <a:close/>
                </a:path>
              </a:pathLst>
            </a:custGeom>
            <a:solidFill>
              <a:schemeClr val="tx1">
                <a:lumMod val="85000"/>
                <a:lumOff val="15000"/>
              </a:schemeClr>
            </a:solidFill>
            <a:ln w="9525" cap="flat">
              <a:noFill/>
              <a:prstDash val="solid"/>
              <a:miter/>
            </a:ln>
          </p:spPr>
          <p:txBody>
            <a:bodyPr rtlCol="0" anchor="ctr"/>
            <a:lstStyle/>
            <a:p>
              <a:pPr algn="ctr" rtl="1"/>
              <a:endParaRPr lang="en-US">
                <a:cs typeface="B Nazanin" panose="00000400000000000000" pitchFamily="2" charset="-78"/>
              </a:endParaRPr>
            </a:p>
          </p:txBody>
        </p:sp>
        <p:sp>
          <p:nvSpPr>
            <p:cNvPr id="20" name="Freeform: Shape 19">
              <a:extLst>
                <a:ext uri="{FF2B5EF4-FFF2-40B4-BE49-F238E27FC236}">
                  <a16:creationId xmlns:a16="http://schemas.microsoft.com/office/drawing/2014/main" id="{9FEB500D-1505-45AA-BC43-2F001B5FAA3B}"/>
                </a:ext>
              </a:extLst>
            </p:cNvPr>
            <p:cNvSpPr/>
            <p:nvPr/>
          </p:nvSpPr>
          <p:spPr>
            <a:xfrm>
              <a:off x="4968919" y="6159768"/>
              <a:ext cx="2168250" cy="122731"/>
            </a:xfrm>
            <a:custGeom>
              <a:avLst/>
              <a:gdLst>
                <a:gd name="connsiteX0" fmla="*/ 30683 w 2168250"/>
                <a:gd name="connsiteY0" fmla="*/ 34774 h 122731"/>
                <a:gd name="connsiteX1" fmla="*/ 30683 w 2168250"/>
                <a:gd name="connsiteY1" fmla="*/ 34774 h 122731"/>
                <a:gd name="connsiteX2" fmla="*/ 30683 w 2168250"/>
                <a:gd name="connsiteY2" fmla="*/ 38865 h 122731"/>
                <a:gd name="connsiteX3" fmla="*/ 30683 w 2168250"/>
                <a:gd name="connsiteY3" fmla="*/ 38865 h 122731"/>
                <a:gd name="connsiteX4" fmla="*/ 263872 w 2168250"/>
                <a:gd name="connsiteY4" fmla="*/ 96140 h 122731"/>
                <a:gd name="connsiteX5" fmla="*/ 1069807 w 2168250"/>
                <a:gd name="connsiteY5" fmla="*/ 96140 h 122731"/>
                <a:gd name="connsiteX6" fmla="*/ 1118899 w 2168250"/>
                <a:gd name="connsiteY6" fmla="*/ 96140 h 122731"/>
                <a:gd name="connsiteX7" fmla="*/ 1924834 w 2168250"/>
                <a:gd name="connsiteY7" fmla="*/ 96140 h 122731"/>
                <a:gd name="connsiteX8" fmla="*/ 2153932 w 2168250"/>
                <a:gd name="connsiteY8" fmla="*/ 30683 h 122731"/>
                <a:gd name="connsiteX9" fmla="*/ 2137568 w 2168250"/>
                <a:gd name="connsiteY9" fmla="*/ 30683 h 122731"/>
                <a:gd name="connsiteX10" fmla="*/ 2137568 w 2168250"/>
                <a:gd name="connsiteY10" fmla="*/ 30683 h 122731"/>
                <a:gd name="connsiteX11" fmla="*/ 30683 w 2168250"/>
                <a:gd name="connsiteY11" fmla="*/ 30683 h 12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8250" h="122731">
                  <a:moveTo>
                    <a:pt x="30683" y="34774"/>
                  </a:moveTo>
                  <a:lnTo>
                    <a:pt x="30683" y="34774"/>
                  </a:lnTo>
                  <a:cubicBezTo>
                    <a:pt x="30683" y="38865"/>
                    <a:pt x="30683" y="38865"/>
                    <a:pt x="30683" y="38865"/>
                  </a:cubicBezTo>
                  <a:lnTo>
                    <a:pt x="30683" y="38865"/>
                  </a:lnTo>
                  <a:cubicBezTo>
                    <a:pt x="30683" y="79775"/>
                    <a:pt x="96139" y="96140"/>
                    <a:pt x="263872" y="96140"/>
                  </a:cubicBezTo>
                  <a:cubicBezTo>
                    <a:pt x="591155" y="96140"/>
                    <a:pt x="942984" y="96140"/>
                    <a:pt x="1069807" y="96140"/>
                  </a:cubicBezTo>
                  <a:cubicBezTo>
                    <a:pt x="1102535" y="96140"/>
                    <a:pt x="1118899" y="96140"/>
                    <a:pt x="1118899" y="96140"/>
                  </a:cubicBezTo>
                  <a:cubicBezTo>
                    <a:pt x="1249812" y="96140"/>
                    <a:pt x="1601642" y="96140"/>
                    <a:pt x="1924834" y="96140"/>
                  </a:cubicBezTo>
                  <a:cubicBezTo>
                    <a:pt x="2092566" y="96140"/>
                    <a:pt x="2149841" y="75684"/>
                    <a:pt x="2153932" y="30683"/>
                  </a:cubicBezTo>
                  <a:lnTo>
                    <a:pt x="2137568" y="30683"/>
                  </a:lnTo>
                  <a:lnTo>
                    <a:pt x="2137568" y="30683"/>
                  </a:lnTo>
                  <a:lnTo>
                    <a:pt x="30683" y="30683"/>
                  </a:lnTo>
                  <a:close/>
                </a:path>
              </a:pathLst>
            </a:custGeom>
            <a:solidFill>
              <a:schemeClr val="tx1">
                <a:lumMod val="50000"/>
                <a:lumOff val="50000"/>
              </a:schemeClr>
            </a:solidFill>
            <a:ln w="9525" cap="flat">
              <a:noFill/>
              <a:prstDash val="solid"/>
              <a:miter/>
            </a:ln>
          </p:spPr>
          <p:txBody>
            <a:bodyPr rtlCol="0" anchor="ctr"/>
            <a:lstStyle/>
            <a:p>
              <a:pPr algn="ctr" rtl="1"/>
              <a:endParaRPr lang="en-US" dirty="0">
                <a:cs typeface="B Nazanin" panose="00000400000000000000" pitchFamily="2" charset="-78"/>
              </a:endParaRPr>
            </a:p>
          </p:txBody>
        </p:sp>
        <p:sp>
          <p:nvSpPr>
            <p:cNvPr id="21" name="Freeform: Shape 20">
              <a:extLst>
                <a:ext uri="{FF2B5EF4-FFF2-40B4-BE49-F238E27FC236}">
                  <a16:creationId xmlns:a16="http://schemas.microsoft.com/office/drawing/2014/main" id="{7410033A-7A9D-4FDD-811F-BC2E47BDC4F3}"/>
                </a:ext>
              </a:extLst>
            </p:cNvPr>
            <p:cNvSpPr/>
            <p:nvPr/>
          </p:nvSpPr>
          <p:spPr>
            <a:xfrm>
              <a:off x="2481568" y="4903820"/>
              <a:ext cx="7200228" cy="572745"/>
            </a:xfrm>
            <a:custGeom>
              <a:avLst/>
              <a:gdLst>
                <a:gd name="connsiteX0" fmla="*/ 30683 w 7200227"/>
                <a:gd name="connsiteY0" fmla="*/ 362057 h 572745"/>
                <a:gd name="connsiteX1" fmla="*/ 259781 w 7200227"/>
                <a:gd name="connsiteY1" fmla="*/ 562518 h 572745"/>
                <a:gd name="connsiteX2" fmla="*/ 3561249 w 7200227"/>
                <a:gd name="connsiteY2" fmla="*/ 562518 h 572745"/>
                <a:gd name="connsiteX3" fmla="*/ 3671707 w 7200227"/>
                <a:gd name="connsiteY3" fmla="*/ 562518 h 572745"/>
                <a:gd name="connsiteX4" fmla="*/ 6973175 w 7200227"/>
                <a:gd name="connsiteY4" fmla="*/ 562518 h 572745"/>
                <a:gd name="connsiteX5" fmla="*/ 7185909 w 7200227"/>
                <a:gd name="connsiteY5" fmla="*/ 362057 h 572745"/>
                <a:gd name="connsiteX6" fmla="*/ 7185909 w 7200227"/>
                <a:gd name="connsiteY6" fmla="*/ 30683 h 572745"/>
                <a:gd name="connsiteX7" fmla="*/ 30683 w 7200227"/>
                <a:gd name="connsiteY7" fmla="*/ 30683 h 572745"/>
                <a:gd name="connsiteX8" fmla="*/ 30683 w 7200227"/>
                <a:gd name="connsiteY8" fmla="*/ 362057 h 57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572745">
                  <a:moveTo>
                    <a:pt x="30683" y="362057"/>
                  </a:moveTo>
                  <a:cubicBezTo>
                    <a:pt x="30683" y="464333"/>
                    <a:pt x="141141" y="562518"/>
                    <a:pt x="259781" y="562518"/>
                  </a:cubicBezTo>
                  <a:lnTo>
                    <a:pt x="3561249" y="562518"/>
                  </a:lnTo>
                  <a:lnTo>
                    <a:pt x="3671707" y="562518"/>
                  </a:lnTo>
                  <a:lnTo>
                    <a:pt x="6973175" y="562518"/>
                  </a:lnTo>
                  <a:cubicBezTo>
                    <a:pt x="7091815" y="562518"/>
                    <a:pt x="7185909" y="464333"/>
                    <a:pt x="7185909" y="362057"/>
                  </a:cubicBezTo>
                  <a:lnTo>
                    <a:pt x="7185909" y="30683"/>
                  </a:lnTo>
                  <a:lnTo>
                    <a:pt x="30683" y="30683"/>
                  </a:lnTo>
                  <a:lnTo>
                    <a:pt x="30683" y="362057"/>
                  </a:lnTo>
                  <a:close/>
                </a:path>
              </a:pathLst>
            </a:custGeom>
            <a:solidFill>
              <a:schemeClr val="bg1">
                <a:lumMod val="75000"/>
              </a:schemeClr>
            </a:solidFill>
            <a:ln w="9525" cap="flat">
              <a:noFill/>
              <a:prstDash val="solid"/>
              <a:miter/>
            </a:ln>
          </p:spPr>
          <p:txBody>
            <a:bodyPr rtlCol="0" anchor="ctr"/>
            <a:lstStyle/>
            <a:p>
              <a:pPr algn="ctr" rtl="1"/>
              <a:endParaRPr lang="en-US">
                <a:cs typeface="B Nazanin" panose="00000400000000000000" pitchFamily="2" charset="-78"/>
              </a:endParaRPr>
            </a:p>
          </p:txBody>
        </p:sp>
        <p:sp>
          <p:nvSpPr>
            <p:cNvPr id="22" name="Freeform: Shape 21">
              <a:extLst>
                <a:ext uri="{FF2B5EF4-FFF2-40B4-BE49-F238E27FC236}">
                  <a16:creationId xmlns:a16="http://schemas.microsoft.com/office/drawing/2014/main" id="{C4EDADFD-E358-45C0-AB6D-1E5506FC193B}"/>
                </a:ext>
              </a:extLst>
            </p:cNvPr>
            <p:cNvSpPr/>
            <p:nvPr/>
          </p:nvSpPr>
          <p:spPr>
            <a:xfrm>
              <a:off x="2747714" y="910966"/>
              <a:ext cx="6676116" cy="3763756"/>
            </a:xfrm>
            <a:custGeom>
              <a:avLst/>
              <a:gdLst>
                <a:gd name="connsiteX0" fmla="*/ 30683 w 6586571"/>
                <a:gd name="connsiteY0" fmla="*/ 30683 h 3763755"/>
                <a:gd name="connsiteX1" fmla="*/ 6564071 w 6586571"/>
                <a:gd name="connsiteY1" fmla="*/ 30683 h 3763755"/>
                <a:gd name="connsiteX2" fmla="*/ 6564071 w 6586571"/>
                <a:gd name="connsiteY2" fmla="*/ 3753528 h 3763755"/>
                <a:gd name="connsiteX3" fmla="*/ 30683 w 6586571"/>
                <a:gd name="connsiteY3" fmla="*/ 3753528 h 3763755"/>
              </a:gdLst>
              <a:ahLst/>
              <a:cxnLst>
                <a:cxn ang="0">
                  <a:pos x="connsiteX0" y="connsiteY0"/>
                </a:cxn>
                <a:cxn ang="0">
                  <a:pos x="connsiteX1" y="connsiteY1"/>
                </a:cxn>
                <a:cxn ang="0">
                  <a:pos x="connsiteX2" y="connsiteY2"/>
                </a:cxn>
                <a:cxn ang="0">
                  <a:pos x="connsiteX3" y="connsiteY3"/>
                </a:cxn>
              </a:cxnLst>
              <a:rect l="l" t="t" r="r" b="b"/>
              <a:pathLst>
                <a:path w="6586571" h="3763755">
                  <a:moveTo>
                    <a:pt x="30683" y="30683"/>
                  </a:moveTo>
                  <a:lnTo>
                    <a:pt x="6564071" y="30683"/>
                  </a:lnTo>
                  <a:lnTo>
                    <a:pt x="6564071" y="3753528"/>
                  </a:lnTo>
                  <a:lnTo>
                    <a:pt x="30683" y="3753528"/>
                  </a:lnTo>
                  <a:close/>
                </a:path>
              </a:pathLst>
            </a:custGeom>
            <a:solidFill>
              <a:srgbClr val="F2F2F2"/>
            </a:solidFill>
            <a:ln w="9525" cap="flat">
              <a:noFill/>
              <a:prstDash val="solid"/>
              <a:miter/>
            </a:ln>
          </p:spPr>
          <p:txBody>
            <a:bodyPr rtlCol="0" anchor="ctr"/>
            <a:lstStyle/>
            <a:p>
              <a:pPr algn="ctr" rtl="1"/>
              <a:endParaRPr lang="en-US">
                <a:cs typeface="B Nazanin" panose="00000400000000000000" pitchFamily="2" charset="-78"/>
              </a:endParaRPr>
            </a:p>
          </p:txBody>
        </p:sp>
        <p:sp>
          <p:nvSpPr>
            <p:cNvPr id="23" name="Freeform: Shape 22">
              <a:extLst>
                <a:ext uri="{FF2B5EF4-FFF2-40B4-BE49-F238E27FC236}">
                  <a16:creationId xmlns:a16="http://schemas.microsoft.com/office/drawing/2014/main" id="{EFB1EFB7-4D2D-495F-A04E-49B4DF3A9F70}"/>
                </a:ext>
              </a:extLst>
            </p:cNvPr>
            <p:cNvSpPr/>
            <p:nvPr/>
          </p:nvSpPr>
          <p:spPr>
            <a:xfrm>
              <a:off x="5654591" y="939518"/>
              <a:ext cx="3769239" cy="3736342"/>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pPr algn="ctr" rtl="1"/>
              <a:endParaRPr lang="en-US" dirty="0">
                <a:cs typeface="B Nazanin" panose="00000400000000000000" pitchFamily="2" charset="-78"/>
              </a:endParaRPr>
            </a:p>
          </p:txBody>
        </p:sp>
      </p:grpSp>
      <p:grpSp>
        <p:nvGrpSpPr>
          <p:cNvPr id="5" name="Group 4">
            <a:extLst>
              <a:ext uri="{FF2B5EF4-FFF2-40B4-BE49-F238E27FC236}">
                <a16:creationId xmlns:a16="http://schemas.microsoft.com/office/drawing/2014/main" id="{90449D2D-C79A-486A-BCAF-FB8D0201C89A}"/>
              </a:ext>
            </a:extLst>
          </p:cNvPr>
          <p:cNvGrpSpPr/>
          <p:nvPr/>
        </p:nvGrpSpPr>
        <p:grpSpPr>
          <a:xfrm>
            <a:off x="2507562" y="2475609"/>
            <a:ext cx="469354" cy="932581"/>
            <a:chOff x="9402815" y="2468916"/>
            <a:chExt cx="1110707" cy="2206915"/>
          </a:xfrm>
        </p:grpSpPr>
        <p:sp>
          <p:nvSpPr>
            <p:cNvPr id="6" name="Freeform: Shape 5">
              <a:extLst>
                <a:ext uri="{FF2B5EF4-FFF2-40B4-BE49-F238E27FC236}">
                  <a16:creationId xmlns:a16="http://schemas.microsoft.com/office/drawing/2014/main" id="{08A816FF-437A-4D6D-AB28-639F468D4155}"/>
                </a:ext>
              </a:extLst>
            </p:cNvPr>
            <p:cNvSpPr/>
            <p:nvPr/>
          </p:nvSpPr>
          <p:spPr>
            <a:xfrm>
              <a:off x="9413151" y="2468916"/>
              <a:ext cx="1100371" cy="2206915"/>
            </a:xfrm>
            <a:custGeom>
              <a:avLst/>
              <a:gdLst>
                <a:gd name="connsiteX0" fmla="*/ 2735492 w 3163276"/>
                <a:gd name="connsiteY0" fmla="*/ 6344296 h 6344296"/>
                <a:gd name="connsiteX1" fmla="*/ 427705 w 3163276"/>
                <a:gd name="connsiteY1" fmla="*/ 6344296 h 6344296"/>
                <a:gd name="connsiteX2" fmla="*/ 0 w 3163276"/>
                <a:gd name="connsiteY2" fmla="*/ 5916591 h 6344296"/>
                <a:gd name="connsiteX3" fmla="*/ 0 w 3163276"/>
                <a:gd name="connsiteY3" fmla="*/ 427705 h 6344296"/>
                <a:gd name="connsiteX4" fmla="*/ 427705 w 3163276"/>
                <a:gd name="connsiteY4" fmla="*/ 0 h 6344296"/>
                <a:gd name="connsiteX5" fmla="*/ 2735571 w 3163276"/>
                <a:gd name="connsiteY5" fmla="*/ 0 h 6344296"/>
                <a:gd name="connsiteX6" fmla="*/ 3163277 w 3163276"/>
                <a:gd name="connsiteY6" fmla="*/ 427705 h 6344296"/>
                <a:gd name="connsiteX7" fmla="*/ 3163277 w 3163276"/>
                <a:gd name="connsiteY7" fmla="*/ 5916591 h 6344296"/>
                <a:gd name="connsiteX8" fmla="*/ 2735492 w 3163276"/>
                <a:gd name="connsiteY8" fmla="*/ 6344296 h 634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63276" h="6344296">
                  <a:moveTo>
                    <a:pt x="2735492" y="6344296"/>
                  </a:moveTo>
                  <a:lnTo>
                    <a:pt x="427705" y="6344296"/>
                  </a:lnTo>
                  <a:cubicBezTo>
                    <a:pt x="191517" y="6344296"/>
                    <a:pt x="0" y="6152779"/>
                    <a:pt x="0" y="5916591"/>
                  </a:cubicBezTo>
                  <a:lnTo>
                    <a:pt x="0" y="427705"/>
                  </a:lnTo>
                  <a:cubicBezTo>
                    <a:pt x="0" y="191517"/>
                    <a:pt x="191517" y="0"/>
                    <a:pt x="427705" y="0"/>
                  </a:cubicBezTo>
                  <a:lnTo>
                    <a:pt x="2735571" y="0"/>
                  </a:lnTo>
                  <a:cubicBezTo>
                    <a:pt x="2971760" y="0"/>
                    <a:pt x="3163277" y="191517"/>
                    <a:pt x="3163277" y="427705"/>
                  </a:cubicBezTo>
                  <a:lnTo>
                    <a:pt x="3163277" y="5916591"/>
                  </a:lnTo>
                  <a:cubicBezTo>
                    <a:pt x="3163197" y="6152779"/>
                    <a:pt x="2971680" y="6344296"/>
                    <a:pt x="2735492" y="6344296"/>
                  </a:cubicBezTo>
                  <a:close/>
                </a:path>
              </a:pathLst>
            </a:custGeom>
            <a:solidFill>
              <a:schemeClr val="tx1">
                <a:lumMod val="50000"/>
                <a:lumOff val="50000"/>
              </a:schemeClr>
            </a:solidFill>
            <a:ln w="7898" cap="flat">
              <a:noFill/>
              <a:prstDash val="solid"/>
              <a:miter/>
            </a:ln>
          </p:spPr>
          <p:txBody>
            <a:bodyPr rtlCol="0" anchor="ctr"/>
            <a:lstStyle/>
            <a:p>
              <a:pPr algn="ctr" rtl="1"/>
              <a:endParaRPr lang="en-US">
                <a:cs typeface="B Nazanin" panose="00000400000000000000" pitchFamily="2" charset="-78"/>
              </a:endParaRPr>
            </a:p>
          </p:txBody>
        </p:sp>
        <p:sp>
          <p:nvSpPr>
            <p:cNvPr id="7" name="Freeform: Shape 6">
              <a:extLst>
                <a:ext uri="{FF2B5EF4-FFF2-40B4-BE49-F238E27FC236}">
                  <a16:creationId xmlns:a16="http://schemas.microsoft.com/office/drawing/2014/main" id="{A7C80902-80D8-4DE0-AC83-A5A1CEA40FC5}"/>
                </a:ext>
              </a:extLst>
            </p:cNvPr>
            <p:cNvSpPr/>
            <p:nvPr/>
          </p:nvSpPr>
          <p:spPr>
            <a:xfrm>
              <a:off x="9419191" y="2481029"/>
              <a:ext cx="1088292" cy="2182689"/>
            </a:xfrm>
            <a:custGeom>
              <a:avLst/>
              <a:gdLst>
                <a:gd name="connsiteX0" fmla="*/ 2735492 w 3163276"/>
                <a:gd name="connsiteY0" fmla="*/ 6344296 h 6344296"/>
                <a:gd name="connsiteX1" fmla="*/ 427705 w 3163276"/>
                <a:gd name="connsiteY1" fmla="*/ 6344296 h 6344296"/>
                <a:gd name="connsiteX2" fmla="*/ 0 w 3163276"/>
                <a:gd name="connsiteY2" fmla="*/ 5916591 h 6344296"/>
                <a:gd name="connsiteX3" fmla="*/ 0 w 3163276"/>
                <a:gd name="connsiteY3" fmla="*/ 427705 h 6344296"/>
                <a:gd name="connsiteX4" fmla="*/ 427705 w 3163276"/>
                <a:gd name="connsiteY4" fmla="*/ 0 h 6344296"/>
                <a:gd name="connsiteX5" fmla="*/ 2735571 w 3163276"/>
                <a:gd name="connsiteY5" fmla="*/ 0 h 6344296"/>
                <a:gd name="connsiteX6" fmla="*/ 3163277 w 3163276"/>
                <a:gd name="connsiteY6" fmla="*/ 427705 h 6344296"/>
                <a:gd name="connsiteX7" fmla="*/ 3163277 w 3163276"/>
                <a:gd name="connsiteY7" fmla="*/ 5916591 h 6344296"/>
                <a:gd name="connsiteX8" fmla="*/ 2735492 w 3163276"/>
                <a:gd name="connsiteY8" fmla="*/ 6344296 h 634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63276" h="6344296">
                  <a:moveTo>
                    <a:pt x="2735492" y="6344296"/>
                  </a:moveTo>
                  <a:lnTo>
                    <a:pt x="427705" y="6344296"/>
                  </a:lnTo>
                  <a:cubicBezTo>
                    <a:pt x="191517" y="6344296"/>
                    <a:pt x="0" y="6152779"/>
                    <a:pt x="0" y="5916591"/>
                  </a:cubicBezTo>
                  <a:lnTo>
                    <a:pt x="0" y="427705"/>
                  </a:lnTo>
                  <a:cubicBezTo>
                    <a:pt x="0" y="191517"/>
                    <a:pt x="191517" y="0"/>
                    <a:pt x="427705" y="0"/>
                  </a:cubicBezTo>
                  <a:lnTo>
                    <a:pt x="2735571" y="0"/>
                  </a:lnTo>
                  <a:cubicBezTo>
                    <a:pt x="2971760" y="0"/>
                    <a:pt x="3163277" y="191517"/>
                    <a:pt x="3163277" y="427705"/>
                  </a:cubicBezTo>
                  <a:lnTo>
                    <a:pt x="3163277" y="5916591"/>
                  </a:lnTo>
                  <a:cubicBezTo>
                    <a:pt x="3163197" y="6152779"/>
                    <a:pt x="2971680" y="6344296"/>
                    <a:pt x="2735492" y="6344296"/>
                  </a:cubicBezTo>
                  <a:close/>
                </a:path>
              </a:pathLst>
            </a:custGeom>
            <a:solidFill>
              <a:schemeClr val="tx1"/>
            </a:solidFill>
            <a:ln w="7898" cap="flat">
              <a:noFill/>
              <a:prstDash val="solid"/>
              <a:miter/>
            </a:ln>
          </p:spPr>
          <p:txBody>
            <a:bodyPr rtlCol="0" anchor="ctr"/>
            <a:lstStyle/>
            <a:p>
              <a:pPr algn="ctr" rtl="1"/>
              <a:endParaRPr lang="en-US">
                <a:cs typeface="B Nazanin" panose="00000400000000000000" pitchFamily="2" charset="-78"/>
              </a:endParaRPr>
            </a:p>
          </p:txBody>
        </p:sp>
        <p:sp>
          <p:nvSpPr>
            <p:cNvPr id="8" name="Freeform: Shape 7">
              <a:extLst>
                <a:ext uri="{FF2B5EF4-FFF2-40B4-BE49-F238E27FC236}">
                  <a16:creationId xmlns:a16="http://schemas.microsoft.com/office/drawing/2014/main" id="{30209FFC-FCA2-4CA4-BEDC-473F53562C11}"/>
                </a:ext>
              </a:extLst>
            </p:cNvPr>
            <p:cNvSpPr/>
            <p:nvPr/>
          </p:nvSpPr>
          <p:spPr>
            <a:xfrm>
              <a:off x="9477436" y="2538172"/>
              <a:ext cx="971800" cy="2068404"/>
            </a:xfrm>
            <a:custGeom>
              <a:avLst/>
              <a:gdLst>
                <a:gd name="connsiteX0" fmla="*/ 2505165 w 2824676"/>
                <a:gd name="connsiteY0" fmla="*/ 6012112 h 6012111"/>
                <a:gd name="connsiteX1" fmla="*/ 319512 w 2824676"/>
                <a:gd name="connsiteY1" fmla="*/ 6012112 h 6012111"/>
                <a:gd name="connsiteX2" fmla="*/ 0 w 2824676"/>
                <a:gd name="connsiteY2" fmla="*/ 5692600 h 6012111"/>
                <a:gd name="connsiteX3" fmla="*/ 0 w 2824676"/>
                <a:gd name="connsiteY3" fmla="*/ 319512 h 6012111"/>
                <a:gd name="connsiteX4" fmla="*/ 319512 w 2824676"/>
                <a:gd name="connsiteY4" fmla="*/ 0 h 6012111"/>
                <a:gd name="connsiteX5" fmla="*/ 2505165 w 2824676"/>
                <a:gd name="connsiteY5" fmla="*/ 0 h 6012111"/>
                <a:gd name="connsiteX6" fmla="*/ 2824677 w 2824676"/>
                <a:gd name="connsiteY6" fmla="*/ 319512 h 6012111"/>
                <a:gd name="connsiteX7" fmla="*/ 2824677 w 2824676"/>
                <a:gd name="connsiteY7" fmla="*/ 5692600 h 6012111"/>
                <a:gd name="connsiteX8" fmla="*/ 2505165 w 2824676"/>
                <a:gd name="connsiteY8" fmla="*/ 6012112 h 6012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24676" h="6012111">
                  <a:moveTo>
                    <a:pt x="2505165" y="6012112"/>
                  </a:moveTo>
                  <a:lnTo>
                    <a:pt x="319512" y="6012112"/>
                  </a:lnTo>
                  <a:cubicBezTo>
                    <a:pt x="143044" y="6012112"/>
                    <a:pt x="0" y="5869068"/>
                    <a:pt x="0" y="5692600"/>
                  </a:cubicBezTo>
                  <a:lnTo>
                    <a:pt x="0" y="319512"/>
                  </a:lnTo>
                  <a:cubicBezTo>
                    <a:pt x="0" y="143044"/>
                    <a:pt x="143044" y="0"/>
                    <a:pt x="319512" y="0"/>
                  </a:cubicBezTo>
                  <a:lnTo>
                    <a:pt x="2505165" y="0"/>
                  </a:lnTo>
                  <a:cubicBezTo>
                    <a:pt x="2681633" y="0"/>
                    <a:pt x="2824677" y="143044"/>
                    <a:pt x="2824677" y="319512"/>
                  </a:cubicBezTo>
                  <a:lnTo>
                    <a:pt x="2824677" y="5692600"/>
                  </a:lnTo>
                  <a:cubicBezTo>
                    <a:pt x="2824677" y="5869068"/>
                    <a:pt x="2681633" y="6012112"/>
                    <a:pt x="2505165" y="6012112"/>
                  </a:cubicBezTo>
                  <a:close/>
                </a:path>
              </a:pathLst>
            </a:custGeom>
            <a:solidFill>
              <a:srgbClr val="F2F2F2"/>
            </a:solidFill>
            <a:ln w="9525" cap="flat">
              <a:noFill/>
              <a:prstDash val="solid"/>
              <a:miter/>
            </a:ln>
          </p:spPr>
          <p:txBody>
            <a:bodyPr rtlCol="0" anchor="ctr"/>
            <a:lstStyle/>
            <a:p>
              <a:pPr algn="ctr" rtl="1"/>
              <a:endParaRPr lang="en-US">
                <a:cs typeface="B Nazanin" panose="00000400000000000000" pitchFamily="2" charset="-78"/>
              </a:endParaRPr>
            </a:p>
          </p:txBody>
        </p:sp>
        <p:sp>
          <p:nvSpPr>
            <p:cNvPr id="9" name="Freeform: Shape 8">
              <a:extLst>
                <a:ext uri="{FF2B5EF4-FFF2-40B4-BE49-F238E27FC236}">
                  <a16:creationId xmlns:a16="http://schemas.microsoft.com/office/drawing/2014/main" id="{3BED78C0-0CF9-445E-98D7-88224CF59CC6}"/>
                </a:ext>
              </a:extLst>
            </p:cNvPr>
            <p:cNvSpPr/>
            <p:nvPr/>
          </p:nvSpPr>
          <p:spPr>
            <a:xfrm>
              <a:off x="9692544" y="2505831"/>
              <a:ext cx="541584" cy="98098"/>
            </a:xfrm>
            <a:custGeom>
              <a:avLst/>
              <a:gdLst>
                <a:gd name="connsiteX0" fmla="*/ 1462039 w 1574192"/>
                <a:gd name="connsiteY0" fmla="*/ 285137 h 285136"/>
                <a:gd name="connsiteX1" fmla="*/ 112154 w 1574192"/>
                <a:gd name="connsiteY1" fmla="*/ 285137 h 285136"/>
                <a:gd name="connsiteX2" fmla="*/ 0 w 1574192"/>
                <a:gd name="connsiteY2" fmla="*/ 172983 h 285136"/>
                <a:gd name="connsiteX3" fmla="*/ 0 w 1574192"/>
                <a:gd name="connsiteY3" fmla="*/ 4435 h 285136"/>
                <a:gd name="connsiteX4" fmla="*/ 4435 w 1574192"/>
                <a:gd name="connsiteY4" fmla="*/ 0 h 285136"/>
                <a:gd name="connsiteX5" fmla="*/ 1569758 w 1574192"/>
                <a:gd name="connsiteY5" fmla="*/ 0 h 285136"/>
                <a:gd name="connsiteX6" fmla="*/ 1574193 w 1574192"/>
                <a:gd name="connsiteY6" fmla="*/ 4435 h 285136"/>
                <a:gd name="connsiteX7" fmla="*/ 1574193 w 1574192"/>
                <a:gd name="connsiteY7" fmla="*/ 172983 h 285136"/>
                <a:gd name="connsiteX8" fmla="*/ 1462039 w 1574192"/>
                <a:gd name="connsiteY8" fmla="*/ 285137 h 285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4192" h="285136">
                  <a:moveTo>
                    <a:pt x="1462039" y="285137"/>
                  </a:moveTo>
                  <a:lnTo>
                    <a:pt x="112154" y="285137"/>
                  </a:lnTo>
                  <a:cubicBezTo>
                    <a:pt x="50216" y="285137"/>
                    <a:pt x="0" y="234921"/>
                    <a:pt x="0" y="172983"/>
                  </a:cubicBezTo>
                  <a:lnTo>
                    <a:pt x="0" y="4435"/>
                  </a:lnTo>
                  <a:cubicBezTo>
                    <a:pt x="0" y="1980"/>
                    <a:pt x="1980" y="0"/>
                    <a:pt x="4435" y="0"/>
                  </a:cubicBezTo>
                  <a:lnTo>
                    <a:pt x="1569758" y="0"/>
                  </a:lnTo>
                  <a:cubicBezTo>
                    <a:pt x="1572213" y="0"/>
                    <a:pt x="1574193" y="1980"/>
                    <a:pt x="1574193" y="4435"/>
                  </a:cubicBezTo>
                  <a:lnTo>
                    <a:pt x="1574193" y="172983"/>
                  </a:lnTo>
                  <a:cubicBezTo>
                    <a:pt x="1574193" y="234921"/>
                    <a:pt x="1523977" y="285137"/>
                    <a:pt x="1462039" y="285137"/>
                  </a:cubicBezTo>
                  <a:close/>
                </a:path>
              </a:pathLst>
            </a:custGeom>
            <a:solidFill>
              <a:schemeClr val="tx1"/>
            </a:solidFill>
            <a:ln w="7898" cap="flat">
              <a:noFill/>
              <a:prstDash val="solid"/>
              <a:miter/>
            </a:ln>
          </p:spPr>
          <p:txBody>
            <a:bodyPr rtlCol="0" anchor="ctr"/>
            <a:lstStyle/>
            <a:p>
              <a:pPr algn="ctr" rtl="1"/>
              <a:endParaRPr lang="en-US">
                <a:cs typeface="B Nazanin" panose="00000400000000000000" pitchFamily="2" charset="-78"/>
              </a:endParaRPr>
            </a:p>
          </p:txBody>
        </p:sp>
        <p:sp>
          <p:nvSpPr>
            <p:cNvPr id="10" name="Freeform: Shape 9">
              <a:extLst>
                <a:ext uri="{FF2B5EF4-FFF2-40B4-BE49-F238E27FC236}">
                  <a16:creationId xmlns:a16="http://schemas.microsoft.com/office/drawing/2014/main" id="{6D7B1192-5B73-4660-BE66-A53F37331C70}"/>
                </a:ext>
              </a:extLst>
            </p:cNvPr>
            <p:cNvSpPr/>
            <p:nvPr/>
          </p:nvSpPr>
          <p:spPr>
            <a:xfrm>
              <a:off x="9402815" y="2755553"/>
              <a:ext cx="13379" cy="80849"/>
            </a:xfrm>
            <a:custGeom>
              <a:avLst/>
              <a:gdLst>
                <a:gd name="connsiteX0" fmla="*/ 0 w 38889"/>
                <a:gd name="connsiteY0" fmla="*/ 211793 h 235000"/>
                <a:gd name="connsiteX1" fmla="*/ 0 w 38889"/>
                <a:gd name="connsiteY1" fmla="*/ 23207 h 235000"/>
                <a:gd name="connsiteX2" fmla="*/ 23207 w 38889"/>
                <a:gd name="connsiteY2" fmla="*/ 0 h 235000"/>
                <a:gd name="connsiteX3" fmla="*/ 31048 w 38889"/>
                <a:gd name="connsiteY3" fmla="*/ 0 h 235000"/>
                <a:gd name="connsiteX4" fmla="*/ 38889 w 38889"/>
                <a:gd name="connsiteY4" fmla="*/ 7841 h 235000"/>
                <a:gd name="connsiteX5" fmla="*/ 38889 w 38889"/>
                <a:gd name="connsiteY5" fmla="*/ 227159 h 235000"/>
                <a:gd name="connsiteX6" fmla="*/ 31048 w 38889"/>
                <a:gd name="connsiteY6" fmla="*/ 235000 h 235000"/>
                <a:gd name="connsiteX7" fmla="*/ 23207 w 38889"/>
                <a:gd name="connsiteY7" fmla="*/ 235000 h 235000"/>
                <a:gd name="connsiteX8" fmla="*/ 0 w 38889"/>
                <a:gd name="connsiteY8" fmla="*/ 211793 h 2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889" h="235000">
                  <a:moveTo>
                    <a:pt x="0" y="211793"/>
                  </a:moveTo>
                  <a:lnTo>
                    <a:pt x="0" y="23207"/>
                  </a:lnTo>
                  <a:cubicBezTo>
                    <a:pt x="0" y="10376"/>
                    <a:pt x="10376" y="0"/>
                    <a:pt x="23207" y="0"/>
                  </a:cubicBezTo>
                  <a:lnTo>
                    <a:pt x="31048" y="0"/>
                  </a:lnTo>
                  <a:cubicBezTo>
                    <a:pt x="35404" y="0"/>
                    <a:pt x="38889" y="3485"/>
                    <a:pt x="38889" y="7841"/>
                  </a:cubicBezTo>
                  <a:lnTo>
                    <a:pt x="38889" y="227159"/>
                  </a:lnTo>
                  <a:cubicBezTo>
                    <a:pt x="38889" y="231515"/>
                    <a:pt x="35404" y="235000"/>
                    <a:pt x="31048" y="235000"/>
                  </a:cubicBezTo>
                  <a:lnTo>
                    <a:pt x="23207" y="235000"/>
                  </a:lnTo>
                  <a:cubicBezTo>
                    <a:pt x="10376" y="235000"/>
                    <a:pt x="0" y="224545"/>
                    <a:pt x="0" y="211793"/>
                  </a:cubicBezTo>
                  <a:close/>
                </a:path>
              </a:pathLst>
            </a:custGeom>
            <a:solidFill>
              <a:schemeClr val="tx1">
                <a:lumMod val="50000"/>
                <a:lumOff val="50000"/>
              </a:schemeClr>
            </a:solidFill>
            <a:ln w="7898" cap="flat">
              <a:noFill/>
              <a:prstDash val="solid"/>
              <a:miter/>
            </a:ln>
          </p:spPr>
          <p:txBody>
            <a:bodyPr rtlCol="0" anchor="ctr"/>
            <a:lstStyle/>
            <a:p>
              <a:pPr algn="ctr" rtl="1"/>
              <a:endParaRPr lang="en-US">
                <a:cs typeface="B Nazanin" panose="00000400000000000000" pitchFamily="2" charset="-78"/>
              </a:endParaRPr>
            </a:p>
          </p:txBody>
        </p:sp>
        <p:sp>
          <p:nvSpPr>
            <p:cNvPr id="11" name="Freeform: Shape 10">
              <a:extLst>
                <a:ext uri="{FF2B5EF4-FFF2-40B4-BE49-F238E27FC236}">
                  <a16:creationId xmlns:a16="http://schemas.microsoft.com/office/drawing/2014/main" id="{CBF4E76E-5C26-4070-A934-89D29E7729D5}"/>
                </a:ext>
              </a:extLst>
            </p:cNvPr>
            <p:cNvSpPr/>
            <p:nvPr/>
          </p:nvSpPr>
          <p:spPr>
            <a:xfrm>
              <a:off x="9402815" y="3116883"/>
              <a:ext cx="13352" cy="158401"/>
            </a:xfrm>
            <a:custGeom>
              <a:avLst/>
              <a:gdLst>
                <a:gd name="connsiteX0" fmla="*/ 0 w 38810"/>
                <a:gd name="connsiteY0" fmla="*/ 434755 h 460416"/>
                <a:gd name="connsiteX1" fmla="*/ 0 w 38810"/>
                <a:gd name="connsiteY1" fmla="*/ 25583 h 460416"/>
                <a:gd name="connsiteX2" fmla="*/ 25583 w 38810"/>
                <a:gd name="connsiteY2" fmla="*/ 0 h 460416"/>
                <a:gd name="connsiteX3" fmla="*/ 28514 w 38810"/>
                <a:gd name="connsiteY3" fmla="*/ 0 h 460416"/>
                <a:gd name="connsiteX4" fmla="*/ 38810 w 38810"/>
                <a:gd name="connsiteY4" fmla="*/ 10297 h 460416"/>
                <a:gd name="connsiteX5" fmla="*/ 38810 w 38810"/>
                <a:gd name="connsiteY5" fmla="*/ 450120 h 460416"/>
                <a:gd name="connsiteX6" fmla="*/ 28514 w 38810"/>
                <a:gd name="connsiteY6" fmla="*/ 460417 h 460416"/>
                <a:gd name="connsiteX7" fmla="*/ 25583 w 38810"/>
                <a:gd name="connsiteY7" fmla="*/ 460417 h 460416"/>
                <a:gd name="connsiteX8" fmla="*/ 0 w 38810"/>
                <a:gd name="connsiteY8" fmla="*/ 434755 h 460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810" h="460416">
                  <a:moveTo>
                    <a:pt x="0" y="434755"/>
                  </a:moveTo>
                  <a:lnTo>
                    <a:pt x="0" y="25583"/>
                  </a:lnTo>
                  <a:cubicBezTo>
                    <a:pt x="0" y="11405"/>
                    <a:pt x="11485" y="0"/>
                    <a:pt x="25583" y="0"/>
                  </a:cubicBezTo>
                  <a:lnTo>
                    <a:pt x="28514" y="0"/>
                  </a:lnTo>
                  <a:cubicBezTo>
                    <a:pt x="34216" y="0"/>
                    <a:pt x="38810" y="4594"/>
                    <a:pt x="38810" y="10297"/>
                  </a:cubicBezTo>
                  <a:lnTo>
                    <a:pt x="38810" y="450120"/>
                  </a:lnTo>
                  <a:cubicBezTo>
                    <a:pt x="38810" y="455823"/>
                    <a:pt x="34216" y="460417"/>
                    <a:pt x="28514" y="460417"/>
                  </a:cubicBezTo>
                  <a:lnTo>
                    <a:pt x="25583" y="460417"/>
                  </a:lnTo>
                  <a:cubicBezTo>
                    <a:pt x="11485" y="460417"/>
                    <a:pt x="0" y="448932"/>
                    <a:pt x="0" y="434755"/>
                  </a:cubicBezTo>
                  <a:close/>
                </a:path>
              </a:pathLst>
            </a:custGeom>
            <a:solidFill>
              <a:schemeClr val="tx1">
                <a:lumMod val="50000"/>
                <a:lumOff val="50000"/>
              </a:schemeClr>
            </a:solidFill>
            <a:ln w="7898" cap="flat">
              <a:noFill/>
              <a:prstDash val="solid"/>
              <a:miter/>
            </a:ln>
          </p:spPr>
          <p:txBody>
            <a:bodyPr rtlCol="0" anchor="ctr"/>
            <a:lstStyle/>
            <a:p>
              <a:pPr algn="ctr" rtl="1"/>
              <a:endParaRPr lang="en-US" dirty="0">
                <a:cs typeface="B Nazanin" panose="00000400000000000000" pitchFamily="2" charset="-78"/>
              </a:endParaRPr>
            </a:p>
          </p:txBody>
        </p:sp>
        <p:grpSp>
          <p:nvGrpSpPr>
            <p:cNvPr id="12" name="Group 11">
              <a:extLst>
                <a:ext uri="{FF2B5EF4-FFF2-40B4-BE49-F238E27FC236}">
                  <a16:creationId xmlns:a16="http://schemas.microsoft.com/office/drawing/2014/main" id="{1B98BEB1-56B7-47D5-AF25-88F96890B40D}"/>
                </a:ext>
              </a:extLst>
            </p:cNvPr>
            <p:cNvGrpSpPr/>
            <p:nvPr/>
          </p:nvGrpSpPr>
          <p:grpSpPr>
            <a:xfrm>
              <a:off x="9855851" y="2545588"/>
              <a:ext cx="214971" cy="37659"/>
              <a:chOff x="9998875" y="524011"/>
              <a:chExt cx="624845" cy="109460"/>
            </a:xfrm>
          </p:grpSpPr>
          <p:sp>
            <p:nvSpPr>
              <p:cNvPr id="14" name="Freeform: Shape 13">
                <a:extLst>
                  <a:ext uri="{FF2B5EF4-FFF2-40B4-BE49-F238E27FC236}">
                    <a16:creationId xmlns:a16="http://schemas.microsoft.com/office/drawing/2014/main" id="{B7C140D5-12D1-4F01-AC64-C37FECC1D5BD}"/>
                  </a:ext>
                </a:extLst>
              </p:cNvPr>
              <p:cNvSpPr/>
              <p:nvPr/>
            </p:nvSpPr>
            <p:spPr>
              <a:xfrm>
                <a:off x="9998875" y="555218"/>
                <a:ext cx="442595" cy="47047"/>
              </a:xfrm>
              <a:custGeom>
                <a:avLst/>
                <a:gdLst>
                  <a:gd name="connsiteX0" fmla="*/ 419072 w 442595"/>
                  <a:gd name="connsiteY0" fmla="*/ 47048 h 47047"/>
                  <a:gd name="connsiteX1" fmla="*/ 23524 w 442595"/>
                  <a:gd name="connsiteY1" fmla="*/ 47048 h 47047"/>
                  <a:gd name="connsiteX2" fmla="*/ 0 w 442595"/>
                  <a:gd name="connsiteY2" fmla="*/ 23524 h 47047"/>
                  <a:gd name="connsiteX3" fmla="*/ 0 w 442595"/>
                  <a:gd name="connsiteY3" fmla="*/ 23524 h 47047"/>
                  <a:gd name="connsiteX4" fmla="*/ 23524 w 442595"/>
                  <a:gd name="connsiteY4" fmla="*/ 0 h 47047"/>
                  <a:gd name="connsiteX5" fmla="*/ 419072 w 442595"/>
                  <a:gd name="connsiteY5" fmla="*/ 0 h 47047"/>
                  <a:gd name="connsiteX6" fmla="*/ 442596 w 442595"/>
                  <a:gd name="connsiteY6" fmla="*/ 23524 h 47047"/>
                  <a:gd name="connsiteX7" fmla="*/ 442596 w 442595"/>
                  <a:gd name="connsiteY7" fmla="*/ 23524 h 47047"/>
                  <a:gd name="connsiteX8" fmla="*/ 419072 w 442595"/>
                  <a:gd name="connsiteY8" fmla="*/ 47048 h 4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2595" h="47047">
                    <a:moveTo>
                      <a:pt x="419072" y="47048"/>
                    </a:moveTo>
                    <a:lnTo>
                      <a:pt x="23524" y="47048"/>
                    </a:lnTo>
                    <a:cubicBezTo>
                      <a:pt x="10534" y="47048"/>
                      <a:pt x="0" y="36513"/>
                      <a:pt x="0" y="23524"/>
                    </a:cubicBezTo>
                    <a:lnTo>
                      <a:pt x="0" y="23524"/>
                    </a:lnTo>
                    <a:cubicBezTo>
                      <a:pt x="0" y="10534"/>
                      <a:pt x="10534" y="0"/>
                      <a:pt x="23524" y="0"/>
                    </a:cubicBezTo>
                    <a:lnTo>
                      <a:pt x="419072" y="0"/>
                    </a:lnTo>
                    <a:cubicBezTo>
                      <a:pt x="432062" y="0"/>
                      <a:pt x="442596" y="10534"/>
                      <a:pt x="442596" y="23524"/>
                    </a:cubicBezTo>
                    <a:lnTo>
                      <a:pt x="442596" y="23524"/>
                    </a:lnTo>
                    <a:cubicBezTo>
                      <a:pt x="442596" y="36513"/>
                      <a:pt x="432062" y="47048"/>
                      <a:pt x="419072" y="47048"/>
                    </a:cubicBezTo>
                    <a:close/>
                  </a:path>
                </a:pathLst>
              </a:custGeom>
              <a:solidFill>
                <a:schemeClr val="tx1">
                  <a:lumMod val="50000"/>
                  <a:lumOff val="50000"/>
                </a:schemeClr>
              </a:solidFill>
              <a:ln w="7898" cap="flat">
                <a:noFill/>
                <a:prstDash val="solid"/>
                <a:miter/>
              </a:ln>
            </p:spPr>
            <p:txBody>
              <a:bodyPr rtlCol="0" anchor="ctr"/>
              <a:lstStyle/>
              <a:p>
                <a:pPr algn="ctr" rtl="1"/>
                <a:endParaRPr lang="en-US">
                  <a:cs typeface="B Nazanin" panose="00000400000000000000" pitchFamily="2" charset="-78"/>
                </a:endParaRPr>
              </a:p>
            </p:txBody>
          </p:sp>
          <p:sp>
            <p:nvSpPr>
              <p:cNvPr id="15" name="Freeform: Shape 14">
                <a:extLst>
                  <a:ext uri="{FF2B5EF4-FFF2-40B4-BE49-F238E27FC236}">
                    <a16:creationId xmlns:a16="http://schemas.microsoft.com/office/drawing/2014/main" id="{5DC0A18D-C736-4F6D-A32A-D967D573C98B}"/>
                  </a:ext>
                </a:extLst>
              </p:cNvPr>
              <p:cNvSpPr/>
              <p:nvPr/>
            </p:nvSpPr>
            <p:spPr>
              <a:xfrm>
                <a:off x="10514260" y="524011"/>
                <a:ext cx="109460" cy="109460"/>
              </a:xfrm>
              <a:custGeom>
                <a:avLst/>
                <a:gdLst>
                  <a:gd name="connsiteX0" fmla="*/ 109461 w 109460"/>
                  <a:gd name="connsiteY0" fmla="*/ 54730 h 109460"/>
                  <a:gd name="connsiteX1" fmla="*/ 54730 w 109460"/>
                  <a:gd name="connsiteY1" fmla="*/ 109461 h 109460"/>
                  <a:gd name="connsiteX2" fmla="*/ 0 w 109460"/>
                  <a:gd name="connsiteY2" fmla="*/ 54730 h 109460"/>
                  <a:gd name="connsiteX3" fmla="*/ 54730 w 109460"/>
                  <a:gd name="connsiteY3" fmla="*/ 0 h 109460"/>
                  <a:gd name="connsiteX4" fmla="*/ 109461 w 109460"/>
                  <a:gd name="connsiteY4" fmla="*/ 54730 h 109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460" h="109460">
                    <a:moveTo>
                      <a:pt x="109461" y="54730"/>
                    </a:moveTo>
                    <a:cubicBezTo>
                      <a:pt x="109461" y="84957"/>
                      <a:pt x="84957" y="109461"/>
                      <a:pt x="54730" y="109461"/>
                    </a:cubicBezTo>
                    <a:cubicBezTo>
                      <a:pt x="24504" y="109461"/>
                      <a:pt x="0" y="84957"/>
                      <a:pt x="0" y="54730"/>
                    </a:cubicBezTo>
                    <a:cubicBezTo>
                      <a:pt x="0" y="24504"/>
                      <a:pt x="24504" y="0"/>
                      <a:pt x="54730" y="0"/>
                    </a:cubicBezTo>
                    <a:cubicBezTo>
                      <a:pt x="84957" y="0"/>
                      <a:pt x="109461" y="24504"/>
                      <a:pt x="109461" y="54730"/>
                    </a:cubicBezTo>
                    <a:close/>
                  </a:path>
                </a:pathLst>
              </a:custGeom>
              <a:solidFill>
                <a:schemeClr val="tx1">
                  <a:lumMod val="50000"/>
                  <a:lumOff val="50000"/>
                </a:schemeClr>
              </a:solidFill>
              <a:ln w="7898" cap="flat">
                <a:noFill/>
                <a:prstDash val="solid"/>
                <a:miter/>
              </a:ln>
            </p:spPr>
            <p:txBody>
              <a:bodyPr rtlCol="0" anchor="ctr"/>
              <a:lstStyle/>
              <a:p>
                <a:pPr algn="ctr" rtl="1"/>
                <a:endParaRPr lang="en-US">
                  <a:cs typeface="B Nazanin" panose="00000400000000000000" pitchFamily="2" charset="-78"/>
                </a:endParaRPr>
              </a:p>
            </p:txBody>
          </p:sp>
        </p:grpSp>
        <p:sp>
          <p:nvSpPr>
            <p:cNvPr id="13" name="Freeform: Shape 12">
              <a:extLst>
                <a:ext uri="{FF2B5EF4-FFF2-40B4-BE49-F238E27FC236}">
                  <a16:creationId xmlns:a16="http://schemas.microsoft.com/office/drawing/2014/main" id="{608E43FB-9C6F-4CD2-9ABC-69AE6ACF7CD0}"/>
                </a:ext>
              </a:extLst>
            </p:cNvPr>
            <p:cNvSpPr/>
            <p:nvPr/>
          </p:nvSpPr>
          <p:spPr>
            <a:xfrm>
              <a:off x="9666098" y="2538172"/>
              <a:ext cx="783139" cy="2068405"/>
            </a:xfrm>
            <a:custGeom>
              <a:avLst/>
              <a:gdLst>
                <a:gd name="connsiteX0" fmla="*/ 538137 w 783139"/>
                <a:gd name="connsiteY0" fmla="*/ 0 h 2068405"/>
                <a:gd name="connsiteX1" fmla="*/ 673215 w 783139"/>
                <a:gd name="connsiteY1" fmla="*/ 0 h 2068405"/>
                <a:gd name="connsiteX2" fmla="*/ 783139 w 783139"/>
                <a:gd name="connsiteY2" fmla="*/ 109925 h 2068405"/>
                <a:gd name="connsiteX3" fmla="*/ 783139 w 783139"/>
                <a:gd name="connsiteY3" fmla="*/ 1958480 h 2068405"/>
                <a:gd name="connsiteX4" fmla="*/ 673215 w 783139"/>
                <a:gd name="connsiteY4" fmla="*/ 2068405 h 2068405"/>
                <a:gd name="connsiteX5" fmla="*/ 0 w 783139"/>
                <a:gd name="connsiteY5" fmla="*/ 2068405 h 2068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3139" h="2068405">
                  <a:moveTo>
                    <a:pt x="538137" y="0"/>
                  </a:moveTo>
                  <a:lnTo>
                    <a:pt x="673215" y="0"/>
                  </a:lnTo>
                  <a:cubicBezTo>
                    <a:pt x="733927" y="0"/>
                    <a:pt x="783139" y="49213"/>
                    <a:pt x="783139" y="109925"/>
                  </a:cubicBezTo>
                  <a:lnTo>
                    <a:pt x="783139" y="1958480"/>
                  </a:lnTo>
                  <a:cubicBezTo>
                    <a:pt x="783139" y="2019192"/>
                    <a:pt x="733927" y="2068405"/>
                    <a:pt x="673215" y="2068405"/>
                  </a:cubicBezTo>
                  <a:lnTo>
                    <a:pt x="0" y="2068405"/>
                  </a:lnTo>
                  <a:close/>
                </a:path>
              </a:pathLst>
            </a:custGeom>
            <a:solidFill>
              <a:srgbClr val="999999">
                <a:alpha val="10000"/>
              </a:srgbClr>
            </a:solidFill>
            <a:ln w="9525" cap="flat">
              <a:noFill/>
              <a:prstDash val="solid"/>
              <a:miter/>
            </a:ln>
          </p:spPr>
          <p:txBody>
            <a:bodyPr rtlCol="0" anchor="ctr"/>
            <a:lstStyle/>
            <a:p>
              <a:pPr algn="ctr" rtl="1"/>
              <a:endParaRPr lang="en-US">
                <a:cs typeface="B Nazanin" panose="00000400000000000000" pitchFamily="2" charset="-78"/>
              </a:endParaRPr>
            </a:p>
          </p:txBody>
        </p:sp>
      </p:grpSp>
      <p:grpSp>
        <p:nvGrpSpPr>
          <p:cNvPr id="24" name="Group 23">
            <a:extLst>
              <a:ext uri="{FF2B5EF4-FFF2-40B4-BE49-F238E27FC236}">
                <a16:creationId xmlns:a16="http://schemas.microsoft.com/office/drawing/2014/main" id="{CBB35167-21EE-491B-9EA3-4AA587F5F044}"/>
              </a:ext>
            </a:extLst>
          </p:cNvPr>
          <p:cNvGrpSpPr/>
          <p:nvPr/>
        </p:nvGrpSpPr>
        <p:grpSpPr>
          <a:xfrm>
            <a:off x="5299976" y="1327903"/>
            <a:ext cx="1224747" cy="1933827"/>
            <a:chOff x="8524981" y="0"/>
            <a:chExt cx="3556570" cy="5615682"/>
          </a:xfrm>
        </p:grpSpPr>
        <p:sp>
          <p:nvSpPr>
            <p:cNvPr id="25" name="Freeform: Shape 24">
              <a:extLst>
                <a:ext uri="{FF2B5EF4-FFF2-40B4-BE49-F238E27FC236}">
                  <a16:creationId xmlns:a16="http://schemas.microsoft.com/office/drawing/2014/main" id="{9EBE6D68-5B30-4F47-84E6-2F9280F37965}"/>
                </a:ext>
              </a:extLst>
            </p:cNvPr>
            <p:cNvSpPr/>
            <p:nvPr/>
          </p:nvSpPr>
          <p:spPr>
            <a:xfrm>
              <a:off x="8524981" y="45377"/>
              <a:ext cx="3556570" cy="4984678"/>
            </a:xfrm>
            <a:custGeom>
              <a:avLst/>
              <a:gdLst>
                <a:gd name="connsiteX0" fmla="*/ 3414445 w 3556570"/>
                <a:gd name="connsiteY0" fmla="*/ 4984679 h 4984678"/>
                <a:gd name="connsiteX1" fmla="*/ 142126 w 3556570"/>
                <a:gd name="connsiteY1" fmla="*/ 4984679 h 4984678"/>
                <a:gd name="connsiteX2" fmla="*/ 0 w 3556570"/>
                <a:gd name="connsiteY2" fmla="*/ 4842553 h 4984678"/>
                <a:gd name="connsiteX3" fmla="*/ 0 w 3556570"/>
                <a:gd name="connsiteY3" fmla="*/ 142126 h 4984678"/>
                <a:gd name="connsiteX4" fmla="*/ 142126 w 3556570"/>
                <a:gd name="connsiteY4" fmla="*/ 0 h 4984678"/>
                <a:gd name="connsiteX5" fmla="*/ 3414445 w 3556570"/>
                <a:gd name="connsiteY5" fmla="*/ 0 h 4984678"/>
                <a:gd name="connsiteX6" fmla="*/ 3556571 w 3556570"/>
                <a:gd name="connsiteY6" fmla="*/ 142126 h 4984678"/>
                <a:gd name="connsiteX7" fmla="*/ 3556571 w 3556570"/>
                <a:gd name="connsiteY7" fmla="*/ 4842553 h 4984678"/>
                <a:gd name="connsiteX8" fmla="*/ 3414445 w 3556570"/>
                <a:gd name="connsiteY8" fmla="*/ 4984679 h 4984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6570" h="4984678">
                  <a:moveTo>
                    <a:pt x="3414445" y="4984679"/>
                  </a:moveTo>
                  <a:lnTo>
                    <a:pt x="142126" y="4984679"/>
                  </a:lnTo>
                  <a:cubicBezTo>
                    <a:pt x="63357" y="4984679"/>
                    <a:pt x="0" y="4921321"/>
                    <a:pt x="0" y="4842553"/>
                  </a:cubicBezTo>
                  <a:lnTo>
                    <a:pt x="0" y="142126"/>
                  </a:lnTo>
                  <a:cubicBezTo>
                    <a:pt x="0" y="63357"/>
                    <a:pt x="63357" y="0"/>
                    <a:pt x="142126" y="0"/>
                  </a:cubicBezTo>
                  <a:lnTo>
                    <a:pt x="3414445" y="0"/>
                  </a:lnTo>
                  <a:cubicBezTo>
                    <a:pt x="3493213" y="0"/>
                    <a:pt x="3556571" y="63357"/>
                    <a:pt x="3556571" y="142126"/>
                  </a:cubicBezTo>
                  <a:lnTo>
                    <a:pt x="3556571" y="4842553"/>
                  </a:lnTo>
                  <a:cubicBezTo>
                    <a:pt x="3556571" y="4920465"/>
                    <a:pt x="3493213" y="4984679"/>
                    <a:pt x="3414445" y="4984679"/>
                  </a:cubicBezTo>
                  <a:close/>
                </a:path>
              </a:pathLst>
            </a:custGeom>
            <a:solidFill>
              <a:srgbClr val="323241"/>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26" name="Freeform: Shape 25">
              <a:extLst>
                <a:ext uri="{FF2B5EF4-FFF2-40B4-BE49-F238E27FC236}">
                  <a16:creationId xmlns:a16="http://schemas.microsoft.com/office/drawing/2014/main" id="{9477FB39-E5B0-466A-B92E-08B13A611676}"/>
                </a:ext>
              </a:extLst>
            </p:cNvPr>
            <p:cNvSpPr/>
            <p:nvPr/>
          </p:nvSpPr>
          <p:spPr>
            <a:xfrm>
              <a:off x="8524981" y="136132"/>
              <a:ext cx="3556570" cy="4984678"/>
            </a:xfrm>
            <a:custGeom>
              <a:avLst/>
              <a:gdLst>
                <a:gd name="connsiteX0" fmla="*/ 3414445 w 3556570"/>
                <a:gd name="connsiteY0" fmla="*/ 4984679 h 4984678"/>
                <a:gd name="connsiteX1" fmla="*/ 142126 w 3556570"/>
                <a:gd name="connsiteY1" fmla="*/ 4984679 h 4984678"/>
                <a:gd name="connsiteX2" fmla="*/ 0 w 3556570"/>
                <a:gd name="connsiteY2" fmla="*/ 4842553 h 4984678"/>
                <a:gd name="connsiteX3" fmla="*/ 0 w 3556570"/>
                <a:gd name="connsiteY3" fmla="*/ 142126 h 4984678"/>
                <a:gd name="connsiteX4" fmla="*/ 142126 w 3556570"/>
                <a:gd name="connsiteY4" fmla="*/ 0 h 4984678"/>
                <a:gd name="connsiteX5" fmla="*/ 3414445 w 3556570"/>
                <a:gd name="connsiteY5" fmla="*/ 0 h 4984678"/>
                <a:gd name="connsiteX6" fmla="*/ 3556571 w 3556570"/>
                <a:gd name="connsiteY6" fmla="*/ 142126 h 4984678"/>
                <a:gd name="connsiteX7" fmla="*/ 3556571 w 3556570"/>
                <a:gd name="connsiteY7" fmla="*/ 4842553 h 4984678"/>
                <a:gd name="connsiteX8" fmla="*/ 3414445 w 3556570"/>
                <a:gd name="connsiteY8" fmla="*/ 4984679 h 4984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6570" h="4984678">
                  <a:moveTo>
                    <a:pt x="3414445" y="4984679"/>
                  </a:moveTo>
                  <a:lnTo>
                    <a:pt x="142126" y="4984679"/>
                  </a:lnTo>
                  <a:cubicBezTo>
                    <a:pt x="63357" y="4984679"/>
                    <a:pt x="0" y="4921322"/>
                    <a:pt x="0" y="4842553"/>
                  </a:cubicBezTo>
                  <a:lnTo>
                    <a:pt x="0" y="142126"/>
                  </a:lnTo>
                  <a:cubicBezTo>
                    <a:pt x="0" y="63357"/>
                    <a:pt x="63357" y="0"/>
                    <a:pt x="142126" y="0"/>
                  </a:cubicBezTo>
                  <a:lnTo>
                    <a:pt x="3414445" y="0"/>
                  </a:lnTo>
                  <a:cubicBezTo>
                    <a:pt x="3493213" y="0"/>
                    <a:pt x="3556571" y="63357"/>
                    <a:pt x="3556571" y="142126"/>
                  </a:cubicBezTo>
                  <a:lnTo>
                    <a:pt x="3556571" y="4842553"/>
                  </a:lnTo>
                  <a:cubicBezTo>
                    <a:pt x="3556571" y="4920465"/>
                    <a:pt x="3493213" y="4984679"/>
                    <a:pt x="3414445" y="4984679"/>
                  </a:cubicBezTo>
                  <a:close/>
                </a:path>
              </a:pathLst>
            </a:custGeom>
            <a:solidFill>
              <a:srgbClr val="525074"/>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27" name="Freeform: Shape 26">
              <a:extLst>
                <a:ext uri="{FF2B5EF4-FFF2-40B4-BE49-F238E27FC236}">
                  <a16:creationId xmlns:a16="http://schemas.microsoft.com/office/drawing/2014/main" id="{D92D373E-7FB3-4D81-9478-2221F993A34A}"/>
                </a:ext>
              </a:extLst>
            </p:cNvPr>
            <p:cNvSpPr/>
            <p:nvPr/>
          </p:nvSpPr>
          <p:spPr>
            <a:xfrm>
              <a:off x="8911119" y="5125091"/>
              <a:ext cx="2785152" cy="490591"/>
            </a:xfrm>
            <a:custGeom>
              <a:avLst/>
              <a:gdLst>
                <a:gd name="connsiteX0" fmla="*/ 2682411 w 2785152"/>
                <a:gd name="connsiteY0" fmla="*/ 490591 h 490591"/>
                <a:gd name="connsiteX1" fmla="*/ 101885 w 2785152"/>
                <a:gd name="connsiteY1" fmla="*/ 490591 h 490591"/>
                <a:gd name="connsiteX2" fmla="*/ 0 w 2785152"/>
                <a:gd name="connsiteY2" fmla="*/ 388706 h 490591"/>
                <a:gd name="connsiteX3" fmla="*/ 0 w 2785152"/>
                <a:gd name="connsiteY3" fmla="*/ 0 h 490591"/>
                <a:gd name="connsiteX4" fmla="*/ 2785152 w 2785152"/>
                <a:gd name="connsiteY4" fmla="*/ 0 h 490591"/>
                <a:gd name="connsiteX5" fmla="*/ 2785152 w 2785152"/>
                <a:gd name="connsiteY5" fmla="*/ 388706 h 490591"/>
                <a:gd name="connsiteX6" fmla="*/ 2682411 w 2785152"/>
                <a:gd name="connsiteY6" fmla="*/ 490591 h 490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5152" h="490591">
                  <a:moveTo>
                    <a:pt x="2682411" y="490591"/>
                  </a:moveTo>
                  <a:lnTo>
                    <a:pt x="101885" y="490591"/>
                  </a:lnTo>
                  <a:cubicBezTo>
                    <a:pt x="45377" y="490591"/>
                    <a:pt x="0" y="445213"/>
                    <a:pt x="0" y="388706"/>
                  </a:cubicBezTo>
                  <a:lnTo>
                    <a:pt x="0" y="0"/>
                  </a:lnTo>
                  <a:lnTo>
                    <a:pt x="2785152" y="0"/>
                  </a:lnTo>
                  <a:lnTo>
                    <a:pt x="2785152" y="388706"/>
                  </a:lnTo>
                  <a:cubicBezTo>
                    <a:pt x="2784296" y="445213"/>
                    <a:pt x="2738918" y="490591"/>
                    <a:pt x="2682411" y="490591"/>
                  </a:cubicBezTo>
                  <a:close/>
                </a:path>
              </a:pathLst>
            </a:custGeom>
            <a:solidFill>
              <a:schemeClr val="accent3">
                <a:lumMod val="40000"/>
                <a:lumOff val="60000"/>
              </a:schemeClr>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28" name="Freeform: Shape 27">
              <a:extLst>
                <a:ext uri="{FF2B5EF4-FFF2-40B4-BE49-F238E27FC236}">
                  <a16:creationId xmlns:a16="http://schemas.microsoft.com/office/drawing/2014/main" id="{7145CEDB-6A92-480A-AFC1-431B8C68B35D}"/>
                </a:ext>
              </a:extLst>
            </p:cNvPr>
            <p:cNvSpPr/>
            <p:nvPr/>
          </p:nvSpPr>
          <p:spPr>
            <a:xfrm>
              <a:off x="9001017" y="0"/>
              <a:ext cx="2736350" cy="83905"/>
            </a:xfrm>
            <a:custGeom>
              <a:avLst/>
              <a:gdLst>
                <a:gd name="connsiteX0" fmla="*/ 0 w 2736350"/>
                <a:gd name="connsiteY0" fmla="*/ 0 h 83905"/>
                <a:gd name="connsiteX1" fmla="*/ 2736351 w 2736350"/>
                <a:gd name="connsiteY1" fmla="*/ 0 h 83905"/>
                <a:gd name="connsiteX2" fmla="*/ 2736351 w 2736350"/>
                <a:gd name="connsiteY2" fmla="*/ 83906 h 83905"/>
                <a:gd name="connsiteX3" fmla="*/ 0 w 2736350"/>
                <a:gd name="connsiteY3" fmla="*/ 83906 h 83905"/>
              </a:gdLst>
              <a:ahLst/>
              <a:cxnLst>
                <a:cxn ang="0">
                  <a:pos x="connsiteX0" y="connsiteY0"/>
                </a:cxn>
                <a:cxn ang="0">
                  <a:pos x="connsiteX1" y="connsiteY1"/>
                </a:cxn>
                <a:cxn ang="0">
                  <a:pos x="connsiteX2" y="connsiteY2"/>
                </a:cxn>
                <a:cxn ang="0">
                  <a:pos x="connsiteX3" y="connsiteY3"/>
                </a:cxn>
              </a:cxnLst>
              <a:rect l="l" t="t" r="r" b="b"/>
              <a:pathLst>
                <a:path w="2736350" h="83905">
                  <a:moveTo>
                    <a:pt x="0" y="0"/>
                  </a:moveTo>
                  <a:lnTo>
                    <a:pt x="2736351" y="0"/>
                  </a:lnTo>
                  <a:lnTo>
                    <a:pt x="2736351" y="83906"/>
                  </a:lnTo>
                  <a:lnTo>
                    <a:pt x="0" y="83906"/>
                  </a:lnTo>
                  <a:close/>
                </a:path>
              </a:pathLst>
            </a:custGeom>
            <a:solidFill>
              <a:schemeClr val="accent3">
                <a:lumMod val="40000"/>
                <a:lumOff val="60000"/>
              </a:schemeClr>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29" name="Freeform: Shape 28">
              <a:extLst>
                <a:ext uri="{FF2B5EF4-FFF2-40B4-BE49-F238E27FC236}">
                  <a16:creationId xmlns:a16="http://schemas.microsoft.com/office/drawing/2014/main" id="{8B722E33-E25D-4FB1-AF1F-9109B5C81771}"/>
                </a:ext>
              </a:extLst>
            </p:cNvPr>
            <p:cNvSpPr/>
            <p:nvPr/>
          </p:nvSpPr>
          <p:spPr>
            <a:xfrm>
              <a:off x="9124201" y="684943"/>
              <a:ext cx="2207490" cy="391654"/>
            </a:xfrm>
            <a:custGeom>
              <a:avLst/>
              <a:gdLst>
                <a:gd name="connsiteX0" fmla="*/ 112265 w 2207490"/>
                <a:gd name="connsiteY0" fmla="*/ 369013 h 391654"/>
                <a:gd name="connsiteX1" fmla="*/ 7811 w 2207490"/>
                <a:gd name="connsiteY1" fmla="*/ 139557 h 391654"/>
                <a:gd name="connsiteX2" fmla="*/ 174766 w 2207490"/>
                <a:gd name="connsiteY2" fmla="*/ 1712 h 391654"/>
                <a:gd name="connsiteX3" fmla="*/ 213294 w 2207490"/>
                <a:gd name="connsiteY3" fmla="*/ 0 h 391654"/>
                <a:gd name="connsiteX4" fmla="*/ 1997573 w 2207490"/>
                <a:gd name="connsiteY4" fmla="*/ 0 h 391654"/>
                <a:gd name="connsiteX5" fmla="*/ 2207337 w 2207490"/>
                <a:gd name="connsiteY5" fmla="*/ 201202 h 391654"/>
                <a:gd name="connsiteX6" fmla="*/ 2123431 w 2207490"/>
                <a:gd name="connsiteY6" fmla="*/ 353602 h 391654"/>
                <a:gd name="connsiteX7" fmla="*/ 2018121 w 2207490"/>
                <a:gd name="connsiteY7" fmla="*/ 391274 h 391654"/>
                <a:gd name="connsiteX8" fmla="*/ 197026 w 2207490"/>
                <a:gd name="connsiteY8" fmla="*/ 391274 h 391654"/>
                <a:gd name="connsiteX9" fmla="*/ 112265 w 2207490"/>
                <a:gd name="connsiteY9" fmla="*/ 369013 h 391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7490" h="391654">
                  <a:moveTo>
                    <a:pt x="112265" y="369013"/>
                  </a:moveTo>
                  <a:cubicBezTo>
                    <a:pt x="17229" y="304800"/>
                    <a:pt x="-17019" y="231169"/>
                    <a:pt x="7811" y="139557"/>
                  </a:cubicBezTo>
                  <a:cubicBezTo>
                    <a:pt x="28359" y="63357"/>
                    <a:pt x="95998" y="7706"/>
                    <a:pt x="174766" y="1712"/>
                  </a:cubicBezTo>
                  <a:cubicBezTo>
                    <a:pt x="187609" y="856"/>
                    <a:pt x="200451" y="0"/>
                    <a:pt x="213294" y="0"/>
                  </a:cubicBezTo>
                  <a:cubicBezTo>
                    <a:pt x="808339" y="0"/>
                    <a:pt x="1402528" y="0"/>
                    <a:pt x="1997573" y="0"/>
                  </a:cubicBezTo>
                  <a:cubicBezTo>
                    <a:pt x="2126000" y="0"/>
                    <a:pt x="2211618" y="83049"/>
                    <a:pt x="2207337" y="201202"/>
                  </a:cubicBezTo>
                  <a:cubicBezTo>
                    <a:pt x="2204768" y="265416"/>
                    <a:pt x="2171378" y="313362"/>
                    <a:pt x="2123431" y="353602"/>
                  </a:cubicBezTo>
                  <a:cubicBezTo>
                    <a:pt x="2094322" y="382712"/>
                    <a:pt x="2056650" y="391274"/>
                    <a:pt x="2018121" y="391274"/>
                  </a:cubicBezTo>
                  <a:cubicBezTo>
                    <a:pt x="1411090" y="392130"/>
                    <a:pt x="804058" y="391274"/>
                    <a:pt x="197026" y="391274"/>
                  </a:cubicBezTo>
                  <a:cubicBezTo>
                    <a:pt x="167917" y="391274"/>
                    <a:pt x="137094" y="389562"/>
                    <a:pt x="112265" y="369013"/>
                  </a:cubicBezTo>
                  <a:close/>
                </a:path>
              </a:pathLst>
            </a:custGeom>
            <a:solidFill>
              <a:srgbClr val="E7EBF6"/>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30" name="Freeform: Shape 29">
              <a:extLst>
                <a:ext uri="{FF2B5EF4-FFF2-40B4-BE49-F238E27FC236}">
                  <a16:creationId xmlns:a16="http://schemas.microsoft.com/office/drawing/2014/main" id="{69364B73-353F-446D-A479-6EF645C8AB90}"/>
                </a:ext>
              </a:extLst>
            </p:cNvPr>
            <p:cNvSpPr/>
            <p:nvPr/>
          </p:nvSpPr>
          <p:spPr>
            <a:xfrm>
              <a:off x="8842596" y="540249"/>
              <a:ext cx="95091" cy="670388"/>
            </a:xfrm>
            <a:custGeom>
              <a:avLst/>
              <a:gdLst>
                <a:gd name="connsiteX0" fmla="*/ 93351 w 95091"/>
                <a:gd name="connsiteY0" fmla="*/ 339047 h 670388"/>
                <a:gd name="connsiteX1" fmla="*/ 94208 w 95091"/>
                <a:gd name="connsiteY1" fmla="*/ 629292 h 670388"/>
                <a:gd name="connsiteX2" fmla="*/ 47118 w 95091"/>
                <a:gd name="connsiteY2" fmla="*/ 670389 h 670388"/>
                <a:gd name="connsiteX3" fmla="*/ 28 w 95091"/>
                <a:gd name="connsiteY3" fmla="*/ 630148 h 670388"/>
                <a:gd name="connsiteX4" fmla="*/ 28 w 95091"/>
                <a:gd name="connsiteY4" fmla="*/ 41097 h 670388"/>
                <a:gd name="connsiteX5" fmla="*/ 47118 w 95091"/>
                <a:gd name="connsiteY5" fmla="*/ 0 h 670388"/>
                <a:gd name="connsiteX6" fmla="*/ 95064 w 95091"/>
                <a:gd name="connsiteY6" fmla="*/ 40240 h 670388"/>
                <a:gd name="connsiteX7" fmla="*/ 93351 w 95091"/>
                <a:gd name="connsiteY7" fmla="*/ 339047 h 670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091" h="670388">
                  <a:moveTo>
                    <a:pt x="93351" y="339047"/>
                  </a:moveTo>
                  <a:cubicBezTo>
                    <a:pt x="93351" y="435796"/>
                    <a:pt x="91639" y="532544"/>
                    <a:pt x="94208" y="629292"/>
                  </a:cubicBezTo>
                  <a:cubicBezTo>
                    <a:pt x="95064" y="666964"/>
                    <a:pt x="76228" y="670389"/>
                    <a:pt x="47118" y="670389"/>
                  </a:cubicBezTo>
                  <a:cubicBezTo>
                    <a:pt x="18008" y="670389"/>
                    <a:pt x="-828" y="668676"/>
                    <a:pt x="28" y="630148"/>
                  </a:cubicBezTo>
                  <a:cubicBezTo>
                    <a:pt x="1740" y="434083"/>
                    <a:pt x="1740" y="237162"/>
                    <a:pt x="28" y="41097"/>
                  </a:cubicBezTo>
                  <a:cubicBezTo>
                    <a:pt x="28" y="3425"/>
                    <a:pt x="16296" y="0"/>
                    <a:pt x="47118" y="0"/>
                  </a:cubicBezTo>
                  <a:cubicBezTo>
                    <a:pt x="76228" y="0"/>
                    <a:pt x="95920" y="1712"/>
                    <a:pt x="95064" y="40240"/>
                  </a:cubicBezTo>
                  <a:cubicBezTo>
                    <a:pt x="91639" y="139557"/>
                    <a:pt x="93351" y="239730"/>
                    <a:pt x="93351" y="339047"/>
                  </a:cubicBezTo>
                  <a:close/>
                </a:path>
              </a:pathLst>
            </a:custGeom>
            <a:solidFill>
              <a:srgbClr val="EEEDED"/>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31" name="Freeform: Shape 30">
              <a:extLst>
                <a:ext uri="{FF2B5EF4-FFF2-40B4-BE49-F238E27FC236}">
                  <a16:creationId xmlns:a16="http://schemas.microsoft.com/office/drawing/2014/main" id="{9249DAF2-AD92-420F-8D66-6B0943E3AC69}"/>
                </a:ext>
              </a:extLst>
            </p:cNvPr>
            <p:cNvSpPr/>
            <p:nvPr/>
          </p:nvSpPr>
          <p:spPr>
            <a:xfrm>
              <a:off x="11470232" y="711485"/>
              <a:ext cx="345076" cy="345040"/>
            </a:xfrm>
            <a:custGeom>
              <a:avLst/>
              <a:gdLst>
                <a:gd name="connsiteX0" fmla="*/ 173812 w 345076"/>
                <a:gd name="connsiteY0" fmla="*/ 345040 h 345040"/>
                <a:gd name="connsiteX1" fmla="*/ 7 w 345076"/>
                <a:gd name="connsiteY1" fmla="*/ 177229 h 345040"/>
                <a:gd name="connsiteX2" fmla="*/ 172956 w 345076"/>
                <a:gd name="connsiteY2" fmla="*/ 0 h 345040"/>
                <a:gd name="connsiteX3" fmla="*/ 345048 w 345076"/>
                <a:gd name="connsiteY3" fmla="*/ 170380 h 345040"/>
                <a:gd name="connsiteX4" fmla="*/ 173812 w 345076"/>
                <a:gd name="connsiteY4" fmla="*/ 345040 h 345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076" h="345040">
                  <a:moveTo>
                    <a:pt x="173812" y="345040"/>
                  </a:moveTo>
                  <a:cubicBezTo>
                    <a:pt x="77064" y="345040"/>
                    <a:pt x="864" y="271409"/>
                    <a:pt x="7" y="177229"/>
                  </a:cubicBezTo>
                  <a:cubicBezTo>
                    <a:pt x="-849" y="75344"/>
                    <a:pt x="72783" y="856"/>
                    <a:pt x="172956" y="0"/>
                  </a:cubicBezTo>
                  <a:cubicBezTo>
                    <a:pt x="267992" y="0"/>
                    <a:pt x="344192" y="74488"/>
                    <a:pt x="345048" y="170380"/>
                  </a:cubicBezTo>
                  <a:cubicBezTo>
                    <a:pt x="346760" y="267128"/>
                    <a:pt x="269704" y="345040"/>
                    <a:pt x="173812" y="345040"/>
                  </a:cubicBezTo>
                  <a:close/>
                </a:path>
              </a:pathLst>
            </a:custGeom>
            <a:solidFill>
              <a:srgbClr val="D7E0F5"/>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32" name="Freeform: Shape 31">
              <a:extLst>
                <a:ext uri="{FF2B5EF4-FFF2-40B4-BE49-F238E27FC236}">
                  <a16:creationId xmlns:a16="http://schemas.microsoft.com/office/drawing/2014/main" id="{59C8636D-C673-4F0E-8910-5E4CA5F3E095}"/>
                </a:ext>
              </a:extLst>
            </p:cNvPr>
            <p:cNvSpPr/>
            <p:nvPr/>
          </p:nvSpPr>
          <p:spPr>
            <a:xfrm>
              <a:off x="9124201" y="1771435"/>
              <a:ext cx="2207490" cy="391654"/>
            </a:xfrm>
            <a:custGeom>
              <a:avLst/>
              <a:gdLst>
                <a:gd name="connsiteX0" fmla="*/ 112265 w 2207490"/>
                <a:gd name="connsiteY0" fmla="*/ 369014 h 391654"/>
                <a:gd name="connsiteX1" fmla="*/ 7811 w 2207490"/>
                <a:gd name="connsiteY1" fmla="*/ 139557 h 391654"/>
                <a:gd name="connsiteX2" fmla="*/ 174766 w 2207490"/>
                <a:gd name="connsiteY2" fmla="*/ 1712 h 391654"/>
                <a:gd name="connsiteX3" fmla="*/ 213294 w 2207490"/>
                <a:gd name="connsiteY3" fmla="*/ 0 h 391654"/>
                <a:gd name="connsiteX4" fmla="*/ 1997573 w 2207490"/>
                <a:gd name="connsiteY4" fmla="*/ 0 h 391654"/>
                <a:gd name="connsiteX5" fmla="*/ 2207337 w 2207490"/>
                <a:gd name="connsiteY5" fmla="*/ 201202 h 391654"/>
                <a:gd name="connsiteX6" fmla="*/ 2123431 w 2207490"/>
                <a:gd name="connsiteY6" fmla="*/ 353602 h 391654"/>
                <a:gd name="connsiteX7" fmla="*/ 2018121 w 2207490"/>
                <a:gd name="connsiteY7" fmla="*/ 391274 h 391654"/>
                <a:gd name="connsiteX8" fmla="*/ 197026 w 2207490"/>
                <a:gd name="connsiteY8" fmla="*/ 391274 h 391654"/>
                <a:gd name="connsiteX9" fmla="*/ 112265 w 2207490"/>
                <a:gd name="connsiteY9" fmla="*/ 369014 h 391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7490" h="391654">
                  <a:moveTo>
                    <a:pt x="112265" y="369014"/>
                  </a:moveTo>
                  <a:cubicBezTo>
                    <a:pt x="17229" y="304800"/>
                    <a:pt x="-17019" y="231169"/>
                    <a:pt x="7811" y="139557"/>
                  </a:cubicBezTo>
                  <a:cubicBezTo>
                    <a:pt x="28359" y="63357"/>
                    <a:pt x="95998" y="7706"/>
                    <a:pt x="174766" y="1712"/>
                  </a:cubicBezTo>
                  <a:cubicBezTo>
                    <a:pt x="187609" y="856"/>
                    <a:pt x="200451" y="0"/>
                    <a:pt x="213294" y="0"/>
                  </a:cubicBezTo>
                  <a:cubicBezTo>
                    <a:pt x="808339" y="0"/>
                    <a:pt x="1402528" y="0"/>
                    <a:pt x="1997573" y="0"/>
                  </a:cubicBezTo>
                  <a:cubicBezTo>
                    <a:pt x="2126000" y="0"/>
                    <a:pt x="2211618" y="83050"/>
                    <a:pt x="2207337" y="201202"/>
                  </a:cubicBezTo>
                  <a:cubicBezTo>
                    <a:pt x="2204768" y="265416"/>
                    <a:pt x="2171378" y="313362"/>
                    <a:pt x="2123431" y="353602"/>
                  </a:cubicBezTo>
                  <a:cubicBezTo>
                    <a:pt x="2094322" y="382712"/>
                    <a:pt x="2056650" y="391274"/>
                    <a:pt x="2018121" y="391274"/>
                  </a:cubicBezTo>
                  <a:cubicBezTo>
                    <a:pt x="1411090" y="392130"/>
                    <a:pt x="804058" y="391274"/>
                    <a:pt x="197026" y="391274"/>
                  </a:cubicBezTo>
                  <a:cubicBezTo>
                    <a:pt x="167917" y="391274"/>
                    <a:pt x="137094" y="389562"/>
                    <a:pt x="112265" y="369014"/>
                  </a:cubicBezTo>
                  <a:close/>
                </a:path>
              </a:pathLst>
            </a:custGeom>
            <a:solidFill>
              <a:srgbClr val="E7EBF6"/>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33" name="Freeform: Shape 32">
              <a:extLst>
                <a:ext uri="{FF2B5EF4-FFF2-40B4-BE49-F238E27FC236}">
                  <a16:creationId xmlns:a16="http://schemas.microsoft.com/office/drawing/2014/main" id="{54104DDC-0542-458B-BF2C-C460F80700B8}"/>
                </a:ext>
              </a:extLst>
            </p:cNvPr>
            <p:cNvSpPr/>
            <p:nvPr/>
          </p:nvSpPr>
          <p:spPr>
            <a:xfrm>
              <a:off x="8842596" y="1626741"/>
              <a:ext cx="95091" cy="670388"/>
            </a:xfrm>
            <a:custGeom>
              <a:avLst/>
              <a:gdLst>
                <a:gd name="connsiteX0" fmla="*/ 93351 w 95091"/>
                <a:gd name="connsiteY0" fmla="*/ 339047 h 670388"/>
                <a:gd name="connsiteX1" fmla="*/ 94208 w 95091"/>
                <a:gd name="connsiteY1" fmla="*/ 629292 h 670388"/>
                <a:gd name="connsiteX2" fmla="*/ 47118 w 95091"/>
                <a:gd name="connsiteY2" fmla="*/ 670389 h 670388"/>
                <a:gd name="connsiteX3" fmla="*/ 28 w 95091"/>
                <a:gd name="connsiteY3" fmla="*/ 630148 h 670388"/>
                <a:gd name="connsiteX4" fmla="*/ 28 w 95091"/>
                <a:gd name="connsiteY4" fmla="*/ 41097 h 670388"/>
                <a:gd name="connsiteX5" fmla="*/ 47118 w 95091"/>
                <a:gd name="connsiteY5" fmla="*/ 0 h 670388"/>
                <a:gd name="connsiteX6" fmla="*/ 95064 w 95091"/>
                <a:gd name="connsiteY6" fmla="*/ 40240 h 670388"/>
                <a:gd name="connsiteX7" fmla="*/ 93351 w 95091"/>
                <a:gd name="connsiteY7" fmla="*/ 339047 h 670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091" h="670388">
                  <a:moveTo>
                    <a:pt x="93351" y="339047"/>
                  </a:moveTo>
                  <a:cubicBezTo>
                    <a:pt x="93351" y="435795"/>
                    <a:pt x="91639" y="532544"/>
                    <a:pt x="94208" y="629292"/>
                  </a:cubicBezTo>
                  <a:cubicBezTo>
                    <a:pt x="95064" y="666964"/>
                    <a:pt x="76228" y="670389"/>
                    <a:pt x="47118" y="670389"/>
                  </a:cubicBezTo>
                  <a:cubicBezTo>
                    <a:pt x="18008" y="670389"/>
                    <a:pt x="-828" y="668676"/>
                    <a:pt x="28" y="630148"/>
                  </a:cubicBezTo>
                  <a:cubicBezTo>
                    <a:pt x="1740" y="434083"/>
                    <a:pt x="1740" y="237162"/>
                    <a:pt x="28" y="41097"/>
                  </a:cubicBezTo>
                  <a:cubicBezTo>
                    <a:pt x="28" y="3425"/>
                    <a:pt x="16296" y="0"/>
                    <a:pt x="47118" y="0"/>
                  </a:cubicBezTo>
                  <a:cubicBezTo>
                    <a:pt x="76228" y="0"/>
                    <a:pt x="95920" y="1712"/>
                    <a:pt x="95064" y="40240"/>
                  </a:cubicBezTo>
                  <a:cubicBezTo>
                    <a:pt x="91639" y="139557"/>
                    <a:pt x="93351" y="239730"/>
                    <a:pt x="93351" y="339047"/>
                  </a:cubicBezTo>
                  <a:close/>
                </a:path>
              </a:pathLst>
            </a:custGeom>
            <a:solidFill>
              <a:srgbClr val="EEEDED"/>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34" name="Freeform: Shape 33">
              <a:extLst>
                <a:ext uri="{FF2B5EF4-FFF2-40B4-BE49-F238E27FC236}">
                  <a16:creationId xmlns:a16="http://schemas.microsoft.com/office/drawing/2014/main" id="{2885A11C-DA0D-4339-A0B2-408D68382ACD}"/>
                </a:ext>
              </a:extLst>
            </p:cNvPr>
            <p:cNvSpPr/>
            <p:nvPr/>
          </p:nvSpPr>
          <p:spPr>
            <a:xfrm>
              <a:off x="11470232" y="1798833"/>
              <a:ext cx="345076" cy="345040"/>
            </a:xfrm>
            <a:custGeom>
              <a:avLst/>
              <a:gdLst>
                <a:gd name="connsiteX0" fmla="*/ 173812 w 345076"/>
                <a:gd name="connsiteY0" fmla="*/ 345040 h 345040"/>
                <a:gd name="connsiteX1" fmla="*/ 7 w 345076"/>
                <a:gd name="connsiteY1" fmla="*/ 177229 h 345040"/>
                <a:gd name="connsiteX2" fmla="*/ 172956 w 345076"/>
                <a:gd name="connsiteY2" fmla="*/ 0 h 345040"/>
                <a:gd name="connsiteX3" fmla="*/ 345048 w 345076"/>
                <a:gd name="connsiteY3" fmla="*/ 170380 h 345040"/>
                <a:gd name="connsiteX4" fmla="*/ 173812 w 345076"/>
                <a:gd name="connsiteY4" fmla="*/ 345040 h 345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076" h="345040">
                  <a:moveTo>
                    <a:pt x="173812" y="345040"/>
                  </a:moveTo>
                  <a:cubicBezTo>
                    <a:pt x="77064" y="345040"/>
                    <a:pt x="864" y="271409"/>
                    <a:pt x="7" y="177229"/>
                  </a:cubicBezTo>
                  <a:cubicBezTo>
                    <a:pt x="-849" y="75344"/>
                    <a:pt x="72783" y="856"/>
                    <a:pt x="172956" y="0"/>
                  </a:cubicBezTo>
                  <a:cubicBezTo>
                    <a:pt x="267992" y="0"/>
                    <a:pt x="344192" y="74488"/>
                    <a:pt x="345048" y="170380"/>
                  </a:cubicBezTo>
                  <a:cubicBezTo>
                    <a:pt x="346760" y="266272"/>
                    <a:pt x="269704" y="344184"/>
                    <a:pt x="173812" y="345040"/>
                  </a:cubicBezTo>
                  <a:close/>
                </a:path>
              </a:pathLst>
            </a:custGeom>
            <a:solidFill>
              <a:srgbClr val="D7E0F5"/>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35" name="Freeform: Shape 34">
              <a:extLst>
                <a:ext uri="{FF2B5EF4-FFF2-40B4-BE49-F238E27FC236}">
                  <a16:creationId xmlns:a16="http://schemas.microsoft.com/office/drawing/2014/main" id="{F5378C71-7ED2-4404-9A53-70C8BEF15CA6}"/>
                </a:ext>
              </a:extLst>
            </p:cNvPr>
            <p:cNvSpPr/>
            <p:nvPr/>
          </p:nvSpPr>
          <p:spPr>
            <a:xfrm>
              <a:off x="9165298" y="2988067"/>
              <a:ext cx="2207490" cy="391654"/>
            </a:xfrm>
            <a:custGeom>
              <a:avLst/>
              <a:gdLst>
                <a:gd name="connsiteX0" fmla="*/ 112264 w 2207490"/>
                <a:gd name="connsiteY0" fmla="*/ 369014 h 391654"/>
                <a:gd name="connsiteX1" fmla="*/ 7811 w 2207490"/>
                <a:gd name="connsiteY1" fmla="*/ 139557 h 391654"/>
                <a:gd name="connsiteX2" fmla="*/ 174766 w 2207490"/>
                <a:gd name="connsiteY2" fmla="*/ 1712 h 391654"/>
                <a:gd name="connsiteX3" fmla="*/ 213294 w 2207490"/>
                <a:gd name="connsiteY3" fmla="*/ 0 h 391654"/>
                <a:gd name="connsiteX4" fmla="*/ 1997573 w 2207490"/>
                <a:gd name="connsiteY4" fmla="*/ 0 h 391654"/>
                <a:gd name="connsiteX5" fmla="*/ 2207337 w 2207490"/>
                <a:gd name="connsiteY5" fmla="*/ 201202 h 391654"/>
                <a:gd name="connsiteX6" fmla="*/ 2123431 w 2207490"/>
                <a:gd name="connsiteY6" fmla="*/ 353602 h 391654"/>
                <a:gd name="connsiteX7" fmla="*/ 2018120 w 2207490"/>
                <a:gd name="connsiteY7" fmla="*/ 391274 h 391654"/>
                <a:gd name="connsiteX8" fmla="*/ 197026 w 2207490"/>
                <a:gd name="connsiteY8" fmla="*/ 391274 h 391654"/>
                <a:gd name="connsiteX9" fmla="*/ 112264 w 2207490"/>
                <a:gd name="connsiteY9" fmla="*/ 369014 h 391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7490" h="391654">
                  <a:moveTo>
                    <a:pt x="112264" y="369014"/>
                  </a:moveTo>
                  <a:cubicBezTo>
                    <a:pt x="17229" y="304800"/>
                    <a:pt x="-17019" y="231169"/>
                    <a:pt x="7811" y="139557"/>
                  </a:cubicBezTo>
                  <a:cubicBezTo>
                    <a:pt x="28359" y="63357"/>
                    <a:pt x="95997" y="7706"/>
                    <a:pt x="174766" y="1712"/>
                  </a:cubicBezTo>
                  <a:cubicBezTo>
                    <a:pt x="187609" y="856"/>
                    <a:pt x="200451" y="0"/>
                    <a:pt x="213294" y="0"/>
                  </a:cubicBezTo>
                  <a:cubicBezTo>
                    <a:pt x="808339" y="0"/>
                    <a:pt x="1402528" y="0"/>
                    <a:pt x="1997573" y="0"/>
                  </a:cubicBezTo>
                  <a:cubicBezTo>
                    <a:pt x="2126000" y="0"/>
                    <a:pt x="2211618" y="83050"/>
                    <a:pt x="2207337" y="201202"/>
                  </a:cubicBezTo>
                  <a:cubicBezTo>
                    <a:pt x="2204768" y="265416"/>
                    <a:pt x="2171377" y="313362"/>
                    <a:pt x="2123431" y="353602"/>
                  </a:cubicBezTo>
                  <a:cubicBezTo>
                    <a:pt x="2094321" y="382712"/>
                    <a:pt x="2056649" y="391274"/>
                    <a:pt x="2018120" y="391274"/>
                  </a:cubicBezTo>
                  <a:cubicBezTo>
                    <a:pt x="1411090" y="392130"/>
                    <a:pt x="804058" y="391274"/>
                    <a:pt x="197026" y="391274"/>
                  </a:cubicBezTo>
                  <a:cubicBezTo>
                    <a:pt x="167060" y="391274"/>
                    <a:pt x="137094" y="389562"/>
                    <a:pt x="112264" y="369014"/>
                  </a:cubicBezTo>
                  <a:close/>
                </a:path>
              </a:pathLst>
            </a:custGeom>
            <a:solidFill>
              <a:srgbClr val="E7EBF6"/>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36" name="Freeform: Shape 35">
              <a:extLst>
                <a:ext uri="{FF2B5EF4-FFF2-40B4-BE49-F238E27FC236}">
                  <a16:creationId xmlns:a16="http://schemas.microsoft.com/office/drawing/2014/main" id="{80FCDAFF-11D5-4BFF-9BF0-3C4BBDC1E731}"/>
                </a:ext>
              </a:extLst>
            </p:cNvPr>
            <p:cNvSpPr/>
            <p:nvPr/>
          </p:nvSpPr>
          <p:spPr>
            <a:xfrm>
              <a:off x="8882836" y="2843373"/>
              <a:ext cx="95090" cy="670388"/>
            </a:xfrm>
            <a:custGeom>
              <a:avLst/>
              <a:gdLst>
                <a:gd name="connsiteX0" fmla="*/ 93352 w 95090"/>
                <a:gd name="connsiteY0" fmla="*/ 339047 h 670388"/>
                <a:gd name="connsiteX1" fmla="*/ 94208 w 95090"/>
                <a:gd name="connsiteY1" fmla="*/ 629292 h 670388"/>
                <a:gd name="connsiteX2" fmla="*/ 47118 w 95090"/>
                <a:gd name="connsiteY2" fmla="*/ 670389 h 670388"/>
                <a:gd name="connsiteX3" fmla="*/ 28 w 95090"/>
                <a:gd name="connsiteY3" fmla="*/ 630148 h 670388"/>
                <a:gd name="connsiteX4" fmla="*/ 28 w 95090"/>
                <a:gd name="connsiteY4" fmla="*/ 41097 h 670388"/>
                <a:gd name="connsiteX5" fmla="*/ 47118 w 95090"/>
                <a:gd name="connsiteY5" fmla="*/ 0 h 670388"/>
                <a:gd name="connsiteX6" fmla="*/ 95064 w 95090"/>
                <a:gd name="connsiteY6" fmla="*/ 40240 h 670388"/>
                <a:gd name="connsiteX7" fmla="*/ 93352 w 95090"/>
                <a:gd name="connsiteY7" fmla="*/ 339047 h 670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090" h="670388">
                  <a:moveTo>
                    <a:pt x="93352" y="339047"/>
                  </a:moveTo>
                  <a:cubicBezTo>
                    <a:pt x="93352" y="435795"/>
                    <a:pt x="91639" y="532544"/>
                    <a:pt x="94208" y="629292"/>
                  </a:cubicBezTo>
                  <a:cubicBezTo>
                    <a:pt x="95064" y="666964"/>
                    <a:pt x="76228" y="670389"/>
                    <a:pt x="47118" y="670389"/>
                  </a:cubicBezTo>
                  <a:cubicBezTo>
                    <a:pt x="18008" y="670389"/>
                    <a:pt x="-828" y="668676"/>
                    <a:pt x="28" y="630148"/>
                  </a:cubicBezTo>
                  <a:cubicBezTo>
                    <a:pt x="1740" y="434083"/>
                    <a:pt x="1740" y="237162"/>
                    <a:pt x="28" y="41097"/>
                  </a:cubicBezTo>
                  <a:cubicBezTo>
                    <a:pt x="28" y="3425"/>
                    <a:pt x="16296" y="0"/>
                    <a:pt x="47118" y="0"/>
                  </a:cubicBezTo>
                  <a:cubicBezTo>
                    <a:pt x="76228" y="0"/>
                    <a:pt x="95920" y="1712"/>
                    <a:pt x="95064" y="40240"/>
                  </a:cubicBezTo>
                  <a:cubicBezTo>
                    <a:pt x="91639" y="140413"/>
                    <a:pt x="93352" y="239730"/>
                    <a:pt x="93352" y="339047"/>
                  </a:cubicBezTo>
                  <a:close/>
                </a:path>
              </a:pathLst>
            </a:custGeom>
            <a:solidFill>
              <a:srgbClr val="EEEDED"/>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37" name="Freeform: Shape 36">
              <a:extLst>
                <a:ext uri="{FF2B5EF4-FFF2-40B4-BE49-F238E27FC236}">
                  <a16:creationId xmlns:a16="http://schemas.microsoft.com/office/drawing/2014/main" id="{2B8AA7F3-B66A-4BA9-A01B-FDC1F7656A52}"/>
                </a:ext>
              </a:extLst>
            </p:cNvPr>
            <p:cNvSpPr/>
            <p:nvPr/>
          </p:nvSpPr>
          <p:spPr>
            <a:xfrm>
              <a:off x="11510473" y="3015465"/>
              <a:ext cx="345109" cy="345040"/>
            </a:xfrm>
            <a:custGeom>
              <a:avLst/>
              <a:gdLst>
                <a:gd name="connsiteX0" fmla="*/ 173811 w 345109"/>
                <a:gd name="connsiteY0" fmla="*/ 345040 h 345040"/>
                <a:gd name="connsiteX1" fmla="*/ 7 w 345109"/>
                <a:gd name="connsiteY1" fmla="*/ 177229 h 345040"/>
                <a:gd name="connsiteX2" fmla="*/ 172955 w 345109"/>
                <a:gd name="connsiteY2" fmla="*/ 0 h 345040"/>
                <a:gd name="connsiteX3" fmla="*/ 345047 w 345109"/>
                <a:gd name="connsiteY3" fmla="*/ 170380 h 345040"/>
                <a:gd name="connsiteX4" fmla="*/ 173811 w 345109"/>
                <a:gd name="connsiteY4" fmla="*/ 345040 h 345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09" h="345040">
                  <a:moveTo>
                    <a:pt x="173811" y="345040"/>
                  </a:moveTo>
                  <a:cubicBezTo>
                    <a:pt x="77064" y="345040"/>
                    <a:pt x="863" y="271409"/>
                    <a:pt x="7" y="177229"/>
                  </a:cubicBezTo>
                  <a:cubicBezTo>
                    <a:pt x="-849" y="75344"/>
                    <a:pt x="72783" y="856"/>
                    <a:pt x="172955" y="0"/>
                  </a:cubicBezTo>
                  <a:cubicBezTo>
                    <a:pt x="267991" y="0"/>
                    <a:pt x="344191" y="74487"/>
                    <a:pt x="345047" y="170380"/>
                  </a:cubicBezTo>
                  <a:cubicBezTo>
                    <a:pt x="347616" y="266272"/>
                    <a:pt x="270560" y="344184"/>
                    <a:pt x="173811" y="345040"/>
                  </a:cubicBezTo>
                  <a:close/>
                </a:path>
              </a:pathLst>
            </a:custGeom>
            <a:solidFill>
              <a:srgbClr val="D7E0F5"/>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38" name="Freeform: Shape 37">
              <a:extLst>
                <a:ext uri="{FF2B5EF4-FFF2-40B4-BE49-F238E27FC236}">
                  <a16:creationId xmlns:a16="http://schemas.microsoft.com/office/drawing/2014/main" id="{442A209C-4CEA-413B-8AEA-5DBE85442302}"/>
                </a:ext>
              </a:extLst>
            </p:cNvPr>
            <p:cNvSpPr/>
            <p:nvPr/>
          </p:nvSpPr>
          <p:spPr>
            <a:xfrm>
              <a:off x="9165298" y="4154184"/>
              <a:ext cx="2207490" cy="391654"/>
            </a:xfrm>
            <a:custGeom>
              <a:avLst/>
              <a:gdLst>
                <a:gd name="connsiteX0" fmla="*/ 112264 w 2207490"/>
                <a:gd name="connsiteY0" fmla="*/ 369013 h 391654"/>
                <a:gd name="connsiteX1" fmla="*/ 7811 w 2207490"/>
                <a:gd name="connsiteY1" fmla="*/ 139557 h 391654"/>
                <a:gd name="connsiteX2" fmla="*/ 174766 w 2207490"/>
                <a:gd name="connsiteY2" fmla="*/ 1712 h 391654"/>
                <a:gd name="connsiteX3" fmla="*/ 213294 w 2207490"/>
                <a:gd name="connsiteY3" fmla="*/ 0 h 391654"/>
                <a:gd name="connsiteX4" fmla="*/ 1997573 w 2207490"/>
                <a:gd name="connsiteY4" fmla="*/ 0 h 391654"/>
                <a:gd name="connsiteX5" fmla="*/ 2207337 w 2207490"/>
                <a:gd name="connsiteY5" fmla="*/ 201202 h 391654"/>
                <a:gd name="connsiteX6" fmla="*/ 2123431 w 2207490"/>
                <a:gd name="connsiteY6" fmla="*/ 353602 h 391654"/>
                <a:gd name="connsiteX7" fmla="*/ 2018120 w 2207490"/>
                <a:gd name="connsiteY7" fmla="*/ 391274 h 391654"/>
                <a:gd name="connsiteX8" fmla="*/ 197026 w 2207490"/>
                <a:gd name="connsiteY8" fmla="*/ 391274 h 391654"/>
                <a:gd name="connsiteX9" fmla="*/ 112264 w 2207490"/>
                <a:gd name="connsiteY9" fmla="*/ 369013 h 391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7490" h="391654">
                  <a:moveTo>
                    <a:pt x="112264" y="369013"/>
                  </a:moveTo>
                  <a:cubicBezTo>
                    <a:pt x="17229" y="304800"/>
                    <a:pt x="-17019" y="231169"/>
                    <a:pt x="7811" y="139557"/>
                  </a:cubicBezTo>
                  <a:cubicBezTo>
                    <a:pt x="28359" y="63357"/>
                    <a:pt x="95997" y="7706"/>
                    <a:pt x="174766" y="1712"/>
                  </a:cubicBezTo>
                  <a:cubicBezTo>
                    <a:pt x="187609" y="856"/>
                    <a:pt x="200451" y="0"/>
                    <a:pt x="213294" y="0"/>
                  </a:cubicBezTo>
                  <a:cubicBezTo>
                    <a:pt x="808339" y="0"/>
                    <a:pt x="1402528" y="0"/>
                    <a:pt x="1997573" y="0"/>
                  </a:cubicBezTo>
                  <a:cubicBezTo>
                    <a:pt x="2126000" y="0"/>
                    <a:pt x="2211618" y="83049"/>
                    <a:pt x="2207337" y="201202"/>
                  </a:cubicBezTo>
                  <a:cubicBezTo>
                    <a:pt x="2204768" y="265416"/>
                    <a:pt x="2171377" y="313362"/>
                    <a:pt x="2123431" y="353602"/>
                  </a:cubicBezTo>
                  <a:cubicBezTo>
                    <a:pt x="2094321" y="382712"/>
                    <a:pt x="2056649" y="391274"/>
                    <a:pt x="2018120" y="391274"/>
                  </a:cubicBezTo>
                  <a:cubicBezTo>
                    <a:pt x="1411090" y="392130"/>
                    <a:pt x="804058" y="391274"/>
                    <a:pt x="197026" y="391274"/>
                  </a:cubicBezTo>
                  <a:cubicBezTo>
                    <a:pt x="167060" y="391274"/>
                    <a:pt x="137094" y="389562"/>
                    <a:pt x="112264" y="369013"/>
                  </a:cubicBezTo>
                  <a:close/>
                </a:path>
              </a:pathLst>
            </a:custGeom>
            <a:solidFill>
              <a:srgbClr val="E7EBF6"/>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39" name="Freeform: Shape 38">
              <a:extLst>
                <a:ext uri="{FF2B5EF4-FFF2-40B4-BE49-F238E27FC236}">
                  <a16:creationId xmlns:a16="http://schemas.microsoft.com/office/drawing/2014/main" id="{8B8043E8-FFE4-43EE-9C90-A63B16E7887A}"/>
                </a:ext>
              </a:extLst>
            </p:cNvPr>
            <p:cNvSpPr/>
            <p:nvPr/>
          </p:nvSpPr>
          <p:spPr>
            <a:xfrm>
              <a:off x="8882836" y="4009489"/>
              <a:ext cx="95090" cy="670388"/>
            </a:xfrm>
            <a:custGeom>
              <a:avLst/>
              <a:gdLst>
                <a:gd name="connsiteX0" fmla="*/ 93352 w 95090"/>
                <a:gd name="connsiteY0" fmla="*/ 339047 h 670388"/>
                <a:gd name="connsiteX1" fmla="*/ 94208 w 95090"/>
                <a:gd name="connsiteY1" fmla="*/ 629292 h 670388"/>
                <a:gd name="connsiteX2" fmla="*/ 47118 w 95090"/>
                <a:gd name="connsiteY2" fmla="*/ 670389 h 670388"/>
                <a:gd name="connsiteX3" fmla="*/ 28 w 95090"/>
                <a:gd name="connsiteY3" fmla="*/ 630149 h 670388"/>
                <a:gd name="connsiteX4" fmla="*/ 28 w 95090"/>
                <a:gd name="connsiteY4" fmla="*/ 41097 h 670388"/>
                <a:gd name="connsiteX5" fmla="*/ 47118 w 95090"/>
                <a:gd name="connsiteY5" fmla="*/ 0 h 670388"/>
                <a:gd name="connsiteX6" fmla="*/ 95064 w 95090"/>
                <a:gd name="connsiteY6" fmla="*/ 40241 h 670388"/>
                <a:gd name="connsiteX7" fmla="*/ 93352 w 95090"/>
                <a:gd name="connsiteY7" fmla="*/ 339047 h 670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090" h="670388">
                  <a:moveTo>
                    <a:pt x="93352" y="339047"/>
                  </a:moveTo>
                  <a:cubicBezTo>
                    <a:pt x="93352" y="435796"/>
                    <a:pt x="91639" y="532544"/>
                    <a:pt x="94208" y="629292"/>
                  </a:cubicBezTo>
                  <a:cubicBezTo>
                    <a:pt x="95064" y="666964"/>
                    <a:pt x="76228" y="670389"/>
                    <a:pt x="47118" y="670389"/>
                  </a:cubicBezTo>
                  <a:cubicBezTo>
                    <a:pt x="18008" y="670389"/>
                    <a:pt x="-828" y="668677"/>
                    <a:pt x="28" y="630149"/>
                  </a:cubicBezTo>
                  <a:cubicBezTo>
                    <a:pt x="1740" y="434083"/>
                    <a:pt x="1740" y="237162"/>
                    <a:pt x="28" y="41097"/>
                  </a:cubicBezTo>
                  <a:cubicBezTo>
                    <a:pt x="28" y="3425"/>
                    <a:pt x="16296" y="0"/>
                    <a:pt x="47118" y="0"/>
                  </a:cubicBezTo>
                  <a:cubicBezTo>
                    <a:pt x="76228" y="0"/>
                    <a:pt x="95920" y="1712"/>
                    <a:pt x="95064" y="40241"/>
                  </a:cubicBezTo>
                  <a:cubicBezTo>
                    <a:pt x="91639" y="139557"/>
                    <a:pt x="93352" y="239730"/>
                    <a:pt x="93352" y="339047"/>
                  </a:cubicBezTo>
                  <a:close/>
                </a:path>
              </a:pathLst>
            </a:custGeom>
            <a:solidFill>
              <a:srgbClr val="EEEDED"/>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40" name="Freeform: Shape 39">
              <a:extLst>
                <a:ext uri="{FF2B5EF4-FFF2-40B4-BE49-F238E27FC236}">
                  <a16:creationId xmlns:a16="http://schemas.microsoft.com/office/drawing/2014/main" id="{3BFBBD48-D37A-403E-9B9E-EE9E9E80CA15}"/>
                </a:ext>
              </a:extLst>
            </p:cNvPr>
            <p:cNvSpPr/>
            <p:nvPr/>
          </p:nvSpPr>
          <p:spPr>
            <a:xfrm>
              <a:off x="11510473" y="4181581"/>
              <a:ext cx="345109" cy="345040"/>
            </a:xfrm>
            <a:custGeom>
              <a:avLst/>
              <a:gdLst>
                <a:gd name="connsiteX0" fmla="*/ 173811 w 345109"/>
                <a:gd name="connsiteY0" fmla="*/ 345041 h 345040"/>
                <a:gd name="connsiteX1" fmla="*/ 7 w 345109"/>
                <a:gd name="connsiteY1" fmla="*/ 177229 h 345040"/>
                <a:gd name="connsiteX2" fmla="*/ 172955 w 345109"/>
                <a:gd name="connsiteY2" fmla="*/ 0 h 345040"/>
                <a:gd name="connsiteX3" fmla="*/ 345047 w 345109"/>
                <a:gd name="connsiteY3" fmla="*/ 170380 h 345040"/>
                <a:gd name="connsiteX4" fmla="*/ 173811 w 345109"/>
                <a:gd name="connsiteY4" fmla="*/ 345041 h 345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09" h="345040">
                  <a:moveTo>
                    <a:pt x="173811" y="345041"/>
                  </a:moveTo>
                  <a:cubicBezTo>
                    <a:pt x="77064" y="345041"/>
                    <a:pt x="863" y="271409"/>
                    <a:pt x="7" y="177229"/>
                  </a:cubicBezTo>
                  <a:cubicBezTo>
                    <a:pt x="-849" y="75344"/>
                    <a:pt x="72783" y="856"/>
                    <a:pt x="172955" y="0"/>
                  </a:cubicBezTo>
                  <a:cubicBezTo>
                    <a:pt x="267991" y="0"/>
                    <a:pt x="344191" y="74488"/>
                    <a:pt x="345047" y="170380"/>
                  </a:cubicBezTo>
                  <a:cubicBezTo>
                    <a:pt x="347616" y="266272"/>
                    <a:pt x="270560" y="344184"/>
                    <a:pt x="173811" y="345041"/>
                  </a:cubicBezTo>
                  <a:close/>
                </a:path>
              </a:pathLst>
            </a:custGeom>
            <a:solidFill>
              <a:srgbClr val="D7E0F5"/>
            </a:solidFill>
            <a:ln w="8558" cap="flat">
              <a:noFill/>
              <a:prstDash val="solid"/>
              <a:miter/>
            </a:ln>
          </p:spPr>
          <p:txBody>
            <a:bodyPr rtlCol="0" anchor="ctr"/>
            <a:lstStyle/>
            <a:p>
              <a:pPr algn="ctr" rtl="1"/>
              <a:endParaRPr lang="en-US">
                <a:cs typeface="B Nazanin" panose="00000400000000000000" pitchFamily="2" charset="-78"/>
              </a:endParaRPr>
            </a:p>
          </p:txBody>
        </p:sp>
      </p:grpSp>
      <p:grpSp>
        <p:nvGrpSpPr>
          <p:cNvPr id="101" name="Group 100">
            <a:extLst>
              <a:ext uri="{FF2B5EF4-FFF2-40B4-BE49-F238E27FC236}">
                <a16:creationId xmlns:a16="http://schemas.microsoft.com/office/drawing/2014/main" id="{B56FE698-8E39-477C-9BD4-AAA30CD7BF43}"/>
              </a:ext>
            </a:extLst>
          </p:cNvPr>
          <p:cNvGrpSpPr/>
          <p:nvPr/>
        </p:nvGrpSpPr>
        <p:grpSpPr>
          <a:xfrm>
            <a:off x="8229628" y="2118947"/>
            <a:ext cx="3295663" cy="3488970"/>
            <a:chOff x="5304777" y="1737360"/>
            <a:chExt cx="3295663" cy="3488970"/>
          </a:xfrm>
        </p:grpSpPr>
        <p:pic>
          <p:nvPicPr>
            <p:cNvPr id="102" name="Picture 2" descr="E:\002-KIMS BUSINESS\007-02-MaxPPT-Contents\151119-com-Computer Desk\png\노트북.png">
              <a:extLst>
                <a:ext uri="{FF2B5EF4-FFF2-40B4-BE49-F238E27FC236}">
                  <a16:creationId xmlns:a16="http://schemas.microsoft.com/office/drawing/2014/main" id="{18A6DE3E-982D-4854-815D-A8DB41E1F0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748174">
              <a:off x="5081275" y="2280629"/>
              <a:ext cx="3169203" cy="2722199"/>
            </a:xfrm>
            <a:prstGeom prst="rect">
              <a:avLst/>
            </a:prstGeom>
            <a:noFill/>
            <a:extLst>
              <a:ext uri="{909E8E84-426E-40DD-AFC4-6F175D3DCCD1}">
                <a14:hiddenFill xmlns:a14="http://schemas.microsoft.com/office/drawing/2010/main">
                  <a:solidFill>
                    <a:srgbClr val="FFFFFF"/>
                  </a:solidFill>
                </a14:hiddenFill>
              </a:ext>
            </a:extLst>
          </p:spPr>
        </p:pic>
        <p:sp>
          <p:nvSpPr>
            <p:cNvPr id="103" name="Freeform 2">
              <a:extLst>
                <a:ext uri="{FF2B5EF4-FFF2-40B4-BE49-F238E27FC236}">
                  <a16:creationId xmlns:a16="http://schemas.microsoft.com/office/drawing/2014/main" id="{05A0F470-2F5A-42BA-9F25-02041A662CA4}"/>
                </a:ext>
              </a:extLst>
            </p:cNvPr>
            <p:cNvSpPr/>
            <p:nvPr/>
          </p:nvSpPr>
          <p:spPr>
            <a:xfrm>
              <a:off x="6344920" y="1737360"/>
              <a:ext cx="2255520" cy="2438400"/>
            </a:xfrm>
            <a:custGeom>
              <a:avLst/>
              <a:gdLst>
                <a:gd name="connsiteX0" fmla="*/ 223520 w 2255520"/>
                <a:gd name="connsiteY0" fmla="*/ 0 h 2438400"/>
                <a:gd name="connsiteX1" fmla="*/ 2255520 w 2255520"/>
                <a:gd name="connsiteY1" fmla="*/ 2052320 h 2438400"/>
                <a:gd name="connsiteX2" fmla="*/ 1696720 w 2255520"/>
                <a:gd name="connsiteY2" fmla="*/ 2438400 h 2438400"/>
                <a:gd name="connsiteX3" fmla="*/ 0 w 2255520"/>
                <a:gd name="connsiteY3" fmla="*/ 716280 h 2438400"/>
                <a:gd name="connsiteX4" fmla="*/ 223520 w 2255520"/>
                <a:gd name="connsiteY4" fmla="*/ 0 h 243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5520" h="2438400">
                  <a:moveTo>
                    <a:pt x="223520" y="0"/>
                  </a:moveTo>
                  <a:lnTo>
                    <a:pt x="2255520" y="2052320"/>
                  </a:lnTo>
                  <a:lnTo>
                    <a:pt x="1696720" y="2438400"/>
                  </a:lnTo>
                  <a:lnTo>
                    <a:pt x="0" y="716280"/>
                  </a:lnTo>
                  <a:lnTo>
                    <a:pt x="223520" y="0"/>
                  </a:lnTo>
                  <a:close/>
                </a:path>
              </a:pathLst>
            </a:custGeom>
            <a:solidFill>
              <a:schemeClr val="tx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grpSp>
        <p:nvGrpSpPr>
          <p:cNvPr id="104" name="Group 103">
            <a:extLst>
              <a:ext uri="{FF2B5EF4-FFF2-40B4-BE49-F238E27FC236}">
                <a16:creationId xmlns:a16="http://schemas.microsoft.com/office/drawing/2014/main" id="{8E2D51C5-F25C-475E-8D6E-958D5566C48D}"/>
              </a:ext>
            </a:extLst>
          </p:cNvPr>
          <p:cNvGrpSpPr/>
          <p:nvPr/>
        </p:nvGrpSpPr>
        <p:grpSpPr>
          <a:xfrm>
            <a:off x="422727" y="4350724"/>
            <a:ext cx="3846989" cy="2113660"/>
            <a:chOff x="-548507" y="477868"/>
            <a:chExt cx="11570449" cy="6357177"/>
          </a:xfrm>
        </p:grpSpPr>
        <p:sp>
          <p:nvSpPr>
            <p:cNvPr id="105" name="Freeform: Shape 104">
              <a:extLst>
                <a:ext uri="{FF2B5EF4-FFF2-40B4-BE49-F238E27FC236}">
                  <a16:creationId xmlns:a16="http://schemas.microsoft.com/office/drawing/2014/main" id="{7615C29C-AB2D-4A08-A28D-40AD548AA629}"/>
                </a:ext>
              </a:extLst>
            </p:cNvPr>
            <p:cNvSpPr/>
            <p:nvPr/>
          </p:nvSpPr>
          <p:spPr>
            <a:xfrm>
              <a:off x="-482765" y="6440599"/>
              <a:ext cx="11438966" cy="394446"/>
            </a:xfrm>
            <a:custGeom>
              <a:avLst/>
              <a:gdLst>
                <a:gd name="connsiteX0" fmla="*/ 1605439 w 1657350"/>
                <a:gd name="connsiteY0" fmla="*/ 54769 h 57150"/>
                <a:gd name="connsiteX1" fmla="*/ 1652111 w 1657350"/>
                <a:gd name="connsiteY1" fmla="*/ 22384 h 57150"/>
                <a:gd name="connsiteX2" fmla="*/ 1652111 w 1657350"/>
                <a:gd name="connsiteY2" fmla="*/ 22384 h 57150"/>
                <a:gd name="connsiteX3" fmla="*/ 1636871 w 1657350"/>
                <a:gd name="connsiteY3" fmla="*/ 7144 h 57150"/>
                <a:gd name="connsiteX4" fmla="*/ 44291 w 1657350"/>
                <a:gd name="connsiteY4" fmla="*/ 12859 h 57150"/>
                <a:gd name="connsiteX5" fmla="*/ 23336 w 1657350"/>
                <a:gd name="connsiteY5" fmla="*/ 12859 h 57150"/>
                <a:gd name="connsiteX6" fmla="*/ 7144 w 1657350"/>
                <a:gd name="connsiteY6" fmla="*/ 26194 h 57150"/>
                <a:gd name="connsiteX7" fmla="*/ 7144 w 1657350"/>
                <a:gd name="connsiteY7" fmla="*/ 26194 h 57150"/>
                <a:gd name="connsiteX8" fmla="*/ 50959 w 1657350"/>
                <a:gd name="connsiteY8" fmla="*/ 53816 h 57150"/>
                <a:gd name="connsiteX9" fmla="*/ 51911 w 1657350"/>
                <a:gd name="connsiteY9" fmla="*/ 54769 h 57150"/>
                <a:gd name="connsiteX10" fmla="*/ 51911 w 1657350"/>
                <a:gd name="connsiteY10" fmla="*/ 54769 h 57150"/>
                <a:gd name="connsiteX11" fmla="*/ 56674 w 1657350"/>
                <a:gd name="connsiteY11" fmla="*/ 54769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7350" h="57150">
                  <a:moveTo>
                    <a:pt x="1605439" y="54769"/>
                  </a:moveTo>
                  <a:cubicBezTo>
                    <a:pt x="1605439" y="54769"/>
                    <a:pt x="1638776" y="50959"/>
                    <a:pt x="1652111" y="22384"/>
                  </a:cubicBezTo>
                  <a:lnTo>
                    <a:pt x="1652111" y="22384"/>
                  </a:lnTo>
                  <a:cubicBezTo>
                    <a:pt x="1652111" y="13811"/>
                    <a:pt x="1645444" y="7144"/>
                    <a:pt x="1636871" y="7144"/>
                  </a:cubicBezTo>
                  <a:lnTo>
                    <a:pt x="44291" y="12859"/>
                  </a:lnTo>
                  <a:lnTo>
                    <a:pt x="23336" y="12859"/>
                  </a:lnTo>
                  <a:cubicBezTo>
                    <a:pt x="14764" y="12859"/>
                    <a:pt x="7144" y="18574"/>
                    <a:pt x="7144" y="26194"/>
                  </a:cubicBezTo>
                  <a:lnTo>
                    <a:pt x="7144" y="26194"/>
                  </a:lnTo>
                  <a:cubicBezTo>
                    <a:pt x="17621" y="45244"/>
                    <a:pt x="40481" y="51911"/>
                    <a:pt x="50959" y="53816"/>
                  </a:cubicBezTo>
                  <a:lnTo>
                    <a:pt x="51911" y="54769"/>
                  </a:lnTo>
                  <a:cubicBezTo>
                    <a:pt x="51911" y="54769"/>
                    <a:pt x="51911" y="54769"/>
                    <a:pt x="51911" y="54769"/>
                  </a:cubicBezTo>
                  <a:lnTo>
                    <a:pt x="56674" y="54769"/>
                  </a:lnTo>
                </a:path>
              </a:pathLst>
            </a:custGeom>
            <a:solidFill>
              <a:srgbClr val="5F6767"/>
            </a:solidFill>
            <a:ln w="9525" cap="flat">
              <a:noFill/>
              <a:prstDash val="solid"/>
              <a:miter/>
            </a:ln>
          </p:spPr>
          <p:txBody>
            <a:bodyPr rtlCol="0" anchor="ctr"/>
            <a:lstStyle/>
            <a:p>
              <a:pPr algn="ctr" rtl="1"/>
              <a:endParaRPr lang="en-US">
                <a:cs typeface="B Nazanin" panose="00000400000000000000" pitchFamily="2" charset="-78"/>
              </a:endParaRPr>
            </a:p>
          </p:txBody>
        </p:sp>
        <p:sp>
          <p:nvSpPr>
            <p:cNvPr id="106" name="Freeform: Shape 105">
              <a:extLst>
                <a:ext uri="{FF2B5EF4-FFF2-40B4-BE49-F238E27FC236}">
                  <a16:creationId xmlns:a16="http://schemas.microsoft.com/office/drawing/2014/main" id="{70686060-4D3B-4314-9C82-5F69F8A337D4}"/>
                </a:ext>
              </a:extLst>
            </p:cNvPr>
            <p:cNvSpPr/>
            <p:nvPr/>
          </p:nvSpPr>
          <p:spPr>
            <a:xfrm>
              <a:off x="700575" y="477868"/>
              <a:ext cx="9072285" cy="5916709"/>
            </a:xfrm>
            <a:custGeom>
              <a:avLst/>
              <a:gdLst>
                <a:gd name="connsiteX0" fmla="*/ 1311116 w 1314450"/>
                <a:gd name="connsiteY0" fmla="*/ 813911 h 857250"/>
                <a:gd name="connsiteX1" fmla="*/ 1281589 w 1314450"/>
                <a:gd name="connsiteY1" fmla="*/ 852964 h 857250"/>
                <a:gd name="connsiteX2" fmla="*/ 36671 w 1314450"/>
                <a:gd name="connsiteY2" fmla="*/ 852964 h 857250"/>
                <a:gd name="connsiteX3" fmla="*/ 7144 w 1314450"/>
                <a:gd name="connsiteY3" fmla="*/ 813911 h 857250"/>
                <a:gd name="connsiteX4" fmla="*/ 7144 w 1314450"/>
                <a:gd name="connsiteY4" fmla="*/ 46196 h 857250"/>
                <a:gd name="connsiteX5" fmla="*/ 36671 w 1314450"/>
                <a:gd name="connsiteY5" fmla="*/ 7144 h 857250"/>
                <a:gd name="connsiteX6" fmla="*/ 1281589 w 1314450"/>
                <a:gd name="connsiteY6" fmla="*/ 7144 h 857250"/>
                <a:gd name="connsiteX7" fmla="*/ 1311116 w 1314450"/>
                <a:gd name="connsiteY7" fmla="*/ 46196 h 857250"/>
                <a:gd name="connsiteX8" fmla="*/ 1311116 w 1314450"/>
                <a:gd name="connsiteY8" fmla="*/ 813911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4450" h="857250">
                  <a:moveTo>
                    <a:pt x="1311116" y="813911"/>
                  </a:moveTo>
                  <a:cubicBezTo>
                    <a:pt x="1311116" y="834866"/>
                    <a:pt x="1297781" y="852964"/>
                    <a:pt x="1281589" y="852964"/>
                  </a:cubicBezTo>
                  <a:lnTo>
                    <a:pt x="36671" y="852964"/>
                  </a:lnTo>
                  <a:cubicBezTo>
                    <a:pt x="20479" y="852964"/>
                    <a:pt x="7144" y="835819"/>
                    <a:pt x="7144" y="813911"/>
                  </a:cubicBezTo>
                  <a:lnTo>
                    <a:pt x="7144" y="46196"/>
                  </a:lnTo>
                  <a:cubicBezTo>
                    <a:pt x="7144" y="25241"/>
                    <a:pt x="20479" y="7144"/>
                    <a:pt x="36671" y="7144"/>
                  </a:cubicBezTo>
                  <a:lnTo>
                    <a:pt x="1281589" y="7144"/>
                  </a:lnTo>
                  <a:cubicBezTo>
                    <a:pt x="1297781" y="7144"/>
                    <a:pt x="1311116" y="24289"/>
                    <a:pt x="1311116" y="46196"/>
                  </a:cubicBezTo>
                  <a:lnTo>
                    <a:pt x="1311116" y="813911"/>
                  </a:lnTo>
                  <a:close/>
                </a:path>
              </a:pathLst>
            </a:custGeom>
            <a:solidFill>
              <a:srgbClr val="000000"/>
            </a:solidFill>
            <a:ln w="9525" cap="flat">
              <a:noFill/>
              <a:prstDash val="solid"/>
              <a:miter/>
            </a:ln>
          </p:spPr>
          <p:txBody>
            <a:bodyPr rtlCol="0" anchor="ctr"/>
            <a:lstStyle/>
            <a:p>
              <a:pPr algn="ctr" rtl="1"/>
              <a:endParaRPr lang="en-US">
                <a:cs typeface="B Nazanin" panose="00000400000000000000" pitchFamily="2" charset="-78"/>
              </a:endParaRPr>
            </a:p>
          </p:txBody>
        </p:sp>
        <p:sp>
          <p:nvSpPr>
            <p:cNvPr id="107" name="Freeform: Shape 106">
              <a:extLst>
                <a:ext uri="{FF2B5EF4-FFF2-40B4-BE49-F238E27FC236}">
                  <a16:creationId xmlns:a16="http://schemas.microsoft.com/office/drawing/2014/main" id="{19D45376-3AB4-4C88-A41C-807699DC8BCA}"/>
                </a:ext>
              </a:extLst>
            </p:cNvPr>
            <p:cNvSpPr/>
            <p:nvPr/>
          </p:nvSpPr>
          <p:spPr>
            <a:xfrm>
              <a:off x="1088451" y="839448"/>
              <a:ext cx="8283390" cy="5062073"/>
            </a:xfrm>
            <a:custGeom>
              <a:avLst/>
              <a:gdLst>
                <a:gd name="connsiteX0" fmla="*/ 7144 w 1200150"/>
                <a:gd name="connsiteY0" fmla="*/ 7144 h 733425"/>
                <a:gd name="connsiteX1" fmla="*/ 1196816 w 1200150"/>
                <a:gd name="connsiteY1" fmla="*/ 7144 h 733425"/>
                <a:gd name="connsiteX2" fmla="*/ 1196816 w 1200150"/>
                <a:gd name="connsiteY2" fmla="*/ 730091 h 733425"/>
                <a:gd name="connsiteX3" fmla="*/ 7144 w 1200150"/>
                <a:gd name="connsiteY3" fmla="*/ 730091 h 733425"/>
              </a:gdLst>
              <a:ahLst/>
              <a:cxnLst>
                <a:cxn ang="0">
                  <a:pos x="connsiteX0" y="connsiteY0"/>
                </a:cxn>
                <a:cxn ang="0">
                  <a:pos x="connsiteX1" y="connsiteY1"/>
                </a:cxn>
                <a:cxn ang="0">
                  <a:pos x="connsiteX2" y="connsiteY2"/>
                </a:cxn>
                <a:cxn ang="0">
                  <a:pos x="connsiteX3" y="connsiteY3"/>
                </a:cxn>
              </a:cxnLst>
              <a:rect l="l" t="t" r="r" b="b"/>
              <a:pathLst>
                <a:path w="1200150" h="733425">
                  <a:moveTo>
                    <a:pt x="7144" y="7144"/>
                  </a:moveTo>
                  <a:lnTo>
                    <a:pt x="1196816" y="7144"/>
                  </a:lnTo>
                  <a:lnTo>
                    <a:pt x="1196816" y="730091"/>
                  </a:lnTo>
                  <a:lnTo>
                    <a:pt x="7144" y="730091"/>
                  </a:lnTo>
                  <a:close/>
                </a:path>
              </a:pathLst>
            </a:custGeom>
            <a:solidFill>
              <a:srgbClr val="F2F2F2"/>
            </a:solidFill>
            <a:ln w="9525" cap="flat">
              <a:noFill/>
              <a:prstDash val="solid"/>
              <a:miter/>
            </a:ln>
          </p:spPr>
          <p:txBody>
            <a:bodyPr rtlCol="0" anchor="ctr"/>
            <a:lstStyle/>
            <a:p>
              <a:pPr algn="ctr" rtl="1"/>
              <a:endParaRPr lang="en-US">
                <a:cs typeface="B Nazanin" panose="00000400000000000000" pitchFamily="2" charset="-78"/>
              </a:endParaRPr>
            </a:p>
          </p:txBody>
        </p:sp>
        <p:sp>
          <p:nvSpPr>
            <p:cNvPr id="108" name="Freeform: Shape 107">
              <a:extLst>
                <a:ext uri="{FF2B5EF4-FFF2-40B4-BE49-F238E27FC236}">
                  <a16:creationId xmlns:a16="http://schemas.microsoft.com/office/drawing/2014/main" id="{A4C8AF82-4269-43CE-9337-95B968138711}"/>
                </a:ext>
              </a:extLst>
            </p:cNvPr>
            <p:cNvSpPr/>
            <p:nvPr/>
          </p:nvSpPr>
          <p:spPr>
            <a:xfrm>
              <a:off x="-548507" y="6164484"/>
              <a:ext cx="11570449" cy="460187"/>
            </a:xfrm>
            <a:custGeom>
              <a:avLst/>
              <a:gdLst>
                <a:gd name="connsiteX0" fmla="*/ 50006 w 1676400"/>
                <a:gd name="connsiteY0" fmla="*/ 7144 h 66675"/>
                <a:gd name="connsiteX1" fmla="*/ 1630204 w 1676400"/>
                <a:gd name="connsiteY1" fmla="*/ 7144 h 66675"/>
                <a:gd name="connsiteX2" fmla="*/ 1672114 w 1676400"/>
                <a:gd name="connsiteY2" fmla="*/ 49054 h 66675"/>
                <a:gd name="connsiteX3" fmla="*/ 1672114 w 1676400"/>
                <a:gd name="connsiteY3" fmla="*/ 57626 h 66675"/>
                <a:gd name="connsiteX4" fmla="*/ 1656874 w 1676400"/>
                <a:gd name="connsiteY4" fmla="*/ 62389 h 66675"/>
                <a:gd name="connsiteX5" fmla="*/ 1654016 w 1676400"/>
                <a:gd name="connsiteY5" fmla="*/ 62389 h 66675"/>
                <a:gd name="connsiteX6" fmla="*/ 29051 w 1676400"/>
                <a:gd name="connsiteY6" fmla="*/ 62389 h 66675"/>
                <a:gd name="connsiteX7" fmla="*/ 21431 w 1676400"/>
                <a:gd name="connsiteY7" fmla="*/ 63341 h 66675"/>
                <a:gd name="connsiteX8" fmla="*/ 7144 w 1676400"/>
                <a:gd name="connsiteY8" fmla="*/ 55721 h 66675"/>
                <a:gd name="connsiteX9" fmla="*/ 7144 w 1676400"/>
                <a:gd name="connsiteY9" fmla="*/ 48101 h 66675"/>
                <a:gd name="connsiteX10" fmla="*/ 50006 w 1676400"/>
                <a:gd name="connsiteY10"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6400" h="66675">
                  <a:moveTo>
                    <a:pt x="50006" y="7144"/>
                  </a:moveTo>
                  <a:lnTo>
                    <a:pt x="1630204" y="7144"/>
                  </a:lnTo>
                  <a:cubicBezTo>
                    <a:pt x="1653064" y="7144"/>
                    <a:pt x="1672114" y="26194"/>
                    <a:pt x="1672114" y="49054"/>
                  </a:cubicBezTo>
                  <a:lnTo>
                    <a:pt x="1672114" y="57626"/>
                  </a:lnTo>
                  <a:cubicBezTo>
                    <a:pt x="1672114" y="57626"/>
                    <a:pt x="1674019" y="64294"/>
                    <a:pt x="1656874" y="62389"/>
                  </a:cubicBezTo>
                  <a:cubicBezTo>
                    <a:pt x="1655921" y="62389"/>
                    <a:pt x="1654969" y="62389"/>
                    <a:pt x="1654016" y="62389"/>
                  </a:cubicBezTo>
                  <a:lnTo>
                    <a:pt x="29051" y="62389"/>
                  </a:lnTo>
                  <a:cubicBezTo>
                    <a:pt x="26194" y="62389"/>
                    <a:pt x="24289" y="62389"/>
                    <a:pt x="21431" y="63341"/>
                  </a:cubicBezTo>
                  <a:cubicBezTo>
                    <a:pt x="16669" y="64294"/>
                    <a:pt x="8096" y="64294"/>
                    <a:pt x="7144" y="55721"/>
                  </a:cubicBezTo>
                  <a:lnTo>
                    <a:pt x="7144" y="48101"/>
                  </a:lnTo>
                  <a:cubicBezTo>
                    <a:pt x="8096" y="25241"/>
                    <a:pt x="26194" y="7144"/>
                    <a:pt x="50006" y="7144"/>
                  </a:cubicBezTo>
                  <a:close/>
                </a:path>
              </a:pathLst>
            </a:custGeom>
            <a:solidFill>
              <a:srgbClr val="CCCCCC"/>
            </a:solidFill>
            <a:ln w="9525" cap="flat">
              <a:noFill/>
              <a:prstDash val="solid"/>
              <a:miter/>
            </a:ln>
          </p:spPr>
          <p:txBody>
            <a:bodyPr rtlCol="0" anchor="ctr"/>
            <a:lstStyle/>
            <a:p>
              <a:pPr algn="ctr" rtl="1"/>
              <a:endParaRPr lang="en-US" dirty="0">
                <a:cs typeface="B Nazanin" panose="00000400000000000000" pitchFamily="2" charset="-78"/>
              </a:endParaRPr>
            </a:p>
          </p:txBody>
        </p:sp>
        <p:sp>
          <p:nvSpPr>
            <p:cNvPr id="109" name="Freeform: Shape 108">
              <a:extLst>
                <a:ext uri="{FF2B5EF4-FFF2-40B4-BE49-F238E27FC236}">
                  <a16:creationId xmlns:a16="http://schemas.microsoft.com/office/drawing/2014/main" id="{776E7A3C-E1A0-40B5-8D58-2869BC5BFD71}"/>
                </a:ext>
              </a:extLst>
            </p:cNvPr>
            <p:cNvSpPr/>
            <p:nvPr/>
          </p:nvSpPr>
          <p:spPr>
            <a:xfrm>
              <a:off x="4438629" y="6215033"/>
              <a:ext cx="1618413" cy="184076"/>
            </a:xfrm>
            <a:custGeom>
              <a:avLst/>
              <a:gdLst>
                <a:gd name="connsiteX0" fmla="*/ 1478513 w 1618413"/>
                <a:gd name="connsiteY0" fmla="*/ 177499 h 184076"/>
                <a:gd name="connsiteX1" fmla="*/ 1485084 w 1618413"/>
                <a:gd name="connsiteY1" fmla="*/ 177499 h 184076"/>
                <a:gd name="connsiteX2" fmla="*/ 1502686 w 1618413"/>
                <a:gd name="connsiteY2" fmla="*/ 178122 h 184076"/>
                <a:gd name="connsiteX3" fmla="*/ 1499879 w 1618413"/>
                <a:gd name="connsiteY3" fmla="*/ 178526 h 184076"/>
                <a:gd name="connsiteX4" fmla="*/ 1478513 w 1618413"/>
                <a:gd name="connsiteY4" fmla="*/ 177499 h 184076"/>
                <a:gd name="connsiteX5" fmla="*/ 84799 w 1618413"/>
                <a:gd name="connsiteY5" fmla="*/ 170928 h 184076"/>
                <a:gd name="connsiteX6" fmla="*/ 117666 w 1618413"/>
                <a:gd name="connsiteY6" fmla="*/ 177499 h 184076"/>
                <a:gd name="connsiteX7" fmla="*/ 104518 w 1618413"/>
                <a:gd name="connsiteY7" fmla="*/ 177499 h 184076"/>
                <a:gd name="connsiteX8" fmla="*/ 84799 w 1618413"/>
                <a:gd name="connsiteY8" fmla="*/ 170928 h 184076"/>
                <a:gd name="connsiteX9" fmla="*/ 1603418 w 1618413"/>
                <a:gd name="connsiteY9" fmla="*/ 0 h 184076"/>
                <a:gd name="connsiteX10" fmla="*/ 1616567 w 1618413"/>
                <a:gd name="connsiteY10" fmla="*/ 0 h 184076"/>
                <a:gd name="connsiteX11" fmla="*/ 1511177 w 1618413"/>
                <a:gd name="connsiteY11" fmla="*/ 178423 h 184076"/>
                <a:gd name="connsiteX12" fmla="*/ 1502686 w 1618413"/>
                <a:gd name="connsiteY12" fmla="*/ 178122 h 184076"/>
                <a:gd name="connsiteX13" fmla="*/ 1521501 w 1618413"/>
                <a:gd name="connsiteY13" fmla="*/ 175419 h 184076"/>
                <a:gd name="connsiteX14" fmla="*/ 1603418 w 1618413"/>
                <a:gd name="connsiteY14" fmla="*/ 6571 h 184076"/>
                <a:gd name="connsiteX15" fmla="*/ 5911 w 1618413"/>
                <a:gd name="connsiteY15" fmla="*/ 0 h 184076"/>
                <a:gd name="connsiteX16" fmla="*/ 19060 w 1618413"/>
                <a:gd name="connsiteY16" fmla="*/ 6571 h 184076"/>
                <a:gd name="connsiteX17" fmla="*/ 91379 w 1618413"/>
                <a:gd name="connsiteY17" fmla="*/ 184076 h 184076"/>
                <a:gd name="connsiteX18" fmla="*/ 5911 w 1618413"/>
                <a:gd name="connsiteY18" fmla="*/ 0 h 184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8413" h="184076">
                  <a:moveTo>
                    <a:pt x="1478513" y="177499"/>
                  </a:moveTo>
                  <a:lnTo>
                    <a:pt x="1485084" y="177499"/>
                  </a:lnTo>
                  <a:lnTo>
                    <a:pt x="1502686" y="178122"/>
                  </a:lnTo>
                  <a:lnTo>
                    <a:pt x="1499879" y="178526"/>
                  </a:lnTo>
                  <a:cubicBezTo>
                    <a:pt x="1487142" y="179142"/>
                    <a:pt x="1478513" y="177499"/>
                    <a:pt x="1478513" y="177499"/>
                  </a:cubicBezTo>
                  <a:close/>
                  <a:moveTo>
                    <a:pt x="84799" y="170928"/>
                  </a:moveTo>
                  <a:cubicBezTo>
                    <a:pt x="97947" y="177499"/>
                    <a:pt x="104518" y="177499"/>
                    <a:pt x="117666" y="177499"/>
                  </a:cubicBezTo>
                  <a:lnTo>
                    <a:pt x="104518" y="177499"/>
                  </a:lnTo>
                  <a:cubicBezTo>
                    <a:pt x="97947" y="177499"/>
                    <a:pt x="91370" y="177499"/>
                    <a:pt x="84799" y="170928"/>
                  </a:cubicBezTo>
                  <a:close/>
                  <a:moveTo>
                    <a:pt x="1603418" y="0"/>
                  </a:moveTo>
                  <a:lnTo>
                    <a:pt x="1616567" y="0"/>
                  </a:lnTo>
                  <a:cubicBezTo>
                    <a:pt x="1631361" y="152847"/>
                    <a:pt x="1553705" y="176266"/>
                    <a:pt x="1511177" y="178423"/>
                  </a:cubicBezTo>
                  <a:lnTo>
                    <a:pt x="1502686" y="178122"/>
                  </a:lnTo>
                  <a:lnTo>
                    <a:pt x="1521501" y="175419"/>
                  </a:lnTo>
                  <a:cubicBezTo>
                    <a:pt x="1560791" y="165788"/>
                    <a:pt x="1611636" y="129836"/>
                    <a:pt x="1603418" y="6571"/>
                  </a:cubicBezTo>
                  <a:close/>
                  <a:moveTo>
                    <a:pt x="5911" y="0"/>
                  </a:moveTo>
                  <a:lnTo>
                    <a:pt x="19060" y="6571"/>
                  </a:lnTo>
                  <a:cubicBezTo>
                    <a:pt x="19060" y="6571"/>
                    <a:pt x="-20385" y="144631"/>
                    <a:pt x="91379" y="184076"/>
                  </a:cubicBezTo>
                  <a:cubicBezTo>
                    <a:pt x="-33534" y="151202"/>
                    <a:pt x="5911" y="0"/>
                    <a:pt x="5911" y="0"/>
                  </a:cubicBezTo>
                  <a:close/>
                </a:path>
              </a:pathLst>
            </a:custGeom>
            <a:solidFill>
              <a:srgbClr val="4D4D4D"/>
            </a:solidFill>
            <a:ln w="9525" cap="flat">
              <a:noFill/>
              <a:prstDash val="solid"/>
              <a:miter/>
            </a:ln>
          </p:spPr>
          <p:txBody>
            <a:bodyPr rtlCol="0" anchor="ctr"/>
            <a:lstStyle/>
            <a:p>
              <a:pPr algn="ctr" rtl="1"/>
              <a:endParaRPr lang="en-US">
                <a:cs typeface="B Nazanin" panose="00000400000000000000" pitchFamily="2" charset="-78"/>
              </a:endParaRPr>
            </a:p>
          </p:txBody>
        </p:sp>
        <p:grpSp>
          <p:nvGrpSpPr>
            <p:cNvPr id="110" name="Group 109">
              <a:extLst>
                <a:ext uri="{FF2B5EF4-FFF2-40B4-BE49-F238E27FC236}">
                  <a16:creationId xmlns:a16="http://schemas.microsoft.com/office/drawing/2014/main" id="{548CB956-7F8D-4728-B05C-A6C4A125DD19}"/>
                </a:ext>
              </a:extLst>
            </p:cNvPr>
            <p:cNvGrpSpPr/>
            <p:nvPr/>
          </p:nvGrpSpPr>
          <p:grpSpPr>
            <a:xfrm>
              <a:off x="1606" y="6382978"/>
              <a:ext cx="413937" cy="115242"/>
              <a:chOff x="5955" y="6353672"/>
              <a:chExt cx="413937" cy="115242"/>
            </a:xfrm>
          </p:grpSpPr>
          <p:sp>
            <p:nvSpPr>
              <p:cNvPr id="115" name="Rectangle: Rounded Corners 114">
                <a:extLst>
                  <a:ext uri="{FF2B5EF4-FFF2-40B4-BE49-F238E27FC236}">
                    <a16:creationId xmlns:a16="http://schemas.microsoft.com/office/drawing/2014/main" id="{EE3A4F52-FFDE-4269-8D12-60F450250E25}"/>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116" name="Rectangle: Rounded Corners 115">
                <a:extLst>
                  <a:ext uri="{FF2B5EF4-FFF2-40B4-BE49-F238E27FC236}">
                    <a16:creationId xmlns:a16="http://schemas.microsoft.com/office/drawing/2014/main" id="{CEDF1879-E47C-4093-B77C-DA73ADE68DDE}"/>
                  </a:ext>
                </a:extLst>
              </p:cNvPr>
              <p:cNvSpPr/>
              <p:nvPr/>
            </p:nvSpPr>
            <p:spPr>
              <a:xfrm>
                <a:off x="99417" y="6382279"/>
                <a:ext cx="227012"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111" name="Group 110">
              <a:extLst>
                <a:ext uri="{FF2B5EF4-FFF2-40B4-BE49-F238E27FC236}">
                  <a16:creationId xmlns:a16="http://schemas.microsoft.com/office/drawing/2014/main" id="{F976DB48-95D0-4F9E-8F8F-85FBE990242A}"/>
                </a:ext>
              </a:extLst>
            </p:cNvPr>
            <p:cNvGrpSpPr/>
            <p:nvPr/>
          </p:nvGrpSpPr>
          <p:grpSpPr>
            <a:xfrm>
              <a:off x="9855291" y="6381600"/>
              <a:ext cx="885989" cy="115242"/>
              <a:chOff x="5955" y="6353672"/>
              <a:chExt cx="413937" cy="115242"/>
            </a:xfrm>
          </p:grpSpPr>
          <p:sp>
            <p:nvSpPr>
              <p:cNvPr id="113" name="Rectangle: Rounded Corners 112">
                <a:extLst>
                  <a:ext uri="{FF2B5EF4-FFF2-40B4-BE49-F238E27FC236}">
                    <a16:creationId xmlns:a16="http://schemas.microsoft.com/office/drawing/2014/main" id="{6BA88636-CE41-4881-B240-76EEDFF81180}"/>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114" name="Rectangle: Rounded Corners 113">
                <a:extLst>
                  <a:ext uri="{FF2B5EF4-FFF2-40B4-BE49-F238E27FC236}">
                    <a16:creationId xmlns:a16="http://schemas.microsoft.com/office/drawing/2014/main" id="{FF449B1F-21CF-46EF-81A8-E92E7BFA95B0}"/>
                  </a:ext>
                </a:extLst>
              </p:cNvPr>
              <p:cNvSpPr/>
              <p:nvPr/>
            </p:nvSpPr>
            <p:spPr>
              <a:xfrm>
                <a:off x="84761" y="6382279"/>
                <a:ext cx="256326"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grpSp>
        <p:sp>
          <p:nvSpPr>
            <p:cNvPr id="112" name="Freeform: Shape 111">
              <a:extLst>
                <a:ext uri="{FF2B5EF4-FFF2-40B4-BE49-F238E27FC236}">
                  <a16:creationId xmlns:a16="http://schemas.microsoft.com/office/drawing/2014/main" id="{D414957E-3B9B-4A8F-834E-9237FD11F80E}"/>
                </a:ext>
              </a:extLst>
            </p:cNvPr>
            <p:cNvSpPr/>
            <p:nvPr/>
          </p:nvSpPr>
          <p:spPr>
            <a:xfrm>
              <a:off x="3892805" y="496953"/>
              <a:ext cx="5479036" cy="5431217"/>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pPr algn="ctr" rtl="1"/>
              <a:endParaRPr lang="en-US" dirty="0">
                <a:cs typeface="B Nazanin" panose="00000400000000000000" pitchFamily="2" charset="-78"/>
              </a:endParaRPr>
            </a:p>
          </p:txBody>
        </p:sp>
      </p:grpSp>
      <p:grpSp>
        <p:nvGrpSpPr>
          <p:cNvPr id="117" name="Group 116">
            <a:extLst>
              <a:ext uri="{FF2B5EF4-FFF2-40B4-BE49-F238E27FC236}">
                <a16:creationId xmlns:a16="http://schemas.microsoft.com/office/drawing/2014/main" id="{55782307-86E0-4B2B-A8E3-2FB399D467FE}"/>
              </a:ext>
            </a:extLst>
          </p:cNvPr>
          <p:cNvGrpSpPr/>
          <p:nvPr/>
        </p:nvGrpSpPr>
        <p:grpSpPr>
          <a:xfrm>
            <a:off x="5111566" y="3520005"/>
            <a:ext cx="1732762" cy="2992952"/>
            <a:chOff x="3789598" y="1731312"/>
            <a:chExt cx="1559139" cy="2693058"/>
          </a:xfrm>
        </p:grpSpPr>
        <p:sp>
          <p:nvSpPr>
            <p:cNvPr id="118" name="Rounded Rectangle 27">
              <a:extLst>
                <a:ext uri="{FF2B5EF4-FFF2-40B4-BE49-F238E27FC236}">
                  <a16:creationId xmlns:a16="http://schemas.microsoft.com/office/drawing/2014/main" id="{9B0C01A9-7368-46C3-A63B-8F784C99B98A}"/>
                </a:ext>
              </a:extLst>
            </p:cNvPr>
            <p:cNvSpPr/>
            <p:nvPr userDrawn="1"/>
          </p:nvSpPr>
          <p:spPr>
            <a:xfrm>
              <a:off x="3789598" y="1731312"/>
              <a:ext cx="1559139" cy="2693058"/>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19" name="Rectangle 118">
              <a:extLst>
                <a:ext uri="{FF2B5EF4-FFF2-40B4-BE49-F238E27FC236}">
                  <a16:creationId xmlns:a16="http://schemas.microsoft.com/office/drawing/2014/main" id="{061F7041-002F-43AE-974A-E18075E8C59E}"/>
                </a:ext>
              </a:extLst>
            </p:cNvPr>
            <p:cNvSpPr/>
            <p:nvPr userDrawn="1"/>
          </p:nvSpPr>
          <p:spPr>
            <a:xfrm>
              <a:off x="4475963" y="1858631"/>
              <a:ext cx="186408" cy="36001"/>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nvGrpSpPr>
            <p:cNvPr id="120" name="Group 119">
              <a:extLst>
                <a:ext uri="{FF2B5EF4-FFF2-40B4-BE49-F238E27FC236}">
                  <a16:creationId xmlns:a16="http://schemas.microsoft.com/office/drawing/2014/main" id="{BA78BB65-A131-4806-BF9E-894551FD7F5A}"/>
                </a:ext>
              </a:extLst>
            </p:cNvPr>
            <p:cNvGrpSpPr/>
            <p:nvPr userDrawn="1"/>
          </p:nvGrpSpPr>
          <p:grpSpPr>
            <a:xfrm>
              <a:off x="4493644" y="4176986"/>
              <a:ext cx="151047" cy="166152"/>
              <a:chOff x="2453209" y="5151638"/>
              <a:chExt cx="191820" cy="211002"/>
            </a:xfrm>
          </p:grpSpPr>
          <p:sp>
            <p:nvSpPr>
              <p:cNvPr id="122" name="Oval 121">
                <a:extLst>
                  <a:ext uri="{FF2B5EF4-FFF2-40B4-BE49-F238E27FC236}">
                    <a16:creationId xmlns:a16="http://schemas.microsoft.com/office/drawing/2014/main" id="{D4E0E830-D8E9-4406-8142-9A09CBE458AA}"/>
                  </a:ext>
                </a:extLst>
              </p:cNvPr>
              <p:cNvSpPr/>
              <p:nvPr userDrawn="1"/>
            </p:nvSpPr>
            <p:spPr>
              <a:xfrm>
                <a:off x="2453209" y="5151638"/>
                <a:ext cx="191820" cy="211002"/>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23" name="Rounded Rectangle 31">
                <a:extLst>
                  <a:ext uri="{FF2B5EF4-FFF2-40B4-BE49-F238E27FC236}">
                    <a16:creationId xmlns:a16="http://schemas.microsoft.com/office/drawing/2014/main" id="{D2C4C4DF-4774-47A4-936E-8BFE5A46C52B}"/>
                  </a:ext>
                </a:extLst>
              </p:cNvPr>
              <p:cNvSpPr/>
              <p:nvPr userDrawn="1"/>
            </p:nvSpPr>
            <p:spPr>
              <a:xfrm>
                <a:off x="2505251" y="5208531"/>
                <a:ext cx="87734" cy="97215"/>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sp>
          <p:nvSpPr>
            <p:cNvPr id="121" name="Rectangle 120">
              <a:extLst>
                <a:ext uri="{FF2B5EF4-FFF2-40B4-BE49-F238E27FC236}">
                  <a16:creationId xmlns:a16="http://schemas.microsoft.com/office/drawing/2014/main" id="{BA657A49-B505-4122-901B-7898FBD7CC15}"/>
                </a:ext>
              </a:extLst>
            </p:cNvPr>
            <p:cNvSpPr/>
            <p:nvPr/>
          </p:nvSpPr>
          <p:spPr>
            <a:xfrm>
              <a:off x="3888524" y="1953447"/>
              <a:ext cx="1370057" cy="21625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spTree>
    <p:extLst>
      <p:ext uri="{BB962C8B-B14F-4D97-AF65-F5344CB8AC3E}">
        <p14:creationId xmlns:p14="http://schemas.microsoft.com/office/powerpoint/2010/main" val="3641219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1045029" y="257860"/>
            <a:ext cx="9337715"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chemeClr val="bg1"/>
                </a:solidFill>
                <a:latin typeface="Arial"/>
                <a:cs typeface="B Nazanin" panose="00000700000000000000" pitchFamily="2" charset="-78"/>
              </a:rPr>
              <a:t>مجموعه آیکون های کاملاً قابل ویرایش: </a:t>
            </a:r>
            <a:r>
              <a:rPr lang="en-US" sz="4800" dirty="0">
                <a:solidFill>
                  <a:schemeClr val="bg1"/>
                </a:solidFill>
                <a:latin typeface="Arial"/>
                <a:cs typeface="B Nazanin" panose="00000700000000000000" pitchFamily="2" charset="-78"/>
              </a:rPr>
              <a:t>A</a:t>
            </a:r>
          </a:p>
        </p:txBody>
      </p:sp>
      <p:sp>
        <p:nvSpPr>
          <p:cNvPr id="118" name="Diamond 5">
            <a:extLst>
              <a:ext uri="{FF2B5EF4-FFF2-40B4-BE49-F238E27FC236}">
                <a16:creationId xmlns:a16="http://schemas.microsoft.com/office/drawing/2014/main" id="{3297504F-89AE-AF43-CACF-664B11EDCAC7}"/>
              </a:ext>
            </a:extLst>
          </p:cNvPr>
          <p:cNvSpPr/>
          <p:nvPr/>
        </p:nvSpPr>
        <p:spPr>
          <a:xfrm>
            <a:off x="4660641" y="1535695"/>
            <a:ext cx="523149" cy="524695"/>
          </a:xfrm>
          <a:custGeom>
            <a:avLst/>
            <a:gdLst/>
            <a:ahLst/>
            <a:cxnLst/>
            <a:rect l="l" t="t" r="r" b="b"/>
            <a:pathLst>
              <a:path w="3240001" h="3249575">
                <a:moveTo>
                  <a:pt x="1275349" y="2002569"/>
                </a:moveTo>
                <a:lnTo>
                  <a:pt x="1625117" y="2233002"/>
                </a:lnTo>
                <a:lnTo>
                  <a:pt x="1968772" y="2006596"/>
                </a:lnTo>
                <a:lnTo>
                  <a:pt x="3240001" y="3249575"/>
                </a:lnTo>
                <a:lnTo>
                  <a:pt x="0" y="3249575"/>
                </a:lnTo>
                <a:close/>
                <a:moveTo>
                  <a:pt x="1067116" y="1473605"/>
                </a:moveTo>
                <a:lnTo>
                  <a:pt x="1067116" y="1581605"/>
                </a:lnTo>
                <a:lnTo>
                  <a:pt x="2183116" y="1581605"/>
                </a:lnTo>
                <a:lnTo>
                  <a:pt x="2183116" y="1473605"/>
                </a:lnTo>
                <a:close/>
                <a:moveTo>
                  <a:pt x="1067116" y="1267205"/>
                </a:moveTo>
                <a:lnTo>
                  <a:pt x="1067116" y="1375205"/>
                </a:lnTo>
                <a:lnTo>
                  <a:pt x="2183116" y="1375205"/>
                </a:lnTo>
                <a:lnTo>
                  <a:pt x="2183116" y="1267205"/>
                </a:lnTo>
                <a:close/>
                <a:moveTo>
                  <a:pt x="3240001" y="1172196"/>
                </a:moveTo>
                <a:lnTo>
                  <a:pt x="3240001" y="3142550"/>
                </a:lnTo>
                <a:lnTo>
                  <a:pt x="2026252" y="1968728"/>
                </a:lnTo>
                <a:lnTo>
                  <a:pt x="3049854" y="1294362"/>
                </a:lnTo>
                <a:close/>
                <a:moveTo>
                  <a:pt x="0" y="1172196"/>
                </a:moveTo>
                <a:lnTo>
                  <a:pt x="602850" y="1559516"/>
                </a:lnTo>
                <a:lnTo>
                  <a:pt x="1217896" y="1964719"/>
                </a:lnTo>
                <a:lnTo>
                  <a:pt x="0" y="3142550"/>
                </a:lnTo>
                <a:close/>
                <a:moveTo>
                  <a:pt x="1067116" y="1060805"/>
                </a:moveTo>
                <a:lnTo>
                  <a:pt x="1067116" y="1168805"/>
                </a:lnTo>
                <a:lnTo>
                  <a:pt x="2183116" y="1168805"/>
                </a:lnTo>
                <a:lnTo>
                  <a:pt x="2183116" y="1060805"/>
                </a:lnTo>
                <a:close/>
                <a:moveTo>
                  <a:pt x="869032" y="816137"/>
                </a:moveTo>
                <a:lnTo>
                  <a:pt x="2381200" y="816137"/>
                </a:lnTo>
                <a:lnTo>
                  <a:pt x="2381200" y="1623491"/>
                </a:lnTo>
                <a:lnTo>
                  <a:pt x="1668045" y="2093329"/>
                </a:lnTo>
                <a:lnTo>
                  <a:pt x="1625116" y="2121611"/>
                </a:lnTo>
                <a:lnTo>
                  <a:pt x="869032" y="1623491"/>
                </a:lnTo>
                <a:close/>
                <a:moveTo>
                  <a:pt x="1625116" y="0"/>
                </a:moveTo>
                <a:lnTo>
                  <a:pt x="3235286" y="1060806"/>
                </a:lnTo>
                <a:lnTo>
                  <a:pt x="2489212" y="1552331"/>
                </a:lnTo>
                <a:lnTo>
                  <a:pt x="2489212" y="708008"/>
                </a:lnTo>
                <a:lnTo>
                  <a:pt x="761020" y="708008"/>
                </a:lnTo>
                <a:lnTo>
                  <a:pt x="761020" y="1552331"/>
                </a:lnTo>
                <a:lnTo>
                  <a:pt x="14946" y="1060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19" name="Isosceles Triangle 51">
            <a:extLst>
              <a:ext uri="{FF2B5EF4-FFF2-40B4-BE49-F238E27FC236}">
                <a16:creationId xmlns:a16="http://schemas.microsoft.com/office/drawing/2014/main" id="{6F0472CE-F047-AD28-79FF-D9A8F19EAA12}"/>
              </a:ext>
            </a:extLst>
          </p:cNvPr>
          <p:cNvSpPr/>
          <p:nvPr/>
        </p:nvSpPr>
        <p:spPr>
          <a:xfrm>
            <a:off x="3821887" y="1606229"/>
            <a:ext cx="523147" cy="383626"/>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0" name="Isosceles Triangle 57">
            <a:extLst>
              <a:ext uri="{FF2B5EF4-FFF2-40B4-BE49-F238E27FC236}">
                <a16:creationId xmlns:a16="http://schemas.microsoft.com/office/drawing/2014/main" id="{012EA051-B667-163C-D1C7-45B7FAA31C62}"/>
              </a:ext>
            </a:extLst>
          </p:cNvPr>
          <p:cNvSpPr/>
          <p:nvPr/>
        </p:nvSpPr>
        <p:spPr>
          <a:xfrm>
            <a:off x="4662727" y="4563749"/>
            <a:ext cx="313133" cy="707899"/>
          </a:xfrm>
          <a:custGeom>
            <a:avLst/>
            <a:gdLst>
              <a:gd name="connsiteX0" fmla="*/ 1148449 w 1346449"/>
              <a:gd name="connsiteY0" fmla="*/ 2457725 h 3249725"/>
              <a:gd name="connsiteX1" fmla="*/ 198001 w 1346449"/>
              <a:gd name="connsiteY1" fmla="*/ 2457725 h 3249725"/>
              <a:gd name="connsiteX2" fmla="*/ 1 w 1346449"/>
              <a:gd name="connsiteY2" fmla="*/ 3249725 h 3249725"/>
              <a:gd name="connsiteX3" fmla="*/ 1346449 w 1346449"/>
              <a:gd name="connsiteY3" fmla="*/ 3249725 h 3249725"/>
              <a:gd name="connsiteX4" fmla="*/ 1148449 w 1346449"/>
              <a:gd name="connsiteY4" fmla="*/ 2457725 h 3249725"/>
              <a:gd name="connsiteX5" fmla="*/ 755186 w 1346449"/>
              <a:gd name="connsiteY5" fmla="*/ 82950 h 3249725"/>
              <a:gd name="connsiteX6" fmla="*/ 734449 w 1346449"/>
              <a:gd name="connsiteY6" fmla="*/ 1314594 h 3249725"/>
              <a:gd name="connsiteX7" fmla="*/ 853246 w 1346449"/>
              <a:gd name="connsiteY7" fmla="*/ 1483214 h 3249725"/>
              <a:gd name="connsiteX8" fmla="*/ 673226 w 1346449"/>
              <a:gd name="connsiteY8" fmla="*/ 1663234 h 3249725"/>
              <a:gd name="connsiteX9" fmla="*/ 493206 w 1346449"/>
              <a:gd name="connsiteY9" fmla="*/ 1483214 h 3249725"/>
              <a:gd name="connsiteX10" fmla="*/ 612000 w 1346449"/>
              <a:gd name="connsiteY10" fmla="*/ 1314595 h 3249725"/>
              <a:gd name="connsiteX11" fmla="*/ 612000 w 1346449"/>
              <a:gd name="connsiteY11" fmla="*/ 0 h 3249725"/>
              <a:gd name="connsiteX12" fmla="*/ 2939 w 1346449"/>
              <a:gd name="connsiteY12" fmla="*/ 1574694 h 3249725"/>
              <a:gd name="connsiteX13" fmla="*/ 0 w 1346449"/>
              <a:gd name="connsiteY13" fmla="*/ 1574694 h 3249725"/>
              <a:gd name="connsiteX14" fmla="*/ 2009 w 1346449"/>
              <a:gd name="connsiteY14" fmla="*/ 1577097 h 3249725"/>
              <a:gd name="connsiteX15" fmla="*/ 0 w 1346449"/>
              <a:gd name="connsiteY15" fmla="*/ 1582292 h 3249725"/>
              <a:gd name="connsiteX16" fmla="*/ 6353 w 1346449"/>
              <a:gd name="connsiteY16" fmla="*/ 1582292 h 3249725"/>
              <a:gd name="connsiteX17" fmla="*/ 273414 w 1346449"/>
              <a:gd name="connsiteY17" fmla="*/ 2376121 h 3249725"/>
              <a:gd name="connsiteX18" fmla="*/ 1091887 w 1346449"/>
              <a:gd name="connsiteY18" fmla="*/ 2366694 h 3249725"/>
              <a:gd name="connsiteX19" fmla="*/ 1340768 w 1346449"/>
              <a:gd name="connsiteY19" fmla="*/ 1582292 h 3249725"/>
              <a:gd name="connsiteX20" fmla="*/ 1346449 w 1346449"/>
              <a:gd name="connsiteY20" fmla="*/ 1582292 h 3249725"/>
              <a:gd name="connsiteX21" fmla="*/ 1344512 w 1346449"/>
              <a:gd name="connsiteY21" fmla="*/ 1577284 h 3249725"/>
              <a:gd name="connsiteX22" fmla="*/ 1346448 w 1346449"/>
              <a:gd name="connsiteY22" fmla="*/ 1574694 h 3249725"/>
              <a:gd name="connsiteX23" fmla="*/ 1343510 w 1346449"/>
              <a:gd name="connsiteY23" fmla="*/ 1574694 h 3249725"/>
              <a:gd name="connsiteX24" fmla="*/ 755186 w 1346449"/>
              <a:gd name="connsiteY24" fmla="*/ 82950 h 3249725"/>
              <a:gd name="connsiteX0" fmla="*/ 1148449 w 1346449"/>
              <a:gd name="connsiteY0" fmla="*/ 2374775 h 3166775"/>
              <a:gd name="connsiteX1" fmla="*/ 198001 w 1346449"/>
              <a:gd name="connsiteY1" fmla="*/ 2374775 h 3166775"/>
              <a:gd name="connsiteX2" fmla="*/ 1 w 1346449"/>
              <a:gd name="connsiteY2" fmla="*/ 3166775 h 3166775"/>
              <a:gd name="connsiteX3" fmla="*/ 1346449 w 1346449"/>
              <a:gd name="connsiteY3" fmla="*/ 3166775 h 3166775"/>
              <a:gd name="connsiteX4" fmla="*/ 1148449 w 1346449"/>
              <a:gd name="connsiteY4" fmla="*/ 2374775 h 3166775"/>
              <a:gd name="connsiteX5" fmla="*/ 755186 w 1346449"/>
              <a:gd name="connsiteY5" fmla="*/ 0 h 3166775"/>
              <a:gd name="connsiteX6" fmla="*/ 734449 w 1346449"/>
              <a:gd name="connsiteY6" fmla="*/ 1231644 h 3166775"/>
              <a:gd name="connsiteX7" fmla="*/ 853246 w 1346449"/>
              <a:gd name="connsiteY7" fmla="*/ 1400264 h 3166775"/>
              <a:gd name="connsiteX8" fmla="*/ 673226 w 1346449"/>
              <a:gd name="connsiteY8" fmla="*/ 1580284 h 3166775"/>
              <a:gd name="connsiteX9" fmla="*/ 493206 w 1346449"/>
              <a:gd name="connsiteY9" fmla="*/ 1400264 h 3166775"/>
              <a:gd name="connsiteX10" fmla="*/ 612000 w 1346449"/>
              <a:gd name="connsiteY10" fmla="*/ 1231645 h 3166775"/>
              <a:gd name="connsiteX11" fmla="*/ 591263 w 1346449"/>
              <a:gd name="connsiteY11" fmla="*/ 10368 h 3166775"/>
              <a:gd name="connsiteX12" fmla="*/ 2939 w 1346449"/>
              <a:gd name="connsiteY12" fmla="*/ 1491744 h 3166775"/>
              <a:gd name="connsiteX13" fmla="*/ 0 w 1346449"/>
              <a:gd name="connsiteY13" fmla="*/ 1491744 h 3166775"/>
              <a:gd name="connsiteX14" fmla="*/ 2009 w 1346449"/>
              <a:gd name="connsiteY14" fmla="*/ 1494147 h 3166775"/>
              <a:gd name="connsiteX15" fmla="*/ 0 w 1346449"/>
              <a:gd name="connsiteY15" fmla="*/ 1499342 h 3166775"/>
              <a:gd name="connsiteX16" fmla="*/ 6353 w 1346449"/>
              <a:gd name="connsiteY16" fmla="*/ 1499342 h 3166775"/>
              <a:gd name="connsiteX17" fmla="*/ 273414 w 1346449"/>
              <a:gd name="connsiteY17" fmla="*/ 2293171 h 3166775"/>
              <a:gd name="connsiteX18" fmla="*/ 1091887 w 1346449"/>
              <a:gd name="connsiteY18" fmla="*/ 2283744 h 3166775"/>
              <a:gd name="connsiteX19" fmla="*/ 1340768 w 1346449"/>
              <a:gd name="connsiteY19" fmla="*/ 1499342 h 3166775"/>
              <a:gd name="connsiteX20" fmla="*/ 1346449 w 1346449"/>
              <a:gd name="connsiteY20" fmla="*/ 1499342 h 3166775"/>
              <a:gd name="connsiteX21" fmla="*/ 1344512 w 1346449"/>
              <a:gd name="connsiteY21" fmla="*/ 1494334 h 3166775"/>
              <a:gd name="connsiteX22" fmla="*/ 1346448 w 1346449"/>
              <a:gd name="connsiteY22" fmla="*/ 1491744 h 3166775"/>
              <a:gd name="connsiteX23" fmla="*/ 1343510 w 1346449"/>
              <a:gd name="connsiteY23" fmla="*/ 1491744 h 3166775"/>
              <a:gd name="connsiteX24" fmla="*/ 755186 w 1346449"/>
              <a:gd name="connsiteY24" fmla="*/ 0 h 31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449" h="3166775">
                <a:moveTo>
                  <a:pt x="1148449" y="2374775"/>
                </a:moveTo>
                <a:lnTo>
                  <a:pt x="198001" y="2374775"/>
                </a:lnTo>
                <a:lnTo>
                  <a:pt x="1" y="3166775"/>
                </a:lnTo>
                <a:lnTo>
                  <a:pt x="1346449" y="3166775"/>
                </a:lnTo>
                <a:lnTo>
                  <a:pt x="1148449" y="2374775"/>
                </a:lnTo>
                <a:close/>
                <a:moveTo>
                  <a:pt x="755186" y="0"/>
                </a:moveTo>
                <a:cubicBezTo>
                  <a:pt x="755186" y="438198"/>
                  <a:pt x="734449" y="793446"/>
                  <a:pt x="734449" y="1231644"/>
                </a:cubicBezTo>
                <a:cubicBezTo>
                  <a:pt x="803843" y="1256124"/>
                  <a:pt x="853246" y="1322425"/>
                  <a:pt x="853246" y="1400264"/>
                </a:cubicBezTo>
                <a:cubicBezTo>
                  <a:pt x="853246" y="1499686"/>
                  <a:pt x="772648" y="1580284"/>
                  <a:pt x="673226" y="1580284"/>
                </a:cubicBezTo>
                <a:cubicBezTo>
                  <a:pt x="573804" y="1580284"/>
                  <a:pt x="493206" y="1499686"/>
                  <a:pt x="493206" y="1400264"/>
                </a:cubicBezTo>
                <a:cubicBezTo>
                  <a:pt x="493206" y="1322426"/>
                  <a:pt x="542608" y="1256126"/>
                  <a:pt x="612000" y="1231645"/>
                </a:cubicBezTo>
                <a:lnTo>
                  <a:pt x="591263" y="10368"/>
                </a:lnTo>
                <a:lnTo>
                  <a:pt x="2939" y="1491744"/>
                </a:lnTo>
                <a:lnTo>
                  <a:pt x="0" y="1491744"/>
                </a:lnTo>
                <a:lnTo>
                  <a:pt x="2009" y="1494147"/>
                </a:lnTo>
                <a:lnTo>
                  <a:pt x="0" y="1499342"/>
                </a:lnTo>
                <a:lnTo>
                  <a:pt x="6353" y="1499342"/>
                </a:lnTo>
                <a:cubicBezTo>
                  <a:pt x="274151" y="1797289"/>
                  <a:pt x="320153" y="2031319"/>
                  <a:pt x="273414" y="2293171"/>
                </a:cubicBezTo>
                <a:lnTo>
                  <a:pt x="1091887" y="2283744"/>
                </a:lnTo>
                <a:cubicBezTo>
                  <a:pt x="1035756" y="1984266"/>
                  <a:pt x="1081794" y="1833397"/>
                  <a:pt x="1340768" y="1499342"/>
                </a:cubicBezTo>
                <a:lnTo>
                  <a:pt x="1346449" y="1499342"/>
                </a:lnTo>
                <a:lnTo>
                  <a:pt x="1344512" y="1494334"/>
                </a:lnTo>
                <a:cubicBezTo>
                  <a:pt x="1345124" y="1493447"/>
                  <a:pt x="1345785" y="1492596"/>
                  <a:pt x="1346448" y="1491744"/>
                </a:cubicBezTo>
                <a:lnTo>
                  <a:pt x="1343510" y="1491744"/>
                </a:lnTo>
                <a:cubicBezTo>
                  <a:pt x="1140490" y="966846"/>
                  <a:pt x="958206" y="524898"/>
                  <a:pt x="7551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p>
        </p:txBody>
      </p:sp>
      <p:sp>
        <p:nvSpPr>
          <p:cNvPr id="121" name="Rectangle 7">
            <a:extLst>
              <a:ext uri="{FF2B5EF4-FFF2-40B4-BE49-F238E27FC236}">
                <a16:creationId xmlns:a16="http://schemas.microsoft.com/office/drawing/2014/main" id="{DF873091-82B9-0192-8E8C-88B53D710F2B}"/>
              </a:ext>
            </a:extLst>
          </p:cNvPr>
          <p:cNvSpPr/>
          <p:nvPr/>
        </p:nvSpPr>
        <p:spPr>
          <a:xfrm rot="18900000">
            <a:off x="8134306" y="3698101"/>
            <a:ext cx="225664" cy="502732"/>
          </a:xfrm>
          <a:custGeom>
            <a:avLst/>
            <a:gdLst/>
            <a:ahLst/>
            <a:cxnLst/>
            <a:rect l="l" t="t" r="r" b="b"/>
            <a:pathLst>
              <a:path w="154109" h="343323">
                <a:moveTo>
                  <a:pt x="102909" y="313772"/>
                </a:moveTo>
                <a:lnTo>
                  <a:pt x="102909" y="328547"/>
                </a:lnTo>
                <a:cubicBezTo>
                  <a:pt x="102909" y="336708"/>
                  <a:pt x="96294" y="343322"/>
                  <a:pt x="88133" y="343323"/>
                </a:cubicBezTo>
                <a:lnTo>
                  <a:pt x="65975" y="343322"/>
                </a:lnTo>
                <a:cubicBezTo>
                  <a:pt x="57814" y="343322"/>
                  <a:pt x="51199" y="336708"/>
                  <a:pt x="51199" y="328547"/>
                </a:cubicBezTo>
                <a:cubicBezTo>
                  <a:pt x="51199" y="323622"/>
                  <a:pt x="51200" y="318696"/>
                  <a:pt x="51200" y="313771"/>
                </a:cubicBezTo>
                <a:close/>
                <a:moveTo>
                  <a:pt x="123327" y="15459"/>
                </a:moveTo>
                <a:cubicBezTo>
                  <a:pt x="141678" y="29245"/>
                  <a:pt x="152926" y="50497"/>
                  <a:pt x="154008" y="73425"/>
                </a:cubicBezTo>
                <a:cubicBezTo>
                  <a:pt x="155089" y="96353"/>
                  <a:pt x="145890" y="118568"/>
                  <a:pt x="128916" y="134021"/>
                </a:cubicBezTo>
                <a:lnTo>
                  <a:pt x="119294" y="123450"/>
                </a:lnTo>
                <a:cubicBezTo>
                  <a:pt x="133118" y="110865"/>
                  <a:pt x="140611" y="92772"/>
                  <a:pt x="139730" y="74098"/>
                </a:cubicBezTo>
                <a:cubicBezTo>
                  <a:pt x="138850" y="55424"/>
                  <a:pt x="129689" y="38115"/>
                  <a:pt x="114743" y="26887"/>
                </a:cubicBezTo>
                <a:close/>
                <a:moveTo>
                  <a:pt x="136698" y="17411"/>
                </a:moveTo>
                <a:cubicBezTo>
                  <a:pt x="103758" y="-15529"/>
                  <a:pt x="50351" y="-15529"/>
                  <a:pt x="17412" y="17411"/>
                </a:cubicBezTo>
                <a:cubicBezTo>
                  <a:pt x="-15528" y="50351"/>
                  <a:pt x="-15528" y="103757"/>
                  <a:pt x="17412" y="136697"/>
                </a:cubicBezTo>
                <a:cubicBezTo>
                  <a:pt x="50351" y="169637"/>
                  <a:pt x="103758" y="169637"/>
                  <a:pt x="136698" y="136697"/>
                </a:cubicBezTo>
                <a:cubicBezTo>
                  <a:pt x="169637" y="103757"/>
                  <a:pt x="169637" y="50351"/>
                  <a:pt x="136698" y="17411"/>
                </a:cubicBezTo>
                <a:close/>
                <a:moveTo>
                  <a:pt x="154109" y="0"/>
                </a:moveTo>
                <a:cubicBezTo>
                  <a:pt x="196665" y="42556"/>
                  <a:pt x="196665" y="111552"/>
                  <a:pt x="154109" y="154108"/>
                </a:cubicBezTo>
                <a:cubicBezTo>
                  <a:pt x="139576" y="168641"/>
                  <a:pt x="121959" y="178211"/>
                  <a:pt x="102912" y="180994"/>
                </a:cubicBezTo>
                <a:lnTo>
                  <a:pt x="102912" y="308310"/>
                </a:lnTo>
                <a:lnTo>
                  <a:pt x="51197" y="308310"/>
                </a:lnTo>
                <a:lnTo>
                  <a:pt x="51197" y="180994"/>
                </a:lnTo>
                <a:cubicBezTo>
                  <a:pt x="32150" y="178211"/>
                  <a:pt x="14534" y="168641"/>
                  <a:pt x="0" y="154108"/>
                </a:cubicBezTo>
                <a:cubicBezTo>
                  <a:pt x="-42555" y="111552"/>
                  <a:pt x="-42555" y="42556"/>
                  <a:pt x="0" y="0"/>
                </a:cubicBezTo>
                <a:cubicBezTo>
                  <a:pt x="42556" y="-42556"/>
                  <a:pt x="111553" y="-42556"/>
                  <a:pt x="15410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2" name="Parallelogram 15">
            <a:extLst>
              <a:ext uri="{FF2B5EF4-FFF2-40B4-BE49-F238E27FC236}">
                <a16:creationId xmlns:a16="http://schemas.microsoft.com/office/drawing/2014/main" id="{19724C11-7923-4154-67B5-3395A9870552}"/>
              </a:ext>
            </a:extLst>
          </p:cNvPr>
          <p:cNvSpPr/>
          <p:nvPr/>
        </p:nvSpPr>
        <p:spPr>
          <a:xfrm flipH="1">
            <a:off x="3815597" y="4685452"/>
            <a:ext cx="464493" cy="464493"/>
          </a:xfrm>
          <a:custGeom>
            <a:avLst/>
            <a:gdLst/>
            <a:ahLst/>
            <a:cxnLst/>
            <a:rect l="l" t="t" r="r" b="b"/>
            <a:pathLst>
              <a:path w="3242753" h="3227814">
                <a:moveTo>
                  <a:pt x="1621376" y="1043635"/>
                </a:moveTo>
                <a:cubicBezTo>
                  <a:pt x="1557188" y="1043635"/>
                  <a:pt x="1505154" y="1095669"/>
                  <a:pt x="1505154" y="1159857"/>
                </a:cubicBezTo>
                <a:lnTo>
                  <a:pt x="1505154" y="1625483"/>
                </a:lnTo>
                <a:lnTo>
                  <a:pt x="1033577" y="1625483"/>
                </a:lnTo>
                <a:cubicBezTo>
                  <a:pt x="969389" y="1625483"/>
                  <a:pt x="917355" y="1677517"/>
                  <a:pt x="917355" y="1741705"/>
                </a:cubicBezTo>
                <a:cubicBezTo>
                  <a:pt x="917355" y="1805893"/>
                  <a:pt x="969389" y="1857927"/>
                  <a:pt x="1033577" y="1857927"/>
                </a:cubicBezTo>
                <a:lnTo>
                  <a:pt x="1614688" y="1857927"/>
                </a:lnTo>
                <a:lnTo>
                  <a:pt x="1619859" y="1856884"/>
                </a:lnTo>
                <a:cubicBezTo>
                  <a:pt x="1620361" y="1857187"/>
                  <a:pt x="1620868" y="1857190"/>
                  <a:pt x="1621376" y="1857190"/>
                </a:cubicBezTo>
                <a:cubicBezTo>
                  <a:pt x="1685564" y="1857190"/>
                  <a:pt x="1737598" y="1805156"/>
                  <a:pt x="1737598" y="1740968"/>
                </a:cubicBezTo>
                <a:lnTo>
                  <a:pt x="1737598" y="1159857"/>
                </a:lnTo>
                <a:cubicBezTo>
                  <a:pt x="1737598" y="1095669"/>
                  <a:pt x="1685564" y="1043635"/>
                  <a:pt x="1621376" y="1043635"/>
                </a:cubicBezTo>
                <a:close/>
                <a:moveTo>
                  <a:pt x="1621376" y="628818"/>
                </a:moveTo>
                <a:cubicBezTo>
                  <a:pt x="2206882" y="628818"/>
                  <a:pt x="2681529" y="1103464"/>
                  <a:pt x="2681529" y="1688970"/>
                </a:cubicBezTo>
                <a:cubicBezTo>
                  <a:pt x="2681529" y="2274476"/>
                  <a:pt x="2206882" y="2749122"/>
                  <a:pt x="1621376" y="2749122"/>
                </a:cubicBezTo>
                <a:cubicBezTo>
                  <a:pt x="1035870" y="2749122"/>
                  <a:pt x="561223" y="2274476"/>
                  <a:pt x="561223" y="1688970"/>
                </a:cubicBezTo>
                <a:cubicBezTo>
                  <a:pt x="561223" y="1103464"/>
                  <a:pt x="1035870" y="628818"/>
                  <a:pt x="1621376" y="628818"/>
                </a:cubicBezTo>
                <a:close/>
                <a:moveTo>
                  <a:pt x="1621376" y="424596"/>
                </a:moveTo>
                <a:cubicBezTo>
                  <a:pt x="923081" y="424596"/>
                  <a:pt x="357001" y="990676"/>
                  <a:pt x="357001" y="1688970"/>
                </a:cubicBezTo>
                <a:cubicBezTo>
                  <a:pt x="357001" y="2128645"/>
                  <a:pt x="581423" y="2515905"/>
                  <a:pt x="922189" y="2742109"/>
                </a:cubicBezTo>
                <a:lnTo>
                  <a:pt x="652992" y="3227814"/>
                </a:lnTo>
                <a:lnTo>
                  <a:pt x="911997" y="3227814"/>
                </a:lnTo>
                <a:lnTo>
                  <a:pt x="1121304" y="2850168"/>
                </a:lnTo>
                <a:cubicBezTo>
                  <a:pt x="1274563" y="2916691"/>
                  <a:pt x="1443689" y="2953344"/>
                  <a:pt x="1621376" y="2953344"/>
                </a:cubicBezTo>
                <a:cubicBezTo>
                  <a:pt x="1799063" y="2953344"/>
                  <a:pt x="1968189" y="2916691"/>
                  <a:pt x="2121449" y="2850168"/>
                </a:cubicBezTo>
                <a:lnTo>
                  <a:pt x="2330755" y="3227814"/>
                </a:lnTo>
                <a:lnTo>
                  <a:pt x="2589760" y="3227814"/>
                </a:lnTo>
                <a:lnTo>
                  <a:pt x="2320563" y="2742109"/>
                </a:lnTo>
                <a:cubicBezTo>
                  <a:pt x="2661329" y="2515905"/>
                  <a:pt x="2885751" y="2128645"/>
                  <a:pt x="2885751" y="1688970"/>
                </a:cubicBezTo>
                <a:cubicBezTo>
                  <a:pt x="2885751" y="990676"/>
                  <a:pt x="2319671" y="424596"/>
                  <a:pt x="1621376" y="424596"/>
                </a:cubicBezTo>
                <a:close/>
                <a:moveTo>
                  <a:pt x="2599800" y="123238"/>
                </a:moveTo>
                <a:cubicBezTo>
                  <a:pt x="2434609" y="120698"/>
                  <a:pt x="2268460" y="180476"/>
                  <a:pt x="2139563" y="303161"/>
                </a:cubicBezTo>
                <a:lnTo>
                  <a:pt x="3057258" y="1232053"/>
                </a:lnTo>
                <a:cubicBezTo>
                  <a:pt x="3305736" y="977255"/>
                  <a:pt x="3304415" y="570405"/>
                  <a:pt x="3054287" y="317226"/>
                </a:cubicBezTo>
                <a:cubicBezTo>
                  <a:pt x="2929224" y="190636"/>
                  <a:pt x="2764991" y="125778"/>
                  <a:pt x="2599800" y="123238"/>
                </a:cubicBezTo>
                <a:close/>
                <a:moveTo>
                  <a:pt x="642953" y="123238"/>
                </a:moveTo>
                <a:cubicBezTo>
                  <a:pt x="477762" y="125778"/>
                  <a:pt x="313529" y="190636"/>
                  <a:pt x="188466" y="317226"/>
                </a:cubicBezTo>
                <a:cubicBezTo>
                  <a:pt x="-61662" y="570405"/>
                  <a:pt x="-62983" y="977255"/>
                  <a:pt x="185495" y="1232053"/>
                </a:cubicBezTo>
                <a:lnTo>
                  <a:pt x="1103190" y="303161"/>
                </a:lnTo>
                <a:cubicBezTo>
                  <a:pt x="974294" y="180476"/>
                  <a:pt x="808144" y="120698"/>
                  <a:pt x="642953" y="123238"/>
                </a:cubicBezTo>
                <a:close/>
                <a:moveTo>
                  <a:pt x="1722692" y="0"/>
                </a:moveTo>
                <a:lnTo>
                  <a:pt x="1520061" y="0"/>
                </a:lnTo>
                <a:cubicBezTo>
                  <a:pt x="1440152" y="0"/>
                  <a:pt x="1375373" y="64779"/>
                  <a:pt x="1375373" y="144688"/>
                </a:cubicBezTo>
                <a:lnTo>
                  <a:pt x="1375373" y="289376"/>
                </a:lnTo>
                <a:lnTo>
                  <a:pt x="1867380" y="289376"/>
                </a:lnTo>
                <a:lnTo>
                  <a:pt x="1867380" y="144688"/>
                </a:lnTo>
                <a:cubicBezTo>
                  <a:pt x="1867380" y="64779"/>
                  <a:pt x="1802601" y="0"/>
                  <a:pt x="17226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3" name="Freeform 19">
            <a:extLst>
              <a:ext uri="{FF2B5EF4-FFF2-40B4-BE49-F238E27FC236}">
                <a16:creationId xmlns:a16="http://schemas.microsoft.com/office/drawing/2014/main" id="{0CDA2C2A-86BB-C1D1-1D22-63622D24BC4E}"/>
              </a:ext>
            </a:extLst>
          </p:cNvPr>
          <p:cNvSpPr/>
          <p:nvPr/>
        </p:nvSpPr>
        <p:spPr>
          <a:xfrm>
            <a:off x="6293981" y="3686049"/>
            <a:ext cx="460778" cy="453389"/>
          </a:xfrm>
          <a:custGeom>
            <a:avLst/>
            <a:gdLst/>
            <a:ahLst/>
            <a:cxnLst/>
            <a:rect l="l" t="t" r="r" b="b"/>
            <a:pathLst>
              <a:path w="3214097" h="3162551">
                <a:moveTo>
                  <a:pt x="1014592" y="2306036"/>
                </a:moveTo>
                <a:cubicBezTo>
                  <a:pt x="854868" y="2306036"/>
                  <a:pt x="725386" y="2435518"/>
                  <a:pt x="725386" y="2595242"/>
                </a:cubicBezTo>
                <a:cubicBezTo>
                  <a:pt x="725386" y="2754966"/>
                  <a:pt x="854868" y="2884448"/>
                  <a:pt x="1014592" y="2884448"/>
                </a:cubicBezTo>
                <a:cubicBezTo>
                  <a:pt x="1174316" y="2884448"/>
                  <a:pt x="1303798" y="2754966"/>
                  <a:pt x="1303798" y="2595242"/>
                </a:cubicBezTo>
                <a:cubicBezTo>
                  <a:pt x="1303798" y="2435518"/>
                  <a:pt x="1174316" y="2306036"/>
                  <a:pt x="1014592" y="2306036"/>
                </a:cubicBezTo>
                <a:close/>
                <a:moveTo>
                  <a:pt x="481275" y="1691816"/>
                </a:moveTo>
                <a:cubicBezTo>
                  <a:pt x="321551" y="1691816"/>
                  <a:pt x="192069" y="1821298"/>
                  <a:pt x="192069" y="1981022"/>
                </a:cubicBezTo>
                <a:cubicBezTo>
                  <a:pt x="192069" y="2140746"/>
                  <a:pt x="321551" y="2270228"/>
                  <a:pt x="481275" y="2270228"/>
                </a:cubicBezTo>
                <a:cubicBezTo>
                  <a:pt x="640999" y="2270228"/>
                  <a:pt x="770481" y="2140746"/>
                  <a:pt x="770481" y="1981022"/>
                </a:cubicBezTo>
                <a:cubicBezTo>
                  <a:pt x="770481" y="1821298"/>
                  <a:pt x="640999" y="1691816"/>
                  <a:pt x="481275" y="1691816"/>
                </a:cubicBezTo>
                <a:close/>
                <a:moveTo>
                  <a:pt x="2764751" y="1113404"/>
                </a:moveTo>
                <a:cubicBezTo>
                  <a:pt x="2605027" y="1113404"/>
                  <a:pt x="2475545" y="1242886"/>
                  <a:pt x="2475545" y="1402610"/>
                </a:cubicBezTo>
                <a:cubicBezTo>
                  <a:pt x="2475545" y="1562334"/>
                  <a:pt x="2605027" y="1691816"/>
                  <a:pt x="2764751" y="1691816"/>
                </a:cubicBezTo>
                <a:cubicBezTo>
                  <a:pt x="2924475" y="1691816"/>
                  <a:pt x="3053957" y="1562334"/>
                  <a:pt x="3053957" y="1402610"/>
                </a:cubicBezTo>
                <a:cubicBezTo>
                  <a:pt x="3053957" y="1242886"/>
                  <a:pt x="2924475" y="1113404"/>
                  <a:pt x="2764751" y="1113404"/>
                </a:cubicBezTo>
                <a:close/>
                <a:moveTo>
                  <a:pt x="532503" y="881964"/>
                </a:moveTo>
                <a:cubicBezTo>
                  <a:pt x="372779" y="881964"/>
                  <a:pt x="243297" y="1011446"/>
                  <a:pt x="243297" y="1171170"/>
                </a:cubicBezTo>
                <a:cubicBezTo>
                  <a:pt x="243297" y="1330894"/>
                  <a:pt x="372779" y="1460376"/>
                  <a:pt x="532503" y="1460376"/>
                </a:cubicBezTo>
                <a:cubicBezTo>
                  <a:pt x="692227" y="1460376"/>
                  <a:pt x="821709" y="1330894"/>
                  <a:pt x="821709" y="1171170"/>
                </a:cubicBezTo>
                <a:cubicBezTo>
                  <a:pt x="821709" y="1011446"/>
                  <a:pt x="692227" y="881964"/>
                  <a:pt x="532503" y="881964"/>
                </a:cubicBezTo>
                <a:close/>
                <a:moveTo>
                  <a:pt x="1162143" y="321316"/>
                </a:moveTo>
                <a:cubicBezTo>
                  <a:pt x="1002419" y="321316"/>
                  <a:pt x="872937" y="450798"/>
                  <a:pt x="872937" y="610522"/>
                </a:cubicBezTo>
                <a:cubicBezTo>
                  <a:pt x="872937" y="770246"/>
                  <a:pt x="1002419" y="899728"/>
                  <a:pt x="1162143" y="899728"/>
                </a:cubicBezTo>
                <a:cubicBezTo>
                  <a:pt x="1321867" y="899728"/>
                  <a:pt x="1451349" y="770246"/>
                  <a:pt x="1451349" y="610522"/>
                </a:cubicBezTo>
                <a:cubicBezTo>
                  <a:pt x="1451349" y="450798"/>
                  <a:pt x="1321867" y="321316"/>
                  <a:pt x="1162143" y="321316"/>
                </a:cubicBezTo>
                <a:close/>
                <a:moveTo>
                  <a:pt x="1963447" y="177300"/>
                </a:moveTo>
                <a:cubicBezTo>
                  <a:pt x="1803723" y="177300"/>
                  <a:pt x="1674241" y="306782"/>
                  <a:pt x="1674241" y="466506"/>
                </a:cubicBezTo>
                <a:cubicBezTo>
                  <a:pt x="1674241" y="626230"/>
                  <a:pt x="1803723" y="755712"/>
                  <a:pt x="1963447" y="755712"/>
                </a:cubicBezTo>
                <a:cubicBezTo>
                  <a:pt x="2123171" y="755712"/>
                  <a:pt x="2252653" y="626230"/>
                  <a:pt x="2252653" y="466506"/>
                </a:cubicBezTo>
                <a:cubicBezTo>
                  <a:pt x="2252653" y="306782"/>
                  <a:pt x="2123171" y="177300"/>
                  <a:pt x="1963447" y="177300"/>
                </a:cubicBezTo>
                <a:close/>
                <a:moveTo>
                  <a:pt x="1752672" y="312"/>
                </a:moveTo>
                <a:cubicBezTo>
                  <a:pt x="1817888" y="-690"/>
                  <a:pt x="1885249" y="703"/>
                  <a:pt x="1954799" y="4657"/>
                </a:cubicBezTo>
                <a:cubicBezTo>
                  <a:pt x="2504015" y="53541"/>
                  <a:pt x="2975590" y="412975"/>
                  <a:pt x="3145244" y="944937"/>
                </a:cubicBezTo>
                <a:cubicBezTo>
                  <a:pt x="3412664" y="2126757"/>
                  <a:pt x="2837568" y="2017487"/>
                  <a:pt x="2506889" y="1867964"/>
                </a:cubicBezTo>
                <a:cubicBezTo>
                  <a:pt x="1580987" y="1673869"/>
                  <a:pt x="2725425" y="3197869"/>
                  <a:pt x="1014520" y="3161925"/>
                </a:cubicBezTo>
                <a:cubicBezTo>
                  <a:pt x="-14898" y="3061283"/>
                  <a:pt x="-138545" y="1873713"/>
                  <a:pt x="108747" y="1100212"/>
                </a:cubicBezTo>
                <a:cubicBezTo>
                  <a:pt x="278579" y="569148"/>
                  <a:pt x="774429" y="15339"/>
                  <a:pt x="1752672" y="31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4" name="Rectangle 30">
            <a:extLst>
              <a:ext uri="{FF2B5EF4-FFF2-40B4-BE49-F238E27FC236}">
                <a16:creationId xmlns:a16="http://schemas.microsoft.com/office/drawing/2014/main" id="{4A379664-BDA9-0171-7DE9-84846333882C}"/>
              </a:ext>
            </a:extLst>
          </p:cNvPr>
          <p:cNvSpPr/>
          <p:nvPr/>
        </p:nvSpPr>
        <p:spPr>
          <a:xfrm>
            <a:off x="9612272" y="3644109"/>
            <a:ext cx="464493" cy="463135"/>
          </a:xfrm>
          <a:custGeom>
            <a:avLst/>
            <a:gdLst/>
            <a:ahLst/>
            <a:cxnLst/>
            <a:rect l="l" t="t" r="r" b="b"/>
            <a:pathLst>
              <a:path w="3240000" h="3230531">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5" name="Rectangle 7">
            <a:extLst>
              <a:ext uri="{FF2B5EF4-FFF2-40B4-BE49-F238E27FC236}">
                <a16:creationId xmlns:a16="http://schemas.microsoft.com/office/drawing/2014/main" id="{7283FD81-63B1-D9B0-A90D-80E43DFF58A1}"/>
              </a:ext>
            </a:extLst>
          </p:cNvPr>
          <p:cNvSpPr/>
          <p:nvPr/>
        </p:nvSpPr>
        <p:spPr>
          <a:xfrm>
            <a:off x="5499395" y="1562259"/>
            <a:ext cx="471567" cy="471567"/>
          </a:xfrm>
          <a:custGeom>
            <a:avLst/>
            <a:gdLst/>
            <a:ahLst/>
            <a:cxnLst/>
            <a:rect l="l" t="t" r="r" b="b"/>
            <a:pathLst>
              <a:path w="3240000" h="3240000">
                <a:moveTo>
                  <a:pt x="401869" y="2055482"/>
                </a:moveTo>
                <a:lnTo>
                  <a:pt x="869869" y="2055482"/>
                </a:lnTo>
                <a:lnTo>
                  <a:pt x="869869" y="2919482"/>
                </a:lnTo>
                <a:lnTo>
                  <a:pt x="401869" y="2919482"/>
                </a:lnTo>
                <a:close/>
                <a:moveTo>
                  <a:pt x="1121949" y="1695482"/>
                </a:moveTo>
                <a:lnTo>
                  <a:pt x="1589949" y="1695482"/>
                </a:lnTo>
                <a:lnTo>
                  <a:pt x="1589949" y="2919482"/>
                </a:lnTo>
                <a:lnTo>
                  <a:pt x="1121949" y="2919482"/>
                </a:lnTo>
                <a:close/>
                <a:moveTo>
                  <a:pt x="1842029" y="1335482"/>
                </a:moveTo>
                <a:lnTo>
                  <a:pt x="2310029" y="1335482"/>
                </a:lnTo>
                <a:lnTo>
                  <a:pt x="2310029" y="2919482"/>
                </a:lnTo>
                <a:lnTo>
                  <a:pt x="1842029" y="2919482"/>
                </a:lnTo>
                <a:close/>
                <a:moveTo>
                  <a:pt x="2562109" y="975482"/>
                </a:moveTo>
                <a:lnTo>
                  <a:pt x="3030109" y="975482"/>
                </a:lnTo>
                <a:lnTo>
                  <a:pt x="3030109" y="2919482"/>
                </a:lnTo>
                <a:lnTo>
                  <a:pt x="2562109" y="2919482"/>
                </a:lnTo>
                <a:close/>
                <a:moveTo>
                  <a:pt x="2321888" y="224805"/>
                </a:moveTo>
                <a:lnTo>
                  <a:pt x="2880631" y="247420"/>
                </a:lnTo>
                <a:lnTo>
                  <a:pt x="2620844" y="742612"/>
                </a:lnTo>
                <a:lnTo>
                  <a:pt x="2546105" y="613161"/>
                </a:lnTo>
                <a:lnTo>
                  <a:pt x="541555" y="1770488"/>
                </a:lnTo>
                <a:lnTo>
                  <a:pt x="392077" y="1511585"/>
                </a:lnTo>
                <a:lnTo>
                  <a:pt x="2396627" y="354257"/>
                </a:lnTo>
                <a:close/>
                <a:moveTo>
                  <a:pt x="0" y="0"/>
                </a:moveTo>
                <a:lnTo>
                  <a:pt x="180000" y="0"/>
                </a:lnTo>
                <a:lnTo>
                  <a:pt x="180000" y="3059999"/>
                </a:lnTo>
                <a:lnTo>
                  <a:pt x="3240000" y="3059999"/>
                </a:lnTo>
                <a:lnTo>
                  <a:pt x="3240000" y="3239999"/>
                </a:lnTo>
                <a:lnTo>
                  <a:pt x="180000" y="3239999"/>
                </a:lnTo>
                <a:lnTo>
                  <a:pt x="180000" y="3240000"/>
                </a:lnTo>
                <a:lnTo>
                  <a:pt x="0" y="3240000"/>
                </a:lnTo>
                <a:lnTo>
                  <a:pt x="0" y="3239999"/>
                </a:lnTo>
                <a:lnTo>
                  <a:pt x="0" y="305999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6" name="Rectangle 15">
            <a:extLst>
              <a:ext uri="{FF2B5EF4-FFF2-40B4-BE49-F238E27FC236}">
                <a16:creationId xmlns:a16="http://schemas.microsoft.com/office/drawing/2014/main" id="{F62C82ED-260A-36CA-F9BA-F083904FA15A}"/>
              </a:ext>
            </a:extLst>
          </p:cNvPr>
          <p:cNvSpPr/>
          <p:nvPr/>
        </p:nvSpPr>
        <p:spPr>
          <a:xfrm rot="5400000">
            <a:off x="6286255" y="1562258"/>
            <a:ext cx="472195" cy="471568"/>
          </a:xfrm>
          <a:custGeom>
            <a:avLst/>
            <a:gdLst/>
            <a:ahLst/>
            <a:cxnLst/>
            <a:rect l="l" t="t" r="r" b="b"/>
            <a:pathLst>
              <a:path w="3244313" h="3240000">
                <a:moveTo>
                  <a:pt x="2055482" y="677891"/>
                </a:moveTo>
                <a:lnTo>
                  <a:pt x="2055482" y="209891"/>
                </a:lnTo>
                <a:lnTo>
                  <a:pt x="2919482" y="209891"/>
                </a:lnTo>
                <a:lnTo>
                  <a:pt x="2919482" y="677891"/>
                </a:lnTo>
                <a:close/>
                <a:moveTo>
                  <a:pt x="1695482" y="1397971"/>
                </a:moveTo>
                <a:lnTo>
                  <a:pt x="1695482" y="929971"/>
                </a:lnTo>
                <a:lnTo>
                  <a:pt x="2919482" y="929971"/>
                </a:lnTo>
                <a:lnTo>
                  <a:pt x="2919482" y="1397971"/>
                </a:lnTo>
                <a:close/>
                <a:moveTo>
                  <a:pt x="1335482" y="2118051"/>
                </a:moveTo>
                <a:lnTo>
                  <a:pt x="1335482" y="1650051"/>
                </a:lnTo>
                <a:lnTo>
                  <a:pt x="2919482" y="1650051"/>
                </a:lnTo>
                <a:lnTo>
                  <a:pt x="2919482" y="2118051"/>
                </a:lnTo>
                <a:close/>
                <a:moveTo>
                  <a:pt x="975482" y="2838131"/>
                </a:moveTo>
                <a:lnTo>
                  <a:pt x="975482" y="2370131"/>
                </a:lnTo>
                <a:lnTo>
                  <a:pt x="2919482" y="2370131"/>
                </a:lnTo>
                <a:lnTo>
                  <a:pt x="2919482" y="2838131"/>
                </a:lnTo>
                <a:close/>
                <a:moveTo>
                  <a:pt x="10788" y="2651034"/>
                </a:moveTo>
                <a:lnTo>
                  <a:pt x="1168116" y="646484"/>
                </a:lnTo>
                <a:lnTo>
                  <a:pt x="1038664" y="571745"/>
                </a:lnTo>
                <a:lnTo>
                  <a:pt x="1533856" y="311959"/>
                </a:lnTo>
                <a:lnTo>
                  <a:pt x="1556471" y="870701"/>
                </a:lnTo>
                <a:lnTo>
                  <a:pt x="1427019" y="795962"/>
                </a:lnTo>
                <a:lnTo>
                  <a:pt x="269691" y="2800512"/>
                </a:lnTo>
                <a:close/>
                <a:moveTo>
                  <a:pt x="0" y="3240000"/>
                </a:moveTo>
                <a:lnTo>
                  <a:pt x="0" y="3060000"/>
                </a:lnTo>
                <a:lnTo>
                  <a:pt x="3064313" y="3060000"/>
                </a:lnTo>
                <a:lnTo>
                  <a:pt x="3064313" y="0"/>
                </a:lnTo>
                <a:lnTo>
                  <a:pt x="3244313" y="0"/>
                </a:lnTo>
                <a:lnTo>
                  <a:pt x="3244313" y="3240000"/>
                </a:lnTo>
                <a:lnTo>
                  <a:pt x="3240000" y="3240000"/>
                </a:lnTo>
                <a:lnTo>
                  <a:pt x="3064313" y="3240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7" name="Pie 24">
            <a:extLst>
              <a:ext uri="{FF2B5EF4-FFF2-40B4-BE49-F238E27FC236}">
                <a16:creationId xmlns:a16="http://schemas.microsoft.com/office/drawing/2014/main" id="{4BE05CBA-DC84-DDBC-D981-E5CCCE4AA4B1}"/>
              </a:ext>
            </a:extLst>
          </p:cNvPr>
          <p:cNvSpPr/>
          <p:nvPr/>
        </p:nvSpPr>
        <p:spPr>
          <a:xfrm>
            <a:off x="5358498" y="4662527"/>
            <a:ext cx="513183" cy="510342"/>
          </a:xfrm>
          <a:custGeom>
            <a:avLst/>
            <a:gdLst/>
            <a:ahLst/>
            <a:cxnLst/>
            <a:rect l="l" t="t" r="r" b="b"/>
            <a:pathLst>
              <a:path w="3228711" h="3210836">
                <a:moveTo>
                  <a:pt x="351626" y="695968"/>
                </a:moveTo>
                <a:lnTo>
                  <a:pt x="1548007" y="1678300"/>
                </a:lnTo>
                <a:lnTo>
                  <a:pt x="236194" y="2500159"/>
                </a:lnTo>
                <a:cubicBezTo>
                  <a:pt x="-116985" y="1936431"/>
                  <a:pt x="-70514" y="1210092"/>
                  <a:pt x="351626" y="695968"/>
                </a:cubicBezTo>
                <a:close/>
                <a:moveTo>
                  <a:pt x="1957429" y="262366"/>
                </a:moveTo>
                <a:cubicBezTo>
                  <a:pt x="2634256" y="359480"/>
                  <a:pt x="3156733" y="907132"/>
                  <a:pt x="3221913" y="1587776"/>
                </a:cubicBezTo>
                <a:cubicBezTo>
                  <a:pt x="3287093" y="2268421"/>
                  <a:pt x="2878048" y="2905277"/>
                  <a:pt x="2231953" y="3129078"/>
                </a:cubicBezTo>
                <a:cubicBezTo>
                  <a:pt x="1585858" y="3352879"/>
                  <a:pt x="870522" y="3105497"/>
                  <a:pt x="500715" y="2530372"/>
                </a:cubicBezTo>
                <a:lnTo>
                  <a:pt x="1746987" y="1729019"/>
                </a:lnTo>
                <a:close/>
                <a:moveTo>
                  <a:pt x="1604447" y="200"/>
                </a:moveTo>
                <a:cubicBezTo>
                  <a:pt x="1665125" y="-778"/>
                  <a:pt x="1726175" y="1809"/>
                  <a:pt x="1787307" y="8072"/>
                </a:cubicBezTo>
                <a:lnTo>
                  <a:pt x="1629532" y="1548011"/>
                </a:lnTo>
                <a:lnTo>
                  <a:pt x="483856" y="506987"/>
                </a:lnTo>
                <a:cubicBezTo>
                  <a:pt x="773141" y="188622"/>
                  <a:pt x="1179697" y="7051"/>
                  <a:pt x="1604447" y="20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28" name="Parallelogram 30">
            <a:extLst>
              <a:ext uri="{FF2B5EF4-FFF2-40B4-BE49-F238E27FC236}">
                <a16:creationId xmlns:a16="http://schemas.microsoft.com/office/drawing/2014/main" id="{EC9D1DA5-B1A5-222A-FFC3-5BCEE56C93A7}"/>
              </a:ext>
            </a:extLst>
          </p:cNvPr>
          <p:cNvSpPr/>
          <p:nvPr/>
        </p:nvSpPr>
        <p:spPr>
          <a:xfrm flipH="1">
            <a:off x="9587029" y="2571309"/>
            <a:ext cx="514976" cy="516250"/>
          </a:xfrm>
          <a:custGeom>
            <a:avLst/>
            <a:gdLst/>
            <a:ahLst/>
            <a:cxnLst/>
            <a:rect l="l" t="t" r="r" b="b"/>
            <a:pathLst>
              <a:path w="3240000" h="3248012">
                <a:moveTo>
                  <a:pt x="712553" y="858820"/>
                </a:moveTo>
                <a:cubicBezTo>
                  <a:pt x="727950" y="858820"/>
                  <a:pt x="743348" y="864694"/>
                  <a:pt x="755096" y="876443"/>
                </a:cubicBezTo>
                <a:lnTo>
                  <a:pt x="1193671" y="1315016"/>
                </a:lnTo>
                <a:lnTo>
                  <a:pt x="1509169" y="999517"/>
                </a:lnTo>
                <a:cubicBezTo>
                  <a:pt x="1509517" y="999169"/>
                  <a:pt x="1509868" y="998827"/>
                  <a:pt x="1510414" y="998691"/>
                </a:cubicBezTo>
                <a:lnTo>
                  <a:pt x="1518932" y="988592"/>
                </a:lnTo>
                <a:cubicBezTo>
                  <a:pt x="1531945" y="978263"/>
                  <a:pt x="1547912" y="974188"/>
                  <a:pt x="1563209" y="975946"/>
                </a:cubicBezTo>
                <a:cubicBezTo>
                  <a:pt x="1578505" y="977705"/>
                  <a:pt x="1593131" y="985299"/>
                  <a:pt x="1603459" y="998313"/>
                </a:cubicBezTo>
                <a:lnTo>
                  <a:pt x="1892346" y="1362277"/>
                </a:lnTo>
                <a:lnTo>
                  <a:pt x="2149759" y="1177067"/>
                </a:lnTo>
                <a:lnTo>
                  <a:pt x="2151621" y="1174867"/>
                </a:lnTo>
                <a:cubicBezTo>
                  <a:pt x="2159033" y="1169006"/>
                  <a:pt x="2167397" y="1165168"/>
                  <a:pt x="2176160" y="1163802"/>
                </a:cubicBezTo>
                <a:cubicBezTo>
                  <a:pt x="2177188" y="1163485"/>
                  <a:pt x="2178237" y="1163269"/>
                  <a:pt x="2179375" y="1163558"/>
                </a:cubicBezTo>
                <a:cubicBezTo>
                  <a:pt x="2184768" y="1161771"/>
                  <a:pt x="2190389" y="1161654"/>
                  <a:pt x="2195921" y="1162300"/>
                </a:cubicBezTo>
                <a:cubicBezTo>
                  <a:pt x="2196662" y="1162386"/>
                  <a:pt x="2197402" y="1162487"/>
                  <a:pt x="2198081" y="1162987"/>
                </a:cubicBezTo>
                <a:cubicBezTo>
                  <a:pt x="2202197" y="1163290"/>
                  <a:pt x="2206218" y="1164270"/>
                  <a:pt x="2209739" y="1166702"/>
                </a:cubicBezTo>
                <a:cubicBezTo>
                  <a:pt x="2213116" y="1166857"/>
                  <a:pt x="2216051" y="1168231"/>
                  <a:pt x="2218766" y="1170038"/>
                </a:cubicBezTo>
                <a:cubicBezTo>
                  <a:pt x="2225342" y="1173160"/>
                  <a:pt x="2231151" y="1177875"/>
                  <a:pt x="2235489" y="1184194"/>
                </a:cubicBezTo>
                <a:lnTo>
                  <a:pt x="2236132" y="1184737"/>
                </a:lnTo>
                <a:lnTo>
                  <a:pt x="2236287" y="1184934"/>
                </a:lnTo>
                <a:lnTo>
                  <a:pt x="2238712" y="1187183"/>
                </a:lnTo>
                <a:cubicBezTo>
                  <a:pt x="2239115" y="1187744"/>
                  <a:pt x="2239507" y="1188310"/>
                  <a:pt x="2239574" y="1189090"/>
                </a:cubicBezTo>
                <a:lnTo>
                  <a:pt x="2540580" y="1569705"/>
                </a:lnTo>
                <a:cubicBezTo>
                  <a:pt x="2561191" y="1595768"/>
                  <a:pt x="2556772" y="1633604"/>
                  <a:pt x="2530710" y="1654215"/>
                </a:cubicBezTo>
                <a:cubicBezTo>
                  <a:pt x="2504647" y="1674827"/>
                  <a:pt x="2466811" y="1670408"/>
                  <a:pt x="2446199" y="1644345"/>
                </a:cubicBezTo>
                <a:lnTo>
                  <a:pt x="2177884" y="1305067"/>
                </a:lnTo>
                <a:lnTo>
                  <a:pt x="1934804" y="1479967"/>
                </a:lnTo>
                <a:cubicBezTo>
                  <a:pt x="1927367" y="1485317"/>
                  <a:pt x="1919123" y="1488726"/>
                  <a:pt x="1910598" y="1489881"/>
                </a:cubicBezTo>
                <a:cubicBezTo>
                  <a:pt x="1885257" y="1507791"/>
                  <a:pt x="1850121" y="1502627"/>
                  <a:pt x="1830495" y="1477903"/>
                </a:cubicBezTo>
                <a:lnTo>
                  <a:pt x="1551924" y="1126933"/>
                </a:lnTo>
                <a:lnTo>
                  <a:pt x="1239041" y="1439816"/>
                </a:lnTo>
                <a:cubicBezTo>
                  <a:pt x="1226569" y="1452288"/>
                  <a:pt x="1209983" y="1458139"/>
                  <a:pt x="1193674" y="1456888"/>
                </a:cubicBezTo>
                <a:cubicBezTo>
                  <a:pt x="1177363" y="1458142"/>
                  <a:pt x="1160774" y="1452290"/>
                  <a:pt x="1148301" y="1439816"/>
                </a:cubicBezTo>
                <a:lnTo>
                  <a:pt x="670011" y="961527"/>
                </a:lnTo>
                <a:cubicBezTo>
                  <a:pt x="646515" y="938031"/>
                  <a:pt x="646515" y="899938"/>
                  <a:pt x="670011" y="876442"/>
                </a:cubicBezTo>
                <a:cubicBezTo>
                  <a:pt x="681760" y="864694"/>
                  <a:pt x="697157" y="858820"/>
                  <a:pt x="712553" y="858820"/>
                </a:cubicBezTo>
                <a:close/>
                <a:moveTo>
                  <a:pt x="2790000" y="699581"/>
                </a:moveTo>
                <a:lnTo>
                  <a:pt x="450000" y="699581"/>
                </a:lnTo>
                <a:lnTo>
                  <a:pt x="450000" y="1851581"/>
                </a:lnTo>
                <a:lnTo>
                  <a:pt x="2790000" y="1851581"/>
                </a:lnTo>
                <a:close/>
                <a:moveTo>
                  <a:pt x="2987972" y="519497"/>
                </a:moveTo>
                <a:lnTo>
                  <a:pt x="2987972" y="2031665"/>
                </a:lnTo>
                <a:lnTo>
                  <a:pt x="252028" y="2031665"/>
                </a:lnTo>
                <a:lnTo>
                  <a:pt x="252028" y="519497"/>
                </a:lnTo>
                <a:close/>
                <a:moveTo>
                  <a:pt x="1620000" y="0"/>
                </a:moveTo>
                <a:cubicBezTo>
                  <a:pt x="1540462" y="0"/>
                  <a:pt x="1475984" y="64478"/>
                  <a:pt x="1475984" y="144016"/>
                </a:cubicBezTo>
                <a:lnTo>
                  <a:pt x="1475984" y="267469"/>
                </a:lnTo>
                <a:lnTo>
                  <a:pt x="0" y="267469"/>
                </a:lnTo>
                <a:lnTo>
                  <a:pt x="0" y="2283693"/>
                </a:lnTo>
                <a:lnTo>
                  <a:pt x="852101" y="2283693"/>
                </a:lnTo>
                <a:lnTo>
                  <a:pt x="323771" y="3248012"/>
                </a:lnTo>
                <a:lnTo>
                  <a:pt x="621526" y="3248012"/>
                </a:lnTo>
                <a:lnTo>
                  <a:pt x="1149856" y="2283693"/>
                </a:lnTo>
                <a:lnTo>
                  <a:pt x="2090146" y="2283693"/>
                </a:lnTo>
                <a:lnTo>
                  <a:pt x="2618476" y="3248012"/>
                </a:lnTo>
                <a:lnTo>
                  <a:pt x="2916231" y="3248012"/>
                </a:lnTo>
                <a:lnTo>
                  <a:pt x="2387901" y="2283693"/>
                </a:lnTo>
                <a:lnTo>
                  <a:pt x="3240000" y="2283693"/>
                </a:lnTo>
                <a:lnTo>
                  <a:pt x="3240000" y="267469"/>
                </a:lnTo>
                <a:lnTo>
                  <a:pt x="1764016" y="267469"/>
                </a:lnTo>
                <a:lnTo>
                  <a:pt x="1764016" y="144016"/>
                </a:lnTo>
                <a:cubicBezTo>
                  <a:pt x="1764016" y="64478"/>
                  <a:pt x="1699538" y="0"/>
                  <a:pt x="16200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9" name="Block Arc 14">
            <a:extLst>
              <a:ext uri="{FF2B5EF4-FFF2-40B4-BE49-F238E27FC236}">
                <a16:creationId xmlns:a16="http://schemas.microsoft.com/office/drawing/2014/main" id="{BECAE73F-EA18-FA35-5595-783A3DC69E92}"/>
              </a:ext>
            </a:extLst>
          </p:cNvPr>
          <p:cNvSpPr/>
          <p:nvPr/>
        </p:nvSpPr>
        <p:spPr>
          <a:xfrm rot="16200000">
            <a:off x="7073929" y="1514155"/>
            <a:ext cx="567400" cy="567774"/>
          </a:xfrm>
          <a:custGeom>
            <a:avLst/>
            <a:gdLst/>
            <a:ahLst/>
            <a:cxnLst/>
            <a:rect l="l" t="t" r="r" b="b"/>
            <a:pathLst>
              <a:path w="3185463" h="3187558">
                <a:moveTo>
                  <a:pt x="764000" y="2343999"/>
                </a:moveTo>
                <a:cubicBezTo>
                  <a:pt x="566798" y="2256389"/>
                  <a:pt x="385374" y="2134753"/>
                  <a:pt x="230072" y="1981662"/>
                </a:cubicBezTo>
                <a:cubicBezTo>
                  <a:pt x="297001" y="2223876"/>
                  <a:pt x="428049" y="2439341"/>
                  <a:pt x="603989" y="2608945"/>
                </a:cubicBezTo>
                <a:cubicBezTo>
                  <a:pt x="667739" y="2525681"/>
                  <a:pt x="720588" y="2436567"/>
                  <a:pt x="764000" y="2343999"/>
                </a:cubicBezTo>
                <a:close/>
                <a:moveTo>
                  <a:pt x="783530" y="862903"/>
                </a:moveTo>
                <a:cubicBezTo>
                  <a:pt x="737619" y="760936"/>
                  <a:pt x="681240" y="662513"/>
                  <a:pt x="611676" y="571152"/>
                </a:cubicBezTo>
                <a:cubicBezTo>
                  <a:pt x="419218" y="754019"/>
                  <a:pt x="279227" y="991173"/>
                  <a:pt x="215545" y="1258034"/>
                </a:cubicBezTo>
                <a:cubicBezTo>
                  <a:pt x="378729" y="1090139"/>
                  <a:pt x="571934" y="956907"/>
                  <a:pt x="783530" y="862903"/>
                </a:cubicBezTo>
                <a:close/>
                <a:moveTo>
                  <a:pt x="935657" y="1673146"/>
                </a:moveTo>
                <a:lnTo>
                  <a:pt x="227023" y="1673146"/>
                </a:lnTo>
                <a:cubicBezTo>
                  <a:pt x="393068" y="1882941"/>
                  <a:pt x="605618" y="2045968"/>
                  <a:pt x="844267" y="2153109"/>
                </a:cubicBezTo>
                <a:cubicBezTo>
                  <a:pt x="897907" y="1997390"/>
                  <a:pt x="928862" y="1835739"/>
                  <a:pt x="935657" y="1673146"/>
                </a:cubicBezTo>
                <a:close/>
                <a:moveTo>
                  <a:pt x="935928" y="1493146"/>
                </a:moveTo>
                <a:cubicBezTo>
                  <a:pt x="928922" y="1345638"/>
                  <a:pt x="902278" y="1198995"/>
                  <a:pt x="856775" y="1056956"/>
                </a:cubicBezTo>
                <a:cubicBezTo>
                  <a:pt x="636768" y="1156959"/>
                  <a:pt x="439487" y="1304654"/>
                  <a:pt x="281464" y="1493146"/>
                </a:cubicBezTo>
                <a:close/>
                <a:moveTo>
                  <a:pt x="1469785" y="2515107"/>
                </a:moveTo>
                <a:cubicBezTo>
                  <a:pt x="1283000" y="2508124"/>
                  <a:pt x="1100523" y="2472287"/>
                  <a:pt x="927628" y="2411229"/>
                </a:cubicBezTo>
                <a:cubicBezTo>
                  <a:pt x="876831" y="2520843"/>
                  <a:pt x="814172" y="2626182"/>
                  <a:pt x="738220" y="2724387"/>
                </a:cubicBezTo>
                <a:cubicBezTo>
                  <a:pt x="944637" y="2881665"/>
                  <a:pt x="1196120" y="2982471"/>
                  <a:pt x="1469785" y="3005418"/>
                </a:cubicBezTo>
                <a:close/>
                <a:moveTo>
                  <a:pt x="1469785" y="1673146"/>
                </a:moveTo>
                <a:lnTo>
                  <a:pt x="1112275" y="1673146"/>
                </a:lnTo>
                <a:cubicBezTo>
                  <a:pt x="1105327" y="1858153"/>
                  <a:pt x="1070032" y="2042144"/>
                  <a:pt x="1008001" y="2219039"/>
                </a:cubicBezTo>
                <a:cubicBezTo>
                  <a:pt x="1155519" y="2270408"/>
                  <a:pt x="1310845" y="2300826"/>
                  <a:pt x="1469785" y="2307834"/>
                </a:cubicBezTo>
                <a:close/>
                <a:moveTo>
                  <a:pt x="1469785" y="898989"/>
                </a:moveTo>
                <a:cubicBezTo>
                  <a:pt x="1315103" y="907762"/>
                  <a:pt x="1164166" y="938783"/>
                  <a:pt x="1020939" y="990066"/>
                </a:cubicBezTo>
                <a:cubicBezTo>
                  <a:pt x="1074574" y="1153655"/>
                  <a:pt x="1105461" y="1322925"/>
                  <a:pt x="1112368" y="1493146"/>
                </a:cubicBezTo>
                <a:lnTo>
                  <a:pt x="1469785" y="1493146"/>
                </a:lnTo>
                <a:close/>
                <a:moveTo>
                  <a:pt x="1469785" y="182141"/>
                </a:moveTo>
                <a:cubicBezTo>
                  <a:pt x="1199839" y="204777"/>
                  <a:pt x="951477" y="303168"/>
                  <a:pt x="746615" y="456764"/>
                </a:cubicBezTo>
                <a:cubicBezTo>
                  <a:pt x="828296" y="562801"/>
                  <a:pt x="894225" y="677310"/>
                  <a:pt x="947434" y="796072"/>
                </a:cubicBezTo>
                <a:cubicBezTo>
                  <a:pt x="1113886" y="736067"/>
                  <a:pt x="1289644" y="700323"/>
                  <a:pt x="1469785" y="691530"/>
                </a:cubicBezTo>
                <a:close/>
                <a:moveTo>
                  <a:pt x="2150063" y="992171"/>
                </a:moveTo>
                <a:cubicBezTo>
                  <a:pt x="1990712" y="935501"/>
                  <a:pt x="1822242" y="902595"/>
                  <a:pt x="1649785" y="897224"/>
                </a:cubicBezTo>
                <a:lnTo>
                  <a:pt x="1649785" y="1493146"/>
                </a:lnTo>
                <a:lnTo>
                  <a:pt x="2063712" y="1493146"/>
                </a:lnTo>
                <a:cubicBezTo>
                  <a:pt x="2069089" y="1323887"/>
                  <a:pt x="2098366" y="1155330"/>
                  <a:pt x="2150063" y="992171"/>
                </a:cubicBezTo>
                <a:close/>
                <a:moveTo>
                  <a:pt x="2168848" y="2199110"/>
                </a:moveTo>
                <a:cubicBezTo>
                  <a:pt x="2108555" y="2028681"/>
                  <a:pt x="2073581" y="1851532"/>
                  <a:pt x="2065295" y="1673146"/>
                </a:cubicBezTo>
                <a:lnTo>
                  <a:pt x="1649785" y="1673146"/>
                </a:lnTo>
                <a:lnTo>
                  <a:pt x="1649785" y="2307299"/>
                </a:lnTo>
                <a:cubicBezTo>
                  <a:pt x="1829404" y="2299517"/>
                  <a:pt x="2004315" y="2261965"/>
                  <a:pt x="2168848" y="2199110"/>
                </a:cubicBezTo>
                <a:close/>
                <a:moveTo>
                  <a:pt x="2422394" y="446879"/>
                </a:moveTo>
                <a:cubicBezTo>
                  <a:pt x="2204309" y="287209"/>
                  <a:pt x="1938140" y="189883"/>
                  <a:pt x="1649785" y="178919"/>
                </a:cubicBezTo>
                <a:lnTo>
                  <a:pt x="1649785" y="689876"/>
                </a:lnTo>
                <a:cubicBezTo>
                  <a:pt x="1846998" y="695154"/>
                  <a:pt x="2039668" y="732502"/>
                  <a:pt x="2221721" y="797410"/>
                </a:cubicBezTo>
                <a:cubicBezTo>
                  <a:pt x="2275056" y="675360"/>
                  <a:pt x="2341760" y="557662"/>
                  <a:pt x="2422394" y="446879"/>
                </a:cubicBezTo>
                <a:close/>
                <a:moveTo>
                  <a:pt x="2447278" y="2722123"/>
                </a:moveTo>
                <a:cubicBezTo>
                  <a:pt x="2366121" y="2618714"/>
                  <a:pt x="2299534" y="2507403"/>
                  <a:pt x="2246145" y="2391362"/>
                </a:cubicBezTo>
                <a:cubicBezTo>
                  <a:pt x="2057375" y="2464119"/>
                  <a:pt x="1856285" y="2506958"/>
                  <a:pt x="1649785" y="2514779"/>
                </a:cubicBezTo>
                <a:lnTo>
                  <a:pt x="1649785" y="3008639"/>
                </a:lnTo>
                <a:cubicBezTo>
                  <a:pt x="1949198" y="2997255"/>
                  <a:pt x="2224691" y="2892757"/>
                  <a:pt x="2447278" y="2722123"/>
                </a:cubicBezTo>
                <a:close/>
                <a:moveTo>
                  <a:pt x="2878934" y="1493146"/>
                </a:moveTo>
                <a:cubicBezTo>
                  <a:pt x="2723190" y="1307255"/>
                  <a:pt x="2529440" y="1161128"/>
                  <a:pt x="2313862" y="1060620"/>
                </a:cubicBezTo>
                <a:cubicBezTo>
                  <a:pt x="2270535" y="1201714"/>
                  <a:pt x="2245604" y="1347104"/>
                  <a:pt x="2240109" y="1493146"/>
                </a:cubicBezTo>
                <a:close/>
                <a:moveTo>
                  <a:pt x="2890636" y="1673146"/>
                </a:moveTo>
                <a:lnTo>
                  <a:pt x="2241814" y="1673146"/>
                </a:lnTo>
                <a:cubicBezTo>
                  <a:pt x="2249736" y="1827102"/>
                  <a:pt x="2279520" y="1979973"/>
                  <a:pt x="2329964" y="2127513"/>
                </a:cubicBezTo>
                <a:cubicBezTo>
                  <a:pt x="2545677" y="2019923"/>
                  <a:pt x="2738160" y="1866413"/>
                  <a:pt x="2890636" y="1673146"/>
                </a:cubicBezTo>
                <a:close/>
                <a:moveTo>
                  <a:pt x="2973035" y="1284386"/>
                </a:moveTo>
                <a:cubicBezTo>
                  <a:pt x="2912066" y="1001840"/>
                  <a:pt x="2765308" y="751379"/>
                  <a:pt x="2561381" y="561108"/>
                </a:cubicBezTo>
                <a:cubicBezTo>
                  <a:pt x="2489321" y="656437"/>
                  <a:pt x="2431363" y="759225"/>
                  <a:pt x="2384553" y="865647"/>
                </a:cubicBezTo>
                <a:cubicBezTo>
                  <a:pt x="2604520" y="964977"/>
                  <a:pt x="2804622" y="1106677"/>
                  <a:pt x="2973035" y="1284386"/>
                </a:cubicBezTo>
                <a:close/>
                <a:moveTo>
                  <a:pt x="2974277" y="1897328"/>
                </a:moveTo>
                <a:cubicBezTo>
                  <a:pt x="2812488" y="2073933"/>
                  <a:pt x="2619878" y="2216690"/>
                  <a:pt x="2407486" y="2319665"/>
                </a:cubicBezTo>
                <a:cubicBezTo>
                  <a:pt x="2454169" y="2420503"/>
                  <a:pt x="2511856" y="2517376"/>
                  <a:pt x="2582047" y="2607468"/>
                </a:cubicBezTo>
                <a:cubicBezTo>
                  <a:pt x="2776399" y="2417974"/>
                  <a:pt x="2916061" y="2172750"/>
                  <a:pt x="2974277" y="1897328"/>
                </a:cubicBezTo>
                <a:close/>
                <a:moveTo>
                  <a:pt x="3185463" y="1593779"/>
                </a:moveTo>
                <a:cubicBezTo>
                  <a:pt x="3185463" y="2473999"/>
                  <a:pt x="2471904" y="3187558"/>
                  <a:pt x="1591684" y="3187558"/>
                </a:cubicBezTo>
                <a:cubicBezTo>
                  <a:pt x="738111" y="3187558"/>
                  <a:pt x="41261" y="2516549"/>
                  <a:pt x="1913" y="1673146"/>
                </a:cubicBezTo>
                <a:lnTo>
                  <a:pt x="0" y="1673146"/>
                </a:lnTo>
                <a:lnTo>
                  <a:pt x="0" y="1493146"/>
                </a:lnTo>
                <a:lnTo>
                  <a:pt x="2750" y="1493146"/>
                </a:lnTo>
                <a:cubicBezTo>
                  <a:pt x="50490" y="700174"/>
                  <a:pt x="679654" y="64473"/>
                  <a:pt x="1469785" y="6156"/>
                </a:cubicBezTo>
                <a:lnTo>
                  <a:pt x="1469785" y="0"/>
                </a:lnTo>
                <a:lnTo>
                  <a:pt x="1591684" y="0"/>
                </a:lnTo>
                <a:lnTo>
                  <a:pt x="1649785" y="0"/>
                </a:lnTo>
                <a:lnTo>
                  <a:pt x="1649785" y="2934"/>
                </a:lnTo>
                <a:cubicBezTo>
                  <a:pt x="2503127" y="31654"/>
                  <a:pt x="3185463" y="733032"/>
                  <a:pt x="3185463" y="15937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30" name="Block Arc 41">
            <a:extLst>
              <a:ext uri="{FF2B5EF4-FFF2-40B4-BE49-F238E27FC236}">
                <a16:creationId xmlns:a16="http://schemas.microsoft.com/office/drawing/2014/main" id="{5850BBD2-C836-61DE-5653-5A32B137ABAA}"/>
              </a:ext>
            </a:extLst>
          </p:cNvPr>
          <p:cNvSpPr/>
          <p:nvPr/>
        </p:nvSpPr>
        <p:spPr>
          <a:xfrm>
            <a:off x="7957122" y="1467845"/>
            <a:ext cx="473301" cy="660394"/>
          </a:xfrm>
          <a:custGeom>
            <a:avLst/>
            <a:gdLst/>
            <a:ahLst/>
            <a:cxnLst/>
            <a:rect l="l" t="t" r="r" b="b"/>
            <a:pathLst>
              <a:path w="2512265" h="3505352">
                <a:moveTo>
                  <a:pt x="1276582" y="2106401"/>
                </a:moveTo>
                <a:cubicBezTo>
                  <a:pt x="1154832" y="2195007"/>
                  <a:pt x="1018024" y="2262207"/>
                  <a:pt x="871321" y="2302645"/>
                </a:cubicBezTo>
                <a:cubicBezTo>
                  <a:pt x="1041049" y="2346709"/>
                  <a:pt x="1216984" y="2342691"/>
                  <a:pt x="1380867" y="2295542"/>
                </a:cubicBezTo>
                <a:cubicBezTo>
                  <a:pt x="1352791" y="2227964"/>
                  <a:pt x="1317377" y="2164934"/>
                  <a:pt x="1276582" y="2106401"/>
                </a:cubicBezTo>
                <a:close/>
                <a:moveTo>
                  <a:pt x="931061" y="1768598"/>
                </a:moveTo>
                <a:lnTo>
                  <a:pt x="785084" y="2021438"/>
                </a:lnTo>
                <a:lnTo>
                  <a:pt x="684448" y="2196711"/>
                </a:lnTo>
                <a:cubicBezTo>
                  <a:pt x="868931" y="2169533"/>
                  <a:pt x="1041385" y="2098006"/>
                  <a:pt x="1189228" y="1991290"/>
                </a:cubicBezTo>
                <a:cubicBezTo>
                  <a:pt x="1113839" y="1904543"/>
                  <a:pt x="1026949" y="1829435"/>
                  <a:pt x="931061" y="1768598"/>
                </a:cubicBezTo>
                <a:close/>
                <a:moveTo>
                  <a:pt x="1626242" y="1739577"/>
                </a:moveTo>
                <a:cubicBezTo>
                  <a:pt x="1556851" y="1850020"/>
                  <a:pt x="1471526" y="1947792"/>
                  <a:pt x="1374302" y="2030973"/>
                </a:cubicBezTo>
                <a:cubicBezTo>
                  <a:pt x="1422822" y="2099916"/>
                  <a:pt x="1464618" y="2174537"/>
                  <a:pt x="1497466" y="2254701"/>
                </a:cubicBezTo>
                <a:cubicBezTo>
                  <a:pt x="1664534" y="2184833"/>
                  <a:pt x="1813198" y="2068027"/>
                  <a:pt x="1922549" y="1910651"/>
                </a:cubicBezTo>
                <a:close/>
                <a:moveTo>
                  <a:pt x="531158" y="1601275"/>
                </a:moveTo>
                <a:cubicBezTo>
                  <a:pt x="514831" y="1769123"/>
                  <a:pt x="535254" y="1939877"/>
                  <a:pt x="594029" y="2101141"/>
                </a:cubicBezTo>
                <a:lnTo>
                  <a:pt x="822377" y="1705631"/>
                </a:lnTo>
                <a:cubicBezTo>
                  <a:pt x="730789" y="1658398"/>
                  <a:pt x="632873" y="1623335"/>
                  <a:pt x="531158" y="1601275"/>
                </a:cubicBezTo>
                <a:close/>
                <a:moveTo>
                  <a:pt x="270885" y="1572115"/>
                </a:moveTo>
                <a:cubicBezTo>
                  <a:pt x="231457" y="1572339"/>
                  <a:pt x="191799" y="1574812"/>
                  <a:pt x="152057" y="1579894"/>
                </a:cubicBezTo>
                <a:cubicBezTo>
                  <a:pt x="195418" y="1760005"/>
                  <a:pt x="289893" y="1927350"/>
                  <a:pt x="428945" y="2058945"/>
                </a:cubicBezTo>
                <a:cubicBezTo>
                  <a:pt x="384418" y="1901749"/>
                  <a:pt x="371313" y="1738504"/>
                  <a:pt x="388331" y="1577832"/>
                </a:cubicBezTo>
                <a:cubicBezTo>
                  <a:pt x="349511" y="1573916"/>
                  <a:pt x="310313" y="1571891"/>
                  <a:pt x="270885" y="1572115"/>
                </a:cubicBezTo>
                <a:close/>
                <a:moveTo>
                  <a:pt x="1117422" y="1445810"/>
                </a:moveTo>
                <a:lnTo>
                  <a:pt x="992684" y="1661863"/>
                </a:lnTo>
                <a:cubicBezTo>
                  <a:pt x="1102065" y="1730612"/>
                  <a:pt x="1200940" y="1816138"/>
                  <a:pt x="1286200" y="1915345"/>
                </a:cubicBezTo>
                <a:cubicBezTo>
                  <a:pt x="1368713" y="1844119"/>
                  <a:pt x="1441290" y="1760865"/>
                  <a:pt x="1500981" y="1667258"/>
                </a:cubicBezTo>
                <a:close/>
                <a:moveTo>
                  <a:pt x="2092402" y="1221082"/>
                </a:moveTo>
                <a:cubicBezTo>
                  <a:pt x="2001593" y="1234047"/>
                  <a:pt x="1911092" y="1235450"/>
                  <a:pt x="1822337" y="1227227"/>
                </a:cubicBezTo>
                <a:cubicBezTo>
                  <a:pt x="1800443" y="1366691"/>
                  <a:pt x="1756170" y="1503162"/>
                  <a:pt x="1688847" y="1630684"/>
                </a:cubicBezTo>
                <a:lnTo>
                  <a:pt x="1987299" y="1802996"/>
                </a:lnTo>
                <a:cubicBezTo>
                  <a:pt x="2084887" y="1618081"/>
                  <a:pt x="2117858" y="1415133"/>
                  <a:pt x="2092402" y="1221082"/>
                </a:cubicBezTo>
                <a:close/>
                <a:moveTo>
                  <a:pt x="649579" y="1175701"/>
                </a:moveTo>
                <a:cubicBezTo>
                  <a:pt x="600911" y="1272240"/>
                  <a:pt x="566994" y="1374279"/>
                  <a:pt x="548013" y="1478728"/>
                </a:cubicBezTo>
                <a:cubicBezTo>
                  <a:pt x="665588" y="1503392"/>
                  <a:pt x="778659" y="1543786"/>
                  <a:pt x="883938" y="1599004"/>
                </a:cubicBezTo>
                <a:lnTo>
                  <a:pt x="1008644" y="1383007"/>
                </a:lnTo>
                <a:close/>
                <a:moveTo>
                  <a:pt x="1325201" y="1085928"/>
                </a:moveTo>
                <a:lnTo>
                  <a:pt x="1180226" y="1337032"/>
                </a:lnTo>
                <a:lnTo>
                  <a:pt x="1563461" y="1558293"/>
                </a:lnTo>
                <a:cubicBezTo>
                  <a:pt x="1621429" y="1447029"/>
                  <a:pt x="1659763" y="1328223"/>
                  <a:pt x="1679185" y="1206861"/>
                </a:cubicBezTo>
                <a:cubicBezTo>
                  <a:pt x="1555153" y="1183834"/>
                  <a:pt x="1435895" y="1143161"/>
                  <a:pt x="1325201" y="1085928"/>
                </a:cubicBezTo>
                <a:close/>
                <a:moveTo>
                  <a:pt x="216369" y="925587"/>
                </a:moveTo>
                <a:cubicBezTo>
                  <a:pt x="135862" y="1096620"/>
                  <a:pt x="108667" y="1281041"/>
                  <a:pt x="130011" y="1458436"/>
                </a:cubicBezTo>
                <a:cubicBezTo>
                  <a:pt x="222591" y="1446071"/>
                  <a:pt x="314795" y="1446181"/>
                  <a:pt x="405131" y="1455463"/>
                </a:cubicBezTo>
                <a:cubicBezTo>
                  <a:pt x="426945" y="1333935"/>
                  <a:pt x="466667" y="1215249"/>
                  <a:pt x="524206" y="1103317"/>
                </a:cubicBezTo>
                <a:close/>
                <a:moveTo>
                  <a:pt x="943246" y="797103"/>
                </a:moveTo>
                <a:cubicBezTo>
                  <a:pt x="853400" y="873630"/>
                  <a:pt x="774733" y="963960"/>
                  <a:pt x="711316" y="1066306"/>
                </a:cubicBezTo>
                <a:lnTo>
                  <a:pt x="1071447" y="1274228"/>
                </a:lnTo>
                <a:lnTo>
                  <a:pt x="1215869" y="1024081"/>
                </a:lnTo>
                <a:cubicBezTo>
                  <a:pt x="1115458" y="961776"/>
                  <a:pt x="1023809" y="885272"/>
                  <a:pt x="943246" y="797103"/>
                </a:cubicBezTo>
                <a:close/>
                <a:moveTo>
                  <a:pt x="1777831" y="614825"/>
                </a:moveTo>
                <a:cubicBezTo>
                  <a:pt x="1828108" y="774217"/>
                  <a:pt x="1847177" y="940426"/>
                  <a:pt x="1835302" y="1104709"/>
                </a:cubicBezTo>
                <a:cubicBezTo>
                  <a:pt x="1912529" y="1111680"/>
                  <a:pt x="1991200" y="1110618"/>
                  <a:pt x="2070135" y="1099634"/>
                </a:cubicBezTo>
                <a:cubicBezTo>
                  <a:pt x="2023430" y="916066"/>
                  <a:pt x="1923963" y="746103"/>
                  <a:pt x="1777831" y="614825"/>
                </a:cubicBezTo>
                <a:close/>
                <a:moveTo>
                  <a:pt x="1613169" y="587153"/>
                </a:moveTo>
                <a:lnTo>
                  <a:pt x="1386789" y="979253"/>
                </a:lnTo>
                <a:cubicBezTo>
                  <a:pt x="1482593" y="1028182"/>
                  <a:pt x="1585369" y="1063521"/>
                  <a:pt x="1692132" y="1084514"/>
                </a:cubicBezTo>
                <a:cubicBezTo>
                  <a:pt x="1702376" y="916614"/>
                  <a:pt x="1676765" y="746730"/>
                  <a:pt x="1613169" y="587153"/>
                </a:cubicBezTo>
                <a:close/>
                <a:moveTo>
                  <a:pt x="1500307" y="531421"/>
                </a:moveTo>
                <a:cubicBezTo>
                  <a:pt x="1333628" y="560682"/>
                  <a:pt x="1177718" y="626786"/>
                  <a:pt x="1041762" y="721997"/>
                </a:cubicBezTo>
                <a:cubicBezTo>
                  <a:pt x="1111912" y="797410"/>
                  <a:pt x="1191076" y="863204"/>
                  <a:pt x="1277416" y="917480"/>
                </a:cubicBezTo>
                <a:close/>
                <a:moveTo>
                  <a:pt x="708730" y="442269"/>
                </a:moveTo>
                <a:cubicBezTo>
                  <a:pt x="536145" y="518354"/>
                  <a:pt x="384460" y="645249"/>
                  <a:pt x="277225" y="815684"/>
                </a:cubicBezTo>
                <a:lnTo>
                  <a:pt x="586010" y="993961"/>
                </a:lnTo>
                <a:cubicBezTo>
                  <a:pt x="658009" y="876621"/>
                  <a:pt x="747803" y="773217"/>
                  <a:pt x="850548" y="685844"/>
                </a:cubicBezTo>
                <a:cubicBezTo>
                  <a:pt x="795399" y="611028"/>
                  <a:pt x="747545" y="529652"/>
                  <a:pt x="708730" y="442269"/>
                </a:cubicBezTo>
                <a:close/>
                <a:moveTo>
                  <a:pt x="1114411" y="355452"/>
                </a:moveTo>
                <a:cubicBezTo>
                  <a:pt x="1016499" y="355167"/>
                  <a:pt x="919324" y="369705"/>
                  <a:pt x="826255" y="398131"/>
                </a:cubicBezTo>
                <a:cubicBezTo>
                  <a:pt x="858722" y="474940"/>
                  <a:pt x="900618" y="545829"/>
                  <a:pt x="948599" y="611249"/>
                </a:cubicBezTo>
                <a:cubicBezTo>
                  <a:pt x="1085375" y="512974"/>
                  <a:pt x="1240825" y="441488"/>
                  <a:pt x="1406980" y="401715"/>
                </a:cubicBezTo>
                <a:cubicBezTo>
                  <a:pt x="1310969" y="370847"/>
                  <a:pt x="1212322" y="355738"/>
                  <a:pt x="1114411" y="355452"/>
                </a:cubicBezTo>
                <a:close/>
                <a:moveTo>
                  <a:pt x="1776283" y="295101"/>
                </a:moveTo>
                <a:lnTo>
                  <a:pt x="1710896" y="408983"/>
                </a:lnTo>
                <a:cubicBezTo>
                  <a:pt x="2209777" y="726145"/>
                  <a:pt x="2373723" y="1383396"/>
                  <a:pt x="2075153" y="1900534"/>
                </a:cubicBezTo>
                <a:cubicBezTo>
                  <a:pt x="1777480" y="2416119"/>
                  <a:pt x="1129323" y="2603192"/>
                  <a:pt x="606057" y="2333243"/>
                </a:cubicBezTo>
                <a:lnTo>
                  <a:pt x="534769" y="2457402"/>
                </a:lnTo>
                <a:cubicBezTo>
                  <a:pt x="1115347" y="2755664"/>
                  <a:pt x="1834151" y="2554240"/>
                  <a:pt x="2173557" y="1987198"/>
                </a:cubicBezTo>
                <a:cubicBezTo>
                  <a:pt x="2520801" y="1407062"/>
                  <a:pt x="2343129" y="657734"/>
                  <a:pt x="1776283" y="295101"/>
                </a:cubicBezTo>
                <a:close/>
                <a:moveTo>
                  <a:pt x="1831804" y="0"/>
                </a:moveTo>
                <a:cubicBezTo>
                  <a:pt x="1881515" y="0"/>
                  <a:pt x="1921814" y="40299"/>
                  <a:pt x="1921814" y="90010"/>
                </a:cubicBezTo>
                <a:cubicBezTo>
                  <a:pt x="1921814" y="123853"/>
                  <a:pt x="1903137" y="153333"/>
                  <a:pt x="1874873" y="167531"/>
                </a:cubicBezTo>
                <a:cubicBezTo>
                  <a:pt x="2505724" y="579432"/>
                  <a:pt x="2701456" y="1419035"/>
                  <a:pt x="2311836" y="2069966"/>
                </a:cubicBezTo>
                <a:cubicBezTo>
                  <a:pt x="2067801" y="2477672"/>
                  <a:pt x="1650037" y="2717958"/>
                  <a:pt x="1209422" y="2750781"/>
                </a:cubicBezTo>
                <a:lnTo>
                  <a:pt x="1209422" y="3191198"/>
                </a:lnTo>
                <a:cubicBezTo>
                  <a:pt x="1228953" y="3190691"/>
                  <a:pt x="1248332" y="3191937"/>
                  <a:pt x="1267595" y="3193449"/>
                </a:cubicBezTo>
                <a:cubicBezTo>
                  <a:pt x="1660899" y="3224325"/>
                  <a:pt x="1926978" y="3358049"/>
                  <a:pt x="1884661" y="3503570"/>
                </a:cubicBezTo>
                <a:lnTo>
                  <a:pt x="318693" y="3505352"/>
                </a:lnTo>
                <a:cubicBezTo>
                  <a:pt x="273700" y="3359367"/>
                  <a:pt x="539657" y="3224666"/>
                  <a:pt x="934393" y="3193515"/>
                </a:cubicBezTo>
                <a:lnTo>
                  <a:pt x="993398" y="3191208"/>
                </a:lnTo>
                <a:lnTo>
                  <a:pt x="993398" y="2750894"/>
                </a:lnTo>
                <a:cubicBezTo>
                  <a:pt x="812915" y="2737642"/>
                  <a:pt x="632784" y="2688481"/>
                  <a:pt x="463078" y="2601537"/>
                </a:cubicBezTo>
                <a:cubicBezTo>
                  <a:pt x="463677" y="2602537"/>
                  <a:pt x="463694" y="2603560"/>
                  <a:pt x="463694" y="2604587"/>
                </a:cubicBezTo>
                <a:cubicBezTo>
                  <a:pt x="463694" y="2654298"/>
                  <a:pt x="423395" y="2694597"/>
                  <a:pt x="373684" y="2694597"/>
                </a:cubicBezTo>
                <a:cubicBezTo>
                  <a:pt x="323973" y="2694597"/>
                  <a:pt x="283674" y="2654298"/>
                  <a:pt x="283674" y="2604587"/>
                </a:cubicBezTo>
                <a:cubicBezTo>
                  <a:pt x="283674" y="2554876"/>
                  <a:pt x="323973" y="2514577"/>
                  <a:pt x="373684" y="2514577"/>
                </a:cubicBezTo>
                <a:lnTo>
                  <a:pt x="377019" y="2515250"/>
                </a:lnTo>
                <a:lnTo>
                  <a:pt x="511820" y="2280472"/>
                </a:lnTo>
                <a:lnTo>
                  <a:pt x="495824" y="2271237"/>
                </a:lnTo>
                <a:lnTo>
                  <a:pt x="496783" y="2269575"/>
                </a:lnTo>
                <a:cubicBezTo>
                  <a:pt x="34226" y="1964050"/>
                  <a:pt x="-130424" y="1362029"/>
                  <a:pt x="110016" y="864184"/>
                </a:cubicBezTo>
                <a:lnTo>
                  <a:pt x="106296" y="862036"/>
                </a:lnTo>
                <a:lnTo>
                  <a:pt x="148828" y="788370"/>
                </a:lnTo>
                <a:lnTo>
                  <a:pt x="169099" y="753258"/>
                </a:lnTo>
                <a:lnTo>
                  <a:pt x="170873" y="754281"/>
                </a:lnTo>
                <a:cubicBezTo>
                  <a:pt x="475914" y="264737"/>
                  <a:pt x="1106018" y="92008"/>
                  <a:pt x="1617242" y="355196"/>
                </a:cubicBezTo>
                <a:lnTo>
                  <a:pt x="1748044" y="127384"/>
                </a:lnTo>
                <a:lnTo>
                  <a:pt x="1751959" y="129632"/>
                </a:lnTo>
                <a:cubicBezTo>
                  <a:pt x="1745165" y="117975"/>
                  <a:pt x="1741794" y="104386"/>
                  <a:pt x="1741794" y="90010"/>
                </a:cubicBezTo>
                <a:cubicBezTo>
                  <a:pt x="1741794" y="40299"/>
                  <a:pt x="1782093" y="0"/>
                  <a:pt x="183180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31" name="Right Triangle 17">
            <a:extLst>
              <a:ext uri="{FF2B5EF4-FFF2-40B4-BE49-F238E27FC236}">
                <a16:creationId xmlns:a16="http://schemas.microsoft.com/office/drawing/2014/main" id="{A97BC4E8-2F91-4BA5-4A6E-247945FBAAC2}"/>
              </a:ext>
            </a:extLst>
          </p:cNvPr>
          <p:cNvSpPr/>
          <p:nvPr/>
        </p:nvSpPr>
        <p:spPr>
          <a:xfrm>
            <a:off x="6254317" y="4644502"/>
            <a:ext cx="385790" cy="546392"/>
          </a:xfrm>
          <a:custGeom>
            <a:avLst/>
            <a:gdLst/>
            <a:ahLst/>
            <a:cxnLst/>
            <a:rect l="l" t="t" r="r" b="b"/>
            <a:pathLst>
              <a:path w="2387678" h="3240000">
                <a:moveTo>
                  <a:pt x="1645041" y="17032"/>
                </a:moveTo>
                <a:lnTo>
                  <a:pt x="2376264" y="17032"/>
                </a:lnTo>
                <a:lnTo>
                  <a:pt x="2376264" y="17033"/>
                </a:lnTo>
                <a:lnTo>
                  <a:pt x="1645042" y="17033"/>
                </a:lnTo>
                <a:close/>
                <a:moveTo>
                  <a:pt x="0" y="17032"/>
                </a:moveTo>
                <a:lnTo>
                  <a:pt x="1379678" y="17032"/>
                </a:lnTo>
                <a:lnTo>
                  <a:pt x="1379678" y="996125"/>
                </a:lnTo>
                <a:lnTo>
                  <a:pt x="2376264" y="996125"/>
                </a:lnTo>
                <a:lnTo>
                  <a:pt x="2376264" y="3240000"/>
                </a:lnTo>
                <a:lnTo>
                  <a:pt x="0" y="3240000"/>
                </a:lnTo>
                <a:close/>
                <a:moveTo>
                  <a:pt x="1498869" y="0"/>
                </a:moveTo>
                <a:lnTo>
                  <a:pt x="2387678" y="888809"/>
                </a:lnTo>
                <a:lnTo>
                  <a:pt x="1498869"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2" name="Oval 27">
            <a:extLst>
              <a:ext uri="{FF2B5EF4-FFF2-40B4-BE49-F238E27FC236}">
                <a16:creationId xmlns:a16="http://schemas.microsoft.com/office/drawing/2014/main" id="{9F25BABC-F332-676B-EDC6-3EB4C20629F7}"/>
              </a:ext>
            </a:extLst>
          </p:cNvPr>
          <p:cNvSpPr/>
          <p:nvPr/>
        </p:nvSpPr>
        <p:spPr>
          <a:xfrm>
            <a:off x="2967067" y="5512727"/>
            <a:ext cx="409732" cy="779216"/>
          </a:xfrm>
          <a:custGeom>
            <a:avLst/>
            <a:gdLst/>
            <a:ahLst/>
            <a:cxnLst/>
            <a:rect l="l" t="t" r="r" b="b"/>
            <a:pathLst>
              <a:path w="1703664" h="3240001">
                <a:moveTo>
                  <a:pt x="952533" y="2024463"/>
                </a:moveTo>
                <a:lnTo>
                  <a:pt x="856710" y="2024464"/>
                </a:lnTo>
                <a:lnTo>
                  <a:pt x="649879" y="2143878"/>
                </a:lnTo>
                <a:lnTo>
                  <a:pt x="728753" y="2280491"/>
                </a:lnTo>
                <a:lnTo>
                  <a:pt x="800462" y="2239090"/>
                </a:lnTo>
                <a:lnTo>
                  <a:pt x="800462" y="2476837"/>
                </a:lnTo>
                <a:lnTo>
                  <a:pt x="649878" y="2476837"/>
                </a:lnTo>
                <a:lnTo>
                  <a:pt x="649878" y="2634602"/>
                </a:lnTo>
                <a:lnTo>
                  <a:pt x="1067658" y="2634602"/>
                </a:lnTo>
                <a:lnTo>
                  <a:pt x="1067657" y="2476837"/>
                </a:lnTo>
                <a:lnTo>
                  <a:pt x="952532" y="2476837"/>
                </a:lnTo>
                <a:lnTo>
                  <a:pt x="952532" y="2151292"/>
                </a:lnTo>
                <a:lnTo>
                  <a:pt x="952534" y="2151291"/>
                </a:lnTo>
                <a:close/>
                <a:moveTo>
                  <a:pt x="851832" y="1776101"/>
                </a:moveTo>
                <a:cubicBezTo>
                  <a:pt x="1189868" y="1776101"/>
                  <a:pt x="1463900" y="2050133"/>
                  <a:pt x="1463900" y="2388169"/>
                </a:cubicBezTo>
                <a:cubicBezTo>
                  <a:pt x="1463900" y="2726205"/>
                  <a:pt x="1189868" y="3000237"/>
                  <a:pt x="851832" y="3000237"/>
                </a:cubicBezTo>
                <a:cubicBezTo>
                  <a:pt x="513796" y="3000237"/>
                  <a:pt x="239764" y="2726205"/>
                  <a:pt x="239764" y="2388169"/>
                </a:cubicBezTo>
                <a:cubicBezTo>
                  <a:pt x="239764" y="2050133"/>
                  <a:pt x="513796" y="1776101"/>
                  <a:pt x="851832" y="1776101"/>
                </a:cubicBezTo>
                <a:close/>
                <a:moveTo>
                  <a:pt x="851832" y="1689019"/>
                </a:moveTo>
                <a:cubicBezTo>
                  <a:pt x="465702" y="1689019"/>
                  <a:pt x="152682" y="2002039"/>
                  <a:pt x="152682" y="2388169"/>
                </a:cubicBezTo>
                <a:cubicBezTo>
                  <a:pt x="152682" y="2774299"/>
                  <a:pt x="465702" y="3087319"/>
                  <a:pt x="851832" y="3087319"/>
                </a:cubicBezTo>
                <a:cubicBezTo>
                  <a:pt x="1237962" y="3087319"/>
                  <a:pt x="1550982" y="2774299"/>
                  <a:pt x="1550982" y="2388169"/>
                </a:cubicBezTo>
                <a:cubicBezTo>
                  <a:pt x="1550982" y="2002039"/>
                  <a:pt x="1237962" y="1689019"/>
                  <a:pt x="851832" y="1689019"/>
                </a:cubicBezTo>
                <a:close/>
                <a:moveTo>
                  <a:pt x="851832" y="1536337"/>
                </a:moveTo>
                <a:cubicBezTo>
                  <a:pt x="1322286" y="1536337"/>
                  <a:pt x="1703664" y="1917715"/>
                  <a:pt x="1703664" y="2388169"/>
                </a:cubicBezTo>
                <a:cubicBezTo>
                  <a:pt x="1703664" y="2858623"/>
                  <a:pt x="1322286" y="3240001"/>
                  <a:pt x="851832" y="3240001"/>
                </a:cubicBezTo>
                <a:cubicBezTo>
                  <a:pt x="381378" y="3240001"/>
                  <a:pt x="0" y="2858623"/>
                  <a:pt x="0" y="2388169"/>
                </a:cubicBezTo>
                <a:cubicBezTo>
                  <a:pt x="0" y="1917715"/>
                  <a:pt x="381378" y="1536337"/>
                  <a:pt x="851832" y="1536337"/>
                </a:cubicBezTo>
                <a:close/>
                <a:moveTo>
                  <a:pt x="1173126" y="1"/>
                </a:moveTo>
                <a:lnTo>
                  <a:pt x="1383673" y="1"/>
                </a:lnTo>
                <a:lnTo>
                  <a:pt x="1383673" y="954514"/>
                </a:lnTo>
                <a:lnTo>
                  <a:pt x="1173126" y="1187717"/>
                </a:lnTo>
                <a:close/>
                <a:moveTo>
                  <a:pt x="619488" y="0"/>
                </a:moveTo>
                <a:lnTo>
                  <a:pt x="1099698" y="0"/>
                </a:lnTo>
                <a:lnTo>
                  <a:pt x="1099698" y="1265464"/>
                </a:lnTo>
                <a:lnTo>
                  <a:pt x="859593" y="1532640"/>
                </a:lnTo>
                <a:lnTo>
                  <a:pt x="619488" y="1265464"/>
                </a:lnTo>
                <a:close/>
                <a:moveTo>
                  <a:pt x="335512" y="0"/>
                </a:moveTo>
                <a:lnTo>
                  <a:pt x="546059" y="0"/>
                </a:lnTo>
                <a:lnTo>
                  <a:pt x="546059" y="1166181"/>
                </a:lnTo>
                <a:lnTo>
                  <a:pt x="335512" y="92745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3" name="Parallelogram 15">
            <a:extLst>
              <a:ext uri="{FF2B5EF4-FFF2-40B4-BE49-F238E27FC236}">
                <a16:creationId xmlns:a16="http://schemas.microsoft.com/office/drawing/2014/main" id="{CEB3C0C5-EE94-1EF0-77ED-24335F19997F}"/>
              </a:ext>
            </a:extLst>
          </p:cNvPr>
          <p:cNvSpPr/>
          <p:nvPr/>
        </p:nvSpPr>
        <p:spPr>
          <a:xfrm rot="16200000">
            <a:off x="7085434" y="3588674"/>
            <a:ext cx="598764" cy="648141"/>
          </a:xfrm>
          <a:custGeom>
            <a:avLst/>
            <a:gdLst/>
            <a:ahLst/>
            <a:cxnLst/>
            <a:rect l="l" t="t" r="r" b="b"/>
            <a:pathLst>
              <a:path w="2993176" h="3240001">
                <a:moveTo>
                  <a:pt x="1299907" y="647892"/>
                </a:moveTo>
                <a:lnTo>
                  <a:pt x="665509" y="1620000"/>
                </a:lnTo>
                <a:lnTo>
                  <a:pt x="1299907" y="2592108"/>
                </a:lnTo>
                <a:lnTo>
                  <a:pt x="634398" y="2592108"/>
                </a:lnTo>
                <a:lnTo>
                  <a:pt x="0" y="1620000"/>
                </a:lnTo>
                <a:lnTo>
                  <a:pt x="634398" y="647892"/>
                </a:lnTo>
                <a:close/>
                <a:moveTo>
                  <a:pt x="2993176" y="1620001"/>
                </a:moveTo>
                <a:lnTo>
                  <a:pt x="1913056" y="3240001"/>
                </a:lnTo>
                <a:lnTo>
                  <a:pt x="1782206" y="3043749"/>
                </a:lnTo>
                <a:lnTo>
                  <a:pt x="1110064" y="3043749"/>
                </a:lnTo>
                <a:cubicBezTo>
                  <a:pt x="1089036" y="3096599"/>
                  <a:pt x="1037333" y="3133759"/>
                  <a:pt x="976952" y="3133759"/>
                </a:cubicBezTo>
                <a:cubicBezTo>
                  <a:pt x="923853" y="3133759"/>
                  <a:pt x="877466" y="3105022"/>
                  <a:pt x="854540" y="3061058"/>
                </a:cubicBezTo>
                <a:lnTo>
                  <a:pt x="302383" y="3169763"/>
                </a:lnTo>
                <a:lnTo>
                  <a:pt x="302383" y="2809723"/>
                </a:lnTo>
                <a:lnTo>
                  <a:pt x="854540" y="2918427"/>
                </a:lnTo>
                <a:cubicBezTo>
                  <a:pt x="877466" y="2874463"/>
                  <a:pt x="923853" y="2845727"/>
                  <a:pt x="976952" y="2845727"/>
                </a:cubicBezTo>
                <a:cubicBezTo>
                  <a:pt x="1037333" y="2845727"/>
                  <a:pt x="1089036" y="2882887"/>
                  <a:pt x="1110064" y="2935737"/>
                </a:cubicBezTo>
                <a:lnTo>
                  <a:pt x="1710190" y="2935737"/>
                </a:lnTo>
                <a:lnTo>
                  <a:pt x="832936" y="1620001"/>
                </a:lnTo>
                <a:lnTo>
                  <a:pt x="1913056"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4" name="Round Same Side Corner Rectangle 21">
            <a:extLst>
              <a:ext uri="{FF2B5EF4-FFF2-40B4-BE49-F238E27FC236}">
                <a16:creationId xmlns:a16="http://schemas.microsoft.com/office/drawing/2014/main" id="{3C281842-0A0C-1DD1-D60E-3E8749490B1E}"/>
              </a:ext>
            </a:extLst>
          </p:cNvPr>
          <p:cNvSpPr/>
          <p:nvPr/>
        </p:nvSpPr>
        <p:spPr>
          <a:xfrm rot="10800000">
            <a:off x="7859634" y="2587475"/>
            <a:ext cx="386665" cy="436639"/>
          </a:xfrm>
          <a:custGeom>
            <a:avLst/>
            <a:gdLst/>
            <a:ahLst/>
            <a:cxnLst/>
            <a:rect l="l" t="t" r="r" b="b"/>
            <a:pathLst>
              <a:path w="2880320" h="3252576">
                <a:moveTo>
                  <a:pt x="612726" y="2220771"/>
                </a:moveTo>
                <a:cubicBezTo>
                  <a:pt x="662432" y="2220771"/>
                  <a:pt x="702726" y="2180477"/>
                  <a:pt x="702726" y="2130771"/>
                </a:cubicBezTo>
                <a:lnTo>
                  <a:pt x="702726" y="438771"/>
                </a:lnTo>
                <a:cubicBezTo>
                  <a:pt x="702726" y="389065"/>
                  <a:pt x="662432" y="348771"/>
                  <a:pt x="612726" y="348771"/>
                </a:cubicBezTo>
                <a:cubicBezTo>
                  <a:pt x="563020" y="348771"/>
                  <a:pt x="522726" y="389065"/>
                  <a:pt x="522726" y="438771"/>
                </a:cubicBezTo>
                <a:lnTo>
                  <a:pt x="522726" y="2130771"/>
                </a:lnTo>
                <a:cubicBezTo>
                  <a:pt x="522726" y="2180477"/>
                  <a:pt x="563020" y="2220771"/>
                  <a:pt x="612726" y="2220771"/>
                </a:cubicBezTo>
                <a:close/>
                <a:moveTo>
                  <a:pt x="1188790" y="2220771"/>
                </a:moveTo>
                <a:cubicBezTo>
                  <a:pt x="1238496" y="2220771"/>
                  <a:pt x="1278790" y="2180477"/>
                  <a:pt x="1278790" y="2130771"/>
                </a:cubicBezTo>
                <a:lnTo>
                  <a:pt x="1278790" y="438771"/>
                </a:lnTo>
                <a:cubicBezTo>
                  <a:pt x="1278790" y="389065"/>
                  <a:pt x="1238496" y="348771"/>
                  <a:pt x="1188790" y="348771"/>
                </a:cubicBezTo>
                <a:cubicBezTo>
                  <a:pt x="1139084" y="348771"/>
                  <a:pt x="1098790" y="389065"/>
                  <a:pt x="1098790" y="438771"/>
                </a:cubicBezTo>
                <a:lnTo>
                  <a:pt x="1098790" y="2130771"/>
                </a:lnTo>
                <a:cubicBezTo>
                  <a:pt x="1098790" y="2180477"/>
                  <a:pt x="1139084" y="2220771"/>
                  <a:pt x="1188790" y="2220771"/>
                </a:cubicBezTo>
                <a:close/>
                <a:moveTo>
                  <a:pt x="1764854" y="2220771"/>
                </a:moveTo>
                <a:cubicBezTo>
                  <a:pt x="1814560" y="2220771"/>
                  <a:pt x="1854854" y="2180477"/>
                  <a:pt x="1854854" y="2130771"/>
                </a:cubicBezTo>
                <a:lnTo>
                  <a:pt x="1854854" y="438771"/>
                </a:lnTo>
                <a:cubicBezTo>
                  <a:pt x="1854854" y="389065"/>
                  <a:pt x="1814560" y="348771"/>
                  <a:pt x="1764854" y="348771"/>
                </a:cubicBezTo>
                <a:cubicBezTo>
                  <a:pt x="1715148" y="348771"/>
                  <a:pt x="1674854" y="389065"/>
                  <a:pt x="1674854" y="438771"/>
                </a:cubicBezTo>
                <a:lnTo>
                  <a:pt x="1674854" y="2130771"/>
                </a:lnTo>
                <a:cubicBezTo>
                  <a:pt x="1674854" y="2180477"/>
                  <a:pt x="1715148" y="2220771"/>
                  <a:pt x="1764854" y="2220771"/>
                </a:cubicBezTo>
                <a:close/>
                <a:moveTo>
                  <a:pt x="2340918" y="2220771"/>
                </a:moveTo>
                <a:cubicBezTo>
                  <a:pt x="2390624" y="2220771"/>
                  <a:pt x="2430918" y="2180477"/>
                  <a:pt x="2430918" y="2130771"/>
                </a:cubicBezTo>
                <a:lnTo>
                  <a:pt x="2430918" y="438771"/>
                </a:lnTo>
                <a:cubicBezTo>
                  <a:pt x="2430918" y="389065"/>
                  <a:pt x="2390624" y="348771"/>
                  <a:pt x="2340918" y="348771"/>
                </a:cubicBezTo>
                <a:cubicBezTo>
                  <a:pt x="2291212" y="348771"/>
                  <a:pt x="2250918" y="389065"/>
                  <a:pt x="2250918" y="438771"/>
                </a:cubicBezTo>
                <a:lnTo>
                  <a:pt x="2250918" y="2130771"/>
                </a:lnTo>
                <a:cubicBezTo>
                  <a:pt x="2250918" y="2180477"/>
                  <a:pt x="2291212" y="2220771"/>
                  <a:pt x="2340918" y="2220771"/>
                </a:cubicBezTo>
                <a:close/>
                <a:moveTo>
                  <a:pt x="2784182" y="2519920"/>
                </a:moveTo>
                <a:lnTo>
                  <a:pt x="96136" y="2519920"/>
                </a:lnTo>
                <a:lnTo>
                  <a:pt x="96136" y="419995"/>
                </a:lnTo>
                <a:cubicBezTo>
                  <a:pt x="96136" y="188038"/>
                  <a:pt x="284174" y="0"/>
                  <a:pt x="516131" y="0"/>
                </a:cubicBezTo>
                <a:lnTo>
                  <a:pt x="2364187" y="0"/>
                </a:lnTo>
                <a:cubicBezTo>
                  <a:pt x="2596144" y="0"/>
                  <a:pt x="2784182" y="188038"/>
                  <a:pt x="2784182" y="419995"/>
                </a:cubicBezTo>
                <a:close/>
                <a:moveTo>
                  <a:pt x="1687966" y="3252576"/>
                </a:moveTo>
                <a:lnTo>
                  <a:pt x="1192350" y="3252576"/>
                </a:lnTo>
                <a:cubicBezTo>
                  <a:pt x="1129224" y="3252576"/>
                  <a:pt x="1078050" y="3201402"/>
                  <a:pt x="1078050" y="3138276"/>
                </a:cubicBezTo>
                <a:lnTo>
                  <a:pt x="1078050" y="3023976"/>
                </a:lnTo>
                <a:lnTo>
                  <a:pt x="60008" y="3023976"/>
                </a:lnTo>
                <a:cubicBezTo>
                  <a:pt x="26866" y="3023976"/>
                  <a:pt x="0" y="2997110"/>
                  <a:pt x="0" y="2963968"/>
                </a:cubicBezTo>
                <a:lnTo>
                  <a:pt x="0" y="2723944"/>
                </a:lnTo>
                <a:cubicBezTo>
                  <a:pt x="0" y="2690802"/>
                  <a:pt x="26866" y="2663936"/>
                  <a:pt x="60008" y="2663936"/>
                </a:cubicBezTo>
                <a:lnTo>
                  <a:pt x="2820312" y="2663936"/>
                </a:lnTo>
                <a:cubicBezTo>
                  <a:pt x="2853454" y="2663936"/>
                  <a:pt x="2880320" y="2690802"/>
                  <a:pt x="2880320" y="2723944"/>
                </a:cubicBezTo>
                <a:lnTo>
                  <a:pt x="2880320" y="2963968"/>
                </a:lnTo>
                <a:cubicBezTo>
                  <a:pt x="2880320" y="2997110"/>
                  <a:pt x="2853454" y="3023976"/>
                  <a:pt x="2820312" y="3023976"/>
                </a:cubicBezTo>
                <a:lnTo>
                  <a:pt x="1802266" y="3023976"/>
                </a:lnTo>
                <a:lnTo>
                  <a:pt x="1802266" y="3138276"/>
                </a:lnTo>
                <a:cubicBezTo>
                  <a:pt x="1802266" y="3201402"/>
                  <a:pt x="1751092" y="3252576"/>
                  <a:pt x="1687966" y="325257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5" name="Oval 26">
            <a:extLst>
              <a:ext uri="{FF2B5EF4-FFF2-40B4-BE49-F238E27FC236}">
                <a16:creationId xmlns:a16="http://schemas.microsoft.com/office/drawing/2014/main" id="{C1F79803-292F-B0C9-4446-A9B5A97B3564}"/>
              </a:ext>
            </a:extLst>
          </p:cNvPr>
          <p:cNvSpPr/>
          <p:nvPr/>
        </p:nvSpPr>
        <p:spPr>
          <a:xfrm>
            <a:off x="5515513" y="3630818"/>
            <a:ext cx="472482" cy="563852"/>
          </a:xfrm>
          <a:custGeom>
            <a:avLst/>
            <a:gdLst/>
            <a:ahLst/>
            <a:cxnLst/>
            <a:rect l="l" t="t" r="r" b="b"/>
            <a:pathLst>
              <a:path w="2543357" h="3035197">
                <a:moveTo>
                  <a:pt x="1932497" y="885460"/>
                </a:moveTo>
                <a:lnTo>
                  <a:pt x="1858608" y="981586"/>
                </a:lnTo>
                <a:cubicBezTo>
                  <a:pt x="2087948" y="1157874"/>
                  <a:pt x="2221364" y="1431493"/>
                  <a:pt x="2219022" y="1720748"/>
                </a:cubicBezTo>
                <a:lnTo>
                  <a:pt x="2340261" y="1721729"/>
                </a:lnTo>
                <a:cubicBezTo>
                  <a:pt x="2342911" y="1394473"/>
                  <a:pt x="2191967" y="1084907"/>
                  <a:pt x="1932497" y="885460"/>
                </a:cubicBezTo>
                <a:close/>
                <a:moveTo>
                  <a:pt x="1028922" y="281987"/>
                </a:moveTo>
                <a:cubicBezTo>
                  <a:pt x="1157068" y="321344"/>
                  <a:pt x="1128134" y="299573"/>
                  <a:pt x="1193247" y="332230"/>
                </a:cubicBezTo>
                <a:cubicBezTo>
                  <a:pt x="1269854" y="451410"/>
                  <a:pt x="1301375" y="602654"/>
                  <a:pt x="1295736" y="739575"/>
                </a:cubicBezTo>
                <a:cubicBezTo>
                  <a:pt x="1418781" y="730097"/>
                  <a:pt x="1391656" y="622269"/>
                  <a:pt x="1842154" y="674175"/>
                </a:cubicBezTo>
                <a:cubicBezTo>
                  <a:pt x="2251963" y="725703"/>
                  <a:pt x="2543357" y="1202505"/>
                  <a:pt x="2543357" y="1911138"/>
                </a:cubicBezTo>
                <a:cubicBezTo>
                  <a:pt x="2543357" y="2619771"/>
                  <a:pt x="2228290" y="3174439"/>
                  <a:pt x="1189012" y="3004227"/>
                </a:cubicBezTo>
                <a:cubicBezTo>
                  <a:pt x="266689" y="3142266"/>
                  <a:pt x="99973" y="2479414"/>
                  <a:pt x="24671" y="2089269"/>
                </a:cubicBezTo>
                <a:cubicBezTo>
                  <a:pt x="-50631" y="1699124"/>
                  <a:pt x="9514" y="922425"/>
                  <a:pt x="737199" y="663358"/>
                </a:cubicBezTo>
                <a:cubicBezTo>
                  <a:pt x="1021153" y="585721"/>
                  <a:pt x="1093645" y="690425"/>
                  <a:pt x="1216376" y="728497"/>
                </a:cubicBezTo>
                <a:cubicBezTo>
                  <a:pt x="1183268" y="569368"/>
                  <a:pt x="1135766" y="458984"/>
                  <a:pt x="1028922" y="281987"/>
                </a:cubicBezTo>
                <a:close/>
                <a:moveTo>
                  <a:pt x="1919942" y="47"/>
                </a:moveTo>
                <a:cubicBezTo>
                  <a:pt x="2086542" y="1491"/>
                  <a:pt x="2263938" y="35583"/>
                  <a:pt x="2350876" y="60453"/>
                </a:cubicBezTo>
                <a:cubicBezTo>
                  <a:pt x="2672784" y="174000"/>
                  <a:pt x="2321773" y="213881"/>
                  <a:pt x="2220060" y="345654"/>
                </a:cubicBezTo>
                <a:cubicBezTo>
                  <a:pt x="2118347" y="477427"/>
                  <a:pt x="2005019" y="609932"/>
                  <a:pt x="1770740" y="609932"/>
                </a:cubicBezTo>
                <a:lnTo>
                  <a:pt x="1326444" y="614956"/>
                </a:lnTo>
                <a:lnTo>
                  <a:pt x="1346541" y="320533"/>
                </a:lnTo>
                <a:cubicBezTo>
                  <a:pt x="1401807" y="115484"/>
                  <a:pt x="1563158" y="44336"/>
                  <a:pt x="1760692" y="11037"/>
                </a:cubicBezTo>
                <a:cubicBezTo>
                  <a:pt x="1810076" y="2712"/>
                  <a:pt x="1864409" y="-434"/>
                  <a:pt x="1919942" y="4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6" name="Freeform 32">
            <a:extLst>
              <a:ext uri="{FF2B5EF4-FFF2-40B4-BE49-F238E27FC236}">
                <a16:creationId xmlns:a16="http://schemas.microsoft.com/office/drawing/2014/main" id="{392FE4CF-7FFC-5F50-A25F-97FAF5554ACA}"/>
              </a:ext>
            </a:extLst>
          </p:cNvPr>
          <p:cNvSpPr/>
          <p:nvPr/>
        </p:nvSpPr>
        <p:spPr>
          <a:xfrm>
            <a:off x="2908794" y="1524403"/>
            <a:ext cx="597487" cy="547278"/>
          </a:xfrm>
          <a:custGeom>
            <a:avLst/>
            <a:gdLst/>
            <a:ahLst/>
            <a:cxnLst/>
            <a:rect l="l" t="t" r="r" b="b"/>
            <a:pathLst>
              <a:path w="3210745" h="2940925">
                <a:moveTo>
                  <a:pt x="340528" y="2526682"/>
                </a:moveTo>
                <a:cubicBezTo>
                  <a:pt x="280875" y="2526682"/>
                  <a:pt x="232516" y="2575041"/>
                  <a:pt x="232516" y="2634694"/>
                </a:cubicBezTo>
                <a:cubicBezTo>
                  <a:pt x="232516" y="2694347"/>
                  <a:pt x="280875" y="2742706"/>
                  <a:pt x="340528" y="2742706"/>
                </a:cubicBezTo>
                <a:cubicBezTo>
                  <a:pt x="400181" y="2742706"/>
                  <a:pt x="448540" y="2694347"/>
                  <a:pt x="448540" y="2634694"/>
                </a:cubicBezTo>
                <a:cubicBezTo>
                  <a:pt x="448540" y="2575041"/>
                  <a:pt x="400181" y="2526682"/>
                  <a:pt x="340528" y="2526682"/>
                </a:cubicBezTo>
                <a:close/>
                <a:moveTo>
                  <a:pt x="1821636" y="152"/>
                </a:moveTo>
                <a:cubicBezTo>
                  <a:pt x="1920275" y="-4956"/>
                  <a:pt x="2051571" y="119306"/>
                  <a:pt x="2102482" y="278737"/>
                </a:cubicBezTo>
                <a:cubicBezTo>
                  <a:pt x="2192513" y="649582"/>
                  <a:pt x="1575154" y="1213351"/>
                  <a:pt x="2006019" y="1236931"/>
                </a:cubicBezTo>
                <a:cubicBezTo>
                  <a:pt x="2310412" y="1206920"/>
                  <a:pt x="2473326" y="1176910"/>
                  <a:pt x="2803442" y="1166192"/>
                </a:cubicBezTo>
                <a:cubicBezTo>
                  <a:pt x="3103547" y="1170479"/>
                  <a:pt x="3152850" y="1361260"/>
                  <a:pt x="3002798" y="1564903"/>
                </a:cubicBezTo>
                <a:cubicBezTo>
                  <a:pt x="3191435" y="1575621"/>
                  <a:pt x="3347919" y="1869296"/>
                  <a:pt x="3022090" y="1989338"/>
                </a:cubicBezTo>
                <a:cubicBezTo>
                  <a:pt x="3332913" y="2182262"/>
                  <a:pt x="3154994" y="2426634"/>
                  <a:pt x="2977074" y="2471650"/>
                </a:cubicBezTo>
                <a:cubicBezTo>
                  <a:pt x="3127127" y="2606697"/>
                  <a:pt x="3109978" y="2709590"/>
                  <a:pt x="2957782" y="2793191"/>
                </a:cubicBezTo>
                <a:cubicBezTo>
                  <a:pt x="2620164" y="2932526"/>
                  <a:pt x="1747715" y="3028988"/>
                  <a:pt x="1253613" y="2818914"/>
                </a:cubicBezTo>
                <a:cubicBezTo>
                  <a:pt x="1018944" y="2738561"/>
                  <a:pt x="869067" y="2654318"/>
                  <a:pt x="700568" y="2648441"/>
                </a:cubicBezTo>
                <a:lnTo>
                  <a:pt x="700568" y="2796242"/>
                </a:lnTo>
                <a:cubicBezTo>
                  <a:pt x="700568" y="2860729"/>
                  <a:pt x="648291" y="2913006"/>
                  <a:pt x="583804" y="2913006"/>
                </a:cubicBezTo>
                <a:lnTo>
                  <a:pt x="0" y="2913006"/>
                </a:lnTo>
                <a:lnTo>
                  <a:pt x="0" y="1400838"/>
                </a:lnTo>
                <a:lnTo>
                  <a:pt x="583804" y="1400838"/>
                </a:lnTo>
                <a:cubicBezTo>
                  <a:pt x="648291" y="1400838"/>
                  <a:pt x="700568" y="1453115"/>
                  <a:pt x="700568" y="1517602"/>
                </a:cubicBezTo>
                <a:lnTo>
                  <a:pt x="700568" y="1571674"/>
                </a:lnTo>
                <a:cubicBezTo>
                  <a:pt x="721537" y="1568378"/>
                  <a:pt x="746526" y="1559634"/>
                  <a:pt x="784162" y="1539180"/>
                </a:cubicBezTo>
                <a:cubicBezTo>
                  <a:pt x="831321" y="1421281"/>
                  <a:pt x="890271" y="1323747"/>
                  <a:pt x="1034964" y="1191915"/>
                </a:cubicBezTo>
                <a:cubicBezTo>
                  <a:pt x="1257900" y="851081"/>
                  <a:pt x="1628744" y="677449"/>
                  <a:pt x="1703770" y="169413"/>
                </a:cubicBezTo>
                <a:cubicBezTo>
                  <a:pt x="1715024" y="52855"/>
                  <a:pt x="1762452" y="3217"/>
                  <a:pt x="1821636" y="15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7" name="Rounded Rectangle 10">
            <a:extLst>
              <a:ext uri="{FF2B5EF4-FFF2-40B4-BE49-F238E27FC236}">
                <a16:creationId xmlns:a16="http://schemas.microsoft.com/office/drawing/2014/main" id="{D01E9BA7-3462-A149-D91E-80C66E17B41F}"/>
              </a:ext>
            </a:extLst>
          </p:cNvPr>
          <p:cNvSpPr/>
          <p:nvPr/>
        </p:nvSpPr>
        <p:spPr>
          <a:xfrm>
            <a:off x="7082773" y="2559530"/>
            <a:ext cx="372169" cy="492524"/>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8" name="Rounded Rectangle 32">
            <a:extLst>
              <a:ext uri="{FF2B5EF4-FFF2-40B4-BE49-F238E27FC236}">
                <a16:creationId xmlns:a16="http://schemas.microsoft.com/office/drawing/2014/main" id="{72CDC355-5751-C77C-5D40-028466DA91A2}"/>
              </a:ext>
            </a:extLst>
          </p:cNvPr>
          <p:cNvSpPr/>
          <p:nvPr/>
        </p:nvSpPr>
        <p:spPr>
          <a:xfrm>
            <a:off x="8728165" y="3666998"/>
            <a:ext cx="491492" cy="491492"/>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9" name="Trapezoid 13">
            <a:extLst>
              <a:ext uri="{FF2B5EF4-FFF2-40B4-BE49-F238E27FC236}">
                <a16:creationId xmlns:a16="http://schemas.microsoft.com/office/drawing/2014/main" id="{D548326D-6784-0278-2634-ACC4EB8CCD97}"/>
              </a:ext>
            </a:extLst>
          </p:cNvPr>
          <p:cNvSpPr/>
          <p:nvPr/>
        </p:nvSpPr>
        <p:spPr>
          <a:xfrm>
            <a:off x="3872787" y="2581786"/>
            <a:ext cx="529844" cy="448015"/>
          </a:xfrm>
          <a:custGeom>
            <a:avLst/>
            <a:gdLst/>
            <a:ahLst/>
            <a:cxnLst/>
            <a:rect l="l" t="t" r="r" b="b"/>
            <a:pathLst>
              <a:path w="2736304" h="2313707">
                <a:moveTo>
                  <a:pt x="1046195" y="1945901"/>
                </a:moveTo>
                <a:lnTo>
                  <a:pt x="998316" y="2093032"/>
                </a:lnTo>
                <a:lnTo>
                  <a:pt x="1737988" y="2093032"/>
                </a:lnTo>
                <a:lnTo>
                  <a:pt x="1690109" y="1945901"/>
                </a:lnTo>
                <a:close/>
                <a:moveTo>
                  <a:pt x="396044" y="89541"/>
                </a:moveTo>
                <a:lnTo>
                  <a:pt x="396044" y="1241668"/>
                </a:lnTo>
                <a:lnTo>
                  <a:pt x="2340260" y="1241668"/>
                </a:lnTo>
                <a:lnTo>
                  <a:pt x="2340260" y="89541"/>
                </a:lnTo>
                <a:close/>
                <a:moveTo>
                  <a:pt x="252028" y="0"/>
                </a:moveTo>
                <a:lnTo>
                  <a:pt x="2484276" y="0"/>
                </a:lnTo>
                <a:lnTo>
                  <a:pt x="2484276" y="1331208"/>
                </a:lnTo>
                <a:lnTo>
                  <a:pt x="2484679" y="1331208"/>
                </a:lnTo>
                <a:lnTo>
                  <a:pt x="2736304" y="2195304"/>
                </a:lnTo>
                <a:lnTo>
                  <a:pt x="2736304" y="2313707"/>
                </a:lnTo>
                <a:lnTo>
                  <a:pt x="0" y="2313707"/>
                </a:lnTo>
                <a:lnTo>
                  <a:pt x="0" y="2195304"/>
                </a:lnTo>
                <a:lnTo>
                  <a:pt x="251625" y="1331208"/>
                </a:lnTo>
                <a:lnTo>
                  <a:pt x="252028" y="133120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0" name="Rounded Rectangle 7">
            <a:extLst>
              <a:ext uri="{FF2B5EF4-FFF2-40B4-BE49-F238E27FC236}">
                <a16:creationId xmlns:a16="http://schemas.microsoft.com/office/drawing/2014/main" id="{6329B999-61DA-39EE-DB24-B61DCF1DB16A}"/>
              </a:ext>
            </a:extLst>
          </p:cNvPr>
          <p:cNvSpPr/>
          <p:nvPr/>
        </p:nvSpPr>
        <p:spPr>
          <a:xfrm>
            <a:off x="6406787" y="2571047"/>
            <a:ext cx="271294" cy="469495"/>
          </a:xfrm>
          <a:custGeom>
            <a:avLst/>
            <a:gdLst/>
            <a:ahLst/>
            <a:cxnLst/>
            <a:rect l="l" t="t" r="r" b="b"/>
            <a:pathLst>
              <a:path w="1872208" h="3240000">
                <a:moveTo>
                  <a:pt x="936104" y="2852499"/>
                </a:moveTo>
                <a:cubicBezTo>
                  <a:pt x="861605" y="2852499"/>
                  <a:pt x="801211" y="2912893"/>
                  <a:pt x="801211" y="2987392"/>
                </a:cubicBezTo>
                <a:cubicBezTo>
                  <a:pt x="801211" y="3061891"/>
                  <a:pt x="861605" y="3122285"/>
                  <a:pt x="936104" y="3122285"/>
                </a:cubicBezTo>
                <a:cubicBezTo>
                  <a:pt x="1010603" y="3122285"/>
                  <a:pt x="1070997" y="3061891"/>
                  <a:pt x="1070997" y="2987392"/>
                </a:cubicBezTo>
                <a:cubicBezTo>
                  <a:pt x="1070997" y="2912893"/>
                  <a:pt x="1010603" y="2852499"/>
                  <a:pt x="936104" y="2852499"/>
                </a:cubicBezTo>
                <a:close/>
                <a:moveTo>
                  <a:pt x="144016" y="323096"/>
                </a:moveTo>
                <a:lnTo>
                  <a:pt x="144016" y="2699360"/>
                </a:lnTo>
                <a:lnTo>
                  <a:pt x="1728192" y="2699360"/>
                </a:lnTo>
                <a:lnTo>
                  <a:pt x="1728192" y="323096"/>
                </a:lnTo>
                <a:close/>
                <a:moveTo>
                  <a:pt x="720104" y="107072"/>
                </a:moveTo>
                <a:cubicBezTo>
                  <a:pt x="690281" y="107072"/>
                  <a:pt x="666104" y="131249"/>
                  <a:pt x="666104" y="161072"/>
                </a:cubicBezTo>
                <a:cubicBezTo>
                  <a:pt x="666104" y="190895"/>
                  <a:pt x="690281" y="215072"/>
                  <a:pt x="720104" y="215072"/>
                </a:cubicBezTo>
                <a:lnTo>
                  <a:pt x="1152104" y="215072"/>
                </a:lnTo>
                <a:cubicBezTo>
                  <a:pt x="1181927" y="215072"/>
                  <a:pt x="1206104" y="190895"/>
                  <a:pt x="1206104" y="161072"/>
                </a:cubicBezTo>
                <a:cubicBezTo>
                  <a:pt x="1206104" y="131249"/>
                  <a:pt x="1181927" y="107072"/>
                  <a:pt x="1152104" y="107072"/>
                </a:cubicBezTo>
                <a:close/>
                <a:moveTo>
                  <a:pt x="312041" y="0"/>
                </a:moveTo>
                <a:lnTo>
                  <a:pt x="1560167" y="0"/>
                </a:lnTo>
                <a:cubicBezTo>
                  <a:pt x="1732502" y="0"/>
                  <a:pt x="1872208" y="139706"/>
                  <a:pt x="1872208" y="312041"/>
                </a:cubicBezTo>
                <a:lnTo>
                  <a:pt x="1872208" y="2927959"/>
                </a:lnTo>
                <a:cubicBezTo>
                  <a:pt x="1872208" y="3100294"/>
                  <a:pt x="1732502" y="3240000"/>
                  <a:pt x="1560167" y="3240000"/>
                </a:cubicBezTo>
                <a:lnTo>
                  <a:pt x="312041" y="3240000"/>
                </a:lnTo>
                <a:cubicBezTo>
                  <a:pt x="139706" y="3240000"/>
                  <a:pt x="0" y="3100294"/>
                  <a:pt x="0" y="2927959"/>
                </a:cubicBezTo>
                <a:lnTo>
                  <a:pt x="0" y="312041"/>
                </a:lnTo>
                <a:cubicBezTo>
                  <a:pt x="0" y="139706"/>
                  <a:pt x="139706" y="0"/>
                  <a:pt x="31204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1" name="Rectangle 18">
            <a:extLst>
              <a:ext uri="{FF2B5EF4-FFF2-40B4-BE49-F238E27FC236}">
                <a16:creationId xmlns:a16="http://schemas.microsoft.com/office/drawing/2014/main" id="{13DA1539-F7DF-96AD-14F4-A4A33B78402D}"/>
              </a:ext>
            </a:extLst>
          </p:cNvPr>
          <p:cNvSpPr/>
          <p:nvPr/>
        </p:nvSpPr>
        <p:spPr>
          <a:xfrm>
            <a:off x="4807323" y="2610718"/>
            <a:ext cx="491054" cy="390153"/>
          </a:xfrm>
          <a:custGeom>
            <a:avLst/>
            <a:gdLst/>
            <a:ahLst/>
            <a:cxnLst/>
            <a:rect l="l" t="t" r="r" b="b"/>
            <a:pathLst>
              <a:path w="3240000" h="2574247">
                <a:moveTo>
                  <a:pt x="2393400" y="1814089"/>
                </a:moveTo>
                <a:cubicBezTo>
                  <a:pt x="2363577" y="1814089"/>
                  <a:pt x="2339400" y="1838266"/>
                  <a:pt x="2339400" y="1868089"/>
                </a:cubicBezTo>
                <a:cubicBezTo>
                  <a:pt x="2339400" y="1897912"/>
                  <a:pt x="2363577" y="1922089"/>
                  <a:pt x="2393400" y="1922089"/>
                </a:cubicBezTo>
                <a:lnTo>
                  <a:pt x="2573400" y="1922089"/>
                </a:lnTo>
                <a:cubicBezTo>
                  <a:pt x="2603223" y="1922089"/>
                  <a:pt x="2627400" y="1897912"/>
                  <a:pt x="2627400" y="1868089"/>
                </a:cubicBezTo>
                <a:cubicBezTo>
                  <a:pt x="2627400" y="1838266"/>
                  <a:pt x="2603223" y="1814089"/>
                  <a:pt x="2573400" y="1814089"/>
                </a:cubicBezTo>
                <a:close/>
                <a:moveTo>
                  <a:pt x="173344" y="1814089"/>
                </a:moveTo>
                <a:cubicBezTo>
                  <a:pt x="143521" y="1814089"/>
                  <a:pt x="119344" y="1838266"/>
                  <a:pt x="119344" y="1868089"/>
                </a:cubicBezTo>
                <a:cubicBezTo>
                  <a:pt x="119344" y="1897912"/>
                  <a:pt x="143521" y="1922089"/>
                  <a:pt x="173344" y="1922089"/>
                </a:cubicBezTo>
                <a:lnTo>
                  <a:pt x="353344" y="1922089"/>
                </a:lnTo>
                <a:cubicBezTo>
                  <a:pt x="383167" y="1922089"/>
                  <a:pt x="407344" y="1897912"/>
                  <a:pt x="407344" y="1868089"/>
                </a:cubicBezTo>
                <a:cubicBezTo>
                  <a:pt x="407344" y="1838266"/>
                  <a:pt x="383167" y="1814089"/>
                  <a:pt x="353344" y="1814089"/>
                </a:cubicBezTo>
                <a:close/>
                <a:moveTo>
                  <a:pt x="2933496" y="1796081"/>
                </a:moveTo>
                <a:cubicBezTo>
                  <a:pt x="2893727" y="1796081"/>
                  <a:pt x="2861488" y="1828320"/>
                  <a:pt x="2861488" y="1868089"/>
                </a:cubicBezTo>
                <a:cubicBezTo>
                  <a:pt x="2861488" y="1907858"/>
                  <a:pt x="2893727" y="1940097"/>
                  <a:pt x="2933496" y="1940097"/>
                </a:cubicBezTo>
                <a:cubicBezTo>
                  <a:pt x="2973265" y="1940097"/>
                  <a:pt x="3005504" y="1907858"/>
                  <a:pt x="3005504" y="1868089"/>
                </a:cubicBezTo>
                <a:cubicBezTo>
                  <a:pt x="3005504" y="1828320"/>
                  <a:pt x="2973265" y="1796081"/>
                  <a:pt x="2933496" y="1796081"/>
                </a:cubicBezTo>
                <a:close/>
                <a:moveTo>
                  <a:pt x="119344" y="122856"/>
                </a:moveTo>
                <a:lnTo>
                  <a:pt x="119344" y="1728192"/>
                </a:lnTo>
                <a:lnTo>
                  <a:pt x="3120656" y="1728192"/>
                </a:lnTo>
                <a:lnTo>
                  <a:pt x="3120656" y="122856"/>
                </a:lnTo>
                <a:close/>
                <a:moveTo>
                  <a:pt x="0" y="0"/>
                </a:moveTo>
                <a:lnTo>
                  <a:pt x="3240000" y="0"/>
                </a:lnTo>
                <a:lnTo>
                  <a:pt x="3240000" y="2016224"/>
                </a:lnTo>
                <a:lnTo>
                  <a:pt x="1812079" y="2016224"/>
                </a:lnTo>
                <a:lnTo>
                  <a:pt x="1857107" y="2320159"/>
                </a:lnTo>
                <a:lnTo>
                  <a:pt x="2357140" y="2320159"/>
                </a:lnTo>
                <a:cubicBezTo>
                  <a:pt x="2427304" y="2320159"/>
                  <a:pt x="2484184" y="2377039"/>
                  <a:pt x="2484184" y="2447203"/>
                </a:cubicBezTo>
                <a:lnTo>
                  <a:pt x="2484184" y="2574247"/>
                </a:lnTo>
                <a:lnTo>
                  <a:pt x="755992" y="2574247"/>
                </a:lnTo>
                <a:lnTo>
                  <a:pt x="755992" y="2447203"/>
                </a:lnTo>
                <a:cubicBezTo>
                  <a:pt x="755992" y="2377039"/>
                  <a:pt x="812872" y="2320159"/>
                  <a:pt x="883036" y="2320159"/>
                </a:cubicBezTo>
                <a:lnTo>
                  <a:pt x="1382894" y="2320159"/>
                </a:lnTo>
                <a:lnTo>
                  <a:pt x="1427922" y="2016224"/>
                </a:lnTo>
                <a:lnTo>
                  <a:pt x="0" y="2016224"/>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2" name="Rounded Rectangle 25">
            <a:extLst>
              <a:ext uri="{FF2B5EF4-FFF2-40B4-BE49-F238E27FC236}">
                <a16:creationId xmlns:a16="http://schemas.microsoft.com/office/drawing/2014/main" id="{BEF3747B-EE0E-78F6-00F3-8CB389C95707}"/>
              </a:ext>
            </a:extLst>
          </p:cNvPr>
          <p:cNvSpPr/>
          <p:nvPr/>
        </p:nvSpPr>
        <p:spPr>
          <a:xfrm>
            <a:off x="5703069" y="2595565"/>
            <a:ext cx="299026" cy="420457"/>
          </a:xfrm>
          <a:custGeom>
            <a:avLst/>
            <a:gdLst/>
            <a:ahLst/>
            <a:cxnLst/>
            <a:rect l="l" t="t" r="r" b="b"/>
            <a:pathLst>
              <a:path w="2304256" h="3240000">
                <a:moveTo>
                  <a:pt x="954128" y="3024336"/>
                </a:moveTo>
                <a:cubicBezTo>
                  <a:pt x="924305" y="3024336"/>
                  <a:pt x="900128" y="3048513"/>
                  <a:pt x="900128" y="3078336"/>
                </a:cubicBezTo>
                <a:cubicBezTo>
                  <a:pt x="900128" y="3108159"/>
                  <a:pt x="924305" y="3132336"/>
                  <a:pt x="954128" y="3132336"/>
                </a:cubicBezTo>
                <a:lnTo>
                  <a:pt x="1350128" y="3132336"/>
                </a:lnTo>
                <a:cubicBezTo>
                  <a:pt x="1379951" y="3132336"/>
                  <a:pt x="1404128" y="3108159"/>
                  <a:pt x="1404128" y="3078336"/>
                </a:cubicBezTo>
                <a:cubicBezTo>
                  <a:pt x="1404128" y="3048513"/>
                  <a:pt x="1379951" y="3024336"/>
                  <a:pt x="1350128" y="3024336"/>
                </a:cubicBezTo>
                <a:close/>
                <a:moveTo>
                  <a:pt x="131531" y="224650"/>
                </a:moveTo>
                <a:lnTo>
                  <a:pt x="131531" y="2888946"/>
                </a:lnTo>
                <a:lnTo>
                  <a:pt x="2172725" y="2888946"/>
                </a:lnTo>
                <a:lnTo>
                  <a:pt x="2172725" y="224650"/>
                </a:lnTo>
                <a:close/>
                <a:moveTo>
                  <a:pt x="936128" y="73520"/>
                </a:moveTo>
                <a:cubicBezTo>
                  <a:pt x="916246" y="73520"/>
                  <a:pt x="900128" y="89638"/>
                  <a:pt x="900128" y="109520"/>
                </a:cubicBezTo>
                <a:cubicBezTo>
                  <a:pt x="900128" y="129402"/>
                  <a:pt x="916246" y="145520"/>
                  <a:pt x="936128" y="145520"/>
                </a:cubicBezTo>
                <a:lnTo>
                  <a:pt x="1368128" y="145520"/>
                </a:lnTo>
                <a:cubicBezTo>
                  <a:pt x="1388010" y="145520"/>
                  <a:pt x="1404128" y="129402"/>
                  <a:pt x="1404128" y="109520"/>
                </a:cubicBezTo>
                <a:cubicBezTo>
                  <a:pt x="1404128" y="89638"/>
                  <a:pt x="1388010" y="73520"/>
                  <a:pt x="1368128" y="73520"/>
                </a:cubicBezTo>
                <a:close/>
                <a:moveTo>
                  <a:pt x="155330" y="0"/>
                </a:moveTo>
                <a:lnTo>
                  <a:pt x="2148926" y="0"/>
                </a:lnTo>
                <a:cubicBezTo>
                  <a:pt x="2234712" y="0"/>
                  <a:pt x="2304256" y="69544"/>
                  <a:pt x="2304256" y="155330"/>
                </a:cubicBezTo>
                <a:lnTo>
                  <a:pt x="2304256" y="3084670"/>
                </a:lnTo>
                <a:cubicBezTo>
                  <a:pt x="2304256" y="3170456"/>
                  <a:pt x="2234712" y="3240000"/>
                  <a:pt x="2148926" y="3240000"/>
                </a:cubicBezTo>
                <a:lnTo>
                  <a:pt x="155330" y="3240000"/>
                </a:lnTo>
                <a:cubicBezTo>
                  <a:pt x="69544" y="3240000"/>
                  <a:pt x="0" y="3170456"/>
                  <a:pt x="0" y="3084670"/>
                </a:cubicBezTo>
                <a:lnTo>
                  <a:pt x="0" y="155330"/>
                </a:lnTo>
                <a:cubicBezTo>
                  <a:pt x="0" y="69544"/>
                  <a:pt x="69544" y="0"/>
                  <a:pt x="15533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3" name="Chord 14">
            <a:extLst>
              <a:ext uri="{FF2B5EF4-FFF2-40B4-BE49-F238E27FC236}">
                <a16:creationId xmlns:a16="http://schemas.microsoft.com/office/drawing/2014/main" id="{14657FF8-D825-A549-B42C-A49B90366B0E}"/>
              </a:ext>
            </a:extLst>
          </p:cNvPr>
          <p:cNvSpPr/>
          <p:nvPr/>
        </p:nvSpPr>
        <p:spPr>
          <a:xfrm>
            <a:off x="4468516" y="5578881"/>
            <a:ext cx="512639" cy="646909"/>
          </a:xfrm>
          <a:custGeom>
            <a:avLst/>
            <a:gdLst/>
            <a:ahLst/>
            <a:cxnLst/>
            <a:rect l="l" t="t" r="r" b="b"/>
            <a:pathLst>
              <a:path w="2120980" h="2676504">
                <a:moveTo>
                  <a:pt x="824057" y="2198115"/>
                </a:moveTo>
                <a:lnTo>
                  <a:pt x="824057" y="2229022"/>
                </a:lnTo>
                <a:lnTo>
                  <a:pt x="751177" y="2229022"/>
                </a:lnTo>
                <a:lnTo>
                  <a:pt x="751177" y="2510330"/>
                </a:lnTo>
                <a:lnTo>
                  <a:pt x="824057" y="2510330"/>
                </a:lnTo>
                <a:lnTo>
                  <a:pt x="824057" y="2541237"/>
                </a:lnTo>
                <a:lnTo>
                  <a:pt x="1298129" y="2541237"/>
                </a:lnTo>
                <a:lnTo>
                  <a:pt x="1298129" y="2510330"/>
                </a:lnTo>
                <a:lnTo>
                  <a:pt x="1371008" y="2510330"/>
                </a:lnTo>
                <a:lnTo>
                  <a:pt x="1371008" y="2229022"/>
                </a:lnTo>
                <a:lnTo>
                  <a:pt x="1298129" y="2229022"/>
                </a:lnTo>
                <a:lnTo>
                  <a:pt x="1298129" y="2198115"/>
                </a:lnTo>
                <a:close/>
                <a:moveTo>
                  <a:pt x="1933495" y="134375"/>
                </a:moveTo>
                <a:cubicBezTo>
                  <a:pt x="1872496" y="128267"/>
                  <a:pt x="1778964" y="206162"/>
                  <a:pt x="1655092" y="316398"/>
                </a:cubicBezTo>
                <a:lnTo>
                  <a:pt x="1655092" y="762581"/>
                </a:lnTo>
                <a:lnTo>
                  <a:pt x="1651862" y="762581"/>
                </a:lnTo>
                <a:cubicBezTo>
                  <a:pt x="1647824" y="843406"/>
                  <a:pt x="1633793" y="920606"/>
                  <a:pt x="1611266" y="992211"/>
                </a:cubicBezTo>
                <a:cubicBezTo>
                  <a:pt x="1739269" y="1047184"/>
                  <a:pt x="1828260" y="986425"/>
                  <a:pt x="1895778" y="900656"/>
                </a:cubicBezTo>
                <a:cubicBezTo>
                  <a:pt x="1964561" y="813279"/>
                  <a:pt x="2016746" y="624382"/>
                  <a:pt x="2016490" y="465292"/>
                </a:cubicBezTo>
                <a:cubicBezTo>
                  <a:pt x="2023696" y="232949"/>
                  <a:pt x="1995287" y="140561"/>
                  <a:pt x="1933495" y="134375"/>
                </a:cubicBezTo>
                <a:close/>
                <a:moveTo>
                  <a:pt x="187485" y="134375"/>
                </a:moveTo>
                <a:cubicBezTo>
                  <a:pt x="125693" y="140561"/>
                  <a:pt x="97284" y="232949"/>
                  <a:pt x="104490" y="465292"/>
                </a:cubicBezTo>
                <a:cubicBezTo>
                  <a:pt x="104234" y="624382"/>
                  <a:pt x="156419" y="813279"/>
                  <a:pt x="225202" y="900656"/>
                </a:cubicBezTo>
                <a:cubicBezTo>
                  <a:pt x="292944" y="986710"/>
                  <a:pt x="382303" y="1047587"/>
                  <a:pt x="511026" y="991745"/>
                </a:cubicBezTo>
                <a:cubicBezTo>
                  <a:pt x="488627" y="920189"/>
                  <a:pt x="474740" y="843131"/>
                  <a:pt x="470841" y="762581"/>
                </a:cubicBezTo>
                <a:lnTo>
                  <a:pt x="467092" y="762581"/>
                </a:lnTo>
                <a:lnTo>
                  <a:pt x="467092" y="317447"/>
                </a:lnTo>
                <a:cubicBezTo>
                  <a:pt x="342616" y="206663"/>
                  <a:pt x="248680" y="128248"/>
                  <a:pt x="187485" y="134375"/>
                </a:cubicBezTo>
                <a:close/>
                <a:moveTo>
                  <a:pt x="171293" y="338"/>
                </a:moveTo>
                <a:cubicBezTo>
                  <a:pt x="267101" y="7324"/>
                  <a:pt x="383647" y="121035"/>
                  <a:pt x="467092" y="183917"/>
                </a:cubicBezTo>
                <a:lnTo>
                  <a:pt x="467092" y="127304"/>
                </a:lnTo>
                <a:cubicBezTo>
                  <a:pt x="446033" y="120339"/>
                  <a:pt x="431092" y="100383"/>
                  <a:pt x="431092" y="76938"/>
                </a:cubicBezTo>
                <a:cubicBezTo>
                  <a:pt x="431092" y="47115"/>
                  <a:pt x="455269" y="22938"/>
                  <a:pt x="485092" y="22938"/>
                </a:cubicBezTo>
                <a:lnTo>
                  <a:pt x="1637092" y="22938"/>
                </a:lnTo>
                <a:cubicBezTo>
                  <a:pt x="1666915" y="22938"/>
                  <a:pt x="1691092" y="47115"/>
                  <a:pt x="1691092" y="76938"/>
                </a:cubicBezTo>
                <a:cubicBezTo>
                  <a:pt x="1691092" y="100383"/>
                  <a:pt x="1676151" y="120339"/>
                  <a:pt x="1655092" y="127304"/>
                </a:cubicBezTo>
                <a:lnTo>
                  <a:pt x="1655092" y="182958"/>
                </a:lnTo>
                <a:cubicBezTo>
                  <a:pt x="1738474" y="119924"/>
                  <a:pt x="1854348" y="7289"/>
                  <a:pt x="1949687" y="338"/>
                </a:cubicBezTo>
                <a:cubicBezTo>
                  <a:pt x="2046947" y="-6754"/>
                  <a:pt x="2122836" y="96139"/>
                  <a:pt x="2120946" y="473736"/>
                </a:cubicBezTo>
                <a:cubicBezTo>
                  <a:pt x="2117166" y="673942"/>
                  <a:pt x="2058714" y="872497"/>
                  <a:pt x="1966316" y="974360"/>
                </a:cubicBezTo>
                <a:cubicBezTo>
                  <a:pt x="1875288" y="1074712"/>
                  <a:pt x="1740706" y="1159472"/>
                  <a:pt x="1574365" y="1087619"/>
                </a:cubicBezTo>
                <a:cubicBezTo>
                  <a:pt x="1498402" y="1256706"/>
                  <a:pt x="1371540" y="1383225"/>
                  <a:pt x="1220432" y="1434843"/>
                </a:cubicBezTo>
                <a:lnTo>
                  <a:pt x="1220432" y="1524098"/>
                </a:lnTo>
                <a:cubicBezTo>
                  <a:pt x="1242816" y="1529237"/>
                  <a:pt x="1259092" y="1549488"/>
                  <a:pt x="1259092" y="1573540"/>
                </a:cubicBezTo>
                <a:lnTo>
                  <a:pt x="1259092" y="1782216"/>
                </a:lnTo>
                <a:cubicBezTo>
                  <a:pt x="1259092" y="1806269"/>
                  <a:pt x="1242816" y="1826519"/>
                  <a:pt x="1220432" y="1831659"/>
                </a:cubicBezTo>
                <a:lnTo>
                  <a:pt x="1220432" y="1899972"/>
                </a:lnTo>
                <a:cubicBezTo>
                  <a:pt x="1220432" y="1908643"/>
                  <a:pt x="1218317" y="1916820"/>
                  <a:pt x="1214011" y="1923722"/>
                </a:cubicBezTo>
                <a:cubicBezTo>
                  <a:pt x="1480406" y="1939701"/>
                  <a:pt x="1673079" y="1996147"/>
                  <a:pt x="1682229" y="2062848"/>
                </a:cubicBezTo>
                <a:lnTo>
                  <a:pt x="1925188" y="2062848"/>
                </a:lnTo>
                <a:lnTo>
                  <a:pt x="1925188" y="2676504"/>
                </a:lnTo>
                <a:lnTo>
                  <a:pt x="196996" y="2676504"/>
                </a:lnTo>
                <a:lnTo>
                  <a:pt x="196996" y="2062848"/>
                </a:lnTo>
                <a:lnTo>
                  <a:pt x="427501" y="2062848"/>
                </a:lnTo>
                <a:cubicBezTo>
                  <a:pt x="436455" y="1995236"/>
                  <a:pt x="634470" y="1937990"/>
                  <a:pt x="907722" y="1923052"/>
                </a:cubicBezTo>
                <a:cubicBezTo>
                  <a:pt x="903729" y="1916275"/>
                  <a:pt x="901752" y="1908354"/>
                  <a:pt x="901752" y="1899972"/>
                </a:cubicBezTo>
                <a:lnTo>
                  <a:pt x="901752" y="1831659"/>
                </a:lnTo>
                <a:cubicBezTo>
                  <a:pt x="879369" y="1826519"/>
                  <a:pt x="863092" y="1806269"/>
                  <a:pt x="863092" y="1782216"/>
                </a:cubicBezTo>
                <a:lnTo>
                  <a:pt x="863092" y="1573540"/>
                </a:lnTo>
                <a:cubicBezTo>
                  <a:pt x="863092" y="1549488"/>
                  <a:pt x="879369" y="1529237"/>
                  <a:pt x="901752" y="1524098"/>
                </a:cubicBezTo>
                <a:lnTo>
                  <a:pt x="901752" y="1435225"/>
                </a:lnTo>
                <a:cubicBezTo>
                  <a:pt x="750211" y="1383280"/>
                  <a:pt x="623484" y="1256276"/>
                  <a:pt x="547795" y="1087211"/>
                </a:cubicBezTo>
                <a:cubicBezTo>
                  <a:pt x="380891" y="1159861"/>
                  <a:pt x="245901" y="1074942"/>
                  <a:pt x="154664" y="974360"/>
                </a:cubicBezTo>
                <a:cubicBezTo>
                  <a:pt x="62266" y="872497"/>
                  <a:pt x="3814" y="673942"/>
                  <a:pt x="34" y="473736"/>
                </a:cubicBezTo>
                <a:cubicBezTo>
                  <a:pt x="-1856" y="96139"/>
                  <a:pt x="74033" y="-6754"/>
                  <a:pt x="171293" y="3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4" name="Rounded Rectangle 6">
            <a:extLst>
              <a:ext uri="{FF2B5EF4-FFF2-40B4-BE49-F238E27FC236}">
                <a16:creationId xmlns:a16="http://schemas.microsoft.com/office/drawing/2014/main" id="{67FA096F-A6B8-4923-B7DF-0B40B07FC528}"/>
              </a:ext>
            </a:extLst>
          </p:cNvPr>
          <p:cNvSpPr/>
          <p:nvPr/>
        </p:nvSpPr>
        <p:spPr>
          <a:xfrm>
            <a:off x="2959944" y="2515179"/>
            <a:ext cx="508153" cy="516633"/>
          </a:xfrm>
          <a:custGeom>
            <a:avLst/>
            <a:gdLst/>
            <a:ahLst/>
            <a:cxnLst/>
            <a:rect l="l" t="t" r="r" b="b"/>
            <a:pathLst>
              <a:path w="3186824" h="3060919">
                <a:moveTo>
                  <a:pt x="1045874" y="2696689"/>
                </a:moveTo>
                <a:lnTo>
                  <a:pt x="2125874" y="2696689"/>
                </a:lnTo>
                <a:lnTo>
                  <a:pt x="2125874" y="2804689"/>
                </a:lnTo>
                <a:lnTo>
                  <a:pt x="1045874" y="2804689"/>
                </a:lnTo>
                <a:close/>
                <a:moveTo>
                  <a:pt x="1045874" y="2410468"/>
                </a:moveTo>
                <a:lnTo>
                  <a:pt x="2125874" y="2410468"/>
                </a:lnTo>
                <a:lnTo>
                  <a:pt x="2125874" y="2518468"/>
                </a:lnTo>
                <a:lnTo>
                  <a:pt x="1045874" y="2518468"/>
                </a:lnTo>
                <a:close/>
                <a:moveTo>
                  <a:pt x="1045874" y="2124247"/>
                </a:moveTo>
                <a:lnTo>
                  <a:pt x="2125874" y="2124247"/>
                </a:lnTo>
                <a:lnTo>
                  <a:pt x="2125874" y="2232247"/>
                </a:lnTo>
                <a:lnTo>
                  <a:pt x="1045874" y="2232247"/>
                </a:lnTo>
                <a:close/>
                <a:moveTo>
                  <a:pt x="902547" y="1956791"/>
                </a:moveTo>
                <a:lnTo>
                  <a:pt x="902547" y="2109191"/>
                </a:lnTo>
                <a:lnTo>
                  <a:pt x="902547" y="2185391"/>
                </a:lnTo>
                <a:lnTo>
                  <a:pt x="902547" y="2376263"/>
                </a:lnTo>
                <a:lnTo>
                  <a:pt x="902547" y="2973921"/>
                </a:lnTo>
                <a:lnTo>
                  <a:pt x="2284277" y="2973921"/>
                </a:lnTo>
                <a:lnTo>
                  <a:pt x="2284277" y="2376263"/>
                </a:lnTo>
                <a:lnTo>
                  <a:pt x="2284277" y="2185391"/>
                </a:lnTo>
                <a:lnTo>
                  <a:pt x="2284277" y="2109191"/>
                </a:lnTo>
                <a:lnTo>
                  <a:pt x="2284277" y="1956791"/>
                </a:lnTo>
                <a:close/>
                <a:moveTo>
                  <a:pt x="469172" y="1728191"/>
                </a:moveTo>
                <a:lnTo>
                  <a:pt x="469172" y="2185391"/>
                </a:lnTo>
                <a:lnTo>
                  <a:pt x="767127" y="2185391"/>
                </a:lnTo>
                <a:lnTo>
                  <a:pt x="767127" y="2109191"/>
                </a:lnTo>
                <a:lnTo>
                  <a:pt x="545372" y="2109191"/>
                </a:lnTo>
                <a:lnTo>
                  <a:pt x="545372" y="1804391"/>
                </a:lnTo>
                <a:lnTo>
                  <a:pt x="2641452" y="1804391"/>
                </a:lnTo>
                <a:lnTo>
                  <a:pt x="2641452" y="2109191"/>
                </a:lnTo>
                <a:lnTo>
                  <a:pt x="2419697" y="2109191"/>
                </a:lnTo>
                <a:lnTo>
                  <a:pt x="2419697" y="2185391"/>
                </a:lnTo>
                <a:lnTo>
                  <a:pt x="2717652" y="2185391"/>
                </a:lnTo>
                <a:lnTo>
                  <a:pt x="2717652" y="1728191"/>
                </a:lnTo>
                <a:close/>
                <a:moveTo>
                  <a:pt x="2819005" y="1350909"/>
                </a:moveTo>
                <a:cubicBezTo>
                  <a:pt x="2769294" y="1350909"/>
                  <a:pt x="2728995" y="1391208"/>
                  <a:pt x="2728995" y="1440919"/>
                </a:cubicBezTo>
                <a:cubicBezTo>
                  <a:pt x="2728995" y="1490630"/>
                  <a:pt x="2769294" y="1530929"/>
                  <a:pt x="2819005" y="1530929"/>
                </a:cubicBezTo>
                <a:cubicBezTo>
                  <a:pt x="2868716" y="1530929"/>
                  <a:pt x="2909015" y="1490630"/>
                  <a:pt x="2909015" y="1440919"/>
                </a:cubicBezTo>
                <a:cubicBezTo>
                  <a:pt x="2909015" y="1391208"/>
                  <a:pt x="2868716" y="1350909"/>
                  <a:pt x="2819005" y="1350909"/>
                </a:cubicBezTo>
                <a:close/>
                <a:moveTo>
                  <a:pt x="2509707" y="1350909"/>
                </a:moveTo>
                <a:cubicBezTo>
                  <a:pt x="2459996" y="1350909"/>
                  <a:pt x="2419697" y="1391208"/>
                  <a:pt x="2419697" y="1440919"/>
                </a:cubicBezTo>
                <a:cubicBezTo>
                  <a:pt x="2419697" y="1490630"/>
                  <a:pt x="2459996" y="1530929"/>
                  <a:pt x="2509707" y="1530929"/>
                </a:cubicBezTo>
                <a:cubicBezTo>
                  <a:pt x="2559418" y="1530929"/>
                  <a:pt x="2599717" y="1490630"/>
                  <a:pt x="2599717" y="1440919"/>
                </a:cubicBezTo>
                <a:cubicBezTo>
                  <a:pt x="2599717" y="1391208"/>
                  <a:pt x="2559418" y="1350909"/>
                  <a:pt x="2509707" y="1350909"/>
                </a:cubicBezTo>
                <a:close/>
                <a:moveTo>
                  <a:pt x="195993" y="1200328"/>
                </a:moveTo>
                <a:lnTo>
                  <a:pt x="2990831" y="1200328"/>
                </a:lnTo>
                <a:cubicBezTo>
                  <a:pt x="3099075" y="1200328"/>
                  <a:pt x="3186824" y="1288077"/>
                  <a:pt x="3186824" y="1396321"/>
                </a:cubicBezTo>
                <a:lnTo>
                  <a:pt x="3186824" y="2180270"/>
                </a:lnTo>
                <a:cubicBezTo>
                  <a:pt x="3186824" y="2288514"/>
                  <a:pt x="3099075" y="2376263"/>
                  <a:pt x="2990831" y="2376263"/>
                </a:cubicBezTo>
                <a:lnTo>
                  <a:pt x="2419697" y="2376263"/>
                </a:lnTo>
                <a:lnTo>
                  <a:pt x="2419697" y="3060919"/>
                </a:lnTo>
                <a:lnTo>
                  <a:pt x="767127" y="3060919"/>
                </a:lnTo>
                <a:lnTo>
                  <a:pt x="767127" y="2376263"/>
                </a:lnTo>
                <a:lnTo>
                  <a:pt x="195993" y="2376263"/>
                </a:lnTo>
                <a:cubicBezTo>
                  <a:pt x="87749" y="2376263"/>
                  <a:pt x="0" y="2288514"/>
                  <a:pt x="0" y="2180270"/>
                </a:cubicBezTo>
                <a:lnTo>
                  <a:pt x="0" y="1396321"/>
                </a:lnTo>
                <a:cubicBezTo>
                  <a:pt x="0" y="1288077"/>
                  <a:pt x="87749" y="1200328"/>
                  <a:pt x="195993" y="1200328"/>
                </a:cubicBezTo>
                <a:close/>
                <a:moveTo>
                  <a:pt x="767127" y="0"/>
                </a:moveTo>
                <a:lnTo>
                  <a:pt x="2419697" y="0"/>
                </a:lnTo>
                <a:lnTo>
                  <a:pt x="2419697" y="190589"/>
                </a:lnTo>
                <a:lnTo>
                  <a:pt x="2565249" y="190589"/>
                </a:lnTo>
                <a:cubicBezTo>
                  <a:pt x="2649419" y="190589"/>
                  <a:pt x="2717652" y="258822"/>
                  <a:pt x="2717652" y="342992"/>
                </a:cubicBezTo>
                <a:lnTo>
                  <a:pt x="2717652" y="1104989"/>
                </a:lnTo>
                <a:lnTo>
                  <a:pt x="2284277" y="1104989"/>
                </a:lnTo>
                <a:lnTo>
                  <a:pt x="2284277" y="1104128"/>
                </a:lnTo>
                <a:lnTo>
                  <a:pt x="2284277" y="190589"/>
                </a:lnTo>
                <a:lnTo>
                  <a:pt x="2284277" y="96523"/>
                </a:lnTo>
                <a:lnTo>
                  <a:pt x="902547" y="96523"/>
                </a:lnTo>
                <a:lnTo>
                  <a:pt x="902547" y="190589"/>
                </a:lnTo>
                <a:lnTo>
                  <a:pt x="902547" y="1104128"/>
                </a:lnTo>
                <a:lnTo>
                  <a:pt x="902547" y="1104989"/>
                </a:lnTo>
                <a:lnTo>
                  <a:pt x="469172" y="1104989"/>
                </a:lnTo>
                <a:lnTo>
                  <a:pt x="469172" y="342992"/>
                </a:lnTo>
                <a:cubicBezTo>
                  <a:pt x="469172" y="258822"/>
                  <a:pt x="537405" y="190589"/>
                  <a:pt x="621575" y="190589"/>
                </a:cubicBezTo>
                <a:lnTo>
                  <a:pt x="767127" y="19058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5" name="Oval 66">
            <a:extLst>
              <a:ext uri="{FF2B5EF4-FFF2-40B4-BE49-F238E27FC236}">
                <a16:creationId xmlns:a16="http://schemas.microsoft.com/office/drawing/2014/main" id="{A4FED2B8-1943-E023-E0C0-B5806160CB44}"/>
              </a:ext>
            </a:extLst>
          </p:cNvPr>
          <p:cNvSpPr/>
          <p:nvPr/>
        </p:nvSpPr>
        <p:spPr>
          <a:xfrm rot="20700000">
            <a:off x="4686107" y="3677749"/>
            <a:ext cx="548680" cy="469988"/>
          </a:xfrm>
          <a:custGeom>
            <a:avLst/>
            <a:gdLst/>
            <a:ahLst/>
            <a:cxnLst/>
            <a:rect l="l" t="t" r="r" b="b"/>
            <a:pathLst>
              <a:path w="2901316" h="2485205">
                <a:moveTo>
                  <a:pt x="2901316" y="8833"/>
                </a:moveTo>
                <a:lnTo>
                  <a:pt x="2885407" y="69738"/>
                </a:lnTo>
                <a:lnTo>
                  <a:pt x="2890344" y="71061"/>
                </a:lnTo>
                <a:lnTo>
                  <a:pt x="2331295" y="2157461"/>
                </a:lnTo>
                <a:lnTo>
                  <a:pt x="2322295" y="2155049"/>
                </a:lnTo>
                <a:cubicBezTo>
                  <a:pt x="2311779" y="2339141"/>
                  <a:pt x="2127696" y="2485205"/>
                  <a:pt x="1902404" y="2485205"/>
                </a:cubicBezTo>
                <a:cubicBezTo>
                  <a:pt x="1669201" y="2485205"/>
                  <a:pt x="1480151" y="2328701"/>
                  <a:pt x="1480150" y="2135644"/>
                </a:cubicBezTo>
                <a:cubicBezTo>
                  <a:pt x="1480150" y="1942587"/>
                  <a:pt x="1669200" y="1786083"/>
                  <a:pt x="1902404" y="1786083"/>
                </a:cubicBezTo>
                <a:cubicBezTo>
                  <a:pt x="2026046" y="1786083"/>
                  <a:pt x="2137276" y="1830075"/>
                  <a:pt x="2213623" y="1901150"/>
                </a:cubicBezTo>
                <a:lnTo>
                  <a:pt x="2586815" y="508378"/>
                </a:lnTo>
                <a:lnTo>
                  <a:pt x="1283297" y="508378"/>
                </a:lnTo>
                <a:lnTo>
                  <a:pt x="847984" y="2132988"/>
                </a:lnTo>
                <a:lnTo>
                  <a:pt x="841776" y="2131324"/>
                </a:lnTo>
                <a:cubicBezTo>
                  <a:pt x="829584" y="2314002"/>
                  <a:pt x="646295" y="2458448"/>
                  <a:pt x="422254" y="2458448"/>
                </a:cubicBezTo>
                <a:cubicBezTo>
                  <a:pt x="189051" y="2458448"/>
                  <a:pt x="1" y="2301944"/>
                  <a:pt x="0" y="2108887"/>
                </a:cubicBezTo>
                <a:cubicBezTo>
                  <a:pt x="0" y="1915830"/>
                  <a:pt x="189051" y="1759326"/>
                  <a:pt x="422255" y="1759326"/>
                </a:cubicBezTo>
                <a:cubicBezTo>
                  <a:pt x="544771" y="1759326"/>
                  <a:pt x="655100" y="1802522"/>
                  <a:pt x="731465" y="1872378"/>
                </a:cubicBezTo>
                <a:lnTo>
                  <a:pt x="1233167" y="0"/>
                </a:lnTo>
                <a:lnTo>
                  <a:pt x="1266129" y="883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6" name="Isosceles Triangle 13">
            <a:extLst>
              <a:ext uri="{FF2B5EF4-FFF2-40B4-BE49-F238E27FC236}">
                <a16:creationId xmlns:a16="http://schemas.microsoft.com/office/drawing/2014/main" id="{2B320BFF-2667-5DDC-BBBF-7E43C286DC64}"/>
              </a:ext>
            </a:extLst>
          </p:cNvPr>
          <p:cNvSpPr/>
          <p:nvPr/>
        </p:nvSpPr>
        <p:spPr>
          <a:xfrm rot="10800000">
            <a:off x="3736791" y="5529486"/>
            <a:ext cx="376548" cy="745701"/>
          </a:xfrm>
          <a:custGeom>
            <a:avLst/>
            <a:gdLst/>
            <a:ahLst/>
            <a:cxnLst/>
            <a:rect l="l" t="t" r="r" b="b"/>
            <a:pathLst>
              <a:path w="1613569" h="3195455">
                <a:moveTo>
                  <a:pt x="1348422" y="2012960"/>
                </a:moveTo>
                <a:lnTo>
                  <a:pt x="264249" y="2012960"/>
                </a:lnTo>
                <a:cubicBezTo>
                  <a:pt x="99656" y="1932015"/>
                  <a:pt x="172" y="1814225"/>
                  <a:pt x="0" y="1686651"/>
                </a:cubicBezTo>
                <a:lnTo>
                  <a:pt x="716785" y="1678553"/>
                </a:lnTo>
                <a:lnTo>
                  <a:pt x="716785" y="360000"/>
                </a:lnTo>
                <a:lnTo>
                  <a:pt x="716785" y="355479"/>
                </a:lnTo>
                <a:lnTo>
                  <a:pt x="717916" y="355479"/>
                </a:lnTo>
                <a:lnTo>
                  <a:pt x="806785" y="0"/>
                </a:lnTo>
                <a:lnTo>
                  <a:pt x="895655" y="355479"/>
                </a:lnTo>
                <a:lnTo>
                  <a:pt x="896785" y="355479"/>
                </a:lnTo>
                <a:lnTo>
                  <a:pt x="896785" y="360000"/>
                </a:lnTo>
                <a:lnTo>
                  <a:pt x="896785" y="1676520"/>
                </a:lnTo>
                <a:lnTo>
                  <a:pt x="1612906" y="1668429"/>
                </a:lnTo>
                <a:cubicBezTo>
                  <a:pt x="1622778" y="1802631"/>
                  <a:pt x="1521918" y="1928220"/>
                  <a:pt x="1348422" y="2012960"/>
                </a:cubicBezTo>
                <a:close/>
                <a:moveTo>
                  <a:pt x="1175921" y="2908428"/>
                </a:moveTo>
                <a:lnTo>
                  <a:pt x="437641" y="2908428"/>
                </a:lnTo>
                <a:lnTo>
                  <a:pt x="250570" y="2083962"/>
                </a:lnTo>
                <a:lnTo>
                  <a:pt x="1362992" y="2083962"/>
                </a:lnTo>
                <a:close/>
                <a:moveTo>
                  <a:pt x="1155969" y="3195455"/>
                </a:moveTo>
                <a:lnTo>
                  <a:pt x="457593" y="3195455"/>
                </a:lnTo>
                <a:cubicBezTo>
                  <a:pt x="397940" y="3195455"/>
                  <a:pt x="349581" y="3147096"/>
                  <a:pt x="349581" y="3087443"/>
                </a:cubicBezTo>
                <a:cubicBezTo>
                  <a:pt x="349581" y="3027790"/>
                  <a:pt x="397940" y="2979431"/>
                  <a:pt x="457593" y="2979431"/>
                </a:cubicBezTo>
                <a:lnTo>
                  <a:pt x="1155969" y="2979431"/>
                </a:lnTo>
                <a:cubicBezTo>
                  <a:pt x="1215622" y="2979431"/>
                  <a:pt x="1263981" y="3027790"/>
                  <a:pt x="1263981" y="3087443"/>
                </a:cubicBezTo>
                <a:cubicBezTo>
                  <a:pt x="1263981" y="3147096"/>
                  <a:pt x="1215622" y="3195455"/>
                  <a:pt x="1155969" y="3195455"/>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7" name="Smiley Face 14">
            <a:extLst>
              <a:ext uri="{FF2B5EF4-FFF2-40B4-BE49-F238E27FC236}">
                <a16:creationId xmlns:a16="http://schemas.microsoft.com/office/drawing/2014/main" id="{6A1D9C9C-8557-4880-4264-5969547D067D}"/>
              </a:ext>
            </a:extLst>
          </p:cNvPr>
          <p:cNvSpPr/>
          <p:nvPr/>
        </p:nvSpPr>
        <p:spPr>
          <a:xfrm>
            <a:off x="6165613" y="5622369"/>
            <a:ext cx="559934" cy="559934"/>
          </a:xfrm>
          <a:custGeom>
            <a:avLst/>
            <a:gdLst/>
            <a:ahLst/>
            <a:cxnLst/>
            <a:rect l="l" t="t" r="r" b="b"/>
            <a:pathLst>
              <a:path w="3240000" h="3240000">
                <a:moveTo>
                  <a:pt x="2026698" y="2215122"/>
                </a:moveTo>
                <a:cubicBezTo>
                  <a:pt x="1959656" y="2378616"/>
                  <a:pt x="1801229" y="2486070"/>
                  <a:pt x="1624533" y="2487892"/>
                </a:cubicBezTo>
                <a:cubicBezTo>
                  <a:pt x="1447837" y="2489714"/>
                  <a:pt x="1287227" y="2385551"/>
                  <a:pt x="1216828" y="2223474"/>
                </a:cubicBezTo>
                <a:lnTo>
                  <a:pt x="1039110" y="2300667"/>
                </a:lnTo>
                <a:cubicBezTo>
                  <a:pt x="1140541" y="2534187"/>
                  <a:pt x="1371947" y="2684266"/>
                  <a:pt x="1626531" y="2681641"/>
                </a:cubicBezTo>
                <a:cubicBezTo>
                  <a:pt x="1881115" y="2679016"/>
                  <a:pt x="2109376" y="2524196"/>
                  <a:pt x="2205970" y="2288634"/>
                </a:cubicBez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8" name="Smiley Face 12">
            <a:extLst>
              <a:ext uri="{FF2B5EF4-FFF2-40B4-BE49-F238E27FC236}">
                <a16:creationId xmlns:a16="http://schemas.microsoft.com/office/drawing/2014/main" id="{E277C9DC-56F7-104E-5A56-78CA339AB4AC}"/>
              </a:ext>
            </a:extLst>
          </p:cNvPr>
          <p:cNvSpPr/>
          <p:nvPr/>
        </p:nvSpPr>
        <p:spPr>
          <a:xfrm>
            <a:off x="8709193" y="5622369"/>
            <a:ext cx="559934" cy="559934"/>
          </a:xfrm>
          <a:custGeom>
            <a:avLst/>
            <a:gdLst/>
            <a:ahLst/>
            <a:cxnLst/>
            <a:rect l="l" t="t" r="r" b="b"/>
            <a:pathLst>
              <a:path w="3240000" h="3240000">
                <a:moveTo>
                  <a:pt x="1613470" y="2077417"/>
                </a:moveTo>
                <a:cubicBezTo>
                  <a:pt x="1358886" y="2080042"/>
                  <a:pt x="1130625" y="2234862"/>
                  <a:pt x="1034031" y="2470424"/>
                </a:cubicBezTo>
                <a:lnTo>
                  <a:pt x="1213303" y="2543936"/>
                </a:lnTo>
                <a:cubicBezTo>
                  <a:pt x="1280345" y="2380442"/>
                  <a:pt x="1438772" y="2272988"/>
                  <a:pt x="1615468" y="2271166"/>
                </a:cubicBezTo>
                <a:cubicBezTo>
                  <a:pt x="1792164" y="2269344"/>
                  <a:pt x="1952774" y="2373507"/>
                  <a:pt x="2023173" y="2535584"/>
                </a:cubicBezTo>
                <a:lnTo>
                  <a:pt x="2200891" y="2458391"/>
                </a:lnTo>
                <a:cubicBezTo>
                  <a:pt x="2099460" y="2224871"/>
                  <a:pt x="1868054" y="2074792"/>
                  <a:pt x="1613470" y="2077417"/>
                </a:cubicBez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9" y="72832"/>
                </a:lnTo>
                <a:lnTo>
                  <a:pt x="2250577" y="127308"/>
                </a:lnTo>
                <a:lnTo>
                  <a:pt x="2392188" y="195525"/>
                </a:lnTo>
                <a:lnTo>
                  <a:pt x="2525758" y="276671"/>
                </a:lnTo>
                <a:lnTo>
                  <a:pt x="2650471" y="369929"/>
                </a:lnTo>
                <a:lnTo>
                  <a:pt x="2765513" y="474487"/>
                </a:lnTo>
                <a:lnTo>
                  <a:pt x="2870071" y="589530"/>
                </a:lnTo>
                <a:lnTo>
                  <a:pt x="2963330"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30" y="2525758"/>
                </a:lnTo>
                <a:lnTo>
                  <a:pt x="2870071" y="2650471"/>
                </a:lnTo>
                <a:lnTo>
                  <a:pt x="2765513" y="2765513"/>
                </a:lnTo>
                <a:lnTo>
                  <a:pt x="2650471" y="2870071"/>
                </a:lnTo>
                <a:lnTo>
                  <a:pt x="2525758" y="2963330"/>
                </a:lnTo>
                <a:lnTo>
                  <a:pt x="2392188" y="3044475"/>
                </a:lnTo>
                <a:lnTo>
                  <a:pt x="2250577" y="3112693"/>
                </a:lnTo>
                <a:lnTo>
                  <a:pt x="2101739" y="3167168"/>
                </a:lnTo>
                <a:lnTo>
                  <a:pt x="1946487" y="3207088"/>
                </a:lnTo>
                <a:lnTo>
                  <a:pt x="1785636" y="3231636"/>
                </a:lnTo>
                <a:cubicBezTo>
                  <a:pt x="1731176" y="3237167"/>
                  <a:pt x="1675919" y="3240000"/>
                  <a:pt x="1620000" y="3240000"/>
                </a:cubicBezTo>
                <a:cubicBezTo>
                  <a:pt x="1508163"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4" y="3019536"/>
                  <a:pt x="757335" y="2992442"/>
                  <a:pt x="714243" y="2963330"/>
                </a:cubicBezTo>
                <a:cubicBezTo>
                  <a:pt x="671151" y="2934217"/>
                  <a:pt x="629534" y="2903086"/>
                  <a:pt x="589530" y="2870071"/>
                </a:cubicBezTo>
                <a:cubicBezTo>
                  <a:pt x="549525" y="2837056"/>
                  <a:pt x="511133" y="2802158"/>
                  <a:pt x="474487" y="2765513"/>
                </a:cubicBezTo>
                <a:cubicBezTo>
                  <a:pt x="437842" y="2728868"/>
                  <a:pt x="402944" y="2690475"/>
                  <a:pt x="369930" y="2650471"/>
                </a:cubicBezTo>
                <a:cubicBezTo>
                  <a:pt x="336915" y="2610466"/>
                  <a:pt x="305783" y="2568850"/>
                  <a:pt x="276671" y="2525758"/>
                </a:cubicBezTo>
                <a:cubicBezTo>
                  <a:pt x="247558" y="2482665"/>
                  <a:pt x="220465" y="2438097"/>
                  <a:pt x="195526" y="2392188"/>
                </a:cubicBezTo>
                <a:cubicBezTo>
                  <a:pt x="170586" y="2346280"/>
                  <a:pt x="147802" y="2299031"/>
                  <a:pt x="127308" y="2250577"/>
                </a:cubicBezTo>
                <a:cubicBezTo>
                  <a:pt x="106814" y="2202124"/>
                  <a:pt x="88610" y="2152466"/>
                  <a:pt x="72832" y="2101739"/>
                </a:cubicBezTo>
                <a:cubicBezTo>
                  <a:pt x="57055"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5" y="1188989"/>
                  <a:pt x="72832" y="1138262"/>
                </a:cubicBezTo>
                <a:cubicBezTo>
                  <a:pt x="88610" y="1087535"/>
                  <a:pt x="106814" y="1037877"/>
                  <a:pt x="127308" y="989423"/>
                </a:cubicBezTo>
                <a:cubicBezTo>
                  <a:pt x="147802" y="940970"/>
                  <a:pt x="170586" y="893721"/>
                  <a:pt x="195526" y="847812"/>
                </a:cubicBezTo>
                <a:cubicBezTo>
                  <a:pt x="220465" y="801904"/>
                  <a:pt x="247558" y="757335"/>
                  <a:pt x="276671" y="714243"/>
                </a:cubicBezTo>
                <a:cubicBezTo>
                  <a:pt x="305783" y="671151"/>
                  <a:pt x="336915" y="629534"/>
                  <a:pt x="369930" y="589530"/>
                </a:cubicBezTo>
                <a:cubicBezTo>
                  <a:pt x="402944" y="549525"/>
                  <a:pt x="437842" y="511133"/>
                  <a:pt x="474487" y="474487"/>
                </a:cubicBezTo>
                <a:cubicBezTo>
                  <a:pt x="511133" y="437842"/>
                  <a:pt x="549525" y="402944"/>
                  <a:pt x="589530" y="369929"/>
                </a:cubicBezTo>
                <a:cubicBezTo>
                  <a:pt x="629534" y="336915"/>
                  <a:pt x="671151" y="305783"/>
                  <a:pt x="714243" y="276671"/>
                </a:cubicBezTo>
                <a:cubicBezTo>
                  <a:pt x="757335" y="247558"/>
                  <a:pt x="801904"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9" name="Smiley Face 15">
            <a:extLst>
              <a:ext uri="{FF2B5EF4-FFF2-40B4-BE49-F238E27FC236}">
                <a16:creationId xmlns:a16="http://schemas.microsoft.com/office/drawing/2014/main" id="{E560760B-7357-114D-9A28-D7099B044C5F}"/>
              </a:ext>
            </a:extLst>
          </p:cNvPr>
          <p:cNvSpPr/>
          <p:nvPr/>
        </p:nvSpPr>
        <p:spPr>
          <a:xfrm>
            <a:off x="7017566" y="5625440"/>
            <a:ext cx="553792" cy="553792"/>
          </a:xfrm>
          <a:custGeom>
            <a:avLst/>
            <a:gdLst/>
            <a:ahLst/>
            <a:cxnLst/>
            <a:rect l="l" t="t" r="r" b="b"/>
            <a:pathLst>
              <a:path w="3240000" h="3240000">
                <a:moveTo>
                  <a:pt x="2298433" y="2114441"/>
                </a:moveTo>
                <a:lnTo>
                  <a:pt x="1355104" y="2367205"/>
                </a:lnTo>
                <a:lnTo>
                  <a:pt x="1411009" y="2575845"/>
                </a:lnTo>
                <a:lnTo>
                  <a:pt x="2354338" y="2323081"/>
                </a:ln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50" name="Oval 37">
            <a:extLst>
              <a:ext uri="{FF2B5EF4-FFF2-40B4-BE49-F238E27FC236}">
                <a16:creationId xmlns:a16="http://schemas.microsoft.com/office/drawing/2014/main" id="{E49FE0D5-6E42-B984-4A09-095F6C875305}"/>
              </a:ext>
            </a:extLst>
          </p:cNvPr>
          <p:cNvSpPr/>
          <p:nvPr/>
        </p:nvSpPr>
        <p:spPr>
          <a:xfrm>
            <a:off x="9561147" y="5618967"/>
            <a:ext cx="566738" cy="566738"/>
          </a:xfrm>
          <a:custGeom>
            <a:avLst/>
            <a:gdLst/>
            <a:ahLst/>
            <a:cxnLst/>
            <a:rect l="l" t="t" r="r" b="b"/>
            <a:pathLst>
              <a:path w="3240000" h="3240000">
                <a:moveTo>
                  <a:pt x="2249999" y="2117384"/>
                </a:moveTo>
                <a:lnTo>
                  <a:pt x="990192" y="2131776"/>
                </a:lnTo>
                <a:cubicBezTo>
                  <a:pt x="998682" y="2476365"/>
                  <a:pt x="1282526" y="2750154"/>
                  <a:pt x="1627197" y="2746216"/>
                </a:cubicBezTo>
                <a:cubicBezTo>
                  <a:pt x="1971867" y="2742279"/>
                  <a:pt x="2249383" y="2462077"/>
                  <a:pt x="2249999" y="2117384"/>
                </a:cubicBezTo>
                <a:close/>
                <a:moveTo>
                  <a:pt x="2505352" y="784338"/>
                </a:moveTo>
                <a:lnTo>
                  <a:pt x="1869332" y="1428843"/>
                </a:lnTo>
                <a:lnTo>
                  <a:pt x="2505352" y="1522122"/>
                </a:lnTo>
                <a:lnTo>
                  <a:pt x="2505352" y="1378597"/>
                </a:lnTo>
                <a:lnTo>
                  <a:pt x="2187887" y="1332038"/>
                </a:lnTo>
                <a:lnTo>
                  <a:pt x="2505352" y="1010338"/>
                </a:lnTo>
                <a:close/>
                <a:moveTo>
                  <a:pt x="734649" y="784338"/>
                </a:moveTo>
                <a:lnTo>
                  <a:pt x="734649" y="1010338"/>
                </a:lnTo>
                <a:lnTo>
                  <a:pt x="1052115" y="1332038"/>
                </a:lnTo>
                <a:lnTo>
                  <a:pt x="734649" y="1378597"/>
                </a:lnTo>
                <a:lnTo>
                  <a:pt x="734649" y="1522122"/>
                </a:lnTo>
                <a:lnTo>
                  <a:pt x="1370670" y="1428843"/>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1" name="Smiley Face 14">
            <a:extLst>
              <a:ext uri="{FF2B5EF4-FFF2-40B4-BE49-F238E27FC236}">
                <a16:creationId xmlns:a16="http://schemas.microsoft.com/office/drawing/2014/main" id="{21F10B5B-ECFC-6B86-618F-61ED408F3302}"/>
              </a:ext>
            </a:extLst>
          </p:cNvPr>
          <p:cNvSpPr/>
          <p:nvPr/>
        </p:nvSpPr>
        <p:spPr>
          <a:xfrm>
            <a:off x="7863379" y="5625440"/>
            <a:ext cx="553792" cy="553792"/>
          </a:xfrm>
          <a:custGeom>
            <a:avLst/>
            <a:gdLst/>
            <a:ahLst/>
            <a:cxnLst/>
            <a:rect l="l" t="t" r="r" b="b"/>
            <a:pathLst>
              <a:path w="3240000" h="3240000">
                <a:moveTo>
                  <a:pt x="2026698" y="2215122"/>
                </a:moveTo>
                <a:cubicBezTo>
                  <a:pt x="1959656" y="2378616"/>
                  <a:pt x="1801229" y="2486070"/>
                  <a:pt x="1624533" y="2487892"/>
                </a:cubicBezTo>
                <a:cubicBezTo>
                  <a:pt x="1447837" y="2489714"/>
                  <a:pt x="1287227" y="2385551"/>
                  <a:pt x="1216828" y="2223474"/>
                </a:cubicBezTo>
                <a:lnTo>
                  <a:pt x="1039110" y="2300667"/>
                </a:lnTo>
                <a:cubicBezTo>
                  <a:pt x="1140541" y="2534187"/>
                  <a:pt x="1371947" y="2684266"/>
                  <a:pt x="1626531" y="2681641"/>
                </a:cubicBezTo>
                <a:cubicBezTo>
                  <a:pt x="1881115" y="2679016"/>
                  <a:pt x="2109376" y="2524196"/>
                  <a:pt x="2205970" y="2288634"/>
                </a:cubicBezTo>
                <a:close/>
                <a:moveTo>
                  <a:pt x="937973" y="986566"/>
                </a:moveTo>
                <a:cubicBezTo>
                  <a:pt x="850807" y="983371"/>
                  <a:pt x="762813" y="1002775"/>
                  <a:pt x="683096" y="1045110"/>
                </a:cubicBezTo>
                <a:cubicBezTo>
                  <a:pt x="523662" y="1129780"/>
                  <a:pt x="421680" y="1293248"/>
                  <a:pt x="415731" y="1473672"/>
                </a:cubicBezTo>
                <a:lnTo>
                  <a:pt x="615852" y="1480270"/>
                </a:lnTo>
                <a:cubicBezTo>
                  <a:pt x="619438" y="1371518"/>
                  <a:pt x="680908" y="1272986"/>
                  <a:pt x="777009" y="1221950"/>
                </a:cubicBezTo>
                <a:cubicBezTo>
                  <a:pt x="873110" y="1170914"/>
                  <a:pt x="989166" y="1175167"/>
                  <a:pt x="1081273" y="1233100"/>
                </a:cubicBezTo>
                <a:cubicBezTo>
                  <a:pt x="1173381" y="1291033"/>
                  <a:pt x="1227475" y="1393800"/>
                  <a:pt x="1223091" y="1502523"/>
                </a:cubicBezTo>
                <a:lnTo>
                  <a:pt x="1423160" y="1510590"/>
                </a:lnTo>
                <a:cubicBezTo>
                  <a:pt x="1430433" y="1330214"/>
                  <a:pt x="1340689" y="1159721"/>
                  <a:pt x="1187880" y="1063608"/>
                </a:cubicBezTo>
                <a:cubicBezTo>
                  <a:pt x="1111476" y="1015552"/>
                  <a:pt x="1025138" y="989760"/>
                  <a:pt x="937973" y="986566"/>
                </a:cubicBezTo>
                <a:close/>
                <a:moveTo>
                  <a:pt x="2306124" y="986566"/>
                </a:moveTo>
                <a:cubicBezTo>
                  <a:pt x="2218958" y="983371"/>
                  <a:pt x="2130964" y="1002775"/>
                  <a:pt x="2051247" y="1045110"/>
                </a:cubicBezTo>
                <a:cubicBezTo>
                  <a:pt x="1891813" y="1129780"/>
                  <a:pt x="1789831" y="1293248"/>
                  <a:pt x="1783882" y="1473672"/>
                </a:cubicBezTo>
                <a:lnTo>
                  <a:pt x="1984003" y="1480270"/>
                </a:lnTo>
                <a:cubicBezTo>
                  <a:pt x="1987589" y="1371518"/>
                  <a:pt x="2049059" y="1272986"/>
                  <a:pt x="2145160" y="1221950"/>
                </a:cubicBezTo>
                <a:cubicBezTo>
                  <a:pt x="2241261" y="1170914"/>
                  <a:pt x="2357317" y="1175167"/>
                  <a:pt x="2449424" y="1233100"/>
                </a:cubicBezTo>
                <a:cubicBezTo>
                  <a:pt x="2541532" y="1291033"/>
                  <a:pt x="2595626" y="1393800"/>
                  <a:pt x="2591242" y="1502523"/>
                </a:cubicBezTo>
                <a:lnTo>
                  <a:pt x="2791311" y="1510590"/>
                </a:lnTo>
                <a:cubicBezTo>
                  <a:pt x="2798584" y="1330214"/>
                  <a:pt x="2708840" y="1159721"/>
                  <a:pt x="2556031" y="1063608"/>
                </a:cubicBezTo>
                <a:cubicBezTo>
                  <a:pt x="2479627" y="1015552"/>
                  <a:pt x="2393289" y="989760"/>
                  <a:pt x="2306124" y="98656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52" name="Rectangle 16">
            <a:extLst>
              <a:ext uri="{FF2B5EF4-FFF2-40B4-BE49-F238E27FC236}">
                <a16:creationId xmlns:a16="http://schemas.microsoft.com/office/drawing/2014/main" id="{A6E727C7-058F-7550-6A15-BC8661AF85B0}"/>
              </a:ext>
            </a:extLst>
          </p:cNvPr>
          <p:cNvSpPr/>
          <p:nvPr/>
        </p:nvSpPr>
        <p:spPr>
          <a:xfrm rot="2700000">
            <a:off x="3874269" y="3563693"/>
            <a:ext cx="389390" cy="698103"/>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3" name="Rectangle 9">
            <a:extLst>
              <a:ext uri="{FF2B5EF4-FFF2-40B4-BE49-F238E27FC236}">
                <a16:creationId xmlns:a16="http://schemas.microsoft.com/office/drawing/2014/main" id="{4084D5A5-0473-CA87-87AF-BBF720CF6204}"/>
              </a:ext>
            </a:extLst>
          </p:cNvPr>
          <p:cNvSpPr/>
          <p:nvPr/>
        </p:nvSpPr>
        <p:spPr>
          <a:xfrm>
            <a:off x="2949745" y="3588790"/>
            <a:ext cx="527335" cy="493633"/>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4" name="Round Same Side Corner Rectangle 6">
            <a:extLst>
              <a:ext uri="{FF2B5EF4-FFF2-40B4-BE49-F238E27FC236}">
                <a16:creationId xmlns:a16="http://schemas.microsoft.com/office/drawing/2014/main" id="{67D8FE8F-0178-57E5-0D0D-8CE819FC1B78}"/>
              </a:ext>
            </a:extLst>
          </p:cNvPr>
          <p:cNvSpPr/>
          <p:nvPr/>
        </p:nvSpPr>
        <p:spPr>
          <a:xfrm rot="2700000">
            <a:off x="5527599" y="5520025"/>
            <a:ext cx="190721" cy="764622"/>
          </a:xfrm>
          <a:custGeom>
            <a:avLst/>
            <a:gdLst/>
            <a:ahLst/>
            <a:cxnLst/>
            <a:rect l="l" t="t" r="r" b="b"/>
            <a:pathLst>
              <a:path w="1035916" h="4153123">
                <a:moveTo>
                  <a:pt x="277501" y="3759099"/>
                </a:moveTo>
                <a:lnTo>
                  <a:pt x="758408" y="3759099"/>
                </a:lnTo>
                <a:lnTo>
                  <a:pt x="517954" y="4153123"/>
                </a:lnTo>
                <a:close/>
                <a:moveTo>
                  <a:pt x="42612" y="2944898"/>
                </a:moveTo>
                <a:cubicBezTo>
                  <a:pt x="153922" y="2941505"/>
                  <a:pt x="246502" y="2889483"/>
                  <a:pt x="275675" y="2819018"/>
                </a:cubicBezTo>
                <a:cubicBezTo>
                  <a:pt x="304648" y="2892614"/>
                  <a:pt x="403763" y="2945872"/>
                  <a:pt x="521107" y="2945872"/>
                </a:cubicBezTo>
                <a:cubicBezTo>
                  <a:pt x="638453" y="2945872"/>
                  <a:pt x="737567" y="2892613"/>
                  <a:pt x="766540" y="2819017"/>
                </a:cubicBezTo>
                <a:cubicBezTo>
                  <a:pt x="795133" y="2888142"/>
                  <a:pt x="884783" y="2939514"/>
                  <a:pt x="993299" y="2944464"/>
                </a:cubicBezTo>
                <a:lnTo>
                  <a:pt x="776840" y="3657264"/>
                </a:lnTo>
                <a:lnTo>
                  <a:pt x="258940" y="3657264"/>
                </a:lnTo>
                <a:close/>
                <a:moveTo>
                  <a:pt x="809102" y="564558"/>
                </a:moveTo>
                <a:lnTo>
                  <a:pt x="1035914" y="564558"/>
                </a:lnTo>
                <a:lnTo>
                  <a:pt x="1035915" y="2838682"/>
                </a:lnTo>
                <a:cubicBezTo>
                  <a:pt x="1029586" y="2840409"/>
                  <a:pt x="1023074" y="2840731"/>
                  <a:pt x="1016490" y="2840731"/>
                </a:cubicBezTo>
                <a:cubicBezTo>
                  <a:pt x="901952" y="2840731"/>
                  <a:pt x="809102" y="2743612"/>
                  <a:pt x="809101" y="2623810"/>
                </a:cubicBezTo>
                <a:close/>
                <a:moveTo>
                  <a:pt x="310569" y="564558"/>
                </a:moveTo>
                <a:lnTo>
                  <a:pt x="725347" y="564558"/>
                </a:lnTo>
                <a:lnTo>
                  <a:pt x="725347" y="2633342"/>
                </a:lnTo>
                <a:cubicBezTo>
                  <a:pt x="725347" y="2747880"/>
                  <a:pt x="632496" y="2840731"/>
                  <a:pt x="517958" y="2840731"/>
                </a:cubicBezTo>
                <a:cubicBezTo>
                  <a:pt x="403420" y="2840731"/>
                  <a:pt x="310569" y="2747880"/>
                  <a:pt x="310569" y="2633342"/>
                </a:cubicBezTo>
                <a:close/>
                <a:moveTo>
                  <a:pt x="0" y="564557"/>
                </a:moveTo>
                <a:lnTo>
                  <a:pt x="226813" y="564557"/>
                </a:lnTo>
                <a:lnTo>
                  <a:pt x="226813" y="2623810"/>
                </a:lnTo>
                <a:cubicBezTo>
                  <a:pt x="226813" y="2743612"/>
                  <a:pt x="133962" y="2840731"/>
                  <a:pt x="19424" y="2840730"/>
                </a:cubicBezTo>
                <a:cubicBezTo>
                  <a:pt x="12841" y="2840730"/>
                  <a:pt x="6329" y="2840409"/>
                  <a:pt x="0" y="2838682"/>
                </a:cubicBezTo>
                <a:close/>
                <a:moveTo>
                  <a:pt x="71964" y="71964"/>
                </a:moveTo>
                <a:cubicBezTo>
                  <a:pt x="116427" y="27501"/>
                  <a:pt x="177852" y="0"/>
                  <a:pt x="245701" y="0"/>
                </a:cubicBezTo>
                <a:lnTo>
                  <a:pt x="790215" y="0"/>
                </a:lnTo>
                <a:cubicBezTo>
                  <a:pt x="925912" y="0"/>
                  <a:pt x="1035916" y="110004"/>
                  <a:pt x="1035916" y="245701"/>
                </a:cubicBezTo>
                <a:cubicBezTo>
                  <a:pt x="1035916" y="327601"/>
                  <a:pt x="1035915" y="409501"/>
                  <a:pt x="1035915" y="491401"/>
                </a:cubicBezTo>
                <a:lnTo>
                  <a:pt x="0" y="491401"/>
                </a:lnTo>
                <a:lnTo>
                  <a:pt x="0" y="245701"/>
                </a:lnTo>
                <a:cubicBezTo>
                  <a:pt x="0" y="177853"/>
                  <a:pt x="27501" y="116427"/>
                  <a:pt x="71964" y="7196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55" name="Frame 17">
            <a:extLst>
              <a:ext uri="{FF2B5EF4-FFF2-40B4-BE49-F238E27FC236}">
                <a16:creationId xmlns:a16="http://schemas.microsoft.com/office/drawing/2014/main" id="{F6B97C63-6C5B-D7C3-35CF-BE9E14BCA988}"/>
              </a:ext>
            </a:extLst>
          </p:cNvPr>
          <p:cNvSpPr/>
          <p:nvPr/>
        </p:nvSpPr>
        <p:spPr>
          <a:xfrm>
            <a:off x="2924806" y="4656960"/>
            <a:ext cx="508153" cy="508153"/>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56" name="Rounded Rectangle 5">
            <a:extLst>
              <a:ext uri="{FF2B5EF4-FFF2-40B4-BE49-F238E27FC236}">
                <a16:creationId xmlns:a16="http://schemas.microsoft.com/office/drawing/2014/main" id="{05ABE997-FE7A-21E2-9503-E1C882CCBC41}"/>
              </a:ext>
            </a:extLst>
          </p:cNvPr>
          <p:cNvSpPr/>
          <p:nvPr/>
        </p:nvSpPr>
        <p:spPr>
          <a:xfrm flipH="1">
            <a:off x="8650991" y="2597649"/>
            <a:ext cx="504633" cy="416291"/>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7" name="Teardrop 1">
            <a:extLst>
              <a:ext uri="{FF2B5EF4-FFF2-40B4-BE49-F238E27FC236}">
                <a16:creationId xmlns:a16="http://schemas.microsoft.com/office/drawing/2014/main" id="{64B10316-5EEF-F42D-CDCA-460A300649F5}"/>
              </a:ext>
            </a:extLst>
          </p:cNvPr>
          <p:cNvSpPr/>
          <p:nvPr/>
        </p:nvSpPr>
        <p:spPr>
          <a:xfrm rot="18805991">
            <a:off x="8675263" y="1582891"/>
            <a:ext cx="551843" cy="546086"/>
          </a:xfrm>
          <a:custGeom>
            <a:avLst/>
            <a:gdLst/>
            <a:ahLst/>
            <a:cxnLst/>
            <a:rect l="l" t="t" r="r" b="b"/>
            <a:pathLst>
              <a:path w="1807241" h="1788383">
                <a:moveTo>
                  <a:pt x="712876" y="1117592"/>
                </a:moveTo>
                <a:cubicBezTo>
                  <a:pt x="771173" y="1181828"/>
                  <a:pt x="811089" y="1255910"/>
                  <a:pt x="847925" y="1348018"/>
                </a:cubicBezTo>
                <a:cubicBezTo>
                  <a:pt x="814544" y="1418896"/>
                  <a:pt x="753893" y="1474052"/>
                  <a:pt x="679064" y="1498332"/>
                </a:cubicBezTo>
                <a:lnTo>
                  <a:pt x="308226" y="1106637"/>
                </a:lnTo>
                <a:cubicBezTo>
                  <a:pt x="336560" y="1033247"/>
                  <a:pt x="394949" y="975701"/>
                  <a:pt x="467546" y="946245"/>
                </a:cubicBezTo>
                <a:cubicBezTo>
                  <a:pt x="577903" y="998968"/>
                  <a:pt x="654580" y="1053357"/>
                  <a:pt x="712876" y="1117592"/>
                </a:cubicBezTo>
                <a:close/>
                <a:moveTo>
                  <a:pt x="1038527" y="398886"/>
                </a:moveTo>
                <a:lnTo>
                  <a:pt x="1405560" y="786562"/>
                </a:lnTo>
                <a:cubicBezTo>
                  <a:pt x="1374476" y="799049"/>
                  <a:pt x="1340402" y="804299"/>
                  <a:pt x="1305054" y="803332"/>
                </a:cubicBezTo>
                <a:lnTo>
                  <a:pt x="1008167" y="795212"/>
                </a:lnTo>
                <a:lnTo>
                  <a:pt x="1016288" y="498325"/>
                </a:lnTo>
                <a:cubicBezTo>
                  <a:pt x="1017255" y="462976"/>
                  <a:pt x="1024360" y="429240"/>
                  <a:pt x="1038527" y="398886"/>
                </a:cubicBezTo>
                <a:close/>
                <a:moveTo>
                  <a:pt x="1097925" y="218888"/>
                </a:moveTo>
                <a:cubicBezTo>
                  <a:pt x="992582" y="279303"/>
                  <a:pt x="921871" y="392886"/>
                  <a:pt x="921053" y="523256"/>
                </a:cubicBezTo>
                <a:lnTo>
                  <a:pt x="919136" y="828763"/>
                </a:lnTo>
                <a:lnTo>
                  <a:pt x="830924" y="915875"/>
                </a:lnTo>
                <a:lnTo>
                  <a:pt x="525417" y="913958"/>
                </a:lnTo>
                <a:cubicBezTo>
                  <a:pt x="403891" y="913196"/>
                  <a:pt x="296188" y="973343"/>
                  <a:pt x="234366" y="1067831"/>
                </a:cubicBezTo>
                <a:lnTo>
                  <a:pt x="710285" y="1570519"/>
                </a:lnTo>
                <a:cubicBezTo>
                  <a:pt x="811872" y="1510375"/>
                  <a:pt x="878808" y="1399439"/>
                  <a:pt x="879603" y="1272618"/>
                </a:cubicBezTo>
                <a:lnTo>
                  <a:pt x="881520" y="967111"/>
                </a:lnTo>
                <a:lnTo>
                  <a:pt x="969732" y="879999"/>
                </a:lnTo>
                <a:lnTo>
                  <a:pt x="1275239" y="881916"/>
                </a:lnTo>
                <a:cubicBezTo>
                  <a:pt x="1400271" y="882701"/>
                  <a:pt x="1510670" y="819011"/>
                  <a:pt x="1573529" y="721242"/>
                </a:cubicBezTo>
                <a:close/>
                <a:moveTo>
                  <a:pt x="1162945" y="27894"/>
                </a:moveTo>
                <a:lnTo>
                  <a:pt x="1782798" y="682611"/>
                </a:lnTo>
                <a:cubicBezTo>
                  <a:pt x="1816692" y="718411"/>
                  <a:pt x="1815147" y="774907"/>
                  <a:pt x="1779347" y="808801"/>
                </a:cubicBezTo>
                <a:cubicBezTo>
                  <a:pt x="1743547" y="842694"/>
                  <a:pt x="1687050" y="841149"/>
                  <a:pt x="1653157" y="805349"/>
                </a:cubicBezTo>
                <a:lnTo>
                  <a:pt x="1644015" y="795693"/>
                </a:lnTo>
                <a:cubicBezTo>
                  <a:pt x="1561789" y="910282"/>
                  <a:pt x="1426630" y="983636"/>
                  <a:pt x="1274606" y="982683"/>
                </a:cubicBezTo>
                <a:lnTo>
                  <a:pt x="980378" y="980836"/>
                </a:lnTo>
                <a:lnTo>
                  <a:pt x="980378" y="1270380"/>
                </a:lnTo>
                <a:cubicBezTo>
                  <a:pt x="980378" y="1427425"/>
                  <a:pt x="901198" y="1565976"/>
                  <a:pt x="779756" y="1647056"/>
                </a:cubicBezTo>
                <a:cubicBezTo>
                  <a:pt x="807405" y="1681913"/>
                  <a:pt x="803595" y="1732594"/>
                  <a:pt x="770486" y="1763941"/>
                </a:cubicBezTo>
                <a:cubicBezTo>
                  <a:pt x="734686" y="1797834"/>
                  <a:pt x="678189" y="1796289"/>
                  <a:pt x="644296" y="1760489"/>
                </a:cubicBezTo>
                <a:lnTo>
                  <a:pt x="24442" y="1105772"/>
                </a:lnTo>
                <a:cubicBezTo>
                  <a:pt x="-9451" y="1069973"/>
                  <a:pt x="-7906" y="1013476"/>
                  <a:pt x="27894" y="979583"/>
                </a:cubicBezTo>
                <a:cubicBezTo>
                  <a:pt x="63694" y="945689"/>
                  <a:pt x="120190" y="947235"/>
                  <a:pt x="154084" y="983034"/>
                </a:cubicBezTo>
                <a:lnTo>
                  <a:pt x="163237" y="992702"/>
                </a:lnTo>
                <a:cubicBezTo>
                  <a:pt x="244774" y="882877"/>
                  <a:pt x="375836" y="813180"/>
                  <a:pt x="523178" y="813180"/>
                </a:cubicBezTo>
                <a:lnTo>
                  <a:pt x="818460" y="813180"/>
                </a:lnTo>
                <a:lnTo>
                  <a:pt x="820284" y="522622"/>
                </a:lnTo>
                <a:cubicBezTo>
                  <a:pt x="821285" y="363119"/>
                  <a:pt x="903845" y="223207"/>
                  <a:pt x="1028952" y="143673"/>
                </a:cubicBezTo>
                <a:cubicBezTo>
                  <a:pt x="999689" y="108599"/>
                  <a:pt x="1002953" y="56445"/>
                  <a:pt x="1036755" y="24443"/>
                </a:cubicBezTo>
                <a:cubicBezTo>
                  <a:pt x="1072555" y="-9451"/>
                  <a:pt x="1129052" y="-7906"/>
                  <a:pt x="1162945" y="2789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58" name="Rectangle 130">
            <a:extLst>
              <a:ext uri="{FF2B5EF4-FFF2-40B4-BE49-F238E27FC236}">
                <a16:creationId xmlns:a16="http://schemas.microsoft.com/office/drawing/2014/main" id="{867A8D6B-6329-6F3F-260E-F6A024D73BF8}"/>
              </a:ext>
            </a:extLst>
          </p:cNvPr>
          <p:cNvSpPr/>
          <p:nvPr/>
        </p:nvSpPr>
        <p:spPr>
          <a:xfrm>
            <a:off x="9481391" y="1582957"/>
            <a:ext cx="544577" cy="547049"/>
          </a:xfrm>
          <a:custGeom>
            <a:avLst/>
            <a:gdLst/>
            <a:ahLst/>
            <a:cxnLst/>
            <a:rect l="l" t="t" r="r" b="b"/>
            <a:pathLst>
              <a:path w="371900" h="373588">
                <a:moveTo>
                  <a:pt x="297080" y="129105"/>
                </a:moveTo>
                <a:lnTo>
                  <a:pt x="284273" y="219737"/>
                </a:lnTo>
                <a:lnTo>
                  <a:pt x="305496" y="219737"/>
                </a:lnTo>
                <a:lnTo>
                  <a:pt x="333001" y="129105"/>
                </a:lnTo>
                <a:close/>
                <a:moveTo>
                  <a:pt x="228265" y="129105"/>
                </a:moveTo>
                <a:lnTo>
                  <a:pt x="228265" y="219737"/>
                </a:lnTo>
                <a:lnTo>
                  <a:pt x="250807" y="219737"/>
                </a:lnTo>
                <a:lnTo>
                  <a:pt x="263614" y="129105"/>
                </a:lnTo>
                <a:close/>
                <a:moveTo>
                  <a:pt x="157021" y="129105"/>
                </a:moveTo>
                <a:lnTo>
                  <a:pt x="175826" y="219737"/>
                </a:lnTo>
                <a:lnTo>
                  <a:pt x="195129" y="219737"/>
                </a:lnTo>
                <a:lnTo>
                  <a:pt x="195129" y="129105"/>
                </a:lnTo>
                <a:close/>
                <a:moveTo>
                  <a:pt x="93087" y="129105"/>
                </a:moveTo>
                <a:lnTo>
                  <a:pt x="117372" y="219737"/>
                </a:lnTo>
                <a:lnTo>
                  <a:pt x="141984" y="219737"/>
                </a:lnTo>
                <a:lnTo>
                  <a:pt x="123179" y="129105"/>
                </a:lnTo>
                <a:close/>
                <a:moveTo>
                  <a:pt x="58494" y="0"/>
                </a:moveTo>
                <a:lnTo>
                  <a:pt x="84208" y="95969"/>
                </a:lnTo>
                <a:lnTo>
                  <a:pt x="354346" y="95969"/>
                </a:lnTo>
                <a:lnTo>
                  <a:pt x="354346" y="97437"/>
                </a:lnTo>
                <a:cubicBezTo>
                  <a:pt x="356087" y="96136"/>
                  <a:pt x="357928" y="96353"/>
                  <a:pt x="359747" y="96905"/>
                </a:cubicBezTo>
                <a:lnTo>
                  <a:pt x="360371" y="97095"/>
                </a:lnTo>
                <a:cubicBezTo>
                  <a:pt x="368954" y="99700"/>
                  <a:pt x="373801" y="108770"/>
                  <a:pt x="371196" y="117354"/>
                </a:cubicBezTo>
                <a:lnTo>
                  <a:pt x="333339" y="242097"/>
                </a:lnTo>
                <a:cubicBezTo>
                  <a:pt x="331591" y="247858"/>
                  <a:pt x="326929" y="251935"/>
                  <a:pt x="321206" y="252122"/>
                </a:cubicBezTo>
                <a:lnTo>
                  <a:pt x="321206" y="252873"/>
                </a:lnTo>
                <a:lnTo>
                  <a:pt x="313576" y="252873"/>
                </a:lnTo>
                <a:cubicBezTo>
                  <a:pt x="313378" y="253010"/>
                  <a:pt x="313229" y="252967"/>
                  <a:pt x="313080" y="252922"/>
                </a:cubicBezTo>
                <a:lnTo>
                  <a:pt x="312919" y="252873"/>
                </a:lnTo>
                <a:lnTo>
                  <a:pt x="126251" y="252873"/>
                </a:lnTo>
                <a:lnTo>
                  <a:pt x="133971" y="281687"/>
                </a:lnTo>
                <a:lnTo>
                  <a:pt x="321075" y="281687"/>
                </a:lnTo>
                <a:lnTo>
                  <a:pt x="321075" y="314823"/>
                </a:lnTo>
                <a:lnTo>
                  <a:pt x="318480" y="314823"/>
                </a:lnTo>
                <a:cubicBezTo>
                  <a:pt x="329614" y="318311"/>
                  <a:pt x="336414" y="328969"/>
                  <a:pt x="336414" y="341215"/>
                </a:cubicBezTo>
                <a:cubicBezTo>
                  <a:pt x="336414" y="359094"/>
                  <a:pt x="321920" y="373588"/>
                  <a:pt x="304041" y="373588"/>
                </a:cubicBezTo>
                <a:cubicBezTo>
                  <a:pt x="286162" y="373588"/>
                  <a:pt x="271668" y="359094"/>
                  <a:pt x="271668" y="341215"/>
                </a:cubicBezTo>
                <a:cubicBezTo>
                  <a:pt x="271668" y="328969"/>
                  <a:pt x="278468" y="318311"/>
                  <a:pt x="289602" y="314823"/>
                </a:cubicBezTo>
                <a:lnTo>
                  <a:pt x="142850" y="314823"/>
                </a:lnTo>
                <a:lnTo>
                  <a:pt x="143397" y="316865"/>
                </a:lnTo>
                <a:cubicBezTo>
                  <a:pt x="151629" y="321811"/>
                  <a:pt x="156401" y="330956"/>
                  <a:pt x="156401" y="341215"/>
                </a:cubicBezTo>
                <a:cubicBezTo>
                  <a:pt x="156401" y="359094"/>
                  <a:pt x="141907" y="373588"/>
                  <a:pt x="124028" y="373588"/>
                </a:cubicBezTo>
                <a:cubicBezTo>
                  <a:pt x="106149" y="373588"/>
                  <a:pt x="91655" y="359094"/>
                  <a:pt x="91655" y="341215"/>
                </a:cubicBezTo>
                <a:cubicBezTo>
                  <a:pt x="91655" y="329356"/>
                  <a:pt x="98032" y="318986"/>
                  <a:pt x="108649" y="315212"/>
                </a:cubicBezTo>
                <a:lnTo>
                  <a:pt x="33542" y="34909"/>
                </a:lnTo>
                <a:lnTo>
                  <a:pt x="0" y="34909"/>
                </a:lnTo>
                <a:lnTo>
                  <a:pt x="0" y="1773"/>
                </a:lnTo>
                <a:lnTo>
                  <a:pt x="51879" y="17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59" name="Right Triangle 17">
            <a:extLst>
              <a:ext uri="{FF2B5EF4-FFF2-40B4-BE49-F238E27FC236}">
                <a16:creationId xmlns:a16="http://schemas.microsoft.com/office/drawing/2014/main" id="{9C502C84-D2D7-CA47-F938-CC6B8CD7BDC5}"/>
              </a:ext>
            </a:extLst>
          </p:cNvPr>
          <p:cNvSpPr>
            <a:spLocks noChangeAspect="1"/>
          </p:cNvSpPr>
          <p:nvPr/>
        </p:nvSpPr>
        <p:spPr>
          <a:xfrm>
            <a:off x="7912044" y="4621569"/>
            <a:ext cx="478148" cy="569324"/>
          </a:xfrm>
          <a:custGeom>
            <a:avLst/>
            <a:gdLst/>
            <a:ahLst/>
            <a:cxnLst/>
            <a:rect l="l" t="t" r="r" b="b"/>
            <a:pathLst>
              <a:path w="2721114" h="3240000">
                <a:moveTo>
                  <a:pt x="1999321" y="2603448"/>
                </a:moveTo>
                <a:lnTo>
                  <a:pt x="1999321" y="2772810"/>
                </a:lnTo>
                <a:lnTo>
                  <a:pt x="2528507" y="2772810"/>
                </a:lnTo>
                <a:lnTo>
                  <a:pt x="2528507" y="2603448"/>
                </a:lnTo>
                <a:close/>
                <a:moveTo>
                  <a:pt x="2263914" y="2230929"/>
                </a:moveTo>
                <a:cubicBezTo>
                  <a:pt x="2516419" y="2230929"/>
                  <a:pt x="2721114" y="2435624"/>
                  <a:pt x="2721114" y="2688129"/>
                </a:cubicBezTo>
                <a:cubicBezTo>
                  <a:pt x="2721114" y="2940634"/>
                  <a:pt x="2516419" y="3145329"/>
                  <a:pt x="2263914" y="3145329"/>
                </a:cubicBezTo>
                <a:cubicBezTo>
                  <a:pt x="2011409" y="3145329"/>
                  <a:pt x="1806714" y="2940634"/>
                  <a:pt x="1806714" y="2688129"/>
                </a:cubicBezTo>
                <a:cubicBezTo>
                  <a:pt x="1806714" y="2435624"/>
                  <a:pt x="2011409" y="2230929"/>
                  <a:pt x="2263914" y="2230929"/>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60" name="Right Triangle 17">
            <a:extLst>
              <a:ext uri="{FF2B5EF4-FFF2-40B4-BE49-F238E27FC236}">
                <a16:creationId xmlns:a16="http://schemas.microsoft.com/office/drawing/2014/main" id="{CE16818C-AF08-BEF3-9147-90FE43B7EB3D}"/>
              </a:ext>
            </a:extLst>
          </p:cNvPr>
          <p:cNvSpPr>
            <a:spLocks noChangeAspect="1"/>
          </p:cNvSpPr>
          <p:nvPr/>
        </p:nvSpPr>
        <p:spPr>
          <a:xfrm>
            <a:off x="7037002" y="4621569"/>
            <a:ext cx="478148" cy="569324"/>
          </a:xfrm>
          <a:custGeom>
            <a:avLst/>
            <a:gdLst/>
            <a:ahLst/>
            <a:cxnLst/>
            <a:rect l="l" t="t" r="r" b="b"/>
            <a:pathLst>
              <a:path w="2721114" h="3240000">
                <a:moveTo>
                  <a:pt x="2179233" y="2431577"/>
                </a:moveTo>
                <a:lnTo>
                  <a:pt x="2179233" y="2611489"/>
                </a:lnTo>
                <a:lnTo>
                  <a:pt x="1999321" y="2611489"/>
                </a:lnTo>
                <a:lnTo>
                  <a:pt x="1999321" y="2780851"/>
                </a:lnTo>
                <a:lnTo>
                  <a:pt x="2179233" y="2780851"/>
                </a:lnTo>
                <a:lnTo>
                  <a:pt x="2179233" y="2960763"/>
                </a:lnTo>
                <a:lnTo>
                  <a:pt x="2348595" y="2960763"/>
                </a:lnTo>
                <a:lnTo>
                  <a:pt x="2348595" y="2780851"/>
                </a:lnTo>
                <a:lnTo>
                  <a:pt x="2528507" y="2780851"/>
                </a:lnTo>
                <a:lnTo>
                  <a:pt x="2528507" y="2611489"/>
                </a:lnTo>
                <a:lnTo>
                  <a:pt x="2348595" y="2611489"/>
                </a:lnTo>
                <a:lnTo>
                  <a:pt x="2348595" y="2431577"/>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61" name="Right Triangle 17">
            <a:extLst>
              <a:ext uri="{FF2B5EF4-FFF2-40B4-BE49-F238E27FC236}">
                <a16:creationId xmlns:a16="http://schemas.microsoft.com/office/drawing/2014/main" id="{3E1C69A8-0CE1-CB83-57CD-C9F12A92FA85}"/>
              </a:ext>
            </a:extLst>
          </p:cNvPr>
          <p:cNvSpPr>
            <a:spLocks noChangeAspect="1"/>
          </p:cNvSpPr>
          <p:nvPr/>
        </p:nvSpPr>
        <p:spPr>
          <a:xfrm>
            <a:off x="8787086" y="4621569"/>
            <a:ext cx="478148" cy="569324"/>
          </a:xfrm>
          <a:custGeom>
            <a:avLst/>
            <a:gdLst/>
            <a:ahLst/>
            <a:cxnLst/>
            <a:rect l="l" t="t" r="r" b="b"/>
            <a:pathLst>
              <a:path w="2721114" h="3240000">
                <a:moveTo>
                  <a:pt x="2136698" y="2449196"/>
                </a:moveTo>
                <a:lnTo>
                  <a:pt x="2016940" y="2568954"/>
                </a:lnTo>
                <a:lnTo>
                  <a:pt x="2144156" y="2696170"/>
                </a:lnTo>
                <a:lnTo>
                  <a:pt x="2016940" y="2823386"/>
                </a:lnTo>
                <a:lnTo>
                  <a:pt x="2136698" y="2943144"/>
                </a:lnTo>
                <a:lnTo>
                  <a:pt x="2263914" y="2815928"/>
                </a:lnTo>
                <a:lnTo>
                  <a:pt x="2391130" y="2943144"/>
                </a:lnTo>
                <a:lnTo>
                  <a:pt x="2510888" y="2823386"/>
                </a:lnTo>
                <a:lnTo>
                  <a:pt x="2383672" y="2696170"/>
                </a:lnTo>
                <a:lnTo>
                  <a:pt x="2510888" y="2568954"/>
                </a:lnTo>
                <a:lnTo>
                  <a:pt x="2391130" y="2449196"/>
                </a:lnTo>
                <a:lnTo>
                  <a:pt x="2263914" y="2576412"/>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62" name="Oval 44">
            <a:extLst>
              <a:ext uri="{FF2B5EF4-FFF2-40B4-BE49-F238E27FC236}">
                <a16:creationId xmlns:a16="http://schemas.microsoft.com/office/drawing/2014/main" id="{066E454F-E298-4FDC-048F-0F96A21BA8D7}"/>
              </a:ext>
            </a:extLst>
          </p:cNvPr>
          <p:cNvSpPr>
            <a:spLocks noChangeAspect="1"/>
          </p:cNvSpPr>
          <p:nvPr/>
        </p:nvSpPr>
        <p:spPr>
          <a:xfrm>
            <a:off x="9662127" y="4621569"/>
            <a:ext cx="478148" cy="569324"/>
          </a:xfrm>
          <a:custGeom>
            <a:avLst/>
            <a:gdLst/>
            <a:ahLst/>
            <a:cxnLst/>
            <a:rect l="l" t="t" r="r" b="b"/>
            <a:pathLst>
              <a:path w="2721114" h="3240000">
                <a:moveTo>
                  <a:pt x="2519839" y="2469622"/>
                </a:moveTo>
                <a:lnTo>
                  <a:pt x="2201779" y="2787682"/>
                </a:lnTo>
                <a:lnTo>
                  <a:pt x="2003023" y="2588926"/>
                </a:lnTo>
                <a:lnTo>
                  <a:pt x="1901669" y="2690281"/>
                </a:lnTo>
                <a:lnTo>
                  <a:pt x="2203868" y="2992480"/>
                </a:lnTo>
                <a:lnTo>
                  <a:pt x="2305222" y="2891125"/>
                </a:lnTo>
                <a:lnTo>
                  <a:pt x="2303133" y="2889037"/>
                </a:lnTo>
                <a:lnTo>
                  <a:pt x="2621194" y="2570977"/>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1542393" y="548191"/>
            <a:ext cx="9221600"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chemeClr val="bg1"/>
                </a:solidFill>
                <a:latin typeface="Arial"/>
                <a:cs typeface="B Nazanin" panose="00000700000000000000" pitchFamily="2" charset="-78"/>
              </a:rPr>
              <a:t>مجموعه آیکون های کاملاً قابل ویرایش: </a:t>
            </a:r>
            <a:r>
              <a:rPr lang="en-US" sz="4800" dirty="0">
                <a:solidFill>
                  <a:schemeClr val="bg1"/>
                </a:solidFill>
                <a:latin typeface="Arial"/>
                <a:cs typeface="B Nazanin" panose="00000700000000000000" pitchFamily="2" charset="-78"/>
              </a:rPr>
              <a:t>B</a:t>
            </a:r>
          </a:p>
        </p:txBody>
      </p:sp>
      <p:sp>
        <p:nvSpPr>
          <p:cNvPr id="212" name="Freeform 47">
            <a:extLst>
              <a:ext uri="{FF2B5EF4-FFF2-40B4-BE49-F238E27FC236}">
                <a16:creationId xmlns:a16="http://schemas.microsoft.com/office/drawing/2014/main" id="{08460B76-B646-F31E-B397-F1C4156E8CBA}"/>
              </a:ext>
            </a:extLst>
          </p:cNvPr>
          <p:cNvSpPr>
            <a:spLocks noChangeAspect="1"/>
          </p:cNvSpPr>
          <p:nvPr/>
        </p:nvSpPr>
        <p:spPr>
          <a:xfrm>
            <a:off x="2790746" y="1686333"/>
            <a:ext cx="530134" cy="529812"/>
          </a:xfrm>
          <a:custGeom>
            <a:avLst/>
            <a:gdLst>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5619 w 1901727"/>
              <a:gd name="connsiteY10" fmla="*/ 633909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71474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858302 w 2014192"/>
              <a:gd name="connsiteY0" fmla="*/ 0 h 1958316"/>
              <a:gd name="connsiteX1" fmla="*/ 858302 w 2014192"/>
              <a:gd name="connsiteY1" fmla="*/ 0 h 1958316"/>
              <a:gd name="connsiteX2" fmla="*/ 1093914 w 2014192"/>
              <a:gd name="connsiteY2" fmla="*/ 5610 h 1958316"/>
              <a:gd name="connsiteX3" fmla="*/ 1088304 w 2014192"/>
              <a:gd name="connsiteY3" fmla="*/ 493664 h 1958316"/>
              <a:gd name="connsiteX4" fmla="*/ 1222940 w 2014192"/>
              <a:gd name="connsiteY4" fmla="*/ 572201 h 1958316"/>
              <a:gd name="connsiteX5" fmla="*/ 1419283 w 2014192"/>
              <a:gd name="connsiteY5" fmla="*/ 375858 h 1958316"/>
              <a:gd name="connsiteX6" fmla="*/ 1969045 w 2014192"/>
              <a:gd name="connsiteY6" fmla="*/ 1924167 h 1958316"/>
              <a:gd name="connsiteX7" fmla="*/ 1121962 w 2014192"/>
              <a:gd name="connsiteY7" fmla="*/ 1486600 h 1958316"/>
              <a:gd name="connsiteX8" fmla="*/ 1105134 w 2014192"/>
              <a:gd name="connsiteY8" fmla="*/ 1144403 h 1958316"/>
              <a:gd name="connsiteX9" fmla="*/ 1155622 w 2014192"/>
              <a:gd name="connsiteY9" fmla="*/ 757325 h 1958316"/>
              <a:gd name="connsiteX10" fmla="*/ 987327 w 2014192"/>
              <a:gd name="connsiteY10" fmla="*/ 611470 h 1958316"/>
              <a:gd name="connsiteX11" fmla="*/ 796594 w 2014192"/>
              <a:gd name="connsiteY11" fmla="*/ 751715 h 1958316"/>
              <a:gd name="connsiteX12" fmla="*/ 807813 w 2014192"/>
              <a:gd name="connsiteY12" fmla="*/ 1161232 h 1958316"/>
              <a:gd name="connsiteX13" fmla="*/ 852692 w 2014192"/>
              <a:gd name="connsiteY13" fmla="*/ 1509040 h 1958316"/>
              <a:gd name="connsiteX14" fmla="*/ 0 w 2014192"/>
              <a:gd name="connsiteY14" fmla="*/ 1952216 h 1958316"/>
              <a:gd name="connsiteX15" fmla="*/ 488054 w 2014192"/>
              <a:gd name="connsiteY15" fmla="*/ 375858 h 1958316"/>
              <a:gd name="connsiteX16" fmla="*/ 718056 w 2014192"/>
              <a:gd name="connsiteY16" fmla="*/ 611470 h 1958316"/>
              <a:gd name="connsiteX17" fmla="*/ 880741 w 2014192"/>
              <a:gd name="connsiteY17" fmla="*/ 499274 h 1958316"/>
              <a:gd name="connsiteX18" fmla="*/ 858302 w 2014192"/>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7994 w 2103393"/>
              <a:gd name="connsiteY8" fmla="*/ 1194891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2384 w 2103393"/>
              <a:gd name="connsiteY8" fmla="*/ 117806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3064"/>
              <a:gd name="connsiteX1" fmla="*/ 947503 w 2103393"/>
              <a:gd name="connsiteY1" fmla="*/ 0 h 1963064"/>
              <a:gd name="connsiteX2" fmla="*/ 1183115 w 2103393"/>
              <a:gd name="connsiteY2" fmla="*/ 5610 h 1963064"/>
              <a:gd name="connsiteX3" fmla="*/ 1177505 w 2103393"/>
              <a:gd name="connsiteY3" fmla="*/ 493664 h 1963064"/>
              <a:gd name="connsiteX4" fmla="*/ 1312141 w 2103393"/>
              <a:gd name="connsiteY4" fmla="*/ 572201 h 1963064"/>
              <a:gd name="connsiteX5" fmla="*/ 1508484 w 2103393"/>
              <a:gd name="connsiteY5" fmla="*/ 375858 h 1963064"/>
              <a:gd name="connsiteX6" fmla="*/ 2058246 w 2103393"/>
              <a:gd name="connsiteY6" fmla="*/ 1924167 h 1963064"/>
              <a:gd name="connsiteX7" fmla="*/ 1244822 w 2103393"/>
              <a:gd name="connsiteY7" fmla="*/ 1514649 h 1963064"/>
              <a:gd name="connsiteX8" fmla="*/ 1205554 w 2103393"/>
              <a:gd name="connsiteY8" fmla="*/ 1200502 h 1963064"/>
              <a:gd name="connsiteX9" fmla="*/ 1244823 w 2103393"/>
              <a:gd name="connsiteY9" fmla="*/ 757325 h 1963064"/>
              <a:gd name="connsiteX10" fmla="*/ 1076528 w 2103393"/>
              <a:gd name="connsiteY10" fmla="*/ 611470 h 1963064"/>
              <a:gd name="connsiteX11" fmla="*/ 885795 w 2103393"/>
              <a:gd name="connsiteY11" fmla="*/ 751715 h 1963064"/>
              <a:gd name="connsiteX12" fmla="*/ 919453 w 2103393"/>
              <a:gd name="connsiteY12" fmla="*/ 1189281 h 1963064"/>
              <a:gd name="connsiteX13" fmla="*/ 891405 w 2103393"/>
              <a:gd name="connsiteY13" fmla="*/ 1509040 h 1963064"/>
              <a:gd name="connsiteX14" fmla="*/ 89201 w 2103393"/>
              <a:gd name="connsiteY14" fmla="*/ 1952216 h 1963064"/>
              <a:gd name="connsiteX15" fmla="*/ 577255 w 2103393"/>
              <a:gd name="connsiteY15" fmla="*/ 375858 h 1963064"/>
              <a:gd name="connsiteX16" fmla="*/ 807257 w 2103393"/>
              <a:gd name="connsiteY16" fmla="*/ 611470 h 1963064"/>
              <a:gd name="connsiteX17" fmla="*/ 969942 w 2103393"/>
              <a:gd name="connsiteY17" fmla="*/ 499274 h 1963064"/>
              <a:gd name="connsiteX18" fmla="*/ 947503 w 2103393"/>
              <a:gd name="connsiteY18" fmla="*/ 0 h 1963064"/>
              <a:gd name="connsiteX0" fmla="*/ 947503 w 2103393"/>
              <a:gd name="connsiteY0" fmla="*/ 0 h 1964995"/>
              <a:gd name="connsiteX1" fmla="*/ 947503 w 2103393"/>
              <a:gd name="connsiteY1" fmla="*/ 0 h 1964995"/>
              <a:gd name="connsiteX2" fmla="*/ 1183115 w 2103393"/>
              <a:gd name="connsiteY2" fmla="*/ 5610 h 1964995"/>
              <a:gd name="connsiteX3" fmla="*/ 1177505 w 2103393"/>
              <a:gd name="connsiteY3" fmla="*/ 493664 h 1964995"/>
              <a:gd name="connsiteX4" fmla="*/ 1312141 w 2103393"/>
              <a:gd name="connsiteY4" fmla="*/ 572201 h 1964995"/>
              <a:gd name="connsiteX5" fmla="*/ 1508484 w 2103393"/>
              <a:gd name="connsiteY5" fmla="*/ 375858 h 1964995"/>
              <a:gd name="connsiteX6" fmla="*/ 2058246 w 2103393"/>
              <a:gd name="connsiteY6" fmla="*/ 1924167 h 1964995"/>
              <a:gd name="connsiteX7" fmla="*/ 1244822 w 2103393"/>
              <a:gd name="connsiteY7" fmla="*/ 1514649 h 1964995"/>
              <a:gd name="connsiteX8" fmla="*/ 1205554 w 2103393"/>
              <a:gd name="connsiteY8" fmla="*/ 1200502 h 1964995"/>
              <a:gd name="connsiteX9" fmla="*/ 1244823 w 2103393"/>
              <a:gd name="connsiteY9" fmla="*/ 757325 h 1964995"/>
              <a:gd name="connsiteX10" fmla="*/ 1076528 w 2103393"/>
              <a:gd name="connsiteY10" fmla="*/ 611470 h 1964995"/>
              <a:gd name="connsiteX11" fmla="*/ 885795 w 2103393"/>
              <a:gd name="connsiteY11" fmla="*/ 751715 h 1964995"/>
              <a:gd name="connsiteX12" fmla="*/ 919453 w 2103393"/>
              <a:gd name="connsiteY12" fmla="*/ 1189281 h 1964995"/>
              <a:gd name="connsiteX13" fmla="*/ 891405 w 2103393"/>
              <a:gd name="connsiteY13" fmla="*/ 1509040 h 1964995"/>
              <a:gd name="connsiteX14" fmla="*/ 89201 w 2103393"/>
              <a:gd name="connsiteY14" fmla="*/ 1952216 h 1964995"/>
              <a:gd name="connsiteX15" fmla="*/ 577255 w 2103393"/>
              <a:gd name="connsiteY15" fmla="*/ 375858 h 1964995"/>
              <a:gd name="connsiteX16" fmla="*/ 807257 w 2103393"/>
              <a:gd name="connsiteY16" fmla="*/ 611470 h 1964995"/>
              <a:gd name="connsiteX17" fmla="*/ 969942 w 2103393"/>
              <a:gd name="connsiteY17" fmla="*/ 499274 h 1964995"/>
              <a:gd name="connsiteX18" fmla="*/ 947503 w 2103393"/>
              <a:gd name="connsiteY18" fmla="*/ 0 h 1964995"/>
              <a:gd name="connsiteX0" fmla="*/ 947503 w 2103393"/>
              <a:gd name="connsiteY0" fmla="*/ 13781 h 1978776"/>
              <a:gd name="connsiteX1" fmla="*/ 947503 w 2103393"/>
              <a:gd name="connsiteY1" fmla="*/ 13781 h 1978776"/>
              <a:gd name="connsiteX2" fmla="*/ 1183115 w 2103393"/>
              <a:gd name="connsiteY2" fmla="*/ 19391 h 1978776"/>
              <a:gd name="connsiteX3" fmla="*/ 1177505 w 2103393"/>
              <a:gd name="connsiteY3" fmla="*/ 507445 h 1978776"/>
              <a:gd name="connsiteX4" fmla="*/ 1312141 w 2103393"/>
              <a:gd name="connsiteY4" fmla="*/ 585982 h 1978776"/>
              <a:gd name="connsiteX5" fmla="*/ 1508484 w 2103393"/>
              <a:gd name="connsiteY5" fmla="*/ 389639 h 1978776"/>
              <a:gd name="connsiteX6" fmla="*/ 2058246 w 2103393"/>
              <a:gd name="connsiteY6" fmla="*/ 1937948 h 1978776"/>
              <a:gd name="connsiteX7" fmla="*/ 1244822 w 2103393"/>
              <a:gd name="connsiteY7" fmla="*/ 1528430 h 1978776"/>
              <a:gd name="connsiteX8" fmla="*/ 1205554 w 2103393"/>
              <a:gd name="connsiteY8" fmla="*/ 1214283 h 1978776"/>
              <a:gd name="connsiteX9" fmla="*/ 1244823 w 2103393"/>
              <a:gd name="connsiteY9" fmla="*/ 771106 h 1978776"/>
              <a:gd name="connsiteX10" fmla="*/ 1076528 w 2103393"/>
              <a:gd name="connsiteY10" fmla="*/ 625251 h 1978776"/>
              <a:gd name="connsiteX11" fmla="*/ 885795 w 2103393"/>
              <a:gd name="connsiteY11" fmla="*/ 765496 h 1978776"/>
              <a:gd name="connsiteX12" fmla="*/ 919453 w 2103393"/>
              <a:gd name="connsiteY12" fmla="*/ 1203062 h 1978776"/>
              <a:gd name="connsiteX13" fmla="*/ 891405 w 2103393"/>
              <a:gd name="connsiteY13" fmla="*/ 1522821 h 1978776"/>
              <a:gd name="connsiteX14" fmla="*/ 89201 w 2103393"/>
              <a:gd name="connsiteY14" fmla="*/ 1965997 h 1978776"/>
              <a:gd name="connsiteX15" fmla="*/ 577255 w 2103393"/>
              <a:gd name="connsiteY15" fmla="*/ 389639 h 1978776"/>
              <a:gd name="connsiteX16" fmla="*/ 807257 w 2103393"/>
              <a:gd name="connsiteY16" fmla="*/ 625251 h 1978776"/>
              <a:gd name="connsiteX17" fmla="*/ 969942 w 2103393"/>
              <a:gd name="connsiteY17" fmla="*/ 513055 h 1978776"/>
              <a:gd name="connsiteX18" fmla="*/ 947503 w 2103393"/>
              <a:gd name="connsiteY18" fmla="*/ 13781 h 1978776"/>
              <a:gd name="connsiteX0" fmla="*/ 964333 w 2103393"/>
              <a:gd name="connsiteY0" fmla="*/ 55026 h 1980752"/>
              <a:gd name="connsiteX1" fmla="*/ 947503 w 2103393"/>
              <a:gd name="connsiteY1" fmla="*/ 15757 h 1980752"/>
              <a:gd name="connsiteX2" fmla="*/ 1183115 w 2103393"/>
              <a:gd name="connsiteY2" fmla="*/ 21367 h 1980752"/>
              <a:gd name="connsiteX3" fmla="*/ 1177505 w 2103393"/>
              <a:gd name="connsiteY3" fmla="*/ 509421 h 1980752"/>
              <a:gd name="connsiteX4" fmla="*/ 1312141 w 2103393"/>
              <a:gd name="connsiteY4" fmla="*/ 587958 h 1980752"/>
              <a:gd name="connsiteX5" fmla="*/ 1508484 w 2103393"/>
              <a:gd name="connsiteY5" fmla="*/ 391615 h 1980752"/>
              <a:gd name="connsiteX6" fmla="*/ 2058246 w 2103393"/>
              <a:gd name="connsiteY6" fmla="*/ 1939924 h 1980752"/>
              <a:gd name="connsiteX7" fmla="*/ 1244822 w 2103393"/>
              <a:gd name="connsiteY7" fmla="*/ 1530406 h 1980752"/>
              <a:gd name="connsiteX8" fmla="*/ 1205554 w 2103393"/>
              <a:gd name="connsiteY8" fmla="*/ 1216259 h 1980752"/>
              <a:gd name="connsiteX9" fmla="*/ 1244823 w 2103393"/>
              <a:gd name="connsiteY9" fmla="*/ 773082 h 1980752"/>
              <a:gd name="connsiteX10" fmla="*/ 1076528 w 2103393"/>
              <a:gd name="connsiteY10" fmla="*/ 627227 h 1980752"/>
              <a:gd name="connsiteX11" fmla="*/ 885795 w 2103393"/>
              <a:gd name="connsiteY11" fmla="*/ 767472 h 1980752"/>
              <a:gd name="connsiteX12" fmla="*/ 919453 w 2103393"/>
              <a:gd name="connsiteY12" fmla="*/ 1205038 h 1980752"/>
              <a:gd name="connsiteX13" fmla="*/ 891405 w 2103393"/>
              <a:gd name="connsiteY13" fmla="*/ 1524797 h 1980752"/>
              <a:gd name="connsiteX14" fmla="*/ 89201 w 2103393"/>
              <a:gd name="connsiteY14" fmla="*/ 1967973 h 1980752"/>
              <a:gd name="connsiteX15" fmla="*/ 577255 w 2103393"/>
              <a:gd name="connsiteY15" fmla="*/ 391615 h 1980752"/>
              <a:gd name="connsiteX16" fmla="*/ 807257 w 2103393"/>
              <a:gd name="connsiteY16" fmla="*/ 627227 h 1980752"/>
              <a:gd name="connsiteX17" fmla="*/ 969942 w 2103393"/>
              <a:gd name="connsiteY17" fmla="*/ 515031 h 1980752"/>
              <a:gd name="connsiteX18" fmla="*/ 964333 w 2103393"/>
              <a:gd name="connsiteY18" fmla="*/ 55026 h 1980752"/>
              <a:gd name="connsiteX0" fmla="*/ 913845 w 2103393"/>
              <a:gd name="connsiteY0" fmla="*/ 72662 h 1981559"/>
              <a:gd name="connsiteX1" fmla="*/ 947503 w 2103393"/>
              <a:gd name="connsiteY1" fmla="*/ 16564 h 1981559"/>
              <a:gd name="connsiteX2" fmla="*/ 1183115 w 2103393"/>
              <a:gd name="connsiteY2" fmla="*/ 22174 h 1981559"/>
              <a:gd name="connsiteX3" fmla="*/ 1177505 w 2103393"/>
              <a:gd name="connsiteY3" fmla="*/ 510228 h 1981559"/>
              <a:gd name="connsiteX4" fmla="*/ 1312141 w 2103393"/>
              <a:gd name="connsiteY4" fmla="*/ 588765 h 1981559"/>
              <a:gd name="connsiteX5" fmla="*/ 1508484 w 2103393"/>
              <a:gd name="connsiteY5" fmla="*/ 392422 h 1981559"/>
              <a:gd name="connsiteX6" fmla="*/ 2058246 w 2103393"/>
              <a:gd name="connsiteY6" fmla="*/ 1940731 h 1981559"/>
              <a:gd name="connsiteX7" fmla="*/ 1244822 w 2103393"/>
              <a:gd name="connsiteY7" fmla="*/ 1531213 h 1981559"/>
              <a:gd name="connsiteX8" fmla="*/ 1205554 w 2103393"/>
              <a:gd name="connsiteY8" fmla="*/ 1217066 h 1981559"/>
              <a:gd name="connsiteX9" fmla="*/ 1244823 w 2103393"/>
              <a:gd name="connsiteY9" fmla="*/ 773889 h 1981559"/>
              <a:gd name="connsiteX10" fmla="*/ 1076528 w 2103393"/>
              <a:gd name="connsiteY10" fmla="*/ 628034 h 1981559"/>
              <a:gd name="connsiteX11" fmla="*/ 885795 w 2103393"/>
              <a:gd name="connsiteY11" fmla="*/ 768279 h 1981559"/>
              <a:gd name="connsiteX12" fmla="*/ 919453 w 2103393"/>
              <a:gd name="connsiteY12" fmla="*/ 1205845 h 1981559"/>
              <a:gd name="connsiteX13" fmla="*/ 891405 w 2103393"/>
              <a:gd name="connsiteY13" fmla="*/ 1525604 h 1981559"/>
              <a:gd name="connsiteX14" fmla="*/ 89201 w 2103393"/>
              <a:gd name="connsiteY14" fmla="*/ 1968780 h 1981559"/>
              <a:gd name="connsiteX15" fmla="*/ 577255 w 2103393"/>
              <a:gd name="connsiteY15" fmla="*/ 392422 h 1981559"/>
              <a:gd name="connsiteX16" fmla="*/ 807257 w 2103393"/>
              <a:gd name="connsiteY16" fmla="*/ 628034 h 1981559"/>
              <a:gd name="connsiteX17" fmla="*/ 969942 w 2103393"/>
              <a:gd name="connsiteY17" fmla="*/ 515838 h 1981559"/>
              <a:gd name="connsiteX18" fmla="*/ 913845 w 2103393"/>
              <a:gd name="connsiteY18" fmla="*/ 72662 h 1981559"/>
              <a:gd name="connsiteX0" fmla="*/ 913845 w 2103393"/>
              <a:gd name="connsiteY0" fmla="*/ 103017 h 2011914"/>
              <a:gd name="connsiteX1" fmla="*/ 1003601 w 2103393"/>
              <a:gd name="connsiteY1" fmla="*/ 2040 h 2011914"/>
              <a:gd name="connsiteX2" fmla="*/ 1183115 w 2103393"/>
              <a:gd name="connsiteY2" fmla="*/ 52529 h 2011914"/>
              <a:gd name="connsiteX3" fmla="*/ 1177505 w 2103393"/>
              <a:gd name="connsiteY3" fmla="*/ 540583 h 2011914"/>
              <a:gd name="connsiteX4" fmla="*/ 1312141 w 2103393"/>
              <a:gd name="connsiteY4" fmla="*/ 619120 h 2011914"/>
              <a:gd name="connsiteX5" fmla="*/ 1508484 w 2103393"/>
              <a:gd name="connsiteY5" fmla="*/ 422777 h 2011914"/>
              <a:gd name="connsiteX6" fmla="*/ 2058246 w 2103393"/>
              <a:gd name="connsiteY6" fmla="*/ 1971086 h 2011914"/>
              <a:gd name="connsiteX7" fmla="*/ 1244822 w 2103393"/>
              <a:gd name="connsiteY7" fmla="*/ 1561568 h 2011914"/>
              <a:gd name="connsiteX8" fmla="*/ 1205554 w 2103393"/>
              <a:gd name="connsiteY8" fmla="*/ 1247421 h 2011914"/>
              <a:gd name="connsiteX9" fmla="*/ 1244823 w 2103393"/>
              <a:gd name="connsiteY9" fmla="*/ 804244 h 2011914"/>
              <a:gd name="connsiteX10" fmla="*/ 1076528 w 2103393"/>
              <a:gd name="connsiteY10" fmla="*/ 658389 h 2011914"/>
              <a:gd name="connsiteX11" fmla="*/ 885795 w 2103393"/>
              <a:gd name="connsiteY11" fmla="*/ 798634 h 2011914"/>
              <a:gd name="connsiteX12" fmla="*/ 919453 w 2103393"/>
              <a:gd name="connsiteY12" fmla="*/ 1236200 h 2011914"/>
              <a:gd name="connsiteX13" fmla="*/ 891405 w 2103393"/>
              <a:gd name="connsiteY13" fmla="*/ 1555959 h 2011914"/>
              <a:gd name="connsiteX14" fmla="*/ 89201 w 2103393"/>
              <a:gd name="connsiteY14" fmla="*/ 1999135 h 2011914"/>
              <a:gd name="connsiteX15" fmla="*/ 577255 w 2103393"/>
              <a:gd name="connsiteY15" fmla="*/ 422777 h 2011914"/>
              <a:gd name="connsiteX16" fmla="*/ 807257 w 2103393"/>
              <a:gd name="connsiteY16" fmla="*/ 658389 h 2011914"/>
              <a:gd name="connsiteX17" fmla="*/ 969942 w 2103393"/>
              <a:gd name="connsiteY17" fmla="*/ 546193 h 2011914"/>
              <a:gd name="connsiteX18" fmla="*/ 913845 w 2103393"/>
              <a:gd name="connsiteY18" fmla="*/ 103017 h 2011914"/>
              <a:gd name="connsiteX0" fmla="*/ 930675 w 2103393"/>
              <a:gd name="connsiteY0" fmla="*/ 67702 h 2010258"/>
              <a:gd name="connsiteX1" fmla="*/ 1003601 w 2103393"/>
              <a:gd name="connsiteY1" fmla="*/ 384 h 2010258"/>
              <a:gd name="connsiteX2" fmla="*/ 1183115 w 2103393"/>
              <a:gd name="connsiteY2" fmla="*/ 50873 h 2010258"/>
              <a:gd name="connsiteX3" fmla="*/ 1177505 w 2103393"/>
              <a:gd name="connsiteY3" fmla="*/ 538927 h 2010258"/>
              <a:gd name="connsiteX4" fmla="*/ 1312141 w 2103393"/>
              <a:gd name="connsiteY4" fmla="*/ 617464 h 2010258"/>
              <a:gd name="connsiteX5" fmla="*/ 1508484 w 2103393"/>
              <a:gd name="connsiteY5" fmla="*/ 421121 h 2010258"/>
              <a:gd name="connsiteX6" fmla="*/ 2058246 w 2103393"/>
              <a:gd name="connsiteY6" fmla="*/ 1969430 h 2010258"/>
              <a:gd name="connsiteX7" fmla="*/ 1244822 w 2103393"/>
              <a:gd name="connsiteY7" fmla="*/ 1559912 h 2010258"/>
              <a:gd name="connsiteX8" fmla="*/ 1205554 w 2103393"/>
              <a:gd name="connsiteY8" fmla="*/ 1245765 h 2010258"/>
              <a:gd name="connsiteX9" fmla="*/ 1244823 w 2103393"/>
              <a:gd name="connsiteY9" fmla="*/ 802588 h 2010258"/>
              <a:gd name="connsiteX10" fmla="*/ 1076528 w 2103393"/>
              <a:gd name="connsiteY10" fmla="*/ 656733 h 2010258"/>
              <a:gd name="connsiteX11" fmla="*/ 885795 w 2103393"/>
              <a:gd name="connsiteY11" fmla="*/ 796978 h 2010258"/>
              <a:gd name="connsiteX12" fmla="*/ 919453 w 2103393"/>
              <a:gd name="connsiteY12" fmla="*/ 1234544 h 2010258"/>
              <a:gd name="connsiteX13" fmla="*/ 891405 w 2103393"/>
              <a:gd name="connsiteY13" fmla="*/ 1554303 h 2010258"/>
              <a:gd name="connsiteX14" fmla="*/ 89201 w 2103393"/>
              <a:gd name="connsiteY14" fmla="*/ 1997479 h 2010258"/>
              <a:gd name="connsiteX15" fmla="*/ 577255 w 2103393"/>
              <a:gd name="connsiteY15" fmla="*/ 421121 h 2010258"/>
              <a:gd name="connsiteX16" fmla="*/ 807257 w 2103393"/>
              <a:gd name="connsiteY16" fmla="*/ 656733 h 2010258"/>
              <a:gd name="connsiteX17" fmla="*/ 969942 w 2103393"/>
              <a:gd name="connsiteY17" fmla="*/ 544537 h 2010258"/>
              <a:gd name="connsiteX18" fmla="*/ 930675 w 2103393"/>
              <a:gd name="connsiteY18" fmla="*/ 67702 h 2010258"/>
              <a:gd name="connsiteX0" fmla="*/ 930675 w 2103393"/>
              <a:gd name="connsiteY0" fmla="*/ 69239 h 2011795"/>
              <a:gd name="connsiteX1" fmla="*/ 1183115 w 2103393"/>
              <a:gd name="connsiteY1" fmla="*/ 52410 h 2011795"/>
              <a:gd name="connsiteX2" fmla="*/ 1177505 w 2103393"/>
              <a:gd name="connsiteY2" fmla="*/ 540464 h 2011795"/>
              <a:gd name="connsiteX3" fmla="*/ 1312141 w 2103393"/>
              <a:gd name="connsiteY3" fmla="*/ 619001 h 2011795"/>
              <a:gd name="connsiteX4" fmla="*/ 1508484 w 2103393"/>
              <a:gd name="connsiteY4" fmla="*/ 422658 h 2011795"/>
              <a:gd name="connsiteX5" fmla="*/ 2058246 w 2103393"/>
              <a:gd name="connsiteY5" fmla="*/ 1970967 h 2011795"/>
              <a:gd name="connsiteX6" fmla="*/ 1244822 w 2103393"/>
              <a:gd name="connsiteY6" fmla="*/ 1561449 h 2011795"/>
              <a:gd name="connsiteX7" fmla="*/ 1205554 w 2103393"/>
              <a:gd name="connsiteY7" fmla="*/ 1247302 h 2011795"/>
              <a:gd name="connsiteX8" fmla="*/ 1244823 w 2103393"/>
              <a:gd name="connsiteY8" fmla="*/ 804125 h 2011795"/>
              <a:gd name="connsiteX9" fmla="*/ 1076528 w 2103393"/>
              <a:gd name="connsiteY9" fmla="*/ 658270 h 2011795"/>
              <a:gd name="connsiteX10" fmla="*/ 885795 w 2103393"/>
              <a:gd name="connsiteY10" fmla="*/ 798515 h 2011795"/>
              <a:gd name="connsiteX11" fmla="*/ 919453 w 2103393"/>
              <a:gd name="connsiteY11" fmla="*/ 1236081 h 2011795"/>
              <a:gd name="connsiteX12" fmla="*/ 891405 w 2103393"/>
              <a:gd name="connsiteY12" fmla="*/ 1555840 h 2011795"/>
              <a:gd name="connsiteX13" fmla="*/ 89201 w 2103393"/>
              <a:gd name="connsiteY13" fmla="*/ 1999016 h 2011795"/>
              <a:gd name="connsiteX14" fmla="*/ 577255 w 2103393"/>
              <a:gd name="connsiteY14" fmla="*/ 422658 h 2011795"/>
              <a:gd name="connsiteX15" fmla="*/ 807257 w 2103393"/>
              <a:gd name="connsiteY15" fmla="*/ 658270 h 2011795"/>
              <a:gd name="connsiteX16" fmla="*/ 969942 w 2103393"/>
              <a:gd name="connsiteY16" fmla="*/ 546074 h 2011795"/>
              <a:gd name="connsiteX17" fmla="*/ 930675 w 2103393"/>
              <a:gd name="connsiteY17" fmla="*/ 69239 h 2011795"/>
              <a:gd name="connsiteX0" fmla="*/ 930675 w 2103393"/>
              <a:gd name="connsiteY0" fmla="*/ 63795 h 2006351"/>
              <a:gd name="connsiteX1" fmla="*/ 1183115 w 2103393"/>
              <a:gd name="connsiteY1" fmla="*/ 46966 h 2006351"/>
              <a:gd name="connsiteX2" fmla="*/ 1177505 w 2103393"/>
              <a:gd name="connsiteY2" fmla="*/ 535020 h 2006351"/>
              <a:gd name="connsiteX3" fmla="*/ 1312141 w 2103393"/>
              <a:gd name="connsiteY3" fmla="*/ 613557 h 2006351"/>
              <a:gd name="connsiteX4" fmla="*/ 1508484 w 2103393"/>
              <a:gd name="connsiteY4" fmla="*/ 417214 h 2006351"/>
              <a:gd name="connsiteX5" fmla="*/ 2058246 w 2103393"/>
              <a:gd name="connsiteY5" fmla="*/ 1965523 h 2006351"/>
              <a:gd name="connsiteX6" fmla="*/ 1244822 w 2103393"/>
              <a:gd name="connsiteY6" fmla="*/ 1556005 h 2006351"/>
              <a:gd name="connsiteX7" fmla="*/ 1205554 w 2103393"/>
              <a:gd name="connsiteY7" fmla="*/ 1241858 h 2006351"/>
              <a:gd name="connsiteX8" fmla="*/ 1244823 w 2103393"/>
              <a:gd name="connsiteY8" fmla="*/ 798681 h 2006351"/>
              <a:gd name="connsiteX9" fmla="*/ 1076528 w 2103393"/>
              <a:gd name="connsiteY9" fmla="*/ 652826 h 2006351"/>
              <a:gd name="connsiteX10" fmla="*/ 885795 w 2103393"/>
              <a:gd name="connsiteY10" fmla="*/ 793071 h 2006351"/>
              <a:gd name="connsiteX11" fmla="*/ 919453 w 2103393"/>
              <a:gd name="connsiteY11" fmla="*/ 1230637 h 2006351"/>
              <a:gd name="connsiteX12" fmla="*/ 891405 w 2103393"/>
              <a:gd name="connsiteY12" fmla="*/ 1550396 h 2006351"/>
              <a:gd name="connsiteX13" fmla="*/ 89201 w 2103393"/>
              <a:gd name="connsiteY13" fmla="*/ 1993572 h 2006351"/>
              <a:gd name="connsiteX14" fmla="*/ 577255 w 2103393"/>
              <a:gd name="connsiteY14" fmla="*/ 417214 h 2006351"/>
              <a:gd name="connsiteX15" fmla="*/ 807257 w 2103393"/>
              <a:gd name="connsiteY15" fmla="*/ 652826 h 2006351"/>
              <a:gd name="connsiteX16" fmla="*/ 969942 w 2103393"/>
              <a:gd name="connsiteY16" fmla="*/ 540630 h 2006351"/>
              <a:gd name="connsiteX17" fmla="*/ 930675 w 2103393"/>
              <a:gd name="connsiteY17" fmla="*/ 63795 h 2006351"/>
              <a:gd name="connsiteX0" fmla="*/ 930675 w 2103393"/>
              <a:gd name="connsiteY0" fmla="*/ 51191 h 2016186"/>
              <a:gd name="connsiteX1" fmla="*/ 1183115 w 2103393"/>
              <a:gd name="connsiteY1" fmla="*/ 56801 h 2016186"/>
              <a:gd name="connsiteX2" fmla="*/ 1177505 w 2103393"/>
              <a:gd name="connsiteY2" fmla="*/ 544855 h 2016186"/>
              <a:gd name="connsiteX3" fmla="*/ 1312141 w 2103393"/>
              <a:gd name="connsiteY3" fmla="*/ 623392 h 2016186"/>
              <a:gd name="connsiteX4" fmla="*/ 1508484 w 2103393"/>
              <a:gd name="connsiteY4" fmla="*/ 427049 h 2016186"/>
              <a:gd name="connsiteX5" fmla="*/ 2058246 w 2103393"/>
              <a:gd name="connsiteY5" fmla="*/ 1975358 h 2016186"/>
              <a:gd name="connsiteX6" fmla="*/ 1244822 w 2103393"/>
              <a:gd name="connsiteY6" fmla="*/ 1565840 h 2016186"/>
              <a:gd name="connsiteX7" fmla="*/ 1205554 w 2103393"/>
              <a:gd name="connsiteY7" fmla="*/ 1251693 h 2016186"/>
              <a:gd name="connsiteX8" fmla="*/ 1244823 w 2103393"/>
              <a:gd name="connsiteY8" fmla="*/ 808516 h 2016186"/>
              <a:gd name="connsiteX9" fmla="*/ 1076528 w 2103393"/>
              <a:gd name="connsiteY9" fmla="*/ 662661 h 2016186"/>
              <a:gd name="connsiteX10" fmla="*/ 885795 w 2103393"/>
              <a:gd name="connsiteY10" fmla="*/ 802906 h 2016186"/>
              <a:gd name="connsiteX11" fmla="*/ 919453 w 2103393"/>
              <a:gd name="connsiteY11" fmla="*/ 1240472 h 2016186"/>
              <a:gd name="connsiteX12" fmla="*/ 891405 w 2103393"/>
              <a:gd name="connsiteY12" fmla="*/ 1560231 h 2016186"/>
              <a:gd name="connsiteX13" fmla="*/ 89201 w 2103393"/>
              <a:gd name="connsiteY13" fmla="*/ 2003407 h 2016186"/>
              <a:gd name="connsiteX14" fmla="*/ 577255 w 2103393"/>
              <a:gd name="connsiteY14" fmla="*/ 427049 h 2016186"/>
              <a:gd name="connsiteX15" fmla="*/ 807257 w 2103393"/>
              <a:gd name="connsiteY15" fmla="*/ 662661 h 2016186"/>
              <a:gd name="connsiteX16" fmla="*/ 969942 w 2103393"/>
              <a:gd name="connsiteY16" fmla="*/ 550465 h 2016186"/>
              <a:gd name="connsiteX17" fmla="*/ 930675 w 2103393"/>
              <a:gd name="connsiteY17" fmla="*/ 51191 h 2016186"/>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24191 h 2051098"/>
              <a:gd name="connsiteX1" fmla="*/ 1183115 w 2103393"/>
              <a:gd name="connsiteY1" fmla="*/ 91713 h 2051098"/>
              <a:gd name="connsiteX2" fmla="*/ 1177505 w 2103393"/>
              <a:gd name="connsiteY2" fmla="*/ 579767 h 2051098"/>
              <a:gd name="connsiteX3" fmla="*/ 1312141 w 2103393"/>
              <a:gd name="connsiteY3" fmla="*/ 658304 h 2051098"/>
              <a:gd name="connsiteX4" fmla="*/ 1508484 w 2103393"/>
              <a:gd name="connsiteY4" fmla="*/ 461961 h 2051098"/>
              <a:gd name="connsiteX5" fmla="*/ 2058246 w 2103393"/>
              <a:gd name="connsiteY5" fmla="*/ 2010270 h 2051098"/>
              <a:gd name="connsiteX6" fmla="*/ 1244822 w 2103393"/>
              <a:gd name="connsiteY6" fmla="*/ 1600752 h 2051098"/>
              <a:gd name="connsiteX7" fmla="*/ 1205554 w 2103393"/>
              <a:gd name="connsiteY7" fmla="*/ 1286605 h 2051098"/>
              <a:gd name="connsiteX8" fmla="*/ 1244823 w 2103393"/>
              <a:gd name="connsiteY8" fmla="*/ 843428 h 2051098"/>
              <a:gd name="connsiteX9" fmla="*/ 1076528 w 2103393"/>
              <a:gd name="connsiteY9" fmla="*/ 697573 h 2051098"/>
              <a:gd name="connsiteX10" fmla="*/ 885795 w 2103393"/>
              <a:gd name="connsiteY10" fmla="*/ 837818 h 2051098"/>
              <a:gd name="connsiteX11" fmla="*/ 919453 w 2103393"/>
              <a:gd name="connsiteY11" fmla="*/ 1275384 h 2051098"/>
              <a:gd name="connsiteX12" fmla="*/ 891405 w 2103393"/>
              <a:gd name="connsiteY12" fmla="*/ 1595143 h 2051098"/>
              <a:gd name="connsiteX13" fmla="*/ 89201 w 2103393"/>
              <a:gd name="connsiteY13" fmla="*/ 2038319 h 2051098"/>
              <a:gd name="connsiteX14" fmla="*/ 577255 w 2103393"/>
              <a:gd name="connsiteY14" fmla="*/ 461961 h 2051098"/>
              <a:gd name="connsiteX15" fmla="*/ 807257 w 2103393"/>
              <a:gd name="connsiteY15" fmla="*/ 697573 h 2051098"/>
              <a:gd name="connsiteX16" fmla="*/ 969942 w 2103393"/>
              <a:gd name="connsiteY16" fmla="*/ 585377 h 2051098"/>
              <a:gd name="connsiteX17" fmla="*/ 930675 w 2103393"/>
              <a:gd name="connsiteY17" fmla="*/ 24191 h 2051098"/>
              <a:gd name="connsiteX0" fmla="*/ 930675 w 2103393"/>
              <a:gd name="connsiteY0" fmla="*/ 51153 h 2078060"/>
              <a:gd name="connsiteX1" fmla="*/ 1190398 w 2103393"/>
              <a:gd name="connsiteY1" fmla="*/ 49480 h 2078060"/>
              <a:gd name="connsiteX2" fmla="*/ 1177505 w 2103393"/>
              <a:gd name="connsiteY2" fmla="*/ 606729 h 2078060"/>
              <a:gd name="connsiteX3" fmla="*/ 1312141 w 2103393"/>
              <a:gd name="connsiteY3" fmla="*/ 685266 h 2078060"/>
              <a:gd name="connsiteX4" fmla="*/ 1508484 w 2103393"/>
              <a:gd name="connsiteY4" fmla="*/ 488923 h 2078060"/>
              <a:gd name="connsiteX5" fmla="*/ 2058246 w 2103393"/>
              <a:gd name="connsiteY5" fmla="*/ 2037232 h 2078060"/>
              <a:gd name="connsiteX6" fmla="*/ 1244822 w 2103393"/>
              <a:gd name="connsiteY6" fmla="*/ 1627714 h 2078060"/>
              <a:gd name="connsiteX7" fmla="*/ 1205554 w 2103393"/>
              <a:gd name="connsiteY7" fmla="*/ 1313567 h 2078060"/>
              <a:gd name="connsiteX8" fmla="*/ 1244823 w 2103393"/>
              <a:gd name="connsiteY8" fmla="*/ 870390 h 2078060"/>
              <a:gd name="connsiteX9" fmla="*/ 1076528 w 2103393"/>
              <a:gd name="connsiteY9" fmla="*/ 724535 h 2078060"/>
              <a:gd name="connsiteX10" fmla="*/ 885795 w 2103393"/>
              <a:gd name="connsiteY10" fmla="*/ 864780 h 2078060"/>
              <a:gd name="connsiteX11" fmla="*/ 919453 w 2103393"/>
              <a:gd name="connsiteY11" fmla="*/ 1302346 h 2078060"/>
              <a:gd name="connsiteX12" fmla="*/ 891405 w 2103393"/>
              <a:gd name="connsiteY12" fmla="*/ 1622105 h 2078060"/>
              <a:gd name="connsiteX13" fmla="*/ 89201 w 2103393"/>
              <a:gd name="connsiteY13" fmla="*/ 2065281 h 2078060"/>
              <a:gd name="connsiteX14" fmla="*/ 577255 w 2103393"/>
              <a:gd name="connsiteY14" fmla="*/ 488923 h 2078060"/>
              <a:gd name="connsiteX15" fmla="*/ 807257 w 2103393"/>
              <a:gd name="connsiteY15" fmla="*/ 724535 h 2078060"/>
              <a:gd name="connsiteX16" fmla="*/ 969942 w 2103393"/>
              <a:gd name="connsiteY16" fmla="*/ 612339 h 2078060"/>
              <a:gd name="connsiteX17" fmla="*/ 930675 w 2103393"/>
              <a:gd name="connsiteY17" fmla="*/ 51153 h 2078060"/>
              <a:gd name="connsiteX0" fmla="*/ 930675 w 2103393"/>
              <a:gd name="connsiteY0" fmla="*/ 57180 h 2084087"/>
              <a:gd name="connsiteX1" fmla="*/ 1190398 w 2103393"/>
              <a:gd name="connsiteY1" fmla="*/ 55507 h 2084087"/>
              <a:gd name="connsiteX2" fmla="*/ 1177505 w 2103393"/>
              <a:gd name="connsiteY2" fmla="*/ 612756 h 2084087"/>
              <a:gd name="connsiteX3" fmla="*/ 1312141 w 2103393"/>
              <a:gd name="connsiteY3" fmla="*/ 691293 h 2084087"/>
              <a:gd name="connsiteX4" fmla="*/ 1508484 w 2103393"/>
              <a:gd name="connsiteY4" fmla="*/ 494950 h 2084087"/>
              <a:gd name="connsiteX5" fmla="*/ 2058246 w 2103393"/>
              <a:gd name="connsiteY5" fmla="*/ 2043259 h 2084087"/>
              <a:gd name="connsiteX6" fmla="*/ 1244822 w 2103393"/>
              <a:gd name="connsiteY6" fmla="*/ 1633741 h 2084087"/>
              <a:gd name="connsiteX7" fmla="*/ 1205554 w 2103393"/>
              <a:gd name="connsiteY7" fmla="*/ 1319594 h 2084087"/>
              <a:gd name="connsiteX8" fmla="*/ 1244823 w 2103393"/>
              <a:gd name="connsiteY8" fmla="*/ 876417 h 2084087"/>
              <a:gd name="connsiteX9" fmla="*/ 1076528 w 2103393"/>
              <a:gd name="connsiteY9" fmla="*/ 730562 h 2084087"/>
              <a:gd name="connsiteX10" fmla="*/ 885795 w 2103393"/>
              <a:gd name="connsiteY10" fmla="*/ 870807 h 2084087"/>
              <a:gd name="connsiteX11" fmla="*/ 919453 w 2103393"/>
              <a:gd name="connsiteY11" fmla="*/ 1308373 h 2084087"/>
              <a:gd name="connsiteX12" fmla="*/ 891405 w 2103393"/>
              <a:gd name="connsiteY12" fmla="*/ 1628132 h 2084087"/>
              <a:gd name="connsiteX13" fmla="*/ 89201 w 2103393"/>
              <a:gd name="connsiteY13" fmla="*/ 2071308 h 2084087"/>
              <a:gd name="connsiteX14" fmla="*/ 577255 w 2103393"/>
              <a:gd name="connsiteY14" fmla="*/ 494950 h 2084087"/>
              <a:gd name="connsiteX15" fmla="*/ 807257 w 2103393"/>
              <a:gd name="connsiteY15" fmla="*/ 730562 h 2084087"/>
              <a:gd name="connsiteX16" fmla="*/ 969942 w 2103393"/>
              <a:gd name="connsiteY16" fmla="*/ 618366 h 2084087"/>
              <a:gd name="connsiteX17" fmla="*/ 930675 w 2103393"/>
              <a:gd name="connsiteY17" fmla="*/ 57180 h 2084087"/>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73853 h 2100760"/>
              <a:gd name="connsiteX1" fmla="*/ 1190398 w 2103393"/>
              <a:gd name="connsiteY1" fmla="*/ 72180 h 2100760"/>
              <a:gd name="connsiteX2" fmla="*/ 1177505 w 2103393"/>
              <a:gd name="connsiteY2" fmla="*/ 629429 h 2100760"/>
              <a:gd name="connsiteX3" fmla="*/ 1312141 w 2103393"/>
              <a:gd name="connsiteY3" fmla="*/ 707966 h 2100760"/>
              <a:gd name="connsiteX4" fmla="*/ 1508484 w 2103393"/>
              <a:gd name="connsiteY4" fmla="*/ 511623 h 2100760"/>
              <a:gd name="connsiteX5" fmla="*/ 2058246 w 2103393"/>
              <a:gd name="connsiteY5" fmla="*/ 2059932 h 2100760"/>
              <a:gd name="connsiteX6" fmla="*/ 1244822 w 2103393"/>
              <a:gd name="connsiteY6" fmla="*/ 1650414 h 2100760"/>
              <a:gd name="connsiteX7" fmla="*/ 1205554 w 2103393"/>
              <a:gd name="connsiteY7" fmla="*/ 1336267 h 2100760"/>
              <a:gd name="connsiteX8" fmla="*/ 1244823 w 2103393"/>
              <a:gd name="connsiteY8" fmla="*/ 893090 h 2100760"/>
              <a:gd name="connsiteX9" fmla="*/ 1076528 w 2103393"/>
              <a:gd name="connsiteY9" fmla="*/ 747235 h 2100760"/>
              <a:gd name="connsiteX10" fmla="*/ 885795 w 2103393"/>
              <a:gd name="connsiteY10" fmla="*/ 887480 h 2100760"/>
              <a:gd name="connsiteX11" fmla="*/ 919453 w 2103393"/>
              <a:gd name="connsiteY11" fmla="*/ 1325046 h 2100760"/>
              <a:gd name="connsiteX12" fmla="*/ 891405 w 2103393"/>
              <a:gd name="connsiteY12" fmla="*/ 1644805 h 2100760"/>
              <a:gd name="connsiteX13" fmla="*/ 89201 w 2103393"/>
              <a:gd name="connsiteY13" fmla="*/ 2087981 h 2100760"/>
              <a:gd name="connsiteX14" fmla="*/ 577255 w 2103393"/>
              <a:gd name="connsiteY14" fmla="*/ 511623 h 2100760"/>
              <a:gd name="connsiteX15" fmla="*/ 807257 w 2103393"/>
              <a:gd name="connsiteY15" fmla="*/ 747235 h 2100760"/>
              <a:gd name="connsiteX16" fmla="*/ 969942 w 2103393"/>
              <a:gd name="connsiteY16" fmla="*/ 635039 h 2100760"/>
              <a:gd name="connsiteX17" fmla="*/ 930675 w 2103393"/>
              <a:gd name="connsiteY17" fmla="*/ 73853 h 2100760"/>
              <a:gd name="connsiteX0" fmla="*/ 930675 w 2103393"/>
              <a:gd name="connsiteY0" fmla="*/ 77953 h 2104860"/>
              <a:gd name="connsiteX1" fmla="*/ 1190398 w 2103393"/>
              <a:gd name="connsiteY1" fmla="*/ 76280 h 2104860"/>
              <a:gd name="connsiteX2" fmla="*/ 1177505 w 2103393"/>
              <a:gd name="connsiteY2" fmla="*/ 633529 h 2104860"/>
              <a:gd name="connsiteX3" fmla="*/ 1312141 w 2103393"/>
              <a:gd name="connsiteY3" fmla="*/ 712066 h 2104860"/>
              <a:gd name="connsiteX4" fmla="*/ 1508484 w 2103393"/>
              <a:gd name="connsiteY4" fmla="*/ 515723 h 2104860"/>
              <a:gd name="connsiteX5" fmla="*/ 2058246 w 2103393"/>
              <a:gd name="connsiteY5" fmla="*/ 2064032 h 2104860"/>
              <a:gd name="connsiteX6" fmla="*/ 1244822 w 2103393"/>
              <a:gd name="connsiteY6" fmla="*/ 1654514 h 2104860"/>
              <a:gd name="connsiteX7" fmla="*/ 1205554 w 2103393"/>
              <a:gd name="connsiteY7" fmla="*/ 1340367 h 2104860"/>
              <a:gd name="connsiteX8" fmla="*/ 1244823 w 2103393"/>
              <a:gd name="connsiteY8" fmla="*/ 897190 h 2104860"/>
              <a:gd name="connsiteX9" fmla="*/ 1076528 w 2103393"/>
              <a:gd name="connsiteY9" fmla="*/ 751335 h 2104860"/>
              <a:gd name="connsiteX10" fmla="*/ 885795 w 2103393"/>
              <a:gd name="connsiteY10" fmla="*/ 891580 h 2104860"/>
              <a:gd name="connsiteX11" fmla="*/ 919453 w 2103393"/>
              <a:gd name="connsiteY11" fmla="*/ 1329146 h 2104860"/>
              <a:gd name="connsiteX12" fmla="*/ 891405 w 2103393"/>
              <a:gd name="connsiteY12" fmla="*/ 1648905 h 2104860"/>
              <a:gd name="connsiteX13" fmla="*/ 89201 w 2103393"/>
              <a:gd name="connsiteY13" fmla="*/ 2092081 h 2104860"/>
              <a:gd name="connsiteX14" fmla="*/ 577255 w 2103393"/>
              <a:gd name="connsiteY14" fmla="*/ 515723 h 2104860"/>
              <a:gd name="connsiteX15" fmla="*/ 807257 w 2103393"/>
              <a:gd name="connsiteY15" fmla="*/ 751335 h 2104860"/>
              <a:gd name="connsiteX16" fmla="*/ 969942 w 2103393"/>
              <a:gd name="connsiteY16" fmla="*/ 639139 h 2104860"/>
              <a:gd name="connsiteX17" fmla="*/ 930675 w 2103393"/>
              <a:gd name="connsiteY17" fmla="*/ 77953 h 2104860"/>
              <a:gd name="connsiteX0" fmla="*/ 930675 w 2103393"/>
              <a:gd name="connsiteY0" fmla="*/ 71187 h 2098094"/>
              <a:gd name="connsiteX1" fmla="*/ 1190398 w 2103393"/>
              <a:gd name="connsiteY1" fmla="*/ 69514 h 2098094"/>
              <a:gd name="connsiteX2" fmla="*/ 1177505 w 2103393"/>
              <a:gd name="connsiteY2" fmla="*/ 626763 h 2098094"/>
              <a:gd name="connsiteX3" fmla="*/ 1312141 w 2103393"/>
              <a:gd name="connsiteY3" fmla="*/ 705300 h 2098094"/>
              <a:gd name="connsiteX4" fmla="*/ 1508484 w 2103393"/>
              <a:gd name="connsiteY4" fmla="*/ 508957 h 2098094"/>
              <a:gd name="connsiteX5" fmla="*/ 2058246 w 2103393"/>
              <a:gd name="connsiteY5" fmla="*/ 2057266 h 2098094"/>
              <a:gd name="connsiteX6" fmla="*/ 1244822 w 2103393"/>
              <a:gd name="connsiteY6" fmla="*/ 1647748 h 2098094"/>
              <a:gd name="connsiteX7" fmla="*/ 1205554 w 2103393"/>
              <a:gd name="connsiteY7" fmla="*/ 1333601 h 2098094"/>
              <a:gd name="connsiteX8" fmla="*/ 1244823 w 2103393"/>
              <a:gd name="connsiteY8" fmla="*/ 890424 h 2098094"/>
              <a:gd name="connsiteX9" fmla="*/ 1076528 w 2103393"/>
              <a:gd name="connsiteY9" fmla="*/ 744569 h 2098094"/>
              <a:gd name="connsiteX10" fmla="*/ 885795 w 2103393"/>
              <a:gd name="connsiteY10" fmla="*/ 884814 h 2098094"/>
              <a:gd name="connsiteX11" fmla="*/ 919453 w 2103393"/>
              <a:gd name="connsiteY11" fmla="*/ 1322380 h 2098094"/>
              <a:gd name="connsiteX12" fmla="*/ 891405 w 2103393"/>
              <a:gd name="connsiteY12" fmla="*/ 1642139 h 2098094"/>
              <a:gd name="connsiteX13" fmla="*/ 89201 w 2103393"/>
              <a:gd name="connsiteY13" fmla="*/ 2085315 h 2098094"/>
              <a:gd name="connsiteX14" fmla="*/ 577255 w 2103393"/>
              <a:gd name="connsiteY14" fmla="*/ 508957 h 2098094"/>
              <a:gd name="connsiteX15" fmla="*/ 807257 w 2103393"/>
              <a:gd name="connsiteY15" fmla="*/ 744569 h 2098094"/>
              <a:gd name="connsiteX16" fmla="*/ 969942 w 2103393"/>
              <a:gd name="connsiteY16" fmla="*/ 632373 h 2098094"/>
              <a:gd name="connsiteX17" fmla="*/ 930675 w 2103393"/>
              <a:gd name="connsiteY17" fmla="*/ 71187 h 2098094"/>
              <a:gd name="connsiteX0" fmla="*/ 930675 w 2103393"/>
              <a:gd name="connsiteY0" fmla="*/ 75207 h 2102114"/>
              <a:gd name="connsiteX1" fmla="*/ 1190398 w 2103393"/>
              <a:gd name="connsiteY1" fmla="*/ 73534 h 2102114"/>
              <a:gd name="connsiteX2" fmla="*/ 1177505 w 2103393"/>
              <a:gd name="connsiteY2" fmla="*/ 630783 h 2102114"/>
              <a:gd name="connsiteX3" fmla="*/ 1312141 w 2103393"/>
              <a:gd name="connsiteY3" fmla="*/ 709320 h 2102114"/>
              <a:gd name="connsiteX4" fmla="*/ 1508484 w 2103393"/>
              <a:gd name="connsiteY4" fmla="*/ 512977 h 2102114"/>
              <a:gd name="connsiteX5" fmla="*/ 2058246 w 2103393"/>
              <a:gd name="connsiteY5" fmla="*/ 2061286 h 2102114"/>
              <a:gd name="connsiteX6" fmla="*/ 1244822 w 2103393"/>
              <a:gd name="connsiteY6" fmla="*/ 1651768 h 2102114"/>
              <a:gd name="connsiteX7" fmla="*/ 1205554 w 2103393"/>
              <a:gd name="connsiteY7" fmla="*/ 1337621 h 2102114"/>
              <a:gd name="connsiteX8" fmla="*/ 1244823 w 2103393"/>
              <a:gd name="connsiteY8" fmla="*/ 894444 h 2102114"/>
              <a:gd name="connsiteX9" fmla="*/ 1076528 w 2103393"/>
              <a:gd name="connsiteY9" fmla="*/ 748589 h 2102114"/>
              <a:gd name="connsiteX10" fmla="*/ 885795 w 2103393"/>
              <a:gd name="connsiteY10" fmla="*/ 888834 h 2102114"/>
              <a:gd name="connsiteX11" fmla="*/ 919453 w 2103393"/>
              <a:gd name="connsiteY11" fmla="*/ 1326400 h 2102114"/>
              <a:gd name="connsiteX12" fmla="*/ 891405 w 2103393"/>
              <a:gd name="connsiteY12" fmla="*/ 1646159 h 2102114"/>
              <a:gd name="connsiteX13" fmla="*/ 89201 w 2103393"/>
              <a:gd name="connsiteY13" fmla="*/ 2089335 h 2102114"/>
              <a:gd name="connsiteX14" fmla="*/ 577255 w 2103393"/>
              <a:gd name="connsiteY14" fmla="*/ 512977 h 2102114"/>
              <a:gd name="connsiteX15" fmla="*/ 807257 w 2103393"/>
              <a:gd name="connsiteY15" fmla="*/ 748589 h 2102114"/>
              <a:gd name="connsiteX16" fmla="*/ 969942 w 2103393"/>
              <a:gd name="connsiteY16" fmla="*/ 636393 h 2102114"/>
              <a:gd name="connsiteX17" fmla="*/ 930675 w 2103393"/>
              <a:gd name="connsiteY17" fmla="*/ 75207 h 210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3393" h="2102114">
                <a:moveTo>
                  <a:pt x="930675" y="75207"/>
                </a:moveTo>
                <a:cubicBezTo>
                  <a:pt x="914336" y="-26367"/>
                  <a:pt x="1202803" y="-23213"/>
                  <a:pt x="1190398" y="73534"/>
                </a:cubicBezTo>
                <a:lnTo>
                  <a:pt x="1177505" y="630783"/>
                </a:lnTo>
                <a:lnTo>
                  <a:pt x="1312141" y="709320"/>
                </a:lnTo>
                <a:cubicBezTo>
                  <a:pt x="1349539" y="621433"/>
                  <a:pt x="1403768" y="466228"/>
                  <a:pt x="1508484" y="512977"/>
                </a:cubicBezTo>
                <a:cubicBezTo>
                  <a:pt x="1961009" y="692492"/>
                  <a:pt x="2211581" y="1696648"/>
                  <a:pt x="2058246" y="2061286"/>
                </a:cubicBezTo>
                <a:cubicBezTo>
                  <a:pt x="1912391" y="2233320"/>
                  <a:pt x="1542142" y="1816322"/>
                  <a:pt x="1244822" y="1651768"/>
                </a:cubicBezTo>
                <a:cubicBezTo>
                  <a:pt x="1113927" y="1590061"/>
                  <a:pt x="1184984" y="1466646"/>
                  <a:pt x="1205554" y="1337621"/>
                </a:cubicBezTo>
                <a:cubicBezTo>
                  <a:pt x="1233603" y="1238514"/>
                  <a:pt x="1127017" y="1161846"/>
                  <a:pt x="1244823" y="894444"/>
                </a:cubicBezTo>
                <a:cubicBezTo>
                  <a:pt x="1188725" y="845826"/>
                  <a:pt x="1155065" y="802817"/>
                  <a:pt x="1076528" y="748589"/>
                </a:cubicBezTo>
                <a:cubicBezTo>
                  <a:pt x="973682" y="789728"/>
                  <a:pt x="949373" y="842086"/>
                  <a:pt x="885795" y="888834"/>
                </a:cubicBezTo>
                <a:cubicBezTo>
                  <a:pt x="951243" y="1053389"/>
                  <a:pt x="898883" y="1240382"/>
                  <a:pt x="919453" y="1326400"/>
                </a:cubicBezTo>
                <a:cubicBezTo>
                  <a:pt x="930673" y="1432986"/>
                  <a:pt x="1003602" y="1595671"/>
                  <a:pt x="891405" y="1646159"/>
                </a:cubicBezTo>
                <a:cubicBezTo>
                  <a:pt x="685711" y="1737785"/>
                  <a:pt x="311722" y="2121123"/>
                  <a:pt x="89201" y="2089335"/>
                </a:cubicBezTo>
                <a:cubicBezTo>
                  <a:pt x="-118362" y="2035107"/>
                  <a:pt x="33103" y="774768"/>
                  <a:pt x="577255" y="512977"/>
                </a:cubicBezTo>
                <a:cubicBezTo>
                  <a:pt x="704411" y="464359"/>
                  <a:pt x="736199" y="673791"/>
                  <a:pt x="807257" y="748589"/>
                </a:cubicBezTo>
                <a:lnTo>
                  <a:pt x="969942" y="636393"/>
                </a:lnTo>
                <a:cubicBezTo>
                  <a:pt x="968072" y="483058"/>
                  <a:pt x="947112" y="235825"/>
                  <a:pt x="930675" y="7520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3" name="Freeform 48">
            <a:extLst>
              <a:ext uri="{FF2B5EF4-FFF2-40B4-BE49-F238E27FC236}">
                <a16:creationId xmlns:a16="http://schemas.microsoft.com/office/drawing/2014/main" id="{CC43F095-FA18-BBF5-63FE-66E4B073BBF9}"/>
              </a:ext>
            </a:extLst>
          </p:cNvPr>
          <p:cNvSpPr>
            <a:spLocks noChangeAspect="1"/>
          </p:cNvSpPr>
          <p:nvPr/>
        </p:nvSpPr>
        <p:spPr>
          <a:xfrm>
            <a:off x="3637888" y="1730621"/>
            <a:ext cx="529812" cy="441236"/>
          </a:xfrm>
          <a:custGeom>
            <a:avLst/>
            <a:gdLst/>
            <a:ahLst/>
            <a:cxnLst/>
            <a:rect l="l" t="t" r="r" b="b"/>
            <a:pathLst>
              <a:path w="3240001" h="2698329">
                <a:moveTo>
                  <a:pt x="2548075" y="5025"/>
                </a:moveTo>
                <a:cubicBezTo>
                  <a:pt x="2888705" y="21427"/>
                  <a:pt x="3205543" y="144443"/>
                  <a:pt x="3236875" y="324866"/>
                </a:cubicBezTo>
                <a:cubicBezTo>
                  <a:pt x="3272384" y="584869"/>
                  <a:pt x="3000845" y="793843"/>
                  <a:pt x="2654112" y="922630"/>
                </a:cubicBezTo>
                <a:cubicBezTo>
                  <a:pt x="2512076" y="1002818"/>
                  <a:pt x="2288579" y="1396468"/>
                  <a:pt x="2077615" y="1155904"/>
                </a:cubicBezTo>
                <a:cubicBezTo>
                  <a:pt x="1902159" y="985808"/>
                  <a:pt x="1914692" y="662627"/>
                  <a:pt x="1946024" y="426923"/>
                </a:cubicBezTo>
                <a:cubicBezTo>
                  <a:pt x="1958557" y="234957"/>
                  <a:pt x="1977355" y="79442"/>
                  <a:pt x="2209208" y="25983"/>
                </a:cubicBezTo>
                <a:cubicBezTo>
                  <a:pt x="2318345" y="5936"/>
                  <a:pt x="2434532" y="-443"/>
                  <a:pt x="2548075" y="5025"/>
                </a:cubicBezTo>
                <a:close/>
                <a:moveTo>
                  <a:pt x="1184195" y="86"/>
                </a:moveTo>
                <a:cubicBezTo>
                  <a:pt x="1412849" y="2955"/>
                  <a:pt x="1621488" y="77771"/>
                  <a:pt x="1732975" y="244677"/>
                </a:cubicBezTo>
                <a:cubicBezTo>
                  <a:pt x="1866656" y="436642"/>
                  <a:pt x="1793548" y="672347"/>
                  <a:pt x="1801904" y="871602"/>
                </a:cubicBezTo>
                <a:cubicBezTo>
                  <a:pt x="1820702" y="1041698"/>
                  <a:pt x="1996160" y="1255532"/>
                  <a:pt x="1889631" y="1396469"/>
                </a:cubicBezTo>
                <a:cubicBezTo>
                  <a:pt x="1714174" y="1644320"/>
                  <a:pt x="1482324" y="1717219"/>
                  <a:pt x="1300601" y="1906754"/>
                </a:cubicBezTo>
                <a:cubicBezTo>
                  <a:pt x="1068750" y="2152178"/>
                  <a:pt x="736639" y="2754803"/>
                  <a:pt x="442124" y="2694054"/>
                </a:cubicBezTo>
                <a:cubicBezTo>
                  <a:pt x="189385" y="2609005"/>
                  <a:pt x="149697" y="2276103"/>
                  <a:pt x="78680" y="2016101"/>
                </a:cubicBezTo>
                <a:cubicBezTo>
                  <a:pt x="-50823" y="1442635"/>
                  <a:pt x="-61268" y="759824"/>
                  <a:pt x="366928" y="302996"/>
                </a:cubicBezTo>
                <a:cubicBezTo>
                  <a:pt x="563141" y="111638"/>
                  <a:pt x="890211" y="-3604"/>
                  <a:pt x="1184195" y="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14" name="Freeform 49">
            <a:extLst>
              <a:ext uri="{FF2B5EF4-FFF2-40B4-BE49-F238E27FC236}">
                <a16:creationId xmlns:a16="http://schemas.microsoft.com/office/drawing/2014/main" id="{89913F25-2164-6A82-B8FB-F14E2181E3CA}"/>
              </a:ext>
            </a:extLst>
          </p:cNvPr>
          <p:cNvSpPr>
            <a:spLocks noChangeAspect="1"/>
          </p:cNvSpPr>
          <p:nvPr/>
        </p:nvSpPr>
        <p:spPr>
          <a:xfrm>
            <a:off x="5355318" y="1715787"/>
            <a:ext cx="470907" cy="470907"/>
          </a:xfrm>
          <a:custGeom>
            <a:avLst/>
            <a:gdLst>
              <a:gd name="connsiteX0" fmla="*/ 1054645 w 3259303"/>
              <a:gd name="connsiteY0" fmla="*/ 0 h 3248084"/>
              <a:gd name="connsiteX1" fmla="*/ 1469772 w 3259303"/>
              <a:gd name="connsiteY1" fmla="*/ 28049 h 3248084"/>
              <a:gd name="connsiteX2" fmla="*/ 1682945 w 3259303"/>
              <a:gd name="connsiteY2" fmla="*/ 740496 h 3248084"/>
              <a:gd name="connsiteX3" fmla="*/ 2417830 w 3259303"/>
              <a:gd name="connsiteY3" fmla="*/ 566592 h 3248084"/>
              <a:gd name="connsiteX4" fmla="*/ 3259303 w 3259303"/>
              <a:gd name="connsiteY4" fmla="*/ 1834410 h 3248084"/>
              <a:gd name="connsiteX5" fmla="*/ 2311244 w 3259303"/>
              <a:gd name="connsiteY5" fmla="*/ 3113448 h 3248084"/>
              <a:gd name="connsiteX6" fmla="*/ 622689 w 3259303"/>
              <a:gd name="connsiteY6" fmla="*/ 2670273 h 3248084"/>
              <a:gd name="connsiteX7" fmla="*/ 398297 w 3259303"/>
              <a:gd name="connsiteY7" fmla="*/ 3248084 h 3248084"/>
              <a:gd name="connsiteX8" fmla="*/ 0 w 3259303"/>
              <a:gd name="connsiteY8" fmla="*/ 3242474 h 3248084"/>
              <a:gd name="connsiteX9" fmla="*/ 218783 w 3259303"/>
              <a:gd name="connsiteY9" fmla="*/ 2333684 h 3248084"/>
              <a:gd name="connsiteX10" fmla="*/ 1593187 w 3259303"/>
              <a:gd name="connsiteY10" fmla="*/ 1997095 h 3248084"/>
              <a:gd name="connsiteX11" fmla="*/ 1250989 w 3259303"/>
              <a:gd name="connsiteY11" fmla="*/ 964889 h 3248084"/>
              <a:gd name="connsiteX12" fmla="*/ 1054645 w 3259303"/>
              <a:gd name="connsiteY12" fmla="*/ 0 h 3248084"/>
              <a:gd name="connsiteX0" fmla="*/ 1054645 w 3259303"/>
              <a:gd name="connsiteY0" fmla="*/ 0 h 3225645"/>
              <a:gd name="connsiteX1" fmla="*/ 1469772 w 3259303"/>
              <a:gd name="connsiteY1" fmla="*/ 5610 h 3225645"/>
              <a:gd name="connsiteX2" fmla="*/ 1682945 w 3259303"/>
              <a:gd name="connsiteY2" fmla="*/ 718057 h 3225645"/>
              <a:gd name="connsiteX3" fmla="*/ 2417830 w 3259303"/>
              <a:gd name="connsiteY3" fmla="*/ 544153 h 3225645"/>
              <a:gd name="connsiteX4" fmla="*/ 3259303 w 3259303"/>
              <a:gd name="connsiteY4" fmla="*/ 1811971 h 3225645"/>
              <a:gd name="connsiteX5" fmla="*/ 2311244 w 3259303"/>
              <a:gd name="connsiteY5" fmla="*/ 3091009 h 3225645"/>
              <a:gd name="connsiteX6" fmla="*/ 622689 w 3259303"/>
              <a:gd name="connsiteY6" fmla="*/ 2647834 h 3225645"/>
              <a:gd name="connsiteX7" fmla="*/ 398297 w 3259303"/>
              <a:gd name="connsiteY7" fmla="*/ 3225645 h 3225645"/>
              <a:gd name="connsiteX8" fmla="*/ 0 w 3259303"/>
              <a:gd name="connsiteY8" fmla="*/ 3220035 h 3225645"/>
              <a:gd name="connsiteX9" fmla="*/ 218783 w 3259303"/>
              <a:gd name="connsiteY9" fmla="*/ 2311245 h 3225645"/>
              <a:gd name="connsiteX10" fmla="*/ 1593187 w 3259303"/>
              <a:gd name="connsiteY10" fmla="*/ 1974656 h 3225645"/>
              <a:gd name="connsiteX11" fmla="*/ 1250989 w 3259303"/>
              <a:gd name="connsiteY11" fmla="*/ 942450 h 3225645"/>
              <a:gd name="connsiteX12" fmla="*/ 1054645 w 3259303"/>
              <a:gd name="connsiteY12" fmla="*/ 0 h 3225645"/>
              <a:gd name="connsiteX0" fmla="*/ 1054645 w 3259303"/>
              <a:gd name="connsiteY0" fmla="*/ 0 h 3242475"/>
              <a:gd name="connsiteX1" fmla="*/ 1469772 w 3259303"/>
              <a:gd name="connsiteY1" fmla="*/ 22440 h 3242475"/>
              <a:gd name="connsiteX2" fmla="*/ 1682945 w 3259303"/>
              <a:gd name="connsiteY2" fmla="*/ 734887 h 3242475"/>
              <a:gd name="connsiteX3" fmla="*/ 2417830 w 3259303"/>
              <a:gd name="connsiteY3" fmla="*/ 560983 h 3242475"/>
              <a:gd name="connsiteX4" fmla="*/ 3259303 w 3259303"/>
              <a:gd name="connsiteY4" fmla="*/ 1828801 h 3242475"/>
              <a:gd name="connsiteX5" fmla="*/ 2311244 w 3259303"/>
              <a:gd name="connsiteY5" fmla="*/ 3107839 h 3242475"/>
              <a:gd name="connsiteX6" fmla="*/ 622689 w 3259303"/>
              <a:gd name="connsiteY6" fmla="*/ 2664664 h 3242475"/>
              <a:gd name="connsiteX7" fmla="*/ 398297 w 3259303"/>
              <a:gd name="connsiteY7" fmla="*/ 3242475 h 3242475"/>
              <a:gd name="connsiteX8" fmla="*/ 0 w 3259303"/>
              <a:gd name="connsiteY8" fmla="*/ 3236865 h 3242475"/>
              <a:gd name="connsiteX9" fmla="*/ 218783 w 3259303"/>
              <a:gd name="connsiteY9" fmla="*/ 2328075 h 3242475"/>
              <a:gd name="connsiteX10" fmla="*/ 1593187 w 3259303"/>
              <a:gd name="connsiteY10" fmla="*/ 1991486 h 3242475"/>
              <a:gd name="connsiteX11" fmla="*/ 1250989 w 3259303"/>
              <a:gd name="connsiteY11" fmla="*/ 959280 h 3242475"/>
              <a:gd name="connsiteX12" fmla="*/ 1054645 w 3259303"/>
              <a:gd name="connsiteY12" fmla="*/ 0 h 3242475"/>
              <a:gd name="connsiteX0" fmla="*/ 1054645 w 3259303"/>
              <a:gd name="connsiteY0" fmla="*/ 0 h 3242475"/>
              <a:gd name="connsiteX1" fmla="*/ 1464162 w 3259303"/>
              <a:gd name="connsiteY1" fmla="*/ 1 h 3242475"/>
              <a:gd name="connsiteX2" fmla="*/ 1682945 w 3259303"/>
              <a:gd name="connsiteY2" fmla="*/ 734887 h 3242475"/>
              <a:gd name="connsiteX3" fmla="*/ 2417830 w 3259303"/>
              <a:gd name="connsiteY3" fmla="*/ 560983 h 3242475"/>
              <a:gd name="connsiteX4" fmla="*/ 3259303 w 3259303"/>
              <a:gd name="connsiteY4" fmla="*/ 1828801 h 3242475"/>
              <a:gd name="connsiteX5" fmla="*/ 2311244 w 3259303"/>
              <a:gd name="connsiteY5" fmla="*/ 3107839 h 3242475"/>
              <a:gd name="connsiteX6" fmla="*/ 622689 w 3259303"/>
              <a:gd name="connsiteY6" fmla="*/ 2664664 h 3242475"/>
              <a:gd name="connsiteX7" fmla="*/ 398297 w 3259303"/>
              <a:gd name="connsiteY7" fmla="*/ 3242475 h 3242475"/>
              <a:gd name="connsiteX8" fmla="*/ 0 w 3259303"/>
              <a:gd name="connsiteY8" fmla="*/ 3236865 h 3242475"/>
              <a:gd name="connsiteX9" fmla="*/ 218783 w 3259303"/>
              <a:gd name="connsiteY9" fmla="*/ 2328075 h 3242475"/>
              <a:gd name="connsiteX10" fmla="*/ 1593187 w 3259303"/>
              <a:gd name="connsiteY10" fmla="*/ 1991486 h 3242475"/>
              <a:gd name="connsiteX11" fmla="*/ 1250989 w 3259303"/>
              <a:gd name="connsiteY11" fmla="*/ 959280 h 3242475"/>
              <a:gd name="connsiteX12" fmla="*/ 1054645 w 3259303"/>
              <a:gd name="connsiteY12" fmla="*/ 0 h 3242475"/>
              <a:gd name="connsiteX0" fmla="*/ 1065864 w 3259303"/>
              <a:gd name="connsiteY0" fmla="*/ 5609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5609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37566 w 3259303"/>
              <a:gd name="connsiteY9" fmla="*/ 2260757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37566 w 3259303"/>
              <a:gd name="connsiteY9" fmla="*/ 2260757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76358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76358 w 3259303"/>
              <a:gd name="connsiteY10" fmla="*/ 1991485 h 3242474"/>
              <a:gd name="connsiteX11" fmla="*/ 1250989 w 3259303"/>
              <a:gd name="connsiteY11" fmla="*/ 959279 h 3242474"/>
              <a:gd name="connsiteX12" fmla="*/ 1065864 w 3259303"/>
              <a:gd name="connsiteY12" fmla="*/ 16828 h 3242474"/>
              <a:gd name="connsiteX0" fmla="*/ 1004156 w 3197595"/>
              <a:gd name="connsiteY0" fmla="*/ 16828 h 3242474"/>
              <a:gd name="connsiteX1" fmla="*/ 1402454 w 3197595"/>
              <a:gd name="connsiteY1" fmla="*/ 0 h 3242474"/>
              <a:gd name="connsiteX2" fmla="*/ 1621237 w 3197595"/>
              <a:gd name="connsiteY2" fmla="*/ 734886 h 3242474"/>
              <a:gd name="connsiteX3" fmla="*/ 2356122 w 3197595"/>
              <a:gd name="connsiteY3" fmla="*/ 560982 h 3242474"/>
              <a:gd name="connsiteX4" fmla="*/ 3197595 w 3197595"/>
              <a:gd name="connsiteY4" fmla="*/ 1828800 h 3242474"/>
              <a:gd name="connsiteX5" fmla="*/ 2249536 w 3197595"/>
              <a:gd name="connsiteY5" fmla="*/ 3107838 h 3242474"/>
              <a:gd name="connsiteX6" fmla="*/ 560981 w 3197595"/>
              <a:gd name="connsiteY6" fmla="*/ 2664663 h 3242474"/>
              <a:gd name="connsiteX7" fmla="*/ 336589 w 3197595"/>
              <a:gd name="connsiteY7" fmla="*/ 3242474 h 3242474"/>
              <a:gd name="connsiteX8" fmla="*/ 0 w 3197595"/>
              <a:gd name="connsiteY8" fmla="*/ 3236864 h 3242474"/>
              <a:gd name="connsiteX9" fmla="*/ 387077 w 3197595"/>
              <a:gd name="connsiteY9" fmla="*/ 2232708 h 3242474"/>
              <a:gd name="connsiteX10" fmla="*/ 1514650 w 3197595"/>
              <a:gd name="connsiteY10" fmla="*/ 1991485 h 3242474"/>
              <a:gd name="connsiteX11" fmla="*/ 1189281 w 3197595"/>
              <a:gd name="connsiteY11" fmla="*/ 959279 h 3242474"/>
              <a:gd name="connsiteX12" fmla="*/ 1004156 w 3197595"/>
              <a:gd name="connsiteY12" fmla="*/ 16828 h 3242474"/>
              <a:gd name="connsiteX0" fmla="*/ 1011476 w 3204915"/>
              <a:gd name="connsiteY0" fmla="*/ 16828 h 3242474"/>
              <a:gd name="connsiteX1" fmla="*/ 1409774 w 3204915"/>
              <a:gd name="connsiteY1" fmla="*/ 0 h 3242474"/>
              <a:gd name="connsiteX2" fmla="*/ 1628557 w 3204915"/>
              <a:gd name="connsiteY2" fmla="*/ 734886 h 3242474"/>
              <a:gd name="connsiteX3" fmla="*/ 2363442 w 3204915"/>
              <a:gd name="connsiteY3" fmla="*/ 560982 h 3242474"/>
              <a:gd name="connsiteX4" fmla="*/ 3204915 w 3204915"/>
              <a:gd name="connsiteY4" fmla="*/ 1828800 h 3242474"/>
              <a:gd name="connsiteX5" fmla="*/ 2256856 w 3204915"/>
              <a:gd name="connsiteY5" fmla="*/ 3107838 h 3242474"/>
              <a:gd name="connsiteX6" fmla="*/ 568301 w 3204915"/>
              <a:gd name="connsiteY6" fmla="*/ 2664663 h 3242474"/>
              <a:gd name="connsiteX7" fmla="*/ 343909 w 3204915"/>
              <a:gd name="connsiteY7" fmla="*/ 3242474 h 3242474"/>
              <a:gd name="connsiteX8" fmla="*/ 7320 w 3204915"/>
              <a:gd name="connsiteY8" fmla="*/ 3236864 h 3242474"/>
              <a:gd name="connsiteX9" fmla="*/ 394397 w 3204915"/>
              <a:gd name="connsiteY9" fmla="*/ 2232708 h 3242474"/>
              <a:gd name="connsiteX10" fmla="*/ 1521970 w 3204915"/>
              <a:gd name="connsiteY10" fmla="*/ 1991485 h 3242474"/>
              <a:gd name="connsiteX11" fmla="*/ 1196601 w 3204915"/>
              <a:gd name="connsiteY11" fmla="*/ 959279 h 3242474"/>
              <a:gd name="connsiteX12" fmla="*/ 1011476 w 3204915"/>
              <a:gd name="connsiteY12" fmla="*/ 16828 h 3242474"/>
              <a:gd name="connsiteX0" fmla="*/ 1007292 w 3200731"/>
              <a:gd name="connsiteY0" fmla="*/ 16828 h 3242474"/>
              <a:gd name="connsiteX1" fmla="*/ 1405590 w 3200731"/>
              <a:gd name="connsiteY1" fmla="*/ 0 h 3242474"/>
              <a:gd name="connsiteX2" fmla="*/ 1624373 w 3200731"/>
              <a:gd name="connsiteY2" fmla="*/ 734886 h 3242474"/>
              <a:gd name="connsiteX3" fmla="*/ 2359258 w 3200731"/>
              <a:gd name="connsiteY3" fmla="*/ 560982 h 3242474"/>
              <a:gd name="connsiteX4" fmla="*/ 3200731 w 3200731"/>
              <a:gd name="connsiteY4" fmla="*/ 1828800 h 3242474"/>
              <a:gd name="connsiteX5" fmla="*/ 2252672 w 3200731"/>
              <a:gd name="connsiteY5" fmla="*/ 3107838 h 3242474"/>
              <a:gd name="connsiteX6" fmla="*/ 564117 w 3200731"/>
              <a:gd name="connsiteY6" fmla="*/ 2664663 h 3242474"/>
              <a:gd name="connsiteX7" fmla="*/ 339725 w 3200731"/>
              <a:gd name="connsiteY7" fmla="*/ 3242474 h 3242474"/>
              <a:gd name="connsiteX8" fmla="*/ 3136 w 3200731"/>
              <a:gd name="connsiteY8" fmla="*/ 3236864 h 3242474"/>
              <a:gd name="connsiteX9" fmla="*/ 390213 w 3200731"/>
              <a:gd name="connsiteY9" fmla="*/ 2232708 h 3242474"/>
              <a:gd name="connsiteX10" fmla="*/ 1517786 w 3200731"/>
              <a:gd name="connsiteY10" fmla="*/ 1991485 h 3242474"/>
              <a:gd name="connsiteX11" fmla="*/ 1192417 w 3200731"/>
              <a:gd name="connsiteY11" fmla="*/ 959279 h 3242474"/>
              <a:gd name="connsiteX12" fmla="*/ 1007292 w 3200731"/>
              <a:gd name="connsiteY12" fmla="*/ 16828 h 3242474"/>
              <a:gd name="connsiteX0" fmla="*/ 1051443 w 3244882"/>
              <a:gd name="connsiteY0" fmla="*/ 16828 h 3242474"/>
              <a:gd name="connsiteX1" fmla="*/ 1449741 w 3244882"/>
              <a:gd name="connsiteY1" fmla="*/ 0 h 3242474"/>
              <a:gd name="connsiteX2" fmla="*/ 1668524 w 3244882"/>
              <a:gd name="connsiteY2" fmla="*/ 734886 h 3242474"/>
              <a:gd name="connsiteX3" fmla="*/ 2403409 w 3244882"/>
              <a:gd name="connsiteY3" fmla="*/ 560982 h 3242474"/>
              <a:gd name="connsiteX4" fmla="*/ 3244882 w 3244882"/>
              <a:gd name="connsiteY4" fmla="*/ 1828800 h 3242474"/>
              <a:gd name="connsiteX5" fmla="*/ 2296823 w 3244882"/>
              <a:gd name="connsiteY5" fmla="*/ 3107838 h 3242474"/>
              <a:gd name="connsiteX6" fmla="*/ 608268 w 3244882"/>
              <a:gd name="connsiteY6" fmla="*/ 2664663 h 3242474"/>
              <a:gd name="connsiteX7" fmla="*/ 383876 w 3244882"/>
              <a:gd name="connsiteY7" fmla="*/ 3242474 h 3242474"/>
              <a:gd name="connsiteX8" fmla="*/ 2408 w 3244882"/>
              <a:gd name="connsiteY8" fmla="*/ 3236864 h 3242474"/>
              <a:gd name="connsiteX9" fmla="*/ 434364 w 3244882"/>
              <a:gd name="connsiteY9" fmla="*/ 2232708 h 3242474"/>
              <a:gd name="connsiteX10" fmla="*/ 1561937 w 3244882"/>
              <a:gd name="connsiteY10" fmla="*/ 1991485 h 3242474"/>
              <a:gd name="connsiteX11" fmla="*/ 1236568 w 3244882"/>
              <a:gd name="connsiteY11" fmla="*/ 959279 h 3242474"/>
              <a:gd name="connsiteX12" fmla="*/ 1051443 w 3244882"/>
              <a:gd name="connsiteY12" fmla="*/ 16828 h 3242474"/>
              <a:gd name="connsiteX0" fmla="*/ 1049313 w 3242752"/>
              <a:gd name="connsiteY0" fmla="*/ 16828 h 3242474"/>
              <a:gd name="connsiteX1" fmla="*/ 1447611 w 3242752"/>
              <a:gd name="connsiteY1" fmla="*/ 0 h 3242474"/>
              <a:gd name="connsiteX2" fmla="*/ 1666394 w 3242752"/>
              <a:gd name="connsiteY2" fmla="*/ 734886 h 3242474"/>
              <a:gd name="connsiteX3" fmla="*/ 2401279 w 3242752"/>
              <a:gd name="connsiteY3" fmla="*/ 560982 h 3242474"/>
              <a:gd name="connsiteX4" fmla="*/ 3242752 w 3242752"/>
              <a:gd name="connsiteY4" fmla="*/ 1828800 h 3242474"/>
              <a:gd name="connsiteX5" fmla="*/ 2294693 w 3242752"/>
              <a:gd name="connsiteY5" fmla="*/ 3107838 h 3242474"/>
              <a:gd name="connsiteX6" fmla="*/ 606138 w 3242752"/>
              <a:gd name="connsiteY6" fmla="*/ 2664663 h 3242474"/>
              <a:gd name="connsiteX7" fmla="*/ 381746 w 3242752"/>
              <a:gd name="connsiteY7" fmla="*/ 3242474 h 3242474"/>
              <a:gd name="connsiteX8" fmla="*/ 278 w 3242752"/>
              <a:gd name="connsiteY8" fmla="*/ 3236864 h 3242474"/>
              <a:gd name="connsiteX9" fmla="*/ 432234 w 3242752"/>
              <a:gd name="connsiteY9" fmla="*/ 2232708 h 3242474"/>
              <a:gd name="connsiteX10" fmla="*/ 1559807 w 3242752"/>
              <a:gd name="connsiteY10" fmla="*/ 1991485 h 3242474"/>
              <a:gd name="connsiteX11" fmla="*/ 1234438 w 3242752"/>
              <a:gd name="connsiteY11" fmla="*/ 959279 h 3242474"/>
              <a:gd name="connsiteX12" fmla="*/ 1049313 w 3242752"/>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34409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516103 w 3203206"/>
              <a:gd name="connsiteY9" fmla="*/ 224953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03570" h="3242474">
                <a:moveTo>
                  <a:pt x="1049035" y="16828"/>
                </a:moveTo>
                <a:lnTo>
                  <a:pt x="1447333" y="0"/>
                </a:lnTo>
                <a:cubicBezTo>
                  <a:pt x="1441724" y="284231"/>
                  <a:pt x="1413674" y="613340"/>
                  <a:pt x="1666116" y="734886"/>
                </a:cubicBezTo>
                <a:cubicBezTo>
                  <a:pt x="1888639" y="783504"/>
                  <a:pt x="1937256" y="473095"/>
                  <a:pt x="2401001" y="560982"/>
                </a:cubicBezTo>
                <a:cubicBezTo>
                  <a:pt x="2875965" y="635779"/>
                  <a:pt x="3216295" y="1035945"/>
                  <a:pt x="3203206" y="1834409"/>
                </a:cubicBezTo>
                <a:cubicBezTo>
                  <a:pt x="3175156" y="2587994"/>
                  <a:pt x="2844177" y="2814257"/>
                  <a:pt x="2300025" y="3046130"/>
                </a:cubicBezTo>
                <a:cubicBezTo>
                  <a:pt x="1406194" y="3347190"/>
                  <a:pt x="820903" y="2705801"/>
                  <a:pt x="605860" y="2664663"/>
                </a:cubicBezTo>
                <a:cubicBezTo>
                  <a:pt x="379598" y="2621655"/>
                  <a:pt x="355288" y="2954503"/>
                  <a:pt x="381468" y="3242474"/>
                </a:cubicBezTo>
                <a:lnTo>
                  <a:pt x="0" y="3236864"/>
                </a:lnTo>
                <a:cubicBezTo>
                  <a:pt x="9350" y="2823607"/>
                  <a:pt x="-31788" y="2191567"/>
                  <a:pt x="516103" y="2249538"/>
                </a:cubicBezTo>
                <a:cubicBezTo>
                  <a:pt x="918138" y="2305637"/>
                  <a:pt x="1303347" y="2423441"/>
                  <a:pt x="1559529" y="1991485"/>
                </a:cubicBezTo>
                <a:cubicBezTo>
                  <a:pt x="1720344" y="1686686"/>
                  <a:pt x="1701645" y="1337006"/>
                  <a:pt x="1234160" y="959279"/>
                </a:cubicBezTo>
                <a:cubicBezTo>
                  <a:pt x="1155622" y="891961"/>
                  <a:pt x="981717" y="516102"/>
                  <a:pt x="1049035" y="1682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15" name="Freeform 50">
            <a:extLst>
              <a:ext uri="{FF2B5EF4-FFF2-40B4-BE49-F238E27FC236}">
                <a16:creationId xmlns:a16="http://schemas.microsoft.com/office/drawing/2014/main" id="{930B1E65-E768-BC8C-67BE-44B11AF33E0C}"/>
              </a:ext>
            </a:extLst>
          </p:cNvPr>
          <p:cNvSpPr>
            <a:spLocks noChangeAspect="1"/>
          </p:cNvSpPr>
          <p:nvPr/>
        </p:nvSpPr>
        <p:spPr>
          <a:xfrm>
            <a:off x="4475873" y="1727541"/>
            <a:ext cx="529812" cy="447396"/>
          </a:xfrm>
          <a:custGeom>
            <a:avLst/>
            <a:gdLst/>
            <a:ahLst/>
            <a:cxnLst/>
            <a:rect l="l" t="t" r="r" b="b"/>
            <a:pathLst>
              <a:path w="3213653" h="2719059">
                <a:moveTo>
                  <a:pt x="1378151" y="1333546"/>
                </a:moveTo>
                <a:cubicBezTo>
                  <a:pt x="1319627" y="1375402"/>
                  <a:pt x="1250513" y="1400241"/>
                  <a:pt x="1177640" y="1404742"/>
                </a:cubicBezTo>
                <a:cubicBezTo>
                  <a:pt x="1183273" y="1421668"/>
                  <a:pt x="1185388" y="1439329"/>
                  <a:pt x="1185029" y="1457608"/>
                </a:cubicBezTo>
                <a:lnTo>
                  <a:pt x="1182201" y="1517198"/>
                </a:lnTo>
                <a:cubicBezTo>
                  <a:pt x="1256472" y="1514781"/>
                  <a:pt x="1326341" y="1484168"/>
                  <a:pt x="1378151" y="1432005"/>
                </a:cubicBezTo>
                <a:close/>
                <a:moveTo>
                  <a:pt x="1765736" y="0"/>
                </a:moveTo>
                <a:cubicBezTo>
                  <a:pt x="1820598" y="0"/>
                  <a:pt x="1865072" y="44474"/>
                  <a:pt x="1865072" y="99336"/>
                </a:cubicBezTo>
                <a:lnTo>
                  <a:pt x="1865072" y="1145199"/>
                </a:lnTo>
                <a:cubicBezTo>
                  <a:pt x="1927584" y="1198906"/>
                  <a:pt x="2002197" y="1234373"/>
                  <a:pt x="2081262" y="1252128"/>
                </a:cubicBezTo>
                <a:cubicBezTo>
                  <a:pt x="2096727" y="1219747"/>
                  <a:pt x="2112543" y="1186289"/>
                  <a:pt x="2123992" y="1149920"/>
                </a:cubicBezTo>
                <a:cubicBezTo>
                  <a:pt x="1899600" y="1041464"/>
                  <a:pt x="1832282" y="585198"/>
                  <a:pt x="1933258" y="437473"/>
                </a:cubicBezTo>
                <a:cubicBezTo>
                  <a:pt x="2028156" y="327848"/>
                  <a:pt x="2131647" y="265468"/>
                  <a:pt x="2345195" y="261608"/>
                </a:cubicBezTo>
                <a:cubicBezTo>
                  <a:pt x="2375702" y="261056"/>
                  <a:pt x="2408455" y="261699"/>
                  <a:pt x="2443750" y="263569"/>
                </a:cubicBezTo>
                <a:cubicBezTo>
                  <a:pt x="2954244" y="291618"/>
                  <a:pt x="3189856" y="886259"/>
                  <a:pt x="3206686" y="1323824"/>
                </a:cubicBezTo>
                <a:cubicBezTo>
                  <a:pt x="3247823" y="2015701"/>
                  <a:pt x="3103839" y="2270013"/>
                  <a:pt x="2853267" y="2462617"/>
                </a:cubicBezTo>
                <a:cubicBezTo>
                  <a:pt x="2511068" y="2735627"/>
                  <a:pt x="2157650" y="2470097"/>
                  <a:pt x="2084722" y="2170906"/>
                </a:cubicBezTo>
                <a:cubicBezTo>
                  <a:pt x="2058544" y="2038140"/>
                  <a:pt x="2127730" y="1922204"/>
                  <a:pt x="2202528" y="1800658"/>
                </a:cubicBezTo>
                <a:lnTo>
                  <a:pt x="2143866" y="1730900"/>
                </a:lnTo>
                <a:cubicBezTo>
                  <a:pt x="2096151" y="1741682"/>
                  <a:pt x="2046910" y="1746675"/>
                  <a:pt x="1997032" y="1746402"/>
                </a:cubicBezTo>
                <a:lnTo>
                  <a:pt x="1887189" y="1736891"/>
                </a:lnTo>
                <a:lnTo>
                  <a:pt x="1887189" y="2619722"/>
                </a:lnTo>
                <a:cubicBezTo>
                  <a:pt x="1887189" y="2674584"/>
                  <a:pt x="1842715" y="2719058"/>
                  <a:pt x="1787853" y="2719058"/>
                </a:cubicBezTo>
                <a:cubicBezTo>
                  <a:pt x="1732991" y="2719058"/>
                  <a:pt x="1688517" y="2674584"/>
                  <a:pt x="1688517" y="2619722"/>
                </a:cubicBezTo>
                <a:lnTo>
                  <a:pt x="1688517" y="1730093"/>
                </a:lnTo>
                <a:cubicBezTo>
                  <a:pt x="1688517" y="1710960"/>
                  <a:pt x="1693926" y="1693091"/>
                  <a:pt x="1704798" y="1678857"/>
                </a:cubicBezTo>
                <a:cubicBezTo>
                  <a:pt x="1659024" y="1659660"/>
                  <a:pt x="1616387" y="1633873"/>
                  <a:pt x="1576823" y="1603655"/>
                </a:cubicBezTo>
                <a:lnTo>
                  <a:pt x="1576823" y="2619723"/>
                </a:lnTo>
                <a:cubicBezTo>
                  <a:pt x="1576823" y="2674585"/>
                  <a:pt x="1532349" y="2719059"/>
                  <a:pt x="1477487" y="2719059"/>
                </a:cubicBezTo>
                <a:cubicBezTo>
                  <a:pt x="1422625" y="2719059"/>
                  <a:pt x="1378151" y="2674585"/>
                  <a:pt x="1378151" y="2619723"/>
                </a:cubicBezTo>
                <a:lnTo>
                  <a:pt x="1378151" y="1615564"/>
                </a:lnTo>
                <a:cubicBezTo>
                  <a:pt x="1313743" y="1650180"/>
                  <a:pt x="1240907" y="1668612"/>
                  <a:pt x="1165758" y="1668570"/>
                </a:cubicBezTo>
                <a:lnTo>
                  <a:pt x="1143358" y="1665899"/>
                </a:lnTo>
                <a:cubicBezTo>
                  <a:pt x="1108602" y="1733381"/>
                  <a:pt x="1056017" y="1769960"/>
                  <a:pt x="1011125" y="1833465"/>
                </a:cubicBezTo>
                <a:cubicBezTo>
                  <a:pt x="1085923" y="1955011"/>
                  <a:pt x="1155109" y="2070947"/>
                  <a:pt x="1128931" y="2203713"/>
                </a:cubicBezTo>
                <a:cubicBezTo>
                  <a:pt x="1056003" y="2502904"/>
                  <a:pt x="702585" y="2768434"/>
                  <a:pt x="360386" y="2495424"/>
                </a:cubicBezTo>
                <a:cubicBezTo>
                  <a:pt x="109814" y="2302820"/>
                  <a:pt x="-34170" y="2048508"/>
                  <a:pt x="6967" y="1356631"/>
                </a:cubicBezTo>
                <a:cubicBezTo>
                  <a:pt x="23797" y="919066"/>
                  <a:pt x="259409" y="324425"/>
                  <a:pt x="769903" y="296376"/>
                </a:cubicBezTo>
                <a:cubicBezTo>
                  <a:pt x="805198" y="294506"/>
                  <a:pt x="837951" y="293863"/>
                  <a:pt x="868458" y="294415"/>
                </a:cubicBezTo>
                <a:cubicBezTo>
                  <a:pt x="1082006" y="298276"/>
                  <a:pt x="1185497" y="360655"/>
                  <a:pt x="1280395" y="470280"/>
                </a:cubicBezTo>
                <a:cubicBezTo>
                  <a:pt x="1381371" y="618005"/>
                  <a:pt x="1314053" y="1074271"/>
                  <a:pt x="1089661" y="1182727"/>
                </a:cubicBezTo>
                <a:cubicBezTo>
                  <a:pt x="1098183" y="1209798"/>
                  <a:pt x="1109125" y="1235256"/>
                  <a:pt x="1120578" y="1259840"/>
                </a:cubicBezTo>
                <a:cubicBezTo>
                  <a:pt x="1123656" y="1260899"/>
                  <a:pt x="1126770" y="1260948"/>
                  <a:pt x="1129891" y="1260950"/>
                </a:cubicBezTo>
                <a:cubicBezTo>
                  <a:pt x="1227949" y="1261006"/>
                  <a:pt x="1320161" y="1214330"/>
                  <a:pt x="1378151" y="1135267"/>
                </a:cubicBezTo>
                <a:lnTo>
                  <a:pt x="1378151" y="118395"/>
                </a:lnTo>
                <a:cubicBezTo>
                  <a:pt x="1378151" y="63533"/>
                  <a:pt x="1422625" y="19059"/>
                  <a:pt x="1477487" y="19059"/>
                </a:cubicBezTo>
                <a:cubicBezTo>
                  <a:pt x="1532349" y="19059"/>
                  <a:pt x="1576823" y="63533"/>
                  <a:pt x="1576823" y="118395"/>
                </a:cubicBezTo>
                <a:lnTo>
                  <a:pt x="1576823" y="1413063"/>
                </a:lnTo>
                <a:cubicBezTo>
                  <a:pt x="1680597" y="1536757"/>
                  <a:pt x="1834575" y="1607590"/>
                  <a:pt x="1997786" y="1608484"/>
                </a:cubicBezTo>
                <a:lnTo>
                  <a:pt x="2057480" y="1605248"/>
                </a:lnTo>
                <a:cubicBezTo>
                  <a:pt x="2038910" y="1561698"/>
                  <a:pt x="2027992" y="1505121"/>
                  <a:pt x="2028624" y="1424801"/>
                </a:cubicBezTo>
                <a:lnTo>
                  <a:pt x="2034537" y="1382501"/>
                </a:lnTo>
                <a:cubicBezTo>
                  <a:pt x="1972012" y="1367348"/>
                  <a:pt x="1912047" y="1342676"/>
                  <a:pt x="1856155" y="1310037"/>
                </a:cubicBezTo>
                <a:cubicBezTo>
                  <a:pt x="1840993" y="1344880"/>
                  <a:pt x="1806188" y="1369059"/>
                  <a:pt x="1765736" y="1369059"/>
                </a:cubicBezTo>
                <a:cubicBezTo>
                  <a:pt x="1710874" y="1369059"/>
                  <a:pt x="1666400" y="1324585"/>
                  <a:pt x="1666400" y="1269723"/>
                </a:cubicBezTo>
                <a:lnTo>
                  <a:pt x="1666400" y="99336"/>
                </a:lnTo>
                <a:cubicBezTo>
                  <a:pt x="1666400" y="44474"/>
                  <a:pt x="1710874" y="0"/>
                  <a:pt x="176573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16" name="Teardrop 9">
            <a:extLst>
              <a:ext uri="{FF2B5EF4-FFF2-40B4-BE49-F238E27FC236}">
                <a16:creationId xmlns:a16="http://schemas.microsoft.com/office/drawing/2014/main" id="{5812A52C-39EF-4575-D8D1-1D1B20E7414D}"/>
              </a:ext>
            </a:extLst>
          </p:cNvPr>
          <p:cNvSpPr>
            <a:spLocks noChangeAspect="1"/>
          </p:cNvSpPr>
          <p:nvPr/>
        </p:nvSpPr>
        <p:spPr>
          <a:xfrm rot="18900000">
            <a:off x="6200642" y="2750914"/>
            <a:ext cx="512877" cy="437727"/>
          </a:xfrm>
          <a:custGeom>
            <a:avLst/>
            <a:gdLst/>
            <a:ahLst/>
            <a:cxnLst/>
            <a:rect l="l" t="t" r="r" b="b"/>
            <a:pathLst>
              <a:path w="3552042" h="3031575">
                <a:moveTo>
                  <a:pt x="1499560" y="1284945"/>
                </a:moveTo>
                <a:lnTo>
                  <a:pt x="1272419" y="1057805"/>
                </a:lnTo>
                <a:lnTo>
                  <a:pt x="1054631" y="1275593"/>
                </a:lnTo>
                <a:lnTo>
                  <a:pt x="836843" y="1057805"/>
                </a:lnTo>
                <a:lnTo>
                  <a:pt x="609703" y="1284945"/>
                </a:lnTo>
                <a:lnTo>
                  <a:pt x="827491" y="1502733"/>
                </a:lnTo>
                <a:lnTo>
                  <a:pt x="609703" y="1720522"/>
                </a:lnTo>
                <a:lnTo>
                  <a:pt x="836843" y="1947662"/>
                </a:lnTo>
                <a:lnTo>
                  <a:pt x="1054631" y="1729874"/>
                </a:lnTo>
                <a:lnTo>
                  <a:pt x="1272419" y="1947662"/>
                </a:lnTo>
                <a:lnTo>
                  <a:pt x="1499560" y="1720522"/>
                </a:lnTo>
                <a:lnTo>
                  <a:pt x="1281771" y="1502733"/>
                </a:lnTo>
                <a:close/>
                <a:moveTo>
                  <a:pt x="3552042" y="1021270"/>
                </a:moveTo>
                <a:cubicBezTo>
                  <a:pt x="3346428" y="1488389"/>
                  <a:pt x="3240687" y="1885112"/>
                  <a:pt x="3146822" y="2229032"/>
                </a:cubicBezTo>
                <a:cubicBezTo>
                  <a:pt x="3047091" y="2666397"/>
                  <a:pt x="2787512" y="3031575"/>
                  <a:pt x="2344279" y="3031575"/>
                </a:cubicBezTo>
                <a:cubicBezTo>
                  <a:pt x="1991740" y="3031575"/>
                  <a:pt x="1692293" y="2804263"/>
                  <a:pt x="1587926" y="2487045"/>
                </a:cubicBezTo>
                <a:cubicBezTo>
                  <a:pt x="1859795" y="2308350"/>
                  <a:pt x="2033031" y="1980125"/>
                  <a:pt x="2117061" y="1611614"/>
                </a:cubicBezTo>
                <a:cubicBezTo>
                  <a:pt x="2127904" y="1571883"/>
                  <a:pt x="2138872" y="1531598"/>
                  <a:pt x="2150086" y="1490753"/>
                </a:cubicBezTo>
                <a:cubicBezTo>
                  <a:pt x="2212338" y="1465032"/>
                  <a:pt x="2277652" y="1444164"/>
                  <a:pt x="2344279" y="1426490"/>
                </a:cubicBezTo>
                <a:cubicBezTo>
                  <a:pt x="2764465" y="1315024"/>
                  <a:pt x="3073190" y="1226884"/>
                  <a:pt x="3552042" y="1021270"/>
                </a:cubicBezTo>
                <a:close/>
                <a:moveTo>
                  <a:pt x="2557365" y="0"/>
                </a:moveTo>
                <a:cubicBezTo>
                  <a:pt x="2295797" y="594236"/>
                  <a:pt x="2161281" y="1098917"/>
                  <a:pt x="2041873" y="1536428"/>
                </a:cubicBezTo>
                <a:cubicBezTo>
                  <a:pt x="1915003" y="2092812"/>
                  <a:pt x="1584785" y="2557364"/>
                  <a:pt x="1020937" y="2557364"/>
                </a:cubicBezTo>
                <a:cubicBezTo>
                  <a:pt x="457089" y="2557364"/>
                  <a:pt x="0" y="2100276"/>
                  <a:pt x="0" y="1536428"/>
                </a:cubicBezTo>
                <a:cubicBezTo>
                  <a:pt x="0" y="972580"/>
                  <a:pt x="475939" y="660066"/>
                  <a:pt x="1020937" y="515492"/>
                </a:cubicBezTo>
                <a:cubicBezTo>
                  <a:pt x="1555467" y="373694"/>
                  <a:pt x="1948204" y="261568"/>
                  <a:pt x="255736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7" name="Freeform 97">
            <a:extLst>
              <a:ext uri="{FF2B5EF4-FFF2-40B4-BE49-F238E27FC236}">
                <a16:creationId xmlns:a16="http://schemas.microsoft.com/office/drawing/2014/main" id="{3E2A2D06-5DB0-B459-0012-03BF9C4B191E}"/>
              </a:ext>
            </a:extLst>
          </p:cNvPr>
          <p:cNvSpPr>
            <a:spLocks noChangeAspect="1"/>
          </p:cNvSpPr>
          <p:nvPr/>
        </p:nvSpPr>
        <p:spPr>
          <a:xfrm>
            <a:off x="6920694" y="1719922"/>
            <a:ext cx="619107" cy="462636"/>
          </a:xfrm>
          <a:custGeom>
            <a:avLst/>
            <a:gdLst/>
            <a:ahLst/>
            <a:cxnLst/>
            <a:rect l="l" t="t" r="r" b="b"/>
            <a:pathLst>
              <a:path w="3246245" h="2425805">
                <a:moveTo>
                  <a:pt x="2545666" y="706851"/>
                </a:moveTo>
                <a:cubicBezTo>
                  <a:pt x="2704742" y="706851"/>
                  <a:pt x="2833698" y="835807"/>
                  <a:pt x="2833698" y="994883"/>
                </a:cubicBezTo>
                <a:cubicBezTo>
                  <a:pt x="2833698" y="1153959"/>
                  <a:pt x="2704742" y="1282915"/>
                  <a:pt x="2545666" y="1282915"/>
                </a:cubicBezTo>
                <a:cubicBezTo>
                  <a:pt x="2386590" y="1282915"/>
                  <a:pt x="2257634" y="1153959"/>
                  <a:pt x="2257634" y="994883"/>
                </a:cubicBezTo>
                <a:cubicBezTo>
                  <a:pt x="2257634" y="835807"/>
                  <a:pt x="2386590" y="706851"/>
                  <a:pt x="2545666" y="706851"/>
                </a:cubicBezTo>
                <a:close/>
                <a:moveTo>
                  <a:pt x="700580" y="706851"/>
                </a:moveTo>
                <a:cubicBezTo>
                  <a:pt x="859656" y="706851"/>
                  <a:pt x="988612" y="835807"/>
                  <a:pt x="988612" y="994883"/>
                </a:cubicBezTo>
                <a:cubicBezTo>
                  <a:pt x="988612" y="1153959"/>
                  <a:pt x="859656" y="1282915"/>
                  <a:pt x="700580" y="1282915"/>
                </a:cubicBezTo>
                <a:cubicBezTo>
                  <a:pt x="541504" y="1282915"/>
                  <a:pt x="412548" y="1153959"/>
                  <a:pt x="412548" y="994883"/>
                </a:cubicBezTo>
                <a:cubicBezTo>
                  <a:pt x="412548" y="835807"/>
                  <a:pt x="541504" y="706851"/>
                  <a:pt x="700580" y="706851"/>
                </a:cubicBezTo>
                <a:close/>
                <a:moveTo>
                  <a:pt x="1619971" y="0"/>
                </a:moveTo>
                <a:cubicBezTo>
                  <a:pt x="1621025" y="5"/>
                  <a:pt x="1622076" y="12"/>
                  <a:pt x="1623123" y="141"/>
                </a:cubicBezTo>
                <a:cubicBezTo>
                  <a:pt x="1624170" y="12"/>
                  <a:pt x="1625221" y="5"/>
                  <a:pt x="1626275" y="0"/>
                </a:cubicBezTo>
                <a:lnTo>
                  <a:pt x="1626274" y="282"/>
                </a:lnTo>
                <a:cubicBezTo>
                  <a:pt x="1966825" y="4283"/>
                  <a:pt x="1974816" y="220494"/>
                  <a:pt x="2177568" y="171426"/>
                </a:cubicBezTo>
                <a:cubicBezTo>
                  <a:pt x="2600959" y="50212"/>
                  <a:pt x="2963165" y="85364"/>
                  <a:pt x="3172404" y="310875"/>
                </a:cubicBezTo>
                <a:cubicBezTo>
                  <a:pt x="3300075" y="473051"/>
                  <a:pt x="3301971" y="794993"/>
                  <a:pt x="2851767" y="1164523"/>
                </a:cubicBezTo>
                <a:cubicBezTo>
                  <a:pt x="2918303" y="1029844"/>
                  <a:pt x="2927052" y="857771"/>
                  <a:pt x="2799829" y="746887"/>
                </a:cubicBezTo>
                <a:cubicBezTo>
                  <a:pt x="3115459" y="786295"/>
                  <a:pt x="3165949" y="533368"/>
                  <a:pt x="3049873" y="419809"/>
                </a:cubicBezTo>
                <a:cubicBezTo>
                  <a:pt x="2811516" y="207658"/>
                  <a:pt x="2338612" y="298041"/>
                  <a:pt x="2253222" y="493802"/>
                </a:cubicBezTo>
                <a:cubicBezTo>
                  <a:pt x="2139861" y="783555"/>
                  <a:pt x="2165869" y="1185485"/>
                  <a:pt x="2076302" y="1369861"/>
                </a:cubicBezTo>
                <a:cubicBezTo>
                  <a:pt x="1906668" y="1634081"/>
                  <a:pt x="1716639" y="1881305"/>
                  <a:pt x="1713569" y="2080938"/>
                </a:cubicBezTo>
                <a:cubicBezTo>
                  <a:pt x="1706472" y="2158984"/>
                  <a:pt x="1709123" y="2405980"/>
                  <a:pt x="1625847" y="2423204"/>
                </a:cubicBezTo>
                <a:cubicBezTo>
                  <a:pt x="1625847" y="2424071"/>
                  <a:pt x="1625843" y="2424938"/>
                  <a:pt x="1625839" y="2425805"/>
                </a:cubicBezTo>
                <a:lnTo>
                  <a:pt x="1623123" y="2424507"/>
                </a:lnTo>
                <a:lnTo>
                  <a:pt x="1620407" y="2425805"/>
                </a:lnTo>
                <a:cubicBezTo>
                  <a:pt x="1620403" y="2424938"/>
                  <a:pt x="1620399" y="2424071"/>
                  <a:pt x="1620399" y="2423204"/>
                </a:cubicBezTo>
                <a:cubicBezTo>
                  <a:pt x="1537123" y="2405980"/>
                  <a:pt x="1539774" y="2158984"/>
                  <a:pt x="1532677" y="2080938"/>
                </a:cubicBezTo>
                <a:cubicBezTo>
                  <a:pt x="1529607" y="1881305"/>
                  <a:pt x="1339578" y="1634081"/>
                  <a:pt x="1169944" y="1369861"/>
                </a:cubicBezTo>
                <a:cubicBezTo>
                  <a:pt x="1080377" y="1185485"/>
                  <a:pt x="1106385" y="783555"/>
                  <a:pt x="993024" y="493802"/>
                </a:cubicBezTo>
                <a:cubicBezTo>
                  <a:pt x="907634" y="298041"/>
                  <a:pt x="434730" y="207658"/>
                  <a:pt x="196373" y="419809"/>
                </a:cubicBezTo>
                <a:cubicBezTo>
                  <a:pt x="80297" y="533368"/>
                  <a:pt x="130787" y="786295"/>
                  <a:pt x="446417" y="746887"/>
                </a:cubicBezTo>
                <a:cubicBezTo>
                  <a:pt x="319194" y="857771"/>
                  <a:pt x="327943" y="1029844"/>
                  <a:pt x="394479" y="1164523"/>
                </a:cubicBezTo>
                <a:cubicBezTo>
                  <a:pt x="-55725" y="794993"/>
                  <a:pt x="-53829" y="473051"/>
                  <a:pt x="73842" y="310875"/>
                </a:cubicBezTo>
                <a:cubicBezTo>
                  <a:pt x="283081" y="85364"/>
                  <a:pt x="645287" y="50212"/>
                  <a:pt x="1068678" y="171426"/>
                </a:cubicBezTo>
                <a:cubicBezTo>
                  <a:pt x="1271430" y="220494"/>
                  <a:pt x="1279421" y="4283"/>
                  <a:pt x="1619972" y="28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18" name="Donut 22">
            <a:extLst>
              <a:ext uri="{FF2B5EF4-FFF2-40B4-BE49-F238E27FC236}">
                <a16:creationId xmlns:a16="http://schemas.microsoft.com/office/drawing/2014/main" id="{477A0D9B-A999-AEF7-A0CC-43A9C04AA6D5}"/>
              </a:ext>
            </a:extLst>
          </p:cNvPr>
          <p:cNvSpPr>
            <a:spLocks noChangeAspect="1"/>
          </p:cNvSpPr>
          <p:nvPr/>
        </p:nvSpPr>
        <p:spPr>
          <a:xfrm>
            <a:off x="8637315" y="1815555"/>
            <a:ext cx="529812" cy="271370"/>
          </a:xfrm>
          <a:custGeom>
            <a:avLst/>
            <a:gdLst/>
            <a:ahLst/>
            <a:cxnLst/>
            <a:rect l="l" t="t" r="r" b="b"/>
            <a:pathLst>
              <a:path w="3372524" h="1727404">
                <a:moveTo>
                  <a:pt x="1758003" y="666958"/>
                </a:moveTo>
                <a:cubicBezTo>
                  <a:pt x="1703684" y="666958"/>
                  <a:pt x="1659649" y="710993"/>
                  <a:pt x="1659649" y="765312"/>
                </a:cubicBezTo>
                <a:cubicBezTo>
                  <a:pt x="1659649" y="819631"/>
                  <a:pt x="1703684" y="863666"/>
                  <a:pt x="1758003" y="863666"/>
                </a:cubicBezTo>
                <a:cubicBezTo>
                  <a:pt x="1812322" y="863666"/>
                  <a:pt x="1856357" y="819631"/>
                  <a:pt x="1856357" y="765312"/>
                </a:cubicBezTo>
                <a:cubicBezTo>
                  <a:pt x="1856357" y="710993"/>
                  <a:pt x="1812322" y="666958"/>
                  <a:pt x="1758003" y="666958"/>
                </a:cubicBezTo>
                <a:close/>
                <a:moveTo>
                  <a:pt x="1686261" y="586208"/>
                </a:moveTo>
                <a:cubicBezTo>
                  <a:pt x="1849880" y="586208"/>
                  <a:pt x="1982519" y="718847"/>
                  <a:pt x="1982519" y="882466"/>
                </a:cubicBezTo>
                <a:cubicBezTo>
                  <a:pt x="1982519" y="1046085"/>
                  <a:pt x="1849880" y="1178724"/>
                  <a:pt x="1686261" y="1178724"/>
                </a:cubicBezTo>
                <a:cubicBezTo>
                  <a:pt x="1522642" y="1178724"/>
                  <a:pt x="1390003" y="1046085"/>
                  <a:pt x="1390003" y="882466"/>
                </a:cubicBezTo>
                <a:cubicBezTo>
                  <a:pt x="1390003" y="718847"/>
                  <a:pt x="1522642" y="586208"/>
                  <a:pt x="1686261" y="586208"/>
                </a:cubicBezTo>
                <a:close/>
                <a:moveTo>
                  <a:pt x="1686262" y="448985"/>
                </a:moveTo>
                <a:cubicBezTo>
                  <a:pt x="1446857" y="448985"/>
                  <a:pt x="1252780" y="643062"/>
                  <a:pt x="1252780" y="882467"/>
                </a:cubicBezTo>
                <a:cubicBezTo>
                  <a:pt x="1252780" y="1121872"/>
                  <a:pt x="1446857" y="1315949"/>
                  <a:pt x="1686262" y="1315949"/>
                </a:cubicBezTo>
                <a:cubicBezTo>
                  <a:pt x="1925667" y="1315949"/>
                  <a:pt x="2119744" y="1121872"/>
                  <a:pt x="2119744" y="882467"/>
                </a:cubicBezTo>
                <a:cubicBezTo>
                  <a:pt x="2119744" y="643062"/>
                  <a:pt x="1925667" y="448985"/>
                  <a:pt x="1686262" y="448985"/>
                </a:cubicBezTo>
                <a:close/>
                <a:moveTo>
                  <a:pt x="1893261" y="271274"/>
                </a:moveTo>
                <a:cubicBezTo>
                  <a:pt x="2150128" y="355123"/>
                  <a:pt x="2334334" y="597283"/>
                  <a:pt x="2334334" y="882467"/>
                </a:cubicBezTo>
                <a:cubicBezTo>
                  <a:pt x="2334334" y="1103921"/>
                  <a:pt x="2223259" y="1299432"/>
                  <a:pt x="2053457" y="1415856"/>
                </a:cubicBezTo>
                <a:cubicBezTo>
                  <a:pt x="2494577" y="1286853"/>
                  <a:pt x="2931337" y="1005905"/>
                  <a:pt x="2940842" y="882353"/>
                </a:cubicBezTo>
                <a:lnTo>
                  <a:pt x="2946401" y="882364"/>
                </a:lnTo>
                <a:lnTo>
                  <a:pt x="2943679" y="877137"/>
                </a:lnTo>
                <a:lnTo>
                  <a:pt x="2946401" y="872130"/>
                </a:lnTo>
                <a:lnTo>
                  <a:pt x="2941077" y="872141"/>
                </a:lnTo>
                <a:cubicBezTo>
                  <a:pt x="2875996" y="732702"/>
                  <a:pt x="2369865" y="377972"/>
                  <a:pt x="1893261" y="271274"/>
                </a:cubicBezTo>
                <a:close/>
                <a:moveTo>
                  <a:pt x="1525754" y="256843"/>
                </a:moveTo>
                <a:cubicBezTo>
                  <a:pt x="984953" y="339274"/>
                  <a:pt x="426123" y="752145"/>
                  <a:pt x="426123" y="877021"/>
                </a:cubicBezTo>
                <a:lnTo>
                  <a:pt x="426123" y="877247"/>
                </a:lnTo>
                <a:cubicBezTo>
                  <a:pt x="439083" y="984175"/>
                  <a:pt x="877625" y="1311577"/>
                  <a:pt x="1355183" y="1436828"/>
                </a:cubicBezTo>
                <a:cubicBezTo>
                  <a:pt x="1164798" y="1325758"/>
                  <a:pt x="1038190" y="1118898"/>
                  <a:pt x="1038190" y="882467"/>
                </a:cubicBezTo>
                <a:cubicBezTo>
                  <a:pt x="1038190" y="580157"/>
                  <a:pt x="1245184" y="326193"/>
                  <a:pt x="1525754" y="256843"/>
                </a:cubicBezTo>
                <a:close/>
                <a:moveTo>
                  <a:pt x="1682713" y="0"/>
                </a:moveTo>
                <a:cubicBezTo>
                  <a:pt x="2385858" y="36225"/>
                  <a:pt x="3265322" y="653066"/>
                  <a:pt x="3365400" y="875412"/>
                </a:cubicBezTo>
                <a:lnTo>
                  <a:pt x="3372524" y="875397"/>
                </a:lnTo>
                <a:lnTo>
                  <a:pt x="3368881" y="882344"/>
                </a:lnTo>
                <a:lnTo>
                  <a:pt x="3372524" y="889597"/>
                </a:lnTo>
                <a:lnTo>
                  <a:pt x="3365086" y="889581"/>
                </a:lnTo>
                <a:cubicBezTo>
                  <a:pt x="3348713" y="1110249"/>
                  <a:pt x="2385134" y="1692746"/>
                  <a:pt x="1682713" y="1727404"/>
                </a:cubicBezTo>
                <a:cubicBezTo>
                  <a:pt x="901706" y="1708470"/>
                  <a:pt x="21301" y="1064732"/>
                  <a:pt x="0" y="882497"/>
                </a:cubicBezTo>
                <a:lnTo>
                  <a:pt x="0" y="882184"/>
                </a:lnTo>
                <a:cubicBezTo>
                  <a:pt x="0" y="691908"/>
                  <a:pt x="901706" y="19770"/>
                  <a:pt x="168271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19" name="Freeform 99">
            <a:extLst>
              <a:ext uri="{FF2B5EF4-FFF2-40B4-BE49-F238E27FC236}">
                <a16:creationId xmlns:a16="http://schemas.microsoft.com/office/drawing/2014/main" id="{DECB7B18-F6E8-16B0-0790-941741751562}"/>
              </a:ext>
            </a:extLst>
          </p:cNvPr>
          <p:cNvSpPr>
            <a:spLocks noChangeAspect="1"/>
          </p:cNvSpPr>
          <p:nvPr/>
        </p:nvSpPr>
        <p:spPr>
          <a:xfrm>
            <a:off x="6262696" y="1708019"/>
            <a:ext cx="388767" cy="486441"/>
          </a:xfrm>
          <a:custGeom>
            <a:avLst/>
            <a:gdLst/>
            <a:ahLst/>
            <a:cxnLst/>
            <a:rect l="l" t="t" r="r" b="b"/>
            <a:pathLst>
              <a:path w="2427821" h="3249943">
                <a:moveTo>
                  <a:pt x="1783445" y="477276"/>
                </a:moveTo>
                <a:cubicBezTo>
                  <a:pt x="1867295" y="479049"/>
                  <a:pt x="1940306" y="495815"/>
                  <a:pt x="1995323" y="528655"/>
                </a:cubicBezTo>
                <a:cubicBezTo>
                  <a:pt x="2375187" y="892595"/>
                  <a:pt x="1478983" y="963108"/>
                  <a:pt x="1620010" y="1047270"/>
                </a:cubicBezTo>
                <a:cubicBezTo>
                  <a:pt x="1920260" y="1267909"/>
                  <a:pt x="2179568" y="1563610"/>
                  <a:pt x="2275102" y="1879783"/>
                </a:cubicBezTo>
                <a:cubicBezTo>
                  <a:pt x="2386559" y="2264195"/>
                  <a:pt x="2620845" y="2969329"/>
                  <a:pt x="2118153" y="3196792"/>
                </a:cubicBezTo>
                <a:cubicBezTo>
                  <a:pt x="862559" y="3474297"/>
                  <a:pt x="146052" y="2612212"/>
                  <a:pt x="9574" y="1838839"/>
                </a:cubicBezTo>
                <a:cubicBezTo>
                  <a:pt x="-38192" y="1613652"/>
                  <a:pt x="98284" y="1313401"/>
                  <a:pt x="296177" y="1170100"/>
                </a:cubicBezTo>
                <a:cubicBezTo>
                  <a:pt x="391711" y="1081390"/>
                  <a:pt x="330296" y="876673"/>
                  <a:pt x="323472" y="671956"/>
                </a:cubicBezTo>
                <a:cubicBezTo>
                  <a:pt x="296177" y="474063"/>
                  <a:pt x="760199" y="351234"/>
                  <a:pt x="664666" y="1211043"/>
                </a:cubicBezTo>
                <a:cubicBezTo>
                  <a:pt x="853176" y="743465"/>
                  <a:pt x="1420091" y="469595"/>
                  <a:pt x="1783445" y="477276"/>
                </a:cubicBezTo>
                <a:close/>
                <a:moveTo>
                  <a:pt x="1024970" y="33"/>
                </a:moveTo>
                <a:cubicBezTo>
                  <a:pt x="1115949" y="3590"/>
                  <a:pt x="1140206" y="286408"/>
                  <a:pt x="1176458" y="269348"/>
                </a:cubicBezTo>
                <a:cubicBezTo>
                  <a:pt x="1251521" y="278446"/>
                  <a:pt x="1265168" y="21414"/>
                  <a:pt x="1401646" y="44160"/>
                </a:cubicBezTo>
                <a:cubicBezTo>
                  <a:pt x="1469884" y="71456"/>
                  <a:pt x="1374351" y="221581"/>
                  <a:pt x="1360703" y="310292"/>
                </a:cubicBezTo>
                <a:lnTo>
                  <a:pt x="1517652" y="453593"/>
                </a:lnTo>
                <a:cubicBezTo>
                  <a:pt x="974016" y="540030"/>
                  <a:pt x="901229" y="790238"/>
                  <a:pt x="753379" y="951737"/>
                </a:cubicBezTo>
                <a:lnTo>
                  <a:pt x="705610" y="644662"/>
                </a:lnTo>
                <a:lnTo>
                  <a:pt x="787497" y="521832"/>
                </a:lnTo>
                <a:cubicBezTo>
                  <a:pt x="712435" y="433122"/>
                  <a:pt x="446303" y="364883"/>
                  <a:pt x="562310" y="255701"/>
                </a:cubicBezTo>
                <a:cubicBezTo>
                  <a:pt x="739730" y="98751"/>
                  <a:pt x="862560" y="337587"/>
                  <a:pt x="1012685" y="378530"/>
                </a:cubicBezTo>
                <a:cubicBezTo>
                  <a:pt x="1010410" y="253426"/>
                  <a:pt x="796596" y="101025"/>
                  <a:pt x="1005861" y="3217"/>
                </a:cubicBezTo>
                <a:cubicBezTo>
                  <a:pt x="1012543" y="800"/>
                  <a:pt x="1018905" y="-204"/>
                  <a:pt x="1024970" y="3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0" name="Oval 10">
            <a:extLst>
              <a:ext uri="{FF2B5EF4-FFF2-40B4-BE49-F238E27FC236}">
                <a16:creationId xmlns:a16="http://schemas.microsoft.com/office/drawing/2014/main" id="{BA38D22E-15F9-46EF-23B0-06259BEE841E}"/>
              </a:ext>
            </a:extLst>
          </p:cNvPr>
          <p:cNvSpPr/>
          <p:nvPr/>
        </p:nvSpPr>
        <p:spPr>
          <a:xfrm>
            <a:off x="7820188" y="1709036"/>
            <a:ext cx="486653" cy="484407"/>
          </a:xfrm>
          <a:custGeom>
            <a:avLst/>
            <a:gdLst/>
            <a:ahLst/>
            <a:cxnLst/>
            <a:rect l="l" t="t" r="r" b="b"/>
            <a:pathLst>
              <a:path w="3229769" h="3214867">
                <a:moveTo>
                  <a:pt x="388922" y="0"/>
                </a:moveTo>
                <a:cubicBezTo>
                  <a:pt x="481031" y="0"/>
                  <a:pt x="564991" y="34887"/>
                  <a:pt x="627459" y="93109"/>
                </a:cubicBezTo>
                <a:cubicBezTo>
                  <a:pt x="689927" y="34887"/>
                  <a:pt x="773888" y="0"/>
                  <a:pt x="865996" y="0"/>
                </a:cubicBezTo>
                <a:cubicBezTo>
                  <a:pt x="958105" y="0"/>
                  <a:pt x="1042065" y="34887"/>
                  <a:pt x="1104533" y="93109"/>
                </a:cubicBezTo>
                <a:cubicBezTo>
                  <a:pt x="1167001" y="34887"/>
                  <a:pt x="1250962" y="0"/>
                  <a:pt x="1343070" y="0"/>
                </a:cubicBezTo>
                <a:cubicBezTo>
                  <a:pt x="1435179" y="0"/>
                  <a:pt x="1519139" y="34887"/>
                  <a:pt x="1581607" y="93109"/>
                </a:cubicBezTo>
                <a:cubicBezTo>
                  <a:pt x="1644075" y="34887"/>
                  <a:pt x="1728036" y="0"/>
                  <a:pt x="1820144" y="0"/>
                </a:cubicBezTo>
                <a:cubicBezTo>
                  <a:pt x="1912253" y="0"/>
                  <a:pt x="1996213" y="34887"/>
                  <a:pt x="2058681" y="93109"/>
                </a:cubicBezTo>
                <a:cubicBezTo>
                  <a:pt x="2121149" y="34887"/>
                  <a:pt x="2205110" y="0"/>
                  <a:pt x="2297218" y="0"/>
                </a:cubicBezTo>
                <a:cubicBezTo>
                  <a:pt x="2389326" y="0"/>
                  <a:pt x="2473286" y="34887"/>
                  <a:pt x="2535755" y="93108"/>
                </a:cubicBezTo>
                <a:cubicBezTo>
                  <a:pt x="2598223" y="34887"/>
                  <a:pt x="2682183" y="0"/>
                  <a:pt x="2774291" y="0"/>
                </a:cubicBezTo>
                <a:cubicBezTo>
                  <a:pt x="2971429" y="0"/>
                  <a:pt x="3131241" y="159812"/>
                  <a:pt x="3131241" y="356950"/>
                </a:cubicBezTo>
                <a:cubicBezTo>
                  <a:pt x="3131241" y="414550"/>
                  <a:pt x="3117598" y="468963"/>
                  <a:pt x="3092026" y="516460"/>
                </a:cubicBezTo>
                <a:cubicBezTo>
                  <a:pt x="3176259" y="580602"/>
                  <a:pt x="3229769" y="682177"/>
                  <a:pt x="3229769" y="796250"/>
                </a:cubicBezTo>
                <a:cubicBezTo>
                  <a:pt x="3229769" y="902465"/>
                  <a:pt x="3183377" y="997845"/>
                  <a:pt x="3108820" y="1062184"/>
                </a:cubicBezTo>
                <a:cubicBezTo>
                  <a:pt x="3183377" y="1126523"/>
                  <a:pt x="3229769" y="1221903"/>
                  <a:pt x="3229769" y="1328118"/>
                </a:cubicBezTo>
                <a:cubicBezTo>
                  <a:pt x="3229769" y="1434333"/>
                  <a:pt x="3183377" y="1529713"/>
                  <a:pt x="3108820" y="1594052"/>
                </a:cubicBezTo>
                <a:cubicBezTo>
                  <a:pt x="3183377" y="1658391"/>
                  <a:pt x="3229769" y="1753771"/>
                  <a:pt x="3229769" y="1859986"/>
                </a:cubicBezTo>
                <a:cubicBezTo>
                  <a:pt x="3229769" y="2057124"/>
                  <a:pt x="3069957" y="2216936"/>
                  <a:pt x="2872819" y="2216936"/>
                </a:cubicBezTo>
                <a:lnTo>
                  <a:pt x="2849067" y="2214542"/>
                </a:lnTo>
                <a:cubicBezTo>
                  <a:pt x="2790894" y="2329236"/>
                  <a:pt x="2671548" y="2406987"/>
                  <a:pt x="2534043" y="2406987"/>
                </a:cubicBezTo>
                <a:cubicBezTo>
                  <a:pt x="2483158" y="2406987"/>
                  <a:pt x="2434760" y="2396340"/>
                  <a:pt x="2391120" y="2376775"/>
                </a:cubicBezTo>
                <a:cubicBezTo>
                  <a:pt x="2326908" y="2456876"/>
                  <a:pt x="2228003" y="2507238"/>
                  <a:pt x="2117336" y="2507238"/>
                </a:cubicBezTo>
                <a:lnTo>
                  <a:pt x="2081608" y="2503636"/>
                </a:lnTo>
                <a:cubicBezTo>
                  <a:pt x="2058765" y="2546355"/>
                  <a:pt x="2027330" y="2583686"/>
                  <a:pt x="1987704" y="2611019"/>
                </a:cubicBezTo>
                <a:cubicBezTo>
                  <a:pt x="2049806" y="2674751"/>
                  <a:pt x="2087711" y="2761907"/>
                  <a:pt x="2087711" y="2857917"/>
                </a:cubicBezTo>
                <a:cubicBezTo>
                  <a:pt x="2087711" y="3055055"/>
                  <a:pt x="1927899" y="3214867"/>
                  <a:pt x="1730761" y="3214867"/>
                </a:cubicBezTo>
                <a:cubicBezTo>
                  <a:pt x="1533623" y="3214867"/>
                  <a:pt x="1373811" y="3055055"/>
                  <a:pt x="1373811" y="2857917"/>
                </a:cubicBezTo>
                <a:cubicBezTo>
                  <a:pt x="1373811" y="2743560"/>
                  <a:pt x="1427588" y="2641764"/>
                  <a:pt x="1512161" y="2577627"/>
                </a:cubicBezTo>
                <a:cubicBezTo>
                  <a:pt x="1450743" y="2514125"/>
                  <a:pt x="1413385" y="2427536"/>
                  <a:pt x="1413385" y="2332221"/>
                </a:cubicBezTo>
                <a:cubicBezTo>
                  <a:pt x="1413385" y="2135083"/>
                  <a:pt x="1573197" y="1975271"/>
                  <a:pt x="1770335" y="1975271"/>
                </a:cubicBezTo>
                <a:lnTo>
                  <a:pt x="1806063" y="1978873"/>
                </a:lnTo>
                <a:cubicBezTo>
                  <a:pt x="1865384" y="1867935"/>
                  <a:pt x="1982649" y="1793338"/>
                  <a:pt x="2117336" y="1793338"/>
                </a:cubicBezTo>
                <a:cubicBezTo>
                  <a:pt x="2168221" y="1793338"/>
                  <a:pt x="2216619" y="1803986"/>
                  <a:pt x="2260259" y="1823550"/>
                </a:cubicBezTo>
                <a:cubicBezTo>
                  <a:pt x="2324471" y="1743450"/>
                  <a:pt x="2423376" y="1693087"/>
                  <a:pt x="2534043" y="1693087"/>
                </a:cubicBezTo>
                <a:lnTo>
                  <a:pt x="2557875" y="1695490"/>
                </a:lnTo>
                <a:cubicBezTo>
                  <a:pt x="2576891" y="1656391"/>
                  <a:pt x="2604151" y="1622242"/>
                  <a:pt x="2636819" y="1594052"/>
                </a:cubicBezTo>
                <a:cubicBezTo>
                  <a:pt x="2562261" y="1529713"/>
                  <a:pt x="2515869" y="1434333"/>
                  <a:pt x="2515869" y="1328118"/>
                </a:cubicBezTo>
                <a:cubicBezTo>
                  <a:pt x="2515869" y="1221903"/>
                  <a:pt x="2562261" y="1126523"/>
                  <a:pt x="2636819" y="1062184"/>
                </a:cubicBezTo>
                <a:cubicBezTo>
                  <a:pt x="2562261" y="997845"/>
                  <a:pt x="2515869" y="902465"/>
                  <a:pt x="2515869" y="796250"/>
                </a:cubicBezTo>
                <a:cubicBezTo>
                  <a:pt x="2515869" y="738650"/>
                  <a:pt x="2529512" y="684237"/>
                  <a:pt x="2555084" y="636740"/>
                </a:cubicBezTo>
                <a:lnTo>
                  <a:pt x="2537209" y="619592"/>
                </a:lnTo>
                <a:cubicBezTo>
                  <a:pt x="2474524" y="678496"/>
                  <a:pt x="2390006" y="713900"/>
                  <a:pt x="2297218" y="713900"/>
                </a:cubicBezTo>
                <a:cubicBezTo>
                  <a:pt x="2205110" y="713900"/>
                  <a:pt x="2121149" y="679013"/>
                  <a:pt x="2058681" y="620791"/>
                </a:cubicBezTo>
                <a:cubicBezTo>
                  <a:pt x="1996213" y="679013"/>
                  <a:pt x="1912253" y="713900"/>
                  <a:pt x="1820144" y="713900"/>
                </a:cubicBezTo>
                <a:cubicBezTo>
                  <a:pt x="1728036" y="713900"/>
                  <a:pt x="1644075" y="679013"/>
                  <a:pt x="1581607" y="620791"/>
                </a:cubicBezTo>
                <a:cubicBezTo>
                  <a:pt x="1519139" y="679013"/>
                  <a:pt x="1435179" y="713900"/>
                  <a:pt x="1343070" y="713900"/>
                </a:cubicBezTo>
                <a:cubicBezTo>
                  <a:pt x="1250962" y="713900"/>
                  <a:pt x="1167001" y="679013"/>
                  <a:pt x="1104533" y="620791"/>
                </a:cubicBezTo>
                <a:cubicBezTo>
                  <a:pt x="1042065" y="679013"/>
                  <a:pt x="958105" y="713900"/>
                  <a:pt x="865996" y="713900"/>
                </a:cubicBezTo>
                <a:cubicBezTo>
                  <a:pt x="773370" y="713900"/>
                  <a:pt x="688985" y="678620"/>
                  <a:pt x="626352" y="619878"/>
                </a:cubicBezTo>
                <a:cubicBezTo>
                  <a:pt x="623659" y="623930"/>
                  <a:pt x="620064" y="626957"/>
                  <a:pt x="616405" y="629911"/>
                </a:cubicBezTo>
                <a:cubicBezTo>
                  <a:pt x="686492" y="694366"/>
                  <a:pt x="729886" y="786957"/>
                  <a:pt x="729886" y="889683"/>
                </a:cubicBezTo>
                <a:cubicBezTo>
                  <a:pt x="729886" y="993972"/>
                  <a:pt x="685162" y="1087815"/>
                  <a:pt x="613058" y="1152216"/>
                </a:cubicBezTo>
                <a:cubicBezTo>
                  <a:pt x="675622" y="1216104"/>
                  <a:pt x="713900" y="1303645"/>
                  <a:pt x="713900" y="1400126"/>
                </a:cubicBezTo>
                <a:cubicBezTo>
                  <a:pt x="713900" y="1487795"/>
                  <a:pt x="682295" y="1568081"/>
                  <a:pt x="628622" y="1629172"/>
                </a:cubicBezTo>
                <a:cubicBezTo>
                  <a:pt x="691419" y="1693140"/>
                  <a:pt x="729886" y="1780874"/>
                  <a:pt x="729886" y="1877593"/>
                </a:cubicBezTo>
                <a:cubicBezTo>
                  <a:pt x="729886" y="2034043"/>
                  <a:pt x="629234" y="2166985"/>
                  <a:pt x="488639" y="2213706"/>
                </a:cubicBezTo>
                <a:lnTo>
                  <a:pt x="488639" y="2375547"/>
                </a:lnTo>
                <a:cubicBezTo>
                  <a:pt x="488639" y="2448277"/>
                  <a:pt x="429679" y="2507237"/>
                  <a:pt x="356949" y="2507237"/>
                </a:cubicBezTo>
                <a:cubicBezTo>
                  <a:pt x="284219" y="2507237"/>
                  <a:pt x="225259" y="2448277"/>
                  <a:pt x="225259" y="2375547"/>
                </a:cubicBezTo>
                <a:lnTo>
                  <a:pt x="225259" y="2201750"/>
                </a:lnTo>
                <a:cubicBezTo>
                  <a:pt x="101654" y="2146256"/>
                  <a:pt x="15986" y="2021929"/>
                  <a:pt x="15986" y="1877593"/>
                </a:cubicBezTo>
                <a:cubicBezTo>
                  <a:pt x="15986" y="1789924"/>
                  <a:pt x="47591" y="1709638"/>
                  <a:pt x="101264" y="1648547"/>
                </a:cubicBezTo>
                <a:cubicBezTo>
                  <a:pt x="38467" y="1584579"/>
                  <a:pt x="0" y="1496845"/>
                  <a:pt x="0" y="1400126"/>
                </a:cubicBezTo>
                <a:cubicBezTo>
                  <a:pt x="0" y="1295837"/>
                  <a:pt x="44724" y="1201994"/>
                  <a:pt x="116828" y="1137593"/>
                </a:cubicBezTo>
                <a:cubicBezTo>
                  <a:pt x="54264" y="1073704"/>
                  <a:pt x="15986" y="986164"/>
                  <a:pt x="15986" y="889683"/>
                </a:cubicBezTo>
                <a:cubicBezTo>
                  <a:pt x="15986" y="779482"/>
                  <a:pt x="65925" y="680945"/>
                  <a:pt x="145453" y="616722"/>
                </a:cubicBezTo>
                <a:cubicBezTo>
                  <a:pt x="75366" y="552267"/>
                  <a:pt x="31972" y="459676"/>
                  <a:pt x="31972" y="356950"/>
                </a:cubicBezTo>
                <a:cubicBezTo>
                  <a:pt x="31972" y="159812"/>
                  <a:pt x="191784" y="0"/>
                  <a:pt x="38892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1" name="Freeform 101">
            <a:extLst>
              <a:ext uri="{FF2B5EF4-FFF2-40B4-BE49-F238E27FC236}">
                <a16:creationId xmlns:a16="http://schemas.microsoft.com/office/drawing/2014/main" id="{7C6ECC09-F6D6-BE9C-E988-9C8D9756FCDC}"/>
              </a:ext>
            </a:extLst>
          </p:cNvPr>
          <p:cNvSpPr/>
          <p:nvPr/>
        </p:nvSpPr>
        <p:spPr>
          <a:xfrm>
            <a:off x="9540421" y="1761726"/>
            <a:ext cx="284691" cy="379029"/>
          </a:xfrm>
          <a:custGeom>
            <a:avLst/>
            <a:gdLst>
              <a:gd name="connsiteX0" fmla="*/ 143301 w 1910686"/>
              <a:gd name="connsiteY0" fmla="*/ 0 h 3268639"/>
              <a:gd name="connsiteX1" fmla="*/ 0 w 1910686"/>
              <a:gd name="connsiteY1" fmla="*/ 1705970 h 3268639"/>
              <a:gd name="connsiteX2" fmla="*/ 436728 w 1910686"/>
              <a:gd name="connsiteY2" fmla="*/ 3268639 h 3268639"/>
              <a:gd name="connsiteX3" fmla="*/ 928047 w 1910686"/>
              <a:gd name="connsiteY3" fmla="*/ 1944806 h 3268639"/>
              <a:gd name="connsiteX4" fmla="*/ 1364776 w 1910686"/>
              <a:gd name="connsiteY4" fmla="*/ 3268639 h 3268639"/>
              <a:gd name="connsiteX5" fmla="*/ 1910686 w 1910686"/>
              <a:gd name="connsiteY5" fmla="*/ 1726442 h 3268639"/>
              <a:gd name="connsiteX6" fmla="*/ 1603612 w 1910686"/>
              <a:gd name="connsiteY6" fmla="*/ 6824 h 3268639"/>
              <a:gd name="connsiteX7" fmla="*/ 1521725 w 1910686"/>
              <a:gd name="connsiteY7" fmla="*/ 20472 h 3268639"/>
              <a:gd name="connsiteX8" fmla="*/ 907576 w 1910686"/>
              <a:gd name="connsiteY8" fmla="*/ 163773 h 3268639"/>
              <a:gd name="connsiteX9" fmla="*/ 143301 w 1910686"/>
              <a:gd name="connsiteY9" fmla="*/ 0 h 3268639"/>
              <a:gd name="connsiteX0" fmla="*/ 143301 w 1910686"/>
              <a:gd name="connsiteY0" fmla="*/ 27296 h 3261815"/>
              <a:gd name="connsiteX1" fmla="*/ 0 w 1910686"/>
              <a:gd name="connsiteY1" fmla="*/ 1699146 h 3261815"/>
              <a:gd name="connsiteX2" fmla="*/ 436728 w 1910686"/>
              <a:gd name="connsiteY2" fmla="*/ 3261815 h 3261815"/>
              <a:gd name="connsiteX3" fmla="*/ 928047 w 1910686"/>
              <a:gd name="connsiteY3" fmla="*/ 1937982 h 3261815"/>
              <a:gd name="connsiteX4" fmla="*/ 1364776 w 1910686"/>
              <a:gd name="connsiteY4" fmla="*/ 3261815 h 3261815"/>
              <a:gd name="connsiteX5" fmla="*/ 1910686 w 1910686"/>
              <a:gd name="connsiteY5" fmla="*/ 1719618 h 3261815"/>
              <a:gd name="connsiteX6" fmla="*/ 1603612 w 1910686"/>
              <a:gd name="connsiteY6" fmla="*/ 0 h 3261815"/>
              <a:gd name="connsiteX7" fmla="*/ 1521725 w 1910686"/>
              <a:gd name="connsiteY7" fmla="*/ 13648 h 3261815"/>
              <a:gd name="connsiteX8" fmla="*/ 907576 w 1910686"/>
              <a:gd name="connsiteY8" fmla="*/ 156949 h 3261815"/>
              <a:gd name="connsiteX9" fmla="*/ 143301 w 1910686"/>
              <a:gd name="connsiteY9" fmla="*/ 27296 h 3261815"/>
              <a:gd name="connsiteX0" fmla="*/ 143301 w 1910686"/>
              <a:gd name="connsiteY0" fmla="*/ 27296 h 3261815"/>
              <a:gd name="connsiteX1" fmla="*/ 0 w 1910686"/>
              <a:gd name="connsiteY1" fmla="*/ 1699146 h 3261815"/>
              <a:gd name="connsiteX2" fmla="*/ 436728 w 1910686"/>
              <a:gd name="connsiteY2" fmla="*/ 3261815 h 3261815"/>
              <a:gd name="connsiteX3" fmla="*/ 928047 w 1910686"/>
              <a:gd name="connsiteY3" fmla="*/ 1937982 h 3261815"/>
              <a:gd name="connsiteX4" fmla="*/ 1364776 w 1910686"/>
              <a:gd name="connsiteY4" fmla="*/ 3261815 h 3261815"/>
              <a:gd name="connsiteX5" fmla="*/ 1910686 w 1910686"/>
              <a:gd name="connsiteY5" fmla="*/ 1719618 h 3261815"/>
              <a:gd name="connsiteX6" fmla="*/ 1603612 w 1910686"/>
              <a:gd name="connsiteY6" fmla="*/ 0 h 3261815"/>
              <a:gd name="connsiteX7" fmla="*/ 1521725 w 1910686"/>
              <a:gd name="connsiteY7" fmla="*/ 13648 h 3261815"/>
              <a:gd name="connsiteX8" fmla="*/ 907576 w 1910686"/>
              <a:gd name="connsiteY8" fmla="*/ 156949 h 3261815"/>
              <a:gd name="connsiteX9" fmla="*/ 143301 w 1910686"/>
              <a:gd name="connsiteY9" fmla="*/ 27296 h 3261815"/>
              <a:gd name="connsiteX0" fmla="*/ 326627 w 2094012"/>
              <a:gd name="connsiteY0" fmla="*/ 27296 h 3261815"/>
              <a:gd name="connsiteX1" fmla="*/ 183326 w 2094012"/>
              <a:gd name="connsiteY1" fmla="*/ 1699146 h 3261815"/>
              <a:gd name="connsiteX2" fmla="*/ 620054 w 2094012"/>
              <a:gd name="connsiteY2" fmla="*/ 3261815 h 3261815"/>
              <a:gd name="connsiteX3" fmla="*/ 1111373 w 2094012"/>
              <a:gd name="connsiteY3" fmla="*/ 1937982 h 3261815"/>
              <a:gd name="connsiteX4" fmla="*/ 1548102 w 2094012"/>
              <a:gd name="connsiteY4" fmla="*/ 3261815 h 3261815"/>
              <a:gd name="connsiteX5" fmla="*/ 2094012 w 2094012"/>
              <a:gd name="connsiteY5" fmla="*/ 1719618 h 3261815"/>
              <a:gd name="connsiteX6" fmla="*/ 1786938 w 2094012"/>
              <a:gd name="connsiteY6" fmla="*/ 0 h 3261815"/>
              <a:gd name="connsiteX7" fmla="*/ 1705051 w 2094012"/>
              <a:gd name="connsiteY7" fmla="*/ 13648 h 3261815"/>
              <a:gd name="connsiteX8" fmla="*/ 1090902 w 2094012"/>
              <a:gd name="connsiteY8" fmla="*/ 156949 h 3261815"/>
              <a:gd name="connsiteX9" fmla="*/ 326627 w 2094012"/>
              <a:gd name="connsiteY9" fmla="*/ 27296 h 3261815"/>
              <a:gd name="connsiteX0" fmla="*/ 402442 w 2169827"/>
              <a:gd name="connsiteY0" fmla="*/ 27296 h 3261815"/>
              <a:gd name="connsiteX1" fmla="*/ 259141 w 2169827"/>
              <a:gd name="connsiteY1" fmla="*/ 1699146 h 3261815"/>
              <a:gd name="connsiteX2" fmla="*/ 695869 w 2169827"/>
              <a:gd name="connsiteY2" fmla="*/ 3261815 h 3261815"/>
              <a:gd name="connsiteX3" fmla="*/ 1187188 w 2169827"/>
              <a:gd name="connsiteY3" fmla="*/ 1937982 h 3261815"/>
              <a:gd name="connsiteX4" fmla="*/ 1623917 w 2169827"/>
              <a:gd name="connsiteY4" fmla="*/ 3261815 h 3261815"/>
              <a:gd name="connsiteX5" fmla="*/ 2169827 w 2169827"/>
              <a:gd name="connsiteY5" fmla="*/ 1719618 h 3261815"/>
              <a:gd name="connsiteX6" fmla="*/ 1862753 w 2169827"/>
              <a:gd name="connsiteY6" fmla="*/ 0 h 3261815"/>
              <a:gd name="connsiteX7" fmla="*/ 1780866 w 2169827"/>
              <a:gd name="connsiteY7" fmla="*/ 13648 h 3261815"/>
              <a:gd name="connsiteX8" fmla="*/ 1166717 w 2169827"/>
              <a:gd name="connsiteY8" fmla="*/ 156949 h 3261815"/>
              <a:gd name="connsiteX9" fmla="*/ 402442 w 2169827"/>
              <a:gd name="connsiteY9" fmla="*/ 27296 h 3261815"/>
              <a:gd name="connsiteX0" fmla="*/ 402442 w 2169827"/>
              <a:gd name="connsiteY0" fmla="*/ 27296 h 3261815"/>
              <a:gd name="connsiteX1" fmla="*/ 259141 w 2169827"/>
              <a:gd name="connsiteY1" fmla="*/ 1699146 h 3261815"/>
              <a:gd name="connsiteX2" fmla="*/ 695869 w 2169827"/>
              <a:gd name="connsiteY2" fmla="*/ 3261815 h 3261815"/>
              <a:gd name="connsiteX3" fmla="*/ 1187188 w 2169827"/>
              <a:gd name="connsiteY3" fmla="*/ 1937982 h 3261815"/>
              <a:gd name="connsiteX4" fmla="*/ 1623917 w 2169827"/>
              <a:gd name="connsiteY4" fmla="*/ 3261815 h 3261815"/>
              <a:gd name="connsiteX5" fmla="*/ 2169827 w 2169827"/>
              <a:gd name="connsiteY5" fmla="*/ 1719618 h 3261815"/>
              <a:gd name="connsiteX6" fmla="*/ 1862753 w 2169827"/>
              <a:gd name="connsiteY6" fmla="*/ 0 h 3261815"/>
              <a:gd name="connsiteX7" fmla="*/ 1780866 w 2169827"/>
              <a:gd name="connsiteY7" fmla="*/ 13648 h 3261815"/>
              <a:gd name="connsiteX8" fmla="*/ 1166717 w 2169827"/>
              <a:gd name="connsiteY8" fmla="*/ 156949 h 3261815"/>
              <a:gd name="connsiteX9" fmla="*/ 402442 w 2169827"/>
              <a:gd name="connsiteY9" fmla="*/ 27296 h 3261815"/>
              <a:gd name="connsiteX0" fmla="*/ 377501 w 2144886"/>
              <a:gd name="connsiteY0" fmla="*/ 27296 h 3261815"/>
              <a:gd name="connsiteX1" fmla="*/ 295615 w 2144886"/>
              <a:gd name="connsiteY1" fmla="*/ 1774209 h 3261815"/>
              <a:gd name="connsiteX2" fmla="*/ 670928 w 2144886"/>
              <a:gd name="connsiteY2" fmla="*/ 3261815 h 3261815"/>
              <a:gd name="connsiteX3" fmla="*/ 1162247 w 2144886"/>
              <a:gd name="connsiteY3" fmla="*/ 1937982 h 3261815"/>
              <a:gd name="connsiteX4" fmla="*/ 1598976 w 2144886"/>
              <a:gd name="connsiteY4" fmla="*/ 3261815 h 3261815"/>
              <a:gd name="connsiteX5" fmla="*/ 2144886 w 2144886"/>
              <a:gd name="connsiteY5" fmla="*/ 1719618 h 3261815"/>
              <a:gd name="connsiteX6" fmla="*/ 1837812 w 2144886"/>
              <a:gd name="connsiteY6" fmla="*/ 0 h 3261815"/>
              <a:gd name="connsiteX7" fmla="*/ 1755925 w 2144886"/>
              <a:gd name="connsiteY7" fmla="*/ 13648 h 3261815"/>
              <a:gd name="connsiteX8" fmla="*/ 1141776 w 2144886"/>
              <a:gd name="connsiteY8" fmla="*/ 156949 h 3261815"/>
              <a:gd name="connsiteX9" fmla="*/ 377501 w 2144886"/>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80396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205171"/>
              <a:gd name="connsiteY0" fmla="*/ 27296 h 3261815"/>
              <a:gd name="connsiteX1" fmla="*/ 322444 w 2205171"/>
              <a:gd name="connsiteY1" fmla="*/ 1801504 h 3261815"/>
              <a:gd name="connsiteX2" fmla="*/ 704581 w 2205171"/>
              <a:gd name="connsiteY2" fmla="*/ 3261815 h 3261815"/>
              <a:gd name="connsiteX3" fmla="*/ 1216372 w 2205171"/>
              <a:gd name="connsiteY3" fmla="*/ 1951629 h 3261815"/>
              <a:gd name="connsiteX4" fmla="*/ 1707692 w 2205171"/>
              <a:gd name="connsiteY4" fmla="*/ 3254991 h 3261815"/>
              <a:gd name="connsiteX5" fmla="*/ 2144420 w 2205171"/>
              <a:gd name="connsiteY5" fmla="*/ 1753737 h 3261815"/>
              <a:gd name="connsiteX6" fmla="*/ 1871465 w 2205171"/>
              <a:gd name="connsiteY6" fmla="*/ 0 h 3261815"/>
              <a:gd name="connsiteX7" fmla="*/ 1789578 w 2205171"/>
              <a:gd name="connsiteY7" fmla="*/ 13648 h 3261815"/>
              <a:gd name="connsiteX8" fmla="*/ 1175429 w 2205171"/>
              <a:gd name="connsiteY8" fmla="*/ 156949 h 3261815"/>
              <a:gd name="connsiteX9" fmla="*/ 411154 w 2205171"/>
              <a:gd name="connsiteY9" fmla="*/ 27296 h 3261815"/>
              <a:gd name="connsiteX0" fmla="*/ 411154 w 2145061"/>
              <a:gd name="connsiteY0" fmla="*/ 23869 h 3258388"/>
              <a:gd name="connsiteX1" fmla="*/ 322444 w 2145061"/>
              <a:gd name="connsiteY1" fmla="*/ 1798077 h 3258388"/>
              <a:gd name="connsiteX2" fmla="*/ 704581 w 2145061"/>
              <a:gd name="connsiteY2" fmla="*/ 3258388 h 3258388"/>
              <a:gd name="connsiteX3" fmla="*/ 1216372 w 2145061"/>
              <a:gd name="connsiteY3" fmla="*/ 1948202 h 3258388"/>
              <a:gd name="connsiteX4" fmla="*/ 1707692 w 2145061"/>
              <a:gd name="connsiteY4" fmla="*/ 3251564 h 3258388"/>
              <a:gd name="connsiteX5" fmla="*/ 2144420 w 2145061"/>
              <a:gd name="connsiteY5" fmla="*/ 1750310 h 3258388"/>
              <a:gd name="connsiteX6" fmla="*/ 1789578 w 2145061"/>
              <a:gd name="connsiteY6" fmla="*/ 10221 h 3258388"/>
              <a:gd name="connsiteX7" fmla="*/ 1175429 w 2145061"/>
              <a:gd name="connsiteY7" fmla="*/ 153522 h 3258388"/>
              <a:gd name="connsiteX8" fmla="*/ 411154 w 2145061"/>
              <a:gd name="connsiteY8" fmla="*/ 23869 h 3258388"/>
              <a:gd name="connsiteX0" fmla="*/ 411154 w 2146076"/>
              <a:gd name="connsiteY0" fmla="*/ 23869 h 3258388"/>
              <a:gd name="connsiteX1" fmla="*/ 322444 w 2146076"/>
              <a:gd name="connsiteY1" fmla="*/ 1798077 h 3258388"/>
              <a:gd name="connsiteX2" fmla="*/ 704581 w 2146076"/>
              <a:gd name="connsiteY2" fmla="*/ 3258388 h 3258388"/>
              <a:gd name="connsiteX3" fmla="*/ 1216372 w 2146076"/>
              <a:gd name="connsiteY3" fmla="*/ 1948202 h 3258388"/>
              <a:gd name="connsiteX4" fmla="*/ 1707692 w 2146076"/>
              <a:gd name="connsiteY4" fmla="*/ 3251564 h 3258388"/>
              <a:gd name="connsiteX5" fmla="*/ 2144420 w 2146076"/>
              <a:gd name="connsiteY5" fmla="*/ 1750310 h 3258388"/>
              <a:gd name="connsiteX6" fmla="*/ 1926056 w 2146076"/>
              <a:gd name="connsiteY6" fmla="*/ 17045 h 3258388"/>
              <a:gd name="connsiteX7" fmla="*/ 1175429 w 2146076"/>
              <a:gd name="connsiteY7" fmla="*/ 153522 h 3258388"/>
              <a:gd name="connsiteX8" fmla="*/ 411154 w 2146076"/>
              <a:gd name="connsiteY8" fmla="*/ 23869 h 3258388"/>
              <a:gd name="connsiteX0" fmla="*/ 411154 w 2374416"/>
              <a:gd name="connsiteY0" fmla="*/ 23869 h 3258388"/>
              <a:gd name="connsiteX1" fmla="*/ 322444 w 2374416"/>
              <a:gd name="connsiteY1" fmla="*/ 1798077 h 3258388"/>
              <a:gd name="connsiteX2" fmla="*/ 704581 w 2374416"/>
              <a:gd name="connsiteY2" fmla="*/ 3258388 h 3258388"/>
              <a:gd name="connsiteX3" fmla="*/ 1216372 w 2374416"/>
              <a:gd name="connsiteY3" fmla="*/ 1948202 h 3258388"/>
              <a:gd name="connsiteX4" fmla="*/ 1707692 w 2374416"/>
              <a:gd name="connsiteY4" fmla="*/ 3251564 h 3258388"/>
              <a:gd name="connsiteX5" fmla="*/ 2144420 w 2374416"/>
              <a:gd name="connsiteY5" fmla="*/ 1750310 h 3258388"/>
              <a:gd name="connsiteX6" fmla="*/ 1926056 w 2374416"/>
              <a:gd name="connsiteY6" fmla="*/ 17045 h 3258388"/>
              <a:gd name="connsiteX7" fmla="*/ 1175429 w 2374416"/>
              <a:gd name="connsiteY7" fmla="*/ 153522 h 3258388"/>
              <a:gd name="connsiteX8" fmla="*/ 411154 w 2374416"/>
              <a:gd name="connsiteY8" fmla="*/ 23869 h 3258388"/>
              <a:gd name="connsiteX0" fmla="*/ 411154 w 2441693"/>
              <a:gd name="connsiteY0" fmla="*/ 23869 h 3258388"/>
              <a:gd name="connsiteX1" fmla="*/ 322444 w 2441693"/>
              <a:gd name="connsiteY1" fmla="*/ 1798077 h 3258388"/>
              <a:gd name="connsiteX2" fmla="*/ 704581 w 2441693"/>
              <a:gd name="connsiteY2" fmla="*/ 3258388 h 3258388"/>
              <a:gd name="connsiteX3" fmla="*/ 1216372 w 2441693"/>
              <a:gd name="connsiteY3" fmla="*/ 1948202 h 3258388"/>
              <a:gd name="connsiteX4" fmla="*/ 1707692 w 2441693"/>
              <a:gd name="connsiteY4" fmla="*/ 3251564 h 3258388"/>
              <a:gd name="connsiteX5" fmla="*/ 2144420 w 2441693"/>
              <a:gd name="connsiteY5" fmla="*/ 1750310 h 3258388"/>
              <a:gd name="connsiteX6" fmla="*/ 1926056 w 2441693"/>
              <a:gd name="connsiteY6" fmla="*/ 17045 h 3258388"/>
              <a:gd name="connsiteX7" fmla="*/ 1175429 w 2441693"/>
              <a:gd name="connsiteY7" fmla="*/ 153522 h 3258388"/>
              <a:gd name="connsiteX8" fmla="*/ 411154 w 2441693"/>
              <a:gd name="connsiteY8" fmla="*/ 23869 h 3258388"/>
              <a:gd name="connsiteX0" fmla="*/ 411154 w 2377348"/>
              <a:gd name="connsiteY0" fmla="*/ 23869 h 3258388"/>
              <a:gd name="connsiteX1" fmla="*/ 322444 w 2377348"/>
              <a:gd name="connsiteY1" fmla="*/ 1798077 h 3258388"/>
              <a:gd name="connsiteX2" fmla="*/ 704581 w 2377348"/>
              <a:gd name="connsiteY2" fmla="*/ 3258388 h 3258388"/>
              <a:gd name="connsiteX3" fmla="*/ 1216372 w 2377348"/>
              <a:gd name="connsiteY3" fmla="*/ 1948202 h 3258388"/>
              <a:gd name="connsiteX4" fmla="*/ 1707692 w 2377348"/>
              <a:gd name="connsiteY4" fmla="*/ 3251564 h 3258388"/>
              <a:gd name="connsiteX5" fmla="*/ 2144420 w 2377348"/>
              <a:gd name="connsiteY5" fmla="*/ 1750310 h 3258388"/>
              <a:gd name="connsiteX6" fmla="*/ 1926056 w 2377348"/>
              <a:gd name="connsiteY6" fmla="*/ 17045 h 3258388"/>
              <a:gd name="connsiteX7" fmla="*/ 1175429 w 2377348"/>
              <a:gd name="connsiteY7" fmla="*/ 153522 h 3258388"/>
              <a:gd name="connsiteX8" fmla="*/ 411154 w 2377348"/>
              <a:gd name="connsiteY8" fmla="*/ 23869 h 3258388"/>
              <a:gd name="connsiteX0" fmla="*/ 411154 w 2424220"/>
              <a:gd name="connsiteY0" fmla="*/ 23869 h 3258388"/>
              <a:gd name="connsiteX1" fmla="*/ 322444 w 2424220"/>
              <a:gd name="connsiteY1" fmla="*/ 1798077 h 3258388"/>
              <a:gd name="connsiteX2" fmla="*/ 704581 w 2424220"/>
              <a:gd name="connsiteY2" fmla="*/ 3258388 h 3258388"/>
              <a:gd name="connsiteX3" fmla="*/ 1216372 w 2424220"/>
              <a:gd name="connsiteY3" fmla="*/ 1948202 h 3258388"/>
              <a:gd name="connsiteX4" fmla="*/ 1707692 w 2424220"/>
              <a:gd name="connsiteY4" fmla="*/ 3251564 h 3258388"/>
              <a:gd name="connsiteX5" fmla="*/ 2144420 w 2424220"/>
              <a:gd name="connsiteY5" fmla="*/ 1750310 h 3258388"/>
              <a:gd name="connsiteX6" fmla="*/ 1926056 w 2424220"/>
              <a:gd name="connsiteY6" fmla="*/ 17045 h 3258388"/>
              <a:gd name="connsiteX7" fmla="*/ 1175429 w 2424220"/>
              <a:gd name="connsiteY7" fmla="*/ 153522 h 3258388"/>
              <a:gd name="connsiteX8" fmla="*/ 411154 w 2424220"/>
              <a:gd name="connsiteY8" fmla="*/ 23869 h 3258388"/>
              <a:gd name="connsiteX0" fmla="*/ 411154 w 2449010"/>
              <a:gd name="connsiteY0" fmla="*/ 23869 h 3258388"/>
              <a:gd name="connsiteX1" fmla="*/ 322444 w 2449010"/>
              <a:gd name="connsiteY1" fmla="*/ 1798077 h 3258388"/>
              <a:gd name="connsiteX2" fmla="*/ 704581 w 2449010"/>
              <a:gd name="connsiteY2" fmla="*/ 3258388 h 3258388"/>
              <a:gd name="connsiteX3" fmla="*/ 1216372 w 2449010"/>
              <a:gd name="connsiteY3" fmla="*/ 1948202 h 3258388"/>
              <a:gd name="connsiteX4" fmla="*/ 1707692 w 2449010"/>
              <a:gd name="connsiteY4" fmla="*/ 3251564 h 3258388"/>
              <a:gd name="connsiteX5" fmla="*/ 2144420 w 2449010"/>
              <a:gd name="connsiteY5" fmla="*/ 1750310 h 3258388"/>
              <a:gd name="connsiteX6" fmla="*/ 1926056 w 2449010"/>
              <a:gd name="connsiteY6" fmla="*/ 17045 h 3258388"/>
              <a:gd name="connsiteX7" fmla="*/ 1175429 w 2449010"/>
              <a:gd name="connsiteY7" fmla="*/ 153522 h 3258388"/>
              <a:gd name="connsiteX8" fmla="*/ 411154 w 2449010"/>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3593" h="3258388">
                <a:moveTo>
                  <a:pt x="411154" y="23869"/>
                </a:moveTo>
                <a:cubicBezTo>
                  <a:pt x="-257586" y="355964"/>
                  <a:pt x="22194" y="1036078"/>
                  <a:pt x="322444" y="1798077"/>
                </a:cubicBezTo>
                <a:cubicBezTo>
                  <a:pt x="338366" y="2660163"/>
                  <a:pt x="545357" y="3249289"/>
                  <a:pt x="704581" y="3258388"/>
                </a:cubicBezTo>
                <a:cubicBezTo>
                  <a:pt x="1018479" y="3247015"/>
                  <a:pt x="779644" y="1925457"/>
                  <a:pt x="1216372" y="1948202"/>
                </a:cubicBezTo>
                <a:cubicBezTo>
                  <a:pt x="1580313" y="1945929"/>
                  <a:pt x="1473406" y="3281133"/>
                  <a:pt x="1707692" y="3251564"/>
                </a:cubicBezTo>
                <a:cubicBezTo>
                  <a:pt x="2048886" y="3121910"/>
                  <a:pt x="2001118" y="2180214"/>
                  <a:pt x="2144420" y="1750310"/>
                </a:cubicBezTo>
                <a:cubicBezTo>
                  <a:pt x="2451495" y="1080432"/>
                  <a:pt x="2681232" y="64812"/>
                  <a:pt x="1926056" y="17045"/>
                </a:cubicBezTo>
                <a:lnTo>
                  <a:pt x="1175429" y="153522"/>
                </a:lnTo>
                <a:cubicBezTo>
                  <a:pt x="920671" y="110304"/>
                  <a:pt x="679560" y="-62566"/>
                  <a:pt x="411154" y="2386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222" name="Group 102">
            <a:extLst>
              <a:ext uri="{FF2B5EF4-FFF2-40B4-BE49-F238E27FC236}">
                <a16:creationId xmlns:a16="http://schemas.microsoft.com/office/drawing/2014/main" id="{1BB2A1BB-1499-8051-E904-992BEA04052B}"/>
              </a:ext>
            </a:extLst>
          </p:cNvPr>
          <p:cNvGrpSpPr>
            <a:grpSpLocks noChangeAspect="1"/>
          </p:cNvGrpSpPr>
          <p:nvPr/>
        </p:nvGrpSpPr>
        <p:grpSpPr>
          <a:xfrm>
            <a:off x="7067380" y="2704872"/>
            <a:ext cx="325734" cy="529812"/>
            <a:chOff x="2071598" y="2060848"/>
            <a:chExt cx="1917605" cy="3137144"/>
          </a:xfrm>
          <a:solidFill>
            <a:schemeClr val="accent4"/>
          </a:solidFill>
        </p:grpSpPr>
        <p:sp>
          <p:nvSpPr>
            <p:cNvPr id="223" name="Freeform 103">
              <a:extLst>
                <a:ext uri="{FF2B5EF4-FFF2-40B4-BE49-F238E27FC236}">
                  <a16:creationId xmlns:a16="http://schemas.microsoft.com/office/drawing/2014/main" id="{F991890B-9F1E-34C3-0143-5E1D2FE2F15C}"/>
                </a:ext>
              </a:extLst>
            </p:cNvPr>
            <p:cNvSpPr/>
            <p:nvPr/>
          </p:nvSpPr>
          <p:spPr>
            <a:xfrm>
              <a:off x="2483768" y="2060848"/>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4" name="Freeform 104">
              <a:extLst>
                <a:ext uri="{FF2B5EF4-FFF2-40B4-BE49-F238E27FC236}">
                  <a16:creationId xmlns:a16="http://schemas.microsoft.com/office/drawing/2014/main" id="{44FDF1ED-5AE1-E1FA-7915-1F82681272E3}"/>
                </a:ext>
              </a:extLst>
            </p:cNvPr>
            <p:cNvSpPr/>
            <p:nvPr/>
          </p:nvSpPr>
          <p:spPr>
            <a:xfrm rot="21253755">
              <a:off x="2170737" y="2710023"/>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5" name="Freeform 105">
              <a:extLst>
                <a:ext uri="{FF2B5EF4-FFF2-40B4-BE49-F238E27FC236}">
                  <a16:creationId xmlns:a16="http://schemas.microsoft.com/office/drawing/2014/main" id="{A6538D95-883A-2AFD-0BD1-1B4F21E61FFD}"/>
                </a:ext>
              </a:extLst>
            </p:cNvPr>
            <p:cNvSpPr/>
            <p:nvPr/>
          </p:nvSpPr>
          <p:spPr>
            <a:xfrm rot="20634645">
              <a:off x="2071598" y="3466865"/>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6" name="Freeform 106">
              <a:extLst>
                <a:ext uri="{FF2B5EF4-FFF2-40B4-BE49-F238E27FC236}">
                  <a16:creationId xmlns:a16="http://schemas.microsoft.com/office/drawing/2014/main" id="{5492436C-2800-D219-8FC6-033AF3CE310B}"/>
                </a:ext>
              </a:extLst>
            </p:cNvPr>
            <p:cNvSpPr/>
            <p:nvPr/>
          </p:nvSpPr>
          <p:spPr>
            <a:xfrm rot="19632933">
              <a:off x="2257651" y="4182238"/>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227" name="Freeform 107">
            <a:extLst>
              <a:ext uri="{FF2B5EF4-FFF2-40B4-BE49-F238E27FC236}">
                <a16:creationId xmlns:a16="http://schemas.microsoft.com/office/drawing/2014/main" id="{9F15CA1C-ACAA-61F0-424D-D9EEE28C588E}"/>
              </a:ext>
            </a:extLst>
          </p:cNvPr>
          <p:cNvSpPr>
            <a:spLocks noChangeAspect="1"/>
          </p:cNvSpPr>
          <p:nvPr/>
        </p:nvSpPr>
        <p:spPr>
          <a:xfrm>
            <a:off x="7978568" y="2704872"/>
            <a:ext cx="169894" cy="529812"/>
          </a:xfrm>
          <a:custGeom>
            <a:avLst/>
            <a:gdLst>
              <a:gd name="connsiteX0" fmla="*/ 430619 w 798902"/>
              <a:gd name="connsiteY0" fmla="*/ 1331843 h 2449001"/>
              <a:gd name="connsiteX1" fmla="*/ 541938 w 798902"/>
              <a:gd name="connsiteY1" fmla="*/ 1379551 h 2449001"/>
              <a:gd name="connsiteX2" fmla="*/ 780476 w 798902"/>
              <a:gd name="connsiteY2" fmla="*/ 1375575 h 2449001"/>
              <a:gd name="connsiteX3" fmla="*/ 625426 w 798902"/>
              <a:gd name="connsiteY3" fmla="*/ 1741335 h 2449001"/>
              <a:gd name="connsiteX4" fmla="*/ 609523 w 798902"/>
              <a:gd name="connsiteY4" fmla="*/ 2441050 h 2449001"/>
              <a:gd name="connsiteX5" fmla="*/ 319301 w 798902"/>
              <a:gd name="connsiteY5" fmla="*/ 2445025 h 2449001"/>
              <a:gd name="connsiteX6" fmla="*/ 211958 w 798902"/>
              <a:gd name="connsiteY6" fmla="*/ 1673750 h 2449001"/>
              <a:gd name="connsiteX7" fmla="*/ 207983 w 798902"/>
              <a:gd name="connsiteY7" fmla="*/ 2441050 h 2449001"/>
              <a:gd name="connsiteX8" fmla="*/ 136421 w 798902"/>
              <a:gd name="connsiteY8" fmla="*/ 2449001 h 2449001"/>
              <a:gd name="connsiteX9" fmla="*/ 5224 w 798902"/>
              <a:gd name="connsiteY9" fmla="*/ 1701579 h 2449001"/>
              <a:gd name="connsiteX10" fmla="*/ 37029 w 798902"/>
              <a:gd name="connsiteY10" fmla="*/ 1582309 h 2449001"/>
              <a:gd name="connsiteX11" fmla="*/ 76786 w 798902"/>
              <a:gd name="connsiteY11" fmla="*/ 1566407 h 2449001"/>
              <a:gd name="connsiteX12" fmla="*/ 89266 w 798902"/>
              <a:gd name="connsiteY12" fmla="*/ 1389262 h 2449001"/>
              <a:gd name="connsiteX13" fmla="*/ 339179 w 798902"/>
              <a:gd name="connsiteY13" fmla="*/ 1375575 h 2449001"/>
              <a:gd name="connsiteX14" fmla="*/ 430619 w 798902"/>
              <a:gd name="connsiteY14" fmla="*/ 1331843 h 2449001"/>
              <a:gd name="connsiteX15" fmla="*/ 243762 w 798902"/>
              <a:gd name="connsiteY15" fmla="*/ 0 h 2449001"/>
              <a:gd name="connsiteX16" fmla="*/ 557838 w 798902"/>
              <a:gd name="connsiteY16" fmla="*/ 0 h 2449001"/>
              <a:gd name="connsiteX17" fmla="*/ 689036 w 798902"/>
              <a:gd name="connsiteY17" fmla="*/ 962108 h 2449001"/>
              <a:gd name="connsiteX18" fmla="*/ 724816 w 798902"/>
              <a:gd name="connsiteY18" fmla="*/ 1307990 h 2449001"/>
              <a:gd name="connsiteX19" fmla="*/ 414715 w 798902"/>
              <a:gd name="connsiteY19" fmla="*/ 1268233 h 2449001"/>
              <a:gd name="connsiteX20" fmla="*/ 104615 w 798902"/>
              <a:gd name="connsiteY20" fmla="*/ 1288111 h 2449001"/>
              <a:gd name="connsiteX21" fmla="*/ 124493 w 798902"/>
              <a:gd name="connsiteY21" fmla="*/ 1017766 h 2449001"/>
              <a:gd name="connsiteX22" fmla="*/ 243762 w 798902"/>
              <a:gd name="connsiteY22" fmla="*/ 0 h 2449001"/>
              <a:gd name="connsiteX0" fmla="*/ 430619 w 798902"/>
              <a:gd name="connsiteY0" fmla="*/ 1331843 h 2449001"/>
              <a:gd name="connsiteX1" fmla="*/ 541938 w 798902"/>
              <a:gd name="connsiteY1" fmla="*/ 1379551 h 2449001"/>
              <a:gd name="connsiteX2" fmla="*/ 780476 w 798902"/>
              <a:gd name="connsiteY2" fmla="*/ 1375575 h 2449001"/>
              <a:gd name="connsiteX3" fmla="*/ 625426 w 798902"/>
              <a:gd name="connsiteY3" fmla="*/ 1741335 h 2449001"/>
              <a:gd name="connsiteX4" fmla="*/ 609523 w 798902"/>
              <a:gd name="connsiteY4" fmla="*/ 2441050 h 2449001"/>
              <a:gd name="connsiteX5" fmla="*/ 319301 w 798902"/>
              <a:gd name="connsiteY5" fmla="*/ 2445025 h 2449001"/>
              <a:gd name="connsiteX6" fmla="*/ 211958 w 798902"/>
              <a:gd name="connsiteY6" fmla="*/ 1673750 h 2449001"/>
              <a:gd name="connsiteX7" fmla="*/ 207983 w 798902"/>
              <a:gd name="connsiteY7" fmla="*/ 2441050 h 2449001"/>
              <a:gd name="connsiteX8" fmla="*/ 136421 w 798902"/>
              <a:gd name="connsiteY8" fmla="*/ 2449001 h 2449001"/>
              <a:gd name="connsiteX9" fmla="*/ 5224 w 798902"/>
              <a:gd name="connsiteY9" fmla="*/ 1701579 h 2449001"/>
              <a:gd name="connsiteX10" fmla="*/ 37029 w 798902"/>
              <a:gd name="connsiteY10" fmla="*/ 1582309 h 2449001"/>
              <a:gd name="connsiteX11" fmla="*/ 76786 w 798902"/>
              <a:gd name="connsiteY11" fmla="*/ 1566407 h 2449001"/>
              <a:gd name="connsiteX12" fmla="*/ 89266 w 798902"/>
              <a:gd name="connsiteY12" fmla="*/ 1389262 h 2449001"/>
              <a:gd name="connsiteX13" fmla="*/ 339179 w 798902"/>
              <a:gd name="connsiteY13" fmla="*/ 1375575 h 2449001"/>
              <a:gd name="connsiteX14" fmla="*/ 430619 w 798902"/>
              <a:gd name="connsiteY14" fmla="*/ 1331843 h 2449001"/>
              <a:gd name="connsiteX15" fmla="*/ 243762 w 798902"/>
              <a:gd name="connsiteY15" fmla="*/ 0 h 2449001"/>
              <a:gd name="connsiteX16" fmla="*/ 557838 w 798902"/>
              <a:gd name="connsiteY16" fmla="*/ 0 h 2449001"/>
              <a:gd name="connsiteX17" fmla="*/ 689036 w 798902"/>
              <a:gd name="connsiteY17" fmla="*/ 962108 h 2449001"/>
              <a:gd name="connsiteX18" fmla="*/ 724816 w 798902"/>
              <a:gd name="connsiteY18" fmla="*/ 1307990 h 2449001"/>
              <a:gd name="connsiteX19" fmla="*/ 414715 w 798902"/>
              <a:gd name="connsiteY19" fmla="*/ 1268233 h 2449001"/>
              <a:gd name="connsiteX20" fmla="*/ 104615 w 798902"/>
              <a:gd name="connsiteY20" fmla="*/ 1288111 h 2449001"/>
              <a:gd name="connsiteX21" fmla="*/ 124493 w 798902"/>
              <a:gd name="connsiteY21" fmla="*/ 1017766 h 2449001"/>
              <a:gd name="connsiteX22" fmla="*/ 243762 w 798902"/>
              <a:gd name="connsiteY22" fmla="*/ 0 h 2449001"/>
              <a:gd name="connsiteX0" fmla="*/ 430619 w 784764"/>
              <a:gd name="connsiteY0" fmla="*/ 1331843 h 2449001"/>
              <a:gd name="connsiteX1" fmla="*/ 541938 w 784764"/>
              <a:gd name="connsiteY1" fmla="*/ 1379551 h 2449001"/>
              <a:gd name="connsiteX2" fmla="*/ 763368 w 784764"/>
              <a:gd name="connsiteY2" fmla="*/ 1406369 h 2449001"/>
              <a:gd name="connsiteX3" fmla="*/ 625426 w 784764"/>
              <a:gd name="connsiteY3" fmla="*/ 1741335 h 2449001"/>
              <a:gd name="connsiteX4" fmla="*/ 609523 w 784764"/>
              <a:gd name="connsiteY4" fmla="*/ 2441050 h 2449001"/>
              <a:gd name="connsiteX5" fmla="*/ 319301 w 784764"/>
              <a:gd name="connsiteY5" fmla="*/ 2445025 h 2449001"/>
              <a:gd name="connsiteX6" fmla="*/ 211958 w 784764"/>
              <a:gd name="connsiteY6" fmla="*/ 1673750 h 2449001"/>
              <a:gd name="connsiteX7" fmla="*/ 207983 w 784764"/>
              <a:gd name="connsiteY7" fmla="*/ 2441050 h 2449001"/>
              <a:gd name="connsiteX8" fmla="*/ 136421 w 784764"/>
              <a:gd name="connsiteY8" fmla="*/ 2449001 h 2449001"/>
              <a:gd name="connsiteX9" fmla="*/ 5224 w 784764"/>
              <a:gd name="connsiteY9" fmla="*/ 1701579 h 2449001"/>
              <a:gd name="connsiteX10" fmla="*/ 37029 w 784764"/>
              <a:gd name="connsiteY10" fmla="*/ 1582309 h 2449001"/>
              <a:gd name="connsiteX11" fmla="*/ 76786 w 784764"/>
              <a:gd name="connsiteY11" fmla="*/ 1566407 h 2449001"/>
              <a:gd name="connsiteX12" fmla="*/ 89266 w 784764"/>
              <a:gd name="connsiteY12" fmla="*/ 1389262 h 2449001"/>
              <a:gd name="connsiteX13" fmla="*/ 339179 w 784764"/>
              <a:gd name="connsiteY13" fmla="*/ 1375575 h 2449001"/>
              <a:gd name="connsiteX14" fmla="*/ 430619 w 784764"/>
              <a:gd name="connsiteY14" fmla="*/ 1331843 h 2449001"/>
              <a:gd name="connsiteX15" fmla="*/ 243762 w 784764"/>
              <a:gd name="connsiteY15" fmla="*/ 0 h 2449001"/>
              <a:gd name="connsiteX16" fmla="*/ 557838 w 784764"/>
              <a:gd name="connsiteY16" fmla="*/ 0 h 2449001"/>
              <a:gd name="connsiteX17" fmla="*/ 689036 w 784764"/>
              <a:gd name="connsiteY17" fmla="*/ 962108 h 2449001"/>
              <a:gd name="connsiteX18" fmla="*/ 724816 w 784764"/>
              <a:gd name="connsiteY18" fmla="*/ 1307990 h 2449001"/>
              <a:gd name="connsiteX19" fmla="*/ 414715 w 784764"/>
              <a:gd name="connsiteY19" fmla="*/ 1268233 h 2449001"/>
              <a:gd name="connsiteX20" fmla="*/ 104615 w 784764"/>
              <a:gd name="connsiteY20" fmla="*/ 1288111 h 2449001"/>
              <a:gd name="connsiteX21" fmla="*/ 124493 w 784764"/>
              <a:gd name="connsiteY21" fmla="*/ 1017766 h 2449001"/>
              <a:gd name="connsiteX22" fmla="*/ 243762 w 784764"/>
              <a:gd name="connsiteY22" fmla="*/ 0 h 2449001"/>
              <a:gd name="connsiteX0" fmla="*/ 430619 w 784764"/>
              <a:gd name="connsiteY0" fmla="*/ 1331843 h 2449001"/>
              <a:gd name="connsiteX1" fmla="*/ 541938 w 784764"/>
              <a:gd name="connsiteY1" fmla="*/ 1379551 h 2449001"/>
              <a:gd name="connsiteX2" fmla="*/ 763368 w 784764"/>
              <a:gd name="connsiteY2" fmla="*/ 1406369 h 2449001"/>
              <a:gd name="connsiteX3" fmla="*/ 625426 w 784764"/>
              <a:gd name="connsiteY3" fmla="*/ 1741335 h 2449001"/>
              <a:gd name="connsiteX4" fmla="*/ 609523 w 784764"/>
              <a:gd name="connsiteY4" fmla="*/ 2441050 h 2449001"/>
              <a:gd name="connsiteX5" fmla="*/ 319301 w 784764"/>
              <a:gd name="connsiteY5" fmla="*/ 2445025 h 2449001"/>
              <a:gd name="connsiteX6" fmla="*/ 211958 w 784764"/>
              <a:gd name="connsiteY6" fmla="*/ 1673750 h 2449001"/>
              <a:gd name="connsiteX7" fmla="*/ 207983 w 784764"/>
              <a:gd name="connsiteY7" fmla="*/ 2441050 h 2449001"/>
              <a:gd name="connsiteX8" fmla="*/ 136421 w 784764"/>
              <a:gd name="connsiteY8" fmla="*/ 2449001 h 2449001"/>
              <a:gd name="connsiteX9" fmla="*/ 5224 w 784764"/>
              <a:gd name="connsiteY9" fmla="*/ 1701579 h 2449001"/>
              <a:gd name="connsiteX10" fmla="*/ 37029 w 784764"/>
              <a:gd name="connsiteY10" fmla="*/ 1582309 h 2449001"/>
              <a:gd name="connsiteX11" fmla="*/ 76786 w 784764"/>
              <a:gd name="connsiteY11" fmla="*/ 1566407 h 2449001"/>
              <a:gd name="connsiteX12" fmla="*/ 89266 w 784764"/>
              <a:gd name="connsiteY12" fmla="*/ 1389262 h 2449001"/>
              <a:gd name="connsiteX13" fmla="*/ 339179 w 784764"/>
              <a:gd name="connsiteY13" fmla="*/ 1375575 h 2449001"/>
              <a:gd name="connsiteX14" fmla="*/ 430619 w 784764"/>
              <a:gd name="connsiteY14" fmla="*/ 1331843 h 2449001"/>
              <a:gd name="connsiteX15" fmla="*/ 243762 w 784764"/>
              <a:gd name="connsiteY15" fmla="*/ 0 h 2449001"/>
              <a:gd name="connsiteX16" fmla="*/ 557838 w 784764"/>
              <a:gd name="connsiteY16" fmla="*/ 0 h 2449001"/>
              <a:gd name="connsiteX17" fmla="*/ 689036 w 784764"/>
              <a:gd name="connsiteY17" fmla="*/ 962108 h 2449001"/>
              <a:gd name="connsiteX18" fmla="*/ 724816 w 784764"/>
              <a:gd name="connsiteY18" fmla="*/ 1307990 h 2449001"/>
              <a:gd name="connsiteX19" fmla="*/ 414715 w 784764"/>
              <a:gd name="connsiteY19" fmla="*/ 1268233 h 2449001"/>
              <a:gd name="connsiteX20" fmla="*/ 104615 w 784764"/>
              <a:gd name="connsiteY20" fmla="*/ 1288111 h 2449001"/>
              <a:gd name="connsiteX21" fmla="*/ 124493 w 784764"/>
              <a:gd name="connsiteY21" fmla="*/ 1017766 h 2449001"/>
              <a:gd name="connsiteX22" fmla="*/ 243762 w 784764"/>
              <a:gd name="connsiteY22" fmla="*/ 0 h 2449001"/>
              <a:gd name="connsiteX0" fmla="*/ 430619 w 784764"/>
              <a:gd name="connsiteY0" fmla="*/ 1331843 h 2449001"/>
              <a:gd name="connsiteX1" fmla="*/ 541938 w 784764"/>
              <a:gd name="connsiteY1" fmla="*/ 1379551 h 2449001"/>
              <a:gd name="connsiteX2" fmla="*/ 763368 w 784764"/>
              <a:gd name="connsiteY2" fmla="*/ 1406369 h 2449001"/>
              <a:gd name="connsiteX3" fmla="*/ 625426 w 784764"/>
              <a:gd name="connsiteY3" fmla="*/ 1741335 h 2449001"/>
              <a:gd name="connsiteX4" fmla="*/ 609523 w 784764"/>
              <a:gd name="connsiteY4" fmla="*/ 2441050 h 2449001"/>
              <a:gd name="connsiteX5" fmla="*/ 319301 w 784764"/>
              <a:gd name="connsiteY5" fmla="*/ 2445025 h 2449001"/>
              <a:gd name="connsiteX6" fmla="*/ 211958 w 784764"/>
              <a:gd name="connsiteY6" fmla="*/ 1673750 h 2449001"/>
              <a:gd name="connsiteX7" fmla="*/ 207983 w 784764"/>
              <a:gd name="connsiteY7" fmla="*/ 2441050 h 2449001"/>
              <a:gd name="connsiteX8" fmla="*/ 136421 w 784764"/>
              <a:gd name="connsiteY8" fmla="*/ 2449001 h 2449001"/>
              <a:gd name="connsiteX9" fmla="*/ 5224 w 784764"/>
              <a:gd name="connsiteY9" fmla="*/ 1701579 h 2449001"/>
              <a:gd name="connsiteX10" fmla="*/ 37029 w 784764"/>
              <a:gd name="connsiteY10" fmla="*/ 1582309 h 2449001"/>
              <a:gd name="connsiteX11" fmla="*/ 76786 w 784764"/>
              <a:gd name="connsiteY11" fmla="*/ 1566407 h 2449001"/>
              <a:gd name="connsiteX12" fmla="*/ 89266 w 784764"/>
              <a:gd name="connsiteY12" fmla="*/ 1389262 h 2449001"/>
              <a:gd name="connsiteX13" fmla="*/ 339179 w 784764"/>
              <a:gd name="connsiteY13" fmla="*/ 1375575 h 2449001"/>
              <a:gd name="connsiteX14" fmla="*/ 430619 w 784764"/>
              <a:gd name="connsiteY14" fmla="*/ 1331843 h 2449001"/>
              <a:gd name="connsiteX15" fmla="*/ 243762 w 784764"/>
              <a:gd name="connsiteY15" fmla="*/ 0 h 2449001"/>
              <a:gd name="connsiteX16" fmla="*/ 557838 w 784764"/>
              <a:gd name="connsiteY16" fmla="*/ 0 h 2449001"/>
              <a:gd name="connsiteX17" fmla="*/ 689036 w 784764"/>
              <a:gd name="connsiteY17" fmla="*/ 962108 h 2449001"/>
              <a:gd name="connsiteX18" fmla="*/ 724816 w 784764"/>
              <a:gd name="connsiteY18" fmla="*/ 1307990 h 2449001"/>
              <a:gd name="connsiteX19" fmla="*/ 414715 w 784764"/>
              <a:gd name="connsiteY19" fmla="*/ 1268233 h 2449001"/>
              <a:gd name="connsiteX20" fmla="*/ 104615 w 784764"/>
              <a:gd name="connsiteY20" fmla="*/ 1288111 h 2449001"/>
              <a:gd name="connsiteX21" fmla="*/ 124493 w 784764"/>
              <a:gd name="connsiteY21" fmla="*/ 1017766 h 2449001"/>
              <a:gd name="connsiteX22" fmla="*/ 243762 w 784764"/>
              <a:gd name="connsiteY22" fmla="*/ 0 h 2449001"/>
              <a:gd name="connsiteX0" fmla="*/ 430997 w 785142"/>
              <a:gd name="connsiteY0" fmla="*/ 1331843 h 2449001"/>
              <a:gd name="connsiteX1" fmla="*/ 542316 w 785142"/>
              <a:gd name="connsiteY1" fmla="*/ 1379551 h 2449001"/>
              <a:gd name="connsiteX2" fmla="*/ 763746 w 785142"/>
              <a:gd name="connsiteY2" fmla="*/ 1406369 h 2449001"/>
              <a:gd name="connsiteX3" fmla="*/ 625804 w 785142"/>
              <a:gd name="connsiteY3" fmla="*/ 1741335 h 2449001"/>
              <a:gd name="connsiteX4" fmla="*/ 609901 w 785142"/>
              <a:gd name="connsiteY4" fmla="*/ 2441050 h 2449001"/>
              <a:gd name="connsiteX5" fmla="*/ 319679 w 785142"/>
              <a:gd name="connsiteY5" fmla="*/ 2445025 h 2449001"/>
              <a:gd name="connsiteX6" fmla="*/ 212336 w 785142"/>
              <a:gd name="connsiteY6" fmla="*/ 1673750 h 2449001"/>
              <a:gd name="connsiteX7" fmla="*/ 208361 w 785142"/>
              <a:gd name="connsiteY7" fmla="*/ 2441050 h 2449001"/>
              <a:gd name="connsiteX8" fmla="*/ 136799 w 785142"/>
              <a:gd name="connsiteY8" fmla="*/ 2449001 h 2449001"/>
              <a:gd name="connsiteX9" fmla="*/ 5602 w 785142"/>
              <a:gd name="connsiteY9" fmla="*/ 1701579 h 2449001"/>
              <a:gd name="connsiteX10" fmla="*/ 37407 w 785142"/>
              <a:gd name="connsiteY10" fmla="*/ 1582309 h 2449001"/>
              <a:gd name="connsiteX11" fmla="*/ 101115 w 785142"/>
              <a:gd name="connsiteY11" fmla="*/ 1597201 h 2449001"/>
              <a:gd name="connsiteX12" fmla="*/ 89644 w 785142"/>
              <a:gd name="connsiteY12" fmla="*/ 1389262 h 2449001"/>
              <a:gd name="connsiteX13" fmla="*/ 339557 w 785142"/>
              <a:gd name="connsiteY13" fmla="*/ 1375575 h 2449001"/>
              <a:gd name="connsiteX14" fmla="*/ 430997 w 785142"/>
              <a:gd name="connsiteY14" fmla="*/ 1331843 h 2449001"/>
              <a:gd name="connsiteX15" fmla="*/ 244140 w 785142"/>
              <a:gd name="connsiteY15" fmla="*/ 0 h 2449001"/>
              <a:gd name="connsiteX16" fmla="*/ 558216 w 785142"/>
              <a:gd name="connsiteY16" fmla="*/ 0 h 2449001"/>
              <a:gd name="connsiteX17" fmla="*/ 689414 w 785142"/>
              <a:gd name="connsiteY17" fmla="*/ 962108 h 2449001"/>
              <a:gd name="connsiteX18" fmla="*/ 725194 w 785142"/>
              <a:gd name="connsiteY18" fmla="*/ 1307990 h 2449001"/>
              <a:gd name="connsiteX19" fmla="*/ 415093 w 785142"/>
              <a:gd name="connsiteY19" fmla="*/ 1268233 h 2449001"/>
              <a:gd name="connsiteX20" fmla="*/ 104993 w 785142"/>
              <a:gd name="connsiteY20" fmla="*/ 1288111 h 2449001"/>
              <a:gd name="connsiteX21" fmla="*/ 124871 w 785142"/>
              <a:gd name="connsiteY21" fmla="*/ 1017766 h 2449001"/>
              <a:gd name="connsiteX22" fmla="*/ 244140 w 785142"/>
              <a:gd name="connsiteY22" fmla="*/ 0 h 2449001"/>
              <a:gd name="connsiteX0" fmla="*/ 430997 w 785142"/>
              <a:gd name="connsiteY0" fmla="*/ 1331843 h 2449001"/>
              <a:gd name="connsiteX1" fmla="*/ 542316 w 785142"/>
              <a:gd name="connsiteY1" fmla="*/ 1379551 h 2449001"/>
              <a:gd name="connsiteX2" fmla="*/ 763746 w 785142"/>
              <a:gd name="connsiteY2" fmla="*/ 1406369 h 2449001"/>
              <a:gd name="connsiteX3" fmla="*/ 625804 w 785142"/>
              <a:gd name="connsiteY3" fmla="*/ 1741335 h 2449001"/>
              <a:gd name="connsiteX4" fmla="*/ 609901 w 785142"/>
              <a:gd name="connsiteY4" fmla="*/ 2441050 h 2449001"/>
              <a:gd name="connsiteX5" fmla="*/ 319679 w 785142"/>
              <a:gd name="connsiteY5" fmla="*/ 2445025 h 2449001"/>
              <a:gd name="connsiteX6" fmla="*/ 212336 w 785142"/>
              <a:gd name="connsiteY6" fmla="*/ 1673750 h 2449001"/>
              <a:gd name="connsiteX7" fmla="*/ 208361 w 785142"/>
              <a:gd name="connsiteY7" fmla="*/ 2441050 h 2449001"/>
              <a:gd name="connsiteX8" fmla="*/ 136799 w 785142"/>
              <a:gd name="connsiteY8" fmla="*/ 2449001 h 2449001"/>
              <a:gd name="connsiteX9" fmla="*/ 5602 w 785142"/>
              <a:gd name="connsiteY9" fmla="*/ 1701579 h 2449001"/>
              <a:gd name="connsiteX10" fmla="*/ 37407 w 785142"/>
              <a:gd name="connsiteY10" fmla="*/ 1582309 h 2449001"/>
              <a:gd name="connsiteX11" fmla="*/ 101115 w 785142"/>
              <a:gd name="connsiteY11" fmla="*/ 1597201 h 2449001"/>
              <a:gd name="connsiteX12" fmla="*/ 89644 w 785142"/>
              <a:gd name="connsiteY12" fmla="*/ 1389262 h 2449001"/>
              <a:gd name="connsiteX13" fmla="*/ 339557 w 785142"/>
              <a:gd name="connsiteY13" fmla="*/ 1375575 h 2449001"/>
              <a:gd name="connsiteX14" fmla="*/ 430997 w 785142"/>
              <a:gd name="connsiteY14" fmla="*/ 1331843 h 2449001"/>
              <a:gd name="connsiteX15" fmla="*/ 244140 w 785142"/>
              <a:gd name="connsiteY15" fmla="*/ 0 h 2449001"/>
              <a:gd name="connsiteX16" fmla="*/ 558216 w 785142"/>
              <a:gd name="connsiteY16" fmla="*/ 0 h 2449001"/>
              <a:gd name="connsiteX17" fmla="*/ 689414 w 785142"/>
              <a:gd name="connsiteY17" fmla="*/ 962108 h 2449001"/>
              <a:gd name="connsiteX18" fmla="*/ 725194 w 785142"/>
              <a:gd name="connsiteY18" fmla="*/ 1307990 h 2449001"/>
              <a:gd name="connsiteX19" fmla="*/ 415093 w 785142"/>
              <a:gd name="connsiteY19" fmla="*/ 1268233 h 2449001"/>
              <a:gd name="connsiteX20" fmla="*/ 104993 w 785142"/>
              <a:gd name="connsiteY20" fmla="*/ 1288111 h 2449001"/>
              <a:gd name="connsiteX21" fmla="*/ 124871 w 785142"/>
              <a:gd name="connsiteY21" fmla="*/ 1017766 h 2449001"/>
              <a:gd name="connsiteX22" fmla="*/ 244140 w 785142"/>
              <a:gd name="connsiteY22" fmla="*/ 0 h 2449001"/>
              <a:gd name="connsiteX0" fmla="*/ 425685 w 779830"/>
              <a:gd name="connsiteY0" fmla="*/ 1331843 h 2449001"/>
              <a:gd name="connsiteX1" fmla="*/ 537004 w 779830"/>
              <a:gd name="connsiteY1" fmla="*/ 1379551 h 2449001"/>
              <a:gd name="connsiteX2" fmla="*/ 758434 w 779830"/>
              <a:gd name="connsiteY2" fmla="*/ 1406369 h 2449001"/>
              <a:gd name="connsiteX3" fmla="*/ 620492 w 779830"/>
              <a:gd name="connsiteY3" fmla="*/ 1741335 h 2449001"/>
              <a:gd name="connsiteX4" fmla="*/ 604589 w 779830"/>
              <a:gd name="connsiteY4" fmla="*/ 2441050 h 2449001"/>
              <a:gd name="connsiteX5" fmla="*/ 314367 w 779830"/>
              <a:gd name="connsiteY5" fmla="*/ 2445025 h 2449001"/>
              <a:gd name="connsiteX6" fmla="*/ 207024 w 779830"/>
              <a:gd name="connsiteY6" fmla="*/ 1673750 h 2449001"/>
              <a:gd name="connsiteX7" fmla="*/ 203049 w 779830"/>
              <a:gd name="connsiteY7" fmla="*/ 2441050 h 2449001"/>
              <a:gd name="connsiteX8" fmla="*/ 131487 w 779830"/>
              <a:gd name="connsiteY8" fmla="*/ 2449001 h 2449001"/>
              <a:gd name="connsiteX9" fmla="*/ 290 w 779830"/>
              <a:gd name="connsiteY9" fmla="*/ 1701579 h 2449001"/>
              <a:gd name="connsiteX10" fmla="*/ 95803 w 779830"/>
              <a:gd name="connsiteY10" fmla="*/ 1597201 h 2449001"/>
              <a:gd name="connsiteX11" fmla="*/ 84332 w 779830"/>
              <a:gd name="connsiteY11" fmla="*/ 1389262 h 2449001"/>
              <a:gd name="connsiteX12" fmla="*/ 334245 w 779830"/>
              <a:gd name="connsiteY12" fmla="*/ 1375575 h 2449001"/>
              <a:gd name="connsiteX13" fmla="*/ 425685 w 779830"/>
              <a:gd name="connsiteY13" fmla="*/ 1331843 h 2449001"/>
              <a:gd name="connsiteX14" fmla="*/ 238828 w 779830"/>
              <a:gd name="connsiteY14" fmla="*/ 0 h 2449001"/>
              <a:gd name="connsiteX15" fmla="*/ 552904 w 779830"/>
              <a:gd name="connsiteY15" fmla="*/ 0 h 2449001"/>
              <a:gd name="connsiteX16" fmla="*/ 684102 w 779830"/>
              <a:gd name="connsiteY16" fmla="*/ 962108 h 2449001"/>
              <a:gd name="connsiteX17" fmla="*/ 719882 w 779830"/>
              <a:gd name="connsiteY17" fmla="*/ 1307990 h 2449001"/>
              <a:gd name="connsiteX18" fmla="*/ 409781 w 779830"/>
              <a:gd name="connsiteY18" fmla="*/ 1268233 h 2449001"/>
              <a:gd name="connsiteX19" fmla="*/ 99681 w 779830"/>
              <a:gd name="connsiteY19" fmla="*/ 1288111 h 2449001"/>
              <a:gd name="connsiteX20" fmla="*/ 119559 w 779830"/>
              <a:gd name="connsiteY20" fmla="*/ 1017766 h 2449001"/>
              <a:gd name="connsiteX21" fmla="*/ 238828 w 779830"/>
              <a:gd name="connsiteY21" fmla="*/ 0 h 2449001"/>
              <a:gd name="connsiteX0" fmla="*/ 425766 w 779911"/>
              <a:gd name="connsiteY0" fmla="*/ 1331843 h 2449001"/>
              <a:gd name="connsiteX1" fmla="*/ 537085 w 779911"/>
              <a:gd name="connsiteY1" fmla="*/ 1379551 h 2449001"/>
              <a:gd name="connsiteX2" fmla="*/ 758515 w 779911"/>
              <a:gd name="connsiteY2" fmla="*/ 1406369 h 2449001"/>
              <a:gd name="connsiteX3" fmla="*/ 620573 w 779911"/>
              <a:gd name="connsiteY3" fmla="*/ 1741335 h 2449001"/>
              <a:gd name="connsiteX4" fmla="*/ 604670 w 779911"/>
              <a:gd name="connsiteY4" fmla="*/ 2441050 h 2449001"/>
              <a:gd name="connsiteX5" fmla="*/ 314448 w 779911"/>
              <a:gd name="connsiteY5" fmla="*/ 2445025 h 2449001"/>
              <a:gd name="connsiteX6" fmla="*/ 207105 w 779911"/>
              <a:gd name="connsiteY6" fmla="*/ 1673750 h 2449001"/>
              <a:gd name="connsiteX7" fmla="*/ 203130 w 779911"/>
              <a:gd name="connsiteY7" fmla="*/ 2441050 h 2449001"/>
              <a:gd name="connsiteX8" fmla="*/ 131568 w 779911"/>
              <a:gd name="connsiteY8" fmla="*/ 2449001 h 2449001"/>
              <a:gd name="connsiteX9" fmla="*/ 371 w 779911"/>
              <a:gd name="connsiteY9" fmla="*/ 1701579 h 2449001"/>
              <a:gd name="connsiteX10" fmla="*/ 95884 w 779911"/>
              <a:gd name="connsiteY10" fmla="*/ 1597201 h 2449001"/>
              <a:gd name="connsiteX11" fmla="*/ 84413 w 779911"/>
              <a:gd name="connsiteY11" fmla="*/ 1389262 h 2449001"/>
              <a:gd name="connsiteX12" fmla="*/ 334326 w 779911"/>
              <a:gd name="connsiteY12" fmla="*/ 1375575 h 2449001"/>
              <a:gd name="connsiteX13" fmla="*/ 425766 w 779911"/>
              <a:gd name="connsiteY13" fmla="*/ 1331843 h 2449001"/>
              <a:gd name="connsiteX14" fmla="*/ 238909 w 779911"/>
              <a:gd name="connsiteY14" fmla="*/ 0 h 2449001"/>
              <a:gd name="connsiteX15" fmla="*/ 552985 w 779911"/>
              <a:gd name="connsiteY15" fmla="*/ 0 h 2449001"/>
              <a:gd name="connsiteX16" fmla="*/ 684183 w 779911"/>
              <a:gd name="connsiteY16" fmla="*/ 962108 h 2449001"/>
              <a:gd name="connsiteX17" fmla="*/ 719963 w 779911"/>
              <a:gd name="connsiteY17" fmla="*/ 1307990 h 2449001"/>
              <a:gd name="connsiteX18" fmla="*/ 409862 w 779911"/>
              <a:gd name="connsiteY18" fmla="*/ 1268233 h 2449001"/>
              <a:gd name="connsiteX19" fmla="*/ 99762 w 779911"/>
              <a:gd name="connsiteY19" fmla="*/ 1288111 h 2449001"/>
              <a:gd name="connsiteX20" fmla="*/ 119640 w 779911"/>
              <a:gd name="connsiteY20" fmla="*/ 1017766 h 2449001"/>
              <a:gd name="connsiteX21" fmla="*/ 238909 w 779911"/>
              <a:gd name="connsiteY21" fmla="*/ 0 h 2449001"/>
              <a:gd name="connsiteX0" fmla="*/ 425696 w 779841"/>
              <a:gd name="connsiteY0" fmla="*/ 1331843 h 2449001"/>
              <a:gd name="connsiteX1" fmla="*/ 537015 w 779841"/>
              <a:gd name="connsiteY1" fmla="*/ 1379551 h 2449001"/>
              <a:gd name="connsiteX2" fmla="*/ 758445 w 779841"/>
              <a:gd name="connsiteY2" fmla="*/ 1406369 h 2449001"/>
              <a:gd name="connsiteX3" fmla="*/ 620503 w 779841"/>
              <a:gd name="connsiteY3" fmla="*/ 1741335 h 2449001"/>
              <a:gd name="connsiteX4" fmla="*/ 604600 w 779841"/>
              <a:gd name="connsiteY4" fmla="*/ 2441050 h 2449001"/>
              <a:gd name="connsiteX5" fmla="*/ 314378 w 779841"/>
              <a:gd name="connsiteY5" fmla="*/ 2445025 h 2449001"/>
              <a:gd name="connsiteX6" fmla="*/ 207035 w 779841"/>
              <a:gd name="connsiteY6" fmla="*/ 1673750 h 2449001"/>
              <a:gd name="connsiteX7" fmla="*/ 203060 w 779841"/>
              <a:gd name="connsiteY7" fmla="*/ 2441050 h 2449001"/>
              <a:gd name="connsiteX8" fmla="*/ 131498 w 779841"/>
              <a:gd name="connsiteY8" fmla="*/ 2449001 h 2449001"/>
              <a:gd name="connsiteX9" fmla="*/ 301 w 779841"/>
              <a:gd name="connsiteY9" fmla="*/ 1701579 h 2449001"/>
              <a:gd name="connsiteX10" fmla="*/ 95814 w 779841"/>
              <a:gd name="connsiteY10" fmla="*/ 1597201 h 2449001"/>
              <a:gd name="connsiteX11" fmla="*/ 84343 w 779841"/>
              <a:gd name="connsiteY11" fmla="*/ 1389262 h 2449001"/>
              <a:gd name="connsiteX12" fmla="*/ 334256 w 779841"/>
              <a:gd name="connsiteY12" fmla="*/ 1375575 h 2449001"/>
              <a:gd name="connsiteX13" fmla="*/ 425696 w 779841"/>
              <a:gd name="connsiteY13" fmla="*/ 1331843 h 2449001"/>
              <a:gd name="connsiteX14" fmla="*/ 238839 w 779841"/>
              <a:gd name="connsiteY14" fmla="*/ 0 h 2449001"/>
              <a:gd name="connsiteX15" fmla="*/ 552915 w 779841"/>
              <a:gd name="connsiteY15" fmla="*/ 0 h 2449001"/>
              <a:gd name="connsiteX16" fmla="*/ 684113 w 779841"/>
              <a:gd name="connsiteY16" fmla="*/ 962108 h 2449001"/>
              <a:gd name="connsiteX17" fmla="*/ 719893 w 779841"/>
              <a:gd name="connsiteY17" fmla="*/ 1307990 h 2449001"/>
              <a:gd name="connsiteX18" fmla="*/ 409792 w 779841"/>
              <a:gd name="connsiteY18" fmla="*/ 1268233 h 2449001"/>
              <a:gd name="connsiteX19" fmla="*/ 99692 w 779841"/>
              <a:gd name="connsiteY19" fmla="*/ 1288111 h 2449001"/>
              <a:gd name="connsiteX20" fmla="*/ 119570 w 779841"/>
              <a:gd name="connsiteY20" fmla="*/ 1017766 h 2449001"/>
              <a:gd name="connsiteX21" fmla="*/ 238839 w 779841"/>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38839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19570 w 794874"/>
              <a:gd name="connsiteY20" fmla="*/ 1017766 h 2449001"/>
              <a:gd name="connsiteX21" fmla="*/ 238839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38839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38839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38839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38839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70023 w 794874"/>
              <a:gd name="connsiteY15" fmla="*/ 3422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70023 w 794874"/>
              <a:gd name="connsiteY15" fmla="*/ 3422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70023 w 794874"/>
              <a:gd name="connsiteY15" fmla="*/ 3422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1314"/>
              <a:gd name="connsiteY0" fmla="*/ 1331843 h 2449001"/>
              <a:gd name="connsiteX1" fmla="*/ 537015 w 791314"/>
              <a:gd name="connsiteY1" fmla="*/ 1379551 h 2449001"/>
              <a:gd name="connsiteX2" fmla="*/ 758445 w 791314"/>
              <a:gd name="connsiteY2" fmla="*/ 1406369 h 2449001"/>
              <a:gd name="connsiteX3" fmla="*/ 620503 w 791314"/>
              <a:gd name="connsiteY3" fmla="*/ 1741335 h 2449001"/>
              <a:gd name="connsiteX4" fmla="*/ 604600 w 791314"/>
              <a:gd name="connsiteY4" fmla="*/ 2441050 h 2449001"/>
              <a:gd name="connsiteX5" fmla="*/ 314378 w 791314"/>
              <a:gd name="connsiteY5" fmla="*/ 2445025 h 2449001"/>
              <a:gd name="connsiteX6" fmla="*/ 207035 w 791314"/>
              <a:gd name="connsiteY6" fmla="*/ 1673750 h 2449001"/>
              <a:gd name="connsiteX7" fmla="*/ 203060 w 791314"/>
              <a:gd name="connsiteY7" fmla="*/ 2441050 h 2449001"/>
              <a:gd name="connsiteX8" fmla="*/ 131498 w 791314"/>
              <a:gd name="connsiteY8" fmla="*/ 2449001 h 2449001"/>
              <a:gd name="connsiteX9" fmla="*/ 301 w 791314"/>
              <a:gd name="connsiteY9" fmla="*/ 1701579 h 2449001"/>
              <a:gd name="connsiteX10" fmla="*/ 95814 w 791314"/>
              <a:gd name="connsiteY10" fmla="*/ 1597201 h 2449001"/>
              <a:gd name="connsiteX11" fmla="*/ 84343 w 791314"/>
              <a:gd name="connsiteY11" fmla="*/ 1389262 h 2449001"/>
              <a:gd name="connsiteX12" fmla="*/ 334256 w 791314"/>
              <a:gd name="connsiteY12" fmla="*/ 1375575 h 2449001"/>
              <a:gd name="connsiteX13" fmla="*/ 425696 w 791314"/>
              <a:gd name="connsiteY13" fmla="*/ 1331843 h 2449001"/>
              <a:gd name="connsiteX14" fmla="*/ 218310 w 791314"/>
              <a:gd name="connsiteY14" fmla="*/ 0 h 2449001"/>
              <a:gd name="connsiteX15" fmla="*/ 570023 w 791314"/>
              <a:gd name="connsiteY15" fmla="*/ 3422 h 2449001"/>
              <a:gd name="connsiteX16" fmla="*/ 677271 w 791314"/>
              <a:gd name="connsiteY16" fmla="*/ 938156 h 2449001"/>
              <a:gd name="connsiteX17" fmla="*/ 719893 w 791314"/>
              <a:gd name="connsiteY17" fmla="*/ 1307990 h 2449001"/>
              <a:gd name="connsiteX18" fmla="*/ 409792 w 791314"/>
              <a:gd name="connsiteY18" fmla="*/ 1268233 h 2449001"/>
              <a:gd name="connsiteX19" fmla="*/ 99692 w 791314"/>
              <a:gd name="connsiteY19" fmla="*/ 1288111 h 2449001"/>
              <a:gd name="connsiteX20" fmla="*/ 133257 w 791314"/>
              <a:gd name="connsiteY20" fmla="*/ 945913 h 2449001"/>
              <a:gd name="connsiteX21" fmla="*/ 218310 w 791314"/>
              <a:gd name="connsiteY21" fmla="*/ 0 h 2449001"/>
              <a:gd name="connsiteX0" fmla="*/ 425696 w 791740"/>
              <a:gd name="connsiteY0" fmla="*/ 1331843 h 2449001"/>
              <a:gd name="connsiteX1" fmla="*/ 537015 w 791740"/>
              <a:gd name="connsiteY1" fmla="*/ 1379551 h 2449001"/>
              <a:gd name="connsiteX2" fmla="*/ 775553 w 791740"/>
              <a:gd name="connsiteY2" fmla="*/ 1406369 h 2449001"/>
              <a:gd name="connsiteX3" fmla="*/ 620503 w 791740"/>
              <a:gd name="connsiteY3" fmla="*/ 1741335 h 2449001"/>
              <a:gd name="connsiteX4" fmla="*/ 604600 w 791740"/>
              <a:gd name="connsiteY4" fmla="*/ 2441050 h 2449001"/>
              <a:gd name="connsiteX5" fmla="*/ 314378 w 791740"/>
              <a:gd name="connsiteY5" fmla="*/ 2445025 h 2449001"/>
              <a:gd name="connsiteX6" fmla="*/ 207035 w 791740"/>
              <a:gd name="connsiteY6" fmla="*/ 1673750 h 2449001"/>
              <a:gd name="connsiteX7" fmla="*/ 203060 w 791740"/>
              <a:gd name="connsiteY7" fmla="*/ 2441050 h 2449001"/>
              <a:gd name="connsiteX8" fmla="*/ 131498 w 791740"/>
              <a:gd name="connsiteY8" fmla="*/ 2449001 h 2449001"/>
              <a:gd name="connsiteX9" fmla="*/ 301 w 791740"/>
              <a:gd name="connsiteY9" fmla="*/ 1701579 h 2449001"/>
              <a:gd name="connsiteX10" fmla="*/ 95814 w 791740"/>
              <a:gd name="connsiteY10" fmla="*/ 1597201 h 2449001"/>
              <a:gd name="connsiteX11" fmla="*/ 84343 w 791740"/>
              <a:gd name="connsiteY11" fmla="*/ 1389262 h 2449001"/>
              <a:gd name="connsiteX12" fmla="*/ 334256 w 791740"/>
              <a:gd name="connsiteY12" fmla="*/ 1375575 h 2449001"/>
              <a:gd name="connsiteX13" fmla="*/ 425696 w 791740"/>
              <a:gd name="connsiteY13" fmla="*/ 1331843 h 2449001"/>
              <a:gd name="connsiteX14" fmla="*/ 218310 w 791740"/>
              <a:gd name="connsiteY14" fmla="*/ 0 h 2449001"/>
              <a:gd name="connsiteX15" fmla="*/ 570023 w 791740"/>
              <a:gd name="connsiteY15" fmla="*/ 3422 h 2449001"/>
              <a:gd name="connsiteX16" fmla="*/ 677271 w 791740"/>
              <a:gd name="connsiteY16" fmla="*/ 938156 h 2449001"/>
              <a:gd name="connsiteX17" fmla="*/ 719893 w 791740"/>
              <a:gd name="connsiteY17" fmla="*/ 1307990 h 2449001"/>
              <a:gd name="connsiteX18" fmla="*/ 409792 w 791740"/>
              <a:gd name="connsiteY18" fmla="*/ 1268233 h 2449001"/>
              <a:gd name="connsiteX19" fmla="*/ 99692 w 791740"/>
              <a:gd name="connsiteY19" fmla="*/ 1288111 h 2449001"/>
              <a:gd name="connsiteX20" fmla="*/ 133257 w 791740"/>
              <a:gd name="connsiteY20" fmla="*/ 945913 h 2449001"/>
              <a:gd name="connsiteX21" fmla="*/ 218310 w 791740"/>
              <a:gd name="connsiteY21" fmla="*/ 0 h 2449001"/>
              <a:gd name="connsiteX0" fmla="*/ 425696 w 798638"/>
              <a:gd name="connsiteY0" fmla="*/ 1331843 h 2449001"/>
              <a:gd name="connsiteX1" fmla="*/ 537015 w 798638"/>
              <a:gd name="connsiteY1" fmla="*/ 1379551 h 2449001"/>
              <a:gd name="connsiteX2" fmla="*/ 775553 w 798638"/>
              <a:gd name="connsiteY2" fmla="*/ 1406369 h 2449001"/>
              <a:gd name="connsiteX3" fmla="*/ 620503 w 798638"/>
              <a:gd name="connsiteY3" fmla="*/ 1741335 h 2449001"/>
              <a:gd name="connsiteX4" fmla="*/ 604600 w 798638"/>
              <a:gd name="connsiteY4" fmla="*/ 2441050 h 2449001"/>
              <a:gd name="connsiteX5" fmla="*/ 314378 w 798638"/>
              <a:gd name="connsiteY5" fmla="*/ 2445025 h 2449001"/>
              <a:gd name="connsiteX6" fmla="*/ 207035 w 798638"/>
              <a:gd name="connsiteY6" fmla="*/ 1673750 h 2449001"/>
              <a:gd name="connsiteX7" fmla="*/ 203060 w 798638"/>
              <a:gd name="connsiteY7" fmla="*/ 2441050 h 2449001"/>
              <a:gd name="connsiteX8" fmla="*/ 131498 w 798638"/>
              <a:gd name="connsiteY8" fmla="*/ 2449001 h 2449001"/>
              <a:gd name="connsiteX9" fmla="*/ 301 w 798638"/>
              <a:gd name="connsiteY9" fmla="*/ 1701579 h 2449001"/>
              <a:gd name="connsiteX10" fmla="*/ 95814 w 798638"/>
              <a:gd name="connsiteY10" fmla="*/ 1597201 h 2449001"/>
              <a:gd name="connsiteX11" fmla="*/ 84343 w 798638"/>
              <a:gd name="connsiteY11" fmla="*/ 1389262 h 2449001"/>
              <a:gd name="connsiteX12" fmla="*/ 334256 w 798638"/>
              <a:gd name="connsiteY12" fmla="*/ 1375575 h 2449001"/>
              <a:gd name="connsiteX13" fmla="*/ 425696 w 798638"/>
              <a:gd name="connsiteY13" fmla="*/ 1331843 h 2449001"/>
              <a:gd name="connsiteX14" fmla="*/ 218310 w 798638"/>
              <a:gd name="connsiteY14" fmla="*/ 0 h 2449001"/>
              <a:gd name="connsiteX15" fmla="*/ 570023 w 798638"/>
              <a:gd name="connsiteY15" fmla="*/ 3422 h 2449001"/>
              <a:gd name="connsiteX16" fmla="*/ 677271 w 798638"/>
              <a:gd name="connsiteY16" fmla="*/ 938156 h 2449001"/>
              <a:gd name="connsiteX17" fmla="*/ 719893 w 798638"/>
              <a:gd name="connsiteY17" fmla="*/ 1307990 h 2449001"/>
              <a:gd name="connsiteX18" fmla="*/ 409792 w 798638"/>
              <a:gd name="connsiteY18" fmla="*/ 1268233 h 2449001"/>
              <a:gd name="connsiteX19" fmla="*/ 99692 w 798638"/>
              <a:gd name="connsiteY19" fmla="*/ 1288111 h 2449001"/>
              <a:gd name="connsiteX20" fmla="*/ 133257 w 798638"/>
              <a:gd name="connsiteY20" fmla="*/ 945913 h 2449001"/>
              <a:gd name="connsiteX21" fmla="*/ 218310 w 798638"/>
              <a:gd name="connsiteY21" fmla="*/ 0 h 2449001"/>
              <a:gd name="connsiteX0" fmla="*/ 425696 w 798137"/>
              <a:gd name="connsiteY0" fmla="*/ 1331843 h 2449001"/>
              <a:gd name="connsiteX1" fmla="*/ 537015 w 798137"/>
              <a:gd name="connsiteY1" fmla="*/ 1379551 h 2449001"/>
              <a:gd name="connsiteX2" fmla="*/ 775553 w 798137"/>
              <a:gd name="connsiteY2" fmla="*/ 1406369 h 2449001"/>
              <a:gd name="connsiteX3" fmla="*/ 613659 w 798137"/>
              <a:gd name="connsiteY3" fmla="*/ 1785816 h 2449001"/>
              <a:gd name="connsiteX4" fmla="*/ 604600 w 798137"/>
              <a:gd name="connsiteY4" fmla="*/ 2441050 h 2449001"/>
              <a:gd name="connsiteX5" fmla="*/ 314378 w 798137"/>
              <a:gd name="connsiteY5" fmla="*/ 2445025 h 2449001"/>
              <a:gd name="connsiteX6" fmla="*/ 207035 w 798137"/>
              <a:gd name="connsiteY6" fmla="*/ 1673750 h 2449001"/>
              <a:gd name="connsiteX7" fmla="*/ 203060 w 798137"/>
              <a:gd name="connsiteY7" fmla="*/ 2441050 h 2449001"/>
              <a:gd name="connsiteX8" fmla="*/ 131498 w 798137"/>
              <a:gd name="connsiteY8" fmla="*/ 2449001 h 2449001"/>
              <a:gd name="connsiteX9" fmla="*/ 301 w 798137"/>
              <a:gd name="connsiteY9" fmla="*/ 1701579 h 2449001"/>
              <a:gd name="connsiteX10" fmla="*/ 95814 w 798137"/>
              <a:gd name="connsiteY10" fmla="*/ 1597201 h 2449001"/>
              <a:gd name="connsiteX11" fmla="*/ 84343 w 798137"/>
              <a:gd name="connsiteY11" fmla="*/ 1389262 h 2449001"/>
              <a:gd name="connsiteX12" fmla="*/ 334256 w 798137"/>
              <a:gd name="connsiteY12" fmla="*/ 1375575 h 2449001"/>
              <a:gd name="connsiteX13" fmla="*/ 425696 w 798137"/>
              <a:gd name="connsiteY13" fmla="*/ 1331843 h 2449001"/>
              <a:gd name="connsiteX14" fmla="*/ 218310 w 798137"/>
              <a:gd name="connsiteY14" fmla="*/ 0 h 2449001"/>
              <a:gd name="connsiteX15" fmla="*/ 570023 w 798137"/>
              <a:gd name="connsiteY15" fmla="*/ 3422 h 2449001"/>
              <a:gd name="connsiteX16" fmla="*/ 677271 w 798137"/>
              <a:gd name="connsiteY16" fmla="*/ 938156 h 2449001"/>
              <a:gd name="connsiteX17" fmla="*/ 719893 w 798137"/>
              <a:gd name="connsiteY17" fmla="*/ 1307990 h 2449001"/>
              <a:gd name="connsiteX18" fmla="*/ 409792 w 798137"/>
              <a:gd name="connsiteY18" fmla="*/ 1268233 h 2449001"/>
              <a:gd name="connsiteX19" fmla="*/ 99692 w 798137"/>
              <a:gd name="connsiteY19" fmla="*/ 1288111 h 2449001"/>
              <a:gd name="connsiteX20" fmla="*/ 133257 w 798137"/>
              <a:gd name="connsiteY20" fmla="*/ 945913 h 2449001"/>
              <a:gd name="connsiteX21" fmla="*/ 218310 w 798137"/>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07035 w 797686"/>
              <a:gd name="connsiteY6" fmla="*/ 1673750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13878 w 797686"/>
              <a:gd name="connsiteY6" fmla="*/ 1707967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13878 w 797686"/>
              <a:gd name="connsiteY6" fmla="*/ 1707967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24143 w 797686"/>
              <a:gd name="connsiteY6" fmla="*/ 1721654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47 w 797637"/>
              <a:gd name="connsiteY0" fmla="*/ 1331843 h 2449001"/>
              <a:gd name="connsiteX1" fmla="*/ 536966 w 797637"/>
              <a:gd name="connsiteY1" fmla="*/ 1379551 h 2449001"/>
              <a:gd name="connsiteX2" fmla="*/ 775504 w 797637"/>
              <a:gd name="connsiteY2" fmla="*/ 1406369 h 2449001"/>
              <a:gd name="connsiteX3" fmla="*/ 613610 w 797637"/>
              <a:gd name="connsiteY3" fmla="*/ 1785816 h 2449001"/>
              <a:gd name="connsiteX4" fmla="*/ 604551 w 797637"/>
              <a:gd name="connsiteY4" fmla="*/ 2441050 h 2449001"/>
              <a:gd name="connsiteX5" fmla="*/ 314329 w 797637"/>
              <a:gd name="connsiteY5" fmla="*/ 2445025 h 2449001"/>
              <a:gd name="connsiteX6" fmla="*/ 224094 w 797637"/>
              <a:gd name="connsiteY6" fmla="*/ 1721654 h 2449001"/>
              <a:gd name="connsiteX7" fmla="*/ 203011 w 797637"/>
              <a:gd name="connsiteY7" fmla="*/ 2441050 h 2449001"/>
              <a:gd name="connsiteX8" fmla="*/ 131449 w 797637"/>
              <a:gd name="connsiteY8" fmla="*/ 2449001 h 2449001"/>
              <a:gd name="connsiteX9" fmla="*/ 252 w 797637"/>
              <a:gd name="connsiteY9" fmla="*/ 1701579 h 2449001"/>
              <a:gd name="connsiteX10" fmla="*/ 112873 w 797637"/>
              <a:gd name="connsiteY10" fmla="*/ 1641682 h 2449001"/>
              <a:gd name="connsiteX11" fmla="*/ 84294 w 797637"/>
              <a:gd name="connsiteY11" fmla="*/ 1389262 h 2449001"/>
              <a:gd name="connsiteX12" fmla="*/ 334207 w 797637"/>
              <a:gd name="connsiteY12" fmla="*/ 1375575 h 2449001"/>
              <a:gd name="connsiteX13" fmla="*/ 425647 w 797637"/>
              <a:gd name="connsiteY13" fmla="*/ 1331843 h 2449001"/>
              <a:gd name="connsiteX14" fmla="*/ 218261 w 797637"/>
              <a:gd name="connsiteY14" fmla="*/ 0 h 2449001"/>
              <a:gd name="connsiteX15" fmla="*/ 569974 w 797637"/>
              <a:gd name="connsiteY15" fmla="*/ 3422 h 2449001"/>
              <a:gd name="connsiteX16" fmla="*/ 677222 w 797637"/>
              <a:gd name="connsiteY16" fmla="*/ 938156 h 2449001"/>
              <a:gd name="connsiteX17" fmla="*/ 719844 w 797637"/>
              <a:gd name="connsiteY17" fmla="*/ 1307990 h 2449001"/>
              <a:gd name="connsiteX18" fmla="*/ 409743 w 797637"/>
              <a:gd name="connsiteY18" fmla="*/ 1268233 h 2449001"/>
              <a:gd name="connsiteX19" fmla="*/ 99643 w 797637"/>
              <a:gd name="connsiteY19" fmla="*/ 1288111 h 2449001"/>
              <a:gd name="connsiteX20" fmla="*/ 133208 w 797637"/>
              <a:gd name="connsiteY20" fmla="*/ 945913 h 2449001"/>
              <a:gd name="connsiteX21" fmla="*/ 218261 w 797637"/>
              <a:gd name="connsiteY21" fmla="*/ 0 h 2449001"/>
              <a:gd name="connsiteX0" fmla="*/ 425647 w 797637"/>
              <a:gd name="connsiteY0" fmla="*/ 1331843 h 2449001"/>
              <a:gd name="connsiteX1" fmla="*/ 536966 w 797637"/>
              <a:gd name="connsiteY1" fmla="*/ 1379551 h 2449001"/>
              <a:gd name="connsiteX2" fmla="*/ 775504 w 797637"/>
              <a:gd name="connsiteY2" fmla="*/ 1406369 h 2449001"/>
              <a:gd name="connsiteX3" fmla="*/ 613610 w 797637"/>
              <a:gd name="connsiteY3" fmla="*/ 1785816 h 2449001"/>
              <a:gd name="connsiteX4" fmla="*/ 604551 w 797637"/>
              <a:gd name="connsiteY4" fmla="*/ 2441050 h 2449001"/>
              <a:gd name="connsiteX5" fmla="*/ 314329 w 797637"/>
              <a:gd name="connsiteY5" fmla="*/ 2445025 h 2449001"/>
              <a:gd name="connsiteX6" fmla="*/ 224094 w 797637"/>
              <a:gd name="connsiteY6" fmla="*/ 1721654 h 2449001"/>
              <a:gd name="connsiteX7" fmla="*/ 203011 w 797637"/>
              <a:gd name="connsiteY7" fmla="*/ 2441050 h 2449001"/>
              <a:gd name="connsiteX8" fmla="*/ 131449 w 797637"/>
              <a:gd name="connsiteY8" fmla="*/ 2449001 h 2449001"/>
              <a:gd name="connsiteX9" fmla="*/ 252 w 797637"/>
              <a:gd name="connsiteY9" fmla="*/ 1701579 h 2449001"/>
              <a:gd name="connsiteX10" fmla="*/ 112873 w 797637"/>
              <a:gd name="connsiteY10" fmla="*/ 1641682 h 2449001"/>
              <a:gd name="connsiteX11" fmla="*/ 84294 w 797637"/>
              <a:gd name="connsiteY11" fmla="*/ 1389262 h 2449001"/>
              <a:gd name="connsiteX12" fmla="*/ 334207 w 797637"/>
              <a:gd name="connsiteY12" fmla="*/ 1375575 h 2449001"/>
              <a:gd name="connsiteX13" fmla="*/ 425647 w 797637"/>
              <a:gd name="connsiteY13" fmla="*/ 1331843 h 2449001"/>
              <a:gd name="connsiteX14" fmla="*/ 218261 w 797637"/>
              <a:gd name="connsiteY14" fmla="*/ 0 h 2449001"/>
              <a:gd name="connsiteX15" fmla="*/ 569974 w 797637"/>
              <a:gd name="connsiteY15" fmla="*/ 3422 h 2449001"/>
              <a:gd name="connsiteX16" fmla="*/ 677222 w 797637"/>
              <a:gd name="connsiteY16" fmla="*/ 938156 h 2449001"/>
              <a:gd name="connsiteX17" fmla="*/ 719844 w 797637"/>
              <a:gd name="connsiteY17" fmla="*/ 1307990 h 2449001"/>
              <a:gd name="connsiteX18" fmla="*/ 409743 w 797637"/>
              <a:gd name="connsiteY18" fmla="*/ 1268233 h 2449001"/>
              <a:gd name="connsiteX19" fmla="*/ 99643 w 797637"/>
              <a:gd name="connsiteY19" fmla="*/ 1288111 h 2449001"/>
              <a:gd name="connsiteX20" fmla="*/ 133208 w 797637"/>
              <a:gd name="connsiteY20" fmla="*/ 945913 h 2449001"/>
              <a:gd name="connsiteX21" fmla="*/ 218261 w 797637"/>
              <a:gd name="connsiteY21" fmla="*/ 0 h 2449001"/>
              <a:gd name="connsiteX0" fmla="*/ 425647 w 797637"/>
              <a:gd name="connsiteY0" fmla="*/ 1331843 h 2449001"/>
              <a:gd name="connsiteX1" fmla="*/ 536966 w 797637"/>
              <a:gd name="connsiteY1" fmla="*/ 1379551 h 2449001"/>
              <a:gd name="connsiteX2" fmla="*/ 775504 w 797637"/>
              <a:gd name="connsiteY2" fmla="*/ 1406369 h 2449001"/>
              <a:gd name="connsiteX3" fmla="*/ 613610 w 797637"/>
              <a:gd name="connsiteY3" fmla="*/ 1785816 h 2449001"/>
              <a:gd name="connsiteX4" fmla="*/ 604551 w 797637"/>
              <a:gd name="connsiteY4" fmla="*/ 2441050 h 2449001"/>
              <a:gd name="connsiteX5" fmla="*/ 314329 w 797637"/>
              <a:gd name="connsiteY5" fmla="*/ 2445025 h 2449001"/>
              <a:gd name="connsiteX6" fmla="*/ 224094 w 797637"/>
              <a:gd name="connsiteY6" fmla="*/ 1721654 h 2449001"/>
              <a:gd name="connsiteX7" fmla="*/ 203011 w 797637"/>
              <a:gd name="connsiteY7" fmla="*/ 2441050 h 2449001"/>
              <a:gd name="connsiteX8" fmla="*/ 131449 w 797637"/>
              <a:gd name="connsiteY8" fmla="*/ 2449001 h 2449001"/>
              <a:gd name="connsiteX9" fmla="*/ 252 w 797637"/>
              <a:gd name="connsiteY9" fmla="*/ 1701579 h 2449001"/>
              <a:gd name="connsiteX10" fmla="*/ 112873 w 797637"/>
              <a:gd name="connsiteY10" fmla="*/ 1641682 h 2449001"/>
              <a:gd name="connsiteX11" fmla="*/ 84294 w 797637"/>
              <a:gd name="connsiteY11" fmla="*/ 1389262 h 2449001"/>
              <a:gd name="connsiteX12" fmla="*/ 334207 w 797637"/>
              <a:gd name="connsiteY12" fmla="*/ 1375575 h 2449001"/>
              <a:gd name="connsiteX13" fmla="*/ 425647 w 797637"/>
              <a:gd name="connsiteY13" fmla="*/ 1331843 h 2449001"/>
              <a:gd name="connsiteX14" fmla="*/ 218261 w 797637"/>
              <a:gd name="connsiteY14" fmla="*/ 0 h 2449001"/>
              <a:gd name="connsiteX15" fmla="*/ 569974 w 797637"/>
              <a:gd name="connsiteY15" fmla="*/ 3422 h 2449001"/>
              <a:gd name="connsiteX16" fmla="*/ 677222 w 797637"/>
              <a:gd name="connsiteY16" fmla="*/ 938156 h 2449001"/>
              <a:gd name="connsiteX17" fmla="*/ 719844 w 797637"/>
              <a:gd name="connsiteY17" fmla="*/ 1307990 h 2449001"/>
              <a:gd name="connsiteX18" fmla="*/ 409743 w 797637"/>
              <a:gd name="connsiteY18" fmla="*/ 1268233 h 2449001"/>
              <a:gd name="connsiteX19" fmla="*/ 99643 w 797637"/>
              <a:gd name="connsiteY19" fmla="*/ 1288111 h 2449001"/>
              <a:gd name="connsiteX20" fmla="*/ 133208 w 797637"/>
              <a:gd name="connsiteY20" fmla="*/ 945913 h 2449001"/>
              <a:gd name="connsiteX21" fmla="*/ 218261 w 797637"/>
              <a:gd name="connsiteY21" fmla="*/ 0 h 2449001"/>
              <a:gd name="connsiteX0" fmla="*/ 405179 w 777169"/>
              <a:gd name="connsiteY0" fmla="*/ 1331843 h 2449001"/>
              <a:gd name="connsiteX1" fmla="*/ 516498 w 777169"/>
              <a:gd name="connsiteY1" fmla="*/ 1379551 h 2449001"/>
              <a:gd name="connsiteX2" fmla="*/ 755036 w 777169"/>
              <a:gd name="connsiteY2" fmla="*/ 1406369 h 2449001"/>
              <a:gd name="connsiteX3" fmla="*/ 593142 w 777169"/>
              <a:gd name="connsiteY3" fmla="*/ 1785816 h 2449001"/>
              <a:gd name="connsiteX4" fmla="*/ 584083 w 777169"/>
              <a:gd name="connsiteY4" fmla="*/ 2441050 h 2449001"/>
              <a:gd name="connsiteX5" fmla="*/ 293861 w 777169"/>
              <a:gd name="connsiteY5" fmla="*/ 2445025 h 2449001"/>
              <a:gd name="connsiteX6" fmla="*/ 203626 w 777169"/>
              <a:gd name="connsiteY6" fmla="*/ 1721654 h 2449001"/>
              <a:gd name="connsiteX7" fmla="*/ 182543 w 777169"/>
              <a:gd name="connsiteY7" fmla="*/ 2441050 h 2449001"/>
              <a:gd name="connsiteX8" fmla="*/ 110981 w 777169"/>
              <a:gd name="connsiteY8" fmla="*/ 2449001 h 2449001"/>
              <a:gd name="connsiteX9" fmla="*/ 313 w 777169"/>
              <a:gd name="connsiteY9" fmla="*/ 1749481 h 2449001"/>
              <a:gd name="connsiteX10" fmla="*/ 92405 w 777169"/>
              <a:gd name="connsiteY10" fmla="*/ 1641682 h 2449001"/>
              <a:gd name="connsiteX11" fmla="*/ 63826 w 777169"/>
              <a:gd name="connsiteY11" fmla="*/ 1389262 h 2449001"/>
              <a:gd name="connsiteX12" fmla="*/ 313739 w 777169"/>
              <a:gd name="connsiteY12" fmla="*/ 1375575 h 2449001"/>
              <a:gd name="connsiteX13" fmla="*/ 405179 w 777169"/>
              <a:gd name="connsiteY13" fmla="*/ 1331843 h 2449001"/>
              <a:gd name="connsiteX14" fmla="*/ 197793 w 777169"/>
              <a:gd name="connsiteY14" fmla="*/ 0 h 2449001"/>
              <a:gd name="connsiteX15" fmla="*/ 549506 w 777169"/>
              <a:gd name="connsiteY15" fmla="*/ 3422 h 2449001"/>
              <a:gd name="connsiteX16" fmla="*/ 656754 w 777169"/>
              <a:gd name="connsiteY16" fmla="*/ 938156 h 2449001"/>
              <a:gd name="connsiteX17" fmla="*/ 699376 w 777169"/>
              <a:gd name="connsiteY17" fmla="*/ 1307990 h 2449001"/>
              <a:gd name="connsiteX18" fmla="*/ 389275 w 777169"/>
              <a:gd name="connsiteY18" fmla="*/ 1268233 h 2449001"/>
              <a:gd name="connsiteX19" fmla="*/ 79175 w 777169"/>
              <a:gd name="connsiteY19" fmla="*/ 1288111 h 2449001"/>
              <a:gd name="connsiteX20" fmla="*/ 112740 w 777169"/>
              <a:gd name="connsiteY20" fmla="*/ 945913 h 2449001"/>
              <a:gd name="connsiteX21" fmla="*/ 197793 w 777169"/>
              <a:gd name="connsiteY21" fmla="*/ 0 h 2449001"/>
              <a:gd name="connsiteX0" fmla="*/ 413332 w 785322"/>
              <a:gd name="connsiteY0" fmla="*/ 1331843 h 2449001"/>
              <a:gd name="connsiteX1" fmla="*/ 524651 w 785322"/>
              <a:gd name="connsiteY1" fmla="*/ 1379551 h 2449001"/>
              <a:gd name="connsiteX2" fmla="*/ 763189 w 785322"/>
              <a:gd name="connsiteY2" fmla="*/ 1406369 h 2449001"/>
              <a:gd name="connsiteX3" fmla="*/ 601295 w 785322"/>
              <a:gd name="connsiteY3" fmla="*/ 1785816 h 2449001"/>
              <a:gd name="connsiteX4" fmla="*/ 592236 w 785322"/>
              <a:gd name="connsiteY4" fmla="*/ 2441050 h 2449001"/>
              <a:gd name="connsiteX5" fmla="*/ 302014 w 785322"/>
              <a:gd name="connsiteY5" fmla="*/ 2445025 h 2449001"/>
              <a:gd name="connsiteX6" fmla="*/ 211779 w 785322"/>
              <a:gd name="connsiteY6" fmla="*/ 1721654 h 2449001"/>
              <a:gd name="connsiteX7" fmla="*/ 190696 w 785322"/>
              <a:gd name="connsiteY7" fmla="*/ 2441050 h 2449001"/>
              <a:gd name="connsiteX8" fmla="*/ 119134 w 785322"/>
              <a:gd name="connsiteY8" fmla="*/ 2449001 h 2449001"/>
              <a:gd name="connsiteX9" fmla="*/ 8466 w 785322"/>
              <a:gd name="connsiteY9" fmla="*/ 1749481 h 2449001"/>
              <a:gd name="connsiteX10" fmla="*/ 100558 w 785322"/>
              <a:gd name="connsiteY10" fmla="*/ 1641682 h 2449001"/>
              <a:gd name="connsiteX11" fmla="*/ 71979 w 785322"/>
              <a:gd name="connsiteY11" fmla="*/ 1389262 h 2449001"/>
              <a:gd name="connsiteX12" fmla="*/ 321892 w 785322"/>
              <a:gd name="connsiteY12" fmla="*/ 1375575 h 2449001"/>
              <a:gd name="connsiteX13" fmla="*/ 413332 w 785322"/>
              <a:gd name="connsiteY13" fmla="*/ 1331843 h 2449001"/>
              <a:gd name="connsiteX14" fmla="*/ 205946 w 785322"/>
              <a:gd name="connsiteY14" fmla="*/ 0 h 2449001"/>
              <a:gd name="connsiteX15" fmla="*/ 557659 w 785322"/>
              <a:gd name="connsiteY15" fmla="*/ 3422 h 2449001"/>
              <a:gd name="connsiteX16" fmla="*/ 664907 w 785322"/>
              <a:gd name="connsiteY16" fmla="*/ 938156 h 2449001"/>
              <a:gd name="connsiteX17" fmla="*/ 707529 w 785322"/>
              <a:gd name="connsiteY17" fmla="*/ 1307990 h 2449001"/>
              <a:gd name="connsiteX18" fmla="*/ 397428 w 785322"/>
              <a:gd name="connsiteY18" fmla="*/ 1268233 h 2449001"/>
              <a:gd name="connsiteX19" fmla="*/ 87328 w 785322"/>
              <a:gd name="connsiteY19" fmla="*/ 1288111 h 2449001"/>
              <a:gd name="connsiteX20" fmla="*/ 120893 w 785322"/>
              <a:gd name="connsiteY20" fmla="*/ 945913 h 2449001"/>
              <a:gd name="connsiteX21" fmla="*/ 205946 w 785322"/>
              <a:gd name="connsiteY21" fmla="*/ 0 h 244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85322" h="2449001">
                <a:moveTo>
                  <a:pt x="413332" y="1331843"/>
                </a:moveTo>
                <a:cubicBezTo>
                  <a:pt x="470316" y="1339795"/>
                  <a:pt x="487545" y="1363648"/>
                  <a:pt x="524651" y="1379551"/>
                </a:cubicBezTo>
                <a:cubicBezTo>
                  <a:pt x="598461" y="1388490"/>
                  <a:pt x="730438" y="1342684"/>
                  <a:pt x="763189" y="1406369"/>
                </a:cubicBezTo>
                <a:cubicBezTo>
                  <a:pt x="860365" y="1644887"/>
                  <a:pt x="606378" y="1660931"/>
                  <a:pt x="601295" y="1785816"/>
                </a:cubicBezTo>
                <a:cubicBezTo>
                  <a:pt x="592018" y="1995200"/>
                  <a:pt x="585610" y="2024932"/>
                  <a:pt x="592236" y="2441050"/>
                </a:cubicBezTo>
                <a:lnTo>
                  <a:pt x="302014" y="2445025"/>
                </a:lnTo>
                <a:cubicBezTo>
                  <a:pt x="266233" y="2198535"/>
                  <a:pt x="340856" y="1660357"/>
                  <a:pt x="211779" y="1721654"/>
                </a:cubicBezTo>
                <a:cubicBezTo>
                  <a:pt x="170697" y="1762736"/>
                  <a:pt x="192021" y="2185283"/>
                  <a:pt x="190696" y="2441050"/>
                </a:cubicBezTo>
                <a:cubicBezTo>
                  <a:pt x="146301" y="2445688"/>
                  <a:pt x="179432" y="2445688"/>
                  <a:pt x="119134" y="2449001"/>
                </a:cubicBezTo>
                <a:cubicBezTo>
                  <a:pt x="103231" y="1623390"/>
                  <a:pt x="60150" y="1875377"/>
                  <a:pt x="8466" y="1749481"/>
                </a:cubicBezTo>
                <a:cubicBezTo>
                  <a:pt x="-31697" y="1604092"/>
                  <a:pt x="83130" y="1642413"/>
                  <a:pt x="100558" y="1641682"/>
                </a:cubicBezTo>
                <a:cubicBezTo>
                  <a:pt x="5622" y="1561516"/>
                  <a:pt x="-3874" y="1450657"/>
                  <a:pt x="71979" y="1389262"/>
                </a:cubicBezTo>
                <a:cubicBezTo>
                  <a:pt x="119567" y="1358010"/>
                  <a:pt x="239728" y="1375575"/>
                  <a:pt x="321892" y="1375575"/>
                </a:cubicBezTo>
                <a:cubicBezTo>
                  <a:pt x="347071" y="1360998"/>
                  <a:pt x="364299" y="1334493"/>
                  <a:pt x="413332" y="1331843"/>
                </a:cubicBezTo>
                <a:close/>
                <a:moveTo>
                  <a:pt x="205946" y="0"/>
                </a:moveTo>
                <a:lnTo>
                  <a:pt x="557659" y="3422"/>
                </a:lnTo>
                <a:cubicBezTo>
                  <a:pt x="580863" y="327547"/>
                  <a:pt x="489978" y="820211"/>
                  <a:pt x="664907" y="938156"/>
                </a:cubicBezTo>
                <a:cubicBezTo>
                  <a:pt x="834535" y="1061401"/>
                  <a:pt x="785141" y="1256861"/>
                  <a:pt x="707529" y="1307990"/>
                </a:cubicBezTo>
                <a:cubicBezTo>
                  <a:pt x="596211" y="1362324"/>
                  <a:pt x="496819" y="1313291"/>
                  <a:pt x="397428" y="1268233"/>
                </a:cubicBezTo>
                <a:cubicBezTo>
                  <a:pt x="324542" y="1317265"/>
                  <a:pt x="192020" y="1358347"/>
                  <a:pt x="87328" y="1288111"/>
                </a:cubicBezTo>
                <a:cubicBezTo>
                  <a:pt x="-33267" y="1184744"/>
                  <a:pt x="58608" y="985670"/>
                  <a:pt x="120893" y="945913"/>
                </a:cubicBezTo>
                <a:cubicBezTo>
                  <a:pt x="259584" y="846619"/>
                  <a:pt x="211126" y="365206"/>
                  <a:pt x="20594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8" name="Freeform 108">
            <a:extLst>
              <a:ext uri="{FF2B5EF4-FFF2-40B4-BE49-F238E27FC236}">
                <a16:creationId xmlns:a16="http://schemas.microsoft.com/office/drawing/2014/main" id="{86C5FE8B-0A68-D51D-ECD2-DB89BA525856}"/>
              </a:ext>
            </a:extLst>
          </p:cNvPr>
          <p:cNvSpPr/>
          <p:nvPr/>
        </p:nvSpPr>
        <p:spPr>
          <a:xfrm>
            <a:off x="4489853" y="2692501"/>
            <a:ext cx="501857" cy="554554"/>
          </a:xfrm>
          <a:custGeom>
            <a:avLst/>
            <a:gdLst/>
            <a:ahLst/>
            <a:cxnLst/>
            <a:rect l="l" t="t" r="r" b="b"/>
            <a:pathLst>
              <a:path w="341005" h="376812">
                <a:moveTo>
                  <a:pt x="179590" y="105941"/>
                </a:moveTo>
                <a:cubicBezTo>
                  <a:pt x="189466" y="103284"/>
                  <a:pt x="200229" y="106383"/>
                  <a:pt x="207502" y="113978"/>
                </a:cubicBezTo>
                <a:lnTo>
                  <a:pt x="205155" y="116193"/>
                </a:lnTo>
                <a:cubicBezTo>
                  <a:pt x="198727" y="109493"/>
                  <a:pt x="189244" y="106732"/>
                  <a:pt x="180543" y="109027"/>
                </a:cubicBezTo>
                <a:cubicBezTo>
                  <a:pt x="171284" y="111470"/>
                  <a:pt x="164597" y="119184"/>
                  <a:pt x="163491" y="128699"/>
                </a:cubicBezTo>
                <a:lnTo>
                  <a:pt x="160301" y="128192"/>
                </a:lnTo>
                <a:cubicBezTo>
                  <a:pt x="160626" y="125509"/>
                  <a:pt x="161343" y="122953"/>
                  <a:pt x="162397" y="120583"/>
                </a:cubicBezTo>
                <a:cubicBezTo>
                  <a:pt x="163188" y="118806"/>
                  <a:pt x="164168" y="117134"/>
                  <a:pt x="165317" y="115593"/>
                </a:cubicBezTo>
                <a:close/>
                <a:moveTo>
                  <a:pt x="184774" y="76800"/>
                </a:moveTo>
                <a:cubicBezTo>
                  <a:pt x="189722" y="75892"/>
                  <a:pt x="194950" y="76276"/>
                  <a:pt x="199898" y="78055"/>
                </a:cubicBezTo>
                <a:lnTo>
                  <a:pt x="198784" y="81085"/>
                </a:lnTo>
                <a:cubicBezTo>
                  <a:pt x="190044" y="77951"/>
                  <a:pt x="180324" y="79705"/>
                  <a:pt x="173557" y="85636"/>
                </a:cubicBezTo>
                <a:cubicBezTo>
                  <a:pt x="166357" y="91948"/>
                  <a:pt x="163808" y="101834"/>
                  <a:pt x="167057" y="110845"/>
                </a:cubicBezTo>
                <a:lnTo>
                  <a:pt x="163976" y="111813"/>
                </a:lnTo>
                <a:cubicBezTo>
                  <a:pt x="161264" y="104174"/>
                  <a:pt x="162206" y="95982"/>
                  <a:pt x="166259" y="89343"/>
                </a:cubicBezTo>
                <a:lnTo>
                  <a:pt x="171329" y="83298"/>
                </a:lnTo>
                <a:cubicBezTo>
                  <a:pt x="175158" y="79908"/>
                  <a:pt x="179826" y="77708"/>
                  <a:pt x="184774" y="76800"/>
                </a:cubicBezTo>
                <a:close/>
                <a:moveTo>
                  <a:pt x="179076" y="24908"/>
                </a:moveTo>
                <a:cubicBezTo>
                  <a:pt x="173882" y="25821"/>
                  <a:pt x="169065" y="28595"/>
                  <a:pt x="165693" y="33023"/>
                </a:cubicBezTo>
                <a:lnTo>
                  <a:pt x="165081" y="32645"/>
                </a:lnTo>
                <a:lnTo>
                  <a:pt x="164343" y="33841"/>
                </a:lnTo>
                <a:lnTo>
                  <a:pt x="159156" y="28989"/>
                </a:lnTo>
                <a:cubicBezTo>
                  <a:pt x="147650" y="21890"/>
                  <a:pt x="132568" y="25462"/>
                  <a:pt x="125468" y="36968"/>
                </a:cubicBezTo>
                <a:cubicBezTo>
                  <a:pt x="125028" y="37682"/>
                  <a:pt x="124628" y="38410"/>
                  <a:pt x="124607" y="39302"/>
                </a:cubicBezTo>
                <a:cubicBezTo>
                  <a:pt x="121192" y="53871"/>
                  <a:pt x="126621" y="67918"/>
                  <a:pt x="137512" y="72288"/>
                </a:cubicBezTo>
                <a:lnTo>
                  <a:pt x="136408" y="75373"/>
                </a:lnTo>
                <a:cubicBezTo>
                  <a:pt x="125065" y="70889"/>
                  <a:pt x="118824" y="57470"/>
                  <a:pt x="120792" y="42874"/>
                </a:cubicBezTo>
                <a:cubicBezTo>
                  <a:pt x="110219" y="38045"/>
                  <a:pt x="97555" y="41998"/>
                  <a:pt x="91229" y="52250"/>
                </a:cubicBezTo>
                <a:cubicBezTo>
                  <a:pt x="86215" y="60377"/>
                  <a:pt x="87164" y="68019"/>
                  <a:pt x="90995" y="75559"/>
                </a:cubicBezTo>
                <a:cubicBezTo>
                  <a:pt x="88405" y="77546"/>
                  <a:pt x="86197" y="80074"/>
                  <a:pt x="84391" y="83001"/>
                </a:cubicBezTo>
                <a:cubicBezTo>
                  <a:pt x="75261" y="97799"/>
                  <a:pt x="79855" y="117197"/>
                  <a:pt x="94653" y="126328"/>
                </a:cubicBezTo>
                <a:cubicBezTo>
                  <a:pt x="99603" y="129383"/>
                  <a:pt x="105068" y="130901"/>
                  <a:pt x="110449" y="130283"/>
                </a:cubicBezTo>
                <a:cubicBezTo>
                  <a:pt x="111461" y="121556"/>
                  <a:pt x="114239" y="112980"/>
                  <a:pt x="118788" y="105103"/>
                </a:cubicBezTo>
                <a:lnTo>
                  <a:pt x="122060" y="106993"/>
                </a:lnTo>
                <a:cubicBezTo>
                  <a:pt x="117549" y="114804"/>
                  <a:pt x="114885" y="123345"/>
                  <a:pt x="114602" y="132066"/>
                </a:cubicBezTo>
                <a:cubicBezTo>
                  <a:pt x="118189" y="142541"/>
                  <a:pt x="127538" y="149533"/>
                  <a:pt x="138054" y="150704"/>
                </a:cubicBezTo>
                <a:lnTo>
                  <a:pt x="138622" y="157584"/>
                </a:lnTo>
                <a:cubicBezTo>
                  <a:pt x="141809" y="168599"/>
                  <a:pt x="152592" y="175355"/>
                  <a:pt x="163536" y="173320"/>
                </a:cubicBezTo>
                <a:lnTo>
                  <a:pt x="163736" y="174011"/>
                </a:lnTo>
                <a:lnTo>
                  <a:pt x="165086" y="173621"/>
                </a:lnTo>
                <a:lnTo>
                  <a:pt x="165671" y="180699"/>
                </a:lnTo>
                <a:cubicBezTo>
                  <a:pt x="169429" y="193686"/>
                  <a:pt x="183003" y="201168"/>
                  <a:pt x="195990" y="197411"/>
                </a:cubicBezTo>
                <a:cubicBezTo>
                  <a:pt x="196796" y="197178"/>
                  <a:pt x="197581" y="196907"/>
                  <a:pt x="198196" y="196260"/>
                </a:cubicBezTo>
                <a:cubicBezTo>
                  <a:pt x="209934" y="188156"/>
                  <a:pt x="215400" y="175007"/>
                  <a:pt x="211155" y="164763"/>
                </a:cubicBezTo>
                <a:cubicBezTo>
                  <a:pt x="205121" y="170199"/>
                  <a:pt x="196738" y="172687"/>
                  <a:pt x="188343" y="171472"/>
                </a:cubicBezTo>
                <a:lnTo>
                  <a:pt x="188829" y="168281"/>
                </a:lnTo>
                <a:cubicBezTo>
                  <a:pt x="198020" y="169602"/>
                  <a:pt x="207192" y="165939"/>
                  <a:pt x="212635" y="158774"/>
                </a:cubicBezTo>
                <a:cubicBezTo>
                  <a:pt x="218427" y="151149"/>
                  <a:pt x="218946" y="140953"/>
                  <a:pt x="213960" y="132774"/>
                </a:cubicBezTo>
                <a:lnTo>
                  <a:pt x="216785" y="131210"/>
                </a:lnTo>
                <a:cubicBezTo>
                  <a:pt x="222366" y="140465"/>
                  <a:pt x="221779" y="151983"/>
                  <a:pt x="215286" y="160619"/>
                </a:cubicBezTo>
                <a:lnTo>
                  <a:pt x="213805" y="162105"/>
                </a:lnTo>
                <a:cubicBezTo>
                  <a:pt x="218946" y="172938"/>
                  <a:pt x="214526" y="186813"/>
                  <a:pt x="203421" y="196175"/>
                </a:cubicBezTo>
                <a:cubicBezTo>
                  <a:pt x="208012" y="206854"/>
                  <a:pt x="220050" y="212429"/>
                  <a:pt x="231622" y="209082"/>
                </a:cubicBezTo>
                <a:cubicBezTo>
                  <a:pt x="239377" y="206838"/>
                  <a:pt x="243741" y="201989"/>
                  <a:pt x="246092" y="195539"/>
                </a:cubicBezTo>
                <a:cubicBezTo>
                  <a:pt x="255042" y="199507"/>
                  <a:pt x="265290" y="198199"/>
                  <a:pt x="272958" y="192601"/>
                </a:cubicBezTo>
                <a:lnTo>
                  <a:pt x="276795" y="193971"/>
                </a:lnTo>
                <a:cubicBezTo>
                  <a:pt x="289009" y="194016"/>
                  <a:pt x="298363" y="193248"/>
                  <a:pt x="304258" y="183694"/>
                </a:cubicBezTo>
                <a:cubicBezTo>
                  <a:pt x="309343" y="175453"/>
                  <a:pt x="308953" y="165378"/>
                  <a:pt x="303795" y="157923"/>
                </a:cubicBezTo>
                <a:cubicBezTo>
                  <a:pt x="298315" y="164420"/>
                  <a:pt x="291041" y="168177"/>
                  <a:pt x="283702" y="168174"/>
                </a:cubicBezTo>
                <a:lnTo>
                  <a:pt x="283555" y="164527"/>
                </a:lnTo>
                <a:cubicBezTo>
                  <a:pt x="293404" y="164978"/>
                  <a:pt x="303289" y="157339"/>
                  <a:pt x="308110" y="145450"/>
                </a:cubicBezTo>
                <a:cubicBezTo>
                  <a:pt x="311022" y="136198"/>
                  <a:pt x="308752" y="126109"/>
                  <a:pt x="302169" y="119023"/>
                </a:cubicBezTo>
                <a:cubicBezTo>
                  <a:pt x="296249" y="127191"/>
                  <a:pt x="286098" y="131525"/>
                  <a:pt x="275782" y="130309"/>
                </a:cubicBezTo>
                <a:lnTo>
                  <a:pt x="276183" y="127106"/>
                </a:lnTo>
                <a:cubicBezTo>
                  <a:pt x="285405" y="128184"/>
                  <a:pt x="294478" y="124281"/>
                  <a:pt x="299730" y="116974"/>
                </a:cubicBezTo>
                <a:lnTo>
                  <a:pt x="300207" y="116045"/>
                </a:lnTo>
                <a:cubicBezTo>
                  <a:pt x="300079" y="107222"/>
                  <a:pt x="295342" y="98867"/>
                  <a:pt x="287259" y="93880"/>
                </a:cubicBezTo>
                <a:cubicBezTo>
                  <a:pt x="284295" y="92051"/>
                  <a:pt x="281129" y="90828"/>
                  <a:pt x="277855" y="90561"/>
                </a:cubicBezTo>
                <a:cubicBezTo>
                  <a:pt x="271916" y="104194"/>
                  <a:pt x="259881" y="112708"/>
                  <a:pt x="248172" y="111695"/>
                </a:cubicBezTo>
                <a:cubicBezTo>
                  <a:pt x="248002" y="114741"/>
                  <a:pt x="246936" y="117719"/>
                  <a:pt x="245089" y="120348"/>
                </a:cubicBezTo>
                <a:cubicBezTo>
                  <a:pt x="241307" y="125729"/>
                  <a:pt x="234825" y="128827"/>
                  <a:pt x="228007" y="128511"/>
                </a:cubicBezTo>
                <a:lnTo>
                  <a:pt x="228158" y="125380"/>
                </a:lnTo>
                <a:cubicBezTo>
                  <a:pt x="233848" y="125642"/>
                  <a:pt x="239262" y="123097"/>
                  <a:pt x="242439" y="118667"/>
                </a:cubicBezTo>
                <a:cubicBezTo>
                  <a:pt x="244071" y="116391"/>
                  <a:pt x="244987" y="113796"/>
                  <a:pt x="245116" y="111152"/>
                </a:cubicBezTo>
                <a:lnTo>
                  <a:pt x="243716" y="110904"/>
                </a:lnTo>
                <a:lnTo>
                  <a:pt x="244539" y="108155"/>
                </a:lnTo>
                <a:cubicBezTo>
                  <a:pt x="244792" y="106166"/>
                  <a:pt x="244131" y="104285"/>
                  <a:pt x="243078" y="102544"/>
                </a:cubicBezTo>
                <a:cubicBezTo>
                  <a:pt x="240257" y="97875"/>
                  <a:pt x="235048" y="94922"/>
                  <a:pt x="229344" y="94755"/>
                </a:cubicBezTo>
                <a:lnTo>
                  <a:pt x="229436" y="91621"/>
                </a:lnTo>
                <a:cubicBezTo>
                  <a:pt x="236268" y="91821"/>
                  <a:pt x="242499" y="95409"/>
                  <a:pt x="245850" y="101072"/>
                </a:cubicBezTo>
                <a:cubicBezTo>
                  <a:pt x="247129" y="103235"/>
                  <a:pt x="247915" y="105575"/>
                  <a:pt x="248037" y="107973"/>
                </a:cubicBezTo>
                <a:cubicBezTo>
                  <a:pt x="258268" y="109553"/>
                  <a:pt x="268981" y="102051"/>
                  <a:pt x="274232" y="89778"/>
                </a:cubicBezTo>
                <a:cubicBezTo>
                  <a:pt x="278708" y="77339"/>
                  <a:pt x="274020" y="63056"/>
                  <a:pt x="262316" y="55834"/>
                </a:cubicBezTo>
                <a:cubicBezTo>
                  <a:pt x="257734" y="53007"/>
                  <a:pt x="252666" y="51626"/>
                  <a:pt x="247691" y="52231"/>
                </a:cubicBezTo>
                <a:cubicBezTo>
                  <a:pt x="248705" y="60913"/>
                  <a:pt x="245967" y="69020"/>
                  <a:pt x="239739" y="74185"/>
                </a:cubicBezTo>
                <a:lnTo>
                  <a:pt x="237649" y="71664"/>
                </a:lnTo>
                <a:cubicBezTo>
                  <a:pt x="244579" y="65918"/>
                  <a:pt x="246481" y="55888"/>
                  <a:pt x="243151" y="45920"/>
                </a:cubicBezTo>
                <a:cubicBezTo>
                  <a:pt x="241194" y="40124"/>
                  <a:pt x="237183" y="35004"/>
                  <a:pt x="231542" y="31523"/>
                </a:cubicBezTo>
                <a:cubicBezTo>
                  <a:pt x="221392" y="25261"/>
                  <a:pt x="208864" y="26095"/>
                  <a:pt x="199763" y="32668"/>
                </a:cubicBezTo>
                <a:lnTo>
                  <a:pt x="194721" y="27952"/>
                </a:lnTo>
                <a:cubicBezTo>
                  <a:pt x="189842" y="24941"/>
                  <a:pt x="184271" y="23995"/>
                  <a:pt x="179076" y="24908"/>
                </a:cubicBezTo>
                <a:close/>
                <a:moveTo>
                  <a:pt x="190632" y="62"/>
                </a:moveTo>
                <a:cubicBezTo>
                  <a:pt x="300121" y="2329"/>
                  <a:pt x="391248" y="125645"/>
                  <a:pt x="309641" y="225160"/>
                </a:cubicBezTo>
                <a:cubicBezTo>
                  <a:pt x="282892" y="251229"/>
                  <a:pt x="279266" y="288859"/>
                  <a:pt x="302841" y="374772"/>
                </a:cubicBezTo>
                <a:lnTo>
                  <a:pt x="121266" y="376812"/>
                </a:lnTo>
                <a:lnTo>
                  <a:pt x="109025" y="322355"/>
                </a:lnTo>
                <a:cubicBezTo>
                  <a:pt x="76580" y="333165"/>
                  <a:pt x="40716" y="329924"/>
                  <a:pt x="28778" y="318327"/>
                </a:cubicBezTo>
                <a:cubicBezTo>
                  <a:pt x="22923" y="311868"/>
                  <a:pt x="25422" y="291738"/>
                  <a:pt x="32859" y="276164"/>
                </a:cubicBezTo>
                <a:cubicBezTo>
                  <a:pt x="35235" y="270344"/>
                  <a:pt x="23179" y="268321"/>
                  <a:pt x="20618" y="259843"/>
                </a:cubicBezTo>
                <a:cubicBezTo>
                  <a:pt x="19440" y="251965"/>
                  <a:pt x="27377" y="251682"/>
                  <a:pt x="30757" y="247602"/>
                </a:cubicBezTo>
                <a:lnTo>
                  <a:pt x="18516" y="238938"/>
                </a:lnTo>
                <a:cubicBezTo>
                  <a:pt x="12669" y="232923"/>
                  <a:pt x="25811" y="221592"/>
                  <a:pt x="29458" y="212919"/>
                </a:cubicBezTo>
                <a:cubicBezTo>
                  <a:pt x="16679" y="208924"/>
                  <a:pt x="7006" y="203466"/>
                  <a:pt x="307" y="196983"/>
                </a:cubicBezTo>
                <a:cubicBezTo>
                  <a:pt x="-2572" y="186228"/>
                  <a:pt x="15339" y="171234"/>
                  <a:pt x="31089" y="151672"/>
                </a:cubicBezTo>
                <a:cubicBezTo>
                  <a:pt x="47602" y="132201"/>
                  <a:pt x="33821" y="117353"/>
                  <a:pt x="46470" y="75544"/>
                </a:cubicBezTo>
                <a:cubicBezTo>
                  <a:pt x="66559" y="23813"/>
                  <a:pt x="114124" y="-1423"/>
                  <a:pt x="190632" y="6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29" name="Oval 8">
            <a:extLst>
              <a:ext uri="{FF2B5EF4-FFF2-40B4-BE49-F238E27FC236}">
                <a16:creationId xmlns:a16="http://schemas.microsoft.com/office/drawing/2014/main" id="{E40E1A16-4D12-D127-AF8B-3B27EC9C3634}"/>
              </a:ext>
            </a:extLst>
          </p:cNvPr>
          <p:cNvSpPr/>
          <p:nvPr/>
        </p:nvSpPr>
        <p:spPr>
          <a:xfrm>
            <a:off x="5327194" y="2704843"/>
            <a:ext cx="527152" cy="529870"/>
          </a:xfrm>
          <a:custGeom>
            <a:avLst/>
            <a:gdLst/>
            <a:ahLst/>
            <a:cxnLst/>
            <a:rect l="l" t="t" r="r" b="b"/>
            <a:pathLst>
              <a:path w="3068057" h="3083879">
                <a:moveTo>
                  <a:pt x="1943022" y="0"/>
                </a:moveTo>
                <a:cubicBezTo>
                  <a:pt x="2091435" y="0"/>
                  <a:pt x="2214809" y="107202"/>
                  <a:pt x="2232575" y="249298"/>
                </a:cubicBezTo>
                <a:cubicBezTo>
                  <a:pt x="2066806" y="323095"/>
                  <a:pt x="1966497" y="475331"/>
                  <a:pt x="1992863" y="623272"/>
                </a:cubicBezTo>
                <a:lnTo>
                  <a:pt x="2032344" y="614884"/>
                </a:lnTo>
                <a:cubicBezTo>
                  <a:pt x="2007703" y="472429"/>
                  <a:pt x="2119863" y="324636"/>
                  <a:pt x="2294697" y="266187"/>
                </a:cubicBezTo>
                <a:cubicBezTo>
                  <a:pt x="2304190" y="260641"/>
                  <a:pt x="2314409" y="260119"/>
                  <a:pt x="2324748" y="260119"/>
                </a:cubicBezTo>
                <a:cubicBezTo>
                  <a:pt x="2491310" y="260119"/>
                  <a:pt x="2626336" y="395145"/>
                  <a:pt x="2626336" y="561708"/>
                </a:cubicBezTo>
                <a:lnTo>
                  <a:pt x="2609021" y="647481"/>
                </a:lnTo>
                <a:lnTo>
                  <a:pt x="2626336" y="647481"/>
                </a:lnTo>
                <a:lnTo>
                  <a:pt x="2626336" y="656343"/>
                </a:lnTo>
                <a:cubicBezTo>
                  <a:pt x="2762823" y="669742"/>
                  <a:pt x="2867295" y="786613"/>
                  <a:pt x="2867295" y="927882"/>
                </a:cubicBezTo>
                <a:lnTo>
                  <a:pt x="2850464" y="1011252"/>
                </a:lnTo>
                <a:cubicBezTo>
                  <a:pt x="2978255" y="1064152"/>
                  <a:pt x="3068057" y="1190111"/>
                  <a:pt x="3068057" y="1337042"/>
                </a:cubicBezTo>
                <a:cubicBezTo>
                  <a:pt x="3068057" y="1418703"/>
                  <a:pt x="3040320" y="1493884"/>
                  <a:pt x="2992210" y="1551889"/>
                </a:cubicBezTo>
                <a:cubicBezTo>
                  <a:pt x="2909241" y="1651289"/>
                  <a:pt x="2791782" y="1696238"/>
                  <a:pt x="2686704" y="1660749"/>
                </a:cubicBezTo>
                <a:lnTo>
                  <a:pt x="2673794" y="1698968"/>
                </a:lnTo>
                <a:cubicBezTo>
                  <a:pt x="2768232" y="1730865"/>
                  <a:pt x="2870956" y="1707121"/>
                  <a:pt x="2955415" y="1640323"/>
                </a:cubicBezTo>
                <a:cubicBezTo>
                  <a:pt x="2993943" y="1688574"/>
                  <a:pt x="3012247" y="1750635"/>
                  <a:pt x="3012247" y="1816968"/>
                </a:cubicBezTo>
                <a:cubicBezTo>
                  <a:pt x="3012247" y="1986406"/>
                  <a:pt x="2892829" y="2127952"/>
                  <a:pt x="2733451" y="2161496"/>
                </a:cubicBezTo>
                <a:cubicBezTo>
                  <a:pt x="2570803" y="2185843"/>
                  <a:pt x="2422847" y="2122052"/>
                  <a:pt x="2373218" y="2004561"/>
                </a:cubicBezTo>
                <a:cubicBezTo>
                  <a:pt x="2397575" y="1987765"/>
                  <a:pt x="2417022" y="1964396"/>
                  <a:pt x="2431421" y="1936987"/>
                </a:cubicBezTo>
                <a:cubicBezTo>
                  <a:pt x="2469123" y="1865220"/>
                  <a:pt x="2466430" y="1776674"/>
                  <a:pt x="2424327" y="1703750"/>
                </a:cubicBezTo>
                <a:lnTo>
                  <a:pt x="2390880" y="1723060"/>
                </a:lnTo>
                <a:cubicBezTo>
                  <a:pt x="2426033" y="1783948"/>
                  <a:pt x="2428758" y="1857660"/>
                  <a:pt x="2398065" y="1917447"/>
                </a:cubicBezTo>
                <a:cubicBezTo>
                  <a:pt x="2386618" y="1939743"/>
                  <a:pt x="2371177" y="1958844"/>
                  <a:pt x="2348681" y="1969064"/>
                </a:cubicBezTo>
                <a:lnTo>
                  <a:pt x="2314536" y="1978212"/>
                </a:lnTo>
                <a:lnTo>
                  <a:pt x="2320989" y="1994504"/>
                </a:lnTo>
                <a:cubicBezTo>
                  <a:pt x="2292439" y="2010252"/>
                  <a:pt x="2259301" y="2017439"/>
                  <a:pt x="2224883" y="2015050"/>
                </a:cubicBezTo>
                <a:cubicBezTo>
                  <a:pt x="2157880" y="2010397"/>
                  <a:pt x="2096183" y="1970105"/>
                  <a:pt x="2062112" y="1908746"/>
                </a:cubicBezTo>
                <a:lnTo>
                  <a:pt x="2028307" y="1927422"/>
                </a:lnTo>
                <a:cubicBezTo>
                  <a:pt x="2069101" y="2000945"/>
                  <a:pt x="2143517" y="2048870"/>
                  <a:pt x="2224395" y="2053708"/>
                </a:cubicBezTo>
                <a:cubicBezTo>
                  <a:pt x="2263912" y="2056070"/>
                  <a:pt x="2302036" y="2047984"/>
                  <a:pt x="2335071" y="2030056"/>
                </a:cubicBezTo>
                <a:cubicBezTo>
                  <a:pt x="2400196" y="2159379"/>
                  <a:pt x="2567325" y="2230480"/>
                  <a:pt x="2748680" y="2204554"/>
                </a:cubicBezTo>
                <a:cubicBezTo>
                  <a:pt x="2767068" y="2240602"/>
                  <a:pt x="2774723" y="2281713"/>
                  <a:pt x="2774723" y="2324613"/>
                </a:cubicBezTo>
                <a:cubicBezTo>
                  <a:pt x="2774723" y="2444667"/>
                  <a:pt x="2714770" y="2550720"/>
                  <a:pt x="2619461" y="2609132"/>
                </a:cubicBezTo>
                <a:cubicBezTo>
                  <a:pt x="2594093" y="2739763"/>
                  <a:pt x="2496512" y="2844553"/>
                  <a:pt x="2368919" y="2876858"/>
                </a:cubicBezTo>
                <a:cubicBezTo>
                  <a:pt x="2184369" y="2908073"/>
                  <a:pt x="2016372" y="2826285"/>
                  <a:pt x="1978290" y="2684161"/>
                </a:cubicBezTo>
                <a:lnTo>
                  <a:pt x="1939323" y="2694602"/>
                </a:lnTo>
                <a:cubicBezTo>
                  <a:pt x="1970494" y="2810931"/>
                  <a:pt x="2075973" y="2892306"/>
                  <a:pt x="2210223" y="2912307"/>
                </a:cubicBezTo>
                <a:cubicBezTo>
                  <a:pt x="2165434" y="3014618"/>
                  <a:pt x="2062317" y="3083879"/>
                  <a:pt x="1943022" y="3083879"/>
                </a:cubicBezTo>
                <a:cubicBezTo>
                  <a:pt x="1804718" y="3083879"/>
                  <a:pt x="1736151" y="2990782"/>
                  <a:pt x="1657612" y="2862428"/>
                </a:cubicBezTo>
                <a:cubicBezTo>
                  <a:pt x="1632100" y="2775963"/>
                  <a:pt x="1598588" y="2449530"/>
                  <a:pt x="1653064" y="2147091"/>
                </a:cubicBezTo>
                <a:cubicBezTo>
                  <a:pt x="1775302" y="2294672"/>
                  <a:pt x="1947360" y="2360889"/>
                  <a:pt x="2101389" y="2319520"/>
                </a:cubicBezTo>
                <a:lnTo>
                  <a:pt x="2085913" y="2268654"/>
                </a:lnTo>
                <a:cubicBezTo>
                  <a:pt x="1935632" y="2308197"/>
                  <a:pt x="1765039" y="2228547"/>
                  <a:pt x="1652548" y="2065927"/>
                </a:cubicBezTo>
                <a:cubicBezTo>
                  <a:pt x="1594744" y="1988631"/>
                  <a:pt x="1552933" y="1543383"/>
                  <a:pt x="1647107" y="1210118"/>
                </a:cubicBezTo>
                <a:cubicBezTo>
                  <a:pt x="1757451" y="1073526"/>
                  <a:pt x="1924310" y="1023711"/>
                  <a:pt x="2044795" y="1095494"/>
                </a:cubicBezTo>
                <a:lnTo>
                  <a:pt x="2046624" y="1092427"/>
                </a:lnTo>
                <a:cubicBezTo>
                  <a:pt x="2044963" y="1115904"/>
                  <a:pt x="2049817" y="1139574"/>
                  <a:pt x="2059741" y="1162003"/>
                </a:cubicBezTo>
                <a:cubicBezTo>
                  <a:pt x="2085174" y="1219476"/>
                  <a:pt x="2140055" y="1259997"/>
                  <a:pt x="2204060" y="1268556"/>
                </a:cubicBezTo>
                <a:lnTo>
                  <a:pt x="2208020" y="1238949"/>
                </a:lnTo>
                <a:cubicBezTo>
                  <a:pt x="2154665" y="1231814"/>
                  <a:pt x="2108853" y="1198319"/>
                  <a:pt x="2087448" y="1150798"/>
                </a:cubicBezTo>
                <a:cubicBezTo>
                  <a:pt x="2064784" y="1100476"/>
                  <a:pt x="2073123" y="1042569"/>
                  <a:pt x="2109077" y="1000639"/>
                </a:cubicBezTo>
                <a:cubicBezTo>
                  <a:pt x="2142987" y="961090"/>
                  <a:pt x="2196315" y="941798"/>
                  <a:pt x="2249471" y="949847"/>
                </a:cubicBezTo>
                <a:lnTo>
                  <a:pt x="2253988" y="920317"/>
                </a:lnTo>
                <a:cubicBezTo>
                  <a:pt x="2190211" y="910645"/>
                  <a:pt x="2126205" y="934132"/>
                  <a:pt x="2085632" y="982099"/>
                </a:cubicBezTo>
                <a:lnTo>
                  <a:pt x="2052614" y="1055246"/>
                </a:lnTo>
                <a:cubicBezTo>
                  <a:pt x="1928226" y="988072"/>
                  <a:pt x="1765306" y="1028878"/>
                  <a:pt x="1646726" y="1149851"/>
                </a:cubicBezTo>
                <a:cubicBezTo>
                  <a:pt x="1576863" y="1018908"/>
                  <a:pt x="1584053" y="461235"/>
                  <a:pt x="1633436" y="269593"/>
                </a:cubicBezTo>
                <a:cubicBezTo>
                  <a:pt x="1697428" y="119029"/>
                  <a:pt x="1776459" y="0"/>
                  <a:pt x="1943022" y="0"/>
                </a:cubicBezTo>
                <a:close/>
                <a:moveTo>
                  <a:pt x="1125035" y="0"/>
                </a:moveTo>
                <a:cubicBezTo>
                  <a:pt x="1263339" y="0"/>
                  <a:pt x="1331906" y="93097"/>
                  <a:pt x="1410445" y="221451"/>
                </a:cubicBezTo>
                <a:cubicBezTo>
                  <a:pt x="1435957" y="307916"/>
                  <a:pt x="1469469" y="634350"/>
                  <a:pt x="1414993" y="936788"/>
                </a:cubicBezTo>
                <a:cubicBezTo>
                  <a:pt x="1292755" y="789207"/>
                  <a:pt x="1120697" y="722990"/>
                  <a:pt x="966668" y="764359"/>
                </a:cubicBezTo>
                <a:lnTo>
                  <a:pt x="982144" y="815225"/>
                </a:lnTo>
                <a:cubicBezTo>
                  <a:pt x="1132425" y="775682"/>
                  <a:pt x="1303018" y="855332"/>
                  <a:pt x="1415509" y="1017952"/>
                </a:cubicBezTo>
                <a:cubicBezTo>
                  <a:pt x="1473313" y="1095249"/>
                  <a:pt x="1515123" y="1540497"/>
                  <a:pt x="1420950" y="1873762"/>
                </a:cubicBezTo>
                <a:cubicBezTo>
                  <a:pt x="1310606" y="2010353"/>
                  <a:pt x="1143747" y="2060168"/>
                  <a:pt x="1023262" y="1988385"/>
                </a:cubicBezTo>
                <a:lnTo>
                  <a:pt x="1021433" y="1991453"/>
                </a:lnTo>
                <a:cubicBezTo>
                  <a:pt x="1023094" y="1967976"/>
                  <a:pt x="1018240" y="1944306"/>
                  <a:pt x="1008316" y="1921877"/>
                </a:cubicBezTo>
                <a:cubicBezTo>
                  <a:pt x="982883" y="1864403"/>
                  <a:pt x="928002" y="1823883"/>
                  <a:pt x="863997" y="1815323"/>
                </a:cubicBezTo>
                <a:lnTo>
                  <a:pt x="860037" y="1844930"/>
                </a:lnTo>
                <a:cubicBezTo>
                  <a:pt x="913392" y="1852066"/>
                  <a:pt x="959204" y="1885560"/>
                  <a:pt x="980609" y="1933082"/>
                </a:cubicBezTo>
                <a:cubicBezTo>
                  <a:pt x="1003273" y="1983404"/>
                  <a:pt x="994934" y="2041310"/>
                  <a:pt x="958980" y="2083241"/>
                </a:cubicBezTo>
                <a:cubicBezTo>
                  <a:pt x="925070" y="2122789"/>
                  <a:pt x="871742" y="2142082"/>
                  <a:pt x="818586" y="2134033"/>
                </a:cubicBezTo>
                <a:lnTo>
                  <a:pt x="814069" y="2163562"/>
                </a:lnTo>
                <a:cubicBezTo>
                  <a:pt x="877846" y="2173235"/>
                  <a:pt x="941852" y="2149747"/>
                  <a:pt x="982425" y="2101780"/>
                </a:cubicBezTo>
                <a:lnTo>
                  <a:pt x="1015443" y="2028633"/>
                </a:lnTo>
                <a:cubicBezTo>
                  <a:pt x="1139831" y="2095808"/>
                  <a:pt x="1302751" y="2055001"/>
                  <a:pt x="1421331" y="1934029"/>
                </a:cubicBezTo>
                <a:cubicBezTo>
                  <a:pt x="1491194" y="2064971"/>
                  <a:pt x="1484003" y="2622644"/>
                  <a:pt x="1434621" y="2814287"/>
                </a:cubicBezTo>
                <a:cubicBezTo>
                  <a:pt x="1370629" y="2964850"/>
                  <a:pt x="1291598" y="3083879"/>
                  <a:pt x="1125035" y="3083879"/>
                </a:cubicBezTo>
                <a:cubicBezTo>
                  <a:pt x="976622" y="3083879"/>
                  <a:pt x="853248" y="2976677"/>
                  <a:pt x="835482" y="2834581"/>
                </a:cubicBezTo>
                <a:cubicBezTo>
                  <a:pt x="1001251" y="2760784"/>
                  <a:pt x="1101560" y="2608549"/>
                  <a:pt x="1075194" y="2460607"/>
                </a:cubicBezTo>
                <a:lnTo>
                  <a:pt x="1035713" y="2468996"/>
                </a:lnTo>
                <a:cubicBezTo>
                  <a:pt x="1060354" y="2611450"/>
                  <a:pt x="948194" y="2759243"/>
                  <a:pt x="773360" y="2817692"/>
                </a:cubicBezTo>
                <a:cubicBezTo>
                  <a:pt x="763867" y="2823239"/>
                  <a:pt x="753648" y="2823760"/>
                  <a:pt x="743309" y="2823760"/>
                </a:cubicBezTo>
                <a:cubicBezTo>
                  <a:pt x="576747" y="2823760"/>
                  <a:pt x="441721" y="2688734"/>
                  <a:pt x="441721" y="2522172"/>
                </a:cubicBezTo>
                <a:lnTo>
                  <a:pt x="459036" y="2436399"/>
                </a:lnTo>
                <a:lnTo>
                  <a:pt x="441721" y="2436399"/>
                </a:lnTo>
                <a:lnTo>
                  <a:pt x="441721" y="2427537"/>
                </a:lnTo>
                <a:cubicBezTo>
                  <a:pt x="305234" y="2414137"/>
                  <a:pt x="200762" y="2297266"/>
                  <a:pt x="200762" y="2155997"/>
                </a:cubicBezTo>
                <a:lnTo>
                  <a:pt x="217593" y="2072628"/>
                </a:lnTo>
                <a:cubicBezTo>
                  <a:pt x="89802" y="2019727"/>
                  <a:pt x="0" y="1893768"/>
                  <a:pt x="0" y="1746838"/>
                </a:cubicBezTo>
                <a:cubicBezTo>
                  <a:pt x="0" y="1665177"/>
                  <a:pt x="27737" y="1589996"/>
                  <a:pt x="75847" y="1531990"/>
                </a:cubicBezTo>
                <a:cubicBezTo>
                  <a:pt x="158816" y="1432590"/>
                  <a:pt x="276275" y="1387641"/>
                  <a:pt x="381353" y="1423131"/>
                </a:cubicBezTo>
                <a:lnTo>
                  <a:pt x="394263" y="1384911"/>
                </a:lnTo>
                <a:cubicBezTo>
                  <a:pt x="299825" y="1353014"/>
                  <a:pt x="197101" y="1376758"/>
                  <a:pt x="112642" y="1443556"/>
                </a:cubicBezTo>
                <a:cubicBezTo>
                  <a:pt x="74114" y="1395305"/>
                  <a:pt x="55810" y="1333244"/>
                  <a:pt x="55810" y="1266911"/>
                </a:cubicBezTo>
                <a:cubicBezTo>
                  <a:pt x="55810" y="1097473"/>
                  <a:pt x="175228" y="955927"/>
                  <a:pt x="334606" y="922383"/>
                </a:cubicBezTo>
                <a:cubicBezTo>
                  <a:pt x="497254" y="898036"/>
                  <a:pt x="645210" y="961827"/>
                  <a:pt x="694839" y="1079319"/>
                </a:cubicBezTo>
                <a:cubicBezTo>
                  <a:pt x="670482" y="1096114"/>
                  <a:pt x="651035" y="1119484"/>
                  <a:pt x="636636" y="1146893"/>
                </a:cubicBezTo>
                <a:cubicBezTo>
                  <a:pt x="598934" y="1218660"/>
                  <a:pt x="601627" y="1307205"/>
                  <a:pt x="643730" y="1380130"/>
                </a:cubicBezTo>
                <a:lnTo>
                  <a:pt x="677177" y="1360819"/>
                </a:lnTo>
                <a:cubicBezTo>
                  <a:pt x="642024" y="1299932"/>
                  <a:pt x="639299" y="1226219"/>
                  <a:pt x="669992" y="1166433"/>
                </a:cubicBezTo>
                <a:cubicBezTo>
                  <a:pt x="681439" y="1144136"/>
                  <a:pt x="696880" y="1125036"/>
                  <a:pt x="719376" y="1114815"/>
                </a:cubicBezTo>
                <a:lnTo>
                  <a:pt x="753521" y="1105667"/>
                </a:lnTo>
                <a:lnTo>
                  <a:pt x="747068" y="1089375"/>
                </a:lnTo>
                <a:cubicBezTo>
                  <a:pt x="775618" y="1073627"/>
                  <a:pt x="808756" y="1066440"/>
                  <a:pt x="843174" y="1068829"/>
                </a:cubicBezTo>
                <a:cubicBezTo>
                  <a:pt x="910177" y="1073482"/>
                  <a:pt x="971874" y="1113774"/>
                  <a:pt x="1005945" y="1175134"/>
                </a:cubicBezTo>
                <a:lnTo>
                  <a:pt x="1039750" y="1156458"/>
                </a:lnTo>
                <a:cubicBezTo>
                  <a:pt x="998956" y="1082934"/>
                  <a:pt x="924540" y="1035010"/>
                  <a:pt x="843662" y="1030172"/>
                </a:cubicBezTo>
                <a:cubicBezTo>
                  <a:pt x="804145" y="1027809"/>
                  <a:pt x="766021" y="1035895"/>
                  <a:pt x="732986" y="1053824"/>
                </a:cubicBezTo>
                <a:cubicBezTo>
                  <a:pt x="667861" y="924500"/>
                  <a:pt x="500732" y="853399"/>
                  <a:pt x="319377" y="879325"/>
                </a:cubicBezTo>
                <a:cubicBezTo>
                  <a:pt x="300989" y="843277"/>
                  <a:pt x="293334" y="802167"/>
                  <a:pt x="293334" y="759266"/>
                </a:cubicBezTo>
                <a:cubicBezTo>
                  <a:pt x="293334" y="639212"/>
                  <a:pt x="353287" y="533159"/>
                  <a:pt x="448596" y="474747"/>
                </a:cubicBezTo>
                <a:cubicBezTo>
                  <a:pt x="473964" y="344116"/>
                  <a:pt x="571545" y="239326"/>
                  <a:pt x="699138" y="207021"/>
                </a:cubicBezTo>
                <a:cubicBezTo>
                  <a:pt x="883688" y="175806"/>
                  <a:pt x="1051685" y="257594"/>
                  <a:pt x="1089767" y="399718"/>
                </a:cubicBezTo>
                <a:lnTo>
                  <a:pt x="1128734" y="389277"/>
                </a:lnTo>
                <a:cubicBezTo>
                  <a:pt x="1097563" y="272948"/>
                  <a:pt x="992084" y="191573"/>
                  <a:pt x="857834" y="171572"/>
                </a:cubicBezTo>
                <a:cubicBezTo>
                  <a:pt x="902623" y="69261"/>
                  <a:pt x="1005740" y="0"/>
                  <a:pt x="112503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230" name="Group 110">
            <a:extLst>
              <a:ext uri="{FF2B5EF4-FFF2-40B4-BE49-F238E27FC236}">
                <a16:creationId xmlns:a16="http://schemas.microsoft.com/office/drawing/2014/main" id="{75C0EE36-47C8-C152-0B0A-AE14B948D65E}"/>
              </a:ext>
            </a:extLst>
          </p:cNvPr>
          <p:cNvGrpSpPr/>
          <p:nvPr/>
        </p:nvGrpSpPr>
        <p:grpSpPr>
          <a:xfrm>
            <a:off x="3651867" y="2692501"/>
            <a:ext cx="501857" cy="554554"/>
            <a:chOff x="4835382" y="73243"/>
            <a:chExt cx="2920830" cy="3227535"/>
          </a:xfrm>
          <a:solidFill>
            <a:schemeClr val="accent4"/>
          </a:solidFill>
        </p:grpSpPr>
        <p:sp>
          <p:nvSpPr>
            <p:cNvPr id="231" name="Freeform 111">
              <a:extLst>
                <a:ext uri="{FF2B5EF4-FFF2-40B4-BE49-F238E27FC236}">
                  <a16:creationId xmlns:a16="http://schemas.microsoft.com/office/drawing/2014/main" id="{66D342C9-29F7-4220-8E2F-37401C655298}"/>
                </a:ext>
              </a:extLst>
            </p:cNvPr>
            <p:cNvSpPr/>
            <p:nvPr/>
          </p:nvSpPr>
          <p:spPr>
            <a:xfrm>
              <a:off x="4835382" y="73243"/>
              <a:ext cx="2920830" cy="3227535"/>
            </a:xfrm>
            <a:custGeom>
              <a:avLst/>
              <a:gdLst>
                <a:gd name="connsiteX0" fmla="*/ 3030279 w 4784651"/>
                <a:gd name="connsiteY0" fmla="*/ 0 h 5890437"/>
                <a:gd name="connsiteX1" fmla="*/ 765544 w 4784651"/>
                <a:gd name="connsiteY1" fmla="*/ 1935126 h 5890437"/>
                <a:gd name="connsiteX2" fmla="*/ 0 w 4784651"/>
                <a:gd name="connsiteY2" fmla="*/ 3051544 h 5890437"/>
                <a:gd name="connsiteX3" fmla="*/ 510363 w 4784651"/>
                <a:gd name="connsiteY3" fmla="*/ 3327991 h 5890437"/>
                <a:gd name="connsiteX4" fmla="*/ 297711 w 4784651"/>
                <a:gd name="connsiteY4" fmla="*/ 3657600 h 5890437"/>
                <a:gd name="connsiteX5" fmla="*/ 489097 w 4784651"/>
                <a:gd name="connsiteY5" fmla="*/ 3870251 h 5890437"/>
                <a:gd name="connsiteX6" fmla="*/ 372139 w 4784651"/>
                <a:gd name="connsiteY6" fmla="*/ 4061637 h 5890437"/>
                <a:gd name="connsiteX7" fmla="*/ 563525 w 4784651"/>
                <a:gd name="connsiteY7" fmla="*/ 4316819 h 5890437"/>
                <a:gd name="connsiteX8" fmla="*/ 499730 w 4784651"/>
                <a:gd name="connsiteY8" fmla="*/ 4976037 h 5890437"/>
                <a:gd name="connsiteX9" fmla="*/ 1754372 w 4784651"/>
                <a:gd name="connsiteY9" fmla="*/ 5199321 h 5890437"/>
                <a:gd name="connsiteX10" fmla="*/ 1945758 w 4784651"/>
                <a:gd name="connsiteY10" fmla="*/ 5890437 h 5890437"/>
                <a:gd name="connsiteX11" fmla="*/ 4784651 w 4784651"/>
                <a:gd name="connsiteY11" fmla="*/ 5858540 h 5890437"/>
                <a:gd name="connsiteX12" fmla="*/ 4561367 w 4784651"/>
                <a:gd name="connsiteY12" fmla="*/ 4189228 h 5890437"/>
                <a:gd name="connsiteX13" fmla="*/ 3030279 w 4784651"/>
                <a:gd name="connsiteY13" fmla="*/ 0 h 5890437"/>
                <a:gd name="connsiteX0" fmla="*/ 3030279 w 4784651"/>
                <a:gd name="connsiteY0" fmla="*/ 114 h 5890551"/>
                <a:gd name="connsiteX1" fmla="*/ 765544 w 4784651"/>
                <a:gd name="connsiteY1" fmla="*/ 1935240 h 5890551"/>
                <a:gd name="connsiteX2" fmla="*/ 0 w 4784651"/>
                <a:gd name="connsiteY2" fmla="*/ 3051658 h 5890551"/>
                <a:gd name="connsiteX3" fmla="*/ 510363 w 4784651"/>
                <a:gd name="connsiteY3" fmla="*/ 3328105 h 5890551"/>
                <a:gd name="connsiteX4" fmla="*/ 297711 w 4784651"/>
                <a:gd name="connsiteY4" fmla="*/ 3657714 h 5890551"/>
                <a:gd name="connsiteX5" fmla="*/ 489097 w 4784651"/>
                <a:gd name="connsiteY5" fmla="*/ 3870365 h 5890551"/>
                <a:gd name="connsiteX6" fmla="*/ 372139 w 4784651"/>
                <a:gd name="connsiteY6" fmla="*/ 4061751 h 5890551"/>
                <a:gd name="connsiteX7" fmla="*/ 563525 w 4784651"/>
                <a:gd name="connsiteY7" fmla="*/ 4316933 h 5890551"/>
                <a:gd name="connsiteX8" fmla="*/ 499730 w 4784651"/>
                <a:gd name="connsiteY8" fmla="*/ 4976151 h 5890551"/>
                <a:gd name="connsiteX9" fmla="*/ 1754372 w 4784651"/>
                <a:gd name="connsiteY9" fmla="*/ 5199435 h 5890551"/>
                <a:gd name="connsiteX10" fmla="*/ 1945758 w 4784651"/>
                <a:gd name="connsiteY10" fmla="*/ 5890551 h 5890551"/>
                <a:gd name="connsiteX11" fmla="*/ 4784651 w 4784651"/>
                <a:gd name="connsiteY11" fmla="*/ 5858654 h 5890551"/>
                <a:gd name="connsiteX12" fmla="*/ 4561367 w 4784651"/>
                <a:gd name="connsiteY12" fmla="*/ 4189342 h 5890551"/>
                <a:gd name="connsiteX13" fmla="*/ 3030279 w 4784651"/>
                <a:gd name="connsiteY13" fmla="*/ 114 h 5890551"/>
                <a:gd name="connsiteX0" fmla="*/ 3030279 w 4784651"/>
                <a:gd name="connsiteY0" fmla="*/ 398 h 5890835"/>
                <a:gd name="connsiteX1" fmla="*/ 765544 w 4784651"/>
                <a:gd name="connsiteY1" fmla="*/ 1935524 h 5890835"/>
                <a:gd name="connsiteX2" fmla="*/ 0 w 4784651"/>
                <a:gd name="connsiteY2" fmla="*/ 3051942 h 5890835"/>
                <a:gd name="connsiteX3" fmla="*/ 510363 w 4784651"/>
                <a:gd name="connsiteY3" fmla="*/ 3328389 h 5890835"/>
                <a:gd name="connsiteX4" fmla="*/ 297711 w 4784651"/>
                <a:gd name="connsiteY4" fmla="*/ 3657998 h 5890835"/>
                <a:gd name="connsiteX5" fmla="*/ 489097 w 4784651"/>
                <a:gd name="connsiteY5" fmla="*/ 3870649 h 5890835"/>
                <a:gd name="connsiteX6" fmla="*/ 372139 w 4784651"/>
                <a:gd name="connsiteY6" fmla="*/ 4062035 h 5890835"/>
                <a:gd name="connsiteX7" fmla="*/ 563525 w 4784651"/>
                <a:gd name="connsiteY7" fmla="*/ 4317217 h 5890835"/>
                <a:gd name="connsiteX8" fmla="*/ 499730 w 4784651"/>
                <a:gd name="connsiteY8" fmla="*/ 4976435 h 5890835"/>
                <a:gd name="connsiteX9" fmla="*/ 1754372 w 4784651"/>
                <a:gd name="connsiteY9" fmla="*/ 5199719 h 5890835"/>
                <a:gd name="connsiteX10" fmla="*/ 1945758 w 4784651"/>
                <a:gd name="connsiteY10" fmla="*/ 5890835 h 5890835"/>
                <a:gd name="connsiteX11" fmla="*/ 4784651 w 4784651"/>
                <a:gd name="connsiteY11" fmla="*/ 5858938 h 5890835"/>
                <a:gd name="connsiteX12" fmla="*/ 4561367 w 4784651"/>
                <a:gd name="connsiteY12" fmla="*/ 4189626 h 5890835"/>
                <a:gd name="connsiteX13" fmla="*/ 3030279 w 4784651"/>
                <a:gd name="connsiteY13" fmla="*/ 398 h 5890835"/>
                <a:gd name="connsiteX0" fmla="*/ 3030279 w 5042277"/>
                <a:gd name="connsiteY0" fmla="*/ 663 h 5891100"/>
                <a:gd name="connsiteX1" fmla="*/ 765544 w 5042277"/>
                <a:gd name="connsiteY1" fmla="*/ 1935789 h 5891100"/>
                <a:gd name="connsiteX2" fmla="*/ 0 w 5042277"/>
                <a:gd name="connsiteY2" fmla="*/ 3052207 h 5891100"/>
                <a:gd name="connsiteX3" fmla="*/ 510363 w 5042277"/>
                <a:gd name="connsiteY3" fmla="*/ 3328654 h 5891100"/>
                <a:gd name="connsiteX4" fmla="*/ 297711 w 5042277"/>
                <a:gd name="connsiteY4" fmla="*/ 3658263 h 5891100"/>
                <a:gd name="connsiteX5" fmla="*/ 489097 w 5042277"/>
                <a:gd name="connsiteY5" fmla="*/ 3870914 h 5891100"/>
                <a:gd name="connsiteX6" fmla="*/ 372139 w 5042277"/>
                <a:gd name="connsiteY6" fmla="*/ 4062300 h 5891100"/>
                <a:gd name="connsiteX7" fmla="*/ 563525 w 5042277"/>
                <a:gd name="connsiteY7" fmla="*/ 4317482 h 5891100"/>
                <a:gd name="connsiteX8" fmla="*/ 499730 w 5042277"/>
                <a:gd name="connsiteY8" fmla="*/ 4976700 h 5891100"/>
                <a:gd name="connsiteX9" fmla="*/ 1754372 w 5042277"/>
                <a:gd name="connsiteY9" fmla="*/ 5199984 h 5891100"/>
                <a:gd name="connsiteX10" fmla="*/ 1945758 w 5042277"/>
                <a:gd name="connsiteY10" fmla="*/ 5891100 h 5891100"/>
                <a:gd name="connsiteX11" fmla="*/ 4784651 w 5042277"/>
                <a:gd name="connsiteY11" fmla="*/ 5859203 h 5891100"/>
                <a:gd name="connsiteX12" fmla="*/ 4561367 w 5042277"/>
                <a:gd name="connsiteY12" fmla="*/ 4189891 h 5891100"/>
                <a:gd name="connsiteX13" fmla="*/ 3030279 w 5042277"/>
                <a:gd name="connsiteY13" fmla="*/ 663 h 5891100"/>
                <a:gd name="connsiteX0" fmla="*/ 3030279 w 5316637"/>
                <a:gd name="connsiteY0" fmla="*/ 1079 h 5891516"/>
                <a:gd name="connsiteX1" fmla="*/ 765544 w 5316637"/>
                <a:gd name="connsiteY1" fmla="*/ 1936205 h 5891516"/>
                <a:gd name="connsiteX2" fmla="*/ 0 w 5316637"/>
                <a:gd name="connsiteY2" fmla="*/ 3052623 h 5891516"/>
                <a:gd name="connsiteX3" fmla="*/ 510363 w 5316637"/>
                <a:gd name="connsiteY3" fmla="*/ 3329070 h 5891516"/>
                <a:gd name="connsiteX4" fmla="*/ 297711 w 5316637"/>
                <a:gd name="connsiteY4" fmla="*/ 3658679 h 5891516"/>
                <a:gd name="connsiteX5" fmla="*/ 489097 w 5316637"/>
                <a:gd name="connsiteY5" fmla="*/ 3871330 h 5891516"/>
                <a:gd name="connsiteX6" fmla="*/ 372139 w 5316637"/>
                <a:gd name="connsiteY6" fmla="*/ 4062716 h 5891516"/>
                <a:gd name="connsiteX7" fmla="*/ 563525 w 5316637"/>
                <a:gd name="connsiteY7" fmla="*/ 4317898 h 5891516"/>
                <a:gd name="connsiteX8" fmla="*/ 499730 w 5316637"/>
                <a:gd name="connsiteY8" fmla="*/ 4977116 h 5891516"/>
                <a:gd name="connsiteX9" fmla="*/ 1754372 w 5316637"/>
                <a:gd name="connsiteY9" fmla="*/ 5200400 h 5891516"/>
                <a:gd name="connsiteX10" fmla="*/ 1945758 w 5316637"/>
                <a:gd name="connsiteY10" fmla="*/ 5891516 h 5891516"/>
                <a:gd name="connsiteX11" fmla="*/ 4784651 w 5316637"/>
                <a:gd name="connsiteY11" fmla="*/ 5859619 h 5891516"/>
                <a:gd name="connsiteX12" fmla="*/ 4890977 w 5316637"/>
                <a:gd name="connsiteY12" fmla="*/ 3520456 h 5891516"/>
                <a:gd name="connsiteX13" fmla="*/ 3030279 w 5316637"/>
                <a:gd name="connsiteY13" fmla="*/ 1079 h 5891516"/>
                <a:gd name="connsiteX0" fmla="*/ 3030279 w 5338934"/>
                <a:gd name="connsiteY0" fmla="*/ 561 h 5890998"/>
                <a:gd name="connsiteX1" fmla="*/ 765544 w 5338934"/>
                <a:gd name="connsiteY1" fmla="*/ 1935687 h 5890998"/>
                <a:gd name="connsiteX2" fmla="*/ 0 w 5338934"/>
                <a:gd name="connsiteY2" fmla="*/ 3052105 h 5890998"/>
                <a:gd name="connsiteX3" fmla="*/ 510363 w 5338934"/>
                <a:gd name="connsiteY3" fmla="*/ 3328552 h 5890998"/>
                <a:gd name="connsiteX4" fmla="*/ 297711 w 5338934"/>
                <a:gd name="connsiteY4" fmla="*/ 3658161 h 5890998"/>
                <a:gd name="connsiteX5" fmla="*/ 489097 w 5338934"/>
                <a:gd name="connsiteY5" fmla="*/ 3870812 h 5890998"/>
                <a:gd name="connsiteX6" fmla="*/ 372139 w 5338934"/>
                <a:gd name="connsiteY6" fmla="*/ 4062198 h 5890998"/>
                <a:gd name="connsiteX7" fmla="*/ 563525 w 5338934"/>
                <a:gd name="connsiteY7" fmla="*/ 4317380 h 5890998"/>
                <a:gd name="connsiteX8" fmla="*/ 499730 w 5338934"/>
                <a:gd name="connsiteY8" fmla="*/ 4976598 h 5890998"/>
                <a:gd name="connsiteX9" fmla="*/ 1754372 w 5338934"/>
                <a:gd name="connsiteY9" fmla="*/ 5199882 h 5890998"/>
                <a:gd name="connsiteX10" fmla="*/ 1945758 w 5338934"/>
                <a:gd name="connsiteY10" fmla="*/ 5890998 h 5890998"/>
                <a:gd name="connsiteX11" fmla="*/ 4784651 w 5338934"/>
                <a:gd name="connsiteY11" fmla="*/ 5859101 h 5890998"/>
                <a:gd name="connsiteX12" fmla="*/ 4890977 w 5338934"/>
                <a:gd name="connsiteY12" fmla="*/ 3519938 h 5890998"/>
                <a:gd name="connsiteX13" fmla="*/ 3030279 w 5338934"/>
                <a:gd name="connsiteY13" fmla="*/ 561 h 5890998"/>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75 h 5890612"/>
                <a:gd name="connsiteX1" fmla="*/ 765544 w 5381346"/>
                <a:gd name="connsiteY1" fmla="*/ 1935301 h 5890612"/>
                <a:gd name="connsiteX2" fmla="*/ 0 w 5381346"/>
                <a:gd name="connsiteY2" fmla="*/ 3051719 h 5890612"/>
                <a:gd name="connsiteX3" fmla="*/ 510363 w 5381346"/>
                <a:gd name="connsiteY3" fmla="*/ 3328166 h 5890612"/>
                <a:gd name="connsiteX4" fmla="*/ 297711 w 5381346"/>
                <a:gd name="connsiteY4" fmla="*/ 3657775 h 5890612"/>
                <a:gd name="connsiteX5" fmla="*/ 489097 w 5381346"/>
                <a:gd name="connsiteY5" fmla="*/ 3870426 h 5890612"/>
                <a:gd name="connsiteX6" fmla="*/ 372139 w 5381346"/>
                <a:gd name="connsiteY6" fmla="*/ 4061812 h 5890612"/>
                <a:gd name="connsiteX7" fmla="*/ 563525 w 5381346"/>
                <a:gd name="connsiteY7" fmla="*/ 4316994 h 5890612"/>
                <a:gd name="connsiteX8" fmla="*/ 499730 w 5381346"/>
                <a:gd name="connsiteY8" fmla="*/ 4976212 h 5890612"/>
                <a:gd name="connsiteX9" fmla="*/ 1754372 w 5381346"/>
                <a:gd name="connsiteY9" fmla="*/ 5199496 h 5890612"/>
                <a:gd name="connsiteX10" fmla="*/ 1945758 w 5381346"/>
                <a:gd name="connsiteY10" fmla="*/ 5890612 h 5890612"/>
                <a:gd name="connsiteX11" fmla="*/ 4784651 w 5381346"/>
                <a:gd name="connsiteY11" fmla="*/ 5858715 h 5890612"/>
                <a:gd name="connsiteX12" fmla="*/ 4890977 w 5381346"/>
                <a:gd name="connsiteY12" fmla="*/ 3519552 h 5890612"/>
                <a:gd name="connsiteX13" fmla="*/ 3030279 w 5381346"/>
                <a:gd name="connsiteY13" fmla="*/ 175 h 5890612"/>
                <a:gd name="connsiteX0" fmla="*/ 3030279 w 5381346"/>
                <a:gd name="connsiteY0" fmla="*/ 1733 h 5892170"/>
                <a:gd name="connsiteX1" fmla="*/ 0 w 5381346"/>
                <a:gd name="connsiteY1" fmla="*/ 3053277 h 5892170"/>
                <a:gd name="connsiteX2" fmla="*/ 510363 w 5381346"/>
                <a:gd name="connsiteY2" fmla="*/ 3329724 h 5892170"/>
                <a:gd name="connsiteX3" fmla="*/ 297711 w 5381346"/>
                <a:gd name="connsiteY3" fmla="*/ 3659333 h 5892170"/>
                <a:gd name="connsiteX4" fmla="*/ 489097 w 5381346"/>
                <a:gd name="connsiteY4" fmla="*/ 3871984 h 5892170"/>
                <a:gd name="connsiteX5" fmla="*/ 372139 w 5381346"/>
                <a:gd name="connsiteY5" fmla="*/ 4063370 h 5892170"/>
                <a:gd name="connsiteX6" fmla="*/ 563525 w 5381346"/>
                <a:gd name="connsiteY6" fmla="*/ 4318552 h 5892170"/>
                <a:gd name="connsiteX7" fmla="*/ 499730 w 5381346"/>
                <a:gd name="connsiteY7" fmla="*/ 4977770 h 5892170"/>
                <a:gd name="connsiteX8" fmla="*/ 1754372 w 5381346"/>
                <a:gd name="connsiteY8" fmla="*/ 5201054 h 5892170"/>
                <a:gd name="connsiteX9" fmla="*/ 1945758 w 5381346"/>
                <a:gd name="connsiteY9" fmla="*/ 5892170 h 5892170"/>
                <a:gd name="connsiteX10" fmla="*/ 4784651 w 5381346"/>
                <a:gd name="connsiteY10" fmla="*/ 5860273 h 5892170"/>
                <a:gd name="connsiteX11" fmla="*/ 4890977 w 5381346"/>
                <a:gd name="connsiteY11" fmla="*/ 3521110 h 5892170"/>
                <a:gd name="connsiteX12" fmla="*/ 3030279 w 5381346"/>
                <a:gd name="connsiteY12" fmla="*/ 1733 h 5892170"/>
                <a:gd name="connsiteX0" fmla="*/ 3030279 w 5381346"/>
                <a:gd name="connsiteY0" fmla="*/ 4 h 5890441"/>
                <a:gd name="connsiteX1" fmla="*/ 0 w 5381346"/>
                <a:gd name="connsiteY1" fmla="*/ 3051548 h 5890441"/>
                <a:gd name="connsiteX2" fmla="*/ 510363 w 5381346"/>
                <a:gd name="connsiteY2" fmla="*/ 3327995 h 5890441"/>
                <a:gd name="connsiteX3" fmla="*/ 297711 w 5381346"/>
                <a:gd name="connsiteY3" fmla="*/ 3657604 h 5890441"/>
                <a:gd name="connsiteX4" fmla="*/ 489097 w 5381346"/>
                <a:gd name="connsiteY4" fmla="*/ 3870255 h 5890441"/>
                <a:gd name="connsiteX5" fmla="*/ 372139 w 5381346"/>
                <a:gd name="connsiteY5" fmla="*/ 4061641 h 5890441"/>
                <a:gd name="connsiteX6" fmla="*/ 563525 w 5381346"/>
                <a:gd name="connsiteY6" fmla="*/ 4316823 h 5890441"/>
                <a:gd name="connsiteX7" fmla="*/ 499730 w 5381346"/>
                <a:gd name="connsiteY7" fmla="*/ 4976041 h 5890441"/>
                <a:gd name="connsiteX8" fmla="*/ 1754372 w 5381346"/>
                <a:gd name="connsiteY8" fmla="*/ 5199325 h 5890441"/>
                <a:gd name="connsiteX9" fmla="*/ 1945758 w 5381346"/>
                <a:gd name="connsiteY9" fmla="*/ 5890441 h 5890441"/>
                <a:gd name="connsiteX10" fmla="*/ 4784651 w 5381346"/>
                <a:gd name="connsiteY10" fmla="*/ 5858544 h 5890441"/>
                <a:gd name="connsiteX11" fmla="*/ 4890977 w 5381346"/>
                <a:gd name="connsiteY11" fmla="*/ 3519381 h 5890441"/>
                <a:gd name="connsiteX12" fmla="*/ 3030279 w 5381346"/>
                <a:gd name="connsiteY12" fmla="*/ 4 h 5890441"/>
                <a:gd name="connsiteX0" fmla="*/ 3040277 w 5391344"/>
                <a:gd name="connsiteY0" fmla="*/ 4 h 5890441"/>
                <a:gd name="connsiteX1" fmla="*/ 9998 w 5391344"/>
                <a:gd name="connsiteY1" fmla="*/ 3051548 h 5890441"/>
                <a:gd name="connsiteX2" fmla="*/ 520361 w 5391344"/>
                <a:gd name="connsiteY2" fmla="*/ 3327995 h 5890441"/>
                <a:gd name="connsiteX3" fmla="*/ 307709 w 5391344"/>
                <a:gd name="connsiteY3" fmla="*/ 3657604 h 5890441"/>
                <a:gd name="connsiteX4" fmla="*/ 499095 w 5391344"/>
                <a:gd name="connsiteY4" fmla="*/ 3870255 h 5890441"/>
                <a:gd name="connsiteX5" fmla="*/ 382137 w 5391344"/>
                <a:gd name="connsiteY5" fmla="*/ 4061641 h 5890441"/>
                <a:gd name="connsiteX6" fmla="*/ 573523 w 5391344"/>
                <a:gd name="connsiteY6" fmla="*/ 4316823 h 5890441"/>
                <a:gd name="connsiteX7" fmla="*/ 509728 w 5391344"/>
                <a:gd name="connsiteY7" fmla="*/ 4976041 h 5890441"/>
                <a:gd name="connsiteX8" fmla="*/ 1764370 w 5391344"/>
                <a:gd name="connsiteY8" fmla="*/ 5199325 h 5890441"/>
                <a:gd name="connsiteX9" fmla="*/ 1955756 w 5391344"/>
                <a:gd name="connsiteY9" fmla="*/ 5890441 h 5890441"/>
                <a:gd name="connsiteX10" fmla="*/ 4794649 w 5391344"/>
                <a:gd name="connsiteY10" fmla="*/ 5858544 h 5890441"/>
                <a:gd name="connsiteX11" fmla="*/ 4900975 w 5391344"/>
                <a:gd name="connsiteY11" fmla="*/ 3519381 h 5890441"/>
                <a:gd name="connsiteX12" fmla="*/ 3040277 w 5391344"/>
                <a:gd name="connsiteY12" fmla="*/ 4 h 5890441"/>
                <a:gd name="connsiteX0" fmla="*/ 3040277 w 5391344"/>
                <a:gd name="connsiteY0" fmla="*/ 4 h 5890441"/>
                <a:gd name="connsiteX1" fmla="*/ 9998 w 5391344"/>
                <a:gd name="connsiteY1" fmla="*/ 3051548 h 5890441"/>
                <a:gd name="connsiteX2" fmla="*/ 520361 w 5391344"/>
                <a:gd name="connsiteY2" fmla="*/ 3327995 h 5890441"/>
                <a:gd name="connsiteX3" fmla="*/ 307709 w 5391344"/>
                <a:gd name="connsiteY3" fmla="*/ 3657604 h 5890441"/>
                <a:gd name="connsiteX4" fmla="*/ 499095 w 5391344"/>
                <a:gd name="connsiteY4" fmla="*/ 3870255 h 5890441"/>
                <a:gd name="connsiteX5" fmla="*/ 382137 w 5391344"/>
                <a:gd name="connsiteY5" fmla="*/ 4061641 h 5890441"/>
                <a:gd name="connsiteX6" fmla="*/ 573523 w 5391344"/>
                <a:gd name="connsiteY6" fmla="*/ 4316823 h 5890441"/>
                <a:gd name="connsiteX7" fmla="*/ 509728 w 5391344"/>
                <a:gd name="connsiteY7" fmla="*/ 4976041 h 5890441"/>
                <a:gd name="connsiteX8" fmla="*/ 1764370 w 5391344"/>
                <a:gd name="connsiteY8" fmla="*/ 5199325 h 5890441"/>
                <a:gd name="connsiteX9" fmla="*/ 1955756 w 5391344"/>
                <a:gd name="connsiteY9" fmla="*/ 5890441 h 5890441"/>
                <a:gd name="connsiteX10" fmla="*/ 4794649 w 5391344"/>
                <a:gd name="connsiteY10" fmla="*/ 5858544 h 5890441"/>
                <a:gd name="connsiteX11" fmla="*/ 4900975 w 5391344"/>
                <a:gd name="connsiteY11" fmla="*/ 3519381 h 5890441"/>
                <a:gd name="connsiteX12" fmla="*/ 3040277 w 5391344"/>
                <a:gd name="connsiteY12" fmla="*/ 4 h 5890441"/>
                <a:gd name="connsiteX0" fmla="*/ 3030279 w 5381346"/>
                <a:gd name="connsiteY0" fmla="*/ 92120 h 5982557"/>
                <a:gd name="connsiteX1" fmla="*/ 914399 w 5381346"/>
                <a:gd name="connsiteY1" fmla="*/ 1187274 h 5982557"/>
                <a:gd name="connsiteX2" fmla="*/ 0 w 5381346"/>
                <a:gd name="connsiteY2" fmla="*/ 3143664 h 5982557"/>
                <a:gd name="connsiteX3" fmla="*/ 510363 w 5381346"/>
                <a:gd name="connsiteY3" fmla="*/ 3420111 h 5982557"/>
                <a:gd name="connsiteX4" fmla="*/ 297711 w 5381346"/>
                <a:gd name="connsiteY4" fmla="*/ 3749720 h 5982557"/>
                <a:gd name="connsiteX5" fmla="*/ 489097 w 5381346"/>
                <a:gd name="connsiteY5" fmla="*/ 3962371 h 5982557"/>
                <a:gd name="connsiteX6" fmla="*/ 372139 w 5381346"/>
                <a:gd name="connsiteY6" fmla="*/ 4153757 h 5982557"/>
                <a:gd name="connsiteX7" fmla="*/ 563525 w 5381346"/>
                <a:gd name="connsiteY7" fmla="*/ 4408939 h 5982557"/>
                <a:gd name="connsiteX8" fmla="*/ 499730 w 5381346"/>
                <a:gd name="connsiteY8" fmla="*/ 5068157 h 5982557"/>
                <a:gd name="connsiteX9" fmla="*/ 1754372 w 5381346"/>
                <a:gd name="connsiteY9" fmla="*/ 5291441 h 5982557"/>
                <a:gd name="connsiteX10" fmla="*/ 1945758 w 5381346"/>
                <a:gd name="connsiteY10" fmla="*/ 5982557 h 5982557"/>
                <a:gd name="connsiteX11" fmla="*/ 4784651 w 5381346"/>
                <a:gd name="connsiteY11" fmla="*/ 5950660 h 5982557"/>
                <a:gd name="connsiteX12" fmla="*/ 4890977 w 5381346"/>
                <a:gd name="connsiteY12" fmla="*/ 3611497 h 5982557"/>
                <a:gd name="connsiteX13" fmla="*/ 3030279 w 5381346"/>
                <a:gd name="connsiteY13" fmla="*/ 92120 h 5982557"/>
                <a:gd name="connsiteX0" fmla="*/ 3030279 w 5381346"/>
                <a:gd name="connsiteY0" fmla="*/ 94250 h 5984687"/>
                <a:gd name="connsiteX1" fmla="*/ 914399 w 5381346"/>
                <a:gd name="connsiteY1" fmla="*/ 1189404 h 5984687"/>
                <a:gd name="connsiteX2" fmla="*/ 0 w 5381346"/>
                <a:gd name="connsiteY2" fmla="*/ 3145794 h 5984687"/>
                <a:gd name="connsiteX3" fmla="*/ 510363 w 5381346"/>
                <a:gd name="connsiteY3" fmla="*/ 3422241 h 5984687"/>
                <a:gd name="connsiteX4" fmla="*/ 297711 w 5381346"/>
                <a:gd name="connsiteY4" fmla="*/ 3751850 h 5984687"/>
                <a:gd name="connsiteX5" fmla="*/ 489097 w 5381346"/>
                <a:gd name="connsiteY5" fmla="*/ 3964501 h 5984687"/>
                <a:gd name="connsiteX6" fmla="*/ 372139 w 5381346"/>
                <a:gd name="connsiteY6" fmla="*/ 4155887 h 5984687"/>
                <a:gd name="connsiteX7" fmla="*/ 563525 w 5381346"/>
                <a:gd name="connsiteY7" fmla="*/ 4411069 h 5984687"/>
                <a:gd name="connsiteX8" fmla="*/ 499730 w 5381346"/>
                <a:gd name="connsiteY8" fmla="*/ 5070287 h 5984687"/>
                <a:gd name="connsiteX9" fmla="*/ 1754372 w 5381346"/>
                <a:gd name="connsiteY9" fmla="*/ 5293571 h 5984687"/>
                <a:gd name="connsiteX10" fmla="*/ 1945758 w 5381346"/>
                <a:gd name="connsiteY10" fmla="*/ 5984687 h 5984687"/>
                <a:gd name="connsiteX11" fmla="*/ 4784651 w 5381346"/>
                <a:gd name="connsiteY11" fmla="*/ 5952790 h 5984687"/>
                <a:gd name="connsiteX12" fmla="*/ 4890977 w 5381346"/>
                <a:gd name="connsiteY12" fmla="*/ 3613627 h 5984687"/>
                <a:gd name="connsiteX13" fmla="*/ 3030279 w 5381346"/>
                <a:gd name="connsiteY13" fmla="*/ 94250 h 5984687"/>
                <a:gd name="connsiteX0" fmla="*/ 3030279 w 5381346"/>
                <a:gd name="connsiteY0" fmla="*/ 0 h 5890437"/>
                <a:gd name="connsiteX1" fmla="*/ 914399 w 5381346"/>
                <a:gd name="connsiteY1" fmla="*/ 1095154 h 5890437"/>
                <a:gd name="connsiteX2" fmla="*/ 0 w 5381346"/>
                <a:gd name="connsiteY2" fmla="*/ 3051544 h 5890437"/>
                <a:gd name="connsiteX3" fmla="*/ 510363 w 5381346"/>
                <a:gd name="connsiteY3" fmla="*/ 3327991 h 5890437"/>
                <a:gd name="connsiteX4" fmla="*/ 297711 w 5381346"/>
                <a:gd name="connsiteY4" fmla="*/ 3657600 h 5890437"/>
                <a:gd name="connsiteX5" fmla="*/ 489097 w 5381346"/>
                <a:gd name="connsiteY5" fmla="*/ 3870251 h 5890437"/>
                <a:gd name="connsiteX6" fmla="*/ 372139 w 5381346"/>
                <a:gd name="connsiteY6" fmla="*/ 4061637 h 5890437"/>
                <a:gd name="connsiteX7" fmla="*/ 563525 w 5381346"/>
                <a:gd name="connsiteY7" fmla="*/ 4316819 h 5890437"/>
                <a:gd name="connsiteX8" fmla="*/ 499730 w 5381346"/>
                <a:gd name="connsiteY8" fmla="*/ 4976037 h 5890437"/>
                <a:gd name="connsiteX9" fmla="*/ 1754372 w 5381346"/>
                <a:gd name="connsiteY9" fmla="*/ 5199321 h 5890437"/>
                <a:gd name="connsiteX10" fmla="*/ 1945758 w 5381346"/>
                <a:gd name="connsiteY10" fmla="*/ 5890437 h 5890437"/>
                <a:gd name="connsiteX11" fmla="*/ 4784651 w 5381346"/>
                <a:gd name="connsiteY11" fmla="*/ 5858540 h 5890437"/>
                <a:gd name="connsiteX12" fmla="*/ 4890977 w 5381346"/>
                <a:gd name="connsiteY12" fmla="*/ 3519377 h 5890437"/>
                <a:gd name="connsiteX13" fmla="*/ 3030279 w 5381346"/>
                <a:gd name="connsiteY13" fmla="*/ 0 h 5890437"/>
                <a:gd name="connsiteX0" fmla="*/ 3030279 w 5381346"/>
                <a:gd name="connsiteY0" fmla="*/ 0 h 5890437"/>
                <a:gd name="connsiteX1" fmla="*/ 914399 w 5381346"/>
                <a:gd name="connsiteY1" fmla="*/ 1095154 h 5890437"/>
                <a:gd name="connsiteX2" fmla="*/ 0 w 5381346"/>
                <a:gd name="connsiteY2" fmla="*/ 3051544 h 5890437"/>
                <a:gd name="connsiteX3" fmla="*/ 510363 w 5381346"/>
                <a:gd name="connsiteY3" fmla="*/ 3327991 h 5890437"/>
                <a:gd name="connsiteX4" fmla="*/ 297711 w 5381346"/>
                <a:gd name="connsiteY4" fmla="*/ 3657600 h 5890437"/>
                <a:gd name="connsiteX5" fmla="*/ 489097 w 5381346"/>
                <a:gd name="connsiteY5" fmla="*/ 3870251 h 5890437"/>
                <a:gd name="connsiteX6" fmla="*/ 372139 w 5381346"/>
                <a:gd name="connsiteY6" fmla="*/ 4061637 h 5890437"/>
                <a:gd name="connsiteX7" fmla="*/ 563525 w 5381346"/>
                <a:gd name="connsiteY7" fmla="*/ 4316819 h 5890437"/>
                <a:gd name="connsiteX8" fmla="*/ 499730 w 5381346"/>
                <a:gd name="connsiteY8" fmla="*/ 4976037 h 5890437"/>
                <a:gd name="connsiteX9" fmla="*/ 1754372 w 5381346"/>
                <a:gd name="connsiteY9" fmla="*/ 5199321 h 5890437"/>
                <a:gd name="connsiteX10" fmla="*/ 1945758 w 5381346"/>
                <a:gd name="connsiteY10" fmla="*/ 5890437 h 5890437"/>
                <a:gd name="connsiteX11" fmla="*/ 4784651 w 5381346"/>
                <a:gd name="connsiteY11" fmla="*/ 5858540 h 5890437"/>
                <a:gd name="connsiteX12" fmla="*/ 4890977 w 5381346"/>
                <a:gd name="connsiteY12" fmla="*/ 3519377 h 5890437"/>
                <a:gd name="connsiteX13" fmla="*/ 3030279 w 5381346"/>
                <a:gd name="connsiteY13"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90128 w 5381793"/>
                <a:gd name="connsiteY1" fmla="*/ 1098883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90128 w 5381793"/>
                <a:gd name="connsiteY1" fmla="*/ 1098883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64 w 5381831"/>
                <a:gd name="connsiteY0" fmla="*/ 0 h 5890437"/>
                <a:gd name="connsiteX1" fmla="*/ 890166 w 5381831"/>
                <a:gd name="connsiteY1" fmla="*/ 1098883 h 5890437"/>
                <a:gd name="connsiteX2" fmla="*/ 607506 w 5381831"/>
                <a:gd name="connsiteY2" fmla="*/ 2172770 h 5890437"/>
                <a:gd name="connsiteX3" fmla="*/ 485 w 5381831"/>
                <a:gd name="connsiteY3" fmla="*/ 3051544 h 5890437"/>
                <a:gd name="connsiteX4" fmla="*/ 510848 w 5381831"/>
                <a:gd name="connsiteY4" fmla="*/ 3327991 h 5890437"/>
                <a:gd name="connsiteX5" fmla="*/ 298196 w 5381831"/>
                <a:gd name="connsiteY5" fmla="*/ 3657600 h 5890437"/>
                <a:gd name="connsiteX6" fmla="*/ 489582 w 5381831"/>
                <a:gd name="connsiteY6" fmla="*/ 3870251 h 5890437"/>
                <a:gd name="connsiteX7" fmla="*/ 372624 w 5381831"/>
                <a:gd name="connsiteY7" fmla="*/ 4061637 h 5890437"/>
                <a:gd name="connsiteX8" fmla="*/ 564010 w 5381831"/>
                <a:gd name="connsiteY8" fmla="*/ 4316819 h 5890437"/>
                <a:gd name="connsiteX9" fmla="*/ 500215 w 5381831"/>
                <a:gd name="connsiteY9" fmla="*/ 4976037 h 5890437"/>
                <a:gd name="connsiteX10" fmla="*/ 1754857 w 5381831"/>
                <a:gd name="connsiteY10" fmla="*/ 5199321 h 5890437"/>
                <a:gd name="connsiteX11" fmla="*/ 1946243 w 5381831"/>
                <a:gd name="connsiteY11" fmla="*/ 5890437 h 5890437"/>
                <a:gd name="connsiteX12" fmla="*/ 4785136 w 5381831"/>
                <a:gd name="connsiteY12" fmla="*/ 5858540 h 5890437"/>
                <a:gd name="connsiteX13" fmla="*/ 4891462 w 5381831"/>
                <a:gd name="connsiteY13" fmla="*/ 3519377 h 5890437"/>
                <a:gd name="connsiteX14" fmla="*/ 3030764 w 5381831"/>
                <a:gd name="connsiteY14" fmla="*/ 0 h 5890437"/>
                <a:gd name="connsiteX0" fmla="*/ 3030764 w 5381831"/>
                <a:gd name="connsiteY0" fmla="*/ 0 h 5890437"/>
                <a:gd name="connsiteX1" fmla="*/ 890166 w 5381831"/>
                <a:gd name="connsiteY1" fmla="*/ 1098883 h 5890437"/>
                <a:gd name="connsiteX2" fmla="*/ 607506 w 5381831"/>
                <a:gd name="connsiteY2" fmla="*/ 2172770 h 5890437"/>
                <a:gd name="connsiteX3" fmla="*/ 485 w 5381831"/>
                <a:gd name="connsiteY3" fmla="*/ 3051544 h 5890437"/>
                <a:gd name="connsiteX4" fmla="*/ 510848 w 5381831"/>
                <a:gd name="connsiteY4" fmla="*/ 3327991 h 5890437"/>
                <a:gd name="connsiteX5" fmla="*/ 298196 w 5381831"/>
                <a:gd name="connsiteY5" fmla="*/ 3657600 h 5890437"/>
                <a:gd name="connsiteX6" fmla="*/ 489582 w 5381831"/>
                <a:gd name="connsiteY6" fmla="*/ 3870251 h 5890437"/>
                <a:gd name="connsiteX7" fmla="*/ 372624 w 5381831"/>
                <a:gd name="connsiteY7" fmla="*/ 4061637 h 5890437"/>
                <a:gd name="connsiteX8" fmla="*/ 564010 w 5381831"/>
                <a:gd name="connsiteY8" fmla="*/ 4316819 h 5890437"/>
                <a:gd name="connsiteX9" fmla="*/ 500215 w 5381831"/>
                <a:gd name="connsiteY9" fmla="*/ 4976037 h 5890437"/>
                <a:gd name="connsiteX10" fmla="*/ 1754857 w 5381831"/>
                <a:gd name="connsiteY10" fmla="*/ 5199321 h 5890437"/>
                <a:gd name="connsiteX11" fmla="*/ 1946243 w 5381831"/>
                <a:gd name="connsiteY11" fmla="*/ 5890437 h 5890437"/>
                <a:gd name="connsiteX12" fmla="*/ 4785136 w 5381831"/>
                <a:gd name="connsiteY12" fmla="*/ 5858540 h 5890437"/>
                <a:gd name="connsiteX13" fmla="*/ 4891462 w 5381831"/>
                <a:gd name="connsiteY13" fmla="*/ 3519377 h 5890437"/>
                <a:gd name="connsiteX14" fmla="*/ 3030764 w 5381831"/>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765 w 5381832"/>
                <a:gd name="connsiteY0" fmla="*/ 0 h 5890437"/>
                <a:gd name="connsiteX1" fmla="*/ 890167 w 5381832"/>
                <a:gd name="connsiteY1" fmla="*/ 1098883 h 5890437"/>
                <a:gd name="connsiteX2" fmla="*/ 672821 w 5381832"/>
                <a:gd name="connsiteY2" fmla="*/ 2220272 h 5890437"/>
                <a:gd name="connsiteX3" fmla="*/ 486 w 5381832"/>
                <a:gd name="connsiteY3" fmla="*/ 3051544 h 5890437"/>
                <a:gd name="connsiteX4" fmla="*/ 510849 w 5381832"/>
                <a:gd name="connsiteY4" fmla="*/ 3327991 h 5890437"/>
                <a:gd name="connsiteX5" fmla="*/ 339761 w 5381832"/>
                <a:gd name="connsiteY5" fmla="*/ 3734790 h 5890437"/>
                <a:gd name="connsiteX6" fmla="*/ 531147 w 5381832"/>
                <a:gd name="connsiteY6" fmla="*/ 3870251 h 5890437"/>
                <a:gd name="connsiteX7" fmla="*/ 372625 w 5381832"/>
                <a:gd name="connsiteY7" fmla="*/ 4061637 h 5890437"/>
                <a:gd name="connsiteX8" fmla="*/ 564011 w 5381832"/>
                <a:gd name="connsiteY8" fmla="*/ 4316819 h 5890437"/>
                <a:gd name="connsiteX9" fmla="*/ 500216 w 5381832"/>
                <a:gd name="connsiteY9" fmla="*/ 4976037 h 5890437"/>
                <a:gd name="connsiteX10" fmla="*/ 1754858 w 5381832"/>
                <a:gd name="connsiteY10" fmla="*/ 5039004 h 5890437"/>
                <a:gd name="connsiteX11" fmla="*/ 1946244 w 5381832"/>
                <a:gd name="connsiteY11" fmla="*/ 5890437 h 5890437"/>
                <a:gd name="connsiteX12" fmla="*/ 4785137 w 5381832"/>
                <a:gd name="connsiteY12" fmla="*/ 5858540 h 5890437"/>
                <a:gd name="connsiteX13" fmla="*/ 4891463 w 5381832"/>
                <a:gd name="connsiteY13" fmla="*/ 3519377 h 5890437"/>
                <a:gd name="connsiteX14" fmla="*/ 3030765 w 5381832"/>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72451 w 5381929"/>
                <a:gd name="connsiteY1" fmla="*/ 1057320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72451 w 5381929"/>
                <a:gd name="connsiteY1" fmla="*/ 1057320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81633 w 5381929"/>
                <a:gd name="connsiteY1" fmla="*/ 920842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81633 w 5381929"/>
                <a:gd name="connsiteY1" fmla="*/ 920842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1751 h 5892188"/>
                <a:gd name="connsiteX1" fmla="*/ 927042 w 5381929"/>
                <a:gd name="connsiteY1" fmla="*/ 868002 h 5892188"/>
                <a:gd name="connsiteX2" fmla="*/ 672918 w 5381929"/>
                <a:gd name="connsiteY2" fmla="*/ 2222023 h 5892188"/>
                <a:gd name="connsiteX3" fmla="*/ 583 w 5381929"/>
                <a:gd name="connsiteY3" fmla="*/ 3053295 h 5892188"/>
                <a:gd name="connsiteX4" fmla="*/ 510946 w 5381929"/>
                <a:gd name="connsiteY4" fmla="*/ 3329742 h 5892188"/>
                <a:gd name="connsiteX5" fmla="*/ 339858 w 5381929"/>
                <a:gd name="connsiteY5" fmla="*/ 3736541 h 5892188"/>
                <a:gd name="connsiteX6" fmla="*/ 531244 w 5381929"/>
                <a:gd name="connsiteY6" fmla="*/ 3872002 h 5892188"/>
                <a:gd name="connsiteX7" fmla="*/ 372722 w 5381929"/>
                <a:gd name="connsiteY7" fmla="*/ 4063388 h 5892188"/>
                <a:gd name="connsiteX8" fmla="*/ 564108 w 5381929"/>
                <a:gd name="connsiteY8" fmla="*/ 4318570 h 5892188"/>
                <a:gd name="connsiteX9" fmla="*/ 500313 w 5381929"/>
                <a:gd name="connsiteY9" fmla="*/ 4977788 h 5892188"/>
                <a:gd name="connsiteX10" fmla="*/ 1754955 w 5381929"/>
                <a:gd name="connsiteY10" fmla="*/ 5040755 h 5892188"/>
                <a:gd name="connsiteX11" fmla="*/ 1946341 w 5381929"/>
                <a:gd name="connsiteY11" fmla="*/ 5892188 h 5892188"/>
                <a:gd name="connsiteX12" fmla="*/ 4785234 w 5381929"/>
                <a:gd name="connsiteY12" fmla="*/ 5860291 h 5892188"/>
                <a:gd name="connsiteX13" fmla="*/ 4891560 w 5381929"/>
                <a:gd name="connsiteY13" fmla="*/ 3521128 h 5892188"/>
                <a:gd name="connsiteX14" fmla="*/ 3030862 w 5381929"/>
                <a:gd name="connsiteY14" fmla="*/ 1751 h 5892188"/>
                <a:gd name="connsiteX0" fmla="*/ 3031042 w 5382109"/>
                <a:gd name="connsiteY0" fmla="*/ 1751 h 5892188"/>
                <a:gd name="connsiteX1" fmla="*/ 927222 w 5382109"/>
                <a:gd name="connsiteY1" fmla="*/ 868002 h 5892188"/>
                <a:gd name="connsiteX2" fmla="*/ 577563 w 5382109"/>
                <a:gd name="connsiteY2" fmla="*/ 2303910 h 5892188"/>
                <a:gd name="connsiteX3" fmla="*/ 763 w 5382109"/>
                <a:gd name="connsiteY3" fmla="*/ 3053295 h 5892188"/>
                <a:gd name="connsiteX4" fmla="*/ 511126 w 5382109"/>
                <a:gd name="connsiteY4" fmla="*/ 3329742 h 5892188"/>
                <a:gd name="connsiteX5" fmla="*/ 340038 w 5382109"/>
                <a:gd name="connsiteY5" fmla="*/ 3736541 h 5892188"/>
                <a:gd name="connsiteX6" fmla="*/ 531424 w 5382109"/>
                <a:gd name="connsiteY6" fmla="*/ 3872002 h 5892188"/>
                <a:gd name="connsiteX7" fmla="*/ 372902 w 5382109"/>
                <a:gd name="connsiteY7" fmla="*/ 4063388 h 5892188"/>
                <a:gd name="connsiteX8" fmla="*/ 564288 w 5382109"/>
                <a:gd name="connsiteY8" fmla="*/ 4318570 h 5892188"/>
                <a:gd name="connsiteX9" fmla="*/ 500493 w 5382109"/>
                <a:gd name="connsiteY9" fmla="*/ 4977788 h 5892188"/>
                <a:gd name="connsiteX10" fmla="*/ 1755135 w 5382109"/>
                <a:gd name="connsiteY10" fmla="*/ 5040755 h 5892188"/>
                <a:gd name="connsiteX11" fmla="*/ 1946521 w 5382109"/>
                <a:gd name="connsiteY11" fmla="*/ 5892188 h 5892188"/>
                <a:gd name="connsiteX12" fmla="*/ 4785414 w 5382109"/>
                <a:gd name="connsiteY12" fmla="*/ 5860291 h 5892188"/>
                <a:gd name="connsiteX13" fmla="*/ 4891740 w 5382109"/>
                <a:gd name="connsiteY13" fmla="*/ 3521128 h 5892188"/>
                <a:gd name="connsiteX14" fmla="*/ 3031042 w 5382109"/>
                <a:gd name="connsiteY14" fmla="*/ 1751 h 5892188"/>
                <a:gd name="connsiteX0" fmla="*/ 3031042 w 5382109"/>
                <a:gd name="connsiteY0" fmla="*/ 2101 h 5892538"/>
                <a:gd name="connsiteX1" fmla="*/ 913575 w 5382109"/>
                <a:gd name="connsiteY1" fmla="*/ 827408 h 5892538"/>
                <a:gd name="connsiteX2" fmla="*/ 577563 w 5382109"/>
                <a:gd name="connsiteY2" fmla="*/ 2304260 h 5892538"/>
                <a:gd name="connsiteX3" fmla="*/ 763 w 5382109"/>
                <a:gd name="connsiteY3" fmla="*/ 3053645 h 5892538"/>
                <a:gd name="connsiteX4" fmla="*/ 511126 w 5382109"/>
                <a:gd name="connsiteY4" fmla="*/ 3330092 h 5892538"/>
                <a:gd name="connsiteX5" fmla="*/ 340038 w 5382109"/>
                <a:gd name="connsiteY5" fmla="*/ 3736891 h 5892538"/>
                <a:gd name="connsiteX6" fmla="*/ 531424 w 5382109"/>
                <a:gd name="connsiteY6" fmla="*/ 3872352 h 5892538"/>
                <a:gd name="connsiteX7" fmla="*/ 372902 w 5382109"/>
                <a:gd name="connsiteY7" fmla="*/ 4063738 h 5892538"/>
                <a:gd name="connsiteX8" fmla="*/ 564288 w 5382109"/>
                <a:gd name="connsiteY8" fmla="*/ 4318920 h 5892538"/>
                <a:gd name="connsiteX9" fmla="*/ 500493 w 5382109"/>
                <a:gd name="connsiteY9" fmla="*/ 4978138 h 5892538"/>
                <a:gd name="connsiteX10" fmla="*/ 1755135 w 5382109"/>
                <a:gd name="connsiteY10" fmla="*/ 5041105 h 5892538"/>
                <a:gd name="connsiteX11" fmla="*/ 1946521 w 5382109"/>
                <a:gd name="connsiteY11" fmla="*/ 5892538 h 5892538"/>
                <a:gd name="connsiteX12" fmla="*/ 4785414 w 5382109"/>
                <a:gd name="connsiteY12" fmla="*/ 5860641 h 5892538"/>
                <a:gd name="connsiteX13" fmla="*/ 4891740 w 5382109"/>
                <a:gd name="connsiteY13" fmla="*/ 3521478 h 5892538"/>
                <a:gd name="connsiteX14" fmla="*/ 3031042 w 5382109"/>
                <a:gd name="connsiteY14" fmla="*/ 2101 h 5892538"/>
                <a:gd name="connsiteX0" fmla="*/ 3031042 w 5382109"/>
                <a:gd name="connsiteY0" fmla="*/ 941 h 5891378"/>
                <a:gd name="connsiteX1" fmla="*/ 886280 w 5382109"/>
                <a:gd name="connsiteY1" fmla="*/ 1071908 h 5891378"/>
                <a:gd name="connsiteX2" fmla="*/ 577563 w 5382109"/>
                <a:gd name="connsiteY2" fmla="*/ 2303100 h 5891378"/>
                <a:gd name="connsiteX3" fmla="*/ 763 w 5382109"/>
                <a:gd name="connsiteY3" fmla="*/ 3052485 h 5891378"/>
                <a:gd name="connsiteX4" fmla="*/ 511126 w 5382109"/>
                <a:gd name="connsiteY4" fmla="*/ 3328932 h 5891378"/>
                <a:gd name="connsiteX5" fmla="*/ 340038 w 5382109"/>
                <a:gd name="connsiteY5" fmla="*/ 3735731 h 5891378"/>
                <a:gd name="connsiteX6" fmla="*/ 531424 w 5382109"/>
                <a:gd name="connsiteY6" fmla="*/ 3871192 h 5891378"/>
                <a:gd name="connsiteX7" fmla="*/ 372902 w 5382109"/>
                <a:gd name="connsiteY7" fmla="*/ 4062578 h 5891378"/>
                <a:gd name="connsiteX8" fmla="*/ 564288 w 5382109"/>
                <a:gd name="connsiteY8" fmla="*/ 4317760 h 5891378"/>
                <a:gd name="connsiteX9" fmla="*/ 500493 w 5382109"/>
                <a:gd name="connsiteY9" fmla="*/ 4976978 h 5891378"/>
                <a:gd name="connsiteX10" fmla="*/ 1755135 w 5382109"/>
                <a:gd name="connsiteY10" fmla="*/ 5039945 h 5891378"/>
                <a:gd name="connsiteX11" fmla="*/ 1946521 w 5382109"/>
                <a:gd name="connsiteY11" fmla="*/ 5891378 h 5891378"/>
                <a:gd name="connsiteX12" fmla="*/ 4785414 w 5382109"/>
                <a:gd name="connsiteY12" fmla="*/ 5859481 h 5891378"/>
                <a:gd name="connsiteX13" fmla="*/ 4891740 w 5382109"/>
                <a:gd name="connsiteY13" fmla="*/ 3520318 h 5891378"/>
                <a:gd name="connsiteX14" fmla="*/ 3031042 w 5382109"/>
                <a:gd name="connsiteY14" fmla="*/ 941 h 5891378"/>
                <a:gd name="connsiteX0" fmla="*/ 3031042 w 5382109"/>
                <a:gd name="connsiteY0" fmla="*/ 753 h 5891190"/>
                <a:gd name="connsiteX1" fmla="*/ 886280 w 5382109"/>
                <a:gd name="connsiteY1" fmla="*/ 1071720 h 5891190"/>
                <a:gd name="connsiteX2" fmla="*/ 577563 w 5382109"/>
                <a:gd name="connsiteY2" fmla="*/ 2302912 h 5891190"/>
                <a:gd name="connsiteX3" fmla="*/ 763 w 5382109"/>
                <a:gd name="connsiteY3" fmla="*/ 3052297 h 5891190"/>
                <a:gd name="connsiteX4" fmla="*/ 511126 w 5382109"/>
                <a:gd name="connsiteY4" fmla="*/ 3328744 h 5891190"/>
                <a:gd name="connsiteX5" fmla="*/ 340038 w 5382109"/>
                <a:gd name="connsiteY5" fmla="*/ 3735543 h 5891190"/>
                <a:gd name="connsiteX6" fmla="*/ 531424 w 5382109"/>
                <a:gd name="connsiteY6" fmla="*/ 3871004 h 5891190"/>
                <a:gd name="connsiteX7" fmla="*/ 372902 w 5382109"/>
                <a:gd name="connsiteY7" fmla="*/ 4062390 h 5891190"/>
                <a:gd name="connsiteX8" fmla="*/ 564288 w 5382109"/>
                <a:gd name="connsiteY8" fmla="*/ 4317572 h 5891190"/>
                <a:gd name="connsiteX9" fmla="*/ 500493 w 5382109"/>
                <a:gd name="connsiteY9" fmla="*/ 4976790 h 5891190"/>
                <a:gd name="connsiteX10" fmla="*/ 1755135 w 5382109"/>
                <a:gd name="connsiteY10" fmla="*/ 5039757 h 5891190"/>
                <a:gd name="connsiteX11" fmla="*/ 1946521 w 5382109"/>
                <a:gd name="connsiteY11" fmla="*/ 5891190 h 5891190"/>
                <a:gd name="connsiteX12" fmla="*/ 4785414 w 5382109"/>
                <a:gd name="connsiteY12" fmla="*/ 5859293 h 5891190"/>
                <a:gd name="connsiteX13" fmla="*/ 4891740 w 5382109"/>
                <a:gd name="connsiteY13" fmla="*/ 3520130 h 5891190"/>
                <a:gd name="connsiteX14" fmla="*/ 3031042 w 5382109"/>
                <a:gd name="connsiteY14" fmla="*/ 753 h 5891190"/>
                <a:gd name="connsiteX0" fmla="*/ 3031042 w 5382109"/>
                <a:gd name="connsiteY0" fmla="*/ 753 h 5891190"/>
                <a:gd name="connsiteX1" fmla="*/ 886280 w 5382109"/>
                <a:gd name="connsiteY1" fmla="*/ 1071720 h 5891190"/>
                <a:gd name="connsiteX2" fmla="*/ 577563 w 5382109"/>
                <a:gd name="connsiteY2" fmla="*/ 2302912 h 5891190"/>
                <a:gd name="connsiteX3" fmla="*/ 763 w 5382109"/>
                <a:gd name="connsiteY3" fmla="*/ 3052297 h 5891190"/>
                <a:gd name="connsiteX4" fmla="*/ 511126 w 5382109"/>
                <a:gd name="connsiteY4" fmla="*/ 3328744 h 5891190"/>
                <a:gd name="connsiteX5" fmla="*/ 340038 w 5382109"/>
                <a:gd name="connsiteY5" fmla="*/ 3735543 h 5891190"/>
                <a:gd name="connsiteX6" fmla="*/ 531424 w 5382109"/>
                <a:gd name="connsiteY6" fmla="*/ 3871004 h 5891190"/>
                <a:gd name="connsiteX7" fmla="*/ 372902 w 5382109"/>
                <a:gd name="connsiteY7" fmla="*/ 4062390 h 5891190"/>
                <a:gd name="connsiteX8" fmla="*/ 564288 w 5382109"/>
                <a:gd name="connsiteY8" fmla="*/ 4317572 h 5891190"/>
                <a:gd name="connsiteX9" fmla="*/ 500493 w 5382109"/>
                <a:gd name="connsiteY9" fmla="*/ 4976790 h 5891190"/>
                <a:gd name="connsiteX10" fmla="*/ 1755135 w 5382109"/>
                <a:gd name="connsiteY10" fmla="*/ 5039757 h 5891190"/>
                <a:gd name="connsiteX11" fmla="*/ 1946521 w 5382109"/>
                <a:gd name="connsiteY11" fmla="*/ 5891190 h 5891190"/>
                <a:gd name="connsiteX12" fmla="*/ 4785414 w 5382109"/>
                <a:gd name="connsiteY12" fmla="*/ 5859293 h 5891190"/>
                <a:gd name="connsiteX13" fmla="*/ 4891740 w 5382109"/>
                <a:gd name="connsiteY13" fmla="*/ 3520130 h 5891190"/>
                <a:gd name="connsiteX14" fmla="*/ 3031042 w 5382109"/>
                <a:gd name="connsiteY14" fmla="*/ 753 h 5891190"/>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627 h 5891064"/>
                <a:gd name="connsiteX1" fmla="*/ 777098 w 5382109"/>
                <a:gd name="connsiteY1" fmla="*/ 1180776 h 5891064"/>
                <a:gd name="connsiteX2" fmla="*/ 577563 w 5382109"/>
                <a:gd name="connsiteY2" fmla="*/ 2302786 h 5891064"/>
                <a:gd name="connsiteX3" fmla="*/ 763 w 5382109"/>
                <a:gd name="connsiteY3" fmla="*/ 3052171 h 5891064"/>
                <a:gd name="connsiteX4" fmla="*/ 511126 w 5382109"/>
                <a:gd name="connsiteY4" fmla="*/ 3328618 h 5891064"/>
                <a:gd name="connsiteX5" fmla="*/ 340038 w 5382109"/>
                <a:gd name="connsiteY5" fmla="*/ 3735417 h 5891064"/>
                <a:gd name="connsiteX6" fmla="*/ 531424 w 5382109"/>
                <a:gd name="connsiteY6" fmla="*/ 3870878 h 5891064"/>
                <a:gd name="connsiteX7" fmla="*/ 372902 w 5382109"/>
                <a:gd name="connsiteY7" fmla="*/ 4062264 h 5891064"/>
                <a:gd name="connsiteX8" fmla="*/ 564288 w 5382109"/>
                <a:gd name="connsiteY8" fmla="*/ 4317446 h 5891064"/>
                <a:gd name="connsiteX9" fmla="*/ 500493 w 5382109"/>
                <a:gd name="connsiteY9" fmla="*/ 4976664 h 5891064"/>
                <a:gd name="connsiteX10" fmla="*/ 1755135 w 5382109"/>
                <a:gd name="connsiteY10" fmla="*/ 5039631 h 5891064"/>
                <a:gd name="connsiteX11" fmla="*/ 1946521 w 5382109"/>
                <a:gd name="connsiteY11" fmla="*/ 5891064 h 5891064"/>
                <a:gd name="connsiteX12" fmla="*/ 4785414 w 5382109"/>
                <a:gd name="connsiteY12" fmla="*/ 5859167 h 5891064"/>
                <a:gd name="connsiteX13" fmla="*/ 4891740 w 5382109"/>
                <a:gd name="connsiteY13" fmla="*/ 3520004 h 5891064"/>
                <a:gd name="connsiteX14" fmla="*/ 3031042 w 5382109"/>
                <a:gd name="connsiteY14" fmla="*/ 627 h 5891064"/>
                <a:gd name="connsiteX0" fmla="*/ 3031042 w 5382109"/>
                <a:gd name="connsiteY0" fmla="*/ 968 h 5891405"/>
                <a:gd name="connsiteX1" fmla="*/ 777098 w 5382109"/>
                <a:gd name="connsiteY1" fmla="*/ 1181117 h 5891405"/>
                <a:gd name="connsiteX2" fmla="*/ 577563 w 5382109"/>
                <a:gd name="connsiteY2" fmla="*/ 2303127 h 5891405"/>
                <a:gd name="connsiteX3" fmla="*/ 763 w 5382109"/>
                <a:gd name="connsiteY3" fmla="*/ 3052512 h 5891405"/>
                <a:gd name="connsiteX4" fmla="*/ 511126 w 5382109"/>
                <a:gd name="connsiteY4" fmla="*/ 3328959 h 5891405"/>
                <a:gd name="connsiteX5" fmla="*/ 340038 w 5382109"/>
                <a:gd name="connsiteY5" fmla="*/ 3735758 h 5891405"/>
                <a:gd name="connsiteX6" fmla="*/ 531424 w 5382109"/>
                <a:gd name="connsiteY6" fmla="*/ 3871219 h 5891405"/>
                <a:gd name="connsiteX7" fmla="*/ 372902 w 5382109"/>
                <a:gd name="connsiteY7" fmla="*/ 4062605 h 5891405"/>
                <a:gd name="connsiteX8" fmla="*/ 564288 w 5382109"/>
                <a:gd name="connsiteY8" fmla="*/ 4317787 h 5891405"/>
                <a:gd name="connsiteX9" fmla="*/ 500493 w 5382109"/>
                <a:gd name="connsiteY9" fmla="*/ 4977005 h 5891405"/>
                <a:gd name="connsiteX10" fmla="*/ 1755135 w 5382109"/>
                <a:gd name="connsiteY10" fmla="*/ 5039972 h 5891405"/>
                <a:gd name="connsiteX11" fmla="*/ 1946521 w 5382109"/>
                <a:gd name="connsiteY11" fmla="*/ 5891405 h 5891405"/>
                <a:gd name="connsiteX12" fmla="*/ 4785414 w 5382109"/>
                <a:gd name="connsiteY12" fmla="*/ 5859508 h 5891405"/>
                <a:gd name="connsiteX13" fmla="*/ 4891740 w 5382109"/>
                <a:gd name="connsiteY13" fmla="*/ 3520345 h 5891405"/>
                <a:gd name="connsiteX14" fmla="*/ 3031042 w 5382109"/>
                <a:gd name="connsiteY14" fmla="*/ 968 h 5891405"/>
                <a:gd name="connsiteX0" fmla="*/ 3031042 w 5382109"/>
                <a:gd name="connsiteY0" fmla="*/ 968 h 5891405"/>
                <a:gd name="connsiteX1" fmla="*/ 777098 w 5382109"/>
                <a:gd name="connsiteY1" fmla="*/ 1181117 h 5891405"/>
                <a:gd name="connsiteX2" fmla="*/ 577563 w 5382109"/>
                <a:gd name="connsiteY2" fmla="*/ 2303127 h 5891405"/>
                <a:gd name="connsiteX3" fmla="*/ 763 w 5382109"/>
                <a:gd name="connsiteY3" fmla="*/ 3052512 h 5891405"/>
                <a:gd name="connsiteX4" fmla="*/ 511126 w 5382109"/>
                <a:gd name="connsiteY4" fmla="*/ 3328959 h 5891405"/>
                <a:gd name="connsiteX5" fmla="*/ 340038 w 5382109"/>
                <a:gd name="connsiteY5" fmla="*/ 3735758 h 5891405"/>
                <a:gd name="connsiteX6" fmla="*/ 531424 w 5382109"/>
                <a:gd name="connsiteY6" fmla="*/ 3871219 h 5891405"/>
                <a:gd name="connsiteX7" fmla="*/ 372902 w 5382109"/>
                <a:gd name="connsiteY7" fmla="*/ 4062605 h 5891405"/>
                <a:gd name="connsiteX8" fmla="*/ 564288 w 5382109"/>
                <a:gd name="connsiteY8" fmla="*/ 4317787 h 5891405"/>
                <a:gd name="connsiteX9" fmla="*/ 500493 w 5382109"/>
                <a:gd name="connsiteY9" fmla="*/ 4977005 h 5891405"/>
                <a:gd name="connsiteX10" fmla="*/ 1755135 w 5382109"/>
                <a:gd name="connsiteY10" fmla="*/ 5039972 h 5891405"/>
                <a:gd name="connsiteX11" fmla="*/ 1946521 w 5382109"/>
                <a:gd name="connsiteY11" fmla="*/ 5891405 h 5891405"/>
                <a:gd name="connsiteX12" fmla="*/ 4785414 w 5382109"/>
                <a:gd name="connsiteY12" fmla="*/ 5859508 h 5891405"/>
                <a:gd name="connsiteX13" fmla="*/ 4891740 w 5382109"/>
                <a:gd name="connsiteY13" fmla="*/ 3520345 h 5891405"/>
                <a:gd name="connsiteX14" fmla="*/ 3031042 w 5382109"/>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8119 w 5389186"/>
                <a:gd name="connsiteY0" fmla="*/ 968 h 5891405"/>
                <a:gd name="connsiteX1" fmla="*/ 784175 w 5389186"/>
                <a:gd name="connsiteY1" fmla="*/ 1181117 h 5891405"/>
                <a:gd name="connsiteX2" fmla="*/ 530049 w 5389186"/>
                <a:gd name="connsiteY2" fmla="*/ 2303127 h 5891405"/>
                <a:gd name="connsiteX3" fmla="*/ 7840 w 5389186"/>
                <a:gd name="connsiteY3" fmla="*/ 3052512 h 5891405"/>
                <a:gd name="connsiteX4" fmla="*/ 518203 w 5389186"/>
                <a:gd name="connsiteY4" fmla="*/ 3328959 h 5891405"/>
                <a:gd name="connsiteX5" fmla="*/ 347115 w 5389186"/>
                <a:gd name="connsiteY5" fmla="*/ 3735758 h 5891405"/>
                <a:gd name="connsiteX6" fmla="*/ 538501 w 5389186"/>
                <a:gd name="connsiteY6" fmla="*/ 3871219 h 5891405"/>
                <a:gd name="connsiteX7" fmla="*/ 379979 w 5389186"/>
                <a:gd name="connsiteY7" fmla="*/ 4062605 h 5891405"/>
                <a:gd name="connsiteX8" fmla="*/ 571365 w 5389186"/>
                <a:gd name="connsiteY8" fmla="*/ 4317787 h 5891405"/>
                <a:gd name="connsiteX9" fmla="*/ 507570 w 5389186"/>
                <a:gd name="connsiteY9" fmla="*/ 4977005 h 5891405"/>
                <a:gd name="connsiteX10" fmla="*/ 1762212 w 5389186"/>
                <a:gd name="connsiteY10" fmla="*/ 5039972 h 5891405"/>
                <a:gd name="connsiteX11" fmla="*/ 1953598 w 5389186"/>
                <a:gd name="connsiteY11" fmla="*/ 5891405 h 5891405"/>
                <a:gd name="connsiteX12" fmla="*/ 4792491 w 5389186"/>
                <a:gd name="connsiteY12" fmla="*/ 5859508 h 5891405"/>
                <a:gd name="connsiteX13" fmla="*/ 4898817 w 5389186"/>
                <a:gd name="connsiteY13" fmla="*/ 3520345 h 5891405"/>
                <a:gd name="connsiteX14" fmla="*/ 3038119 w 5389186"/>
                <a:gd name="connsiteY14" fmla="*/ 968 h 5891405"/>
                <a:gd name="connsiteX0" fmla="*/ 3037057 w 5388124"/>
                <a:gd name="connsiteY0" fmla="*/ 968 h 5891405"/>
                <a:gd name="connsiteX1" fmla="*/ 783113 w 5388124"/>
                <a:gd name="connsiteY1" fmla="*/ 1181117 h 5891405"/>
                <a:gd name="connsiteX2" fmla="*/ 528987 w 5388124"/>
                <a:gd name="connsiteY2" fmla="*/ 2303127 h 5891405"/>
                <a:gd name="connsiteX3" fmla="*/ 6778 w 5388124"/>
                <a:gd name="connsiteY3" fmla="*/ 3052512 h 5891405"/>
                <a:gd name="connsiteX4" fmla="*/ 517141 w 5388124"/>
                <a:gd name="connsiteY4" fmla="*/ 3328959 h 5891405"/>
                <a:gd name="connsiteX5" fmla="*/ 346053 w 5388124"/>
                <a:gd name="connsiteY5" fmla="*/ 3735758 h 5891405"/>
                <a:gd name="connsiteX6" fmla="*/ 537439 w 5388124"/>
                <a:gd name="connsiteY6" fmla="*/ 3871219 h 5891405"/>
                <a:gd name="connsiteX7" fmla="*/ 378917 w 5388124"/>
                <a:gd name="connsiteY7" fmla="*/ 4062605 h 5891405"/>
                <a:gd name="connsiteX8" fmla="*/ 570303 w 5388124"/>
                <a:gd name="connsiteY8" fmla="*/ 4317787 h 5891405"/>
                <a:gd name="connsiteX9" fmla="*/ 506508 w 5388124"/>
                <a:gd name="connsiteY9" fmla="*/ 4977005 h 5891405"/>
                <a:gd name="connsiteX10" fmla="*/ 1761150 w 5388124"/>
                <a:gd name="connsiteY10" fmla="*/ 5039972 h 5891405"/>
                <a:gd name="connsiteX11" fmla="*/ 1952536 w 5388124"/>
                <a:gd name="connsiteY11" fmla="*/ 5891405 h 5891405"/>
                <a:gd name="connsiteX12" fmla="*/ 4791429 w 5388124"/>
                <a:gd name="connsiteY12" fmla="*/ 5859508 h 5891405"/>
                <a:gd name="connsiteX13" fmla="*/ 4897755 w 5388124"/>
                <a:gd name="connsiteY13" fmla="*/ 3520345 h 5891405"/>
                <a:gd name="connsiteX14" fmla="*/ 3037057 w 5388124"/>
                <a:gd name="connsiteY14" fmla="*/ 968 h 5891405"/>
                <a:gd name="connsiteX0" fmla="*/ 3034541 w 5385608"/>
                <a:gd name="connsiteY0" fmla="*/ 968 h 5891405"/>
                <a:gd name="connsiteX1" fmla="*/ 780597 w 5385608"/>
                <a:gd name="connsiteY1" fmla="*/ 1181117 h 5891405"/>
                <a:gd name="connsiteX2" fmla="*/ 526471 w 5385608"/>
                <a:gd name="connsiteY2" fmla="*/ 2303127 h 5891405"/>
                <a:gd name="connsiteX3" fmla="*/ 4262 w 5385608"/>
                <a:gd name="connsiteY3" fmla="*/ 3052512 h 5891405"/>
                <a:gd name="connsiteX4" fmla="*/ 514625 w 5385608"/>
                <a:gd name="connsiteY4" fmla="*/ 3328959 h 5891405"/>
                <a:gd name="connsiteX5" fmla="*/ 343537 w 5385608"/>
                <a:gd name="connsiteY5" fmla="*/ 3735758 h 5891405"/>
                <a:gd name="connsiteX6" fmla="*/ 534923 w 5385608"/>
                <a:gd name="connsiteY6" fmla="*/ 3871219 h 5891405"/>
                <a:gd name="connsiteX7" fmla="*/ 376401 w 5385608"/>
                <a:gd name="connsiteY7" fmla="*/ 4062605 h 5891405"/>
                <a:gd name="connsiteX8" fmla="*/ 567787 w 5385608"/>
                <a:gd name="connsiteY8" fmla="*/ 4317787 h 5891405"/>
                <a:gd name="connsiteX9" fmla="*/ 503992 w 5385608"/>
                <a:gd name="connsiteY9" fmla="*/ 4977005 h 5891405"/>
                <a:gd name="connsiteX10" fmla="*/ 1758634 w 5385608"/>
                <a:gd name="connsiteY10" fmla="*/ 5039972 h 5891405"/>
                <a:gd name="connsiteX11" fmla="*/ 1950020 w 5385608"/>
                <a:gd name="connsiteY11" fmla="*/ 5891405 h 5891405"/>
                <a:gd name="connsiteX12" fmla="*/ 4788913 w 5385608"/>
                <a:gd name="connsiteY12" fmla="*/ 5859508 h 5891405"/>
                <a:gd name="connsiteX13" fmla="*/ 4895239 w 5385608"/>
                <a:gd name="connsiteY13" fmla="*/ 3520345 h 5891405"/>
                <a:gd name="connsiteX14" fmla="*/ 3034541 w 5385608"/>
                <a:gd name="connsiteY14" fmla="*/ 968 h 5891405"/>
                <a:gd name="connsiteX0" fmla="*/ 3034541 w 5385608"/>
                <a:gd name="connsiteY0" fmla="*/ 968 h 5891405"/>
                <a:gd name="connsiteX1" fmla="*/ 780597 w 5385608"/>
                <a:gd name="connsiteY1" fmla="*/ 1181117 h 5891405"/>
                <a:gd name="connsiteX2" fmla="*/ 526471 w 5385608"/>
                <a:gd name="connsiteY2" fmla="*/ 2303127 h 5891405"/>
                <a:gd name="connsiteX3" fmla="*/ 4262 w 5385608"/>
                <a:gd name="connsiteY3" fmla="*/ 3052512 h 5891405"/>
                <a:gd name="connsiteX4" fmla="*/ 514625 w 5385608"/>
                <a:gd name="connsiteY4" fmla="*/ 3328959 h 5891405"/>
                <a:gd name="connsiteX5" fmla="*/ 343537 w 5385608"/>
                <a:gd name="connsiteY5" fmla="*/ 3735758 h 5891405"/>
                <a:gd name="connsiteX6" fmla="*/ 534923 w 5385608"/>
                <a:gd name="connsiteY6" fmla="*/ 3871219 h 5891405"/>
                <a:gd name="connsiteX7" fmla="*/ 376401 w 5385608"/>
                <a:gd name="connsiteY7" fmla="*/ 4062605 h 5891405"/>
                <a:gd name="connsiteX8" fmla="*/ 567787 w 5385608"/>
                <a:gd name="connsiteY8" fmla="*/ 4317787 h 5891405"/>
                <a:gd name="connsiteX9" fmla="*/ 503992 w 5385608"/>
                <a:gd name="connsiteY9" fmla="*/ 4977005 h 5891405"/>
                <a:gd name="connsiteX10" fmla="*/ 1758634 w 5385608"/>
                <a:gd name="connsiteY10" fmla="*/ 5039972 h 5891405"/>
                <a:gd name="connsiteX11" fmla="*/ 1950020 w 5385608"/>
                <a:gd name="connsiteY11" fmla="*/ 5891405 h 5891405"/>
                <a:gd name="connsiteX12" fmla="*/ 4788913 w 5385608"/>
                <a:gd name="connsiteY12" fmla="*/ 5859508 h 5891405"/>
                <a:gd name="connsiteX13" fmla="*/ 4895239 w 5385608"/>
                <a:gd name="connsiteY13" fmla="*/ 3520345 h 5891405"/>
                <a:gd name="connsiteX14" fmla="*/ 3034541 w 5385608"/>
                <a:gd name="connsiteY14" fmla="*/ 968 h 5891405"/>
                <a:gd name="connsiteX0" fmla="*/ 2980702 w 5331769"/>
                <a:gd name="connsiteY0" fmla="*/ 968 h 5891405"/>
                <a:gd name="connsiteX1" fmla="*/ 726758 w 5331769"/>
                <a:gd name="connsiteY1" fmla="*/ 1181117 h 5891405"/>
                <a:gd name="connsiteX2" fmla="*/ 472632 w 5331769"/>
                <a:gd name="connsiteY2" fmla="*/ 2303127 h 5891405"/>
                <a:gd name="connsiteX3" fmla="*/ 5014 w 5331769"/>
                <a:gd name="connsiteY3" fmla="*/ 3079808 h 5891405"/>
                <a:gd name="connsiteX4" fmla="*/ 460786 w 5331769"/>
                <a:gd name="connsiteY4" fmla="*/ 3328959 h 5891405"/>
                <a:gd name="connsiteX5" fmla="*/ 289698 w 5331769"/>
                <a:gd name="connsiteY5" fmla="*/ 3735758 h 5891405"/>
                <a:gd name="connsiteX6" fmla="*/ 481084 w 5331769"/>
                <a:gd name="connsiteY6" fmla="*/ 3871219 h 5891405"/>
                <a:gd name="connsiteX7" fmla="*/ 322562 w 5331769"/>
                <a:gd name="connsiteY7" fmla="*/ 4062605 h 5891405"/>
                <a:gd name="connsiteX8" fmla="*/ 513948 w 5331769"/>
                <a:gd name="connsiteY8" fmla="*/ 4317787 h 5891405"/>
                <a:gd name="connsiteX9" fmla="*/ 450153 w 5331769"/>
                <a:gd name="connsiteY9" fmla="*/ 4977005 h 5891405"/>
                <a:gd name="connsiteX10" fmla="*/ 1704795 w 5331769"/>
                <a:gd name="connsiteY10" fmla="*/ 5039972 h 5891405"/>
                <a:gd name="connsiteX11" fmla="*/ 1896181 w 5331769"/>
                <a:gd name="connsiteY11" fmla="*/ 5891405 h 5891405"/>
                <a:gd name="connsiteX12" fmla="*/ 4735074 w 5331769"/>
                <a:gd name="connsiteY12" fmla="*/ 5859508 h 5891405"/>
                <a:gd name="connsiteX13" fmla="*/ 4841400 w 5331769"/>
                <a:gd name="connsiteY13" fmla="*/ 3520345 h 5891405"/>
                <a:gd name="connsiteX14" fmla="*/ 2980702 w 5331769"/>
                <a:gd name="connsiteY14" fmla="*/ 968 h 5891405"/>
                <a:gd name="connsiteX0" fmla="*/ 2980491 w 5331558"/>
                <a:gd name="connsiteY0" fmla="*/ 968 h 5891405"/>
                <a:gd name="connsiteX1" fmla="*/ 726547 w 5331558"/>
                <a:gd name="connsiteY1" fmla="*/ 1181117 h 5891405"/>
                <a:gd name="connsiteX2" fmla="*/ 486068 w 5331558"/>
                <a:gd name="connsiteY2" fmla="*/ 2371366 h 5891405"/>
                <a:gd name="connsiteX3" fmla="*/ 4803 w 5331558"/>
                <a:gd name="connsiteY3" fmla="*/ 3079808 h 5891405"/>
                <a:gd name="connsiteX4" fmla="*/ 460575 w 5331558"/>
                <a:gd name="connsiteY4" fmla="*/ 3328959 h 5891405"/>
                <a:gd name="connsiteX5" fmla="*/ 289487 w 5331558"/>
                <a:gd name="connsiteY5" fmla="*/ 3735758 h 5891405"/>
                <a:gd name="connsiteX6" fmla="*/ 480873 w 5331558"/>
                <a:gd name="connsiteY6" fmla="*/ 3871219 h 5891405"/>
                <a:gd name="connsiteX7" fmla="*/ 322351 w 5331558"/>
                <a:gd name="connsiteY7" fmla="*/ 4062605 h 5891405"/>
                <a:gd name="connsiteX8" fmla="*/ 513737 w 5331558"/>
                <a:gd name="connsiteY8" fmla="*/ 4317787 h 5891405"/>
                <a:gd name="connsiteX9" fmla="*/ 449942 w 5331558"/>
                <a:gd name="connsiteY9" fmla="*/ 4977005 h 5891405"/>
                <a:gd name="connsiteX10" fmla="*/ 1704584 w 5331558"/>
                <a:gd name="connsiteY10" fmla="*/ 5039972 h 5891405"/>
                <a:gd name="connsiteX11" fmla="*/ 1895970 w 5331558"/>
                <a:gd name="connsiteY11" fmla="*/ 5891405 h 5891405"/>
                <a:gd name="connsiteX12" fmla="*/ 4734863 w 5331558"/>
                <a:gd name="connsiteY12" fmla="*/ 5859508 h 5891405"/>
                <a:gd name="connsiteX13" fmla="*/ 4841189 w 5331558"/>
                <a:gd name="connsiteY13" fmla="*/ 3520345 h 5891405"/>
                <a:gd name="connsiteX14" fmla="*/ 2980491 w 5331558"/>
                <a:gd name="connsiteY14" fmla="*/ 968 h 5891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31558" h="5891405">
                  <a:moveTo>
                    <a:pt x="2980491" y="968"/>
                  </a:moveTo>
                  <a:cubicBezTo>
                    <a:pt x="1784302" y="-22254"/>
                    <a:pt x="1040642" y="372305"/>
                    <a:pt x="726547" y="1181117"/>
                  </a:cubicBezTo>
                  <a:cubicBezTo>
                    <a:pt x="528785" y="1834793"/>
                    <a:pt x="744238" y="2066938"/>
                    <a:pt x="486068" y="2371366"/>
                  </a:cubicBezTo>
                  <a:cubicBezTo>
                    <a:pt x="239818" y="2677225"/>
                    <a:pt x="-40213" y="2911644"/>
                    <a:pt x="4803" y="3079808"/>
                  </a:cubicBezTo>
                  <a:cubicBezTo>
                    <a:pt x="109541" y="3181162"/>
                    <a:pt x="260766" y="3266498"/>
                    <a:pt x="460575" y="3328959"/>
                  </a:cubicBezTo>
                  <a:cubicBezTo>
                    <a:pt x="403546" y="3464559"/>
                    <a:pt x="198074" y="3641722"/>
                    <a:pt x="289487" y="3735758"/>
                  </a:cubicBezTo>
                  <a:lnTo>
                    <a:pt x="480873" y="3871219"/>
                  </a:lnTo>
                  <a:cubicBezTo>
                    <a:pt x="428032" y="3935014"/>
                    <a:pt x="303940" y="3939433"/>
                    <a:pt x="322351" y="4062605"/>
                  </a:cubicBezTo>
                  <a:cubicBezTo>
                    <a:pt x="362395" y="4195168"/>
                    <a:pt x="550882" y="4226788"/>
                    <a:pt x="513737" y="4317787"/>
                  </a:cubicBezTo>
                  <a:cubicBezTo>
                    <a:pt x="397470" y="4561276"/>
                    <a:pt x="358392" y="4876020"/>
                    <a:pt x="449942" y="4977005"/>
                  </a:cubicBezTo>
                  <a:cubicBezTo>
                    <a:pt x="636587" y="5158310"/>
                    <a:pt x="1197305" y="5208988"/>
                    <a:pt x="1704584" y="5039972"/>
                  </a:cubicBezTo>
                  <a:lnTo>
                    <a:pt x="1895970" y="5891405"/>
                  </a:lnTo>
                  <a:lnTo>
                    <a:pt x="4734863" y="5859508"/>
                  </a:lnTo>
                  <a:cubicBezTo>
                    <a:pt x="4366268" y="4516262"/>
                    <a:pt x="4422975" y="3927926"/>
                    <a:pt x="4841189" y="3520345"/>
                  </a:cubicBezTo>
                  <a:cubicBezTo>
                    <a:pt x="6117095" y="1964448"/>
                    <a:pt x="4692333" y="36409"/>
                    <a:pt x="2980491" y="96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2" name="Oval 37">
              <a:extLst>
                <a:ext uri="{FF2B5EF4-FFF2-40B4-BE49-F238E27FC236}">
                  <a16:creationId xmlns:a16="http://schemas.microsoft.com/office/drawing/2014/main" id="{16E81622-1838-5CBF-010E-B9B6F193F56F}"/>
                </a:ext>
              </a:extLst>
            </p:cNvPr>
            <p:cNvSpPr/>
            <p:nvPr/>
          </p:nvSpPr>
          <p:spPr>
            <a:xfrm rot="18100542">
              <a:off x="5907878" y="-58593"/>
              <a:ext cx="1436045" cy="2141152"/>
            </a:xfrm>
            <a:custGeom>
              <a:avLst/>
              <a:gdLst/>
              <a:ahLst/>
              <a:cxnLst/>
              <a:rect l="l" t="t" r="r" b="b"/>
              <a:pathLst>
                <a:path w="1170491" h="1745209">
                  <a:moveTo>
                    <a:pt x="429221" y="671495"/>
                  </a:moveTo>
                  <a:cubicBezTo>
                    <a:pt x="415869" y="670322"/>
                    <a:pt x="402356" y="670624"/>
                    <a:pt x="388917" y="672439"/>
                  </a:cubicBezTo>
                  <a:cubicBezTo>
                    <a:pt x="370997" y="674859"/>
                    <a:pt x="353207" y="679968"/>
                    <a:pt x="336101" y="687858"/>
                  </a:cubicBezTo>
                  <a:lnTo>
                    <a:pt x="344770" y="708640"/>
                  </a:lnTo>
                  <a:cubicBezTo>
                    <a:pt x="405276" y="680369"/>
                    <a:pt x="475531" y="691805"/>
                    <a:pt x="523918" y="737799"/>
                  </a:cubicBezTo>
                  <a:cubicBezTo>
                    <a:pt x="569388" y="781022"/>
                    <a:pt x="587723" y="847396"/>
                    <a:pt x="571504" y="910067"/>
                  </a:cubicBezTo>
                  <a:lnTo>
                    <a:pt x="593243" y="915886"/>
                  </a:lnTo>
                  <a:cubicBezTo>
                    <a:pt x="611678" y="844923"/>
                    <a:pt x="590662" y="769719"/>
                    <a:pt x="538740" y="720849"/>
                  </a:cubicBezTo>
                  <a:cubicBezTo>
                    <a:pt x="507886" y="691808"/>
                    <a:pt x="469277" y="675014"/>
                    <a:pt x="429221" y="671495"/>
                  </a:cubicBezTo>
                  <a:close/>
                  <a:moveTo>
                    <a:pt x="588421" y="580980"/>
                  </a:moveTo>
                  <a:cubicBezTo>
                    <a:pt x="534186" y="581239"/>
                    <a:pt x="482134" y="605639"/>
                    <a:pt x="446738" y="649695"/>
                  </a:cubicBezTo>
                  <a:lnTo>
                    <a:pt x="463760" y="664437"/>
                  </a:lnTo>
                  <a:cubicBezTo>
                    <a:pt x="505329" y="612166"/>
                    <a:pt x="573320" y="591099"/>
                    <a:pt x="637132" y="610714"/>
                  </a:cubicBezTo>
                  <a:cubicBezTo>
                    <a:pt x="697098" y="629147"/>
                    <a:pt x="743088" y="680397"/>
                    <a:pt x="756495" y="743730"/>
                  </a:cubicBezTo>
                  <a:lnTo>
                    <a:pt x="778549" y="739251"/>
                  </a:lnTo>
                  <a:cubicBezTo>
                    <a:pt x="763432" y="667508"/>
                    <a:pt x="711108" y="609548"/>
                    <a:pt x="642848" y="588934"/>
                  </a:cubicBezTo>
                  <a:cubicBezTo>
                    <a:pt x="624821" y="583490"/>
                    <a:pt x="606500" y="580894"/>
                    <a:pt x="588421" y="580980"/>
                  </a:cubicBezTo>
                  <a:close/>
                  <a:moveTo>
                    <a:pt x="533817" y="0"/>
                  </a:moveTo>
                  <a:cubicBezTo>
                    <a:pt x="617807" y="1"/>
                    <a:pt x="687626" y="60667"/>
                    <a:pt x="697680" y="141081"/>
                  </a:cubicBezTo>
                  <a:cubicBezTo>
                    <a:pt x="603869" y="182843"/>
                    <a:pt x="547102" y="268997"/>
                    <a:pt x="562024" y="352718"/>
                  </a:cubicBezTo>
                  <a:lnTo>
                    <a:pt x="584367" y="347971"/>
                  </a:lnTo>
                  <a:cubicBezTo>
                    <a:pt x="570422" y="267354"/>
                    <a:pt x="633895" y="183716"/>
                    <a:pt x="732836" y="150639"/>
                  </a:cubicBezTo>
                  <a:cubicBezTo>
                    <a:pt x="738208" y="147500"/>
                    <a:pt x="743991" y="147205"/>
                    <a:pt x="749842" y="147205"/>
                  </a:cubicBezTo>
                  <a:cubicBezTo>
                    <a:pt x="844103" y="147205"/>
                    <a:pt x="920515" y="223618"/>
                    <a:pt x="920515" y="317877"/>
                  </a:cubicBezTo>
                  <a:lnTo>
                    <a:pt x="910716" y="366417"/>
                  </a:lnTo>
                  <a:lnTo>
                    <a:pt x="920515" y="366418"/>
                  </a:lnTo>
                  <a:lnTo>
                    <a:pt x="920515" y="371433"/>
                  </a:lnTo>
                  <a:cubicBezTo>
                    <a:pt x="997755" y="379016"/>
                    <a:pt x="1056877" y="445155"/>
                    <a:pt x="1056877" y="525101"/>
                  </a:cubicBezTo>
                  <a:lnTo>
                    <a:pt x="1047351" y="572282"/>
                  </a:lnTo>
                  <a:cubicBezTo>
                    <a:pt x="1119671" y="602218"/>
                    <a:pt x="1170491" y="673500"/>
                    <a:pt x="1170491" y="756650"/>
                  </a:cubicBezTo>
                  <a:cubicBezTo>
                    <a:pt x="1170490" y="802863"/>
                    <a:pt x="1154794" y="845409"/>
                    <a:pt x="1127569" y="878235"/>
                  </a:cubicBezTo>
                  <a:cubicBezTo>
                    <a:pt x="1080615" y="934488"/>
                    <a:pt x="1014142" y="959925"/>
                    <a:pt x="954678" y="939840"/>
                  </a:cubicBezTo>
                  <a:lnTo>
                    <a:pt x="947373" y="961469"/>
                  </a:lnTo>
                  <a:cubicBezTo>
                    <a:pt x="1000817" y="979520"/>
                    <a:pt x="1058949" y="966083"/>
                    <a:pt x="1106746" y="928282"/>
                  </a:cubicBezTo>
                  <a:cubicBezTo>
                    <a:pt x="1128548" y="955588"/>
                    <a:pt x="1138907" y="990708"/>
                    <a:pt x="1138907" y="1028247"/>
                  </a:cubicBezTo>
                  <a:cubicBezTo>
                    <a:pt x="1138907" y="1124134"/>
                    <a:pt x="1071328" y="1204237"/>
                    <a:pt x="981133" y="1223220"/>
                  </a:cubicBezTo>
                  <a:cubicBezTo>
                    <a:pt x="889088" y="1236998"/>
                    <a:pt x="805358" y="1200898"/>
                    <a:pt x="777272" y="1134408"/>
                  </a:cubicBezTo>
                  <a:cubicBezTo>
                    <a:pt x="791057" y="1124903"/>
                    <a:pt x="802061" y="1111678"/>
                    <a:pt x="810210" y="1096167"/>
                  </a:cubicBezTo>
                  <a:cubicBezTo>
                    <a:pt x="831546" y="1055553"/>
                    <a:pt x="830022" y="1005443"/>
                    <a:pt x="806195" y="964175"/>
                  </a:cubicBezTo>
                  <a:lnTo>
                    <a:pt x="787267" y="975103"/>
                  </a:lnTo>
                  <a:cubicBezTo>
                    <a:pt x="807161" y="1009560"/>
                    <a:pt x="808703" y="1051275"/>
                    <a:pt x="791333" y="1085110"/>
                  </a:cubicBezTo>
                  <a:cubicBezTo>
                    <a:pt x="784855" y="1097727"/>
                    <a:pt x="776117" y="1108536"/>
                    <a:pt x="763385" y="1114320"/>
                  </a:cubicBezTo>
                  <a:lnTo>
                    <a:pt x="744063" y="1119497"/>
                  </a:lnTo>
                  <a:lnTo>
                    <a:pt x="747716" y="1128718"/>
                  </a:lnTo>
                  <a:cubicBezTo>
                    <a:pt x="731558" y="1137628"/>
                    <a:pt x="712804" y="1141697"/>
                    <a:pt x="693327" y="1140344"/>
                  </a:cubicBezTo>
                  <a:cubicBezTo>
                    <a:pt x="655409" y="1137711"/>
                    <a:pt x="620494" y="1114908"/>
                    <a:pt x="601213" y="1080185"/>
                  </a:cubicBezTo>
                  <a:lnTo>
                    <a:pt x="582082" y="1090754"/>
                  </a:lnTo>
                  <a:cubicBezTo>
                    <a:pt x="605167" y="1132362"/>
                    <a:pt x="647281" y="1159482"/>
                    <a:pt x="693051" y="1162221"/>
                  </a:cubicBezTo>
                  <a:cubicBezTo>
                    <a:pt x="715413" y="1163558"/>
                    <a:pt x="736989" y="1158982"/>
                    <a:pt x="755684" y="1148835"/>
                  </a:cubicBezTo>
                  <a:cubicBezTo>
                    <a:pt x="792539" y="1222022"/>
                    <a:pt x="887119" y="1262260"/>
                    <a:pt x="989751" y="1247587"/>
                  </a:cubicBezTo>
                  <a:cubicBezTo>
                    <a:pt x="1000157" y="1267987"/>
                    <a:pt x="1004489" y="1291252"/>
                    <a:pt x="1004488" y="1315531"/>
                  </a:cubicBezTo>
                  <a:cubicBezTo>
                    <a:pt x="1004488" y="1381750"/>
                    <a:pt x="972258" y="1440443"/>
                    <a:pt x="920375" y="1473506"/>
                  </a:cubicBezTo>
                  <a:lnTo>
                    <a:pt x="913116" y="1474079"/>
                  </a:lnTo>
                  <a:cubicBezTo>
                    <a:pt x="850536" y="1469665"/>
                    <a:pt x="794159" y="1430126"/>
                    <a:pt x="766796" y="1371458"/>
                  </a:cubicBezTo>
                  <a:lnTo>
                    <a:pt x="746323" y="1380801"/>
                  </a:lnTo>
                  <a:cubicBezTo>
                    <a:pt x="776874" y="1446464"/>
                    <a:pt x="839753" y="1490827"/>
                    <a:pt x="909888" y="1496052"/>
                  </a:cubicBezTo>
                  <a:cubicBezTo>
                    <a:pt x="891948" y="1561049"/>
                    <a:pt x="840393" y="1611456"/>
                    <a:pt x="774838" y="1628054"/>
                  </a:cubicBezTo>
                  <a:cubicBezTo>
                    <a:pt x="686646" y="1642970"/>
                    <a:pt x="605133" y="1612285"/>
                    <a:pt x="571751" y="1552195"/>
                  </a:cubicBezTo>
                  <a:lnTo>
                    <a:pt x="550649" y="1566422"/>
                  </a:lnTo>
                  <a:cubicBezTo>
                    <a:pt x="577499" y="1609979"/>
                    <a:pt x="626419" y="1639383"/>
                    <a:pt x="685031" y="1648114"/>
                  </a:cubicBezTo>
                  <a:cubicBezTo>
                    <a:pt x="659684" y="1706013"/>
                    <a:pt x="601329" y="1745210"/>
                    <a:pt x="533818" y="1745209"/>
                  </a:cubicBezTo>
                  <a:cubicBezTo>
                    <a:pt x="455549" y="1745210"/>
                    <a:pt x="416747" y="1692524"/>
                    <a:pt x="372301" y="1619888"/>
                  </a:cubicBezTo>
                  <a:lnTo>
                    <a:pt x="366380" y="1592106"/>
                  </a:lnTo>
                  <a:cubicBezTo>
                    <a:pt x="305091" y="1567105"/>
                    <a:pt x="259811" y="1511085"/>
                    <a:pt x="250590" y="1443452"/>
                  </a:cubicBezTo>
                  <a:cubicBezTo>
                    <a:pt x="203712" y="1453117"/>
                    <a:pt x="158965" y="1444975"/>
                    <a:pt x="117260" y="1407178"/>
                  </a:cubicBezTo>
                  <a:cubicBezTo>
                    <a:pt x="55030" y="1350772"/>
                    <a:pt x="44039" y="1258933"/>
                    <a:pt x="90593" y="1192598"/>
                  </a:cubicBezTo>
                  <a:cubicBezTo>
                    <a:pt x="186799" y="1224213"/>
                    <a:pt x="285304" y="1199642"/>
                    <a:pt x="330760" y="1129474"/>
                  </a:cubicBezTo>
                  <a:lnTo>
                    <a:pt x="344999" y="1132822"/>
                  </a:lnTo>
                  <a:cubicBezTo>
                    <a:pt x="420009" y="1139731"/>
                    <a:pt x="490500" y="1101048"/>
                    <a:pt x="524987" y="1034051"/>
                  </a:cubicBezTo>
                  <a:lnTo>
                    <a:pt x="505360" y="1023014"/>
                  </a:lnTo>
                  <a:cubicBezTo>
                    <a:pt x="475089" y="1082544"/>
                    <a:pt x="412689" y="1116790"/>
                    <a:pt x="346243" y="1110339"/>
                  </a:cubicBezTo>
                  <a:cubicBezTo>
                    <a:pt x="283801" y="1104277"/>
                    <a:pt x="228486" y="1063265"/>
                    <a:pt x="202679" y="1003895"/>
                  </a:cubicBezTo>
                  <a:lnTo>
                    <a:pt x="181967" y="1012696"/>
                  </a:lnTo>
                  <a:cubicBezTo>
                    <a:pt x="205492" y="1066954"/>
                    <a:pt x="250941" y="1107583"/>
                    <a:pt x="305288" y="1123484"/>
                  </a:cubicBezTo>
                  <a:cubicBezTo>
                    <a:pt x="260051" y="1186174"/>
                    <a:pt x="162021" y="1201884"/>
                    <a:pt x="70961" y="1161909"/>
                  </a:cubicBezTo>
                  <a:cubicBezTo>
                    <a:pt x="64874" y="1160625"/>
                    <a:pt x="60391" y="1156961"/>
                    <a:pt x="56055" y="1153032"/>
                  </a:cubicBezTo>
                  <a:cubicBezTo>
                    <a:pt x="-13786" y="1089729"/>
                    <a:pt x="-19088" y="981796"/>
                    <a:pt x="44214" y="911953"/>
                  </a:cubicBezTo>
                  <a:lnTo>
                    <a:pt x="84073" y="882569"/>
                  </a:lnTo>
                  <a:lnTo>
                    <a:pt x="76811" y="875989"/>
                  </a:lnTo>
                  <a:lnTo>
                    <a:pt x="80179" y="872273"/>
                  </a:lnTo>
                  <a:cubicBezTo>
                    <a:pt x="28040" y="814783"/>
                    <a:pt x="28651" y="726072"/>
                    <a:pt x="82340" y="666836"/>
                  </a:cubicBezTo>
                  <a:lnTo>
                    <a:pt x="121082" y="638275"/>
                  </a:lnTo>
                  <a:cubicBezTo>
                    <a:pt x="89526" y="571593"/>
                    <a:pt x="96788" y="490523"/>
                    <a:pt x="145805" y="430894"/>
                  </a:cubicBezTo>
                  <a:cubicBezTo>
                    <a:pt x="198586" y="400645"/>
                    <a:pt x="259015" y="385179"/>
                    <a:pt x="321878" y="383347"/>
                  </a:cubicBezTo>
                  <a:lnTo>
                    <a:pt x="321111" y="357014"/>
                  </a:lnTo>
                  <a:cubicBezTo>
                    <a:pt x="257723" y="358862"/>
                    <a:pt x="196668" y="373772"/>
                    <a:pt x="141180" y="399723"/>
                  </a:cubicBezTo>
                  <a:cubicBezTo>
                    <a:pt x="117813" y="370058"/>
                    <a:pt x="106816" y="332072"/>
                    <a:pt x="106816" y="291518"/>
                  </a:cubicBezTo>
                  <a:cubicBezTo>
                    <a:pt x="106816" y="170286"/>
                    <a:pt x="205094" y="72008"/>
                    <a:pt x="326327" y="72008"/>
                  </a:cubicBezTo>
                  <a:cubicBezTo>
                    <a:pt x="350305" y="72008"/>
                    <a:pt x="373385" y="75853"/>
                    <a:pt x="394659" y="83948"/>
                  </a:cubicBezTo>
                  <a:cubicBezTo>
                    <a:pt x="425371" y="33609"/>
                    <a:pt x="467237" y="0"/>
                    <a:pt x="53381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233" name="Rectangle 19">
            <a:extLst>
              <a:ext uri="{FF2B5EF4-FFF2-40B4-BE49-F238E27FC236}">
                <a16:creationId xmlns:a16="http://schemas.microsoft.com/office/drawing/2014/main" id="{F4E81979-3401-5B9F-4511-873B9BE340FD}"/>
              </a:ext>
            </a:extLst>
          </p:cNvPr>
          <p:cNvSpPr/>
          <p:nvPr/>
        </p:nvSpPr>
        <p:spPr>
          <a:xfrm>
            <a:off x="2830938" y="2722593"/>
            <a:ext cx="449751" cy="494370"/>
          </a:xfrm>
          <a:custGeom>
            <a:avLst/>
            <a:gdLst/>
            <a:ahLst/>
            <a:cxnLst/>
            <a:rect l="l" t="t" r="r" b="b"/>
            <a:pathLst>
              <a:path w="2926108" h="3216409">
                <a:moveTo>
                  <a:pt x="1150286" y="2039882"/>
                </a:moveTo>
                <a:cubicBezTo>
                  <a:pt x="1216487" y="2110220"/>
                  <a:pt x="1249586" y="2238485"/>
                  <a:pt x="1348889" y="2250897"/>
                </a:cubicBezTo>
                <a:cubicBezTo>
                  <a:pt x="1452327" y="2213659"/>
                  <a:pt x="1530941" y="2147458"/>
                  <a:pt x="1597142" y="2052295"/>
                </a:cubicBezTo>
                <a:cubicBezTo>
                  <a:pt x="1634380" y="2030228"/>
                  <a:pt x="1712994" y="2049536"/>
                  <a:pt x="1721269" y="2072982"/>
                </a:cubicBezTo>
                <a:cubicBezTo>
                  <a:pt x="1533700" y="2362611"/>
                  <a:pt x="1615072" y="2763954"/>
                  <a:pt x="1568179" y="2830155"/>
                </a:cubicBezTo>
                <a:cubicBezTo>
                  <a:pt x="1391644" y="2965315"/>
                  <a:pt x="1231658" y="2893598"/>
                  <a:pt x="1063398" y="2925319"/>
                </a:cubicBezTo>
                <a:cubicBezTo>
                  <a:pt x="925479" y="2954282"/>
                  <a:pt x="820660" y="3107371"/>
                  <a:pt x="686879" y="3148747"/>
                </a:cubicBezTo>
                <a:cubicBezTo>
                  <a:pt x="536548" y="3184606"/>
                  <a:pt x="373804" y="3224602"/>
                  <a:pt x="215198" y="3214948"/>
                </a:cubicBezTo>
                <a:cubicBezTo>
                  <a:pt x="93829" y="3209431"/>
                  <a:pt x="71763" y="3046687"/>
                  <a:pt x="136584" y="2925318"/>
                </a:cubicBezTo>
                <a:cubicBezTo>
                  <a:pt x="168305" y="2828775"/>
                  <a:pt x="121415" y="2802571"/>
                  <a:pt x="107623" y="2710165"/>
                </a:cubicBezTo>
                <a:cubicBezTo>
                  <a:pt x="111150" y="2693172"/>
                  <a:pt x="127647" y="2691385"/>
                  <a:pt x="158288" y="2695563"/>
                </a:cubicBezTo>
                <a:lnTo>
                  <a:pt x="158288" y="2626239"/>
                </a:lnTo>
                <a:lnTo>
                  <a:pt x="266288" y="2626239"/>
                </a:lnTo>
                <a:lnTo>
                  <a:pt x="266288" y="2708276"/>
                </a:lnTo>
                <a:lnTo>
                  <a:pt x="307224" y="2711894"/>
                </a:lnTo>
                <a:lnTo>
                  <a:pt x="307224" y="2626239"/>
                </a:lnTo>
                <a:lnTo>
                  <a:pt x="415224" y="2626239"/>
                </a:lnTo>
                <a:lnTo>
                  <a:pt x="415224" y="2711420"/>
                </a:lnTo>
                <a:cubicBezTo>
                  <a:pt x="428487" y="2711947"/>
                  <a:pt x="442136" y="2710942"/>
                  <a:pt x="456160" y="2708700"/>
                </a:cubicBezTo>
                <a:lnTo>
                  <a:pt x="456160" y="2617963"/>
                </a:lnTo>
                <a:lnTo>
                  <a:pt x="564160" y="2617963"/>
                </a:lnTo>
                <a:lnTo>
                  <a:pt x="564160" y="2692500"/>
                </a:lnTo>
                <a:cubicBezTo>
                  <a:pt x="577696" y="2691220"/>
                  <a:pt x="591289" y="2688332"/>
                  <a:pt x="605096" y="2684680"/>
                </a:cubicBezTo>
                <a:lnTo>
                  <a:pt x="605096" y="2601411"/>
                </a:lnTo>
                <a:lnTo>
                  <a:pt x="713096" y="2601411"/>
                </a:lnTo>
                <a:lnTo>
                  <a:pt x="713096" y="2654658"/>
                </a:lnTo>
                <a:lnTo>
                  <a:pt x="754032" y="2641463"/>
                </a:lnTo>
                <a:lnTo>
                  <a:pt x="754032" y="2580721"/>
                </a:lnTo>
                <a:lnTo>
                  <a:pt x="862032" y="2580721"/>
                </a:lnTo>
                <a:lnTo>
                  <a:pt x="862032" y="2599792"/>
                </a:lnTo>
                <a:cubicBezTo>
                  <a:pt x="897454" y="2584791"/>
                  <a:pt x="934214" y="2567836"/>
                  <a:pt x="972371" y="2548802"/>
                </a:cubicBezTo>
                <a:cubicBezTo>
                  <a:pt x="1030297" y="2506047"/>
                  <a:pt x="939271" y="2219176"/>
                  <a:pt x="947546" y="2122633"/>
                </a:cubicBezTo>
                <a:cubicBezTo>
                  <a:pt x="957201" y="2082636"/>
                  <a:pt x="1082706" y="2067466"/>
                  <a:pt x="1150286" y="2039882"/>
                </a:cubicBezTo>
                <a:close/>
                <a:moveTo>
                  <a:pt x="394278" y="1320337"/>
                </a:moveTo>
                <a:cubicBezTo>
                  <a:pt x="356565" y="1315036"/>
                  <a:pt x="316914" y="1320983"/>
                  <a:pt x="277262" y="1344774"/>
                </a:cubicBezTo>
                <a:cubicBezTo>
                  <a:pt x="169686" y="1368221"/>
                  <a:pt x="281399" y="1532343"/>
                  <a:pt x="314500" y="1626128"/>
                </a:cubicBezTo>
                <a:cubicBezTo>
                  <a:pt x="335188" y="1715776"/>
                  <a:pt x="306225" y="1838523"/>
                  <a:pt x="376563" y="1820593"/>
                </a:cubicBezTo>
                <a:cubicBezTo>
                  <a:pt x="535169" y="1786113"/>
                  <a:pt x="681363" y="1673020"/>
                  <a:pt x="628954" y="1493726"/>
                </a:cubicBezTo>
                <a:cubicBezTo>
                  <a:pt x="603094" y="1453384"/>
                  <a:pt x="507414" y="1336241"/>
                  <a:pt x="394278" y="1320337"/>
                </a:cubicBezTo>
                <a:close/>
                <a:moveTo>
                  <a:pt x="1526804" y="66"/>
                </a:moveTo>
                <a:cubicBezTo>
                  <a:pt x="2066065" y="2824"/>
                  <a:pt x="2621877" y="129710"/>
                  <a:pt x="2896335" y="1038593"/>
                </a:cubicBezTo>
                <a:cubicBezTo>
                  <a:pt x="3057700" y="1564063"/>
                  <a:pt x="2532230" y="2366749"/>
                  <a:pt x="2064686" y="2292273"/>
                </a:cubicBezTo>
                <a:cubicBezTo>
                  <a:pt x="1885392" y="2267447"/>
                  <a:pt x="1950214" y="2015056"/>
                  <a:pt x="1555767" y="1940580"/>
                </a:cubicBezTo>
                <a:cubicBezTo>
                  <a:pt x="1179249" y="1868862"/>
                  <a:pt x="732393" y="2186075"/>
                  <a:pt x="554478" y="2159871"/>
                </a:cubicBezTo>
                <a:cubicBezTo>
                  <a:pt x="466211" y="2141942"/>
                  <a:pt x="394493" y="1904722"/>
                  <a:pt x="364151" y="1932305"/>
                </a:cubicBezTo>
                <a:cubicBezTo>
                  <a:pt x="322774" y="1970922"/>
                  <a:pt x="405526" y="2146079"/>
                  <a:pt x="467589" y="2205384"/>
                </a:cubicBezTo>
                <a:cubicBezTo>
                  <a:pt x="525515" y="2241243"/>
                  <a:pt x="732393" y="2202626"/>
                  <a:pt x="873070" y="2139183"/>
                </a:cubicBezTo>
                <a:cubicBezTo>
                  <a:pt x="913066" y="2128149"/>
                  <a:pt x="870312" y="2253655"/>
                  <a:pt x="877208" y="2333648"/>
                </a:cubicBezTo>
                <a:lnTo>
                  <a:pt x="862033" y="2337135"/>
                </a:lnTo>
                <a:lnTo>
                  <a:pt x="862033" y="2415799"/>
                </a:lnTo>
                <a:lnTo>
                  <a:pt x="754033" y="2415799"/>
                </a:lnTo>
                <a:lnTo>
                  <a:pt x="754033" y="2360695"/>
                </a:lnTo>
                <a:lnTo>
                  <a:pt x="713097" y="2366601"/>
                </a:lnTo>
                <a:lnTo>
                  <a:pt x="713097" y="2428213"/>
                </a:lnTo>
                <a:lnTo>
                  <a:pt x="605097" y="2428213"/>
                </a:lnTo>
                <a:lnTo>
                  <a:pt x="605097" y="2379641"/>
                </a:lnTo>
                <a:lnTo>
                  <a:pt x="564161" y="2382960"/>
                </a:lnTo>
                <a:lnTo>
                  <a:pt x="564161" y="2436489"/>
                </a:lnTo>
                <a:lnTo>
                  <a:pt x="456161" y="2436489"/>
                </a:lnTo>
                <a:lnTo>
                  <a:pt x="456161" y="2388351"/>
                </a:lnTo>
                <a:lnTo>
                  <a:pt x="415225" y="2389346"/>
                </a:lnTo>
                <a:lnTo>
                  <a:pt x="415225" y="2436489"/>
                </a:lnTo>
                <a:lnTo>
                  <a:pt x="307225" y="2436489"/>
                </a:lnTo>
                <a:lnTo>
                  <a:pt x="307225" y="2386989"/>
                </a:lnTo>
                <a:cubicBezTo>
                  <a:pt x="293173" y="2387203"/>
                  <a:pt x="279516" y="2386340"/>
                  <a:pt x="266289" y="2385150"/>
                </a:cubicBezTo>
                <a:lnTo>
                  <a:pt x="266289" y="2428213"/>
                </a:lnTo>
                <a:lnTo>
                  <a:pt x="158289" y="2428213"/>
                </a:lnTo>
                <a:lnTo>
                  <a:pt x="158289" y="2370613"/>
                </a:lnTo>
                <a:cubicBezTo>
                  <a:pt x="107017" y="2360332"/>
                  <a:pt x="72014" y="2345184"/>
                  <a:pt x="62108" y="2325373"/>
                </a:cubicBezTo>
                <a:cubicBezTo>
                  <a:pt x="37284" y="2261930"/>
                  <a:pt x="103484" y="2223314"/>
                  <a:pt x="124172" y="2172284"/>
                </a:cubicBezTo>
                <a:cubicBezTo>
                  <a:pt x="111759" y="2144700"/>
                  <a:pt x="74522" y="2141942"/>
                  <a:pt x="86934" y="2089533"/>
                </a:cubicBezTo>
                <a:cubicBezTo>
                  <a:pt x="96588" y="2053674"/>
                  <a:pt x="242782" y="2030228"/>
                  <a:pt x="264849" y="1994369"/>
                </a:cubicBezTo>
                <a:cubicBezTo>
                  <a:pt x="273125" y="1919892"/>
                  <a:pt x="-4093" y="1721291"/>
                  <a:pt x="45" y="1671639"/>
                </a:cubicBezTo>
                <a:cubicBezTo>
                  <a:pt x="12458" y="1619230"/>
                  <a:pt x="124172" y="1558546"/>
                  <a:pt x="190373" y="1477174"/>
                </a:cubicBezTo>
                <a:cubicBezTo>
                  <a:pt x="222094" y="1438557"/>
                  <a:pt x="80038" y="1267538"/>
                  <a:pt x="91072" y="1224783"/>
                </a:cubicBezTo>
                <a:cubicBezTo>
                  <a:pt x="111760" y="1092381"/>
                  <a:pt x="240023" y="943429"/>
                  <a:pt x="264849" y="703451"/>
                </a:cubicBezTo>
                <a:cubicBezTo>
                  <a:pt x="342084" y="332450"/>
                  <a:pt x="961338" y="-5451"/>
                  <a:pt x="1526804" y="6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4" name="Freeform 114">
            <a:extLst>
              <a:ext uri="{FF2B5EF4-FFF2-40B4-BE49-F238E27FC236}">
                <a16:creationId xmlns:a16="http://schemas.microsoft.com/office/drawing/2014/main" id="{FC8C2512-7E16-5933-F0BC-A9D4C913DB3C}"/>
              </a:ext>
            </a:extLst>
          </p:cNvPr>
          <p:cNvSpPr>
            <a:spLocks noChangeAspect="1"/>
          </p:cNvSpPr>
          <p:nvPr/>
        </p:nvSpPr>
        <p:spPr>
          <a:xfrm>
            <a:off x="8627532" y="2704872"/>
            <a:ext cx="549379" cy="529812"/>
          </a:xfrm>
          <a:custGeom>
            <a:avLst/>
            <a:gdLst>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8154 w 3745816"/>
              <a:gd name="connsiteY64" fmla="*/ 1151989 h 3316502"/>
              <a:gd name="connsiteX65" fmla="*/ 289767 w 3745816"/>
              <a:gd name="connsiteY65" fmla="*/ 955441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8154 w 3745816"/>
              <a:gd name="connsiteY64" fmla="*/ 1151989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0265 w 3745816"/>
              <a:gd name="connsiteY64" fmla="*/ 1173717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0265 w 3745816"/>
              <a:gd name="connsiteY64" fmla="*/ 1173717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370271 w 3745816"/>
              <a:gd name="connsiteY51" fmla="*/ 1159232 h 3316502"/>
              <a:gd name="connsiteX52" fmla="*/ 3189917 w 3745816"/>
              <a:gd name="connsiteY52" fmla="*/ 1317105 h 3316502"/>
              <a:gd name="connsiteX53" fmla="*/ 3155798 w 3745816"/>
              <a:gd name="connsiteY53" fmla="*/ 1596884 h 3316502"/>
              <a:gd name="connsiteX54" fmla="*/ 2848723 w 3745816"/>
              <a:gd name="connsiteY54" fmla="*/ 1842544 h 3316502"/>
              <a:gd name="connsiteX55" fmla="*/ 2650831 w 3745816"/>
              <a:gd name="connsiteY55" fmla="*/ 2518108 h 3316502"/>
              <a:gd name="connsiteX56" fmla="*/ 2193630 w 3745816"/>
              <a:gd name="connsiteY56" fmla="*/ 2531756 h 3316502"/>
              <a:gd name="connsiteX57" fmla="*/ 1941147 w 3745816"/>
              <a:gd name="connsiteY57" fmla="*/ 2211033 h 3316502"/>
              <a:gd name="connsiteX58" fmla="*/ 1872908 w 3745816"/>
              <a:gd name="connsiteY58" fmla="*/ 2313392 h 3316502"/>
              <a:gd name="connsiteX59" fmla="*/ 1804669 w 3745816"/>
              <a:gd name="connsiteY59" fmla="*/ 2211033 h 3316502"/>
              <a:gd name="connsiteX60" fmla="*/ 1552186 w 3745816"/>
              <a:gd name="connsiteY60" fmla="*/ 2531756 h 3316502"/>
              <a:gd name="connsiteX61" fmla="*/ 1094985 w 3745816"/>
              <a:gd name="connsiteY61" fmla="*/ 2518108 h 3316502"/>
              <a:gd name="connsiteX62" fmla="*/ 897093 w 3745816"/>
              <a:gd name="connsiteY62" fmla="*/ 1842544 h 3316502"/>
              <a:gd name="connsiteX63" fmla="*/ 590018 w 3745816"/>
              <a:gd name="connsiteY63" fmla="*/ 1596884 h 3316502"/>
              <a:gd name="connsiteX64" fmla="*/ 555899 w 3745816"/>
              <a:gd name="connsiteY64" fmla="*/ 1317105 h 3316502"/>
              <a:gd name="connsiteX65" fmla="*/ 380265 w 3745816"/>
              <a:gd name="connsiteY65" fmla="*/ 1173717 h 3316502"/>
              <a:gd name="connsiteX66" fmla="*/ 289767 w 3745816"/>
              <a:gd name="connsiteY66" fmla="*/ 1006142 h 3316502"/>
              <a:gd name="connsiteX67" fmla="*/ 125994 w 3745816"/>
              <a:gd name="connsiteY67" fmla="*/ 921320 h 3316502"/>
              <a:gd name="connsiteX68" fmla="*/ 665081 w 3745816"/>
              <a:gd name="connsiteY68"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370271 w 3745816"/>
              <a:gd name="connsiteY51" fmla="*/ 1159232 h 3316502"/>
              <a:gd name="connsiteX52" fmla="*/ 3189917 w 3745816"/>
              <a:gd name="connsiteY52" fmla="*/ 1317105 h 3316502"/>
              <a:gd name="connsiteX53" fmla="*/ 3155798 w 3745816"/>
              <a:gd name="connsiteY53" fmla="*/ 1596884 h 3316502"/>
              <a:gd name="connsiteX54" fmla="*/ 2848723 w 3745816"/>
              <a:gd name="connsiteY54" fmla="*/ 1842544 h 3316502"/>
              <a:gd name="connsiteX55" fmla="*/ 2650831 w 3745816"/>
              <a:gd name="connsiteY55" fmla="*/ 2518108 h 3316502"/>
              <a:gd name="connsiteX56" fmla="*/ 2193630 w 3745816"/>
              <a:gd name="connsiteY56" fmla="*/ 2531756 h 3316502"/>
              <a:gd name="connsiteX57" fmla="*/ 1941147 w 3745816"/>
              <a:gd name="connsiteY57" fmla="*/ 2211033 h 3316502"/>
              <a:gd name="connsiteX58" fmla="*/ 1872908 w 3745816"/>
              <a:gd name="connsiteY58" fmla="*/ 2313392 h 3316502"/>
              <a:gd name="connsiteX59" fmla="*/ 1804669 w 3745816"/>
              <a:gd name="connsiteY59" fmla="*/ 2211033 h 3316502"/>
              <a:gd name="connsiteX60" fmla="*/ 1552186 w 3745816"/>
              <a:gd name="connsiteY60" fmla="*/ 2531756 h 3316502"/>
              <a:gd name="connsiteX61" fmla="*/ 1094985 w 3745816"/>
              <a:gd name="connsiteY61" fmla="*/ 2518108 h 3316502"/>
              <a:gd name="connsiteX62" fmla="*/ 897093 w 3745816"/>
              <a:gd name="connsiteY62" fmla="*/ 1842544 h 3316502"/>
              <a:gd name="connsiteX63" fmla="*/ 590018 w 3745816"/>
              <a:gd name="connsiteY63" fmla="*/ 1596884 h 3316502"/>
              <a:gd name="connsiteX64" fmla="*/ 555899 w 3745816"/>
              <a:gd name="connsiteY64" fmla="*/ 1317105 h 3316502"/>
              <a:gd name="connsiteX65" fmla="*/ 380265 w 3745816"/>
              <a:gd name="connsiteY65" fmla="*/ 1173717 h 3316502"/>
              <a:gd name="connsiteX66" fmla="*/ 289767 w 3745816"/>
              <a:gd name="connsiteY66" fmla="*/ 1006142 h 3316502"/>
              <a:gd name="connsiteX67" fmla="*/ 125994 w 3745816"/>
              <a:gd name="connsiteY67" fmla="*/ 921320 h 3316502"/>
              <a:gd name="connsiteX68" fmla="*/ 665081 w 3745816"/>
              <a:gd name="connsiteY68" fmla="*/ 96 h 331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745816" h="3316502">
                <a:moveTo>
                  <a:pt x="2500704" y="2026790"/>
                </a:moveTo>
                <a:cubicBezTo>
                  <a:pt x="2380149" y="2047261"/>
                  <a:pt x="2334656" y="2081381"/>
                  <a:pt x="2261868" y="2108676"/>
                </a:cubicBezTo>
                <a:cubicBezTo>
                  <a:pt x="2220926" y="2245154"/>
                  <a:pt x="2248220" y="2327040"/>
                  <a:pt x="2364227" y="2313393"/>
                </a:cubicBezTo>
                <a:cubicBezTo>
                  <a:pt x="2491606" y="2272450"/>
                  <a:pt x="2502979" y="2190563"/>
                  <a:pt x="2500704" y="2026790"/>
                </a:cubicBezTo>
                <a:close/>
                <a:moveTo>
                  <a:pt x="1245112" y="2026790"/>
                </a:moveTo>
                <a:cubicBezTo>
                  <a:pt x="1242837" y="2190563"/>
                  <a:pt x="1254210" y="2272450"/>
                  <a:pt x="1381589" y="2313393"/>
                </a:cubicBezTo>
                <a:cubicBezTo>
                  <a:pt x="1497596" y="2327040"/>
                  <a:pt x="1524890" y="2245154"/>
                  <a:pt x="1483948" y="2108676"/>
                </a:cubicBezTo>
                <a:cubicBezTo>
                  <a:pt x="1411160" y="2081381"/>
                  <a:pt x="1365667" y="2047261"/>
                  <a:pt x="1245112" y="2026790"/>
                </a:cubicBezTo>
                <a:close/>
                <a:moveTo>
                  <a:pt x="3185000" y="1670667"/>
                </a:moveTo>
                <a:cubicBezTo>
                  <a:pt x="3206444" y="1672444"/>
                  <a:pt x="3226596" y="1679339"/>
                  <a:pt x="3244509" y="1692418"/>
                </a:cubicBezTo>
                <a:cubicBezTo>
                  <a:pt x="3340044" y="1731086"/>
                  <a:pt x="3210389" y="1885761"/>
                  <a:pt x="3380986" y="1856191"/>
                </a:cubicBezTo>
                <a:cubicBezTo>
                  <a:pt x="3424203" y="1826621"/>
                  <a:pt x="3528837" y="1837994"/>
                  <a:pt x="3599350" y="1903959"/>
                </a:cubicBezTo>
                <a:cubicBezTo>
                  <a:pt x="3647117" y="1983571"/>
                  <a:pt x="3783594" y="2056359"/>
                  <a:pt x="3735827" y="2142795"/>
                </a:cubicBezTo>
                <a:cubicBezTo>
                  <a:pt x="3653941" y="2374806"/>
                  <a:pt x="3606173" y="2422574"/>
                  <a:pt x="3572054" y="2620466"/>
                </a:cubicBezTo>
                <a:cubicBezTo>
                  <a:pt x="3574328" y="2882048"/>
                  <a:pt x="3542485" y="3061744"/>
                  <a:pt x="3551583" y="3316502"/>
                </a:cubicBezTo>
                <a:lnTo>
                  <a:pt x="3292276" y="3302855"/>
                </a:lnTo>
                <a:cubicBezTo>
                  <a:pt x="3310472" y="3025350"/>
                  <a:pt x="3315022" y="2788789"/>
                  <a:pt x="3271804" y="2511284"/>
                </a:cubicBezTo>
                <a:cubicBezTo>
                  <a:pt x="3217213" y="2465791"/>
                  <a:pt x="3189917" y="2399828"/>
                  <a:pt x="3278628" y="2272449"/>
                </a:cubicBezTo>
                <a:cubicBezTo>
                  <a:pt x="3244509" y="2190562"/>
                  <a:pt x="3271804" y="2142795"/>
                  <a:pt x="3128502" y="2108675"/>
                </a:cubicBezTo>
                <a:cubicBezTo>
                  <a:pt x="3042066" y="2051809"/>
                  <a:pt x="2921512" y="2165541"/>
                  <a:pt x="2869195" y="2019965"/>
                </a:cubicBezTo>
                <a:cubicBezTo>
                  <a:pt x="2821427" y="1896567"/>
                  <a:pt x="3034887" y="1658228"/>
                  <a:pt x="3185000" y="1670667"/>
                </a:cubicBezTo>
                <a:close/>
                <a:moveTo>
                  <a:pt x="560816" y="1670667"/>
                </a:moveTo>
                <a:cubicBezTo>
                  <a:pt x="710929" y="1658228"/>
                  <a:pt x="924389" y="1896567"/>
                  <a:pt x="876621" y="2019965"/>
                </a:cubicBezTo>
                <a:cubicBezTo>
                  <a:pt x="824304" y="2165541"/>
                  <a:pt x="703750" y="2051809"/>
                  <a:pt x="617314" y="2108675"/>
                </a:cubicBezTo>
                <a:cubicBezTo>
                  <a:pt x="474012" y="2142795"/>
                  <a:pt x="501307" y="2190562"/>
                  <a:pt x="467188" y="2272449"/>
                </a:cubicBezTo>
                <a:cubicBezTo>
                  <a:pt x="555899" y="2399828"/>
                  <a:pt x="528603" y="2465791"/>
                  <a:pt x="474012" y="2511284"/>
                </a:cubicBezTo>
                <a:cubicBezTo>
                  <a:pt x="430794" y="2788789"/>
                  <a:pt x="435344" y="3025350"/>
                  <a:pt x="453540" y="3302855"/>
                </a:cubicBezTo>
                <a:lnTo>
                  <a:pt x="194233" y="3316502"/>
                </a:lnTo>
                <a:cubicBezTo>
                  <a:pt x="203331" y="3061744"/>
                  <a:pt x="171488" y="2882048"/>
                  <a:pt x="173762" y="2620466"/>
                </a:cubicBezTo>
                <a:cubicBezTo>
                  <a:pt x="139643" y="2422574"/>
                  <a:pt x="91875" y="2374806"/>
                  <a:pt x="9989" y="2142795"/>
                </a:cubicBezTo>
                <a:cubicBezTo>
                  <a:pt x="-37778" y="2056359"/>
                  <a:pt x="98699" y="1983571"/>
                  <a:pt x="146466" y="1903959"/>
                </a:cubicBezTo>
                <a:cubicBezTo>
                  <a:pt x="216979" y="1837994"/>
                  <a:pt x="321613" y="1826621"/>
                  <a:pt x="364830" y="1856191"/>
                </a:cubicBezTo>
                <a:cubicBezTo>
                  <a:pt x="535427" y="1885761"/>
                  <a:pt x="405772" y="1731086"/>
                  <a:pt x="501307" y="1692418"/>
                </a:cubicBezTo>
                <a:cubicBezTo>
                  <a:pt x="519220" y="1679339"/>
                  <a:pt x="539372" y="1672444"/>
                  <a:pt x="560816" y="1670667"/>
                </a:cubicBezTo>
                <a:close/>
                <a:moveTo>
                  <a:pt x="2609647" y="1003649"/>
                </a:moveTo>
                <a:cubicBezTo>
                  <a:pt x="2444889" y="994437"/>
                  <a:pt x="2381715" y="1312839"/>
                  <a:pt x="2234575" y="1385343"/>
                </a:cubicBezTo>
                <a:cubicBezTo>
                  <a:pt x="2013936" y="1460406"/>
                  <a:pt x="1963895" y="1651474"/>
                  <a:pt x="1968444" y="1951725"/>
                </a:cubicBezTo>
                <a:cubicBezTo>
                  <a:pt x="1979817" y="2035887"/>
                  <a:pt x="2134492" y="1956274"/>
                  <a:pt x="2248223" y="1897134"/>
                </a:cubicBezTo>
                <a:cubicBezTo>
                  <a:pt x="2393799" y="1812972"/>
                  <a:pt x="2839626" y="1121486"/>
                  <a:pt x="2644008" y="1010029"/>
                </a:cubicBezTo>
                <a:cubicBezTo>
                  <a:pt x="2632066" y="1006333"/>
                  <a:pt x="2620631" y="1004263"/>
                  <a:pt x="2609647" y="1003649"/>
                </a:cubicBezTo>
                <a:close/>
                <a:moveTo>
                  <a:pt x="1136169" y="1003649"/>
                </a:moveTo>
                <a:cubicBezTo>
                  <a:pt x="1125185" y="1004263"/>
                  <a:pt x="1113750" y="1006333"/>
                  <a:pt x="1101808" y="1010029"/>
                </a:cubicBezTo>
                <a:cubicBezTo>
                  <a:pt x="906190" y="1121486"/>
                  <a:pt x="1352017" y="1812972"/>
                  <a:pt x="1497593" y="1897134"/>
                </a:cubicBezTo>
                <a:cubicBezTo>
                  <a:pt x="1611324" y="1956274"/>
                  <a:pt x="1765999" y="2035887"/>
                  <a:pt x="1777372" y="1951725"/>
                </a:cubicBezTo>
                <a:cubicBezTo>
                  <a:pt x="1781921" y="1651474"/>
                  <a:pt x="1731880" y="1460406"/>
                  <a:pt x="1511241" y="1385343"/>
                </a:cubicBezTo>
                <a:cubicBezTo>
                  <a:pt x="1364101" y="1312839"/>
                  <a:pt x="1300927" y="994437"/>
                  <a:pt x="1136169" y="1003649"/>
                </a:cubicBezTo>
                <a:close/>
                <a:moveTo>
                  <a:pt x="665081" y="96"/>
                </a:moveTo>
                <a:cubicBezTo>
                  <a:pt x="1486802" y="-2174"/>
                  <a:pt x="1309537" y="573200"/>
                  <a:pt x="1862679" y="634117"/>
                </a:cubicBezTo>
                <a:cubicBezTo>
                  <a:pt x="2415888" y="573192"/>
                  <a:pt x="2259021" y="-2174"/>
                  <a:pt x="3080735" y="96"/>
                </a:cubicBezTo>
                <a:cubicBezTo>
                  <a:pt x="3608448" y="-9003"/>
                  <a:pt x="3767673" y="636991"/>
                  <a:pt x="3619822" y="921320"/>
                </a:cubicBezTo>
                <a:cubicBezTo>
                  <a:pt x="3590251" y="1010030"/>
                  <a:pt x="3519739" y="941793"/>
                  <a:pt x="3456049" y="955441"/>
                </a:cubicBezTo>
                <a:cubicBezTo>
                  <a:pt x="3416937" y="1011300"/>
                  <a:pt x="3385716" y="1096130"/>
                  <a:pt x="3370271" y="1159232"/>
                </a:cubicBezTo>
                <a:lnTo>
                  <a:pt x="3189917" y="1317105"/>
                </a:lnTo>
                <a:cubicBezTo>
                  <a:pt x="3271804" y="1426286"/>
                  <a:pt x="3258156" y="1555942"/>
                  <a:pt x="3155798" y="1596884"/>
                </a:cubicBezTo>
                <a:cubicBezTo>
                  <a:pt x="2973828" y="1651475"/>
                  <a:pt x="2866920" y="1726538"/>
                  <a:pt x="2848723" y="1842544"/>
                </a:cubicBezTo>
                <a:cubicBezTo>
                  <a:pt x="2830525" y="2001768"/>
                  <a:pt x="2832803" y="2481714"/>
                  <a:pt x="2650831" y="2518108"/>
                </a:cubicBezTo>
                <a:cubicBezTo>
                  <a:pt x="2498431" y="2522657"/>
                  <a:pt x="2373325" y="2513559"/>
                  <a:pt x="2193630" y="2531756"/>
                </a:cubicBezTo>
                <a:cubicBezTo>
                  <a:pt x="2088997" y="2522657"/>
                  <a:pt x="1998012" y="2349785"/>
                  <a:pt x="1941147" y="2211033"/>
                </a:cubicBezTo>
                <a:lnTo>
                  <a:pt x="1872908" y="2313392"/>
                </a:lnTo>
                <a:lnTo>
                  <a:pt x="1804669" y="2211033"/>
                </a:lnTo>
                <a:cubicBezTo>
                  <a:pt x="1747804" y="2349785"/>
                  <a:pt x="1656819" y="2522657"/>
                  <a:pt x="1552186" y="2531756"/>
                </a:cubicBezTo>
                <a:cubicBezTo>
                  <a:pt x="1372491" y="2513559"/>
                  <a:pt x="1247385" y="2522657"/>
                  <a:pt x="1094985" y="2518108"/>
                </a:cubicBezTo>
                <a:cubicBezTo>
                  <a:pt x="913013" y="2481714"/>
                  <a:pt x="915291" y="2001768"/>
                  <a:pt x="897093" y="1842544"/>
                </a:cubicBezTo>
                <a:cubicBezTo>
                  <a:pt x="878896" y="1726538"/>
                  <a:pt x="771988" y="1651475"/>
                  <a:pt x="590018" y="1596884"/>
                </a:cubicBezTo>
                <a:cubicBezTo>
                  <a:pt x="487660" y="1555942"/>
                  <a:pt x="474012" y="1426286"/>
                  <a:pt x="555899" y="1317105"/>
                </a:cubicBezTo>
                <a:cubicBezTo>
                  <a:pt x="497354" y="1247580"/>
                  <a:pt x="494034" y="1228756"/>
                  <a:pt x="380265" y="1173717"/>
                </a:cubicBezTo>
                <a:cubicBezTo>
                  <a:pt x="350099" y="1122687"/>
                  <a:pt x="319933" y="1057172"/>
                  <a:pt x="289767" y="1006142"/>
                </a:cubicBezTo>
                <a:cubicBezTo>
                  <a:pt x="226077" y="992494"/>
                  <a:pt x="155565" y="1010030"/>
                  <a:pt x="125994" y="921320"/>
                </a:cubicBezTo>
                <a:cubicBezTo>
                  <a:pt x="-21857" y="636991"/>
                  <a:pt x="137368" y="-9003"/>
                  <a:pt x="665081" y="9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5" name="Rounded Rectangle 31">
            <a:extLst>
              <a:ext uri="{FF2B5EF4-FFF2-40B4-BE49-F238E27FC236}">
                <a16:creationId xmlns:a16="http://schemas.microsoft.com/office/drawing/2014/main" id="{95252C6A-D0C8-3821-7124-4BD1EA645E57}"/>
              </a:ext>
            </a:extLst>
          </p:cNvPr>
          <p:cNvSpPr>
            <a:spLocks noChangeAspect="1"/>
          </p:cNvSpPr>
          <p:nvPr/>
        </p:nvSpPr>
        <p:spPr>
          <a:xfrm>
            <a:off x="2869496" y="3846777"/>
            <a:ext cx="372634" cy="529812"/>
          </a:xfrm>
          <a:custGeom>
            <a:avLst/>
            <a:gdLst/>
            <a:ahLst/>
            <a:cxnLst/>
            <a:rect l="l" t="t" r="r" b="b"/>
            <a:pathLst>
              <a:path w="2273269" h="3232141">
                <a:moveTo>
                  <a:pt x="1301358" y="1224998"/>
                </a:moveTo>
                <a:cubicBezTo>
                  <a:pt x="1288512" y="1224739"/>
                  <a:pt x="1275404" y="1226994"/>
                  <a:pt x="1262722" y="1232060"/>
                </a:cubicBezTo>
                <a:cubicBezTo>
                  <a:pt x="1224020" y="1247517"/>
                  <a:pt x="1200469" y="1284678"/>
                  <a:pt x="1200858" y="1323955"/>
                </a:cubicBezTo>
                <a:lnTo>
                  <a:pt x="1068969" y="1816173"/>
                </a:lnTo>
                <a:lnTo>
                  <a:pt x="975827" y="1468563"/>
                </a:lnTo>
                <a:cubicBezTo>
                  <a:pt x="965224" y="1428990"/>
                  <a:pt x="932065" y="1401484"/>
                  <a:pt x="893889" y="1396168"/>
                </a:cubicBezTo>
                <a:cubicBezTo>
                  <a:pt x="887581" y="1395290"/>
                  <a:pt x="881136" y="1395017"/>
                  <a:pt x="874749" y="1397368"/>
                </a:cubicBezTo>
                <a:lnTo>
                  <a:pt x="873048" y="1397069"/>
                </a:lnTo>
                <a:cubicBezTo>
                  <a:pt x="871822" y="1397102"/>
                  <a:pt x="870599" y="1397158"/>
                  <a:pt x="869409" y="1397702"/>
                </a:cubicBezTo>
                <a:lnTo>
                  <a:pt x="854690" y="1398625"/>
                </a:lnTo>
                <a:cubicBezTo>
                  <a:pt x="852870" y="1399112"/>
                  <a:pt x="851076" y="1399648"/>
                  <a:pt x="849610" y="1401148"/>
                </a:cubicBezTo>
                <a:cubicBezTo>
                  <a:pt x="820426" y="1408603"/>
                  <a:pt x="795399" y="1429720"/>
                  <a:pt x="783580" y="1459921"/>
                </a:cubicBezTo>
                <a:lnTo>
                  <a:pt x="576552" y="1988920"/>
                </a:lnTo>
                <a:lnTo>
                  <a:pt x="360960" y="1988920"/>
                </a:lnTo>
                <a:cubicBezTo>
                  <a:pt x="306335" y="1988920"/>
                  <a:pt x="262052" y="2033203"/>
                  <a:pt x="262052" y="2087828"/>
                </a:cubicBezTo>
                <a:cubicBezTo>
                  <a:pt x="262052" y="2142453"/>
                  <a:pt x="306335" y="2186736"/>
                  <a:pt x="360960" y="2186736"/>
                </a:cubicBezTo>
                <a:lnTo>
                  <a:pt x="624414" y="2186736"/>
                </a:lnTo>
                <a:cubicBezTo>
                  <a:pt x="655679" y="2194749"/>
                  <a:pt x="687884" y="2184847"/>
                  <a:pt x="710155" y="2162843"/>
                </a:cubicBezTo>
                <a:cubicBezTo>
                  <a:pt x="728043" y="2149675"/>
                  <a:pt x="740236" y="2129868"/>
                  <a:pt x="742804" y="2106901"/>
                </a:cubicBezTo>
                <a:lnTo>
                  <a:pt x="861090" y="1804659"/>
                </a:lnTo>
                <a:lnTo>
                  <a:pt x="967256" y="2200878"/>
                </a:lnTo>
                <a:cubicBezTo>
                  <a:pt x="956121" y="2251327"/>
                  <a:pt x="986997" y="2301788"/>
                  <a:pt x="1037612" y="2315350"/>
                </a:cubicBezTo>
                <a:cubicBezTo>
                  <a:pt x="1044252" y="2317129"/>
                  <a:pt x="1050915" y="2318189"/>
                  <a:pt x="1057633" y="2316605"/>
                </a:cubicBezTo>
                <a:cubicBezTo>
                  <a:pt x="1061264" y="2317900"/>
                  <a:pt x="1065062" y="2318350"/>
                  <a:pt x="1068971" y="2317315"/>
                </a:cubicBezTo>
                <a:cubicBezTo>
                  <a:pt x="1072878" y="2318349"/>
                  <a:pt x="1076674" y="2317900"/>
                  <a:pt x="1080303" y="2316605"/>
                </a:cubicBezTo>
                <a:lnTo>
                  <a:pt x="1100326" y="2315350"/>
                </a:lnTo>
                <a:cubicBezTo>
                  <a:pt x="1150941" y="2301788"/>
                  <a:pt x="1181817" y="2251327"/>
                  <a:pt x="1170682" y="2200878"/>
                </a:cubicBezTo>
                <a:lnTo>
                  <a:pt x="1320238" y="1642726"/>
                </a:lnTo>
                <a:lnTo>
                  <a:pt x="1513977" y="2127797"/>
                </a:lnTo>
                <a:cubicBezTo>
                  <a:pt x="1531567" y="2171838"/>
                  <a:pt x="1577262" y="2196260"/>
                  <a:pt x="1621871" y="2186737"/>
                </a:cubicBezTo>
                <a:lnTo>
                  <a:pt x="1878495" y="2186737"/>
                </a:lnTo>
                <a:cubicBezTo>
                  <a:pt x="1933120" y="2186737"/>
                  <a:pt x="1977403" y="2142454"/>
                  <a:pt x="1977403" y="2087829"/>
                </a:cubicBezTo>
                <a:cubicBezTo>
                  <a:pt x="1977403" y="2033204"/>
                  <a:pt x="1933120" y="1988921"/>
                  <a:pt x="1878495" y="1988921"/>
                </a:cubicBezTo>
                <a:lnTo>
                  <a:pt x="1671520" y="1988921"/>
                </a:lnTo>
                <a:lnTo>
                  <a:pt x="1391261" y="1287226"/>
                </a:lnTo>
                <a:cubicBezTo>
                  <a:pt x="1376065" y="1249180"/>
                  <a:pt x="1339894" y="1225775"/>
                  <a:pt x="1301358" y="1224998"/>
                </a:cubicBezTo>
                <a:close/>
                <a:moveTo>
                  <a:pt x="335892" y="524745"/>
                </a:moveTo>
                <a:lnTo>
                  <a:pt x="1937377" y="524745"/>
                </a:lnTo>
                <a:cubicBezTo>
                  <a:pt x="1996486" y="524745"/>
                  <a:pt x="2044403" y="572662"/>
                  <a:pt x="2044403" y="631771"/>
                </a:cubicBezTo>
                <a:lnTo>
                  <a:pt x="2044403" y="2898384"/>
                </a:lnTo>
                <a:cubicBezTo>
                  <a:pt x="2044403" y="2957493"/>
                  <a:pt x="1996486" y="3005410"/>
                  <a:pt x="1937377" y="3005410"/>
                </a:cubicBezTo>
                <a:lnTo>
                  <a:pt x="335892" y="3005410"/>
                </a:lnTo>
                <a:cubicBezTo>
                  <a:pt x="276783" y="3005410"/>
                  <a:pt x="228866" y="2957493"/>
                  <a:pt x="228866" y="2898384"/>
                </a:cubicBezTo>
                <a:lnTo>
                  <a:pt x="228866" y="631771"/>
                </a:lnTo>
                <a:cubicBezTo>
                  <a:pt x="228866" y="572662"/>
                  <a:pt x="276783" y="524745"/>
                  <a:pt x="335892" y="524745"/>
                </a:cubicBezTo>
                <a:close/>
                <a:moveTo>
                  <a:pt x="245659" y="437009"/>
                </a:moveTo>
                <a:cubicBezTo>
                  <a:pt x="179890" y="437009"/>
                  <a:pt x="126573" y="490326"/>
                  <a:pt x="126573" y="556095"/>
                </a:cubicBezTo>
                <a:lnTo>
                  <a:pt x="126573" y="2974061"/>
                </a:lnTo>
                <a:cubicBezTo>
                  <a:pt x="126573" y="3039830"/>
                  <a:pt x="179890" y="3093147"/>
                  <a:pt x="245659" y="3093147"/>
                </a:cubicBezTo>
                <a:lnTo>
                  <a:pt x="2027611" y="3093147"/>
                </a:lnTo>
                <a:cubicBezTo>
                  <a:pt x="2093380" y="3093147"/>
                  <a:pt x="2146697" y="3039830"/>
                  <a:pt x="2146697" y="2974061"/>
                </a:cubicBezTo>
                <a:lnTo>
                  <a:pt x="2146697" y="556095"/>
                </a:lnTo>
                <a:cubicBezTo>
                  <a:pt x="2146697" y="490326"/>
                  <a:pt x="2093380" y="437009"/>
                  <a:pt x="2027611" y="437009"/>
                </a:cubicBezTo>
                <a:close/>
                <a:moveTo>
                  <a:pt x="974181" y="0"/>
                </a:moveTo>
                <a:lnTo>
                  <a:pt x="1299087" y="0"/>
                </a:lnTo>
                <a:cubicBezTo>
                  <a:pt x="1327680" y="0"/>
                  <a:pt x="1350860" y="23180"/>
                  <a:pt x="1350860" y="51773"/>
                </a:cubicBezTo>
                <a:lnTo>
                  <a:pt x="1350860" y="155306"/>
                </a:lnTo>
                <a:lnTo>
                  <a:pt x="1381614" y="155306"/>
                </a:lnTo>
                <a:cubicBezTo>
                  <a:pt x="1410207" y="155306"/>
                  <a:pt x="1433387" y="178486"/>
                  <a:pt x="1433387" y="207079"/>
                </a:cubicBezTo>
                <a:lnTo>
                  <a:pt x="1433387" y="298015"/>
                </a:lnTo>
                <a:lnTo>
                  <a:pt x="2081269" y="298015"/>
                </a:lnTo>
                <a:cubicBezTo>
                  <a:pt x="2187308" y="298015"/>
                  <a:pt x="2273269" y="383976"/>
                  <a:pt x="2273269" y="490015"/>
                </a:cubicBezTo>
                <a:lnTo>
                  <a:pt x="2273269" y="3040141"/>
                </a:lnTo>
                <a:cubicBezTo>
                  <a:pt x="2273269" y="3146180"/>
                  <a:pt x="2187308" y="3232141"/>
                  <a:pt x="2081269" y="3232141"/>
                </a:cubicBezTo>
                <a:lnTo>
                  <a:pt x="192000" y="3232141"/>
                </a:lnTo>
                <a:cubicBezTo>
                  <a:pt x="85961" y="3232141"/>
                  <a:pt x="0" y="3146180"/>
                  <a:pt x="0" y="3040141"/>
                </a:cubicBezTo>
                <a:lnTo>
                  <a:pt x="0" y="490015"/>
                </a:lnTo>
                <a:cubicBezTo>
                  <a:pt x="0" y="383976"/>
                  <a:pt x="85961" y="298015"/>
                  <a:pt x="192000" y="298015"/>
                </a:cubicBezTo>
                <a:lnTo>
                  <a:pt x="839881" y="298015"/>
                </a:lnTo>
                <a:lnTo>
                  <a:pt x="839881" y="207079"/>
                </a:lnTo>
                <a:cubicBezTo>
                  <a:pt x="839881" y="178486"/>
                  <a:pt x="863061" y="155306"/>
                  <a:pt x="891654" y="155306"/>
                </a:cubicBezTo>
                <a:lnTo>
                  <a:pt x="922408" y="155306"/>
                </a:lnTo>
                <a:lnTo>
                  <a:pt x="922408" y="51773"/>
                </a:lnTo>
                <a:cubicBezTo>
                  <a:pt x="922408" y="23180"/>
                  <a:pt x="945588" y="0"/>
                  <a:pt x="97418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6" name="Oval 47">
            <a:extLst>
              <a:ext uri="{FF2B5EF4-FFF2-40B4-BE49-F238E27FC236}">
                <a16:creationId xmlns:a16="http://schemas.microsoft.com/office/drawing/2014/main" id="{747CD676-1CE8-9656-5496-891659458F91}"/>
              </a:ext>
            </a:extLst>
          </p:cNvPr>
          <p:cNvSpPr>
            <a:spLocks noChangeAspect="1"/>
          </p:cNvSpPr>
          <p:nvPr/>
        </p:nvSpPr>
        <p:spPr>
          <a:xfrm>
            <a:off x="9417860" y="2704872"/>
            <a:ext cx="529812" cy="529812"/>
          </a:xfrm>
          <a:custGeom>
            <a:avLst/>
            <a:gdLst/>
            <a:ahLst/>
            <a:cxnLst/>
            <a:rect l="l" t="t" r="r" b="b"/>
            <a:pathLst>
              <a:path w="3240000" h="3240000">
                <a:moveTo>
                  <a:pt x="1303187" y="480874"/>
                </a:moveTo>
                <a:lnTo>
                  <a:pt x="1303187" y="1303187"/>
                </a:lnTo>
                <a:lnTo>
                  <a:pt x="480874" y="1303187"/>
                </a:lnTo>
                <a:lnTo>
                  <a:pt x="480874" y="1936813"/>
                </a:lnTo>
                <a:lnTo>
                  <a:pt x="1303187" y="1936813"/>
                </a:lnTo>
                <a:lnTo>
                  <a:pt x="1303187" y="2759126"/>
                </a:lnTo>
                <a:lnTo>
                  <a:pt x="1936813" y="2759126"/>
                </a:lnTo>
                <a:lnTo>
                  <a:pt x="1936813" y="1936813"/>
                </a:lnTo>
                <a:lnTo>
                  <a:pt x="2759126" y="1936813"/>
                </a:lnTo>
                <a:lnTo>
                  <a:pt x="2759126" y="1303187"/>
                </a:lnTo>
                <a:lnTo>
                  <a:pt x="1936813" y="1303187"/>
                </a:lnTo>
                <a:lnTo>
                  <a:pt x="1936813" y="480874"/>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7" name="Oval 50">
            <a:extLst>
              <a:ext uri="{FF2B5EF4-FFF2-40B4-BE49-F238E27FC236}">
                <a16:creationId xmlns:a16="http://schemas.microsoft.com/office/drawing/2014/main" id="{F047C379-9E20-DD65-8C73-0593869D46B1}"/>
              </a:ext>
            </a:extLst>
          </p:cNvPr>
          <p:cNvSpPr>
            <a:spLocks noChangeAspect="1"/>
          </p:cNvSpPr>
          <p:nvPr/>
        </p:nvSpPr>
        <p:spPr>
          <a:xfrm>
            <a:off x="3668248" y="3846777"/>
            <a:ext cx="469094" cy="529812"/>
          </a:xfrm>
          <a:custGeom>
            <a:avLst/>
            <a:gdLst/>
            <a:ahLst/>
            <a:cxnLst/>
            <a:rect l="l" t="t" r="r" b="b"/>
            <a:pathLst>
              <a:path w="2868687" h="3240000">
                <a:moveTo>
                  <a:pt x="1433799" y="2290728"/>
                </a:moveTo>
                <a:cubicBezTo>
                  <a:pt x="1317650" y="2346839"/>
                  <a:pt x="1203301" y="2394700"/>
                  <a:pt x="1093028" y="2434329"/>
                </a:cubicBezTo>
                <a:cubicBezTo>
                  <a:pt x="1167481" y="2812207"/>
                  <a:pt x="1292592" y="3060000"/>
                  <a:pt x="1434343" y="3060000"/>
                </a:cubicBezTo>
                <a:cubicBezTo>
                  <a:pt x="1576138" y="3060000"/>
                  <a:pt x="1701284" y="2812053"/>
                  <a:pt x="1774025" y="2433735"/>
                </a:cubicBezTo>
                <a:cubicBezTo>
                  <a:pt x="1663854" y="2394452"/>
                  <a:pt x="1549823" y="2346469"/>
                  <a:pt x="1433799" y="2290728"/>
                </a:cubicBezTo>
                <a:close/>
                <a:moveTo>
                  <a:pt x="1824954" y="2078037"/>
                </a:moveTo>
                <a:cubicBezTo>
                  <a:pt x="1794480" y="2097450"/>
                  <a:pt x="1763147" y="2116057"/>
                  <a:pt x="1731343" y="2134419"/>
                </a:cubicBezTo>
                <a:lnTo>
                  <a:pt x="1635415" y="2187161"/>
                </a:lnTo>
                <a:cubicBezTo>
                  <a:pt x="1691788" y="2215044"/>
                  <a:pt x="1747931" y="2239109"/>
                  <a:pt x="1803378" y="2259350"/>
                </a:cubicBezTo>
                <a:cubicBezTo>
                  <a:pt x="1812120" y="2201101"/>
                  <a:pt x="1819148" y="2140526"/>
                  <a:pt x="1824954" y="2078037"/>
                </a:cubicBezTo>
                <a:close/>
                <a:moveTo>
                  <a:pt x="1042306" y="2077178"/>
                </a:moveTo>
                <a:cubicBezTo>
                  <a:pt x="1047949" y="2140175"/>
                  <a:pt x="1055328" y="2201182"/>
                  <a:pt x="1063873" y="2259905"/>
                </a:cubicBezTo>
                <a:cubicBezTo>
                  <a:pt x="1119365" y="2238275"/>
                  <a:pt x="1176217" y="2214355"/>
                  <a:pt x="1233887" y="2187801"/>
                </a:cubicBezTo>
                <a:cubicBezTo>
                  <a:pt x="1201538" y="2170955"/>
                  <a:pt x="1169452" y="2152957"/>
                  <a:pt x="1137343" y="2134419"/>
                </a:cubicBezTo>
                <a:close/>
                <a:moveTo>
                  <a:pt x="559768" y="1732679"/>
                </a:moveTo>
                <a:cubicBezTo>
                  <a:pt x="268524" y="1984850"/>
                  <a:pt x="116369" y="2217202"/>
                  <a:pt x="187266" y="2340000"/>
                </a:cubicBezTo>
                <a:cubicBezTo>
                  <a:pt x="258144" y="2462764"/>
                  <a:pt x="535307" y="2447213"/>
                  <a:pt x="899736" y="2322555"/>
                </a:cubicBezTo>
                <a:cubicBezTo>
                  <a:pt x="878937" y="2207297"/>
                  <a:pt x="863223" y="2084405"/>
                  <a:pt x="853746" y="1955834"/>
                </a:cubicBezTo>
                <a:cubicBezTo>
                  <a:pt x="747454" y="1883220"/>
                  <a:pt x="648878" y="1808453"/>
                  <a:pt x="559768" y="1732679"/>
                </a:cubicBezTo>
                <a:close/>
                <a:moveTo>
                  <a:pt x="2309048" y="1730507"/>
                </a:moveTo>
                <a:cubicBezTo>
                  <a:pt x="2220666" y="1807660"/>
                  <a:pt x="2121792" y="1882664"/>
                  <a:pt x="2015235" y="1955625"/>
                </a:cubicBezTo>
                <a:cubicBezTo>
                  <a:pt x="2005364" y="2084180"/>
                  <a:pt x="1989894" y="2207119"/>
                  <a:pt x="1967330" y="2322070"/>
                </a:cubicBezTo>
                <a:lnTo>
                  <a:pt x="2081685" y="2358048"/>
                </a:lnTo>
                <a:cubicBezTo>
                  <a:pt x="2116015" y="2320492"/>
                  <a:pt x="2165526" y="2297468"/>
                  <a:pt x="2220415" y="2297468"/>
                </a:cubicBezTo>
                <a:cubicBezTo>
                  <a:pt x="2302230" y="2297468"/>
                  <a:pt x="2372097" y="2348622"/>
                  <a:pt x="2399287" y="2420880"/>
                </a:cubicBezTo>
                <a:cubicBezTo>
                  <a:pt x="2542053" y="2432945"/>
                  <a:pt x="2642630" y="2407186"/>
                  <a:pt x="2681420" y="2340000"/>
                </a:cubicBezTo>
                <a:cubicBezTo>
                  <a:pt x="2752393" y="2217071"/>
                  <a:pt x="2599836" y="1984353"/>
                  <a:pt x="2309048" y="1730507"/>
                </a:cubicBezTo>
                <a:close/>
                <a:moveTo>
                  <a:pt x="2026056" y="1510554"/>
                </a:moveTo>
                <a:cubicBezTo>
                  <a:pt x="2027893" y="1546708"/>
                  <a:pt x="2028343" y="1583211"/>
                  <a:pt x="2028343" y="1620000"/>
                </a:cubicBezTo>
                <a:lnTo>
                  <a:pt x="2024251" y="1730716"/>
                </a:lnTo>
                <a:lnTo>
                  <a:pt x="2173722" y="1619092"/>
                </a:lnTo>
                <a:cubicBezTo>
                  <a:pt x="2127526" y="1582190"/>
                  <a:pt x="2078507" y="1545517"/>
                  <a:pt x="2026056" y="1510554"/>
                </a:cubicBezTo>
                <a:close/>
                <a:moveTo>
                  <a:pt x="844436" y="1509285"/>
                </a:moveTo>
                <a:lnTo>
                  <a:pt x="694964" y="1620908"/>
                </a:lnTo>
                <a:cubicBezTo>
                  <a:pt x="741160" y="1657811"/>
                  <a:pt x="790179" y="1694484"/>
                  <a:pt x="842630" y="1729447"/>
                </a:cubicBezTo>
                <a:cubicBezTo>
                  <a:pt x="840793" y="1693293"/>
                  <a:pt x="840343" y="1656790"/>
                  <a:pt x="840343" y="1620000"/>
                </a:cubicBezTo>
                <a:close/>
                <a:moveTo>
                  <a:pt x="1434343" y="1361184"/>
                </a:moveTo>
                <a:cubicBezTo>
                  <a:pt x="1573534" y="1361184"/>
                  <a:pt x="1686371" y="1474021"/>
                  <a:pt x="1686371" y="1613212"/>
                </a:cubicBezTo>
                <a:cubicBezTo>
                  <a:pt x="1686371" y="1752403"/>
                  <a:pt x="1573534" y="1865240"/>
                  <a:pt x="1434343" y="1865240"/>
                </a:cubicBezTo>
                <a:cubicBezTo>
                  <a:pt x="1295152" y="1865240"/>
                  <a:pt x="1182315" y="1752403"/>
                  <a:pt x="1182315" y="1613212"/>
                </a:cubicBezTo>
                <a:cubicBezTo>
                  <a:pt x="1182315" y="1474021"/>
                  <a:pt x="1295152" y="1361184"/>
                  <a:pt x="1434343" y="1361184"/>
                </a:cubicBezTo>
                <a:close/>
                <a:moveTo>
                  <a:pt x="1433770" y="1149513"/>
                </a:moveTo>
                <a:cubicBezTo>
                  <a:pt x="1365445" y="1183896"/>
                  <a:pt x="1296585" y="1221489"/>
                  <a:pt x="1227343" y="1261466"/>
                </a:cubicBezTo>
                <a:lnTo>
                  <a:pt x="1027157" y="1384911"/>
                </a:lnTo>
                <a:cubicBezTo>
                  <a:pt x="1022222" y="1461370"/>
                  <a:pt x="1020343" y="1539922"/>
                  <a:pt x="1020343" y="1620000"/>
                </a:cubicBezTo>
                <a:lnTo>
                  <a:pt x="1028287" y="1855786"/>
                </a:lnTo>
                <a:cubicBezTo>
                  <a:pt x="1091680" y="1898065"/>
                  <a:pt x="1158394" y="1938727"/>
                  <a:pt x="1227343" y="1978535"/>
                </a:cubicBezTo>
                <a:lnTo>
                  <a:pt x="1434916" y="2090488"/>
                </a:lnTo>
                <a:cubicBezTo>
                  <a:pt x="1503241" y="2056105"/>
                  <a:pt x="1572101" y="2018511"/>
                  <a:pt x="1641343" y="1978535"/>
                </a:cubicBezTo>
                <a:lnTo>
                  <a:pt x="1841530" y="1855090"/>
                </a:lnTo>
                <a:cubicBezTo>
                  <a:pt x="1846464" y="1778631"/>
                  <a:pt x="1848343" y="1700079"/>
                  <a:pt x="1848343" y="1620000"/>
                </a:cubicBezTo>
                <a:lnTo>
                  <a:pt x="1840399" y="1384214"/>
                </a:lnTo>
                <a:cubicBezTo>
                  <a:pt x="1777006" y="1341936"/>
                  <a:pt x="1710293" y="1301274"/>
                  <a:pt x="1641343" y="1261466"/>
                </a:cubicBezTo>
                <a:close/>
                <a:moveTo>
                  <a:pt x="1065308" y="980650"/>
                </a:moveTo>
                <a:cubicBezTo>
                  <a:pt x="1056566" y="1038899"/>
                  <a:pt x="1049538" y="1099475"/>
                  <a:pt x="1043732" y="1161964"/>
                </a:cubicBezTo>
                <a:cubicBezTo>
                  <a:pt x="1074206" y="1142551"/>
                  <a:pt x="1105539" y="1123943"/>
                  <a:pt x="1137343" y="1105581"/>
                </a:cubicBezTo>
                <a:lnTo>
                  <a:pt x="1233271" y="1052839"/>
                </a:lnTo>
                <a:cubicBezTo>
                  <a:pt x="1176898" y="1024957"/>
                  <a:pt x="1120756" y="1000892"/>
                  <a:pt x="1065308" y="980650"/>
                </a:cubicBezTo>
                <a:close/>
                <a:moveTo>
                  <a:pt x="1804814" y="980095"/>
                </a:moveTo>
                <a:cubicBezTo>
                  <a:pt x="1749321" y="1001726"/>
                  <a:pt x="1692469" y="1025646"/>
                  <a:pt x="1634800" y="1052200"/>
                </a:cubicBezTo>
                <a:cubicBezTo>
                  <a:pt x="1667149" y="1069046"/>
                  <a:pt x="1699234" y="1087043"/>
                  <a:pt x="1731343" y="1105581"/>
                </a:cubicBezTo>
                <a:lnTo>
                  <a:pt x="1826380" y="1162822"/>
                </a:lnTo>
                <a:cubicBezTo>
                  <a:pt x="1820738" y="1099825"/>
                  <a:pt x="1813359" y="1038819"/>
                  <a:pt x="1804814" y="980095"/>
                </a:cubicBezTo>
                <a:close/>
                <a:moveTo>
                  <a:pt x="2432236" y="816002"/>
                </a:moveTo>
                <a:cubicBezTo>
                  <a:pt x="2308930" y="820546"/>
                  <a:pt x="2149627" y="855445"/>
                  <a:pt x="1968950" y="917446"/>
                </a:cubicBezTo>
                <a:cubicBezTo>
                  <a:pt x="1989749" y="1032703"/>
                  <a:pt x="2005463" y="1155596"/>
                  <a:pt x="2014941" y="1284167"/>
                </a:cubicBezTo>
                <a:cubicBezTo>
                  <a:pt x="2121232" y="1356780"/>
                  <a:pt x="2219808" y="1431548"/>
                  <a:pt x="2308918" y="1507322"/>
                </a:cubicBezTo>
                <a:cubicBezTo>
                  <a:pt x="2600162" y="1255150"/>
                  <a:pt x="2752317" y="1022798"/>
                  <a:pt x="2681420" y="900000"/>
                </a:cubicBezTo>
                <a:cubicBezTo>
                  <a:pt x="2645694" y="838121"/>
                  <a:pt x="2557557" y="811383"/>
                  <a:pt x="2432236" y="816002"/>
                </a:cubicBezTo>
                <a:close/>
                <a:moveTo>
                  <a:pt x="436450" y="816001"/>
                </a:moveTo>
                <a:cubicBezTo>
                  <a:pt x="311129" y="811383"/>
                  <a:pt x="222992" y="838121"/>
                  <a:pt x="187266" y="900000"/>
                </a:cubicBezTo>
                <a:cubicBezTo>
                  <a:pt x="158404" y="949991"/>
                  <a:pt x="166508" y="1018139"/>
                  <a:pt x="206887" y="1097970"/>
                </a:cubicBezTo>
                <a:cubicBezTo>
                  <a:pt x="213842" y="1096217"/>
                  <a:pt x="221021" y="1095812"/>
                  <a:pt x="228294" y="1095812"/>
                </a:cubicBezTo>
                <a:cubicBezTo>
                  <a:pt x="334372" y="1095812"/>
                  <a:pt x="420366" y="1181806"/>
                  <a:pt x="420366" y="1287884"/>
                </a:cubicBezTo>
                <a:cubicBezTo>
                  <a:pt x="420366" y="1314219"/>
                  <a:pt x="415066" y="1339317"/>
                  <a:pt x="405427" y="1362148"/>
                </a:cubicBezTo>
                <a:cubicBezTo>
                  <a:pt x="450585" y="1410442"/>
                  <a:pt x="502437" y="1459559"/>
                  <a:pt x="559639" y="1509493"/>
                </a:cubicBezTo>
                <a:cubicBezTo>
                  <a:pt x="648020" y="1432341"/>
                  <a:pt x="746894" y="1357336"/>
                  <a:pt x="853451" y="1284376"/>
                </a:cubicBezTo>
                <a:cubicBezTo>
                  <a:pt x="863322" y="1155820"/>
                  <a:pt x="878792" y="1032881"/>
                  <a:pt x="901357" y="917930"/>
                </a:cubicBezTo>
                <a:cubicBezTo>
                  <a:pt x="719999" y="855651"/>
                  <a:pt x="560119" y="820559"/>
                  <a:pt x="436450" y="816001"/>
                </a:cubicBezTo>
                <a:close/>
                <a:moveTo>
                  <a:pt x="1434343" y="180000"/>
                </a:moveTo>
                <a:cubicBezTo>
                  <a:pt x="1292548" y="180000"/>
                  <a:pt x="1167402" y="427948"/>
                  <a:pt x="1094661" y="806265"/>
                </a:cubicBezTo>
                <a:cubicBezTo>
                  <a:pt x="1204832" y="845548"/>
                  <a:pt x="1318864" y="893532"/>
                  <a:pt x="1434887" y="949272"/>
                </a:cubicBezTo>
                <a:cubicBezTo>
                  <a:pt x="1551037" y="893162"/>
                  <a:pt x="1665385" y="845301"/>
                  <a:pt x="1775658" y="805671"/>
                </a:cubicBezTo>
                <a:cubicBezTo>
                  <a:pt x="1751860" y="684885"/>
                  <a:pt x="1722886" y="577390"/>
                  <a:pt x="1688823" y="487405"/>
                </a:cubicBezTo>
                <a:cubicBezTo>
                  <a:pt x="1688009" y="487647"/>
                  <a:pt x="1687191" y="487652"/>
                  <a:pt x="1686371" y="487652"/>
                </a:cubicBezTo>
                <a:cubicBezTo>
                  <a:pt x="1580293" y="487652"/>
                  <a:pt x="1494299" y="401658"/>
                  <a:pt x="1494299" y="295580"/>
                </a:cubicBezTo>
                <a:cubicBezTo>
                  <a:pt x="1494299" y="264819"/>
                  <a:pt x="1501530" y="235747"/>
                  <a:pt x="1516122" y="210837"/>
                </a:cubicBezTo>
                <a:cubicBezTo>
                  <a:pt x="1490583" y="189985"/>
                  <a:pt x="1462798" y="180000"/>
                  <a:pt x="1434343" y="180000"/>
                </a:cubicBezTo>
                <a:close/>
                <a:moveTo>
                  <a:pt x="1434343" y="0"/>
                </a:moveTo>
                <a:cubicBezTo>
                  <a:pt x="1509303" y="0"/>
                  <a:pt x="1581019" y="37868"/>
                  <a:pt x="1646062" y="107907"/>
                </a:cubicBezTo>
                <a:cubicBezTo>
                  <a:pt x="1659037" y="104972"/>
                  <a:pt x="1672533" y="103508"/>
                  <a:pt x="1686371" y="103508"/>
                </a:cubicBezTo>
                <a:cubicBezTo>
                  <a:pt x="1792449" y="103508"/>
                  <a:pt x="1878443" y="189502"/>
                  <a:pt x="1878443" y="295580"/>
                </a:cubicBezTo>
                <a:cubicBezTo>
                  <a:pt x="1878443" y="342831"/>
                  <a:pt x="1861381" y="386097"/>
                  <a:pt x="1831228" y="417985"/>
                </a:cubicBezTo>
                <a:cubicBezTo>
                  <a:pt x="1871860" y="515668"/>
                  <a:pt x="1906636" y="628220"/>
                  <a:pt x="1935357" y="752219"/>
                </a:cubicBezTo>
                <a:cubicBezTo>
                  <a:pt x="2379384" y="616814"/>
                  <a:pt x="2731816" y="627289"/>
                  <a:pt x="2837304" y="810000"/>
                </a:cubicBezTo>
                <a:cubicBezTo>
                  <a:pt x="2942793" y="992711"/>
                  <a:pt x="2775650" y="1303161"/>
                  <a:pt x="2436521" y="1620139"/>
                </a:cubicBezTo>
                <a:cubicBezTo>
                  <a:pt x="2775698" y="1936928"/>
                  <a:pt x="2942777" y="2247316"/>
                  <a:pt x="2837304" y="2430000"/>
                </a:cubicBezTo>
                <a:cubicBezTo>
                  <a:pt x="2771439" y="2544083"/>
                  <a:pt x="2609300" y="2591017"/>
                  <a:pt x="2388706" y="2577188"/>
                </a:cubicBezTo>
                <a:cubicBezTo>
                  <a:pt x="2358753" y="2639691"/>
                  <a:pt x="2294480" y="2681612"/>
                  <a:pt x="2220415" y="2681612"/>
                </a:cubicBezTo>
                <a:cubicBezTo>
                  <a:pt x="2122541" y="2681612"/>
                  <a:pt x="2041764" y="2608405"/>
                  <a:pt x="2030773" y="2513644"/>
                </a:cubicBezTo>
                <a:cubicBezTo>
                  <a:pt x="1999304" y="2506661"/>
                  <a:pt x="1967635" y="2497623"/>
                  <a:pt x="1935485" y="2487821"/>
                </a:cubicBezTo>
                <a:cubicBezTo>
                  <a:pt x="1830610" y="2940018"/>
                  <a:pt x="1645322" y="3240000"/>
                  <a:pt x="1434343" y="3240000"/>
                </a:cubicBezTo>
                <a:cubicBezTo>
                  <a:pt x="1223366" y="3240000"/>
                  <a:pt x="1038079" y="2940023"/>
                  <a:pt x="933330" y="2487781"/>
                </a:cubicBezTo>
                <a:cubicBezTo>
                  <a:pt x="489302" y="2623186"/>
                  <a:pt x="136870" y="2612712"/>
                  <a:pt x="31382" y="2430000"/>
                </a:cubicBezTo>
                <a:cubicBezTo>
                  <a:pt x="-74106" y="2247290"/>
                  <a:pt x="93037" y="1936840"/>
                  <a:pt x="432165" y="1619862"/>
                </a:cubicBezTo>
                <a:cubicBezTo>
                  <a:pt x="378689" y="1569916"/>
                  <a:pt x="329491" y="1520128"/>
                  <a:pt x="285801" y="1470219"/>
                </a:cubicBezTo>
                <a:cubicBezTo>
                  <a:pt x="267844" y="1476857"/>
                  <a:pt x="248431" y="1479956"/>
                  <a:pt x="228294" y="1479956"/>
                </a:cubicBezTo>
                <a:cubicBezTo>
                  <a:pt x="122216" y="1479956"/>
                  <a:pt x="36222" y="1393962"/>
                  <a:pt x="36222" y="1287884"/>
                </a:cubicBezTo>
                <a:cubicBezTo>
                  <a:pt x="36222" y="1246866"/>
                  <a:pt x="49080" y="1208850"/>
                  <a:pt x="73868" y="1179672"/>
                </a:cubicBezTo>
                <a:cubicBezTo>
                  <a:pt x="-4733" y="1033688"/>
                  <a:pt x="-23287" y="904690"/>
                  <a:pt x="31382" y="810000"/>
                </a:cubicBezTo>
                <a:cubicBezTo>
                  <a:pt x="136860" y="627306"/>
                  <a:pt x="489234" y="616816"/>
                  <a:pt x="933201" y="752179"/>
                </a:cubicBezTo>
                <a:cubicBezTo>
                  <a:pt x="1038076" y="299982"/>
                  <a:pt x="1223365" y="0"/>
                  <a:pt x="143434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8" name="Heart 17">
            <a:extLst>
              <a:ext uri="{FF2B5EF4-FFF2-40B4-BE49-F238E27FC236}">
                <a16:creationId xmlns:a16="http://schemas.microsoft.com/office/drawing/2014/main" id="{836C9663-6C4F-8839-D0B9-A90C74D19D61}"/>
              </a:ext>
            </a:extLst>
          </p:cNvPr>
          <p:cNvSpPr/>
          <p:nvPr/>
        </p:nvSpPr>
        <p:spPr>
          <a:xfrm>
            <a:off x="6206430" y="3864267"/>
            <a:ext cx="501299" cy="491506"/>
          </a:xfrm>
          <a:custGeom>
            <a:avLst/>
            <a:gdLst/>
            <a:ahLst/>
            <a:cxnLst/>
            <a:rect l="l" t="t" r="r" b="b"/>
            <a:pathLst>
              <a:path w="3263621" h="3199863">
                <a:moveTo>
                  <a:pt x="1896188" y="786599"/>
                </a:moveTo>
                <a:cubicBezTo>
                  <a:pt x="1878938" y="786251"/>
                  <a:pt x="1861335" y="789280"/>
                  <a:pt x="1844305" y="796082"/>
                </a:cubicBezTo>
                <a:cubicBezTo>
                  <a:pt x="1792333" y="816839"/>
                  <a:pt x="1760707" y="866742"/>
                  <a:pt x="1761231" y="919486"/>
                </a:cubicBezTo>
                <a:lnTo>
                  <a:pt x="1573886" y="1618665"/>
                </a:lnTo>
                <a:lnTo>
                  <a:pt x="1438574" y="1113672"/>
                </a:lnTo>
                <a:cubicBezTo>
                  <a:pt x="1424335" y="1060531"/>
                  <a:pt x="1379808" y="1023594"/>
                  <a:pt x="1328543" y="1016456"/>
                </a:cubicBezTo>
                <a:cubicBezTo>
                  <a:pt x="1320071" y="1015276"/>
                  <a:pt x="1311415" y="1014911"/>
                  <a:pt x="1302836" y="1018067"/>
                </a:cubicBezTo>
                <a:lnTo>
                  <a:pt x="1300556" y="1017667"/>
                </a:lnTo>
                <a:cubicBezTo>
                  <a:pt x="1298914" y="1017711"/>
                  <a:pt x="1297275" y="1017786"/>
                  <a:pt x="1295680" y="1018515"/>
                </a:cubicBezTo>
                <a:lnTo>
                  <a:pt x="1275904" y="1019755"/>
                </a:lnTo>
                <a:cubicBezTo>
                  <a:pt x="1273459" y="1020410"/>
                  <a:pt x="1271049" y="1021129"/>
                  <a:pt x="1269080" y="1023145"/>
                </a:cubicBezTo>
                <a:cubicBezTo>
                  <a:pt x="1229892" y="1033156"/>
                  <a:pt x="1196286" y="1061513"/>
                  <a:pt x="1180414" y="1102068"/>
                </a:cubicBezTo>
                <a:lnTo>
                  <a:pt x="902406" y="1812437"/>
                </a:lnTo>
                <a:lnTo>
                  <a:pt x="612897" y="1812437"/>
                </a:lnTo>
                <a:cubicBezTo>
                  <a:pt x="539543" y="1812437"/>
                  <a:pt x="480078" y="1871902"/>
                  <a:pt x="480078" y="1945256"/>
                </a:cubicBezTo>
                <a:cubicBezTo>
                  <a:pt x="480078" y="2018610"/>
                  <a:pt x="539543" y="2078075"/>
                  <a:pt x="612897" y="2078075"/>
                </a:cubicBezTo>
                <a:lnTo>
                  <a:pt x="966673" y="2078075"/>
                </a:lnTo>
                <a:cubicBezTo>
                  <a:pt x="1008666" y="2088839"/>
                  <a:pt x="1051924" y="2075535"/>
                  <a:pt x="1081835" y="2045978"/>
                </a:cubicBezTo>
                <a:cubicBezTo>
                  <a:pt x="1105846" y="2028294"/>
                  <a:pt x="1122213" y="2001701"/>
                  <a:pt x="1125659" y="1970866"/>
                </a:cubicBezTo>
                <a:lnTo>
                  <a:pt x="1284498" y="1565001"/>
                </a:lnTo>
                <a:lnTo>
                  <a:pt x="1443089" y="2156868"/>
                </a:lnTo>
                <a:cubicBezTo>
                  <a:pt x="1455914" y="2204733"/>
                  <a:pt x="1493311" y="2239452"/>
                  <a:pt x="1538593" y="2249086"/>
                </a:cubicBezTo>
                <a:lnTo>
                  <a:pt x="1542015" y="2250785"/>
                </a:lnTo>
                <a:cubicBezTo>
                  <a:pt x="1542604" y="2250943"/>
                  <a:pt x="1543193" y="2251097"/>
                  <a:pt x="1543870" y="2250902"/>
                </a:cubicBezTo>
                <a:cubicBezTo>
                  <a:pt x="1553422" y="2254514"/>
                  <a:pt x="1563610" y="2255524"/>
                  <a:pt x="1573886" y="2252783"/>
                </a:cubicBezTo>
                <a:cubicBezTo>
                  <a:pt x="1584162" y="2255524"/>
                  <a:pt x="1594351" y="2254515"/>
                  <a:pt x="1603903" y="2250901"/>
                </a:cubicBezTo>
                <a:lnTo>
                  <a:pt x="1605758" y="2250785"/>
                </a:lnTo>
                <a:cubicBezTo>
                  <a:pt x="1606974" y="2250459"/>
                  <a:pt x="1608181" y="2250118"/>
                  <a:pt x="1609178" y="2249086"/>
                </a:cubicBezTo>
                <a:cubicBezTo>
                  <a:pt x="1654461" y="2239453"/>
                  <a:pt x="1691859" y="2204734"/>
                  <a:pt x="1704684" y="2156868"/>
                </a:cubicBezTo>
                <a:lnTo>
                  <a:pt x="1921541" y="1347547"/>
                </a:lnTo>
                <a:lnTo>
                  <a:pt x="2181705" y="1998928"/>
                </a:lnTo>
                <a:cubicBezTo>
                  <a:pt x="2205326" y="2058070"/>
                  <a:pt x="2266689" y="2090865"/>
                  <a:pt x="2326593" y="2078075"/>
                </a:cubicBezTo>
                <a:lnTo>
                  <a:pt x="2671200" y="2078075"/>
                </a:lnTo>
                <a:cubicBezTo>
                  <a:pt x="2744554" y="2078075"/>
                  <a:pt x="2804019" y="2018610"/>
                  <a:pt x="2804019" y="1945256"/>
                </a:cubicBezTo>
                <a:cubicBezTo>
                  <a:pt x="2804019" y="1871902"/>
                  <a:pt x="2744554" y="1812437"/>
                  <a:pt x="2671200" y="1812437"/>
                </a:cubicBezTo>
                <a:lnTo>
                  <a:pt x="2393261" y="1812437"/>
                </a:lnTo>
                <a:lnTo>
                  <a:pt x="2016914" y="870162"/>
                </a:lnTo>
                <a:cubicBezTo>
                  <a:pt x="1996508" y="819071"/>
                  <a:pt x="1947937" y="787642"/>
                  <a:pt x="1896188" y="786599"/>
                </a:cubicBezTo>
                <a:close/>
                <a:moveTo>
                  <a:pt x="773454" y="106"/>
                </a:moveTo>
                <a:cubicBezTo>
                  <a:pt x="1097282" y="5742"/>
                  <a:pt x="1441967" y="238301"/>
                  <a:pt x="1631811" y="769863"/>
                </a:cubicBezTo>
                <a:cubicBezTo>
                  <a:pt x="2306811" y="-1120137"/>
                  <a:pt x="4939311" y="769863"/>
                  <a:pt x="1631811" y="3199863"/>
                </a:cubicBezTo>
                <a:cubicBezTo>
                  <a:pt x="-745455" y="1453301"/>
                  <a:pt x="-54107" y="-14297"/>
                  <a:pt x="773454" y="106"/>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9" name="Rounded Rectangle 25">
            <a:extLst>
              <a:ext uri="{FF2B5EF4-FFF2-40B4-BE49-F238E27FC236}">
                <a16:creationId xmlns:a16="http://schemas.microsoft.com/office/drawing/2014/main" id="{3670F847-DF3C-29F4-A5A5-0C9E24C4EF11}"/>
              </a:ext>
            </a:extLst>
          </p:cNvPr>
          <p:cNvSpPr/>
          <p:nvPr/>
        </p:nvSpPr>
        <p:spPr>
          <a:xfrm>
            <a:off x="5341934" y="3901968"/>
            <a:ext cx="497670" cy="419433"/>
          </a:xfrm>
          <a:custGeom>
            <a:avLst/>
            <a:gdLst/>
            <a:ahLst/>
            <a:cxnLst/>
            <a:rect l="l" t="t" r="r" b="b"/>
            <a:pathLst>
              <a:path w="3240000" h="2730652">
                <a:moveTo>
                  <a:pt x="1452811" y="1541940"/>
                </a:moveTo>
                <a:lnTo>
                  <a:pt x="1452811" y="1831951"/>
                </a:lnTo>
                <a:lnTo>
                  <a:pt x="1162800" y="1831951"/>
                </a:lnTo>
                <a:lnTo>
                  <a:pt x="1162800" y="2166329"/>
                </a:lnTo>
                <a:lnTo>
                  <a:pt x="1452811" y="2166329"/>
                </a:lnTo>
                <a:lnTo>
                  <a:pt x="1452811" y="2456340"/>
                </a:lnTo>
                <a:lnTo>
                  <a:pt x="1787189" y="2456340"/>
                </a:lnTo>
                <a:lnTo>
                  <a:pt x="1787189" y="2166329"/>
                </a:lnTo>
                <a:lnTo>
                  <a:pt x="2077200" y="2166329"/>
                </a:lnTo>
                <a:lnTo>
                  <a:pt x="2077200" y="1831951"/>
                </a:lnTo>
                <a:lnTo>
                  <a:pt x="1787189" y="1831951"/>
                </a:lnTo>
                <a:lnTo>
                  <a:pt x="1787189" y="1541940"/>
                </a:lnTo>
                <a:close/>
                <a:moveTo>
                  <a:pt x="0" y="1278453"/>
                </a:moveTo>
                <a:lnTo>
                  <a:pt x="3240000" y="1278453"/>
                </a:lnTo>
                <a:lnTo>
                  <a:pt x="3240000" y="2376509"/>
                </a:lnTo>
                <a:cubicBezTo>
                  <a:pt x="3240000" y="2572097"/>
                  <a:pt x="3081445" y="2730652"/>
                  <a:pt x="2885857" y="2730652"/>
                </a:cubicBezTo>
                <a:lnTo>
                  <a:pt x="354143" y="2730652"/>
                </a:lnTo>
                <a:cubicBezTo>
                  <a:pt x="158555" y="2730652"/>
                  <a:pt x="0" y="2572097"/>
                  <a:pt x="0" y="2376509"/>
                </a:cubicBezTo>
                <a:close/>
                <a:moveTo>
                  <a:pt x="1001150" y="200505"/>
                </a:moveTo>
                <a:cubicBezTo>
                  <a:pt x="933045" y="200505"/>
                  <a:pt x="877834" y="255715"/>
                  <a:pt x="877834" y="323821"/>
                </a:cubicBezTo>
                <a:lnTo>
                  <a:pt x="877834" y="605836"/>
                </a:lnTo>
                <a:lnTo>
                  <a:pt x="2362163" y="605836"/>
                </a:lnTo>
                <a:lnTo>
                  <a:pt x="2362163" y="323821"/>
                </a:lnTo>
                <a:cubicBezTo>
                  <a:pt x="2362163" y="255715"/>
                  <a:pt x="2306952" y="200505"/>
                  <a:pt x="2238846" y="200505"/>
                </a:cubicBezTo>
                <a:close/>
                <a:moveTo>
                  <a:pt x="843301" y="0"/>
                </a:moveTo>
                <a:lnTo>
                  <a:pt x="2396696" y="0"/>
                </a:lnTo>
                <a:cubicBezTo>
                  <a:pt x="2488075" y="0"/>
                  <a:pt x="2562152" y="74077"/>
                  <a:pt x="2562152" y="165456"/>
                </a:cubicBezTo>
                <a:lnTo>
                  <a:pt x="2562152" y="605836"/>
                </a:lnTo>
                <a:lnTo>
                  <a:pt x="2885857" y="605836"/>
                </a:lnTo>
                <a:cubicBezTo>
                  <a:pt x="3081445" y="605836"/>
                  <a:pt x="3240000" y="764391"/>
                  <a:pt x="3240000" y="959979"/>
                </a:cubicBezTo>
                <a:lnTo>
                  <a:pt x="3240000" y="1134437"/>
                </a:lnTo>
                <a:lnTo>
                  <a:pt x="0" y="1134437"/>
                </a:lnTo>
                <a:lnTo>
                  <a:pt x="0" y="959979"/>
                </a:lnTo>
                <a:cubicBezTo>
                  <a:pt x="0" y="764391"/>
                  <a:pt x="158555" y="605836"/>
                  <a:pt x="354143" y="605836"/>
                </a:cubicBezTo>
                <a:lnTo>
                  <a:pt x="677845" y="605836"/>
                </a:lnTo>
                <a:lnTo>
                  <a:pt x="677845" y="165456"/>
                </a:lnTo>
                <a:cubicBezTo>
                  <a:pt x="677845" y="74077"/>
                  <a:pt x="751923" y="0"/>
                  <a:pt x="84330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0" name="Chord 32">
            <a:extLst>
              <a:ext uri="{FF2B5EF4-FFF2-40B4-BE49-F238E27FC236}">
                <a16:creationId xmlns:a16="http://schemas.microsoft.com/office/drawing/2014/main" id="{03A39DA9-86BD-25CB-4A97-FEB371CFFEBA}"/>
              </a:ext>
            </a:extLst>
          </p:cNvPr>
          <p:cNvSpPr/>
          <p:nvPr/>
        </p:nvSpPr>
        <p:spPr>
          <a:xfrm>
            <a:off x="4491944" y="3865031"/>
            <a:ext cx="497670" cy="493305"/>
          </a:xfrm>
          <a:custGeom>
            <a:avLst/>
            <a:gdLst/>
            <a:ahLst/>
            <a:cxnLst/>
            <a:rect l="l" t="t" r="r" b="b"/>
            <a:pathLst>
              <a:path w="3240000" h="3211580">
                <a:moveTo>
                  <a:pt x="991906" y="2959580"/>
                </a:moveTo>
                <a:lnTo>
                  <a:pt x="2193254" y="2959580"/>
                </a:lnTo>
                <a:cubicBezTo>
                  <a:pt x="2215674" y="2959580"/>
                  <a:pt x="2233849" y="2977755"/>
                  <a:pt x="2233849" y="3000175"/>
                </a:cubicBezTo>
                <a:lnTo>
                  <a:pt x="2233849" y="3170985"/>
                </a:lnTo>
                <a:cubicBezTo>
                  <a:pt x="2233849" y="3193405"/>
                  <a:pt x="2215674" y="3211580"/>
                  <a:pt x="2193254" y="3211580"/>
                </a:cubicBezTo>
                <a:lnTo>
                  <a:pt x="991906" y="3211580"/>
                </a:lnTo>
                <a:cubicBezTo>
                  <a:pt x="969486" y="3211580"/>
                  <a:pt x="951311" y="3193405"/>
                  <a:pt x="951311" y="3170985"/>
                </a:cubicBezTo>
                <a:lnTo>
                  <a:pt x="951311" y="3000175"/>
                </a:lnTo>
                <a:cubicBezTo>
                  <a:pt x="951311" y="2977755"/>
                  <a:pt x="969486" y="2959580"/>
                  <a:pt x="991906" y="2959580"/>
                </a:cubicBezTo>
                <a:close/>
                <a:moveTo>
                  <a:pt x="1439043" y="1763796"/>
                </a:moveTo>
                <a:lnTo>
                  <a:pt x="1439043" y="2067459"/>
                </a:lnTo>
                <a:lnTo>
                  <a:pt x="1135380" y="2067459"/>
                </a:lnTo>
                <a:lnTo>
                  <a:pt x="1135380" y="2374533"/>
                </a:lnTo>
                <a:lnTo>
                  <a:pt x="1439043" y="2374533"/>
                </a:lnTo>
                <a:lnTo>
                  <a:pt x="1439043" y="2678196"/>
                </a:lnTo>
                <a:lnTo>
                  <a:pt x="1746117" y="2678196"/>
                </a:lnTo>
                <a:lnTo>
                  <a:pt x="1746117" y="2374533"/>
                </a:lnTo>
                <a:lnTo>
                  <a:pt x="2049780" y="2374533"/>
                </a:lnTo>
                <a:lnTo>
                  <a:pt x="2049780" y="2067459"/>
                </a:lnTo>
                <a:lnTo>
                  <a:pt x="1746117" y="2067459"/>
                </a:lnTo>
                <a:lnTo>
                  <a:pt x="1746117" y="1763796"/>
                </a:lnTo>
                <a:close/>
                <a:moveTo>
                  <a:pt x="128358" y="1541040"/>
                </a:moveTo>
                <a:lnTo>
                  <a:pt x="3056915" y="1550917"/>
                </a:lnTo>
                <a:cubicBezTo>
                  <a:pt x="3061111" y="2078028"/>
                  <a:pt x="2781683" y="2566719"/>
                  <a:pt x="2325284" y="2830467"/>
                </a:cubicBezTo>
                <a:lnTo>
                  <a:pt x="2182018" y="2900953"/>
                </a:lnTo>
                <a:lnTo>
                  <a:pt x="1002135" y="2900953"/>
                </a:lnTo>
                <a:cubicBezTo>
                  <a:pt x="950374" y="2879821"/>
                  <a:pt x="900231" y="2854191"/>
                  <a:pt x="851341" y="2825496"/>
                </a:cubicBezTo>
                <a:cubicBezTo>
                  <a:pt x="396732" y="2558675"/>
                  <a:pt x="120607" y="2068110"/>
                  <a:pt x="128358" y="1541040"/>
                </a:cubicBezTo>
                <a:close/>
                <a:moveTo>
                  <a:pt x="61067" y="1230414"/>
                </a:moveTo>
                <a:lnTo>
                  <a:pt x="3178933" y="1230414"/>
                </a:lnTo>
                <a:cubicBezTo>
                  <a:pt x="3212659" y="1230414"/>
                  <a:pt x="3240000" y="1257755"/>
                  <a:pt x="3240000" y="1291481"/>
                </a:cubicBezTo>
                <a:lnTo>
                  <a:pt x="3240000" y="1421347"/>
                </a:lnTo>
                <a:cubicBezTo>
                  <a:pt x="3240000" y="1455073"/>
                  <a:pt x="3212659" y="1482414"/>
                  <a:pt x="3178933" y="1482414"/>
                </a:cubicBezTo>
                <a:lnTo>
                  <a:pt x="61067" y="1482414"/>
                </a:lnTo>
                <a:cubicBezTo>
                  <a:pt x="27341" y="1482414"/>
                  <a:pt x="0" y="1455073"/>
                  <a:pt x="0" y="1421347"/>
                </a:cubicBezTo>
                <a:lnTo>
                  <a:pt x="0" y="1291481"/>
                </a:lnTo>
                <a:cubicBezTo>
                  <a:pt x="0" y="1257755"/>
                  <a:pt x="27341" y="1230414"/>
                  <a:pt x="61067" y="1230414"/>
                </a:cubicBezTo>
                <a:close/>
                <a:moveTo>
                  <a:pt x="2481726" y="315922"/>
                </a:moveTo>
                <a:lnTo>
                  <a:pt x="2862412" y="696608"/>
                </a:lnTo>
                <a:lnTo>
                  <a:pt x="2420437" y="1138584"/>
                </a:lnTo>
                <a:lnTo>
                  <a:pt x="1659064" y="1138584"/>
                </a:lnTo>
                <a:close/>
                <a:moveTo>
                  <a:pt x="2730827" y="0"/>
                </a:moveTo>
                <a:cubicBezTo>
                  <a:pt x="2765703" y="0"/>
                  <a:pt x="2800581" y="13305"/>
                  <a:pt x="2827191" y="39915"/>
                </a:cubicBezTo>
                <a:lnTo>
                  <a:pt x="3143636" y="356360"/>
                </a:lnTo>
                <a:cubicBezTo>
                  <a:pt x="3196857" y="409581"/>
                  <a:pt x="3196857" y="495868"/>
                  <a:pt x="3143636" y="549088"/>
                </a:cubicBezTo>
                <a:lnTo>
                  <a:pt x="3082882" y="609843"/>
                </a:lnTo>
                <a:cubicBezTo>
                  <a:pt x="3029661" y="663063"/>
                  <a:pt x="2943375" y="663064"/>
                  <a:pt x="2890155" y="609843"/>
                </a:cubicBezTo>
                <a:lnTo>
                  <a:pt x="2573708" y="293397"/>
                </a:lnTo>
                <a:cubicBezTo>
                  <a:pt x="2520488" y="240176"/>
                  <a:pt x="2520488" y="153889"/>
                  <a:pt x="2573708" y="100669"/>
                </a:cubicBezTo>
                <a:lnTo>
                  <a:pt x="2634463" y="39914"/>
                </a:lnTo>
                <a:cubicBezTo>
                  <a:pt x="2661073" y="13305"/>
                  <a:pt x="2695950" y="0"/>
                  <a:pt x="273082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1" name="Rounded Rectangle 40">
            <a:extLst>
              <a:ext uri="{FF2B5EF4-FFF2-40B4-BE49-F238E27FC236}">
                <a16:creationId xmlns:a16="http://schemas.microsoft.com/office/drawing/2014/main" id="{7B0D82A0-95B9-65FD-7AC8-C8439C1902F4}"/>
              </a:ext>
            </a:extLst>
          </p:cNvPr>
          <p:cNvSpPr/>
          <p:nvPr/>
        </p:nvSpPr>
        <p:spPr>
          <a:xfrm rot="2942052">
            <a:off x="6998945" y="3865613"/>
            <a:ext cx="462604" cy="492140"/>
          </a:xfrm>
          <a:custGeom>
            <a:avLst/>
            <a:gdLst/>
            <a:ahLst/>
            <a:cxnLst/>
            <a:rect l="l" t="t" r="r" b="b"/>
            <a:pathLst>
              <a:path w="3011706" h="3204001">
                <a:moveTo>
                  <a:pt x="2432249" y="1011942"/>
                </a:moveTo>
                <a:cubicBezTo>
                  <a:pt x="2423608" y="1019482"/>
                  <a:pt x="2416303" y="1028841"/>
                  <a:pt x="2410966" y="1039800"/>
                </a:cubicBezTo>
                <a:lnTo>
                  <a:pt x="1969837" y="1945620"/>
                </a:lnTo>
                <a:cubicBezTo>
                  <a:pt x="1948488" y="1989457"/>
                  <a:pt x="1966719" y="2042300"/>
                  <a:pt x="2010556" y="2063648"/>
                </a:cubicBezTo>
                <a:cubicBezTo>
                  <a:pt x="2054392" y="2084996"/>
                  <a:pt x="2107235" y="2066766"/>
                  <a:pt x="2128583" y="2022929"/>
                </a:cubicBezTo>
                <a:lnTo>
                  <a:pt x="2569712" y="1117109"/>
                </a:lnTo>
                <a:cubicBezTo>
                  <a:pt x="2591061" y="1073271"/>
                  <a:pt x="2572830" y="1020430"/>
                  <a:pt x="2528993" y="999081"/>
                </a:cubicBezTo>
                <a:cubicBezTo>
                  <a:pt x="2496115" y="983070"/>
                  <a:pt x="2458172" y="989322"/>
                  <a:pt x="2432249" y="1011942"/>
                </a:cubicBezTo>
                <a:close/>
                <a:moveTo>
                  <a:pt x="1709549" y="1044955"/>
                </a:moveTo>
                <a:cubicBezTo>
                  <a:pt x="1978186" y="735551"/>
                  <a:pt x="2446780" y="702502"/>
                  <a:pt x="2756184" y="971139"/>
                </a:cubicBezTo>
                <a:cubicBezTo>
                  <a:pt x="3065588" y="1239776"/>
                  <a:pt x="3098636" y="1708370"/>
                  <a:pt x="2830000" y="2017774"/>
                </a:cubicBezTo>
                <a:cubicBezTo>
                  <a:pt x="2561363" y="2327178"/>
                  <a:pt x="2092769" y="2360227"/>
                  <a:pt x="1783365" y="2091590"/>
                </a:cubicBezTo>
                <a:cubicBezTo>
                  <a:pt x="1473960" y="1822953"/>
                  <a:pt x="1440912" y="1354359"/>
                  <a:pt x="1709549" y="1044955"/>
                </a:cubicBezTo>
                <a:close/>
                <a:moveTo>
                  <a:pt x="208197" y="1872243"/>
                </a:moveTo>
                <a:cubicBezTo>
                  <a:pt x="195168" y="1885273"/>
                  <a:pt x="187109" y="1903273"/>
                  <a:pt x="187109" y="1923155"/>
                </a:cubicBezTo>
                <a:lnTo>
                  <a:pt x="187109" y="2715155"/>
                </a:lnTo>
                <a:cubicBezTo>
                  <a:pt x="187109" y="2754920"/>
                  <a:pt x="219344" y="2787155"/>
                  <a:pt x="259109" y="2787155"/>
                </a:cubicBezTo>
                <a:cubicBezTo>
                  <a:pt x="298874" y="2787155"/>
                  <a:pt x="331109" y="2754920"/>
                  <a:pt x="331109" y="2715155"/>
                </a:cubicBezTo>
                <a:lnTo>
                  <a:pt x="331109" y="1923155"/>
                </a:lnTo>
                <a:cubicBezTo>
                  <a:pt x="331109" y="1883390"/>
                  <a:pt x="298874" y="1851155"/>
                  <a:pt x="259109" y="1851155"/>
                </a:cubicBezTo>
                <a:cubicBezTo>
                  <a:pt x="239226" y="1851156"/>
                  <a:pt x="221226" y="1859214"/>
                  <a:pt x="208197" y="1872243"/>
                </a:cubicBezTo>
                <a:close/>
                <a:moveTo>
                  <a:pt x="0" y="1625202"/>
                </a:moveTo>
                <a:cubicBezTo>
                  <a:pt x="418057" y="1737228"/>
                  <a:pt x="858998" y="1737384"/>
                  <a:pt x="1277606" y="1625336"/>
                </a:cubicBezTo>
                <a:cubicBezTo>
                  <a:pt x="1277605" y="1938624"/>
                  <a:pt x="1277605" y="2251911"/>
                  <a:pt x="1277605" y="2565198"/>
                </a:cubicBezTo>
                <a:cubicBezTo>
                  <a:pt x="1277605" y="2917999"/>
                  <a:pt x="991603" y="3204001"/>
                  <a:pt x="638802" y="3204001"/>
                </a:cubicBezTo>
                <a:lnTo>
                  <a:pt x="638803" y="3204000"/>
                </a:lnTo>
                <a:cubicBezTo>
                  <a:pt x="286002" y="3204000"/>
                  <a:pt x="0" y="2917999"/>
                  <a:pt x="0" y="2565197"/>
                </a:cubicBezTo>
                <a:close/>
                <a:moveTo>
                  <a:pt x="208197" y="459897"/>
                </a:moveTo>
                <a:cubicBezTo>
                  <a:pt x="195167" y="472926"/>
                  <a:pt x="187109" y="490926"/>
                  <a:pt x="187109" y="510808"/>
                </a:cubicBezTo>
                <a:lnTo>
                  <a:pt x="187109" y="1302808"/>
                </a:lnTo>
                <a:cubicBezTo>
                  <a:pt x="187109" y="1342573"/>
                  <a:pt x="219344" y="1374808"/>
                  <a:pt x="259109" y="1374808"/>
                </a:cubicBezTo>
                <a:cubicBezTo>
                  <a:pt x="298874" y="1374808"/>
                  <a:pt x="331109" y="1342573"/>
                  <a:pt x="331109" y="1302808"/>
                </a:cubicBezTo>
                <a:lnTo>
                  <a:pt x="331109" y="510808"/>
                </a:lnTo>
                <a:cubicBezTo>
                  <a:pt x="331109" y="471043"/>
                  <a:pt x="298874" y="438808"/>
                  <a:pt x="259109" y="438808"/>
                </a:cubicBezTo>
                <a:cubicBezTo>
                  <a:pt x="239226" y="438808"/>
                  <a:pt x="221226" y="446867"/>
                  <a:pt x="208197" y="459897"/>
                </a:cubicBezTo>
                <a:close/>
                <a:moveTo>
                  <a:pt x="187101" y="187101"/>
                </a:moveTo>
                <a:cubicBezTo>
                  <a:pt x="302701" y="71501"/>
                  <a:pt x="462402" y="0"/>
                  <a:pt x="638803" y="0"/>
                </a:cubicBezTo>
                <a:cubicBezTo>
                  <a:pt x="991604" y="0"/>
                  <a:pt x="1277606" y="286002"/>
                  <a:pt x="1277606" y="638803"/>
                </a:cubicBezTo>
                <a:lnTo>
                  <a:pt x="1277606" y="1497764"/>
                </a:lnTo>
                <a:cubicBezTo>
                  <a:pt x="859958" y="1616355"/>
                  <a:pt x="417375" y="1616210"/>
                  <a:pt x="0" y="1498771"/>
                </a:cubicBezTo>
                <a:lnTo>
                  <a:pt x="0" y="638803"/>
                </a:lnTo>
                <a:cubicBezTo>
                  <a:pt x="0" y="462403"/>
                  <a:pt x="71500" y="302702"/>
                  <a:pt x="187101" y="18710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2" name="Rounded Rectangle 7">
            <a:extLst>
              <a:ext uri="{FF2B5EF4-FFF2-40B4-BE49-F238E27FC236}">
                <a16:creationId xmlns:a16="http://schemas.microsoft.com/office/drawing/2014/main" id="{1CD339AC-60B0-9FC2-C7C3-52F88F3E0F5D}"/>
              </a:ext>
            </a:extLst>
          </p:cNvPr>
          <p:cNvSpPr>
            <a:spLocks noChangeAspect="1"/>
          </p:cNvSpPr>
          <p:nvPr/>
        </p:nvSpPr>
        <p:spPr>
          <a:xfrm rot="18924894" flipH="1">
            <a:off x="4659502" y="4897759"/>
            <a:ext cx="162556" cy="635774"/>
          </a:xfrm>
          <a:custGeom>
            <a:avLst/>
            <a:gdLst/>
            <a:ahLst/>
            <a:cxnLst/>
            <a:rect l="l" t="t" r="r" b="b"/>
            <a:pathLst>
              <a:path w="1081111" h="4228323">
                <a:moveTo>
                  <a:pt x="335224" y="1867922"/>
                </a:moveTo>
                <a:cubicBezTo>
                  <a:pt x="355105" y="1839562"/>
                  <a:pt x="441066" y="1818228"/>
                  <a:pt x="544096" y="1818228"/>
                </a:cubicBezTo>
                <a:cubicBezTo>
                  <a:pt x="661845" y="1818228"/>
                  <a:pt x="757300" y="1846093"/>
                  <a:pt x="757300" y="1880465"/>
                </a:cubicBezTo>
                <a:lnTo>
                  <a:pt x="754850" y="1887560"/>
                </a:lnTo>
                <a:lnTo>
                  <a:pt x="757869" y="1887560"/>
                </a:lnTo>
                <a:lnTo>
                  <a:pt x="757869" y="2839818"/>
                </a:lnTo>
                <a:cubicBezTo>
                  <a:pt x="757869" y="2972331"/>
                  <a:pt x="662287" y="3079754"/>
                  <a:pt x="544381" y="3079754"/>
                </a:cubicBezTo>
                <a:cubicBezTo>
                  <a:pt x="426475" y="3079754"/>
                  <a:pt x="330892" y="2972330"/>
                  <a:pt x="330892" y="2839818"/>
                </a:cubicBezTo>
                <a:cubicBezTo>
                  <a:pt x="330892" y="2522399"/>
                  <a:pt x="330893" y="2204979"/>
                  <a:pt x="330893" y="1887560"/>
                </a:cubicBezTo>
                <a:lnTo>
                  <a:pt x="333343" y="1887560"/>
                </a:lnTo>
                <a:cubicBezTo>
                  <a:pt x="331423" y="1885549"/>
                  <a:pt x="330893" y="1883025"/>
                  <a:pt x="330893" y="1880465"/>
                </a:cubicBezTo>
                <a:cubicBezTo>
                  <a:pt x="330893" y="1876168"/>
                  <a:pt x="332384" y="1871973"/>
                  <a:pt x="335224" y="1867922"/>
                </a:cubicBezTo>
                <a:close/>
                <a:moveTo>
                  <a:pt x="40017" y="122059"/>
                </a:moveTo>
                <a:cubicBezTo>
                  <a:pt x="33211" y="132011"/>
                  <a:pt x="29637" y="142314"/>
                  <a:pt x="29637" y="152868"/>
                </a:cubicBezTo>
                <a:cubicBezTo>
                  <a:pt x="29637" y="201406"/>
                  <a:pt x="105246" y="244661"/>
                  <a:pt x="223474" y="271871"/>
                </a:cubicBezTo>
                <a:lnTo>
                  <a:pt x="259635" y="468058"/>
                </a:lnTo>
                <a:cubicBezTo>
                  <a:pt x="103865" y="495856"/>
                  <a:pt x="0" y="547115"/>
                  <a:pt x="0" y="605632"/>
                </a:cubicBezTo>
                <a:cubicBezTo>
                  <a:pt x="0" y="658669"/>
                  <a:pt x="85325" y="705745"/>
                  <a:pt x="217400" y="734580"/>
                </a:cubicBezTo>
                <a:lnTo>
                  <a:pt x="217063" y="737117"/>
                </a:lnTo>
                <a:lnTo>
                  <a:pt x="217063" y="2943282"/>
                </a:lnTo>
                <a:cubicBezTo>
                  <a:pt x="217063" y="3039089"/>
                  <a:pt x="294931" y="3121078"/>
                  <a:pt x="405721" y="3153265"/>
                </a:cubicBezTo>
                <a:cubicBezTo>
                  <a:pt x="400324" y="3160310"/>
                  <a:pt x="397646" y="3168520"/>
                  <a:pt x="397646" y="3177204"/>
                </a:cubicBezTo>
                <a:lnTo>
                  <a:pt x="397646" y="3194256"/>
                </a:lnTo>
                <a:cubicBezTo>
                  <a:pt x="397646" y="3224314"/>
                  <a:pt x="429716" y="3248680"/>
                  <a:pt x="469276" y="3248680"/>
                </a:cubicBezTo>
                <a:lnTo>
                  <a:pt x="496274" y="3248680"/>
                </a:lnTo>
                <a:cubicBezTo>
                  <a:pt x="503831" y="3569617"/>
                  <a:pt x="518631" y="3867052"/>
                  <a:pt x="514761" y="4228323"/>
                </a:cubicBezTo>
                <a:lnTo>
                  <a:pt x="577573" y="4091802"/>
                </a:lnTo>
                <a:cubicBezTo>
                  <a:pt x="580481" y="3794896"/>
                  <a:pt x="583388" y="3537508"/>
                  <a:pt x="586278" y="3248680"/>
                </a:cubicBezTo>
                <a:lnTo>
                  <a:pt x="611834" y="3248680"/>
                </a:lnTo>
                <a:cubicBezTo>
                  <a:pt x="651395" y="3248680"/>
                  <a:pt x="683465" y="3224314"/>
                  <a:pt x="683465" y="3194256"/>
                </a:cubicBezTo>
                <a:lnTo>
                  <a:pt x="683465" y="3177205"/>
                </a:lnTo>
                <a:cubicBezTo>
                  <a:pt x="683465" y="3168518"/>
                  <a:pt x="680787" y="3160307"/>
                  <a:pt x="675388" y="3153262"/>
                </a:cubicBezTo>
                <a:cubicBezTo>
                  <a:pt x="786180" y="3121079"/>
                  <a:pt x="864048" y="3039089"/>
                  <a:pt x="864048" y="2943282"/>
                </a:cubicBezTo>
                <a:lnTo>
                  <a:pt x="864048" y="737117"/>
                </a:lnTo>
                <a:cubicBezTo>
                  <a:pt x="864048" y="736269"/>
                  <a:pt x="864042" y="735422"/>
                  <a:pt x="863712" y="734579"/>
                </a:cubicBezTo>
                <a:cubicBezTo>
                  <a:pt x="995786" y="705744"/>
                  <a:pt x="1081111" y="658669"/>
                  <a:pt x="1081111" y="605632"/>
                </a:cubicBezTo>
                <a:cubicBezTo>
                  <a:pt x="1081111" y="547115"/>
                  <a:pt x="977246" y="495856"/>
                  <a:pt x="821477" y="468058"/>
                </a:cubicBezTo>
                <a:lnTo>
                  <a:pt x="857637" y="271871"/>
                </a:lnTo>
                <a:cubicBezTo>
                  <a:pt x="975865" y="244661"/>
                  <a:pt x="1051474" y="201406"/>
                  <a:pt x="1051474" y="152868"/>
                </a:cubicBezTo>
                <a:cubicBezTo>
                  <a:pt x="1051474" y="68441"/>
                  <a:pt x="822728" y="0"/>
                  <a:pt x="540555" y="0"/>
                </a:cubicBezTo>
                <a:cubicBezTo>
                  <a:pt x="293654" y="0"/>
                  <a:pt x="87658" y="52400"/>
                  <a:pt x="40017" y="12205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43" name="Rounded Rectangle 17">
            <a:extLst>
              <a:ext uri="{FF2B5EF4-FFF2-40B4-BE49-F238E27FC236}">
                <a16:creationId xmlns:a16="http://schemas.microsoft.com/office/drawing/2014/main" id="{EC1C2706-65BD-FB48-CD6F-1569D7779C33}"/>
              </a:ext>
            </a:extLst>
          </p:cNvPr>
          <p:cNvSpPr>
            <a:spLocks noChangeAspect="1"/>
          </p:cNvSpPr>
          <p:nvPr/>
        </p:nvSpPr>
        <p:spPr>
          <a:xfrm>
            <a:off x="9516272" y="3846777"/>
            <a:ext cx="332990" cy="529812"/>
          </a:xfrm>
          <a:custGeom>
            <a:avLst/>
            <a:gdLst/>
            <a:ahLst/>
            <a:cxnLst/>
            <a:rect l="l" t="t" r="r" b="b"/>
            <a:pathLst>
              <a:path w="2016224" h="3207971">
                <a:moveTo>
                  <a:pt x="854575" y="1382799"/>
                </a:moveTo>
                <a:lnTo>
                  <a:pt x="854575" y="1686462"/>
                </a:lnTo>
                <a:lnTo>
                  <a:pt x="550912" y="1686462"/>
                </a:lnTo>
                <a:lnTo>
                  <a:pt x="550912" y="1993536"/>
                </a:lnTo>
                <a:lnTo>
                  <a:pt x="854575" y="1993536"/>
                </a:lnTo>
                <a:lnTo>
                  <a:pt x="854575" y="2297199"/>
                </a:lnTo>
                <a:lnTo>
                  <a:pt x="1161649" y="2297199"/>
                </a:lnTo>
                <a:lnTo>
                  <a:pt x="1161649" y="1993536"/>
                </a:lnTo>
                <a:lnTo>
                  <a:pt x="1465312" y="1993536"/>
                </a:lnTo>
                <a:lnTo>
                  <a:pt x="1465312" y="1686462"/>
                </a:lnTo>
                <a:lnTo>
                  <a:pt x="1161649" y="1686462"/>
                </a:lnTo>
                <a:lnTo>
                  <a:pt x="1161649" y="1382799"/>
                </a:lnTo>
                <a:close/>
                <a:moveTo>
                  <a:pt x="397285" y="941591"/>
                </a:moveTo>
                <a:lnTo>
                  <a:pt x="1618940" y="941591"/>
                </a:lnTo>
                <a:lnTo>
                  <a:pt x="1618940" y="2738407"/>
                </a:lnTo>
                <a:lnTo>
                  <a:pt x="397285" y="2738407"/>
                </a:lnTo>
                <a:close/>
                <a:moveTo>
                  <a:pt x="305673" y="849979"/>
                </a:moveTo>
                <a:lnTo>
                  <a:pt x="305673" y="2830019"/>
                </a:lnTo>
                <a:lnTo>
                  <a:pt x="1710552" y="2830019"/>
                </a:lnTo>
                <a:lnTo>
                  <a:pt x="1710552" y="849979"/>
                </a:lnTo>
                <a:close/>
                <a:moveTo>
                  <a:pt x="240515" y="472027"/>
                </a:moveTo>
                <a:lnTo>
                  <a:pt x="1775709" y="472027"/>
                </a:lnTo>
                <a:cubicBezTo>
                  <a:pt x="1908542" y="472027"/>
                  <a:pt x="2016224" y="579709"/>
                  <a:pt x="2016224" y="712542"/>
                </a:cubicBezTo>
                <a:lnTo>
                  <a:pt x="2016224" y="2967456"/>
                </a:lnTo>
                <a:cubicBezTo>
                  <a:pt x="2016224" y="3100289"/>
                  <a:pt x="1908542" y="3207971"/>
                  <a:pt x="1775709" y="3207971"/>
                </a:cubicBezTo>
                <a:lnTo>
                  <a:pt x="240515" y="3207971"/>
                </a:lnTo>
                <a:cubicBezTo>
                  <a:pt x="107682" y="3207971"/>
                  <a:pt x="0" y="3100289"/>
                  <a:pt x="0" y="2967456"/>
                </a:cubicBezTo>
                <a:lnTo>
                  <a:pt x="0" y="712542"/>
                </a:lnTo>
                <a:cubicBezTo>
                  <a:pt x="0" y="579709"/>
                  <a:pt x="107682" y="472027"/>
                  <a:pt x="240515" y="472027"/>
                </a:cubicBezTo>
                <a:close/>
                <a:moveTo>
                  <a:pt x="515787" y="0"/>
                </a:moveTo>
                <a:lnTo>
                  <a:pt x="1500437" y="0"/>
                </a:lnTo>
                <a:cubicBezTo>
                  <a:pt x="1541893" y="0"/>
                  <a:pt x="1575500" y="33607"/>
                  <a:pt x="1575500" y="75063"/>
                </a:cubicBezTo>
                <a:lnTo>
                  <a:pt x="1575500" y="367990"/>
                </a:lnTo>
                <a:lnTo>
                  <a:pt x="440724" y="367990"/>
                </a:lnTo>
                <a:lnTo>
                  <a:pt x="440724" y="75063"/>
                </a:lnTo>
                <a:cubicBezTo>
                  <a:pt x="440724" y="33607"/>
                  <a:pt x="474331" y="0"/>
                  <a:pt x="51578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4" name="Oval 21">
            <a:extLst>
              <a:ext uri="{FF2B5EF4-FFF2-40B4-BE49-F238E27FC236}">
                <a16:creationId xmlns:a16="http://schemas.microsoft.com/office/drawing/2014/main" id="{486949DD-6CFD-FDBF-C176-FA77F510116D}"/>
              </a:ext>
            </a:extLst>
          </p:cNvPr>
          <p:cNvSpPr>
            <a:spLocks noChangeAspect="1"/>
          </p:cNvSpPr>
          <p:nvPr/>
        </p:nvSpPr>
        <p:spPr>
          <a:xfrm>
            <a:off x="7798607" y="3846777"/>
            <a:ext cx="529812" cy="529812"/>
          </a:xfrm>
          <a:custGeom>
            <a:avLst/>
            <a:gdLst/>
            <a:ahLst/>
            <a:cxnLst/>
            <a:rect l="l" t="t" r="r" b="b"/>
            <a:pathLst>
              <a:path w="3240000" h="3240000">
                <a:moveTo>
                  <a:pt x="1799999" y="306000"/>
                </a:moveTo>
                <a:lnTo>
                  <a:pt x="1440000" y="306000"/>
                </a:lnTo>
                <a:lnTo>
                  <a:pt x="1440000" y="1308231"/>
                </a:lnTo>
                <a:lnTo>
                  <a:pt x="572043" y="807116"/>
                </a:lnTo>
                <a:lnTo>
                  <a:pt x="392043" y="1118885"/>
                </a:lnTo>
                <a:lnTo>
                  <a:pt x="1260000" y="1620000"/>
                </a:lnTo>
                <a:lnTo>
                  <a:pt x="392043" y="2121116"/>
                </a:lnTo>
                <a:lnTo>
                  <a:pt x="572043" y="2432885"/>
                </a:lnTo>
                <a:lnTo>
                  <a:pt x="1440000" y="1931769"/>
                </a:lnTo>
                <a:lnTo>
                  <a:pt x="1440000" y="2934000"/>
                </a:lnTo>
                <a:lnTo>
                  <a:pt x="1800000" y="2934000"/>
                </a:lnTo>
                <a:lnTo>
                  <a:pt x="1800000" y="1931769"/>
                </a:lnTo>
                <a:lnTo>
                  <a:pt x="2667957" y="2432884"/>
                </a:lnTo>
                <a:lnTo>
                  <a:pt x="2847957" y="2121116"/>
                </a:lnTo>
                <a:lnTo>
                  <a:pt x="1980000" y="1620000"/>
                </a:lnTo>
                <a:lnTo>
                  <a:pt x="2847958" y="1118885"/>
                </a:lnTo>
                <a:lnTo>
                  <a:pt x="2667957" y="807116"/>
                </a:lnTo>
                <a:lnTo>
                  <a:pt x="1800000" y="1308231"/>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5" name="Oval 25">
            <a:extLst>
              <a:ext uri="{FF2B5EF4-FFF2-40B4-BE49-F238E27FC236}">
                <a16:creationId xmlns:a16="http://schemas.microsoft.com/office/drawing/2014/main" id="{97E311F8-A3DD-A2FF-8E92-6D027E5237E5}"/>
              </a:ext>
            </a:extLst>
          </p:cNvPr>
          <p:cNvSpPr>
            <a:spLocks noChangeAspect="1"/>
          </p:cNvSpPr>
          <p:nvPr/>
        </p:nvSpPr>
        <p:spPr>
          <a:xfrm>
            <a:off x="8637676" y="3846777"/>
            <a:ext cx="529090" cy="529812"/>
          </a:xfrm>
          <a:custGeom>
            <a:avLst/>
            <a:gdLst/>
            <a:ahLst/>
            <a:cxnLst/>
            <a:rect l="l" t="t" r="r" b="b"/>
            <a:pathLst>
              <a:path w="3225370" h="3229762">
                <a:moveTo>
                  <a:pt x="1355872" y="0"/>
                </a:moveTo>
                <a:cubicBezTo>
                  <a:pt x="1564636" y="0"/>
                  <a:pt x="1733872" y="169236"/>
                  <a:pt x="1733872" y="378000"/>
                </a:cubicBezTo>
                <a:cubicBezTo>
                  <a:pt x="1733872" y="530834"/>
                  <a:pt x="1643169" y="662483"/>
                  <a:pt x="1512292" y="721255"/>
                </a:cubicBezTo>
                <a:lnTo>
                  <a:pt x="1607042" y="1169019"/>
                </a:lnTo>
                <a:cubicBezTo>
                  <a:pt x="1611319" y="1167786"/>
                  <a:pt x="1615651" y="1167712"/>
                  <a:pt x="1620000" y="1167712"/>
                </a:cubicBezTo>
                <a:cubicBezTo>
                  <a:pt x="1828764" y="1167712"/>
                  <a:pt x="1998000" y="1336948"/>
                  <a:pt x="1998000" y="1545712"/>
                </a:cubicBezTo>
                <a:lnTo>
                  <a:pt x="1996362" y="1567711"/>
                </a:lnTo>
                <a:lnTo>
                  <a:pt x="2525816" y="1711728"/>
                </a:lnTo>
                <a:cubicBezTo>
                  <a:pt x="2591164" y="1602543"/>
                  <a:pt x="2710810" y="1530128"/>
                  <a:pt x="2847370" y="1530128"/>
                </a:cubicBezTo>
                <a:cubicBezTo>
                  <a:pt x="3056134" y="1530128"/>
                  <a:pt x="3225370" y="1699364"/>
                  <a:pt x="3225370" y="1908128"/>
                </a:cubicBezTo>
                <a:cubicBezTo>
                  <a:pt x="3225370" y="2116892"/>
                  <a:pt x="3056134" y="2286128"/>
                  <a:pt x="2847370" y="2286128"/>
                </a:cubicBezTo>
                <a:cubicBezTo>
                  <a:pt x="2638606" y="2286128"/>
                  <a:pt x="2469370" y="2116892"/>
                  <a:pt x="2469370" y="1908128"/>
                </a:cubicBezTo>
                <a:lnTo>
                  <a:pt x="2475505" y="1847275"/>
                </a:lnTo>
                <a:lnTo>
                  <a:pt x="1957861" y="1706471"/>
                </a:lnTo>
                <a:cubicBezTo>
                  <a:pt x="1922674" y="1789256"/>
                  <a:pt x="1855841" y="1854310"/>
                  <a:pt x="1773397" y="1890608"/>
                </a:cubicBezTo>
                <a:lnTo>
                  <a:pt x="1908290" y="2478637"/>
                </a:lnTo>
                <a:cubicBezTo>
                  <a:pt x="2094333" y="2500701"/>
                  <a:pt x="2237929" y="2659462"/>
                  <a:pt x="2237929" y="2851762"/>
                </a:cubicBezTo>
                <a:cubicBezTo>
                  <a:pt x="2237929" y="3060526"/>
                  <a:pt x="2068693" y="3229762"/>
                  <a:pt x="1859929" y="3229762"/>
                </a:cubicBezTo>
                <a:cubicBezTo>
                  <a:pt x="1651165" y="3229762"/>
                  <a:pt x="1481929" y="3060526"/>
                  <a:pt x="1481929" y="2851762"/>
                </a:cubicBezTo>
                <a:cubicBezTo>
                  <a:pt x="1481929" y="2676759"/>
                  <a:pt x="1600854" y="2529533"/>
                  <a:pt x="1762693" y="2487978"/>
                </a:cubicBezTo>
                <a:lnTo>
                  <a:pt x="1632951" y="1922407"/>
                </a:lnTo>
                <a:cubicBezTo>
                  <a:pt x="1628677" y="1923639"/>
                  <a:pt x="1624347" y="1923712"/>
                  <a:pt x="1620000" y="1923712"/>
                </a:cubicBezTo>
                <a:cubicBezTo>
                  <a:pt x="1474614" y="1923712"/>
                  <a:pt x="1348399" y="1841634"/>
                  <a:pt x="1286703" y="1720478"/>
                </a:cubicBezTo>
                <a:lnTo>
                  <a:pt x="726463" y="1950491"/>
                </a:lnTo>
                <a:cubicBezTo>
                  <a:pt x="745503" y="1995553"/>
                  <a:pt x="756000" y="2045092"/>
                  <a:pt x="756000" y="2097083"/>
                </a:cubicBezTo>
                <a:cubicBezTo>
                  <a:pt x="756000" y="2305847"/>
                  <a:pt x="586764" y="2475083"/>
                  <a:pt x="378000" y="2475083"/>
                </a:cubicBezTo>
                <a:cubicBezTo>
                  <a:pt x="169236" y="2475083"/>
                  <a:pt x="0" y="2305847"/>
                  <a:pt x="0" y="2097083"/>
                </a:cubicBezTo>
                <a:cubicBezTo>
                  <a:pt x="0" y="1888319"/>
                  <a:pt x="169236" y="1719083"/>
                  <a:pt x="378000" y="1719083"/>
                </a:cubicBezTo>
                <a:cubicBezTo>
                  <a:pt x="481765" y="1719083"/>
                  <a:pt x="575764" y="1760894"/>
                  <a:pt x="643957" y="1828700"/>
                </a:cubicBezTo>
                <a:lnTo>
                  <a:pt x="1245626" y="1581679"/>
                </a:lnTo>
                <a:cubicBezTo>
                  <a:pt x="1242578" y="1569964"/>
                  <a:pt x="1242000" y="1557905"/>
                  <a:pt x="1242000" y="1545712"/>
                </a:cubicBezTo>
                <a:cubicBezTo>
                  <a:pt x="1242000" y="1391666"/>
                  <a:pt x="1334148" y="1259142"/>
                  <a:pt x="1466584" y="1200827"/>
                </a:cubicBezTo>
                <a:lnTo>
                  <a:pt x="1372109" y="754363"/>
                </a:lnTo>
                <a:cubicBezTo>
                  <a:pt x="1366762" y="755885"/>
                  <a:pt x="1361331" y="756000"/>
                  <a:pt x="1355872" y="756000"/>
                </a:cubicBezTo>
                <a:cubicBezTo>
                  <a:pt x="1147108" y="756000"/>
                  <a:pt x="977872" y="586764"/>
                  <a:pt x="977872" y="378000"/>
                </a:cubicBezTo>
                <a:cubicBezTo>
                  <a:pt x="977872" y="169236"/>
                  <a:pt x="1147108" y="0"/>
                  <a:pt x="135587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6" name="Block Arc 20">
            <a:extLst>
              <a:ext uri="{FF2B5EF4-FFF2-40B4-BE49-F238E27FC236}">
                <a16:creationId xmlns:a16="http://schemas.microsoft.com/office/drawing/2014/main" id="{0AF703AC-83C9-7BB9-CA39-5C6EE8A52F83}"/>
              </a:ext>
            </a:extLst>
          </p:cNvPr>
          <p:cNvSpPr>
            <a:spLocks noChangeAspect="1"/>
          </p:cNvSpPr>
          <p:nvPr/>
        </p:nvSpPr>
        <p:spPr>
          <a:xfrm rot="10800000">
            <a:off x="3658487" y="4950739"/>
            <a:ext cx="488619" cy="529812"/>
          </a:xfrm>
          <a:custGeom>
            <a:avLst/>
            <a:gdLst/>
            <a:ahLst/>
            <a:cxnLst/>
            <a:rect l="l" t="t" r="r" b="b"/>
            <a:pathLst>
              <a:path w="2958558" h="3207983">
                <a:moveTo>
                  <a:pt x="376920" y="2960896"/>
                </a:moveTo>
                <a:cubicBezTo>
                  <a:pt x="266613" y="2960896"/>
                  <a:pt x="177192" y="2871475"/>
                  <a:pt x="177192" y="2761168"/>
                </a:cubicBezTo>
                <a:cubicBezTo>
                  <a:pt x="177192" y="2650861"/>
                  <a:pt x="266613" y="2561440"/>
                  <a:pt x="376920" y="2561440"/>
                </a:cubicBezTo>
                <a:cubicBezTo>
                  <a:pt x="487227" y="2561440"/>
                  <a:pt x="576648" y="2650861"/>
                  <a:pt x="576648" y="2761168"/>
                </a:cubicBezTo>
                <a:cubicBezTo>
                  <a:pt x="576648" y="2871475"/>
                  <a:pt x="487227" y="2960896"/>
                  <a:pt x="376920" y="2960896"/>
                </a:cubicBezTo>
                <a:close/>
                <a:moveTo>
                  <a:pt x="376921" y="3072323"/>
                </a:moveTo>
                <a:cubicBezTo>
                  <a:pt x="539434" y="3072323"/>
                  <a:pt x="671176" y="2940581"/>
                  <a:pt x="671176" y="2778068"/>
                </a:cubicBezTo>
                <a:cubicBezTo>
                  <a:pt x="671176" y="2615555"/>
                  <a:pt x="539434" y="2483813"/>
                  <a:pt x="376921" y="2483813"/>
                </a:cubicBezTo>
                <a:cubicBezTo>
                  <a:pt x="214408" y="2483813"/>
                  <a:pt x="82666" y="2615555"/>
                  <a:pt x="82666" y="2778068"/>
                </a:cubicBezTo>
                <a:cubicBezTo>
                  <a:pt x="82666" y="2940581"/>
                  <a:pt x="214408" y="3072323"/>
                  <a:pt x="376921" y="3072323"/>
                </a:cubicBezTo>
                <a:close/>
                <a:moveTo>
                  <a:pt x="2379939" y="3207575"/>
                </a:moveTo>
                <a:cubicBezTo>
                  <a:pt x="2342159" y="3210380"/>
                  <a:pt x="2303308" y="3198772"/>
                  <a:pt x="2272342" y="3172087"/>
                </a:cubicBezTo>
                <a:cubicBezTo>
                  <a:pt x="2210411" y="3118717"/>
                  <a:pt x="2203469" y="3025247"/>
                  <a:pt x="2256839" y="2963315"/>
                </a:cubicBezTo>
                <a:cubicBezTo>
                  <a:pt x="2292137" y="2922355"/>
                  <a:pt x="2344975" y="2905450"/>
                  <a:pt x="2394194" y="2916618"/>
                </a:cubicBezTo>
                <a:lnTo>
                  <a:pt x="2482323" y="2842744"/>
                </a:lnTo>
                <a:lnTo>
                  <a:pt x="2486558" y="2847797"/>
                </a:lnTo>
                <a:cubicBezTo>
                  <a:pt x="2638916" y="2767056"/>
                  <a:pt x="2628462" y="2744879"/>
                  <a:pt x="2689889" y="2690172"/>
                </a:cubicBezTo>
                <a:cubicBezTo>
                  <a:pt x="2722819" y="2655246"/>
                  <a:pt x="2732363" y="2657367"/>
                  <a:pt x="2726376" y="2568558"/>
                </a:cubicBezTo>
                <a:lnTo>
                  <a:pt x="2730335" y="2568172"/>
                </a:lnTo>
                <a:lnTo>
                  <a:pt x="2726098" y="2568172"/>
                </a:lnTo>
                <a:lnTo>
                  <a:pt x="2726098" y="2140027"/>
                </a:lnTo>
                <a:lnTo>
                  <a:pt x="2686068" y="2140105"/>
                </a:lnTo>
                <a:cubicBezTo>
                  <a:pt x="2685662" y="1932305"/>
                  <a:pt x="2574529" y="1740506"/>
                  <a:pt x="2394530" y="1636956"/>
                </a:cubicBezTo>
                <a:cubicBezTo>
                  <a:pt x="2214320" y="1533284"/>
                  <a:pt x="1992511" y="1533845"/>
                  <a:pt x="1812826" y="1638426"/>
                </a:cubicBezTo>
                <a:cubicBezTo>
                  <a:pt x="1633353" y="1742884"/>
                  <a:pt x="1523189" y="1935240"/>
                  <a:pt x="1523830" y="2143038"/>
                </a:cubicBezTo>
                <a:lnTo>
                  <a:pt x="1483625" y="2143162"/>
                </a:lnTo>
                <a:lnTo>
                  <a:pt x="1483625" y="2568172"/>
                </a:lnTo>
                <a:lnTo>
                  <a:pt x="1479388" y="2568172"/>
                </a:lnTo>
                <a:lnTo>
                  <a:pt x="1483347" y="2568558"/>
                </a:lnTo>
                <a:cubicBezTo>
                  <a:pt x="1477359" y="2657367"/>
                  <a:pt x="1486903" y="2655246"/>
                  <a:pt x="1519833" y="2690172"/>
                </a:cubicBezTo>
                <a:cubicBezTo>
                  <a:pt x="1581261" y="2744879"/>
                  <a:pt x="1570806" y="2767057"/>
                  <a:pt x="1723166" y="2847797"/>
                </a:cubicBezTo>
                <a:lnTo>
                  <a:pt x="1727402" y="2842744"/>
                </a:lnTo>
                <a:lnTo>
                  <a:pt x="1815530" y="2916618"/>
                </a:lnTo>
                <a:cubicBezTo>
                  <a:pt x="1864749" y="2905450"/>
                  <a:pt x="1917587" y="2922356"/>
                  <a:pt x="1952884" y="2963315"/>
                </a:cubicBezTo>
                <a:cubicBezTo>
                  <a:pt x="2006254" y="3025247"/>
                  <a:pt x="1999313" y="3118717"/>
                  <a:pt x="1937381" y="3172087"/>
                </a:cubicBezTo>
                <a:cubicBezTo>
                  <a:pt x="1906416" y="3198772"/>
                  <a:pt x="1867565" y="3210380"/>
                  <a:pt x="1829785" y="3207575"/>
                </a:cubicBezTo>
                <a:cubicBezTo>
                  <a:pt x="1792004" y="3204769"/>
                  <a:pt x="1755294" y="3187551"/>
                  <a:pt x="1728609" y="3156586"/>
                </a:cubicBezTo>
                <a:cubicBezTo>
                  <a:pt x="1704170" y="3128225"/>
                  <a:pt x="1692377" y="3093251"/>
                  <a:pt x="1694258" y="3058558"/>
                </a:cubicBezTo>
                <a:lnTo>
                  <a:pt x="1607474" y="2985811"/>
                </a:lnTo>
                <a:lnTo>
                  <a:pt x="1609754" y="2983092"/>
                </a:lnTo>
                <a:cubicBezTo>
                  <a:pt x="1505378" y="2914609"/>
                  <a:pt x="1454899" y="2874388"/>
                  <a:pt x="1372959" y="2808609"/>
                </a:cubicBezTo>
                <a:cubicBezTo>
                  <a:pt x="1301402" y="2768123"/>
                  <a:pt x="1295976" y="2652344"/>
                  <a:pt x="1300245" y="2568172"/>
                </a:cubicBezTo>
                <a:lnTo>
                  <a:pt x="1296941" y="2568172"/>
                </a:lnTo>
                <a:lnTo>
                  <a:pt x="1296941" y="2143739"/>
                </a:lnTo>
                <a:lnTo>
                  <a:pt x="1251342" y="2143880"/>
                </a:lnTo>
                <a:cubicBezTo>
                  <a:pt x="1250400" y="1838694"/>
                  <a:pt x="1412261" y="1556194"/>
                  <a:pt x="1675942" y="1402813"/>
                </a:cubicBezTo>
                <a:cubicBezTo>
                  <a:pt x="1778114" y="1343381"/>
                  <a:pt x="1889554" y="1306836"/>
                  <a:pt x="2003205" y="1293823"/>
                </a:cubicBezTo>
                <a:lnTo>
                  <a:pt x="2003205" y="878785"/>
                </a:lnTo>
                <a:lnTo>
                  <a:pt x="1998176" y="878621"/>
                </a:lnTo>
                <a:cubicBezTo>
                  <a:pt x="2009560" y="630102"/>
                  <a:pt x="1847671" y="398939"/>
                  <a:pt x="1584243" y="287563"/>
                </a:cubicBezTo>
                <a:cubicBezTo>
                  <a:pt x="1373323" y="198386"/>
                  <a:pt x="1125012" y="198092"/>
                  <a:pt x="913796" y="286769"/>
                </a:cubicBezTo>
                <a:cubicBezTo>
                  <a:pt x="650203" y="397436"/>
                  <a:pt x="487575" y="627955"/>
                  <a:pt x="497878" y="876315"/>
                </a:cubicBezTo>
                <a:lnTo>
                  <a:pt x="492947" y="876461"/>
                </a:lnTo>
                <a:lnTo>
                  <a:pt x="492947" y="2424958"/>
                </a:lnTo>
                <a:cubicBezTo>
                  <a:pt x="646520" y="2471832"/>
                  <a:pt x="757382" y="2615059"/>
                  <a:pt x="757382" y="2784179"/>
                </a:cubicBezTo>
                <a:cubicBezTo>
                  <a:pt x="757382" y="2993324"/>
                  <a:pt x="587836" y="3162870"/>
                  <a:pt x="378691" y="3162870"/>
                </a:cubicBezTo>
                <a:cubicBezTo>
                  <a:pt x="169546" y="3162870"/>
                  <a:pt x="0" y="2993324"/>
                  <a:pt x="0" y="2784179"/>
                </a:cubicBezTo>
                <a:cubicBezTo>
                  <a:pt x="0" y="2610447"/>
                  <a:pt x="116991" y="2464039"/>
                  <a:pt x="276947" y="2421074"/>
                </a:cubicBezTo>
                <a:lnTo>
                  <a:pt x="276947" y="783746"/>
                </a:lnTo>
                <a:lnTo>
                  <a:pt x="281758" y="783746"/>
                </a:lnTo>
                <a:cubicBezTo>
                  <a:pt x="307533" y="493124"/>
                  <a:pt x="502412" y="231983"/>
                  <a:pt x="801266" y="95774"/>
                </a:cubicBezTo>
                <a:cubicBezTo>
                  <a:pt x="1082323" y="-32324"/>
                  <a:pt x="1416727" y="-31901"/>
                  <a:pt x="1697364" y="96907"/>
                </a:cubicBezTo>
                <a:cubicBezTo>
                  <a:pt x="1994951" y="233494"/>
                  <a:pt x="2188714" y="494056"/>
                  <a:pt x="2214549" y="783746"/>
                </a:cubicBezTo>
                <a:lnTo>
                  <a:pt x="2219205" y="783746"/>
                </a:lnTo>
                <a:lnTo>
                  <a:pt x="2219205" y="1295162"/>
                </a:lnTo>
                <a:cubicBezTo>
                  <a:pt x="2327099" y="1309357"/>
                  <a:pt x="2432799" y="1344641"/>
                  <a:pt x="2530224" y="1400656"/>
                </a:cubicBezTo>
                <a:cubicBezTo>
                  <a:pt x="2794677" y="1552703"/>
                  <a:pt x="2957961" y="1834385"/>
                  <a:pt x="2958558" y="2139573"/>
                </a:cubicBezTo>
                <a:lnTo>
                  <a:pt x="2912782" y="2139663"/>
                </a:lnTo>
                <a:lnTo>
                  <a:pt x="2912782" y="2568172"/>
                </a:lnTo>
                <a:lnTo>
                  <a:pt x="2909478" y="2568172"/>
                </a:lnTo>
                <a:cubicBezTo>
                  <a:pt x="2913747" y="2652344"/>
                  <a:pt x="2908320" y="2768123"/>
                  <a:pt x="2836763" y="2808609"/>
                </a:cubicBezTo>
                <a:cubicBezTo>
                  <a:pt x="2754824" y="2874388"/>
                  <a:pt x="2704345" y="2914609"/>
                  <a:pt x="2599970" y="2983091"/>
                </a:cubicBezTo>
                <a:lnTo>
                  <a:pt x="2602250" y="2985811"/>
                </a:lnTo>
                <a:lnTo>
                  <a:pt x="2515466" y="3058559"/>
                </a:lnTo>
                <a:cubicBezTo>
                  <a:pt x="2517346" y="3093252"/>
                  <a:pt x="2505554" y="3128225"/>
                  <a:pt x="2481114" y="3156586"/>
                </a:cubicBezTo>
                <a:cubicBezTo>
                  <a:pt x="2454429" y="3187551"/>
                  <a:pt x="2417719" y="3204769"/>
                  <a:pt x="2379939" y="320757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47" name="Block Arc 11">
            <a:extLst>
              <a:ext uri="{FF2B5EF4-FFF2-40B4-BE49-F238E27FC236}">
                <a16:creationId xmlns:a16="http://schemas.microsoft.com/office/drawing/2014/main" id="{73A7EBAA-3BBA-47D8-F590-D29D24C3153A}"/>
              </a:ext>
            </a:extLst>
          </p:cNvPr>
          <p:cNvSpPr/>
          <p:nvPr/>
        </p:nvSpPr>
        <p:spPr>
          <a:xfrm rot="10800000">
            <a:off x="7070195" y="4935083"/>
            <a:ext cx="320105" cy="520850"/>
          </a:xfrm>
          <a:custGeom>
            <a:avLst/>
            <a:gdLst/>
            <a:ahLst/>
            <a:cxnLst/>
            <a:rect l="l" t="t" r="r" b="b"/>
            <a:pathLst>
              <a:path w="3636337" h="7138182">
                <a:moveTo>
                  <a:pt x="1563551" y="3029061"/>
                </a:moveTo>
                <a:lnTo>
                  <a:pt x="1563551" y="1171769"/>
                </a:lnTo>
                <a:cubicBezTo>
                  <a:pt x="1444523" y="1201084"/>
                  <a:pt x="1330799" y="1254073"/>
                  <a:pt x="1228219" y="1328453"/>
                </a:cubicBezTo>
                <a:cubicBezTo>
                  <a:pt x="927220" y="1546705"/>
                  <a:pt x="771440" y="1913395"/>
                  <a:pt x="823311" y="2281559"/>
                </a:cubicBezTo>
                <a:cubicBezTo>
                  <a:pt x="886035" y="2761950"/>
                  <a:pt x="1181988" y="2923981"/>
                  <a:pt x="1563551" y="3029061"/>
                </a:cubicBezTo>
                <a:close/>
                <a:moveTo>
                  <a:pt x="2056123" y="5971053"/>
                </a:moveTo>
                <a:cubicBezTo>
                  <a:pt x="2180706" y="5941789"/>
                  <a:pt x="2300029" y="5887431"/>
                  <a:pt x="2407191" y="5809729"/>
                </a:cubicBezTo>
                <a:cubicBezTo>
                  <a:pt x="2708190" y="5591477"/>
                  <a:pt x="2863970" y="5224787"/>
                  <a:pt x="2812099" y="4856623"/>
                </a:cubicBezTo>
                <a:cubicBezTo>
                  <a:pt x="2712300" y="4365494"/>
                  <a:pt x="2419393" y="4148018"/>
                  <a:pt x="2056123" y="4007016"/>
                </a:cubicBezTo>
                <a:close/>
                <a:moveTo>
                  <a:pt x="2056123" y="7138182"/>
                </a:moveTo>
                <a:lnTo>
                  <a:pt x="1563551" y="7138182"/>
                </a:lnTo>
                <a:lnTo>
                  <a:pt x="1563551" y="6796553"/>
                </a:lnTo>
                <a:cubicBezTo>
                  <a:pt x="1376287" y="6771102"/>
                  <a:pt x="1191751" y="6715291"/>
                  <a:pt x="1016794" y="6629471"/>
                </a:cubicBezTo>
                <a:cubicBezTo>
                  <a:pt x="412303" y="6332946"/>
                  <a:pt x="21102" y="5726704"/>
                  <a:pt x="0" y="5053734"/>
                </a:cubicBezTo>
                <a:lnTo>
                  <a:pt x="813973" y="5028205"/>
                </a:lnTo>
                <a:cubicBezTo>
                  <a:pt x="825624" y="5399818"/>
                  <a:pt x="1041643" y="5734588"/>
                  <a:pt x="1375441" y="5898325"/>
                </a:cubicBezTo>
                <a:cubicBezTo>
                  <a:pt x="1436179" y="5928119"/>
                  <a:pt x="1499008" y="5951362"/>
                  <a:pt x="1563551" y="5965918"/>
                </a:cubicBezTo>
                <a:lnTo>
                  <a:pt x="1563551" y="3847635"/>
                </a:lnTo>
                <a:cubicBezTo>
                  <a:pt x="920238" y="3662345"/>
                  <a:pt x="233045" y="3450393"/>
                  <a:pt x="16852" y="2382091"/>
                </a:cubicBezTo>
                <a:cubicBezTo>
                  <a:pt x="-73403" y="1719933"/>
                  <a:pt x="208577" y="1061859"/>
                  <a:pt x="750173" y="669157"/>
                </a:cubicBezTo>
                <a:cubicBezTo>
                  <a:pt x="994931" y="491686"/>
                  <a:pt x="1274723" y="381458"/>
                  <a:pt x="1563551" y="341319"/>
                </a:cubicBezTo>
                <a:lnTo>
                  <a:pt x="1563551" y="0"/>
                </a:lnTo>
                <a:lnTo>
                  <a:pt x="2056123" y="0"/>
                </a:lnTo>
                <a:lnTo>
                  <a:pt x="2056123" y="339268"/>
                </a:lnTo>
                <a:cubicBezTo>
                  <a:pt x="2248752" y="363969"/>
                  <a:pt x="2438747" y="420481"/>
                  <a:pt x="2618616" y="508711"/>
                </a:cubicBezTo>
                <a:cubicBezTo>
                  <a:pt x="3223107" y="805237"/>
                  <a:pt x="3614308" y="1411478"/>
                  <a:pt x="3635410" y="2084448"/>
                </a:cubicBezTo>
                <a:lnTo>
                  <a:pt x="2821437" y="2109978"/>
                </a:lnTo>
                <a:cubicBezTo>
                  <a:pt x="2809786" y="1738364"/>
                  <a:pt x="2593767" y="1403594"/>
                  <a:pt x="2259969" y="1239857"/>
                </a:cubicBezTo>
                <a:cubicBezTo>
                  <a:pt x="2194243" y="1207617"/>
                  <a:pt x="2126069" y="1183046"/>
                  <a:pt x="2056123" y="1168235"/>
                </a:cubicBezTo>
                <a:lnTo>
                  <a:pt x="2056123" y="3150890"/>
                </a:lnTo>
                <a:cubicBezTo>
                  <a:pt x="2675271" y="3303511"/>
                  <a:pt x="3347939" y="3564428"/>
                  <a:pt x="3618512" y="4743007"/>
                </a:cubicBezTo>
                <a:cubicBezTo>
                  <a:pt x="3712448" y="5409725"/>
                  <a:pt x="3430336" y="6073786"/>
                  <a:pt x="2885237" y="6469025"/>
                </a:cubicBezTo>
                <a:cubicBezTo>
                  <a:pt x="2636047" y="6649712"/>
                  <a:pt x="2350538" y="6760700"/>
                  <a:pt x="2056123" y="679874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48" name="Rectangle 21">
            <a:extLst>
              <a:ext uri="{FF2B5EF4-FFF2-40B4-BE49-F238E27FC236}">
                <a16:creationId xmlns:a16="http://schemas.microsoft.com/office/drawing/2014/main" id="{5D51C40A-C891-1BBD-549E-58BD5C2A4766}"/>
              </a:ext>
            </a:extLst>
          </p:cNvPr>
          <p:cNvSpPr/>
          <p:nvPr/>
        </p:nvSpPr>
        <p:spPr>
          <a:xfrm>
            <a:off x="5337822" y="5073947"/>
            <a:ext cx="505898" cy="283399"/>
          </a:xfrm>
          <a:custGeom>
            <a:avLst/>
            <a:gdLst/>
            <a:ahLst/>
            <a:cxnLst/>
            <a:rect l="l" t="t" r="r" b="b"/>
            <a:pathLst>
              <a:path w="4560938" h="2554996">
                <a:moveTo>
                  <a:pt x="2315585" y="1351978"/>
                </a:moveTo>
                <a:lnTo>
                  <a:pt x="2315585" y="1608128"/>
                </a:lnTo>
                <a:cubicBezTo>
                  <a:pt x="2332000" y="1604085"/>
                  <a:pt x="2347685" y="1596777"/>
                  <a:pt x="2361832" y="1586519"/>
                </a:cubicBezTo>
                <a:cubicBezTo>
                  <a:pt x="2403345" y="1556419"/>
                  <a:pt x="2424829" y="1505846"/>
                  <a:pt x="2417675" y="1455070"/>
                </a:cubicBezTo>
                <a:cubicBezTo>
                  <a:pt x="2409025" y="1388817"/>
                  <a:pt x="2368208" y="1366470"/>
                  <a:pt x="2315585" y="1351978"/>
                </a:cubicBezTo>
                <a:close/>
                <a:moveTo>
                  <a:pt x="3612086" y="989467"/>
                </a:moveTo>
                <a:cubicBezTo>
                  <a:pt x="3453010" y="989467"/>
                  <a:pt x="3324054" y="1118423"/>
                  <a:pt x="3324054" y="1277499"/>
                </a:cubicBezTo>
                <a:cubicBezTo>
                  <a:pt x="3324054" y="1436575"/>
                  <a:pt x="3453010" y="1565531"/>
                  <a:pt x="3612086" y="1565531"/>
                </a:cubicBezTo>
                <a:cubicBezTo>
                  <a:pt x="3771162" y="1565531"/>
                  <a:pt x="3900118" y="1436575"/>
                  <a:pt x="3900118" y="1277499"/>
                </a:cubicBezTo>
                <a:cubicBezTo>
                  <a:pt x="3900118" y="1118423"/>
                  <a:pt x="3771162" y="989467"/>
                  <a:pt x="3612086" y="989467"/>
                </a:cubicBezTo>
                <a:close/>
                <a:moveTo>
                  <a:pt x="948854" y="989467"/>
                </a:moveTo>
                <a:cubicBezTo>
                  <a:pt x="789778" y="989467"/>
                  <a:pt x="660822" y="1118423"/>
                  <a:pt x="660822" y="1277499"/>
                </a:cubicBezTo>
                <a:cubicBezTo>
                  <a:pt x="660822" y="1436575"/>
                  <a:pt x="789778" y="1565531"/>
                  <a:pt x="948854" y="1565531"/>
                </a:cubicBezTo>
                <a:cubicBezTo>
                  <a:pt x="1107930" y="1565531"/>
                  <a:pt x="1236886" y="1436575"/>
                  <a:pt x="1236886" y="1277499"/>
                </a:cubicBezTo>
                <a:cubicBezTo>
                  <a:pt x="1236886" y="1118423"/>
                  <a:pt x="1107930" y="989467"/>
                  <a:pt x="948854" y="989467"/>
                </a:cubicBezTo>
                <a:close/>
                <a:moveTo>
                  <a:pt x="2247651" y="946230"/>
                </a:moveTo>
                <a:cubicBezTo>
                  <a:pt x="2230469" y="950266"/>
                  <a:pt x="2214012" y="957763"/>
                  <a:pt x="2199233" y="968479"/>
                </a:cubicBezTo>
                <a:cubicBezTo>
                  <a:pt x="2157721" y="998579"/>
                  <a:pt x="2136236" y="1049152"/>
                  <a:pt x="2143390" y="1099928"/>
                </a:cubicBezTo>
                <a:cubicBezTo>
                  <a:pt x="2157154" y="1167662"/>
                  <a:pt x="2197550" y="1197656"/>
                  <a:pt x="2247651" y="1217102"/>
                </a:cubicBezTo>
                <a:close/>
                <a:moveTo>
                  <a:pt x="2247651" y="785264"/>
                </a:moveTo>
                <a:lnTo>
                  <a:pt x="2315585" y="785264"/>
                </a:lnTo>
                <a:lnTo>
                  <a:pt x="2315585" y="832380"/>
                </a:lnTo>
                <a:cubicBezTo>
                  <a:pt x="2341411" y="835890"/>
                  <a:pt x="2366862" y="843587"/>
                  <a:pt x="2390991" y="855423"/>
                </a:cubicBezTo>
                <a:cubicBezTo>
                  <a:pt x="2474360" y="896319"/>
                  <a:pt x="2528313" y="979930"/>
                  <a:pt x="2531223" y="1072743"/>
                </a:cubicBezTo>
                <a:lnTo>
                  <a:pt x="2418963" y="1076264"/>
                </a:lnTo>
                <a:cubicBezTo>
                  <a:pt x="2417356" y="1025012"/>
                  <a:pt x="2387564" y="978842"/>
                  <a:pt x="2341528" y="956260"/>
                </a:cubicBezTo>
                <a:cubicBezTo>
                  <a:pt x="2333151" y="952151"/>
                  <a:pt x="2324486" y="948946"/>
                  <a:pt x="2315585" y="946938"/>
                </a:cubicBezTo>
                <a:lnTo>
                  <a:pt x="2315585" y="1239083"/>
                </a:lnTo>
                <a:cubicBezTo>
                  <a:pt x="2404308" y="1264638"/>
                  <a:pt x="2499083" y="1293869"/>
                  <a:pt x="2528899" y="1441205"/>
                </a:cubicBezTo>
                <a:cubicBezTo>
                  <a:pt x="2541347" y="1532528"/>
                  <a:pt x="2502457" y="1623287"/>
                  <a:pt x="2427762" y="1677447"/>
                </a:cubicBezTo>
                <a:cubicBezTo>
                  <a:pt x="2394006" y="1701923"/>
                  <a:pt x="2355419" y="1717125"/>
                  <a:pt x="2315585" y="1722661"/>
                </a:cubicBezTo>
                <a:lnTo>
                  <a:pt x="2315585" y="1769734"/>
                </a:lnTo>
                <a:lnTo>
                  <a:pt x="2247651" y="1769734"/>
                </a:lnTo>
                <a:lnTo>
                  <a:pt x="2247651" y="1722944"/>
                </a:lnTo>
                <a:cubicBezTo>
                  <a:pt x="2221084" y="1719537"/>
                  <a:pt x="2194881" y="1711743"/>
                  <a:pt x="2170074" y="1699575"/>
                </a:cubicBezTo>
                <a:cubicBezTo>
                  <a:pt x="2086705" y="1658679"/>
                  <a:pt x="2032752" y="1575069"/>
                  <a:pt x="2029842" y="1482255"/>
                </a:cubicBezTo>
                <a:lnTo>
                  <a:pt x="2142102" y="1478734"/>
                </a:lnTo>
                <a:cubicBezTo>
                  <a:pt x="2143709" y="1529986"/>
                  <a:pt x="2173501" y="1576156"/>
                  <a:pt x="2219537" y="1598738"/>
                </a:cubicBezTo>
                <a:cubicBezTo>
                  <a:pt x="2228602" y="1603184"/>
                  <a:pt x="2238004" y="1606573"/>
                  <a:pt x="2247651" y="1608616"/>
                </a:cubicBezTo>
                <a:lnTo>
                  <a:pt x="2247651" y="1335176"/>
                </a:lnTo>
                <a:cubicBezTo>
                  <a:pt x="2162261" y="1314127"/>
                  <a:pt x="2069489" y="1278142"/>
                  <a:pt x="2032173" y="1115597"/>
                </a:cubicBezTo>
                <a:cubicBezTo>
                  <a:pt x="2019217" y="1023646"/>
                  <a:pt x="2058125" y="932061"/>
                  <a:pt x="2133303" y="877552"/>
                </a:cubicBezTo>
                <a:cubicBezTo>
                  <a:pt x="2167670" y="852632"/>
                  <a:pt x="2207046" y="837325"/>
                  <a:pt x="2247651" y="832077"/>
                </a:cubicBezTo>
                <a:close/>
                <a:moveTo>
                  <a:pt x="2280470" y="617534"/>
                </a:moveTo>
                <a:cubicBezTo>
                  <a:pt x="1915981" y="617534"/>
                  <a:pt x="1620504" y="913011"/>
                  <a:pt x="1620504" y="1277500"/>
                </a:cubicBezTo>
                <a:cubicBezTo>
                  <a:pt x="1620504" y="1641989"/>
                  <a:pt x="1915981" y="1937466"/>
                  <a:pt x="2280470" y="1937466"/>
                </a:cubicBezTo>
                <a:cubicBezTo>
                  <a:pt x="2644959" y="1937466"/>
                  <a:pt x="2940436" y="1641989"/>
                  <a:pt x="2940436" y="1277500"/>
                </a:cubicBezTo>
                <a:cubicBezTo>
                  <a:pt x="2940436" y="913011"/>
                  <a:pt x="2644959" y="617534"/>
                  <a:pt x="2280470" y="617534"/>
                </a:cubicBezTo>
                <a:close/>
                <a:moveTo>
                  <a:pt x="284505" y="265281"/>
                </a:moveTo>
                <a:lnTo>
                  <a:pt x="4276434" y="265281"/>
                </a:lnTo>
                <a:lnTo>
                  <a:pt x="4276434" y="2289716"/>
                </a:lnTo>
                <a:lnTo>
                  <a:pt x="284505" y="2289716"/>
                </a:lnTo>
                <a:close/>
                <a:moveTo>
                  <a:pt x="180344" y="148161"/>
                </a:moveTo>
                <a:lnTo>
                  <a:pt x="180344" y="2406836"/>
                </a:lnTo>
                <a:lnTo>
                  <a:pt x="4380595" y="2406836"/>
                </a:lnTo>
                <a:lnTo>
                  <a:pt x="4380595" y="148161"/>
                </a:lnTo>
                <a:close/>
                <a:moveTo>
                  <a:pt x="0" y="0"/>
                </a:moveTo>
                <a:lnTo>
                  <a:pt x="4560938" y="0"/>
                </a:lnTo>
                <a:lnTo>
                  <a:pt x="4560938" y="2554996"/>
                </a:lnTo>
                <a:lnTo>
                  <a:pt x="0" y="255499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49" name="Round Same Side Corner Rectangle 8">
            <a:extLst>
              <a:ext uri="{FF2B5EF4-FFF2-40B4-BE49-F238E27FC236}">
                <a16:creationId xmlns:a16="http://schemas.microsoft.com/office/drawing/2014/main" id="{B46C4936-0810-3924-49B0-3F9CBAA0EDFB}"/>
              </a:ext>
            </a:extLst>
          </p:cNvPr>
          <p:cNvSpPr/>
          <p:nvPr/>
        </p:nvSpPr>
        <p:spPr>
          <a:xfrm>
            <a:off x="9421546" y="4975861"/>
            <a:ext cx="522441" cy="523242"/>
          </a:xfrm>
          <a:custGeom>
            <a:avLst/>
            <a:gdLst/>
            <a:ahLst/>
            <a:cxnLst/>
            <a:rect l="l" t="t" r="r" b="b"/>
            <a:pathLst>
              <a:path w="3197597" h="3202496">
                <a:moveTo>
                  <a:pt x="601421" y="1611393"/>
                </a:moveTo>
                <a:lnTo>
                  <a:pt x="2596176" y="1611393"/>
                </a:lnTo>
                <a:cubicBezTo>
                  <a:pt x="2928331" y="1611393"/>
                  <a:pt x="3197594" y="1880656"/>
                  <a:pt x="3197594" y="2212811"/>
                </a:cubicBezTo>
                <a:lnTo>
                  <a:pt x="3197594" y="2776360"/>
                </a:lnTo>
                <a:lnTo>
                  <a:pt x="3197597" y="2776360"/>
                </a:lnTo>
                <a:lnTo>
                  <a:pt x="3197597" y="2914824"/>
                </a:lnTo>
                <a:lnTo>
                  <a:pt x="3197198" y="2914824"/>
                </a:lnTo>
                <a:lnTo>
                  <a:pt x="3197198" y="3202496"/>
                </a:lnTo>
                <a:lnTo>
                  <a:pt x="398" y="3202496"/>
                </a:lnTo>
                <a:lnTo>
                  <a:pt x="398" y="2914824"/>
                </a:lnTo>
                <a:lnTo>
                  <a:pt x="0" y="2914824"/>
                </a:lnTo>
                <a:lnTo>
                  <a:pt x="0" y="2212811"/>
                </a:lnTo>
                <a:cubicBezTo>
                  <a:pt x="0" y="1880656"/>
                  <a:pt x="269266" y="1611393"/>
                  <a:pt x="601421" y="1611393"/>
                </a:cubicBezTo>
                <a:close/>
                <a:moveTo>
                  <a:pt x="1598801" y="0"/>
                </a:moveTo>
                <a:cubicBezTo>
                  <a:pt x="1998649" y="0"/>
                  <a:pt x="2322791" y="324142"/>
                  <a:pt x="2322791" y="723993"/>
                </a:cubicBezTo>
                <a:cubicBezTo>
                  <a:pt x="2322791" y="1123843"/>
                  <a:pt x="1998649" y="1447985"/>
                  <a:pt x="1598801" y="1447985"/>
                </a:cubicBezTo>
                <a:cubicBezTo>
                  <a:pt x="1198951" y="1447985"/>
                  <a:pt x="874809" y="1123843"/>
                  <a:pt x="874809" y="723993"/>
                </a:cubicBezTo>
                <a:cubicBezTo>
                  <a:pt x="874809" y="324142"/>
                  <a:pt x="1198951" y="0"/>
                  <a:pt x="159880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0" name="Rounded Rectangle 51">
            <a:extLst>
              <a:ext uri="{FF2B5EF4-FFF2-40B4-BE49-F238E27FC236}">
                <a16:creationId xmlns:a16="http://schemas.microsoft.com/office/drawing/2014/main" id="{48B10094-488A-56B2-0B02-64EFAF4DF8D6}"/>
              </a:ext>
            </a:extLst>
          </p:cNvPr>
          <p:cNvSpPr/>
          <p:nvPr/>
        </p:nvSpPr>
        <p:spPr>
          <a:xfrm rot="16200000" flipH="1">
            <a:off x="7802622" y="5903997"/>
            <a:ext cx="541566" cy="510026"/>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51" name="Isosceles Triangle 5">
            <a:extLst>
              <a:ext uri="{FF2B5EF4-FFF2-40B4-BE49-F238E27FC236}">
                <a16:creationId xmlns:a16="http://schemas.microsoft.com/office/drawing/2014/main" id="{CDF0D74A-E41C-A530-0BDA-F389C6AE15C3}"/>
              </a:ext>
            </a:extLst>
          </p:cNvPr>
          <p:cNvSpPr>
            <a:spLocks noChangeAspect="1"/>
          </p:cNvSpPr>
          <p:nvPr/>
        </p:nvSpPr>
        <p:spPr>
          <a:xfrm>
            <a:off x="6254969" y="5013756"/>
            <a:ext cx="404220" cy="403783"/>
          </a:xfrm>
          <a:custGeom>
            <a:avLst/>
            <a:gdLst/>
            <a:ahLst/>
            <a:cxnLst/>
            <a:rect l="l" t="t" r="r" b="b"/>
            <a:pathLst>
              <a:path w="3229104" h="3225610">
                <a:moveTo>
                  <a:pt x="2311104" y="907633"/>
                </a:moveTo>
                <a:lnTo>
                  <a:pt x="3229104" y="907633"/>
                </a:lnTo>
                <a:lnTo>
                  <a:pt x="1769979" y="3097491"/>
                </a:lnTo>
                <a:close/>
                <a:moveTo>
                  <a:pt x="823" y="907633"/>
                </a:moveTo>
                <a:lnTo>
                  <a:pt x="918823" y="907633"/>
                </a:lnTo>
                <a:lnTo>
                  <a:pt x="1498048" y="3135591"/>
                </a:lnTo>
                <a:close/>
                <a:moveTo>
                  <a:pt x="1036980" y="907632"/>
                </a:moveTo>
                <a:lnTo>
                  <a:pt x="2192122" y="907632"/>
                </a:lnTo>
                <a:lnTo>
                  <a:pt x="1614551" y="3225610"/>
                </a:lnTo>
                <a:close/>
                <a:moveTo>
                  <a:pt x="2769693" y="0"/>
                </a:moveTo>
                <a:lnTo>
                  <a:pt x="3229104" y="792088"/>
                </a:lnTo>
                <a:lnTo>
                  <a:pt x="2310282" y="792088"/>
                </a:lnTo>
                <a:close/>
                <a:moveTo>
                  <a:pt x="1732713" y="0"/>
                </a:moveTo>
                <a:lnTo>
                  <a:pt x="2651535" y="0"/>
                </a:lnTo>
                <a:lnTo>
                  <a:pt x="2192124" y="792088"/>
                </a:lnTo>
                <a:close/>
                <a:moveTo>
                  <a:pt x="1614553" y="0"/>
                </a:moveTo>
                <a:lnTo>
                  <a:pt x="2073964" y="792088"/>
                </a:lnTo>
                <a:lnTo>
                  <a:pt x="1155142" y="792088"/>
                </a:lnTo>
                <a:close/>
                <a:moveTo>
                  <a:pt x="577571" y="0"/>
                </a:moveTo>
                <a:lnTo>
                  <a:pt x="1496393" y="0"/>
                </a:lnTo>
                <a:lnTo>
                  <a:pt x="1036982" y="792088"/>
                </a:lnTo>
                <a:close/>
                <a:moveTo>
                  <a:pt x="459411" y="0"/>
                </a:moveTo>
                <a:lnTo>
                  <a:pt x="918822" y="792088"/>
                </a:lnTo>
                <a:lnTo>
                  <a:pt x="0" y="79208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2" name="Trapezoid 22">
            <a:extLst>
              <a:ext uri="{FF2B5EF4-FFF2-40B4-BE49-F238E27FC236}">
                <a16:creationId xmlns:a16="http://schemas.microsoft.com/office/drawing/2014/main" id="{FE291EE1-E189-D30B-936E-EB9A3CBD6710}"/>
              </a:ext>
            </a:extLst>
          </p:cNvPr>
          <p:cNvSpPr>
            <a:spLocks noChangeAspect="1"/>
          </p:cNvSpPr>
          <p:nvPr/>
        </p:nvSpPr>
        <p:spPr>
          <a:xfrm>
            <a:off x="7798607" y="5080884"/>
            <a:ext cx="529812" cy="269525"/>
          </a:xfrm>
          <a:custGeom>
            <a:avLst/>
            <a:gdLst/>
            <a:ahLst/>
            <a:cxnLst/>
            <a:rect l="l" t="t" r="r" b="b"/>
            <a:pathLst>
              <a:path w="3261500" h="1659188">
                <a:moveTo>
                  <a:pt x="121102" y="1436888"/>
                </a:moveTo>
                <a:lnTo>
                  <a:pt x="3045452" y="1436888"/>
                </a:lnTo>
                <a:cubicBezTo>
                  <a:pt x="3001437" y="1508238"/>
                  <a:pt x="2956882" y="1580993"/>
                  <a:pt x="2918729" y="1659188"/>
                </a:cubicBezTo>
                <a:lnTo>
                  <a:pt x="202648" y="1659188"/>
                </a:lnTo>
                <a:cubicBezTo>
                  <a:pt x="188127" y="1585004"/>
                  <a:pt x="156049" y="1510828"/>
                  <a:pt x="121102" y="1436888"/>
                </a:cubicBezTo>
                <a:close/>
                <a:moveTo>
                  <a:pt x="2814967" y="1119413"/>
                </a:moveTo>
                <a:lnTo>
                  <a:pt x="2814967" y="1227413"/>
                </a:lnTo>
                <a:lnTo>
                  <a:pt x="2922967" y="1227413"/>
                </a:lnTo>
                <a:lnTo>
                  <a:pt x="2922967" y="1119413"/>
                </a:lnTo>
                <a:close/>
                <a:moveTo>
                  <a:pt x="2600074" y="1119413"/>
                </a:moveTo>
                <a:lnTo>
                  <a:pt x="2600074" y="1227413"/>
                </a:lnTo>
                <a:lnTo>
                  <a:pt x="2708074" y="1227413"/>
                </a:lnTo>
                <a:lnTo>
                  <a:pt x="2708074" y="1119413"/>
                </a:lnTo>
                <a:close/>
                <a:moveTo>
                  <a:pt x="2385182" y="1119413"/>
                </a:moveTo>
                <a:lnTo>
                  <a:pt x="2385182" y="1227413"/>
                </a:lnTo>
                <a:lnTo>
                  <a:pt x="2493182" y="1227413"/>
                </a:lnTo>
                <a:lnTo>
                  <a:pt x="2493182" y="1119413"/>
                </a:lnTo>
                <a:close/>
                <a:moveTo>
                  <a:pt x="1716569" y="1119413"/>
                </a:moveTo>
                <a:lnTo>
                  <a:pt x="1716569" y="1227413"/>
                </a:lnTo>
                <a:lnTo>
                  <a:pt x="1824569" y="1227413"/>
                </a:lnTo>
                <a:lnTo>
                  <a:pt x="1824569" y="1119413"/>
                </a:lnTo>
                <a:close/>
                <a:moveTo>
                  <a:pt x="1501676" y="1119413"/>
                </a:moveTo>
                <a:lnTo>
                  <a:pt x="1501676" y="1227413"/>
                </a:lnTo>
                <a:lnTo>
                  <a:pt x="1609676" y="1227413"/>
                </a:lnTo>
                <a:lnTo>
                  <a:pt x="1609676" y="1119413"/>
                </a:lnTo>
                <a:close/>
                <a:moveTo>
                  <a:pt x="1286784" y="1119413"/>
                </a:moveTo>
                <a:lnTo>
                  <a:pt x="1286784" y="1227413"/>
                </a:lnTo>
                <a:lnTo>
                  <a:pt x="1394784" y="1227413"/>
                </a:lnTo>
                <a:lnTo>
                  <a:pt x="1394784" y="1119413"/>
                </a:lnTo>
                <a:close/>
                <a:moveTo>
                  <a:pt x="1071892" y="1119413"/>
                </a:moveTo>
                <a:lnTo>
                  <a:pt x="1071892" y="1227413"/>
                </a:lnTo>
                <a:lnTo>
                  <a:pt x="1179892" y="1227413"/>
                </a:lnTo>
                <a:lnTo>
                  <a:pt x="1179892" y="1119413"/>
                </a:lnTo>
                <a:close/>
                <a:moveTo>
                  <a:pt x="857000" y="1119413"/>
                </a:moveTo>
                <a:lnTo>
                  <a:pt x="857000" y="1227413"/>
                </a:lnTo>
                <a:lnTo>
                  <a:pt x="965000" y="1227413"/>
                </a:lnTo>
                <a:lnTo>
                  <a:pt x="965000" y="1119413"/>
                </a:lnTo>
                <a:close/>
                <a:moveTo>
                  <a:pt x="642108" y="1119413"/>
                </a:moveTo>
                <a:lnTo>
                  <a:pt x="642108" y="1227413"/>
                </a:lnTo>
                <a:lnTo>
                  <a:pt x="750108" y="1227413"/>
                </a:lnTo>
                <a:lnTo>
                  <a:pt x="750108" y="1119413"/>
                </a:lnTo>
                <a:close/>
                <a:moveTo>
                  <a:pt x="427216" y="1119413"/>
                </a:moveTo>
                <a:lnTo>
                  <a:pt x="427216" y="1227413"/>
                </a:lnTo>
                <a:lnTo>
                  <a:pt x="535216" y="1227413"/>
                </a:lnTo>
                <a:lnTo>
                  <a:pt x="535216" y="1119413"/>
                </a:lnTo>
                <a:close/>
                <a:moveTo>
                  <a:pt x="356387" y="794045"/>
                </a:moveTo>
                <a:lnTo>
                  <a:pt x="310667" y="896924"/>
                </a:lnTo>
                <a:lnTo>
                  <a:pt x="2620886" y="908354"/>
                </a:lnTo>
                <a:lnTo>
                  <a:pt x="2540130" y="801665"/>
                </a:lnTo>
                <a:close/>
                <a:moveTo>
                  <a:pt x="382676" y="631248"/>
                </a:moveTo>
                <a:lnTo>
                  <a:pt x="363625" y="730317"/>
                </a:lnTo>
                <a:lnTo>
                  <a:pt x="2492522" y="737937"/>
                </a:lnTo>
                <a:lnTo>
                  <a:pt x="2418771" y="631248"/>
                </a:lnTo>
                <a:close/>
                <a:moveTo>
                  <a:pt x="1756650" y="318899"/>
                </a:moveTo>
                <a:lnTo>
                  <a:pt x="1756650" y="477608"/>
                </a:lnTo>
                <a:lnTo>
                  <a:pt x="1900650" y="477608"/>
                </a:lnTo>
                <a:lnTo>
                  <a:pt x="1900650" y="318899"/>
                </a:lnTo>
                <a:close/>
                <a:moveTo>
                  <a:pt x="1470038" y="318899"/>
                </a:moveTo>
                <a:lnTo>
                  <a:pt x="1470038" y="477608"/>
                </a:lnTo>
                <a:lnTo>
                  <a:pt x="1614038" y="477608"/>
                </a:lnTo>
                <a:lnTo>
                  <a:pt x="1614038" y="318899"/>
                </a:lnTo>
                <a:close/>
                <a:moveTo>
                  <a:pt x="1183427" y="318899"/>
                </a:moveTo>
                <a:lnTo>
                  <a:pt x="1183427" y="477608"/>
                </a:lnTo>
                <a:lnTo>
                  <a:pt x="1327427" y="477608"/>
                </a:lnTo>
                <a:lnTo>
                  <a:pt x="1327427" y="318899"/>
                </a:lnTo>
                <a:close/>
                <a:moveTo>
                  <a:pt x="896816" y="318899"/>
                </a:moveTo>
                <a:lnTo>
                  <a:pt x="896816" y="477608"/>
                </a:lnTo>
                <a:lnTo>
                  <a:pt x="1040816" y="477608"/>
                </a:lnTo>
                <a:lnTo>
                  <a:pt x="1040816" y="318899"/>
                </a:lnTo>
                <a:close/>
                <a:moveTo>
                  <a:pt x="1190618" y="0"/>
                </a:moveTo>
                <a:lnTo>
                  <a:pt x="1271830" y="0"/>
                </a:lnTo>
                <a:lnTo>
                  <a:pt x="1308266" y="193836"/>
                </a:lnTo>
                <a:lnTo>
                  <a:pt x="1977660" y="193836"/>
                </a:lnTo>
                <a:lnTo>
                  <a:pt x="2138144" y="525639"/>
                </a:lnTo>
                <a:lnTo>
                  <a:pt x="2421400" y="525639"/>
                </a:lnTo>
                <a:lnTo>
                  <a:pt x="2750195" y="950920"/>
                </a:lnTo>
                <a:lnTo>
                  <a:pt x="3261500" y="937238"/>
                </a:lnTo>
                <a:cubicBezTo>
                  <a:pt x="3244841" y="1097170"/>
                  <a:pt x="3172191" y="1230845"/>
                  <a:pt x="3089450" y="1364888"/>
                </a:cubicBezTo>
                <a:lnTo>
                  <a:pt x="88044" y="1364888"/>
                </a:lnTo>
                <a:cubicBezTo>
                  <a:pt x="35437" y="1251413"/>
                  <a:pt x="-11245" y="1137942"/>
                  <a:pt x="2399" y="1024450"/>
                </a:cubicBezTo>
                <a:lnTo>
                  <a:pt x="197767" y="1019222"/>
                </a:lnTo>
                <a:lnTo>
                  <a:pt x="321162" y="525639"/>
                </a:lnTo>
                <a:lnTo>
                  <a:pt x="681951" y="525639"/>
                </a:lnTo>
                <a:lnTo>
                  <a:pt x="764901" y="193836"/>
                </a:lnTo>
                <a:lnTo>
                  <a:pt x="930048" y="193836"/>
                </a:lnTo>
                <a:lnTo>
                  <a:pt x="966373" y="588"/>
                </a:lnTo>
                <a:lnTo>
                  <a:pt x="1047585" y="588"/>
                </a:lnTo>
                <a:lnTo>
                  <a:pt x="1083910" y="193836"/>
                </a:lnTo>
                <a:lnTo>
                  <a:pt x="1154183" y="1938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3" name="Rounded Rectangle 20">
            <a:extLst>
              <a:ext uri="{FF2B5EF4-FFF2-40B4-BE49-F238E27FC236}">
                <a16:creationId xmlns:a16="http://schemas.microsoft.com/office/drawing/2014/main" id="{85B83B71-5EF5-D698-67B7-CA6927C7AA52}"/>
              </a:ext>
            </a:extLst>
          </p:cNvPr>
          <p:cNvSpPr>
            <a:spLocks noChangeAspect="1"/>
          </p:cNvSpPr>
          <p:nvPr/>
        </p:nvSpPr>
        <p:spPr>
          <a:xfrm rot="2160000">
            <a:off x="8656708" y="4950739"/>
            <a:ext cx="491028" cy="529812"/>
          </a:xfrm>
          <a:custGeom>
            <a:avLst/>
            <a:gdLst/>
            <a:ahLst/>
            <a:cxnLst/>
            <a:rect l="l" t="t" r="r" b="b"/>
            <a:pathLst>
              <a:path w="2735240" h="2951283">
                <a:moveTo>
                  <a:pt x="945240" y="943134"/>
                </a:moveTo>
                <a:cubicBezTo>
                  <a:pt x="504657" y="1263236"/>
                  <a:pt x="406988" y="1879894"/>
                  <a:pt x="727090" y="2320477"/>
                </a:cubicBezTo>
                <a:cubicBezTo>
                  <a:pt x="1047193" y="2761060"/>
                  <a:pt x="1663850" y="2858729"/>
                  <a:pt x="2104434" y="2538627"/>
                </a:cubicBezTo>
                <a:cubicBezTo>
                  <a:pt x="2545017" y="2218524"/>
                  <a:pt x="2642686" y="1601867"/>
                  <a:pt x="2322584" y="1161283"/>
                </a:cubicBezTo>
                <a:cubicBezTo>
                  <a:pt x="2003839" y="722570"/>
                  <a:pt x="1391052" y="623866"/>
                  <a:pt x="951049" y="939346"/>
                </a:cubicBezTo>
                <a:lnTo>
                  <a:pt x="1557721" y="1618250"/>
                </a:lnTo>
                <a:cubicBezTo>
                  <a:pt x="1596798" y="1621348"/>
                  <a:pt x="1633874" y="1641400"/>
                  <a:pt x="1658719" y="1675596"/>
                </a:cubicBezTo>
                <a:cubicBezTo>
                  <a:pt x="1705470" y="1739944"/>
                  <a:pt x="1691206" y="1830007"/>
                  <a:pt x="1626858" y="1876758"/>
                </a:cubicBezTo>
                <a:cubicBezTo>
                  <a:pt x="1562511" y="1923509"/>
                  <a:pt x="1472448" y="1909245"/>
                  <a:pt x="1425696" y="1844897"/>
                </a:cubicBezTo>
                <a:cubicBezTo>
                  <a:pt x="1398776" y="1807844"/>
                  <a:pt x="1392087" y="1762265"/>
                  <a:pt x="1405709" y="1721944"/>
                </a:cubicBezTo>
                <a:lnTo>
                  <a:pt x="950242" y="939871"/>
                </a:lnTo>
                <a:cubicBezTo>
                  <a:pt x="948462" y="940800"/>
                  <a:pt x="946850" y="941964"/>
                  <a:pt x="945240" y="943134"/>
                </a:cubicBezTo>
                <a:close/>
                <a:moveTo>
                  <a:pt x="390013" y="178929"/>
                </a:moveTo>
                <a:cubicBezTo>
                  <a:pt x="223423" y="299964"/>
                  <a:pt x="186493" y="533130"/>
                  <a:pt x="307528" y="699721"/>
                </a:cubicBezTo>
                <a:cubicBezTo>
                  <a:pt x="392822" y="817118"/>
                  <a:pt x="533802" y="870124"/>
                  <a:pt x="667672" y="847235"/>
                </a:cubicBezTo>
                <a:lnTo>
                  <a:pt x="556452" y="694153"/>
                </a:lnTo>
                <a:lnTo>
                  <a:pt x="528500" y="714461"/>
                </a:lnTo>
                <a:cubicBezTo>
                  <a:pt x="498835" y="736014"/>
                  <a:pt x="457314" y="729437"/>
                  <a:pt x="435761" y="699772"/>
                </a:cubicBezTo>
                <a:lnTo>
                  <a:pt x="341779" y="570418"/>
                </a:lnTo>
                <a:cubicBezTo>
                  <a:pt x="320226" y="540753"/>
                  <a:pt x="326803" y="499231"/>
                  <a:pt x="356468" y="477679"/>
                </a:cubicBezTo>
                <a:lnTo>
                  <a:pt x="684509" y="239343"/>
                </a:lnTo>
                <a:cubicBezTo>
                  <a:pt x="714174" y="217790"/>
                  <a:pt x="755695" y="224366"/>
                  <a:pt x="777248" y="254031"/>
                </a:cubicBezTo>
                <a:lnTo>
                  <a:pt x="871230" y="383386"/>
                </a:lnTo>
                <a:cubicBezTo>
                  <a:pt x="892782" y="413051"/>
                  <a:pt x="886206" y="454572"/>
                  <a:pt x="856541" y="476125"/>
                </a:cubicBezTo>
                <a:lnTo>
                  <a:pt x="828590" y="496433"/>
                </a:lnTo>
                <a:lnTo>
                  <a:pt x="939810" y="649514"/>
                </a:lnTo>
                <a:cubicBezTo>
                  <a:pt x="1002947" y="529270"/>
                  <a:pt x="996100" y="378811"/>
                  <a:pt x="910806" y="261414"/>
                </a:cubicBezTo>
                <a:cubicBezTo>
                  <a:pt x="789771" y="94824"/>
                  <a:pt x="556604" y="57894"/>
                  <a:pt x="390013" y="178929"/>
                </a:cubicBezTo>
                <a:close/>
                <a:moveTo>
                  <a:pt x="326716" y="91807"/>
                </a:moveTo>
                <a:cubicBezTo>
                  <a:pt x="541423" y="-64186"/>
                  <a:pt x="841934" y="-16590"/>
                  <a:pt x="997927" y="198117"/>
                </a:cubicBezTo>
                <a:cubicBezTo>
                  <a:pt x="1090326" y="325293"/>
                  <a:pt x="1111296" y="482575"/>
                  <a:pt x="1067359" y="621566"/>
                </a:cubicBezTo>
                <a:cubicBezTo>
                  <a:pt x="1125087" y="596400"/>
                  <a:pt x="1184605" y="577365"/>
                  <a:pt x="1244892" y="563339"/>
                </a:cubicBezTo>
                <a:lnTo>
                  <a:pt x="1244892" y="425809"/>
                </a:lnTo>
                <a:lnTo>
                  <a:pt x="1238396" y="425809"/>
                </a:lnTo>
                <a:cubicBezTo>
                  <a:pt x="1203300" y="425809"/>
                  <a:pt x="1174849" y="397358"/>
                  <a:pt x="1174849" y="362262"/>
                </a:cubicBezTo>
                <a:lnTo>
                  <a:pt x="1174849" y="209229"/>
                </a:lnTo>
                <a:cubicBezTo>
                  <a:pt x="1174849" y="191681"/>
                  <a:pt x="1181962" y="175794"/>
                  <a:pt x="1193462" y="164294"/>
                </a:cubicBezTo>
                <a:cubicBezTo>
                  <a:pt x="1204961" y="152795"/>
                  <a:pt x="1220848" y="145682"/>
                  <a:pt x="1238396" y="145682"/>
                </a:cubicBezTo>
                <a:lnTo>
                  <a:pt x="1484804" y="145682"/>
                </a:lnTo>
                <a:cubicBezTo>
                  <a:pt x="1519900" y="145682"/>
                  <a:pt x="1548351" y="174133"/>
                  <a:pt x="1548351" y="209229"/>
                </a:cubicBezTo>
                <a:lnTo>
                  <a:pt x="1548351" y="362262"/>
                </a:lnTo>
                <a:cubicBezTo>
                  <a:pt x="1548351" y="397358"/>
                  <a:pt x="1519900" y="425809"/>
                  <a:pt x="1484804" y="425809"/>
                </a:cubicBezTo>
                <a:lnTo>
                  <a:pt x="1478305" y="425809"/>
                </a:lnTo>
                <a:lnTo>
                  <a:pt x="1478305" y="531522"/>
                </a:lnTo>
                <a:cubicBezTo>
                  <a:pt x="1867969" y="516696"/>
                  <a:pt x="2257580" y="690299"/>
                  <a:pt x="2504004" y="1029474"/>
                </a:cubicBezTo>
                <a:cubicBezTo>
                  <a:pt x="2896903" y="1570253"/>
                  <a:pt x="2777023" y="2327148"/>
                  <a:pt x="2236244" y="2720047"/>
                </a:cubicBezTo>
                <a:cubicBezTo>
                  <a:pt x="1695464" y="3112946"/>
                  <a:pt x="938569" y="2993066"/>
                  <a:pt x="545670" y="2452287"/>
                </a:cubicBezTo>
                <a:cubicBezTo>
                  <a:pt x="302842" y="2118063"/>
                  <a:pt x="255883" y="1701289"/>
                  <a:pt x="383624" y="1339097"/>
                </a:cubicBezTo>
                <a:lnTo>
                  <a:pt x="271337" y="1301981"/>
                </a:lnTo>
                <a:lnTo>
                  <a:pt x="269200" y="1308446"/>
                </a:lnTo>
                <a:cubicBezTo>
                  <a:pt x="258184" y="1341768"/>
                  <a:pt x="222242" y="1359852"/>
                  <a:pt x="188919" y="1348836"/>
                </a:cubicBezTo>
                <a:lnTo>
                  <a:pt x="43619" y="1300805"/>
                </a:lnTo>
                <a:cubicBezTo>
                  <a:pt x="10297" y="1289790"/>
                  <a:pt x="-7787" y="1253847"/>
                  <a:pt x="3228" y="1220525"/>
                </a:cubicBezTo>
                <a:lnTo>
                  <a:pt x="80565" y="986568"/>
                </a:lnTo>
                <a:cubicBezTo>
                  <a:pt x="86073" y="969906"/>
                  <a:pt x="97812" y="957056"/>
                  <a:pt x="112340" y="949746"/>
                </a:cubicBezTo>
                <a:cubicBezTo>
                  <a:pt x="126869" y="942436"/>
                  <a:pt x="144185" y="940669"/>
                  <a:pt x="160847" y="946177"/>
                </a:cubicBezTo>
                <a:lnTo>
                  <a:pt x="306147" y="994208"/>
                </a:lnTo>
                <a:cubicBezTo>
                  <a:pt x="339468" y="1005223"/>
                  <a:pt x="357552" y="1041166"/>
                  <a:pt x="346537" y="1074488"/>
                </a:cubicBezTo>
                <a:lnTo>
                  <a:pt x="344596" y="1080361"/>
                </a:lnTo>
                <a:lnTo>
                  <a:pt x="482601" y="1125980"/>
                </a:lnTo>
                <a:cubicBezTo>
                  <a:pt x="516519" y="1067404"/>
                  <a:pt x="556040" y="1011588"/>
                  <a:pt x="601675" y="959905"/>
                </a:cubicBezTo>
                <a:cubicBezTo>
                  <a:pt x="455910" y="958740"/>
                  <a:pt x="312806" y="890195"/>
                  <a:pt x="220407" y="763018"/>
                </a:cubicBezTo>
                <a:cubicBezTo>
                  <a:pt x="64413" y="548311"/>
                  <a:pt x="112009" y="247801"/>
                  <a:pt x="326716" y="9180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54" name="Trapezoid 28">
            <a:extLst>
              <a:ext uri="{FF2B5EF4-FFF2-40B4-BE49-F238E27FC236}">
                <a16:creationId xmlns:a16="http://schemas.microsoft.com/office/drawing/2014/main" id="{7B5CA768-2054-54CC-8713-DEB2023198ED}"/>
              </a:ext>
            </a:extLst>
          </p:cNvPr>
          <p:cNvSpPr>
            <a:spLocks noChangeAspect="1"/>
          </p:cNvSpPr>
          <p:nvPr/>
        </p:nvSpPr>
        <p:spPr>
          <a:xfrm>
            <a:off x="2837226" y="4950739"/>
            <a:ext cx="437175" cy="529812"/>
          </a:xfrm>
          <a:custGeom>
            <a:avLst/>
            <a:gdLst/>
            <a:ahLst/>
            <a:cxnLst/>
            <a:rect l="l" t="t" r="r" b="b"/>
            <a:pathLst>
              <a:path w="2664297" h="3228846">
                <a:moveTo>
                  <a:pt x="2006233" y="1910002"/>
                </a:moveTo>
                <a:cubicBezTo>
                  <a:pt x="2195393" y="2270441"/>
                  <a:pt x="2396463" y="2592453"/>
                  <a:pt x="2218318" y="2693318"/>
                </a:cubicBezTo>
                <a:cubicBezTo>
                  <a:pt x="1760490" y="2959655"/>
                  <a:pt x="875097" y="3011972"/>
                  <a:pt x="413381" y="2693318"/>
                </a:cubicBezTo>
                <a:cubicBezTo>
                  <a:pt x="278026" y="2578660"/>
                  <a:pt x="448417" y="2270210"/>
                  <a:pt x="622358" y="1918652"/>
                </a:cubicBezTo>
                <a:close/>
                <a:moveTo>
                  <a:pt x="998355" y="318176"/>
                </a:moveTo>
                <a:lnTo>
                  <a:pt x="1054483" y="938365"/>
                </a:lnTo>
                <a:cubicBezTo>
                  <a:pt x="1073419" y="1202005"/>
                  <a:pt x="-94533" y="2544942"/>
                  <a:pt x="263185" y="2803859"/>
                </a:cubicBezTo>
                <a:cubicBezTo>
                  <a:pt x="799752" y="3120272"/>
                  <a:pt x="1828684" y="3068324"/>
                  <a:pt x="2360732" y="2803859"/>
                </a:cubicBezTo>
                <a:cubicBezTo>
                  <a:pt x="2817826" y="2582721"/>
                  <a:pt x="1567592" y="1249230"/>
                  <a:pt x="1559424" y="938364"/>
                </a:cubicBezTo>
                <a:lnTo>
                  <a:pt x="1635785" y="320808"/>
                </a:lnTo>
                <a:lnTo>
                  <a:pt x="1616510" y="323841"/>
                </a:lnTo>
                <a:cubicBezTo>
                  <a:pt x="1541035" y="362546"/>
                  <a:pt x="1432716" y="386340"/>
                  <a:pt x="1312455" y="386340"/>
                </a:cubicBezTo>
                <a:cubicBezTo>
                  <a:pt x="1186664" y="386340"/>
                  <a:pt x="1073940" y="360308"/>
                  <a:pt x="998355" y="318176"/>
                </a:cubicBezTo>
                <a:close/>
                <a:moveTo>
                  <a:pt x="1312455" y="60748"/>
                </a:moveTo>
                <a:cubicBezTo>
                  <a:pt x="1155275" y="60748"/>
                  <a:pt x="1027857" y="120035"/>
                  <a:pt x="1027857" y="193171"/>
                </a:cubicBezTo>
                <a:cubicBezTo>
                  <a:pt x="1027857" y="266307"/>
                  <a:pt x="1155275" y="325594"/>
                  <a:pt x="1312455" y="325594"/>
                </a:cubicBezTo>
                <a:cubicBezTo>
                  <a:pt x="1469634" y="325594"/>
                  <a:pt x="1597052" y="266307"/>
                  <a:pt x="1597052" y="193171"/>
                </a:cubicBezTo>
                <a:cubicBezTo>
                  <a:pt x="1597052" y="120035"/>
                  <a:pt x="1469634" y="60748"/>
                  <a:pt x="1312455" y="60748"/>
                </a:cubicBezTo>
                <a:close/>
                <a:moveTo>
                  <a:pt x="1312455" y="0"/>
                </a:moveTo>
                <a:cubicBezTo>
                  <a:pt x="1537130" y="0"/>
                  <a:pt x="1720121" y="83046"/>
                  <a:pt x="1726235" y="186847"/>
                </a:cubicBezTo>
                <a:cubicBezTo>
                  <a:pt x="1726742" y="186524"/>
                  <a:pt x="1727174" y="186120"/>
                  <a:pt x="1727606" y="185717"/>
                </a:cubicBezTo>
                <a:lnTo>
                  <a:pt x="1727102" y="190850"/>
                </a:lnTo>
                <a:cubicBezTo>
                  <a:pt x="1727595" y="191614"/>
                  <a:pt x="1727605" y="192391"/>
                  <a:pt x="1727605" y="193170"/>
                </a:cubicBezTo>
                <a:lnTo>
                  <a:pt x="1726271" y="199326"/>
                </a:lnTo>
                <a:lnTo>
                  <a:pt x="1655630" y="919826"/>
                </a:lnTo>
                <a:cubicBezTo>
                  <a:pt x="1665213" y="1268678"/>
                  <a:pt x="3079202" y="2735754"/>
                  <a:pt x="2542920" y="2983914"/>
                </a:cubicBezTo>
                <a:cubicBezTo>
                  <a:pt x="1918698" y="3280693"/>
                  <a:pt x="711513" y="3338989"/>
                  <a:pt x="81991" y="2983914"/>
                </a:cubicBezTo>
                <a:cubicBezTo>
                  <a:pt x="-337699" y="2693358"/>
                  <a:pt x="991496" y="1215684"/>
                  <a:pt x="969280" y="919828"/>
                </a:cubicBezTo>
                <a:lnTo>
                  <a:pt x="898640" y="199335"/>
                </a:lnTo>
                <a:cubicBezTo>
                  <a:pt x="897375" y="197339"/>
                  <a:pt x="897304" y="195258"/>
                  <a:pt x="897304" y="193170"/>
                </a:cubicBezTo>
                <a:lnTo>
                  <a:pt x="897808" y="190847"/>
                </a:lnTo>
                <a:lnTo>
                  <a:pt x="897305" y="185717"/>
                </a:lnTo>
                <a:lnTo>
                  <a:pt x="898687" y="186789"/>
                </a:lnTo>
                <a:cubicBezTo>
                  <a:pt x="904857" y="83015"/>
                  <a:pt x="1087821" y="0"/>
                  <a:pt x="1312455"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55" name="Rounded Rectangle 2">
            <a:extLst>
              <a:ext uri="{FF2B5EF4-FFF2-40B4-BE49-F238E27FC236}">
                <a16:creationId xmlns:a16="http://schemas.microsoft.com/office/drawing/2014/main" id="{BE767265-AAF7-FB17-59C9-F619559379D4}"/>
              </a:ext>
            </a:extLst>
          </p:cNvPr>
          <p:cNvSpPr/>
          <p:nvPr/>
        </p:nvSpPr>
        <p:spPr>
          <a:xfrm>
            <a:off x="3643162" y="5910527"/>
            <a:ext cx="519265" cy="519265"/>
          </a:xfrm>
          <a:custGeom>
            <a:avLst/>
            <a:gdLst>
              <a:gd name="connsiteX0" fmla="*/ 1979373 w 3960440"/>
              <a:gd name="connsiteY0" fmla="*/ 472350 h 3960000"/>
              <a:gd name="connsiteX1" fmla="*/ 813783 w 3960440"/>
              <a:gd name="connsiteY1" fmla="*/ 1434034 h 3960000"/>
              <a:gd name="connsiteX2" fmla="*/ 1171732 w 3960440"/>
              <a:gd name="connsiteY2" fmla="*/ 2285845 h 3960000"/>
              <a:gd name="connsiteX3" fmla="*/ 1338560 w 3960440"/>
              <a:gd name="connsiteY3" fmla="*/ 1981614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71732 w 3960440"/>
              <a:gd name="connsiteY2" fmla="*/ 2285845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328015 w 3960440"/>
              <a:gd name="connsiteY3" fmla="*/ 1812920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328015 w 3960440"/>
              <a:gd name="connsiteY3" fmla="*/ 1812920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60440" h="3960000">
                <a:moveTo>
                  <a:pt x="1979373" y="472350"/>
                </a:moveTo>
                <a:cubicBezTo>
                  <a:pt x="1228307" y="485871"/>
                  <a:pt x="850011" y="1078219"/>
                  <a:pt x="813783" y="1434034"/>
                </a:cubicBezTo>
                <a:cubicBezTo>
                  <a:pt x="787561" y="1781828"/>
                  <a:pt x="889690" y="2005359"/>
                  <a:pt x="1119009" y="2222584"/>
                </a:cubicBezTo>
                <a:cubicBezTo>
                  <a:pt x="1178964" y="2123026"/>
                  <a:pt x="1260199" y="1908547"/>
                  <a:pt x="1328015" y="1812920"/>
                </a:cubicBezTo>
                <a:cubicBezTo>
                  <a:pt x="1222115" y="1647651"/>
                  <a:pt x="1255483" y="1756375"/>
                  <a:pt x="1234998" y="1431771"/>
                </a:cubicBezTo>
                <a:cubicBezTo>
                  <a:pt x="1331609" y="922504"/>
                  <a:pt x="1719145" y="812633"/>
                  <a:pt x="2217373" y="891303"/>
                </a:cubicBezTo>
                <a:cubicBezTo>
                  <a:pt x="2693518" y="1016895"/>
                  <a:pt x="2787642" y="1344599"/>
                  <a:pt x="2783502" y="1606823"/>
                </a:cubicBezTo>
                <a:cubicBezTo>
                  <a:pt x="2771081" y="1743454"/>
                  <a:pt x="2679609" y="2064482"/>
                  <a:pt x="2456028" y="2225955"/>
                </a:cubicBezTo>
                <a:cubicBezTo>
                  <a:pt x="2192422" y="2399851"/>
                  <a:pt x="2004893" y="2209395"/>
                  <a:pt x="2026974" y="2018938"/>
                </a:cubicBezTo>
                <a:cubicBezTo>
                  <a:pt x="2072519" y="1810540"/>
                  <a:pt x="2086043" y="1754994"/>
                  <a:pt x="2135727" y="1554876"/>
                </a:cubicBezTo>
                <a:cubicBezTo>
                  <a:pt x="2195073" y="1382360"/>
                  <a:pt x="2084273" y="1259912"/>
                  <a:pt x="1915898" y="1219889"/>
                </a:cubicBezTo>
                <a:cubicBezTo>
                  <a:pt x="1750283" y="1186766"/>
                  <a:pt x="1626460" y="1331294"/>
                  <a:pt x="1589196" y="1434803"/>
                </a:cubicBezTo>
                <a:cubicBezTo>
                  <a:pt x="1499489" y="1732912"/>
                  <a:pt x="1614533" y="1824000"/>
                  <a:pt x="1574511" y="1939931"/>
                </a:cubicBezTo>
                <a:cubicBezTo>
                  <a:pt x="1332991" y="2671400"/>
                  <a:pt x="1220920" y="3468343"/>
                  <a:pt x="1339611" y="3487664"/>
                </a:cubicBezTo>
                <a:cubicBezTo>
                  <a:pt x="1434840" y="3497327"/>
                  <a:pt x="1730357" y="3129057"/>
                  <a:pt x="1887692" y="2422431"/>
                </a:cubicBezTo>
                <a:cubicBezTo>
                  <a:pt x="1985681" y="2531460"/>
                  <a:pt x="2093439" y="2747804"/>
                  <a:pt x="2336342" y="2720202"/>
                </a:cubicBezTo>
                <a:cubicBezTo>
                  <a:pt x="2693796" y="2666377"/>
                  <a:pt x="3092265" y="2401394"/>
                  <a:pt x="3176454" y="1627140"/>
                </a:cubicBezTo>
                <a:cubicBezTo>
                  <a:pt x="3254038" y="999456"/>
                  <a:pt x="2816023" y="430731"/>
                  <a:pt x="1979373" y="472350"/>
                </a:cubicBezTo>
                <a:close/>
                <a:moveTo>
                  <a:pt x="436907" y="0"/>
                </a:moveTo>
                <a:lnTo>
                  <a:pt x="3523533" y="0"/>
                </a:lnTo>
                <a:cubicBezTo>
                  <a:pt x="3764830" y="0"/>
                  <a:pt x="3960440" y="195610"/>
                  <a:pt x="3960440" y="436907"/>
                </a:cubicBezTo>
                <a:lnTo>
                  <a:pt x="3960440" y="3523093"/>
                </a:lnTo>
                <a:cubicBezTo>
                  <a:pt x="3960440" y="3764390"/>
                  <a:pt x="3764830" y="3960000"/>
                  <a:pt x="3523533" y="3960000"/>
                </a:cubicBezTo>
                <a:lnTo>
                  <a:pt x="436907" y="3960000"/>
                </a:lnTo>
                <a:cubicBezTo>
                  <a:pt x="195610" y="3960000"/>
                  <a:pt x="0" y="3764390"/>
                  <a:pt x="0" y="3523093"/>
                </a:cubicBezTo>
                <a:lnTo>
                  <a:pt x="0" y="436907"/>
                </a:lnTo>
                <a:cubicBezTo>
                  <a:pt x="0" y="195610"/>
                  <a:pt x="195610" y="0"/>
                  <a:pt x="436907"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56" name="Rounded Rectangle 8">
            <a:extLst>
              <a:ext uri="{FF2B5EF4-FFF2-40B4-BE49-F238E27FC236}">
                <a16:creationId xmlns:a16="http://schemas.microsoft.com/office/drawing/2014/main" id="{17CE04A4-8C76-4F8A-8714-1731ABB0643C}"/>
              </a:ext>
            </a:extLst>
          </p:cNvPr>
          <p:cNvSpPr/>
          <p:nvPr/>
        </p:nvSpPr>
        <p:spPr>
          <a:xfrm>
            <a:off x="2796153" y="5910527"/>
            <a:ext cx="519323" cy="519265"/>
          </a:xfrm>
          <a:custGeom>
            <a:avLst/>
            <a:gdLst>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688485 w 3888432"/>
              <a:gd name="connsiteY5" fmla="*/ 147563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2688485 w 3888432"/>
              <a:gd name="connsiteY17" fmla="*/ 1475633 h 3960440"/>
              <a:gd name="connsiteX18" fmla="*/ 878058 w 3888432"/>
              <a:gd name="connsiteY18" fmla="*/ 648072 h 3960440"/>
              <a:gd name="connsiteX19" fmla="*/ 554477 w 3888432"/>
              <a:gd name="connsiteY19" fmla="*/ 971653 h 3960440"/>
              <a:gd name="connsiteX20" fmla="*/ 878058 w 3888432"/>
              <a:gd name="connsiteY20" fmla="*/ 1295234 h 3960440"/>
              <a:gd name="connsiteX21" fmla="*/ 1201639 w 3888432"/>
              <a:gd name="connsiteY21" fmla="*/ 971653 h 3960440"/>
              <a:gd name="connsiteX22" fmla="*/ 878058 w 3888432"/>
              <a:gd name="connsiteY22" fmla="*/ 648072 h 3960440"/>
              <a:gd name="connsiteX23" fmla="*/ 333511 w 3888432"/>
              <a:gd name="connsiteY23" fmla="*/ 0 h 3960440"/>
              <a:gd name="connsiteX24" fmla="*/ 3554921 w 3888432"/>
              <a:gd name="connsiteY24" fmla="*/ 0 h 3960440"/>
              <a:gd name="connsiteX25" fmla="*/ 3888432 w 3888432"/>
              <a:gd name="connsiteY25" fmla="*/ 333511 h 3960440"/>
              <a:gd name="connsiteX26" fmla="*/ 3888432 w 3888432"/>
              <a:gd name="connsiteY26" fmla="*/ 3626929 h 3960440"/>
              <a:gd name="connsiteX27" fmla="*/ 3554921 w 3888432"/>
              <a:gd name="connsiteY27" fmla="*/ 3960440 h 3960440"/>
              <a:gd name="connsiteX28" fmla="*/ 333511 w 3888432"/>
              <a:gd name="connsiteY28" fmla="*/ 3960440 h 3960440"/>
              <a:gd name="connsiteX29" fmla="*/ 0 w 3888432"/>
              <a:gd name="connsiteY29" fmla="*/ 3626929 h 3960440"/>
              <a:gd name="connsiteX30" fmla="*/ 0 w 3888432"/>
              <a:gd name="connsiteY30" fmla="*/ 333511 h 3960440"/>
              <a:gd name="connsiteX31" fmla="*/ 333511 w 3888432"/>
              <a:gd name="connsiteY31"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88432" h="3960440">
                <a:moveTo>
                  <a:pt x="554477" y="1512168"/>
                </a:moveTo>
                <a:lnTo>
                  <a:pt x="554477" y="3312368"/>
                </a:lnTo>
                <a:lnTo>
                  <a:pt x="1201638" y="3312368"/>
                </a:lnTo>
                <a:lnTo>
                  <a:pt x="1201638" y="1512168"/>
                </a:lnTo>
                <a:lnTo>
                  <a:pt x="554477" y="1512168"/>
                </a:lnTo>
                <a:close/>
                <a:moveTo>
                  <a:pt x="2840340" y="1479943"/>
                </a:moveTo>
                <a:cubicBezTo>
                  <a:pt x="2293254" y="1484797"/>
                  <a:pt x="2254084" y="1780470"/>
                  <a:pt x="2136833" y="1785510"/>
                </a:cubicBezTo>
                <a:lnTo>
                  <a:pt x="2136833" y="1510185"/>
                </a:lnTo>
                <a:lnTo>
                  <a:pt x="1489672" y="1510185"/>
                </a:lnTo>
                <a:lnTo>
                  <a:pt x="1489672" y="3310385"/>
                </a:lnTo>
                <a:lnTo>
                  <a:pt x="2136833" y="3310385"/>
                </a:lnTo>
                <a:cubicBezTo>
                  <a:pt x="2140283" y="2925445"/>
                  <a:pt x="2133383" y="2560917"/>
                  <a:pt x="2147184" y="2155564"/>
                </a:cubicBezTo>
                <a:cubicBezTo>
                  <a:pt x="2187272" y="1842063"/>
                  <a:pt x="2668986" y="1938990"/>
                  <a:pt x="2673919" y="2138897"/>
                </a:cubicBezTo>
                <a:lnTo>
                  <a:pt x="2679688" y="3312366"/>
                </a:lnTo>
                <a:lnTo>
                  <a:pt x="3326849" y="3312366"/>
                </a:lnTo>
                <a:cubicBezTo>
                  <a:pt x="3329155" y="2917782"/>
                  <a:pt x="3331462" y="2523197"/>
                  <a:pt x="3333768" y="2128613"/>
                </a:cubicBezTo>
                <a:cubicBezTo>
                  <a:pt x="3339026" y="1942962"/>
                  <a:pt x="3184753" y="1475890"/>
                  <a:pt x="2840340" y="1479943"/>
                </a:cubicBezTo>
                <a:close/>
                <a:moveTo>
                  <a:pt x="878058" y="648072"/>
                </a:moveTo>
                <a:cubicBezTo>
                  <a:pt x="699349" y="648072"/>
                  <a:pt x="554477" y="792944"/>
                  <a:pt x="554477" y="971653"/>
                </a:cubicBezTo>
                <a:cubicBezTo>
                  <a:pt x="554477" y="1150362"/>
                  <a:pt x="699349" y="1295234"/>
                  <a:pt x="878058" y="1295234"/>
                </a:cubicBezTo>
                <a:cubicBezTo>
                  <a:pt x="1056767" y="1295234"/>
                  <a:pt x="1201639" y="1150362"/>
                  <a:pt x="1201639" y="971653"/>
                </a:cubicBezTo>
                <a:cubicBezTo>
                  <a:pt x="1201639" y="792944"/>
                  <a:pt x="1056767" y="648072"/>
                  <a:pt x="878058" y="648072"/>
                </a:cubicBezTo>
                <a:close/>
                <a:moveTo>
                  <a:pt x="333511" y="0"/>
                </a:moveTo>
                <a:lnTo>
                  <a:pt x="3554921" y="0"/>
                </a:lnTo>
                <a:cubicBezTo>
                  <a:pt x="3739114" y="0"/>
                  <a:pt x="3888432" y="149318"/>
                  <a:pt x="3888432" y="333511"/>
                </a:cubicBezTo>
                <a:lnTo>
                  <a:pt x="3888432" y="3626929"/>
                </a:lnTo>
                <a:cubicBezTo>
                  <a:pt x="3888432" y="3811122"/>
                  <a:pt x="3739114" y="3960440"/>
                  <a:pt x="3554921" y="3960440"/>
                </a:cubicBezTo>
                <a:lnTo>
                  <a:pt x="333511" y="3960440"/>
                </a:lnTo>
                <a:cubicBezTo>
                  <a:pt x="149318" y="3960440"/>
                  <a:pt x="0" y="3811122"/>
                  <a:pt x="0" y="3626929"/>
                </a:cubicBezTo>
                <a:lnTo>
                  <a:pt x="0" y="333511"/>
                </a:lnTo>
                <a:cubicBezTo>
                  <a:pt x="0" y="149318"/>
                  <a:pt x="149318" y="0"/>
                  <a:pt x="333511"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57" name="Rounded Rectangle 2">
            <a:extLst>
              <a:ext uri="{FF2B5EF4-FFF2-40B4-BE49-F238E27FC236}">
                <a16:creationId xmlns:a16="http://schemas.microsoft.com/office/drawing/2014/main" id="{7167FD0E-7AB9-5336-0D08-9D4D447CC0B7}"/>
              </a:ext>
            </a:extLst>
          </p:cNvPr>
          <p:cNvSpPr/>
          <p:nvPr/>
        </p:nvSpPr>
        <p:spPr>
          <a:xfrm>
            <a:off x="5331138" y="5910527"/>
            <a:ext cx="519265" cy="519265"/>
          </a:xfrm>
          <a:custGeom>
            <a:avLst/>
            <a:gdLst>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155131 w 3960000"/>
              <a:gd name="connsiteY16" fmla="*/ 1419365 h 3960000"/>
              <a:gd name="connsiteX17" fmla="*/ 3207849 w 3960000"/>
              <a:gd name="connsiteY17" fmla="*/ 1493166 h 3960000"/>
              <a:gd name="connsiteX18" fmla="*/ 3407333 w 3960000"/>
              <a:gd name="connsiteY18" fmla="*/ 1117847 h 3960000"/>
              <a:gd name="connsiteX19" fmla="*/ 3108461 w 3960000"/>
              <a:gd name="connsiteY19" fmla="*/ 1185086 h 3960000"/>
              <a:gd name="connsiteX20" fmla="*/ 3334650 w 3960000"/>
              <a:gd name="connsiteY20" fmla="*/ 883134 h 3960000"/>
              <a:gd name="connsiteX21" fmla="*/ 2995677 w 3960000"/>
              <a:gd name="connsiteY21" fmla="*/ 1008938 h 3960000"/>
              <a:gd name="connsiteX22" fmla="*/ 2538382 w 3960000"/>
              <a:gd name="connsiteY22" fmla="*/ 802616 h 3960000"/>
              <a:gd name="connsiteX23" fmla="*/ 308009 w 3960000"/>
              <a:gd name="connsiteY23" fmla="*/ 0 h 3960000"/>
              <a:gd name="connsiteX24" fmla="*/ 3651991 w 3960000"/>
              <a:gd name="connsiteY24" fmla="*/ 0 h 3960000"/>
              <a:gd name="connsiteX25" fmla="*/ 3960000 w 3960000"/>
              <a:gd name="connsiteY25" fmla="*/ 308009 h 3960000"/>
              <a:gd name="connsiteX26" fmla="*/ 3960000 w 3960000"/>
              <a:gd name="connsiteY26" fmla="*/ 3651991 h 3960000"/>
              <a:gd name="connsiteX27" fmla="*/ 3651991 w 3960000"/>
              <a:gd name="connsiteY27" fmla="*/ 3960000 h 3960000"/>
              <a:gd name="connsiteX28" fmla="*/ 308009 w 3960000"/>
              <a:gd name="connsiteY28" fmla="*/ 3960000 h 3960000"/>
              <a:gd name="connsiteX29" fmla="*/ 0 w 3960000"/>
              <a:gd name="connsiteY29" fmla="*/ 3651991 h 3960000"/>
              <a:gd name="connsiteX30" fmla="*/ 0 w 3960000"/>
              <a:gd name="connsiteY30" fmla="*/ 308009 h 3960000"/>
              <a:gd name="connsiteX31" fmla="*/ 308009 w 3960000"/>
              <a:gd name="connsiteY31" fmla="*/ 0 h 3960000"/>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207849 w 3960000"/>
              <a:gd name="connsiteY16" fmla="*/ 1493166 h 3960000"/>
              <a:gd name="connsiteX17" fmla="*/ 3407333 w 3960000"/>
              <a:gd name="connsiteY17" fmla="*/ 1117847 h 3960000"/>
              <a:gd name="connsiteX18" fmla="*/ 3108461 w 3960000"/>
              <a:gd name="connsiteY18" fmla="*/ 1185086 h 3960000"/>
              <a:gd name="connsiteX19" fmla="*/ 3334650 w 3960000"/>
              <a:gd name="connsiteY19" fmla="*/ 883134 h 3960000"/>
              <a:gd name="connsiteX20" fmla="*/ 2995677 w 3960000"/>
              <a:gd name="connsiteY20" fmla="*/ 1008938 h 3960000"/>
              <a:gd name="connsiteX21" fmla="*/ 2538382 w 3960000"/>
              <a:gd name="connsiteY21" fmla="*/ 802616 h 3960000"/>
              <a:gd name="connsiteX22" fmla="*/ 308009 w 3960000"/>
              <a:gd name="connsiteY22" fmla="*/ 0 h 3960000"/>
              <a:gd name="connsiteX23" fmla="*/ 3651991 w 3960000"/>
              <a:gd name="connsiteY23" fmla="*/ 0 h 3960000"/>
              <a:gd name="connsiteX24" fmla="*/ 3960000 w 3960000"/>
              <a:gd name="connsiteY24" fmla="*/ 308009 h 3960000"/>
              <a:gd name="connsiteX25" fmla="*/ 3960000 w 3960000"/>
              <a:gd name="connsiteY25" fmla="*/ 3651991 h 3960000"/>
              <a:gd name="connsiteX26" fmla="*/ 3651991 w 3960000"/>
              <a:gd name="connsiteY26" fmla="*/ 3960000 h 3960000"/>
              <a:gd name="connsiteX27" fmla="*/ 308009 w 3960000"/>
              <a:gd name="connsiteY27" fmla="*/ 3960000 h 3960000"/>
              <a:gd name="connsiteX28" fmla="*/ 0 w 3960000"/>
              <a:gd name="connsiteY28" fmla="*/ 3651991 h 3960000"/>
              <a:gd name="connsiteX29" fmla="*/ 0 w 3960000"/>
              <a:gd name="connsiteY29" fmla="*/ 308009 h 3960000"/>
              <a:gd name="connsiteX30" fmla="*/ 308009 w 3960000"/>
              <a:gd name="connsiteY30"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08461 w 3960000"/>
              <a:gd name="connsiteY17" fmla="*/ 1185086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60000" h="3960000">
                <a:moveTo>
                  <a:pt x="3160999" y="1374274"/>
                </a:moveTo>
                <a:lnTo>
                  <a:pt x="3155132" y="1419362"/>
                </a:lnTo>
                <a:lnTo>
                  <a:pt x="3160999" y="1374274"/>
                </a:lnTo>
                <a:close/>
                <a:moveTo>
                  <a:pt x="2496208" y="770986"/>
                </a:moveTo>
                <a:cubicBezTo>
                  <a:pt x="2113414" y="770986"/>
                  <a:pt x="1929581" y="1106902"/>
                  <a:pt x="1921633" y="1292845"/>
                </a:cubicBezTo>
                <a:cubicBezTo>
                  <a:pt x="1914712" y="1454769"/>
                  <a:pt x="1928136" y="1522392"/>
                  <a:pt x="1942445" y="1570340"/>
                </a:cubicBezTo>
                <a:cubicBezTo>
                  <a:pt x="1547199" y="1510736"/>
                  <a:pt x="1237189" y="1330681"/>
                  <a:pt x="815277" y="836121"/>
                </a:cubicBezTo>
                <a:cubicBezTo>
                  <a:pt x="618819" y="1229038"/>
                  <a:pt x="733086" y="1558961"/>
                  <a:pt x="965659" y="1735195"/>
                </a:cubicBezTo>
                <a:cubicBezTo>
                  <a:pt x="864541" y="1716416"/>
                  <a:pt x="662904" y="1695759"/>
                  <a:pt x="570453" y="1629310"/>
                </a:cubicBezTo>
                <a:cubicBezTo>
                  <a:pt x="597898" y="2016450"/>
                  <a:pt x="990931" y="2177657"/>
                  <a:pt x="1196057" y="2257108"/>
                </a:cubicBezTo>
                <a:cubicBezTo>
                  <a:pt x="1113718" y="2275887"/>
                  <a:pt x="943857" y="2321380"/>
                  <a:pt x="813848" y="2296824"/>
                </a:cubicBezTo>
                <a:cubicBezTo>
                  <a:pt x="926523" y="2634848"/>
                  <a:pt x="1326064" y="2611755"/>
                  <a:pt x="1486410" y="2607420"/>
                </a:cubicBezTo>
                <a:cubicBezTo>
                  <a:pt x="1297174" y="2749708"/>
                  <a:pt x="1000058" y="2795794"/>
                  <a:pt x="489408" y="2829018"/>
                </a:cubicBezTo>
                <a:cubicBezTo>
                  <a:pt x="914827" y="3139596"/>
                  <a:pt x="1734874" y="3242281"/>
                  <a:pt x="2062787" y="3146219"/>
                </a:cubicBezTo>
                <a:cubicBezTo>
                  <a:pt x="2763394" y="2903535"/>
                  <a:pt x="2915370" y="2621267"/>
                  <a:pt x="3074271" y="2105563"/>
                </a:cubicBezTo>
                <a:cubicBezTo>
                  <a:pt x="3173740" y="1733406"/>
                  <a:pt x="3145310" y="1648999"/>
                  <a:pt x="3207849" y="1493166"/>
                </a:cubicBezTo>
                <a:cubicBezTo>
                  <a:pt x="3270388" y="1337333"/>
                  <a:pt x="3414210" y="1276468"/>
                  <a:pt x="3449507" y="1170564"/>
                </a:cubicBezTo>
                <a:cubicBezTo>
                  <a:pt x="3349883" y="1192977"/>
                  <a:pt x="3252716" y="1239516"/>
                  <a:pt x="3140091" y="1227260"/>
                </a:cubicBezTo>
                <a:cubicBezTo>
                  <a:pt x="3219995" y="1183499"/>
                  <a:pt x="3274317" y="996523"/>
                  <a:pt x="3324107" y="851504"/>
                </a:cubicBezTo>
                <a:cubicBezTo>
                  <a:pt x="3215037" y="921165"/>
                  <a:pt x="3152155" y="998691"/>
                  <a:pt x="2995677" y="1008938"/>
                </a:cubicBezTo>
                <a:cubicBezTo>
                  <a:pt x="2884471" y="881691"/>
                  <a:pt x="2678487" y="770986"/>
                  <a:pt x="2496208" y="77098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58" name="Rounded Rectangle 3">
            <a:extLst>
              <a:ext uri="{FF2B5EF4-FFF2-40B4-BE49-F238E27FC236}">
                <a16:creationId xmlns:a16="http://schemas.microsoft.com/office/drawing/2014/main" id="{CDA97C09-F6AF-9483-03A1-76EC5568A3FC}"/>
              </a:ext>
            </a:extLst>
          </p:cNvPr>
          <p:cNvSpPr>
            <a:spLocks noChangeAspect="1"/>
          </p:cNvSpPr>
          <p:nvPr/>
        </p:nvSpPr>
        <p:spPr>
          <a:xfrm>
            <a:off x="4481148" y="5910527"/>
            <a:ext cx="519265" cy="519265"/>
          </a:xfrm>
          <a:custGeom>
            <a:avLst/>
            <a:gdLst>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59137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26764" y="685506"/>
                  <a:pt x="3369037" y="704441"/>
                </a:cubicBezTo>
                <a:cubicBezTo>
                  <a:pt x="3391941" y="556446"/>
                  <a:pt x="3409927" y="381656"/>
                  <a:pt x="3410216" y="195189"/>
                </a:cubicBezTo>
                <a:cubicBezTo>
                  <a:pt x="3239930" y="163882"/>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59" name="Rounded Rectangle 10">
            <a:extLst>
              <a:ext uri="{FF2B5EF4-FFF2-40B4-BE49-F238E27FC236}">
                <a16:creationId xmlns:a16="http://schemas.microsoft.com/office/drawing/2014/main" id="{68E42D0B-4374-F09A-F2C2-98A56E0672EC}"/>
              </a:ext>
            </a:extLst>
          </p:cNvPr>
          <p:cNvSpPr>
            <a:spLocks noChangeAspect="1"/>
          </p:cNvSpPr>
          <p:nvPr/>
        </p:nvSpPr>
        <p:spPr>
          <a:xfrm>
            <a:off x="6196523" y="5899979"/>
            <a:ext cx="521115" cy="529812"/>
          </a:xfrm>
          <a:custGeom>
            <a:avLst/>
            <a:gdLst/>
            <a:ahLst/>
            <a:cxnLst/>
            <a:rect l="l" t="t" r="r" b="b"/>
            <a:pathLst>
              <a:path w="3186824" h="3240000">
                <a:moveTo>
                  <a:pt x="2141174" y="1384899"/>
                </a:moveTo>
                <a:lnTo>
                  <a:pt x="2141174" y="1528887"/>
                </a:lnTo>
                <a:lnTo>
                  <a:pt x="1997174" y="1528887"/>
                </a:lnTo>
                <a:lnTo>
                  <a:pt x="1997174" y="1744911"/>
                </a:lnTo>
                <a:lnTo>
                  <a:pt x="2141174" y="1744911"/>
                </a:lnTo>
                <a:lnTo>
                  <a:pt x="2141174" y="1888899"/>
                </a:lnTo>
                <a:lnTo>
                  <a:pt x="2357174" y="1888899"/>
                </a:lnTo>
                <a:lnTo>
                  <a:pt x="2357174" y="1744911"/>
                </a:lnTo>
                <a:lnTo>
                  <a:pt x="2501174" y="1744911"/>
                </a:lnTo>
                <a:lnTo>
                  <a:pt x="2501174" y="1528887"/>
                </a:lnTo>
                <a:lnTo>
                  <a:pt x="2357174" y="1528887"/>
                </a:lnTo>
                <a:lnTo>
                  <a:pt x="2357174" y="1384899"/>
                </a:lnTo>
                <a:close/>
                <a:moveTo>
                  <a:pt x="1286582" y="1008157"/>
                </a:moveTo>
                <a:cubicBezTo>
                  <a:pt x="1148208" y="1006486"/>
                  <a:pt x="1009270" y="1051569"/>
                  <a:pt x="894997" y="1143711"/>
                </a:cubicBezTo>
                <a:cubicBezTo>
                  <a:pt x="666451" y="1327995"/>
                  <a:pt x="600947" y="1648602"/>
                  <a:pt x="738892" y="1907765"/>
                </a:cubicBezTo>
                <a:cubicBezTo>
                  <a:pt x="876837" y="2166928"/>
                  <a:pt x="1179371" y="2291639"/>
                  <a:pt x="1459875" y="2204971"/>
                </a:cubicBezTo>
                <a:cubicBezTo>
                  <a:pt x="1676459" y="2138053"/>
                  <a:pt x="1832801" y="1959669"/>
                  <a:pt x="1876637" y="1747242"/>
                </a:cubicBezTo>
                <a:lnTo>
                  <a:pt x="1879565" y="1747242"/>
                </a:lnTo>
                <a:lnTo>
                  <a:pt x="1879565" y="1728291"/>
                </a:lnTo>
                <a:cubicBezTo>
                  <a:pt x="1891883" y="1671800"/>
                  <a:pt x="1894168" y="1612713"/>
                  <a:pt x="1887545" y="1552862"/>
                </a:cubicBezTo>
                <a:lnTo>
                  <a:pt x="1879565" y="1553745"/>
                </a:lnTo>
                <a:lnTo>
                  <a:pt x="1879565" y="1531218"/>
                </a:lnTo>
                <a:lnTo>
                  <a:pt x="1231565" y="1531218"/>
                </a:lnTo>
                <a:lnTo>
                  <a:pt x="1231565" y="1747242"/>
                </a:lnTo>
                <a:lnTo>
                  <a:pt x="1565835" y="1747242"/>
                </a:lnTo>
                <a:cubicBezTo>
                  <a:pt x="1530201" y="1827940"/>
                  <a:pt x="1460959" y="1892348"/>
                  <a:pt x="1371795" y="1919897"/>
                </a:cubicBezTo>
                <a:cubicBezTo>
                  <a:pt x="1228031" y="1964316"/>
                  <a:pt x="1072976" y="1900399"/>
                  <a:pt x="1002277" y="1767573"/>
                </a:cubicBezTo>
                <a:cubicBezTo>
                  <a:pt x="931578" y="1634747"/>
                  <a:pt x="965150" y="1470429"/>
                  <a:pt x="1082284" y="1375980"/>
                </a:cubicBezTo>
                <a:cubicBezTo>
                  <a:pt x="1199418" y="1281531"/>
                  <a:pt x="1367118" y="1283556"/>
                  <a:pt x="1481937" y="1380807"/>
                </a:cubicBezTo>
                <a:lnTo>
                  <a:pt x="1674778" y="1153129"/>
                </a:lnTo>
                <a:cubicBezTo>
                  <a:pt x="1562764" y="1058254"/>
                  <a:pt x="1424955" y="1009828"/>
                  <a:pt x="1286582" y="1008157"/>
                </a:cubicBezTo>
                <a:close/>
                <a:moveTo>
                  <a:pt x="293028" y="0"/>
                </a:moveTo>
                <a:lnTo>
                  <a:pt x="2893796" y="0"/>
                </a:lnTo>
                <a:cubicBezTo>
                  <a:pt x="3055631" y="0"/>
                  <a:pt x="3186824" y="131193"/>
                  <a:pt x="3186824" y="293028"/>
                </a:cubicBezTo>
                <a:lnTo>
                  <a:pt x="3186824" y="2946972"/>
                </a:lnTo>
                <a:cubicBezTo>
                  <a:pt x="3186824" y="3108807"/>
                  <a:pt x="3055631" y="3240000"/>
                  <a:pt x="2893796" y="3240000"/>
                </a:cubicBezTo>
                <a:lnTo>
                  <a:pt x="293028" y="3240000"/>
                </a:lnTo>
                <a:cubicBezTo>
                  <a:pt x="131193" y="3240000"/>
                  <a:pt x="0" y="3108807"/>
                  <a:pt x="0" y="2946972"/>
                </a:cubicBezTo>
                <a:lnTo>
                  <a:pt x="0" y="293028"/>
                </a:lnTo>
                <a:cubicBezTo>
                  <a:pt x="0" y="131193"/>
                  <a:pt x="131193" y="0"/>
                  <a:pt x="293028"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0" name="Block Arc 6">
            <a:extLst>
              <a:ext uri="{FF2B5EF4-FFF2-40B4-BE49-F238E27FC236}">
                <a16:creationId xmlns:a16="http://schemas.microsoft.com/office/drawing/2014/main" id="{C8A33D4E-18FF-2D33-7010-DAE5D02A5C94}"/>
              </a:ext>
            </a:extLst>
          </p:cNvPr>
          <p:cNvSpPr/>
          <p:nvPr/>
        </p:nvSpPr>
        <p:spPr>
          <a:xfrm>
            <a:off x="6985988" y="5936469"/>
            <a:ext cx="488516" cy="493322"/>
          </a:xfrm>
          <a:custGeom>
            <a:avLst/>
            <a:gdLst>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151233"/>
              <a:gd name="connsiteY0" fmla="*/ 2175617 h 3221116"/>
              <a:gd name="connsiteX1" fmla="*/ 2658205 w 3151233"/>
              <a:gd name="connsiteY1" fmla="*/ 2178566 h 3221116"/>
              <a:gd name="connsiteX2" fmla="*/ 2664630 w 3151233"/>
              <a:gd name="connsiteY2" fmla="*/ 2175617 h 3221116"/>
              <a:gd name="connsiteX3" fmla="*/ 1477043 w 3151233"/>
              <a:gd name="connsiteY3" fmla="*/ 1144372 h 3221116"/>
              <a:gd name="connsiteX4" fmla="*/ 1409070 w 3151233"/>
              <a:gd name="connsiteY4" fmla="*/ 1159393 h 3221116"/>
              <a:gd name="connsiteX5" fmla="*/ 1152384 w 3151233"/>
              <a:gd name="connsiteY5" fmla="*/ 1703728 h 3221116"/>
              <a:gd name="connsiteX6" fmla="*/ 1514013 w 3151233"/>
              <a:gd name="connsiteY6" fmla="*/ 2152290 h 3221116"/>
              <a:gd name="connsiteX7" fmla="*/ 1850815 w 3151233"/>
              <a:gd name="connsiteY7" fmla="*/ 1654259 h 3221116"/>
              <a:gd name="connsiteX8" fmla="*/ 1830467 w 3151233"/>
              <a:gd name="connsiteY8" fmla="*/ 1515986 h 3221116"/>
              <a:gd name="connsiteX9" fmla="*/ 1477043 w 3151233"/>
              <a:gd name="connsiteY9" fmla="*/ 1144372 h 3221116"/>
              <a:gd name="connsiteX10" fmla="*/ 1651152 w 3151233"/>
              <a:gd name="connsiteY10" fmla="*/ 501 h 3221116"/>
              <a:gd name="connsiteX11" fmla="*/ 2580395 w 3151233"/>
              <a:gd name="connsiteY11" fmla="*/ 324821 h 3221116"/>
              <a:gd name="connsiteX12" fmla="*/ 3030464 w 3151233"/>
              <a:gd name="connsiteY12" fmla="*/ 2249544 h 3221116"/>
              <a:gd name="connsiteX13" fmla="*/ 2585849 w 3151233"/>
              <a:gd name="connsiteY13" fmla="*/ 2588887 h 3221116"/>
              <a:gd name="connsiteX14" fmla="*/ 1973374 w 3151233"/>
              <a:gd name="connsiteY14" fmla="*/ 2195096 h 3221116"/>
              <a:gd name="connsiteX15" fmla="*/ 1390827 w 3151233"/>
              <a:gd name="connsiteY15" fmla="*/ 2527630 h 3221116"/>
              <a:gd name="connsiteX16" fmla="*/ 783896 w 3151233"/>
              <a:gd name="connsiteY16" fmla="*/ 1665044 h 3221116"/>
              <a:gd name="connsiteX17" fmla="*/ 1268509 w 3151233"/>
              <a:gd name="connsiteY17" fmla="*/ 819983 h 3221116"/>
              <a:gd name="connsiteX18" fmla="*/ 1328805 w 3151233"/>
              <a:gd name="connsiteY18" fmla="*/ 807930 h 3221116"/>
              <a:gd name="connsiteX19" fmla="*/ 1390827 w 3151233"/>
              <a:gd name="connsiteY19" fmla="*/ 802457 h 3221116"/>
              <a:gd name="connsiteX20" fmla="*/ 1462242 w 3151233"/>
              <a:gd name="connsiteY20" fmla="*/ 801708 h 3221116"/>
              <a:gd name="connsiteX21" fmla="*/ 1956122 w 3151233"/>
              <a:gd name="connsiteY21" fmla="*/ 1110076 h 3221116"/>
              <a:gd name="connsiteX22" fmla="*/ 1973374 w 3151233"/>
              <a:gd name="connsiteY22" fmla="*/ 875315 h 3221116"/>
              <a:gd name="connsiteX23" fmla="*/ 2333414 w 3151233"/>
              <a:gd name="connsiteY23" fmla="*/ 875315 h 3221116"/>
              <a:gd name="connsiteX24" fmla="*/ 2324788 w 3151233"/>
              <a:gd name="connsiteY24" fmla="*/ 2054049 h 3221116"/>
              <a:gd name="connsiteX25" fmla="*/ 2661746 w 3151233"/>
              <a:gd name="connsiteY25" fmla="*/ 2179658 h 3221116"/>
              <a:gd name="connsiteX26" fmla="*/ 2691046 w 3151233"/>
              <a:gd name="connsiteY26" fmla="*/ 2188689 h 3221116"/>
              <a:gd name="connsiteX27" fmla="*/ 2667011 w 3151233"/>
              <a:gd name="connsiteY27" fmla="*/ 2175828 h 3221116"/>
              <a:gd name="connsiteX28" fmla="*/ 2332141 w 3151233"/>
              <a:gd name="connsiteY28" fmla="*/ 653899 h 3221116"/>
              <a:gd name="connsiteX29" fmla="*/ 776764 w 3151233"/>
              <a:gd name="connsiteY29" fmla="*/ 749845 h 3221116"/>
              <a:gd name="connsiteX30" fmla="*/ 631487 w 3151233"/>
              <a:gd name="connsiteY30" fmla="*/ 2301392 h 3221116"/>
              <a:gd name="connsiteX31" fmla="*/ 2142017 w 3151233"/>
              <a:gd name="connsiteY31" fmla="*/ 2684410 h 3221116"/>
              <a:gd name="connsiteX32" fmla="*/ 2324866 w 3151233"/>
              <a:gd name="connsiteY32" fmla="*/ 3053856 h 3221116"/>
              <a:gd name="connsiteX33" fmla="*/ 294693 w 3151233"/>
              <a:gd name="connsiteY33" fmla="*/ 2539075 h 3221116"/>
              <a:gd name="connsiteX34" fmla="*/ 489947 w 3151233"/>
              <a:gd name="connsiteY34" fmla="*/ 453774 h 3221116"/>
              <a:gd name="connsiteX35" fmla="*/ 1651152 w 3151233"/>
              <a:gd name="connsiteY35" fmla="*/ 501 h 3221116"/>
              <a:gd name="connsiteX0" fmla="*/ 2664630 w 3161851"/>
              <a:gd name="connsiteY0" fmla="*/ 2175617 h 3221116"/>
              <a:gd name="connsiteX1" fmla="*/ 2658205 w 3161851"/>
              <a:gd name="connsiteY1" fmla="*/ 2178566 h 3221116"/>
              <a:gd name="connsiteX2" fmla="*/ 2664630 w 3161851"/>
              <a:gd name="connsiteY2" fmla="*/ 2175617 h 3221116"/>
              <a:gd name="connsiteX3" fmla="*/ 1477043 w 3161851"/>
              <a:gd name="connsiteY3" fmla="*/ 1144372 h 3221116"/>
              <a:gd name="connsiteX4" fmla="*/ 1409070 w 3161851"/>
              <a:gd name="connsiteY4" fmla="*/ 1159393 h 3221116"/>
              <a:gd name="connsiteX5" fmla="*/ 1152384 w 3161851"/>
              <a:gd name="connsiteY5" fmla="*/ 1703728 h 3221116"/>
              <a:gd name="connsiteX6" fmla="*/ 1514013 w 3161851"/>
              <a:gd name="connsiteY6" fmla="*/ 2152290 h 3221116"/>
              <a:gd name="connsiteX7" fmla="*/ 1850815 w 3161851"/>
              <a:gd name="connsiteY7" fmla="*/ 1654259 h 3221116"/>
              <a:gd name="connsiteX8" fmla="*/ 1830467 w 3161851"/>
              <a:gd name="connsiteY8" fmla="*/ 1515986 h 3221116"/>
              <a:gd name="connsiteX9" fmla="*/ 1477043 w 3161851"/>
              <a:gd name="connsiteY9" fmla="*/ 1144372 h 3221116"/>
              <a:gd name="connsiteX10" fmla="*/ 1651152 w 3161851"/>
              <a:gd name="connsiteY10" fmla="*/ 501 h 3221116"/>
              <a:gd name="connsiteX11" fmla="*/ 2580395 w 3161851"/>
              <a:gd name="connsiteY11" fmla="*/ 324821 h 3221116"/>
              <a:gd name="connsiteX12" fmla="*/ 3030464 w 3161851"/>
              <a:gd name="connsiteY12" fmla="*/ 2249544 h 3221116"/>
              <a:gd name="connsiteX13" fmla="*/ 2585849 w 3161851"/>
              <a:gd name="connsiteY13" fmla="*/ 2588887 h 3221116"/>
              <a:gd name="connsiteX14" fmla="*/ 1973374 w 3161851"/>
              <a:gd name="connsiteY14" fmla="*/ 2195096 h 3221116"/>
              <a:gd name="connsiteX15" fmla="*/ 1390827 w 3161851"/>
              <a:gd name="connsiteY15" fmla="*/ 2527630 h 3221116"/>
              <a:gd name="connsiteX16" fmla="*/ 783896 w 3161851"/>
              <a:gd name="connsiteY16" fmla="*/ 1665044 h 3221116"/>
              <a:gd name="connsiteX17" fmla="*/ 1268509 w 3161851"/>
              <a:gd name="connsiteY17" fmla="*/ 819983 h 3221116"/>
              <a:gd name="connsiteX18" fmla="*/ 1328805 w 3161851"/>
              <a:gd name="connsiteY18" fmla="*/ 807930 h 3221116"/>
              <a:gd name="connsiteX19" fmla="*/ 1390827 w 3161851"/>
              <a:gd name="connsiteY19" fmla="*/ 802457 h 3221116"/>
              <a:gd name="connsiteX20" fmla="*/ 1462242 w 3161851"/>
              <a:gd name="connsiteY20" fmla="*/ 801708 h 3221116"/>
              <a:gd name="connsiteX21" fmla="*/ 1956122 w 3161851"/>
              <a:gd name="connsiteY21" fmla="*/ 1110076 h 3221116"/>
              <a:gd name="connsiteX22" fmla="*/ 1973374 w 3161851"/>
              <a:gd name="connsiteY22" fmla="*/ 875315 h 3221116"/>
              <a:gd name="connsiteX23" fmla="*/ 2333414 w 3161851"/>
              <a:gd name="connsiteY23" fmla="*/ 875315 h 3221116"/>
              <a:gd name="connsiteX24" fmla="*/ 2324788 w 3161851"/>
              <a:gd name="connsiteY24" fmla="*/ 2054049 h 3221116"/>
              <a:gd name="connsiteX25" fmla="*/ 2661746 w 3161851"/>
              <a:gd name="connsiteY25" fmla="*/ 2179658 h 3221116"/>
              <a:gd name="connsiteX26" fmla="*/ 2691046 w 3161851"/>
              <a:gd name="connsiteY26" fmla="*/ 2188689 h 3221116"/>
              <a:gd name="connsiteX27" fmla="*/ 2667011 w 3161851"/>
              <a:gd name="connsiteY27" fmla="*/ 2175828 h 3221116"/>
              <a:gd name="connsiteX28" fmla="*/ 2332141 w 3161851"/>
              <a:gd name="connsiteY28" fmla="*/ 653899 h 3221116"/>
              <a:gd name="connsiteX29" fmla="*/ 776764 w 3161851"/>
              <a:gd name="connsiteY29" fmla="*/ 749845 h 3221116"/>
              <a:gd name="connsiteX30" fmla="*/ 631487 w 3161851"/>
              <a:gd name="connsiteY30" fmla="*/ 2301392 h 3221116"/>
              <a:gd name="connsiteX31" fmla="*/ 2142017 w 3161851"/>
              <a:gd name="connsiteY31" fmla="*/ 2684410 h 3221116"/>
              <a:gd name="connsiteX32" fmla="*/ 2324866 w 3161851"/>
              <a:gd name="connsiteY32" fmla="*/ 3053856 h 3221116"/>
              <a:gd name="connsiteX33" fmla="*/ 294693 w 3161851"/>
              <a:gd name="connsiteY33" fmla="*/ 2539075 h 3221116"/>
              <a:gd name="connsiteX34" fmla="*/ 489947 w 3161851"/>
              <a:gd name="connsiteY34" fmla="*/ 453774 h 3221116"/>
              <a:gd name="connsiteX35" fmla="*/ 1651152 w 3161851"/>
              <a:gd name="connsiteY35" fmla="*/ 501 h 3221116"/>
              <a:gd name="connsiteX0" fmla="*/ 2664630 w 3182629"/>
              <a:gd name="connsiteY0" fmla="*/ 2175617 h 3221116"/>
              <a:gd name="connsiteX1" fmla="*/ 2658205 w 3182629"/>
              <a:gd name="connsiteY1" fmla="*/ 2178566 h 3221116"/>
              <a:gd name="connsiteX2" fmla="*/ 2664630 w 3182629"/>
              <a:gd name="connsiteY2" fmla="*/ 2175617 h 3221116"/>
              <a:gd name="connsiteX3" fmla="*/ 1477043 w 3182629"/>
              <a:gd name="connsiteY3" fmla="*/ 1144372 h 3221116"/>
              <a:gd name="connsiteX4" fmla="*/ 1409070 w 3182629"/>
              <a:gd name="connsiteY4" fmla="*/ 1159393 h 3221116"/>
              <a:gd name="connsiteX5" fmla="*/ 1152384 w 3182629"/>
              <a:gd name="connsiteY5" fmla="*/ 1703728 h 3221116"/>
              <a:gd name="connsiteX6" fmla="*/ 1514013 w 3182629"/>
              <a:gd name="connsiteY6" fmla="*/ 2152290 h 3221116"/>
              <a:gd name="connsiteX7" fmla="*/ 1850815 w 3182629"/>
              <a:gd name="connsiteY7" fmla="*/ 1654259 h 3221116"/>
              <a:gd name="connsiteX8" fmla="*/ 1830467 w 3182629"/>
              <a:gd name="connsiteY8" fmla="*/ 1515986 h 3221116"/>
              <a:gd name="connsiteX9" fmla="*/ 1477043 w 3182629"/>
              <a:gd name="connsiteY9" fmla="*/ 1144372 h 3221116"/>
              <a:gd name="connsiteX10" fmla="*/ 1651152 w 3182629"/>
              <a:gd name="connsiteY10" fmla="*/ 501 h 3221116"/>
              <a:gd name="connsiteX11" fmla="*/ 2580395 w 3182629"/>
              <a:gd name="connsiteY11" fmla="*/ 324821 h 3221116"/>
              <a:gd name="connsiteX12" fmla="*/ 3030464 w 3182629"/>
              <a:gd name="connsiteY12" fmla="*/ 2249544 h 3221116"/>
              <a:gd name="connsiteX13" fmla="*/ 2585849 w 3182629"/>
              <a:gd name="connsiteY13" fmla="*/ 2588887 h 3221116"/>
              <a:gd name="connsiteX14" fmla="*/ 1973374 w 3182629"/>
              <a:gd name="connsiteY14" fmla="*/ 2195096 h 3221116"/>
              <a:gd name="connsiteX15" fmla="*/ 1390827 w 3182629"/>
              <a:gd name="connsiteY15" fmla="*/ 2527630 h 3221116"/>
              <a:gd name="connsiteX16" fmla="*/ 783896 w 3182629"/>
              <a:gd name="connsiteY16" fmla="*/ 1665044 h 3221116"/>
              <a:gd name="connsiteX17" fmla="*/ 1268509 w 3182629"/>
              <a:gd name="connsiteY17" fmla="*/ 819983 h 3221116"/>
              <a:gd name="connsiteX18" fmla="*/ 1328805 w 3182629"/>
              <a:gd name="connsiteY18" fmla="*/ 807930 h 3221116"/>
              <a:gd name="connsiteX19" fmla="*/ 1390827 w 3182629"/>
              <a:gd name="connsiteY19" fmla="*/ 802457 h 3221116"/>
              <a:gd name="connsiteX20" fmla="*/ 1462242 w 3182629"/>
              <a:gd name="connsiteY20" fmla="*/ 801708 h 3221116"/>
              <a:gd name="connsiteX21" fmla="*/ 1956122 w 3182629"/>
              <a:gd name="connsiteY21" fmla="*/ 1110076 h 3221116"/>
              <a:gd name="connsiteX22" fmla="*/ 1973374 w 3182629"/>
              <a:gd name="connsiteY22" fmla="*/ 875315 h 3221116"/>
              <a:gd name="connsiteX23" fmla="*/ 2333414 w 3182629"/>
              <a:gd name="connsiteY23" fmla="*/ 875315 h 3221116"/>
              <a:gd name="connsiteX24" fmla="*/ 2324788 w 3182629"/>
              <a:gd name="connsiteY24" fmla="*/ 2054049 h 3221116"/>
              <a:gd name="connsiteX25" fmla="*/ 2661746 w 3182629"/>
              <a:gd name="connsiteY25" fmla="*/ 2179658 h 3221116"/>
              <a:gd name="connsiteX26" fmla="*/ 2691046 w 3182629"/>
              <a:gd name="connsiteY26" fmla="*/ 2188689 h 3221116"/>
              <a:gd name="connsiteX27" fmla="*/ 2667011 w 3182629"/>
              <a:gd name="connsiteY27" fmla="*/ 2175828 h 3221116"/>
              <a:gd name="connsiteX28" fmla="*/ 2332141 w 3182629"/>
              <a:gd name="connsiteY28" fmla="*/ 653899 h 3221116"/>
              <a:gd name="connsiteX29" fmla="*/ 776764 w 3182629"/>
              <a:gd name="connsiteY29" fmla="*/ 749845 h 3221116"/>
              <a:gd name="connsiteX30" fmla="*/ 631487 w 3182629"/>
              <a:gd name="connsiteY30" fmla="*/ 2301392 h 3221116"/>
              <a:gd name="connsiteX31" fmla="*/ 2142017 w 3182629"/>
              <a:gd name="connsiteY31" fmla="*/ 2684410 h 3221116"/>
              <a:gd name="connsiteX32" fmla="*/ 2324866 w 3182629"/>
              <a:gd name="connsiteY32" fmla="*/ 3053856 h 3221116"/>
              <a:gd name="connsiteX33" fmla="*/ 294693 w 3182629"/>
              <a:gd name="connsiteY33" fmla="*/ 2539075 h 3221116"/>
              <a:gd name="connsiteX34" fmla="*/ 489947 w 3182629"/>
              <a:gd name="connsiteY34" fmla="*/ 453774 h 3221116"/>
              <a:gd name="connsiteX35" fmla="*/ 1651152 w 3182629"/>
              <a:gd name="connsiteY35" fmla="*/ 501 h 3221116"/>
              <a:gd name="connsiteX0" fmla="*/ 2664630 w 3189723"/>
              <a:gd name="connsiteY0" fmla="*/ 2175617 h 3221116"/>
              <a:gd name="connsiteX1" fmla="*/ 2658205 w 3189723"/>
              <a:gd name="connsiteY1" fmla="*/ 2178566 h 3221116"/>
              <a:gd name="connsiteX2" fmla="*/ 2664630 w 3189723"/>
              <a:gd name="connsiteY2" fmla="*/ 2175617 h 3221116"/>
              <a:gd name="connsiteX3" fmla="*/ 1477043 w 3189723"/>
              <a:gd name="connsiteY3" fmla="*/ 1144372 h 3221116"/>
              <a:gd name="connsiteX4" fmla="*/ 1409070 w 3189723"/>
              <a:gd name="connsiteY4" fmla="*/ 1159393 h 3221116"/>
              <a:gd name="connsiteX5" fmla="*/ 1152384 w 3189723"/>
              <a:gd name="connsiteY5" fmla="*/ 1703728 h 3221116"/>
              <a:gd name="connsiteX6" fmla="*/ 1514013 w 3189723"/>
              <a:gd name="connsiteY6" fmla="*/ 2152290 h 3221116"/>
              <a:gd name="connsiteX7" fmla="*/ 1850815 w 3189723"/>
              <a:gd name="connsiteY7" fmla="*/ 1654259 h 3221116"/>
              <a:gd name="connsiteX8" fmla="*/ 1830467 w 3189723"/>
              <a:gd name="connsiteY8" fmla="*/ 1515986 h 3221116"/>
              <a:gd name="connsiteX9" fmla="*/ 1477043 w 3189723"/>
              <a:gd name="connsiteY9" fmla="*/ 1144372 h 3221116"/>
              <a:gd name="connsiteX10" fmla="*/ 1651152 w 3189723"/>
              <a:gd name="connsiteY10" fmla="*/ 501 h 3221116"/>
              <a:gd name="connsiteX11" fmla="*/ 2580395 w 3189723"/>
              <a:gd name="connsiteY11" fmla="*/ 324821 h 3221116"/>
              <a:gd name="connsiteX12" fmla="*/ 3030464 w 3189723"/>
              <a:gd name="connsiteY12" fmla="*/ 2249544 h 3221116"/>
              <a:gd name="connsiteX13" fmla="*/ 2585849 w 3189723"/>
              <a:gd name="connsiteY13" fmla="*/ 2588887 h 3221116"/>
              <a:gd name="connsiteX14" fmla="*/ 1973374 w 3189723"/>
              <a:gd name="connsiteY14" fmla="*/ 2195096 h 3221116"/>
              <a:gd name="connsiteX15" fmla="*/ 1390827 w 3189723"/>
              <a:gd name="connsiteY15" fmla="*/ 2527630 h 3221116"/>
              <a:gd name="connsiteX16" fmla="*/ 783896 w 3189723"/>
              <a:gd name="connsiteY16" fmla="*/ 1665044 h 3221116"/>
              <a:gd name="connsiteX17" fmla="*/ 1268509 w 3189723"/>
              <a:gd name="connsiteY17" fmla="*/ 819983 h 3221116"/>
              <a:gd name="connsiteX18" fmla="*/ 1328805 w 3189723"/>
              <a:gd name="connsiteY18" fmla="*/ 807930 h 3221116"/>
              <a:gd name="connsiteX19" fmla="*/ 1390827 w 3189723"/>
              <a:gd name="connsiteY19" fmla="*/ 802457 h 3221116"/>
              <a:gd name="connsiteX20" fmla="*/ 1462242 w 3189723"/>
              <a:gd name="connsiteY20" fmla="*/ 801708 h 3221116"/>
              <a:gd name="connsiteX21" fmla="*/ 1956122 w 3189723"/>
              <a:gd name="connsiteY21" fmla="*/ 1110076 h 3221116"/>
              <a:gd name="connsiteX22" fmla="*/ 1973374 w 3189723"/>
              <a:gd name="connsiteY22" fmla="*/ 875315 h 3221116"/>
              <a:gd name="connsiteX23" fmla="*/ 2333414 w 3189723"/>
              <a:gd name="connsiteY23" fmla="*/ 875315 h 3221116"/>
              <a:gd name="connsiteX24" fmla="*/ 2324788 w 3189723"/>
              <a:gd name="connsiteY24" fmla="*/ 2054049 h 3221116"/>
              <a:gd name="connsiteX25" fmla="*/ 2661746 w 3189723"/>
              <a:gd name="connsiteY25" fmla="*/ 2179658 h 3221116"/>
              <a:gd name="connsiteX26" fmla="*/ 2691046 w 3189723"/>
              <a:gd name="connsiteY26" fmla="*/ 2188689 h 3221116"/>
              <a:gd name="connsiteX27" fmla="*/ 2667011 w 3189723"/>
              <a:gd name="connsiteY27" fmla="*/ 2175828 h 3221116"/>
              <a:gd name="connsiteX28" fmla="*/ 2332141 w 3189723"/>
              <a:gd name="connsiteY28" fmla="*/ 653899 h 3221116"/>
              <a:gd name="connsiteX29" fmla="*/ 776764 w 3189723"/>
              <a:gd name="connsiteY29" fmla="*/ 749845 h 3221116"/>
              <a:gd name="connsiteX30" fmla="*/ 631487 w 3189723"/>
              <a:gd name="connsiteY30" fmla="*/ 2301392 h 3221116"/>
              <a:gd name="connsiteX31" fmla="*/ 2142017 w 3189723"/>
              <a:gd name="connsiteY31" fmla="*/ 2684410 h 3221116"/>
              <a:gd name="connsiteX32" fmla="*/ 2324866 w 3189723"/>
              <a:gd name="connsiteY32" fmla="*/ 3053856 h 3221116"/>
              <a:gd name="connsiteX33" fmla="*/ 294693 w 3189723"/>
              <a:gd name="connsiteY33" fmla="*/ 2539075 h 3221116"/>
              <a:gd name="connsiteX34" fmla="*/ 489947 w 3189723"/>
              <a:gd name="connsiteY34" fmla="*/ 453774 h 3221116"/>
              <a:gd name="connsiteX35" fmla="*/ 1651152 w 3189723"/>
              <a:gd name="connsiteY35" fmla="*/ 501 h 3221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189723" h="3221116">
                <a:moveTo>
                  <a:pt x="2664630" y="2175617"/>
                </a:moveTo>
                <a:lnTo>
                  <a:pt x="2658205" y="2178566"/>
                </a:lnTo>
                <a:cubicBezTo>
                  <a:pt x="2662222" y="2175972"/>
                  <a:pt x="2664284" y="2175096"/>
                  <a:pt x="2664630" y="2175617"/>
                </a:cubicBezTo>
                <a:close/>
                <a:moveTo>
                  <a:pt x="1477043" y="1144372"/>
                </a:moveTo>
                <a:lnTo>
                  <a:pt x="1409070" y="1159393"/>
                </a:lnTo>
                <a:cubicBezTo>
                  <a:pt x="1167974" y="1216277"/>
                  <a:pt x="1134894" y="1538245"/>
                  <a:pt x="1152384" y="1703728"/>
                </a:cubicBezTo>
                <a:cubicBezTo>
                  <a:pt x="1169874" y="1869211"/>
                  <a:pt x="1272747" y="2156947"/>
                  <a:pt x="1514013" y="2152290"/>
                </a:cubicBezTo>
                <a:cubicBezTo>
                  <a:pt x="1680659" y="2149073"/>
                  <a:pt x="1865876" y="1940767"/>
                  <a:pt x="1850815" y="1654259"/>
                </a:cubicBezTo>
                <a:cubicBezTo>
                  <a:pt x="1844015" y="1608142"/>
                  <a:pt x="1837162" y="1561942"/>
                  <a:pt x="1830467" y="1515986"/>
                </a:cubicBezTo>
                <a:cubicBezTo>
                  <a:pt x="1779361" y="1292438"/>
                  <a:pt x="1635542" y="1134285"/>
                  <a:pt x="1477043" y="1144372"/>
                </a:cubicBezTo>
                <a:close/>
                <a:moveTo>
                  <a:pt x="1651152" y="501"/>
                </a:moveTo>
                <a:cubicBezTo>
                  <a:pt x="1977584" y="8635"/>
                  <a:pt x="2235425" y="52153"/>
                  <a:pt x="2580395" y="324821"/>
                </a:cubicBezTo>
                <a:cubicBezTo>
                  <a:pt x="3000061" y="656529"/>
                  <a:pt x="3430704" y="1549940"/>
                  <a:pt x="3030464" y="2249544"/>
                </a:cubicBezTo>
                <a:cubicBezTo>
                  <a:pt x="2882259" y="2451798"/>
                  <a:pt x="2785813" y="2507403"/>
                  <a:pt x="2585849" y="2588887"/>
                </a:cubicBezTo>
                <a:cubicBezTo>
                  <a:pt x="2194785" y="2615774"/>
                  <a:pt x="1984876" y="2478759"/>
                  <a:pt x="1973374" y="2195096"/>
                </a:cubicBezTo>
                <a:cubicBezTo>
                  <a:pt x="1841986" y="2496540"/>
                  <a:pt x="1610941" y="2555551"/>
                  <a:pt x="1390827" y="2527630"/>
                </a:cubicBezTo>
                <a:cubicBezTo>
                  <a:pt x="1131071" y="2494680"/>
                  <a:pt x="853863" y="2136270"/>
                  <a:pt x="783896" y="1665044"/>
                </a:cubicBezTo>
                <a:cubicBezTo>
                  <a:pt x="715204" y="1202409"/>
                  <a:pt x="991941" y="900416"/>
                  <a:pt x="1268509" y="819983"/>
                </a:cubicBezTo>
                <a:cubicBezTo>
                  <a:pt x="1288264" y="814237"/>
                  <a:pt x="1308391" y="810536"/>
                  <a:pt x="1328805" y="807930"/>
                </a:cubicBezTo>
                <a:cubicBezTo>
                  <a:pt x="1349219" y="805325"/>
                  <a:pt x="1369921" y="803817"/>
                  <a:pt x="1390827" y="802457"/>
                </a:cubicBezTo>
                <a:cubicBezTo>
                  <a:pt x="1416795" y="800769"/>
                  <a:pt x="1355770" y="788713"/>
                  <a:pt x="1462242" y="801708"/>
                </a:cubicBezTo>
                <a:cubicBezTo>
                  <a:pt x="1599590" y="818472"/>
                  <a:pt x="1776043" y="890774"/>
                  <a:pt x="1956122" y="1110076"/>
                </a:cubicBezTo>
                <a:lnTo>
                  <a:pt x="1973374" y="875315"/>
                </a:lnTo>
                <a:lnTo>
                  <a:pt x="2333414" y="875315"/>
                </a:lnTo>
                <a:cubicBezTo>
                  <a:pt x="2330539" y="1325736"/>
                  <a:pt x="2327663" y="1603628"/>
                  <a:pt x="2324788" y="2054049"/>
                </a:cubicBezTo>
                <a:cubicBezTo>
                  <a:pt x="2290850" y="2479718"/>
                  <a:pt x="2627788" y="2217580"/>
                  <a:pt x="2661746" y="2179658"/>
                </a:cubicBezTo>
                <a:lnTo>
                  <a:pt x="2691046" y="2188689"/>
                </a:lnTo>
                <a:lnTo>
                  <a:pt x="2667011" y="2175828"/>
                </a:lnTo>
                <a:cubicBezTo>
                  <a:pt x="2945550" y="1655295"/>
                  <a:pt x="2803444" y="1009445"/>
                  <a:pt x="2332141" y="653899"/>
                </a:cubicBezTo>
                <a:cubicBezTo>
                  <a:pt x="1860838" y="298353"/>
                  <a:pt x="1200794" y="339069"/>
                  <a:pt x="776764" y="749845"/>
                </a:cubicBezTo>
                <a:cubicBezTo>
                  <a:pt x="352733" y="1160621"/>
                  <a:pt x="291083" y="1819040"/>
                  <a:pt x="631487" y="2301392"/>
                </a:cubicBezTo>
                <a:cubicBezTo>
                  <a:pt x="971891" y="2783745"/>
                  <a:pt x="1612904" y="2946283"/>
                  <a:pt x="2142017" y="2684410"/>
                </a:cubicBezTo>
                <a:lnTo>
                  <a:pt x="2324866" y="3053856"/>
                </a:lnTo>
                <a:cubicBezTo>
                  <a:pt x="1613730" y="3405817"/>
                  <a:pt x="752200" y="3187363"/>
                  <a:pt x="294693" y="2539075"/>
                </a:cubicBezTo>
                <a:cubicBezTo>
                  <a:pt x="-162814" y="1890787"/>
                  <a:pt x="-79956" y="1005863"/>
                  <a:pt x="489947" y="453774"/>
                </a:cubicBezTo>
                <a:cubicBezTo>
                  <a:pt x="810518" y="143225"/>
                  <a:pt x="1231454" y="-9956"/>
                  <a:pt x="1651152" y="501"/>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61" name="Left Arrow 1">
            <a:extLst>
              <a:ext uri="{FF2B5EF4-FFF2-40B4-BE49-F238E27FC236}">
                <a16:creationId xmlns:a16="http://schemas.microsoft.com/office/drawing/2014/main" id="{EC7F5454-84B2-6882-99E5-197C0E70B43A}"/>
              </a:ext>
            </a:extLst>
          </p:cNvPr>
          <p:cNvSpPr>
            <a:spLocks noChangeAspect="1"/>
          </p:cNvSpPr>
          <p:nvPr/>
        </p:nvSpPr>
        <p:spPr>
          <a:xfrm>
            <a:off x="9448866" y="5899979"/>
            <a:ext cx="544340" cy="529812"/>
          </a:xfrm>
          <a:custGeom>
            <a:avLst/>
            <a:gdLst/>
            <a:ahLst/>
            <a:cxnLst/>
            <a:rect l="l" t="t" r="r" b="b"/>
            <a:pathLst>
              <a:path w="3306630" h="3218379">
                <a:moveTo>
                  <a:pt x="0" y="2085651"/>
                </a:moveTo>
                <a:cubicBezTo>
                  <a:pt x="253919" y="2342528"/>
                  <a:pt x="881542" y="2297196"/>
                  <a:pt x="1388167" y="2271654"/>
                </a:cubicBezTo>
                <a:lnTo>
                  <a:pt x="1417952" y="2988872"/>
                </a:lnTo>
                <a:lnTo>
                  <a:pt x="717647" y="2950294"/>
                </a:lnTo>
                <a:cubicBezTo>
                  <a:pt x="467617" y="2928101"/>
                  <a:pt x="217417" y="2555860"/>
                  <a:pt x="0" y="2085651"/>
                </a:cubicBezTo>
                <a:close/>
                <a:moveTo>
                  <a:pt x="1969797" y="2019847"/>
                </a:moveTo>
                <a:lnTo>
                  <a:pt x="1969797" y="2274913"/>
                </a:lnTo>
                <a:lnTo>
                  <a:pt x="2657809" y="2274913"/>
                </a:lnTo>
                <a:cubicBezTo>
                  <a:pt x="2787205" y="2599270"/>
                  <a:pt x="2968360" y="2923626"/>
                  <a:pt x="2675062" y="2954686"/>
                </a:cubicBezTo>
                <a:lnTo>
                  <a:pt x="1969797" y="2963313"/>
                </a:lnTo>
                <a:lnTo>
                  <a:pt x="1969797" y="3218379"/>
                </a:lnTo>
                <a:lnTo>
                  <a:pt x="1429598" y="2619113"/>
                </a:lnTo>
                <a:close/>
                <a:moveTo>
                  <a:pt x="2961009" y="1275432"/>
                </a:moveTo>
                <a:lnTo>
                  <a:pt x="3277752" y="1901203"/>
                </a:lnTo>
                <a:cubicBezTo>
                  <a:pt x="3383548" y="2128832"/>
                  <a:pt x="3186278" y="2531632"/>
                  <a:pt x="2887773" y="2955026"/>
                </a:cubicBezTo>
                <a:cubicBezTo>
                  <a:pt x="2983276" y="2606687"/>
                  <a:pt x="2630206" y="2085815"/>
                  <a:pt x="2354773" y="1659836"/>
                </a:cubicBezTo>
                <a:close/>
                <a:moveTo>
                  <a:pt x="1019997" y="990789"/>
                </a:moveTo>
                <a:lnTo>
                  <a:pt x="1268877" y="1758248"/>
                </a:lnTo>
                <a:lnTo>
                  <a:pt x="1047983" y="1630715"/>
                </a:lnTo>
                <a:lnTo>
                  <a:pt x="703977" y="2226552"/>
                </a:lnTo>
                <a:cubicBezTo>
                  <a:pt x="358378" y="2176433"/>
                  <a:pt x="-13100" y="2171140"/>
                  <a:pt x="106650" y="1901606"/>
                </a:cubicBezTo>
                <a:lnTo>
                  <a:pt x="451811" y="1286515"/>
                </a:lnTo>
                <a:lnTo>
                  <a:pt x="230918" y="1158982"/>
                </a:lnTo>
                <a:close/>
                <a:moveTo>
                  <a:pt x="2174825" y="119764"/>
                </a:moveTo>
                <a:cubicBezTo>
                  <a:pt x="2220451" y="119103"/>
                  <a:pt x="2264887" y="143875"/>
                  <a:pt x="2308274" y="203493"/>
                </a:cubicBezTo>
                <a:lnTo>
                  <a:pt x="2668377" y="809957"/>
                </a:lnTo>
                <a:lnTo>
                  <a:pt x="2889271" y="682424"/>
                </a:lnTo>
                <a:lnTo>
                  <a:pt x="2640391" y="1449883"/>
                </a:lnTo>
                <a:lnTo>
                  <a:pt x="1851312" y="1281690"/>
                </a:lnTo>
                <a:lnTo>
                  <a:pt x="2072206" y="1154157"/>
                </a:lnTo>
                <a:lnTo>
                  <a:pt x="1728200" y="558321"/>
                </a:lnTo>
                <a:cubicBezTo>
                  <a:pt x="1890352" y="352642"/>
                  <a:pt x="2037947" y="121750"/>
                  <a:pt x="2174825" y="119764"/>
                </a:cubicBezTo>
                <a:close/>
                <a:moveTo>
                  <a:pt x="1831774" y="30"/>
                </a:moveTo>
                <a:cubicBezTo>
                  <a:pt x="1948530" y="539"/>
                  <a:pt x="2073232" y="7407"/>
                  <a:pt x="2202212" y="19111"/>
                </a:cubicBezTo>
                <a:cubicBezTo>
                  <a:pt x="1852790" y="110572"/>
                  <a:pt x="1578238" y="676776"/>
                  <a:pt x="1347045" y="1128297"/>
                </a:cubicBezTo>
                <a:lnTo>
                  <a:pt x="711024" y="795483"/>
                </a:lnTo>
                <a:lnTo>
                  <a:pt x="1094586" y="208291"/>
                </a:lnTo>
                <a:cubicBezTo>
                  <a:pt x="1202761" y="54213"/>
                  <a:pt x="1481508" y="-1496"/>
                  <a:pt x="1831774" y="3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2" name="Oval 35">
            <a:extLst>
              <a:ext uri="{FF2B5EF4-FFF2-40B4-BE49-F238E27FC236}">
                <a16:creationId xmlns:a16="http://schemas.microsoft.com/office/drawing/2014/main" id="{8FC4B7A3-F448-060D-D85C-D435491B2081}"/>
              </a:ext>
            </a:extLst>
          </p:cNvPr>
          <p:cNvSpPr/>
          <p:nvPr/>
        </p:nvSpPr>
        <p:spPr>
          <a:xfrm>
            <a:off x="8719081" y="5901046"/>
            <a:ext cx="426213" cy="537400"/>
          </a:xfrm>
          <a:custGeom>
            <a:avLst/>
            <a:gdLst/>
            <a:ahLst/>
            <a:cxnLst/>
            <a:rect l="l" t="t" r="r" b="b"/>
            <a:pathLst>
              <a:path w="2548531" h="3213371">
                <a:moveTo>
                  <a:pt x="792000" y="2498954"/>
                </a:moveTo>
                <a:lnTo>
                  <a:pt x="792000" y="2641726"/>
                </a:lnTo>
                <a:cubicBezTo>
                  <a:pt x="463357" y="2661706"/>
                  <a:pt x="216000" y="2748872"/>
                  <a:pt x="216000" y="2853371"/>
                </a:cubicBezTo>
                <a:cubicBezTo>
                  <a:pt x="216000" y="2972665"/>
                  <a:pt x="538355" y="3069371"/>
                  <a:pt x="936000" y="3069371"/>
                </a:cubicBezTo>
                <a:cubicBezTo>
                  <a:pt x="1333645" y="3069371"/>
                  <a:pt x="1656000" y="2972665"/>
                  <a:pt x="1656000" y="2853371"/>
                </a:cubicBezTo>
                <a:cubicBezTo>
                  <a:pt x="1656000" y="2748872"/>
                  <a:pt x="1408644" y="2661706"/>
                  <a:pt x="1080000" y="2641726"/>
                </a:cubicBezTo>
                <a:lnTo>
                  <a:pt x="1080000" y="2498954"/>
                </a:lnTo>
                <a:cubicBezTo>
                  <a:pt x="1528614" y="2524263"/>
                  <a:pt x="1872000" y="2673393"/>
                  <a:pt x="1872000" y="2853371"/>
                </a:cubicBezTo>
                <a:cubicBezTo>
                  <a:pt x="1872000" y="3052194"/>
                  <a:pt x="1452939" y="3213371"/>
                  <a:pt x="936000" y="3213371"/>
                </a:cubicBezTo>
                <a:cubicBezTo>
                  <a:pt x="419061" y="3213371"/>
                  <a:pt x="0" y="3052194"/>
                  <a:pt x="0" y="2853371"/>
                </a:cubicBezTo>
                <a:cubicBezTo>
                  <a:pt x="0" y="2673393"/>
                  <a:pt x="343386" y="2524263"/>
                  <a:pt x="792000" y="2498954"/>
                </a:cubicBezTo>
                <a:close/>
                <a:moveTo>
                  <a:pt x="2190403" y="180020"/>
                </a:moveTo>
                <a:cubicBezTo>
                  <a:pt x="2388233" y="180020"/>
                  <a:pt x="2548531" y="236495"/>
                  <a:pt x="2548531" y="306081"/>
                </a:cubicBezTo>
                <a:lnTo>
                  <a:pt x="2548531" y="1314569"/>
                </a:lnTo>
                <a:cubicBezTo>
                  <a:pt x="2548531" y="1244983"/>
                  <a:pt x="2388233" y="1188508"/>
                  <a:pt x="2190403" y="1188508"/>
                </a:cubicBezTo>
                <a:cubicBezTo>
                  <a:pt x="1992574" y="1188508"/>
                  <a:pt x="1832276" y="1244983"/>
                  <a:pt x="1832276" y="1314569"/>
                </a:cubicBezTo>
                <a:cubicBezTo>
                  <a:pt x="1832276" y="1384155"/>
                  <a:pt x="1671978" y="1440630"/>
                  <a:pt x="1474148" y="1440630"/>
                </a:cubicBezTo>
                <a:cubicBezTo>
                  <a:pt x="1276318" y="1440630"/>
                  <a:pt x="1116020" y="1384155"/>
                  <a:pt x="1116020" y="1314569"/>
                </a:cubicBezTo>
                <a:lnTo>
                  <a:pt x="1116020" y="306081"/>
                </a:lnTo>
                <a:cubicBezTo>
                  <a:pt x="1116020" y="375667"/>
                  <a:pt x="1276318" y="432142"/>
                  <a:pt x="1474148" y="432142"/>
                </a:cubicBezTo>
                <a:cubicBezTo>
                  <a:pt x="1671978" y="432142"/>
                  <a:pt x="1832276" y="375667"/>
                  <a:pt x="1832276" y="306081"/>
                </a:cubicBezTo>
                <a:cubicBezTo>
                  <a:pt x="1832276" y="236495"/>
                  <a:pt x="1992574" y="180020"/>
                  <a:pt x="2190403" y="180020"/>
                </a:cubicBezTo>
                <a:close/>
                <a:moveTo>
                  <a:pt x="936000" y="0"/>
                </a:moveTo>
                <a:cubicBezTo>
                  <a:pt x="1035422" y="0"/>
                  <a:pt x="1116020" y="80598"/>
                  <a:pt x="1116020" y="180020"/>
                </a:cubicBezTo>
                <a:cubicBezTo>
                  <a:pt x="1116020" y="246019"/>
                  <a:pt x="1080504" y="303723"/>
                  <a:pt x="1026000" y="332457"/>
                </a:cubicBezTo>
                <a:lnTo>
                  <a:pt x="1026000" y="2887874"/>
                </a:lnTo>
                <a:lnTo>
                  <a:pt x="846000" y="2887874"/>
                </a:lnTo>
                <a:lnTo>
                  <a:pt x="846000" y="332457"/>
                </a:lnTo>
                <a:cubicBezTo>
                  <a:pt x="791497" y="303723"/>
                  <a:pt x="755980" y="246019"/>
                  <a:pt x="755980" y="180020"/>
                </a:cubicBezTo>
                <a:cubicBezTo>
                  <a:pt x="755980" y="80598"/>
                  <a:pt x="836578" y="0"/>
                  <a:pt x="936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1103088" y="257860"/>
            <a:ext cx="9279657"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chemeClr val="bg1"/>
                </a:solidFill>
                <a:latin typeface="Arial"/>
                <a:cs typeface="B Nazanin" panose="00000700000000000000" pitchFamily="2" charset="-78"/>
              </a:rPr>
              <a:t>مجموعه آیکون های کاملاً قابل ویرایش: </a:t>
            </a:r>
            <a:r>
              <a:rPr lang="en-US" sz="4800" dirty="0">
                <a:solidFill>
                  <a:schemeClr val="bg1"/>
                </a:solidFill>
                <a:latin typeface="Arial"/>
                <a:cs typeface="B Nazanin" panose="00000700000000000000" pitchFamily="2" charset="-78"/>
              </a:rPr>
              <a:t>C</a:t>
            </a:r>
          </a:p>
        </p:txBody>
      </p:sp>
      <p:sp>
        <p:nvSpPr>
          <p:cNvPr id="164" name="Isosceles Triangle 68">
            <a:extLst>
              <a:ext uri="{FF2B5EF4-FFF2-40B4-BE49-F238E27FC236}">
                <a16:creationId xmlns:a16="http://schemas.microsoft.com/office/drawing/2014/main" id="{E8614416-A10E-D278-5261-F9E165703B53}"/>
              </a:ext>
            </a:extLst>
          </p:cNvPr>
          <p:cNvSpPr/>
          <p:nvPr/>
        </p:nvSpPr>
        <p:spPr>
          <a:xfrm rot="10800000">
            <a:off x="6391477" y="4624754"/>
            <a:ext cx="220703" cy="687310"/>
          </a:xfrm>
          <a:custGeom>
            <a:avLst/>
            <a:gdLst/>
            <a:ahLst/>
            <a:cxnLst/>
            <a:rect l="l" t="t" r="r" b="b"/>
            <a:pathLst>
              <a:path w="1040400" h="3240000">
                <a:moveTo>
                  <a:pt x="41345" y="940666"/>
                </a:moveTo>
                <a:lnTo>
                  <a:pt x="1242" y="653403"/>
                </a:lnTo>
                <a:lnTo>
                  <a:pt x="0" y="653403"/>
                </a:lnTo>
                <a:lnTo>
                  <a:pt x="1057" y="652077"/>
                </a:lnTo>
                <a:lnTo>
                  <a:pt x="447" y="647712"/>
                </a:lnTo>
                <a:lnTo>
                  <a:pt x="4531" y="647712"/>
                </a:lnTo>
                <a:lnTo>
                  <a:pt x="520200" y="0"/>
                </a:lnTo>
                <a:lnTo>
                  <a:pt x="659109" y="174478"/>
                </a:lnTo>
                <a:close/>
                <a:moveTo>
                  <a:pt x="101622" y="1372451"/>
                </a:moveTo>
                <a:lnTo>
                  <a:pt x="61820" y="1087335"/>
                </a:lnTo>
                <a:lnTo>
                  <a:pt x="728036" y="261055"/>
                </a:lnTo>
                <a:lnTo>
                  <a:pt x="870500" y="439998"/>
                </a:lnTo>
                <a:lnTo>
                  <a:pt x="860164" y="431664"/>
                </a:lnTo>
                <a:close/>
                <a:moveTo>
                  <a:pt x="161365" y="1800403"/>
                </a:moveTo>
                <a:lnTo>
                  <a:pt x="122098" y="1519120"/>
                </a:lnTo>
                <a:lnTo>
                  <a:pt x="930953" y="515931"/>
                </a:lnTo>
                <a:lnTo>
                  <a:pt x="1035869" y="647712"/>
                </a:lnTo>
                <a:lnTo>
                  <a:pt x="1039954" y="647712"/>
                </a:lnTo>
                <a:lnTo>
                  <a:pt x="1039345" y="652078"/>
                </a:lnTo>
                <a:lnTo>
                  <a:pt x="1040400" y="653403"/>
                </a:lnTo>
                <a:lnTo>
                  <a:pt x="1039160" y="653403"/>
                </a:lnTo>
                <a:lnTo>
                  <a:pt x="1029316" y="723920"/>
                </a:lnTo>
                <a:close/>
                <a:moveTo>
                  <a:pt x="217894" y="2205330"/>
                </a:moveTo>
                <a:lnTo>
                  <a:pt x="181840" y="1947070"/>
                </a:lnTo>
                <a:lnTo>
                  <a:pt x="1000266" y="932012"/>
                </a:lnTo>
                <a:lnTo>
                  <a:pt x="949113" y="1298429"/>
                </a:lnTo>
                <a:close/>
                <a:moveTo>
                  <a:pt x="330192" y="2564220"/>
                </a:moveTo>
                <a:lnTo>
                  <a:pt x="267995" y="2564220"/>
                </a:lnTo>
                <a:lnTo>
                  <a:pt x="237100" y="2342912"/>
                </a:lnTo>
                <a:lnTo>
                  <a:pt x="242309" y="2347112"/>
                </a:lnTo>
                <a:lnTo>
                  <a:pt x="920063" y="1506522"/>
                </a:lnTo>
                <a:lnTo>
                  <a:pt x="865005" y="1900914"/>
                </a:lnTo>
                <a:close/>
                <a:moveTo>
                  <a:pt x="772406" y="2564220"/>
                </a:moveTo>
                <a:lnTo>
                  <a:pt x="468924" y="2564220"/>
                </a:lnTo>
                <a:lnTo>
                  <a:pt x="835955" y="2109008"/>
                </a:lnTo>
                <a:close/>
                <a:moveTo>
                  <a:pt x="892044" y="3240000"/>
                </a:moveTo>
                <a:lnTo>
                  <a:pt x="148356" y="3240000"/>
                </a:lnTo>
                <a:lnTo>
                  <a:pt x="276144" y="2663936"/>
                </a:lnTo>
                <a:lnTo>
                  <a:pt x="764256" y="26639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65" name="Rectangle 9">
            <a:extLst>
              <a:ext uri="{FF2B5EF4-FFF2-40B4-BE49-F238E27FC236}">
                <a16:creationId xmlns:a16="http://schemas.microsoft.com/office/drawing/2014/main" id="{C26254D8-6DF4-8763-1CAB-96C0D4A239F9}"/>
              </a:ext>
            </a:extLst>
          </p:cNvPr>
          <p:cNvSpPr/>
          <p:nvPr/>
        </p:nvSpPr>
        <p:spPr>
          <a:xfrm>
            <a:off x="6955083" y="4704108"/>
            <a:ext cx="529466" cy="528605"/>
          </a:xfrm>
          <a:custGeom>
            <a:avLst/>
            <a:gdLst/>
            <a:ahLst/>
            <a:cxnLst/>
            <a:rect l="l" t="t" r="r" b="b"/>
            <a:pathLst>
              <a:path w="3228210" h="3222968">
                <a:moveTo>
                  <a:pt x="1619999" y="642446"/>
                </a:moveTo>
                <a:lnTo>
                  <a:pt x="2664115" y="1686562"/>
                </a:lnTo>
                <a:lnTo>
                  <a:pt x="2664116" y="1686562"/>
                </a:lnTo>
                <a:lnTo>
                  <a:pt x="2664116" y="3222968"/>
                </a:lnTo>
                <a:lnTo>
                  <a:pt x="2015013" y="3222968"/>
                </a:lnTo>
                <a:lnTo>
                  <a:pt x="2015013" y="2511495"/>
                </a:lnTo>
                <a:cubicBezTo>
                  <a:pt x="2015013" y="2399422"/>
                  <a:pt x="1924159" y="2308568"/>
                  <a:pt x="1812086" y="2308568"/>
                </a:cubicBezTo>
                <a:lnTo>
                  <a:pt x="1427912" y="2308568"/>
                </a:lnTo>
                <a:cubicBezTo>
                  <a:pt x="1315839" y="2308568"/>
                  <a:pt x="1224985" y="2399422"/>
                  <a:pt x="1224985" y="2511495"/>
                </a:cubicBezTo>
                <a:lnTo>
                  <a:pt x="1224985" y="3222968"/>
                </a:lnTo>
                <a:lnTo>
                  <a:pt x="575882" y="3222968"/>
                </a:lnTo>
                <a:lnTo>
                  <a:pt x="575882" y="1686562"/>
                </a:lnTo>
                <a:lnTo>
                  <a:pt x="575884" y="1686562"/>
                </a:lnTo>
                <a:close/>
                <a:moveTo>
                  <a:pt x="509997" y="122689"/>
                </a:moveTo>
                <a:lnTo>
                  <a:pt x="942045" y="122689"/>
                </a:lnTo>
                <a:lnTo>
                  <a:pt x="942045" y="542556"/>
                </a:lnTo>
                <a:lnTo>
                  <a:pt x="509997" y="974604"/>
                </a:lnTo>
                <a:close/>
                <a:moveTo>
                  <a:pt x="1620001" y="7099"/>
                </a:moveTo>
                <a:lnTo>
                  <a:pt x="3228210" y="1686560"/>
                </a:lnTo>
                <a:lnTo>
                  <a:pt x="2900441" y="1686560"/>
                </a:lnTo>
                <a:lnTo>
                  <a:pt x="1620001" y="349390"/>
                </a:lnTo>
                <a:close/>
                <a:moveTo>
                  <a:pt x="1619999" y="0"/>
                </a:moveTo>
                <a:lnTo>
                  <a:pt x="1619999" y="342291"/>
                </a:lnTo>
                <a:lnTo>
                  <a:pt x="330172" y="1679462"/>
                </a:lnTo>
                <a:lnTo>
                  <a:pt x="0" y="167946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66" name="Isosceles Triangle 8">
            <a:extLst>
              <a:ext uri="{FF2B5EF4-FFF2-40B4-BE49-F238E27FC236}">
                <a16:creationId xmlns:a16="http://schemas.microsoft.com/office/drawing/2014/main" id="{FB3C23D0-BB10-F452-6C5F-69BFA76F42BE}"/>
              </a:ext>
            </a:extLst>
          </p:cNvPr>
          <p:cNvSpPr/>
          <p:nvPr/>
        </p:nvSpPr>
        <p:spPr>
          <a:xfrm rot="16200000">
            <a:off x="2878851" y="3648885"/>
            <a:ext cx="444149" cy="529543"/>
          </a:xfrm>
          <a:custGeom>
            <a:avLst/>
            <a:gdLst/>
            <a:ahLst/>
            <a:cxnLst/>
            <a:rect l="l" t="t" r="r" b="b"/>
            <a:pathLst>
              <a:path w="2708011" h="3228660">
                <a:moveTo>
                  <a:pt x="1895121" y="2005092"/>
                </a:moveTo>
                <a:cubicBezTo>
                  <a:pt x="1769067" y="2196199"/>
                  <a:pt x="1559641" y="2315968"/>
                  <a:pt x="1331007" y="2327705"/>
                </a:cubicBezTo>
                <a:cubicBezTo>
                  <a:pt x="1102373" y="2339443"/>
                  <a:pt x="881783" y="2241749"/>
                  <a:pt x="736821" y="2064556"/>
                </a:cubicBezTo>
                <a:lnTo>
                  <a:pt x="885891" y="1942602"/>
                </a:lnTo>
                <a:cubicBezTo>
                  <a:pt x="992076" y="2072396"/>
                  <a:pt x="1153658" y="2143956"/>
                  <a:pt x="1321132" y="2135359"/>
                </a:cubicBezTo>
                <a:cubicBezTo>
                  <a:pt x="1488607" y="2126761"/>
                  <a:pt x="1642011" y="2039030"/>
                  <a:pt x="1734346" y="1899045"/>
                </a:cubicBezTo>
                <a:close/>
                <a:moveTo>
                  <a:pt x="2315256" y="2179725"/>
                </a:moveTo>
                <a:cubicBezTo>
                  <a:pt x="2124977" y="2519973"/>
                  <a:pt x="1777729" y="2743099"/>
                  <a:pt x="1389179" y="2774782"/>
                </a:cubicBezTo>
                <a:cubicBezTo>
                  <a:pt x="1000629" y="2806465"/>
                  <a:pt x="621821" y="2642541"/>
                  <a:pt x="378934" y="2337614"/>
                </a:cubicBezTo>
                <a:lnTo>
                  <a:pt x="519502" y="2225645"/>
                </a:lnTo>
                <a:cubicBezTo>
                  <a:pt x="725082" y="2483736"/>
                  <a:pt x="1045705" y="2622480"/>
                  <a:pt x="1374574" y="2595664"/>
                </a:cubicBezTo>
                <a:cubicBezTo>
                  <a:pt x="1703443" y="2568848"/>
                  <a:pt x="1997353" y="2379994"/>
                  <a:pt x="2158406" y="2092008"/>
                </a:cubicBezTo>
                <a:close/>
                <a:moveTo>
                  <a:pt x="2315941" y="1615003"/>
                </a:moveTo>
                <a:lnTo>
                  <a:pt x="272242" y="1615003"/>
                </a:lnTo>
                <a:lnTo>
                  <a:pt x="872561" y="666216"/>
                </a:lnTo>
                <a:lnTo>
                  <a:pt x="872561" y="219906"/>
                </a:lnTo>
                <a:cubicBezTo>
                  <a:pt x="872561" y="98674"/>
                  <a:pt x="970839" y="396"/>
                  <a:pt x="1092071" y="396"/>
                </a:cubicBezTo>
                <a:lnTo>
                  <a:pt x="1293841" y="396"/>
                </a:lnTo>
                <a:lnTo>
                  <a:pt x="1294092" y="0"/>
                </a:lnTo>
                <a:lnTo>
                  <a:pt x="1294343" y="396"/>
                </a:lnTo>
                <a:lnTo>
                  <a:pt x="1470231" y="396"/>
                </a:lnTo>
                <a:cubicBezTo>
                  <a:pt x="1591463" y="396"/>
                  <a:pt x="1689741" y="98674"/>
                  <a:pt x="1689741" y="219906"/>
                </a:cubicBezTo>
                <a:lnTo>
                  <a:pt x="1689741" y="625313"/>
                </a:lnTo>
                <a:close/>
                <a:moveTo>
                  <a:pt x="2708011" y="2399368"/>
                </a:moveTo>
                <a:cubicBezTo>
                  <a:pt x="2440740" y="2877288"/>
                  <a:pt x="1950128" y="3187847"/>
                  <a:pt x="1403807" y="3224932"/>
                </a:cubicBezTo>
                <a:cubicBezTo>
                  <a:pt x="857486" y="3262017"/>
                  <a:pt x="329406" y="3020609"/>
                  <a:pt x="0" y="2583191"/>
                </a:cubicBezTo>
                <a:lnTo>
                  <a:pt x="143153" y="2475389"/>
                </a:lnTo>
                <a:cubicBezTo>
                  <a:pt x="436120" y="2864419"/>
                  <a:pt x="905784" y="3079123"/>
                  <a:pt x="1391671" y="3046140"/>
                </a:cubicBezTo>
                <a:cubicBezTo>
                  <a:pt x="1877558" y="3013157"/>
                  <a:pt x="2313899" y="2736952"/>
                  <a:pt x="2551604" y="231189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67" name="Donut 8">
            <a:extLst>
              <a:ext uri="{FF2B5EF4-FFF2-40B4-BE49-F238E27FC236}">
                <a16:creationId xmlns:a16="http://schemas.microsoft.com/office/drawing/2014/main" id="{8039207F-553A-67C1-93CD-AF32F417FD26}"/>
              </a:ext>
            </a:extLst>
          </p:cNvPr>
          <p:cNvSpPr/>
          <p:nvPr/>
        </p:nvSpPr>
        <p:spPr>
          <a:xfrm>
            <a:off x="7994677" y="3623062"/>
            <a:ext cx="486216" cy="581184"/>
          </a:xfrm>
          <a:custGeom>
            <a:avLst/>
            <a:gdLst/>
            <a:ahLst/>
            <a:cxnLst/>
            <a:rect l="l" t="t" r="r" b="b"/>
            <a:pathLst>
              <a:path w="2688046" h="3213079">
                <a:moveTo>
                  <a:pt x="1056023" y="556744"/>
                </a:moveTo>
                <a:lnTo>
                  <a:pt x="1056023" y="906412"/>
                </a:lnTo>
                <a:cubicBezTo>
                  <a:pt x="641240" y="1029807"/>
                  <a:pt x="338989" y="1414134"/>
                  <a:pt x="338989" y="1869056"/>
                </a:cubicBezTo>
                <a:cubicBezTo>
                  <a:pt x="338989" y="2424121"/>
                  <a:pt x="788958" y="2874090"/>
                  <a:pt x="1344023" y="2874090"/>
                </a:cubicBezTo>
                <a:cubicBezTo>
                  <a:pt x="1899088" y="2874090"/>
                  <a:pt x="2349057" y="2424121"/>
                  <a:pt x="2349057" y="1869056"/>
                </a:cubicBezTo>
                <a:cubicBezTo>
                  <a:pt x="2349057" y="1414134"/>
                  <a:pt x="2046806" y="1029807"/>
                  <a:pt x="1632023" y="906412"/>
                </a:cubicBezTo>
                <a:lnTo>
                  <a:pt x="1632023" y="556744"/>
                </a:lnTo>
                <a:cubicBezTo>
                  <a:pt x="2235992" y="687900"/>
                  <a:pt x="2688046" y="1225687"/>
                  <a:pt x="2688046" y="1869056"/>
                </a:cubicBezTo>
                <a:cubicBezTo>
                  <a:pt x="2688046" y="2611339"/>
                  <a:pt x="2086306" y="3213079"/>
                  <a:pt x="1344023" y="3213079"/>
                </a:cubicBezTo>
                <a:cubicBezTo>
                  <a:pt x="601740" y="3213079"/>
                  <a:pt x="0" y="2611339"/>
                  <a:pt x="0" y="1869056"/>
                </a:cubicBezTo>
                <a:cubicBezTo>
                  <a:pt x="0" y="1225687"/>
                  <a:pt x="452054" y="687900"/>
                  <a:pt x="1056023" y="556744"/>
                </a:cubicBezTo>
                <a:close/>
                <a:moveTo>
                  <a:pt x="1344023" y="0"/>
                </a:moveTo>
                <a:cubicBezTo>
                  <a:pt x="1443445" y="0"/>
                  <a:pt x="1524043" y="80598"/>
                  <a:pt x="1524043" y="180020"/>
                </a:cubicBezTo>
                <a:lnTo>
                  <a:pt x="1524043" y="1413058"/>
                </a:lnTo>
                <a:cubicBezTo>
                  <a:pt x="1524043" y="1512480"/>
                  <a:pt x="1443445" y="1593078"/>
                  <a:pt x="1344023" y="1593078"/>
                </a:cubicBezTo>
                <a:cubicBezTo>
                  <a:pt x="1244601" y="1593078"/>
                  <a:pt x="1164003" y="1512480"/>
                  <a:pt x="1164003" y="1413058"/>
                </a:cubicBezTo>
                <a:lnTo>
                  <a:pt x="1164003" y="180020"/>
                </a:lnTo>
                <a:cubicBezTo>
                  <a:pt x="1164003" y="80598"/>
                  <a:pt x="1244601" y="0"/>
                  <a:pt x="134402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68" name="Freeform 18">
            <a:extLst>
              <a:ext uri="{FF2B5EF4-FFF2-40B4-BE49-F238E27FC236}">
                <a16:creationId xmlns:a16="http://schemas.microsoft.com/office/drawing/2014/main" id="{B0C3ED25-A9A4-8A78-F574-2F8ADEB07D7F}"/>
              </a:ext>
            </a:extLst>
          </p:cNvPr>
          <p:cNvSpPr/>
          <p:nvPr/>
        </p:nvSpPr>
        <p:spPr>
          <a:xfrm>
            <a:off x="8624483" y="4762073"/>
            <a:ext cx="511325" cy="412677"/>
          </a:xfrm>
          <a:custGeom>
            <a:avLst/>
            <a:gdLst/>
            <a:ahLst/>
            <a:cxnLst/>
            <a:rect l="l" t="t" r="r" b="b"/>
            <a:pathLst>
              <a:path w="3307788" h="2669631">
                <a:moveTo>
                  <a:pt x="2793832" y="1478391"/>
                </a:moveTo>
                <a:cubicBezTo>
                  <a:pt x="2772990" y="1635402"/>
                  <a:pt x="2717678" y="1784517"/>
                  <a:pt x="2633007" y="1915952"/>
                </a:cubicBezTo>
                <a:cubicBezTo>
                  <a:pt x="2695386" y="1951862"/>
                  <a:pt x="2772768" y="1955673"/>
                  <a:pt x="2841607" y="1924185"/>
                </a:cubicBezTo>
                <a:cubicBezTo>
                  <a:pt x="2943442" y="1877605"/>
                  <a:pt x="2999062" y="1766364"/>
                  <a:pt x="2975226" y="1656948"/>
                </a:cubicBezTo>
                <a:cubicBezTo>
                  <a:pt x="2955176" y="1564911"/>
                  <a:pt x="2883463" y="1495086"/>
                  <a:pt x="2793832" y="1478391"/>
                </a:cubicBezTo>
                <a:close/>
                <a:moveTo>
                  <a:pt x="2807611" y="1247700"/>
                </a:moveTo>
                <a:lnTo>
                  <a:pt x="2807472" y="1256060"/>
                </a:lnTo>
                <a:cubicBezTo>
                  <a:pt x="2994195" y="1281771"/>
                  <a:pt x="3148201" y="1421768"/>
                  <a:pt x="3189276" y="1610317"/>
                </a:cubicBezTo>
                <a:cubicBezTo>
                  <a:pt x="3235041" y="1820393"/>
                  <a:pt x="3128252" y="2033972"/>
                  <a:pt x="2932732" y="2123406"/>
                </a:cubicBezTo>
                <a:cubicBezTo>
                  <a:pt x="2789297" y="2189015"/>
                  <a:pt x="2626543" y="2174805"/>
                  <a:pt x="2499470" y="2094044"/>
                </a:cubicBezTo>
                <a:cubicBezTo>
                  <a:pt x="2427194" y="2172627"/>
                  <a:pt x="2343030" y="2241391"/>
                  <a:pt x="2248861" y="2297980"/>
                </a:cubicBezTo>
                <a:cubicBezTo>
                  <a:pt x="2178351" y="2340352"/>
                  <a:pt x="2104446" y="2374567"/>
                  <a:pt x="2027600" y="2398134"/>
                </a:cubicBezTo>
                <a:lnTo>
                  <a:pt x="3307788" y="2397615"/>
                </a:lnTo>
                <a:cubicBezTo>
                  <a:pt x="3265361" y="2549905"/>
                  <a:pt x="2537441" y="2669620"/>
                  <a:pt x="1653814" y="2669631"/>
                </a:cubicBezTo>
                <a:cubicBezTo>
                  <a:pt x="773102" y="2669642"/>
                  <a:pt x="46417" y="2550707"/>
                  <a:pt x="0" y="2398955"/>
                </a:cubicBezTo>
                <a:lnTo>
                  <a:pt x="1280678" y="2398436"/>
                </a:lnTo>
                <a:cubicBezTo>
                  <a:pt x="1203764" y="2374915"/>
                  <a:pt x="1129786" y="2340732"/>
                  <a:pt x="1059201" y="2298380"/>
                </a:cubicBezTo>
                <a:cubicBezTo>
                  <a:pt x="693039" y="2078675"/>
                  <a:pt x="477900" y="1674935"/>
                  <a:pt x="499745" y="1248476"/>
                </a:cubicBezTo>
                <a:close/>
                <a:moveTo>
                  <a:pt x="1331611" y="201752"/>
                </a:moveTo>
                <a:cubicBezTo>
                  <a:pt x="1206335" y="290902"/>
                  <a:pt x="1124761" y="308382"/>
                  <a:pt x="1132336" y="435988"/>
                </a:cubicBezTo>
                <a:cubicBezTo>
                  <a:pt x="1160888" y="640507"/>
                  <a:pt x="1527973" y="617783"/>
                  <a:pt x="1498839" y="840365"/>
                </a:cubicBezTo>
                <a:cubicBezTo>
                  <a:pt x="1455138" y="960979"/>
                  <a:pt x="1395705" y="987199"/>
                  <a:pt x="1213910" y="1052459"/>
                </a:cubicBezTo>
                <a:cubicBezTo>
                  <a:pt x="1331028" y="972050"/>
                  <a:pt x="1364241" y="921357"/>
                  <a:pt x="1360745" y="809484"/>
                </a:cubicBezTo>
                <a:cubicBezTo>
                  <a:pt x="1360746" y="646916"/>
                  <a:pt x="1111360" y="626523"/>
                  <a:pt x="1020462" y="495421"/>
                </a:cubicBezTo>
                <a:cubicBezTo>
                  <a:pt x="941218" y="374224"/>
                  <a:pt x="1061250" y="280996"/>
                  <a:pt x="1331611" y="201752"/>
                </a:cubicBezTo>
                <a:close/>
                <a:moveTo>
                  <a:pt x="2164365" y="80223"/>
                </a:moveTo>
                <a:cubicBezTo>
                  <a:pt x="2021192" y="182108"/>
                  <a:pt x="1927964" y="202086"/>
                  <a:pt x="1936621" y="347922"/>
                </a:cubicBezTo>
                <a:cubicBezTo>
                  <a:pt x="1969252" y="581657"/>
                  <a:pt x="2388778" y="555687"/>
                  <a:pt x="2355482" y="810066"/>
                </a:cubicBezTo>
                <a:cubicBezTo>
                  <a:pt x="2305538" y="947910"/>
                  <a:pt x="2237615" y="977876"/>
                  <a:pt x="2029849" y="1052459"/>
                </a:cubicBezTo>
                <a:cubicBezTo>
                  <a:pt x="2163698" y="960563"/>
                  <a:pt x="2201656" y="902628"/>
                  <a:pt x="2197660" y="774773"/>
                </a:cubicBezTo>
                <a:cubicBezTo>
                  <a:pt x="2197661" y="588982"/>
                  <a:pt x="1912649" y="565676"/>
                  <a:pt x="1808765" y="415844"/>
                </a:cubicBezTo>
                <a:cubicBezTo>
                  <a:pt x="1718201" y="277334"/>
                  <a:pt x="1855380" y="170787"/>
                  <a:pt x="2164365" y="80223"/>
                </a:cubicBezTo>
                <a:close/>
                <a:moveTo>
                  <a:pt x="1754169" y="0"/>
                </a:moveTo>
                <a:cubicBezTo>
                  <a:pt x="1583512" y="121444"/>
                  <a:pt x="1472387" y="145257"/>
                  <a:pt x="1482706" y="319088"/>
                </a:cubicBezTo>
                <a:cubicBezTo>
                  <a:pt x="1521601" y="597693"/>
                  <a:pt x="2021663" y="566738"/>
                  <a:pt x="1981975" y="869950"/>
                </a:cubicBezTo>
                <a:cubicBezTo>
                  <a:pt x="1922443" y="1034256"/>
                  <a:pt x="1841481" y="1069974"/>
                  <a:pt x="1593831" y="1158875"/>
                </a:cubicBezTo>
                <a:cubicBezTo>
                  <a:pt x="1753374" y="1049338"/>
                  <a:pt x="1798619" y="980281"/>
                  <a:pt x="1793856" y="827882"/>
                </a:cubicBezTo>
                <a:cubicBezTo>
                  <a:pt x="1793857" y="606424"/>
                  <a:pt x="1454132" y="578644"/>
                  <a:pt x="1330306" y="400050"/>
                </a:cubicBezTo>
                <a:cubicBezTo>
                  <a:pt x="1222356" y="234950"/>
                  <a:pt x="1385869" y="107950"/>
                  <a:pt x="175416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69" name="Oval 7">
            <a:extLst>
              <a:ext uri="{FF2B5EF4-FFF2-40B4-BE49-F238E27FC236}">
                <a16:creationId xmlns:a16="http://schemas.microsoft.com/office/drawing/2014/main" id="{BED00334-8B06-B21D-2A4A-5660E634CF07}"/>
              </a:ext>
            </a:extLst>
          </p:cNvPr>
          <p:cNvSpPr/>
          <p:nvPr/>
        </p:nvSpPr>
        <p:spPr>
          <a:xfrm>
            <a:off x="8771814" y="3656403"/>
            <a:ext cx="514505" cy="514505"/>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70" name="Freeform 20">
            <a:extLst>
              <a:ext uri="{FF2B5EF4-FFF2-40B4-BE49-F238E27FC236}">
                <a16:creationId xmlns:a16="http://schemas.microsoft.com/office/drawing/2014/main" id="{BACCA3DE-9C3D-D057-7CA8-1AE109D85CE8}"/>
              </a:ext>
            </a:extLst>
          </p:cNvPr>
          <p:cNvSpPr/>
          <p:nvPr/>
        </p:nvSpPr>
        <p:spPr>
          <a:xfrm>
            <a:off x="9517760" y="5667286"/>
            <a:ext cx="536427" cy="573297"/>
          </a:xfrm>
          <a:custGeom>
            <a:avLst/>
            <a:gdLst>
              <a:gd name="connsiteX0" fmla="*/ 795647 w 2149434"/>
              <a:gd name="connsiteY0" fmla="*/ 2933205 h 2933205"/>
              <a:gd name="connsiteX1" fmla="*/ 0 w 2149434"/>
              <a:gd name="connsiteY1" fmla="*/ 1531917 h 2933205"/>
              <a:gd name="connsiteX2" fmla="*/ 463138 w 2149434"/>
              <a:gd name="connsiteY2" fmla="*/ 1733797 h 2933205"/>
              <a:gd name="connsiteX3" fmla="*/ 700645 w 2149434"/>
              <a:gd name="connsiteY3" fmla="*/ 166255 h 2933205"/>
              <a:gd name="connsiteX4" fmla="*/ 676894 w 2149434"/>
              <a:gd name="connsiteY4" fmla="*/ 0 h 2933205"/>
              <a:gd name="connsiteX5" fmla="*/ 2066307 w 2149434"/>
              <a:gd name="connsiteY5" fmla="*/ 819397 h 2933205"/>
              <a:gd name="connsiteX6" fmla="*/ 2149434 w 2149434"/>
              <a:gd name="connsiteY6" fmla="*/ 593766 h 2933205"/>
              <a:gd name="connsiteX7" fmla="*/ 1816925 w 2149434"/>
              <a:gd name="connsiteY7" fmla="*/ 2933205 h 2933205"/>
              <a:gd name="connsiteX8" fmla="*/ 1187533 w 2149434"/>
              <a:gd name="connsiteY8" fmla="*/ 926275 h 2933205"/>
              <a:gd name="connsiteX9" fmla="*/ 1080655 w 2149434"/>
              <a:gd name="connsiteY9" fmla="*/ 1828800 h 2933205"/>
              <a:gd name="connsiteX10" fmla="*/ 914400 w 2149434"/>
              <a:gd name="connsiteY10" fmla="*/ 1448790 h 2933205"/>
              <a:gd name="connsiteX11" fmla="*/ 795647 w 2149434"/>
              <a:gd name="connsiteY11" fmla="*/ 2933205 h 2933205"/>
              <a:gd name="connsiteX0" fmla="*/ 795647 w 2149434"/>
              <a:gd name="connsiteY0" fmla="*/ 2933205 h 2933205"/>
              <a:gd name="connsiteX1" fmla="*/ 0 w 2149434"/>
              <a:gd name="connsiteY1" fmla="*/ 1531917 h 2933205"/>
              <a:gd name="connsiteX2" fmla="*/ 463138 w 2149434"/>
              <a:gd name="connsiteY2" fmla="*/ 1733797 h 2933205"/>
              <a:gd name="connsiteX3" fmla="*/ 676894 w 2149434"/>
              <a:gd name="connsiteY3" fmla="*/ 0 h 2933205"/>
              <a:gd name="connsiteX4" fmla="*/ 2066307 w 2149434"/>
              <a:gd name="connsiteY4" fmla="*/ 819397 h 2933205"/>
              <a:gd name="connsiteX5" fmla="*/ 2149434 w 2149434"/>
              <a:gd name="connsiteY5" fmla="*/ 593766 h 2933205"/>
              <a:gd name="connsiteX6" fmla="*/ 1816925 w 2149434"/>
              <a:gd name="connsiteY6" fmla="*/ 2933205 h 2933205"/>
              <a:gd name="connsiteX7" fmla="*/ 1187533 w 2149434"/>
              <a:gd name="connsiteY7" fmla="*/ 926275 h 2933205"/>
              <a:gd name="connsiteX8" fmla="*/ 1080655 w 2149434"/>
              <a:gd name="connsiteY8" fmla="*/ 1828800 h 2933205"/>
              <a:gd name="connsiteX9" fmla="*/ 914400 w 2149434"/>
              <a:gd name="connsiteY9" fmla="*/ 1448790 h 2933205"/>
              <a:gd name="connsiteX10" fmla="*/ 795647 w 2149434"/>
              <a:gd name="connsiteY10" fmla="*/ 2933205 h 2933205"/>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2066307 w 2149434"/>
              <a:gd name="connsiteY4" fmla="*/ 1036680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2066307 w 2149434"/>
              <a:gd name="connsiteY4" fmla="*/ 1036680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095113"/>
              <a:gd name="connsiteY0" fmla="*/ 3150488 h 3150488"/>
              <a:gd name="connsiteX1" fmla="*/ 0 w 2095113"/>
              <a:gd name="connsiteY1" fmla="*/ 1749200 h 3150488"/>
              <a:gd name="connsiteX2" fmla="*/ 463138 w 2095113"/>
              <a:gd name="connsiteY2" fmla="*/ 1951080 h 3150488"/>
              <a:gd name="connsiteX3" fmla="*/ 776482 w 2095113"/>
              <a:gd name="connsiteY3" fmla="*/ 0 h 3150488"/>
              <a:gd name="connsiteX4" fmla="*/ 1975772 w 2095113"/>
              <a:gd name="connsiteY4" fmla="*/ 991413 h 3150488"/>
              <a:gd name="connsiteX5" fmla="*/ 2095113 w 2095113"/>
              <a:gd name="connsiteY5" fmla="*/ 702407 h 3150488"/>
              <a:gd name="connsiteX6" fmla="*/ 1816925 w 2095113"/>
              <a:gd name="connsiteY6" fmla="*/ 3150488 h 3150488"/>
              <a:gd name="connsiteX7" fmla="*/ 1187533 w 2095113"/>
              <a:gd name="connsiteY7" fmla="*/ 1143558 h 3150488"/>
              <a:gd name="connsiteX8" fmla="*/ 1080655 w 2095113"/>
              <a:gd name="connsiteY8" fmla="*/ 2046083 h 3150488"/>
              <a:gd name="connsiteX9" fmla="*/ 914400 w 2095113"/>
              <a:gd name="connsiteY9" fmla="*/ 1666073 h 3150488"/>
              <a:gd name="connsiteX10" fmla="*/ 795647 w 2095113"/>
              <a:gd name="connsiteY10" fmla="*/ 3150488 h 3150488"/>
              <a:gd name="connsiteX0" fmla="*/ 795647 w 2760540"/>
              <a:gd name="connsiteY0" fmla="*/ 3150488 h 3150488"/>
              <a:gd name="connsiteX1" fmla="*/ 0 w 2760540"/>
              <a:gd name="connsiteY1" fmla="*/ 1749200 h 3150488"/>
              <a:gd name="connsiteX2" fmla="*/ 463138 w 2760540"/>
              <a:gd name="connsiteY2" fmla="*/ 1951080 h 3150488"/>
              <a:gd name="connsiteX3" fmla="*/ 776482 w 2760540"/>
              <a:gd name="connsiteY3" fmla="*/ 0 h 3150488"/>
              <a:gd name="connsiteX4" fmla="*/ 1975772 w 2760540"/>
              <a:gd name="connsiteY4" fmla="*/ 991413 h 3150488"/>
              <a:gd name="connsiteX5" fmla="*/ 2095113 w 2760540"/>
              <a:gd name="connsiteY5" fmla="*/ 702407 h 3150488"/>
              <a:gd name="connsiteX6" fmla="*/ 1816925 w 2760540"/>
              <a:gd name="connsiteY6" fmla="*/ 3150488 h 3150488"/>
              <a:gd name="connsiteX7" fmla="*/ 1187533 w 2760540"/>
              <a:gd name="connsiteY7" fmla="*/ 1143558 h 3150488"/>
              <a:gd name="connsiteX8" fmla="*/ 1080655 w 2760540"/>
              <a:gd name="connsiteY8" fmla="*/ 2046083 h 3150488"/>
              <a:gd name="connsiteX9" fmla="*/ 914400 w 2760540"/>
              <a:gd name="connsiteY9" fmla="*/ 1666073 h 3150488"/>
              <a:gd name="connsiteX10" fmla="*/ 795647 w 2760540"/>
              <a:gd name="connsiteY10" fmla="*/ 3150488 h 3150488"/>
              <a:gd name="connsiteX0" fmla="*/ 795647 w 2904019"/>
              <a:gd name="connsiteY0" fmla="*/ 3150488 h 3150488"/>
              <a:gd name="connsiteX1" fmla="*/ 0 w 2904019"/>
              <a:gd name="connsiteY1" fmla="*/ 1749200 h 3150488"/>
              <a:gd name="connsiteX2" fmla="*/ 463138 w 2904019"/>
              <a:gd name="connsiteY2" fmla="*/ 1951080 h 3150488"/>
              <a:gd name="connsiteX3" fmla="*/ 776482 w 2904019"/>
              <a:gd name="connsiteY3" fmla="*/ 0 h 3150488"/>
              <a:gd name="connsiteX4" fmla="*/ 1975772 w 2904019"/>
              <a:gd name="connsiteY4" fmla="*/ 991413 h 3150488"/>
              <a:gd name="connsiteX5" fmla="*/ 2095113 w 2904019"/>
              <a:gd name="connsiteY5" fmla="*/ 702407 h 3150488"/>
              <a:gd name="connsiteX6" fmla="*/ 1816925 w 2904019"/>
              <a:gd name="connsiteY6" fmla="*/ 3150488 h 3150488"/>
              <a:gd name="connsiteX7" fmla="*/ 1187533 w 2904019"/>
              <a:gd name="connsiteY7" fmla="*/ 1143558 h 3150488"/>
              <a:gd name="connsiteX8" fmla="*/ 1080655 w 2904019"/>
              <a:gd name="connsiteY8" fmla="*/ 2046083 h 3150488"/>
              <a:gd name="connsiteX9" fmla="*/ 914400 w 2904019"/>
              <a:gd name="connsiteY9" fmla="*/ 1666073 h 3150488"/>
              <a:gd name="connsiteX10" fmla="*/ 795647 w 2904019"/>
              <a:gd name="connsiteY10" fmla="*/ 3150488 h 3150488"/>
              <a:gd name="connsiteX0" fmla="*/ 795647 w 2905418"/>
              <a:gd name="connsiteY0" fmla="*/ 3150488 h 3186701"/>
              <a:gd name="connsiteX1" fmla="*/ 0 w 2905418"/>
              <a:gd name="connsiteY1" fmla="*/ 1749200 h 3186701"/>
              <a:gd name="connsiteX2" fmla="*/ 463138 w 2905418"/>
              <a:gd name="connsiteY2" fmla="*/ 1951080 h 3186701"/>
              <a:gd name="connsiteX3" fmla="*/ 776482 w 2905418"/>
              <a:gd name="connsiteY3" fmla="*/ 0 h 3186701"/>
              <a:gd name="connsiteX4" fmla="*/ 1975772 w 2905418"/>
              <a:gd name="connsiteY4" fmla="*/ 991413 h 3186701"/>
              <a:gd name="connsiteX5" fmla="*/ 2095113 w 2905418"/>
              <a:gd name="connsiteY5" fmla="*/ 702407 h 3186701"/>
              <a:gd name="connsiteX6" fmla="*/ 1821452 w 2905418"/>
              <a:gd name="connsiteY6" fmla="*/ 3186701 h 3186701"/>
              <a:gd name="connsiteX7" fmla="*/ 1187533 w 2905418"/>
              <a:gd name="connsiteY7" fmla="*/ 1143558 h 3186701"/>
              <a:gd name="connsiteX8" fmla="*/ 1080655 w 2905418"/>
              <a:gd name="connsiteY8" fmla="*/ 2046083 h 3186701"/>
              <a:gd name="connsiteX9" fmla="*/ 914400 w 2905418"/>
              <a:gd name="connsiteY9" fmla="*/ 1666073 h 3186701"/>
              <a:gd name="connsiteX10" fmla="*/ 795647 w 2905418"/>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1975772 w 2937337"/>
              <a:gd name="connsiteY4" fmla="*/ 991413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893849"/>
              <a:gd name="connsiteY0" fmla="*/ 3150488 h 3186701"/>
              <a:gd name="connsiteX1" fmla="*/ 0 w 2893849"/>
              <a:gd name="connsiteY1" fmla="*/ 1749200 h 3186701"/>
              <a:gd name="connsiteX2" fmla="*/ 463138 w 2893849"/>
              <a:gd name="connsiteY2" fmla="*/ 1951080 h 3186701"/>
              <a:gd name="connsiteX3" fmla="*/ 776482 w 2893849"/>
              <a:gd name="connsiteY3" fmla="*/ 0 h 3186701"/>
              <a:gd name="connsiteX4" fmla="*/ 2034620 w 2893849"/>
              <a:gd name="connsiteY4" fmla="*/ 1294704 h 3186701"/>
              <a:gd name="connsiteX5" fmla="*/ 2031739 w 2893849"/>
              <a:gd name="connsiteY5" fmla="*/ 711461 h 3186701"/>
              <a:gd name="connsiteX6" fmla="*/ 1821452 w 2893849"/>
              <a:gd name="connsiteY6" fmla="*/ 3186701 h 3186701"/>
              <a:gd name="connsiteX7" fmla="*/ 1187533 w 2893849"/>
              <a:gd name="connsiteY7" fmla="*/ 1143558 h 3186701"/>
              <a:gd name="connsiteX8" fmla="*/ 1080655 w 2893849"/>
              <a:gd name="connsiteY8" fmla="*/ 2046083 h 3186701"/>
              <a:gd name="connsiteX9" fmla="*/ 914400 w 2893849"/>
              <a:gd name="connsiteY9" fmla="*/ 1666073 h 3186701"/>
              <a:gd name="connsiteX10" fmla="*/ 795647 w 2893849"/>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03465 w 2936139"/>
              <a:gd name="connsiteY0" fmla="*/ 3168594 h 3186701"/>
              <a:gd name="connsiteX1" fmla="*/ 0 w 2936139"/>
              <a:gd name="connsiteY1" fmla="*/ 1726566 h 3186701"/>
              <a:gd name="connsiteX2" fmla="*/ 404291 w 2936139"/>
              <a:gd name="connsiteY2" fmla="*/ 2009927 h 3186701"/>
              <a:gd name="connsiteX3" fmla="*/ 781009 w 2936139"/>
              <a:gd name="connsiteY3" fmla="*/ 0 h 3186701"/>
              <a:gd name="connsiteX4" fmla="*/ 2039147 w 2936139"/>
              <a:gd name="connsiteY4" fmla="*/ 1294704 h 3186701"/>
              <a:gd name="connsiteX5" fmla="*/ 2036266 w 2936139"/>
              <a:gd name="connsiteY5" fmla="*/ 711461 h 3186701"/>
              <a:gd name="connsiteX6" fmla="*/ 1825979 w 2936139"/>
              <a:gd name="connsiteY6" fmla="*/ 3186701 h 3186701"/>
              <a:gd name="connsiteX7" fmla="*/ 1192060 w 2936139"/>
              <a:gd name="connsiteY7" fmla="*/ 1143558 h 3186701"/>
              <a:gd name="connsiteX8" fmla="*/ 1085182 w 2936139"/>
              <a:gd name="connsiteY8" fmla="*/ 2046083 h 3186701"/>
              <a:gd name="connsiteX9" fmla="*/ 918927 w 2936139"/>
              <a:gd name="connsiteY9" fmla="*/ 1666073 h 3186701"/>
              <a:gd name="connsiteX10" fmla="*/ 1103465 w 2936139"/>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897156"/>
              <a:gd name="connsiteY0" fmla="*/ 3168594 h 3173121"/>
              <a:gd name="connsiteX1" fmla="*/ 0 w 2897156"/>
              <a:gd name="connsiteY1" fmla="*/ 1749200 h 3173121"/>
              <a:gd name="connsiteX2" fmla="*/ 449559 w 2897156"/>
              <a:gd name="connsiteY2" fmla="*/ 2009927 h 3173121"/>
              <a:gd name="connsiteX3" fmla="*/ 826277 w 2897156"/>
              <a:gd name="connsiteY3" fmla="*/ 0 h 3173121"/>
              <a:gd name="connsiteX4" fmla="*/ 2084415 w 2897156"/>
              <a:gd name="connsiteY4" fmla="*/ 1294704 h 3173121"/>
              <a:gd name="connsiteX5" fmla="*/ 2081534 w 2897156"/>
              <a:gd name="connsiteY5" fmla="*/ 711461 h 3173121"/>
              <a:gd name="connsiteX6" fmla="*/ 1581537 w 2897156"/>
              <a:gd name="connsiteY6" fmla="*/ 3173121 h 3173121"/>
              <a:gd name="connsiteX7" fmla="*/ 1237328 w 2897156"/>
              <a:gd name="connsiteY7" fmla="*/ 1143558 h 3173121"/>
              <a:gd name="connsiteX8" fmla="*/ 1130450 w 2897156"/>
              <a:gd name="connsiteY8" fmla="*/ 2046083 h 3173121"/>
              <a:gd name="connsiteX9" fmla="*/ 918927 w 2897156"/>
              <a:gd name="connsiteY9" fmla="*/ 1697760 h 3173121"/>
              <a:gd name="connsiteX10" fmla="*/ 1148733 w 2897156"/>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30450 w 2969045"/>
              <a:gd name="connsiteY8" fmla="*/ 2046083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30450 w 2969045"/>
              <a:gd name="connsiteY8" fmla="*/ 2046083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288886 w 2969045"/>
              <a:gd name="connsiteY8" fmla="*/ 2367481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69045" h="3173121">
                <a:moveTo>
                  <a:pt x="1148733" y="3168594"/>
                </a:moveTo>
                <a:cubicBezTo>
                  <a:pt x="-68605" y="2992718"/>
                  <a:pt x="289357" y="2373225"/>
                  <a:pt x="0" y="1749200"/>
                </a:cubicBezTo>
                <a:cubicBezTo>
                  <a:pt x="211718" y="1712379"/>
                  <a:pt x="518500" y="2277611"/>
                  <a:pt x="449559" y="2009927"/>
                </a:cubicBezTo>
                <a:cubicBezTo>
                  <a:pt x="87752" y="952162"/>
                  <a:pt x="1169975" y="921963"/>
                  <a:pt x="826277" y="0"/>
                </a:cubicBezTo>
                <a:cubicBezTo>
                  <a:pt x="1894489" y="60376"/>
                  <a:pt x="1582046" y="1053258"/>
                  <a:pt x="2084415" y="1294704"/>
                </a:cubicBezTo>
                <a:cubicBezTo>
                  <a:pt x="2220765" y="1319082"/>
                  <a:pt x="2384277" y="1207659"/>
                  <a:pt x="2081534" y="711461"/>
                </a:cubicBezTo>
                <a:cubicBezTo>
                  <a:pt x="3844765" y="2025429"/>
                  <a:pt x="2606774" y="3099478"/>
                  <a:pt x="1581537" y="3173121"/>
                </a:cubicBezTo>
                <a:cubicBezTo>
                  <a:pt x="2049242" y="2917586"/>
                  <a:pt x="2204598" y="1824606"/>
                  <a:pt x="1237328" y="1143558"/>
                </a:cubicBezTo>
                <a:cubicBezTo>
                  <a:pt x="1479342" y="1777869"/>
                  <a:pt x="1318476" y="2090782"/>
                  <a:pt x="1162138" y="2408222"/>
                </a:cubicBezTo>
                <a:cubicBezTo>
                  <a:pt x="1159532" y="2246847"/>
                  <a:pt x="1324413" y="1899876"/>
                  <a:pt x="918927" y="1697760"/>
                </a:cubicBezTo>
                <a:cubicBezTo>
                  <a:pt x="1108697" y="2305733"/>
                  <a:pt x="307113" y="2497246"/>
                  <a:pt x="1148733" y="316859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71" name="Rounded Rectangle 25">
            <a:extLst>
              <a:ext uri="{FF2B5EF4-FFF2-40B4-BE49-F238E27FC236}">
                <a16:creationId xmlns:a16="http://schemas.microsoft.com/office/drawing/2014/main" id="{C44D044B-E0B7-F5A9-E9DA-BC344C9CC68C}"/>
              </a:ext>
            </a:extLst>
          </p:cNvPr>
          <p:cNvSpPr/>
          <p:nvPr/>
        </p:nvSpPr>
        <p:spPr>
          <a:xfrm>
            <a:off x="9492482" y="2655333"/>
            <a:ext cx="586980" cy="430164"/>
          </a:xfrm>
          <a:custGeom>
            <a:avLst/>
            <a:gdLst/>
            <a:ahLst/>
            <a:cxnLst/>
            <a:rect l="l" t="t" r="r" b="b"/>
            <a:pathLst>
              <a:path w="3248842" h="2380886">
                <a:moveTo>
                  <a:pt x="1194785" y="1472263"/>
                </a:moveTo>
                <a:cubicBezTo>
                  <a:pt x="1150014" y="1472263"/>
                  <a:pt x="1113720" y="1508557"/>
                  <a:pt x="1113720" y="1553328"/>
                </a:cubicBezTo>
                <a:lnTo>
                  <a:pt x="1113720" y="1600880"/>
                </a:lnTo>
                <a:cubicBezTo>
                  <a:pt x="1113720" y="1645651"/>
                  <a:pt x="1150014" y="1681945"/>
                  <a:pt x="1194785" y="1681945"/>
                </a:cubicBezTo>
                <a:lnTo>
                  <a:pt x="2067186" y="1681945"/>
                </a:lnTo>
                <a:cubicBezTo>
                  <a:pt x="2111957" y="1681945"/>
                  <a:pt x="2148251" y="1645651"/>
                  <a:pt x="2148251" y="1600880"/>
                </a:cubicBezTo>
                <a:lnTo>
                  <a:pt x="2148251" y="1553328"/>
                </a:lnTo>
                <a:cubicBezTo>
                  <a:pt x="2148251" y="1508557"/>
                  <a:pt x="2111957" y="1472263"/>
                  <a:pt x="2067186" y="1472263"/>
                </a:cubicBezTo>
                <a:close/>
                <a:moveTo>
                  <a:pt x="2582402" y="986449"/>
                </a:moveTo>
                <a:cubicBezTo>
                  <a:pt x="2477247" y="986449"/>
                  <a:pt x="2392002" y="1071694"/>
                  <a:pt x="2392002" y="1176848"/>
                </a:cubicBezTo>
                <a:cubicBezTo>
                  <a:pt x="2392002" y="1282003"/>
                  <a:pt x="2477247" y="1367248"/>
                  <a:pt x="2582402" y="1367248"/>
                </a:cubicBezTo>
                <a:cubicBezTo>
                  <a:pt x="2687557" y="1367248"/>
                  <a:pt x="2772801" y="1282003"/>
                  <a:pt x="2772801" y="1176848"/>
                </a:cubicBezTo>
                <a:cubicBezTo>
                  <a:pt x="2772801" y="1071694"/>
                  <a:pt x="2687557" y="986449"/>
                  <a:pt x="2582402" y="986449"/>
                </a:cubicBezTo>
                <a:close/>
                <a:moveTo>
                  <a:pt x="679570" y="986449"/>
                </a:moveTo>
                <a:cubicBezTo>
                  <a:pt x="574415" y="986449"/>
                  <a:pt x="489171" y="1071694"/>
                  <a:pt x="489171" y="1176848"/>
                </a:cubicBezTo>
                <a:cubicBezTo>
                  <a:pt x="489171" y="1282003"/>
                  <a:pt x="574415" y="1367248"/>
                  <a:pt x="679570" y="1367248"/>
                </a:cubicBezTo>
                <a:cubicBezTo>
                  <a:pt x="784725" y="1367248"/>
                  <a:pt x="869970" y="1282003"/>
                  <a:pt x="869970" y="1176848"/>
                </a:cubicBezTo>
                <a:cubicBezTo>
                  <a:pt x="869970" y="1071694"/>
                  <a:pt x="784725" y="986449"/>
                  <a:pt x="679570" y="986449"/>
                </a:cubicBezTo>
                <a:close/>
                <a:moveTo>
                  <a:pt x="867954" y="155801"/>
                </a:moveTo>
                <a:lnTo>
                  <a:pt x="726849" y="858549"/>
                </a:lnTo>
                <a:lnTo>
                  <a:pt x="2535122" y="858549"/>
                </a:lnTo>
                <a:lnTo>
                  <a:pt x="2394017" y="155801"/>
                </a:lnTo>
                <a:close/>
                <a:moveTo>
                  <a:pt x="677268" y="0"/>
                </a:moveTo>
                <a:lnTo>
                  <a:pt x="2584703" y="0"/>
                </a:lnTo>
                <a:lnTo>
                  <a:pt x="2736658" y="607820"/>
                </a:lnTo>
                <a:cubicBezTo>
                  <a:pt x="2766265" y="579906"/>
                  <a:pt x="2806392" y="564164"/>
                  <a:pt x="2850195" y="564164"/>
                </a:cubicBezTo>
                <a:lnTo>
                  <a:pt x="3069929" y="564164"/>
                </a:lnTo>
                <a:cubicBezTo>
                  <a:pt x="3168740" y="564164"/>
                  <a:pt x="3248842" y="644266"/>
                  <a:pt x="3248842" y="743077"/>
                </a:cubicBezTo>
                <a:lnTo>
                  <a:pt x="3248842" y="792706"/>
                </a:lnTo>
                <a:cubicBezTo>
                  <a:pt x="3248842" y="891517"/>
                  <a:pt x="3168740" y="971619"/>
                  <a:pt x="3069929" y="971619"/>
                </a:cubicBezTo>
                <a:lnTo>
                  <a:pt x="3054536" y="971619"/>
                </a:lnTo>
                <a:cubicBezTo>
                  <a:pt x="3060628" y="989042"/>
                  <a:pt x="3063411" y="1007758"/>
                  <a:pt x="3063411" y="1027125"/>
                </a:cubicBezTo>
                <a:lnTo>
                  <a:pt x="3063411" y="2015961"/>
                </a:lnTo>
                <a:lnTo>
                  <a:pt x="2889080" y="2015961"/>
                </a:lnTo>
                <a:lnTo>
                  <a:pt x="2889080" y="2260325"/>
                </a:lnTo>
                <a:cubicBezTo>
                  <a:pt x="2889080" y="2326909"/>
                  <a:pt x="2835102" y="2380886"/>
                  <a:pt x="2768518" y="2380886"/>
                </a:cubicBezTo>
                <a:lnTo>
                  <a:pt x="2286284" y="2380886"/>
                </a:lnTo>
                <a:cubicBezTo>
                  <a:pt x="2219700" y="2380886"/>
                  <a:pt x="2165723" y="2326909"/>
                  <a:pt x="2165723" y="2260325"/>
                </a:cubicBezTo>
                <a:lnTo>
                  <a:pt x="2165723" y="2015961"/>
                </a:lnTo>
                <a:lnTo>
                  <a:pt x="1096248" y="2015961"/>
                </a:lnTo>
                <a:lnTo>
                  <a:pt x="1096248" y="2260325"/>
                </a:lnTo>
                <a:cubicBezTo>
                  <a:pt x="1096248" y="2326909"/>
                  <a:pt x="1042270" y="2380886"/>
                  <a:pt x="975686" y="2380886"/>
                </a:cubicBezTo>
                <a:lnTo>
                  <a:pt x="493453" y="2380886"/>
                </a:lnTo>
                <a:cubicBezTo>
                  <a:pt x="426869" y="2380886"/>
                  <a:pt x="372891" y="2326909"/>
                  <a:pt x="372891" y="2260325"/>
                </a:cubicBezTo>
                <a:lnTo>
                  <a:pt x="372891" y="2015961"/>
                </a:lnTo>
                <a:lnTo>
                  <a:pt x="198560" y="2015961"/>
                </a:lnTo>
                <a:lnTo>
                  <a:pt x="198560" y="1027125"/>
                </a:lnTo>
                <a:cubicBezTo>
                  <a:pt x="198560" y="1007758"/>
                  <a:pt x="201343" y="989042"/>
                  <a:pt x="207435" y="971619"/>
                </a:cubicBezTo>
                <a:lnTo>
                  <a:pt x="178913" y="971619"/>
                </a:lnTo>
                <a:cubicBezTo>
                  <a:pt x="80102" y="971619"/>
                  <a:pt x="0" y="891517"/>
                  <a:pt x="0" y="792706"/>
                </a:cubicBezTo>
                <a:lnTo>
                  <a:pt x="0" y="743077"/>
                </a:lnTo>
                <a:cubicBezTo>
                  <a:pt x="0" y="644266"/>
                  <a:pt x="80102" y="564164"/>
                  <a:pt x="178913" y="564164"/>
                </a:cubicBezTo>
                <a:lnTo>
                  <a:pt x="398647" y="564164"/>
                </a:lnTo>
                <a:cubicBezTo>
                  <a:pt x="447310" y="564164"/>
                  <a:pt x="491436" y="583593"/>
                  <a:pt x="523419" y="61539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72" name="Block Arc 41">
            <a:extLst>
              <a:ext uri="{FF2B5EF4-FFF2-40B4-BE49-F238E27FC236}">
                <a16:creationId xmlns:a16="http://schemas.microsoft.com/office/drawing/2014/main" id="{19C14EA2-9BEC-D60A-57FB-C3C8D25847AF}"/>
              </a:ext>
            </a:extLst>
          </p:cNvPr>
          <p:cNvSpPr/>
          <p:nvPr/>
        </p:nvSpPr>
        <p:spPr>
          <a:xfrm>
            <a:off x="7973628" y="5668705"/>
            <a:ext cx="563324" cy="570461"/>
          </a:xfrm>
          <a:custGeom>
            <a:avLst/>
            <a:gdLst/>
            <a:ahLst/>
            <a:cxnLst/>
            <a:rect l="l" t="t" r="r" b="b"/>
            <a:pathLst>
              <a:path w="2844151" h="2880180">
                <a:moveTo>
                  <a:pt x="2390187" y="1502145"/>
                </a:moveTo>
                <a:lnTo>
                  <a:pt x="2844151" y="1530794"/>
                </a:lnTo>
                <a:cubicBezTo>
                  <a:pt x="2804784" y="2154619"/>
                  <a:pt x="2367464" y="2681809"/>
                  <a:pt x="1761650" y="2835749"/>
                </a:cubicBezTo>
                <a:cubicBezTo>
                  <a:pt x="1191486" y="2980631"/>
                  <a:pt x="594633" y="2763755"/>
                  <a:pt x="252983" y="2293680"/>
                </a:cubicBezTo>
                <a:lnTo>
                  <a:pt x="102982" y="2380283"/>
                </a:lnTo>
                <a:lnTo>
                  <a:pt x="104524" y="1603708"/>
                </a:lnTo>
                <a:lnTo>
                  <a:pt x="777828" y="1990661"/>
                </a:lnTo>
                <a:lnTo>
                  <a:pt x="648358" y="2065410"/>
                </a:lnTo>
                <a:cubicBezTo>
                  <a:pt x="886760" y="2358087"/>
                  <a:pt x="1276546" y="2489694"/>
                  <a:pt x="1649627" y="2394891"/>
                </a:cubicBezTo>
                <a:cubicBezTo>
                  <a:pt x="2064076" y="2289577"/>
                  <a:pt x="2363256" y="1928916"/>
                  <a:pt x="2390187" y="1502145"/>
                </a:cubicBezTo>
                <a:close/>
                <a:moveTo>
                  <a:pt x="1424249" y="58"/>
                </a:moveTo>
                <a:cubicBezTo>
                  <a:pt x="1880498" y="-4073"/>
                  <a:pt x="2318325" y="209551"/>
                  <a:pt x="2591169" y="586524"/>
                </a:cubicBezTo>
                <a:lnTo>
                  <a:pt x="2741170" y="499921"/>
                </a:lnTo>
                <a:lnTo>
                  <a:pt x="2739628" y="1276497"/>
                </a:lnTo>
                <a:lnTo>
                  <a:pt x="2066324" y="889544"/>
                </a:lnTo>
                <a:lnTo>
                  <a:pt x="2195793" y="814795"/>
                </a:lnTo>
                <a:cubicBezTo>
                  <a:pt x="1957391" y="522118"/>
                  <a:pt x="1567606" y="390511"/>
                  <a:pt x="1194524" y="485313"/>
                </a:cubicBezTo>
                <a:cubicBezTo>
                  <a:pt x="780075" y="590627"/>
                  <a:pt x="480895" y="951288"/>
                  <a:pt x="453964" y="1378059"/>
                </a:cubicBezTo>
                <a:lnTo>
                  <a:pt x="0" y="1349410"/>
                </a:lnTo>
                <a:cubicBezTo>
                  <a:pt x="39367" y="725585"/>
                  <a:pt x="476687" y="198395"/>
                  <a:pt x="1082501" y="44455"/>
                </a:cubicBezTo>
                <a:cubicBezTo>
                  <a:pt x="1196091" y="15591"/>
                  <a:pt x="1310740" y="1086"/>
                  <a:pt x="1424249" y="5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73" name="Round Same Side Corner Rectangle 11">
            <a:extLst>
              <a:ext uri="{FF2B5EF4-FFF2-40B4-BE49-F238E27FC236}">
                <a16:creationId xmlns:a16="http://schemas.microsoft.com/office/drawing/2014/main" id="{141A911F-D968-DF16-15D3-5F52ECD240A3}"/>
              </a:ext>
            </a:extLst>
          </p:cNvPr>
          <p:cNvSpPr/>
          <p:nvPr/>
        </p:nvSpPr>
        <p:spPr>
          <a:xfrm rot="9900000">
            <a:off x="8728453" y="1549501"/>
            <a:ext cx="579867" cy="492485"/>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74" name="Donut 39">
            <a:extLst>
              <a:ext uri="{FF2B5EF4-FFF2-40B4-BE49-F238E27FC236}">
                <a16:creationId xmlns:a16="http://schemas.microsoft.com/office/drawing/2014/main" id="{2760ED0A-147F-911E-A037-A0C73A2FDF5C}"/>
              </a:ext>
            </a:extLst>
          </p:cNvPr>
          <p:cNvSpPr/>
          <p:nvPr/>
        </p:nvSpPr>
        <p:spPr>
          <a:xfrm>
            <a:off x="2765844" y="4680642"/>
            <a:ext cx="575536" cy="575536"/>
          </a:xfrm>
          <a:custGeom>
            <a:avLst/>
            <a:gdLst/>
            <a:ahLst/>
            <a:cxnLst/>
            <a:rect l="l" t="t" r="r" b="b"/>
            <a:pathLst>
              <a:path w="3240000" h="3240000">
                <a:moveTo>
                  <a:pt x="1152300" y="922782"/>
                </a:moveTo>
                <a:lnTo>
                  <a:pt x="2354400" y="1620000"/>
                </a:lnTo>
                <a:lnTo>
                  <a:pt x="1152300" y="2317218"/>
                </a:lnTo>
                <a:close/>
                <a:moveTo>
                  <a:pt x="1620000" y="342403"/>
                </a:moveTo>
                <a:cubicBezTo>
                  <a:pt x="914403" y="342403"/>
                  <a:pt x="342403" y="914403"/>
                  <a:pt x="342403" y="1620000"/>
                </a:cubicBezTo>
                <a:cubicBezTo>
                  <a:pt x="342403" y="2325597"/>
                  <a:pt x="914403" y="2897597"/>
                  <a:pt x="1620000" y="2897597"/>
                </a:cubicBezTo>
                <a:cubicBezTo>
                  <a:pt x="2325597" y="2897597"/>
                  <a:pt x="2897597" y="2325597"/>
                  <a:pt x="2897597" y="1620000"/>
                </a:cubicBezTo>
                <a:cubicBezTo>
                  <a:pt x="2897597" y="914403"/>
                  <a:pt x="2325597" y="342403"/>
                  <a:pt x="1620000" y="342403"/>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75" name="Freeform 25">
            <a:extLst>
              <a:ext uri="{FF2B5EF4-FFF2-40B4-BE49-F238E27FC236}">
                <a16:creationId xmlns:a16="http://schemas.microsoft.com/office/drawing/2014/main" id="{AE14AD61-E3EB-58A8-1125-8D76CA4940FD}"/>
              </a:ext>
            </a:extLst>
          </p:cNvPr>
          <p:cNvSpPr/>
          <p:nvPr/>
        </p:nvSpPr>
        <p:spPr>
          <a:xfrm>
            <a:off x="7285901" y="3655120"/>
            <a:ext cx="417857" cy="517071"/>
          </a:xfrm>
          <a:custGeom>
            <a:avLst/>
            <a:gdLst>
              <a:gd name="connsiteX0" fmla="*/ 371475 w 1600200"/>
              <a:gd name="connsiteY0" fmla="*/ 0 h 1857375"/>
              <a:gd name="connsiteX1" fmla="*/ 628650 w 1600200"/>
              <a:gd name="connsiteY1" fmla="*/ 523875 h 1857375"/>
              <a:gd name="connsiteX2" fmla="*/ 400050 w 1600200"/>
              <a:gd name="connsiteY2" fmla="*/ 561975 h 1857375"/>
              <a:gd name="connsiteX3" fmla="*/ 1019175 w 1600200"/>
              <a:gd name="connsiteY3" fmla="*/ 1438275 h 1857375"/>
              <a:gd name="connsiteX4" fmla="*/ 1219200 w 1600200"/>
              <a:gd name="connsiteY4" fmla="*/ 1238250 h 1857375"/>
              <a:gd name="connsiteX5" fmla="*/ 1600200 w 1600200"/>
              <a:gd name="connsiteY5" fmla="*/ 1666875 h 1857375"/>
              <a:gd name="connsiteX6" fmla="*/ 1038225 w 1600200"/>
              <a:gd name="connsiteY6" fmla="*/ 1857375 h 1857375"/>
              <a:gd name="connsiteX7" fmla="*/ 0 w 1600200"/>
              <a:gd name="connsiteY7" fmla="*/ 314325 h 1857375"/>
              <a:gd name="connsiteX8" fmla="*/ 371475 w 1600200"/>
              <a:gd name="connsiteY8" fmla="*/ 0 h 1857375"/>
              <a:gd name="connsiteX0" fmla="*/ 371475 w 1600200"/>
              <a:gd name="connsiteY0" fmla="*/ 0 h 1917951"/>
              <a:gd name="connsiteX1" fmla="*/ 628650 w 1600200"/>
              <a:gd name="connsiteY1" fmla="*/ 584451 h 1917951"/>
              <a:gd name="connsiteX2" fmla="*/ 400050 w 1600200"/>
              <a:gd name="connsiteY2" fmla="*/ 622551 h 1917951"/>
              <a:gd name="connsiteX3" fmla="*/ 1019175 w 1600200"/>
              <a:gd name="connsiteY3" fmla="*/ 1498851 h 1917951"/>
              <a:gd name="connsiteX4" fmla="*/ 1219200 w 1600200"/>
              <a:gd name="connsiteY4" fmla="*/ 1298826 h 1917951"/>
              <a:gd name="connsiteX5" fmla="*/ 1600200 w 1600200"/>
              <a:gd name="connsiteY5" fmla="*/ 1727451 h 1917951"/>
              <a:gd name="connsiteX6" fmla="*/ 1038225 w 1600200"/>
              <a:gd name="connsiteY6" fmla="*/ 1917951 h 1917951"/>
              <a:gd name="connsiteX7" fmla="*/ 0 w 1600200"/>
              <a:gd name="connsiteY7" fmla="*/ 374901 h 1917951"/>
              <a:gd name="connsiteX8" fmla="*/ 371475 w 1600200"/>
              <a:gd name="connsiteY8" fmla="*/ 0 h 1917951"/>
              <a:gd name="connsiteX0" fmla="*/ 371475 w 1600200"/>
              <a:gd name="connsiteY0" fmla="*/ 1277 h 1919228"/>
              <a:gd name="connsiteX1" fmla="*/ 628650 w 1600200"/>
              <a:gd name="connsiteY1" fmla="*/ 585728 h 1919228"/>
              <a:gd name="connsiteX2" fmla="*/ 400050 w 1600200"/>
              <a:gd name="connsiteY2" fmla="*/ 623828 h 1919228"/>
              <a:gd name="connsiteX3" fmla="*/ 1019175 w 1600200"/>
              <a:gd name="connsiteY3" fmla="*/ 1500128 h 1919228"/>
              <a:gd name="connsiteX4" fmla="*/ 1219200 w 1600200"/>
              <a:gd name="connsiteY4" fmla="*/ 1300103 h 1919228"/>
              <a:gd name="connsiteX5" fmla="*/ 1600200 w 1600200"/>
              <a:gd name="connsiteY5" fmla="*/ 1728728 h 1919228"/>
              <a:gd name="connsiteX6" fmla="*/ 1038225 w 1600200"/>
              <a:gd name="connsiteY6" fmla="*/ 1919228 h 1919228"/>
              <a:gd name="connsiteX7" fmla="*/ 0 w 1600200"/>
              <a:gd name="connsiteY7" fmla="*/ 376178 h 1919228"/>
              <a:gd name="connsiteX8" fmla="*/ 371475 w 1600200"/>
              <a:gd name="connsiteY8" fmla="*/ 1277 h 1919228"/>
              <a:gd name="connsiteX0" fmla="*/ 371475 w 1600200"/>
              <a:gd name="connsiteY0" fmla="*/ 1277 h 1919228"/>
              <a:gd name="connsiteX1" fmla="*/ 628650 w 1600200"/>
              <a:gd name="connsiteY1" fmla="*/ 585728 h 1919228"/>
              <a:gd name="connsiteX2" fmla="*/ 400050 w 1600200"/>
              <a:gd name="connsiteY2" fmla="*/ 623828 h 1919228"/>
              <a:gd name="connsiteX3" fmla="*/ 1019175 w 1600200"/>
              <a:gd name="connsiteY3" fmla="*/ 1500128 h 1919228"/>
              <a:gd name="connsiteX4" fmla="*/ 1219200 w 1600200"/>
              <a:gd name="connsiteY4" fmla="*/ 1300103 h 1919228"/>
              <a:gd name="connsiteX5" fmla="*/ 1600200 w 1600200"/>
              <a:gd name="connsiteY5" fmla="*/ 1728728 h 1919228"/>
              <a:gd name="connsiteX6" fmla="*/ 1038225 w 1600200"/>
              <a:gd name="connsiteY6" fmla="*/ 1919228 h 1919228"/>
              <a:gd name="connsiteX7" fmla="*/ 0 w 1600200"/>
              <a:gd name="connsiteY7" fmla="*/ 376178 h 1919228"/>
              <a:gd name="connsiteX8" fmla="*/ 371475 w 1600200"/>
              <a:gd name="connsiteY8" fmla="*/ 1277 h 1919228"/>
              <a:gd name="connsiteX0" fmla="*/ 371475 w 1600200"/>
              <a:gd name="connsiteY0" fmla="*/ 1544 h 1919495"/>
              <a:gd name="connsiteX1" fmla="*/ 628650 w 1600200"/>
              <a:gd name="connsiteY1" fmla="*/ 585995 h 1919495"/>
              <a:gd name="connsiteX2" fmla="*/ 400050 w 1600200"/>
              <a:gd name="connsiteY2" fmla="*/ 624095 h 1919495"/>
              <a:gd name="connsiteX3" fmla="*/ 1019175 w 1600200"/>
              <a:gd name="connsiteY3" fmla="*/ 1500395 h 1919495"/>
              <a:gd name="connsiteX4" fmla="*/ 1219200 w 1600200"/>
              <a:gd name="connsiteY4" fmla="*/ 1300370 h 1919495"/>
              <a:gd name="connsiteX5" fmla="*/ 1600200 w 1600200"/>
              <a:gd name="connsiteY5" fmla="*/ 1728995 h 1919495"/>
              <a:gd name="connsiteX6" fmla="*/ 1038225 w 1600200"/>
              <a:gd name="connsiteY6" fmla="*/ 1919495 h 1919495"/>
              <a:gd name="connsiteX7" fmla="*/ 0 w 1600200"/>
              <a:gd name="connsiteY7" fmla="*/ 376445 h 1919495"/>
              <a:gd name="connsiteX8" fmla="*/ 371475 w 1600200"/>
              <a:gd name="connsiteY8" fmla="*/ 1544 h 1919495"/>
              <a:gd name="connsiteX0" fmla="*/ 371475 w 1600200"/>
              <a:gd name="connsiteY0" fmla="*/ 1487 h 1919438"/>
              <a:gd name="connsiteX1" fmla="*/ 568075 w 1600200"/>
              <a:gd name="connsiteY1" fmla="*/ 603245 h 1919438"/>
              <a:gd name="connsiteX2" fmla="*/ 400050 w 1600200"/>
              <a:gd name="connsiteY2" fmla="*/ 624038 h 1919438"/>
              <a:gd name="connsiteX3" fmla="*/ 1019175 w 1600200"/>
              <a:gd name="connsiteY3" fmla="*/ 1500338 h 1919438"/>
              <a:gd name="connsiteX4" fmla="*/ 1219200 w 1600200"/>
              <a:gd name="connsiteY4" fmla="*/ 1300313 h 1919438"/>
              <a:gd name="connsiteX5" fmla="*/ 1600200 w 1600200"/>
              <a:gd name="connsiteY5" fmla="*/ 1728938 h 1919438"/>
              <a:gd name="connsiteX6" fmla="*/ 1038225 w 1600200"/>
              <a:gd name="connsiteY6" fmla="*/ 1919438 h 1919438"/>
              <a:gd name="connsiteX7" fmla="*/ 0 w 1600200"/>
              <a:gd name="connsiteY7" fmla="*/ 376388 h 1919438"/>
              <a:gd name="connsiteX8" fmla="*/ 371475 w 1600200"/>
              <a:gd name="connsiteY8" fmla="*/ 1487 h 1919438"/>
              <a:gd name="connsiteX0" fmla="*/ 371475 w 1600200"/>
              <a:gd name="connsiteY0" fmla="*/ 1032 h 1918983"/>
              <a:gd name="connsiteX1" fmla="*/ 568075 w 1600200"/>
              <a:gd name="connsiteY1" fmla="*/ 602790 h 1918983"/>
              <a:gd name="connsiteX2" fmla="*/ 400050 w 1600200"/>
              <a:gd name="connsiteY2" fmla="*/ 623583 h 1918983"/>
              <a:gd name="connsiteX3" fmla="*/ 1019175 w 1600200"/>
              <a:gd name="connsiteY3" fmla="*/ 1499883 h 1918983"/>
              <a:gd name="connsiteX4" fmla="*/ 1219200 w 1600200"/>
              <a:gd name="connsiteY4" fmla="*/ 1299858 h 1918983"/>
              <a:gd name="connsiteX5" fmla="*/ 1600200 w 1600200"/>
              <a:gd name="connsiteY5" fmla="*/ 1728483 h 1918983"/>
              <a:gd name="connsiteX6" fmla="*/ 1038225 w 1600200"/>
              <a:gd name="connsiteY6" fmla="*/ 1918983 h 1918983"/>
              <a:gd name="connsiteX7" fmla="*/ 0 w 1600200"/>
              <a:gd name="connsiteY7" fmla="*/ 375933 h 1918983"/>
              <a:gd name="connsiteX8" fmla="*/ 371475 w 1600200"/>
              <a:gd name="connsiteY8" fmla="*/ 1032 h 1918983"/>
              <a:gd name="connsiteX0" fmla="*/ 371475 w 1600200"/>
              <a:gd name="connsiteY0" fmla="*/ 1088 h 1919039"/>
              <a:gd name="connsiteX1" fmla="*/ 568075 w 1600200"/>
              <a:gd name="connsiteY1" fmla="*/ 602846 h 1919039"/>
              <a:gd name="connsiteX2" fmla="*/ 400050 w 1600200"/>
              <a:gd name="connsiteY2" fmla="*/ 623639 h 1919039"/>
              <a:gd name="connsiteX3" fmla="*/ 1019175 w 1600200"/>
              <a:gd name="connsiteY3" fmla="*/ 1499939 h 1919039"/>
              <a:gd name="connsiteX4" fmla="*/ 1219200 w 1600200"/>
              <a:gd name="connsiteY4" fmla="*/ 1299914 h 1919039"/>
              <a:gd name="connsiteX5" fmla="*/ 1600200 w 1600200"/>
              <a:gd name="connsiteY5" fmla="*/ 1728539 h 1919039"/>
              <a:gd name="connsiteX6" fmla="*/ 1038225 w 1600200"/>
              <a:gd name="connsiteY6" fmla="*/ 1919039 h 1919039"/>
              <a:gd name="connsiteX7" fmla="*/ 0 w 1600200"/>
              <a:gd name="connsiteY7" fmla="*/ 375989 h 1919039"/>
              <a:gd name="connsiteX8" fmla="*/ 371475 w 1600200"/>
              <a:gd name="connsiteY8" fmla="*/ 1088 h 1919039"/>
              <a:gd name="connsiteX0" fmla="*/ 371475 w 1600200"/>
              <a:gd name="connsiteY0" fmla="*/ 1088 h 1919039"/>
              <a:gd name="connsiteX1" fmla="*/ 568075 w 1600200"/>
              <a:gd name="connsiteY1" fmla="*/ 602846 h 1919039"/>
              <a:gd name="connsiteX2" fmla="*/ 400050 w 1600200"/>
              <a:gd name="connsiteY2" fmla="*/ 623639 h 1919039"/>
              <a:gd name="connsiteX3" fmla="*/ 1019175 w 1600200"/>
              <a:gd name="connsiteY3" fmla="*/ 1499939 h 1919039"/>
              <a:gd name="connsiteX4" fmla="*/ 1219200 w 1600200"/>
              <a:gd name="connsiteY4" fmla="*/ 1299914 h 1919039"/>
              <a:gd name="connsiteX5" fmla="*/ 1600200 w 1600200"/>
              <a:gd name="connsiteY5" fmla="*/ 1728539 h 1919039"/>
              <a:gd name="connsiteX6" fmla="*/ 1038225 w 1600200"/>
              <a:gd name="connsiteY6" fmla="*/ 1919039 h 1919039"/>
              <a:gd name="connsiteX7" fmla="*/ 0 w 1600200"/>
              <a:gd name="connsiteY7" fmla="*/ 375989 h 1919039"/>
              <a:gd name="connsiteX8" fmla="*/ 371475 w 1600200"/>
              <a:gd name="connsiteY8" fmla="*/ 1088 h 1919039"/>
              <a:gd name="connsiteX0" fmla="*/ 371475 w 1600200"/>
              <a:gd name="connsiteY0" fmla="*/ 1118 h 1919069"/>
              <a:gd name="connsiteX1" fmla="*/ 568075 w 1600200"/>
              <a:gd name="connsiteY1" fmla="*/ 602876 h 1919069"/>
              <a:gd name="connsiteX2" fmla="*/ 400050 w 1600200"/>
              <a:gd name="connsiteY2" fmla="*/ 623669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408703 w 1600200"/>
              <a:gd name="connsiteY2" fmla="*/ 643860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59666 w 1600200"/>
              <a:gd name="connsiteY2" fmla="*/ 643860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70138 w 1600200"/>
              <a:gd name="connsiteY3" fmla="*/ 1517276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0522 w 1600200"/>
              <a:gd name="connsiteY3" fmla="*/ 1534584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96099 w 1600200"/>
              <a:gd name="connsiteY3" fmla="*/ 1546122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588662"/>
              <a:gd name="connsiteY0" fmla="*/ 1118 h 1919069"/>
              <a:gd name="connsiteX1" fmla="*/ 568075 w 1588662"/>
              <a:gd name="connsiteY1" fmla="*/ 602876 h 1919069"/>
              <a:gd name="connsiteX2" fmla="*/ 374089 w 1588662"/>
              <a:gd name="connsiteY2" fmla="*/ 646744 h 1919069"/>
              <a:gd name="connsiteX3" fmla="*/ 987445 w 1588662"/>
              <a:gd name="connsiteY3" fmla="*/ 1528815 h 1919069"/>
              <a:gd name="connsiteX4" fmla="*/ 1173048 w 1588662"/>
              <a:gd name="connsiteY4" fmla="*/ 1311482 h 1919069"/>
              <a:gd name="connsiteX5" fmla="*/ 1588662 w 1588662"/>
              <a:gd name="connsiteY5" fmla="*/ 1699723 h 1919069"/>
              <a:gd name="connsiteX6" fmla="*/ 1038225 w 1588662"/>
              <a:gd name="connsiteY6" fmla="*/ 1919069 h 1919069"/>
              <a:gd name="connsiteX7" fmla="*/ 0 w 1588662"/>
              <a:gd name="connsiteY7" fmla="*/ 376019 h 1919069"/>
              <a:gd name="connsiteX8" fmla="*/ 371475 w 1588662"/>
              <a:gd name="connsiteY8" fmla="*/ 1118 h 1919069"/>
              <a:gd name="connsiteX0" fmla="*/ 371475 w 1600166"/>
              <a:gd name="connsiteY0" fmla="*/ 1118 h 1919069"/>
              <a:gd name="connsiteX1" fmla="*/ 568075 w 1600166"/>
              <a:gd name="connsiteY1" fmla="*/ 602876 h 1919069"/>
              <a:gd name="connsiteX2" fmla="*/ 374089 w 1600166"/>
              <a:gd name="connsiteY2" fmla="*/ 646744 h 1919069"/>
              <a:gd name="connsiteX3" fmla="*/ 987445 w 1600166"/>
              <a:gd name="connsiteY3" fmla="*/ 1528815 h 1919069"/>
              <a:gd name="connsiteX4" fmla="*/ 1173048 w 1600166"/>
              <a:gd name="connsiteY4" fmla="*/ 1311482 h 1919069"/>
              <a:gd name="connsiteX5" fmla="*/ 1588662 w 1600166"/>
              <a:gd name="connsiteY5" fmla="*/ 1699723 h 1919069"/>
              <a:gd name="connsiteX6" fmla="*/ 1038225 w 1600166"/>
              <a:gd name="connsiteY6" fmla="*/ 1919069 h 1919069"/>
              <a:gd name="connsiteX7" fmla="*/ 0 w 1600166"/>
              <a:gd name="connsiteY7" fmla="*/ 376019 h 1919069"/>
              <a:gd name="connsiteX8" fmla="*/ 371475 w 1600166"/>
              <a:gd name="connsiteY8" fmla="*/ 1118 h 1919069"/>
              <a:gd name="connsiteX0" fmla="*/ 371475 w 1600166"/>
              <a:gd name="connsiteY0" fmla="*/ 1118 h 1919069"/>
              <a:gd name="connsiteX1" fmla="*/ 568075 w 1600166"/>
              <a:gd name="connsiteY1" fmla="*/ 602876 h 1919069"/>
              <a:gd name="connsiteX2" fmla="*/ 374089 w 1600166"/>
              <a:gd name="connsiteY2" fmla="*/ 646744 h 1919069"/>
              <a:gd name="connsiteX3" fmla="*/ 987445 w 1600166"/>
              <a:gd name="connsiteY3" fmla="*/ 1528815 h 1919069"/>
              <a:gd name="connsiteX4" fmla="*/ 1173048 w 1600166"/>
              <a:gd name="connsiteY4" fmla="*/ 1311482 h 1919069"/>
              <a:gd name="connsiteX5" fmla="*/ 1588662 w 1600166"/>
              <a:gd name="connsiteY5" fmla="*/ 1699723 h 1919069"/>
              <a:gd name="connsiteX6" fmla="*/ 1038225 w 1600166"/>
              <a:gd name="connsiteY6" fmla="*/ 1919069 h 1919069"/>
              <a:gd name="connsiteX7" fmla="*/ 0 w 1600166"/>
              <a:gd name="connsiteY7" fmla="*/ 376019 h 1919069"/>
              <a:gd name="connsiteX8" fmla="*/ 371475 w 1600166"/>
              <a:gd name="connsiteY8" fmla="*/ 1118 h 1919069"/>
              <a:gd name="connsiteX0" fmla="*/ 371475 w 1596260"/>
              <a:gd name="connsiteY0" fmla="*/ 1118 h 1919069"/>
              <a:gd name="connsiteX1" fmla="*/ 568075 w 1596260"/>
              <a:gd name="connsiteY1" fmla="*/ 602876 h 1919069"/>
              <a:gd name="connsiteX2" fmla="*/ 374089 w 1596260"/>
              <a:gd name="connsiteY2" fmla="*/ 646744 h 1919069"/>
              <a:gd name="connsiteX3" fmla="*/ 987445 w 1596260"/>
              <a:gd name="connsiteY3" fmla="*/ 1528815 h 1919069"/>
              <a:gd name="connsiteX4" fmla="*/ 1173048 w 1596260"/>
              <a:gd name="connsiteY4" fmla="*/ 1311482 h 1919069"/>
              <a:gd name="connsiteX5" fmla="*/ 1588662 w 1596260"/>
              <a:gd name="connsiteY5" fmla="*/ 1699723 h 1919069"/>
              <a:gd name="connsiteX6" fmla="*/ 1038225 w 1596260"/>
              <a:gd name="connsiteY6" fmla="*/ 1919069 h 1919069"/>
              <a:gd name="connsiteX7" fmla="*/ 0 w 1596260"/>
              <a:gd name="connsiteY7" fmla="*/ 376019 h 1919069"/>
              <a:gd name="connsiteX8" fmla="*/ 371475 w 1596260"/>
              <a:gd name="connsiteY8" fmla="*/ 1118 h 1919069"/>
              <a:gd name="connsiteX0" fmla="*/ 371475 w 1596260"/>
              <a:gd name="connsiteY0" fmla="*/ 1118 h 1919069"/>
              <a:gd name="connsiteX1" fmla="*/ 568075 w 1596260"/>
              <a:gd name="connsiteY1" fmla="*/ 602876 h 1919069"/>
              <a:gd name="connsiteX2" fmla="*/ 374089 w 1596260"/>
              <a:gd name="connsiteY2" fmla="*/ 646744 h 1919069"/>
              <a:gd name="connsiteX3" fmla="*/ 987445 w 1596260"/>
              <a:gd name="connsiteY3" fmla="*/ 1528815 h 1919069"/>
              <a:gd name="connsiteX4" fmla="*/ 1173048 w 1596260"/>
              <a:gd name="connsiteY4" fmla="*/ 1311482 h 1919069"/>
              <a:gd name="connsiteX5" fmla="*/ 1588662 w 1596260"/>
              <a:gd name="connsiteY5" fmla="*/ 1699723 h 1919069"/>
              <a:gd name="connsiteX6" fmla="*/ 1038225 w 1596260"/>
              <a:gd name="connsiteY6" fmla="*/ 1919069 h 1919069"/>
              <a:gd name="connsiteX7" fmla="*/ 0 w 1596260"/>
              <a:gd name="connsiteY7" fmla="*/ 376019 h 1919069"/>
              <a:gd name="connsiteX8" fmla="*/ 371475 w 1596260"/>
              <a:gd name="connsiteY8" fmla="*/ 1118 h 1919069"/>
              <a:gd name="connsiteX0" fmla="*/ 371475 w 1596260"/>
              <a:gd name="connsiteY0" fmla="*/ 1118 h 1946976"/>
              <a:gd name="connsiteX1" fmla="*/ 568075 w 1596260"/>
              <a:gd name="connsiteY1" fmla="*/ 602876 h 1946976"/>
              <a:gd name="connsiteX2" fmla="*/ 374089 w 1596260"/>
              <a:gd name="connsiteY2" fmla="*/ 646744 h 1946976"/>
              <a:gd name="connsiteX3" fmla="*/ 987445 w 1596260"/>
              <a:gd name="connsiteY3" fmla="*/ 1528815 h 1946976"/>
              <a:gd name="connsiteX4" fmla="*/ 1173048 w 1596260"/>
              <a:gd name="connsiteY4" fmla="*/ 1311482 h 1946976"/>
              <a:gd name="connsiteX5" fmla="*/ 1588662 w 1596260"/>
              <a:gd name="connsiteY5" fmla="*/ 1699723 h 1946976"/>
              <a:gd name="connsiteX6" fmla="*/ 1038225 w 1596260"/>
              <a:gd name="connsiteY6" fmla="*/ 1919069 h 1946976"/>
              <a:gd name="connsiteX7" fmla="*/ 0 w 1596260"/>
              <a:gd name="connsiteY7" fmla="*/ 376019 h 1946976"/>
              <a:gd name="connsiteX8" fmla="*/ 371475 w 1596260"/>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33976 w 1558761"/>
              <a:gd name="connsiteY0" fmla="*/ 1118 h 1946976"/>
              <a:gd name="connsiteX1" fmla="*/ 530576 w 1558761"/>
              <a:gd name="connsiteY1" fmla="*/ 602876 h 1946976"/>
              <a:gd name="connsiteX2" fmla="*/ 336590 w 1558761"/>
              <a:gd name="connsiteY2" fmla="*/ 646744 h 1946976"/>
              <a:gd name="connsiteX3" fmla="*/ 949946 w 1558761"/>
              <a:gd name="connsiteY3" fmla="*/ 1528815 h 1946976"/>
              <a:gd name="connsiteX4" fmla="*/ 1135549 w 1558761"/>
              <a:gd name="connsiteY4" fmla="*/ 1311482 h 1946976"/>
              <a:gd name="connsiteX5" fmla="*/ 1551163 w 1558761"/>
              <a:gd name="connsiteY5" fmla="*/ 1699723 h 1946976"/>
              <a:gd name="connsiteX6" fmla="*/ 1000726 w 1558761"/>
              <a:gd name="connsiteY6" fmla="*/ 1919069 h 1946976"/>
              <a:gd name="connsiteX7" fmla="*/ 0 w 1558761"/>
              <a:gd name="connsiteY7" fmla="*/ 390441 h 1946976"/>
              <a:gd name="connsiteX8" fmla="*/ 333976 w 1558761"/>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44260 w 1560662"/>
              <a:gd name="connsiteY2" fmla="*/ 655398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96 h 1946054"/>
              <a:gd name="connsiteX1" fmla="*/ 532477 w 1560662"/>
              <a:gd name="connsiteY1" fmla="*/ 601954 h 1946054"/>
              <a:gd name="connsiteX2" fmla="*/ 344260 w 1560662"/>
              <a:gd name="connsiteY2" fmla="*/ 654476 h 1946054"/>
              <a:gd name="connsiteX3" fmla="*/ 951847 w 1560662"/>
              <a:gd name="connsiteY3" fmla="*/ 1527893 h 1946054"/>
              <a:gd name="connsiteX4" fmla="*/ 1137450 w 1560662"/>
              <a:gd name="connsiteY4" fmla="*/ 1310560 h 1946054"/>
              <a:gd name="connsiteX5" fmla="*/ 1553064 w 1560662"/>
              <a:gd name="connsiteY5" fmla="*/ 1698801 h 1946054"/>
              <a:gd name="connsiteX6" fmla="*/ 1002627 w 1560662"/>
              <a:gd name="connsiteY6" fmla="*/ 1918147 h 1946054"/>
              <a:gd name="connsiteX7" fmla="*/ 1901 w 1560662"/>
              <a:gd name="connsiteY7" fmla="*/ 389519 h 1946054"/>
              <a:gd name="connsiteX8" fmla="*/ 335877 w 1560662"/>
              <a:gd name="connsiteY8" fmla="*/ 196 h 1946054"/>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5431"/>
              <a:gd name="connsiteY0" fmla="*/ 199 h 1937121"/>
              <a:gd name="connsiteX1" fmla="*/ 532477 w 1565431"/>
              <a:gd name="connsiteY1" fmla="*/ 593021 h 1937121"/>
              <a:gd name="connsiteX2" fmla="*/ 344260 w 1565431"/>
              <a:gd name="connsiteY2" fmla="*/ 645543 h 1937121"/>
              <a:gd name="connsiteX3" fmla="*/ 951847 w 1565431"/>
              <a:gd name="connsiteY3" fmla="*/ 1518960 h 1937121"/>
              <a:gd name="connsiteX4" fmla="*/ 1137450 w 1565431"/>
              <a:gd name="connsiteY4" fmla="*/ 1301627 h 1937121"/>
              <a:gd name="connsiteX5" fmla="*/ 1553064 w 1565431"/>
              <a:gd name="connsiteY5" fmla="*/ 1689868 h 1937121"/>
              <a:gd name="connsiteX6" fmla="*/ 1002627 w 1565431"/>
              <a:gd name="connsiteY6" fmla="*/ 1909214 h 1937121"/>
              <a:gd name="connsiteX7" fmla="*/ 1901 w 1565431"/>
              <a:gd name="connsiteY7" fmla="*/ 380586 h 1937121"/>
              <a:gd name="connsiteX8" fmla="*/ 332898 w 1565431"/>
              <a:gd name="connsiteY8" fmla="*/ 199 h 1937121"/>
              <a:gd name="connsiteX0" fmla="*/ 332898 w 1565431"/>
              <a:gd name="connsiteY0" fmla="*/ 199 h 1937121"/>
              <a:gd name="connsiteX1" fmla="*/ 532477 w 1565431"/>
              <a:gd name="connsiteY1" fmla="*/ 593021 h 1937121"/>
              <a:gd name="connsiteX2" fmla="*/ 344260 w 1565431"/>
              <a:gd name="connsiteY2" fmla="*/ 645543 h 1937121"/>
              <a:gd name="connsiteX3" fmla="*/ 951847 w 1565431"/>
              <a:gd name="connsiteY3" fmla="*/ 1518960 h 1937121"/>
              <a:gd name="connsiteX4" fmla="*/ 1137450 w 1565431"/>
              <a:gd name="connsiteY4" fmla="*/ 1301627 h 1937121"/>
              <a:gd name="connsiteX5" fmla="*/ 1553064 w 1565431"/>
              <a:gd name="connsiteY5" fmla="*/ 1689868 h 1937121"/>
              <a:gd name="connsiteX6" fmla="*/ 1002627 w 1565431"/>
              <a:gd name="connsiteY6" fmla="*/ 1909214 h 1937121"/>
              <a:gd name="connsiteX7" fmla="*/ 1901 w 1565431"/>
              <a:gd name="connsiteY7" fmla="*/ 380586 h 1937121"/>
              <a:gd name="connsiteX8" fmla="*/ 332898 w 1565431"/>
              <a:gd name="connsiteY8" fmla="*/ 199 h 1937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5431" h="1937121">
                <a:moveTo>
                  <a:pt x="332898" y="199"/>
                </a:moveTo>
                <a:cubicBezTo>
                  <a:pt x="480797" y="-12106"/>
                  <a:pt x="712130" y="551085"/>
                  <a:pt x="532477" y="593021"/>
                </a:cubicBezTo>
                <a:lnTo>
                  <a:pt x="344260" y="645543"/>
                </a:lnTo>
                <a:cubicBezTo>
                  <a:pt x="475639" y="1163599"/>
                  <a:pt x="690666" y="1300897"/>
                  <a:pt x="951847" y="1518960"/>
                </a:cubicBezTo>
                <a:cubicBezTo>
                  <a:pt x="1003138" y="1396518"/>
                  <a:pt x="1042046" y="1291100"/>
                  <a:pt x="1137450" y="1301627"/>
                </a:cubicBezTo>
                <a:cubicBezTo>
                  <a:pt x="1276950" y="1299313"/>
                  <a:pt x="1636332" y="1564228"/>
                  <a:pt x="1553064" y="1689868"/>
                </a:cubicBezTo>
                <a:cubicBezTo>
                  <a:pt x="1389777" y="1941825"/>
                  <a:pt x="1145722" y="1971673"/>
                  <a:pt x="1002627" y="1909214"/>
                </a:cubicBezTo>
                <a:cubicBezTo>
                  <a:pt x="545977" y="1690048"/>
                  <a:pt x="-37590" y="1110316"/>
                  <a:pt x="1901" y="380586"/>
                </a:cubicBezTo>
                <a:cubicBezTo>
                  <a:pt x="36305" y="148891"/>
                  <a:pt x="133416" y="23363"/>
                  <a:pt x="332898" y="19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76" name="Rectangle 36">
            <a:extLst>
              <a:ext uri="{FF2B5EF4-FFF2-40B4-BE49-F238E27FC236}">
                <a16:creationId xmlns:a16="http://schemas.microsoft.com/office/drawing/2014/main" id="{3E5D85A8-F384-F44F-A210-3406BEEA3228}"/>
              </a:ext>
            </a:extLst>
          </p:cNvPr>
          <p:cNvSpPr/>
          <p:nvPr/>
        </p:nvSpPr>
        <p:spPr>
          <a:xfrm>
            <a:off x="3684283" y="4723429"/>
            <a:ext cx="586136" cy="489963"/>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77" name="Rounded Rectangle 27">
            <a:extLst>
              <a:ext uri="{FF2B5EF4-FFF2-40B4-BE49-F238E27FC236}">
                <a16:creationId xmlns:a16="http://schemas.microsoft.com/office/drawing/2014/main" id="{FBF45694-2BD7-5502-4AFE-008DFD1AAEBE}"/>
              </a:ext>
            </a:extLst>
          </p:cNvPr>
          <p:cNvSpPr/>
          <p:nvPr/>
        </p:nvSpPr>
        <p:spPr>
          <a:xfrm>
            <a:off x="6835998" y="1563260"/>
            <a:ext cx="605315" cy="464964"/>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78" name="Rounded Rectangle 7">
            <a:extLst>
              <a:ext uri="{FF2B5EF4-FFF2-40B4-BE49-F238E27FC236}">
                <a16:creationId xmlns:a16="http://schemas.microsoft.com/office/drawing/2014/main" id="{EE955DA9-5DE5-9EA8-05CE-EB5A6B2558C0}"/>
              </a:ext>
            </a:extLst>
          </p:cNvPr>
          <p:cNvSpPr/>
          <p:nvPr/>
        </p:nvSpPr>
        <p:spPr>
          <a:xfrm>
            <a:off x="7777174" y="1530194"/>
            <a:ext cx="615416" cy="531098"/>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79" name="Chord 15">
            <a:extLst>
              <a:ext uri="{FF2B5EF4-FFF2-40B4-BE49-F238E27FC236}">
                <a16:creationId xmlns:a16="http://schemas.microsoft.com/office/drawing/2014/main" id="{85A235E4-6476-CF0D-0C77-0F2CD6A7964F}"/>
              </a:ext>
            </a:extLst>
          </p:cNvPr>
          <p:cNvSpPr/>
          <p:nvPr/>
        </p:nvSpPr>
        <p:spPr>
          <a:xfrm>
            <a:off x="9644183" y="1486602"/>
            <a:ext cx="283580" cy="618280"/>
          </a:xfrm>
          <a:custGeom>
            <a:avLst/>
            <a:gdLst/>
            <a:ahLst/>
            <a:cxnLst/>
            <a:rect l="l" t="t" r="r" b="b"/>
            <a:pathLst>
              <a:path w="1492970" h="3255081">
                <a:moveTo>
                  <a:pt x="1492970" y="1569688"/>
                </a:moveTo>
                <a:cubicBezTo>
                  <a:pt x="1492970" y="1957118"/>
                  <a:pt x="1197680" y="2277765"/>
                  <a:pt x="816277" y="2310957"/>
                </a:cubicBezTo>
                <a:lnTo>
                  <a:pt x="816277" y="2787043"/>
                </a:lnTo>
                <a:cubicBezTo>
                  <a:pt x="873982" y="2789209"/>
                  <a:pt x="931009" y="2798017"/>
                  <a:pt x="986081" y="2811674"/>
                </a:cubicBezTo>
                <a:cubicBezTo>
                  <a:pt x="1252919" y="2877847"/>
                  <a:pt x="1430830" y="3046369"/>
                  <a:pt x="1433593" y="3235566"/>
                </a:cubicBezTo>
                <a:lnTo>
                  <a:pt x="57488" y="3255081"/>
                </a:lnTo>
                <a:cubicBezTo>
                  <a:pt x="47920" y="3062506"/>
                  <a:pt x="221127" y="2886615"/>
                  <a:pt x="490574" y="2815284"/>
                </a:cubicBezTo>
                <a:cubicBezTo>
                  <a:pt x="549928" y="2799571"/>
                  <a:pt x="611777" y="2789553"/>
                  <a:pt x="674460" y="2787163"/>
                </a:cubicBezTo>
                <a:lnTo>
                  <a:pt x="674460" y="2310809"/>
                </a:lnTo>
                <a:cubicBezTo>
                  <a:pt x="317470" y="2280245"/>
                  <a:pt x="28405" y="1994114"/>
                  <a:pt x="0" y="1627428"/>
                </a:cubicBezTo>
                <a:lnTo>
                  <a:pt x="142201" y="1616413"/>
                </a:lnTo>
                <a:cubicBezTo>
                  <a:pt x="167304" y="1940464"/>
                  <a:pt x="443969" y="2186771"/>
                  <a:pt x="768748" y="2174211"/>
                </a:cubicBezTo>
                <a:cubicBezTo>
                  <a:pt x="1093527" y="2161650"/>
                  <a:pt x="1350342" y="1894710"/>
                  <a:pt x="1350342" y="1569689"/>
                </a:cubicBezTo>
                <a:close/>
                <a:moveTo>
                  <a:pt x="745368" y="0"/>
                </a:moveTo>
                <a:cubicBezTo>
                  <a:pt x="989132" y="0"/>
                  <a:pt x="1186742" y="197610"/>
                  <a:pt x="1186742" y="441374"/>
                </a:cubicBezTo>
                <a:lnTo>
                  <a:pt x="1186742" y="1575353"/>
                </a:lnTo>
                <a:cubicBezTo>
                  <a:pt x="1186742" y="1819117"/>
                  <a:pt x="989132" y="2016727"/>
                  <a:pt x="745368" y="2016727"/>
                </a:cubicBezTo>
                <a:cubicBezTo>
                  <a:pt x="501604" y="2016727"/>
                  <a:pt x="303994" y="1819117"/>
                  <a:pt x="303994" y="1575353"/>
                </a:cubicBezTo>
                <a:lnTo>
                  <a:pt x="303994" y="441374"/>
                </a:lnTo>
                <a:cubicBezTo>
                  <a:pt x="303994" y="197610"/>
                  <a:pt x="501604" y="0"/>
                  <a:pt x="74536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80" name="Rectangle 16">
            <a:extLst>
              <a:ext uri="{FF2B5EF4-FFF2-40B4-BE49-F238E27FC236}">
                <a16:creationId xmlns:a16="http://schemas.microsoft.com/office/drawing/2014/main" id="{CC989578-3D2C-FFD9-4B36-A91655ECF3E9}"/>
              </a:ext>
            </a:extLst>
          </p:cNvPr>
          <p:cNvSpPr/>
          <p:nvPr/>
        </p:nvSpPr>
        <p:spPr>
          <a:xfrm>
            <a:off x="4613323" y="4766180"/>
            <a:ext cx="615416" cy="404460"/>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81" name="Rounded Rectangle 6">
            <a:extLst>
              <a:ext uri="{FF2B5EF4-FFF2-40B4-BE49-F238E27FC236}">
                <a16:creationId xmlns:a16="http://schemas.microsoft.com/office/drawing/2014/main" id="{8DDB9888-A3DC-02CB-1919-D83064C01FB6}"/>
              </a:ext>
            </a:extLst>
          </p:cNvPr>
          <p:cNvSpPr/>
          <p:nvPr/>
        </p:nvSpPr>
        <p:spPr>
          <a:xfrm>
            <a:off x="3656615" y="3765204"/>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82" name="Rounded Rectangle 6">
            <a:extLst>
              <a:ext uri="{FF2B5EF4-FFF2-40B4-BE49-F238E27FC236}">
                <a16:creationId xmlns:a16="http://schemas.microsoft.com/office/drawing/2014/main" id="{B49E4BF1-278E-92DC-CB69-6395716CC53B}"/>
              </a:ext>
            </a:extLst>
          </p:cNvPr>
          <p:cNvSpPr/>
          <p:nvPr/>
        </p:nvSpPr>
        <p:spPr>
          <a:xfrm>
            <a:off x="4563937" y="3765204"/>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928911" y="234376"/>
                </a:moveTo>
                <a:lnTo>
                  <a:pt x="1432967" y="234376"/>
                </a:lnTo>
                <a:lnTo>
                  <a:pt x="1432967" y="1314376"/>
                </a:lnTo>
                <a:lnTo>
                  <a:pt x="928911" y="1314376"/>
                </a:ln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83" name="Rounded Rectangle 6">
            <a:extLst>
              <a:ext uri="{FF2B5EF4-FFF2-40B4-BE49-F238E27FC236}">
                <a16:creationId xmlns:a16="http://schemas.microsoft.com/office/drawing/2014/main" id="{A7873BEC-693D-4B74-B0B4-73E4169BC118}"/>
              </a:ext>
            </a:extLst>
          </p:cNvPr>
          <p:cNvSpPr/>
          <p:nvPr/>
        </p:nvSpPr>
        <p:spPr>
          <a:xfrm>
            <a:off x="5471259" y="3765204"/>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1584648" y="234376"/>
                </a:moveTo>
                <a:lnTo>
                  <a:pt x="2088704" y="234376"/>
                </a:lnTo>
                <a:lnTo>
                  <a:pt x="2088704" y="1314376"/>
                </a:lnTo>
                <a:lnTo>
                  <a:pt x="1584648" y="1314376"/>
                </a:lnTo>
                <a:close/>
                <a:moveTo>
                  <a:pt x="928911" y="234376"/>
                </a:moveTo>
                <a:lnTo>
                  <a:pt x="1432967" y="234376"/>
                </a:lnTo>
                <a:lnTo>
                  <a:pt x="1432967" y="1314376"/>
                </a:lnTo>
                <a:lnTo>
                  <a:pt x="928911" y="1314376"/>
                </a:ln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84" name="Rounded Rectangle 6">
            <a:extLst>
              <a:ext uri="{FF2B5EF4-FFF2-40B4-BE49-F238E27FC236}">
                <a16:creationId xmlns:a16="http://schemas.microsoft.com/office/drawing/2014/main" id="{1CE3DAB6-5AD3-DA59-9777-E215ACB7CF71}"/>
              </a:ext>
            </a:extLst>
          </p:cNvPr>
          <p:cNvSpPr/>
          <p:nvPr/>
        </p:nvSpPr>
        <p:spPr>
          <a:xfrm>
            <a:off x="6378579" y="3765204"/>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2240385" y="234376"/>
                </a:moveTo>
                <a:lnTo>
                  <a:pt x="2744441" y="234376"/>
                </a:lnTo>
                <a:lnTo>
                  <a:pt x="2744441" y="1314376"/>
                </a:lnTo>
                <a:lnTo>
                  <a:pt x="2240385" y="1314376"/>
                </a:lnTo>
                <a:close/>
                <a:moveTo>
                  <a:pt x="1584648" y="234376"/>
                </a:moveTo>
                <a:lnTo>
                  <a:pt x="2088704" y="234376"/>
                </a:lnTo>
                <a:lnTo>
                  <a:pt x="2088704" y="1314376"/>
                </a:lnTo>
                <a:lnTo>
                  <a:pt x="1584648" y="1314376"/>
                </a:lnTo>
                <a:close/>
                <a:moveTo>
                  <a:pt x="928911" y="234376"/>
                </a:moveTo>
                <a:lnTo>
                  <a:pt x="1432967" y="234376"/>
                </a:lnTo>
                <a:lnTo>
                  <a:pt x="1432967" y="1314376"/>
                </a:lnTo>
                <a:lnTo>
                  <a:pt x="928911" y="1314376"/>
                </a:ln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85" name="Teardrop 6">
            <a:extLst>
              <a:ext uri="{FF2B5EF4-FFF2-40B4-BE49-F238E27FC236}">
                <a16:creationId xmlns:a16="http://schemas.microsoft.com/office/drawing/2014/main" id="{54C36326-925D-924A-2459-8932BE74419A}"/>
              </a:ext>
            </a:extLst>
          </p:cNvPr>
          <p:cNvSpPr/>
          <p:nvPr/>
        </p:nvSpPr>
        <p:spPr>
          <a:xfrm rot="8100000">
            <a:off x="9577236" y="3704916"/>
            <a:ext cx="417475" cy="417476"/>
          </a:xfrm>
          <a:custGeom>
            <a:avLst/>
            <a:gdLst/>
            <a:ahLst/>
            <a:cxnLst/>
            <a:rect l="l" t="t" r="r" b="b"/>
            <a:pathLst>
              <a:path w="2483832" h="2483835">
                <a:moveTo>
                  <a:pt x="657616" y="1826218"/>
                </a:moveTo>
                <a:cubicBezTo>
                  <a:pt x="806520" y="1975122"/>
                  <a:pt x="1047940" y="1975122"/>
                  <a:pt x="1196844" y="1826218"/>
                </a:cubicBezTo>
                <a:cubicBezTo>
                  <a:pt x="1345748" y="1677314"/>
                  <a:pt x="1345748" y="1435894"/>
                  <a:pt x="1196844" y="1286990"/>
                </a:cubicBezTo>
                <a:cubicBezTo>
                  <a:pt x="1047940" y="1138086"/>
                  <a:pt x="806520" y="1138086"/>
                  <a:pt x="657616" y="1286990"/>
                </a:cubicBezTo>
                <a:cubicBezTo>
                  <a:pt x="508712" y="1435894"/>
                  <a:pt x="508712" y="1677314"/>
                  <a:pt x="657616" y="1826218"/>
                </a:cubicBezTo>
                <a:close/>
                <a:moveTo>
                  <a:pt x="293335" y="2190500"/>
                </a:moveTo>
                <a:cubicBezTo>
                  <a:pt x="112098" y="2009262"/>
                  <a:pt x="0" y="1758885"/>
                  <a:pt x="0" y="1482325"/>
                </a:cubicBezTo>
                <a:cubicBezTo>
                  <a:pt x="0" y="929206"/>
                  <a:pt x="459290" y="590078"/>
                  <a:pt x="1001509" y="480815"/>
                </a:cubicBezTo>
                <a:cubicBezTo>
                  <a:pt x="1569704" y="366317"/>
                  <a:pt x="1861757" y="259925"/>
                  <a:pt x="2483832" y="0"/>
                </a:cubicBezTo>
                <a:cubicBezTo>
                  <a:pt x="2230640" y="682694"/>
                  <a:pt x="2130986" y="873716"/>
                  <a:pt x="2003018" y="1482325"/>
                </a:cubicBezTo>
                <a:cubicBezTo>
                  <a:pt x="1901990" y="2042180"/>
                  <a:pt x="1554627" y="2483835"/>
                  <a:pt x="1001509" y="2483835"/>
                </a:cubicBezTo>
                <a:cubicBezTo>
                  <a:pt x="724950" y="2483835"/>
                  <a:pt x="474573" y="2371737"/>
                  <a:pt x="293335" y="219050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86" name="Donut 24">
            <a:extLst>
              <a:ext uri="{FF2B5EF4-FFF2-40B4-BE49-F238E27FC236}">
                <a16:creationId xmlns:a16="http://schemas.microsoft.com/office/drawing/2014/main" id="{3657E722-6B6D-BF0C-2A7D-8540DEDB846F}"/>
              </a:ext>
            </a:extLst>
          </p:cNvPr>
          <p:cNvSpPr/>
          <p:nvPr/>
        </p:nvSpPr>
        <p:spPr>
          <a:xfrm>
            <a:off x="4293147" y="2559149"/>
            <a:ext cx="617508" cy="622535"/>
          </a:xfrm>
          <a:custGeom>
            <a:avLst/>
            <a:gdLst/>
            <a:ahLst/>
            <a:cxnLst/>
            <a:rect l="l" t="t" r="r" b="b"/>
            <a:pathLst>
              <a:path w="3208412" h="3234532">
                <a:moveTo>
                  <a:pt x="1561445" y="1065858"/>
                </a:moveTo>
                <a:cubicBezTo>
                  <a:pt x="1654998" y="1065858"/>
                  <a:pt x="1743610" y="1087015"/>
                  <a:pt x="1821879" y="1126644"/>
                </a:cubicBezTo>
                <a:lnTo>
                  <a:pt x="1611352" y="1337172"/>
                </a:lnTo>
                <a:cubicBezTo>
                  <a:pt x="1595200" y="1333388"/>
                  <a:pt x="1578468" y="1332141"/>
                  <a:pt x="1561445" y="1332141"/>
                </a:cubicBezTo>
                <a:cubicBezTo>
                  <a:pt x="1373145" y="1332141"/>
                  <a:pt x="1220499" y="1484787"/>
                  <a:pt x="1220499" y="1673087"/>
                </a:cubicBezTo>
                <a:cubicBezTo>
                  <a:pt x="1220499" y="1861387"/>
                  <a:pt x="1373145" y="2014033"/>
                  <a:pt x="1561445" y="2014033"/>
                </a:cubicBezTo>
                <a:cubicBezTo>
                  <a:pt x="1749745" y="2014033"/>
                  <a:pt x="1902391" y="1861387"/>
                  <a:pt x="1902391" y="1673087"/>
                </a:cubicBezTo>
                <a:cubicBezTo>
                  <a:pt x="1902391" y="1643675"/>
                  <a:pt x="1898667" y="1615133"/>
                  <a:pt x="1890450" y="1588219"/>
                </a:cubicBezTo>
                <a:lnTo>
                  <a:pt x="2093156" y="1385512"/>
                </a:lnTo>
                <a:cubicBezTo>
                  <a:pt x="2142229" y="1470075"/>
                  <a:pt x="2168674" y="1568493"/>
                  <a:pt x="2168674" y="1673087"/>
                </a:cubicBezTo>
                <a:cubicBezTo>
                  <a:pt x="2168674" y="2008450"/>
                  <a:pt x="1896808" y="2280316"/>
                  <a:pt x="1561445" y="2280316"/>
                </a:cubicBezTo>
                <a:cubicBezTo>
                  <a:pt x="1226082" y="2280316"/>
                  <a:pt x="954217" y="2008450"/>
                  <a:pt x="954217" y="1673087"/>
                </a:cubicBezTo>
                <a:cubicBezTo>
                  <a:pt x="954217" y="1337724"/>
                  <a:pt x="1226082" y="1065858"/>
                  <a:pt x="1561445" y="1065858"/>
                </a:cubicBezTo>
                <a:close/>
                <a:moveTo>
                  <a:pt x="1561445" y="580076"/>
                </a:moveTo>
                <a:cubicBezTo>
                  <a:pt x="1790175" y="580076"/>
                  <a:pt x="2002494" y="650333"/>
                  <a:pt x="2177834" y="770690"/>
                </a:cubicBezTo>
                <a:lnTo>
                  <a:pt x="1968030" y="980494"/>
                </a:lnTo>
                <a:cubicBezTo>
                  <a:pt x="1849962" y="907198"/>
                  <a:pt x="1710422" y="866794"/>
                  <a:pt x="1561445" y="866794"/>
                </a:cubicBezTo>
                <a:cubicBezTo>
                  <a:pt x="1116142" y="866794"/>
                  <a:pt x="755153" y="1227784"/>
                  <a:pt x="755153" y="1673087"/>
                </a:cubicBezTo>
                <a:cubicBezTo>
                  <a:pt x="755153" y="2118390"/>
                  <a:pt x="1116142" y="2479380"/>
                  <a:pt x="1561445" y="2479380"/>
                </a:cubicBezTo>
                <a:cubicBezTo>
                  <a:pt x="2006748" y="2479380"/>
                  <a:pt x="2367738" y="2118390"/>
                  <a:pt x="2367738" y="1673087"/>
                </a:cubicBezTo>
                <a:cubicBezTo>
                  <a:pt x="2367738" y="1513043"/>
                  <a:pt x="2321108" y="1363890"/>
                  <a:pt x="2239307" y="1239362"/>
                </a:cubicBezTo>
                <a:lnTo>
                  <a:pt x="2445928" y="1032741"/>
                </a:lnTo>
                <a:cubicBezTo>
                  <a:pt x="2577451" y="1212149"/>
                  <a:pt x="2654457" y="1433625"/>
                  <a:pt x="2654457" y="1673087"/>
                </a:cubicBezTo>
                <a:cubicBezTo>
                  <a:pt x="2654457" y="2276741"/>
                  <a:pt x="2165099" y="2766099"/>
                  <a:pt x="1561445" y="2766099"/>
                </a:cubicBezTo>
                <a:cubicBezTo>
                  <a:pt x="957792" y="2766099"/>
                  <a:pt x="468434" y="2276741"/>
                  <a:pt x="468434" y="1673087"/>
                </a:cubicBezTo>
                <a:cubicBezTo>
                  <a:pt x="468434" y="1069433"/>
                  <a:pt x="957792" y="580076"/>
                  <a:pt x="1561445" y="580076"/>
                </a:cubicBezTo>
                <a:close/>
                <a:moveTo>
                  <a:pt x="1561445" y="111642"/>
                </a:moveTo>
                <a:cubicBezTo>
                  <a:pt x="1890473" y="111642"/>
                  <a:pt x="2195731" y="213411"/>
                  <a:pt x="2447076" y="387744"/>
                </a:cubicBezTo>
                <a:lnTo>
                  <a:pt x="2453780" y="494744"/>
                </a:lnTo>
                <a:lnTo>
                  <a:pt x="2309436" y="639088"/>
                </a:lnTo>
                <a:cubicBezTo>
                  <a:pt x="2099826" y="485554"/>
                  <a:pt x="1841132" y="395669"/>
                  <a:pt x="1561445" y="395669"/>
                </a:cubicBezTo>
                <a:cubicBezTo>
                  <a:pt x="855947" y="395669"/>
                  <a:pt x="284027" y="967589"/>
                  <a:pt x="284027" y="1673087"/>
                </a:cubicBezTo>
                <a:cubicBezTo>
                  <a:pt x="284027" y="2378585"/>
                  <a:pt x="855947" y="2950505"/>
                  <a:pt x="1561445" y="2950505"/>
                </a:cubicBezTo>
                <a:cubicBezTo>
                  <a:pt x="2266943" y="2950505"/>
                  <a:pt x="2838863" y="2378585"/>
                  <a:pt x="2838863" y="1673087"/>
                </a:cubicBezTo>
                <a:cubicBezTo>
                  <a:pt x="2838863" y="1382650"/>
                  <a:pt x="2741936" y="1114852"/>
                  <a:pt x="2577529" y="901139"/>
                </a:cubicBezTo>
                <a:lnTo>
                  <a:pt x="2706681" y="771988"/>
                </a:lnTo>
                <a:lnTo>
                  <a:pt x="2841540" y="780437"/>
                </a:lnTo>
                <a:cubicBezTo>
                  <a:pt x="3019168" y="1032973"/>
                  <a:pt x="3122890" y="1340917"/>
                  <a:pt x="3122890" y="1673087"/>
                </a:cubicBezTo>
                <a:cubicBezTo>
                  <a:pt x="3122890" y="2535449"/>
                  <a:pt x="2423807" y="3234532"/>
                  <a:pt x="1561445" y="3234532"/>
                </a:cubicBezTo>
                <a:cubicBezTo>
                  <a:pt x="699083" y="3234532"/>
                  <a:pt x="0" y="2535449"/>
                  <a:pt x="0" y="1673087"/>
                </a:cubicBezTo>
                <a:cubicBezTo>
                  <a:pt x="0" y="810725"/>
                  <a:pt x="699083" y="111642"/>
                  <a:pt x="1561445" y="111642"/>
                </a:cubicBezTo>
                <a:close/>
                <a:moveTo>
                  <a:pt x="2909110" y="0"/>
                </a:moveTo>
                <a:lnTo>
                  <a:pt x="2926757" y="281655"/>
                </a:lnTo>
                <a:lnTo>
                  <a:pt x="3208412" y="299301"/>
                </a:lnTo>
                <a:lnTo>
                  <a:pt x="2863230" y="644483"/>
                </a:lnTo>
                <a:lnTo>
                  <a:pt x="2685547" y="633351"/>
                </a:lnTo>
                <a:lnTo>
                  <a:pt x="1718098" y="1600799"/>
                </a:lnTo>
                <a:cubicBezTo>
                  <a:pt x="1729236" y="1622491"/>
                  <a:pt x="1734939" y="1647123"/>
                  <a:pt x="1734939" y="1673087"/>
                </a:cubicBezTo>
                <a:cubicBezTo>
                  <a:pt x="1734939" y="1768905"/>
                  <a:pt x="1657263" y="1846581"/>
                  <a:pt x="1561445" y="1846581"/>
                </a:cubicBezTo>
                <a:cubicBezTo>
                  <a:pt x="1465627" y="1846581"/>
                  <a:pt x="1387951" y="1768905"/>
                  <a:pt x="1387951" y="1673087"/>
                </a:cubicBezTo>
                <a:cubicBezTo>
                  <a:pt x="1387951" y="1577269"/>
                  <a:pt x="1465627" y="1499593"/>
                  <a:pt x="1561445" y="1499593"/>
                </a:cubicBezTo>
                <a:lnTo>
                  <a:pt x="1591006" y="1505561"/>
                </a:lnTo>
                <a:lnTo>
                  <a:pt x="2574981" y="521587"/>
                </a:lnTo>
                <a:lnTo>
                  <a:pt x="2563928" y="34518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87" name="Chord 38">
            <a:extLst>
              <a:ext uri="{FF2B5EF4-FFF2-40B4-BE49-F238E27FC236}">
                <a16:creationId xmlns:a16="http://schemas.microsoft.com/office/drawing/2014/main" id="{3533FA13-9834-DABC-52F5-ED84E167A422}"/>
              </a:ext>
            </a:extLst>
          </p:cNvPr>
          <p:cNvSpPr/>
          <p:nvPr/>
        </p:nvSpPr>
        <p:spPr>
          <a:xfrm>
            <a:off x="5252991" y="2558622"/>
            <a:ext cx="484927" cy="623588"/>
          </a:xfrm>
          <a:custGeom>
            <a:avLst/>
            <a:gdLst/>
            <a:ahLst/>
            <a:cxnLst/>
            <a:rect l="l" t="t" r="r" b="b"/>
            <a:pathLst>
              <a:path w="2519554" h="3240000">
                <a:moveTo>
                  <a:pt x="1259778" y="0"/>
                </a:moveTo>
                <a:cubicBezTo>
                  <a:pt x="1299543" y="0"/>
                  <a:pt x="1331778" y="32235"/>
                  <a:pt x="1331778" y="72000"/>
                </a:cubicBezTo>
                <a:lnTo>
                  <a:pt x="1331778" y="292696"/>
                </a:lnTo>
                <a:cubicBezTo>
                  <a:pt x="1526887" y="301316"/>
                  <a:pt x="1719796" y="357828"/>
                  <a:pt x="1894309" y="459601"/>
                </a:cubicBezTo>
                <a:cubicBezTo>
                  <a:pt x="2284331" y="687055"/>
                  <a:pt x="2522839" y="1105809"/>
                  <a:pt x="2519520" y="1557297"/>
                </a:cubicBezTo>
                <a:lnTo>
                  <a:pt x="2509882" y="1557270"/>
                </a:lnTo>
                <a:cubicBezTo>
                  <a:pt x="2413806" y="1435449"/>
                  <a:pt x="2264527" y="1358626"/>
                  <a:pt x="2097304" y="1358626"/>
                </a:cubicBezTo>
                <a:cubicBezTo>
                  <a:pt x="1931567" y="1358626"/>
                  <a:pt x="1783455" y="1434091"/>
                  <a:pt x="1688484" y="1554913"/>
                </a:cubicBezTo>
                <a:lnTo>
                  <a:pt x="1657888" y="1554825"/>
                </a:lnTo>
                <a:cubicBezTo>
                  <a:pt x="1579123" y="1454657"/>
                  <a:pt x="1463823" y="1385682"/>
                  <a:pt x="1331778" y="1368008"/>
                </a:cubicBezTo>
                <a:lnTo>
                  <a:pt x="1331778" y="2507895"/>
                </a:lnTo>
                <a:lnTo>
                  <a:pt x="1356113" y="2507895"/>
                </a:lnTo>
                <a:lnTo>
                  <a:pt x="1356113" y="2868215"/>
                </a:lnTo>
                <a:lnTo>
                  <a:pt x="1353558" y="2868215"/>
                </a:lnTo>
                <a:cubicBezTo>
                  <a:pt x="1347515" y="3074779"/>
                  <a:pt x="1177830" y="3240000"/>
                  <a:pt x="969556" y="3240000"/>
                </a:cubicBezTo>
                <a:cubicBezTo>
                  <a:pt x="759529" y="3240000"/>
                  <a:pt x="588743" y="3071985"/>
                  <a:pt x="585029" y="2863014"/>
                </a:cubicBezTo>
                <a:cubicBezTo>
                  <a:pt x="584214" y="2861474"/>
                  <a:pt x="584183" y="2859896"/>
                  <a:pt x="584183" y="2858310"/>
                </a:cubicBezTo>
                <a:lnTo>
                  <a:pt x="584422" y="2856985"/>
                </a:lnTo>
                <a:cubicBezTo>
                  <a:pt x="584186" y="2856201"/>
                  <a:pt x="584184" y="2855415"/>
                  <a:pt x="584184" y="2854628"/>
                </a:cubicBezTo>
                <a:lnTo>
                  <a:pt x="584846" y="2854628"/>
                </a:lnTo>
                <a:cubicBezTo>
                  <a:pt x="585977" y="2797047"/>
                  <a:pt x="628115" y="2750982"/>
                  <a:pt x="679843" y="2750982"/>
                </a:cubicBezTo>
                <a:cubicBezTo>
                  <a:pt x="731571" y="2750982"/>
                  <a:pt x="773709" y="2797047"/>
                  <a:pt x="774841" y="2854628"/>
                </a:cubicBezTo>
                <a:lnTo>
                  <a:pt x="776870" y="2854628"/>
                </a:lnTo>
                <a:cubicBezTo>
                  <a:pt x="776870" y="2961046"/>
                  <a:pt x="863138" y="3047314"/>
                  <a:pt x="969556" y="3047314"/>
                </a:cubicBezTo>
                <a:cubicBezTo>
                  <a:pt x="1075974" y="3047314"/>
                  <a:pt x="1162242" y="2961046"/>
                  <a:pt x="1162242" y="2854628"/>
                </a:cubicBezTo>
                <a:lnTo>
                  <a:pt x="1163439" y="2854628"/>
                </a:lnTo>
                <a:lnTo>
                  <a:pt x="1163439" y="2507895"/>
                </a:lnTo>
                <a:lnTo>
                  <a:pt x="1187778" y="2507895"/>
                </a:lnTo>
                <a:lnTo>
                  <a:pt x="1187778" y="1365548"/>
                </a:lnTo>
                <a:cubicBezTo>
                  <a:pt x="1048083" y="1378241"/>
                  <a:pt x="925400" y="1448176"/>
                  <a:pt x="842602" y="1552487"/>
                </a:cubicBezTo>
                <a:lnTo>
                  <a:pt x="807450" y="1552386"/>
                </a:lnTo>
                <a:cubicBezTo>
                  <a:pt x="712615" y="1432960"/>
                  <a:pt x="565486" y="1358626"/>
                  <a:pt x="400996" y="1358626"/>
                </a:cubicBezTo>
                <a:cubicBezTo>
                  <a:pt x="240343" y="1358626"/>
                  <a:pt x="96251" y="1429532"/>
                  <a:pt x="0" y="1543232"/>
                </a:cubicBezTo>
                <a:cubicBezTo>
                  <a:pt x="1264" y="1094357"/>
                  <a:pt x="241710" y="680052"/>
                  <a:pt x="631054" y="455977"/>
                </a:cubicBezTo>
                <a:cubicBezTo>
                  <a:pt x="804121" y="356374"/>
                  <a:pt x="994908" y="301092"/>
                  <a:pt x="1187778" y="292721"/>
                </a:cubicBezTo>
                <a:lnTo>
                  <a:pt x="1187778" y="72000"/>
                </a:lnTo>
                <a:cubicBezTo>
                  <a:pt x="1187778" y="32235"/>
                  <a:pt x="1220013" y="0"/>
                  <a:pt x="1259778"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8" name="Heart 38">
            <a:extLst>
              <a:ext uri="{FF2B5EF4-FFF2-40B4-BE49-F238E27FC236}">
                <a16:creationId xmlns:a16="http://schemas.microsoft.com/office/drawing/2014/main" id="{20342B8A-2FCD-A06F-613E-5438F0105DAA}"/>
              </a:ext>
            </a:extLst>
          </p:cNvPr>
          <p:cNvSpPr/>
          <p:nvPr/>
        </p:nvSpPr>
        <p:spPr>
          <a:xfrm>
            <a:off x="5955860" y="1523606"/>
            <a:ext cx="544275" cy="544275"/>
          </a:xfrm>
          <a:prstGeom prst="hear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9" name="Round Same Side Corner Rectangle 19">
            <a:extLst>
              <a:ext uri="{FF2B5EF4-FFF2-40B4-BE49-F238E27FC236}">
                <a16:creationId xmlns:a16="http://schemas.microsoft.com/office/drawing/2014/main" id="{34F60042-7DE1-07EC-41AC-BC1D225FEE1C}"/>
              </a:ext>
            </a:extLst>
          </p:cNvPr>
          <p:cNvSpPr/>
          <p:nvPr/>
        </p:nvSpPr>
        <p:spPr>
          <a:xfrm>
            <a:off x="8821503" y="5699598"/>
            <a:ext cx="411706" cy="508675"/>
          </a:xfrm>
          <a:custGeom>
            <a:avLst/>
            <a:gdLst/>
            <a:ahLst/>
            <a:cxnLst/>
            <a:rect l="l" t="t" r="r" b="b"/>
            <a:pathLst>
              <a:path w="2600931" h="3213524">
                <a:moveTo>
                  <a:pt x="1304260" y="0"/>
                </a:moveTo>
                <a:cubicBezTo>
                  <a:pt x="1403671" y="0"/>
                  <a:pt x="1484260" y="80589"/>
                  <a:pt x="1484260" y="180000"/>
                </a:cubicBezTo>
                <a:lnTo>
                  <a:pt x="1484260" y="412061"/>
                </a:lnTo>
                <a:lnTo>
                  <a:pt x="2330931" y="412061"/>
                </a:lnTo>
                <a:lnTo>
                  <a:pt x="2600931" y="682061"/>
                </a:lnTo>
                <a:lnTo>
                  <a:pt x="2330931" y="952061"/>
                </a:lnTo>
                <a:lnTo>
                  <a:pt x="1484260" y="952061"/>
                </a:lnTo>
                <a:lnTo>
                  <a:pt x="1484260" y="1110244"/>
                </a:lnTo>
                <a:lnTo>
                  <a:pt x="2375646" y="1110244"/>
                </a:lnTo>
                <a:lnTo>
                  <a:pt x="2375646" y="1650244"/>
                </a:lnTo>
                <a:lnTo>
                  <a:pt x="1484260" y="1650244"/>
                </a:lnTo>
                <a:lnTo>
                  <a:pt x="1484260" y="3213524"/>
                </a:lnTo>
                <a:lnTo>
                  <a:pt x="1124260" y="3213524"/>
                </a:lnTo>
                <a:lnTo>
                  <a:pt x="1124260" y="1650244"/>
                </a:lnTo>
                <a:lnTo>
                  <a:pt x="270000" y="1650244"/>
                </a:lnTo>
                <a:lnTo>
                  <a:pt x="0" y="1380244"/>
                </a:lnTo>
                <a:lnTo>
                  <a:pt x="270000" y="1110244"/>
                </a:lnTo>
                <a:lnTo>
                  <a:pt x="1124260" y="1110244"/>
                </a:lnTo>
                <a:lnTo>
                  <a:pt x="1124260" y="952061"/>
                </a:lnTo>
                <a:lnTo>
                  <a:pt x="224931" y="952061"/>
                </a:lnTo>
                <a:lnTo>
                  <a:pt x="224931" y="412061"/>
                </a:lnTo>
                <a:lnTo>
                  <a:pt x="1124260" y="412061"/>
                </a:lnTo>
                <a:lnTo>
                  <a:pt x="1124260" y="180000"/>
                </a:lnTo>
                <a:cubicBezTo>
                  <a:pt x="1124260" y="80589"/>
                  <a:pt x="1204849" y="0"/>
                  <a:pt x="130426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0" name="Rectangle 23">
            <a:extLst>
              <a:ext uri="{FF2B5EF4-FFF2-40B4-BE49-F238E27FC236}">
                <a16:creationId xmlns:a16="http://schemas.microsoft.com/office/drawing/2014/main" id="{8EB0E92F-C183-B7E2-5F32-59A843D33CAA}"/>
              </a:ext>
            </a:extLst>
          </p:cNvPr>
          <p:cNvSpPr/>
          <p:nvPr/>
        </p:nvSpPr>
        <p:spPr>
          <a:xfrm>
            <a:off x="2761873" y="5754496"/>
            <a:ext cx="678102" cy="398876"/>
          </a:xfrm>
          <a:custGeom>
            <a:avLst/>
            <a:gdLst/>
            <a:ahLst/>
            <a:cxnLst/>
            <a:rect l="l" t="t" r="r" b="b"/>
            <a:pathLst>
              <a:path w="4529836" h="2664566">
                <a:moveTo>
                  <a:pt x="1861969" y="0"/>
                </a:moveTo>
                <a:cubicBezTo>
                  <a:pt x="2177122" y="0"/>
                  <a:pt x="2455874" y="155855"/>
                  <a:pt x="2611443" y="404565"/>
                </a:cubicBezTo>
                <a:cubicBezTo>
                  <a:pt x="2709453" y="315054"/>
                  <a:pt x="2840684" y="266178"/>
                  <a:pt x="2983336" y="266178"/>
                </a:cubicBezTo>
                <a:cubicBezTo>
                  <a:pt x="3293144" y="266178"/>
                  <a:pt x="3549108" y="496718"/>
                  <a:pt x="3578241" y="797044"/>
                </a:cubicBezTo>
                <a:cubicBezTo>
                  <a:pt x="3583592" y="793823"/>
                  <a:pt x="3589010" y="793774"/>
                  <a:pt x="3594440" y="793774"/>
                </a:cubicBezTo>
                <a:cubicBezTo>
                  <a:pt x="4111042" y="793774"/>
                  <a:pt x="4529836" y="1212568"/>
                  <a:pt x="4529836" y="1729170"/>
                </a:cubicBezTo>
                <a:cubicBezTo>
                  <a:pt x="4529836" y="2216938"/>
                  <a:pt x="4156487" y="2617512"/>
                  <a:pt x="3679930" y="2660249"/>
                </a:cubicBezTo>
                <a:lnTo>
                  <a:pt x="3679930" y="2664566"/>
                </a:lnTo>
                <a:lnTo>
                  <a:pt x="3594440" y="2664566"/>
                </a:lnTo>
                <a:lnTo>
                  <a:pt x="1043912" y="2664566"/>
                </a:lnTo>
                <a:lnTo>
                  <a:pt x="1043912" y="2657589"/>
                </a:lnTo>
                <a:cubicBezTo>
                  <a:pt x="1008374" y="2662448"/>
                  <a:pt x="972132" y="2664566"/>
                  <a:pt x="935396" y="2664566"/>
                </a:cubicBezTo>
                <a:cubicBezTo>
                  <a:pt x="418794" y="2664566"/>
                  <a:pt x="0" y="2245772"/>
                  <a:pt x="0" y="1729170"/>
                </a:cubicBezTo>
                <a:cubicBezTo>
                  <a:pt x="0" y="1212568"/>
                  <a:pt x="418794" y="793774"/>
                  <a:pt x="935396" y="793774"/>
                </a:cubicBezTo>
                <a:lnTo>
                  <a:pt x="954395" y="797612"/>
                </a:lnTo>
                <a:cubicBezTo>
                  <a:pt x="1004779" y="344999"/>
                  <a:pt x="1393085" y="0"/>
                  <a:pt x="1861969"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1" name="Oval 31">
            <a:extLst>
              <a:ext uri="{FF2B5EF4-FFF2-40B4-BE49-F238E27FC236}">
                <a16:creationId xmlns:a16="http://schemas.microsoft.com/office/drawing/2014/main" id="{D8D1961F-D23A-D95F-D0CC-2C998617C924}"/>
              </a:ext>
            </a:extLst>
          </p:cNvPr>
          <p:cNvSpPr/>
          <p:nvPr/>
        </p:nvSpPr>
        <p:spPr>
          <a:xfrm>
            <a:off x="7184573" y="5699308"/>
            <a:ext cx="504505" cy="509254"/>
          </a:xfrm>
          <a:custGeom>
            <a:avLst/>
            <a:gdLst/>
            <a:ahLst/>
            <a:cxnLst/>
            <a:rect l="l" t="t" r="r" b="b"/>
            <a:pathLst>
              <a:path w="3187187" h="3217189">
                <a:moveTo>
                  <a:pt x="2136560" y="2669280"/>
                </a:moveTo>
                <a:cubicBezTo>
                  <a:pt x="2154235" y="2662847"/>
                  <a:pt x="2173778" y="2671961"/>
                  <a:pt x="2180211" y="2689635"/>
                </a:cubicBezTo>
                <a:lnTo>
                  <a:pt x="2338628" y="3124881"/>
                </a:lnTo>
                <a:cubicBezTo>
                  <a:pt x="2345061" y="3142556"/>
                  <a:pt x="2335948" y="3162099"/>
                  <a:pt x="2318273" y="3168533"/>
                </a:cubicBezTo>
                <a:lnTo>
                  <a:pt x="2190259" y="3215126"/>
                </a:lnTo>
                <a:cubicBezTo>
                  <a:pt x="2172585" y="3221559"/>
                  <a:pt x="2153041" y="3212445"/>
                  <a:pt x="2146608" y="3194771"/>
                </a:cubicBezTo>
                <a:lnTo>
                  <a:pt x="1988192" y="2759525"/>
                </a:lnTo>
                <a:cubicBezTo>
                  <a:pt x="1981759" y="2741850"/>
                  <a:pt x="1990872" y="2722307"/>
                  <a:pt x="2008547" y="2715873"/>
                </a:cubicBezTo>
                <a:close/>
                <a:moveTo>
                  <a:pt x="1050626" y="2669280"/>
                </a:moveTo>
                <a:lnTo>
                  <a:pt x="1178640" y="2715873"/>
                </a:lnTo>
                <a:cubicBezTo>
                  <a:pt x="1196314" y="2722307"/>
                  <a:pt x="1205428" y="2741850"/>
                  <a:pt x="1198995" y="2759525"/>
                </a:cubicBezTo>
                <a:lnTo>
                  <a:pt x="1040578" y="3194771"/>
                </a:lnTo>
                <a:cubicBezTo>
                  <a:pt x="1034145" y="3212445"/>
                  <a:pt x="1014601" y="3221559"/>
                  <a:pt x="996927" y="3215126"/>
                </a:cubicBezTo>
                <a:lnTo>
                  <a:pt x="868913" y="3168533"/>
                </a:lnTo>
                <a:cubicBezTo>
                  <a:pt x="851239" y="3162099"/>
                  <a:pt x="842125" y="3142556"/>
                  <a:pt x="848558" y="3124881"/>
                </a:cubicBezTo>
                <a:lnTo>
                  <a:pt x="1006975" y="2689635"/>
                </a:lnTo>
                <a:cubicBezTo>
                  <a:pt x="1013408" y="2671961"/>
                  <a:pt x="1032952" y="2662847"/>
                  <a:pt x="1050626" y="2669280"/>
                </a:cubicBezTo>
                <a:close/>
                <a:moveTo>
                  <a:pt x="2647909" y="2029882"/>
                </a:moveTo>
                <a:cubicBezTo>
                  <a:pt x="2656328" y="2027626"/>
                  <a:pt x="2665608" y="2028582"/>
                  <a:pt x="2673752" y="2033284"/>
                </a:cubicBezTo>
                <a:lnTo>
                  <a:pt x="3074877" y="2264874"/>
                </a:lnTo>
                <a:cubicBezTo>
                  <a:pt x="3091166" y="2274278"/>
                  <a:pt x="3096747" y="2295107"/>
                  <a:pt x="3087343" y="2311396"/>
                </a:cubicBezTo>
                <a:lnTo>
                  <a:pt x="3019228" y="2429374"/>
                </a:lnTo>
                <a:cubicBezTo>
                  <a:pt x="3009824" y="2445663"/>
                  <a:pt x="2988995" y="2451244"/>
                  <a:pt x="2972706" y="2441840"/>
                </a:cubicBezTo>
                <a:lnTo>
                  <a:pt x="2571581" y="2210250"/>
                </a:lnTo>
                <a:cubicBezTo>
                  <a:pt x="2555292" y="2200846"/>
                  <a:pt x="2549710" y="2180017"/>
                  <a:pt x="2559115" y="2163728"/>
                </a:cubicBezTo>
                <a:lnTo>
                  <a:pt x="2627229" y="2045750"/>
                </a:lnTo>
                <a:cubicBezTo>
                  <a:pt x="2631932" y="2037605"/>
                  <a:pt x="2639490" y="2032138"/>
                  <a:pt x="2647909" y="2029882"/>
                </a:cubicBezTo>
                <a:close/>
                <a:moveTo>
                  <a:pt x="539277" y="2029882"/>
                </a:moveTo>
                <a:cubicBezTo>
                  <a:pt x="547696" y="2032138"/>
                  <a:pt x="555255" y="2037605"/>
                  <a:pt x="559957" y="2045750"/>
                </a:cubicBezTo>
                <a:lnTo>
                  <a:pt x="628071" y="2163728"/>
                </a:lnTo>
                <a:cubicBezTo>
                  <a:pt x="637476" y="2180017"/>
                  <a:pt x="631895" y="2200846"/>
                  <a:pt x="615606" y="2210250"/>
                </a:cubicBezTo>
                <a:lnTo>
                  <a:pt x="214481" y="2441840"/>
                </a:lnTo>
                <a:cubicBezTo>
                  <a:pt x="198192" y="2451244"/>
                  <a:pt x="177363" y="2445663"/>
                  <a:pt x="167958" y="2429374"/>
                </a:cubicBezTo>
                <a:lnTo>
                  <a:pt x="99844" y="2311396"/>
                </a:lnTo>
                <a:cubicBezTo>
                  <a:pt x="90439" y="2295107"/>
                  <a:pt x="96020" y="2274278"/>
                  <a:pt x="112309" y="2264874"/>
                </a:cubicBezTo>
                <a:lnTo>
                  <a:pt x="513434" y="2033284"/>
                </a:lnTo>
                <a:cubicBezTo>
                  <a:pt x="521579" y="2028582"/>
                  <a:pt x="530858" y="2027626"/>
                  <a:pt x="539277" y="2029882"/>
                </a:cubicBezTo>
                <a:close/>
                <a:moveTo>
                  <a:pt x="3094879" y="918289"/>
                </a:moveTo>
                <a:cubicBezTo>
                  <a:pt x="3112554" y="911856"/>
                  <a:pt x="3132097" y="920969"/>
                  <a:pt x="3138531" y="938644"/>
                </a:cubicBezTo>
                <a:lnTo>
                  <a:pt x="3185124" y="1066657"/>
                </a:lnTo>
                <a:cubicBezTo>
                  <a:pt x="3191557" y="1084332"/>
                  <a:pt x="3182443" y="1103875"/>
                  <a:pt x="3164769" y="1110308"/>
                </a:cubicBezTo>
                <a:lnTo>
                  <a:pt x="2729523" y="1268725"/>
                </a:lnTo>
                <a:cubicBezTo>
                  <a:pt x="2711848" y="1275158"/>
                  <a:pt x="2692304" y="1266045"/>
                  <a:pt x="2685871" y="1248370"/>
                </a:cubicBezTo>
                <a:lnTo>
                  <a:pt x="2639278" y="1120357"/>
                </a:lnTo>
                <a:cubicBezTo>
                  <a:pt x="2632845" y="1102682"/>
                  <a:pt x="2641959" y="1083138"/>
                  <a:pt x="2659633" y="1076705"/>
                </a:cubicBezTo>
                <a:close/>
                <a:moveTo>
                  <a:pt x="92307" y="918289"/>
                </a:moveTo>
                <a:lnTo>
                  <a:pt x="527553" y="1076705"/>
                </a:lnTo>
                <a:cubicBezTo>
                  <a:pt x="545228" y="1083138"/>
                  <a:pt x="554341" y="1102682"/>
                  <a:pt x="547908" y="1120357"/>
                </a:cubicBezTo>
                <a:lnTo>
                  <a:pt x="501315" y="1248370"/>
                </a:lnTo>
                <a:cubicBezTo>
                  <a:pt x="494882" y="1266045"/>
                  <a:pt x="475338" y="1275158"/>
                  <a:pt x="457664" y="1268725"/>
                </a:cubicBezTo>
                <a:lnTo>
                  <a:pt x="22418" y="1110308"/>
                </a:lnTo>
                <a:cubicBezTo>
                  <a:pt x="4743" y="1103875"/>
                  <a:pt x="-4370" y="1084332"/>
                  <a:pt x="2063" y="1066657"/>
                </a:cubicBezTo>
                <a:lnTo>
                  <a:pt x="48656" y="938644"/>
                </a:lnTo>
                <a:cubicBezTo>
                  <a:pt x="55089" y="920969"/>
                  <a:pt x="74633" y="911856"/>
                  <a:pt x="92307" y="918289"/>
                </a:cubicBezTo>
                <a:close/>
                <a:moveTo>
                  <a:pt x="1593593" y="658644"/>
                </a:moveTo>
                <a:cubicBezTo>
                  <a:pt x="2116495" y="658644"/>
                  <a:pt x="2540391" y="1082540"/>
                  <a:pt x="2540391" y="1605442"/>
                </a:cubicBezTo>
                <a:cubicBezTo>
                  <a:pt x="2540391" y="2128344"/>
                  <a:pt x="2116495" y="2552240"/>
                  <a:pt x="1593593" y="2552240"/>
                </a:cubicBezTo>
                <a:cubicBezTo>
                  <a:pt x="1070691" y="2552240"/>
                  <a:pt x="646795" y="2128344"/>
                  <a:pt x="646795" y="1605442"/>
                </a:cubicBezTo>
                <a:cubicBezTo>
                  <a:pt x="646795" y="1082540"/>
                  <a:pt x="1070691" y="658644"/>
                  <a:pt x="1593593" y="658644"/>
                </a:cubicBezTo>
                <a:close/>
                <a:moveTo>
                  <a:pt x="2246117" y="1165"/>
                </a:moveTo>
                <a:cubicBezTo>
                  <a:pt x="2254536" y="-1090"/>
                  <a:pt x="2263815" y="-135"/>
                  <a:pt x="2271960" y="4568"/>
                </a:cubicBezTo>
                <a:lnTo>
                  <a:pt x="2389938" y="72682"/>
                </a:lnTo>
                <a:cubicBezTo>
                  <a:pt x="2406227" y="82087"/>
                  <a:pt x="2411808" y="102916"/>
                  <a:pt x="2402403" y="119205"/>
                </a:cubicBezTo>
                <a:lnTo>
                  <a:pt x="2170814" y="520330"/>
                </a:lnTo>
                <a:cubicBezTo>
                  <a:pt x="2161409" y="536619"/>
                  <a:pt x="2140580" y="542200"/>
                  <a:pt x="2124291" y="532795"/>
                </a:cubicBezTo>
                <a:lnTo>
                  <a:pt x="2006313" y="464681"/>
                </a:lnTo>
                <a:cubicBezTo>
                  <a:pt x="1990024" y="455276"/>
                  <a:pt x="1984443" y="434447"/>
                  <a:pt x="1993848" y="418158"/>
                </a:cubicBezTo>
                <a:lnTo>
                  <a:pt x="2225437" y="17033"/>
                </a:lnTo>
                <a:cubicBezTo>
                  <a:pt x="2230139" y="8889"/>
                  <a:pt x="2237698" y="3421"/>
                  <a:pt x="2246117" y="1165"/>
                </a:cubicBezTo>
                <a:close/>
                <a:moveTo>
                  <a:pt x="941069" y="1165"/>
                </a:moveTo>
                <a:cubicBezTo>
                  <a:pt x="949488" y="3421"/>
                  <a:pt x="957047" y="8889"/>
                  <a:pt x="961749" y="17033"/>
                </a:cubicBezTo>
                <a:lnTo>
                  <a:pt x="1193338" y="418158"/>
                </a:lnTo>
                <a:cubicBezTo>
                  <a:pt x="1202743" y="434447"/>
                  <a:pt x="1197162" y="455276"/>
                  <a:pt x="1180873" y="464681"/>
                </a:cubicBezTo>
                <a:lnTo>
                  <a:pt x="1062895" y="532795"/>
                </a:lnTo>
                <a:cubicBezTo>
                  <a:pt x="1046606" y="542200"/>
                  <a:pt x="1025777" y="536619"/>
                  <a:pt x="1016372" y="520330"/>
                </a:cubicBezTo>
                <a:lnTo>
                  <a:pt x="784783" y="119205"/>
                </a:lnTo>
                <a:cubicBezTo>
                  <a:pt x="775378" y="102916"/>
                  <a:pt x="780959" y="82087"/>
                  <a:pt x="797248" y="72682"/>
                </a:cubicBezTo>
                <a:lnTo>
                  <a:pt x="915226" y="4568"/>
                </a:lnTo>
                <a:cubicBezTo>
                  <a:pt x="923371" y="-135"/>
                  <a:pt x="932650" y="-1090"/>
                  <a:pt x="941069" y="1165"/>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2" name="Rectangle 23">
            <a:extLst>
              <a:ext uri="{FF2B5EF4-FFF2-40B4-BE49-F238E27FC236}">
                <a16:creationId xmlns:a16="http://schemas.microsoft.com/office/drawing/2014/main" id="{31A7525C-BABA-057B-A60D-4FA637AADBCF}"/>
              </a:ext>
            </a:extLst>
          </p:cNvPr>
          <p:cNvSpPr/>
          <p:nvPr/>
        </p:nvSpPr>
        <p:spPr>
          <a:xfrm>
            <a:off x="4482717" y="5730988"/>
            <a:ext cx="691882" cy="445892"/>
          </a:xfrm>
          <a:custGeom>
            <a:avLst/>
            <a:gdLst/>
            <a:ahLst/>
            <a:cxnLst/>
            <a:rect l="l" t="t" r="r" b="b"/>
            <a:pathLst>
              <a:path w="3224845" h="2078296">
                <a:moveTo>
                  <a:pt x="1153236" y="427959"/>
                </a:moveTo>
                <a:cubicBezTo>
                  <a:pt x="1348431" y="427959"/>
                  <a:pt x="1521080" y="524490"/>
                  <a:pt x="1617434" y="678532"/>
                </a:cubicBezTo>
                <a:cubicBezTo>
                  <a:pt x="1678138" y="623092"/>
                  <a:pt x="1759417" y="592820"/>
                  <a:pt x="1847771" y="592820"/>
                </a:cubicBezTo>
                <a:cubicBezTo>
                  <a:pt x="2039655" y="592820"/>
                  <a:pt x="2198190" y="735609"/>
                  <a:pt x="2216233" y="921620"/>
                </a:cubicBezTo>
                <a:cubicBezTo>
                  <a:pt x="2219548" y="919625"/>
                  <a:pt x="2222903" y="919594"/>
                  <a:pt x="2226267" y="919594"/>
                </a:cubicBezTo>
                <a:cubicBezTo>
                  <a:pt x="2546231" y="919594"/>
                  <a:pt x="2805617" y="1178981"/>
                  <a:pt x="2805617" y="1498945"/>
                </a:cubicBezTo>
                <a:cubicBezTo>
                  <a:pt x="2805617" y="1801051"/>
                  <a:pt x="2574378" y="2049153"/>
                  <a:pt x="2279216" y="2075622"/>
                </a:cubicBezTo>
                <a:lnTo>
                  <a:pt x="2279216" y="2078296"/>
                </a:lnTo>
                <a:lnTo>
                  <a:pt x="2226267" y="2078296"/>
                </a:lnTo>
                <a:lnTo>
                  <a:pt x="646561" y="2078296"/>
                </a:lnTo>
                <a:lnTo>
                  <a:pt x="646561" y="2073975"/>
                </a:lnTo>
                <a:cubicBezTo>
                  <a:pt x="624550" y="2076984"/>
                  <a:pt x="602103" y="2078296"/>
                  <a:pt x="579350" y="2078296"/>
                </a:cubicBezTo>
                <a:cubicBezTo>
                  <a:pt x="259386" y="2078296"/>
                  <a:pt x="0" y="1818910"/>
                  <a:pt x="0" y="1498945"/>
                </a:cubicBezTo>
                <a:cubicBezTo>
                  <a:pt x="0" y="1178981"/>
                  <a:pt x="259386" y="919594"/>
                  <a:pt x="579350" y="919594"/>
                </a:cubicBezTo>
                <a:lnTo>
                  <a:pt x="591118" y="921972"/>
                </a:lnTo>
                <a:cubicBezTo>
                  <a:pt x="622324" y="641639"/>
                  <a:pt x="862826" y="427959"/>
                  <a:pt x="1153236" y="427959"/>
                </a:cubicBezTo>
                <a:close/>
                <a:moveTo>
                  <a:pt x="1844671" y="0"/>
                </a:moveTo>
                <a:cubicBezTo>
                  <a:pt x="2007709" y="0"/>
                  <a:pt x="2151917" y="80629"/>
                  <a:pt x="2232398" y="209295"/>
                </a:cubicBezTo>
                <a:cubicBezTo>
                  <a:pt x="2283102" y="162988"/>
                  <a:pt x="2350992" y="137703"/>
                  <a:pt x="2424790" y="137703"/>
                </a:cubicBezTo>
                <a:cubicBezTo>
                  <a:pt x="2585064" y="137703"/>
                  <a:pt x="2717483" y="256969"/>
                  <a:pt x="2732554" y="412337"/>
                </a:cubicBezTo>
                <a:cubicBezTo>
                  <a:pt x="2735322" y="410671"/>
                  <a:pt x="2738125" y="410646"/>
                  <a:pt x="2740934" y="410646"/>
                </a:cubicBezTo>
                <a:cubicBezTo>
                  <a:pt x="3008189" y="410646"/>
                  <a:pt x="3224845" y="627302"/>
                  <a:pt x="3224845" y="894557"/>
                </a:cubicBezTo>
                <a:cubicBezTo>
                  <a:pt x="3224845" y="1096996"/>
                  <a:pt x="3100535" y="1270403"/>
                  <a:pt x="2923312" y="1340619"/>
                </a:cubicBezTo>
                <a:cubicBezTo>
                  <a:pt x="2866347" y="1049229"/>
                  <a:pt x="2609521" y="829523"/>
                  <a:pt x="2301383" y="829523"/>
                </a:cubicBezTo>
                <a:cubicBezTo>
                  <a:pt x="2297701" y="829523"/>
                  <a:pt x="2294026" y="829557"/>
                  <a:pt x="2290397" y="831741"/>
                </a:cubicBezTo>
                <a:cubicBezTo>
                  <a:pt x="2270640" y="628070"/>
                  <a:pt x="2097054" y="471725"/>
                  <a:pt x="1886953" y="471725"/>
                </a:cubicBezTo>
                <a:cubicBezTo>
                  <a:pt x="1790211" y="471725"/>
                  <a:pt x="1701214" y="504871"/>
                  <a:pt x="1634747" y="565575"/>
                </a:cubicBezTo>
                <a:cubicBezTo>
                  <a:pt x="1575570" y="470966"/>
                  <a:pt x="1490108" y="396171"/>
                  <a:pt x="1388252" y="349790"/>
                </a:cubicBezTo>
                <a:cubicBezTo>
                  <a:pt x="1438607" y="147092"/>
                  <a:pt x="1624461" y="0"/>
                  <a:pt x="1844671"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3" name="Oval 31">
            <a:extLst>
              <a:ext uri="{FF2B5EF4-FFF2-40B4-BE49-F238E27FC236}">
                <a16:creationId xmlns:a16="http://schemas.microsoft.com/office/drawing/2014/main" id="{30DAE84B-EDFB-1FC5-B17A-2D9678A59F0D}"/>
              </a:ext>
            </a:extLst>
          </p:cNvPr>
          <p:cNvSpPr/>
          <p:nvPr/>
        </p:nvSpPr>
        <p:spPr>
          <a:xfrm>
            <a:off x="5459149" y="5667894"/>
            <a:ext cx="579873" cy="572083"/>
          </a:xfrm>
          <a:custGeom>
            <a:avLst/>
            <a:gdLst/>
            <a:ahLst/>
            <a:cxnLst/>
            <a:rect l="l" t="t" r="r" b="b"/>
            <a:pathLst>
              <a:path w="3240076" h="3196551">
                <a:moveTo>
                  <a:pt x="2810300" y="1617710"/>
                </a:moveTo>
                <a:cubicBezTo>
                  <a:pt x="2817009" y="1615912"/>
                  <a:pt x="2824405" y="1616674"/>
                  <a:pt x="2830895" y="1620421"/>
                </a:cubicBezTo>
                <a:lnTo>
                  <a:pt x="3150571" y="1804986"/>
                </a:lnTo>
                <a:cubicBezTo>
                  <a:pt x="3163552" y="1812480"/>
                  <a:pt x="3168000" y="1829080"/>
                  <a:pt x="3160506" y="1842062"/>
                </a:cubicBezTo>
                <a:lnTo>
                  <a:pt x="3106222" y="1936084"/>
                </a:lnTo>
                <a:cubicBezTo>
                  <a:pt x="3098727" y="1949065"/>
                  <a:pt x="3082128" y="1953513"/>
                  <a:pt x="3069146" y="1946019"/>
                </a:cubicBezTo>
                <a:lnTo>
                  <a:pt x="2749470" y="1761453"/>
                </a:lnTo>
                <a:cubicBezTo>
                  <a:pt x="2736489" y="1753959"/>
                  <a:pt x="2732040" y="1737359"/>
                  <a:pt x="2739536" y="1724378"/>
                </a:cubicBezTo>
                <a:lnTo>
                  <a:pt x="2793819" y="1630356"/>
                </a:lnTo>
                <a:cubicBezTo>
                  <a:pt x="2797567" y="1623864"/>
                  <a:pt x="2803590" y="1619508"/>
                  <a:pt x="2810300" y="1617710"/>
                </a:cubicBezTo>
                <a:close/>
                <a:moveTo>
                  <a:pt x="1308278" y="1324343"/>
                </a:moveTo>
                <a:cubicBezTo>
                  <a:pt x="1529714" y="1324343"/>
                  <a:pt x="1725574" y="1433852"/>
                  <a:pt x="1834882" y="1608603"/>
                </a:cubicBezTo>
                <a:cubicBezTo>
                  <a:pt x="1903747" y="1545710"/>
                  <a:pt x="1995954" y="1511368"/>
                  <a:pt x="2096186" y="1511368"/>
                </a:cubicBezTo>
                <a:cubicBezTo>
                  <a:pt x="2313867" y="1511368"/>
                  <a:pt x="2493715" y="1673353"/>
                  <a:pt x="2514185" y="1884371"/>
                </a:cubicBezTo>
                <a:cubicBezTo>
                  <a:pt x="2517944" y="1882108"/>
                  <a:pt x="2521751" y="1882074"/>
                  <a:pt x="2525567" y="1882074"/>
                </a:cubicBezTo>
                <a:cubicBezTo>
                  <a:pt x="2888547" y="1882074"/>
                  <a:pt x="3182805" y="2176332"/>
                  <a:pt x="3182805" y="2539312"/>
                </a:cubicBezTo>
                <a:cubicBezTo>
                  <a:pt x="3182805" y="2882034"/>
                  <a:pt x="2920478" y="3163490"/>
                  <a:pt x="2585635" y="3193518"/>
                </a:cubicBezTo>
                <a:lnTo>
                  <a:pt x="2585635" y="3196551"/>
                </a:lnTo>
                <a:lnTo>
                  <a:pt x="2525567" y="3196551"/>
                </a:lnTo>
                <a:lnTo>
                  <a:pt x="733485" y="3196551"/>
                </a:lnTo>
                <a:lnTo>
                  <a:pt x="733485" y="3191649"/>
                </a:lnTo>
                <a:cubicBezTo>
                  <a:pt x="708515" y="3195063"/>
                  <a:pt x="683050" y="3196551"/>
                  <a:pt x="657239" y="3196551"/>
                </a:cubicBezTo>
                <a:cubicBezTo>
                  <a:pt x="294258" y="3196551"/>
                  <a:pt x="0" y="2902293"/>
                  <a:pt x="0" y="2539312"/>
                </a:cubicBezTo>
                <a:cubicBezTo>
                  <a:pt x="0" y="2176332"/>
                  <a:pt x="294258" y="1882074"/>
                  <a:pt x="657239" y="1882074"/>
                </a:cubicBezTo>
                <a:lnTo>
                  <a:pt x="670588" y="1884770"/>
                </a:lnTo>
                <a:cubicBezTo>
                  <a:pt x="705989" y="1566750"/>
                  <a:pt x="978825" y="1324343"/>
                  <a:pt x="1308278" y="1324343"/>
                </a:cubicBezTo>
                <a:close/>
                <a:moveTo>
                  <a:pt x="3166512" y="731828"/>
                </a:moveTo>
                <a:cubicBezTo>
                  <a:pt x="3180598" y="726701"/>
                  <a:pt x="3196172" y="733964"/>
                  <a:pt x="3201300" y="748050"/>
                </a:cubicBezTo>
                <a:lnTo>
                  <a:pt x="3238432" y="850070"/>
                </a:lnTo>
                <a:cubicBezTo>
                  <a:pt x="3243559" y="864156"/>
                  <a:pt x="3236295" y="879731"/>
                  <a:pt x="3222210" y="884857"/>
                </a:cubicBezTo>
                <a:lnTo>
                  <a:pt x="2875342" y="1011107"/>
                </a:lnTo>
                <a:cubicBezTo>
                  <a:pt x="2861256" y="1016234"/>
                  <a:pt x="2845680" y="1008972"/>
                  <a:pt x="2840554" y="994886"/>
                </a:cubicBezTo>
                <a:lnTo>
                  <a:pt x="2803421" y="892866"/>
                </a:lnTo>
                <a:cubicBezTo>
                  <a:pt x="2798295" y="878780"/>
                  <a:pt x="2805558" y="863204"/>
                  <a:pt x="2819643" y="858077"/>
                </a:cubicBezTo>
                <a:close/>
                <a:moveTo>
                  <a:pt x="773619" y="731828"/>
                </a:moveTo>
                <a:lnTo>
                  <a:pt x="1120487" y="858077"/>
                </a:lnTo>
                <a:cubicBezTo>
                  <a:pt x="1134573" y="863204"/>
                  <a:pt x="1141836" y="878780"/>
                  <a:pt x="1136709" y="892866"/>
                </a:cubicBezTo>
                <a:lnTo>
                  <a:pt x="1099577" y="994886"/>
                </a:lnTo>
                <a:cubicBezTo>
                  <a:pt x="1094450" y="1008972"/>
                  <a:pt x="1078875" y="1016234"/>
                  <a:pt x="1064789" y="1011107"/>
                </a:cubicBezTo>
                <a:lnTo>
                  <a:pt x="717921" y="884857"/>
                </a:lnTo>
                <a:cubicBezTo>
                  <a:pt x="703835" y="879731"/>
                  <a:pt x="696572" y="864156"/>
                  <a:pt x="701699" y="850070"/>
                </a:cubicBezTo>
                <a:lnTo>
                  <a:pt x="738831" y="748050"/>
                </a:lnTo>
                <a:cubicBezTo>
                  <a:pt x="743958" y="733964"/>
                  <a:pt x="759534" y="726701"/>
                  <a:pt x="773619" y="731828"/>
                </a:cubicBezTo>
                <a:close/>
                <a:moveTo>
                  <a:pt x="1970065" y="524905"/>
                </a:moveTo>
                <a:cubicBezTo>
                  <a:pt x="2386791" y="524905"/>
                  <a:pt x="2724614" y="862728"/>
                  <a:pt x="2724614" y="1279453"/>
                </a:cubicBezTo>
                <a:cubicBezTo>
                  <a:pt x="2724614" y="1453368"/>
                  <a:pt x="2665775" y="1613540"/>
                  <a:pt x="2564463" y="1739247"/>
                </a:cubicBezTo>
                <a:cubicBezTo>
                  <a:pt x="2529951" y="1545877"/>
                  <a:pt x="2358485" y="1402176"/>
                  <a:pt x="2153457" y="1402176"/>
                </a:cubicBezTo>
                <a:cubicBezTo>
                  <a:pt x="2053225" y="1402176"/>
                  <a:pt x="1961018" y="1436518"/>
                  <a:pt x="1892153" y="1499411"/>
                </a:cubicBezTo>
                <a:cubicBezTo>
                  <a:pt x="1782845" y="1324660"/>
                  <a:pt x="1586985" y="1215151"/>
                  <a:pt x="1365549" y="1215151"/>
                </a:cubicBezTo>
                <a:cubicBezTo>
                  <a:pt x="1314582" y="1215151"/>
                  <a:pt x="1264970" y="1220953"/>
                  <a:pt x="1217820" y="1233835"/>
                </a:cubicBezTo>
                <a:cubicBezTo>
                  <a:pt x="1240489" y="838320"/>
                  <a:pt x="1568676" y="524905"/>
                  <a:pt x="1970065" y="524905"/>
                </a:cubicBezTo>
                <a:close/>
                <a:moveTo>
                  <a:pt x="2490093" y="928"/>
                </a:moveTo>
                <a:cubicBezTo>
                  <a:pt x="2496802" y="-869"/>
                  <a:pt x="2504197" y="-108"/>
                  <a:pt x="2510688" y="3640"/>
                </a:cubicBezTo>
                <a:lnTo>
                  <a:pt x="2604711" y="57924"/>
                </a:lnTo>
                <a:cubicBezTo>
                  <a:pt x="2617692" y="65419"/>
                  <a:pt x="2622140" y="82019"/>
                  <a:pt x="2614644" y="95000"/>
                </a:cubicBezTo>
                <a:lnTo>
                  <a:pt x="2430080" y="414676"/>
                </a:lnTo>
                <a:cubicBezTo>
                  <a:pt x="2422585" y="427657"/>
                  <a:pt x="2405985" y="432105"/>
                  <a:pt x="2393004" y="424610"/>
                </a:cubicBezTo>
                <a:lnTo>
                  <a:pt x="2298982" y="370326"/>
                </a:lnTo>
                <a:cubicBezTo>
                  <a:pt x="2286000" y="362831"/>
                  <a:pt x="2281552" y="346232"/>
                  <a:pt x="2289048" y="333250"/>
                </a:cubicBezTo>
                <a:lnTo>
                  <a:pt x="2473612" y="13574"/>
                </a:lnTo>
                <a:cubicBezTo>
                  <a:pt x="2477359" y="7084"/>
                  <a:pt x="2483383" y="2726"/>
                  <a:pt x="2490093" y="928"/>
                </a:cubicBezTo>
                <a:close/>
                <a:moveTo>
                  <a:pt x="1450038" y="928"/>
                </a:moveTo>
                <a:cubicBezTo>
                  <a:pt x="1456747" y="2726"/>
                  <a:pt x="1462771" y="7084"/>
                  <a:pt x="1466519" y="13574"/>
                </a:cubicBezTo>
                <a:lnTo>
                  <a:pt x="1651083" y="333250"/>
                </a:lnTo>
                <a:cubicBezTo>
                  <a:pt x="1658578" y="346232"/>
                  <a:pt x="1654131" y="362831"/>
                  <a:pt x="1641149" y="370326"/>
                </a:cubicBezTo>
                <a:lnTo>
                  <a:pt x="1547127" y="424610"/>
                </a:lnTo>
                <a:cubicBezTo>
                  <a:pt x="1534145" y="432105"/>
                  <a:pt x="1517546" y="427657"/>
                  <a:pt x="1510050" y="414676"/>
                </a:cubicBezTo>
                <a:lnTo>
                  <a:pt x="1325486" y="95000"/>
                </a:lnTo>
                <a:cubicBezTo>
                  <a:pt x="1317991" y="82019"/>
                  <a:pt x="1322439" y="65419"/>
                  <a:pt x="1335420" y="57924"/>
                </a:cubicBezTo>
                <a:lnTo>
                  <a:pt x="1429442" y="3640"/>
                </a:lnTo>
                <a:cubicBezTo>
                  <a:pt x="1435933" y="-108"/>
                  <a:pt x="1443328" y="-869"/>
                  <a:pt x="1450038" y="92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4" name="Teardrop 17">
            <a:extLst>
              <a:ext uri="{FF2B5EF4-FFF2-40B4-BE49-F238E27FC236}">
                <a16:creationId xmlns:a16="http://schemas.microsoft.com/office/drawing/2014/main" id="{6BCA39B0-05BA-E33C-A759-DD12F7C4BC28}"/>
              </a:ext>
            </a:extLst>
          </p:cNvPr>
          <p:cNvSpPr/>
          <p:nvPr/>
        </p:nvSpPr>
        <p:spPr>
          <a:xfrm rot="18900000">
            <a:off x="3724525" y="5713394"/>
            <a:ext cx="473640" cy="481082"/>
          </a:xfrm>
          <a:custGeom>
            <a:avLst/>
            <a:gdLst/>
            <a:ahLst/>
            <a:cxnLst/>
            <a:rect l="l" t="t" r="r" b="b"/>
            <a:pathLst>
              <a:path w="2646489" h="2688071">
                <a:moveTo>
                  <a:pt x="306023" y="2382048"/>
                </a:moveTo>
                <a:cubicBezTo>
                  <a:pt x="271732" y="2441625"/>
                  <a:pt x="254586" y="2501201"/>
                  <a:pt x="254586" y="2560778"/>
                </a:cubicBezTo>
                <a:cubicBezTo>
                  <a:pt x="254586" y="2631080"/>
                  <a:pt x="197595" y="2688071"/>
                  <a:pt x="127293" y="2688071"/>
                </a:cubicBezTo>
                <a:cubicBezTo>
                  <a:pt x="56991" y="2688071"/>
                  <a:pt x="0" y="2631081"/>
                  <a:pt x="0" y="2560778"/>
                </a:cubicBezTo>
                <a:cubicBezTo>
                  <a:pt x="0" y="2490477"/>
                  <a:pt x="56991" y="2433485"/>
                  <a:pt x="127293" y="2433485"/>
                </a:cubicBezTo>
                <a:cubicBezTo>
                  <a:pt x="186870" y="2433486"/>
                  <a:pt x="246446" y="2416340"/>
                  <a:pt x="306023" y="2382048"/>
                </a:cubicBezTo>
                <a:close/>
                <a:moveTo>
                  <a:pt x="812224" y="2334103"/>
                </a:moveTo>
                <a:cubicBezTo>
                  <a:pt x="777933" y="2393681"/>
                  <a:pt x="760787" y="2453256"/>
                  <a:pt x="760787" y="2512834"/>
                </a:cubicBezTo>
                <a:cubicBezTo>
                  <a:pt x="760787" y="2583136"/>
                  <a:pt x="703796" y="2640127"/>
                  <a:pt x="633494" y="2640127"/>
                </a:cubicBezTo>
                <a:cubicBezTo>
                  <a:pt x="563192" y="2640127"/>
                  <a:pt x="506201" y="2583136"/>
                  <a:pt x="506201" y="2512834"/>
                </a:cubicBezTo>
                <a:cubicBezTo>
                  <a:pt x="506201" y="2442532"/>
                  <a:pt x="563192" y="2385541"/>
                  <a:pt x="633494" y="2385541"/>
                </a:cubicBezTo>
                <a:cubicBezTo>
                  <a:pt x="693071" y="2385540"/>
                  <a:pt x="752647" y="2368395"/>
                  <a:pt x="812224" y="2334103"/>
                </a:cubicBezTo>
                <a:close/>
                <a:moveTo>
                  <a:pt x="353968" y="1875848"/>
                </a:moveTo>
                <a:cubicBezTo>
                  <a:pt x="319677" y="1935424"/>
                  <a:pt x="302531" y="1995001"/>
                  <a:pt x="302530" y="2054578"/>
                </a:cubicBezTo>
                <a:cubicBezTo>
                  <a:pt x="302530" y="2124880"/>
                  <a:pt x="245539" y="2181871"/>
                  <a:pt x="175237" y="2181871"/>
                </a:cubicBezTo>
                <a:cubicBezTo>
                  <a:pt x="104935" y="2181871"/>
                  <a:pt x="47945" y="2124880"/>
                  <a:pt x="47944" y="2054578"/>
                </a:cubicBezTo>
                <a:cubicBezTo>
                  <a:pt x="47944" y="1984276"/>
                  <a:pt x="104935" y="1927285"/>
                  <a:pt x="175237" y="1927285"/>
                </a:cubicBezTo>
                <a:cubicBezTo>
                  <a:pt x="234815" y="1927285"/>
                  <a:pt x="294391" y="1910139"/>
                  <a:pt x="353968" y="1875848"/>
                </a:cubicBezTo>
                <a:close/>
                <a:moveTo>
                  <a:pt x="401912" y="1369646"/>
                </a:moveTo>
                <a:cubicBezTo>
                  <a:pt x="367621" y="1429223"/>
                  <a:pt x="350475" y="1488799"/>
                  <a:pt x="350475" y="1548377"/>
                </a:cubicBezTo>
                <a:cubicBezTo>
                  <a:pt x="350475" y="1618679"/>
                  <a:pt x="293484" y="1675670"/>
                  <a:pt x="223182" y="1675670"/>
                </a:cubicBezTo>
                <a:cubicBezTo>
                  <a:pt x="152880" y="1675670"/>
                  <a:pt x="95889" y="1618679"/>
                  <a:pt x="95889" y="1548377"/>
                </a:cubicBezTo>
                <a:cubicBezTo>
                  <a:pt x="95889" y="1478075"/>
                  <a:pt x="152880" y="1421084"/>
                  <a:pt x="223182" y="1421084"/>
                </a:cubicBezTo>
                <a:cubicBezTo>
                  <a:pt x="282759" y="1421084"/>
                  <a:pt x="342335" y="1403938"/>
                  <a:pt x="401912" y="1369646"/>
                </a:cubicBezTo>
                <a:close/>
                <a:moveTo>
                  <a:pt x="1318425" y="2286158"/>
                </a:moveTo>
                <a:cubicBezTo>
                  <a:pt x="1284134" y="2345735"/>
                  <a:pt x="1266988" y="2405312"/>
                  <a:pt x="1266987" y="2464888"/>
                </a:cubicBezTo>
                <a:cubicBezTo>
                  <a:pt x="1266987" y="2535190"/>
                  <a:pt x="1209996" y="2592182"/>
                  <a:pt x="1139694" y="2592182"/>
                </a:cubicBezTo>
                <a:cubicBezTo>
                  <a:pt x="1069392" y="2592182"/>
                  <a:pt x="1012402" y="2535191"/>
                  <a:pt x="1012401" y="2464888"/>
                </a:cubicBezTo>
                <a:cubicBezTo>
                  <a:pt x="1012401" y="2394586"/>
                  <a:pt x="1069392" y="2337595"/>
                  <a:pt x="1139694" y="2337595"/>
                </a:cubicBezTo>
                <a:cubicBezTo>
                  <a:pt x="1199271" y="2337596"/>
                  <a:pt x="1258848" y="2320449"/>
                  <a:pt x="1318425" y="2286158"/>
                </a:cubicBezTo>
                <a:close/>
                <a:moveTo>
                  <a:pt x="860169" y="1827902"/>
                </a:moveTo>
                <a:cubicBezTo>
                  <a:pt x="825878" y="1887479"/>
                  <a:pt x="808731" y="1947056"/>
                  <a:pt x="808731" y="2006633"/>
                </a:cubicBezTo>
                <a:cubicBezTo>
                  <a:pt x="808731" y="2076935"/>
                  <a:pt x="751740" y="2133926"/>
                  <a:pt x="681438" y="2133926"/>
                </a:cubicBezTo>
                <a:cubicBezTo>
                  <a:pt x="611136" y="2133926"/>
                  <a:pt x="554146" y="2076935"/>
                  <a:pt x="554145" y="2006633"/>
                </a:cubicBezTo>
                <a:cubicBezTo>
                  <a:pt x="554145" y="1936331"/>
                  <a:pt x="611136" y="1879340"/>
                  <a:pt x="681438" y="1879340"/>
                </a:cubicBezTo>
                <a:cubicBezTo>
                  <a:pt x="741015" y="1879340"/>
                  <a:pt x="800591" y="1862193"/>
                  <a:pt x="860169" y="1827902"/>
                </a:cubicBezTo>
                <a:close/>
                <a:moveTo>
                  <a:pt x="2096803" y="190871"/>
                </a:moveTo>
                <a:cubicBezTo>
                  <a:pt x="2253382" y="347450"/>
                  <a:pt x="2314442" y="563378"/>
                  <a:pt x="2268166" y="764238"/>
                </a:cubicBezTo>
                <a:cubicBezTo>
                  <a:pt x="2361334" y="768461"/>
                  <a:pt x="2450817" y="809378"/>
                  <a:pt x="2521691" y="880252"/>
                </a:cubicBezTo>
                <a:cubicBezTo>
                  <a:pt x="2675615" y="1034176"/>
                  <a:pt x="2688247" y="1275888"/>
                  <a:pt x="2553508" y="1439575"/>
                </a:cubicBezTo>
                <a:cubicBezTo>
                  <a:pt x="2557767" y="1440633"/>
                  <a:pt x="2560483" y="1443301"/>
                  <a:pt x="2563181" y="1445999"/>
                </a:cubicBezTo>
                <a:cubicBezTo>
                  <a:pt x="2819847" y="1702665"/>
                  <a:pt x="2819847" y="2118808"/>
                  <a:pt x="2563181" y="2375474"/>
                </a:cubicBezTo>
                <a:cubicBezTo>
                  <a:pt x="2320841" y="2617815"/>
                  <a:pt x="1936328" y="2631341"/>
                  <a:pt x="1678325" y="2415804"/>
                </a:cubicBezTo>
                <a:lnTo>
                  <a:pt x="1676180" y="2417949"/>
                </a:lnTo>
                <a:lnTo>
                  <a:pt x="1633705" y="2375475"/>
                </a:lnTo>
                <a:lnTo>
                  <a:pt x="366513" y="1108282"/>
                </a:lnTo>
                <a:lnTo>
                  <a:pt x="369979" y="1104815"/>
                </a:lnTo>
                <a:cubicBezTo>
                  <a:pt x="349908" y="1089573"/>
                  <a:pt x="330850" y="1072619"/>
                  <a:pt x="312598" y="1054367"/>
                </a:cubicBezTo>
                <a:cubicBezTo>
                  <a:pt x="55932" y="797701"/>
                  <a:pt x="55932" y="381558"/>
                  <a:pt x="312598" y="124891"/>
                </a:cubicBezTo>
                <a:cubicBezTo>
                  <a:pt x="569264" y="-131775"/>
                  <a:pt x="985408" y="-131775"/>
                  <a:pt x="1242074" y="124891"/>
                </a:cubicBezTo>
                <a:lnTo>
                  <a:pt x="1249606" y="136238"/>
                </a:lnTo>
                <a:cubicBezTo>
                  <a:pt x="1499513" y="-63604"/>
                  <a:pt x="1863845" y="-42087"/>
                  <a:pt x="2096803" y="190871"/>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5" name="Rectangle 23">
            <a:extLst>
              <a:ext uri="{FF2B5EF4-FFF2-40B4-BE49-F238E27FC236}">
                <a16:creationId xmlns:a16="http://schemas.microsoft.com/office/drawing/2014/main" id="{B415FA8B-5B8F-4C22-CDCB-088967F118BC}"/>
              </a:ext>
            </a:extLst>
          </p:cNvPr>
          <p:cNvSpPr/>
          <p:nvPr/>
        </p:nvSpPr>
        <p:spPr>
          <a:xfrm>
            <a:off x="6323573" y="5664006"/>
            <a:ext cx="576449" cy="579858"/>
          </a:xfrm>
          <a:custGeom>
            <a:avLst/>
            <a:gdLst/>
            <a:ahLst/>
            <a:cxnLst/>
            <a:rect l="l" t="t" r="r" b="b"/>
            <a:pathLst>
              <a:path w="3220951" h="3240001">
                <a:moveTo>
                  <a:pt x="1308278" y="1367793"/>
                </a:moveTo>
                <a:cubicBezTo>
                  <a:pt x="1529714" y="1367793"/>
                  <a:pt x="1725574" y="1477302"/>
                  <a:pt x="1834882" y="1652053"/>
                </a:cubicBezTo>
                <a:cubicBezTo>
                  <a:pt x="1903747" y="1589160"/>
                  <a:pt x="1995954" y="1554818"/>
                  <a:pt x="2096186" y="1554818"/>
                </a:cubicBezTo>
                <a:cubicBezTo>
                  <a:pt x="2313867" y="1554818"/>
                  <a:pt x="2493715" y="1716803"/>
                  <a:pt x="2514185" y="1927821"/>
                </a:cubicBezTo>
                <a:cubicBezTo>
                  <a:pt x="2517944" y="1925558"/>
                  <a:pt x="2521751" y="1925524"/>
                  <a:pt x="2525567" y="1925524"/>
                </a:cubicBezTo>
                <a:cubicBezTo>
                  <a:pt x="2888547" y="1925524"/>
                  <a:pt x="3182805" y="2219782"/>
                  <a:pt x="3182805" y="2582762"/>
                </a:cubicBezTo>
                <a:cubicBezTo>
                  <a:pt x="3182805" y="2925484"/>
                  <a:pt x="2920478" y="3206940"/>
                  <a:pt x="2585635" y="3236968"/>
                </a:cubicBezTo>
                <a:lnTo>
                  <a:pt x="2585635" y="3240001"/>
                </a:lnTo>
                <a:lnTo>
                  <a:pt x="2525567" y="3240001"/>
                </a:lnTo>
                <a:lnTo>
                  <a:pt x="733485" y="3240001"/>
                </a:lnTo>
                <a:lnTo>
                  <a:pt x="733485" y="3235099"/>
                </a:lnTo>
                <a:cubicBezTo>
                  <a:pt x="708515" y="3238513"/>
                  <a:pt x="683051" y="3240001"/>
                  <a:pt x="657239" y="3240001"/>
                </a:cubicBezTo>
                <a:cubicBezTo>
                  <a:pt x="294258" y="3240001"/>
                  <a:pt x="0" y="2945743"/>
                  <a:pt x="0" y="2582762"/>
                </a:cubicBezTo>
                <a:cubicBezTo>
                  <a:pt x="0" y="2219782"/>
                  <a:pt x="294258" y="1925524"/>
                  <a:pt x="657239" y="1925524"/>
                </a:cubicBezTo>
                <a:lnTo>
                  <a:pt x="670588" y="1928221"/>
                </a:lnTo>
                <a:cubicBezTo>
                  <a:pt x="705989" y="1610200"/>
                  <a:pt x="978825" y="1367793"/>
                  <a:pt x="1308278" y="1367793"/>
                </a:cubicBezTo>
                <a:close/>
                <a:moveTo>
                  <a:pt x="1589786" y="0"/>
                </a:moveTo>
                <a:cubicBezTo>
                  <a:pt x="1520182" y="453314"/>
                  <a:pt x="1668069" y="912942"/>
                  <a:pt x="1988957" y="1240613"/>
                </a:cubicBezTo>
                <a:cubicBezTo>
                  <a:pt x="2309845" y="1568285"/>
                  <a:pt x="2766281" y="1725754"/>
                  <a:pt x="3220951" y="1665645"/>
                </a:cubicBezTo>
                <a:cubicBezTo>
                  <a:pt x="3108976" y="1775302"/>
                  <a:pt x="2980523" y="1857805"/>
                  <a:pt x="2843553" y="1912752"/>
                </a:cubicBezTo>
                <a:cubicBezTo>
                  <a:pt x="2756367" y="1866073"/>
                  <a:pt x="2656598" y="1841175"/>
                  <a:pt x="2551012" y="1841175"/>
                </a:cubicBezTo>
                <a:cubicBezTo>
                  <a:pt x="2547197" y="1841176"/>
                  <a:pt x="2543390" y="1841210"/>
                  <a:pt x="2539631" y="1843473"/>
                </a:cubicBezTo>
                <a:cubicBezTo>
                  <a:pt x="2519161" y="1632454"/>
                  <a:pt x="2339312" y="1470470"/>
                  <a:pt x="2121631" y="1470470"/>
                </a:cubicBezTo>
                <a:cubicBezTo>
                  <a:pt x="2021400" y="1470470"/>
                  <a:pt x="1929192" y="1504812"/>
                  <a:pt x="1860327" y="1567705"/>
                </a:cubicBezTo>
                <a:cubicBezTo>
                  <a:pt x="1751020" y="1392954"/>
                  <a:pt x="1555160" y="1283445"/>
                  <a:pt x="1333723" y="1283445"/>
                </a:cubicBezTo>
                <a:lnTo>
                  <a:pt x="1331160" y="1283679"/>
                </a:lnTo>
                <a:cubicBezTo>
                  <a:pt x="1150898" y="856385"/>
                  <a:pt x="1238290" y="344219"/>
                  <a:pt x="1589786"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6" name="Round Same Side Corner Rectangle 8">
            <a:extLst>
              <a:ext uri="{FF2B5EF4-FFF2-40B4-BE49-F238E27FC236}">
                <a16:creationId xmlns:a16="http://schemas.microsoft.com/office/drawing/2014/main" id="{23B0DA0B-0CD3-4A5C-A5E2-5F8A4883A8AB}"/>
              </a:ext>
            </a:extLst>
          </p:cNvPr>
          <p:cNvSpPr/>
          <p:nvPr/>
        </p:nvSpPr>
        <p:spPr>
          <a:xfrm>
            <a:off x="2975273" y="1464809"/>
            <a:ext cx="251302" cy="661867"/>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7" name="Round Same Side Corner Rectangle 20">
            <a:extLst>
              <a:ext uri="{FF2B5EF4-FFF2-40B4-BE49-F238E27FC236}">
                <a16:creationId xmlns:a16="http://schemas.microsoft.com/office/drawing/2014/main" id="{A7E88197-273D-8BA7-7CE2-ED73F3C0DB4C}"/>
              </a:ext>
            </a:extLst>
          </p:cNvPr>
          <p:cNvSpPr/>
          <p:nvPr/>
        </p:nvSpPr>
        <p:spPr>
          <a:xfrm rot="10800000">
            <a:off x="3562436" y="1461753"/>
            <a:ext cx="313136" cy="66798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8" name="Donut 87">
            <a:extLst>
              <a:ext uri="{FF2B5EF4-FFF2-40B4-BE49-F238E27FC236}">
                <a16:creationId xmlns:a16="http://schemas.microsoft.com/office/drawing/2014/main" id="{BEC389D5-23F1-EFC6-0F98-68EC99F50276}"/>
              </a:ext>
            </a:extLst>
          </p:cNvPr>
          <p:cNvSpPr/>
          <p:nvPr/>
        </p:nvSpPr>
        <p:spPr>
          <a:xfrm>
            <a:off x="4211436" y="1554456"/>
            <a:ext cx="507661" cy="521714"/>
          </a:xfrm>
          <a:custGeom>
            <a:avLst/>
            <a:gdLst/>
            <a:ahLst/>
            <a:cxnLst/>
            <a:rect l="l" t="t" r="r" b="b"/>
            <a:pathLst>
              <a:path w="356471" h="366339">
                <a:moveTo>
                  <a:pt x="144025" y="123680"/>
                </a:moveTo>
                <a:cubicBezTo>
                  <a:pt x="89551" y="123680"/>
                  <a:pt x="45391" y="167840"/>
                  <a:pt x="45391" y="222314"/>
                </a:cubicBezTo>
                <a:cubicBezTo>
                  <a:pt x="45391" y="276788"/>
                  <a:pt x="89551" y="320948"/>
                  <a:pt x="144025" y="320948"/>
                </a:cubicBezTo>
                <a:cubicBezTo>
                  <a:pt x="198499" y="320948"/>
                  <a:pt x="242659" y="276788"/>
                  <a:pt x="242659" y="222314"/>
                </a:cubicBezTo>
                <a:cubicBezTo>
                  <a:pt x="242659" y="167840"/>
                  <a:pt x="198499" y="123680"/>
                  <a:pt x="144025" y="123680"/>
                </a:cubicBezTo>
                <a:close/>
                <a:moveTo>
                  <a:pt x="354808" y="0"/>
                </a:moveTo>
                <a:lnTo>
                  <a:pt x="356471" y="85288"/>
                </a:lnTo>
                <a:lnTo>
                  <a:pt x="334733" y="64382"/>
                </a:lnTo>
                <a:lnTo>
                  <a:pt x="260258" y="141819"/>
                </a:lnTo>
                <a:cubicBezTo>
                  <a:pt x="278587" y="163579"/>
                  <a:pt x="288050" y="191841"/>
                  <a:pt x="288050" y="222314"/>
                </a:cubicBezTo>
                <a:cubicBezTo>
                  <a:pt x="288050" y="301857"/>
                  <a:pt x="223568" y="366339"/>
                  <a:pt x="144025" y="366339"/>
                </a:cubicBezTo>
                <a:cubicBezTo>
                  <a:pt x="64482" y="366339"/>
                  <a:pt x="0" y="301857"/>
                  <a:pt x="0" y="222314"/>
                </a:cubicBezTo>
                <a:cubicBezTo>
                  <a:pt x="0" y="142771"/>
                  <a:pt x="64482" y="78289"/>
                  <a:pt x="144025" y="78289"/>
                </a:cubicBezTo>
                <a:cubicBezTo>
                  <a:pt x="170876" y="78289"/>
                  <a:pt x="196011" y="85637"/>
                  <a:pt x="216282" y="100527"/>
                </a:cubicBezTo>
                <a:lnTo>
                  <a:pt x="291257" y="22569"/>
                </a:lnTo>
                <a:lnTo>
                  <a:pt x="269519" y="166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99" name="Donut 90">
            <a:extLst>
              <a:ext uri="{FF2B5EF4-FFF2-40B4-BE49-F238E27FC236}">
                <a16:creationId xmlns:a16="http://schemas.microsoft.com/office/drawing/2014/main" id="{7ED02E82-1121-4131-D847-B73C743B7B3F}"/>
              </a:ext>
            </a:extLst>
          </p:cNvPr>
          <p:cNvSpPr/>
          <p:nvPr/>
        </p:nvSpPr>
        <p:spPr>
          <a:xfrm>
            <a:off x="5087945" y="1516391"/>
            <a:ext cx="532052" cy="543757"/>
          </a:xfrm>
          <a:custGeom>
            <a:avLst/>
            <a:gdLst/>
            <a:ahLst/>
            <a:cxnLst/>
            <a:rect l="l" t="t" r="r" b="b"/>
            <a:pathLst>
              <a:path w="373598" h="381817">
                <a:moveTo>
                  <a:pt x="229573" y="45391"/>
                </a:moveTo>
                <a:cubicBezTo>
                  <a:pt x="175099" y="45391"/>
                  <a:pt x="130939" y="89551"/>
                  <a:pt x="130939" y="144025"/>
                </a:cubicBezTo>
                <a:cubicBezTo>
                  <a:pt x="130939" y="198499"/>
                  <a:pt x="175099" y="242659"/>
                  <a:pt x="229573" y="242659"/>
                </a:cubicBezTo>
                <a:cubicBezTo>
                  <a:pt x="284047" y="242659"/>
                  <a:pt x="328207" y="198499"/>
                  <a:pt x="328207" y="144025"/>
                </a:cubicBezTo>
                <a:cubicBezTo>
                  <a:pt x="328207" y="89551"/>
                  <a:pt x="284047" y="45391"/>
                  <a:pt x="229573" y="45391"/>
                </a:cubicBezTo>
                <a:close/>
                <a:moveTo>
                  <a:pt x="229573" y="0"/>
                </a:moveTo>
                <a:cubicBezTo>
                  <a:pt x="309116" y="0"/>
                  <a:pt x="373598" y="64482"/>
                  <a:pt x="373598" y="144025"/>
                </a:cubicBezTo>
                <a:cubicBezTo>
                  <a:pt x="373598" y="223568"/>
                  <a:pt x="309116" y="288050"/>
                  <a:pt x="229573" y="288050"/>
                </a:cubicBezTo>
                <a:cubicBezTo>
                  <a:pt x="202172" y="288050"/>
                  <a:pt x="176558" y="280398"/>
                  <a:pt x="156060" y="264966"/>
                </a:cubicBezTo>
                <a:lnTo>
                  <a:pt x="128993" y="292033"/>
                </a:lnTo>
                <a:lnTo>
                  <a:pt x="160228" y="323268"/>
                </a:lnTo>
                <a:cubicBezTo>
                  <a:pt x="171055" y="334095"/>
                  <a:pt x="171055" y="351650"/>
                  <a:pt x="160228" y="362477"/>
                </a:cubicBezTo>
                <a:cubicBezTo>
                  <a:pt x="149401" y="373304"/>
                  <a:pt x="131846" y="373304"/>
                  <a:pt x="121019" y="362477"/>
                </a:cubicBezTo>
                <a:lnTo>
                  <a:pt x="89784" y="331242"/>
                </a:lnTo>
                <a:lnTo>
                  <a:pt x="39209" y="381817"/>
                </a:lnTo>
                <a:cubicBezTo>
                  <a:pt x="28381" y="392644"/>
                  <a:pt x="10827" y="392644"/>
                  <a:pt x="0" y="381817"/>
                </a:cubicBezTo>
                <a:cubicBezTo>
                  <a:pt x="-10828" y="370989"/>
                  <a:pt x="-10828" y="353435"/>
                  <a:pt x="0" y="342608"/>
                </a:cubicBezTo>
                <a:lnTo>
                  <a:pt x="50575" y="292033"/>
                </a:lnTo>
                <a:lnTo>
                  <a:pt x="16166" y="257624"/>
                </a:lnTo>
                <a:cubicBezTo>
                  <a:pt x="5339" y="246797"/>
                  <a:pt x="5339" y="229242"/>
                  <a:pt x="16166" y="218415"/>
                </a:cubicBezTo>
                <a:cubicBezTo>
                  <a:pt x="26993" y="207588"/>
                  <a:pt x="44548" y="207588"/>
                  <a:pt x="55375" y="218415"/>
                </a:cubicBezTo>
                <a:lnTo>
                  <a:pt x="89784" y="252824"/>
                </a:lnTo>
                <a:lnTo>
                  <a:pt x="115252" y="227356"/>
                </a:lnTo>
                <a:cubicBezTo>
                  <a:pt x="95803" y="205073"/>
                  <a:pt x="85548" y="175747"/>
                  <a:pt x="85548" y="144025"/>
                </a:cubicBezTo>
                <a:cubicBezTo>
                  <a:pt x="85548" y="64482"/>
                  <a:pt x="150030" y="0"/>
                  <a:pt x="22957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00" name="Oval 6">
            <a:extLst>
              <a:ext uri="{FF2B5EF4-FFF2-40B4-BE49-F238E27FC236}">
                <a16:creationId xmlns:a16="http://schemas.microsoft.com/office/drawing/2014/main" id="{5728599A-FDDD-9FD7-BB58-A8398422DFE0}"/>
              </a:ext>
            </a:extLst>
          </p:cNvPr>
          <p:cNvSpPr/>
          <p:nvPr/>
        </p:nvSpPr>
        <p:spPr>
          <a:xfrm>
            <a:off x="6080253" y="2619097"/>
            <a:ext cx="507960" cy="502639"/>
          </a:xfrm>
          <a:custGeom>
            <a:avLst/>
            <a:gdLst/>
            <a:ahLst/>
            <a:cxnLst/>
            <a:rect l="l" t="t" r="r" b="b"/>
            <a:pathLst>
              <a:path w="3220460" h="3186731">
                <a:moveTo>
                  <a:pt x="1762834" y="1282034"/>
                </a:moveTo>
                <a:lnTo>
                  <a:pt x="273698" y="2771171"/>
                </a:lnTo>
                <a:cubicBezTo>
                  <a:pt x="253145" y="2791724"/>
                  <a:pt x="253145" y="2825048"/>
                  <a:pt x="273698" y="2845601"/>
                </a:cubicBezTo>
                <a:cubicBezTo>
                  <a:pt x="294251" y="2866154"/>
                  <a:pt x="327575" y="2866154"/>
                  <a:pt x="348128" y="2845601"/>
                </a:cubicBezTo>
                <a:lnTo>
                  <a:pt x="1830131" y="1363598"/>
                </a:lnTo>
                <a:close/>
                <a:moveTo>
                  <a:pt x="2703218" y="237332"/>
                </a:moveTo>
                <a:cubicBezTo>
                  <a:pt x="2623680" y="237332"/>
                  <a:pt x="2559202" y="301810"/>
                  <a:pt x="2559202" y="381348"/>
                </a:cubicBezTo>
                <a:cubicBezTo>
                  <a:pt x="2559202" y="460886"/>
                  <a:pt x="2623680" y="525364"/>
                  <a:pt x="2703218" y="525364"/>
                </a:cubicBezTo>
                <a:cubicBezTo>
                  <a:pt x="2782756" y="525364"/>
                  <a:pt x="2847234" y="460886"/>
                  <a:pt x="2847234" y="381348"/>
                </a:cubicBezTo>
                <a:cubicBezTo>
                  <a:pt x="2847234" y="301810"/>
                  <a:pt x="2782756" y="237332"/>
                  <a:pt x="2703218" y="237332"/>
                </a:cubicBezTo>
                <a:close/>
                <a:moveTo>
                  <a:pt x="2413103" y="0"/>
                </a:moveTo>
                <a:cubicBezTo>
                  <a:pt x="2858994" y="0"/>
                  <a:pt x="3220460" y="361466"/>
                  <a:pt x="3220460" y="807357"/>
                </a:cubicBezTo>
                <a:cubicBezTo>
                  <a:pt x="3220460" y="1253248"/>
                  <a:pt x="2858994" y="1614714"/>
                  <a:pt x="2413103" y="1614714"/>
                </a:cubicBezTo>
                <a:cubicBezTo>
                  <a:pt x="2305542" y="1614714"/>
                  <a:pt x="2202893" y="1593680"/>
                  <a:pt x="2109223" y="1555067"/>
                </a:cubicBezTo>
                <a:lnTo>
                  <a:pt x="2191945" y="1637789"/>
                </a:lnTo>
                <a:cubicBezTo>
                  <a:pt x="2226856" y="1672699"/>
                  <a:pt x="2226855" y="1729300"/>
                  <a:pt x="2191945" y="1764210"/>
                </a:cubicBezTo>
                <a:lnTo>
                  <a:pt x="2045068" y="1911087"/>
                </a:lnTo>
                <a:cubicBezTo>
                  <a:pt x="2010158" y="1945998"/>
                  <a:pt x="1953557" y="1945998"/>
                  <a:pt x="1918647" y="1911087"/>
                </a:cubicBezTo>
                <a:lnTo>
                  <a:pt x="1799123" y="1791564"/>
                </a:lnTo>
                <a:lnTo>
                  <a:pt x="1749496" y="1841190"/>
                </a:lnTo>
                <a:lnTo>
                  <a:pt x="1832980" y="1924673"/>
                </a:lnTo>
                <a:lnTo>
                  <a:pt x="1761893" y="1995760"/>
                </a:lnTo>
                <a:lnTo>
                  <a:pt x="1678410" y="1912277"/>
                </a:lnTo>
                <a:lnTo>
                  <a:pt x="1650246" y="1940441"/>
                </a:lnTo>
                <a:lnTo>
                  <a:pt x="1735612" y="2025807"/>
                </a:lnTo>
                <a:lnTo>
                  <a:pt x="1573330" y="2188089"/>
                </a:lnTo>
                <a:lnTo>
                  <a:pt x="1487964" y="2102723"/>
                </a:lnTo>
                <a:lnTo>
                  <a:pt x="1451742" y="2138944"/>
                </a:lnTo>
                <a:lnTo>
                  <a:pt x="1537109" y="2224311"/>
                </a:lnTo>
                <a:lnTo>
                  <a:pt x="1374830" y="2386590"/>
                </a:lnTo>
                <a:lnTo>
                  <a:pt x="1289463" y="2301223"/>
                </a:lnTo>
                <a:lnTo>
                  <a:pt x="1225079" y="2365608"/>
                </a:lnTo>
                <a:lnTo>
                  <a:pt x="1310445" y="2450974"/>
                </a:lnTo>
                <a:lnTo>
                  <a:pt x="1239358" y="2522061"/>
                </a:lnTo>
                <a:lnTo>
                  <a:pt x="1153992" y="2436695"/>
                </a:lnTo>
                <a:lnTo>
                  <a:pt x="1104364" y="2486322"/>
                </a:lnTo>
                <a:lnTo>
                  <a:pt x="1189730" y="2571689"/>
                </a:lnTo>
                <a:lnTo>
                  <a:pt x="1034153" y="2727266"/>
                </a:lnTo>
                <a:lnTo>
                  <a:pt x="948787" y="2641900"/>
                </a:lnTo>
                <a:lnTo>
                  <a:pt x="905863" y="2684824"/>
                </a:lnTo>
                <a:lnTo>
                  <a:pt x="991230" y="2770191"/>
                </a:lnTo>
                <a:lnTo>
                  <a:pt x="842353" y="2919067"/>
                </a:lnTo>
                <a:lnTo>
                  <a:pt x="756986" y="2833700"/>
                </a:lnTo>
                <a:lnTo>
                  <a:pt x="692119" y="2898567"/>
                </a:lnTo>
                <a:lnTo>
                  <a:pt x="777486" y="2983934"/>
                </a:lnTo>
                <a:lnTo>
                  <a:pt x="628610" y="3132811"/>
                </a:lnTo>
                <a:lnTo>
                  <a:pt x="618557" y="3122757"/>
                </a:lnTo>
                <a:lnTo>
                  <a:pt x="622830" y="3134825"/>
                </a:lnTo>
                <a:lnTo>
                  <a:pt x="346551" y="3150831"/>
                </a:lnTo>
                <a:lnTo>
                  <a:pt x="0" y="3186731"/>
                </a:lnTo>
                <a:lnTo>
                  <a:pt x="51749" y="2750557"/>
                </a:lnTo>
                <a:lnTo>
                  <a:pt x="48979" y="2747788"/>
                </a:lnTo>
                <a:lnTo>
                  <a:pt x="52495" y="2744272"/>
                </a:lnTo>
                <a:lnTo>
                  <a:pt x="52938" y="2740533"/>
                </a:lnTo>
                <a:lnTo>
                  <a:pt x="54575" y="2742192"/>
                </a:lnTo>
                <a:lnTo>
                  <a:pt x="1671288" y="1125479"/>
                </a:lnTo>
                <a:cubicBezTo>
                  <a:pt x="1628971" y="1027979"/>
                  <a:pt x="1605746" y="920380"/>
                  <a:pt x="1605746" y="807357"/>
                </a:cubicBezTo>
                <a:cubicBezTo>
                  <a:pt x="1605746" y="361466"/>
                  <a:pt x="1967212" y="0"/>
                  <a:pt x="2413103"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1" name="Block Arc 25">
            <a:extLst>
              <a:ext uri="{FF2B5EF4-FFF2-40B4-BE49-F238E27FC236}">
                <a16:creationId xmlns:a16="http://schemas.microsoft.com/office/drawing/2014/main" id="{5AC85553-4811-4ED4-40AC-C41EA2A463A4}"/>
              </a:ext>
            </a:extLst>
          </p:cNvPr>
          <p:cNvSpPr/>
          <p:nvPr/>
        </p:nvSpPr>
        <p:spPr>
          <a:xfrm>
            <a:off x="3601340" y="2617974"/>
            <a:ext cx="349473" cy="504884"/>
          </a:xfrm>
          <a:custGeom>
            <a:avLst/>
            <a:gdLst/>
            <a:ahLst/>
            <a:cxnLst/>
            <a:rect l="l" t="t" r="r" b="b"/>
            <a:pathLst>
              <a:path w="2215656" h="3200962">
                <a:moveTo>
                  <a:pt x="1107829" y="2097026"/>
                </a:moveTo>
                <a:cubicBezTo>
                  <a:pt x="1025315" y="2097026"/>
                  <a:pt x="958423" y="2163918"/>
                  <a:pt x="958423" y="2246432"/>
                </a:cubicBezTo>
                <a:cubicBezTo>
                  <a:pt x="958423" y="2302715"/>
                  <a:pt x="989546" y="2351730"/>
                  <a:pt x="1036590" y="2375275"/>
                </a:cubicBezTo>
                <a:lnTo>
                  <a:pt x="985422" y="2684898"/>
                </a:lnTo>
                <a:lnTo>
                  <a:pt x="1230236" y="2684898"/>
                </a:lnTo>
                <a:lnTo>
                  <a:pt x="1179068" y="2375275"/>
                </a:lnTo>
                <a:cubicBezTo>
                  <a:pt x="1226112" y="2351730"/>
                  <a:pt x="1257234" y="2302715"/>
                  <a:pt x="1257234" y="2246432"/>
                </a:cubicBezTo>
                <a:cubicBezTo>
                  <a:pt x="1257234" y="2163918"/>
                  <a:pt x="1190343" y="2097026"/>
                  <a:pt x="1107829" y="2097026"/>
                </a:cubicBezTo>
                <a:close/>
                <a:moveTo>
                  <a:pt x="1102513" y="266871"/>
                </a:moveTo>
                <a:cubicBezTo>
                  <a:pt x="874876" y="269781"/>
                  <a:pt x="691868" y="455143"/>
                  <a:pt x="691868" y="682798"/>
                </a:cubicBezTo>
                <a:lnTo>
                  <a:pt x="690469" y="682798"/>
                </a:lnTo>
                <a:lnTo>
                  <a:pt x="690469" y="1580962"/>
                </a:lnTo>
                <a:lnTo>
                  <a:pt x="1525188" y="1580962"/>
                </a:lnTo>
                <a:lnTo>
                  <a:pt x="1525188" y="672127"/>
                </a:lnTo>
                <a:lnTo>
                  <a:pt x="1523654" y="672166"/>
                </a:lnTo>
                <a:cubicBezTo>
                  <a:pt x="1517835" y="444585"/>
                  <a:pt x="1330149" y="263961"/>
                  <a:pt x="1102513" y="266871"/>
                </a:cubicBezTo>
                <a:close/>
                <a:moveTo>
                  <a:pt x="1099102" y="56"/>
                </a:moveTo>
                <a:cubicBezTo>
                  <a:pt x="1472767" y="-4720"/>
                  <a:pt x="1780852" y="291773"/>
                  <a:pt x="1790404" y="665346"/>
                </a:cubicBezTo>
                <a:lnTo>
                  <a:pt x="1742843" y="666562"/>
                </a:lnTo>
                <a:lnTo>
                  <a:pt x="1790627" y="666562"/>
                </a:lnTo>
                <a:lnTo>
                  <a:pt x="1790627"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425030" y="1580962"/>
                </a:lnTo>
                <a:lnTo>
                  <a:pt x="425030" y="676764"/>
                </a:lnTo>
                <a:lnTo>
                  <a:pt x="425634" y="676764"/>
                </a:lnTo>
                <a:cubicBezTo>
                  <a:pt x="428273" y="305830"/>
                  <a:pt x="727452" y="4806"/>
                  <a:pt x="1099102" y="5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02" name="Block Arc 31">
            <a:extLst>
              <a:ext uri="{FF2B5EF4-FFF2-40B4-BE49-F238E27FC236}">
                <a16:creationId xmlns:a16="http://schemas.microsoft.com/office/drawing/2014/main" id="{0C088396-1F5E-377A-DD09-15805A75AD12}"/>
              </a:ext>
            </a:extLst>
          </p:cNvPr>
          <p:cNvSpPr/>
          <p:nvPr/>
        </p:nvSpPr>
        <p:spPr>
          <a:xfrm>
            <a:off x="6930548" y="2617974"/>
            <a:ext cx="455959" cy="504884"/>
          </a:xfrm>
          <a:custGeom>
            <a:avLst/>
            <a:gdLst/>
            <a:ahLst/>
            <a:cxnLst/>
            <a:rect l="l" t="t" r="r" b="b"/>
            <a:pathLst>
              <a:path w="2890784" h="3200962">
                <a:moveTo>
                  <a:pt x="1107828" y="2097026"/>
                </a:moveTo>
                <a:cubicBezTo>
                  <a:pt x="1025313" y="2097026"/>
                  <a:pt x="958422" y="2163918"/>
                  <a:pt x="958422" y="2246432"/>
                </a:cubicBezTo>
                <a:cubicBezTo>
                  <a:pt x="958422" y="2302715"/>
                  <a:pt x="989545" y="2351730"/>
                  <a:pt x="1036589" y="2375275"/>
                </a:cubicBezTo>
                <a:lnTo>
                  <a:pt x="985421" y="2684898"/>
                </a:lnTo>
                <a:lnTo>
                  <a:pt x="1230235" y="2684898"/>
                </a:lnTo>
                <a:lnTo>
                  <a:pt x="1179067" y="2375275"/>
                </a:lnTo>
                <a:cubicBezTo>
                  <a:pt x="1226111" y="2351730"/>
                  <a:pt x="1257233" y="2302715"/>
                  <a:pt x="1257233" y="2246432"/>
                </a:cubicBezTo>
                <a:cubicBezTo>
                  <a:pt x="1257233" y="2163918"/>
                  <a:pt x="1190342" y="2097026"/>
                  <a:pt x="1107828" y="2097026"/>
                </a:cubicBezTo>
                <a:close/>
                <a:moveTo>
                  <a:pt x="2199259" y="56"/>
                </a:moveTo>
                <a:cubicBezTo>
                  <a:pt x="2572924" y="-4720"/>
                  <a:pt x="2881009" y="291773"/>
                  <a:pt x="2890561" y="665346"/>
                </a:cubicBezTo>
                <a:lnTo>
                  <a:pt x="2843000" y="666562"/>
                </a:lnTo>
                <a:lnTo>
                  <a:pt x="2890784" y="666562"/>
                </a:lnTo>
                <a:lnTo>
                  <a:pt x="2890784" y="1580962"/>
                </a:lnTo>
                <a:lnTo>
                  <a:pt x="2625345" y="1580962"/>
                </a:lnTo>
                <a:lnTo>
                  <a:pt x="2625345" y="672127"/>
                </a:lnTo>
                <a:lnTo>
                  <a:pt x="2623811" y="672166"/>
                </a:lnTo>
                <a:cubicBezTo>
                  <a:pt x="2617992" y="444585"/>
                  <a:pt x="2430306" y="263961"/>
                  <a:pt x="2202670" y="266871"/>
                </a:cubicBezTo>
                <a:cubicBezTo>
                  <a:pt x="1975033" y="269781"/>
                  <a:pt x="1792025" y="455143"/>
                  <a:pt x="1792025" y="682798"/>
                </a:cubicBezTo>
                <a:lnTo>
                  <a:pt x="1790626" y="682798"/>
                </a:lnTo>
                <a:lnTo>
                  <a:pt x="1790626"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1525187" y="1580962"/>
                </a:lnTo>
                <a:lnTo>
                  <a:pt x="1525187" y="676764"/>
                </a:lnTo>
                <a:lnTo>
                  <a:pt x="1525791" y="676764"/>
                </a:lnTo>
                <a:cubicBezTo>
                  <a:pt x="1528430" y="305830"/>
                  <a:pt x="1827609" y="4806"/>
                  <a:pt x="2199259" y="5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03" name="Freeform 53">
            <a:extLst>
              <a:ext uri="{FF2B5EF4-FFF2-40B4-BE49-F238E27FC236}">
                <a16:creationId xmlns:a16="http://schemas.microsoft.com/office/drawing/2014/main" id="{06BFB66F-0823-D925-9D24-C844B54770BC}"/>
              </a:ext>
            </a:extLst>
          </p:cNvPr>
          <p:cNvSpPr/>
          <p:nvPr/>
        </p:nvSpPr>
        <p:spPr>
          <a:xfrm>
            <a:off x="8650482" y="2614262"/>
            <a:ext cx="499664" cy="512309"/>
          </a:xfrm>
          <a:custGeom>
            <a:avLst/>
            <a:gdLst>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38125 w 2305050"/>
              <a:gd name="connsiteY16" fmla="*/ 217170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60071 w 2305050"/>
              <a:gd name="connsiteY16" fmla="*/ 2087575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6647 w 2305050"/>
              <a:gd name="connsiteY16" fmla="*/ 209489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81480 w 2305050"/>
              <a:gd name="connsiteY2" fmla="*/ 476174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04671 w 2305050"/>
              <a:gd name="connsiteY2" fmla="*/ 468859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70609 w 2305050"/>
              <a:gd name="connsiteY3" fmla="*/ 649910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82725 w 2305050"/>
              <a:gd name="connsiteY2" fmla="*/ 494463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294077"/>
              <a:gd name="connsiteY0" fmla="*/ 0 h 2363647"/>
              <a:gd name="connsiteX1" fmla="*/ 760552 w 2294077"/>
              <a:gd name="connsiteY1" fmla="*/ 572947 h 2363647"/>
              <a:gd name="connsiteX2" fmla="*/ 2030273 w 2294077"/>
              <a:gd name="connsiteY2" fmla="*/ 509092 h 2363647"/>
              <a:gd name="connsiteX3" fmla="*/ 2285239 w 2294077"/>
              <a:gd name="connsiteY3" fmla="*/ 657224 h 2363647"/>
              <a:gd name="connsiteX4" fmla="*/ 1132027 w 2294077"/>
              <a:gd name="connsiteY4" fmla="*/ 1020622 h 2363647"/>
              <a:gd name="connsiteX5" fmla="*/ 1617802 w 2294077"/>
              <a:gd name="connsiteY5" fmla="*/ 1544497 h 2363647"/>
              <a:gd name="connsiteX6" fmla="*/ 2065477 w 2294077"/>
              <a:gd name="connsiteY6" fmla="*/ 1544497 h 2363647"/>
              <a:gd name="connsiteX7" fmla="*/ 2294077 w 2294077"/>
              <a:gd name="connsiteY7" fmla="*/ 1734997 h 2363647"/>
              <a:gd name="connsiteX8" fmla="*/ 1827352 w 2294077"/>
              <a:gd name="connsiteY8" fmla="*/ 1868347 h 2363647"/>
              <a:gd name="connsiteX9" fmla="*/ 1998802 w 2294077"/>
              <a:gd name="connsiteY9" fmla="*/ 2115997 h 2363647"/>
              <a:gd name="connsiteX10" fmla="*/ 1722577 w 2294077"/>
              <a:gd name="connsiteY10" fmla="*/ 1982647 h 2363647"/>
              <a:gd name="connsiteX11" fmla="*/ 1532077 w 2294077"/>
              <a:gd name="connsiteY11" fmla="*/ 2363647 h 2363647"/>
              <a:gd name="connsiteX12" fmla="*/ 1303477 w 2294077"/>
              <a:gd name="connsiteY12" fmla="*/ 2144572 h 2363647"/>
              <a:gd name="connsiteX13" fmla="*/ 1436827 w 2294077"/>
              <a:gd name="connsiteY13" fmla="*/ 1782622 h 2363647"/>
              <a:gd name="connsiteX14" fmla="*/ 912952 w 2294077"/>
              <a:gd name="connsiteY14" fmla="*/ 1201597 h 2363647"/>
              <a:gd name="connsiteX15" fmla="*/ 403784 w 2294077"/>
              <a:gd name="connsiteY15" fmla="*/ 2316707 h 2363647"/>
              <a:gd name="connsiteX16" fmla="*/ 282017 w 2294077"/>
              <a:gd name="connsiteY16" fmla="*/ 2047340 h 2363647"/>
              <a:gd name="connsiteX17" fmla="*/ 509244 w 2294077"/>
              <a:gd name="connsiteY17" fmla="*/ 761923 h 2363647"/>
              <a:gd name="connsiteX18" fmla="*/ 0 w 2294077"/>
              <a:gd name="connsiteY18" fmla="*/ 0 h 2363647"/>
              <a:gd name="connsiteX0" fmla="*/ 6569 w 2300646"/>
              <a:gd name="connsiteY0" fmla="*/ 0 h 2363647"/>
              <a:gd name="connsiteX1" fmla="*/ 767121 w 2300646"/>
              <a:gd name="connsiteY1" fmla="*/ 572947 h 2363647"/>
              <a:gd name="connsiteX2" fmla="*/ 2036842 w 2300646"/>
              <a:gd name="connsiteY2" fmla="*/ 509092 h 2363647"/>
              <a:gd name="connsiteX3" fmla="*/ 2291808 w 2300646"/>
              <a:gd name="connsiteY3" fmla="*/ 657224 h 2363647"/>
              <a:gd name="connsiteX4" fmla="*/ 1138596 w 2300646"/>
              <a:gd name="connsiteY4" fmla="*/ 1020622 h 2363647"/>
              <a:gd name="connsiteX5" fmla="*/ 1624371 w 2300646"/>
              <a:gd name="connsiteY5" fmla="*/ 1544497 h 2363647"/>
              <a:gd name="connsiteX6" fmla="*/ 2072046 w 2300646"/>
              <a:gd name="connsiteY6" fmla="*/ 1544497 h 2363647"/>
              <a:gd name="connsiteX7" fmla="*/ 2300646 w 2300646"/>
              <a:gd name="connsiteY7" fmla="*/ 1734997 h 2363647"/>
              <a:gd name="connsiteX8" fmla="*/ 1833921 w 2300646"/>
              <a:gd name="connsiteY8" fmla="*/ 1868347 h 2363647"/>
              <a:gd name="connsiteX9" fmla="*/ 2005371 w 2300646"/>
              <a:gd name="connsiteY9" fmla="*/ 2115997 h 2363647"/>
              <a:gd name="connsiteX10" fmla="*/ 1729146 w 2300646"/>
              <a:gd name="connsiteY10" fmla="*/ 1982647 h 2363647"/>
              <a:gd name="connsiteX11" fmla="*/ 1538646 w 2300646"/>
              <a:gd name="connsiteY11" fmla="*/ 2363647 h 2363647"/>
              <a:gd name="connsiteX12" fmla="*/ 1310046 w 2300646"/>
              <a:gd name="connsiteY12" fmla="*/ 2144572 h 2363647"/>
              <a:gd name="connsiteX13" fmla="*/ 1443396 w 2300646"/>
              <a:gd name="connsiteY13" fmla="*/ 1782622 h 2363647"/>
              <a:gd name="connsiteX14" fmla="*/ 919521 w 2300646"/>
              <a:gd name="connsiteY14" fmla="*/ 1201597 h 2363647"/>
              <a:gd name="connsiteX15" fmla="*/ 410353 w 2300646"/>
              <a:gd name="connsiteY15" fmla="*/ 2316707 h 2363647"/>
              <a:gd name="connsiteX16" fmla="*/ 288586 w 2300646"/>
              <a:gd name="connsiteY16" fmla="*/ 2047340 h 2363647"/>
              <a:gd name="connsiteX17" fmla="*/ 515813 w 2300646"/>
              <a:gd name="connsiteY17" fmla="*/ 761923 h 2363647"/>
              <a:gd name="connsiteX18" fmla="*/ 6569 w 2300646"/>
              <a:gd name="connsiteY18" fmla="*/ 0 h 2363647"/>
              <a:gd name="connsiteX0" fmla="*/ 6569 w 2300646"/>
              <a:gd name="connsiteY0" fmla="*/ 5505 h 2369152"/>
              <a:gd name="connsiteX1" fmla="*/ 767121 w 2300646"/>
              <a:gd name="connsiteY1" fmla="*/ 578452 h 2369152"/>
              <a:gd name="connsiteX2" fmla="*/ 2036842 w 2300646"/>
              <a:gd name="connsiteY2" fmla="*/ 514597 h 2369152"/>
              <a:gd name="connsiteX3" fmla="*/ 2291808 w 2300646"/>
              <a:gd name="connsiteY3" fmla="*/ 662729 h 2369152"/>
              <a:gd name="connsiteX4" fmla="*/ 1138596 w 2300646"/>
              <a:gd name="connsiteY4" fmla="*/ 1026127 h 2369152"/>
              <a:gd name="connsiteX5" fmla="*/ 1624371 w 2300646"/>
              <a:gd name="connsiteY5" fmla="*/ 1550002 h 2369152"/>
              <a:gd name="connsiteX6" fmla="*/ 2072046 w 2300646"/>
              <a:gd name="connsiteY6" fmla="*/ 1550002 h 2369152"/>
              <a:gd name="connsiteX7" fmla="*/ 2300646 w 2300646"/>
              <a:gd name="connsiteY7" fmla="*/ 1740502 h 2369152"/>
              <a:gd name="connsiteX8" fmla="*/ 1833921 w 2300646"/>
              <a:gd name="connsiteY8" fmla="*/ 1873852 h 2369152"/>
              <a:gd name="connsiteX9" fmla="*/ 2005371 w 2300646"/>
              <a:gd name="connsiteY9" fmla="*/ 2121502 h 2369152"/>
              <a:gd name="connsiteX10" fmla="*/ 1729146 w 2300646"/>
              <a:gd name="connsiteY10" fmla="*/ 1988152 h 2369152"/>
              <a:gd name="connsiteX11" fmla="*/ 1538646 w 2300646"/>
              <a:gd name="connsiteY11" fmla="*/ 2369152 h 2369152"/>
              <a:gd name="connsiteX12" fmla="*/ 1310046 w 2300646"/>
              <a:gd name="connsiteY12" fmla="*/ 2150077 h 2369152"/>
              <a:gd name="connsiteX13" fmla="*/ 1443396 w 2300646"/>
              <a:gd name="connsiteY13" fmla="*/ 1788127 h 2369152"/>
              <a:gd name="connsiteX14" fmla="*/ 919521 w 2300646"/>
              <a:gd name="connsiteY14" fmla="*/ 1207102 h 2369152"/>
              <a:gd name="connsiteX15" fmla="*/ 410353 w 2300646"/>
              <a:gd name="connsiteY15" fmla="*/ 2322212 h 2369152"/>
              <a:gd name="connsiteX16" fmla="*/ 288586 w 2300646"/>
              <a:gd name="connsiteY16" fmla="*/ 2052845 h 2369152"/>
              <a:gd name="connsiteX17" fmla="*/ 515813 w 2300646"/>
              <a:gd name="connsiteY17" fmla="*/ 767428 h 2369152"/>
              <a:gd name="connsiteX18" fmla="*/ 6569 w 2300646"/>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24119 w 2305244"/>
              <a:gd name="connsiteY14" fmla="*/ 1207102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73597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513830 w 2305244"/>
              <a:gd name="connsiteY13" fmla="*/ 1784469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50914 w 2305244"/>
              <a:gd name="connsiteY5" fmla="*/ 1597551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32752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24192 w 2305244"/>
              <a:gd name="connsiteY17" fmla="*/ 1641442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02246 w 2305244"/>
              <a:gd name="connsiteY17" fmla="*/ 1579262 h 2369152"/>
              <a:gd name="connsiteX0" fmla="*/ 2275983 w 2296406"/>
              <a:gd name="connsiteY0" fmla="*/ 1747817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7707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57695 w 2296406"/>
              <a:gd name="connsiteY0" fmla="*/ 1755133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9145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80482 w 2296406"/>
              <a:gd name="connsiteY5" fmla="*/ 2120816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54521"/>
              <a:gd name="connsiteX1" fmla="*/ 1838519 w 2296406"/>
              <a:gd name="connsiteY1" fmla="*/ 1873852 h 2354521"/>
              <a:gd name="connsiteX2" fmla="*/ 2009969 w 2296406"/>
              <a:gd name="connsiteY2" fmla="*/ 2121502 h 2354521"/>
              <a:gd name="connsiteX3" fmla="*/ 1733744 w 2296406"/>
              <a:gd name="connsiteY3" fmla="*/ 1988152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38519 w 2296406"/>
              <a:gd name="connsiteY1" fmla="*/ 1873852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91681 w 2296406"/>
              <a:gd name="connsiteY2" fmla="*/ 2136133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42887 w 2296406"/>
              <a:gd name="connsiteY2" fmla="*/ 2194655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3889 w 2296406"/>
              <a:gd name="connsiteY1" fmla="*/ 183727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7546 w 2296406"/>
              <a:gd name="connsiteY1" fmla="*/ 1826304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96406" h="2354521">
                <a:moveTo>
                  <a:pt x="2279640" y="1747818"/>
                </a:moveTo>
                <a:lnTo>
                  <a:pt x="1827546" y="1826304"/>
                </a:lnTo>
                <a:cubicBezTo>
                  <a:pt x="1873723" y="1907635"/>
                  <a:pt x="1985737" y="2047488"/>
                  <a:pt x="1955104" y="2095900"/>
                </a:cubicBezTo>
                <a:cubicBezTo>
                  <a:pt x="1897166" y="2139232"/>
                  <a:pt x="1773393" y="2006999"/>
                  <a:pt x="1682537" y="1962549"/>
                </a:cubicBezTo>
                <a:lnTo>
                  <a:pt x="1528613" y="2354521"/>
                </a:lnTo>
                <a:lnTo>
                  <a:pt x="1380482" y="2120816"/>
                </a:lnTo>
                <a:lnTo>
                  <a:pt x="1495542" y="1788127"/>
                </a:lnTo>
                <a:lnTo>
                  <a:pt x="909489" y="1225390"/>
                </a:lnTo>
                <a:lnTo>
                  <a:pt x="414951" y="2322212"/>
                </a:lnTo>
                <a:lnTo>
                  <a:pt x="293184" y="2052845"/>
                </a:lnTo>
                <a:lnTo>
                  <a:pt x="520411" y="767428"/>
                </a:lnTo>
                <a:cubicBezTo>
                  <a:pt x="325060" y="542715"/>
                  <a:pt x="-71458" y="102202"/>
                  <a:pt x="11167" y="5505"/>
                </a:cubicBezTo>
                <a:cubicBezTo>
                  <a:pt x="111065" y="-52229"/>
                  <a:pt x="554777" y="358209"/>
                  <a:pt x="771719" y="578452"/>
                </a:cubicBezTo>
                <a:lnTo>
                  <a:pt x="2041440" y="514597"/>
                </a:lnTo>
                <a:lnTo>
                  <a:pt x="2296406" y="662729"/>
                </a:lnTo>
                <a:lnTo>
                  <a:pt x="1124906" y="1004182"/>
                </a:lnTo>
                <a:lnTo>
                  <a:pt x="1676517" y="1608523"/>
                </a:lnTo>
                <a:cubicBezTo>
                  <a:pt x="1795262" y="1589016"/>
                  <a:pt x="2094931" y="1557316"/>
                  <a:pt x="2094931" y="1557316"/>
                </a:cubicBezTo>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4" name="Block Arc 10">
            <a:extLst>
              <a:ext uri="{FF2B5EF4-FFF2-40B4-BE49-F238E27FC236}">
                <a16:creationId xmlns:a16="http://schemas.microsoft.com/office/drawing/2014/main" id="{5349B15A-F8E9-A9B4-DE56-65CC0E9E0EFD}"/>
              </a:ext>
            </a:extLst>
          </p:cNvPr>
          <p:cNvSpPr/>
          <p:nvPr/>
        </p:nvSpPr>
        <p:spPr>
          <a:xfrm>
            <a:off x="9478711" y="4760288"/>
            <a:ext cx="614525" cy="416246"/>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05" name="Freeform 55">
            <a:extLst>
              <a:ext uri="{FF2B5EF4-FFF2-40B4-BE49-F238E27FC236}">
                <a16:creationId xmlns:a16="http://schemas.microsoft.com/office/drawing/2014/main" id="{C242E373-1D9D-2664-EACF-F50FB63B2BF3}"/>
              </a:ext>
            </a:extLst>
          </p:cNvPr>
          <p:cNvSpPr/>
          <p:nvPr/>
        </p:nvSpPr>
        <p:spPr>
          <a:xfrm>
            <a:off x="2942843" y="2483064"/>
            <a:ext cx="316162" cy="774705"/>
          </a:xfrm>
          <a:custGeom>
            <a:avLst/>
            <a:gdLst/>
            <a:ahLst/>
            <a:cxnLst/>
            <a:rect l="l" t="t" r="r" b="b"/>
            <a:pathLst>
              <a:path w="1060423" h="2598393">
                <a:moveTo>
                  <a:pt x="511607" y="1989888"/>
                </a:moveTo>
                <a:cubicBezTo>
                  <a:pt x="421916" y="2038892"/>
                  <a:pt x="392123" y="2248491"/>
                  <a:pt x="577615" y="2379095"/>
                </a:cubicBezTo>
                <a:cubicBezTo>
                  <a:pt x="531205" y="2257454"/>
                  <a:pt x="562054" y="2197447"/>
                  <a:pt x="592034" y="2136572"/>
                </a:cubicBezTo>
                <a:cubicBezTo>
                  <a:pt x="592534" y="2167519"/>
                  <a:pt x="560915" y="2234057"/>
                  <a:pt x="638675" y="2272816"/>
                </a:cubicBezTo>
                <a:cubicBezTo>
                  <a:pt x="602283" y="2156226"/>
                  <a:pt x="756001" y="2119500"/>
                  <a:pt x="594605" y="1990756"/>
                </a:cubicBezTo>
                <a:cubicBezTo>
                  <a:pt x="828052" y="2024484"/>
                  <a:pt x="759407" y="2143283"/>
                  <a:pt x="814896" y="2262952"/>
                </a:cubicBezTo>
                <a:cubicBezTo>
                  <a:pt x="774295" y="2270013"/>
                  <a:pt x="715464" y="2161619"/>
                  <a:pt x="728685" y="2212952"/>
                </a:cubicBezTo>
                <a:cubicBezTo>
                  <a:pt x="798068" y="2415798"/>
                  <a:pt x="590532" y="2421590"/>
                  <a:pt x="656442" y="2598393"/>
                </a:cubicBezTo>
                <a:cubicBezTo>
                  <a:pt x="451592" y="2586815"/>
                  <a:pt x="511509" y="2396411"/>
                  <a:pt x="415171" y="2350110"/>
                </a:cubicBezTo>
                <a:cubicBezTo>
                  <a:pt x="389023" y="2345435"/>
                  <a:pt x="357666" y="2366802"/>
                  <a:pt x="415723" y="2461957"/>
                </a:cubicBezTo>
                <a:cubicBezTo>
                  <a:pt x="77590" y="2209980"/>
                  <a:pt x="314998" y="2004011"/>
                  <a:pt x="511607" y="1989888"/>
                </a:cubicBezTo>
                <a:close/>
                <a:moveTo>
                  <a:pt x="344786" y="1884983"/>
                </a:moveTo>
                <a:lnTo>
                  <a:pt x="722598" y="1884983"/>
                </a:lnTo>
                <a:cubicBezTo>
                  <a:pt x="716460" y="1906965"/>
                  <a:pt x="711917" y="1928321"/>
                  <a:pt x="707988" y="1948728"/>
                </a:cubicBezTo>
                <a:lnTo>
                  <a:pt x="357819" y="1948059"/>
                </a:lnTo>
                <a:close/>
                <a:moveTo>
                  <a:pt x="530212" y="651224"/>
                </a:moveTo>
                <a:cubicBezTo>
                  <a:pt x="585486" y="651224"/>
                  <a:pt x="630294" y="696033"/>
                  <a:pt x="630294" y="751307"/>
                </a:cubicBezTo>
                <a:cubicBezTo>
                  <a:pt x="630294" y="806581"/>
                  <a:pt x="585486" y="851389"/>
                  <a:pt x="530212" y="851389"/>
                </a:cubicBezTo>
                <a:cubicBezTo>
                  <a:pt x="474938" y="851389"/>
                  <a:pt x="430129" y="806581"/>
                  <a:pt x="430129" y="751307"/>
                </a:cubicBezTo>
                <a:cubicBezTo>
                  <a:pt x="430129" y="696033"/>
                  <a:pt x="474938" y="651224"/>
                  <a:pt x="530212" y="651224"/>
                </a:cubicBezTo>
                <a:close/>
                <a:moveTo>
                  <a:pt x="530212" y="551141"/>
                </a:moveTo>
                <a:cubicBezTo>
                  <a:pt x="419664" y="551141"/>
                  <a:pt x="330046" y="640759"/>
                  <a:pt x="330046" y="751307"/>
                </a:cubicBezTo>
                <a:cubicBezTo>
                  <a:pt x="330046" y="861855"/>
                  <a:pt x="419664" y="951472"/>
                  <a:pt x="530212" y="951472"/>
                </a:cubicBezTo>
                <a:cubicBezTo>
                  <a:pt x="640760" y="951472"/>
                  <a:pt x="730377" y="861855"/>
                  <a:pt x="730377" y="751307"/>
                </a:cubicBezTo>
                <a:cubicBezTo>
                  <a:pt x="730377" y="640759"/>
                  <a:pt x="640760" y="551141"/>
                  <a:pt x="530212" y="551141"/>
                </a:cubicBezTo>
                <a:close/>
                <a:moveTo>
                  <a:pt x="286245" y="353827"/>
                </a:moveTo>
                <a:cubicBezTo>
                  <a:pt x="438132" y="439406"/>
                  <a:pt x="623290" y="440561"/>
                  <a:pt x="776100" y="356932"/>
                </a:cubicBezTo>
                <a:cubicBezTo>
                  <a:pt x="941305" y="720175"/>
                  <a:pt x="898096" y="1115325"/>
                  <a:pt x="825241" y="1447764"/>
                </a:cubicBezTo>
                <a:lnTo>
                  <a:pt x="1060423" y="1673413"/>
                </a:lnTo>
                <a:lnTo>
                  <a:pt x="1021935" y="1978110"/>
                </a:lnTo>
                <a:lnTo>
                  <a:pt x="745125" y="1786699"/>
                </a:lnTo>
                <a:lnTo>
                  <a:pt x="734250" y="1834148"/>
                </a:lnTo>
                <a:lnTo>
                  <a:pt x="332991" y="1834148"/>
                </a:lnTo>
                <a:cubicBezTo>
                  <a:pt x="330005" y="1820736"/>
                  <a:pt x="326662" y="1807037"/>
                  <a:pt x="323192" y="1793020"/>
                </a:cubicBezTo>
                <a:lnTo>
                  <a:pt x="38489" y="1989888"/>
                </a:lnTo>
                <a:lnTo>
                  <a:pt x="0" y="1685191"/>
                </a:lnTo>
                <a:lnTo>
                  <a:pt x="237343" y="1457469"/>
                </a:lnTo>
                <a:lnTo>
                  <a:pt x="238009" y="1459571"/>
                </a:lnTo>
                <a:lnTo>
                  <a:pt x="242012" y="1446515"/>
                </a:lnTo>
                <a:cubicBezTo>
                  <a:pt x="171205" y="1115067"/>
                  <a:pt x="127758" y="714059"/>
                  <a:pt x="286245" y="353827"/>
                </a:cubicBezTo>
                <a:close/>
                <a:moveTo>
                  <a:pt x="527942" y="0"/>
                </a:moveTo>
                <a:cubicBezTo>
                  <a:pt x="622760" y="95693"/>
                  <a:pt x="695048" y="196745"/>
                  <a:pt x="748164" y="301374"/>
                </a:cubicBezTo>
                <a:cubicBezTo>
                  <a:pt x="612692" y="376844"/>
                  <a:pt x="447588" y="375495"/>
                  <a:pt x="312997" y="298024"/>
                </a:cubicBezTo>
                <a:cubicBezTo>
                  <a:pt x="364591" y="193505"/>
                  <a:pt x="435080" y="93397"/>
                  <a:pt x="52794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6" name="Round Same Side Corner Rectangle 36">
            <a:extLst>
              <a:ext uri="{FF2B5EF4-FFF2-40B4-BE49-F238E27FC236}">
                <a16:creationId xmlns:a16="http://schemas.microsoft.com/office/drawing/2014/main" id="{FEFC9CE6-B2F7-6252-6336-A127864865F4}"/>
              </a:ext>
            </a:extLst>
          </p:cNvPr>
          <p:cNvSpPr/>
          <p:nvPr/>
        </p:nvSpPr>
        <p:spPr>
          <a:xfrm>
            <a:off x="7728843" y="2641412"/>
            <a:ext cx="579306" cy="458009"/>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07" name="Oval 21">
            <a:extLst>
              <a:ext uri="{FF2B5EF4-FFF2-40B4-BE49-F238E27FC236}">
                <a16:creationId xmlns:a16="http://schemas.microsoft.com/office/drawing/2014/main" id="{24074EAA-3576-979F-9705-42CE93BE0144}"/>
              </a:ext>
            </a:extLst>
          </p:cNvPr>
          <p:cNvSpPr>
            <a:spLocks noChangeAspect="1"/>
          </p:cNvSpPr>
          <p:nvPr/>
        </p:nvSpPr>
        <p:spPr>
          <a:xfrm>
            <a:off x="5571643" y="4727952"/>
            <a:ext cx="476931" cy="480914"/>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08" name="Oval 32">
            <a:extLst>
              <a:ext uri="{FF2B5EF4-FFF2-40B4-BE49-F238E27FC236}">
                <a16:creationId xmlns:a16="http://schemas.microsoft.com/office/drawing/2014/main" id="{63C0ED52-0CD2-65D6-6051-E6304F2AB150}"/>
              </a:ext>
            </a:extLst>
          </p:cNvPr>
          <p:cNvSpPr/>
          <p:nvPr/>
        </p:nvSpPr>
        <p:spPr>
          <a:xfrm>
            <a:off x="7827451" y="4695247"/>
            <a:ext cx="454128" cy="546324"/>
          </a:xfrm>
          <a:custGeom>
            <a:avLst/>
            <a:gdLst/>
            <a:ahLst/>
            <a:cxnLst/>
            <a:rect l="l" t="t" r="r" b="b"/>
            <a:pathLst>
              <a:path w="2671236" h="3213546">
                <a:moveTo>
                  <a:pt x="1336943" y="151152"/>
                </a:moveTo>
                <a:cubicBezTo>
                  <a:pt x="1223677" y="151152"/>
                  <a:pt x="1131857" y="242973"/>
                  <a:pt x="1131857" y="356239"/>
                </a:cubicBezTo>
                <a:cubicBezTo>
                  <a:pt x="1131857" y="469506"/>
                  <a:pt x="1223677" y="561326"/>
                  <a:pt x="1336943" y="561326"/>
                </a:cubicBezTo>
                <a:cubicBezTo>
                  <a:pt x="1450210" y="561326"/>
                  <a:pt x="1542030" y="469506"/>
                  <a:pt x="1542030" y="356239"/>
                </a:cubicBezTo>
                <a:cubicBezTo>
                  <a:pt x="1542030" y="242973"/>
                  <a:pt x="1450210" y="151152"/>
                  <a:pt x="1336943" y="151152"/>
                </a:cubicBezTo>
                <a:close/>
                <a:moveTo>
                  <a:pt x="1336943" y="0"/>
                </a:moveTo>
                <a:cubicBezTo>
                  <a:pt x="1533689" y="0"/>
                  <a:pt x="1693182" y="159493"/>
                  <a:pt x="1693182" y="356239"/>
                </a:cubicBezTo>
                <a:cubicBezTo>
                  <a:pt x="1693182" y="499348"/>
                  <a:pt x="1608797" y="622748"/>
                  <a:pt x="1486649" y="678491"/>
                </a:cubicBezTo>
                <a:lnTo>
                  <a:pt x="1504985" y="861628"/>
                </a:lnTo>
                <a:lnTo>
                  <a:pt x="2050955" y="861628"/>
                </a:lnTo>
                <a:cubicBezTo>
                  <a:pt x="2073924" y="808095"/>
                  <a:pt x="2127168" y="770742"/>
                  <a:pt x="2189136" y="770742"/>
                </a:cubicBezTo>
                <a:cubicBezTo>
                  <a:pt x="2272476" y="770742"/>
                  <a:pt x="2340037" y="838303"/>
                  <a:pt x="2340037" y="921643"/>
                </a:cubicBezTo>
                <a:cubicBezTo>
                  <a:pt x="2340037" y="1004983"/>
                  <a:pt x="2272476" y="1072544"/>
                  <a:pt x="2189136" y="1072544"/>
                </a:cubicBezTo>
                <a:cubicBezTo>
                  <a:pt x="2127168" y="1072544"/>
                  <a:pt x="2073924" y="1035191"/>
                  <a:pt x="2050955" y="981658"/>
                </a:cubicBezTo>
                <a:lnTo>
                  <a:pt x="1517002" y="981658"/>
                </a:lnTo>
                <a:lnTo>
                  <a:pt x="1678124" y="2590970"/>
                </a:lnTo>
                <a:cubicBezTo>
                  <a:pt x="2063444" y="2451708"/>
                  <a:pt x="2360829" y="2287813"/>
                  <a:pt x="2381761" y="1860600"/>
                </a:cubicBezTo>
                <a:cubicBezTo>
                  <a:pt x="2329006" y="1862811"/>
                  <a:pt x="2276981" y="1871755"/>
                  <a:pt x="2228094" y="1886075"/>
                </a:cubicBezTo>
                <a:cubicBezTo>
                  <a:pt x="2324645" y="1771974"/>
                  <a:pt x="2415523" y="1665436"/>
                  <a:pt x="2449665" y="1504055"/>
                </a:cubicBezTo>
                <a:cubicBezTo>
                  <a:pt x="2485699" y="1663545"/>
                  <a:pt x="2574685" y="1764408"/>
                  <a:pt x="2671236" y="1886075"/>
                </a:cubicBezTo>
                <a:cubicBezTo>
                  <a:pt x="2622475" y="1872164"/>
                  <a:pt x="2568855" y="1862858"/>
                  <a:pt x="2513341" y="1860541"/>
                </a:cubicBezTo>
                <a:cubicBezTo>
                  <a:pt x="2486075" y="2436981"/>
                  <a:pt x="2151724" y="2992040"/>
                  <a:pt x="1522375" y="3040581"/>
                </a:cubicBezTo>
                <a:cubicBezTo>
                  <a:pt x="1427529" y="3119259"/>
                  <a:pt x="1392747" y="3155891"/>
                  <a:pt x="1336943" y="3213546"/>
                </a:cubicBezTo>
                <a:cubicBezTo>
                  <a:pt x="1284048" y="3153728"/>
                  <a:pt x="1252174" y="3120936"/>
                  <a:pt x="1157234" y="3046101"/>
                </a:cubicBezTo>
                <a:cubicBezTo>
                  <a:pt x="592479" y="2980043"/>
                  <a:pt x="187829" y="2438320"/>
                  <a:pt x="160409" y="1860193"/>
                </a:cubicBezTo>
                <a:cubicBezTo>
                  <a:pt x="105366" y="1862056"/>
                  <a:pt x="50978" y="1871143"/>
                  <a:pt x="0" y="1886075"/>
                </a:cubicBezTo>
                <a:cubicBezTo>
                  <a:pt x="96552" y="1771974"/>
                  <a:pt x="187429" y="1665436"/>
                  <a:pt x="221571" y="1504055"/>
                </a:cubicBezTo>
                <a:cubicBezTo>
                  <a:pt x="257605" y="1663545"/>
                  <a:pt x="346591" y="1764408"/>
                  <a:pt x="443143" y="1886075"/>
                </a:cubicBezTo>
                <a:cubicBezTo>
                  <a:pt x="396276" y="1872705"/>
                  <a:pt x="344922" y="1863589"/>
                  <a:pt x="291687" y="1860996"/>
                </a:cubicBezTo>
                <a:cubicBezTo>
                  <a:pt x="313360" y="2289054"/>
                  <a:pt x="617325" y="2454996"/>
                  <a:pt x="1001768" y="2593980"/>
                </a:cubicBezTo>
                <a:lnTo>
                  <a:pt x="1157883" y="981658"/>
                </a:lnTo>
                <a:lnTo>
                  <a:pt x="666108" y="981658"/>
                </a:lnTo>
                <a:cubicBezTo>
                  <a:pt x="643139" y="1035191"/>
                  <a:pt x="589896" y="1072543"/>
                  <a:pt x="527928" y="1072543"/>
                </a:cubicBezTo>
                <a:cubicBezTo>
                  <a:pt x="444588" y="1072543"/>
                  <a:pt x="377027" y="1004982"/>
                  <a:pt x="377027" y="921642"/>
                </a:cubicBezTo>
                <a:cubicBezTo>
                  <a:pt x="377027" y="838302"/>
                  <a:pt x="444588" y="770741"/>
                  <a:pt x="527928" y="770741"/>
                </a:cubicBezTo>
                <a:cubicBezTo>
                  <a:pt x="589896" y="770741"/>
                  <a:pt x="643141" y="808095"/>
                  <a:pt x="666110" y="861628"/>
                </a:cubicBezTo>
                <a:lnTo>
                  <a:pt x="1169505" y="861628"/>
                </a:lnTo>
                <a:lnTo>
                  <a:pt x="1187237" y="678491"/>
                </a:lnTo>
                <a:cubicBezTo>
                  <a:pt x="1065090" y="622748"/>
                  <a:pt x="980704" y="499348"/>
                  <a:pt x="980704" y="356239"/>
                </a:cubicBezTo>
                <a:cubicBezTo>
                  <a:pt x="980704" y="159493"/>
                  <a:pt x="1140198" y="0"/>
                  <a:pt x="133694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955700" y="1584000"/>
            <a:ext cx="10280800" cy="1030000"/>
          </a:xfrm>
          <a:prstGeom prst="rect">
            <a:avLst/>
          </a:prstGeom>
          <a:noFill/>
          <a:ln>
            <a:noFill/>
          </a:ln>
        </p:spPr>
        <p:txBody>
          <a:bodyPr spcFirstLastPara="1" wrap="square" lIns="121900" tIns="121900" rIns="121900" bIns="121900" anchor="t" anchorCtr="0">
            <a:noAutofit/>
          </a:bodyPr>
          <a:lstStyle/>
          <a:p>
            <a:pPr algn="r" rtl="1"/>
            <a:r>
              <a:rPr lang="fa-IR" sz="1867" dirty="0">
                <a:solidFill>
                  <a:schemeClr val="bg1"/>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6823520" y="4114315"/>
            <a:ext cx="632392" cy="735055"/>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01" name="Google Shape;1201;p70"/>
          <p:cNvGrpSpPr/>
          <p:nvPr/>
        </p:nvGrpSpPr>
        <p:grpSpPr>
          <a:xfrm>
            <a:off x="7641729" y="3085787"/>
            <a:ext cx="740871" cy="742708"/>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06" name="Google Shape;1206;p70"/>
          <p:cNvGrpSpPr/>
          <p:nvPr/>
        </p:nvGrpSpPr>
        <p:grpSpPr>
          <a:xfrm>
            <a:off x="8476886" y="3091794"/>
            <a:ext cx="776765" cy="711828"/>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09" name="Google Shape;1209;p70"/>
          <p:cNvGrpSpPr/>
          <p:nvPr/>
        </p:nvGrpSpPr>
        <p:grpSpPr>
          <a:xfrm>
            <a:off x="7622856" y="4104946"/>
            <a:ext cx="778613" cy="753793"/>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13" name="Google Shape;1213;p70"/>
          <p:cNvGrpSpPr/>
          <p:nvPr/>
        </p:nvGrpSpPr>
        <p:grpSpPr>
          <a:xfrm>
            <a:off x="8469232" y="4145195"/>
            <a:ext cx="786531" cy="673293"/>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16" name="Google Shape;1216;p70"/>
          <p:cNvGrpSpPr/>
          <p:nvPr/>
        </p:nvGrpSpPr>
        <p:grpSpPr>
          <a:xfrm>
            <a:off x="7636186" y="5101334"/>
            <a:ext cx="751956" cy="756169"/>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21" name="Google Shape;1221;p70"/>
          <p:cNvGrpSpPr/>
          <p:nvPr/>
        </p:nvGrpSpPr>
        <p:grpSpPr>
          <a:xfrm>
            <a:off x="6720849" y="5105949"/>
            <a:ext cx="837735" cy="784673"/>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26" name="Google Shape;1226;p70"/>
          <p:cNvGrpSpPr/>
          <p:nvPr/>
        </p:nvGrpSpPr>
        <p:grpSpPr>
          <a:xfrm>
            <a:off x="8514894" y="5085369"/>
            <a:ext cx="742717" cy="750363"/>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32" name="Google Shape;1232;p70"/>
          <p:cNvGrpSpPr/>
          <p:nvPr/>
        </p:nvGrpSpPr>
        <p:grpSpPr>
          <a:xfrm>
            <a:off x="5898371" y="3121284"/>
            <a:ext cx="690579" cy="690579"/>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37" name="Google Shape;1237;p70"/>
          <p:cNvGrpSpPr/>
          <p:nvPr/>
        </p:nvGrpSpPr>
        <p:grpSpPr>
          <a:xfrm>
            <a:off x="4921119" y="3121415"/>
            <a:ext cx="782648" cy="69032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41" name="Google Shape;1241;p70"/>
          <p:cNvGrpSpPr/>
          <p:nvPr/>
        </p:nvGrpSpPr>
        <p:grpSpPr>
          <a:xfrm>
            <a:off x="4951814" y="4136534"/>
            <a:ext cx="721257" cy="690617"/>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48" name="Google Shape;1248;p70"/>
          <p:cNvGrpSpPr/>
          <p:nvPr/>
        </p:nvGrpSpPr>
        <p:grpSpPr>
          <a:xfrm>
            <a:off x="5886205" y="4136478"/>
            <a:ext cx="714907" cy="690729"/>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56" name="Google Shape;1256;p70"/>
          <p:cNvGrpSpPr/>
          <p:nvPr/>
        </p:nvGrpSpPr>
        <p:grpSpPr>
          <a:xfrm>
            <a:off x="2602251" y="4594384"/>
            <a:ext cx="1287135" cy="179481"/>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61" name="Google Shape;1261;p70"/>
          <p:cNvGrpSpPr/>
          <p:nvPr/>
        </p:nvGrpSpPr>
        <p:grpSpPr>
          <a:xfrm>
            <a:off x="2602251" y="4054769"/>
            <a:ext cx="1280211" cy="385563"/>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65" name="Google Shape;1265;p70"/>
          <p:cNvGrpSpPr/>
          <p:nvPr/>
        </p:nvGrpSpPr>
        <p:grpSpPr>
          <a:xfrm>
            <a:off x="1280247" y="4393867"/>
            <a:ext cx="1082004" cy="336779"/>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69" name="Google Shape;1269;p70"/>
          <p:cNvGrpSpPr/>
          <p:nvPr/>
        </p:nvGrpSpPr>
        <p:grpSpPr>
          <a:xfrm>
            <a:off x="2602251" y="3612411"/>
            <a:ext cx="1286880" cy="288307"/>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272" name="Google Shape;1272;p70"/>
          <p:cNvSpPr/>
          <p:nvPr/>
        </p:nvSpPr>
        <p:spPr>
          <a:xfrm>
            <a:off x="1277913" y="4018786"/>
            <a:ext cx="1080824" cy="257311"/>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273" name="Google Shape;1273;p70"/>
          <p:cNvGrpSpPr/>
          <p:nvPr/>
        </p:nvGrpSpPr>
        <p:grpSpPr>
          <a:xfrm>
            <a:off x="1279006" y="3112916"/>
            <a:ext cx="2612055" cy="278379"/>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78" name="Google Shape;1278;p70"/>
          <p:cNvGrpSpPr/>
          <p:nvPr/>
        </p:nvGrpSpPr>
        <p:grpSpPr>
          <a:xfrm>
            <a:off x="2602251" y="5267469"/>
            <a:ext cx="1262068" cy="204267"/>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81" name="Google Shape;1281;p70"/>
          <p:cNvGrpSpPr/>
          <p:nvPr/>
        </p:nvGrpSpPr>
        <p:grpSpPr>
          <a:xfrm>
            <a:off x="2602252" y="4927917"/>
            <a:ext cx="1283009" cy="185503"/>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284" name="Google Shape;1284;p70" descr="Timeline background shape"/>
          <p:cNvSpPr/>
          <p:nvPr/>
        </p:nvSpPr>
        <p:spPr>
          <a:xfrm>
            <a:off x="2602251" y="5625788"/>
            <a:ext cx="1280400" cy="204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285" name="Google Shape;1285;p70"/>
          <p:cNvGrpSpPr/>
          <p:nvPr/>
        </p:nvGrpSpPr>
        <p:grpSpPr>
          <a:xfrm>
            <a:off x="1269111" y="4828804"/>
            <a:ext cx="1098451" cy="611984"/>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88" name="Google Shape;1288;p70"/>
          <p:cNvGrpSpPr/>
          <p:nvPr/>
        </p:nvGrpSpPr>
        <p:grpSpPr>
          <a:xfrm>
            <a:off x="4075739" y="3118897"/>
            <a:ext cx="695352" cy="695352"/>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91" name="Google Shape;1291;p70"/>
          <p:cNvGrpSpPr/>
          <p:nvPr/>
        </p:nvGrpSpPr>
        <p:grpSpPr>
          <a:xfrm>
            <a:off x="4068059" y="4126487"/>
            <a:ext cx="710711" cy="710711"/>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94" name="Google Shape;1294;p70"/>
          <p:cNvGrpSpPr/>
          <p:nvPr/>
        </p:nvGrpSpPr>
        <p:grpSpPr>
          <a:xfrm>
            <a:off x="3968703" y="5030057"/>
            <a:ext cx="909424" cy="909424"/>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03" name="Google Shape;1303;p70"/>
          <p:cNvGrpSpPr/>
          <p:nvPr/>
        </p:nvGrpSpPr>
        <p:grpSpPr>
          <a:xfrm>
            <a:off x="5920035" y="5158979"/>
            <a:ext cx="674200" cy="672008"/>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25" name="Google Shape;1325;p70"/>
          <p:cNvGrpSpPr/>
          <p:nvPr/>
        </p:nvGrpSpPr>
        <p:grpSpPr>
          <a:xfrm>
            <a:off x="6736837" y="3065149"/>
            <a:ext cx="756992" cy="802848"/>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30" name="Google Shape;1330;p70"/>
          <p:cNvGrpSpPr/>
          <p:nvPr/>
        </p:nvGrpSpPr>
        <p:grpSpPr>
          <a:xfrm>
            <a:off x="4970077" y="5140773"/>
            <a:ext cx="677497" cy="677273"/>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43" name="Google Shape;1343;p70"/>
          <p:cNvGrpSpPr/>
          <p:nvPr/>
        </p:nvGrpSpPr>
        <p:grpSpPr>
          <a:xfrm>
            <a:off x="1278784" y="5558831"/>
            <a:ext cx="1078969" cy="267789"/>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46" name="Google Shape;1346;p70"/>
          <p:cNvGrpSpPr/>
          <p:nvPr/>
        </p:nvGrpSpPr>
        <p:grpSpPr>
          <a:xfrm>
            <a:off x="1290064" y="3541340"/>
            <a:ext cx="1056561" cy="359921"/>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350" name="Google Shape;1350;p70"/>
          <p:cNvSpPr/>
          <p:nvPr/>
        </p:nvSpPr>
        <p:spPr>
          <a:xfrm>
            <a:off x="9868400" y="3134230"/>
            <a:ext cx="247213" cy="125341"/>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1" name="Google Shape;1351;p70"/>
          <p:cNvSpPr/>
          <p:nvPr/>
        </p:nvSpPr>
        <p:spPr>
          <a:xfrm>
            <a:off x="9467673" y="3110767"/>
            <a:ext cx="229028" cy="172264"/>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2" name="Google Shape;1352;p70"/>
          <p:cNvSpPr/>
          <p:nvPr/>
        </p:nvSpPr>
        <p:spPr>
          <a:xfrm>
            <a:off x="10297391" y="3119373"/>
            <a:ext cx="223751" cy="155703"/>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3" name="Google Shape;1353;p70"/>
          <p:cNvSpPr/>
          <p:nvPr/>
        </p:nvSpPr>
        <p:spPr>
          <a:xfrm>
            <a:off x="10690332" y="3110767"/>
            <a:ext cx="218473" cy="172264"/>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354" name="Google Shape;1354;p70"/>
          <p:cNvGrpSpPr/>
          <p:nvPr/>
        </p:nvGrpSpPr>
        <p:grpSpPr>
          <a:xfrm>
            <a:off x="9471205" y="3400750"/>
            <a:ext cx="221964" cy="188663"/>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57" name="Google Shape;1357;p70"/>
          <p:cNvGrpSpPr/>
          <p:nvPr/>
        </p:nvGrpSpPr>
        <p:grpSpPr>
          <a:xfrm>
            <a:off x="9883663" y="3435049"/>
            <a:ext cx="216687" cy="120065"/>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0" name="Google Shape;1360;p70"/>
          <p:cNvGrpSpPr/>
          <p:nvPr/>
        </p:nvGrpSpPr>
        <p:grpSpPr>
          <a:xfrm>
            <a:off x="10312614" y="3435049"/>
            <a:ext cx="193305" cy="120065"/>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3" name="Google Shape;1363;p70"/>
          <p:cNvGrpSpPr/>
          <p:nvPr/>
        </p:nvGrpSpPr>
        <p:grpSpPr>
          <a:xfrm>
            <a:off x="10705270" y="3411303"/>
            <a:ext cx="188596" cy="167556"/>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6" name="Google Shape;1366;p70"/>
          <p:cNvGrpSpPr/>
          <p:nvPr/>
        </p:nvGrpSpPr>
        <p:grpSpPr>
          <a:xfrm>
            <a:off x="9924622" y="3974514"/>
            <a:ext cx="134769" cy="143527"/>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9" name="Google Shape;1369;p70"/>
          <p:cNvGrpSpPr/>
          <p:nvPr/>
        </p:nvGrpSpPr>
        <p:grpSpPr>
          <a:xfrm>
            <a:off x="10314539" y="3974798"/>
            <a:ext cx="161156" cy="142957"/>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72" name="Google Shape;1372;p70"/>
          <p:cNvGrpSpPr/>
          <p:nvPr/>
        </p:nvGrpSpPr>
        <p:grpSpPr>
          <a:xfrm>
            <a:off x="10752763" y="3978817"/>
            <a:ext cx="93608" cy="134921"/>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75" name="Google Shape;1375;p70"/>
          <p:cNvGrpSpPr/>
          <p:nvPr/>
        </p:nvGrpSpPr>
        <p:grpSpPr>
          <a:xfrm>
            <a:off x="9461501" y="3999679"/>
            <a:ext cx="241368" cy="93195"/>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79" name="Google Shape;1379;p70"/>
          <p:cNvGrpSpPr/>
          <p:nvPr/>
        </p:nvGrpSpPr>
        <p:grpSpPr>
          <a:xfrm>
            <a:off x="10687977" y="3720433"/>
            <a:ext cx="223183" cy="118929"/>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83" name="Google Shape;1383;p70"/>
          <p:cNvGrpSpPr/>
          <p:nvPr/>
        </p:nvGrpSpPr>
        <p:grpSpPr>
          <a:xfrm>
            <a:off x="10283850" y="3725019"/>
            <a:ext cx="222532" cy="109756"/>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87" name="Google Shape;1387;p70"/>
          <p:cNvGrpSpPr/>
          <p:nvPr/>
        </p:nvGrpSpPr>
        <p:grpSpPr>
          <a:xfrm>
            <a:off x="9498725" y="4263577"/>
            <a:ext cx="166920" cy="170479"/>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91" name="Google Shape;1391;p70"/>
          <p:cNvGrpSpPr/>
          <p:nvPr/>
        </p:nvGrpSpPr>
        <p:grpSpPr>
          <a:xfrm>
            <a:off x="9895070" y="4272952"/>
            <a:ext cx="193873" cy="151725"/>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394" name="Google Shape;1394;p70"/>
          <p:cNvSpPr/>
          <p:nvPr/>
        </p:nvSpPr>
        <p:spPr>
          <a:xfrm>
            <a:off x="10337677" y="4261629"/>
            <a:ext cx="114879" cy="174375"/>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5" name="Google Shape;1395;p70"/>
          <p:cNvSpPr/>
          <p:nvPr/>
        </p:nvSpPr>
        <p:spPr>
          <a:xfrm>
            <a:off x="10700844" y="5604409"/>
            <a:ext cx="197445" cy="217319"/>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6" name="Google Shape;1396;p70"/>
          <p:cNvSpPr/>
          <p:nvPr/>
        </p:nvSpPr>
        <p:spPr>
          <a:xfrm>
            <a:off x="9502786" y="4575370"/>
            <a:ext cx="158801" cy="217887"/>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7" name="Google Shape;1397;p70"/>
          <p:cNvSpPr/>
          <p:nvPr/>
        </p:nvSpPr>
        <p:spPr>
          <a:xfrm>
            <a:off x="9460082" y="5625516"/>
            <a:ext cx="244209" cy="175105"/>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8" name="Google Shape;1398;p70"/>
          <p:cNvSpPr/>
          <p:nvPr/>
        </p:nvSpPr>
        <p:spPr>
          <a:xfrm>
            <a:off x="9483179" y="4934374"/>
            <a:ext cx="198015" cy="15002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9" name="Google Shape;1399;p70"/>
          <p:cNvSpPr/>
          <p:nvPr/>
        </p:nvSpPr>
        <p:spPr>
          <a:xfrm>
            <a:off x="10328178" y="4910264"/>
            <a:ext cx="133877" cy="198241"/>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400" name="Google Shape;1400;p70"/>
          <p:cNvGrpSpPr/>
          <p:nvPr/>
        </p:nvGrpSpPr>
        <p:grpSpPr>
          <a:xfrm>
            <a:off x="9916828" y="4613078"/>
            <a:ext cx="150357" cy="142471"/>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03" name="Google Shape;1403;p70"/>
          <p:cNvGrpSpPr/>
          <p:nvPr/>
        </p:nvGrpSpPr>
        <p:grpSpPr>
          <a:xfrm>
            <a:off x="10316325" y="5265112"/>
            <a:ext cx="157583" cy="194995"/>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06" name="Google Shape;1406;p70"/>
          <p:cNvGrpSpPr/>
          <p:nvPr/>
        </p:nvGrpSpPr>
        <p:grpSpPr>
          <a:xfrm>
            <a:off x="9901077" y="5617193"/>
            <a:ext cx="181859" cy="191747"/>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409" name="Google Shape;1409;p70"/>
          <p:cNvSpPr/>
          <p:nvPr/>
        </p:nvSpPr>
        <p:spPr>
          <a:xfrm>
            <a:off x="9921415" y="5274164"/>
            <a:ext cx="141184" cy="176891"/>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0" name="Google Shape;1410;p70"/>
          <p:cNvSpPr/>
          <p:nvPr/>
        </p:nvSpPr>
        <p:spPr>
          <a:xfrm>
            <a:off x="10692970" y="4260369"/>
            <a:ext cx="213196" cy="176891"/>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1" name="Google Shape;1411;p70"/>
          <p:cNvSpPr/>
          <p:nvPr/>
        </p:nvSpPr>
        <p:spPr>
          <a:xfrm>
            <a:off x="9491988" y="5274164"/>
            <a:ext cx="180397" cy="176891"/>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412" name="Google Shape;1412;p70"/>
          <p:cNvGrpSpPr/>
          <p:nvPr/>
        </p:nvGrpSpPr>
        <p:grpSpPr>
          <a:xfrm>
            <a:off x="10733360" y="4902186"/>
            <a:ext cx="132416" cy="214396"/>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22" name="Google Shape;1422;p70"/>
          <p:cNvGrpSpPr/>
          <p:nvPr/>
        </p:nvGrpSpPr>
        <p:grpSpPr>
          <a:xfrm>
            <a:off x="10676246" y="5255695"/>
            <a:ext cx="246645" cy="213828"/>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25" name="Google Shape;1425;p70"/>
          <p:cNvGrpSpPr/>
          <p:nvPr/>
        </p:nvGrpSpPr>
        <p:grpSpPr>
          <a:xfrm>
            <a:off x="9902252" y="4944298"/>
            <a:ext cx="230685" cy="130172"/>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46" name="Google Shape;1446;p70"/>
          <p:cNvGrpSpPr/>
          <p:nvPr/>
        </p:nvGrpSpPr>
        <p:grpSpPr>
          <a:xfrm>
            <a:off x="10258169" y="5595894"/>
            <a:ext cx="283329" cy="234348"/>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525" name="Google Shape;1525;p70"/>
          <p:cNvSpPr/>
          <p:nvPr/>
        </p:nvSpPr>
        <p:spPr>
          <a:xfrm>
            <a:off x="10278893" y="4568089"/>
            <a:ext cx="232449" cy="232449"/>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6" name="Google Shape;1526;p70"/>
          <p:cNvSpPr/>
          <p:nvPr/>
        </p:nvSpPr>
        <p:spPr>
          <a:xfrm>
            <a:off x="10700568" y="4606513"/>
            <a:ext cx="198000" cy="155600"/>
          </a:xfrm>
          <a:prstGeom prst="stripedRightArrow">
            <a:avLst>
              <a:gd name="adj1" fmla="val 50000"/>
              <a:gd name="adj2" fmla="val 50000"/>
            </a:avLst>
          </a:pr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7" name="Google Shape;1527;p70"/>
          <p:cNvSpPr/>
          <p:nvPr/>
        </p:nvSpPr>
        <p:spPr>
          <a:xfrm>
            <a:off x="9503385" y="3701096"/>
            <a:ext cx="157600" cy="1576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8" name="Google Shape;1528;p70"/>
          <p:cNvSpPr/>
          <p:nvPr/>
        </p:nvSpPr>
        <p:spPr>
          <a:xfrm flipH="1">
            <a:off x="9913207" y="3701096"/>
            <a:ext cx="157600" cy="1576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9" name="Google Shape;1529;p70"/>
          <p:cNvSpPr txBox="1">
            <a:spLocks noGrp="1"/>
          </p:cNvSpPr>
          <p:nvPr>
            <p:ph type="title" idx="4294967295"/>
          </p:nvPr>
        </p:nvSpPr>
        <p:spPr>
          <a:xfrm>
            <a:off x="0" y="681038"/>
            <a:ext cx="10280650" cy="642937"/>
          </a:xfrm>
          <a:prstGeom prst="rect">
            <a:avLst/>
          </a:prstGeom>
        </p:spPr>
        <p:txBody>
          <a:bodyPr spcFirstLastPara="1" wrap="square" lIns="121900" tIns="121900" rIns="121900" bIns="121900" anchor="t" anchorCtr="0">
            <a:noAutofit/>
          </a:bodyPr>
          <a:lstStyle/>
          <a:p>
            <a:pPr algn="ctr"/>
            <a:r>
              <a:rPr lang="fa-IR" dirty="0">
                <a:solidFill>
                  <a:schemeClr val="lt1"/>
                </a:solidFill>
                <a:cs typeface="B Nazanin" panose="00000700000000000000" pitchFamily="2" charset="-78"/>
              </a:rPr>
              <a:t>از منابع گرافیکی قابل ویرایش ما استفاده کنید...</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1BB3ACD-39D6-4B07-B165-F979837486AA}"/>
              </a:ext>
            </a:extLst>
          </p:cNvPr>
          <p:cNvSpPr>
            <a:spLocks noGrp="1"/>
          </p:cNvSpPr>
          <p:nvPr>
            <p:ph type="body" sz="quarter" idx="10"/>
          </p:nvPr>
        </p:nvSpPr>
        <p:spPr/>
        <p:txBody>
          <a:bodyPr/>
          <a:lstStyle/>
          <a:p>
            <a:pPr rtl="1"/>
            <a:r>
              <a:rPr lang="fa-IR" dirty="0">
                <a:cs typeface="B Nazanin" panose="00000400000000000000" pitchFamily="2" charset="-78"/>
              </a:rPr>
              <a:t>سبک تیمی ما</a:t>
            </a:r>
            <a:endParaRPr lang="en-US" dirty="0">
              <a:cs typeface="B Nazanin" panose="00000400000000000000" pitchFamily="2" charset="-78"/>
            </a:endParaRPr>
          </a:p>
        </p:txBody>
      </p:sp>
      <p:sp>
        <p:nvSpPr>
          <p:cNvPr id="3" name="Rectangle 2">
            <a:extLst>
              <a:ext uri="{FF2B5EF4-FFF2-40B4-BE49-F238E27FC236}">
                <a16:creationId xmlns:a16="http://schemas.microsoft.com/office/drawing/2014/main" id="{643C3E9E-4EC3-4821-BCA4-B0D1D847EBF4}"/>
              </a:ext>
            </a:extLst>
          </p:cNvPr>
          <p:cNvSpPr/>
          <p:nvPr/>
        </p:nvSpPr>
        <p:spPr>
          <a:xfrm>
            <a:off x="896983" y="3869568"/>
            <a:ext cx="2124000" cy="504000"/>
          </a:xfrm>
          <a:prstGeom prst="rect">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800">
              <a:cs typeface="B Nazanin" panose="00000400000000000000" pitchFamily="2" charset="-78"/>
            </a:endParaRPr>
          </a:p>
        </p:txBody>
      </p:sp>
      <p:sp>
        <p:nvSpPr>
          <p:cNvPr id="4" name="Rectangle 3">
            <a:extLst>
              <a:ext uri="{FF2B5EF4-FFF2-40B4-BE49-F238E27FC236}">
                <a16:creationId xmlns:a16="http://schemas.microsoft.com/office/drawing/2014/main" id="{051932ED-1652-49F2-AA72-F2FDE7719792}"/>
              </a:ext>
            </a:extLst>
          </p:cNvPr>
          <p:cNvSpPr/>
          <p:nvPr/>
        </p:nvSpPr>
        <p:spPr>
          <a:xfrm>
            <a:off x="3650190" y="3869568"/>
            <a:ext cx="2124000" cy="504000"/>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800">
              <a:cs typeface="B Nazanin" panose="00000400000000000000" pitchFamily="2" charset="-78"/>
            </a:endParaRPr>
          </a:p>
        </p:txBody>
      </p:sp>
      <p:sp>
        <p:nvSpPr>
          <p:cNvPr id="5" name="Rectangle 4">
            <a:extLst>
              <a:ext uri="{FF2B5EF4-FFF2-40B4-BE49-F238E27FC236}">
                <a16:creationId xmlns:a16="http://schemas.microsoft.com/office/drawing/2014/main" id="{4629CB70-36B2-402F-B95A-7CFC8B8BCAA4}"/>
              </a:ext>
            </a:extLst>
          </p:cNvPr>
          <p:cNvSpPr/>
          <p:nvPr/>
        </p:nvSpPr>
        <p:spPr>
          <a:xfrm>
            <a:off x="6403397" y="3869568"/>
            <a:ext cx="2124000" cy="504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800">
              <a:cs typeface="B Nazanin" panose="00000400000000000000" pitchFamily="2" charset="-78"/>
            </a:endParaRPr>
          </a:p>
        </p:txBody>
      </p:sp>
      <p:sp>
        <p:nvSpPr>
          <p:cNvPr id="6" name="Rectangle 5">
            <a:extLst>
              <a:ext uri="{FF2B5EF4-FFF2-40B4-BE49-F238E27FC236}">
                <a16:creationId xmlns:a16="http://schemas.microsoft.com/office/drawing/2014/main" id="{5AB4FE4B-0371-4E51-9700-9A6B0A19032F}"/>
              </a:ext>
            </a:extLst>
          </p:cNvPr>
          <p:cNvSpPr/>
          <p:nvPr/>
        </p:nvSpPr>
        <p:spPr>
          <a:xfrm>
            <a:off x="9156603" y="3869568"/>
            <a:ext cx="2124000" cy="504000"/>
          </a:xfrm>
          <a:prstGeom prst="rect">
            <a:avLst/>
          </a:pr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800">
              <a:cs typeface="B Nazanin" panose="00000400000000000000" pitchFamily="2" charset="-78"/>
            </a:endParaRPr>
          </a:p>
        </p:txBody>
      </p:sp>
      <p:sp>
        <p:nvSpPr>
          <p:cNvPr id="7" name="Rectangle 8">
            <a:extLst>
              <a:ext uri="{FF2B5EF4-FFF2-40B4-BE49-F238E27FC236}">
                <a16:creationId xmlns:a16="http://schemas.microsoft.com/office/drawing/2014/main" id="{244FDFE5-080A-4A24-910B-F74E3769E550}"/>
              </a:ext>
            </a:extLst>
          </p:cNvPr>
          <p:cNvSpPr/>
          <p:nvPr/>
        </p:nvSpPr>
        <p:spPr>
          <a:xfrm>
            <a:off x="896983" y="4375960"/>
            <a:ext cx="2124000" cy="1512000"/>
          </a:xfrm>
          <a:custGeom>
            <a:avLst/>
            <a:gdLst>
              <a:gd name="connsiteX0" fmla="*/ 0 w 1944000"/>
              <a:gd name="connsiteY0" fmla="*/ 0 h 1584176"/>
              <a:gd name="connsiteX1" fmla="*/ 1944000 w 1944000"/>
              <a:gd name="connsiteY1" fmla="*/ 0 h 1584176"/>
              <a:gd name="connsiteX2" fmla="*/ 1944000 w 1944000"/>
              <a:gd name="connsiteY2" fmla="*/ 1584176 h 1584176"/>
              <a:gd name="connsiteX3" fmla="*/ 1260000 w 1944000"/>
              <a:gd name="connsiteY3" fmla="*/ 1584176 h 1584176"/>
              <a:gd name="connsiteX4" fmla="*/ 684000 w 1944000"/>
              <a:gd name="connsiteY4" fmla="*/ 1290771 h 1584176"/>
              <a:gd name="connsiteX5" fmla="*/ 684000 w 1944000"/>
              <a:gd name="connsiteY5" fmla="*/ 1584176 h 1584176"/>
              <a:gd name="connsiteX6" fmla="*/ 0 w 1944000"/>
              <a:gd name="connsiteY6" fmla="*/ 1584176 h 1584176"/>
              <a:gd name="connsiteX7" fmla="*/ 0 w 1944000"/>
              <a:gd name="connsiteY7" fmla="*/ 0 h 1584176"/>
              <a:gd name="connsiteX0" fmla="*/ 0 w 1944000"/>
              <a:gd name="connsiteY0" fmla="*/ 0 h 1584176"/>
              <a:gd name="connsiteX1" fmla="*/ 1944000 w 1944000"/>
              <a:gd name="connsiteY1" fmla="*/ 0 h 1584176"/>
              <a:gd name="connsiteX2" fmla="*/ 1944000 w 1944000"/>
              <a:gd name="connsiteY2" fmla="*/ 1584176 h 1584176"/>
              <a:gd name="connsiteX3" fmla="*/ 1260000 w 1944000"/>
              <a:gd name="connsiteY3" fmla="*/ 1584176 h 1584176"/>
              <a:gd name="connsiteX4" fmla="*/ 684000 w 1944000"/>
              <a:gd name="connsiteY4" fmla="*/ 1584176 h 1584176"/>
              <a:gd name="connsiteX5" fmla="*/ 0 w 1944000"/>
              <a:gd name="connsiteY5" fmla="*/ 1584176 h 1584176"/>
              <a:gd name="connsiteX6" fmla="*/ 0 w 1944000"/>
              <a:gd name="connsiteY6" fmla="*/ 0 h 1584176"/>
              <a:gd name="connsiteX0" fmla="*/ 0 w 1944000"/>
              <a:gd name="connsiteY0" fmla="*/ 0 h 1584176"/>
              <a:gd name="connsiteX1" fmla="*/ 1944000 w 1944000"/>
              <a:gd name="connsiteY1" fmla="*/ 0 h 1584176"/>
              <a:gd name="connsiteX2" fmla="*/ 1944000 w 1944000"/>
              <a:gd name="connsiteY2" fmla="*/ 1584176 h 1584176"/>
              <a:gd name="connsiteX3" fmla="*/ 1260000 w 1944000"/>
              <a:gd name="connsiteY3" fmla="*/ 1584176 h 1584176"/>
              <a:gd name="connsiteX4" fmla="*/ 0 w 1944000"/>
              <a:gd name="connsiteY4" fmla="*/ 1584176 h 1584176"/>
              <a:gd name="connsiteX5" fmla="*/ 0 w 1944000"/>
              <a:gd name="connsiteY5" fmla="*/ 0 h 1584176"/>
              <a:gd name="connsiteX0" fmla="*/ 0 w 1944000"/>
              <a:gd name="connsiteY0" fmla="*/ 0 h 1584176"/>
              <a:gd name="connsiteX1" fmla="*/ 1944000 w 1944000"/>
              <a:gd name="connsiteY1" fmla="*/ 0 h 1584176"/>
              <a:gd name="connsiteX2" fmla="*/ 1944000 w 1944000"/>
              <a:gd name="connsiteY2" fmla="*/ 1584176 h 1584176"/>
              <a:gd name="connsiteX3" fmla="*/ 0 w 1944000"/>
              <a:gd name="connsiteY3" fmla="*/ 1584176 h 1584176"/>
              <a:gd name="connsiteX4" fmla="*/ 0 w 1944000"/>
              <a:gd name="connsiteY4" fmla="*/ 0 h 1584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4000" h="1584176">
                <a:moveTo>
                  <a:pt x="0" y="0"/>
                </a:moveTo>
                <a:lnTo>
                  <a:pt x="1944000" y="0"/>
                </a:lnTo>
                <a:lnTo>
                  <a:pt x="1944000" y="1584176"/>
                </a:lnTo>
                <a:lnTo>
                  <a:pt x="0" y="1584176"/>
                </a:lnTo>
                <a:lnTo>
                  <a:pt x="0" y="0"/>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800">
              <a:cs typeface="B Nazanin" panose="00000400000000000000" pitchFamily="2" charset="-78"/>
            </a:endParaRPr>
          </a:p>
        </p:txBody>
      </p:sp>
      <p:sp>
        <p:nvSpPr>
          <p:cNvPr id="8" name="Rectangle 8">
            <a:extLst>
              <a:ext uri="{FF2B5EF4-FFF2-40B4-BE49-F238E27FC236}">
                <a16:creationId xmlns:a16="http://schemas.microsoft.com/office/drawing/2014/main" id="{5EBA7746-82E3-4615-B9BD-423CDE591D07}"/>
              </a:ext>
            </a:extLst>
          </p:cNvPr>
          <p:cNvSpPr/>
          <p:nvPr/>
        </p:nvSpPr>
        <p:spPr>
          <a:xfrm>
            <a:off x="3650190" y="4375960"/>
            <a:ext cx="2124000" cy="1512000"/>
          </a:xfrm>
          <a:custGeom>
            <a:avLst/>
            <a:gdLst>
              <a:gd name="connsiteX0" fmla="*/ 0 w 1944000"/>
              <a:gd name="connsiteY0" fmla="*/ 0 h 1584176"/>
              <a:gd name="connsiteX1" fmla="*/ 1944000 w 1944000"/>
              <a:gd name="connsiteY1" fmla="*/ 0 h 1584176"/>
              <a:gd name="connsiteX2" fmla="*/ 1944000 w 1944000"/>
              <a:gd name="connsiteY2" fmla="*/ 1584176 h 1584176"/>
              <a:gd name="connsiteX3" fmla="*/ 1260000 w 1944000"/>
              <a:gd name="connsiteY3" fmla="*/ 1584176 h 1584176"/>
              <a:gd name="connsiteX4" fmla="*/ 684000 w 1944000"/>
              <a:gd name="connsiteY4" fmla="*/ 1290771 h 1584176"/>
              <a:gd name="connsiteX5" fmla="*/ 684000 w 1944000"/>
              <a:gd name="connsiteY5" fmla="*/ 1584176 h 1584176"/>
              <a:gd name="connsiteX6" fmla="*/ 0 w 1944000"/>
              <a:gd name="connsiteY6" fmla="*/ 1584176 h 1584176"/>
              <a:gd name="connsiteX7" fmla="*/ 0 w 1944000"/>
              <a:gd name="connsiteY7" fmla="*/ 0 h 1584176"/>
              <a:gd name="connsiteX0" fmla="*/ 0 w 1944000"/>
              <a:gd name="connsiteY0" fmla="*/ 0 h 1584176"/>
              <a:gd name="connsiteX1" fmla="*/ 1944000 w 1944000"/>
              <a:gd name="connsiteY1" fmla="*/ 0 h 1584176"/>
              <a:gd name="connsiteX2" fmla="*/ 1944000 w 1944000"/>
              <a:gd name="connsiteY2" fmla="*/ 1584176 h 1584176"/>
              <a:gd name="connsiteX3" fmla="*/ 1260000 w 1944000"/>
              <a:gd name="connsiteY3" fmla="*/ 1584176 h 1584176"/>
              <a:gd name="connsiteX4" fmla="*/ 684000 w 1944000"/>
              <a:gd name="connsiteY4" fmla="*/ 1584176 h 1584176"/>
              <a:gd name="connsiteX5" fmla="*/ 0 w 1944000"/>
              <a:gd name="connsiteY5" fmla="*/ 1584176 h 1584176"/>
              <a:gd name="connsiteX6" fmla="*/ 0 w 1944000"/>
              <a:gd name="connsiteY6" fmla="*/ 0 h 1584176"/>
              <a:gd name="connsiteX0" fmla="*/ 0 w 1944000"/>
              <a:gd name="connsiteY0" fmla="*/ 0 h 1584176"/>
              <a:gd name="connsiteX1" fmla="*/ 1944000 w 1944000"/>
              <a:gd name="connsiteY1" fmla="*/ 0 h 1584176"/>
              <a:gd name="connsiteX2" fmla="*/ 1944000 w 1944000"/>
              <a:gd name="connsiteY2" fmla="*/ 1584176 h 1584176"/>
              <a:gd name="connsiteX3" fmla="*/ 1260000 w 1944000"/>
              <a:gd name="connsiteY3" fmla="*/ 1584176 h 1584176"/>
              <a:gd name="connsiteX4" fmla="*/ 0 w 1944000"/>
              <a:gd name="connsiteY4" fmla="*/ 1584176 h 1584176"/>
              <a:gd name="connsiteX5" fmla="*/ 0 w 1944000"/>
              <a:gd name="connsiteY5" fmla="*/ 0 h 1584176"/>
              <a:gd name="connsiteX0" fmla="*/ 0 w 1944000"/>
              <a:gd name="connsiteY0" fmla="*/ 0 h 1584176"/>
              <a:gd name="connsiteX1" fmla="*/ 1944000 w 1944000"/>
              <a:gd name="connsiteY1" fmla="*/ 0 h 1584176"/>
              <a:gd name="connsiteX2" fmla="*/ 1944000 w 1944000"/>
              <a:gd name="connsiteY2" fmla="*/ 1584176 h 1584176"/>
              <a:gd name="connsiteX3" fmla="*/ 0 w 1944000"/>
              <a:gd name="connsiteY3" fmla="*/ 1584176 h 1584176"/>
              <a:gd name="connsiteX4" fmla="*/ 0 w 1944000"/>
              <a:gd name="connsiteY4" fmla="*/ 0 h 1584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4000" h="1584176">
                <a:moveTo>
                  <a:pt x="0" y="0"/>
                </a:moveTo>
                <a:lnTo>
                  <a:pt x="1944000" y="0"/>
                </a:lnTo>
                <a:lnTo>
                  <a:pt x="1944000" y="1584176"/>
                </a:lnTo>
                <a:lnTo>
                  <a:pt x="0" y="1584176"/>
                </a:lnTo>
                <a:lnTo>
                  <a:pt x="0" y="0"/>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800">
              <a:cs typeface="B Nazanin" panose="00000400000000000000" pitchFamily="2" charset="-78"/>
            </a:endParaRPr>
          </a:p>
        </p:txBody>
      </p:sp>
      <p:sp>
        <p:nvSpPr>
          <p:cNvPr id="9" name="Rectangle 8">
            <a:extLst>
              <a:ext uri="{FF2B5EF4-FFF2-40B4-BE49-F238E27FC236}">
                <a16:creationId xmlns:a16="http://schemas.microsoft.com/office/drawing/2014/main" id="{6CB89295-0DF0-4B74-9C21-C8C671297339}"/>
              </a:ext>
            </a:extLst>
          </p:cNvPr>
          <p:cNvSpPr/>
          <p:nvPr/>
        </p:nvSpPr>
        <p:spPr>
          <a:xfrm>
            <a:off x="6403397" y="4375960"/>
            <a:ext cx="2124000" cy="1512000"/>
          </a:xfrm>
          <a:custGeom>
            <a:avLst/>
            <a:gdLst>
              <a:gd name="connsiteX0" fmla="*/ 0 w 1944000"/>
              <a:gd name="connsiteY0" fmla="*/ 0 h 1584176"/>
              <a:gd name="connsiteX1" fmla="*/ 1944000 w 1944000"/>
              <a:gd name="connsiteY1" fmla="*/ 0 h 1584176"/>
              <a:gd name="connsiteX2" fmla="*/ 1944000 w 1944000"/>
              <a:gd name="connsiteY2" fmla="*/ 1584176 h 1584176"/>
              <a:gd name="connsiteX3" fmla="*/ 1260000 w 1944000"/>
              <a:gd name="connsiteY3" fmla="*/ 1584176 h 1584176"/>
              <a:gd name="connsiteX4" fmla="*/ 684000 w 1944000"/>
              <a:gd name="connsiteY4" fmla="*/ 1290771 h 1584176"/>
              <a:gd name="connsiteX5" fmla="*/ 684000 w 1944000"/>
              <a:gd name="connsiteY5" fmla="*/ 1584176 h 1584176"/>
              <a:gd name="connsiteX6" fmla="*/ 0 w 1944000"/>
              <a:gd name="connsiteY6" fmla="*/ 1584176 h 1584176"/>
              <a:gd name="connsiteX7" fmla="*/ 0 w 1944000"/>
              <a:gd name="connsiteY7" fmla="*/ 0 h 1584176"/>
              <a:gd name="connsiteX0" fmla="*/ 0 w 1944000"/>
              <a:gd name="connsiteY0" fmla="*/ 0 h 1584176"/>
              <a:gd name="connsiteX1" fmla="*/ 1944000 w 1944000"/>
              <a:gd name="connsiteY1" fmla="*/ 0 h 1584176"/>
              <a:gd name="connsiteX2" fmla="*/ 1944000 w 1944000"/>
              <a:gd name="connsiteY2" fmla="*/ 1584176 h 1584176"/>
              <a:gd name="connsiteX3" fmla="*/ 1260000 w 1944000"/>
              <a:gd name="connsiteY3" fmla="*/ 1584176 h 1584176"/>
              <a:gd name="connsiteX4" fmla="*/ 684000 w 1944000"/>
              <a:gd name="connsiteY4" fmla="*/ 1584176 h 1584176"/>
              <a:gd name="connsiteX5" fmla="*/ 0 w 1944000"/>
              <a:gd name="connsiteY5" fmla="*/ 1584176 h 1584176"/>
              <a:gd name="connsiteX6" fmla="*/ 0 w 1944000"/>
              <a:gd name="connsiteY6" fmla="*/ 0 h 1584176"/>
              <a:gd name="connsiteX0" fmla="*/ 0 w 1944000"/>
              <a:gd name="connsiteY0" fmla="*/ 0 h 1584176"/>
              <a:gd name="connsiteX1" fmla="*/ 1944000 w 1944000"/>
              <a:gd name="connsiteY1" fmla="*/ 0 h 1584176"/>
              <a:gd name="connsiteX2" fmla="*/ 1944000 w 1944000"/>
              <a:gd name="connsiteY2" fmla="*/ 1584176 h 1584176"/>
              <a:gd name="connsiteX3" fmla="*/ 1260000 w 1944000"/>
              <a:gd name="connsiteY3" fmla="*/ 1584176 h 1584176"/>
              <a:gd name="connsiteX4" fmla="*/ 0 w 1944000"/>
              <a:gd name="connsiteY4" fmla="*/ 1584176 h 1584176"/>
              <a:gd name="connsiteX5" fmla="*/ 0 w 1944000"/>
              <a:gd name="connsiteY5" fmla="*/ 0 h 1584176"/>
              <a:gd name="connsiteX0" fmla="*/ 0 w 1944000"/>
              <a:gd name="connsiteY0" fmla="*/ 0 h 1584176"/>
              <a:gd name="connsiteX1" fmla="*/ 1944000 w 1944000"/>
              <a:gd name="connsiteY1" fmla="*/ 0 h 1584176"/>
              <a:gd name="connsiteX2" fmla="*/ 1944000 w 1944000"/>
              <a:gd name="connsiteY2" fmla="*/ 1584176 h 1584176"/>
              <a:gd name="connsiteX3" fmla="*/ 0 w 1944000"/>
              <a:gd name="connsiteY3" fmla="*/ 1584176 h 1584176"/>
              <a:gd name="connsiteX4" fmla="*/ 0 w 1944000"/>
              <a:gd name="connsiteY4" fmla="*/ 0 h 1584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4000" h="1584176">
                <a:moveTo>
                  <a:pt x="0" y="0"/>
                </a:moveTo>
                <a:lnTo>
                  <a:pt x="1944000" y="0"/>
                </a:lnTo>
                <a:lnTo>
                  <a:pt x="1944000" y="1584176"/>
                </a:lnTo>
                <a:lnTo>
                  <a:pt x="0" y="1584176"/>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800">
              <a:cs typeface="B Nazanin" panose="00000400000000000000" pitchFamily="2" charset="-78"/>
            </a:endParaRPr>
          </a:p>
        </p:txBody>
      </p:sp>
      <p:sp>
        <p:nvSpPr>
          <p:cNvPr id="10" name="Rectangle 8">
            <a:extLst>
              <a:ext uri="{FF2B5EF4-FFF2-40B4-BE49-F238E27FC236}">
                <a16:creationId xmlns:a16="http://schemas.microsoft.com/office/drawing/2014/main" id="{1AD195CE-8614-4DC0-9918-F35E79F67026}"/>
              </a:ext>
            </a:extLst>
          </p:cNvPr>
          <p:cNvSpPr/>
          <p:nvPr/>
        </p:nvSpPr>
        <p:spPr>
          <a:xfrm>
            <a:off x="9156603" y="4375960"/>
            <a:ext cx="2124000" cy="1512000"/>
          </a:xfrm>
          <a:custGeom>
            <a:avLst/>
            <a:gdLst>
              <a:gd name="connsiteX0" fmla="*/ 0 w 1944000"/>
              <a:gd name="connsiteY0" fmla="*/ 0 h 1584176"/>
              <a:gd name="connsiteX1" fmla="*/ 1944000 w 1944000"/>
              <a:gd name="connsiteY1" fmla="*/ 0 h 1584176"/>
              <a:gd name="connsiteX2" fmla="*/ 1944000 w 1944000"/>
              <a:gd name="connsiteY2" fmla="*/ 1584176 h 1584176"/>
              <a:gd name="connsiteX3" fmla="*/ 1260000 w 1944000"/>
              <a:gd name="connsiteY3" fmla="*/ 1584176 h 1584176"/>
              <a:gd name="connsiteX4" fmla="*/ 684000 w 1944000"/>
              <a:gd name="connsiteY4" fmla="*/ 1290771 h 1584176"/>
              <a:gd name="connsiteX5" fmla="*/ 684000 w 1944000"/>
              <a:gd name="connsiteY5" fmla="*/ 1584176 h 1584176"/>
              <a:gd name="connsiteX6" fmla="*/ 0 w 1944000"/>
              <a:gd name="connsiteY6" fmla="*/ 1584176 h 1584176"/>
              <a:gd name="connsiteX7" fmla="*/ 0 w 1944000"/>
              <a:gd name="connsiteY7" fmla="*/ 0 h 1584176"/>
              <a:gd name="connsiteX0" fmla="*/ 0 w 1944000"/>
              <a:gd name="connsiteY0" fmla="*/ 0 h 1584176"/>
              <a:gd name="connsiteX1" fmla="*/ 1944000 w 1944000"/>
              <a:gd name="connsiteY1" fmla="*/ 0 h 1584176"/>
              <a:gd name="connsiteX2" fmla="*/ 1944000 w 1944000"/>
              <a:gd name="connsiteY2" fmla="*/ 1584176 h 1584176"/>
              <a:gd name="connsiteX3" fmla="*/ 1260000 w 1944000"/>
              <a:gd name="connsiteY3" fmla="*/ 1584176 h 1584176"/>
              <a:gd name="connsiteX4" fmla="*/ 684000 w 1944000"/>
              <a:gd name="connsiteY4" fmla="*/ 1584176 h 1584176"/>
              <a:gd name="connsiteX5" fmla="*/ 0 w 1944000"/>
              <a:gd name="connsiteY5" fmla="*/ 1584176 h 1584176"/>
              <a:gd name="connsiteX6" fmla="*/ 0 w 1944000"/>
              <a:gd name="connsiteY6" fmla="*/ 0 h 1584176"/>
              <a:gd name="connsiteX0" fmla="*/ 0 w 1944000"/>
              <a:gd name="connsiteY0" fmla="*/ 0 h 1584176"/>
              <a:gd name="connsiteX1" fmla="*/ 1944000 w 1944000"/>
              <a:gd name="connsiteY1" fmla="*/ 0 h 1584176"/>
              <a:gd name="connsiteX2" fmla="*/ 1944000 w 1944000"/>
              <a:gd name="connsiteY2" fmla="*/ 1584176 h 1584176"/>
              <a:gd name="connsiteX3" fmla="*/ 684000 w 1944000"/>
              <a:gd name="connsiteY3" fmla="*/ 1584176 h 1584176"/>
              <a:gd name="connsiteX4" fmla="*/ 0 w 1944000"/>
              <a:gd name="connsiteY4" fmla="*/ 1584176 h 1584176"/>
              <a:gd name="connsiteX5" fmla="*/ 0 w 1944000"/>
              <a:gd name="connsiteY5" fmla="*/ 0 h 1584176"/>
              <a:gd name="connsiteX0" fmla="*/ 0 w 1944000"/>
              <a:gd name="connsiteY0" fmla="*/ 0 h 1584176"/>
              <a:gd name="connsiteX1" fmla="*/ 1944000 w 1944000"/>
              <a:gd name="connsiteY1" fmla="*/ 0 h 1584176"/>
              <a:gd name="connsiteX2" fmla="*/ 1944000 w 1944000"/>
              <a:gd name="connsiteY2" fmla="*/ 1584176 h 1584176"/>
              <a:gd name="connsiteX3" fmla="*/ 0 w 1944000"/>
              <a:gd name="connsiteY3" fmla="*/ 1584176 h 1584176"/>
              <a:gd name="connsiteX4" fmla="*/ 0 w 1944000"/>
              <a:gd name="connsiteY4" fmla="*/ 0 h 1584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4000" h="1584176">
                <a:moveTo>
                  <a:pt x="0" y="0"/>
                </a:moveTo>
                <a:lnTo>
                  <a:pt x="1944000" y="0"/>
                </a:lnTo>
                <a:lnTo>
                  <a:pt x="1944000" y="1584176"/>
                </a:lnTo>
                <a:lnTo>
                  <a:pt x="0" y="1584176"/>
                </a:lnTo>
                <a:lnTo>
                  <a:pt x="0" y="0"/>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800" dirty="0">
              <a:cs typeface="B Nazanin" panose="00000400000000000000" pitchFamily="2" charset="-78"/>
            </a:endParaRPr>
          </a:p>
        </p:txBody>
      </p:sp>
      <p:sp>
        <p:nvSpPr>
          <p:cNvPr id="11" name="Rectangle: Rounded Corners 10">
            <a:extLst>
              <a:ext uri="{FF2B5EF4-FFF2-40B4-BE49-F238E27FC236}">
                <a16:creationId xmlns:a16="http://schemas.microsoft.com/office/drawing/2014/main" id="{340F91F6-25DE-478B-8455-76425C1C6C73}"/>
              </a:ext>
            </a:extLst>
          </p:cNvPr>
          <p:cNvSpPr/>
          <p:nvPr/>
        </p:nvSpPr>
        <p:spPr>
          <a:xfrm>
            <a:off x="1706983" y="5614477"/>
            <a:ext cx="504000" cy="504000"/>
          </a:xfrm>
          <a:prstGeom prst="roundRect">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800">
              <a:cs typeface="B Nazanin" panose="00000400000000000000" pitchFamily="2" charset="-78"/>
            </a:endParaRPr>
          </a:p>
        </p:txBody>
      </p:sp>
      <p:sp>
        <p:nvSpPr>
          <p:cNvPr id="12" name="Rectangle: Rounded Corners 11">
            <a:extLst>
              <a:ext uri="{FF2B5EF4-FFF2-40B4-BE49-F238E27FC236}">
                <a16:creationId xmlns:a16="http://schemas.microsoft.com/office/drawing/2014/main" id="{68D5ED09-C595-4AEF-A3BF-93A0C1A8F9AB}"/>
              </a:ext>
            </a:extLst>
          </p:cNvPr>
          <p:cNvSpPr/>
          <p:nvPr/>
        </p:nvSpPr>
        <p:spPr>
          <a:xfrm>
            <a:off x="4460190" y="5614477"/>
            <a:ext cx="504000" cy="504000"/>
          </a:xfrm>
          <a:prstGeom prst="round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800">
              <a:cs typeface="B Nazanin" panose="00000400000000000000" pitchFamily="2" charset="-78"/>
            </a:endParaRPr>
          </a:p>
        </p:txBody>
      </p:sp>
      <p:sp>
        <p:nvSpPr>
          <p:cNvPr id="13" name="Rectangle: Rounded Corners 12">
            <a:extLst>
              <a:ext uri="{FF2B5EF4-FFF2-40B4-BE49-F238E27FC236}">
                <a16:creationId xmlns:a16="http://schemas.microsoft.com/office/drawing/2014/main" id="{456E2F6E-64C1-43F6-BC94-199A877B0AA8}"/>
              </a:ext>
            </a:extLst>
          </p:cNvPr>
          <p:cNvSpPr/>
          <p:nvPr/>
        </p:nvSpPr>
        <p:spPr>
          <a:xfrm>
            <a:off x="7213397" y="5614477"/>
            <a:ext cx="504000" cy="504000"/>
          </a:xfrm>
          <a:prstGeom prst="round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800">
              <a:cs typeface="B Nazanin" panose="00000400000000000000" pitchFamily="2" charset="-78"/>
            </a:endParaRPr>
          </a:p>
        </p:txBody>
      </p:sp>
      <p:sp>
        <p:nvSpPr>
          <p:cNvPr id="14" name="Rectangle: Rounded Corners 13">
            <a:extLst>
              <a:ext uri="{FF2B5EF4-FFF2-40B4-BE49-F238E27FC236}">
                <a16:creationId xmlns:a16="http://schemas.microsoft.com/office/drawing/2014/main" id="{AFAB9595-4718-4A85-944F-5552F2C50585}"/>
              </a:ext>
            </a:extLst>
          </p:cNvPr>
          <p:cNvSpPr/>
          <p:nvPr/>
        </p:nvSpPr>
        <p:spPr>
          <a:xfrm>
            <a:off x="9966603" y="5614477"/>
            <a:ext cx="504000" cy="504000"/>
          </a:xfrm>
          <a:prstGeom prst="roundRect">
            <a:avLst/>
          </a:pr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800">
              <a:cs typeface="B Nazanin" panose="00000400000000000000" pitchFamily="2" charset="-78"/>
            </a:endParaRPr>
          </a:p>
        </p:txBody>
      </p:sp>
      <p:sp>
        <p:nvSpPr>
          <p:cNvPr id="19" name="Text Placeholder 18">
            <a:extLst>
              <a:ext uri="{FF2B5EF4-FFF2-40B4-BE49-F238E27FC236}">
                <a16:creationId xmlns:a16="http://schemas.microsoft.com/office/drawing/2014/main" id="{66131E7C-B85B-41D0-8B12-AB2D07CDD6DC}"/>
              </a:ext>
            </a:extLst>
          </p:cNvPr>
          <p:cNvSpPr txBox="1">
            <a:spLocks/>
          </p:cNvSpPr>
          <p:nvPr/>
        </p:nvSpPr>
        <p:spPr>
          <a:xfrm>
            <a:off x="1130983" y="4425145"/>
            <a:ext cx="1656000" cy="31630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altLang="ko-KR" sz="1400" b="1" dirty="0">
                <a:solidFill>
                  <a:schemeClr val="tx1">
                    <a:lumMod val="75000"/>
                    <a:lumOff val="25000"/>
                  </a:schemeClr>
                </a:solidFill>
                <a:cs typeface="B Nazanin" panose="00000400000000000000" pitchFamily="2" charset="-78"/>
              </a:rPr>
              <a:t>کارگردان</a:t>
            </a:r>
            <a:endParaRPr lang="en-US" altLang="ko-KR" sz="1400" b="1"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E9F54C7F-7BFA-4E4E-94B9-63DB6123A4F0}"/>
              </a:ext>
            </a:extLst>
          </p:cNvPr>
          <p:cNvSpPr txBox="1"/>
          <p:nvPr/>
        </p:nvSpPr>
        <p:spPr>
          <a:xfrm>
            <a:off x="1130983" y="4741448"/>
            <a:ext cx="1656000" cy="830997"/>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sp>
        <p:nvSpPr>
          <p:cNvPr id="21" name="Text Placeholder 17">
            <a:extLst>
              <a:ext uri="{FF2B5EF4-FFF2-40B4-BE49-F238E27FC236}">
                <a16:creationId xmlns:a16="http://schemas.microsoft.com/office/drawing/2014/main" id="{6596EF40-92F6-4BF2-A6FD-A904AD5B0FA3}"/>
              </a:ext>
            </a:extLst>
          </p:cNvPr>
          <p:cNvSpPr txBox="1">
            <a:spLocks/>
          </p:cNvSpPr>
          <p:nvPr/>
        </p:nvSpPr>
        <p:spPr>
          <a:xfrm>
            <a:off x="1130983" y="3977734"/>
            <a:ext cx="1656000" cy="246087"/>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sz="1800" b="1" dirty="0">
                <a:solidFill>
                  <a:schemeClr val="tx1">
                    <a:lumMod val="75000"/>
                    <a:lumOff val="25000"/>
                  </a:schemeClr>
                </a:solidFill>
                <a:cs typeface="B Nazanin" panose="00000400000000000000" pitchFamily="2" charset="-78"/>
              </a:rPr>
              <a:t>نام اینجا</a:t>
            </a:r>
            <a:endParaRPr lang="en-US" sz="1800" b="1" dirty="0">
              <a:solidFill>
                <a:schemeClr val="tx1">
                  <a:lumMod val="75000"/>
                  <a:lumOff val="25000"/>
                </a:schemeClr>
              </a:solidFill>
              <a:cs typeface="B Nazanin" panose="00000400000000000000" pitchFamily="2" charset="-78"/>
            </a:endParaRPr>
          </a:p>
        </p:txBody>
      </p:sp>
      <p:sp>
        <p:nvSpPr>
          <p:cNvPr id="22" name="Text Placeholder 18">
            <a:extLst>
              <a:ext uri="{FF2B5EF4-FFF2-40B4-BE49-F238E27FC236}">
                <a16:creationId xmlns:a16="http://schemas.microsoft.com/office/drawing/2014/main" id="{2BA9D51D-4B34-494B-94FD-FC9C972824D5}"/>
              </a:ext>
            </a:extLst>
          </p:cNvPr>
          <p:cNvSpPr txBox="1">
            <a:spLocks/>
          </p:cNvSpPr>
          <p:nvPr/>
        </p:nvSpPr>
        <p:spPr>
          <a:xfrm>
            <a:off x="3884190" y="4425145"/>
            <a:ext cx="1656000" cy="31630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altLang="ko-KR" sz="1400" b="1" dirty="0">
                <a:solidFill>
                  <a:schemeClr val="tx1">
                    <a:lumMod val="75000"/>
                    <a:lumOff val="25000"/>
                  </a:schemeClr>
                </a:solidFill>
                <a:cs typeface="B Nazanin" panose="00000400000000000000" pitchFamily="2" charset="-78"/>
              </a:rPr>
              <a:t>توسعه دهنده</a:t>
            </a:r>
            <a:endParaRPr lang="en-US" altLang="ko-KR" sz="1400" b="1" dirty="0">
              <a:solidFill>
                <a:schemeClr val="tx1">
                  <a:lumMod val="75000"/>
                  <a:lumOff val="2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22A6D03A-F267-4451-A516-A08C83ED7B84}"/>
              </a:ext>
            </a:extLst>
          </p:cNvPr>
          <p:cNvSpPr txBox="1"/>
          <p:nvPr/>
        </p:nvSpPr>
        <p:spPr>
          <a:xfrm>
            <a:off x="3884190" y="4741448"/>
            <a:ext cx="1656000" cy="830997"/>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sp>
        <p:nvSpPr>
          <p:cNvPr id="24" name="Text Placeholder 17">
            <a:extLst>
              <a:ext uri="{FF2B5EF4-FFF2-40B4-BE49-F238E27FC236}">
                <a16:creationId xmlns:a16="http://schemas.microsoft.com/office/drawing/2014/main" id="{11CFCFE6-B26F-45CE-AFF7-5976AF61CFB8}"/>
              </a:ext>
            </a:extLst>
          </p:cNvPr>
          <p:cNvSpPr txBox="1">
            <a:spLocks/>
          </p:cNvSpPr>
          <p:nvPr/>
        </p:nvSpPr>
        <p:spPr>
          <a:xfrm>
            <a:off x="3884190" y="3977734"/>
            <a:ext cx="1656000" cy="246087"/>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sz="1800" b="1" dirty="0">
                <a:solidFill>
                  <a:schemeClr val="tx1">
                    <a:lumMod val="75000"/>
                    <a:lumOff val="25000"/>
                  </a:schemeClr>
                </a:solidFill>
                <a:cs typeface="B Nazanin" panose="00000400000000000000" pitchFamily="2" charset="-78"/>
              </a:rPr>
              <a:t>نام اینجا</a:t>
            </a:r>
            <a:endParaRPr lang="en-US" sz="1800" b="1" dirty="0">
              <a:solidFill>
                <a:schemeClr val="tx1">
                  <a:lumMod val="75000"/>
                  <a:lumOff val="25000"/>
                </a:schemeClr>
              </a:solidFill>
              <a:cs typeface="B Nazanin" panose="00000400000000000000" pitchFamily="2" charset="-78"/>
            </a:endParaRPr>
          </a:p>
        </p:txBody>
      </p:sp>
      <p:sp>
        <p:nvSpPr>
          <p:cNvPr id="25" name="Text Placeholder 18">
            <a:extLst>
              <a:ext uri="{FF2B5EF4-FFF2-40B4-BE49-F238E27FC236}">
                <a16:creationId xmlns:a16="http://schemas.microsoft.com/office/drawing/2014/main" id="{BB2CEAB5-1B15-4F4E-86CE-0FD88B5E8242}"/>
              </a:ext>
            </a:extLst>
          </p:cNvPr>
          <p:cNvSpPr txBox="1">
            <a:spLocks/>
          </p:cNvSpPr>
          <p:nvPr/>
        </p:nvSpPr>
        <p:spPr>
          <a:xfrm>
            <a:off x="6637397" y="4425145"/>
            <a:ext cx="1656000" cy="31630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sz="1400" b="1" dirty="0">
                <a:solidFill>
                  <a:schemeClr val="tx1">
                    <a:lumMod val="75000"/>
                    <a:lumOff val="25000"/>
                  </a:schemeClr>
                </a:solidFill>
                <a:cs typeface="B Nazanin" panose="00000400000000000000" pitchFamily="2" charset="-78"/>
              </a:rPr>
              <a:t>برنامه نویس</a:t>
            </a:r>
            <a:endParaRPr lang="en-US" sz="1400" b="1" dirty="0">
              <a:solidFill>
                <a:schemeClr val="tx1">
                  <a:lumMod val="75000"/>
                  <a:lumOff val="25000"/>
                </a:schemeClr>
              </a:solidFill>
              <a:cs typeface="B Nazanin" panose="00000400000000000000" pitchFamily="2" charset="-78"/>
            </a:endParaRPr>
          </a:p>
        </p:txBody>
      </p:sp>
      <p:sp>
        <p:nvSpPr>
          <p:cNvPr id="26" name="TextBox 25">
            <a:extLst>
              <a:ext uri="{FF2B5EF4-FFF2-40B4-BE49-F238E27FC236}">
                <a16:creationId xmlns:a16="http://schemas.microsoft.com/office/drawing/2014/main" id="{0B8D5D36-7C04-49E9-A039-95A6081EF456}"/>
              </a:ext>
            </a:extLst>
          </p:cNvPr>
          <p:cNvSpPr txBox="1"/>
          <p:nvPr/>
        </p:nvSpPr>
        <p:spPr>
          <a:xfrm>
            <a:off x="6637397" y="4741448"/>
            <a:ext cx="1656000" cy="830997"/>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sp>
        <p:nvSpPr>
          <p:cNvPr id="27" name="Text Placeholder 17">
            <a:extLst>
              <a:ext uri="{FF2B5EF4-FFF2-40B4-BE49-F238E27FC236}">
                <a16:creationId xmlns:a16="http://schemas.microsoft.com/office/drawing/2014/main" id="{CF53AE6D-ACE8-4E6C-9684-49E91C415FAC}"/>
              </a:ext>
            </a:extLst>
          </p:cNvPr>
          <p:cNvSpPr txBox="1">
            <a:spLocks/>
          </p:cNvSpPr>
          <p:nvPr/>
        </p:nvSpPr>
        <p:spPr>
          <a:xfrm>
            <a:off x="6637397" y="3977734"/>
            <a:ext cx="1656000" cy="246087"/>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sz="1800" b="1" dirty="0">
                <a:solidFill>
                  <a:schemeClr val="tx1">
                    <a:lumMod val="75000"/>
                    <a:lumOff val="25000"/>
                  </a:schemeClr>
                </a:solidFill>
                <a:cs typeface="B Nazanin" panose="00000400000000000000" pitchFamily="2" charset="-78"/>
              </a:rPr>
              <a:t>نام اینجا</a:t>
            </a:r>
            <a:endParaRPr lang="en-US" sz="1800" b="1" dirty="0">
              <a:solidFill>
                <a:schemeClr val="tx1">
                  <a:lumMod val="75000"/>
                  <a:lumOff val="25000"/>
                </a:schemeClr>
              </a:solidFill>
              <a:cs typeface="B Nazanin" panose="00000400000000000000" pitchFamily="2" charset="-78"/>
            </a:endParaRPr>
          </a:p>
        </p:txBody>
      </p:sp>
      <p:sp>
        <p:nvSpPr>
          <p:cNvPr id="28" name="Text Placeholder 18">
            <a:extLst>
              <a:ext uri="{FF2B5EF4-FFF2-40B4-BE49-F238E27FC236}">
                <a16:creationId xmlns:a16="http://schemas.microsoft.com/office/drawing/2014/main" id="{D6B76FA9-C216-4982-A376-FE792206E01C}"/>
              </a:ext>
            </a:extLst>
          </p:cNvPr>
          <p:cNvSpPr txBox="1">
            <a:spLocks/>
          </p:cNvSpPr>
          <p:nvPr/>
        </p:nvSpPr>
        <p:spPr>
          <a:xfrm>
            <a:off x="9390603" y="4425145"/>
            <a:ext cx="1656000" cy="31630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altLang="ko-KR" sz="1400" b="1" dirty="0">
                <a:solidFill>
                  <a:schemeClr val="tx1">
                    <a:lumMod val="75000"/>
                    <a:lumOff val="25000"/>
                  </a:schemeClr>
                </a:solidFill>
                <a:cs typeface="B Nazanin" panose="00000400000000000000" pitchFamily="2" charset="-78"/>
              </a:rPr>
              <a:t>طراح</a:t>
            </a:r>
            <a:endParaRPr lang="en-US" altLang="ko-KR" sz="1400" b="1" dirty="0">
              <a:solidFill>
                <a:schemeClr val="tx1">
                  <a:lumMod val="75000"/>
                  <a:lumOff val="25000"/>
                </a:schemeClr>
              </a:solidFill>
              <a:cs typeface="B Nazanin" panose="00000400000000000000" pitchFamily="2" charset="-78"/>
            </a:endParaRPr>
          </a:p>
        </p:txBody>
      </p:sp>
      <p:sp>
        <p:nvSpPr>
          <p:cNvPr id="29" name="TextBox 28">
            <a:extLst>
              <a:ext uri="{FF2B5EF4-FFF2-40B4-BE49-F238E27FC236}">
                <a16:creationId xmlns:a16="http://schemas.microsoft.com/office/drawing/2014/main" id="{0FEDE485-B7FD-4580-BDF5-D2E414DB9236}"/>
              </a:ext>
            </a:extLst>
          </p:cNvPr>
          <p:cNvSpPr txBox="1"/>
          <p:nvPr/>
        </p:nvSpPr>
        <p:spPr>
          <a:xfrm>
            <a:off x="9390603" y="4741448"/>
            <a:ext cx="1656000" cy="830997"/>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sp>
        <p:nvSpPr>
          <p:cNvPr id="30" name="Text Placeholder 17">
            <a:extLst>
              <a:ext uri="{FF2B5EF4-FFF2-40B4-BE49-F238E27FC236}">
                <a16:creationId xmlns:a16="http://schemas.microsoft.com/office/drawing/2014/main" id="{C9843E4A-8E0D-4765-BBAB-6BA55EB39397}"/>
              </a:ext>
            </a:extLst>
          </p:cNvPr>
          <p:cNvSpPr txBox="1">
            <a:spLocks/>
          </p:cNvSpPr>
          <p:nvPr/>
        </p:nvSpPr>
        <p:spPr>
          <a:xfrm>
            <a:off x="9390603" y="3977734"/>
            <a:ext cx="1656000" cy="246087"/>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sz="1800" b="1" dirty="0">
                <a:solidFill>
                  <a:schemeClr val="tx1">
                    <a:lumMod val="75000"/>
                    <a:lumOff val="25000"/>
                  </a:schemeClr>
                </a:solidFill>
                <a:cs typeface="B Nazanin" panose="00000400000000000000" pitchFamily="2" charset="-78"/>
              </a:rPr>
              <a:t>نام اینجا</a:t>
            </a:r>
            <a:endParaRPr lang="en-US" sz="1800" b="1" dirty="0">
              <a:solidFill>
                <a:schemeClr val="tx1">
                  <a:lumMod val="75000"/>
                  <a:lumOff val="25000"/>
                </a:schemeClr>
              </a:solidFill>
              <a:cs typeface="B Nazanin" panose="00000400000000000000" pitchFamily="2" charset="-78"/>
            </a:endParaRPr>
          </a:p>
        </p:txBody>
      </p:sp>
      <p:sp>
        <p:nvSpPr>
          <p:cNvPr id="31" name="Rectangle 16">
            <a:extLst>
              <a:ext uri="{FF2B5EF4-FFF2-40B4-BE49-F238E27FC236}">
                <a16:creationId xmlns:a16="http://schemas.microsoft.com/office/drawing/2014/main" id="{D2F6938B-287A-4C69-845B-ABEBAEBA7445}"/>
              </a:ext>
            </a:extLst>
          </p:cNvPr>
          <p:cNvSpPr/>
          <p:nvPr/>
        </p:nvSpPr>
        <p:spPr>
          <a:xfrm rot="2700000">
            <a:off x="4589646" y="5665704"/>
            <a:ext cx="245088" cy="439397"/>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32" name="Rectangle 9">
            <a:extLst>
              <a:ext uri="{FF2B5EF4-FFF2-40B4-BE49-F238E27FC236}">
                <a16:creationId xmlns:a16="http://schemas.microsoft.com/office/drawing/2014/main" id="{8DD6543E-D1B4-4855-A51A-A9F5F4E2B5D0}"/>
              </a:ext>
            </a:extLst>
          </p:cNvPr>
          <p:cNvSpPr/>
          <p:nvPr/>
        </p:nvSpPr>
        <p:spPr>
          <a:xfrm>
            <a:off x="1786490" y="5720193"/>
            <a:ext cx="331913" cy="310700"/>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33" name="Rounded Rectangle 5">
            <a:extLst>
              <a:ext uri="{FF2B5EF4-FFF2-40B4-BE49-F238E27FC236}">
                <a16:creationId xmlns:a16="http://schemas.microsoft.com/office/drawing/2014/main" id="{75481378-3F3C-4346-8EF4-28DFD7B5037C}"/>
              </a:ext>
            </a:extLst>
          </p:cNvPr>
          <p:cNvSpPr/>
          <p:nvPr/>
        </p:nvSpPr>
        <p:spPr>
          <a:xfrm flipH="1">
            <a:off x="10057701" y="5746603"/>
            <a:ext cx="344621" cy="284291"/>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34" name="Teardrop 1">
            <a:extLst>
              <a:ext uri="{FF2B5EF4-FFF2-40B4-BE49-F238E27FC236}">
                <a16:creationId xmlns:a16="http://schemas.microsoft.com/office/drawing/2014/main" id="{BD1772E9-FB4A-40A3-B1F2-9671F80DEC4C}"/>
              </a:ext>
            </a:extLst>
          </p:cNvPr>
          <p:cNvSpPr/>
          <p:nvPr/>
        </p:nvSpPr>
        <p:spPr>
          <a:xfrm rot="18805991">
            <a:off x="7278324" y="5675908"/>
            <a:ext cx="376862" cy="372930"/>
          </a:xfrm>
          <a:custGeom>
            <a:avLst/>
            <a:gdLst/>
            <a:ahLst/>
            <a:cxnLst/>
            <a:rect l="l" t="t" r="r" b="b"/>
            <a:pathLst>
              <a:path w="1807241" h="1788383">
                <a:moveTo>
                  <a:pt x="712876" y="1117592"/>
                </a:moveTo>
                <a:cubicBezTo>
                  <a:pt x="771173" y="1181828"/>
                  <a:pt x="811089" y="1255910"/>
                  <a:pt x="847925" y="1348018"/>
                </a:cubicBezTo>
                <a:cubicBezTo>
                  <a:pt x="814544" y="1418896"/>
                  <a:pt x="753893" y="1474052"/>
                  <a:pt x="679064" y="1498332"/>
                </a:cubicBezTo>
                <a:lnTo>
                  <a:pt x="308226" y="1106637"/>
                </a:lnTo>
                <a:cubicBezTo>
                  <a:pt x="336560" y="1033247"/>
                  <a:pt x="394949" y="975701"/>
                  <a:pt x="467546" y="946245"/>
                </a:cubicBezTo>
                <a:cubicBezTo>
                  <a:pt x="577903" y="998968"/>
                  <a:pt x="654580" y="1053357"/>
                  <a:pt x="712876" y="1117592"/>
                </a:cubicBezTo>
                <a:close/>
                <a:moveTo>
                  <a:pt x="1038527" y="398886"/>
                </a:moveTo>
                <a:lnTo>
                  <a:pt x="1405560" y="786562"/>
                </a:lnTo>
                <a:cubicBezTo>
                  <a:pt x="1374476" y="799049"/>
                  <a:pt x="1340402" y="804299"/>
                  <a:pt x="1305054" y="803332"/>
                </a:cubicBezTo>
                <a:lnTo>
                  <a:pt x="1008167" y="795212"/>
                </a:lnTo>
                <a:lnTo>
                  <a:pt x="1016288" y="498325"/>
                </a:lnTo>
                <a:cubicBezTo>
                  <a:pt x="1017255" y="462976"/>
                  <a:pt x="1024360" y="429240"/>
                  <a:pt x="1038527" y="398886"/>
                </a:cubicBezTo>
                <a:close/>
                <a:moveTo>
                  <a:pt x="1097925" y="218888"/>
                </a:moveTo>
                <a:cubicBezTo>
                  <a:pt x="992582" y="279303"/>
                  <a:pt x="921871" y="392886"/>
                  <a:pt x="921053" y="523256"/>
                </a:cubicBezTo>
                <a:lnTo>
                  <a:pt x="919136" y="828763"/>
                </a:lnTo>
                <a:lnTo>
                  <a:pt x="830924" y="915875"/>
                </a:lnTo>
                <a:lnTo>
                  <a:pt x="525417" y="913958"/>
                </a:lnTo>
                <a:cubicBezTo>
                  <a:pt x="403891" y="913196"/>
                  <a:pt x="296188" y="973343"/>
                  <a:pt x="234366" y="1067831"/>
                </a:cubicBezTo>
                <a:lnTo>
                  <a:pt x="710285" y="1570519"/>
                </a:lnTo>
                <a:cubicBezTo>
                  <a:pt x="811872" y="1510375"/>
                  <a:pt x="878808" y="1399439"/>
                  <a:pt x="879603" y="1272618"/>
                </a:cubicBezTo>
                <a:lnTo>
                  <a:pt x="881520" y="967111"/>
                </a:lnTo>
                <a:lnTo>
                  <a:pt x="969732" y="879999"/>
                </a:lnTo>
                <a:lnTo>
                  <a:pt x="1275239" y="881916"/>
                </a:lnTo>
                <a:cubicBezTo>
                  <a:pt x="1400271" y="882701"/>
                  <a:pt x="1510670" y="819011"/>
                  <a:pt x="1573529" y="721242"/>
                </a:cubicBezTo>
                <a:close/>
                <a:moveTo>
                  <a:pt x="1162945" y="27894"/>
                </a:moveTo>
                <a:lnTo>
                  <a:pt x="1782798" y="682611"/>
                </a:lnTo>
                <a:cubicBezTo>
                  <a:pt x="1816692" y="718411"/>
                  <a:pt x="1815147" y="774907"/>
                  <a:pt x="1779347" y="808801"/>
                </a:cubicBezTo>
                <a:cubicBezTo>
                  <a:pt x="1743547" y="842694"/>
                  <a:pt x="1687050" y="841149"/>
                  <a:pt x="1653157" y="805349"/>
                </a:cubicBezTo>
                <a:lnTo>
                  <a:pt x="1644015" y="795693"/>
                </a:lnTo>
                <a:cubicBezTo>
                  <a:pt x="1561789" y="910282"/>
                  <a:pt x="1426630" y="983636"/>
                  <a:pt x="1274606" y="982683"/>
                </a:cubicBezTo>
                <a:lnTo>
                  <a:pt x="980378" y="980836"/>
                </a:lnTo>
                <a:lnTo>
                  <a:pt x="980378" y="1270380"/>
                </a:lnTo>
                <a:cubicBezTo>
                  <a:pt x="980378" y="1427425"/>
                  <a:pt x="901198" y="1565976"/>
                  <a:pt x="779756" y="1647056"/>
                </a:cubicBezTo>
                <a:cubicBezTo>
                  <a:pt x="807405" y="1681913"/>
                  <a:pt x="803595" y="1732594"/>
                  <a:pt x="770486" y="1763941"/>
                </a:cubicBezTo>
                <a:cubicBezTo>
                  <a:pt x="734686" y="1797834"/>
                  <a:pt x="678189" y="1796289"/>
                  <a:pt x="644296" y="1760489"/>
                </a:cubicBezTo>
                <a:lnTo>
                  <a:pt x="24442" y="1105772"/>
                </a:lnTo>
                <a:cubicBezTo>
                  <a:pt x="-9451" y="1069973"/>
                  <a:pt x="-7906" y="1013476"/>
                  <a:pt x="27894" y="979583"/>
                </a:cubicBezTo>
                <a:cubicBezTo>
                  <a:pt x="63694" y="945689"/>
                  <a:pt x="120190" y="947235"/>
                  <a:pt x="154084" y="983034"/>
                </a:cubicBezTo>
                <a:lnTo>
                  <a:pt x="163237" y="992702"/>
                </a:lnTo>
                <a:cubicBezTo>
                  <a:pt x="244774" y="882877"/>
                  <a:pt x="375836" y="813180"/>
                  <a:pt x="523178" y="813180"/>
                </a:cubicBezTo>
                <a:lnTo>
                  <a:pt x="818460" y="813180"/>
                </a:lnTo>
                <a:lnTo>
                  <a:pt x="820284" y="522622"/>
                </a:lnTo>
                <a:cubicBezTo>
                  <a:pt x="821285" y="363119"/>
                  <a:pt x="903845" y="223207"/>
                  <a:pt x="1028952" y="143673"/>
                </a:cubicBezTo>
                <a:cubicBezTo>
                  <a:pt x="999689" y="108599"/>
                  <a:pt x="1002953" y="56445"/>
                  <a:pt x="1036755" y="24443"/>
                </a:cubicBezTo>
                <a:cubicBezTo>
                  <a:pt x="1072555" y="-9451"/>
                  <a:pt x="1129052" y="-7906"/>
                  <a:pt x="1162945" y="278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sp>
        <p:nvSpPr>
          <p:cNvPr id="16" name="Picture Placeholder 15">
            <a:extLst>
              <a:ext uri="{FF2B5EF4-FFF2-40B4-BE49-F238E27FC236}">
                <a16:creationId xmlns:a16="http://schemas.microsoft.com/office/drawing/2014/main" id="{EAF91F6F-ACA5-42FE-B850-47F2EB883CBC}"/>
              </a:ext>
            </a:extLst>
          </p:cNvPr>
          <p:cNvSpPr>
            <a:spLocks noGrp="1"/>
          </p:cNvSpPr>
          <p:nvPr>
            <p:ph type="pic" idx="18"/>
          </p:nvPr>
        </p:nvSpPr>
        <p:spPr/>
      </p:sp>
      <p:sp>
        <p:nvSpPr>
          <p:cNvPr id="18" name="Picture Placeholder 17">
            <a:extLst>
              <a:ext uri="{FF2B5EF4-FFF2-40B4-BE49-F238E27FC236}">
                <a16:creationId xmlns:a16="http://schemas.microsoft.com/office/drawing/2014/main" id="{C4B626F0-2B06-402F-B82F-8793984D7FA7}"/>
              </a:ext>
            </a:extLst>
          </p:cNvPr>
          <p:cNvSpPr>
            <a:spLocks noGrp="1"/>
          </p:cNvSpPr>
          <p:nvPr>
            <p:ph type="pic" idx="15"/>
          </p:nvPr>
        </p:nvSpPr>
        <p:spPr/>
      </p:sp>
      <p:sp>
        <p:nvSpPr>
          <p:cNvPr id="37" name="Picture Placeholder 36">
            <a:extLst>
              <a:ext uri="{FF2B5EF4-FFF2-40B4-BE49-F238E27FC236}">
                <a16:creationId xmlns:a16="http://schemas.microsoft.com/office/drawing/2014/main" id="{7E9BD0C0-5763-4FC1-9E83-6CFAC3DA06BE}"/>
              </a:ext>
            </a:extLst>
          </p:cNvPr>
          <p:cNvSpPr>
            <a:spLocks noGrp="1"/>
          </p:cNvSpPr>
          <p:nvPr>
            <p:ph type="pic" idx="16"/>
          </p:nvPr>
        </p:nvSpPr>
        <p:spPr/>
      </p:sp>
      <p:sp>
        <p:nvSpPr>
          <p:cNvPr id="41" name="Picture Placeholder 40">
            <a:extLst>
              <a:ext uri="{FF2B5EF4-FFF2-40B4-BE49-F238E27FC236}">
                <a16:creationId xmlns:a16="http://schemas.microsoft.com/office/drawing/2014/main" id="{96F67832-F94E-4BDD-92CA-CA3C3D21F907}"/>
              </a:ext>
            </a:extLst>
          </p:cNvPr>
          <p:cNvSpPr>
            <a:spLocks noGrp="1"/>
          </p:cNvSpPr>
          <p:nvPr>
            <p:ph type="pic" idx="17"/>
          </p:nvPr>
        </p:nvSpPr>
        <p:spPr/>
      </p:sp>
    </p:spTree>
    <p:extLst>
      <p:ext uri="{BB962C8B-B14F-4D97-AF65-F5344CB8AC3E}">
        <p14:creationId xmlns:p14="http://schemas.microsoft.com/office/powerpoint/2010/main" val="14107854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2005714" y="3448224"/>
            <a:ext cx="2284249" cy="713301"/>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0" name="Google Shape;12250;p21"/>
          <p:cNvSpPr/>
          <p:nvPr/>
        </p:nvSpPr>
        <p:spPr>
          <a:xfrm>
            <a:off x="3538430" y="3310440"/>
            <a:ext cx="917252" cy="988856"/>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1" name="Google Shape;12251;p21"/>
          <p:cNvSpPr/>
          <p:nvPr/>
        </p:nvSpPr>
        <p:spPr>
          <a:xfrm>
            <a:off x="1840379" y="3310440"/>
            <a:ext cx="916733" cy="988856"/>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2" name="Google Shape;12252;p21"/>
          <p:cNvSpPr/>
          <p:nvPr/>
        </p:nvSpPr>
        <p:spPr>
          <a:xfrm>
            <a:off x="2664977" y="4746451"/>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3" name="Google Shape;12253;p21"/>
          <p:cNvSpPr/>
          <p:nvPr/>
        </p:nvSpPr>
        <p:spPr>
          <a:xfrm>
            <a:off x="3932017" y="4746451"/>
            <a:ext cx="966131" cy="784015"/>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4" name="Google Shape;12254;p21"/>
          <p:cNvSpPr/>
          <p:nvPr/>
        </p:nvSpPr>
        <p:spPr>
          <a:xfrm>
            <a:off x="1397937" y="4746451"/>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5" name="Google Shape;12255;p21"/>
          <p:cNvSpPr/>
          <p:nvPr/>
        </p:nvSpPr>
        <p:spPr>
          <a:xfrm>
            <a:off x="2664977" y="2079300"/>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6" name="Google Shape;12256;p21"/>
          <p:cNvSpPr/>
          <p:nvPr/>
        </p:nvSpPr>
        <p:spPr>
          <a:xfrm>
            <a:off x="3932017" y="2079300"/>
            <a:ext cx="966131" cy="783995"/>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7" name="Google Shape;12257;p21"/>
          <p:cNvSpPr/>
          <p:nvPr/>
        </p:nvSpPr>
        <p:spPr>
          <a:xfrm>
            <a:off x="1397937" y="2079300"/>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8" name="Google Shape;12258;p21"/>
          <p:cNvSpPr/>
          <p:nvPr/>
        </p:nvSpPr>
        <p:spPr>
          <a:xfrm>
            <a:off x="1573666" y="2468715"/>
            <a:ext cx="604225" cy="5207"/>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9" name="Google Shape;12259;p21"/>
          <p:cNvSpPr/>
          <p:nvPr/>
        </p:nvSpPr>
        <p:spPr>
          <a:xfrm>
            <a:off x="2842780" y="2468715"/>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60" name="Google Shape;12260;p21"/>
          <p:cNvSpPr/>
          <p:nvPr/>
        </p:nvSpPr>
        <p:spPr>
          <a:xfrm>
            <a:off x="4116064" y="2468715"/>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61" name="Google Shape;12261;p21"/>
          <p:cNvSpPr/>
          <p:nvPr/>
        </p:nvSpPr>
        <p:spPr>
          <a:xfrm>
            <a:off x="4116064" y="5135864"/>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62" name="Google Shape;12262;p21"/>
          <p:cNvSpPr/>
          <p:nvPr/>
        </p:nvSpPr>
        <p:spPr>
          <a:xfrm>
            <a:off x="2842780" y="5135864"/>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63" name="Google Shape;12263;p21"/>
          <p:cNvSpPr/>
          <p:nvPr/>
        </p:nvSpPr>
        <p:spPr>
          <a:xfrm>
            <a:off x="1575222" y="5135864"/>
            <a:ext cx="604225" cy="5227"/>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64" name="Google Shape;12264;p21"/>
          <p:cNvSpPr txBox="1"/>
          <p:nvPr/>
        </p:nvSpPr>
        <p:spPr>
          <a:xfrm>
            <a:off x="2192417" y="3622983"/>
            <a:ext cx="1904800" cy="364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333" kern="0" dirty="0">
                <a:solidFill>
                  <a:srgbClr val="FFFFFF"/>
                </a:solidFill>
                <a:latin typeface="Arial"/>
                <a:cs typeface="Arial"/>
                <a:sym typeface="Arial"/>
              </a:rPr>
              <a:t>عنوان را اینجا اضافه کنید</a:t>
            </a:r>
            <a:endParaRPr sz="1333" kern="0" dirty="0">
              <a:solidFill>
                <a:srgbClr val="FFFFFF"/>
              </a:solidFill>
              <a:latin typeface="Arial"/>
              <a:cs typeface="Arial"/>
              <a:sym typeface="Arial"/>
            </a:endParaRPr>
          </a:p>
        </p:txBody>
      </p:sp>
      <p:grpSp>
        <p:nvGrpSpPr>
          <p:cNvPr id="12265" name="Google Shape;12265;p21"/>
          <p:cNvGrpSpPr/>
          <p:nvPr/>
        </p:nvGrpSpPr>
        <p:grpSpPr>
          <a:xfrm>
            <a:off x="1748865" y="2160842"/>
            <a:ext cx="263657" cy="263657"/>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grpSp>
      <p:grpSp>
        <p:nvGrpSpPr>
          <p:cNvPr id="12269" name="Google Shape;12269;p21"/>
          <p:cNvGrpSpPr/>
          <p:nvPr/>
        </p:nvGrpSpPr>
        <p:grpSpPr>
          <a:xfrm>
            <a:off x="3011495" y="2151476"/>
            <a:ext cx="272525" cy="263657"/>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grpSp>
      <p:grpSp>
        <p:nvGrpSpPr>
          <p:cNvPr id="12273" name="Google Shape;12273;p21"/>
          <p:cNvGrpSpPr/>
          <p:nvPr/>
        </p:nvGrpSpPr>
        <p:grpSpPr>
          <a:xfrm>
            <a:off x="4282952" y="2160877"/>
            <a:ext cx="263699" cy="263657"/>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grpSp>
      <p:sp>
        <p:nvSpPr>
          <p:cNvPr id="12277" name="Google Shape;12277;p21"/>
          <p:cNvSpPr/>
          <p:nvPr/>
        </p:nvSpPr>
        <p:spPr>
          <a:xfrm>
            <a:off x="4282911" y="4821240"/>
            <a:ext cx="263712" cy="263657"/>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78" name="Google Shape;12278;p21"/>
          <p:cNvSpPr/>
          <p:nvPr/>
        </p:nvSpPr>
        <p:spPr>
          <a:xfrm>
            <a:off x="1746290" y="4821233"/>
            <a:ext cx="266263" cy="263671"/>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grpSp>
        <p:nvGrpSpPr>
          <p:cNvPr id="12279" name="Google Shape;12279;p21"/>
          <p:cNvGrpSpPr/>
          <p:nvPr/>
        </p:nvGrpSpPr>
        <p:grpSpPr>
          <a:xfrm>
            <a:off x="3011477" y="4823704"/>
            <a:ext cx="272567" cy="258745"/>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grpSp>
      <p:sp>
        <p:nvSpPr>
          <p:cNvPr id="12283" name="Google Shape;12283;p21"/>
          <p:cNvSpPr txBox="1"/>
          <p:nvPr/>
        </p:nvSpPr>
        <p:spPr>
          <a:xfrm>
            <a:off x="1397937" y="2547719"/>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FFFF"/>
                </a:solidFill>
                <a:latin typeface="Arial"/>
                <a:cs typeface="Arial"/>
                <a:sym typeface="Arial"/>
              </a:rPr>
              <a:t>متن</a:t>
            </a:r>
            <a:r>
              <a:rPr lang="es" sz="1200" kern="0" dirty="0">
                <a:solidFill>
                  <a:srgbClr val="FFFFFF"/>
                </a:solidFill>
                <a:latin typeface="Arial"/>
                <a:cs typeface="Arial"/>
                <a:sym typeface="Arial"/>
              </a:rPr>
              <a:t> 1</a:t>
            </a:r>
            <a:endParaRPr sz="1200" kern="0" dirty="0">
              <a:solidFill>
                <a:srgbClr val="FFFFFF"/>
              </a:solidFill>
              <a:latin typeface="Arial"/>
              <a:cs typeface="Arial"/>
              <a:sym typeface="Arial"/>
            </a:endParaRPr>
          </a:p>
        </p:txBody>
      </p:sp>
      <p:sp>
        <p:nvSpPr>
          <p:cNvPr id="12284" name="Google Shape;12284;p21"/>
          <p:cNvSpPr txBox="1"/>
          <p:nvPr/>
        </p:nvSpPr>
        <p:spPr>
          <a:xfrm>
            <a:off x="2664981" y="254644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FFFF"/>
                </a:solidFill>
                <a:latin typeface="Arial"/>
                <a:cs typeface="Arial"/>
                <a:sym typeface="Arial"/>
              </a:rPr>
              <a:t>متن</a:t>
            </a:r>
            <a:r>
              <a:rPr lang="es" sz="1200" kern="0" dirty="0">
                <a:solidFill>
                  <a:srgbClr val="FFFFFF"/>
                </a:solidFill>
                <a:latin typeface="Arial"/>
                <a:cs typeface="Arial"/>
                <a:sym typeface="Arial"/>
              </a:rPr>
              <a:t> 2</a:t>
            </a:r>
            <a:endParaRPr sz="1200" kern="0" dirty="0">
              <a:solidFill>
                <a:srgbClr val="FFFFFF"/>
              </a:solidFill>
              <a:latin typeface="Arial"/>
              <a:cs typeface="Arial"/>
              <a:sym typeface="Arial"/>
            </a:endParaRPr>
          </a:p>
        </p:txBody>
      </p:sp>
      <p:sp>
        <p:nvSpPr>
          <p:cNvPr id="12285" name="Google Shape;12285;p21"/>
          <p:cNvSpPr txBox="1"/>
          <p:nvPr/>
        </p:nvSpPr>
        <p:spPr>
          <a:xfrm>
            <a:off x="3932025" y="254644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FFFF"/>
                </a:solidFill>
                <a:latin typeface="Arial"/>
                <a:cs typeface="Arial"/>
                <a:sym typeface="Arial"/>
              </a:rPr>
              <a:t>متن</a:t>
            </a:r>
            <a:r>
              <a:rPr lang="es" sz="1200" kern="0" dirty="0">
                <a:solidFill>
                  <a:srgbClr val="FFFFFF"/>
                </a:solidFill>
                <a:latin typeface="Arial"/>
                <a:cs typeface="Arial"/>
                <a:sym typeface="Arial"/>
              </a:rPr>
              <a:t> 3</a:t>
            </a:r>
            <a:endParaRPr sz="1200" kern="0" dirty="0">
              <a:solidFill>
                <a:srgbClr val="FFFFFF"/>
              </a:solidFill>
              <a:latin typeface="Arial"/>
              <a:cs typeface="Arial"/>
              <a:sym typeface="Arial"/>
            </a:endParaRPr>
          </a:p>
        </p:txBody>
      </p:sp>
      <p:sp>
        <p:nvSpPr>
          <p:cNvPr id="12286" name="Google Shape;12286;p21"/>
          <p:cNvSpPr txBox="1"/>
          <p:nvPr/>
        </p:nvSpPr>
        <p:spPr>
          <a:xfrm>
            <a:off x="1397800" y="523087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FFFF"/>
                </a:solidFill>
                <a:latin typeface="Arial"/>
                <a:cs typeface="Arial"/>
                <a:sym typeface="Arial"/>
              </a:rPr>
              <a:t>متن</a:t>
            </a:r>
            <a:r>
              <a:rPr lang="es" sz="1200" kern="0" dirty="0">
                <a:solidFill>
                  <a:srgbClr val="FFFFFF"/>
                </a:solidFill>
                <a:latin typeface="Arial"/>
                <a:cs typeface="Arial"/>
                <a:sym typeface="Arial"/>
              </a:rPr>
              <a:t> 4</a:t>
            </a:r>
            <a:endParaRPr sz="1200" kern="0" dirty="0">
              <a:solidFill>
                <a:srgbClr val="FFFFFF"/>
              </a:solidFill>
              <a:latin typeface="Arial"/>
              <a:cs typeface="Arial"/>
              <a:sym typeface="Arial"/>
            </a:endParaRPr>
          </a:p>
        </p:txBody>
      </p:sp>
      <p:sp>
        <p:nvSpPr>
          <p:cNvPr id="12287" name="Google Shape;12287;p21"/>
          <p:cNvSpPr txBox="1"/>
          <p:nvPr/>
        </p:nvSpPr>
        <p:spPr>
          <a:xfrm>
            <a:off x="2664912" y="523087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FFFF"/>
                </a:solidFill>
                <a:latin typeface="Arial"/>
                <a:cs typeface="Arial"/>
                <a:sym typeface="Arial"/>
              </a:rPr>
              <a:t>متن</a:t>
            </a:r>
            <a:r>
              <a:rPr lang="es" sz="1200" kern="0" dirty="0">
                <a:solidFill>
                  <a:srgbClr val="FFFFFF"/>
                </a:solidFill>
                <a:latin typeface="Arial"/>
                <a:cs typeface="Arial"/>
                <a:sym typeface="Arial"/>
              </a:rPr>
              <a:t> 5</a:t>
            </a:r>
            <a:endParaRPr sz="1200" kern="0" dirty="0">
              <a:solidFill>
                <a:srgbClr val="FFFFFF"/>
              </a:solidFill>
              <a:latin typeface="Arial"/>
              <a:cs typeface="Arial"/>
              <a:sym typeface="Arial"/>
            </a:endParaRPr>
          </a:p>
        </p:txBody>
      </p:sp>
      <p:sp>
        <p:nvSpPr>
          <p:cNvPr id="12288" name="Google Shape;12288;p21"/>
          <p:cNvSpPr txBox="1"/>
          <p:nvPr/>
        </p:nvSpPr>
        <p:spPr>
          <a:xfrm>
            <a:off x="3932025" y="523087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FFFF"/>
                </a:solidFill>
                <a:latin typeface="Arial"/>
                <a:cs typeface="Arial"/>
                <a:sym typeface="Arial"/>
              </a:rPr>
              <a:t>متن</a:t>
            </a:r>
            <a:r>
              <a:rPr lang="es" sz="1200" kern="0" dirty="0">
                <a:solidFill>
                  <a:srgbClr val="FFFFFF"/>
                </a:solidFill>
                <a:latin typeface="Arial"/>
                <a:cs typeface="Arial"/>
                <a:sym typeface="Arial"/>
              </a:rPr>
              <a:t> 6</a:t>
            </a:r>
            <a:endParaRPr sz="1200" kern="0" dirty="0">
              <a:solidFill>
                <a:srgbClr val="FFFFFF"/>
              </a:solidFill>
              <a:latin typeface="Arial"/>
              <a:cs typeface="Arial"/>
              <a:sym typeface="Arial"/>
            </a:endParaRPr>
          </a:p>
        </p:txBody>
      </p:sp>
      <p:sp>
        <p:nvSpPr>
          <p:cNvPr id="12289" name="Google Shape;12289;p21"/>
          <p:cNvSpPr/>
          <p:nvPr/>
        </p:nvSpPr>
        <p:spPr>
          <a:xfrm>
            <a:off x="1833049"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0" name="Google Shape;12290;p21"/>
          <p:cNvSpPr/>
          <p:nvPr/>
        </p:nvSpPr>
        <p:spPr>
          <a:xfrm>
            <a:off x="3102173"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1" name="Google Shape;12291;p21"/>
          <p:cNvSpPr/>
          <p:nvPr/>
        </p:nvSpPr>
        <p:spPr>
          <a:xfrm>
            <a:off x="4371313"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2" name="Google Shape;12292;p21"/>
          <p:cNvSpPr/>
          <p:nvPr/>
        </p:nvSpPr>
        <p:spPr>
          <a:xfrm>
            <a:off x="1833032"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3" name="Google Shape;12293;p21"/>
          <p:cNvSpPr/>
          <p:nvPr/>
        </p:nvSpPr>
        <p:spPr>
          <a:xfrm>
            <a:off x="3102156"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4" name="Google Shape;12294;p21"/>
          <p:cNvSpPr/>
          <p:nvPr/>
        </p:nvSpPr>
        <p:spPr>
          <a:xfrm>
            <a:off x="4371296"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5" name="Google Shape;12295;p21"/>
          <p:cNvSpPr/>
          <p:nvPr/>
        </p:nvSpPr>
        <p:spPr>
          <a:xfrm>
            <a:off x="2934305"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6" name="Google Shape;12296;p21"/>
          <p:cNvSpPr/>
          <p:nvPr/>
        </p:nvSpPr>
        <p:spPr>
          <a:xfrm>
            <a:off x="3105043"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7" name="Google Shape;12297;p21"/>
          <p:cNvSpPr/>
          <p:nvPr/>
        </p:nvSpPr>
        <p:spPr>
          <a:xfrm>
            <a:off x="3275781"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8" name="Google Shape;12298;p21"/>
          <p:cNvSpPr/>
          <p:nvPr/>
        </p:nvSpPr>
        <p:spPr>
          <a:xfrm>
            <a:off x="2934305"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9" name="Google Shape;12299;p21"/>
          <p:cNvSpPr/>
          <p:nvPr/>
        </p:nvSpPr>
        <p:spPr>
          <a:xfrm>
            <a:off x="3105043"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00" name="Google Shape;12300;p21"/>
          <p:cNvSpPr/>
          <p:nvPr/>
        </p:nvSpPr>
        <p:spPr>
          <a:xfrm>
            <a:off x="3275781"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cxnSp>
        <p:nvCxnSpPr>
          <p:cNvPr id="12301" name="Google Shape;12301;p21"/>
          <p:cNvCxnSpPr>
            <a:stCxn id="12289" idx="4"/>
            <a:endCxn id="12295" idx="0"/>
          </p:cNvCxnSpPr>
          <p:nvPr/>
        </p:nvCxnSpPr>
        <p:spPr>
          <a:xfrm rot="-5400000" flipH="1">
            <a:off x="2291649" y="2592435"/>
            <a:ext cx="269200" cy="1101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3731513" y="2595235"/>
            <a:ext cx="269200" cy="10956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3011573" y="3141635"/>
            <a:ext cx="269200" cy="28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2290432" y="3919647"/>
            <a:ext cx="271600" cy="11012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3730296" y="3922447"/>
            <a:ext cx="271600" cy="10956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3010356" y="4468847"/>
            <a:ext cx="271600" cy="28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5652965" y="3611092"/>
            <a:ext cx="1038848" cy="336312"/>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08" name="Google Shape;12308;p21"/>
          <p:cNvSpPr/>
          <p:nvPr/>
        </p:nvSpPr>
        <p:spPr>
          <a:xfrm>
            <a:off x="6691790" y="3611092"/>
            <a:ext cx="1038825" cy="336312"/>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09" name="Google Shape;12309;p21"/>
          <p:cNvSpPr/>
          <p:nvPr/>
        </p:nvSpPr>
        <p:spPr>
          <a:xfrm>
            <a:off x="7730591" y="3611092"/>
            <a:ext cx="1038309" cy="336312"/>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0" name="Google Shape;12310;p21"/>
          <p:cNvSpPr/>
          <p:nvPr/>
        </p:nvSpPr>
        <p:spPr>
          <a:xfrm>
            <a:off x="8768877" y="3611092"/>
            <a:ext cx="1038848" cy="336312"/>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1" name="Google Shape;12311;p21"/>
          <p:cNvSpPr/>
          <p:nvPr/>
        </p:nvSpPr>
        <p:spPr>
          <a:xfrm>
            <a:off x="9807702" y="3611092"/>
            <a:ext cx="1038825" cy="336312"/>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2" name="Google Shape;12312;p21"/>
          <p:cNvSpPr/>
          <p:nvPr/>
        </p:nvSpPr>
        <p:spPr>
          <a:xfrm>
            <a:off x="5905868" y="2216467"/>
            <a:ext cx="457129" cy="515407"/>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3" name="Google Shape;12313;p21"/>
          <p:cNvSpPr/>
          <p:nvPr/>
        </p:nvSpPr>
        <p:spPr>
          <a:xfrm>
            <a:off x="6992265" y="4877779"/>
            <a:ext cx="457129" cy="515571"/>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4" name="Google Shape;12314;p21"/>
          <p:cNvSpPr/>
          <p:nvPr/>
        </p:nvSpPr>
        <p:spPr>
          <a:xfrm>
            <a:off x="8009681" y="2216467"/>
            <a:ext cx="457153" cy="515407"/>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5" name="Google Shape;12315;p21"/>
          <p:cNvSpPr/>
          <p:nvPr/>
        </p:nvSpPr>
        <p:spPr>
          <a:xfrm>
            <a:off x="9061341" y="4877919"/>
            <a:ext cx="457668" cy="515548"/>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6" name="Google Shape;12316;p21"/>
          <p:cNvSpPr/>
          <p:nvPr/>
        </p:nvSpPr>
        <p:spPr>
          <a:xfrm>
            <a:off x="10113517" y="2216467"/>
            <a:ext cx="457129" cy="515407"/>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7" name="Google Shape;12317;p21"/>
          <p:cNvSpPr/>
          <p:nvPr/>
        </p:nvSpPr>
        <p:spPr>
          <a:xfrm>
            <a:off x="6093017"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8" name="Google Shape;12318;p21"/>
          <p:cNvSpPr/>
          <p:nvPr/>
        </p:nvSpPr>
        <p:spPr>
          <a:xfrm>
            <a:off x="8196833"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9" name="Google Shape;12319;p21"/>
          <p:cNvSpPr/>
          <p:nvPr/>
        </p:nvSpPr>
        <p:spPr>
          <a:xfrm>
            <a:off x="10300633"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0" name="Google Shape;12320;p21"/>
          <p:cNvSpPr/>
          <p:nvPr/>
        </p:nvSpPr>
        <p:spPr>
          <a:xfrm>
            <a:off x="7179417" y="3999627"/>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1" name="Google Shape;12321;p21"/>
          <p:cNvSpPr/>
          <p:nvPr/>
        </p:nvSpPr>
        <p:spPr>
          <a:xfrm>
            <a:off x="9248751" y="399969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2" name="Google Shape;12322;p21"/>
          <p:cNvSpPr txBox="1"/>
          <p:nvPr/>
        </p:nvSpPr>
        <p:spPr>
          <a:xfrm>
            <a:off x="5775229"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FFFFFF"/>
                </a:solidFill>
                <a:latin typeface="Arial"/>
                <a:cs typeface="Arial"/>
                <a:sym typeface="Arial"/>
              </a:rPr>
              <a:t>2016</a:t>
            </a:r>
            <a:endParaRPr sz="1200" b="1" kern="0">
              <a:solidFill>
                <a:srgbClr val="FFFFFF"/>
              </a:solidFill>
              <a:latin typeface="Arial"/>
              <a:cs typeface="Arial"/>
              <a:sym typeface="Arial"/>
            </a:endParaRPr>
          </a:p>
        </p:txBody>
      </p:sp>
      <p:sp>
        <p:nvSpPr>
          <p:cNvPr id="12323" name="Google Shape;12323;p21"/>
          <p:cNvSpPr/>
          <p:nvPr/>
        </p:nvSpPr>
        <p:spPr>
          <a:xfrm>
            <a:off x="6093017"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4" name="Google Shape;12324;p21"/>
          <p:cNvSpPr/>
          <p:nvPr/>
        </p:nvSpPr>
        <p:spPr>
          <a:xfrm>
            <a:off x="8204067"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5" name="Google Shape;12325;p21"/>
          <p:cNvSpPr/>
          <p:nvPr/>
        </p:nvSpPr>
        <p:spPr>
          <a:xfrm>
            <a:off x="10300633"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6" name="Google Shape;12326;p21"/>
          <p:cNvSpPr/>
          <p:nvPr/>
        </p:nvSpPr>
        <p:spPr>
          <a:xfrm>
            <a:off x="7178888" y="475946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7" name="Google Shape;12327;p21"/>
          <p:cNvSpPr/>
          <p:nvPr/>
        </p:nvSpPr>
        <p:spPr>
          <a:xfrm>
            <a:off x="9248755" y="475946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cxnSp>
        <p:nvCxnSpPr>
          <p:cNvPr id="12328" name="Google Shape;12328;p21"/>
          <p:cNvCxnSpPr>
            <a:stCxn id="12317" idx="0"/>
            <a:endCxn id="12323" idx="4"/>
          </p:cNvCxnSpPr>
          <p:nvPr/>
        </p:nvCxnSpPr>
        <p:spPr>
          <a:xfrm rot="10800000">
            <a:off x="6134417" y="2849976"/>
            <a:ext cx="0" cy="5892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8238233" y="2849976"/>
            <a:ext cx="7200" cy="5892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10342033" y="2849976"/>
            <a:ext cx="0" cy="5892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7220417" y="4082427"/>
            <a:ext cx="400" cy="6772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9290151" y="4082493"/>
            <a:ext cx="0" cy="6768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68519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FFFFFF"/>
                </a:solidFill>
                <a:latin typeface="Arial"/>
                <a:cs typeface="Arial"/>
                <a:sym typeface="Arial"/>
              </a:rPr>
              <a:t>2017</a:t>
            </a:r>
            <a:endParaRPr sz="1200" b="1" kern="0">
              <a:solidFill>
                <a:srgbClr val="FFFFFF"/>
              </a:solidFill>
              <a:latin typeface="Arial"/>
              <a:cs typeface="Arial"/>
              <a:sym typeface="Arial"/>
            </a:endParaRPr>
          </a:p>
        </p:txBody>
      </p:sp>
      <p:sp>
        <p:nvSpPr>
          <p:cNvPr id="12334" name="Google Shape;12334;p21"/>
          <p:cNvSpPr txBox="1"/>
          <p:nvPr/>
        </p:nvSpPr>
        <p:spPr>
          <a:xfrm>
            <a:off x="78728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FFFFFF"/>
                </a:solidFill>
                <a:latin typeface="Arial"/>
                <a:cs typeface="Arial"/>
                <a:sym typeface="Arial"/>
              </a:rPr>
              <a:t>2018</a:t>
            </a:r>
            <a:endParaRPr sz="1200" b="1" kern="0">
              <a:solidFill>
                <a:srgbClr val="FFFFFF"/>
              </a:solidFill>
              <a:latin typeface="Arial"/>
              <a:cs typeface="Arial"/>
              <a:sym typeface="Arial"/>
            </a:endParaRPr>
          </a:p>
        </p:txBody>
      </p:sp>
      <p:sp>
        <p:nvSpPr>
          <p:cNvPr id="12335" name="Google Shape;12335;p21"/>
          <p:cNvSpPr txBox="1"/>
          <p:nvPr/>
        </p:nvSpPr>
        <p:spPr>
          <a:xfrm>
            <a:off x="89290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FFFFFF"/>
                </a:solidFill>
                <a:latin typeface="Arial"/>
                <a:cs typeface="Arial"/>
                <a:sym typeface="Arial"/>
              </a:rPr>
              <a:t>2019</a:t>
            </a:r>
            <a:endParaRPr sz="1200" b="1" kern="0">
              <a:solidFill>
                <a:srgbClr val="FFFFFF"/>
              </a:solidFill>
              <a:latin typeface="Arial"/>
              <a:cs typeface="Arial"/>
              <a:sym typeface="Arial"/>
            </a:endParaRPr>
          </a:p>
        </p:txBody>
      </p:sp>
      <p:sp>
        <p:nvSpPr>
          <p:cNvPr id="12336" name="Google Shape;12336;p21"/>
          <p:cNvSpPr txBox="1"/>
          <p:nvPr/>
        </p:nvSpPr>
        <p:spPr>
          <a:xfrm>
            <a:off x="99852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FFFFFF"/>
                </a:solidFill>
                <a:latin typeface="Arial"/>
                <a:cs typeface="Arial"/>
                <a:sym typeface="Arial"/>
              </a:rPr>
              <a:t>2020</a:t>
            </a:r>
            <a:endParaRPr sz="1200" b="1" kern="0">
              <a:solidFill>
                <a:srgbClr val="FFFFFF"/>
              </a:solidFill>
              <a:latin typeface="Arial"/>
              <a:cs typeface="Arial"/>
              <a:sym typeface="Arial"/>
            </a:endParaRPr>
          </a:p>
        </p:txBody>
      </p:sp>
      <p:sp>
        <p:nvSpPr>
          <p:cNvPr id="12337" name="Google Shape;12337;p21"/>
          <p:cNvSpPr/>
          <p:nvPr/>
        </p:nvSpPr>
        <p:spPr>
          <a:xfrm>
            <a:off x="9154636" y="4972563"/>
            <a:ext cx="272651" cy="273367"/>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nvGrpSpPr>
          <p:cNvPr id="12338" name="Google Shape;12338;p21"/>
          <p:cNvGrpSpPr/>
          <p:nvPr/>
        </p:nvGrpSpPr>
        <p:grpSpPr>
          <a:xfrm>
            <a:off x="7076475" y="4997959"/>
            <a:ext cx="274820" cy="274820"/>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grpSp>
        <p:nvGrpSpPr>
          <p:cNvPr id="12341" name="Google Shape;12341;p21"/>
          <p:cNvGrpSpPr/>
          <p:nvPr/>
        </p:nvGrpSpPr>
        <p:grpSpPr>
          <a:xfrm>
            <a:off x="10204399" y="2345136"/>
            <a:ext cx="274104" cy="272443"/>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grpSp>
        <p:nvGrpSpPr>
          <p:cNvPr id="12344" name="Google Shape;12344;p21"/>
          <p:cNvGrpSpPr/>
          <p:nvPr/>
        </p:nvGrpSpPr>
        <p:grpSpPr>
          <a:xfrm>
            <a:off x="8101551" y="2352722"/>
            <a:ext cx="273389" cy="272673"/>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grpSp>
        <p:nvGrpSpPr>
          <p:cNvPr id="12348" name="Google Shape;12348;p21"/>
          <p:cNvGrpSpPr/>
          <p:nvPr/>
        </p:nvGrpSpPr>
        <p:grpSpPr>
          <a:xfrm>
            <a:off x="5980532" y="2377745"/>
            <a:ext cx="274128" cy="207228"/>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sp>
        <p:nvSpPr>
          <p:cNvPr id="12353" name="Google Shape;12353;p21"/>
          <p:cNvSpPr txBox="1"/>
          <p:nvPr/>
        </p:nvSpPr>
        <p:spPr>
          <a:xfrm>
            <a:off x="8540351" y="2787079"/>
            <a:ext cx="1506800" cy="5892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kern="0" dirty="0">
                <a:solidFill>
                  <a:srgbClr val="A5B7C6"/>
                </a:solidFill>
                <a:latin typeface="Arial"/>
                <a:cs typeface="Arial"/>
                <a:sym typeface="Arial"/>
              </a:rPr>
              <a:t>قالب پاورپوینت قابل ویرایش می باشد</a:t>
            </a:r>
          </a:p>
        </p:txBody>
      </p:sp>
      <p:sp>
        <p:nvSpPr>
          <p:cNvPr id="12354" name="Google Shape;12354;p21"/>
          <p:cNvSpPr txBox="1"/>
          <p:nvPr/>
        </p:nvSpPr>
        <p:spPr>
          <a:xfrm>
            <a:off x="6436548" y="2787079"/>
            <a:ext cx="1506800" cy="5892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kern="0" dirty="0">
                <a:solidFill>
                  <a:srgbClr val="A5B7C6"/>
                </a:solidFill>
                <a:latin typeface="Arial"/>
                <a:cs typeface="Arial"/>
                <a:sym typeface="Arial"/>
              </a:rPr>
              <a:t>قالب پاورپوینت قابل ویرایش می باشد</a:t>
            </a:r>
          </a:p>
        </p:txBody>
      </p:sp>
      <p:sp>
        <p:nvSpPr>
          <p:cNvPr id="12355" name="Google Shape;12355;p21"/>
          <p:cNvSpPr txBox="1"/>
          <p:nvPr/>
        </p:nvSpPr>
        <p:spPr>
          <a:xfrm>
            <a:off x="7501836" y="4199661"/>
            <a:ext cx="1506800" cy="5892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kern="0" dirty="0">
                <a:solidFill>
                  <a:srgbClr val="A5B7C6"/>
                </a:solidFill>
                <a:latin typeface="Arial"/>
                <a:cs typeface="Arial"/>
                <a:sym typeface="Arial"/>
              </a:rPr>
              <a:t>قالب پاورپوینت قابل ویرایش می باشد</a:t>
            </a:r>
          </a:p>
        </p:txBody>
      </p:sp>
      <p:sp>
        <p:nvSpPr>
          <p:cNvPr id="12356" name="Google Shape;12356;p21"/>
          <p:cNvSpPr txBox="1"/>
          <p:nvPr/>
        </p:nvSpPr>
        <p:spPr>
          <a:xfrm>
            <a:off x="9571703" y="4182228"/>
            <a:ext cx="1506800" cy="5892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kern="0" dirty="0">
                <a:solidFill>
                  <a:srgbClr val="A5B7C6"/>
                </a:solidFill>
                <a:latin typeface="Arial"/>
                <a:cs typeface="Arial"/>
                <a:sym typeface="Arial"/>
              </a:rPr>
              <a:t>قالب پاورپوینت قابل ویرایش می باشد</a:t>
            </a:r>
          </a:p>
        </p:txBody>
      </p:sp>
      <p:sp>
        <p:nvSpPr>
          <p:cNvPr id="12357" name="Google Shape;12357;p21"/>
          <p:cNvSpPr txBox="1"/>
          <p:nvPr/>
        </p:nvSpPr>
        <p:spPr>
          <a:xfrm>
            <a:off x="5383169" y="4182228"/>
            <a:ext cx="1506800" cy="5892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kern="0" dirty="0">
                <a:solidFill>
                  <a:srgbClr val="A5B7C6"/>
                </a:solidFill>
                <a:latin typeface="Arial"/>
                <a:cs typeface="Arial"/>
                <a:sym typeface="Arial"/>
              </a:rPr>
              <a:t>قالب پاورپوینت قابل ویرایش می باشد</a:t>
            </a:r>
          </a:p>
        </p:txBody>
      </p:sp>
      <p:sp>
        <p:nvSpPr>
          <p:cNvPr id="12358" name="Google Shape;12358;p21"/>
          <p:cNvSpPr txBox="1">
            <a:spLocks noGrp="1"/>
          </p:cNvSpPr>
          <p:nvPr>
            <p:ph type="title" idx="4294967295"/>
          </p:nvPr>
        </p:nvSpPr>
        <p:spPr>
          <a:xfrm>
            <a:off x="0" y="431800"/>
            <a:ext cx="9394825" cy="642938"/>
          </a:xfrm>
          <a:prstGeom prst="rect">
            <a:avLst/>
          </a:prstGeom>
        </p:spPr>
        <p:txBody>
          <a:bodyPr spcFirstLastPara="1" wrap="square" lIns="121900" tIns="121900" rIns="121900" bIns="121900" anchor="t" anchorCtr="0">
            <a:noAutofit/>
          </a:bodyPr>
          <a:lstStyle/>
          <a:p>
            <a:pPr algn="ctr"/>
            <a:r>
              <a:rPr lang="fa-IR" dirty="0">
                <a:solidFill>
                  <a:schemeClr val="lt1"/>
                </a:solidFill>
                <a:cs typeface="B Nazanin" panose="00000700000000000000" pitchFamily="2" charset="-78"/>
              </a:rPr>
              <a:t>اینفوگرافیک ممتاز</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2362"/>
        <p:cNvGrpSpPr/>
        <p:nvPr/>
      </p:nvGrpSpPr>
      <p:grpSpPr>
        <a:xfrm>
          <a:off x="0" y="0"/>
          <a:ext cx="0" cy="0"/>
          <a:chOff x="0" y="0"/>
          <a:chExt cx="0" cy="0"/>
        </a:xfrm>
      </p:grpSpPr>
      <p:sp>
        <p:nvSpPr>
          <p:cNvPr id="12363" name="Google Shape;12363;p22"/>
          <p:cNvSpPr/>
          <p:nvPr/>
        </p:nvSpPr>
        <p:spPr>
          <a:xfrm>
            <a:off x="1397800" y="5336195"/>
            <a:ext cx="2207600" cy="98400"/>
          </a:xfrm>
          <a:prstGeom prst="rect">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nvGrpSpPr>
          <p:cNvPr id="12364" name="Google Shape;12364;p22"/>
          <p:cNvGrpSpPr/>
          <p:nvPr/>
        </p:nvGrpSpPr>
        <p:grpSpPr>
          <a:xfrm>
            <a:off x="1992790" y="2114040"/>
            <a:ext cx="1017625" cy="1017625"/>
            <a:chOff x="4049800" y="640400"/>
            <a:chExt cx="858900" cy="858900"/>
          </a:xfrm>
        </p:grpSpPr>
        <p:sp>
          <p:nvSpPr>
            <p:cNvPr id="12365" name="Google Shape;12365;p22"/>
            <p:cNvSpPr/>
            <p:nvPr/>
          </p:nvSpPr>
          <p:spPr>
            <a:xfrm>
              <a:off x="4049800" y="640400"/>
              <a:ext cx="858900" cy="858900"/>
            </a:xfrm>
            <a:prstGeom prst="donut">
              <a:avLst>
                <a:gd name="adj" fmla="val 11951"/>
              </a:avLst>
            </a:pr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66" name="Google Shape;12366;p22"/>
            <p:cNvSpPr/>
            <p:nvPr/>
          </p:nvSpPr>
          <p:spPr>
            <a:xfrm>
              <a:off x="4049800" y="640400"/>
              <a:ext cx="858900" cy="858900"/>
            </a:xfrm>
            <a:prstGeom prst="blockArc">
              <a:avLst>
                <a:gd name="adj1" fmla="val 7914150"/>
                <a:gd name="adj2" fmla="val 1926007"/>
                <a:gd name="adj3" fmla="val 12032"/>
              </a:avLst>
            </a:prstGeom>
            <a:solidFill>
              <a:srgbClr val="A5B7C6"/>
            </a:solid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sp>
        <p:nvSpPr>
          <p:cNvPr id="12367" name="Google Shape;12367;p22"/>
          <p:cNvSpPr/>
          <p:nvPr/>
        </p:nvSpPr>
        <p:spPr>
          <a:xfrm>
            <a:off x="1613469" y="3426153"/>
            <a:ext cx="1776000" cy="1508800"/>
          </a:xfrm>
          <a:prstGeom prst="roundRect">
            <a:avLst>
              <a:gd name="adj" fmla="val 16667"/>
            </a:avLst>
          </a:pr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68" name="Google Shape;12368;p22"/>
          <p:cNvSpPr/>
          <p:nvPr/>
        </p:nvSpPr>
        <p:spPr>
          <a:xfrm>
            <a:off x="2345447" y="5229256"/>
            <a:ext cx="312400" cy="312400"/>
          </a:xfrm>
          <a:prstGeom prst="ellipse">
            <a:avLst/>
          </a:prstGeom>
          <a:solidFill>
            <a:srgbClr val="0E2A47"/>
          </a:solid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cxnSp>
        <p:nvCxnSpPr>
          <p:cNvPr id="12369" name="Google Shape;12369;p22"/>
          <p:cNvCxnSpPr>
            <a:stCxn id="12365" idx="4"/>
            <a:endCxn id="12367" idx="0"/>
          </p:cNvCxnSpPr>
          <p:nvPr/>
        </p:nvCxnSpPr>
        <p:spPr>
          <a:xfrm>
            <a:off x="2501601" y="3131664"/>
            <a:ext cx="0" cy="294400"/>
          </a:xfrm>
          <a:prstGeom prst="straightConnector1">
            <a:avLst/>
          </a:prstGeom>
          <a:noFill/>
          <a:ln w="9525" cap="flat" cmpd="sng">
            <a:solidFill>
              <a:srgbClr val="D7DFE5"/>
            </a:solidFill>
            <a:prstDash val="solid"/>
            <a:round/>
            <a:headEnd type="none" w="med" len="med"/>
            <a:tailEnd type="none" w="med" len="med"/>
          </a:ln>
        </p:spPr>
      </p:cxnSp>
      <p:cxnSp>
        <p:nvCxnSpPr>
          <p:cNvPr id="12370" name="Google Shape;12370;p22"/>
          <p:cNvCxnSpPr/>
          <p:nvPr/>
        </p:nvCxnSpPr>
        <p:spPr>
          <a:xfrm>
            <a:off x="2501572" y="4934753"/>
            <a:ext cx="0" cy="294400"/>
          </a:xfrm>
          <a:prstGeom prst="straightConnector1">
            <a:avLst/>
          </a:prstGeom>
          <a:noFill/>
          <a:ln w="9525" cap="flat" cmpd="sng">
            <a:solidFill>
              <a:srgbClr val="D7DFE5"/>
            </a:solidFill>
            <a:prstDash val="solid"/>
            <a:round/>
            <a:headEnd type="none" w="med" len="med"/>
            <a:tailEnd type="none" w="med" len="med"/>
          </a:ln>
        </p:spPr>
      </p:cxnSp>
      <p:sp>
        <p:nvSpPr>
          <p:cNvPr id="12371" name="Google Shape;12371;p22"/>
          <p:cNvSpPr txBox="1"/>
          <p:nvPr/>
        </p:nvSpPr>
        <p:spPr>
          <a:xfrm>
            <a:off x="1729864" y="4156912"/>
            <a:ext cx="1543600" cy="603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solidFill>
                  <a:srgbClr val="A5B7C6"/>
                </a:solidFill>
                <a:latin typeface="Arial"/>
                <a:cs typeface="Arial"/>
                <a:sym typeface="Arial"/>
              </a:rPr>
              <a:t>قالب پاورپوینت قابل ویرایش می باشد</a:t>
            </a:r>
            <a:endParaRPr lang="en-US" sz="1067" kern="0" dirty="0">
              <a:solidFill>
                <a:srgbClr val="A5B7C6"/>
              </a:solidFill>
              <a:latin typeface="Arial"/>
              <a:cs typeface="Arial"/>
              <a:sym typeface="Arial"/>
            </a:endParaRPr>
          </a:p>
        </p:txBody>
      </p:sp>
      <p:cxnSp>
        <p:nvCxnSpPr>
          <p:cNvPr id="12372" name="Google Shape;12372;p22"/>
          <p:cNvCxnSpPr/>
          <p:nvPr/>
        </p:nvCxnSpPr>
        <p:spPr>
          <a:xfrm>
            <a:off x="2162316" y="3982561"/>
            <a:ext cx="678400" cy="0"/>
          </a:xfrm>
          <a:prstGeom prst="straightConnector1">
            <a:avLst/>
          </a:prstGeom>
          <a:noFill/>
          <a:ln w="19050" cap="flat" cmpd="sng">
            <a:solidFill>
              <a:srgbClr val="A5B7C6"/>
            </a:solidFill>
            <a:prstDash val="solid"/>
            <a:round/>
            <a:headEnd type="none" w="med" len="med"/>
            <a:tailEnd type="none" w="med" len="med"/>
          </a:ln>
        </p:spPr>
      </p:cxnSp>
      <p:sp>
        <p:nvSpPr>
          <p:cNvPr id="12373" name="Google Shape;12373;p22"/>
          <p:cNvSpPr txBox="1"/>
          <p:nvPr/>
        </p:nvSpPr>
        <p:spPr>
          <a:xfrm>
            <a:off x="1938848" y="3644288"/>
            <a:ext cx="1125600" cy="2944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b="1" kern="0" dirty="0">
                <a:solidFill>
                  <a:srgbClr val="A5B7C6"/>
                </a:solidFill>
                <a:latin typeface="Arial"/>
                <a:cs typeface="Arial"/>
                <a:sym typeface="Arial"/>
              </a:rPr>
              <a:t>عنوان</a:t>
            </a:r>
            <a:r>
              <a:rPr lang="es" sz="1067" b="1" kern="0" dirty="0">
                <a:solidFill>
                  <a:srgbClr val="A5B7C6"/>
                </a:solidFill>
                <a:latin typeface="Arial"/>
                <a:cs typeface="Arial"/>
                <a:sym typeface="Arial"/>
              </a:rPr>
              <a:t> 1</a:t>
            </a:r>
            <a:endParaRPr sz="1067" b="1" kern="0" dirty="0">
              <a:solidFill>
                <a:srgbClr val="A5B7C6"/>
              </a:solidFill>
              <a:latin typeface="Arial"/>
              <a:cs typeface="Arial"/>
              <a:sym typeface="Arial"/>
            </a:endParaRPr>
          </a:p>
        </p:txBody>
      </p:sp>
      <p:sp>
        <p:nvSpPr>
          <p:cNvPr id="12374" name="Google Shape;12374;p22"/>
          <p:cNvSpPr txBox="1"/>
          <p:nvPr/>
        </p:nvSpPr>
        <p:spPr>
          <a:xfrm>
            <a:off x="2114619" y="2379276"/>
            <a:ext cx="774000" cy="487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733" b="1" kern="0">
                <a:solidFill>
                  <a:srgbClr val="A5B7C6"/>
                </a:solidFill>
                <a:latin typeface="Arial"/>
                <a:cs typeface="Arial"/>
                <a:sym typeface="Arial"/>
              </a:rPr>
              <a:t>75%</a:t>
            </a:r>
            <a:endParaRPr sz="1733" b="1" kern="0">
              <a:solidFill>
                <a:srgbClr val="A5B7C6"/>
              </a:solidFill>
              <a:latin typeface="Arial"/>
              <a:cs typeface="Arial"/>
              <a:sym typeface="Arial"/>
            </a:endParaRPr>
          </a:p>
        </p:txBody>
      </p:sp>
      <p:sp>
        <p:nvSpPr>
          <p:cNvPr id="12375" name="Google Shape;12375;p22"/>
          <p:cNvSpPr/>
          <p:nvPr/>
        </p:nvSpPr>
        <p:spPr>
          <a:xfrm>
            <a:off x="4585807" y="2660200"/>
            <a:ext cx="2384400" cy="2384400"/>
          </a:xfrm>
          <a:prstGeom prst="arc">
            <a:avLst>
              <a:gd name="adj1" fmla="val 16200000"/>
              <a:gd name="adj2" fmla="val 5298411"/>
            </a:avLst>
          </a:pr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76" name="Google Shape;12376;p22"/>
          <p:cNvSpPr/>
          <p:nvPr/>
        </p:nvSpPr>
        <p:spPr>
          <a:xfrm>
            <a:off x="8732539" y="2328267"/>
            <a:ext cx="2056400" cy="936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nvGrpSpPr>
          <p:cNvPr id="12377" name="Google Shape;12377;p22"/>
          <p:cNvGrpSpPr/>
          <p:nvPr/>
        </p:nvGrpSpPr>
        <p:grpSpPr>
          <a:xfrm>
            <a:off x="4768648" y="2890822"/>
            <a:ext cx="1925109" cy="1925109"/>
            <a:chOff x="5681300" y="2527788"/>
            <a:chExt cx="805800" cy="805800"/>
          </a:xfrm>
        </p:grpSpPr>
        <p:sp>
          <p:nvSpPr>
            <p:cNvPr id="12378" name="Google Shape;12378;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79" name="Google Shape;12379;p22"/>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grpSp>
        <p:nvGrpSpPr>
          <p:cNvPr id="12380" name="Google Shape;12380;p22"/>
          <p:cNvGrpSpPr/>
          <p:nvPr/>
        </p:nvGrpSpPr>
        <p:grpSpPr>
          <a:xfrm>
            <a:off x="8321183" y="2378518"/>
            <a:ext cx="835453" cy="835453"/>
            <a:chOff x="5681300" y="2527788"/>
            <a:chExt cx="805800" cy="805800"/>
          </a:xfrm>
        </p:grpSpPr>
        <p:sp>
          <p:nvSpPr>
            <p:cNvPr id="12381" name="Google Shape;12381;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82" name="Google Shape;12382;p22"/>
            <p:cNvSpPr/>
            <p:nvPr/>
          </p:nvSpPr>
          <p:spPr>
            <a:xfrm>
              <a:off x="5681300" y="2527788"/>
              <a:ext cx="805800" cy="805800"/>
            </a:xfrm>
            <a:prstGeom prst="pie">
              <a:avLst>
                <a:gd name="adj1" fmla="val 12271918"/>
                <a:gd name="adj2" fmla="val 16200000"/>
              </a:avLst>
            </a:prstGeom>
            <a:solidFill>
              <a:srgbClr val="F2F2F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sp>
        <p:nvSpPr>
          <p:cNvPr id="12383" name="Google Shape;12383;p22"/>
          <p:cNvSpPr txBox="1"/>
          <p:nvPr/>
        </p:nvSpPr>
        <p:spPr>
          <a:xfrm>
            <a:off x="9324153" y="2501661"/>
            <a:ext cx="1506800" cy="5892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kern="0" dirty="0">
                <a:solidFill>
                  <a:srgbClr val="A5B7C6"/>
                </a:solidFill>
                <a:latin typeface="Arial"/>
                <a:cs typeface="Arial"/>
                <a:sym typeface="Arial"/>
              </a:rPr>
              <a:t>قالب پاورپوینت قابل ویرایش می باشد</a:t>
            </a:r>
            <a:endParaRPr sz="1067" kern="0" dirty="0">
              <a:solidFill>
                <a:srgbClr val="A5B7C6"/>
              </a:solidFill>
              <a:latin typeface="Arial"/>
              <a:cs typeface="Arial"/>
              <a:sym typeface="Arial"/>
            </a:endParaRPr>
          </a:p>
        </p:txBody>
      </p:sp>
      <p:sp>
        <p:nvSpPr>
          <p:cNvPr id="12384" name="Google Shape;12384;p22"/>
          <p:cNvSpPr/>
          <p:nvPr/>
        </p:nvSpPr>
        <p:spPr>
          <a:xfrm>
            <a:off x="8732539" y="3384400"/>
            <a:ext cx="2056400" cy="936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nvGrpSpPr>
          <p:cNvPr id="12385" name="Google Shape;12385;p22"/>
          <p:cNvGrpSpPr/>
          <p:nvPr/>
        </p:nvGrpSpPr>
        <p:grpSpPr>
          <a:xfrm>
            <a:off x="8321183" y="3434651"/>
            <a:ext cx="835453" cy="835453"/>
            <a:chOff x="5681300" y="2527788"/>
            <a:chExt cx="805800" cy="805800"/>
          </a:xfrm>
        </p:grpSpPr>
        <p:sp>
          <p:nvSpPr>
            <p:cNvPr id="12386" name="Google Shape;12386;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87" name="Google Shape;12387;p22"/>
            <p:cNvSpPr/>
            <p:nvPr/>
          </p:nvSpPr>
          <p:spPr>
            <a:xfrm>
              <a:off x="5681300" y="2527788"/>
              <a:ext cx="805800" cy="805800"/>
            </a:xfrm>
            <a:prstGeom prst="pie">
              <a:avLst>
                <a:gd name="adj1" fmla="val 9253407"/>
                <a:gd name="adj2" fmla="val 16200000"/>
              </a:avLst>
            </a:prstGeom>
            <a:solidFill>
              <a:srgbClr val="40566D"/>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sp>
        <p:nvSpPr>
          <p:cNvPr id="12388" name="Google Shape;12388;p22"/>
          <p:cNvSpPr txBox="1"/>
          <p:nvPr/>
        </p:nvSpPr>
        <p:spPr>
          <a:xfrm>
            <a:off x="9324153" y="3557795"/>
            <a:ext cx="1506800" cy="5892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kern="0" dirty="0">
                <a:solidFill>
                  <a:srgbClr val="A5B7C6"/>
                </a:solidFill>
                <a:latin typeface="Arial"/>
                <a:cs typeface="Arial"/>
                <a:sym typeface="Arial"/>
              </a:rPr>
              <a:t>قالب پاورپوینت قابل ویرایش می باشد</a:t>
            </a:r>
          </a:p>
        </p:txBody>
      </p:sp>
      <p:sp>
        <p:nvSpPr>
          <p:cNvPr id="12389" name="Google Shape;12389;p22"/>
          <p:cNvSpPr/>
          <p:nvPr/>
        </p:nvSpPr>
        <p:spPr>
          <a:xfrm>
            <a:off x="8732539" y="4440533"/>
            <a:ext cx="2056400" cy="936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nvGrpSpPr>
          <p:cNvPr id="12390" name="Google Shape;12390;p22"/>
          <p:cNvGrpSpPr/>
          <p:nvPr/>
        </p:nvGrpSpPr>
        <p:grpSpPr>
          <a:xfrm>
            <a:off x="8321183" y="4490784"/>
            <a:ext cx="835453" cy="835453"/>
            <a:chOff x="5681300" y="2527788"/>
            <a:chExt cx="805800" cy="805800"/>
          </a:xfrm>
        </p:grpSpPr>
        <p:sp>
          <p:nvSpPr>
            <p:cNvPr id="12391" name="Google Shape;12391;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92" name="Google Shape;12392;p22"/>
            <p:cNvSpPr/>
            <p:nvPr/>
          </p:nvSpPr>
          <p:spPr>
            <a:xfrm>
              <a:off x="5681300" y="2527788"/>
              <a:ext cx="805800" cy="805800"/>
            </a:xfrm>
            <a:prstGeom prst="pie">
              <a:avLst>
                <a:gd name="adj1" fmla="val 5544305"/>
                <a:gd name="adj2" fmla="val 16200000"/>
              </a:avLst>
            </a:prstGeom>
            <a:solidFill>
              <a:srgbClr val="667E9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sp>
        <p:nvSpPr>
          <p:cNvPr id="12393" name="Google Shape;12393;p22"/>
          <p:cNvSpPr txBox="1"/>
          <p:nvPr/>
        </p:nvSpPr>
        <p:spPr>
          <a:xfrm>
            <a:off x="9324153" y="4613928"/>
            <a:ext cx="1506800" cy="5892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kern="0" dirty="0">
                <a:solidFill>
                  <a:srgbClr val="A5B7C6"/>
                </a:solidFill>
                <a:latin typeface="Arial"/>
                <a:cs typeface="Arial"/>
                <a:sym typeface="Arial"/>
              </a:rPr>
              <a:t>قالب پاورپوینت قابل ویرایش می باشد</a:t>
            </a:r>
          </a:p>
        </p:txBody>
      </p:sp>
      <p:sp>
        <p:nvSpPr>
          <p:cNvPr id="12394" name="Google Shape;12394;p22"/>
          <p:cNvSpPr/>
          <p:nvPr/>
        </p:nvSpPr>
        <p:spPr>
          <a:xfrm>
            <a:off x="5639805" y="2572967"/>
            <a:ext cx="182800" cy="182800"/>
          </a:xfrm>
          <a:prstGeom prst="ellipse">
            <a:avLst/>
          </a:prstGeom>
          <a:solidFill>
            <a:srgbClr val="667E9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95" name="Google Shape;12395;p22"/>
          <p:cNvSpPr/>
          <p:nvPr/>
        </p:nvSpPr>
        <p:spPr>
          <a:xfrm>
            <a:off x="5639805" y="4951000"/>
            <a:ext cx="182800" cy="182800"/>
          </a:xfrm>
          <a:prstGeom prst="ellipse">
            <a:avLst/>
          </a:prstGeom>
          <a:solidFill>
            <a:srgbClr val="667E9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96" name="Google Shape;12396;p22"/>
          <p:cNvSpPr/>
          <p:nvPr/>
        </p:nvSpPr>
        <p:spPr>
          <a:xfrm>
            <a:off x="6877205" y="3761984"/>
            <a:ext cx="182800" cy="182800"/>
          </a:xfrm>
          <a:prstGeom prst="ellipse">
            <a:avLst/>
          </a:prstGeom>
          <a:solidFill>
            <a:srgbClr val="667E9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cxnSp>
        <p:nvCxnSpPr>
          <p:cNvPr id="12397" name="Google Shape;12397;p22"/>
          <p:cNvCxnSpPr>
            <a:stCxn id="12396" idx="6"/>
            <a:endCxn id="12382" idx="2"/>
          </p:cNvCxnSpPr>
          <p:nvPr/>
        </p:nvCxnSpPr>
        <p:spPr>
          <a:xfrm rot="10800000" flipH="1">
            <a:off x="7060005" y="2796184"/>
            <a:ext cx="1261200" cy="1057200"/>
          </a:xfrm>
          <a:prstGeom prst="bentConnector3">
            <a:avLst>
              <a:gd name="adj1" fmla="val 51494"/>
            </a:avLst>
          </a:prstGeom>
          <a:noFill/>
          <a:ln w="19050" cap="flat" cmpd="sng">
            <a:solidFill>
              <a:srgbClr val="A5B7C6"/>
            </a:solidFill>
            <a:prstDash val="solid"/>
            <a:round/>
            <a:headEnd type="none" w="med" len="med"/>
            <a:tailEnd type="none" w="med" len="med"/>
          </a:ln>
        </p:spPr>
      </p:cxnSp>
      <p:cxnSp>
        <p:nvCxnSpPr>
          <p:cNvPr id="12398" name="Google Shape;12398;p22"/>
          <p:cNvCxnSpPr>
            <a:stCxn id="12396" idx="6"/>
            <a:endCxn id="12392" idx="2"/>
          </p:cNvCxnSpPr>
          <p:nvPr/>
        </p:nvCxnSpPr>
        <p:spPr>
          <a:xfrm>
            <a:off x="7060005" y="3853384"/>
            <a:ext cx="1261200" cy="1055200"/>
          </a:xfrm>
          <a:prstGeom prst="bentConnector3">
            <a:avLst>
              <a:gd name="adj1" fmla="val 49999"/>
            </a:avLst>
          </a:prstGeom>
          <a:noFill/>
          <a:ln w="19050" cap="flat" cmpd="sng">
            <a:solidFill>
              <a:srgbClr val="A5B7C6"/>
            </a:solidFill>
            <a:prstDash val="solid"/>
            <a:round/>
            <a:headEnd type="none" w="med" len="med"/>
            <a:tailEnd type="none" w="med" len="med"/>
          </a:ln>
        </p:spPr>
      </p:cxnSp>
      <p:cxnSp>
        <p:nvCxnSpPr>
          <p:cNvPr id="12399" name="Google Shape;12399;p22"/>
          <p:cNvCxnSpPr>
            <a:stCxn id="12396" idx="6"/>
            <a:endCxn id="12387" idx="2"/>
          </p:cNvCxnSpPr>
          <p:nvPr/>
        </p:nvCxnSpPr>
        <p:spPr>
          <a:xfrm rot="10800000" flipH="1">
            <a:off x="7060005" y="3852184"/>
            <a:ext cx="1261200" cy="1200"/>
          </a:xfrm>
          <a:prstGeom prst="bentConnector3">
            <a:avLst>
              <a:gd name="adj1" fmla="val 49999"/>
            </a:avLst>
          </a:prstGeom>
          <a:noFill/>
          <a:ln w="19050" cap="flat" cmpd="sng">
            <a:solidFill>
              <a:srgbClr val="A5B7C6"/>
            </a:solidFill>
            <a:prstDash val="solid"/>
            <a:round/>
            <a:headEnd type="none" w="med" len="med"/>
            <a:tailEnd type="none" w="med" len="med"/>
          </a:ln>
        </p:spPr>
      </p:cxnSp>
      <p:sp>
        <p:nvSpPr>
          <p:cNvPr id="12400" name="Google Shape;12400;p22"/>
          <p:cNvSpPr txBox="1"/>
          <p:nvPr/>
        </p:nvSpPr>
        <p:spPr>
          <a:xfrm>
            <a:off x="5067617" y="3435591"/>
            <a:ext cx="1327200" cy="83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4000" b="1" kern="0">
                <a:solidFill>
                  <a:srgbClr val="213B55"/>
                </a:solidFill>
                <a:latin typeface="Arial"/>
                <a:cs typeface="Arial"/>
                <a:sym typeface="Arial"/>
              </a:rPr>
              <a:t>75%</a:t>
            </a:r>
            <a:endParaRPr sz="4000" b="1" kern="0">
              <a:solidFill>
                <a:srgbClr val="213B55"/>
              </a:solidFill>
              <a:latin typeface="Arial"/>
              <a:cs typeface="Arial"/>
              <a:sym typeface="Arial"/>
            </a:endParaRPr>
          </a:p>
        </p:txBody>
      </p:sp>
      <p:sp>
        <p:nvSpPr>
          <p:cNvPr id="12401" name="Google Shape;12401;p22"/>
          <p:cNvSpPr txBox="1">
            <a:spLocks noGrp="1"/>
          </p:cNvSpPr>
          <p:nvPr>
            <p:ph type="title" idx="4294967295"/>
          </p:nvPr>
        </p:nvSpPr>
        <p:spPr>
          <a:xfrm>
            <a:off x="0" y="431800"/>
            <a:ext cx="9394825" cy="642938"/>
          </a:xfrm>
          <a:prstGeom prst="rect">
            <a:avLst/>
          </a:prstGeom>
        </p:spPr>
        <p:txBody>
          <a:bodyPr spcFirstLastPara="1" wrap="square" lIns="121900" tIns="121900" rIns="121900" bIns="121900" anchor="t" anchorCtr="0">
            <a:noAutofit/>
          </a:bodyPr>
          <a:lstStyle/>
          <a:p>
            <a:pPr algn="ctr"/>
            <a:r>
              <a:rPr lang="fa-IR" dirty="0">
                <a:solidFill>
                  <a:schemeClr val="lt1"/>
                </a:solidFill>
              </a:rPr>
              <a:t>اینفوگرافیک ممتاز</a:t>
            </a:r>
            <a:endParaRPr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7447"/>
        <p:cNvGrpSpPr/>
        <p:nvPr/>
      </p:nvGrpSpPr>
      <p:grpSpPr>
        <a:xfrm>
          <a:off x="0" y="0"/>
          <a:ext cx="0" cy="0"/>
          <a:chOff x="0" y="0"/>
          <a:chExt cx="0" cy="0"/>
        </a:xfrm>
      </p:grpSpPr>
      <p:grpSp>
        <p:nvGrpSpPr>
          <p:cNvPr id="7448" name="Google Shape;7448;p72"/>
          <p:cNvGrpSpPr/>
          <p:nvPr/>
        </p:nvGrpSpPr>
        <p:grpSpPr>
          <a:xfrm>
            <a:off x="2800748" y="4531551"/>
            <a:ext cx="1470521" cy="1013783"/>
            <a:chOff x="4967783" y="2151471"/>
            <a:chExt cx="3920692" cy="2702940"/>
          </a:xfrm>
        </p:grpSpPr>
        <p:grpSp>
          <p:nvGrpSpPr>
            <p:cNvPr id="7449" name="Google Shape;7449;p72"/>
            <p:cNvGrpSpPr/>
            <p:nvPr/>
          </p:nvGrpSpPr>
          <p:grpSpPr>
            <a:xfrm>
              <a:off x="5045709" y="2252109"/>
              <a:ext cx="3761071" cy="2501708"/>
              <a:chOff x="2691784" y="1805334"/>
              <a:chExt cx="3761071" cy="2501708"/>
            </a:xfrm>
          </p:grpSpPr>
          <p:sp>
            <p:nvSpPr>
              <p:cNvPr id="7450" name="Google Shape;7450;p72"/>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1" name="Google Shape;7451;p72"/>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2" name="Google Shape;7452;p72"/>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3" name="Google Shape;7453;p72"/>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4" name="Google Shape;7454;p72"/>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5" name="Google Shape;7455;p72"/>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6" name="Google Shape;7456;p72"/>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grpSp>
        <p:grpSp>
          <p:nvGrpSpPr>
            <p:cNvPr id="7457" name="Google Shape;7457;p72"/>
            <p:cNvGrpSpPr/>
            <p:nvPr/>
          </p:nvGrpSpPr>
          <p:grpSpPr>
            <a:xfrm>
              <a:off x="4967783" y="2151471"/>
              <a:ext cx="3920692" cy="2702940"/>
              <a:chOff x="2613858" y="1704696"/>
              <a:chExt cx="3920692" cy="2702940"/>
            </a:xfrm>
          </p:grpSpPr>
          <p:sp>
            <p:nvSpPr>
              <p:cNvPr id="7458" name="Google Shape;7458;p72"/>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59" name="Google Shape;7459;p72"/>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0" name="Google Shape;7460;p72"/>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1" name="Google Shape;7461;p72"/>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2" name="Google Shape;7462;p72"/>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463" name="Google Shape;7463;p72"/>
          <p:cNvGrpSpPr/>
          <p:nvPr/>
        </p:nvGrpSpPr>
        <p:grpSpPr>
          <a:xfrm>
            <a:off x="4672625" y="1715920"/>
            <a:ext cx="2082548" cy="944773"/>
            <a:chOff x="3530532" y="1496185"/>
            <a:chExt cx="1561911" cy="708580"/>
          </a:xfrm>
        </p:grpSpPr>
        <p:grpSp>
          <p:nvGrpSpPr>
            <p:cNvPr id="7464" name="Google Shape;7464;p72"/>
            <p:cNvGrpSpPr/>
            <p:nvPr/>
          </p:nvGrpSpPr>
          <p:grpSpPr>
            <a:xfrm>
              <a:off x="3720318" y="1857562"/>
              <a:ext cx="1372125" cy="54"/>
              <a:chOff x="3720318" y="1857562"/>
              <a:chExt cx="1372125" cy="54"/>
            </a:xfrm>
          </p:grpSpPr>
          <p:cxnSp>
            <p:nvCxnSpPr>
              <p:cNvPr id="7465" name="Google Shape;7465;p72"/>
              <p:cNvCxnSpPr>
                <a:endCxn id="7466"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7" name="Google Shape;7467;p72"/>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8" name="Google Shape;7468;p72"/>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9" name="Google Shape;7469;p72"/>
              <p:cNvCxnSpPr>
                <a:stCxn id="7466"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7470" name="Google Shape;7470;p72"/>
            <p:cNvGrpSpPr/>
            <p:nvPr/>
          </p:nvGrpSpPr>
          <p:grpSpPr>
            <a:xfrm>
              <a:off x="3567462" y="1496185"/>
              <a:ext cx="286500" cy="272914"/>
              <a:chOff x="3567462" y="1496185"/>
              <a:chExt cx="286500" cy="272914"/>
            </a:xfrm>
          </p:grpSpPr>
          <p:cxnSp>
            <p:nvCxnSpPr>
              <p:cNvPr id="7471" name="Google Shape;7471;p72"/>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72" name="Google Shape;7472;p72"/>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473" name="Google Shape;7473;p72"/>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74" name="Google Shape;7474;p72"/>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475" name="Google Shape;7475;p72"/>
            <p:cNvGrpSpPr/>
            <p:nvPr/>
          </p:nvGrpSpPr>
          <p:grpSpPr>
            <a:xfrm>
              <a:off x="3929014" y="1960574"/>
              <a:ext cx="286500" cy="242342"/>
              <a:chOff x="3929014" y="1960574"/>
              <a:chExt cx="286500" cy="242342"/>
            </a:xfrm>
          </p:grpSpPr>
          <p:cxnSp>
            <p:nvCxnSpPr>
              <p:cNvPr id="7476" name="Google Shape;7476;p72"/>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7477" name="Google Shape;7477;p72"/>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78" name="Google Shape;7478;p72"/>
            <p:cNvGrpSpPr/>
            <p:nvPr/>
          </p:nvGrpSpPr>
          <p:grpSpPr>
            <a:xfrm>
              <a:off x="4290828" y="1496185"/>
              <a:ext cx="286500" cy="272914"/>
              <a:chOff x="4290828" y="1496185"/>
              <a:chExt cx="286500" cy="272914"/>
            </a:xfrm>
          </p:grpSpPr>
          <p:cxnSp>
            <p:nvCxnSpPr>
              <p:cNvPr id="7479" name="Google Shape;7479;p72"/>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80" name="Google Shape;7480;p72"/>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481" name="Google Shape;7481;p72"/>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6" name="Google Shape;7466;p72"/>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482" name="Google Shape;7482;p72"/>
            <p:cNvGrpSpPr/>
            <p:nvPr/>
          </p:nvGrpSpPr>
          <p:grpSpPr>
            <a:xfrm>
              <a:off x="4657726" y="1959674"/>
              <a:ext cx="286500" cy="245092"/>
              <a:chOff x="4657726" y="1959674"/>
              <a:chExt cx="286500" cy="245092"/>
            </a:xfrm>
          </p:grpSpPr>
          <p:cxnSp>
            <p:nvCxnSpPr>
              <p:cNvPr id="7483" name="Google Shape;7483;p72"/>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7484" name="Google Shape;7484;p72"/>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485" name="Google Shape;7485;p72"/>
          <p:cNvGrpSpPr/>
          <p:nvPr/>
        </p:nvGrpSpPr>
        <p:grpSpPr>
          <a:xfrm>
            <a:off x="4648651" y="2865382"/>
            <a:ext cx="2129376" cy="504865"/>
            <a:chOff x="3512551" y="2358282"/>
            <a:chExt cx="1597032" cy="378649"/>
          </a:xfrm>
        </p:grpSpPr>
        <p:grpSp>
          <p:nvGrpSpPr>
            <p:cNvPr id="7486" name="Google Shape;7486;p72"/>
            <p:cNvGrpSpPr/>
            <p:nvPr/>
          </p:nvGrpSpPr>
          <p:grpSpPr>
            <a:xfrm>
              <a:off x="3738198" y="2553002"/>
              <a:ext cx="1145834" cy="117"/>
              <a:chOff x="3738198" y="2553002"/>
              <a:chExt cx="1145834" cy="117"/>
            </a:xfrm>
          </p:grpSpPr>
          <p:cxnSp>
            <p:nvCxnSpPr>
              <p:cNvPr id="7487" name="Google Shape;7487;p72"/>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8" name="Google Shape;7488;p72"/>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9" name="Google Shape;7489;p72"/>
              <p:cNvCxnSpPr>
                <a:stCxn id="7490" idx="6"/>
                <a:endCxn id="7491"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7492" name="Google Shape;7492;p72"/>
            <p:cNvGrpSpPr/>
            <p:nvPr/>
          </p:nvGrpSpPr>
          <p:grpSpPr>
            <a:xfrm>
              <a:off x="3969644" y="2440153"/>
              <a:ext cx="225900" cy="296779"/>
              <a:chOff x="3969644" y="2440153"/>
              <a:chExt cx="225900" cy="296779"/>
            </a:xfrm>
          </p:grpSpPr>
          <p:cxnSp>
            <p:nvCxnSpPr>
              <p:cNvPr id="7493" name="Google Shape;7493;p72"/>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7491" name="Google Shape;7491;p72"/>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94" name="Google Shape;7494;p72"/>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95" name="Google Shape;7495;p72"/>
            <p:cNvGrpSpPr/>
            <p:nvPr/>
          </p:nvGrpSpPr>
          <p:grpSpPr>
            <a:xfrm>
              <a:off x="4426818" y="2358282"/>
              <a:ext cx="225600" cy="307471"/>
              <a:chOff x="4426818" y="2358282"/>
              <a:chExt cx="225600" cy="307471"/>
            </a:xfrm>
          </p:grpSpPr>
          <p:cxnSp>
            <p:nvCxnSpPr>
              <p:cNvPr id="7496" name="Google Shape;7496;p72"/>
              <p:cNvCxnSpPr>
                <a:stCxn id="7497"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7498" name="Google Shape;7498;p72"/>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97" name="Google Shape;7497;p72"/>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99" name="Google Shape;7499;p72"/>
            <p:cNvGrpSpPr/>
            <p:nvPr/>
          </p:nvGrpSpPr>
          <p:grpSpPr>
            <a:xfrm>
              <a:off x="4883984" y="2440153"/>
              <a:ext cx="225600" cy="296479"/>
              <a:chOff x="4883984" y="2440153"/>
              <a:chExt cx="225600" cy="296479"/>
            </a:xfrm>
          </p:grpSpPr>
          <p:cxnSp>
            <p:nvCxnSpPr>
              <p:cNvPr id="7500" name="Google Shape;7500;p72"/>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7501" name="Google Shape;7501;p72"/>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02" name="Google Shape;7502;p72"/>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03" name="Google Shape;7503;p72"/>
            <p:cNvGrpSpPr/>
            <p:nvPr/>
          </p:nvGrpSpPr>
          <p:grpSpPr>
            <a:xfrm>
              <a:off x="3512551" y="2358356"/>
              <a:ext cx="225647" cy="307629"/>
              <a:chOff x="2182679" y="2005014"/>
              <a:chExt cx="792300" cy="1080158"/>
            </a:xfrm>
          </p:grpSpPr>
          <p:cxnSp>
            <p:nvCxnSpPr>
              <p:cNvPr id="7504" name="Google Shape;7504;p72"/>
              <p:cNvCxnSpPr>
                <a:stCxn id="7505"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7490" name="Google Shape;7490;p72"/>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05" name="Google Shape;7505;p72"/>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506" name="Google Shape;7506;p72"/>
          <p:cNvGrpSpPr/>
          <p:nvPr/>
        </p:nvGrpSpPr>
        <p:grpSpPr>
          <a:xfrm>
            <a:off x="9128761" y="1297112"/>
            <a:ext cx="2079745" cy="963480"/>
            <a:chOff x="634175" y="2986275"/>
            <a:chExt cx="3147949" cy="1458344"/>
          </a:xfrm>
        </p:grpSpPr>
        <p:cxnSp>
          <p:nvCxnSpPr>
            <p:cNvPr id="7507" name="Google Shape;7507;p72"/>
            <p:cNvCxnSpPr>
              <a:stCxn id="7508" idx="4"/>
              <a:endCxn id="7509"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7510" name="Google Shape;7510;p72"/>
            <p:cNvCxnSpPr>
              <a:stCxn id="7509" idx="0"/>
              <a:endCxn id="751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2" name="Google Shape;7512;p72"/>
            <p:cNvCxnSpPr>
              <a:stCxn id="7511" idx="4"/>
              <a:endCxn id="751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4" name="Google Shape;7514;p72"/>
            <p:cNvCxnSpPr>
              <a:stCxn id="7513" idx="0"/>
              <a:endCxn id="7515"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515" name="Google Shape;7515;p72"/>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11" name="Google Shape;7511;p72"/>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08" name="Google Shape;7508;p72"/>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13" name="Google Shape;7513;p72"/>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09" name="Google Shape;7509;p72"/>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FFFFFF"/>
                </a:solidFill>
                <a:latin typeface="Calibri"/>
                <a:ea typeface="Calibri"/>
                <a:cs typeface="Calibri"/>
                <a:sym typeface="Calibri"/>
              </a:endParaRPr>
            </a:p>
          </p:txBody>
        </p:sp>
      </p:grpSp>
      <p:grpSp>
        <p:nvGrpSpPr>
          <p:cNvPr id="7516" name="Google Shape;7516;p72"/>
          <p:cNvGrpSpPr/>
          <p:nvPr/>
        </p:nvGrpSpPr>
        <p:grpSpPr>
          <a:xfrm>
            <a:off x="4667147" y="3576989"/>
            <a:ext cx="2094292" cy="392164"/>
            <a:chOff x="998425" y="1182125"/>
            <a:chExt cx="1065400" cy="199500"/>
          </a:xfrm>
        </p:grpSpPr>
        <p:sp>
          <p:nvSpPr>
            <p:cNvPr id="7517" name="Google Shape;7517;p72"/>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18" name="Google Shape;7518;p72"/>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19" name="Google Shape;7519;p72"/>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0" name="Google Shape;7520;p72"/>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1" name="Google Shape;7521;p72"/>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22" name="Google Shape;7522;p72"/>
          <p:cNvGrpSpPr/>
          <p:nvPr/>
        </p:nvGrpSpPr>
        <p:grpSpPr>
          <a:xfrm>
            <a:off x="9124822" y="2400305"/>
            <a:ext cx="2087621" cy="488972"/>
            <a:chOff x="1247650" y="2075423"/>
            <a:chExt cx="6648477" cy="1557238"/>
          </a:xfrm>
        </p:grpSpPr>
        <p:sp>
          <p:nvSpPr>
            <p:cNvPr id="7523" name="Google Shape;7523;p72"/>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4" name="Google Shape;7524;p72"/>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5" name="Google Shape;7525;p72"/>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6" name="Google Shape;7526;p72"/>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7" name="Google Shape;7527;p72"/>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8" name="Google Shape;7528;p72"/>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121900" tIns="121900" rIns="121900" bIns="121900" anchor="ctr" anchorCtr="0">
              <a:noAutofit/>
            </a:bodyPr>
            <a:lstStyle/>
            <a:p>
              <a:endParaRPr sz="2400"/>
            </a:p>
          </p:txBody>
        </p:sp>
      </p:grpSp>
      <p:grpSp>
        <p:nvGrpSpPr>
          <p:cNvPr id="7529" name="Google Shape;7529;p72"/>
          <p:cNvGrpSpPr/>
          <p:nvPr/>
        </p:nvGrpSpPr>
        <p:grpSpPr>
          <a:xfrm>
            <a:off x="9103905" y="3932057"/>
            <a:ext cx="2129415" cy="884587"/>
            <a:chOff x="6796238" y="3158297"/>
            <a:chExt cx="1630319" cy="677257"/>
          </a:xfrm>
        </p:grpSpPr>
        <p:cxnSp>
          <p:nvCxnSpPr>
            <p:cNvPr id="7530" name="Google Shape;7530;p72"/>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1" name="Google Shape;7531;p72"/>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2" name="Google Shape;7532;p72"/>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7533" name="Google Shape;7533;p72"/>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7534" name="Google Shape;7534;p72"/>
            <p:cNvGrpSpPr/>
            <p:nvPr/>
          </p:nvGrpSpPr>
          <p:grpSpPr>
            <a:xfrm>
              <a:off x="6796238" y="3311904"/>
              <a:ext cx="1630319" cy="377697"/>
              <a:chOff x="6796238" y="3311904"/>
              <a:chExt cx="1630319" cy="377697"/>
            </a:xfrm>
          </p:grpSpPr>
          <p:sp>
            <p:nvSpPr>
              <p:cNvPr id="7535" name="Google Shape;7535;p72"/>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536" name="Google Shape;7536;p72"/>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537" name="Google Shape;7537;p72"/>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grpSp>
        <p:nvGrpSpPr>
          <p:cNvPr id="7538" name="Google Shape;7538;p72"/>
          <p:cNvGrpSpPr/>
          <p:nvPr/>
        </p:nvGrpSpPr>
        <p:grpSpPr>
          <a:xfrm>
            <a:off x="7132088" y="1293914"/>
            <a:ext cx="1824808" cy="2125073"/>
            <a:chOff x="1839112" y="2209163"/>
            <a:chExt cx="1918159" cy="2233784"/>
          </a:xfrm>
        </p:grpSpPr>
        <p:sp>
          <p:nvSpPr>
            <p:cNvPr id="7539" name="Google Shape;7539;p72"/>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0" name="Google Shape;7540;p72"/>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1" name="Google Shape;7541;p72"/>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42" name="Google Shape;7542;p72"/>
            <p:cNvCxnSpPr>
              <a:stCxn id="7539" idx="6"/>
              <a:endCxn id="7540"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3" name="Google Shape;7543;p72"/>
            <p:cNvCxnSpPr>
              <a:stCxn id="7540" idx="4"/>
              <a:endCxn id="7544"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7545" name="Google Shape;7545;p72"/>
            <p:cNvCxnSpPr>
              <a:stCxn id="7544" idx="6"/>
              <a:endCxn id="7541"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6" name="Google Shape;7546;p72"/>
            <p:cNvCxnSpPr>
              <a:stCxn id="7541" idx="4"/>
              <a:endCxn id="7547"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7544" name="Google Shape;7544;p72"/>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7" name="Google Shape;7547;p72"/>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8" name="Google Shape;7548;p72"/>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49" name="Google Shape;7549;p72"/>
            <p:cNvCxnSpPr>
              <a:endCxn id="7548"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7550" name="Google Shape;7550;p72"/>
          <p:cNvGrpSpPr/>
          <p:nvPr/>
        </p:nvGrpSpPr>
        <p:grpSpPr>
          <a:xfrm>
            <a:off x="4641919" y="1302228"/>
            <a:ext cx="2183957" cy="206589"/>
            <a:chOff x="238125" y="2506075"/>
            <a:chExt cx="7115411" cy="673075"/>
          </a:xfrm>
        </p:grpSpPr>
        <p:sp>
          <p:nvSpPr>
            <p:cNvPr id="7551" name="Google Shape;7551;p72"/>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2" name="Google Shape;7552;p72"/>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3" name="Google Shape;7553;p72"/>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4" name="Google Shape;7554;p72"/>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5" name="Google Shape;7555;p72"/>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56" name="Google Shape;7556;p72"/>
          <p:cNvGrpSpPr/>
          <p:nvPr/>
        </p:nvGrpSpPr>
        <p:grpSpPr>
          <a:xfrm>
            <a:off x="960166" y="1731026"/>
            <a:ext cx="3302349" cy="122324"/>
            <a:chOff x="1464850" y="436376"/>
            <a:chExt cx="6001362" cy="222300"/>
          </a:xfrm>
        </p:grpSpPr>
        <p:sp>
          <p:nvSpPr>
            <p:cNvPr id="7557" name="Google Shape;7557;p72"/>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8" name="Google Shape;7558;p72"/>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9" name="Google Shape;7559;p72"/>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60" name="Google Shape;7560;p72"/>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61" name="Google Shape;7561;p72"/>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62" name="Google Shape;7562;p72"/>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3" name="Google Shape;7563;p72"/>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4" name="Google Shape;7564;p72"/>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5" name="Google Shape;7565;p72"/>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7566" name="Google Shape;7566;p72"/>
          <p:cNvGrpSpPr/>
          <p:nvPr/>
        </p:nvGrpSpPr>
        <p:grpSpPr>
          <a:xfrm>
            <a:off x="941855" y="3378313"/>
            <a:ext cx="1936947" cy="869231"/>
            <a:chOff x="803162" y="2667727"/>
            <a:chExt cx="1411906" cy="633611"/>
          </a:xfrm>
        </p:grpSpPr>
        <p:cxnSp>
          <p:nvCxnSpPr>
            <p:cNvPr id="7567" name="Google Shape;7567;p72"/>
            <p:cNvCxnSpPr>
              <a:stCxn id="7568" idx="2"/>
              <a:endCxn id="7569"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0" name="Google Shape;7570;p72"/>
            <p:cNvCxnSpPr>
              <a:stCxn id="7571" idx="0"/>
              <a:endCxn id="756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2" name="Google Shape;7572;p72"/>
            <p:cNvCxnSpPr>
              <a:stCxn id="7571" idx="2"/>
              <a:endCxn id="757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4" name="Google Shape;7574;p72"/>
            <p:cNvCxnSpPr>
              <a:stCxn id="7575" idx="0"/>
              <a:endCxn id="7571"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6" name="Google Shape;7576;p72"/>
            <p:cNvCxnSpPr>
              <a:stCxn id="7569" idx="2"/>
              <a:endCxn id="7577"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8" name="Google Shape;7578;p72"/>
            <p:cNvCxnSpPr>
              <a:stCxn id="7579" idx="0"/>
              <a:endCxn id="7569"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7575" name="Google Shape;7575;p72"/>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73" name="Google Shape;7573;p72"/>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79" name="Google Shape;7579;p72"/>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77" name="Google Shape;7577;p72"/>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69" name="Google Shape;7569;p72"/>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71" name="Google Shape;7571;p72"/>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68" name="Google Shape;7568;p72"/>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FFFF"/>
                </a:solidFill>
              </a:endParaRPr>
            </a:p>
          </p:txBody>
        </p:sp>
      </p:grpSp>
      <p:grpSp>
        <p:nvGrpSpPr>
          <p:cNvPr id="7580" name="Google Shape;7580;p72"/>
          <p:cNvGrpSpPr/>
          <p:nvPr/>
        </p:nvGrpSpPr>
        <p:grpSpPr>
          <a:xfrm>
            <a:off x="941858" y="1292365"/>
            <a:ext cx="3358055" cy="279079"/>
            <a:chOff x="803163" y="1111966"/>
            <a:chExt cx="2447800" cy="203430"/>
          </a:xfrm>
        </p:grpSpPr>
        <p:grpSp>
          <p:nvGrpSpPr>
            <p:cNvPr id="7581" name="Google Shape;7581;p72"/>
            <p:cNvGrpSpPr/>
            <p:nvPr/>
          </p:nvGrpSpPr>
          <p:grpSpPr>
            <a:xfrm>
              <a:off x="1958180" y="1111966"/>
              <a:ext cx="588019" cy="121396"/>
              <a:chOff x="4808316" y="2800065"/>
              <a:chExt cx="1999386" cy="412910"/>
            </a:xfrm>
          </p:grpSpPr>
          <p:sp>
            <p:nvSpPr>
              <p:cNvPr id="7582" name="Google Shape;7582;p72"/>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583" name="Google Shape;7583;p72"/>
              <p:cNvGrpSpPr/>
              <p:nvPr/>
            </p:nvGrpSpPr>
            <p:grpSpPr>
              <a:xfrm>
                <a:off x="4808316" y="2800065"/>
                <a:ext cx="92400" cy="411825"/>
                <a:chOff x="845575" y="2563700"/>
                <a:chExt cx="92400" cy="411825"/>
              </a:xfrm>
            </p:grpSpPr>
            <p:cxnSp>
              <p:nvCxnSpPr>
                <p:cNvPr id="7584" name="Google Shape;7584;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85" name="Google Shape;7585;p72"/>
                <p:cNvSpPr/>
                <p:nvPr/>
              </p:nvSpPr>
              <p:spPr>
                <a:xfrm>
                  <a:off x="845575"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grpSp>
        <p:cxnSp>
          <p:nvCxnSpPr>
            <p:cNvPr id="7586" name="Google Shape;7586;p72"/>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7587" name="Google Shape;7587;p72"/>
            <p:cNvSpPr/>
            <p:nvPr/>
          </p:nvSpPr>
          <p:spPr>
            <a:xfrm>
              <a:off x="3223663" y="1111974"/>
              <a:ext cx="27300" cy="273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nvGrpSpPr>
            <p:cNvPr id="7588" name="Google Shape;7588;p72"/>
            <p:cNvGrpSpPr/>
            <p:nvPr/>
          </p:nvGrpSpPr>
          <p:grpSpPr>
            <a:xfrm>
              <a:off x="803163" y="1111974"/>
              <a:ext cx="591158" cy="121545"/>
              <a:chOff x="803163" y="1111974"/>
              <a:chExt cx="591158" cy="121545"/>
            </a:xfrm>
          </p:grpSpPr>
          <p:grpSp>
            <p:nvGrpSpPr>
              <p:cNvPr id="7589" name="Google Shape;7589;p72"/>
              <p:cNvGrpSpPr/>
              <p:nvPr/>
            </p:nvGrpSpPr>
            <p:grpSpPr>
              <a:xfrm>
                <a:off x="803163" y="1111974"/>
                <a:ext cx="27175" cy="121077"/>
                <a:chOff x="845575" y="2563700"/>
                <a:chExt cx="92400" cy="411825"/>
              </a:xfrm>
            </p:grpSpPr>
            <p:cxnSp>
              <p:nvCxnSpPr>
                <p:cNvPr id="7590" name="Google Shape;7590;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1" name="Google Shape;7591;p72"/>
                <p:cNvSpPr/>
                <p:nvPr/>
              </p:nvSpPr>
              <p:spPr>
                <a:xfrm>
                  <a:off x="845575"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sp>
            <p:nvSpPr>
              <p:cNvPr id="7592" name="Google Shape;7592;p72"/>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93" name="Google Shape;7593;p72"/>
            <p:cNvGrpSpPr/>
            <p:nvPr/>
          </p:nvGrpSpPr>
          <p:grpSpPr>
            <a:xfrm>
              <a:off x="1381910" y="1194219"/>
              <a:ext cx="588341" cy="121177"/>
              <a:chOff x="1381910" y="1194219"/>
              <a:chExt cx="588341" cy="121177"/>
            </a:xfrm>
          </p:grpSpPr>
          <p:grpSp>
            <p:nvGrpSpPr>
              <p:cNvPr id="7594" name="Google Shape;7594;p72"/>
              <p:cNvGrpSpPr/>
              <p:nvPr/>
            </p:nvGrpSpPr>
            <p:grpSpPr>
              <a:xfrm rot="10800000">
                <a:off x="1381910" y="1194319"/>
                <a:ext cx="27175" cy="121077"/>
                <a:chOff x="2070100" y="2563700"/>
                <a:chExt cx="92400" cy="411825"/>
              </a:xfrm>
            </p:grpSpPr>
            <p:cxnSp>
              <p:nvCxnSpPr>
                <p:cNvPr id="7595" name="Google Shape;7595;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6" name="Google Shape;7596;p72"/>
                <p:cNvSpPr/>
                <p:nvPr/>
              </p:nvSpPr>
              <p:spPr>
                <a:xfrm>
                  <a:off x="2070100"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sp>
            <p:nvSpPr>
              <p:cNvPr id="7597" name="Google Shape;7597;p72"/>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98" name="Google Shape;7598;p72"/>
            <p:cNvGrpSpPr/>
            <p:nvPr/>
          </p:nvGrpSpPr>
          <p:grpSpPr>
            <a:xfrm>
              <a:off x="2532079" y="1194219"/>
              <a:ext cx="704927" cy="121177"/>
              <a:chOff x="2532079" y="1194219"/>
              <a:chExt cx="704927" cy="121177"/>
            </a:xfrm>
          </p:grpSpPr>
          <p:grpSp>
            <p:nvGrpSpPr>
              <p:cNvPr id="7599" name="Google Shape;7599;p72"/>
              <p:cNvGrpSpPr/>
              <p:nvPr/>
            </p:nvGrpSpPr>
            <p:grpSpPr>
              <a:xfrm rot="10800000">
                <a:off x="2532079" y="1194319"/>
                <a:ext cx="27175" cy="121077"/>
                <a:chOff x="2070100" y="2563700"/>
                <a:chExt cx="92400" cy="411825"/>
              </a:xfrm>
            </p:grpSpPr>
            <p:cxnSp>
              <p:nvCxnSpPr>
                <p:cNvPr id="7600" name="Google Shape;7600;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601" name="Google Shape;7601;p72"/>
                <p:cNvSpPr/>
                <p:nvPr/>
              </p:nvSpPr>
              <p:spPr>
                <a:xfrm>
                  <a:off x="2070100"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sp>
            <p:nvSpPr>
              <p:cNvPr id="7602" name="Google Shape;7602;p72"/>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603" name="Google Shape;7603;p72"/>
          <p:cNvGrpSpPr/>
          <p:nvPr/>
        </p:nvGrpSpPr>
        <p:grpSpPr>
          <a:xfrm>
            <a:off x="4665871" y="4887873"/>
            <a:ext cx="2090371" cy="655569"/>
            <a:chOff x="5194708" y="3484366"/>
            <a:chExt cx="3148148" cy="987304"/>
          </a:xfrm>
        </p:grpSpPr>
        <p:grpSp>
          <p:nvGrpSpPr>
            <p:cNvPr id="7604" name="Google Shape;7604;p72"/>
            <p:cNvGrpSpPr/>
            <p:nvPr/>
          </p:nvGrpSpPr>
          <p:grpSpPr>
            <a:xfrm>
              <a:off x="7531521" y="3484366"/>
              <a:ext cx="811335" cy="987304"/>
              <a:chOff x="3379425" y="1617275"/>
              <a:chExt cx="1090650" cy="1327200"/>
            </a:xfrm>
          </p:grpSpPr>
          <p:sp>
            <p:nvSpPr>
              <p:cNvPr id="7605" name="Google Shape;7605;p72"/>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06" name="Google Shape;7606;p72"/>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7607" name="Google Shape;7607;p72"/>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grpSp>
        <p:grpSp>
          <p:nvGrpSpPr>
            <p:cNvPr id="7608" name="Google Shape;7608;p72"/>
            <p:cNvGrpSpPr/>
            <p:nvPr/>
          </p:nvGrpSpPr>
          <p:grpSpPr>
            <a:xfrm>
              <a:off x="6752546" y="3484366"/>
              <a:ext cx="811428" cy="987304"/>
              <a:chOff x="2332275" y="1617275"/>
              <a:chExt cx="1090775" cy="1327200"/>
            </a:xfrm>
          </p:grpSpPr>
          <p:sp>
            <p:nvSpPr>
              <p:cNvPr id="7609" name="Google Shape;7609;p72"/>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0" name="Google Shape;7610;p72"/>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7611" name="Google Shape;7611;p72"/>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7612" name="Google Shape;7612;p72"/>
            <p:cNvGrpSpPr/>
            <p:nvPr/>
          </p:nvGrpSpPr>
          <p:grpSpPr>
            <a:xfrm>
              <a:off x="5973664" y="3484366"/>
              <a:ext cx="811335" cy="987304"/>
              <a:chOff x="1285250" y="1617275"/>
              <a:chExt cx="1090650" cy="1327200"/>
            </a:xfrm>
          </p:grpSpPr>
          <p:sp>
            <p:nvSpPr>
              <p:cNvPr id="7613" name="Google Shape;7613;p72"/>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4" name="Google Shape;7614;p72"/>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7615" name="Google Shape;7615;p72"/>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nvGrpSpPr>
            <p:cNvPr id="7616" name="Google Shape;7616;p72"/>
            <p:cNvGrpSpPr/>
            <p:nvPr/>
          </p:nvGrpSpPr>
          <p:grpSpPr>
            <a:xfrm>
              <a:off x="5194708" y="3484366"/>
              <a:ext cx="811409" cy="987304"/>
              <a:chOff x="238125" y="1617275"/>
              <a:chExt cx="1090750" cy="1327200"/>
            </a:xfrm>
          </p:grpSpPr>
          <p:sp>
            <p:nvSpPr>
              <p:cNvPr id="7617" name="Google Shape;7617;p72"/>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8" name="Google Shape;7618;p72"/>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19" name="Google Shape;7619;p72"/>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grpSp>
        <p:nvGrpSpPr>
          <p:cNvPr id="7620" name="Google Shape;7620;p72"/>
          <p:cNvGrpSpPr/>
          <p:nvPr/>
        </p:nvGrpSpPr>
        <p:grpSpPr>
          <a:xfrm>
            <a:off x="4613349" y="4195087"/>
            <a:ext cx="2155952" cy="461675"/>
            <a:chOff x="1808063" y="4294338"/>
            <a:chExt cx="3370782" cy="721817"/>
          </a:xfrm>
        </p:grpSpPr>
        <p:sp>
          <p:nvSpPr>
            <p:cNvPr id="7621" name="Google Shape;7621;p72"/>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2" name="Google Shape;7622;p72"/>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3" name="Google Shape;7623;p72"/>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4" name="Google Shape;7624;p72"/>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5" name="Google Shape;7625;p72"/>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6" name="Google Shape;7626;p72"/>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7" name="Google Shape;7627;p72"/>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8" name="Google Shape;7628;p72"/>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9" name="Google Shape;7629;p72"/>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0" name="Google Shape;7630;p72"/>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631" name="Google Shape;7631;p72"/>
          <p:cNvGrpSpPr/>
          <p:nvPr/>
        </p:nvGrpSpPr>
        <p:grpSpPr>
          <a:xfrm>
            <a:off x="984299" y="4576459"/>
            <a:ext cx="1727843" cy="862116"/>
            <a:chOff x="834100" y="3642869"/>
            <a:chExt cx="1259483" cy="628426"/>
          </a:xfrm>
        </p:grpSpPr>
        <p:sp>
          <p:nvSpPr>
            <p:cNvPr id="7632" name="Google Shape;7632;p72"/>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3" name="Google Shape;7633;p72"/>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4" name="Google Shape;7634;p72"/>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35" name="Google Shape;7635;p72"/>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6" name="Google Shape;7636;p72"/>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7" name="Google Shape;7637;p72"/>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8" name="Google Shape;7638;p72"/>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9" name="Google Shape;7639;p72"/>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0" name="Google Shape;7640;p72"/>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1" name="Google Shape;7641;p72"/>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2" name="Google Shape;7642;p72"/>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3" name="Google Shape;7643;p72"/>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4" name="Google Shape;7644;p72"/>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5" name="Google Shape;7645;p72"/>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6" name="Google Shape;7646;p72"/>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7" name="Google Shape;7647;p72"/>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8" name="Google Shape;7648;p72"/>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9" name="Google Shape;7649;p72"/>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0" name="Google Shape;7650;p72"/>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1" name="Google Shape;7651;p72"/>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2" name="Google Shape;7652;p72"/>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3" name="Google Shape;7653;p72"/>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4" name="Google Shape;7654;p72"/>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5" name="Google Shape;7655;p72"/>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6" name="Google Shape;7656;p72"/>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grpSp>
          <p:nvGrpSpPr>
            <p:cNvPr id="7657" name="Google Shape;7657;p72"/>
            <p:cNvGrpSpPr/>
            <p:nvPr/>
          </p:nvGrpSpPr>
          <p:grpSpPr>
            <a:xfrm>
              <a:off x="1360364" y="3847835"/>
              <a:ext cx="208119" cy="224359"/>
              <a:chOff x="1360769" y="3847100"/>
              <a:chExt cx="208119" cy="224359"/>
            </a:xfrm>
          </p:grpSpPr>
          <p:sp>
            <p:nvSpPr>
              <p:cNvPr id="7658" name="Google Shape;7658;p72"/>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9" name="Google Shape;7659;p72"/>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0" name="Google Shape;7660;p72"/>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1" name="Google Shape;7661;p72"/>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2" name="Google Shape;7662;p72"/>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3" name="Google Shape;7663;p72"/>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4" name="Google Shape;7664;p72"/>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5" name="Google Shape;7665;p72"/>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6" name="Google Shape;7666;p72"/>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7" name="Google Shape;7667;p72"/>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8" name="Google Shape;7668;p72"/>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69" name="Google Shape;7669;p72"/>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0" name="Google Shape;7670;p72"/>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1" name="Google Shape;7671;p72"/>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2" name="Google Shape;7672;p72"/>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3" name="Google Shape;7673;p72"/>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4" name="Google Shape;7674;p72"/>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5" name="Google Shape;7675;p72"/>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6" name="Google Shape;7676;p72"/>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7" name="Google Shape;7677;p72"/>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grpSp>
        <p:sp>
          <p:nvSpPr>
            <p:cNvPr id="7678" name="Google Shape;7678;p72"/>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7679" name="Google Shape;7679;p72"/>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0" name="Google Shape;7680;p72"/>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1" name="Google Shape;7681;p72"/>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7682" name="Google Shape;7682;p72"/>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121900" tIns="121900" rIns="121900" bIns="121900" anchor="ctr" anchorCtr="0">
              <a:noAutofit/>
            </a:bodyPr>
            <a:lstStyle/>
            <a:p>
              <a:endParaRPr sz="2400"/>
            </a:p>
          </p:txBody>
        </p:sp>
        <p:sp>
          <p:nvSpPr>
            <p:cNvPr id="7683" name="Google Shape;7683;p72"/>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4" name="Google Shape;7684;p72"/>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685" name="Google Shape;7685;p72"/>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6" name="Google Shape;7686;p72"/>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7" name="Google Shape;7687;p72"/>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121900" tIns="121900" rIns="121900" bIns="121900" anchor="ctr" anchorCtr="0">
              <a:noAutofit/>
            </a:bodyPr>
            <a:lstStyle/>
            <a:p>
              <a:endParaRPr sz="2400"/>
            </a:p>
          </p:txBody>
        </p:sp>
        <p:sp>
          <p:nvSpPr>
            <p:cNvPr id="7688" name="Google Shape;7688;p72"/>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7689" name="Google Shape;7689;p72"/>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90" name="Google Shape;7690;p72"/>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7691" name="Google Shape;7691;p72"/>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nvGrpSpPr>
          <p:cNvPr id="7692" name="Google Shape;7692;p72"/>
          <p:cNvGrpSpPr/>
          <p:nvPr/>
        </p:nvGrpSpPr>
        <p:grpSpPr>
          <a:xfrm rot="5400000">
            <a:off x="7935116" y="4305121"/>
            <a:ext cx="218752" cy="1886555"/>
            <a:chOff x="4428249" y="1369375"/>
            <a:chExt cx="36905" cy="429569"/>
          </a:xfrm>
        </p:grpSpPr>
        <p:sp>
          <p:nvSpPr>
            <p:cNvPr id="7693" name="Google Shape;7693;p72"/>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4" name="Google Shape;7694;p72"/>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5" name="Google Shape;7695;p72"/>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6" name="Google Shape;7696;p72"/>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7" name="Google Shape;7697;p72"/>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8" name="Google Shape;7698;p72"/>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9" name="Google Shape;7699;p72"/>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0" name="Google Shape;7700;p72"/>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1" name="Google Shape;7701;p72"/>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2" name="Google Shape;7702;p72"/>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3" name="Google Shape;7703;p72"/>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4" name="Google Shape;7704;p72"/>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5" name="Google Shape;7705;p72"/>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6" name="Google Shape;7706;p72"/>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7" name="Google Shape;7707;p72"/>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8" name="Google Shape;7708;p72"/>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9" name="Google Shape;7709;p72"/>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0" name="Google Shape;7710;p72"/>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1" name="Google Shape;7711;p72"/>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2" name="Google Shape;7712;p72"/>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3" name="Google Shape;7713;p72"/>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4" name="Google Shape;7714;p72"/>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5" name="Google Shape;7715;p72"/>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6" name="Google Shape;7716;p72"/>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7" name="Google Shape;7717;p72"/>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8" name="Google Shape;7718;p72"/>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9" name="Google Shape;7719;p72"/>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0" name="Google Shape;7720;p72"/>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1" name="Google Shape;7721;p72"/>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2" name="Google Shape;7722;p72"/>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3" name="Google Shape;7723;p72"/>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4" name="Google Shape;7724;p72"/>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nvGrpSpPr>
          <p:cNvPr id="7725" name="Google Shape;7725;p72"/>
          <p:cNvGrpSpPr/>
          <p:nvPr/>
        </p:nvGrpSpPr>
        <p:grpSpPr>
          <a:xfrm rot="10800000" flipH="1">
            <a:off x="7098355" y="3756514"/>
            <a:ext cx="1892276" cy="33077"/>
            <a:chOff x="219558" y="4738465"/>
            <a:chExt cx="5852400" cy="102300"/>
          </a:xfrm>
        </p:grpSpPr>
        <p:cxnSp>
          <p:nvCxnSpPr>
            <p:cNvPr id="7726" name="Google Shape;7726;p72"/>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7727" name="Google Shape;7727;p72"/>
            <p:cNvSpPr/>
            <p:nvPr/>
          </p:nvSpPr>
          <p:spPr>
            <a:xfrm>
              <a:off x="1200298"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28" name="Google Shape;7728;p72"/>
            <p:cNvSpPr/>
            <p:nvPr/>
          </p:nvSpPr>
          <p:spPr>
            <a:xfrm>
              <a:off x="2175146"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29" name="Google Shape;7729;p72"/>
            <p:cNvSpPr/>
            <p:nvPr/>
          </p:nvSpPr>
          <p:spPr>
            <a:xfrm>
              <a:off x="3040751"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30" name="Google Shape;7730;p72"/>
            <p:cNvSpPr/>
            <p:nvPr/>
          </p:nvSpPr>
          <p:spPr>
            <a:xfrm>
              <a:off x="4028157"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31" name="Google Shape;7731;p72"/>
            <p:cNvSpPr/>
            <p:nvPr/>
          </p:nvSpPr>
          <p:spPr>
            <a:xfrm>
              <a:off x="5040827"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7732" name="Google Shape;7732;p72"/>
          <p:cNvGrpSpPr/>
          <p:nvPr/>
        </p:nvGrpSpPr>
        <p:grpSpPr>
          <a:xfrm>
            <a:off x="7113446" y="4253931"/>
            <a:ext cx="1862093" cy="513355"/>
            <a:chOff x="5286284" y="2966544"/>
            <a:chExt cx="1396570" cy="385016"/>
          </a:xfrm>
        </p:grpSpPr>
        <p:cxnSp>
          <p:nvCxnSpPr>
            <p:cNvPr id="7733" name="Google Shape;7733;p72"/>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7734" name="Google Shape;7734;p72"/>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7735" name="Google Shape;7735;p72"/>
            <p:cNvGrpSpPr/>
            <p:nvPr/>
          </p:nvGrpSpPr>
          <p:grpSpPr>
            <a:xfrm>
              <a:off x="5287688" y="3173364"/>
              <a:ext cx="1395166" cy="74100"/>
              <a:chOff x="5287688" y="3173364"/>
              <a:chExt cx="1395166" cy="74100"/>
            </a:xfrm>
          </p:grpSpPr>
          <p:cxnSp>
            <p:nvCxnSpPr>
              <p:cNvPr id="7736" name="Google Shape;7736;p72"/>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7737" name="Google Shape;7737;p72"/>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7738" name="Google Shape;7738;p72"/>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39" name="Google Shape;7739;p72"/>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0" name="Google Shape;7740;p72"/>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1" name="Google Shape;7741;p72"/>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2" name="Google Shape;7742;p72"/>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3" name="Google Shape;7743;p72"/>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7744" name="Google Shape;7744;p72"/>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7745" name="Google Shape;7745;p72"/>
          <p:cNvGrpSpPr/>
          <p:nvPr/>
        </p:nvGrpSpPr>
        <p:grpSpPr>
          <a:xfrm>
            <a:off x="2694867" y="2145633"/>
            <a:ext cx="1576368" cy="882703"/>
            <a:chOff x="2029517" y="1732295"/>
            <a:chExt cx="1149068" cy="643432"/>
          </a:xfrm>
        </p:grpSpPr>
        <p:grpSp>
          <p:nvGrpSpPr>
            <p:cNvPr id="7746" name="Google Shape;7746;p72"/>
            <p:cNvGrpSpPr/>
            <p:nvPr/>
          </p:nvGrpSpPr>
          <p:grpSpPr>
            <a:xfrm>
              <a:off x="2708660" y="1746937"/>
              <a:ext cx="455427" cy="244429"/>
              <a:chOff x="2700693" y="1746937"/>
              <a:chExt cx="455427" cy="244429"/>
            </a:xfrm>
          </p:grpSpPr>
          <p:grpSp>
            <p:nvGrpSpPr>
              <p:cNvPr id="7747" name="Google Shape;7747;p72"/>
              <p:cNvGrpSpPr/>
              <p:nvPr/>
            </p:nvGrpSpPr>
            <p:grpSpPr>
              <a:xfrm>
                <a:off x="2905682" y="1782817"/>
                <a:ext cx="250438" cy="208549"/>
                <a:chOff x="2905682" y="1782817"/>
                <a:chExt cx="250438" cy="208549"/>
              </a:xfrm>
            </p:grpSpPr>
            <p:cxnSp>
              <p:nvCxnSpPr>
                <p:cNvPr id="7748" name="Google Shape;7748;p72"/>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49" name="Google Shape;7749;p72"/>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50" name="Google Shape;7750;p72"/>
              <p:cNvGrpSpPr/>
              <p:nvPr/>
            </p:nvGrpSpPr>
            <p:grpSpPr>
              <a:xfrm>
                <a:off x="2700693" y="1746937"/>
                <a:ext cx="449967" cy="72374"/>
                <a:chOff x="2700693" y="1746937"/>
                <a:chExt cx="449967" cy="72374"/>
              </a:xfrm>
            </p:grpSpPr>
            <p:cxnSp>
              <p:nvCxnSpPr>
                <p:cNvPr id="7751" name="Google Shape;7751;p72"/>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2" name="Google Shape;7752;p72"/>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53" name="Google Shape;7753;p72"/>
            <p:cNvGrpSpPr/>
            <p:nvPr/>
          </p:nvGrpSpPr>
          <p:grpSpPr>
            <a:xfrm>
              <a:off x="2029517" y="1732295"/>
              <a:ext cx="1149068" cy="643432"/>
              <a:chOff x="2029517" y="1732295"/>
              <a:chExt cx="1149068" cy="643432"/>
            </a:xfrm>
          </p:grpSpPr>
          <p:grpSp>
            <p:nvGrpSpPr>
              <p:cNvPr id="7754" name="Google Shape;7754;p72"/>
              <p:cNvGrpSpPr/>
              <p:nvPr/>
            </p:nvGrpSpPr>
            <p:grpSpPr>
              <a:xfrm>
                <a:off x="2703618" y="2103152"/>
                <a:ext cx="474966" cy="260017"/>
                <a:chOff x="2703618" y="2103152"/>
                <a:chExt cx="474966" cy="260017"/>
              </a:xfrm>
            </p:grpSpPr>
            <p:grpSp>
              <p:nvGrpSpPr>
                <p:cNvPr id="7755" name="Google Shape;7755;p72"/>
                <p:cNvGrpSpPr/>
                <p:nvPr/>
              </p:nvGrpSpPr>
              <p:grpSpPr>
                <a:xfrm>
                  <a:off x="2703618" y="2290640"/>
                  <a:ext cx="450291" cy="72529"/>
                  <a:chOff x="2703618" y="2290640"/>
                  <a:chExt cx="450291" cy="72529"/>
                </a:xfrm>
              </p:grpSpPr>
              <p:cxnSp>
                <p:nvCxnSpPr>
                  <p:cNvPr id="7756" name="Google Shape;7756;p72"/>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7" name="Google Shape;7757;p72"/>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58" name="Google Shape;7758;p72"/>
                <p:cNvGrpSpPr/>
                <p:nvPr/>
              </p:nvGrpSpPr>
              <p:grpSpPr>
                <a:xfrm>
                  <a:off x="2908607" y="2103152"/>
                  <a:ext cx="269977" cy="223538"/>
                  <a:chOff x="2908607" y="2103152"/>
                  <a:chExt cx="269977" cy="223538"/>
                </a:xfrm>
              </p:grpSpPr>
              <p:cxnSp>
                <p:nvCxnSpPr>
                  <p:cNvPr id="7759" name="Google Shape;7759;p72"/>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60" name="Google Shape;7760;p72"/>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61" name="Google Shape;7761;p72"/>
              <p:cNvGrpSpPr/>
              <p:nvPr/>
            </p:nvGrpSpPr>
            <p:grpSpPr>
              <a:xfrm>
                <a:off x="2029517" y="1732295"/>
                <a:ext cx="685827" cy="643432"/>
                <a:chOff x="2029517" y="1732295"/>
                <a:chExt cx="685827" cy="643432"/>
              </a:xfrm>
            </p:grpSpPr>
            <p:sp>
              <p:nvSpPr>
                <p:cNvPr id="7762" name="Google Shape;7762;p72"/>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63" name="Google Shape;7763;p72"/>
                <p:cNvGrpSpPr/>
                <p:nvPr/>
              </p:nvGrpSpPr>
              <p:grpSpPr>
                <a:xfrm>
                  <a:off x="2158948" y="1732295"/>
                  <a:ext cx="556396" cy="333108"/>
                  <a:chOff x="2158948" y="1732295"/>
                  <a:chExt cx="556396" cy="333108"/>
                </a:xfrm>
              </p:grpSpPr>
              <p:cxnSp>
                <p:nvCxnSpPr>
                  <p:cNvPr id="7764" name="Google Shape;7764;p72"/>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5" name="Google Shape;7765;p72"/>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66" name="Google Shape;7766;p72"/>
                <p:cNvGrpSpPr/>
                <p:nvPr/>
              </p:nvGrpSpPr>
              <p:grpSpPr>
                <a:xfrm>
                  <a:off x="2159908" y="2065057"/>
                  <a:ext cx="550884" cy="310670"/>
                  <a:chOff x="2159908" y="2065057"/>
                  <a:chExt cx="550884" cy="310670"/>
                </a:xfrm>
              </p:grpSpPr>
              <p:cxnSp>
                <p:nvCxnSpPr>
                  <p:cNvPr id="7767" name="Google Shape;7767;p72"/>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8" name="Google Shape;7768;p72"/>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grpSp>
      <p:grpSp>
        <p:nvGrpSpPr>
          <p:cNvPr id="7769" name="Google Shape;7769;p72"/>
          <p:cNvGrpSpPr/>
          <p:nvPr/>
        </p:nvGrpSpPr>
        <p:grpSpPr>
          <a:xfrm>
            <a:off x="941866" y="2075783"/>
            <a:ext cx="1283535" cy="1080077"/>
            <a:chOff x="844912" y="1681380"/>
            <a:chExt cx="935611" cy="787305"/>
          </a:xfrm>
        </p:grpSpPr>
        <p:grpSp>
          <p:nvGrpSpPr>
            <p:cNvPr id="7770" name="Google Shape;7770;p72"/>
            <p:cNvGrpSpPr/>
            <p:nvPr/>
          </p:nvGrpSpPr>
          <p:grpSpPr>
            <a:xfrm>
              <a:off x="844912" y="1819635"/>
              <a:ext cx="329836" cy="510016"/>
              <a:chOff x="844912" y="1819635"/>
              <a:chExt cx="329836" cy="510016"/>
            </a:xfrm>
          </p:grpSpPr>
          <p:sp>
            <p:nvSpPr>
              <p:cNvPr id="7771" name="Google Shape;7771;p72"/>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772" name="Google Shape;7772;p72"/>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73" name="Google Shape;7773;p72"/>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74" name="Google Shape;7774;p72"/>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75" name="Google Shape;7775;p72"/>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76" name="Google Shape;7776;p72"/>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grpSp>
          <p:nvGrpSpPr>
            <p:cNvPr id="7777" name="Google Shape;7777;p72"/>
            <p:cNvGrpSpPr/>
            <p:nvPr/>
          </p:nvGrpSpPr>
          <p:grpSpPr>
            <a:xfrm>
              <a:off x="1284601" y="2158168"/>
              <a:ext cx="495923" cy="310517"/>
              <a:chOff x="1284601" y="2158168"/>
              <a:chExt cx="495923" cy="310517"/>
            </a:xfrm>
          </p:grpSpPr>
          <p:sp>
            <p:nvSpPr>
              <p:cNvPr id="7778" name="Google Shape;7778;p72"/>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79" name="Google Shape;7779;p72"/>
              <p:cNvGrpSpPr/>
              <p:nvPr/>
            </p:nvGrpSpPr>
            <p:grpSpPr>
              <a:xfrm>
                <a:off x="1507666" y="2158168"/>
                <a:ext cx="272858" cy="310517"/>
                <a:chOff x="1507666" y="2158168"/>
                <a:chExt cx="272858" cy="310517"/>
              </a:xfrm>
            </p:grpSpPr>
            <p:grpSp>
              <p:nvGrpSpPr>
                <p:cNvPr id="7780" name="Google Shape;7780;p72"/>
                <p:cNvGrpSpPr/>
                <p:nvPr/>
              </p:nvGrpSpPr>
              <p:grpSpPr>
                <a:xfrm>
                  <a:off x="1507666" y="2176104"/>
                  <a:ext cx="166395" cy="273149"/>
                  <a:chOff x="1507666" y="2176104"/>
                  <a:chExt cx="166395" cy="273149"/>
                </a:xfrm>
              </p:grpSpPr>
              <p:sp>
                <p:nvSpPr>
                  <p:cNvPr id="7781" name="Google Shape;7781;p72"/>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2" name="Google Shape;7782;p72"/>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3" name="Google Shape;7783;p72"/>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4" name="Google Shape;7784;p72"/>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5" name="Google Shape;7785;p72"/>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86" name="Google Shape;7786;p72"/>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87" name="Google Shape;7787;p72"/>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sp>
              <p:nvSpPr>
                <p:cNvPr id="7788" name="Google Shape;7788;p72"/>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789" name="Google Shape;7789;p72"/>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90" name="Google Shape;7790;p72"/>
            <p:cNvGrpSpPr/>
            <p:nvPr/>
          </p:nvGrpSpPr>
          <p:grpSpPr>
            <a:xfrm>
              <a:off x="1284601" y="1681380"/>
              <a:ext cx="495923" cy="310517"/>
              <a:chOff x="1284601" y="1681380"/>
              <a:chExt cx="495923" cy="310517"/>
            </a:xfrm>
          </p:grpSpPr>
          <p:sp>
            <p:nvSpPr>
              <p:cNvPr id="7791" name="Google Shape;7791;p72"/>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92" name="Google Shape;7792;p72"/>
              <p:cNvGrpSpPr/>
              <p:nvPr/>
            </p:nvGrpSpPr>
            <p:grpSpPr>
              <a:xfrm>
                <a:off x="1507666" y="1681380"/>
                <a:ext cx="272858" cy="310517"/>
                <a:chOff x="1507666" y="1681380"/>
                <a:chExt cx="272858" cy="310517"/>
              </a:xfrm>
            </p:grpSpPr>
            <p:grpSp>
              <p:nvGrpSpPr>
                <p:cNvPr id="7793" name="Google Shape;7793;p72"/>
                <p:cNvGrpSpPr/>
                <p:nvPr/>
              </p:nvGrpSpPr>
              <p:grpSpPr>
                <a:xfrm>
                  <a:off x="1507666" y="1700120"/>
                  <a:ext cx="166395" cy="272984"/>
                  <a:chOff x="1507666" y="1700120"/>
                  <a:chExt cx="166395" cy="272984"/>
                </a:xfrm>
              </p:grpSpPr>
              <p:sp>
                <p:nvSpPr>
                  <p:cNvPr id="7794" name="Google Shape;7794;p72"/>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5" name="Google Shape;7795;p72"/>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6" name="Google Shape;7796;p72"/>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7" name="Google Shape;7797;p72"/>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8" name="Google Shape;7798;p72"/>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99" name="Google Shape;7799;p72"/>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800" name="Google Shape;7800;p72"/>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sp>
              <p:nvSpPr>
                <p:cNvPr id="7801" name="Google Shape;7801;p72"/>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2" name="Google Shape;7802;p72"/>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grpSp>
        <p:nvGrpSpPr>
          <p:cNvPr id="7803" name="Google Shape;7803;p72"/>
          <p:cNvGrpSpPr/>
          <p:nvPr/>
        </p:nvGrpSpPr>
        <p:grpSpPr>
          <a:xfrm>
            <a:off x="9087120" y="3099023"/>
            <a:ext cx="2163025" cy="736591"/>
            <a:chOff x="6894650" y="2574740"/>
            <a:chExt cx="1445100" cy="492111"/>
          </a:xfrm>
        </p:grpSpPr>
        <p:sp>
          <p:nvSpPr>
            <p:cNvPr id="7804" name="Google Shape;7804;p72"/>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5" name="Google Shape;7805;p72"/>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6" name="Google Shape;7806;p72"/>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7" name="Google Shape;7807;p72"/>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8" name="Google Shape;7808;p72"/>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809" name="Google Shape;7809;p72"/>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7810" name="Google Shape;7810;p72"/>
          <p:cNvGrpSpPr/>
          <p:nvPr/>
        </p:nvGrpSpPr>
        <p:grpSpPr>
          <a:xfrm>
            <a:off x="9113176" y="4931364"/>
            <a:ext cx="2110941" cy="634273"/>
            <a:chOff x="6953919" y="3907920"/>
            <a:chExt cx="1377300" cy="475705"/>
          </a:xfrm>
        </p:grpSpPr>
        <p:cxnSp>
          <p:nvCxnSpPr>
            <p:cNvPr id="7811" name="Google Shape;7811;p72"/>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2" name="Google Shape;7812;p72"/>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7813" name="Google Shape;7813;p72"/>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4" name="Google Shape;7814;p72"/>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7815" name="Google Shape;7815;p72"/>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7816" name="Google Shape;7816;p72"/>
          <p:cNvGrpSpPr/>
          <p:nvPr/>
        </p:nvGrpSpPr>
        <p:grpSpPr>
          <a:xfrm>
            <a:off x="3117960" y="3279558"/>
            <a:ext cx="1115048" cy="1099372"/>
            <a:chOff x="2389399" y="2595741"/>
            <a:chExt cx="812796" cy="801369"/>
          </a:xfrm>
        </p:grpSpPr>
        <p:grpSp>
          <p:nvGrpSpPr>
            <p:cNvPr id="7817" name="Google Shape;7817;p72"/>
            <p:cNvGrpSpPr/>
            <p:nvPr/>
          </p:nvGrpSpPr>
          <p:grpSpPr>
            <a:xfrm>
              <a:off x="2492145" y="2881565"/>
              <a:ext cx="607300" cy="229751"/>
              <a:chOff x="2492145" y="2881565"/>
              <a:chExt cx="607300" cy="229751"/>
            </a:xfrm>
          </p:grpSpPr>
          <p:sp>
            <p:nvSpPr>
              <p:cNvPr id="7818" name="Google Shape;7818;p72"/>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19" name="Google Shape;7819;p72"/>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121900" tIns="121900" rIns="121900" bIns="121900" anchor="ctr" anchorCtr="0">
                <a:noAutofit/>
              </a:bodyPr>
              <a:lstStyle/>
              <a:p>
                <a:endParaRPr sz="2400"/>
              </a:p>
            </p:txBody>
          </p:sp>
          <p:sp>
            <p:nvSpPr>
              <p:cNvPr id="7820" name="Google Shape;7820;p72"/>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121900" tIns="121900" rIns="121900" bIns="121900" anchor="ctr" anchorCtr="0">
                <a:noAutofit/>
              </a:bodyPr>
              <a:lstStyle/>
              <a:p>
                <a:endParaRPr sz="2400"/>
              </a:p>
            </p:txBody>
          </p:sp>
        </p:grpSp>
        <p:grpSp>
          <p:nvGrpSpPr>
            <p:cNvPr id="7821" name="Google Shape;7821;p72"/>
            <p:cNvGrpSpPr/>
            <p:nvPr/>
          </p:nvGrpSpPr>
          <p:grpSpPr>
            <a:xfrm>
              <a:off x="2389399" y="2595741"/>
              <a:ext cx="812796" cy="296825"/>
              <a:chOff x="2389399" y="2595741"/>
              <a:chExt cx="812796" cy="296825"/>
            </a:xfrm>
          </p:grpSpPr>
          <p:grpSp>
            <p:nvGrpSpPr>
              <p:cNvPr id="7822" name="Google Shape;7822;p72"/>
              <p:cNvGrpSpPr/>
              <p:nvPr/>
            </p:nvGrpSpPr>
            <p:grpSpPr>
              <a:xfrm>
                <a:off x="2389399" y="2595741"/>
                <a:ext cx="363638" cy="296825"/>
                <a:chOff x="2389399" y="2595741"/>
                <a:chExt cx="363638" cy="296825"/>
              </a:xfrm>
            </p:grpSpPr>
            <p:grpSp>
              <p:nvGrpSpPr>
                <p:cNvPr id="7823" name="Google Shape;7823;p72"/>
                <p:cNvGrpSpPr/>
                <p:nvPr/>
              </p:nvGrpSpPr>
              <p:grpSpPr>
                <a:xfrm>
                  <a:off x="2493852" y="2794333"/>
                  <a:ext cx="259185" cy="98232"/>
                  <a:chOff x="2493852" y="2794333"/>
                  <a:chExt cx="259185" cy="98232"/>
                </a:xfrm>
              </p:grpSpPr>
              <p:sp>
                <p:nvSpPr>
                  <p:cNvPr id="7824" name="Google Shape;7824;p72"/>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25" name="Google Shape;7825;p72"/>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26" name="Google Shape;7826;p72"/>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27" name="Google Shape;7827;p72"/>
                <p:cNvGrpSpPr/>
                <p:nvPr/>
              </p:nvGrpSpPr>
              <p:grpSpPr>
                <a:xfrm>
                  <a:off x="2389399" y="2595741"/>
                  <a:ext cx="224343" cy="182054"/>
                  <a:chOff x="2389399" y="2595741"/>
                  <a:chExt cx="224343" cy="182054"/>
                </a:xfrm>
              </p:grpSpPr>
              <p:sp>
                <p:nvSpPr>
                  <p:cNvPr id="7828" name="Google Shape;7828;p72"/>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29" name="Google Shape;7829;p72"/>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30" name="Google Shape;7830;p72"/>
              <p:cNvGrpSpPr/>
              <p:nvPr/>
            </p:nvGrpSpPr>
            <p:grpSpPr>
              <a:xfrm>
                <a:off x="2683630" y="2595741"/>
                <a:ext cx="224334" cy="296825"/>
                <a:chOff x="2683630" y="2595741"/>
                <a:chExt cx="224334" cy="296825"/>
              </a:xfrm>
            </p:grpSpPr>
            <p:grpSp>
              <p:nvGrpSpPr>
                <p:cNvPr id="7831" name="Google Shape;7831;p72"/>
                <p:cNvGrpSpPr/>
                <p:nvPr/>
              </p:nvGrpSpPr>
              <p:grpSpPr>
                <a:xfrm>
                  <a:off x="2788083" y="2794333"/>
                  <a:ext cx="15356" cy="98232"/>
                  <a:chOff x="2788083" y="2794333"/>
                  <a:chExt cx="15356" cy="98232"/>
                </a:xfrm>
              </p:grpSpPr>
              <p:sp>
                <p:nvSpPr>
                  <p:cNvPr id="7832" name="Google Shape;7832;p72"/>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33" name="Google Shape;7833;p72"/>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34" name="Google Shape;7834;p72"/>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35" name="Google Shape;7835;p72"/>
                <p:cNvGrpSpPr/>
                <p:nvPr/>
              </p:nvGrpSpPr>
              <p:grpSpPr>
                <a:xfrm>
                  <a:off x="2683630" y="2595741"/>
                  <a:ext cx="224334" cy="182054"/>
                  <a:chOff x="2683630" y="2595741"/>
                  <a:chExt cx="224334" cy="182054"/>
                </a:xfrm>
              </p:grpSpPr>
              <p:sp>
                <p:nvSpPr>
                  <p:cNvPr id="7836" name="Google Shape;7836;p72"/>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37" name="Google Shape;7837;p72"/>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38" name="Google Shape;7838;p72"/>
              <p:cNvGrpSpPr/>
              <p:nvPr/>
            </p:nvGrpSpPr>
            <p:grpSpPr>
              <a:xfrm>
                <a:off x="2838475" y="2595741"/>
                <a:ext cx="363719" cy="296825"/>
                <a:chOff x="2838475" y="2595741"/>
                <a:chExt cx="363719" cy="296825"/>
              </a:xfrm>
            </p:grpSpPr>
            <p:grpSp>
              <p:nvGrpSpPr>
                <p:cNvPr id="7839" name="Google Shape;7839;p72"/>
                <p:cNvGrpSpPr/>
                <p:nvPr/>
              </p:nvGrpSpPr>
              <p:grpSpPr>
                <a:xfrm>
                  <a:off x="2838475" y="2794333"/>
                  <a:ext cx="259185" cy="98232"/>
                  <a:chOff x="2838475" y="2794333"/>
                  <a:chExt cx="259185" cy="98232"/>
                </a:xfrm>
              </p:grpSpPr>
              <p:sp>
                <p:nvSpPr>
                  <p:cNvPr id="7840" name="Google Shape;7840;p72"/>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41" name="Google Shape;7841;p72"/>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42" name="Google Shape;7842;p72"/>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43" name="Google Shape;7843;p72"/>
                <p:cNvGrpSpPr/>
                <p:nvPr/>
              </p:nvGrpSpPr>
              <p:grpSpPr>
                <a:xfrm>
                  <a:off x="2977852" y="2595741"/>
                  <a:ext cx="224343" cy="182054"/>
                  <a:chOff x="2977852" y="2595741"/>
                  <a:chExt cx="224343" cy="182054"/>
                </a:xfrm>
              </p:grpSpPr>
              <p:sp>
                <p:nvSpPr>
                  <p:cNvPr id="7844" name="Google Shape;7844;p72"/>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45" name="Google Shape;7845;p72"/>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grpSp>
          <p:nvGrpSpPr>
            <p:cNvPr id="7846" name="Google Shape;7846;p72"/>
            <p:cNvGrpSpPr/>
            <p:nvPr/>
          </p:nvGrpSpPr>
          <p:grpSpPr>
            <a:xfrm>
              <a:off x="2389399" y="3100241"/>
              <a:ext cx="812796" cy="296869"/>
              <a:chOff x="2389399" y="3100241"/>
              <a:chExt cx="812796" cy="296869"/>
            </a:xfrm>
          </p:grpSpPr>
          <p:grpSp>
            <p:nvGrpSpPr>
              <p:cNvPr id="7847" name="Google Shape;7847;p72"/>
              <p:cNvGrpSpPr/>
              <p:nvPr/>
            </p:nvGrpSpPr>
            <p:grpSpPr>
              <a:xfrm>
                <a:off x="2683630" y="3100241"/>
                <a:ext cx="224334" cy="296869"/>
                <a:chOff x="2683630" y="3100241"/>
                <a:chExt cx="224334" cy="296869"/>
              </a:xfrm>
            </p:grpSpPr>
            <p:grpSp>
              <p:nvGrpSpPr>
                <p:cNvPr id="7848" name="Google Shape;7848;p72"/>
                <p:cNvGrpSpPr/>
                <p:nvPr/>
              </p:nvGrpSpPr>
              <p:grpSpPr>
                <a:xfrm>
                  <a:off x="2788083" y="3100241"/>
                  <a:ext cx="15356" cy="98237"/>
                  <a:chOff x="2788083" y="3100241"/>
                  <a:chExt cx="15356" cy="98237"/>
                </a:xfrm>
              </p:grpSpPr>
              <p:sp>
                <p:nvSpPr>
                  <p:cNvPr id="7849" name="Google Shape;7849;p72"/>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50" name="Google Shape;7850;p72"/>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51" name="Google Shape;7851;p72"/>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52" name="Google Shape;7852;p72"/>
                <p:cNvGrpSpPr/>
                <p:nvPr/>
              </p:nvGrpSpPr>
              <p:grpSpPr>
                <a:xfrm>
                  <a:off x="2683630" y="3215065"/>
                  <a:ext cx="224334" cy="182045"/>
                  <a:chOff x="2683630" y="3215065"/>
                  <a:chExt cx="224334" cy="182045"/>
                </a:xfrm>
              </p:grpSpPr>
              <p:sp>
                <p:nvSpPr>
                  <p:cNvPr id="7853" name="Google Shape;7853;p72"/>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54" name="Google Shape;7854;p72"/>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55" name="Google Shape;7855;p72"/>
              <p:cNvGrpSpPr/>
              <p:nvPr/>
            </p:nvGrpSpPr>
            <p:grpSpPr>
              <a:xfrm>
                <a:off x="2389399" y="3100241"/>
                <a:ext cx="363638" cy="296869"/>
                <a:chOff x="2389399" y="3100241"/>
                <a:chExt cx="363638" cy="296869"/>
              </a:xfrm>
            </p:grpSpPr>
            <p:grpSp>
              <p:nvGrpSpPr>
                <p:cNvPr id="7856" name="Google Shape;7856;p72"/>
                <p:cNvGrpSpPr/>
                <p:nvPr/>
              </p:nvGrpSpPr>
              <p:grpSpPr>
                <a:xfrm>
                  <a:off x="2493852" y="3100241"/>
                  <a:ext cx="259185" cy="98237"/>
                  <a:chOff x="2493852" y="3100241"/>
                  <a:chExt cx="259185" cy="98237"/>
                </a:xfrm>
              </p:grpSpPr>
              <p:sp>
                <p:nvSpPr>
                  <p:cNvPr id="7857" name="Google Shape;7857;p72"/>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58" name="Google Shape;7858;p72"/>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59" name="Google Shape;7859;p72"/>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60" name="Google Shape;7860;p72"/>
                <p:cNvGrpSpPr/>
                <p:nvPr/>
              </p:nvGrpSpPr>
              <p:grpSpPr>
                <a:xfrm>
                  <a:off x="2389399" y="3215065"/>
                  <a:ext cx="224343" cy="182045"/>
                  <a:chOff x="2389399" y="3215065"/>
                  <a:chExt cx="224343" cy="182045"/>
                </a:xfrm>
              </p:grpSpPr>
              <p:sp>
                <p:nvSpPr>
                  <p:cNvPr id="7861" name="Google Shape;7861;p72"/>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62" name="Google Shape;7862;p72"/>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63" name="Google Shape;7863;p72"/>
              <p:cNvGrpSpPr/>
              <p:nvPr/>
            </p:nvGrpSpPr>
            <p:grpSpPr>
              <a:xfrm>
                <a:off x="2838475" y="3100241"/>
                <a:ext cx="363719" cy="296869"/>
                <a:chOff x="2838475" y="3100241"/>
                <a:chExt cx="363719" cy="296869"/>
              </a:xfrm>
            </p:grpSpPr>
            <p:grpSp>
              <p:nvGrpSpPr>
                <p:cNvPr id="7864" name="Google Shape;7864;p72"/>
                <p:cNvGrpSpPr/>
                <p:nvPr/>
              </p:nvGrpSpPr>
              <p:grpSpPr>
                <a:xfrm>
                  <a:off x="2838475" y="3100241"/>
                  <a:ext cx="259185" cy="98237"/>
                  <a:chOff x="2838475" y="3100241"/>
                  <a:chExt cx="259185" cy="98237"/>
                </a:xfrm>
              </p:grpSpPr>
              <p:sp>
                <p:nvSpPr>
                  <p:cNvPr id="7865" name="Google Shape;7865;p72"/>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66" name="Google Shape;7866;p72"/>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67" name="Google Shape;7867;p72"/>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68" name="Google Shape;7868;p72"/>
                <p:cNvGrpSpPr/>
                <p:nvPr/>
              </p:nvGrpSpPr>
              <p:grpSpPr>
                <a:xfrm>
                  <a:off x="2977852" y="3215065"/>
                  <a:ext cx="224343" cy="182045"/>
                  <a:chOff x="2977852" y="3215065"/>
                  <a:chExt cx="224343" cy="182045"/>
                </a:xfrm>
              </p:grpSpPr>
              <p:sp>
                <p:nvSpPr>
                  <p:cNvPr id="7869" name="Google Shape;7869;p72"/>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70" name="Google Shape;7870;p72"/>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grpSp>
      <p:sp>
        <p:nvSpPr>
          <p:cNvPr id="2" name="Google Shape;1529;p70">
            <a:extLst>
              <a:ext uri="{FF2B5EF4-FFF2-40B4-BE49-F238E27FC236}">
                <a16:creationId xmlns:a16="http://schemas.microsoft.com/office/drawing/2014/main" id="{D03457C8-C754-BFC2-65F4-21CC25EF9414}"/>
              </a:ext>
            </a:extLst>
          </p:cNvPr>
          <p:cNvSpPr txBox="1">
            <a:spLocks/>
          </p:cNvSpPr>
          <p:nvPr/>
        </p:nvSpPr>
        <p:spPr>
          <a:xfrm>
            <a:off x="807367" y="338341"/>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400" dirty="0">
                <a:solidFill>
                  <a:schemeClr val="lt1"/>
                </a:solidFill>
                <a:cs typeface="B Nazanin" panose="00000700000000000000" pitchFamily="2" charset="-78"/>
              </a:rPr>
              <a:t>انواع جدولها و نمودارها:</a:t>
            </a:r>
            <a:endParaRPr lang="fa-IR" sz="24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7874"/>
        <p:cNvGrpSpPr/>
        <p:nvPr/>
      </p:nvGrpSpPr>
      <p:grpSpPr>
        <a:xfrm>
          <a:off x="0" y="0"/>
          <a:ext cx="0" cy="0"/>
          <a:chOff x="0" y="0"/>
          <a:chExt cx="0" cy="0"/>
        </a:xfrm>
      </p:grpSpPr>
      <p:grpSp>
        <p:nvGrpSpPr>
          <p:cNvPr id="7875" name="Google Shape;7875;p73"/>
          <p:cNvGrpSpPr/>
          <p:nvPr/>
        </p:nvGrpSpPr>
        <p:grpSpPr>
          <a:xfrm>
            <a:off x="936117" y="4207896"/>
            <a:ext cx="3187219" cy="1366400"/>
            <a:chOff x="728925" y="3296613"/>
            <a:chExt cx="2390414" cy="1024800"/>
          </a:xfrm>
        </p:grpSpPr>
        <p:grpSp>
          <p:nvGrpSpPr>
            <p:cNvPr id="7876" name="Google Shape;7876;p73"/>
            <p:cNvGrpSpPr/>
            <p:nvPr/>
          </p:nvGrpSpPr>
          <p:grpSpPr>
            <a:xfrm>
              <a:off x="728925" y="3619800"/>
              <a:ext cx="2390414" cy="500893"/>
              <a:chOff x="728925" y="3619800"/>
              <a:chExt cx="2390414" cy="500893"/>
            </a:xfrm>
          </p:grpSpPr>
          <p:sp>
            <p:nvSpPr>
              <p:cNvPr id="7877" name="Google Shape;7877;p73"/>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78" name="Google Shape;7878;p73"/>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grpSp>
        <p:grpSp>
          <p:nvGrpSpPr>
            <p:cNvPr id="7879" name="Google Shape;7879;p73"/>
            <p:cNvGrpSpPr/>
            <p:nvPr/>
          </p:nvGrpSpPr>
          <p:grpSpPr>
            <a:xfrm>
              <a:off x="1348050" y="3296613"/>
              <a:ext cx="1706152" cy="1024800"/>
              <a:chOff x="1348050" y="3296613"/>
              <a:chExt cx="1706152" cy="1024800"/>
            </a:xfrm>
          </p:grpSpPr>
          <p:sp>
            <p:nvSpPr>
              <p:cNvPr id="7880" name="Google Shape;7880;p73"/>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1" name="Google Shape;7881;p73"/>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2" name="Google Shape;7882;p73"/>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3" name="Google Shape;7883;p73"/>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4" name="Google Shape;7884;p73"/>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grpSp>
        <p:grpSp>
          <p:nvGrpSpPr>
            <p:cNvPr id="7885" name="Google Shape;7885;p73"/>
            <p:cNvGrpSpPr/>
            <p:nvPr/>
          </p:nvGrpSpPr>
          <p:grpSpPr>
            <a:xfrm>
              <a:off x="1455707" y="3654858"/>
              <a:ext cx="1491150" cy="417657"/>
              <a:chOff x="1455707" y="3654858"/>
              <a:chExt cx="1491150" cy="417657"/>
            </a:xfrm>
          </p:grpSpPr>
          <p:sp>
            <p:nvSpPr>
              <p:cNvPr id="7886" name="Google Shape;7886;p73"/>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87" name="Google Shape;7887;p73"/>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88" name="Google Shape;7888;p73"/>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89" name="Google Shape;7889;p73"/>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0" name="Google Shape;7890;p73"/>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1" name="Google Shape;7891;p73"/>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2" name="Google Shape;7892;p73"/>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3" name="Google Shape;7893;p73"/>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4" name="Google Shape;7894;p73"/>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5" name="Google Shape;7895;p73"/>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6" name="Google Shape;7896;p73"/>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7" name="Google Shape;7897;p73"/>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8" name="Google Shape;7898;p73"/>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9" name="Google Shape;7899;p73"/>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0" name="Google Shape;7900;p73"/>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1" name="Google Shape;7901;p73"/>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2" name="Google Shape;7902;p73"/>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3" name="Google Shape;7903;p73"/>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4" name="Google Shape;7904;p73"/>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5" name="Google Shape;7905;p73"/>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aphicFrame>
        <p:nvGraphicFramePr>
          <p:cNvPr id="7906" name="Google Shape;7906;p73"/>
          <p:cNvGraphicFramePr/>
          <p:nvPr/>
        </p:nvGraphicFramePr>
        <p:xfrm>
          <a:off x="7917049" y="2871779"/>
          <a:ext cx="3338800" cy="1158119"/>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284440">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dirty="0">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7907" name="Google Shape;7907;p73"/>
          <p:cNvGrpSpPr/>
          <p:nvPr/>
        </p:nvGrpSpPr>
        <p:grpSpPr>
          <a:xfrm>
            <a:off x="947286" y="1308799"/>
            <a:ext cx="3195340" cy="1302003"/>
            <a:chOff x="749309" y="1112739"/>
            <a:chExt cx="2371603" cy="976502"/>
          </a:xfrm>
        </p:grpSpPr>
        <p:grpSp>
          <p:nvGrpSpPr>
            <p:cNvPr id="7908" name="Google Shape;7908;p73"/>
            <p:cNvGrpSpPr/>
            <p:nvPr/>
          </p:nvGrpSpPr>
          <p:grpSpPr>
            <a:xfrm>
              <a:off x="1092126" y="1112739"/>
              <a:ext cx="2028786" cy="975464"/>
              <a:chOff x="1092126" y="1112739"/>
              <a:chExt cx="2028786" cy="975464"/>
            </a:xfrm>
          </p:grpSpPr>
          <p:sp>
            <p:nvSpPr>
              <p:cNvPr id="7909" name="Google Shape;7909;p73"/>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0" name="Google Shape;7910;p73"/>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1" name="Google Shape;7911;p73"/>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2" name="Google Shape;7912;p73"/>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3" name="Google Shape;7913;p73"/>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4" name="Google Shape;7914;p73"/>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5" name="Google Shape;7915;p73"/>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6" name="Google Shape;7916;p73"/>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7" name="Google Shape;7917;p73"/>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8" name="Google Shape;7918;p73"/>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9" name="Google Shape;7919;p73"/>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0" name="Google Shape;7920;p73"/>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1" name="Google Shape;7921;p73"/>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2" name="Google Shape;7922;p73"/>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3" name="Google Shape;7923;p73"/>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4" name="Google Shape;7924;p73"/>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5" name="Google Shape;7925;p73"/>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6" name="Google Shape;7926;p73"/>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7" name="Google Shape;7927;p73"/>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8" name="Google Shape;7928;p73"/>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9" name="Google Shape;7929;p73"/>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0" name="Google Shape;7930;p73"/>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1" name="Google Shape;7931;p73"/>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2" name="Google Shape;7932;p73"/>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33" name="Google Shape;7933;p73"/>
            <p:cNvGrpSpPr/>
            <p:nvPr/>
          </p:nvGrpSpPr>
          <p:grpSpPr>
            <a:xfrm>
              <a:off x="749309" y="1112739"/>
              <a:ext cx="314700" cy="975464"/>
              <a:chOff x="749309" y="1112739"/>
              <a:chExt cx="314700" cy="975464"/>
            </a:xfrm>
          </p:grpSpPr>
          <p:sp>
            <p:nvSpPr>
              <p:cNvPr id="7934" name="Google Shape;7934;p73"/>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5" name="Google Shape;7935;p73"/>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6" name="Google Shape;7936;p73"/>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7" name="Google Shape;7937;p73"/>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938" name="Google Shape;7938;p73"/>
            <p:cNvSpPr/>
            <p:nvPr/>
          </p:nvSpPr>
          <p:spPr>
            <a:xfrm>
              <a:off x="1434877" y="1258345"/>
              <a:ext cx="16857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sp>
          <p:nvSpPr>
            <p:cNvPr id="7939" name="Google Shape;7939;p73"/>
            <p:cNvSpPr/>
            <p:nvPr/>
          </p:nvSpPr>
          <p:spPr>
            <a:xfrm>
              <a:off x="1777683" y="2010641"/>
              <a:ext cx="10002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sp>
          <p:nvSpPr>
            <p:cNvPr id="7940" name="Google Shape;7940;p73"/>
            <p:cNvSpPr/>
            <p:nvPr/>
          </p:nvSpPr>
          <p:spPr>
            <a:xfrm>
              <a:off x="1092070"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sp>
          <p:nvSpPr>
            <p:cNvPr id="7941" name="Google Shape;7941;p73"/>
            <p:cNvSpPr/>
            <p:nvPr/>
          </p:nvSpPr>
          <p:spPr>
            <a:xfrm>
              <a:off x="2463277"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grpSp>
      <p:graphicFrame>
        <p:nvGraphicFramePr>
          <p:cNvPr id="7942" name="Google Shape;7942;p73"/>
          <p:cNvGraphicFramePr/>
          <p:nvPr/>
        </p:nvGraphicFramePr>
        <p:xfrm>
          <a:off x="7917083" y="1308779"/>
          <a:ext cx="3338800" cy="1302000"/>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943" name="Google Shape;7943;p73"/>
          <p:cNvGraphicFramePr/>
          <p:nvPr/>
        </p:nvGraphicFramePr>
        <p:xfrm>
          <a:off x="4478233" y="2871779"/>
          <a:ext cx="3151200" cy="1158099"/>
        </p:xfrm>
        <a:graphic>
          <a:graphicData uri="http://schemas.openxmlformats.org/drawingml/2006/table">
            <a:tbl>
              <a:tblPr>
                <a:noFill/>
              </a:tblPr>
              <a:tblGrid>
                <a:gridCol w="787800">
                  <a:extLst>
                    <a:ext uri="{9D8B030D-6E8A-4147-A177-3AD203B41FA5}">
                      <a16:colId xmlns:a16="http://schemas.microsoft.com/office/drawing/2014/main" val="20000"/>
                    </a:ext>
                  </a:extLst>
                </a:gridCol>
                <a:gridCol w="787800">
                  <a:extLst>
                    <a:ext uri="{9D8B030D-6E8A-4147-A177-3AD203B41FA5}">
                      <a16:colId xmlns:a16="http://schemas.microsoft.com/office/drawing/2014/main" val="20001"/>
                    </a:ext>
                  </a:extLst>
                </a:gridCol>
                <a:gridCol w="787800">
                  <a:extLst>
                    <a:ext uri="{9D8B030D-6E8A-4147-A177-3AD203B41FA5}">
                      <a16:colId xmlns:a16="http://schemas.microsoft.com/office/drawing/2014/main" val="20002"/>
                    </a:ext>
                  </a:extLst>
                </a:gridCol>
                <a:gridCol w="787800">
                  <a:extLst>
                    <a:ext uri="{9D8B030D-6E8A-4147-A177-3AD203B41FA5}">
                      <a16:colId xmlns:a16="http://schemas.microsoft.com/office/drawing/2014/main" val="20003"/>
                    </a:ext>
                  </a:extLst>
                </a:gridCol>
              </a:tblGrid>
              <a:tr h="386033">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44" name="Google Shape;7944;p73"/>
          <p:cNvGrpSpPr/>
          <p:nvPr/>
        </p:nvGrpSpPr>
        <p:grpSpPr>
          <a:xfrm>
            <a:off x="4480882" y="4193060"/>
            <a:ext cx="3151169" cy="1396083"/>
            <a:chOff x="3358399" y="3285485"/>
            <a:chExt cx="2363377" cy="1047062"/>
          </a:xfrm>
        </p:grpSpPr>
        <p:grpSp>
          <p:nvGrpSpPr>
            <p:cNvPr id="7945" name="Google Shape;7945;p73"/>
            <p:cNvGrpSpPr/>
            <p:nvPr/>
          </p:nvGrpSpPr>
          <p:grpSpPr>
            <a:xfrm>
              <a:off x="3358412" y="3285485"/>
              <a:ext cx="2363244" cy="139500"/>
              <a:chOff x="3358412" y="3285485"/>
              <a:chExt cx="2363244" cy="139500"/>
            </a:xfrm>
          </p:grpSpPr>
          <p:sp>
            <p:nvSpPr>
              <p:cNvPr id="7946" name="Google Shape;7946;p73"/>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7" name="Google Shape;7947;p73"/>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8" name="Google Shape;7948;p73"/>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9" name="Google Shape;7949;p73"/>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0" name="Google Shape;7950;p73"/>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51" name="Google Shape;7951;p73"/>
            <p:cNvGrpSpPr/>
            <p:nvPr/>
          </p:nvGrpSpPr>
          <p:grpSpPr>
            <a:xfrm>
              <a:off x="3358412" y="3466996"/>
              <a:ext cx="2363244" cy="139500"/>
              <a:chOff x="3358412" y="3466996"/>
              <a:chExt cx="2363244" cy="139500"/>
            </a:xfrm>
          </p:grpSpPr>
          <p:sp>
            <p:nvSpPr>
              <p:cNvPr id="7952" name="Google Shape;7952;p73"/>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3" name="Google Shape;7953;p73"/>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4" name="Google Shape;7954;p73"/>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5" name="Google Shape;7955;p73"/>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6" name="Google Shape;7956;p73"/>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57" name="Google Shape;7957;p73"/>
            <p:cNvGrpSpPr/>
            <p:nvPr/>
          </p:nvGrpSpPr>
          <p:grpSpPr>
            <a:xfrm>
              <a:off x="3358412" y="3648507"/>
              <a:ext cx="2363244" cy="139500"/>
              <a:chOff x="3358412" y="3648507"/>
              <a:chExt cx="2363244" cy="139500"/>
            </a:xfrm>
          </p:grpSpPr>
          <p:sp>
            <p:nvSpPr>
              <p:cNvPr id="7958" name="Google Shape;7958;p73"/>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9" name="Google Shape;7959;p73"/>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0" name="Google Shape;7960;p73"/>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1" name="Google Shape;7961;p73"/>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2" name="Google Shape;7962;p73"/>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63" name="Google Shape;7963;p73"/>
            <p:cNvGrpSpPr/>
            <p:nvPr/>
          </p:nvGrpSpPr>
          <p:grpSpPr>
            <a:xfrm>
              <a:off x="3358412" y="3830018"/>
              <a:ext cx="2363244" cy="139500"/>
              <a:chOff x="3358412" y="3830018"/>
              <a:chExt cx="2363244" cy="139500"/>
            </a:xfrm>
          </p:grpSpPr>
          <p:sp>
            <p:nvSpPr>
              <p:cNvPr id="7964" name="Google Shape;7964;p73"/>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5" name="Google Shape;7965;p73"/>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6" name="Google Shape;7966;p73"/>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7" name="Google Shape;7967;p73"/>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8" name="Google Shape;7968;p73"/>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69" name="Google Shape;7969;p73"/>
            <p:cNvGrpSpPr/>
            <p:nvPr/>
          </p:nvGrpSpPr>
          <p:grpSpPr>
            <a:xfrm>
              <a:off x="3358399" y="4011514"/>
              <a:ext cx="2363377" cy="139537"/>
              <a:chOff x="3294800" y="4134603"/>
              <a:chExt cx="2638876" cy="152400"/>
            </a:xfrm>
          </p:grpSpPr>
          <p:sp>
            <p:nvSpPr>
              <p:cNvPr id="7970" name="Google Shape;7970;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1" name="Google Shape;7971;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2" name="Google Shape;7972;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3" name="Google Shape;7973;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4" name="Google Shape;7974;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75" name="Google Shape;7975;p73"/>
            <p:cNvGrpSpPr/>
            <p:nvPr/>
          </p:nvGrpSpPr>
          <p:grpSpPr>
            <a:xfrm>
              <a:off x="3358399" y="4193010"/>
              <a:ext cx="2363377" cy="139537"/>
              <a:chOff x="3294800" y="4134603"/>
              <a:chExt cx="2638876" cy="152400"/>
            </a:xfrm>
          </p:grpSpPr>
          <p:sp>
            <p:nvSpPr>
              <p:cNvPr id="7976" name="Google Shape;7976;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7" name="Google Shape;7977;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8" name="Google Shape;7978;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9" name="Google Shape;7979;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0" name="Google Shape;7980;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aphicFrame>
        <p:nvGraphicFramePr>
          <p:cNvPr id="7981" name="Google Shape;7981;p73"/>
          <p:cNvGraphicFramePr/>
          <p:nvPr/>
        </p:nvGraphicFramePr>
        <p:xfrm>
          <a:off x="948618" y="2871779"/>
          <a:ext cx="3159732" cy="1185801"/>
        </p:xfrm>
        <a:graphic>
          <a:graphicData uri="http://schemas.openxmlformats.org/drawingml/2006/table">
            <a:tbl>
              <a:tblPr>
                <a:noFill/>
              </a:tblPr>
              <a:tblGrid>
                <a:gridCol w="789933">
                  <a:extLst>
                    <a:ext uri="{9D8B030D-6E8A-4147-A177-3AD203B41FA5}">
                      <a16:colId xmlns:a16="http://schemas.microsoft.com/office/drawing/2014/main" val="20000"/>
                    </a:ext>
                  </a:extLst>
                </a:gridCol>
                <a:gridCol w="789933">
                  <a:extLst>
                    <a:ext uri="{9D8B030D-6E8A-4147-A177-3AD203B41FA5}">
                      <a16:colId xmlns:a16="http://schemas.microsoft.com/office/drawing/2014/main" val="20001"/>
                    </a:ext>
                  </a:extLst>
                </a:gridCol>
                <a:gridCol w="789933">
                  <a:extLst>
                    <a:ext uri="{9D8B030D-6E8A-4147-A177-3AD203B41FA5}">
                      <a16:colId xmlns:a16="http://schemas.microsoft.com/office/drawing/2014/main" val="20002"/>
                    </a:ext>
                  </a:extLst>
                </a:gridCol>
                <a:gridCol w="789933">
                  <a:extLst>
                    <a:ext uri="{9D8B030D-6E8A-4147-A177-3AD203B41FA5}">
                      <a16:colId xmlns:a16="http://schemas.microsoft.com/office/drawing/2014/main" val="20003"/>
                    </a:ext>
                  </a:extLst>
                </a:gridCol>
              </a:tblGrid>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82" name="Google Shape;7982;p73"/>
          <p:cNvGrpSpPr/>
          <p:nvPr/>
        </p:nvGrpSpPr>
        <p:grpSpPr>
          <a:xfrm>
            <a:off x="5548177" y="3410199"/>
            <a:ext cx="1736127" cy="81279"/>
            <a:chOff x="3558802" y="4011427"/>
            <a:chExt cx="1866000" cy="111300"/>
          </a:xfrm>
        </p:grpSpPr>
        <p:sp>
          <p:nvSpPr>
            <p:cNvPr id="7983" name="Google Shape;7983;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4" name="Google Shape;7984;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7985" name="Google Shape;7985;p73"/>
          <p:cNvGrpSpPr/>
          <p:nvPr/>
        </p:nvGrpSpPr>
        <p:grpSpPr>
          <a:xfrm>
            <a:off x="6275493" y="3786411"/>
            <a:ext cx="1219120" cy="81279"/>
            <a:chOff x="3558802" y="4011427"/>
            <a:chExt cx="1866000" cy="111300"/>
          </a:xfrm>
        </p:grpSpPr>
        <p:sp>
          <p:nvSpPr>
            <p:cNvPr id="7986" name="Google Shape;7986;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7" name="Google Shape;7987;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7988" name="Google Shape;7988;p73"/>
          <p:cNvGrpSpPr/>
          <p:nvPr/>
        </p:nvGrpSpPr>
        <p:grpSpPr>
          <a:xfrm>
            <a:off x="7828559" y="4223475"/>
            <a:ext cx="3363823" cy="1335272"/>
            <a:chOff x="1904318" y="789980"/>
            <a:chExt cx="1489472" cy="606868"/>
          </a:xfrm>
        </p:grpSpPr>
        <p:cxnSp>
          <p:nvCxnSpPr>
            <p:cNvPr id="7989" name="Google Shape;7989;p73"/>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0" name="Google Shape;7990;p73"/>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1" name="Google Shape;7991;p73"/>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7992" name="Google Shape;7992;p73"/>
            <p:cNvSpPr txBox="1"/>
            <p:nvPr/>
          </p:nvSpPr>
          <p:spPr>
            <a:xfrm flipH="1">
              <a:off x="210971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rPr>
                <a:t>JANUARY</a:t>
              </a:r>
              <a:endParaRPr sz="533">
                <a:solidFill>
                  <a:srgbClr val="E3E9ED"/>
                </a:solidFill>
              </a:endParaRPr>
            </a:p>
          </p:txBody>
        </p:sp>
        <p:sp>
          <p:nvSpPr>
            <p:cNvPr id="7993" name="Google Shape;7993;p73"/>
            <p:cNvSpPr txBox="1"/>
            <p:nvPr/>
          </p:nvSpPr>
          <p:spPr>
            <a:xfrm flipH="1">
              <a:off x="2434275" y="789980"/>
              <a:ext cx="2892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rPr>
                <a:t>FEBRUARY</a:t>
              </a:r>
              <a:endParaRPr sz="533">
                <a:solidFill>
                  <a:srgbClr val="E3E9ED"/>
                </a:solidFill>
              </a:endParaRPr>
            </a:p>
          </p:txBody>
        </p:sp>
        <p:sp>
          <p:nvSpPr>
            <p:cNvPr id="7994" name="Google Shape;7994;p73"/>
            <p:cNvSpPr txBox="1"/>
            <p:nvPr/>
          </p:nvSpPr>
          <p:spPr>
            <a:xfrm flipH="1">
              <a:off x="2781049"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rPr>
                <a:t>MARCH</a:t>
              </a:r>
              <a:endParaRPr sz="533">
                <a:solidFill>
                  <a:srgbClr val="E3E9ED"/>
                </a:solidFill>
              </a:endParaRPr>
            </a:p>
          </p:txBody>
        </p:sp>
        <p:sp>
          <p:nvSpPr>
            <p:cNvPr id="7995" name="Google Shape;7995;p73"/>
            <p:cNvSpPr txBox="1"/>
            <p:nvPr/>
          </p:nvSpPr>
          <p:spPr>
            <a:xfrm flipH="1">
              <a:off x="311269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rPr>
                <a:t>APRIL</a:t>
              </a:r>
              <a:endParaRPr sz="533">
                <a:solidFill>
                  <a:srgbClr val="E3E9ED"/>
                </a:solidFill>
              </a:endParaRPr>
            </a:p>
          </p:txBody>
        </p:sp>
        <p:sp>
          <p:nvSpPr>
            <p:cNvPr id="7996" name="Google Shape;7996;p73"/>
            <p:cNvSpPr/>
            <p:nvPr/>
          </p:nvSpPr>
          <p:spPr>
            <a:xfrm>
              <a:off x="2105681" y="964326"/>
              <a:ext cx="289200" cy="42600"/>
            </a:xfrm>
            <a:prstGeom prst="rect">
              <a:avLst/>
            </a:prstGeom>
            <a:solidFill>
              <a:srgbClr val="869FB2"/>
            </a:solidFill>
            <a:ln>
              <a:noFill/>
            </a:ln>
          </p:spPr>
          <p:txBody>
            <a:bodyPr spcFirstLastPara="1" wrap="square" lIns="121900" tIns="121900" rIns="121900" bIns="121900" anchor="ctr" anchorCtr="0">
              <a:noAutofit/>
            </a:bodyPr>
            <a:lstStyle/>
            <a:p>
              <a:endParaRPr sz="2400"/>
            </a:p>
          </p:txBody>
        </p:sp>
        <p:sp>
          <p:nvSpPr>
            <p:cNvPr id="7997" name="Google Shape;7997;p73"/>
            <p:cNvSpPr/>
            <p:nvPr/>
          </p:nvSpPr>
          <p:spPr>
            <a:xfrm>
              <a:off x="2109515" y="1159286"/>
              <a:ext cx="280200" cy="42600"/>
            </a:xfrm>
            <a:prstGeom prst="rect">
              <a:avLst/>
            </a:prstGeom>
            <a:solidFill>
              <a:srgbClr val="EEEEEE"/>
            </a:solidFill>
            <a:ln>
              <a:noFill/>
            </a:ln>
          </p:spPr>
          <p:txBody>
            <a:bodyPr spcFirstLastPara="1" wrap="square" lIns="121900" tIns="121900" rIns="121900" bIns="121900" anchor="ctr" anchorCtr="0">
              <a:noAutofit/>
            </a:bodyPr>
            <a:lstStyle/>
            <a:p>
              <a:endParaRPr sz="2400"/>
            </a:p>
          </p:txBody>
        </p:sp>
        <p:sp>
          <p:nvSpPr>
            <p:cNvPr id="7998" name="Google Shape;7998;p73"/>
            <p:cNvSpPr/>
            <p:nvPr/>
          </p:nvSpPr>
          <p:spPr>
            <a:xfrm>
              <a:off x="2753389" y="1353677"/>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2400"/>
            </a:p>
          </p:txBody>
        </p:sp>
        <p:sp>
          <p:nvSpPr>
            <p:cNvPr id="7999" name="Google Shape;7999;p73"/>
            <p:cNvSpPr/>
            <p:nvPr/>
          </p:nvSpPr>
          <p:spPr>
            <a:xfrm>
              <a:off x="2105681" y="1159287"/>
              <a:ext cx="289200" cy="42600"/>
            </a:xfrm>
            <a:prstGeom prst="rect">
              <a:avLst/>
            </a:prstGeom>
            <a:solidFill>
              <a:srgbClr val="E3E9ED"/>
            </a:solidFill>
            <a:ln>
              <a:noFill/>
            </a:ln>
          </p:spPr>
          <p:txBody>
            <a:bodyPr spcFirstLastPara="1" wrap="square" lIns="121900" tIns="121900" rIns="121900" bIns="121900" anchor="ctr" anchorCtr="0">
              <a:noAutofit/>
            </a:bodyPr>
            <a:lstStyle/>
            <a:p>
              <a:endParaRPr sz="2400"/>
            </a:p>
          </p:txBody>
        </p:sp>
        <p:sp>
          <p:nvSpPr>
            <p:cNvPr id="8000" name="Google Shape;8000;p73"/>
            <p:cNvSpPr/>
            <p:nvPr/>
          </p:nvSpPr>
          <p:spPr>
            <a:xfrm>
              <a:off x="2412005" y="1354248"/>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2400"/>
            </a:p>
          </p:txBody>
        </p:sp>
        <p:sp>
          <p:nvSpPr>
            <p:cNvPr id="8001" name="Google Shape;8001;p73"/>
            <p:cNvSpPr/>
            <p:nvPr/>
          </p:nvSpPr>
          <p:spPr>
            <a:xfrm>
              <a:off x="2410087"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2400"/>
            </a:p>
          </p:txBody>
        </p:sp>
        <p:sp>
          <p:nvSpPr>
            <p:cNvPr id="8002" name="Google Shape;8002;p73"/>
            <p:cNvSpPr txBox="1"/>
            <p:nvPr/>
          </p:nvSpPr>
          <p:spPr>
            <a:xfrm flipH="1">
              <a:off x="1906114" y="918164"/>
              <a:ext cx="203400" cy="106500"/>
            </a:xfrm>
            <a:prstGeom prst="rect">
              <a:avLst/>
            </a:prstGeom>
            <a:noFill/>
            <a:ln>
              <a:noFill/>
            </a:ln>
          </p:spPr>
          <p:txBody>
            <a:bodyPr spcFirstLastPara="1" wrap="square" lIns="0" tIns="121900" rIns="0" bIns="121900" anchor="t" anchorCtr="0">
              <a:noAutofit/>
            </a:bodyPr>
            <a:lstStyle/>
            <a:p>
              <a:pPr>
                <a:spcAft>
                  <a:spcPts val="2133"/>
                </a:spcAft>
              </a:pPr>
              <a:r>
                <a:rPr lang="en" sz="533">
                  <a:solidFill>
                    <a:srgbClr val="E3E9ED"/>
                  </a:solidFill>
                </a:rPr>
                <a:t>PHASE 1</a:t>
              </a:r>
              <a:endParaRPr sz="533">
                <a:solidFill>
                  <a:srgbClr val="E3E9ED"/>
                </a:solidFill>
              </a:endParaRPr>
            </a:p>
          </p:txBody>
        </p:sp>
        <p:sp>
          <p:nvSpPr>
            <p:cNvPr id="8003" name="Google Shape;8003;p73"/>
            <p:cNvSpPr txBox="1"/>
            <p:nvPr/>
          </p:nvSpPr>
          <p:spPr>
            <a:xfrm flipH="1">
              <a:off x="1904318" y="1113390"/>
              <a:ext cx="2052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solidFill>
                    <a:srgbClr val="E3E9ED"/>
                  </a:solidFill>
                </a:rPr>
                <a:t>Task 1</a:t>
              </a:r>
              <a:endParaRPr sz="533">
                <a:solidFill>
                  <a:srgbClr val="E3E9ED"/>
                </a:solidFill>
              </a:endParaRPr>
            </a:p>
          </p:txBody>
        </p:sp>
        <p:sp>
          <p:nvSpPr>
            <p:cNvPr id="8004" name="Google Shape;8004;p73"/>
            <p:cNvSpPr txBox="1"/>
            <p:nvPr/>
          </p:nvSpPr>
          <p:spPr>
            <a:xfrm flipH="1">
              <a:off x="1906118" y="1304527"/>
              <a:ext cx="2034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solidFill>
                    <a:srgbClr val="E3E9ED"/>
                  </a:solidFill>
                </a:rPr>
                <a:t>Task 2</a:t>
              </a:r>
              <a:endParaRPr sz="533">
                <a:solidFill>
                  <a:srgbClr val="E3E9ED"/>
                </a:solidFill>
              </a:endParaRPr>
            </a:p>
          </p:txBody>
        </p:sp>
        <p:sp>
          <p:nvSpPr>
            <p:cNvPr id="8005" name="Google Shape;8005;p73"/>
            <p:cNvSpPr/>
            <p:nvPr/>
          </p:nvSpPr>
          <p:spPr>
            <a:xfrm>
              <a:off x="2750975"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2400"/>
            </a:p>
          </p:txBody>
        </p:sp>
      </p:grpSp>
      <p:grpSp>
        <p:nvGrpSpPr>
          <p:cNvPr id="8006" name="Google Shape;8006;p73"/>
          <p:cNvGrpSpPr/>
          <p:nvPr/>
        </p:nvGrpSpPr>
        <p:grpSpPr>
          <a:xfrm>
            <a:off x="4474433" y="1268857"/>
            <a:ext cx="3151191" cy="1341153"/>
            <a:chOff x="3292400" y="1193188"/>
            <a:chExt cx="2615240" cy="1131075"/>
          </a:xfrm>
        </p:grpSpPr>
        <p:sp>
          <p:nvSpPr>
            <p:cNvPr id="8007" name="Google Shape;8007;p73"/>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121900" tIns="121900" rIns="121900" bIns="121900" anchor="ctr" anchorCtr="0">
              <a:noAutofit/>
            </a:bodyPr>
            <a:lstStyle/>
            <a:p>
              <a:endParaRPr sz="533">
                <a:solidFill>
                  <a:srgbClr val="FFFFFF"/>
                </a:solidFill>
              </a:endParaRPr>
            </a:p>
          </p:txBody>
        </p:sp>
        <p:sp>
          <p:nvSpPr>
            <p:cNvPr id="8008" name="Google Shape;8008;p73"/>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533">
                <a:solidFill>
                  <a:srgbClr val="FFFFFF"/>
                </a:solidFill>
              </a:endParaRPr>
            </a:p>
          </p:txBody>
        </p:sp>
        <p:sp>
          <p:nvSpPr>
            <p:cNvPr id="8009" name="Google Shape;8009;p73"/>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JANUARY</a:t>
              </a:r>
              <a:endParaRPr sz="533">
                <a:solidFill>
                  <a:srgbClr val="FFFFFF"/>
                </a:solidFill>
              </a:endParaRPr>
            </a:p>
          </p:txBody>
        </p:sp>
        <p:sp>
          <p:nvSpPr>
            <p:cNvPr id="8010" name="Google Shape;8010;p73"/>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FEBRUARY</a:t>
              </a:r>
              <a:endParaRPr sz="533">
                <a:solidFill>
                  <a:srgbClr val="FFFFFF"/>
                </a:solidFill>
              </a:endParaRPr>
            </a:p>
          </p:txBody>
        </p:sp>
        <p:sp>
          <p:nvSpPr>
            <p:cNvPr id="8011" name="Google Shape;8011;p73"/>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MARCH</a:t>
              </a:r>
              <a:endParaRPr sz="533">
                <a:solidFill>
                  <a:srgbClr val="FFFFFF"/>
                </a:solidFill>
              </a:endParaRPr>
            </a:p>
          </p:txBody>
        </p:sp>
        <p:sp>
          <p:nvSpPr>
            <p:cNvPr id="8012" name="Google Shape;8012;p73"/>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APRIL</a:t>
              </a:r>
              <a:endParaRPr sz="533">
                <a:solidFill>
                  <a:srgbClr val="FFFFFF"/>
                </a:solidFill>
              </a:endParaRPr>
            </a:p>
          </p:txBody>
        </p:sp>
        <p:sp>
          <p:nvSpPr>
            <p:cNvPr id="8013" name="Google Shape;8013;p73"/>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MAY</a:t>
              </a:r>
              <a:endParaRPr sz="533">
                <a:solidFill>
                  <a:srgbClr val="FFFFFF"/>
                </a:solidFill>
              </a:endParaRPr>
            </a:p>
          </p:txBody>
        </p:sp>
        <p:sp>
          <p:nvSpPr>
            <p:cNvPr id="8014" name="Google Shape;8014;p73"/>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JUNE</a:t>
              </a:r>
              <a:endParaRPr sz="533">
                <a:solidFill>
                  <a:srgbClr val="FFFFFF"/>
                </a:solidFill>
              </a:endParaRPr>
            </a:p>
          </p:txBody>
        </p:sp>
        <p:sp>
          <p:nvSpPr>
            <p:cNvPr id="8015" name="Google Shape;8015;p73"/>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solidFill>
                    <a:srgbClr val="FFFFFF"/>
                  </a:solidFill>
                </a:rPr>
                <a:t>PHASE 1</a:t>
              </a:r>
              <a:endParaRPr sz="533">
                <a:solidFill>
                  <a:srgbClr val="FFFFFF"/>
                </a:solidFill>
              </a:endParaRPr>
            </a:p>
          </p:txBody>
        </p:sp>
        <p:sp>
          <p:nvSpPr>
            <p:cNvPr id="8016" name="Google Shape;8016;p73"/>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solidFill>
                    <a:srgbClr val="FFFFFF"/>
                  </a:solidFill>
                </a:rPr>
                <a:t>PHASE 2</a:t>
              </a:r>
              <a:endParaRPr sz="533">
                <a:solidFill>
                  <a:srgbClr val="FFFFFF"/>
                </a:solidFill>
              </a:endParaRPr>
            </a:p>
          </p:txBody>
        </p:sp>
        <p:sp>
          <p:nvSpPr>
            <p:cNvPr id="8017" name="Google Shape;8017;p73"/>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rPr>
                <a:t>Task 1</a:t>
              </a:r>
              <a:endParaRPr sz="533">
                <a:solidFill>
                  <a:srgbClr val="FFFFFF"/>
                </a:solidFill>
              </a:endParaRPr>
            </a:p>
          </p:txBody>
        </p:sp>
        <p:sp>
          <p:nvSpPr>
            <p:cNvPr id="8018" name="Google Shape;8018;p73"/>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rPr>
                <a:t>Task 2</a:t>
              </a:r>
              <a:endParaRPr sz="533">
                <a:solidFill>
                  <a:srgbClr val="FFFFFF"/>
                </a:solidFill>
              </a:endParaRPr>
            </a:p>
          </p:txBody>
        </p:sp>
        <p:sp>
          <p:nvSpPr>
            <p:cNvPr id="8019" name="Google Shape;8019;p73"/>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rPr>
                <a:t>Task 1</a:t>
              </a:r>
              <a:endParaRPr sz="533">
                <a:solidFill>
                  <a:srgbClr val="FFFFFF"/>
                </a:solidFill>
              </a:endParaRPr>
            </a:p>
          </p:txBody>
        </p:sp>
        <p:sp>
          <p:nvSpPr>
            <p:cNvPr id="8020" name="Google Shape;8020;p73"/>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rPr>
                <a:t>Task 2</a:t>
              </a:r>
              <a:endParaRPr sz="533">
                <a:solidFill>
                  <a:srgbClr val="FFFFFF"/>
                </a:solidFill>
              </a:endParaRPr>
            </a:p>
          </p:txBody>
        </p:sp>
        <p:grpSp>
          <p:nvGrpSpPr>
            <p:cNvPr id="8021" name="Google Shape;8021;p73"/>
            <p:cNvGrpSpPr/>
            <p:nvPr/>
          </p:nvGrpSpPr>
          <p:grpSpPr>
            <a:xfrm>
              <a:off x="3748438" y="1378608"/>
              <a:ext cx="2159202" cy="903971"/>
              <a:chOff x="1683525" y="2179850"/>
              <a:chExt cx="4519050" cy="2134525"/>
            </a:xfrm>
          </p:grpSpPr>
          <p:sp>
            <p:nvSpPr>
              <p:cNvPr id="8022" name="Google Shape;8022;p73"/>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3" name="Google Shape;8023;p73"/>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4" name="Google Shape;8024;p73"/>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5" name="Google Shape;8025;p73"/>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6" name="Google Shape;8026;p73"/>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7" name="Google Shape;8027;p73"/>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8" name="Google Shape;8028;p73"/>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9" name="Google Shape;8029;p73"/>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30" name="Google Shape;8030;p73"/>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31" name="Google Shape;8031;p73"/>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32" name="Google Shape;8032;p73"/>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33" name="Google Shape;8033;p73"/>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rgbClr val="FFFFFF"/>
                  </a:solidFill>
                </a:endParaRPr>
              </a:p>
            </p:txBody>
          </p:sp>
        </p:grpSp>
      </p:grpSp>
      <p:sp>
        <p:nvSpPr>
          <p:cNvPr id="2" name="Google Shape;1529;p70">
            <a:extLst>
              <a:ext uri="{FF2B5EF4-FFF2-40B4-BE49-F238E27FC236}">
                <a16:creationId xmlns:a16="http://schemas.microsoft.com/office/drawing/2014/main" id="{32BD9BC6-8107-9167-8DA1-43D7FC31F453}"/>
              </a:ext>
            </a:extLst>
          </p:cNvPr>
          <p:cNvSpPr txBox="1">
            <a:spLocks/>
          </p:cNvSpPr>
          <p:nvPr/>
        </p:nvSpPr>
        <p:spPr>
          <a:xfrm>
            <a:off x="1019667" y="499183"/>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2133" dirty="0">
                <a:solidFill>
                  <a:schemeClr val="lt1"/>
                </a:solidFill>
                <a:cs typeface="B Nazanin" panose="00000700000000000000" pitchFamily="2" charset="-78"/>
              </a:rPr>
              <a:t>جدولهای و نمودار</a:t>
            </a:r>
            <a:endParaRPr lang="fa-IR" sz="2133"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8037"/>
        <p:cNvGrpSpPr/>
        <p:nvPr/>
      </p:nvGrpSpPr>
      <p:grpSpPr>
        <a:xfrm>
          <a:off x="0" y="0"/>
          <a:ext cx="0" cy="0"/>
          <a:chOff x="0" y="0"/>
          <a:chExt cx="0" cy="0"/>
        </a:xfrm>
      </p:grpSpPr>
      <p:grpSp>
        <p:nvGrpSpPr>
          <p:cNvPr id="8038" name="Google Shape;8038;p74"/>
          <p:cNvGrpSpPr/>
          <p:nvPr/>
        </p:nvGrpSpPr>
        <p:grpSpPr>
          <a:xfrm>
            <a:off x="6395587" y="1294582"/>
            <a:ext cx="993908" cy="958484"/>
            <a:chOff x="4249973" y="1201875"/>
            <a:chExt cx="1958568" cy="1888762"/>
          </a:xfrm>
        </p:grpSpPr>
        <p:sp>
          <p:nvSpPr>
            <p:cNvPr id="8039" name="Google Shape;8039;p74"/>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040" name="Google Shape;8040;p74"/>
            <p:cNvGrpSpPr/>
            <p:nvPr/>
          </p:nvGrpSpPr>
          <p:grpSpPr>
            <a:xfrm>
              <a:off x="5853086" y="1789142"/>
              <a:ext cx="355454" cy="1048099"/>
              <a:chOff x="5576108" y="2016725"/>
              <a:chExt cx="565200" cy="1666560"/>
            </a:xfrm>
          </p:grpSpPr>
          <p:sp>
            <p:nvSpPr>
              <p:cNvPr id="8041" name="Google Shape;8041;p74"/>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42" name="Google Shape;8042;p74"/>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043" name="Google Shape;8043;p74"/>
            <p:cNvGrpSpPr/>
            <p:nvPr/>
          </p:nvGrpSpPr>
          <p:grpSpPr>
            <a:xfrm>
              <a:off x="4869455" y="2691676"/>
              <a:ext cx="1013897" cy="398961"/>
              <a:chOff x="4012057" y="3451825"/>
              <a:chExt cx="1612175" cy="634379"/>
            </a:xfrm>
          </p:grpSpPr>
          <p:sp>
            <p:nvSpPr>
              <p:cNvPr id="8044" name="Google Shape;8044;p74"/>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45" name="Google Shape;8045;p74"/>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046" name="Google Shape;8046;p74"/>
            <p:cNvGrpSpPr/>
            <p:nvPr/>
          </p:nvGrpSpPr>
          <p:grpSpPr>
            <a:xfrm>
              <a:off x="4276937" y="2155961"/>
              <a:ext cx="651965" cy="891358"/>
              <a:chOff x="3069908" y="2599997"/>
              <a:chExt cx="1036675" cy="1417328"/>
            </a:xfrm>
          </p:grpSpPr>
          <p:sp>
            <p:nvSpPr>
              <p:cNvPr id="8047" name="Google Shape;8047;p74"/>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48" name="Google Shape;8048;p74"/>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049" name="Google Shape;8049;p74"/>
            <p:cNvGrpSpPr/>
            <p:nvPr/>
          </p:nvGrpSpPr>
          <p:grpSpPr>
            <a:xfrm>
              <a:off x="5054918" y="1201875"/>
              <a:ext cx="999548" cy="602711"/>
              <a:chOff x="4306958" y="1082925"/>
              <a:chExt cx="1589359" cy="958358"/>
            </a:xfrm>
          </p:grpSpPr>
          <p:sp>
            <p:nvSpPr>
              <p:cNvPr id="8050" name="Google Shape;8050;p74"/>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51" name="Google Shape;8051;p74"/>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052" name="Google Shape;8052;p74"/>
            <p:cNvGrpSpPr/>
            <p:nvPr/>
          </p:nvGrpSpPr>
          <p:grpSpPr>
            <a:xfrm>
              <a:off x="4249973" y="1303451"/>
              <a:ext cx="799317" cy="841334"/>
              <a:chOff x="3027033" y="1244439"/>
              <a:chExt cx="1270977" cy="1337786"/>
            </a:xfrm>
          </p:grpSpPr>
          <p:sp>
            <p:nvSpPr>
              <p:cNvPr id="8053" name="Google Shape;8053;p74"/>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54" name="Google Shape;8054;p74"/>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grpSp>
        <p:nvGrpSpPr>
          <p:cNvPr id="8055" name="Google Shape;8055;p74"/>
          <p:cNvGrpSpPr/>
          <p:nvPr/>
        </p:nvGrpSpPr>
        <p:grpSpPr>
          <a:xfrm>
            <a:off x="950752" y="2465848"/>
            <a:ext cx="1015689" cy="973195"/>
            <a:chOff x="2657744" y="2337745"/>
            <a:chExt cx="832987" cy="798137"/>
          </a:xfrm>
        </p:grpSpPr>
        <p:sp>
          <p:nvSpPr>
            <p:cNvPr id="8056" name="Google Shape;8056;p74"/>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57" name="Google Shape;8057;p74"/>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58" name="Google Shape;8058;p74"/>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59" name="Google Shape;8059;p74"/>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60" name="Google Shape;8060;p74"/>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61" name="Google Shape;8061;p74"/>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62" name="Google Shape;8062;p74"/>
          <p:cNvGrpSpPr/>
          <p:nvPr/>
        </p:nvGrpSpPr>
        <p:grpSpPr>
          <a:xfrm>
            <a:off x="4298703" y="2470123"/>
            <a:ext cx="914092" cy="964781"/>
            <a:chOff x="3398134" y="2057755"/>
            <a:chExt cx="704087" cy="743130"/>
          </a:xfrm>
        </p:grpSpPr>
        <p:grpSp>
          <p:nvGrpSpPr>
            <p:cNvPr id="8063" name="Google Shape;8063;p74"/>
            <p:cNvGrpSpPr/>
            <p:nvPr/>
          </p:nvGrpSpPr>
          <p:grpSpPr>
            <a:xfrm>
              <a:off x="3398134" y="2290183"/>
              <a:ext cx="315300" cy="219900"/>
              <a:chOff x="3398134" y="2290183"/>
              <a:chExt cx="315300" cy="219900"/>
            </a:xfrm>
          </p:grpSpPr>
          <p:sp>
            <p:nvSpPr>
              <p:cNvPr id="8064" name="Google Shape;8064;p74"/>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8065" name="Google Shape;8065;p74"/>
              <p:cNvCxnSpPr>
                <a:stCxn id="8064"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8066" name="Google Shape;8066;p74"/>
            <p:cNvGrpSpPr/>
            <p:nvPr/>
          </p:nvGrpSpPr>
          <p:grpSpPr>
            <a:xfrm>
              <a:off x="3547823" y="2467358"/>
              <a:ext cx="219900" cy="333527"/>
              <a:chOff x="3547823" y="2467358"/>
              <a:chExt cx="219900" cy="333527"/>
            </a:xfrm>
          </p:grpSpPr>
          <p:sp>
            <p:nvSpPr>
              <p:cNvPr id="8067" name="Google Shape;8067;p74"/>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8068" name="Google Shape;8068;p74"/>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8069" name="Google Shape;8069;p74"/>
            <p:cNvGrpSpPr/>
            <p:nvPr/>
          </p:nvGrpSpPr>
          <p:grpSpPr>
            <a:xfrm>
              <a:off x="3734138" y="2467358"/>
              <a:ext cx="219900" cy="333527"/>
              <a:chOff x="3734138" y="2467358"/>
              <a:chExt cx="219900" cy="333527"/>
            </a:xfrm>
          </p:grpSpPr>
          <p:sp>
            <p:nvSpPr>
              <p:cNvPr id="8070" name="Google Shape;8070;p74"/>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8071" name="Google Shape;8071;p74"/>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8072" name="Google Shape;8072;p74"/>
            <p:cNvGrpSpPr/>
            <p:nvPr/>
          </p:nvGrpSpPr>
          <p:grpSpPr>
            <a:xfrm>
              <a:off x="3787560" y="2288011"/>
              <a:ext cx="314661" cy="219900"/>
              <a:chOff x="3787560" y="2288011"/>
              <a:chExt cx="314661" cy="219900"/>
            </a:xfrm>
          </p:grpSpPr>
          <p:sp>
            <p:nvSpPr>
              <p:cNvPr id="8073" name="Google Shape;8073;p74"/>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8074" name="Google Shape;8074;p74"/>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8075" name="Google Shape;8075;p74"/>
            <p:cNvGrpSpPr/>
            <p:nvPr/>
          </p:nvGrpSpPr>
          <p:grpSpPr>
            <a:xfrm>
              <a:off x="3637290" y="2057755"/>
              <a:ext cx="219900" cy="335499"/>
              <a:chOff x="3637290" y="2057755"/>
              <a:chExt cx="219900" cy="335499"/>
            </a:xfrm>
          </p:grpSpPr>
          <p:sp>
            <p:nvSpPr>
              <p:cNvPr id="8076" name="Google Shape;8076;p74"/>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FFFFFF"/>
                  </a:solidFill>
                  <a:latin typeface="Calibri"/>
                  <a:ea typeface="Calibri"/>
                  <a:cs typeface="Calibri"/>
                  <a:sym typeface="Calibri"/>
                </a:endParaRPr>
              </a:p>
            </p:txBody>
          </p:sp>
          <p:cxnSp>
            <p:nvCxnSpPr>
              <p:cNvPr id="8077" name="Google Shape;8077;p74"/>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8078" name="Google Shape;8078;p74"/>
          <p:cNvGrpSpPr/>
          <p:nvPr/>
        </p:nvGrpSpPr>
        <p:grpSpPr>
          <a:xfrm>
            <a:off x="6532333" y="2479051"/>
            <a:ext cx="946871" cy="946871"/>
            <a:chOff x="5007123" y="2079403"/>
            <a:chExt cx="687600" cy="687600"/>
          </a:xfrm>
        </p:grpSpPr>
        <p:sp>
          <p:nvSpPr>
            <p:cNvPr id="8079" name="Google Shape;8079;p74"/>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0" name="Google Shape;8080;p74"/>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1" name="Google Shape;8081;p74"/>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2" name="Google Shape;8082;p74"/>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83" name="Google Shape;8083;p74"/>
          <p:cNvGrpSpPr/>
          <p:nvPr/>
        </p:nvGrpSpPr>
        <p:grpSpPr>
          <a:xfrm>
            <a:off x="7611583" y="2471726"/>
            <a:ext cx="961331" cy="961577"/>
            <a:chOff x="5797446" y="2063053"/>
            <a:chExt cx="698100" cy="698280"/>
          </a:xfrm>
        </p:grpSpPr>
        <p:sp>
          <p:nvSpPr>
            <p:cNvPr id="8084" name="Google Shape;8084;p74"/>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5" name="Google Shape;8085;p74"/>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6" name="Google Shape;8086;p74"/>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7" name="Google Shape;8087;p74"/>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88" name="Google Shape;8088;p74"/>
          <p:cNvGrpSpPr/>
          <p:nvPr/>
        </p:nvGrpSpPr>
        <p:grpSpPr>
          <a:xfrm>
            <a:off x="10871780" y="4665865"/>
            <a:ext cx="374113" cy="897552"/>
            <a:chOff x="8075075" y="3754290"/>
            <a:chExt cx="255612" cy="613194"/>
          </a:xfrm>
        </p:grpSpPr>
        <p:grpSp>
          <p:nvGrpSpPr>
            <p:cNvPr id="8089" name="Google Shape;8089;p74"/>
            <p:cNvGrpSpPr/>
            <p:nvPr/>
          </p:nvGrpSpPr>
          <p:grpSpPr>
            <a:xfrm>
              <a:off x="8075075" y="3754290"/>
              <a:ext cx="255612" cy="613194"/>
              <a:chOff x="8075075" y="3754290"/>
              <a:chExt cx="255612" cy="613194"/>
            </a:xfrm>
          </p:grpSpPr>
          <p:sp>
            <p:nvSpPr>
              <p:cNvPr id="8090" name="Google Shape;8090;p74"/>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91" name="Google Shape;8091;p74"/>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092" name="Google Shape;8092;p74"/>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93" name="Google Shape;8093;p74"/>
          <p:cNvGrpSpPr/>
          <p:nvPr/>
        </p:nvGrpSpPr>
        <p:grpSpPr>
          <a:xfrm>
            <a:off x="7027856" y="4650929"/>
            <a:ext cx="627136" cy="911660"/>
            <a:chOff x="1697726" y="3244179"/>
            <a:chExt cx="788124" cy="1146069"/>
          </a:xfrm>
        </p:grpSpPr>
        <p:sp>
          <p:nvSpPr>
            <p:cNvPr id="8094" name="Google Shape;8094;p74"/>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95" name="Google Shape;8095;p74"/>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096" name="Google Shape;8096;p74"/>
          <p:cNvSpPr/>
          <p:nvPr/>
        </p:nvSpPr>
        <p:spPr>
          <a:xfrm>
            <a:off x="10837809" y="4536264"/>
            <a:ext cx="272" cy="5"/>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nvGrpSpPr>
          <p:cNvPr id="8097" name="Google Shape;8097;p74"/>
          <p:cNvGrpSpPr/>
          <p:nvPr/>
        </p:nvGrpSpPr>
        <p:grpSpPr>
          <a:xfrm>
            <a:off x="7856058" y="4665865"/>
            <a:ext cx="391855" cy="391793"/>
            <a:chOff x="6134814" y="3754290"/>
            <a:chExt cx="293891" cy="293845"/>
          </a:xfrm>
        </p:grpSpPr>
        <p:sp>
          <p:nvSpPr>
            <p:cNvPr id="8098" name="Google Shape;8098;p74"/>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99" name="Google Shape;8099;p74"/>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00" name="Google Shape;8100;p74"/>
          <p:cNvGrpSpPr/>
          <p:nvPr/>
        </p:nvGrpSpPr>
        <p:grpSpPr>
          <a:xfrm>
            <a:off x="7856058" y="5170759"/>
            <a:ext cx="391855" cy="391855"/>
            <a:chOff x="6134814" y="4086186"/>
            <a:chExt cx="293891" cy="293891"/>
          </a:xfrm>
        </p:grpSpPr>
        <p:sp>
          <p:nvSpPr>
            <p:cNvPr id="8101" name="Google Shape;8101;p74"/>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2" name="Google Shape;8102;p74"/>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103" name="Google Shape;8103;p74"/>
          <p:cNvSpPr/>
          <p:nvPr/>
        </p:nvSpPr>
        <p:spPr>
          <a:xfrm>
            <a:off x="9240627" y="4664794"/>
            <a:ext cx="812924" cy="897533"/>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4" name="Google Shape;8104;p74"/>
          <p:cNvSpPr/>
          <p:nvPr/>
        </p:nvSpPr>
        <p:spPr>
          <a:xfrm rot="10800000">
            <a:off x="8448977" y="4661777"/>
            <a:ext cx="590585" cy="900851"/>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105" name="Google Shape;8105;p74"/>
          <p:cNvGrpSpPr/>
          <p:nvPr/>
        </p:nvGrpSpPr>
        <p:grpSpPr>
          <a:xfrm>
            <a:off x="10422691" y="3609016"/>
            <a:ext cx="830511" cy="829259"/>
            <a:chOff x="1187048" y="238125"/>
            <a:chExt cx="5256397" cy="5248476"/>
          </a:xfrm>
        </p:grpSpPr>
        <p:sp>
          <p:nvSpPr>
            <p:cNvPr id="8106" name="Google Shape;8106;p74"/>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7" name="Google Shape;8107;p74"/>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8" name="Google Shape;8108;p74"/>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9" name="Google Shape;8109;p74"/>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10" name="Google Shape;8110;p74"/>
          <p:cNvGrpSpPr/>
          <p:nvPr/>
        </p:nvGrpSpPr>
        <p:grpSpPr>
          <a:xfrm>
            <a:off x="3032165" y="3621827"/>
            <a:ext cx="1747983" cy="816543"/>
            <a:chOff x="238125" y="1188750"/>
            <a:chExt cx="7140450" cy="3335550"/>
          </a:xfrm>
        </p:grpSpPr>
        <p:sp>
          <p:nvSpPr>
            <p:cNvPr id="8111" name="Google Shape;8111;p74"/>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2" name="Google Shape;8112;p74"/>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3" name="Google Shape;8113;p74"/>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4" name="Google Shape;8114;p74"/>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5" name="Google Shape;8115;p74"/>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16" name="Google Shape;8116;p74"/>
          <p:cNvGrpSpPr/>
          <p:nvPr/>
        </p:nvGrpSpPr>
        <p:grpSpPr>
          <a:xfrm>
            <a:off x="8799994" y="3609233"/>
            <a:ext cx="1480399" cy="828936"/>
            <a:chOff x="238125" y="1335475"/>
            <a:chExt cx="5418735" cy="3034175"/>
          </a:xfrm>
        </p:grpSpPr>
        <p:sp>
          <p:nvSpPr>
            <p:cNvPr id="8117" name="Google Shape;8117;p74"/>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8" name="Google Shape;8118;p74"/>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9" name="Google Shape;8119;p74"/>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20" name="Google Shape;8120;p74"/>
          <p:cNvGrpSpPr/>
          <p:nvPr/>
        </p:nvGrpSpPr>
        <p:grpSpPr>
          <a:xfrm>
            <a:off x="7223541" y="3605097"/>
            <a:ext cx="1432601" cy="836241"/>
            <a:chOff x="5359127" y="2910889"/>
            <a:chExt cx="1097723" cy="640831"/>
          </a:xfrm>
        </p:grpSpPr>
        <p:grpSp>
          <p:nvGrpSpPr>
            <p:cNvPr id="8121" name="Google Shape;8121;p74"/>
            <p:cNvGrpSpPr/>
            <p:nvPr/>
          </p:nvGrpSpPr>
          <p:grpSpPr>
            <a:xfrm>
              <a:off x="5929791" y="3263088"/>
              <a:ext cx="527060" cy="287097"/>
              <a:chOff x="5929791" y="3263088"/>
              <a:chExt cx="527060" cy="287097"/>
            </a:xfrm>
          </p:grpSpPr>
          <p:sp>
            <p:nvSpPr>
              <p:cNvPr id="8122" name="Google Shape;8122;p74"/>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3" name="Google Shape;8123;p74"/>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24" name="Google Shape;8124;p74"/>
            <p:cNvGrpSpPr/>
            <p:nvPr/>
          </p:nvGrpSpPr>
          <p:grpSpPr>
            <a:xfrm>
              <a:off x="5359127" y="3263089"/>
              <a:ext cx="526428" cy="288631"/>
              <a:chOff x="5359127" y="3263089"/>
              <a:chExt cx="526428" cy="288631"/>
            </a:xfrm>
          </p:grpSpPr>
          <p:sp>
            <p:nvSpPr>
              <p:cNvPr id="8125" name="Google Shape;8125;p74"/>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6" name="Google Shape;8126;p74"/>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27" name="Google Shape;8127;p74"/>
            <p:cNvGrpSpPr/>
            <p:nvPr/>
          </p:nvGrpSpPr>
          <p:grpSpPr>
            <a:xfrm>
              <a:off x="5551525" y="2910889"/>
              <a:ext cx="520901" cy="610283"/>
              <a:chOff x="5551525" y="2910889"/>
              <a:chExt cx="520901" cy="610283"/>
            </a:xfrm>
          </p:grpSpPr>
          <p:sp>
            <p:nvSpPr>
              <p:cNvPr id="8128" name="Google Shape;8128;p74"/>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9" name="Google Shape;8129;p74"/>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30" name="Google Shape;8130;p74"/>
            <p:cNvGrpSpPr/>
            <p:nvPr/>
          </p:nvGrpSpPr>
          <p:grpSpPr>
            <a:xfrm>
              <a:off x="5743962" y="2919100"/>
              <a:ext cx="623674" cy="284502"/>
              <a:chOff x="5743962" y="2919100"/>
              <a:chExt cx="623674" cy="284502"/>
            </a:xfrm>
          </p:grpSpPr>
          <p:sp>
            <p:nvSpPr>
              <p:cNvPr id="8131" name="Google Shape;8131;p74"/>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32" name="Google Shape;8132;p74"/>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1200"/>
              </a:p>
            </p:txBody>
          </p:sp>
        </p:grpSp>
      </p:grpSp>
      <p:grpSp>
        <p:nvGrpSpPr>
          <p:cNvPr id="8133" name="Google Shape;8133;p74"/>
          <p:cNvGrpSpPr/>
          <p:nvPr/>
        </p:nvGrpSpPr>
        <p:grpSpPr>
          <a:xfrm>
            <a:off x="10091824" y="2472712"/>
            <a:ext cx="1166635" cy="959467"/>
            <a:chOff x="7608988" y="2093194"/>
            <a:chExt cx="817276" cy="672147"/>
          </a:xfrm>
        </p:grpSpPr>
        <p:cxnSp>
          <p:nvCxnSpPr>
            <p:cNvPr id="8134" name="Google Shape;8134;p74"/>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5" name="Google Shape;8135;p74"/>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6" name="Google Shape;8136;p74"/>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7" name="Google Shape;8137;p74"/>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8" name="Google Shape;8138;p74"/>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8139" name="Google Shape;8139;p74"/>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8140" name="Google Shape;8140;p74"/>
            <p:cNvGrpSpPr/>
            <p:nvPr/>
          </p:nvGrpSpPr>
          <p:grpSpPr>
            <a:xfrm>
              <a:off x="7721175" y="2093194"/>
              <a:ext cx="599587" cy="623846"/>
              <a:chOff x="7721175" y="2093194"/>
              <a:chExt cx="599587" cy="623846"/>
            </a:xfrm>
          </p:grpSpPr>
          <p:grpSp>
            <p:nvGrpSpPr>
              <p:cNvPr id="8141" name="Google Shape;8141;p74"/>
              <p:cNvGrpSpPr/>
              <p:nvPr/>
            </p:nvGrpSpPr>
            <p:grpSpPr>
              <a:xfrm>
                <a:off x="7721175" y="2093194"/>
                <a:ext cx="291605" cy="623846"/>
                <a:chOff x="9405575" y="2061418"/>
                <a:chExt cx="291605" cy="623846"/>
              </a:xfrm>
            </p:grpSpPr>
            <p:sp>
              <p:nvSpPr>
                <p:cNvPr id="8142" name="Google Shape;8142;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3" name="Google Shape;8143;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4" name="Google Shape;8144;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5" name="Google Shape;8145;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6" name="Google Shape;8146;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7" name="Google Shape;8147;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8" name="Google Shape;8148;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nvGrpSpPr>
              <p:cNvPr id="8149" name="Google Shape;8149;p74"/>
              <p:cNvGrpSpPr/>
              <p:nvPr/>
            </p:nvGrpSpPr>
            <p:grpSpPr>
              <a:xfrm flipH="1">
                <a:off x="8029157" y="2093194"/>
                <a:ext cx="291605" cy="623846"/>
                <a:chOff x="9405575" y="2061418"/>
                <a:chExt cx="291605" cy="623846"/>
              </a:xfrm>
            </p:grpSpPr>
            <p:sp>
              <p:nvSpPr>
                <p:cNvPr id="8150" name="Google Shape;8150;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1" name="Google Shape;8151;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2" name="Google Shape;8152;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3" name="Google Shape;8153;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4" name="Google Shape;8154;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5" name="Google Shape;8155;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6" name="Google Shape;8156;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grpSp>
      <p:grpSp>
        <p:nvGrpSpPr>
          <p:cNvPr id="8157" name="Google Shape;8157;p74"/>
          <p:cNvGrpSpPr/>
          <p:nvPr/>
        </p:nvGrpSpPr>
        <p:grpSpPr>
          <a:xfrm>
            <a:off x="5351073" y="1294582"/>
            <a:ext cx="950076" cy="1047868"/>
            <a:chOff x="4206459" y="1191441"/>
            <a:chExt cx="712557" cy="785901"/>
          </a:xfrm>
        </p:grpSpPr>
        <p:sp>
          <p:nvSpPr>
            <p:cNvPr id="8158" name="Google Shape;8158;p74"/>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59" name="Google Shape;8159;p74"/>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60" name="Google Shape;8160;p74"/>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61" name="Google Shape;8161;p74"/>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162" name="Google Shape;8162;p74"/>
            <p:cNvGrpSpPr/>
            <p:nvPr/>
          </p:nvGrpSpPr>
          <p:grpSpPr>
            <a:xfrm>
              <a:off x="4644280" y="1290523"/>
              <a:ext cx="143716" cy="29463"/>
              <a:chOff x="4644280" y="1290523"/>
              <a:chExt cx="143716" cy="29463"/>
            </a:xfrm>
          </p:grpSpPr>
          <p:sp>
            <p:nvSpPr>
              <p:cNvPr id="8163" name="Google Shape;8163;p74"/>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64" name="Google Shape;8164;p74"/>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65" name="Google Shape;8165;p74"/>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66" name="Google Shape;8166;p74"/>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167" name="Google Shape;8167;p74"/>
            <p:cNvGrpSpPr/>
            <p:nvPr/>
          </p:nvGrpSpPr>
          <p:grpSpPr>
            <a:xfrm>
              <a:off x="4356567" y="1191441"/>
              <a:ext cx="143690" cy="29488"/>
              <a:chOff x="4356567" y="1191441"/>
              <a:chExt cx="143690" cy="29488"/>
            </a:xfrm>
          </p:grpSpPr>
          <p:sp>
            <p:nvSpPr>
              <p:cNvPr id="8168" name="Google Shape;8168;p74"/>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69" name="Google Shape;8169;p74"/>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0" name="Google Shape;8170;p74"/>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1" name="Google Shape;8171;p74"/>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172" name="Google Shape;8172;p74"/>
            <p:cNvGrpSpPr/>
            <p:nvPr/>
          </p:nvGrpSpPr>
          <p:grpSpPr>
            <a:xfrm>
              <a:off x="4339009" y="1863727"/>
              <a:ext cx="143703" cy="29476"/>
              <a:chOff x="4339009" y="1863727"/>
              <a:chExt cx="143703" cy="29476"/>
            </a:xfrm>
          </p:grpSpPr>
          <p:sp>
            <p:nvSpPr>
              <p:cNvPr id="8173" name="Google Shape;8173;p74"/>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4" name="Google Shape;8174;p74"/>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5" name="Google Shape;8175;p74"/>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6" name="Google Shape;8176;p74"/>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177" name="Google Shape;8177;p74"/>
            <p:cNvGrpSpPr/>
            <p:nvPr/>
          </p:nvGrpSpPr>
          <p:grpSpPr>
            <a:xfrm>
              <a:off x="4206459" y="1607315"/>
              <a:ext cx="29539" cy="142899"/>
              <a:chOff x="4206459" y="1607315"/>
              <a:chExt cx="29539" cy="142899"/>
            </a:xfrm>
          </p:grpSpPr>
          <p:sp>
            <p:nvSpPr>
              <p:cNvPr id="8178" name="Google Shape;8178;p74"/>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9" name="Google Shape;8179;p74"/>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0" name="Google Shape;8180;p74"/>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1" name="Google Shape;8181;p74"/>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sp>
          <p:nvSpPr>
            <p:cNvPr id="8182" name="Google Shape;8182;p74"/>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3" name="Google Shape;8183;p74"/>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4" name="Google Shape;8184;p74"/>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5" name="Google Shape;8185;p74"/>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nvGrpSpPr>
            <p:cNvPr id="8186" name="Google Shape;8186;p74"/>
            <p:cNvGrpSpPr/>
            <p:nvPr/>
          </p:nvGrpSpPr>
          <p:grpSpPr>
            <a:xfrm>
              <a:off x="4889463" y="1423737"/>
              <a:ext cx="29552" cy="142899"/>
              <a:chOff x="4889463" y="1423737"/>
              <a:chExt cx="29552" cy="142899"/>
            </a:xfrm>
          </p:grpSpPr>
          <p:sp>
            <p:nvSpPr>
              <p:cNvPr id="8187" name="Google Shape;8187;p74"/>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8" name="Google Shape;8188;p74"/>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9" name="Google Shape;8189;p74"/>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90" name="Google Shape;8190;p74"/>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191" name="Google Shape;8191;p74"/>
            <p:cNvGrpSpPr/>
            <p:nvPr/>
          </p:nvGrpSpPr>
          <p:grpSpPr>
            <a:xfrm>
              <a:off x="4771663" y="1876896"/>
              <a:ext cx="108651" cy="100447"/>
              <a:chOff x="4771663" y="1876896"/>
              <a:chExt cx="108651" cy="100447"/>
            </a:xfrm>
          </p:grpSpPr>
          <p:sp>
            <p:nvSpPr>
              <p:cNvPr id="8192" name="Google Shape;8192;p74"/>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93" name="Google Shape;8193;p74"/>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94" name="Google Shape;8194;p74"/>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95" name="Google Shape;8195;p74"/>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grpSp>
        <p:nvGrpSpPr>
          <p:cNvPr id="8196" name="Google Shape;8196;p74"/>
          <p:cNvGrpSpPr/>
          <p:nvPr/>
        </p:nvGrpSpPr>
        <p:grpSpPr>
          <a:xfrm>
            <a:off x="5345041" y="2472212"/>
            <a:ext cx="1055049" cy="960467"/>
            <a:chOff x="267375" y="1071875"/>
            <a:chExt cx="470500" cy="428550"/>
          </a:xfrm>
        </p:grpSpPr>
        <p:sp>
          <p:nvSpPr>
            <p:cNvPr id="8197" name="Google Shape;8197;p74"/>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98" name="Google Shape;8198;p74"/>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99" name="Google Shape;8199;p74"/>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0" name="Google Shape;8200;p74"/>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1" name="Google Shape;8201;p74"/>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2" name="Google Shape;8202;p74"/>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3" name="Google Shape;8203;p74"/>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4" name="Google Shape;8204;p74"/>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05" name="Google Shape;8205;p74"/>
          <p:cNvGrpSpPr/>
          <p:nvPr/>
        </p:nvGrpSpPr>
        <p:grpSpPr>
          <a:xfrm>
            <a:off x="945700" y="4665052"/>
            <a:ext cx="1877925" cy="897555"/>
            <a:chOff x="712664" y="3693287"/>
            <a:chExt cx="1460738" cy="698160"/>
          </a:xfrm>
        </p:grpSpPr>
        <p:grpSp>
          <p:nvGrpSpPr>
            <p:cNvPr id="8206" name="Google Shape;8206;p74"/>
            <p:cNvGrpSpPr/>
            <p:nvPr/>
          </p:nvGrpSpPr>
          <p:grpSpPr>
            <a:xfrm>
              <a:off x="1380079" y="4133090"/>
              <a:ext cx="234048" cy="258099"/>
              <a:chOff x="1380079" y="4133090"/>
              <a:chExt cx="234048" cy="258099"/>
            </a:xfrm>
          </p:grpSpPr>
          <p:sp>
            <p:nvSpPr>
              <p:cNvPr id="8207" name="Google Shape;8207;p74"/>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8" name="Google Shape;8208;p74"/>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209" name="Google Shape;8209;p74"/>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nvGrpSpPr>
            <p:cNvPr id="8210" name="Google Shape;8210;p74"/>
            <p:cNvGrpSpPr/>
            <p:nvPr/>
          </p:nvGrpSpPr>
          <p:grpSpPr>
            <a:xfrm>
              <a:off x="884610" y="3864082"/>
              <a:ext cx="1118566" cy="527275"/>
              <a:chOff x="890961" y="3865463"/>
              <a:chExt cx="1115221" cy="525698"/>
            </a:xfrm>
          </p:grpSpPr>
          <p:sp>
            <p:nvSpPr>
              <p:cNvPr id="8211" name="Google Shape;8211;p74"/>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2" name="Google Shape;8212;p74"/>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3" name="Google Shape;8213;p74"/>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14" name="Google Shape;8214;p74"/>
            <p:cNvGrpSpPr/>
            <p:nvPr/>
          </p:nvGrpSpPr>
          <p:grpSpPr>
            <a:xfrm>
              <a:off x="712664" y="3693287"/>
              <a:ext cx="1460738" cy="698160"/>
              <a:chOff x="712664" y="3693025"/>
              <a:chExt cx="1460738" cy="698160"/>
            </a:xfrm>
          </p:grpSpPr>
          <p:sp>
            <p:nvSpPr>
              <p:cNvPr id="8215" name="Google Shape;8215;p74"/>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6" name="Google Shape;8216;p74"/>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7" name="Google Shape;8217;p74"/>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8" name="Google Shape;8218;p74"/>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9" name="Google Shape;8219;p74"/>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20" name="Google Shape;8220;p74"/>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21" name="Google Shape;8221;p74"/>
          <p:cNvGrpSpPr/>
          <p:nvPr/>
        </p:nvGrpSpPr>
        <p:grpSpPr>
          <a:xfrm>
            <a:off x="4195987" y="1294582"/>
            <a:ext cx="1060647" cy="985108"/>
            <a:chOff x="3348603" y="1236445"/>
            <a:chExt cx="749256" cy="695894"/>
          </a:xfrm>
        </p:grpSpPr>
        <p:grpSp>
          <p:nvGrpSpPr>
            <p:cNvPr id="8222" name="Google Shape;8222;p74"/>
            <p:cNvGrpSpPr/>
            <p:nvPr/>
          </p:nvGrpSpPr>
          <p:grpSpPr>
            <a:xfrm>
              <a:off x="3583779" y="1236445"/>
              <a:ext cx="293795" cy="285811"/>
              <a:chOff x="3750225" y="1774000"/>
              <a:chExt cx="149575" cy="145525"/>
            </a:xfrm>
          </p:grpSpPr>
          <p:sp>
            <p:nvSpPr>
              <p:cNvPr id="8223" name="Google Shape;8223;p74"/>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24" name="Google Shape;8224;p74"/>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25" name="Google Shape;8225;p74"/>
            <p:cNvGrpSpPr/>
            <p:nvPr/>
          </p:nvGrpSpPr>
          <p:grpSpPr>
            <a:xfrm>
              <a:off x="3775534" y="1462599"/>
              <a:ext cx="322325" cy="285958"/>
              <a:chOff x="3847850" y="1889150"/>
              <a:chExt cx="164100" cy="145600"/>
            </a:xfrm>
          </p:grpSpPr>
          <p:sp>
            <p:nvSpPr>
              <p:cNvPr id="8226" name="Google Shape;8226;p74"/>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27" name="Google Shape;8227;p74"/>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28" name="Google Shape;8228;p74"/>
            <p:cNvGrpSpPr/>
            <p:nvPr/>
          </p:nvGrpSpPr>
          <p:grpSpPr>
            <a:xfrm>
              <a:off x="3545329" y="1646528"/>
              <a:ext cx="293746" cy="285811"/>
              <a:chOff x="3730650" y="1982800"/>
              <a:chExt cx="149550" cy="145525"/>
            </a:xfrm>
          </p:grpSpPr>
          <p:sp>
            <p:nvSpPr>
              <p:cNvPr id="8229" name="Google Shape;8229;p74"/>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30" name="Google Shape;8230;p74"/>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31" name="Google Shape;8231;p74"/>
            <p:cNvGrpSpPr/>
            <p:nvPr/>
          </p:nvGrpSpPr>
          <p:grpSpPr>
            <a:xfrm>
              <a:off x="3348603" y="1415046"/>
              <a:ext cx="294384" cy="284387"/>
              <a:chOff x="3630494" y="1864938"/>
              <a:chExt cx="149875" cy="144800"/>
            </a:xfrm>
          </p:grpSpPr>
          <p:sp>
            <p:nvSpPr>
              <p:cNvPr id="8232" name="Google Shape;8232;p74"/>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33" name="Google Shape;8233;p74"/>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34" name="Google Shape;8234;p74"/>
          <p:cNvGrpSpPr/>
          <p:nvPr/>
        </p:nvGrpSpPr>
        <p:grpSpPr>
          <a:xfrm>
            <a:off x="3024690" y="4658443"/>
            <a:ext cx="1766565" cy="904111"/>
            <a:chOff x="2413923" y="3711366"/>
            <a:chExt cx="1374117" cy="703260"/>
          </a:xfrm>
        </p:grpSpPr>
        <p:grpSp>
          <p:nvGrpSpPr>
            <p:cNvPr id="8235" name="Google Shape;8235;p74"/>
            <p:cNvGrpSpPr/>
            <p:nvPr/>
          </p:nvGrpSpPr>
          <p:grpSpPr>
            <a:xfrm>
              <a:off x="2413923" y="3711366"/>
              <a:ext cx="1374117" cy="703260"/>
              <a:chOff x="2413923" y="3711366"/>
              <a:chExt cx="1374117" cy="703260"/>
            </a:xfrm>
          </p:grpSpPr>
          <p:sp>
            <p:nvSpPr>
              <p:cNvPr id="8236" name="Google Shape;8236;p74"/>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p>
            </p:txBody>
          </p:sp>
          <p:grpSp>
            <p:nvGrpSpPr>
              <p:cNvPr id="8237" name="Google Shape;8237;p74"/>
              <p:cNvGrpSpPr/>
              <p:nvPr/>
            </p:nvGrpSpPr>
            <p:grpSpPr>
              <a:xfrm>
                <a:off x="2600284" y="3808654"/>
                <a:ext cx="234506" cy="138009"/>
                <a:chOff x="2600284" y="3808654"/>
                <a:chExt cx="234506" cy="138009"/>
              </a:xfrm>
            </p:grpSpPr>
            <p:sp>
              <p:nvSpPr>
                <p:cNvPr id="8238" name="Google Shape;8238;p74"/>
                <p:cNvSpPr/>
                <p:nvPr/>
              </p:nvSpPr>
              <p:spPr>
                <a:xfrm>
                  <a:off x="2767890" y="3879764"/>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39" name="Google Shape;8239;p74"/>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0" name="Google Shape;8240;p74"/>
              <p:cNvGrpSpPr/>
              <p:nvPr/>
            </p:nvGrpSpPr>
            <p:grpSpPr>
              <a:xfrm>
                <a:off x="3359659" y="3805664"/>
                <a:ext cx="232294" cy="141000"/>
                <a:chOff x="3359659" y="3805664"/>
                <a:chExt cx="232294" cy="141000"/>
              </a:xfrm>
            </p:grpSpPr>
            <p:sp>
              <p:nvSpPr>
                <p:cNvPr id="8241" name="Google Shape;8241;p74"/>
                <p:cNvSpPr/>
                <p:nvPr/>
              </p:nvSpPr>
              <p:spPr>
                <a:xfrm>
                  <a:off x="3359659" y="3879764"/>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42" name="Google Shape;8242;p74"/>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3" name="Google Shape;8243;p74"/>
              <p:cNvGrpSpPr/>
              <p:nvPr/>
            </p:nvGrpSpPr>
            <p:grpSpPr>
              <a:xfrm>
                <a:off x="3067316" y="3711366"/>
                <a:ext cx="66900" cy="166809"/>
                <a:chOff x="3067316" y="3711366"/>
                <a:chExt cx="66900" cy="166809"/>
              </a:xfrm>
            </p:grpSpPr>
            <p:sp>
              <p:nvSpPr>
                <p:cNvPr id="8244" name="Google Shape;8244;p74"/>
                <p:cNvSpPr/>
                <p:nvPr/>
              </p:nvSpPr>
              <p:spPr>
                <a:xfrm>
                  <a:off x="3067316" y="381127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45" name="Google Shape;8245;p74"/>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6" name="Google Shape;8246;p74"/>
              <p:cNvGrpSpPr/>
              <p:nvPr/>
            </p:nvGrpSpPr>
            <p:grpSpPr>
              <a:xfrm>
                <a:off x="2413923" y="4058666"/>
                <a:ext cx="224119" cy="66900"/>
                <a:chOff x="2413923" y="4058666"/>
                <a:chExt cx="224119" cy="66900"/>
              </a:xfrm>
            </p:grpSpPr>
            <p:sp>
              <p:nvSpPr>
                <p:cNvPr id="8247" name="Google Shape;8247;p74"/>
                <p:cNvSpPr/>
                <p:nvPr/>
              </p:nvSpPr>
              <p:spPr>
                <a:xfrm>
                  <a:off x="2571142" y="405866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48" name="Google Shape;8248;p74"/>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9" name="Google Shape;8249;p74"/>
              <p:cNvGrpSpPr/>
              <p:nvPr/>
            </p:nvGrpSpPr>
            <p:grpSpPr>
              <a:xfrm>
                <a:off x="3564643" y="4058666"/>
                <a:ext cx="223397" cy="66900"/>
                <a:chOff x="3564643" y="4058666"/>
                <a:chExt cx="223397" cy="66900"/>
              </a:xfrm>
            </p:grpSpPr>
            <p:sp>
              <p:nvSpPr>
                <p:cNvPr id="8250" name="Google Shape;8250;p74"/>
                <p:cNvSpPr/>
                <p:nvPr/>
              </p:nvSpPr>
              <p:spPr>
                <a:xfrm>
                  <a:off x="3564643" y="405866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51" name="Google Shape;8251;p74"/>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8252" name="Google Shape;8252;p74"/>
            <p:cNvGrpSpPr/>
            <p:nvPr/>
          </p:nvGrpSpPr>
          <p:grpSpPr>
            <a:xfrm>
              <a:off x="2633353" y="3965763"/>
              <a:ext cx="933975" cy="445687"/>
              <a:chOff x="2633353" y="3965763"/>
              <a:chExt cx="933975" cy="445687"/>
            </a:xfrm>
          </p:grpSpPr>
          <p:sp>
            <p:nvSpPr>
              <p:cNvPr id="8253" name="Google Shape;8253;p74"/>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p>
            </p:txBody>
          </p:sp>
          <p:sp>
            <p:nvSpPr>
              <p:cNvPr id="8254" name="Google Shape;8254;p74"/>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p>
            </p:txBody>
          </p:sp>
        </p:grpSp>
      </p:grpSp>
      <p:grpSp>
        <p:nvGrpSpPr>
          <p:cNvPr id="8255" name="Google Shape;8255;p74"/>
          <p:cNvGrpSpPr/>
          <p:nvPr/>
        </p:nvGrpSpPr>
        <p:grpSpPr>
          <a:xfrm>
            <a:off x="8523719" y="1392508"/>
            <a:ext cx="1508116" cy="783177"/>
            <a:chOff x="238125" y="999450"/>
            <a:chExt cx="7140700" cy="3708225"/>
          </a:xfrm>
        </p:grpSpPr>
        <p:sp>
          <p:nvSpPr>
            <p:cNvPr id="8256" name="Google Shape;8256;p74"/>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57" name="Google Shape;8257;p74"/>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58" name="Google Shape;8258;p74"/>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59" name="Google Shape;8259;p74"/>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0" name="Google Shape;8260;p74"/>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1" name="Google Shape;8261;p74"/>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2" name="Google Shape;8262;p74"/>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3" name="Google Shape;8263;p74"/>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4" name="Google Shape;8264;p74"/>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65" name="Google Shape;8265;p74"/>
          <p:cNvGrpSpPr/>
          <p:nvPr/>
        </p:nvGrpSpPr>
        <p:grpSpPr>
          <a:xfrm>
            <a:off x="4992320" y="4658499"/>
            <a:ext cx="1834472" cy="904175"/>
            <a:chOff x="3913765" y="3641905"/>
            <a:chExt cx="1522805" cy="750560"/>
          </a:xfrm>
        </p:grpSpPr>
        <p:grpSp>
          <p:nvGrpSpPr>
            <p:cNvPr id="8266" name="Google Shape;8266;p74"/>
            <p:cNvGrpSpPr/>
            <p:nvPr/>
          </p:nvGrpSpPr>
          <p:grpSpPr>
            <a:xfrm>
              <a:off x="3913765" y="3997002"/>
              <a:ext cx="1522805" cy="395463"/>
              <a:chOff x="3913765" y="3997002"/>
              <a:chExt cx="1522805" cy="395463"/>
            </a:xfrm>
          </p:grpSpPr>
          <p:grpSp>
            <p:nvGrpSpPr>
              <p:cNvPr id="8267" name="Google Shape;8267;p74"/>
              <p:cNvGrpSpPr/>
              <p:nvPr/>
            </p:nvGrpSpPr>
            <p:grpSpPr>
              <a:xfrm>
                <a:off x="3913765" y="4138659"/>
                <a:ext cx="507602" cy="253806"/>
                <a:chOff x="3913765" y="4138659"/>
                <a:chExt cx="507602" cy="253806"/>
              </a:xfrm>
            </p:grpSpPr>
            <p:sp>
              <p:nvSpPr>
                <p:cNvPr id="8268" name="Google Shape;8268;p74"/>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9" name="Google Shape;8269;p74"/>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121900" tIns="121900" rIns="121900" bIns="121900" anchor="ctr" anchorCtr="0">
                  <a:noAutofit/>
                </a:bodyPr>
                <a:lstStyle/>
                <a:p>
                  <a:r>
                    <a:rPr lang="en" sz="2400"/>
                    <a:t>     </a:t>
                  </a:r>
                  <a:endParaRPr sz="2400"/>
                </a:p>
              </p:txBody>
            </p:sp>
          </p:grpSp>
          <p:grpSp>
            <p:nvGrpSpPr>
              <p:cNvPr id="8270" name="Google Shape;8270;p74"/>
              <p:cNvGrpSpPr/>
              <p:nvPr/>
            </p:nvGrpSpPr>
            <p:grpSpPr>
              <a:xfrm>
                <a:off x="4421361" y="3997002"/>
                <a:ext cx="507618" cy="395463"/>
                <a:chOff x="4421361" y="3997002"/>
                <a:chExt cx="507618" cy="395463"/>
              </a:xfrm>
            </p:grpSpPr>
            <p:sp>
              <p:nvSpPr>
                <p:cNvPr id="8271" name="Google Shape;8271;p74"/>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72" name="Google Shape;8272;p74"/>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grpSp>
          <p:grpSp>
            <p:nvGrpSpPr>
              <p:cNvPr id="8273" name="Google Shape;8273;p74"/>
              <p:cNvGrpSpPr/>
              <p:nvPr/>
            </p:nvGrpSpPr>
            <p:grpSpPr>
              <a:xfrm>
                <a:off x="4928973" y="4189418"/>
                <a:ext cx="507596" cy="203047"/>
                <a:chOff x="4928973" y="4189418"/>
                <a:chExt cx="507596" cy="203047"/>
              </a:xfrm>
            </p:grpSpPr>
            <p:sp>
              <p:nvSpPr>
                <p:cNvPr id="8274" name="Google Shape;8274;p74"/>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75" name="Google Shape;8275;p74"/>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76" name="Google Shape;8276;p74"/>
            <p:cNvGrpSpPr/>
            <p:nvPr/>
          </p:nvGrpSpPr>
          <p:grpSpPr>
            <a:xfrm>
              <a:off x="4482186" y="3641905"/>
              <a:ext cx="397605" cy="349784"/>
              <a:chOff x="2906375" y="1159725"/>
              <a:chExt cx="1860575" cy="1636800"/>
            </a:xfrm>
          </p:grpSpPr>
          <p:sp>
            <p:nvSpPr>
              <p:cNvPr id="8277" name="Google Shape;8277;p74"/>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78" name="Google Shape;8278;p74"/>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sp>
            <p:nvSpPr>
              <p:cNvPr id="8279" name="Google Shape;8279;p74"/>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sp>
            <p:nvSpPr>
              <p:cNvPr id="8280" name="Google Shape;8280;p74"/>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81" name="Google Shape;8281;p74"/>
          <p:cNvGrpSpPr/>
          <p:nvPr/>
        </p:nvGrpSpPr>
        <p:grpSpPr>
          <a:xfrm>
            <a:off x="8705266" y="2471735"/>
            <a:ext cx="1254316" cy="961423"/>
            <a:chOff x="6599718" y="2068734"/>
            <a:chExt cx="940737" cy="721067"/>
          </a:xfrm>
        </p:grpSpPr>
        <p:sp>
          <p:nvSpPr>
            <p:cNvPr id="8282" name="Google Shape;8282;p74"/>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3" name="Google Shape;8283;p74"/>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4" name="Google Shape;8284;p74"/>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5" name="Google Shape;8285;p74"/>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6" name="Google Shape;8286;p74"/>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7" name="Google Shape;8287;p74"/>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grpSp>
          <p:nvGrpSpPr>
            <p:cNvPr id="8288" name="Google Shape;8288;p74"/>
            <p:cNvGrpSpPr/>
            <p:nvPr/>
          </p:nvGrpSpPr>
          <p:grpSpPr>
            <a:xfrm>
              <a:off x="6836957" y="2068734"/>
              <a:ext cx="461892" cy="721067"/>
              <a:chOff x="6836957" y="2068734"/>
              <a:chExt cx="461892" cy="721067"/>
            </a:xfrm>
          </p:grpSpPr>
          <p:sp>
            <p:nvSpPr>
              <p:cNvPr id="8289" name="Google Shape;8289;p74"/>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0" name="Google Shape;8290;p74"/>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1" name="Google Shape;8291;p74"/>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2" name="Google Shape;8292;p74"/>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3" name="Google Shape;8293;p74"/>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4" name="Google Shape;8294;p74"/>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grpSp>
            <p:nvGrpSpPr>
              <p:cNvPr id="8295" name="Google Shape;8295;p74"/>
              <p:cNvGrpSpPr/>
              <p:nvPr/>
            </p:nvGrpSpPr>
            <p:grpSpPr>
              <a:xfrm>
                <a:off x="6836957" y="2068734"/>
                <a:ext cx="461892" cy="721067"/>
                <a:chOff x="6836957" y="2068734"/>
                <a:chExt cx="461892" cy="721067"/>
              </a:xfrm>
            </p:grpSpPr>
            <p:sp>
              <p:nvSpPr>
                <p:cNvPr id="8296" name="Google Shape;8296;p74"/>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7" name="Google Shape;8297;p74"/>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8" name="Google Shape;8298;p74"/>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9" name="Google Shape;8299;p74"/>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300" name="Google Shape;8300;p74"/>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301" name="Google Shape;8301;p74"/>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302" name="Google Shape;8302;p74"/>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grpSp>
        </p:grpSp>
      </p:grpSp>
      <p:grpSp>
        <p:nvGrpSpPr>
          <p:cNvPr id="8303" name="Google Shape;8303;p74"/>
          <p:cNvGrpSpPr/>
          <p:nvPr/>
        </p:nvGrpSpPr>
        <p:grpSpPr>
          <a:xfrm>
            <a:off x="3216357" y="2477529"/>
            <a:ext cx="950103" cy="949832"/>
            <a:chOff x="2559249" y="2069323"/>
            <a:chExt cx="685566" cy="685634"/>
          </a:xfrm>
        </p:grpSpPr>
        <p:sp>
          <p:nvSpPr>
            <p:cNvPr id="8304" name="Google Shape;8304;p74"/>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5" name="Google Shape;8305;p74"/>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6" name="Google Shape;8306;p74"/>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7" name="Google Shape;8307;p74"/>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8" name="Google Shape;8308;p74"/>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9" name="Google Shape;8309;p74"/>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0" name="Google Shape;8310;p74"/>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1" name="Google Shape;8311;p74"/>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2" name="Google Shape;8312;p74"/>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3" name="Google Shape;8313;p74"/>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4" name="Google Shape;8314;p74"/>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5" name="Google Shape;8315;p74"/>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6" name="Google Shape;8316;p74"/>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17" name="Google Shape;8317;p74"/>
          <p:cNvGrpSpPr/>
          <p:nvPr/>
        </p:nvGrpSpPr>
        <p:grpSpPr>
          <a:xfrm>
            <a:off x="10126274" y="1294582"/>
            <a:ext cx="1127527" cy="949215"/>
            <a:chOff x="951975" y="315800"/>
            <a:chExt cx="5860325" cy="4933550"/>
          </a:xfrm>
        </p:grpSpPr>
        <p:sp>
          <p:nvSpPr>
            <p:cNvPr id="8318" name="Google Shape;8318;p74"/>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9" name="Google Shape;8319;p74"/>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20" name="Google Shape;8320;p74"/>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21" name="Google Shape;8321;p74"/>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2" name="Google Shape;8322;p74"/>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3" name="Google Shape;8323;p74"/>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4" name="Google Shape;8324;p74"/>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5" name="Google Shape;8325;p74"/>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26" name="Google Shape;8326;p74"/>
          <p:cNvGrpSpPr/>
          <p:nvPr/>
        </p:nvGrpSpPr>
        <p:grpSpPr>
          <a:xfrm>
            <a:off x="4922445" y="3609394"/>
            <a:ext cx="2157243" cy="828965"/>
            <a:chOff x="3862800" y="3038525"/>
            <a:chExt cx="1329006" cy="510698"/>
          </a:xfrm>
        </p:grpSpPr>
        <p:sp>
          <p:nvSpPr>
            <p:cNvPr id="8327" name="Google Shape;8327;p74"/>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28" name="Google Shape;8328;p74"/>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329" name="Google Shape;8329;p74"/>
            <p:cNvGrpSpPr/>
            <p:nvPr/>
          </p:nvGrpSpPr>
          <p:grpSpPr>
            <a:xfrm>
              <a:off x="3967075" y="3040337"/>
              <a:ext cx="1019927" cy="402126"/>
              <a:chOff x="3967075" y="3040337"/>
              <a:chExt cx="1019927" cy="402126"/>
            </a:xfrm>
          </p:grpSpPr>
          <p:sp>
            <p:nvSpPr>
              <p:cNvPr id="8330" name="Google Shape;8330;p74"/>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31" name="Google Shape;8331;p74"/>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nvGrpSpPr>
            <p:cNvPr id="8332" name="Google Shape;8332;p74"/>
            <p:cNvGrpSpPr/>
            <p:nvPr/>
          </p:nvGrpSpPr>
          <p:grpSpPr>
            <a:xfrm>
              <a:off x="4186700" y="3040337"/>
              <a:ext cx="390475" cy="183289"/>
              <a:chOff x="4186700" y="3040337"/>
              <a:chExt cx="390475" cy="183289"/>
            </a:xfrm>
          </p:grpSpPr>
          <p:sp>
            <p:nvSpPr>
              <p:cNvPr id="8333" name="Google Shape;8333;p74"/>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34" name="Google Shape;8334;p74"/>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nvGrpSpPr>
            <p:cNvPr id="8335" name="Google Shape;8335;p74"/>
            <p:cNvGrpSpPr/>
            <p:nvPr/>
          </p:nvGrpSpPr>
          <p:grpSpPr>
            <a:xfrm>
              <a:off x="4073727" y="3040337"/>
              <a:ext cx="697794" cy="296263"/>
              <a:chOff x="4073727" y="3040337"/>
              <a:chExt cx="697794" cy="296263"/>
            </a:xfrm>
          </p:grpSpPr>
          <p:sp>
            <p:nvSpPr>
              <p:cNvPr id="8336" name="Google Shape;8336;p74"/>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37" name="Google Shape;8337;p74"/>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nvGrpSpPr>
            <p:cNvPr id="8338" name="Google Shape;8338;p74"/>
            <p:cNvGrpSpPr/>
            <p:nvPr/>
          </p:nvGrpSpPr>
          <p:grpSpPr>
            <a:xfrm>
              <a:off x="3862800" y="3038525"/>
              <a:ext cx="1329006" cy="510698"/>
              <a:chOff x="3862800" y="3038525"/>
              <a:chExt cx="1329006" cy="510698"/>
            </a:xfrm>
          </p:grpSpPr>
          <p:sp>
            <p:nvSpPr>
              <p:cNvPr id="8339" name="Google Shape;8339;p74"/>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40" name="Google Shape;8340;p74"/>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341" name="Google Shape;8341;p74"/>
          <p:cNvGrpSpPr/>
          <p:nvPr/>
        </p:nvGrpSpPr>
        <p:grpSpPr>
          <a:xfrm>
            <a:off x="933542" y="1294581"/>
            <a:ext cx="1177607" cy="1033568"/>
            <a:chOff x="649648" y="271400"/>
            <a:chExt cx="6215377" cy="5455143"/>
          </a:xfrm>
        </p:grpSpPr>
        <p:sp>
          <p:nvSpPr>
            <p:cNvPr id="8342" name="Google Shape;8342;p74"/>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3" name="Google Shape;8343;p74"/>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4" name="Google Shape;8344;p74"/>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5" name="Google Shape;8345;p74"/>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6" name="Google Shape;8346;p74"/>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7" name="Google Shape;8347;p74"/>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8" name="Google Shape;8348;p74"/>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9" name="Google Shape;8349;p74"/>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0" name="Google Shape;8350;p74"/>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1" name="Google Shape;8351;p74"/>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2" name="Google Shape;8352;p74"/>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3" name="Google Shape;8353;p74"/>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grpSp>
      <p:grpSp>
        <p:nvGrpSpPr>
          <p:cNvPr id="8354" name="Google Shape;8354;p74"/>
          <p:cNvGrpSpPr/>
          <p:nvPr/>
        </p:nvGrpSpPr>
        <p:grpSpPr>
          <a:xfrm>
            <a:off x="3077943" y="1294582"/>
            <a:ext cx="1023605" cy="1087319"/>
            <a:chOff x="2499700" y="1135950"/>
            <a:chExt cx="732402" cy="777990"/>
          </a:xfrm>
        </p:grpSpPr>
        <p:grpSp>
          <p:nvGrpSpPr>
            <p:cNvPr id="8355" name="Google Shape;8355;p74"/>
            <p:cNvGrpSpPr/>
            <p:nvPr/>
          </p:nvGrpSpPr>
          <p:grpSpPr>
            <a:xfrm>
              <a:off x="2499700" y="1135950"/>
              <a:ext cx="732402" cy="694705"/>
              <a:chOff x="2499700" y="1135950"/>
              <a:chExt cx="732402" cy="694705"/>
            </a:xfrm>
          </p:grpSpPr>
          <p:sp>
            <p:nvSpPr>
              <p:cNvPr id="8356" name="Google Shape;8356;p74"/>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57" name="Google Shape;8357;p74"/>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58" name="Google Shape;8358;p74"/>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59" name="Google Shape;8359;p74"/>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0" name="Google Shape;8360;p74"/>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1" name="Google Shape;8361;p74"/>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2" name="Google Shape;8362;p74"/>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3" name="Google Shape;8363;p74"/>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4" name="Google Shape;8364;p74"/>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5" name="Google Shape;8365;p74"/>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6" name="Google Shape;8366;p74"/>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7" name="Google Shape;8367;p74"/>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8" name="Google Shape;8368;p74"/>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9" name="Google Shape;8369;p74"/>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0" name="Google Shape;8370;p74"/>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1" name="Google Shape;8371;p74"/>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2" name="Google Shape;8372;p74"/>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3" name="Google Shape;8373;p74"/>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4" name="Google Shape;8374;p74"/>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5" name="Google Shape;8375;p74"/>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6" name="Google Shape;8376;p74"/>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7" name="Google Shape;8377;p74"/>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8" name="Google Shape;8378;p74"/>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9" name="Google Shape;8379;p74"/>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80" name="Google Shape;8380;p74"/>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81" name="Google Shape;8381;p74"/>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82" name="Google Shape;8382;p74"/>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121900" tIns="121900" rIns="121900" bIns="121900" anchor="ctr" anchorCtr="0">
                <a:noAutofit/>
              </a:bodyPr>
              <a:lstStyle/>
              <a:p>
                <a:endParaRPr sz="2400"/>
              </a:p>
            </p:txBody>
          </p:sp>
        </p:grpSp>
        <p:grpSp>
          <p:nvGrpSpPr>
            <p:cNvPr id="8383" name="Google Shape;8383;p74"/>
            <p:cNvGrpSpPr/>
            <p:nvPr/>
          </p:nvGrpSpPr>
          <p:grpSpPr>
            <a:xfrm>
              <a:off x="2517909" y="1188726"/>
              <a:ext cx="702702" cy="725214"/>
              <a:chOff x="2517909" y="1188726"/>
              <a:chExt cx="702702" cy="725214"/>
            </a:xfrm>
          </p:grpSpPr>
          <p:sp>
            <p:nvSpPr>
              <p:cNvPr id="8384" name="Google Shape;8384;p74"/>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385" name="Google Shape;8385;p74"/>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386" name="Google Shape;8386;p74"/>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387" name="Google Shape;8387;p74"/>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388" name="Google Shape;8388;p74"/>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8389" name="Google Shape;8389;p74"/>
          <p:cNvGrpSpPr/>
          <p:nvPr/>
        </p:nvGrpSpPr>
        <p:grpSpPr>
          <a:xfrm>
            <a:off x="2205586" y="1294582"/>
            <a:ext cx="777919" cy="1160305"/>
            <a:chOff x="1716825" y="1121550"/>
            <a:chExt cx="622800" cy="928938"/>
          </a:xfrm>
        </p:grpSpPr>
        <p:grpSp>
          <p:nvGrpSpPr>
            <p:cNvPr id="8390" name="Google Shape;8390;p74"/>
            <p:cNvGrpSpPr/>
            <p:nvPr/>
          </p:nvGrpSpPr>
          <p:grpSpPr>
            <a:xfrm>
              <a:off x="1716825" y="1121550"/>
              <a:ext cx="622800" cy="928938"/>
              <a:chOff x="1716825" y="1121550"/>
              <a:chExt cx="622800" cy="928938"/>
            </a:xfrm>
          </p:grpSpPr>
          <p:cxnSp>
            <p:nvCxnSpPr>
              <p:cNvPr id="8391" name="Google Shape;8391;p74"/>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8392" name="Google Shape;8392;p74"/>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93" name="Google Shape;8393;p74"/>
            <p:cNvGrpSpPr/>
            <p:nvPr/>
          </p:nvGrpSpPr>
          <p:grpSpPr>
            <a:xfrm>
              <a:off x="1768050" y="1172775"/>
              <a:ext cx="520200" cy="832000"/>
              <a:chOff x="1768050" y="1172775"/>
              <a:chExt cx="520200" cy="832000"/>
            </a:xfrm>
          </p:grpSpPr>
          <p:cxnSp>
            <p:nvCxnSpPr>
              <p:cNvPr id="8394" name="Google Shape;8394;p74"/>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8395" name="Google Shape;8395;p74"/>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96" name="Google Shape;8396;p74"/>
            <p:cNvGrpSpPr/>
            <p:nvPr/>
          </p:nvGrpSpPr>
          <p:grpSpPr>
            <a:xfrm>
              <a:off x="1820100" y="1225475"/>
              <a:ext cx="416400" cy="729575"/>
              <a:chOff x="1820100" y="1225475"/>
              <a:chExt cx="416400" cy="729575"/>
            </a:xfrm>
          </p:grpSpPr>
          <p:cxnSp>
            <p:nvCxnSpPr>
              <p:cNvPr id="8397" name="Google Shape;8397;p74"/>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8398" name="Google Shape;8398;p74"/>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99" name="Google Shape;8399;p74"/>
            <p:cNvGrpSpPr/>
            <p:nvPr/>
          </p:nvGrpSpPr>
          <p:grpSpPr>
            <a:xfrm>
              <a:off x="1874250" y="1278825"/>
              <a:ext cx="308100" cy="605275"/>
              <a:chOff x="1874250" y="1278825"/>
              <a:chExt cx="308100" cy="605275"/>
            </a:xfrm>
          </p:grpSpPr>
          <p:cxnSp>
            <p:nvCxnSpPr>
              <p:cNvPr id="8400" name="Google Shape;8400;p74"/>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8401" name="Google Shape;8401;p74"/>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402" name="Google Shape;8402;p74"/>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03" name="Google Shape;8403;p74"/>
          <p:cNvGrpSpPr/>
          <p:nvPr/>
        </p:nvGrpSpPr>
        <p:grpSpPr>
          <a:xfrm>
            <a:off x="2098683" y="2476344"/>
            <a:ext cx="985429" cy="952203"/>
            <a:chOff x="4334725" y="1355875"/>
            <a:chExt cx="3106650" cy="3001900"/>
          </a:xfrm>
        </p:grpSpPr>
        <p:grpSp>
          <p:nvGrpSpPr>
            <p:cNvPr id="8404" name="Google Shape;8404;p74"/>
            <p:cNvGrpSpPr/>
            <p:nvPr/>
          </p:nvGrpSpPr>
          <p:grpSpPr>
            <a:xfrm>
              <a:off x="4516050" y="1724875"/>
              <a:ext cx="2693725" cy="2632900"/>
              <a:chOff x="4516050" y="1724875"/>
              <a:chExt cx="2693725" cy="2632900"/>
            </a:xfrm>
          </p:grpSpPr>
          <p:sp>
            <p:nvSpPr>
              <p:cNvPr id="8405" name="Google Shape;8405;p74"/>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06" name="Google Shape;8406;p74"/>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07" name="Google Shape;8407;p74"/>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08" name="Google Shape;8408;p74"/>
            <p:cNvGrpSpPr/>
            <p:nvPr/>
          </p:nvGrpSpPr>
          <p:grpSpPr>
            <a:xfrm>
              <a:off x="4334725" y="1355875"/>
              <a:ext cx="3106650" cy="2709650"/>
              <a:chOff x="4334725" y="1355875"/>
              <a:chExt cx="3106650" cy="2709650"/>
            </a:xfrm>
          </p:grpSpPr>
          <p:sp>
            <p:nvSpPr>
              <p:cNvPr id="8409" name="Google Shape;8409;p74"/>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121900" tIns="121900" rIns="121900" bIns="121900" anchor="ctr" anchorCtr="0">
                <a:noAutofit/>
              </a:bodyPr>
              <a:lstStyle/>
              <a:p>
                <a:endParaRPr sz="2400"/>
              </a:p>
            </p:txBody>
          </p:sp>
          <p:sp>
            <p:nvSpPr>
              <p:cNvPr id="8410" name="Google Shape;8410;p74"/>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121900" tIns="121900" rIns="121900" bIns="121900" anchor="ctr" anchorCtr="0">
                <a:noAutofit/>
              </a:bodyPr>
              <a:lstStyle/>
              <a:p>
                <a:endParaRPr sz="2400"/>
              </a:p>
            </p:txBody>
          </p:sp>
          <p:sp>
            <p:nvSpPr>
              <p:cNvPr id="8411" name="Google Shape;8411;p74"/>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412" name="Google Shape;8412;p74"/>
          <p:cNvGrpSpPr/>
          <p:nvPr/>
        </p:nvGrpSpPr>
        <p:grpSpPr>
          <a:xfrm>
            <a:off x="10254615" y="4650706"/>
            <a:ext cx="416099" cy="912231"/>
            <a:chOff x="7645573" y="3754300"/>
            <a:chExt cx="293855" cy="644170"/>
          </a:xfrm>
        </p:grpSpPr>
        <p:sp>
          <p:nvSpPr>
            <p:cNvPr id="8413" name="Google Shape;8413;p74"/>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14" name="Google Shape;8414;p74"/>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15" name="Google Shape;8415;p74"/>
          <p:cNvGrpSpPr/>
          <p:nvPr/>
        </p:nvGrpSpPr>
        <p:grpSpPr>
          <a:xfrm>
            <a:off x="7483933" y="1294582"/>
            <a:ext cx="945348" cy="985812"/>
            <a:chOff x="5830645" y="1256617"/>
            <a:chExt cx="530340" cy="553040"/>
          </a:xfrm>
        </p:grpSpPr>
        <p:grpSp>
          <p:nvGrpSpPr>
            <p:cNvPr id="8416" name="Google Shape;8416;p74"/>
            <p:cNvGrpSpPr/>
            <p:nvPr/>
          </p:nvGrpSpPr>
          <p:grpSpPr>
            <a:xfrm>
              <a:off x="5830645" y="1256617"/>
              <a:ext cx="259743" cy="269909"/>
              <a:chOff x="5830645" y="1256617"/>
              <a:chExt cx="259743" cy="269909"/>
            </a:xfrm>
          </p:grpSpPr>
          <p:sp>
            <p:nvSpPr>
              <p:cNvPr id="8417" name="Google Shape;8417;p74"/>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18" name="Google Shape;8418;p74"/>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19" name="Google Shape;8419;p74"/>
            <p:cNvGrpSpPr/>
            <p:nvPr/>
          </p:nvGrpSpPr>
          <p:grpSpPr>
            <a:xfrm>
              <a:off x="6101293" y="1256617"/>
              <a:ext cx="259692" cy="269909"/>
              <a:chOff x="6101293" y="1256617"/>
              <a:chExt cx="259692" cy="269909"/>
            </a:xfrm>
          </p:grpSpPr>
          <p:sp>
            <p:nvSpPr>
              <p:cNvPr id="8420" name="Google Shape;8420;p74"/>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21" name="Google Shape;8421;p74"/>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22" name="Google Shape;8422;p74"/>
            <p:cNvGrpSpPr/>
            <p:nvPr/>
          </p:nvGrpSpPr>
          <p:grpSpPr>
            <a:xfrm>
              <a:off x="5830645" y="1539749"/>
              <a:ext cx="259692" cy="269909"/>
              <a:chOff x="5830645" y="1539749"/>
              <a:chExt cx="259692" cy="269909"/>
            </a:xfrm>
          </p:grpSpPr>
          <p:sp>
            <p:nvSpPr>
              <p:cNvPr id="8423" name="Google Shape;8423;p74"/>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24" name="Google Shape;8424;p74"/>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25" name="Google Shape;8425;p74"/>
            <p:cNvGrpSpPr/>
            <p:nvPr/>
          </p:nvGrpSpPr>
          <p:grpSpPr>
            <a:xfrm>
              <a:off x="6101293" y="1539749"/>
              <a:ext cx="259692" cy="269909"/>
              <a:chOff x="6101293" y="1539749"/>
              <a:chExt cx="259692" cy="269909"/>
            </a:xfrm>
          </p:grpSpPr>
          <p:sp>
            <p:nvSpPr>
              <p:cNvPr id="8426" name="Google Shape;8426;p74"/>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27" name="Google Shape;8427;p74"/>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428" name="Google Shape;8428;p74"/>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29" name="Google Shape;8429;p74"/>
          <p:cNvGrpSpPr/>
          <p:nvPr/>
        </p:nvGrpSpPr>
        <p:grpSpPr>
          <a:xfrm>
            <a:off x="952593" y="3609403"/>
            <a:ext cx="1937273" cy="828480"/>
            <a:chOff x="732422" y="2990152"/>
            <a:chExt cx="1337773" cy="572102"/>
          </a:xfrm>
        </p:grpSpPr>
        <p:sp>
          <p:nvSpPr>
            <p:cNvPr id="8430" name="Google Shape;8430;p74"/>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1" name="Google Shape;8431;p74"/>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2" name="Google Shape;8432;p74"/>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3" name="Google Shape;8433;p74"/>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4" name="Google Shape;8434;p74"/>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5" name="Google Shape;8435;p74"/>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2" name="Google Shape;1529;p70">
            <a:extLst>
              <a:ext uri="{FF2B5EF4-FFF2-40B4-BE49-F238E27FC236}">
                <a16:creationId xmlns:a16="http://schemas.microsoft.com/office/drawing/2014/main" id="{7ADDA8D3-5239-87FC-6B32-D24F2191C39E}"/>
              </a:ext>
            </a:extLst>
          </p:cNvPr>
          <p:cNvSpPr txBox="1">
            <a:spLocks/>
          </p:cNvSpPr>
          <p:nvPr/>
        </p:nvSpPr>
        <p:spPr>
          <a:xfrm>
            <a:off x="952592" y="399997"/>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667" dirty="0">
                <a:solidFill>
                  <a:schemeClr val="lt1"/>
                </a:solidFill>
                <a:cs typeface="B Nazanin" panose="00000700000000000000" pitchFamily="2" charset="-78"/>
              </a:rPr>
              <a:t>انواع نمودارهای خلاقانه:</a:t>
            </a:r>
            <a:endParaRPr lang="fa-IR" sz="2667"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8439"/>
        <p:cNvGrpSpPr/>
        <p:nvPr/>
      </p:nvGrpSpPr>
      <p:grpSpPr>
        <a:xfrm>
          <a:off x="0" y="0"/>
          <a:ext cx="0" cy="0"/>
          <a:chOff x="0" y="0"/>
          <a:chExt cx="0" cy="0"/>
        </a:xfrm>
      </p:grpSpPr>
      <p:grpSp>
        <p:nvGrpSpPr>
          <p:cNvPr id="8440" name="Google Shape;8440;p75"/>
          <p:cNvGrpSpPr/>
          <p:nvPr/>
        </p:nvGrpSpPr>
        <p:grpSpPr>
          <a:xfrm>
            <a:off x="944773" y="1287829"/>
            <a:ext cx="2181489" cy="2034859"/>
            <a:chOff x="729238" y="1179665"/>
            <a:chExt cx="1636117" cy="1526144"/>
          </a:xfrm>
        </p:grpSpPr>
        <p:grpSp>
          <p:nvGrpSpPr>
            <p:cNvPr id="8441" name="Google Shape;8441;p75"/>
            <p:cNvGrpSpPr/>
            <p:nvPr/>
          </p:nvGrpSpPr>
          <p:grpSpPr>
            <a:xfrm>
              <a:off x="729238" y="1179665"/>
              <a:ext cx="80700" cy="1526144"/>
              <a:chOff x="729238" y="1179665"/>
              <a:chExt cx="80700" cy="1526144"/>
            </a:xfrm>
          </p:grpSpPr>
          <p:sp>
            <p:nvSpPr>
              <p:cNvPr id="8442" name="Google Shape;8442;p75"/>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3" name="Google Shape;8443;p75"/>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4" name="Google Shape;8444;p75"/>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5" name="Google Shape;8445;p75"/>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6" name="Google Shape;8446;p75"/>
              <p:cNvSpPr/>
              <p:nvPr/>
            </p:nvSpPr>
            <p:spPr>
              <a:xfrm>
                <a:off x="729238"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47" name="Google Shape;8447;p75"/>
              <p:cNvSpPr/>
              <p:nvPr/>
            </p:nvSpPr>
            <p:spPr>
              <a:xfrm>
                <a:off x="729238"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48" name="Google Shape;8448;p75"/>
              <p:cNvSpPr/>
              <p:nvPr/>
            </p:nvSpPr>
            <p:spPr>
              <a:xfrm>
                <a:off x="729238"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49" name="Google Shape;8449;p75"/>
              <p:cNvSpPr/>
              <p:nvPr/>
            </p:nvSpPr>
            <p:spPr>
              <a:xfrm>
                <a:off x="72923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50" name="Google Shape;8450;p75"/>
              <p:cNvSpPr/>
              <p:nvPr/>
            </p:nvSpPr>
            <p:spPr>
              <a:xfrm>
                <a:off x="72923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51" name="Google Shape;8451;p75"/>
              <p:cNvSpPr/>
              <p:nvPr/>
            </p:nvSpPr>
            <p:spPr>
              <a:xfrm>
                <a:off x="72923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52" name="Google Shape;8452;p75"/>
            <p:cNvGrpSpPr/>
            <p:nvPr/>
          </p:nvGrpSpPr>
          <p:grpSpPr>
            <a:xfrm>
              <a:off x="903098" y="1179665"/>
              <a:ext cx="80700" cy="1526144"/>
              <a:chOff x="903098" y="1179665"/>
              <a:chExt cx="80700" cy="1526144"/>
            </a:xfrm>
          </p:grpSpPr>
          <p:sp>
            <p:nvSpPr>
              <p:cNvPr id="8453" name="Google Shape;8453;p75"/>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4" name="Google Shape;8454;p75"/>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5" name="Google Shape;8455;p75"/>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6" name="Google Shape;8456;p75"/>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7" name="Google Shape;8457;p75"/>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8" name="Google Shape;8458;p75"/>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9" name="Google Shape;8459;p75"/>
              <p:cNvSpPr/>
              <p:nvPr/>
            </p:nvSpPr>
            <p:spPr>
              <a:xfrm>
                <a:off x="903098"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60" name="Google Shape;8460;p75"/>
              <p:cNvSpPr/>
              <p:nvPr/>
            </p:nvSpPr>
            <p:spPr>
              <a:xfrm>
                <a:off x="90309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61" name="Google Shape;8461;p75"/>
              <p:cNvSpPr/>
              <p:nvPr/>
            </p:nvSpPr>
            <p:spPr>
              <a:xfrm>
                <a:off x="90309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62" name="Google Shape;8462;p75"/>
              <p:cNvSpPr/>
              <p:nvPr/>
            </p:nvSpPr>
            <p:spPr>
              <a:xfrm>
                <a:off x="90309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63" name="Google Shape;8463;p75"/>
            <p:cNvGrpSpPr/>
            <p:nvPr/>
          </p:nvGrpSpPr>
          <p:grpSpPr>
            <a:xfrm>
              <a:off x="1076958" y="1179665"/>
              <a:ext cx="80700" cy="1526144"/>
              <a:chOff x="1076958" y="1179665"/>
              <a:chExt cx="80700" cy="1526144"/>
            </a:xfrm>
          </p:grpSpPr>
          <p:sp>
            <p:nvSpPr>
              <p:cNvPr id="8464" name="Google Shape;8464;p75"/>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5" name="Google Shape;8465;p75"/>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6" name="Google Shape;8466;p75"/>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7" name="Google Shape;8467;p75"/>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8" name="Google Shape;8468;p75"/>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9" name="Google Shape;8469;p75"/>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0" name="Google Shape;8470;p75"/>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1" name="Google Shape;8471;p75"/>
              <p:cNvSpPr/>
              <p:nvPr/>
            </p:nvSpPr>
            <p:spPr>
              <a:xfrm>
                <a:off x="107695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72" name="Google Shape;8472;p75"/>
              <p:cNvSpPr/>
              <p:nvPr/>
            </p:nvSpPr>
            <p:spPr>
              <a:xfrm>
                <a:off x="107695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73" name="Google Shape;8473;p75"/>
              <p:cNvSpPr/>
              <p:nvPr/>
            </p:nvSpPr>
            <p:spPr>
              <a:xfrm>
                <a:off x="107695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74" name="Google Shape;8474;p75"/>
            <p:cNvGrpSpPr/>
            <p:nvPr/>
          </p:nvGrpSpPr>
          <p:grpSpPr>
            <a:xfrm>
              <a:off x="1247707" y="1179665"/>
              <a:ext cx="80700" cy="1526144"/>
              <a:chOff x="1247707" y="1179665"/>
              <a:chExt cx="80700" cy="1526144"/>
            </a:xfrm>
          </p:grpSpPr>
          <p:sp>
            <p:nvSpPr>
              <p:cNvPr id="8475" name="Google Shape;8475;p75"/>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6" name="Google Shape;8476;p75"/>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7" name="Google Shape;8477;p75"/>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8" name="Google Shape;8478;p75"/>
              <p:cNvSpPr/>
              <p:nvPr/>
            </p:nvSpPr>
            <p:spPr>
              <a:xfrm>
                <a:off x="1247707" y="166175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79" name="Google Shape;8479;p75"/>
              <p:cNvSpPr/>
              <p:nvPr/>
            </p:nvSpPr>
            <p:spPr>
              <a:xfrm>
                <a:off x="1247707"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0" name="Google Shape;8480;p75"/>
              <p:cNvSpPr/>
              <p:nvPr/>
            </p:nvSpPr>
            <p:spPr>
              <a:xfrm>
                <a:off x="1247707"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1" name="Google Shape;8481;p75"/>
              <p:cNvSpPr/>
              <p:nvPr/>
            </p:nvSpPr>
            <p:spPr>
              <a:xfrm>
                <a:off x="1247707"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2" name="Google Shape;8482;p75"/>
              <p:cNvSpPr/>
              <p:nvPr/>
            </p:nvSpPr>
            <p:spPr>
              <a:xfrm>
                <a:off x="1247707"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3" name="Google Shape;8483;p75"/>
              <p:cNvSpPr/>
              <p:nvPr/>
            </p:nvSpPr>
            <p:spPr>
              <a:xfrm>
                <a:off x="124770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4" name="Google Shape;8484;p75"/>
              <p:cNvSpPr/>
              <p:nvPr/>
            </p:nvSpPr>
            <p:spPr>
              <a:xfrm>
                <a:off x="124770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85" name="Google Shape;8485;p75"/>
            <p:cNvGrpSpPr/>
            <p:nvPr/>
          </p:nvGrpSpPr>
          <p:grpSpPr>
            <a:xfrm>
              <a:off x="1421567" y="1179665"/>
              <a:ext cx="80700" cy="1526144"/>
              <a:chOff x="1421567" y="1179665"/>
              <a:chExt cx="80700" cy="1526144"/>
            </a:xfrm>
          </p:grpSpPr>
          <p:sp>
            <p:nvSpPr>
              <p:cNvPr id="8486" name="Google Shape;8486;p75"/>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87" name="Google Shape;8487;p75"/>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88" name="Google Shape;8488;p75"/>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89" name="Google Shape;8489;p75"/>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0" name="Google Shape;8490;p75"/>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1" name="Google Shape;8491;p75"/>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2" name="Google Shape;8492;p75"/>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3" name="Google Shape;8493;p75"/>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4" name="Google Shape;8494;p75"/>
              <p:cNvSpPr/>
              <p:nvPr/>
            </p:nvSpPr>
            <p:spPr>
              <a:xfrm>
                <a:off x="142156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95" name="Google Shape;8495;p75"/>
              <p:cNvSpPr/>
              <p:nvPr/>
            </p:nvSpPr>
            <p:spPr>
              <a:xfrm>
                <a:off x="142156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96" name="Google Shape;8496;p75"/>
            <p:cNvGrpSpPr/>
            <p:nvPr/>
          </p:nvGrpSpPr>
          <p:grpSpPr>
            <a:xfrm>
              <a:off x="1592327" y="1179665"/>
              <a:ext cx="80700" cy="1526144"/>
              <a:chOff x="1592327" y="1179665"/>
              <a:chExt cx="80700" cy="1526144"/>
            </a:xfrm>
          </p:grpSpPr>
          <p:sp>
            <p:nvSpPr>
              <p:cNvPr id="8497" name="Google Shape;8497;p75"/>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8" name="Google Shape;8498;p75"/>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9" name="Google Shape;8499;p75"/>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0" name="Google Shape;8500;p75"/>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1" name="Google Shape;8501;p75"/>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2" name="Google Shape;8502;p75"/>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3" name="Google Shape;8503;p75"/>
              <p:cNvSpPr/>
              <p:nvPr/>
            </p:nvSpPr>
            <p:spPr>
              <a:xfrm>
                <a:off x="1592327"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04" name="Google Shape;8504;p75"/>
              <p:cNvSpPr/>
              <p:nvPr/>
            </p:nvSpPr>
            <p:spPr>
              <a:xfrm>
                <a:off x="1592327"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05" name="Google Shape;8505;p75"/>
              <p:cNvSpPr/>
              <p:nvPr/>
            </p:nvSpPr>
            <p:spPr>
              <a:xfrm>
                <a:off x="159232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06" name="Google Shape;8506;p75"/>
              <p:cNvSpPr/>
              <p:nvPr/>
            </p:nvSpPr>
            <p:spPr>
              <a:xfrm>
                <a:off x="159232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07" name="Google Shape;8507;p75"/>
            <p:cNvGrpSpPr/>
            <p:nvPr/>
          </p:nvGrpSpPr>
          <p:grpSpPr>
            <a:xfrm>
              <a:off x="1766187" y="1179665"/>
              <a:ext cx="80700" cy="1526144"/>
              <a:chOff x="1766187" y="1179665"/>
              <a:chExt cx="80700" cy="1526144"/>
            </a:xfrm>
          </p:grpSpPr>
          <p:sp>
            <p:nvSpPr>
              <p:cNvPr id="8508" name="Google Shape;8508;p75"/>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9" name="Google Shape;8509;p75"/>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0" name="Google Shape;8510;p75"/>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1" name="Google Shape;8511;p75"/>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2" name="Google Shape;8512;p75"/>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3" name="Google Shape;8513;p75"/>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4" name="Google Shape;8514;p75"/>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5" name="Google Shape;8515;p75"/>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6" name="Google Shape;8516;p75"/>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7" name="Google Shape;8517;p75"/>
              <p:cNvSpPr/>
              <p:nvPr/>
            </p:nvSpPr>
            <p:spPr>
              <a:xfrm>
                <a:off x="176618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18" name="Google Shape;8518;p75"/>
            <p:cNvGrpSpPr/>
            <p:nvPr/>
          </p:nvGrpSpPr>
          <p:grpSpPr>
            <a:xfrm>
              <a:off x="1936935" y="1179665"/>
              <a:ext cx="80700" cy="1526144"/>
              <a:chOff x="1936935" y="1179665"/>
              <a:chExt cx="80700" cy="1526144"/>
            </a:xfrm>
          </p:grpSpPr>
          <p:sp>
            <p:nvSpPr>
              <p:cNvPr id="8519" name="Google Shape;8519;p75"/>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0" name="Google Shape;8520;p75"/>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1" name="Google Shape;8521;p75"/>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2" name="Google Shape;8522;p75"/>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3" name="Google Shape;8523;p75"/>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4" name="Google Shape;8524;p75"/>
              <p:cNvSpPr/>
              <p:nvPr/>
            </p:nvSpPr>
            <p:spPr>
              <a:xfrm>
                <a:off x="1936935"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5" name="Google Shape;8525;p75"/>
              <p:cNvSpPr/>
              <p:nvPr/>
            </p:nvSpPr>
            <p:spPr>
              <a:xfrm>
                <a:off x="193693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6" name="Google Shape;8526;p75"/>
              <p:cNvSpPr/>
              <p:nvPr/>
            </p:nvSpPr>
            <p:spPr>
              <a:xfrm>
                <a:off x="193693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7" name="Google Shape;8527;p75"/>
              <p:cNvSpPr/>
              <p:nvPr/>
            </p:nvSpPr>
            <p:spPr>
              <a:xfrm>
                <a:off x="193693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8" name="Google Shape;8528;p75"/>
              <p:cNvSpPr/>
              <p:nvPr/>
            </p:nvSpPr>
            <p:spPr>
              <a:xfrm>
                <a:off x="193693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29" name="Google Shape;8529;p75"/>
            <p:cNvGrpSpPr/>
            <p:nvPr/>
          </p:nvGrpSpPr>
          <p:grpSpPr>
            <a:xfrm>
              <a:off x="2110795" y="1179665"/>
              <a:ext cx="80700" cy="1526144"/>
              <a:chOff x="2110795" y="1179665"/>
              <a:chExt cx="80700" cy="1526144"/>
            </a:xfrm>
          </p:grpSpPr>
          <p:sp>
            <p:nvSpPr>
              <p:cNvPr id="8530" name="Google Shape;8530;p75"/>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1" name="Google Shape;8531;p75"/>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2" name="Google Shape;8532;p75"/>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3" name="Google Shape;8533;p75"/>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4" name="Google Shape;8534;p75"/>
              <p:cNvSpPr/>
              <p:nvPr/>
            </p:nvSpPr>
            <p:spPr>
              <a:xfrm>
                <a:off x="2110795"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5" name="Google Shape;8535;p75"/>
              <p:cNvSpPr/>
              <p:nvPr/>
            </p:nvSpPr>
            <p:spPr>
              <a:xfrm>
                <a:off x="2110795"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6" name="Google Shape;8536;p75"/>
              <p:cNvSpPr/>
              <p:nvPr/>
            </p:nvSpPr>
            <p:spPr>
              <a:xfrm>
                <a:off x="211079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7" name="Google Shape;8537;p75"/>
              <p:cNvSpPr/>
              <p:nvPr/>
            </p:nvSpPr>
            <p:spPr>
              <a:xfrm>
                <a:off x="211079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8" name="Google Shape;8538;p75"/>
              <p:cNvSpPr/>
              <p:nvPr/>
            </p:nvSpPr>
            <p:spPr>
              <a:xfrm>
                <a:off x="211079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9" name="Google Shape;8539;p75"/>
              <p:cNvSpPr/>
              <p:nvPr/>
            </p:nvSpPr>
            <p:spPr>
              <a:xfrm>
                <a:off x="211079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40" name="Google Shape;8540;p75"/>
            <p:cNvGrpSpPr/>
            <p:nvPr/>
          </p:nvGrpSpPr>
          <p:grpSpPr>
            <a:xfrm>
              <a:off x="2284655" y="1179665"/>
              <a:ext cx="80700" cy="1526144"/>
              <a:chOff x="2284655" y="1179665"/>
              <a:chExt cx="80700" cy="1526144"/>
            </a:xfrm>
          </p:grpSpPr>
          <p:sp>
            <p:nvSpPr>
              <p:cNvPr id="8541" name="Google Shape;8541;p75"/>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2" name="Google Shape;8542;p75"/>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3" name="Google Shape;8543;p75"/>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4" name="Google Shape;8544;p75"/>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5" name="Google Shape;8545;p75"/>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6" name="Google Shape;8546;p75"/>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7" name="Google Shape;8547;p75"/>
              <p:cNvSpPr/>
              <p:nvPr/>
            </p:nvSpPr>
            <p:spPr>
              <a:xfrm>
                <a:off x="228465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48" name="Google Shape;8548;p75"/>
              <p:cNvSpPr/>
              <p:nvPr/>
            </p:nvSpPr>
            <p:spPr>
              <a:xfrm>
                <a:off x="228465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49" name="Google Shape;8549;p75"/>
              <p:cNvSpPr/>
              <p:nvPr/>
            </p:nvSpPr>
            <p:spPr>
              <a:xfrm>
                <a:off x="228465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50" name="Google Shape;8550;p75"/>
              <p:cNvSpPr/>
              <p:nvPr/>
            </p:nvSpPr>
            <p:spPr>
              <a:xfrm>
                <a:off x="228465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grpSp>
        <p:nvGrpSpPr>
          <p:cNvPr id="8551" name="Google Shape;8551;p75"/>
          <p:cNvGrpSpPr/>
          <p:nvPr/>
        </p:nvGrpSpPr>
        <p:grpSpPr>
          <a:xfrm>
            <a:off x="3470994" y="1313349"/>
            <a:ext cx="1818997" cy="1469511"/>
            <a:chOff x="2623904" y="1198803"/>
            <a:chExt cx="1364248" cy="1102133"/>
          </a:xfrm>
        </p:grpSpPr>
        <p:grpSp>
          <p:nvGrpSpPr>
            <p:cNvPr id="8552" name="Google Shape;8552;p75"/>
            <p:cNvGrpSpPr/>
            <p:nvPr/>
          </p:nvGrpSpPr>
          <p:grpSpPr>
            <a:xfrm>
              <a:off x="2623907" y="1198803"/>
              <a:ext cx="1364245" cy="273000"/>
              <a:chOff x="2623907" y="1198803"/>
              <a:chExt cx="1364245" cy="273000"/>
            </a:xfrm>
          </p:grpSpPr>
          <p:sp>
            <p:nvSpPr>
              <p:cNvPr id="8553" name="Google Shape;8553;p75"/>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54" name="Google Shape;8554;p75"/>
              <p:cNvSpPr/>
              <p:nvPr/>
            </p:nvSpPr>
            <p:spPr>
              <a:xfrm>
                <a:off x="2623907"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55" name="Google Shape;8555;p75"/>
              <p:cNvSpPr/>
              <p:nvPr/>
            </p:nvSpPr>
            <p:spPr>
              <a:xfrm>
                <a:off x="2896718"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56" name="Google Shape;8556;p75"/>
              <p:cNvSpPr/>
              <p:nvPr/>
            </p:nvSpPr>
            <p:spPr>
              <a:xfrm>
                <a:off x="3169529"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57" name="Google Shape;8557;p75"/>
              <p:cNvSpPr/>
              <p:nvPr/>
            </p:nvSpPr>
            <p:spPr>
              <a:xfrm>
                <a:off x="3442341"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58" name="Google Shape;8558;p75"/>
            <p:cNvGrpSpPr/>
            <p:nvPr/>
          </p:nvGrpSpPr>
          <p:grpSpPr>
            <a:xfrm>
              <a:off x="2623904" y="1476964"/>
              <a:ext cx="1364245" cy="273000"/>
              <a:chOff x="2623904" y="1476964"/>
              <a:chExt cx="1364245" cy="273000"/>
            </a:xfrm>
          </p:grpSpPr>
          <p:sp>
            <p:nvSpPr>
              <p:cNvPr id="8559" name="Google Shape;8559;p75"/>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0" name="Google Shape;8560;p75"/>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1" name="Google Shape;8561;p75"/>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2" name="Google Shape;8562;p75"/>
              <p:cNvSpPr/>
              <p:nvPr/>
            </p:nvSpPr>
            <p:spPr>
              <a:xfrm>
                <a:off x="2623904" y="1476964"/>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63" name="Google Shape;8563;p75"/>
              <p:cNvSpPr/>
              <p:nvPr/>
            </p:nvSpPr>
            <p:spPr>
              <a:xfrm>
                <a:off x="2896716" y="1476964"/>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64" name="Google Shape;8564;p75"/>
            <p:cNvGrpSpPr/>
            <p:nvPr/>
          </p:nvGrpSpPr>
          <p:grpSpPr>
            <a:xfrm>
              <a:off x="2623907" y="1749775"/>
              <a:ext cx="1364245" cy="273000"/>
              <a:chOff x="2623907" y="1749775"/>
              <a:chExt cx="1364245" cy="273000"/>
            </a:xfrm>
          </p:grpSpPr>
          <p:sp>
            <p:nvSpPr>
              <p:cNvPr id="8565" name="Google Shape;8565;p75"/>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6" name="Google Shape;8566;p75"/>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7" name="Google Shape;8567;p75"/>
              <p:cNvSpPr/>
              <p:nvPr/>
            </p:nvSpPr>
            <p:spPr>
              <a:xfrm>
                <a:off x="2623907"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68" name="Google Shape;8568;p75"/>
              <p:cNvSpPr/>
              <p:nvPr/>
            </p:nvSpPr>
            <p:spPr>
              <a:xfrm>
                <a:off x="2896718"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69" name="Google Shape;8569;p75"/>
              <p:cNvSpPr/>
              <p:nvPr/>
            </p:nvSpPr>
            <p:spPr>
              <a:xfrm>
                <a:off x="3169529"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70" name="Google Shape;8570;p75"/>
            <p:cNvGrpSpPr/>
            <p:nvPr/>
          </p:nvGrpSpPr>
          <p:grpSpPr>
            <a:xfrm>
              <a:off x="2623904" y="2027936"/>
              <a:ext cx="1364245" cy="273000"/>
              <a:chOff x="2623904" y="2027936"/>
              <a:chExt cx="1364245" cy="273000"/>
            </a:xfrm>
          </p:grpSpPr>
          <p:sp>
            <p:nvSpPr>
              <p:cNvPr id="8571" name="Google Shape;8571;p75"/>
              <p:cNvSpPr/>
              <p:nvPr/>
            </p:nvSpPr>
            <p:spPr>
              <a:xfrm>
                <a:off x="2623904"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2" name="Google Shape;8572;p75"/>
              <p:cNvSpPr/>
              <p:nvPr/>
            </p:nvSpPr>
            <p:spPr>
              <a:xfrm>
                <a:off x="2896716"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3" name="Google Shape;8573;p75"/>
              <p:cNvSpPr/>
              <p:nvPr/>
            </p:nvSpPr>
            <p:spPr>
              <a:xfrm>
                <a:off x="3169527"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4" name="Google Shape;8574;p75"/>
              <p:cNvSpPr/>
              <p:nvPr/>
            </p:nvSpPr>
            <p:spPr>
              <a:xfrm>
                <a:off x="3442338"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5" name="Google Shape;8575;p75"/>
              <p:cNvSpPr/>
              <p:nvPr/>
            </p:nvSpPr>
            <p:spPr>
              <a:xfrm>
                <a:off x="3715149"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grpSp>
        <p:nvGrpSpPr>
          <p:cNvPr id="8576" name="Google Shape;8576;p75"/>
          <p:cNvGrpSpPr/>
          <p:nvPr/>
        </p:nvGrpSpPr>
        <p:grpSpPr>
          <a:xfrm>
            <a:off x="3456942" y="3258924"/>
            <a:ext cx="1850055" cy="212165"/>
            <a:chOff x="3200660" y="2180272"/>
            <a:chExt cx="2563824" cy="378237"/>
          </a:xfrm>
        </p:grpSpPr>
        <p:sp>
          <p:nvSpPr>
            <p:cNvPr id="8577" name="Google Shape;8577;p75"/>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78" name="Google Shape;8578;p75"/>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79" name="Google Shape;8579;p75"/>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0" name="Google Shape;8580;p75"/>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1" name="Google Shape;8581;p75"/>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2" name="Google Shape;8582;p75"/>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3" name="Google Shape;8583;p75"/>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4" name="Google Shape;8584;p75"/>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5" name="Google Shape;8585;p75"/>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6" name="Google Shape;8586;p75"/>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7" name="Google Shape;8587;p75"/>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8" name="Google Shape;8588;p75"/>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9" name="Google Shape;8589;p75"/>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0" name="Google Shape;8590;p75"/>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1" name="Google Shape;8591;p75"/>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2" name="Google Shape;8592;p75"/>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3" name="Google Shape;8593;p75"/>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4" name="Google Shape;8594;p75"/>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595" name="Google Shape;8595;p75"/>
          <p:cNvGrpSpPr/>
          <p:nvPr/>
        </p:nvGrpSpPr>
        <p:grpSpPr>
          <a:xfrm>
            <a:off x="3452308" y="3629358"/>
            <a:ext cx="1854003" cy="212833"/>
            <a:chOff x="3530150" y="2790075"/>
            <a:chExt cx="1962600" cy="225300"/>
          </a:xfrm>
        </p:grpSpPr>
        <p:sp>
          <p:nvSpPr>
            <p:cNvPr id="8596" name="Google Shape;8596;p75"/>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7" name="Google Shape;8597;p75"/>
            <p:cNvSpPr/>
            <p:nvPr/>
          </p:nvSpPr>
          <p:spPr>
            <a:xfrm>
              <a:off x="3535069" y="2794464"/>
              <a:ext cx="1104900" cy="216900"/>
            </a:xfrm>
            <a:prstGeom prst="rect">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98" name="Google Shape;8598;p75"/>
          <p:cNvGrpSpPr/>
          <p:nvPr/>
        </p:nvGrpSpPr>
        <p:grpSpPr>
          <a:xfrm>
            <a:off x="3453179" y="4000459"/>
            <a:ext cx="1882172" cy="205015"/>
            <a:chOff x="3558802" y="4011427"/>
            <a:chExt cx="1866000" cy="111300"/>
          </a:xfrm>
        </p:grpSpPr>
        <p:sp>
          <p:nvSpPr>
            <p:cNvPr id="8599" name="Google Shape;8599;p75"/>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0" name="Google Shape;8600;p75"/>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601" name="Google Shape;8601;p75"/>
          <p:cNvGrpSpPr/>
          <p:nvPr/>
        </p:nvGrpSpPr>
        <p:grpSpPr>
          <a:xfrm>
            <a:off x="3452769" y="2940993"/>
            <a:ext cx="1844671" cy="159665"/>
            <a:chOff x="3465975" y="2270276"/>
            <a:chExt cx="1986364" cy="171929"/>
          </a:xfrm>
        </p:grpSpPr>
        <p:sp>
          <p:nvSpPr>
            <p:cNvPr id="8602" name="Google Shape;8602;p75"/>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3" name="Google Shape;8603;p75"/>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4" name="Google Shape;8604;p75"/>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5" name="Google Shape;8605;p75"/>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6" name="Google Shape;8606;p75"/>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7" name="Google Shape;8607;p75"/>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8" name="Google Shape;8608;p75"/>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9" name="Google Shape;8609;p75"/>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10" name="Google Shape;8610;p75"/>
          <p:cNvGrpSpPr/>
          <p:nvPr/>
        </p:nvGrpSpPr>
        <p:grpSpPr>
          <a:xfrm>
            <a:off x="3467446" y="4759192"/>
            <a:ext cx="1826041" cy="260613"/>
            <a:chOff x="723300" y="4253549"/>
            <a:chExt cx="2276482" cy="324900"/>
          </a:xfrm>
        </p:grpSpPr>
        <p:sp>
          <p:nvSpPr>
            <p:cNvPr id="8611" name="Google Shape;8611;p75"/>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2" name="Google Shape;8612;p75"/>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3" name="Google Shape;8613;p75"/>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4" name="Google Shape;8614;p75"/>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5" name="Google Shape;8615;p75"/>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16" name="Google Shape;8616;p75"/>
          <p:cNvGrpSpPr/>
          <p:nvPr/>
        </p:nvGrpSpPr>
        <p:grpSpPr>
          <a:xfrm>
            <a:off x="3453527" y="4360766"/>
            <a:ext cx="1852088" cy="240159"/>
            <a:chOff x="705948" y="3788465"/>
            <a:chExt cx="2308953" cy="299400"/>
          </a:xfrm>
        </p:grpSpPr>
        <p:sp>
          <p:nvSpPr>
            <p:cNvPr id="8617" name="Google Shape;8617;p75"/>
            <p:cNvSpPr/>
            <p:nvPr/>
          </p:nvSpPr>
          <p:spPr>
            <a:xfrm>
              <a:off x="705948"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8" name="Google Shape;8618;p75"/>
            <p:cNvSpPr/>
            <p:nvPr/>
          </p:nvSpPr>
          <p:spPr>
            <a:xfrm>
              <a:off x="1209923"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9" name="Google Shape;8619;p75"/>
            <p:cNvSpPr/>
            <p:nvPr/>
          </p:nvSpPr>
          <p:spPr>
            <a:xfrm>
              <a:off x="1713905"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20" name="Google Shape;8620;p75"/>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21" name="Google Shape;8621;p75"/>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22" name="Google Shape;8622;p75"/>
          <p:cNvGrpSpPr/>
          <p:nvPr/>
        </p:nvGrpSpPr>
        <p:grpSpPr>
          <a:xfrm>
            <a:off x="3517443" y="5178072"/>
            <a:ext cx="1739479" cy="392099"/>
            <a:chOff x="2658741" y="4097347"/>
            <a:chExt cx="1304609" cy="294074"/>
          </a:xfrm>
        </p:grpSpPr>
        <p:grpSp>
          <p:nvGrpSpPr>
            <p:cNvPr id="8623" name="Google Shape;8623;p75"/>
            <p:cNvGrpSpPr/>
            <p:nvPr/>
          </p:nvGrpSpPr>
          <p:grpSpPr>
            <a:xfrm>
              <a:off x="2658741" y="4097347"/>
              <a:ext cx="118572" cy="294074"/>
              <a:chOff x="3343310" y="4475555"/>
              <a:chExt cx="127717" cy="316753"/>
            </a:xfrm>
          </p:grpSpPr>
          <p:sp>
            <p:nvSpPr>
              <p:cNvPr id="8624" name="Google Shape;8624;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sp>
            <p:nvSpPr>
              <p:cNvPr id="8625" name="Google Shape;8625;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grpSp>
        <p:grpSp>
          <p:nvGrpSpPr>
            <p:cNvPr id="8626" name="Google Shape;8626;p75"/>
            <p:cNvGrpSpPr/>
            <p:nvPr/>
          </p:nvGrpSpPr>
          <p:grpSpPr>
            <a:xfrm>
              <a:off x="3815519" y="4098388"/>
              <a:ext cx="147831" cy="291991"/>
              <a:chOff x="3527539" y="4476677"/>
              <a:chExt cx="159232" cy="314510"/>
            </a:xfrm>
          </p:grpSpPr>
          <p:sp>
            <p:nvSpPr>
              <p:cNvPr id="8627" name="Google Shape;8627;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28" name="Google Shape;8628;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29" name="Google Shape;8629;p75"/>
            <p:cNvGrpSpPr/>
            <p:nvPr/>
          </p:nvGrpSpPr>
          <p:grpSpPr>
            <a:xfrm>
              <a:off x="3511696" y="4098388"/>
              <a:ext cx="147831" cy="291991"/>
              <a:chOff x="3527539" y="4476677"/>
              <a:chExt cx="159232" cy="314510"/>
            </a:xfrm>
          </p:grpSpPr>
          <p:sp>
            <p:nvSpPr>
              <p:cNvPr id="8630" name="Google Shape;8630;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31" name="Google Shape;8631;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32" name="Google Shape;8632;p75"/>
            <p:cNvGrpSpPr/>
            <p:nvPr/>
          </p:nvGrpSpPr>
          <p:grpSpPr>
            <a:xfrm>
              <a:off x="3207874" y="4098388"/>
              <a:ext cx="147831" cy="291991"/>
              <a:chOff x="3527539" y="4476677"/>
              <a:chExt cx="159232" cy="314510"/>
            </a:xfrm>
          </p:grpSpPr>
          <p:sp>
            <p:nvSpPr>
              <p:cNvPr id="8633" name="Google Shape;8633;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sp>
            <p:nvSpPr>
              <p:cNvPr id="8634" name="Google Shape;8634;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grpSp>
        <p:grpSp>
          <p:nvGrpSpPr>
            <p:cNvPr id="8635" name="Google Shape;8635;p75"/>
            <p:cNvGrpSpPr/>
            <p:nvPr/>
          </p:nvGrpSpPr>
          <p:grpSpPr>
            <a:xfrm>
              <a:off x="2933305" y="4097347"/>
              <a:ext cx="118572" cy="294074"/>
              <a:chOff x="3343310" y="4475555"/>
              <a:chExt cx="127717" cy="316753"/>
            </a:xfrm>
          </p:grpSpPr>
          <p:sp>
            <p:nvSpPr>
              <p:cNvPr id="8636" name="Google Shape;8636;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sp>
            <p:nvSpPr>
              <p:cNvPr id="8637" name="Google Shape;8637;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grpSp>
      </p:grpSp>
      <p:grpSp>
        <p:nvGrpSpPr>
          <p:cNvPr id="8638" name="Google Shape;8638;p75"/>
          <p:cNvGrpSpPr/>
          <p:nvPr/>
        </p:nvGrpSpPr>
        <p:grpSpPr>
          <a:xfrm>
            <a:off x="5675884" y="2488902"/>
            <a:ext cx="1911761" cy="255335"/>
            <a:chOff x="4273350" y="2080469"/>
            <a:chExt cx="1433821" cy="191501"/>
          </a:xfrm>
        </p:grpSpPr>
        <p:grpSp>
          <p:nvGrpSpPr>
            <p:cNvPr id="8639" name="Google Shape;8639;p75"/>
            <p:cNvGrpSpPr/>
            <p:nvPr/>
          </p:nvGrpSpPr>
          <p:grpSpPr>
            <a:xfrm>
              <a:off x="4273350" y="2080469"/>
              <a:ext cx="1433821" cy="0"/>
              <a:chOff x="5224975" y="2962250"/>
              <a:chExt cx="1544400" cy="0"/>
            </a:xfrm>
          </p:grpSpPr>
          <p:cxnSp>
            <p:nvCxnSpPr>
              <p:cNvPr id="8640" name="Google Shape;8640;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1" name="Google Shape;8641;p75"/>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8642" name="Google Shape;8642;p75"/>
            <p:cNvGrpSpPr/>
            <p:nvPr/>
          </p:nvGrpSpPr>
          <p:grpSpPr>
            <a:xfrm>
              <a:off x="4273350" y="2271969"/>
              <a:ext cx="1433821" cy="0"/>
              <a:chOff x="5224975" y="2962250"/>
              <a:chExt cx="1544400" cy="0"/>
            </a:xfrm>
          </p:grpSpPr>
          <p:cxnSp>
            <p:nvCxnSpPr>
              <p:cNvPr id="8643" name="Google Shape;8643;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4" name="Google Shape;8644;p75"/>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8645" name="Google Shape;8645;p75"/>
          <p:cNvGrpSpPr/>
          <p:nvPr/>
        </p:nvGrpSpPr>
        <p:grpSpPr>
          <a:xfrm>
            <a:off x="5677957" y="1292326"/>
            <a:ext cx="1907615" cy="991185"/>
            <a:chOff x="5159450" y="1919950"/>
            <a:chExt cx="1541050" cy="862500"/>
          </a:xfrm>
        </p:grpSpPr>
        <p:sp>
          <p:nvSpPr>
            <p:cNvPr id="8646" name="Google Shape;8646;p75"/>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sz="2400"/>
            </a:p>
          </p:txBody>
        </p:sp>
        <p:grpSp>
          <p:nvGrpSpPr>
            <p:cNvPr id="8647" name="Google Shape;8647;p75"/>
            <p:cNvGrpSpPr/>
            <p:nvPr/>
          </p:nvGrpSpPr>
          <p:grpSpPr>
            <a:xfrm>
              <a:off x="5159450" y="1919950"/>
              <a:ext cx="1541050" cy="862500"/>
              <a:chOff x="5159450" y="1919950"/>
              <a:chExt cx="1541050" cy="862500"/>
            </a:xfrm>
          </p:grpSpPr>
          <p:cxnSp>
            <p:nvCxnSpPr>
              <p:cNvPr id="8648" name="Google Shape;8648;p75"/>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8649" name="Google Shape;8649;p75"/>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8650" name="Google Shape;8650;p75"/>
          <p:cNvGrpSpPr/>
          <p:nvPr/>
        </p:nvGrpSpPr>
        <p:grpSpPr>
          <a:xfrm>
            <a:off x="5664775" y="2923429"/>
            <a:ext cx="1933979" cy="1402783"/>
            <a:chOff x="5230575" y="1554475"/>
            <a:chExt cx="2137150" cy="1550150"/>
          </a:xfrm>
        </p:grpSpPr>
        <p:sp>
          <p:nvSpPr>
            <p:cNvPr id="8651" name="Google Shape;8651;p75"/>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2" name="Google Shape;8652;p75"/>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3" name="Google Shape;8653;p75"/>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4" name="Google Shape;8654;p75"/>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5" name="Google Shape;8655;p75"/>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6" name="Google Shape;8656;p75"/>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7" name="Google Shape;8657;p75"/>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8" name="Google Shape;8658;p75"/>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9" name="Google Shape;8659;p75"/>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0" name="Google Shape;8660;p75"/>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1" name="Google Shape;8661;p75"/>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2" name="Google Shape;8662;p75"/>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3" name="Google Shape;8663;p75"/>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121900" tIns="121900" rIns="121900" bIns="121900" anchor="ctr" anchorCtr="0">
              <a:noAutofit/>
            </a:bodyPr>
            <a:lstStyle/>
            <a:p>
              <a:endParaRPr sz="2400"/>
            </a:p>
          </p:txBody>
        </p:sp>
      </p:grpSp>
      <p:grpSp>
        <p:nvGrpSpPr>
          <p:cNvPr id="8664" name="Google Shape;8664;p75"/>
          <p:cNvGrpSpPr/>
          <p:nvPr/>
        </p:nvGrpSpPr>
        <p:grpSpPr>
          <a:xfrm rot="10800000">
            <a:off x="5686842" y="4379681"/>
            <a:ext cx="1889844" cy="1183928"/>
            <a:chOff x="5645403" y="2920021"/>
            <a:chExt cx="2650800" cy="2180614"/>
          </a:xfrm>
        </p:grpSpPr>
        <p:sp>
          <p:nvSpPr>
            <p:cNvPr id="8665" name="Google Shape;8665;p75"/>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66" name="Google Shape;8666;p75"/>
            <p:cNvCxnSpPr>
              <a:stCxn id="8665"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8667" name="Google Shape;8667;p75"/>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68" name="Google Shape;8668;p75"/>
            <p:cNvCxnSpPr>
              <a:endCxn id="8667"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8669" name="Google Shape;8669;p75"/>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70" name="Google Shape;8670;p75"/>
            <p:cNvCxnSpPr>
              <a:stCxn id="8669"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8671" name="Google Shape;8671;p75"/>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72" name="Google Shape;8672;p75"/>
            <p:cNvCxnSpPr>
              <a:endCxn id="8671"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8673" name="Google Shape;8673;p75"/>
          <p:cNvGrpSpPr/>
          <p:nvPr/>
        </p:nvGrpSpPr>
        <p:grpSpPr>
          <a:xfrm>
            <a:off x="9820655" y="2917489"/>
            <a:ext cx="1428991" cy="1362105"/>
            <a:chOff x="7189833" y="2022667"/>
            <a:chExt cx="1251159" cy="1192597"/>
          </a:xfrm>
        </p:grpSpPr>
        <p:sp>
          <p:nvSpPr>
            <p:cNvPr id="8674" name="Google Shape;8674;p75"/>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75" name="Google Shape;8675;p75"/>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76" name="Google Shape;8676;p75"/>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77" name="Google Shape;8677;p75"/>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78" name="Google Shape;8678;p75"/>
          <p:cNvGrpSpPr/>
          <p:nvPr/>
        </p:nvGrpSpPr>
        <p:grpSpPr>
          <a:xfrm>
            <a:off x="942349" y="3486031"/>
            <a:ext cx="2260499" cy="2081116"/>
            <a:chOff x="727421" y="2828315"/>
            <a:chExt cx="1695374" cy="1560837"/>
          </a:xfrm>
        </p:grpSpPr>
        <p:grpSp>
          <p:nvGrpSpPr>
            <p:cNvPr id="8679" name="Google Shape;8679;p75"/>
            <p:cNvGrpSpPr/>
            <p:nvPr/>
          </p:nvGrpSpPr>
          <p:grpSpPr>
            <a:xfrm>
              <a:off x="819108" y="2882501"/>
              <a:ext cx="103104" cy="1426186"/>
              <a:chOff x="4674013" y="3100904"/>
              <a:chExt cx="122758" cy="1698043"/>
            </a:xfrm>
          </p:grpSpPr>
          <p:sp>
            <p:nvSpPr>
              <p:cNvPr id="8680" name="Google Shape;8680;p75"/>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1" name="Google Shape;8681;p75"/>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2" name="Google Shape;8682;p75"/>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3" name="Google Shape;8683;p75"/>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4" name="Google Shape;8684;p75"/>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5" name="Google Shape;8685;p75"/>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6" name="Google Shape;8686;p75"/>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87" name="Google Shape;8687;p75"/>
            <p:cNvGrpSpPr/>
            <p:nvPr/>
          </p:nvGrpSpPr>
          <p:grpSpPr>
            <a:xfrm>
              <a:off x="1062475" y="2882501"/>
              <a:ext cx="103104" cy="1426186"/>
              <a:chOff x="4940438" y="3100904"/>
              <a:chExt cx="122758" cy="1698043"/>
            </a:xfrm>
          </p:grpSpPr>
          <p:sp>
            <p:nvSpPr>
              <p:cNvPr id="8688" name="Google Shape;8688;p75"/>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9" name="Google Shape;8689;p75"/>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0" name="Google Shape;8690;p75"/>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1" name="Google Shape;8691;p75"/>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2" name="Google Shape;8692;p75"/>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3" name="Google Shape;8693;p75"/>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4" name="Google Shape;8694;p75"/>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95" name="Google Shape;8695;p75"/>
            <p:cNvGrpSpPr/>
            <p:nvPr/>
          </p:nvGrpSpPr>
          <p:grpSpPr>
            <a:xfrm>
              <a:off x="1299324" y="2882501"/>
              <a:ext cx="103104" cy="1426186"/>
              <a:chOff x="5206863" y="3100904"/>
              <a:chExt cx="122758" cy="1698043"/>
            </a:xfrm>
          </p:grpSpPr>
          <p:sp>
            <p:nvSpPr>
              <p:cNvPr id="8696" name="Google Shape;8696;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7" name="Google Shape;8697;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8" name="Google Shape;8698;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9" name="Google Shape;8699;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0" name="Google Shape;8700;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1" name="Google Shape;8701;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2" name="Google Shape;8702;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03" name="Google Shape;8703;p75"/>
            <p:cNvGrpSpPr/>
            <p:nvPr/>
          </p:nvGrpSpPr>
          <p:grpSpPr>
            <a:xfrm>
              <a:off x="1786057" y="2882501"/>
              <a:ext cx="103104" cy="1426186"/>
              <a:chOff x="6006138" y="3143629"/>
              <a:chExt cx="122758" cy="1698043"/>
            </a:xfrm>
          </p:grpSpPr>
          <p:sp>
            <p:nvSpPr>
              <p:cNvPr id="8704" name="Google Shape;8704;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5" name="Google Shape;8705;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6" name="Google Shape;8706;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7" name="Google Shape;8707;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8" name="Google Shape;8708;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9" name="Google Shape;8709;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0" name="Google Shape;8710;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11" name="Google Shape;8711;p75"/>
            <p:cNvGrpSpPr/>
            <p:nvPr/>
          </p:nvGrpSpPr>
          <p:grpSpPr>
            <a:xfrm>
              <a:off x="2029422" y="2882501"/>
              <a:ext cx="103104" cy="1426186"/>
              <a:chOff x="6805413" y="3100904"/>
              <a:chExt cx="122758" cy="1698043"/>
            </a:xfrm>
          </p:grpSpPr>
          <p:sp>
            <p:nvSpPr>
              <p:cNvPr id="8712" name="Google Shape;8712;p75"/>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3" name="Google Shape;8713;p75"/>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4" name="Google Shape;8714;p75"/>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5" name="Google Shape;8715;p75"/>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6" name="Google Shape;8716;p75"/>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7" name="Google Shape;8717;p75"/>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8" name="Google Shape;8718;p75"/>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19" name="Google Shape;8719;p75"/>
            <p:cNvGrpSpPr/>
            <p:nvPr/>
          </p:nvGrpSpPr>
          <p:grpSpPr>
            <a:xfrm>
              <a:off x="727421" y="2828315"/>
              <a:ext cx="1695374" cy="1560837"/>
              <a:chOff x="734799" y="2782450"/>
              <a:chExt cx="1571100" cy="1577400"/>
            </a:xfrm>
          </p:grpSpPr>
          <p:cxnSp>
            <p:nvCxnSpPr>
              <p:cNvPr id="8720" name="Google Shape;8720;p75"/>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8721" name="Google Shape;8721;p75"/>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8722" name="Google Shape;8722;p75"/>
            <p:cNvGrpSpPr/>
            <p:nvPr/>
          </p:nvGrpSpPr>
          <p:grpSpPr>
            <a:xfrm>
              <a:off x="2272795" y="2882501"/>
              <a:ext cx="103104" cy="1426186"/>
              <a:chOff x="5206863" y="3100904"/>
              <a:chExt cx="122758" cy="1698043"/>
            </a:xfrm>
          </p:grpSpPr>
          <p:sp>
            <p:nvSpPr>
              <p:cNvPr id="8723" name="Google Shape;8723;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4" name="Google Shape;8724;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5" name="Google Shape;8725;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6" name="Google Shape;8726;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7" name="Google Shape;8727;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8" name="Google Shape;8728;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9" name="Google Shape;8729;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30" name="Google Shape;8730;p75"/>
            <p:cNvGrpSpPr/>
            <p:nvPr/>
          </p:nvGrpSpPr>
          <p:grpSpPr>
            <a:xfrm>
              <a:off x="1542694" y="2882501"/>
              <a:ext cx="103104" cy="1426186"/>
              <a:chOff x="6006138" y="3143629"/>
              <a:chExt cx="122758" cy="1698043"/>
            </a:xfrm>
          </p:grpSpPr>
          <p:sp>
            <p:nvSpPr>
              <p:cNvPr id="8731" name="Google Shape;8731;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32" name="Google Shape;8732;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33" name="Google Shape;8733;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4" name="Google Shape;8734;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5" name="Google Shape;8735;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6" name="Google Shape;8736;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7" name="Google Shape;8737;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grpSp>
      </p:grpSp>
      <p:grpSp>
        <p:nvGrpSpPr>
          <p:cNvPr id="8738" name="Google Shape;8738;p75"/>
          <p:cNvGrpSpPr/>
          <p:nvPr/>
        </p:nvGrpSpPr>
        <p:grpSpPr>
          <a:xfrm>
            <a:off x="7887122" y="2922793"/>
            <a:ext cx="1664724" cy="1367092"/>
            <a:chOff x="5183758" y="1210600"/>
            <a:chExt cx="3605380" cy="2960783"/>
          </a:xfrm>
        </p:grpSpPr>
        <p:sp>
          <p:nvSpPr>
            <p:cNvPr id="8739" name="Google Shape;8739;p75"/>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40" name="Google Shape;8740;p75"/>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41" name="Google Shape;8741;p75"/>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42" name="Google Shape;8742;p75"/>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43" name="Google Shape;8743;p75"/>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8744" name="Google Shape;8744;p75"/>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8745" name="Google Shape;8745;p75"/>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8746" name="Google Shape;8746;p75"/>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8747" name="Google Shape;8747;p75"/>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48" name="Google Shape;8748;p75"/>
          <p:cNvGrpSpPr/>
          <p:nvPr/>
        </p:nvGrpSpPr>
        <p:grpSpPr>
          <a:xfrm>
            <a:off x="7696538" y="4440548"/>
            <a:ext cx="3553108" cy="1124587"/>
            <a:chOff x="5916567" y="1099697"/>
            <a:chExt cx="2556683" cy="809211"/>
          </a:xfrm>
        </p:grpSpPr>
        <p:sp>
          <p:nvSpPr>
            <p:cNvPr id="8749" name="Google Shape;8749;p75"/>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0" name="Google Shape;8750;p75"/>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1" name="Google Shape;8751;p75"/>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2" name="Google Shape;8752;p75"/>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3" name="Google Shape;8753;p75"/>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4" name="Google Shape;8754;p75"/>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5" name="Google Shape;8755;p75"/>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6" name="Google Shape;8756;p75"/>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57" name="Google Shape;8757;p75"/>
          <p:cNvGrpSpPr/>
          <p:nvPr/>
        </p:nvGrpSpPr>
        <p:grpSpPr>
          <a:xfrm>
            <a:off x="7839925" y="1305693"/>
            <a:ext cx="1733135" cy="1364451"/>
            <a:chOff x="5900602" y="1193063"/>
            <a:chExt cx="1299851" cy="1023338"/>
          </a:xfrm>
        </p:grpSpPr>
        <p:grpSp>
          <p:nvGrpSpPr>
            <p:cNvPr id="8758" name="Google Shape;8758;p75"/>
            <p:cNvGrpSpPr/>
            <p:nvPr/>
          </p:nvGrpSpPr>
          <p:grpSpPr>
            <a:xfrm>
              <a:off x="6743564" y="1193063"/>
              <a:ext cx="456889" cy="700379"/>
              <a:chOff x="6743564" y="1193063"/>
              <a:chExt cx="456889" cy="700379"/>
            </a:xfrm>
          </p:grpSpPr>
          <p:grpSp>
            <p:nvGrpSpPr>
              <p:cNvPr id="8759" name="Google Shape;8759;p75"/>
              <p:cNvGrpSpPr/>
              <p:nvPr/>
            </p:nvGrpSpPr>
            <p:grpSpPr>
              <a:xfrm>
                <a:off x="6743564" y="1690731"/>
                <a:ext cx="214402" cy="202710"/>
                <a:chOff x="6743564" y="1690731"/>
                <a:chExt cx="214402" cy="202710"/>
              </a:xfrm>
            </p:grpSpPr>
            <p:sp>
              <p:nvSpPr>
                <p:cNvPr id="8760" name="Google Shape;8760;p75"/>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61" name="Google Shape;8761;p75"/>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62" name="Google Shape;8762;p75"/>
              <p:cNvGrpSpPr/>
              <p:nvPr/>
            </p:nvGrpSpPr>
            <p:grpSpPr>
              <a:xfrm>
                <a:off x="6915505" y="1193063"/>
                <a:ext cx="284947" cy="589637"/>
                <a:chOff x="6915505" y="1193063"/>
                <a:chExt cx="284947" cy="589637"/>
              </a:xfrm>
            </p:grpSpPr>
            <p:sp>
              <p:nvSpPr>
                <p:cNvPr id="8763" name="Google Shape;8763;p75"/>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64" name="Google Shape;8764;p75"/>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8765" name="Google Shape;8765;p75"/>
            <p:cNvGrpSpPr/>
            <p:nvPr/>
          </p:nvGrpSpPr>
          <p:grpSpPr>
            <a:xfrm>
              <a:off x="6520337" y="1193063"/>
              <a:ext cx="341815" cy="801589"/>
              <a:chOff x="6520337" y="1193063"/>
              <a:chExt cx="341815" cy="801589"/>
            </a:xfrm>
          </p:grpSpPr>
          <p:grpSp>
            <p:nvGrpSpPr>
              <p:cNvPr id="8766" name="Google Shape;8766;p75"/>
              <p:cNvGrpSpPr/>
              <p:nvPr/>
            </p:nvGrpSpPr>
            <p:grpSpPr>
              <a:xfrm>
                <a:off x="6520337" y="1589527"/>
                <a:ext cx="213950" cy="405125"/>
                <a:chOff x="6520337" y="1589527"/>
                <a:chExt cx="213950" cy="405125"/>
              </a:xfrm>
            </p:grpSpPr>
            <p:sp>
              <p:nvSpPr>
                <p:cNvPr id="8767" name="Google Shape;8767;p75"/>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68" name="Google Shape;8768;p75"/>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69" name="Google Shape;8769;p75"/>
              <p:cNvGrpSpPr/>
              <p:nvPr/>
            </p:nvGrpSpPr>
            <p:grpSpPr>
              <a:xfrm>
                <a:off x="6577204" y="1193063"/>
                <a:ext cx="284947" cy="453562"/>
                <a:chOff x="6577204" y="1193063"/>
                <a:chExt cx="284947" cy="453562"/>
              </a:xfrm>
            </p:grpSpPr>
            <p:sp>
              <p:nvSpPr>
                <p:cNvPr id="8770" name="Google Shape;8770;p75"/>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71" name="Google Shape;8771;p75"/>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8772" name="Google Shape;8772;p75"/>
            <p:cNvGrpSpPr/>
            <p:nvPr/>
          </p:nvGrpSpPr>
          <p:grpSpPr>
            <a:xfrm>
              <a:off x="6238903" y="1193063"/>
              <a:ext cx="300475" cy="901782"/>
              <a:chOff x="6238903" y="1193063"/>
              <a:chExt cx="300475" cy="901782"/>
            </a:xfrm>
          </p:grpSpPr>
          <p:grpSp>
            <p:nvGrpSpPr>
              <p:cNvPr id="8773" name="Google Shape;8773;p75"/>
              <p:cNvGrpSpPr/>
              <p:nvPr/>
            </p:nvGrpSpPr>
            <p:grpSpPr>
              <a:xfrm>
                <a:off x="6290865" y="1489315"/>
                <a:ext cx="248514" cy="605530"/>
                <a:chOff x="6290865" y="1489315"/>
                <a:chExt cx="248514" cy="605530"/>
              </a:xfrm>
            </p:grpSpPr>
            <p:sp>
              <p:nvSpPr>
                <p:cNvPr id="8774" name="Google Shape;8774;p75"/>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75" name="Google Shape;8775;p75"/>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76" name="Google Shape;8776;p75"/>
              <p:cNvGrpSpPr/>
              <p:nvPr/>
            </p:nvGrpSpPr>
            <p:grpSpPr>
              <a:xfrm>
                <a:off x="6238903" y="1193063"/>
                <a:ext cx="284947" cy="327512"/>
                <a:chOff x="6238903" y="1193063"/>
                <a:chExt cx="284947" cy="327512"/>
              </a:xfrm>
            </p:grpSpPr>
            <p:sp>
              <p:nvSpPr>
                <p:cNvPr id="8777" name="Google Shape;8777;p75"/>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78" name="Google Shape;8778;p75"/>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8779" name="Google Shape;8779;p75"/>
            <p:cNvGrpSpPr/>
            <p:nvPr/>
          </p:nvGrpSpPr>
          <p:grpSpPr>
            <a:xfrm>
              <a:off x="5900602" y="1193063"/>
              <a:ext cx="444345" cy="1023338"/>
              <a:chOff x="5900602" y="1193063"/>
              <a:chExt cx="444345" cy="1023338"/>
            </a:xfrm>
          </p:grpSpPr>
          <p:grpSp>
            <p:nvGrpSpPr>
              <p:cNvPr id="8780" name="Google Shape;8780;p75"/>
              <p:cNvGrpSpPr/>
              <p:nvPr/>
            </p:nvGrpSpPr>
            <p:grpSpPr>
              <a:xfrm>
                <a:off x="6046501" y="1367785"/>
                <a:ext cx="298446" cy="848616"/>
                <a:chOff x="6046501" y="1367785"/>
                <a:chExt cx="298446" cy="848616"/>
              </a:xfrm>
            </p:grpSpPr>
            <p:sp>
              <p:nvSpPr>
                <p:cNvPr id="8781" name="Google Shape;8781;p75"/>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82" name="Google Shape;8782;p75"/>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83" name="Google Shape;8783;p75"/>
              <p:cNvGrpSpPr/>
              <p:nvPr/>
            </p:nvGrpSpPr>
            <p:grpSpPr>
              <a:xfrm>
                <a:off x="5900602" y="1193063"/>
                <a:ext cx="284947" cy="182312"/>
                <a:chOff x="5900602" y="1193063"/>
                <a:chExt cx="284947" cy="182312"/>
              </a:xfrm>
            </p:grpSpPr>
            <p:sp>
              <p:nvSpPr>
                <p:cNvPr id="8784" name="Google Shape;8784;p75"/>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85" name="Google Shape;8785;p75"/>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8786" name="Google Shape;8786;p75"/>
          <p:cNvGrpSpPr/>
          <p:nvPr/>
        </p:nvGrpSpPr>
        <p:grpSpPr>
          <a:xfrm>
            <a:off x="9623767" y="1305887"/>
            <a:ext cx="1625884" cy="1401820"/>
            <a:chOff x="7287122" y="1165658"/>
            <a:chExt cx="1219413" cy="1051365"/>
          </a:xfrm>
        </p:grpSpPr>
        <p:grpSp>
          <p:nvGrpSpPr>
            <p:cNvPr id="8787" name="Google Shape;8787;p75"/>
            <p:cNvGrpSpPr/>
            <p:nvPr/>
          </p:nvGrpSpPr>
          <p:grpSpPr>
            <a:xfrm>
              <a:off x="7287122" y="1969723"/>
              <a:ext cx="1219413" cy="247300"/>
              <a:chOff x="7287122" y="1969723"/>
              <a:chExt cx="1219413" cy="247300"/>
            </a:xfrm>
          </p:grpSpPr>
          <p:sp>
            <p:nvSpPr>
              <p:cNvPr id="8788" name="Google Shape;8788;p75"/>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789" name="Google Shape;8789;p75"/>
              <p:cNvGrpSpPr/>
              <p:nvPr/>
            </p:nvGrpSpPr>
            <p:grpSpPr>
              <a:xfrm>
                <a:off x="7287122" y="2063892"/>
                <a:ext cx="1151753" cy="73428"/>
                <a:chOff x="7287122" y="2063892"/>
                <a:chExt cx="1151753" cy="73428"/>
              </a:xfrm>
            </p:grpSpPr>
            <p:sp>
              <p:nvSpPr>
                <p:cNvPr id="8790" name="Google Shape;8790;p75"/>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91" name="Google Shape;8791;p75"/>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8792" name="Google Shape;8792;p75"/>
            <p:cNvGrpSpPr/>
            <p:nvPr/>
          </p:nvGrpSpPr>
          <p:grpSpPr>
            <a:xfrm>
              <a:off x="7287122" y="1712201"/>
              <a:ext cx="1219403" cy="246767"/>
              <a:chOff x="7287122" y="1712201"/>
              <a:chExt cx="1219403" cy="246767"/>
            </a:xfrm>
          </p:grpSpPr>
          <p:sp>
            <p:nvSpPr>
              <p:cNvPr id="8793" name="Google Shape;8793;p75"/>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794" name="Google Shape;8794;p75"/>
              <p:cNvGrpSpPr/>
              <p:nvPr/>
            </p:nvGrpSpPr>
            <p:grpSpPr>
              <a:xfrm>
                <a:off x="7287122" y="1842861"/>
                <a:ext cx="1005303" cy="73419"/>
                <a:chOff x="7287122" y="1842861"/>
                <a:chExt cx="1005303" cy="73419"/>
              </a:xfrm>
            </p:grpSpPr>
            <p:sp>
              <p:nvSpPr>
                <p:cNvPr id="8795" name="Google Shape;8795;p75"/>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96" name="Google Shape;8796;p75"/>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8797" name="Google Shape;8797;p75"/>
            <p:cNvGrpSpPr/>
            <p:nvPr/>
          </p:nvGrpSpPr>
          <p:grpSpPr>
            <a:xfrm>
              <a:off x="7287122" y="1447520"/>
              <a:ext cx="1219403" cy="286667"/>
              <a:chOff x="7287122" y="1447520"/>
              <a:chExt cx="1219403" cy="286667"/>
            </a:xfrm>
          </p:grpSpPr>
          <p:sp>
            <p:nvSpPr>
              <p:cNvPr id="8798" name="Google Shape;8798;p75"/>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799" name="Google Shape;8799;p75"/>
              <p:cNvGrpSpPr/>
              <p:nvPr/>
            </p:nvGrpSpPr>
            <p:grpSpPr>
              <a:xfrm>
                <a:off x="7287122" y="1581977"/>
                <a:ext cx="852803" cy="73428"/>
                <a:chOff x="7287122" y="1581977"/>
                <a:chExt cx="852803" cy="73428"/>
              </a:xfrm>
            </p:grpSpPr>
            <p:sp>
              <p:nvSpPr>
                <p:cNvPr id="8800" name="Google Shape;8800;p75"/>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801" name="Google Shape;8801;p75"/>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8802" name="Google Shape;8802;p75"/>
            <p:cNvGrpSpPr/>
            <p:nvPr/>
          </p:nvGrpSpPr>
          <p:grpSpPr>
            <a:xfrm>
              <a:off x="7287122" y="1165658"/>
              <a:ext cx="1219403" cy="344253"/>
              <a:chOff x="7287122" y="1165658"/>
              <a:chExt cx="1219403" cy="344253"/>
            </a:xfrm>
          </p:grpSpPr>
          <p:sp>
            <p:nvSpPr>
              <p:cNvPr id="8803" name="Google Shape;8803;p75"/>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804" name="Google Shape;8804;p75"/>
              <p:cNvGrpSpPr/>
              <p:nvPr/>
            </p:nvGrpSpPr>
            <p:grpSpPr>
              <a:xfrm>
                <a:off x="7287122" y="1341025"/>
                <a:ext cx="695703" cy="73419"/>
                <a:chOff x="7287122" y="1341025"/>
                <a:chExt cx="695703" cy="73419"/>
              </a:xfrm>
            </p:grpSpPr>
            <p:sp>
              <p:nvSpPr>
                <p:cNvPr id="8805" name="Google Shape;8805;p75"/>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806" name="Google Shape;8806;p75"/>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2" name="Google Shape;1529;p70">
            <a:extLst>
              <a:ext uri="{FF2B5EF4-FFF2-40B4-BE49-F238E27FC236}">
                <a16:creationId xmlns:a16="http://schemas.microsoft.com/office/drawing/2014/main" id="{5487E090-3726-A1D2-31C4-F2C099393C4A}"/>
              </a:ext>
            </a:extLst>
          </p:cNvPr>
          <p:cNvSpPr txBox="1">
            <a:spLocks/>
          </p:cNvSpPr>
          <p:nvPr/>
        </p:nvSpPr>
        <p:spPr>
          <a:xfrm>
            <a:off x="952592" y="399997"/>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667" dirty="0">
                <a:solidFill>
                  <a:schemeClr val="lt1"/>
                </a:solidFill>
                <a:cs typeface="B Nazanin" panose="00000700000000000000" pitchFamily="2" charset="-78"/>
              </a:rPr>
              <a:t>انواع نمودارهای خلاقانه:</a:t>
            </a:r>
            <a:endParaRPr lang="fa-IR" sz="2667"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กลุ่ม 5"/>
          <p:cNvGrpSpPr/>
          <p:nvPr/>
        </p:nvGrpSpPr>
        <p:grpSpPr>
          <a:xfrm>
            <a:off x="533401" y="910767"/>
            <a:ext cx="3086100" cy="3651311"/>
            <a:chOff x="884237" y="1516734"/>
            <a:chExt cx="6172200" cy="7302622"/>
          </a:xfrm>
        </p:grpSpPr>
        <p:grpSp>
          <p:nvGrpSpPr>
            <p:cNvPr id="5" name="กลุ่ม 4"/>
            <p:cNvGrpSpPr/>
            <p:nvPr/>
          </p:nvGrpSpPr>
          <p:grpSpPr>
            <a:xfrm>
              <a:off x="884237" y="1516734"/>
              <a:ext cx="5751224" cy="2902866"/>
              <a:chOff x="808037" y="1288134"/>
              <a:chExt cx="5751224" cy="2902866"/>
            </a:xfrm>
          </p:grpSpPr>
          <p:sp>
            <p:nvSpPr>
              <p:cNvPr id="494" name="TextBox 493"/>
              <p:cNvSpPr txBox="1"/>
              <p:nvPr/>
            </p:nvSpPr>
            <p:spPr>
              <a:xfrm>
                <a:off x="808037" y="1532660"/>
                <a:ext cx="3886200" cy="1538882"/>
              </a:xfrm>
              <a:prstGeom prst="rect">
                <a:avLst/>
              </a:prstGeom>
              <a:noFill/>
            </p:spPr>
            <p:txBody>
              <a:bodyPr wrap="square" rtlCol="0" anchor="t">
                <a:spAutoFit/>
              </a:bodyPr>
              <a:lstStyle/>
              <a:p>
                <a:pPr algn="r"/>
                <a:r>
                  <a:rPr lang="fa-IR" sz="4400" dirty="0">
                    <a:solidFill>
                      <a:schemeClr val="bg1"/>
                    </a:solidFill>
                    <a:latin typeface="Lato Black" pitchFamily="34" charset="0"/>
                    <a:ea typeface="Lato Black" pitchFamily="34" charset="0"/>
                    <a:cs typeface="Lato Black" pitchFamily="34" charset="0"/>
                  </a:rPr>
                  <a:t>نمادها</a:t>
                </a:r>
                <a:endParaRPr lang="en-US" sz="4400" dirty="0">
                  <a:solidFill>
                    <a:schemeClr val="bg1"/>
                  </a:solidFill>
                  <a:latin typeface="Lato Black" pitchFamily="34" charset="0"/>
                  <a:ea typeface="Lato Black" pitchFamily="34" charset="0"/>
                  <a:cs typeface="Lato Black" pitchFamily="34" charset="0"/>
                </a:endParaRPr>
              </a:p>
            </p:txBody>
          </p:sp>
          <p:grpSp>
            <p:nvGrpSpPr>
              <p:cNvPr id="18" name="กลุ่ม 17"/>
              <p:cNvGrpSpPr/>
              <p:nvPr/>
            </p:nvGrpSpPr>
            <p:grpSpPr>
              <a:xfrm>
                <a:off x="3656395" y="1288134"/>
                <a:ext cx="2902866" cy="2902866"/>
                <a:chOff x="13526171" y="7470804"/>
                <a:chExt cx="2902866" cy="2902866"/>
              </a:xfrm>
              <a:solidFill>
                <a:schemeClr val="tx1"/>
              </a:solidFill>
            </p:grpSpPr>
            <p:sp>
              <p:nvSpPr>
                <p:cNvPr id="498" name="Rectangle 35"/>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chemeClr val="bg1"/>
                    </a:solidFill>
                    <a:latin typeface="Open Sans Light"/>
                  </a:endParaRPr>
                </a:p>
              </p:txBody>
            </p:sp>
            <p:sp>
              <p:nvSpPr>
                <p:cNvPr id="499" name="Rectangle 35"/>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chemeClr val="bg1"/>
                    </a:solidFill>
                    <a:latin typeface="Open Sans Light"/>
                  </a:endParaRPr>
                </a:p>
              </p:txBody>
            </p:sp>
          </p:grpSp>
        </p:grpSp>
        <p:grpSp>
          <p:nvGrpSpPr>
            <p:cNvPr id="4" name="กลุ่ม 3"/>
            <p:cNvGrpSpPr/>
            <p:nvPr/>
          </p:nvGrpSpPr>
          <p:grpSpPr>
            <a:xfrm>
              <a:off x="1112837" y="6062993"/>
              <a:ext cx="5943600" cy="2756363"/>
              <a:chOff x="960437" y="4996193"/>
              <a:chExt cx="5943600" cy="2756363"/>
            </a:xfrm>
          </p:grpSpPr>
          <p:sp>
            <p:nvSpPr>
              <p:cNvPr id="273" name="Title 20"/>
              <p:cNvSpPr txBox="1">
                <a:spLocks/>
              </p:cNvSpPr>
              <p:nvPr/>
            </p:nvSpPr>
            <p:spPr bwMode="auto">
              <a:xfrm>
                <a:off x="960437" y="7080692"/>
                <a:ext cx="5943600" cy="671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27" tIns="60963" rIns="121927" bIns="60963"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1200" dirty="0">
                  <a:solidFill>
                    <a:schemeClr val="bg1"/>
                  </a:solidFill>
                  <a:latin typeface="Lato" pitchFamily="34" charset="0"/>
                  <a:ea typeface="Lato" pitchFamily="34" charset="0"/>
                  <a:cs typeface="B Nazanin" panose="00000700000000000000" pitchFamily="2" charset="-78"/>
                </a:endParaRPr>
              </a:p>
            </p:txBody>
          </p:sp>
          <p:sp>
            <p:nvSpPr>
              <p:cNvPr id="274" name="TextBox 273"/>
              <p:cNvSpPr txBox="1"/>
              <p:nvPr/>
            </p:nvSpPr>
            <p:spPr>
              <a:xfrm>
                <a:off x="1119403" y="4996193"/>
                <a:ext cx="5022024" cy="738664"/>
              </a:xfrm>
              <a:prstGeom prst="rect">
                <a:avLst/>
              </a:prstGeom>
              <a:noFill/>
            </p:spPr>
            <p:txBody>
              <a:bodyPr wrap="square" rtlCol="0">
                <a:spAutoFit/>
              </a:bodyPr>
              <a:lstStyle/>
              <a:p>
                <a:r>
                  <a:rPr lang="fa-IR" b="1" dirty="0">
                    <a:solidFill>
                      <a:schemeClr val="bg1"/>
                    </a:solidFill>
                    <a:latin typeface="Lato Black" charset="0"/>
                    <a:ea typeface="Lato Black" charset="0"/>
                    <a:cs typeface="Lato Black" charset="0"/>
                  </a:rPr>
                  <a:t>مجموعه آیکون های اجتماعی</a:t>
                </a:r>
                <a:endParaRPr lang="en-US" b="1" dirty="0">
                  <a:solidFill>
                    <a:schemeClr val="bg1"/>
                  </a:solidFill>
                  <a:latin typeface="Lato Black" charset="0"/>
                  <a:ea typeface="Lato Black" charset="0"/>
                  <a:cs typeface="Lato Black" charset="0"/>
                </a:endParaRPr>
              </a:p>
            </p:txBody>
          </p:sp>
        </p:grpSp>
      </p:grpSp>
      <p:grpSp>
        <p:nvGrpSpPr>
          <p:cNvPr id="661" name="กลุ่ม 660"/>
          <p:cNvGrpSpPr/>
          <p:nvPr/>
        </p:nvGrpSpPr>
        <p:grpSpPr>
          <a:xfrm>
            <a:off x="4914901" y="1052513"/>
            <a:ext cx="658019" cy="650875"/>
            <a:chOff x="9799638" y="2105025"/>
            <a:chExt cx="1316037" cy="1301750"/>
          </a:xfrm>
        </p:grpSpPr>
        <p:sp>
          <p:nvSpPr>
            <p:cNvPr id="12" name="Oval 6"/>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13" name="Freeform 7"/>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2" name="กลุ่ม 661"/>
          <p:cNvGrpSpPr/>
          <p:nvPr/>
        </p:nvGrpSpPr>
        <p:grpSpPr>
          <a:xfrm>
            <a:off x="5963445" y="1052513"/>
            <a:ext cx="658812" cy="650875"/>
            <a:chOff x="11896725" y="2105025"/>
            <a:chExt cx="1317625" cy="1301750"/>
          </a:xfrm>
        </p:grpSpPr>
        <p:sp>
          <p:nvSpPr>
            <p:cNvPr id="14" name="Oval 8"/>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15" name="Freeform 9"/>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6" name="กลุ่ม 2085"/>
          <p:cNvGrpSpPr/>
          <p:nvPr/>
        </p:nvGrpSpPr>
        <p:grpSpPr>
          <a:xfrm>
            <a:off x="7012781" y="3969545"/>
            <a:ext cx="658019" cy="658812"/>
            <a:chOff x="13995400" y="7939088"/>
            <a:chExt cx="1316037" cy="1317625"/>
          </a:xfrm>
        </p:grpSpPr>
        <p:sp>
          <p:nvSpPr>
            <p:cNvPr id="16" name="Oval 10"/>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 name="Freeform 11"/>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1" name="Freeform 12"/>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2" name="Freeform 13"/>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3" name="Freeform 14"/>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3" name="กลุ่ม 662"/>
          <p:cNvGrpSpPr/>
          <p:nvPr/>
        </p:nvGrpSpPr>
        <p:grpSpPr>
          <a:xfrm>
            <a:off x="7012781" y="1052513"/>
            <a:ext cx="658019" cy="650875"/>
            <a:chOff x="13995400" y="2105025"/>
            <a:chExt cx="1316037" cy="1301750"/>
          </a:xfrm>
        </p:grpSpPr>
        <p:sp>
          <p:nvSpPr>
            <p:cNvPr id="24" name="Oval 15"/>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 name="Freeform 16"/>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 name="Freeform 17"/>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4" name="กลุ่ม 663"/>
          <p:cNvGrpSpPr/>
          <p:nvPr/>
        </p:nvGrpSpPr>
        <p:grpSpPr>
          <a:xfrm>
            <a:off x="8061327" y="1052513"/>
            <a:ext cx="658812" cy="650875"/>
            <a:chOff x="16092488" y="2105025"/>
            <a:chExt cx="1317625" cy="1301750"/>
          </a:xfrm>
        </p:grpSpPr>
        <p:sp>
          <p:nvSpPr>
            <p:cNvPr id="27" name="Oval 18"/>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8" name="Freeform 19"/>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9" name="Freeform 20"/>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5" name="กลุ่ม 2084"/>
          <p:cNvGrpSpPr/>
          <p:nvPr/>
        </p:nvGrpSpPr>
        <p:grpSpPr>
          <a:xfrm>
            <a:off x="8061327" y="3969545"/>
            <a:ext cx="658812" cy="658812"/>
            <a:chOff x="16092488" y="7939088"/>
            <a:chExt cx="1317625" cy="1317625"/>
          </a:xfrm>
        </p:grpSpPr>
        <p:sp>
          <p:nvSpPr>
            <p:cNvPr id="30" name="Oval 21"/>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31" name="Freeform 22"/>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48" name="Freeform 23"/>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49" name="Freeform 24"/>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9" name="กลุ่ม 668"/>
          <p:cNvGrpSpPr/>
          <p:nvPr/>
        </p:nvGrpSpPr>
        <p:grpSpPr>
          <a:xfrm>
            <a:off x="8061327" y="2024858"/>
            <a:ext cx="658812" cy="658812"/>
            <a:chOff x="16092488" y="4049713"/>
            <a:chExt cx="1317625" cy="1317625"/>
          </a:xfrm>
        </p:grpSpPr>
        <p:sp>
          <p:nvSpPr>
            <p:cNvPr id="2051" name="Oval 25"/>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2" name="Freeform 26"/>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5" name="กลุ่ม 664"/>
          <p:cNvGrpSpPr/>
          <p:nvPr/>
        </p:nvGrpSpPr>
        <p:grpSpPr>
          <a:xfrm>
            <a:off x="9110663" y="1052513"/>
            <a:ext cx="658019" cy="650875"/>
            <a:chOff x="18191163" y="2105025"/>
            <a:chExt cx="1316037" cy="1301750"/>
          </a:xfrm>
        </p:grpSpPr>
        <p:sp>
          <p:nvSpPr>
            <p:cNvPr id="2053" name="Oval 27"/>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4" name="Freeform 28"/>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4" name="กลุ่ม 2083"/>
          <p:cNvGrpSpPr/>
          <p:nvPr/>
        </p:nvGrpSpPr>
        <p:grpSpPr>
          <a:xfrm>
            <a:off x="9110663" y="3969545"/>
            <a:ext cx="658019" cy="658812"/>
            <a:chOff x="18191163" y="7939088"/>
            <a:chExt cx="1316037" cy="1317625"/>
          </a:xfrm>
        </p:grpSpPr>
        <p:sp>
          <p:nvSpPr>
            <p:cNvPr id="2055" name="Oval 29"/>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6" name="Freeform 30"/>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7" name="Freeform 31"/>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8" name="Freeform 32"/>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9" name="Freeform 33"/>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0" name="Freeform 34"/>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0" name="กลุ่ม 2079"/>
          <p:cNvGrpSpPr/>
          <p:nvPr/>
        </p:nvGrpSpPr>
        <p:grpSpPr>
          <a:xfrm>
            <a:off x="5963445" y="2997201"/>
            <a:ext cx="658812" cy="658812"/>
            <a:chOff x="11896725" y="5994400"/>
            <a:chExt cx="1317625" cy="1317625"/>
          </a:xfrm>
        </p:grpSpPr>
        <p:sp>
          <p:nvSpPr>
            <p:cNvPr id="2061" name="Oval 35"/>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2" name="Freeform 36"/>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7" name="กลุ่ม 666"/>
          <p:cNvGrpSpPr/>
          <p:nvPr/>
        </p:nvGrpSpPr>
        <p:grpSpPr>
          <a:xfrm>
            <a:off x="5963445" y="2024858"/>
            <a:ext cx="658812" cy="658812"/>
            <a:chOff x="11896725" y="4049713"/>
            <a:chExt cx="1317625" cy="1317625"/>
          </a:xfrm>
        </p:grpSpPr>
        <p:sp>
          <p:nvSpPr>
            <p:cNvPr id="2063" name="Oval 37"/>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4" name="Freeform 38"/>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1" name="กลุ่ม 2080"/>
          <p:cNvGrpSpPr/>
          <p:nvPr/>
        </p:nvGrpSpPr>
        <p:grpSpPr>
          <a:xfrm>
            <a:off x="7012781" y="2997201"/>
            <a:ext cx="658019" cy="658812"/>
            <a:chOff x="13995400" y="5994400"/>
            <a:chExt cx="1316037" cy="1317625"/>
          </a:xfrm>
        </p:grpSpPr>
        <p:sp>
          <p:nvSpPr>
            <p:cNvPr id="2065" name="Oval 39"/>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6" name="Freeform 40"/>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8" name="กลุ่ม 2087"/>
          <p:cNvGrpSpPr/>
          <p:nvPr/>
        </p:nvGrpSpPr>
        <p:grpSpPr>
          <a:xfrm>
            <a:off x="4914901" y="3969545"/>
            <a:ext cx="658019" cy="658812"/>
            <a:chOff x="9799638" y="7939088"/>
            <a:chExt cx="1316037" cy="1317625"/>
          </a:xfrm>
        </p:grpSpPr>
        <p:sp>
          <p:nvSpPr>
            <p:cNvPr id="2067" name="Oval 41"/>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8" name="Freeform 42"/>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8" name="กลุ่ม 667"/>
          <p:cNvGrpSpPr/>
          <p:nvPr/>
        </p:nvGrpSpPr>
        <p:grpSpPr>
          <a:xfrm>
            <a:off x="7012781" y="2024858"/>
            <a:ext cx="658019" cy="658812"/>
            <a:chOff x="13995400" y="4049713"/>
            <a:chExt cx="1316037" cy="1317625"/>
          </a:xfrm>
        </p:grpSpPr>
        <p:sp>
          <p:nvSpPr>
            <p:cNvPr id="2069" name="Oval 43"/>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0" name="Freeform 44"/>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1" name="Freeform 45"/>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3" name="กลุ่ม 2082"/>
          <p:cNvGrpSpPr/>
          <p:nvPr/>
        </p:nvGrpSpPr>
        <p:grpSpPr>
          <a:xfrm>
            <a:off x="9110663" y="2997201"/>
            <a:ext cx="658019" cy="658812"/>
            <a:chOff x="18191163" y="5994400"/>
            <a:chExt cx="1316037" cy="1317625"/>
          </a:xfrm>
        </p:grpSpPr>
        <p:sp>
          <p:nvSpPr>
            <p:cNvPr id="2072" name="Oval 46"/>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3" name="Freeform 47"/>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2" name="กลุ่ม 2081"/>
          <p:cNvGrpSpPr/>
          <p:nvPr/>
        </p:nvGrpSpPr>
        <p:grpSpPr>
          <a:xfrm>
            <a:off x="8061327" y="2997201"/>
            <a:ext cx="658812" cy="658812"/>
            <a:chOff x="16092488" y="5994400"/>
            <a:chExt cx="1317625" cy="1317625"/>
          </a:xfrm>
        </p:grpSpPr>
        <p:sp>
          <p:nvSpPr>
            <p:cNvPr id="2074" name="Oval 48"/>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5" name="Freeform 49"/>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7" name="กลุ่ม 2086"/>
          <p:cNvGrpSpPr/>
          <p:nvPr/>
        </p:nvGrpSpPr>
        <p:grpSpPr>
          <a:xfrm>
            <a:off x="5963445" y="3969545"/>
            <a:ext cx="658812" cy="658812"/>
            <a:chOff x="11896725" y="7939088"/>
            <a:chExt cx="1317625" cy="1317625"/>
          </a:xfrm>
        </p:grpSpPr>
        <p:sp>
          <p:nvSpPr>
            <p:cNvPr id="2076" name="Oval 50"/>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7" name="Oval 51"/>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8" name="Oval 52"/>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6" name="กลุ่ม 665"/>
          <p:cNvGrpSpPr/>
          <p:nvPr/>
        </p:nvGrpSpPr>
        <p:grpSpPr>
          <a:xfrm>
            <a:off x="4914901" y="2024858"/>
            <a:ext cx="658019" cy="658812"/>
            <a:chOff x="9799638" y="4049713"/>
            <a:chExt cx="1316037" cy="1317625"/>
          </a:xfrm>
        </p:grpSpPr>
        <p:sp>
          <p:nvSpPr>
            <p:cNvPr id="2079" name="Oval 53"/>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6" name="Freeform 54"/>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70" name="กลุ่ม 669"/>
          <p:cNvGrpSpPr/>
          <p:nvPr/>
        </p:nvGrpSpPr>
        <p:grpSpPr>
          <a:xfrm>
            <a:off x="9110663" y="2024858"/>
            <a:ext cx="658019" cy="658812"/>
            <a:chOff x="18191163" y="4049713"/>
            <a:chExt cx="1316037" cy="1317625"/>
          </a:xfrm>
        </p:grpSpPr>
        <p:sp>
          <p:nvSpPr>
            <p:cNvPr id="257" name="Oval 55"/>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8" name="Oval 56"/>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9" name="Freeform 57"/>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0" name="Freeform 58"/>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71" name="กลุ่ม 670"/>
          <p:cNvGrpSpPr/>
          <p:nvPr/>
        </p:nvGrpSpPr>
        <p:grpSpPr>
          <a:xfrm>
            <a:off x="4914901" y="2997201"/>
            <a:ext cx="658019" cy="658812"/>
            <a:chOff x="9799638" y="5994400"/>
            <a:chExt cx="1316037" cy="1317625"/>
          </a:xfrm>
        </p:grpSpPr>
        <p:sp>
          <p:nvSpPr>
            <p:cNvPr id="261" name="Oval 59"/>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2" name="Freeform 60"/>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1" name="กลุ่ม 2090"/>
          <p:cNvGrpSpPr/>
          <p:nvPr/>
        </p:nvGrpSpPr>
        <p:grpSpPr>
          <a:xfrm>
            <a:off x="7012781" y="4941889"/>
            <a:ext cx="658019" cy="658812"/>
            <a:chOff x="13995400" y="9883775"/>
            <a:chExt cx="1316037" cy="1317625"/>
          </a:xfrm>
        </p:grpSpPr>
        <p:sp>
          <p:nvSpPr>
            <p:cNvPr id="263" name="Oval 61"/>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4" name="Freeform 62"/>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0" name="กลุ่ม 2089"/>
          <p:cNvGrpSpPr/>
          <p:nvPr/>
        </p:nvGrpSpPr>
        <p:grpSpPr>
          <a:xfrm>
            <a:off x="5963445" y="4941889"/>
            <a:ext cx="658812" cy="658812"/>
            <a:chOff x="11896725" y="9883775"/>
            <a:chExt cx="1317625" cy="1317625"/>
          </a:xfrm>
        </p:grpSpPr>
        <p:sp>
          <p:nvSpPr>
            <p:cNvPr id="265" name="Oval 63"/>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6" name="Freeform 64"/>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7" name="Freeform 65"/>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8" name="Freeform 66"/>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9" name="Freeform 67"/>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9" name="กลุ่ม 2088"/>
          <p:cNvGrpSpPr/>
          <p:nvPr/>
        </p:nvGrpSpPr>
        <p:grpSpPr>
          <a:xfrm>
            <a:off x="4914901" y="4941889"/>
            <a:ext cx="658019" cy="658812"/>
            <a:chOff x="9799638" y="9883775"/>
            <a:chExt cx="1316037" cy="1317625"/>
          </a:xfrm>
        </p:grpSpPr>
        <p:sp>
          <p:nvSpPr>
            <p:cNvPr id="270" name="Oval 68"/>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71" name="Freeform 69"/>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72" name="Freeform 70"/>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2" name="กลุ่ม 2091"/>
          <p:cNvGrpSpPr/>
          <p:nvPr/>
        </p:nvGrpSpPr>
        <p:grpSpPr>
          <a:xfrm>
            <a:off x="8061327" y="4941889"/>
            <a:ext cx="658812" cy="658812"/>
            <a:chOff x="16092488" y="9883775"/>
            <a:chExt cx="1317625" cy="1317625"/>
          </a:xfrm>
        </p:grpSpPr>
        <p:sp>
          <p:nvSpPr>
            <p:cNvPr id="275" name="Oval 71"/>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56" name="Freeform 72"/>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3" name="กลุ่ม 2092"/>
          <p:cNvGrpSpPr/>
          <p:nvPr/>
        </p:nvGrpSpPr>
        <p:grpSpPr>
          <a:xfrm>
            <a:off x="9110663" y="4941889"/>
            <a:ext cx="658019" cy="658812"/>
            <a:chOff x="18191163" y="9883775"/>
            <a:chExt cx="1316037" cy="1317625"/>
          </a:xfrm>
        </p:grpSpPr>
        <p:sp>
          <p:nvSpPr>
            <p:cNvPr id="657" name="Oval 73"/>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58" name="Freeform 74"/>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59" name="Freeform 75"/>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60" name="Freeform 76"/>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spTree>
    <p:extLst>
      <p:ext uri="{BB962C8B-B14F-4D97-AF65-F5344CB8AC3E}">
        <p14:creationId xmlns:p14="http://schemas.microsoft.com/office/powerpoint/2010/main" val="1985625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3549"/>
        <p:cNvGrpSpPr/>
        <p:nvPr/>
      </p:nvGrpSpPr>
      <p:grpSpPr>
        <a:xfrm>
          <a:off x="0" y="0"/>
          <a:ext cx="0" cy="0"/>
          <a:chOff x="0" y="0"/>
          <a:chExt cx="0" cy="0"/>
        </a:xfrm>
      </p:grpSpPr>
      <p:grpSp>
        <p:nvGrpSpPr>
          <p:cNvPr id="13550" name="Google Shape;13550;p26"/>
          <p:cNvGrpSpPr/>
          <p:nvPr/>
        </p:nvGrpSpPr>
        <p:grpSpPr>
          <a:xfrm>
            <a:off x="1403434" y="2354551"/>
            <a:ext cx="484567" cy="484567"/>
            <a:chOff x="6243125" y="3052825"/>
            <a:chExt cx="363425" cy="363425"/>
          </a:xfrm>
        </p:grpSpPr>
        <p:sp>
          <p:nvSpPr>
            <p:cNvPr id="13551" name="Google Shape;13551;p26"/>
            <p:cNvSpPr/>
            <p:nvPr/>
          </p:nvSpPr>
          <p:spPr>
            <a:xfrm>
              <a:off x="6243125" y="3052825"/>
              <a:ext cx="363425" cy="363425"/>
            </a:xfrm>
            <a:custGeom>
              <a:avLst/>
              <a:gdLst/>
              <a:ahLst/>
              <a:cxnLst/>
              <a:rect l="l" t="t" r="r" b="b"/>
              <a:pathLst>
                <a:path w="14537" h="14537" extrusionOk="0">
                  <a:moveTo>
                    <a:pt x="13673" y="556"/>
                  </a:moveTo>
                  <a:cubicBezTo>
                    <a:pt x="13827" y="556"/>
                    <a:pt x="13951" y="711"/>
                    <a:pt x="13951" y="865"/>
                  </a:cubicBezTo>
                  <a:lnTo>
                    <a:pt x="13951" y="10401"/>
                  </a:lnTo>
                  <a:lnTo>
                    <a:pt x="8550" y="10401"/>
                  </a:lnTo>
                  <a:cubicBezTo>
                    <a:pt x="8531" y="10399"/>
                    <a:pt x="8513" y="10397"/>
                    <a:pt x="8496" y="10397"/>
                  </a:cubicBezTo>
                  <a:cubicBezTo>
                    <a:pt x="8136" y="10397"/>
                    <a:pt x="8136" y="10961"/>
                    <a:pt x="8496" y="10961"/>
                  </a:cubicBezTo>
                  <a:cubicBezTo>
                    <a:pt x="8513" y="10961"/>
                    <a:pt x="8531" y="10960"/>
                    <a:pt x="8550" y="10957"/>
                  </a:cubicBezTo>
                  <a:lnTo>
                    <a:pt x="13951" y="10957"/>
                  </a:lnTo>
                  <a:lnTo>
                    <a:pt x="13951" y="11790"/>
                  </a:lnTo>
                  <a:cubicBezTo>
                    <a:pt x="13951" y="11975"/>
                    <a:pt x="13827" y="12099"/>
                    <a:pt x="13673" y="12099"/>
                  </a:cubicBezTo>
                  <a:lnTo>
                    <a:pt x="834" y="12099"/>
                  </a:lnTo>
                  <a:cubicBezTo>
                    <a:pt x="680" y="12099"/>
                    <a:pt x="556" y="11975"/>
                    <a:pt x="556" y="11821"/>
                  </a:cubicBezTo>
                  <a:lnTo>
                    <a:pt x="556" y="10957"/>
                  </a:lnTo>
                  <a:lnTo>
                    <a:pt x="5957" y="10957"/>
                  </a:lnTo>
                  <a:cubicBezTo>
                    <a:pt x="6297" y="10926"/>
                    <a:pt x="6297" y="10432"/>
                    <a:pt x="5957" y="10401"/>
                  </a:cubicBezTo>
                  <a:lnTo>
                    <a:pt x="556" y="10401"/>
                  </a:lnTo>
                  <a:lnTo>
                    <a:pt x="556" y="865"/>
                  </a:lnTo>
                  <a:cubicBezTo>
                    <a:pt x="556" y="711"/>
                    <a:pt x="680" y="556"/>
                    <a:pt x="834" y="556"/>
                  </a:cubicBezTo>
                  <a:close/>
                  <a:moveTo>
                    <a:pt x="8673" y="12685"/>
                  </a:moveTo>
                  <a:lnTo>
                    <a:pt x="8673" y="13981"/>
                  </a:lnTo>
                  <a:lnTo>
                    <a:pt x="5834" y="13981"/>
                  </a:lnTo>
                  <a:lnTo>
                    <a:pt x="5834" y="12685"/>
                  </a:lnTo>
                  <a:close/>
                  <a:moveTo>
                    <a:pt x="13673" y="1"/>
                  </a:moveTo>
                  <a:lnTo>
                    <a:pt x="13673" y="32"/>
                  </a:lnTo>
                  <a:lnTo>
                    <a:pt x="834" y="32"/>
                  </a:lnTo>
                  <a:cubicBezTo>
                    <a:pt x="371" y="32"/>
                    <a:pt x="1" y="402"/>
                    <a:pt x="1" y="865"/>
                  </a:cubicBezTo>
                  <a:lnTo>
                    <a:pt x="1" y="11821"/>
                  </a:lnTo>
                  <a:cubicBezTo>
                    <a:pt x="1" y="12284"/>
                    <a:pt x="371" y="12685"/>
                    <a:pt x="834" y="12685"/>
                  </a:cubicBezTo>
                  <a:lnTo>
                    <a:pt x="5278" y="12685"/>
                  </a:lnTo>
                  <a:lnTo>
                    <a:pt x="5278" y="13981"/>
                  </a:lnTo>
                  <a:lnTo>
                    <a:pt x="3859" y="13981"/>
                  </a:lnTo>
                  <a:cubicBezTo>
                    <a:pt x="3704" y="13981"/>
                    <a:pt x="3550" y="14105"/>
                    <a:pt x="3581" y="14259"/>
                  </a:cubicBezTo>
                  <a:cubicBezTo>
                    <a:pt x="3581" y="14413"/>
                    <a:pt x="3704" y="14537"/>
                    <a:pt x="3859" y="14537"/>
                  </a:cubicBezTo>
                  <a:lnTo>
                    <a:pt x="10648" y="14537"/>
                  </a:lnTo>
                  <a:cubicBezTo>
                    <a:pt x="10833" y="14537"/>
                    <a:pt x="10957" y="14413"/>
                    <a:pt x="10957" y="14259"/>
                  </a:cubicBezTo>
                  <a:cubicBezTo>
                    <a:pt x="10957" y="14105"/>
                    <a:pt x="10833" y="13981"/>
                    <a:pt x="10648" y="13981"/>
                  </a:cubicBezTo>
                  <a:lnTo>
                    <a:pt x="9260" y="13981"/>
                  </a:lnTo>
                  <a:lnTo>
                    <a:pt x="9260" y="12685"/>
                  </a:lnTo>
                  <a:lnTo>
                    <a:pt x="13673" y="12685"/>
                  </a:lnTo>
                  <a:cubicBezTo>
                    <a:pt x="14136" y="12685"/>
                    <a:pt x="14537" y="12284"/>
                    <a:pt x="14537" y="11821"/>
                  </a:cubicBezTo>
                  <a:lnTo>
                    <a:pt x="14537" y="865"/>
                  </a:lnTo>
                  <a:cubicBezTo>
                    <a:pt x="14537" y="371"/>
                    <a:pt x="14136" y="1"/>
                    <a:pt x="1367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52" name="Google Shape;13552;p26"/>
            <p:cNvSpPr/>
            <p:nvPr/>
          </p:nvSpPr>
          <p:spPr>
            <a:xfrm>
              <a:off x="6285575" y="3097575"/>
              <a:ext cx="277775" cy="78725"/>
            </a:xfrm>
            <a:custGeom>
              <a:avLst/>
              <a:gdLst/>
              <a:ahLst/>
              <a:cxnLst/>
              <a:rect l="l" t="t" r="r" b="b"/>
              <a:pathLst>
                <a:path w="11111" h="3149" extrusionOk="0">
                  <a:moveTo>
                    <a:pt x="10555" y="556"/>
                  </a:moveTo>
                  <a:lnTo>
                    <a:pt x="10555" y="2562"/>
                  </a:lnTo>
                  <a:lnTo>
                    <a:pt x="556" y="2562"/>
                  </a:lnTo>
                  <a:lnTo>
                    <a:pt x="556" y="556"/>
                  </a:lnTo>
                  <a:close/>
                  <a:moveTo>
                    <a:pt x="278" y="1"/>
                  </a:moveTo>
                  <a:cubicBezTo>
                    <a:pt x="124" y="1"/>
                    <a:pt x="0" y="124"/>
                    <a:pt x="0" y="279"/>
                  </a:cubicBezTo>
                  <a:lnTo>
                    <a:pt x="0" y="2871"/>
                  </a:lnTo>
                  <a:cubicBezTo>
                    <a:pt x="0" y="3025"/>
                    <a:pt x="124" y="3149"/>
                    <a:pt x="278" y="3149"/>
                  </a:cubicBezTo>
                  <a:lnTo>
                    <a:pt x="278" y="3118"/>
                  </a:lnTo>
                  <a:lnTo>
                    <a:pt x="10833" y="3118"/>
                  </a:lnTo>
                  <a:cubicBezTo>
                    <a:pt x="10987" y="3118"/>
                    <a:pt x="11111" y="2995"/>
                    <a:pt x="11111" y="2840"/>
                  </a:cubicBezTo>
                  <a:lnTo>
                    <a:pt x="11111" y="279"/>
                  </a:lnTo>
                  <a:cubicBezTo>
                    <a:pt x="11111" y="124"/>
                    <a:pt x="10987" y="1"/>
                    <a:pt x="1083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53" name="Google Shape;13553;p26"/>
            <p:cNvSpPr/>
            <p:nvPr/>
          </p:nvSpPr>
          <p:spPr>
            <a:xfrm>
              <a:off x="6285575" y="3204050"/>
              <a:ext cx="125000" cy="77950"/>
            </a:xfrm>
            <a:custGeom>
              <a:avLst/>
              <a:gdLst/>
              <a:ahLst/>
              <a:cxnLst/>
              <a:rect l="l" t="t" r="r" b="b"/>
              <a:pathLst>
                <a:path w="5000" h="3118" extrusionOk="0">
                  <a:moveTo>
                    <a:pt x="4414" y="556"/>
                  </a:moveTo>
                  <a:lnTo>
                    <a:pt x="4414" y="2562"/>
                  </a:lnTo>
                  <a:lnTo>
                    <a:pt x="556" y="2562"/>
                  </a:lnTo>
                  <a:lnTo>
                    <a:pt x="556" y="556"/>
                  </a:lnTo>
                  <a:close/>
                  <a:moveTo>
                    <a:pt x="278" y="1"/>
                  </a:moveTo>
                  <a:cubicBezTo>
                    <a:pt x="124" y="1"/>
                    <a:pt x="0" y="124"/>
                    <a:pt x="0" y="279"/>
                  </a:cubicBezTo>
                  <a:lnTo>
                    <a:pt x="0" y="2840"/>
                  </a:lnTo>
                  <a:cubicBezTo>
                    <a:pt x="0" y="2994"/>
                    <a:pt x="124" y="3118"/>
                    <a:pt x="278" y="3118"/>
                  </a:cubicBezTo>
                  <a:lnTo>
                    <a:pt x="4722" y="3118"/>
                  </a:lnTo>
                  <a:cubicBezTo>
                    <a:pt x="4877" y="3118"/>
                    <a:pt x="5000" y="2994"/>
                    <a:pt x="5000" y="2840"/>
                  </a:cubicBezTo>
                  <a:lnTo>
                    <a:pt x="5000" y="279"/>
                  </a:lnTo>
                  <a:cubicBezTo>
                    <a:pt x="5000" y="124"/>
                    <a:pt x="4877" y="1"/>
                    <a:pt x="472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54" name="Google Shape;13554;p26"/>
            <p:cNvSpPr/>
            <p:nvPr/>
          </p:nvSpPr>
          <p:spPr>
            <a:xfrm>
              <a:off x="6438350" y="3204050"/>
              <a:ext cx="125000" cy="77950"/>
            </a:xfrm>
            <a:custGeom>
              <a:avLst/>
              <a:gdLst/>
              <a:ahLst/>
              <a:cxnLst/>
              <a:rect l="l" t="t" r="r" b="b"/>
              <a:pathLst>
                <a:path w="5000" h="3118" extrusionOk="0">
                  <a:moveTo>
                    <a:pt x="4444" y="556"/>
                  </a:moveTo>
                  <a:lnTo>
                    <a:pt x="4444" y="2562"/>
                  </a:lnTo>
                  <a:lnTo>
                    <a:pt x="586" y="2562"/>
                  </a:lnTo>
                  <a:lnTo>
                    <a:pt x="586" y="556"/>
                  </a:lnTo>
                  <a:close/>
                  <a:moveTo>
                    <a:pt x="309" y="1"/>
                  </a:moveTo>
                  <a:cubicBezTo>
                    <a:pt x="154" y="1"/>
                    <a:pt x="0" y="124"/>
                    <a:pt x="0" y="279"/>
                  </a:cubicBezTo>
                  <a:lnTo>
                    <a:pt x="0" y="2840"/>
                  </a:lnTo>
                  <a:cubicBezTo>
                    <a:pt x="0" y="2994"/>
                    <a:pt x="154" y="3118"/>
                    <a:pt x="309" y="3118"/>
                  </a:cubicBezTo>
                  <a:lnTo>
                    <a:pt x="4722" y="3118"/>
                  </a:lnTo>
                  <a:cubicBezTo>
                    <a:pt x="4876" y="3118"/>
                    <a:pt x="5000" y="2994"/>
                    <a:pt x="5000" y="2840"/>
                  </a:cubicBezTo>
                  <a:lnTo>
                    <a:pt x="5000" y="279"/>
                  </a:lnTo>
                  <a:cubicBezTo>
                    <a:pt x="5000" y="124"/>
                    <a:pt x="4876" y="1"/>
                    <a:pt x="472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55" name="Google Shape;13555;p26"/>
            <p:cNvSpPr/>
            <p:nvPr/>
          </p:nvSpPr>
          <p:spPr>
            <a:xfrm>
              <a:off x="6416650" y="3312350"/>
              <a:ext cx="15625" cy="14125"/>
            </a:xfrm>
            <a:custGeom>
              <a:avLst/>
              <a:gdLst/>
              <a:ahLst/>
              <a:cxnLst/>
              <a:rect l="l" t="t" r="r" b="b"/>
              <a:pathLst>
                <a:path w="625" h="565" extrusionOk="0">
                  <a:moveTo>
                    <a:pt x="318" y="1"/>
                  </a:moveTo>
                  <a:cubicBezTo>
                    <a:pt x="160" y="1"/>
                    <a:pt x="0" y="121"/>
                    <a:pt x="35" y="329"/>
                  </a:cubicBezTo>
                  <a:cubicBezTo>
                    <a:pt x="62" y="491"/>
                    <a:pt x="184" y="565"/>
                    <a:pt x="307" y="565"/>
                  </a:cubicBezTo>
                  <a:cubicBezTo>
                    <a:pt x="465" y="565"/>
                    <a:pt x="625" y="444"/>
                    <a:pt x="590" y="236"/>
                  </a:cubicBezTo>
                  <a:cubicBezTo>
                    <a:pt x="563" y="74"/>
                    <a:pt x="441" y="1"/>
                    <a:pt x="31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556" name="Google Shape;13556;p26"/>
          <p:cNvGrpSpPr/>
          <p:nvPr/>
        </p:nvGrpSpPr>
        <p:grpSpPr>
          <a:xfrm>
            <a:off x="2271152" y="2354551"/>
            <a:ext cx="516433" cy="484567"/>
            <a:chOff x="5481625" y="3052825"/>
            <a:chExt cx="387325" cy="363425"/>
          </a:xfrm>
        </p:grpSpPr>
        <p:sp>
          <p:nvSpPr>
            <p:cNvPr id="13557" name="Google Shape;13557;p26"/>
            <p:cNvSpPr/>
            <p:nvPr/>
          </p:nvSpPr>
          <p:spPr>
            <a:xfrm>
              <a:off x="5650600" y="3095400"/>
              <a:ext cx="66375" cy="57000"/>
            </a:xfrm>
            <a:custGeom>
              <a:avLst/>
              <a:gdLst/>
              <a:ahLst/>
              <a:cxnLst/>
              <a:rect l="l" t="t" r="r" b="b"/>
              <a:pathLst>
                <a:path w="2655" h="2280" extrusionOk="0">
                  <a:moveTo>
                    <a:pt x="1142" y="582"/>
                  </a:moveTo>
                  <a:cubicBezTo>
                    <a:pt x="1636" y="582"/>
                    <a:pt x="1883" y="1168"/>
                    <a:pt x="1512" y="1538"/>
                  </a:cubicBezTo>
                  <a:cubicBezTo>
                    <a:pt x="1404" y="1657"/>
                    <a:pt x="1267" y="1709"/>
                    <a:pt x="1131" y="1709"/>
                  </a:cubicBezTo>
                  <a:cubicBezTo>
                    <a:pt x="841" y="1709"/>
                    <a:pt x="556" y="1473"/>
                    <a:pt x="556" y="1137"/>
                  </a:cubicBezTo>
                  <a:cubicBezTo>
                    <a:pt x="556" y="829"/>
                    <a:pt x="802" y="582"/>
                    <a:pt x="1142" y="582"/>
                  </a:cubicBezTo>
                  <a:close/>
                  <a:moveTo>
                    <a:pt x="1134" y="1"/>
                  </a:moveTo>
                  <a:cubicBezTo>
                    <a:pt x="549" y="1"/>
                    <a:pt x="0" y="449"/>
                    <a:pt x="0" y="1137"/>
                  </a:cubicBezTo>
                  <a:cubicBezTo>
                    <a:pt x="0" y="1754"/>
                    <a:pt x="494" y="2279"/>
                    <a:pt x="1142" y="2279"/>
                  </a:cubicBezTo>
                  <a:cubicBezTo>
                    <a:pt x="2130" y="2279"/>
                    <a:pt x="2654" y="1045"/>
                    <a:pt x="1944" y="335"/>
                  </a:cubicBezTo>
                  <a:cubicBezTo>
                    <a:pt x="1704" y="104"/>
                    <a:pt x="1415" y="1"/>
                    <a:pt x="11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58" name="Google Shape;13558;p26"/>
            <p:cNvSpPr/>
            <p:nvPr/>
          </p:nvSpPr>
          <p:spPr>
            <a:xfrm>
              <a:off x="5550300" y="3295250"/>
              <a:ext cx="66375" cy="56975"/>
            </a:xfrm>
            <a:custGeom>
              <a:avLst/>
              <a:gdLst/>
              <a:ahLst/>
              <a:cxnLst/>
              <a:rect l="l" t="t" r="r" b="b"/>
              <a:pathLst>
                <a:path w="2655" h="2279" extrusionOk="0">
                  <a:moveTo>
                    <a:pt x="1142" y="581"/>
                  </a:moveTo>
                  <a:cubicBezTo>
                    <a:pt x="1636" y="581"/>
                    <a:pt x="1913" y="1198"/>
                    <a:pt x="1543" y="1538"/>
                  </a:cubicBezTo>
                  <a:cubicBezTo>
                    <a:pt x="1421" y="1660"/>
                    <a:pt x="1272" y="1715"/>
                    <a:pt x="1127" y="1715"/>
                  </a:cubicBezTo>
                  <a:cubicBezTo>
                    <a:pt x="833" y="1715"/>
                    <a:pt x="556" y="1488"/>
                    <a:pt x="556" y="1136"/>
                  </a:cubicBezTo>
                  <a:cubicBezTo>
                    <a:pt x="556" y="828"/>
                    <a:pt x="833" y="581"/>
                    <a:pt x="1142" y="581"/>
                  </a:cubicBezTo>
                  <a:close/>
                  <a:moveTo>
                    <a:pt x="1147" y="0"/>
                  </a:moveTo>
                  <a:cubicBezTo>
                    <a:pt x="563" y="0"/>
                    <a:pt x="0" y="449"/>
                    <a:pt x="0" y="1136"/>
                  </a:cubicBezTo>
                  <a:cubicBezTo>
                    <a:pt x="0" y="1754"/>
                    <a:pt x="525" y="2278"/>
                    <a:pt x="1142" y="2278"/>
                  </a:cubicBezTo>
                  <a:cubicBezTo>
                    <a:pt x="2160" y="2278"/>
                    <a:pt x="2654" y="1044"/>
                    <a:pt x="1944" y="334"/>
                  </a:cubicBezTo>
                  <a:cubicBezTo>
                    <a:pt x="1714" y="104"/>
                    <a:pt x="1428" y="0"/>
                    <a:pt x="114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59" name="Google Shape;13559;p26"/>
            <p:cNvSpPr/>
            <p:nvPr/>
          </p:nvSpPr>
          <p:spPr>
            <a:xfrm>
              <a:off x="5481625" y="3059950"/>
              <a:ext cx="387325" cy="356300"/>
            </a:xfrm>
            <a:custGeom>
              <a:avLst/>
              <a:gdLst/>
              <a:ahLst/>
              <a:cxnLst/>
              <a:rect l="l" t="t" r="r" b="b"/>
              <a:pathLst>
                <a:path w="15493" h="14252" extrusionOk="0">
                  <a:moveTo>
                    <a:pt x="7901" y="4530"/>
                  </a:moveTo>
                  <a:cubicBezTo>
                    <a:pt x="8426" y="4530"/>
                    <a:pt x="8919" y="4870"/>
                    <a:pt x="9166" y="5364"/>
                  </a:cubicBezTo>
                  <a:cubicBezTo>
                    <a:pt x="8765" y="5580"/>
                    <a:pt x="8325" y="5688"/>
                    <a:pt x="7886" y="5688"/>
                  </a:cubicBezTo>
                  <a:cubicBezTo>
                    <a:pt x="7446" y="5688"/>
                    <a:pt x="7006" y="5580"/>
                    <a:pt x="6605" y="5364"/>
                  </a:cubicBezTo>
                  <a:cubicBezTo>
                    <a:pt x="6852" y="4870"/>
                    <a:pt x="7345" y="4530"/>
                    <a:pt x="7901" y="4530"/>
                  </a:cubicBezTo>
                  <a:close/>
                  <a:moveTo>
                    <a:pt x="3889" y="8296"/>
                  </a:moveTo>
                  <a:cubicBezTo>
                    <a:pt x="4630" y="8296"/>
                    <a:pt x="5339" y="8573"/>
                    <a:pt x="5833" y="9129"/>
                  </a:cubicBezTo>
                  <a:cubicBezTo>
                    <a:pt x="6882" y="10240"/>
                    <a:pt x="6790" y="12030"/>
                    <a:pt x="5648" y="13017"/>
                  </a:cubicBezTo>
                  <a:cubicBezTo>
                    <a:pt x="5262" y="12323"/>
                    <a:pt x="4568" y="11976"/>
                    <a:pt x="3877" y="11976"/>
                  </a:cubicBezTo>
                  <a:cubicBezTo>
                    <a:pt x="3187" y="11976"/>
                    <a:pt x="2500" y="12323"/>
                    <a:pt x="2130" y="13017"/>
                  </a:cubicBezTo>
                  <a:cubicBezTo>
                    <a:pt x="247" y="11382"/>
                    <a:pt x="1389" y="8296"/>
                    <a:pt x="3889" y="8296"/>
                  </a:cubicBezTo>
                  <a:close/>
                  <a:moveTo>
                    <a:pt x="11859" y="8306"/>
                  </a:moveTo>
                  <a:cubicBezTo>
                    <a:pt x="13233" y="8306"/>
                    <a:pt x="14546" y="9365"/>
                    <a:pt x="14567" y="10981"/>
                  </a:cubicBezTo>
                  <a:lnTo>
                    <a:pt x="14598" y="10981"/>
                  </a:lnTo>
                  <a:cubicBezTo>
                    <a:pt x="14567" y="11783"/>
                    <a:pt x="14228" y="12524"/>
                    <a:pt x="13641" y="13017"/>
                  </a:cubicBezTo>
                  <a:cubicBezTo>
                    <a:pt x="13271" y="12323"/>
                    <a:pt x="12584" y="11976"/>
                    <a:pt x="11894" y="11976"/>
                  </a:cubicBezTo>
                  <a:cubicBezTo>
                    <a:pt x="11203" y="11976"/>
                    <a:pt x="10509" y="12323"/>
                    <a:pt x="10123" y="13017"/>
                  </a:cubicBezTo>
                  <a:cubicBezTo>
                    <a:pt x="8950" y="12030"/>
                    <a:pt x="8889" y="10240"/>
                    <a:pt x="9938" y="9129"/>
                  </a:cubicBezTo>
                  <a:cubicBezTo>
                    <a:pt x="10496" y="8560"/>
                    <a:pt x="11185" y="8306"/>
                    <a:pt x="11859" y="8306"/>
                  </a:cubicBezTo>
                  <a:close/>
                  <a:moveTo>
                    <a:pt x="3904" y="12547"/>
                  </a:moveTo>
                  <a:cubicBezTo>
                    <a:pt x="4414" y="12547"/>
                    <a:pt x="4923" y="12817"/>
                    <a:pt x="5185" y="13357"/>
                  </a:cubicBezTo>
                  <a:cubicBezTo>
                    <a:pt x="4784" y="13573"/>
                    <a:pt x="4344" y="13681"/>
                    <a:pt x="3904" y="13681"/>
                  </a:cubicBezTo>
                  <a:cubicBezTo>
                    <a:pt x="3465" y="13681"/>
                    <a:pt x="3025" y="13573"/>
                    <a:pt x="2624" y="13357"/>
                  </a:cubicBezTo>
                  <a:cubicBezTo>
                    <a:pt x="2886" y="12817"/>
                    <a:pt x="3395" y="12547"/>
                    <a:pt x="3904" y="12547"/>
                  </a:cubicBezTo>
                  <a:close/>
                  <a:moveTo>
                    <a:pt x="11909" y="12547"/>
                  </a:moveTo>
                  <a:cubicBezTo>
                    <a:pt x="12422" y="12547"/>
                    <a:pt x="12931" y="12817"/>
                    <a:pt x="13178" y="13357"/>
                  </a:cubicBezTo>
                  <a:cubicBezTo>
                    <a:pt x="12777" y="13573"/>
                    <a:pt x="12337" y="13681"/>
                    <a:pt x="11898" y="13681"/>
                  </a:cubicBezTo>
                  <a:cubicBezTo>
                    <a:pt x="11458" y="13681"/>
                    <a:pt x="11018" y="13573"/>
                    <a:pt x="10617" y="13357"/>
                  </a:cubicBezTo>
                  <a:cubicBezTo>
                    <a:pt x="10879" y="12817"/>
                    <a:pt x="11396" y="12547"/>
                    <a:pt x="11909" y="12547"/>
                  </a:cubicBezTo>
                  <a:close/>
                  <a:moveTo>
                    <a:pt x="6621" y="0"/>
                  </a:moveTo>
                  <a:cubicBezTo>
                    <a:pt x="6583" y="0"/>
                    <a:pt x="6545" y="8"/>
                    <a:pt x="6512" y="25"/>
                  </a:cubicBezTo>
                  <a:cubicBezTo>
                    <a:pt x="3457" y="1413"/>
                    <a:pt x="4259" y="5950"/>
                    <a:pt x="7592" y="6228"/>
                  </a:cubicBezTo>
                  <a:lnTo>
                    <a:pt x="7592" y="7833"/>
                  </a:lnTo>
                  <a:lnTo>
                    <a:pt x="6111" y="8573"/>
                  </a:lnTo>
                  <a:cubicBezTo>
                    <a:pt x="5470" y="7991"/>
                    <a:pt x="4680" y="7716"/>
                    <a:pt x="3899" y="7716"/>
                  </a:cubicBezTo>
                  <a:cubicBezTo>
                    <a:pt x="2612" y="7716"/>
                    <a:pt x="1352" y="8463"/>
                    <a:pt x="834" y="9808"/>
                  </a:cubicBezTo>
                  <a:cubicBezTo>
                    <a:pt x="0" y="11937"/>
                    <a:pt x="1574" y="14252"/>
                    <a:pt x="3889" y="14252"/>
                  </a:cubicBezTo>
                  <a:cubicBezTo>
                    <a:pt x="5679" y="14252"/>
                    <a:pt x="7160" y="12801"/>
                    <a:pt x="7160" y="10981"/>
                  </a:cubicBezTo>
                  <a:cubicBezTo>
                    <a:pt x="7160" y="10271"/>
                    <a:pt x="6913" y="9592"/>
                    <a:pt x="6481" y="9005"/>
                  </a:cubicBezTo>
                  <a:lnTo>
                    <a:pt x="7901" y="8326"/>
                  </a:lnTo>
                  <a:lnTo>
                    <a:pt x="9290" y="9005"/>
                  </a:lnTo>
                  <a:cubicBezTo>
                    <a:pt x="8271" y="10425"/>
                    <a:pt x="8518" y="12400"/>
                    <a:pt x="9876" y="13480"/>
                  </a:cubicBezTo>
                  <a:cubicBezTo>
                    <a:pt x="10472" y="13954"/>
                    <a:pt x="11186" y="14184"/>
                    <a:pt x="11896" y="14184"/>
                  </a:cubicBezTo>
                  <a:cubicBezTo>
                    <a:pt x="12806" y="14184"/>
                    <a:pt x="13710" y="13807"/>
                    <a:pt x="14351" y="13079"/>
                  </a:cubicBezTo>
                  <a:cubicBezTo>
                    <a:pt x="15493" y="11783"/>
                    <a:pt x="15400" y="9808"/>
                    <a:pt x="14166" y="8604"/>
                  </a:cubicBezTo>
                  <a:cubicBezTo>
                    <a:pt x="13525" y="7995"/>
                    <a:pt x="12702" y="7686"/>
                    <a:pt x="11882" y="7686"/>
                  </a:cubicBezTo>
                  <a:cubicBezTo>
                    <a:pt x="11082" y="7686"/>
                    <a:pt x="10285" y="7979"/>
                    <a:pt x="9660" y="8573"/>
                  </a:cubicBezTo>
                  <a:lnTo>
                    <a:pt x="8179" y="7833"/>
                  </a:lnTo>
                  <a:lnTo>
                    <a:pt x="8179" y="6228"/>
                  </a:lnTo>
                  <a:cubicBezTo>
                    <a:pt x="11512" y="5950"/>
                    <a:pt x="12283" y="1413"/>
                    <a:pt x="9259" y="25"/>
                  </a:cubicBezTo>
                  <a:cubicBezTo>
                    <a:pt x="9218" y="8"/>
                    <a:pt x="9176" y="0"/>
                    <a:pt x="9136" y="0"/>
                  </a:cubicBezTo>
                  <a:cubicBezTo>
                    <a:pt x="9026" y="0"/>
                    <a:pt x="8925" y="58"/>
                    <a:pt x="8858" y="148"/>
                  </a:cubicBezTo>
                  <a:cubicBezTo>
                    <a:pt x="8796" y="302"/>
                    <a:pt x="8858" y="488"/>
                    <a:pt x="9012" y="549"/>
                  </a:cubicBezTo>
                  <a:cubicBezTo>
                    <a:pt x="10802" y="1383"/>
                    <a:pt x="11111" y="3759"/>
                    <a:pt x="9629" y="5055"/>
                  </a:cubicBezTo>
                  <a:cubicBezTo>
                    <a:pt x="9259" y="4345"/>
                    <a:pt x="8572" y="3990"/>
                    <a:pt x="7886" y="3990"/>
                  </a:cubicBezTo>
                  <a:cubicBezTo>
                    <a:pt x="7199" y="3990"/>
                    <a:pt x="6512" y="4345"/>
                    <a:pt x="6142" y="5055"/>
                  </a:cubicBezTo>
                  <a:cubicBezTo>
                    <a:pt x="4630" y="3759"/>
                    <a:pt x="4969" y="1383"/>
                    <a:pt x="6759" y="549"/>
                  </a:cubicBezTo>
                  <a:cubicBezTo>
                    <a:pt x="6913" y="488"/>
                    <a:pt x="6975" y="302"/>
                    <a:pt x="6882" y="148"/>
                  </a:cubicBezTo>
                  <a:cubicBezTo>
                    <a:pt x="6837" y="58"/>
                    <a:pt x="6726" y="0"/>
                    <a:pt x="662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60" name="Google Shape;13560;p26"/>
            <p:cNvSpPr/>
            <p:nvPr/>
          </p:nvSpPr>
          <p:spPr>
            <a:xfrm>
              <a:off x="5750125" y="3295250"/>
              <a:ext cx="66375" cy="56975"/>
            </a:xfrm>
            <a:custGeom>
              <a:avLst/>
              <a:gdLst/>
              <a:ahLst/>
              <a:cxnLst/>
              <a:rect l="l" t="t" r="r" b="b"/>
              <a:pathLst>
                <a:path w="2655" h="2279" extrusionOk="0">
                  <a:moveTo>
                    <a:pt x="1142" y="581"/>
                  </a:moveTo>
                  <a:cubicBezTo>
                    <a:pt x="1667" y="581"/>
                    <a:pt x="1914" y="1198"/>
                    <a:pt x="1543" y="1538"/>
                  </a:cubicBezTo>
                  <a:cubicBezTo>
                    <a:pt x="1431" y="1660"/>
                    <a:pt x="1289" y="1715"/>
                    <a:pt x="1149" y="1715"/>
                  </a:cubicBezTo>
                  <a:cubicBezTo>
                    <a:pt x="864" y="1715"/>
                    <a:pt x="587" y="1488"/>
                    <a:pt x="587" y="1136"/>
                  </a:cubicBezTo>
                  <a:cubicBezTo>
                    <a:pt x="587" y="828"/>
                    <a:pt x="833" y="581"/>
                    <a:pt x="1142" y="581"/>
                  </a:cubicBezTo>
                  <a:close/>
                  <a:moveTo>
                    <a:pt x="1148" y="0"/>
                  </a:moveTo>
                  <a:cubicBezTo>
                    <a:pt x="563" y="0"/>
                    <a:pt x="0" y="449"/>
                    <a:pt x="0" y="1136"/>
                  </a:cubicBezTo>
                  <a:cubicBezTo>
                    <a:pt x="0" y="1754"/>
                    <a:pt x="525" y="2278"/>
                    <a:pt x="1142" y="2278"/>
                  </a:cubicBezTo>
                  <a:cubicBezTo>
                    <a:pt x="2161" y="2278"/>
                    <a:pt x="2654" y="1044"/>
                    <a:pt x="1945" y="334"/>
                  </a:cubicBezTo>
                  <a:cubicBezTo>
                    <a:pt x="1714" y="104"/>
                    <a:pt x="1428" y="0"/>
                    <a:pt x="114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61" name="Google Shape;13561;p26"/>
            <p:cNvSpPr/>
            <p:nvPr/>
          </p:nvSpPr>
          <p:spPr>
            <a:xfrm>
              <a:off x="5669100" y="3052825"/>
              <a:ext cx="17000" cy="14425"/>
            </a:xfrm>
            <a:custGeom>
              <a:avLst/>
              <a:gdLst/>
              <a:ahLst/>
              <a:cxnLst/>
              <a:rect l="l" t="t" r="r" b="b"/>
              <a:pathLst>
                <a:path w="680" h="577" extrusionOk="0">
                  <a:moveTo>
                    <a:pt x="402" y="1"/>
                  </a:moveTo>
                  <a:cubicBezTo>
                    <a:pt x="124" y="1"/>
                    <a:pt x="1" y="310"/>
                    <a:pt x="186" y="495"/>
                  </a:cubicBezTo>
                  <a:cubicBezTo>
                    <a:pt x="243" y="552"/>
                    <a:pt x="311" y="576"/>
                    <a:pt x="379" y="576"/>
                  </a:cubicBezTo>
                  <a:cubicBezTo>
                    <a:pt x="531" y="576"/>
                    <a:pt x="680" y="450"/>
                    <a:pt x="680" y="279"/>
                  </a:cubicBezTo>
                  <a:cubicBezTo>
                    <a:pt x="680" y="124"/>
                    <a:pt x="556" y="1"/>
                    <a:pt x="40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562" name="Google Shape;13562;p26"/>
          <p:cNvGrpSpPr/>
          <p:nvPr/>
        </p:nvGrpSpPr>
        <p:grpSpPr>
          <a:xfrm>
            <a:off x="3310333" y="2354100"/>
            <a:ext cx="417200" cy="485467"/>
            <a:chOff x="2518100" y="3601800"/>
            <a:chExt cx="312900" cy="364100"/>
          </a:xfrm>
        </p:grpSpPr>
        <p:sp>
          <p:nvSpPr>
            <p:cNvPr id="13563" name="Google Shape;13563;p26"/>
            <p:cNvSpPr/>
            <p:nvPr/>
          </p:nvSpPr>
          <p:spPr>
            <a:xfrm>
              <a:off x="2560550" y="3734875"/>
              <a:ext cx="156650" cy="141725"/>
            </a:xfrm>
            <a:custGeom>
              <a:avLst/>
              <a:gdLst/>
              <a:ahLst/>
              <a:cxnLst/>
              <a:rect l="l" t="t" r="r" b="b"/>
              <a:pathLst>
                <a:path w="6266" h="5669" extrusionOk="0">
                  <a:moveTo>
                    <a:pt x="3426" y="556"/>
                  </a:moveTo>
                  <a:lnTo>
                    <a:pt x="3426" y="1698"/>
                  </a:lnTo>
                  <a:cubicBezTo>
                    <a:pt x="2531" y="1822"/>
                    <a:pt x="1852" y="2531"/>
                    <a:pt x="1729" y="3396"/>
                  </a:cubicBezTo>
                  <a:lnTo>
                    <a:pt x="587" y="3396"/>
                  </a:lnTo>
                  <a:lnTo>
                    <a:pt x="587" y="556"/>
                  </a:lnTo>
                  <a:close/>
                  <a:moveTo>
                    <a:pt x="3426" y="2285"/>
                  </a:moveTo>
                  <a:lnTo>
                    <a:pt x="3426" y="3396"/>
                  </a:lnTo>
                  <a:lnTo>
                    <a:pt x="2315" y="3396"/>
                  </a:lnTo>
                  <a:cubicBezTo>
                    <a:pt x="2407" y="2840"/>
                    <a:pt x="2870" y="2408"/>
                    <a:pt x="3426" y="2285"/>
                  </a:cubicBezTo>
                  <a:close/>
                  <a:moveTo>
                    <a:pt x="3981" y="2285"/>
                  </a:moveTo>
                  <a:cubicBezTo>
                    <a:pt x="4630" y="2408"/>
                    <a:pt x="5123" y="2994"/>
                    <a:pt x="5123" y="3673"/>
                  </a:cubicBezTo>
                  <a:cubicBezTo>
                    <a:pt x="5107" y="4588"/>
                    <a:pt x="4391" y="5081"/>
                    <a:pt x="3682" y="5081"/>
                  </a:cubicBezTo>
                  <a:cubicBezTo>
                    <a:pt x="3074" y="5081"/>
                    <a:pt x="2471" y="4720"/>
                    <a:pt x="2315" y="3951"/>
                  </a:cubicBezTo>
                  <a:lnTo>
                    <a:pt x="3704" y="3951"/>
                  </a:lnTo>
                  <a:cubicBezTo>
                    <a:pt x="3858" y="3951"/>
                    <a:pt x="3981" y="3828"/>
                    <a:pt x="3981" y="3673"/>
                  </a:cubicBezTo>
                  <a:lnTo>
                    <a:pt x="3981" y="2285"/>
                  </a:lnTo>
                  <a:close/>
                  <a:moveTo>
                    <a:pt x="309" y="1"/>
                  </a:moveTo>
                  <a:cubicBezTo>
                    <a:pt x="124" y="1"/>
                    <a:pt x="0" y="124"/>
                    <a:pt x="0" y="279"/>
                  </a:cubicBezTo>
                  <a:lnTo>
                    <a:pt x="0" y="3673"/>
                  </a:lnTo>
                  <a:cubicBezTo>
                    <a:pt x="0" y="3828"/>
                    <a:pt x="124" y="3951"/>
                    <a:pt x="309" y="3951"/>
                  </a:cubicBezTo>
                  <a:lnTo>
                    <a:pt x="1729" y="3951"/>
                  </a:lnTo>
                  <a:cubicBezTo>
                    <a:pt x="1890" y="5021"/>
                    <a:pt x="2791" y="5669"/>
                    <a:pt x="3715" y="5669"/>
                  </a:cubicBezTo>
                  <a:cubicBezTo>
                    <a:pt x="4203" y="5669"/>
                    <a:pt x="4698" y="5488"/>
                    <a:pt x="5092" y="5093"/>
                  </a:cubicBezTo>
                  <a:cubicBezTo>
                    <a:pt x="6265" y="3920"/>
                    <a:pt x="5586" y="1945"/>
                    <a:pt x="3981" y="1698"/>
                  </a:cubicBezTo>
                  <a:lnTo>
                    <a:pt x="3981" y="279"/>
                  </a:lnTo>
                  <a:cubicBezTo>
                    <a:pt x="3981" y="124"/>
                    <a:pt x="3858" y="1"/>
                    <a:pt x="370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64" name="Google Shape;13564;p26"/>
            <p:cNvSpPr/>
            <p:nvPr/>
          </p:nvSpPr>
          <p:spPr>
            <a:xfrm>
              <a:off x="2557900" y="3904525"/>
              <a:ext cx="144625" cy="14100"/>
            </a:xfrm>
            <a:custGeom>
              <a:avLst/>
              <a:gdLst/>
              <a:ahLst/>
              <a:cxnLst/>
              <a:rect l="l" t="t" r="r" b="b"/>
              <a:pathLst>
                <a:path w="5785" h="564" extrusionOk="0">
                  <a:moveTo>
                    <a:pt x="361" y="0"/>
                  </a:moveTo>
                  <a:cubicBezTo>
                    <a:pt x="1" y="0"/>
                    <a:pt x="1" y="564"/>
                    <a:pt x="361" y="564"/>
                  </a:cubicBezTo>
                  <a:cubicBezTo>
                    <a:pt x="378" y="564"/>
                    <a:pt x="396" y="563"/>
                    <a:pt x="415" y="560"/>
                  </a:cubicBezTo>
                  <a:lnTo>
                    <a:pt x="5507" y="560"/>
                  </a:lnTo>
                  <a:cubicBezTo>
                    <a:pt x="5661" y="560"/>
                    <a:pt x="5785" y="436"/>
                    <a:pt x="5785" y="282"/>
                  </a:cubicBezTo>
                  <a:cubicBezTo>
                    <a:pt x="5785" y="128"/>
                    <a:pt x="5661" y="4"/>
                    <a:pt x="5507" y="4"/>
                  </a:cubicBezTo>
                  <a:lnTo>
                    <a:pt x="415" y="4"/>
                  </a:lnTo>
                  <a:cubicBezTo>
                    <a:pt x="396" y="2"/>
                    <a:pt x="378" y="0"/>
                    <a:pt x="36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65" name="Google Shape;13565;p26"/>
            <p:cNvSpPr/>
            <p:nvPr/>
          </p:nvSpPr>
          <p:spPr>
            <a:xfrm>
              <a:off x="2772325" y="3669300"/>
              <a:ext cx="58675" cy="250000"/>
            </a:xfrm>
            <a:custGeom>
              <a:avLst/>
              <a:gdLst/>
              <a:ahLst/>
              <a:cxnLst/>
              <a:rect l="l" t="t" r="r" b="b"/>
              <a:pathLst>
                <a:path w="2347" h="10000" extrusionOk="0">
                  <a:moveTo>
                    <a:pt x="1189" y="587"/>
                  </a:moveTo>
                  <a:cubicBezTo>
                    <a:pt x="1498" y="587"/>
                    <a:pt x="1745" y="865"/>
                    <a:pt x="1745" y="1173"/>
                  </a:cubicBezTo>
                  <a:lnTo>
                    <a:pt x="1745" y="1729"/>
                  </a:lnTo>
                  <a:lnTo>
                    <a:pt x="634" y="1729"/>
                  </a:lnTo>
                  <a:lnTo>
                    <a:pt x="634" y="1204"/>
                  </a:lnTo>
                  <a:cubicBezTo>
                    <a:pt x="604" y="911"/>
                    <a:pt x="853" y="646"/>
                    <a:pt x="1142" y="646"/>
                  </a:cubicBezTo>
                  <a:cubicBezTo>
                    <a:pt x="1158" y="646"/>
                    <a:pt x="1173" y="647"/>
                    <a:pt x="1189" y="649"/>
                  </a:cubicBezTo>
                  <a:lnTo>
                    <a:pt x="1189" y="587"/>
                  </a:lnTo>
                  <a:close/>
                  <a:moveTo>
                    <a:pt x="1745" y="2315"/>
                  </a:moveTo>
                  <a:lnTo>
                    <a:pt x="1745" y="6852"/>
                  </a:lnTo>
                  <a:lnTo>
                    <a:pt x="634" y="6852"/>
                  </a:lnTo>
                  <a:lnTo>
                    <a:pt x="634" y="2315"/>
                  </a:lnTo>
                  <a:close/>
                  <a:moveTo>
                    <a:pt x="1652" y="7407"/>
                  </a:moveTo>
                  <a:lnTo>
                    <a:pt x="1189" y="8796"/>
                  </a:lnTo>
                  <a:lnTo>
                    <a:pt x="726" y="7407"/>
                  </a:lnTo>
                  <a:close/>
                  <a:moveTo>
                    <a:pt x="1174" y="1"/>
                  </a:moveTo>
                  <a:cubicBezTo>
                    <a:pt x="587" y="1"/>
                    <a:pt x="1" y="402"/>
                    <a:pt x="47" y="1204"/>
                  </a:cubicBezTo>
                  <a:lnTo>
                    <a:pt x="47" y="7160"/>
                  </a:lnTo>
                  <a:cubicBezTo>
                    <a:pt x="16" y="7191"/>
                    <a:pt x="16" y="7222"/>
                    <a:pt x="47" y="7253"/>
                  </a:cubicBezTo>
                  <a:lnTo>
                    <a:pt x="78" y="7253"/>
                  </a:lnTo>
                  <a:lnTo>
                    <a:pt x="911" y="9784"/>
                  </a:lnTo>
                  <a:cubicBezTo>
                    <a:pt x="942" y="9907"/>
                    <a:pt x="1066" y="10000"/>
                    <a:pt x="1189" y="10000"/>
                  </a:cubicBezTo>
                  <a:cubicBezTo>
                    <a:pt x="1312" y="10000"/>
                    <a:pt x="1405" y="9907"/>
                    <a:pt x="1467" y="9784"/>
                  </a:cubicBezTo>
                  <a:lnTo>
                    <a:pt x="2300" y="7253"/>
                  </a:lnTo>
                  <a:cubicBezTo>
                    <a:pt x="2300" y="7222"/>
                    <a:pt x="2300" y="7191"/>
                    <a:pt x="2300" y="7160"/>
                  </a:cubicBezTo>
                  <a:lnTo>
                    <a:pt x="2300" y="1204"/>
                  </a:lnTo>
                  <a:cubicBezTo>
                    <a:pt x="2346" y="402"/>
                    <a:pt x="1760" y="1"/>
                    <a:pt x="117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66" name="Google Shape;13566;p26"/>
            <p:cNvSpPr/>
            <p:nvPr/>
          </p:nvSpPr>
          <p:spPr>
            <a:xfrm>
              <a:off x="2621325" y="3951675"/>
              <a:ext cx="18725" cy="14225"/>
            </a:xfrm>
            <a:custGeom>
              <a:avLst/>
              <a:gdLst/>
              <a:ahLst/>
              <a:cxnLst/>
              <a:rect l="l" t="t" r="r" b="b"/>
              <a:pathLst>
                <a:path w="749" h="569" extrusionOk="0">
                  <a:moveTo>
                    <a:pt x="415" y="1"/>
                  </a:moveTo>
                  <a:cubicBezTo>
                    <a:pt x="371" y="1"/>
                    <a:pt x="326" y="11"/>
                    <a:pt x="285" y="32"/>
                  </a:cubicBezTo>
                  <a:cubicBezTo>
                    <a:pt x="0" y="213"/>
                    <a:pt x="172" y="568"/>
                    <a:pt x="417" y="568"/>
                  </a:cubicBezTo>
                  <a:cubicBezTo>
                    <a:pt x="464" y="568"/>
                    <a:pt x="513" y="555"/>
                    <a:pt x="563" y="526"/>
                  </a:cubicBezTo>
                  <a:cubicBezTo>
                    <a:pt x="686" y="433"/>
                    <a:pt x="748" y="279"/>
                    <a:pt x="655" y="124"/>
                  </a:cubicBezTo>
                  <a:cubicBezTo>
                    <a:pt x="594" y="42"/>
                    <a:pt x="505" y="1"/>
                    <a:pt x="4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67" name="Google Shape;13567;p26"/>
            <p:cNvSpPr/>
            <p:nvPr/>
          </p:nvSpPr>
          <p:spPr>
            <a:xfrm>
              <a:off x="2518100" y="3601800"/>
              <a:ext cx="226875" cy="363800"/>
            </a:xfrm>
            <a:custGeom>
              <a:avLst/>
              <a:gdLst/>
              <a:ahLst/>
              <a:cxnLst/>
              <a:rect l="l" t="t" r="r" b="b"/>
              <a:pathLst>
                <a:path w="9075" h="14552" extrusionOk="0">
                  <a:moveTo>
                    <a:pt x="8241" y="1435"/>
                  </a:moveTo>
                  <a:cubicBezTo>
                    <a:pt x="8395" y="1435"/>
                    <a:pt x="8519" y="1559"/>
                    <a:pt x="8519" y="1744"/>
                  </a:cubicBezTo>
                  <a:lnTo>
                    <a:pt x="8519" y="3441"/>
                  </a:lnTo>
                  <a:lnTo>
                    <a:pt x="587" y="3441"/>
                  </a:lnTo>
                  <a:lnTo>
                    <a:pt x="587" y="1744"/>
                  </a:lnTo>
                  <a:cubicBezTo>
                    <a:pt x="587" y="1559"/>
                    <a:pt x="711" y="1435"/>
                    <a:pt x="865" y="1435"/>
                  </a:cubicBezTo>
                  <a:lnTo>
                    <a:pt x="1698" y="1435"/>
                  </a:lnTo>
                  <a:lnTo>
                    <a:pt x="1698" y="2022"/>
                  </a:lnTo>
                  <a:cubicBezTo>
                    <a:pt x="1683" y="2238"/>
                    <a:pt x="1837" y="2346"/>
                    <a:pt x="1991" y="2346"/>
                  </a:cubicBezTo>
                  <a:cubicBezTo>
                    <a:pt x="2146" y="2346"/>
                    <a:pt x="2300" y="2238"/>
                    <a:pt x="2285" y="2022"/>
                  </a:cubicBezTo>
                  <a:lnTo>
                    <a:pt x="2285" y="1435"/>
                  </a:lnTo>
                  <a:lnTo>
                    <a:pt x="3396" y="1435"/>
                  </a:lnTo>
                  <a:lnTo>
                    <a:pt x="3396" y="2022"/>
                  </a:lnTo>
                  <a:cubicBezTo>
                    <a:pt x="3396" y="2176"/>
                    <a:pt x="3550" y="2299"/>
                    <a:pt x="3704" y="2299"/>
                  </a:cubicBezTo>
                  <a:cubicBezTo>
                    <a:pt x="3859" y="2299"/>
                    <a:pt x="3982" y="2176"/>
                    <a:pt x="3982" y="2022"/>
                  </a:cubicBezTo>
                  <a:lnTo>
                    <a:pt x="3982" y="1435"/>
                  </a:lnTo>
                  <a:lnTo>
                    <a:pt x="5124" y="1435"/>
                  </a:lnTo>
                  <a:lnTo>
                    <a:pt x="5124" y="2022"/>
                  </a:lnTo>
                  <a:cubicBezTo>
                    <a:pt x="5093" y="2238"/>
                    <a:pt x="5247" y="2346"/>
                    <a:pt x="5402" y="2346"/>
                  </a:cubicBezTo>
                  <a:cubicBezTo>
                    <a:pt x="5556" y="2346"/>
                    <a:pt x="5710" y="2238"/>
                    <a:pt x="5679" y="2022"/>
                  </a:cubicBezTo>
                  <a:lnTo>
                    <a:pt x="5679" y="1435"/>
                  </a:lnTo>
                  <a:lnTo>
                    <a:pt x="6821" y="1435"/>
                  </a:lnTo>
                  <a:lnTo>
                    <a:pt x="6821" y="2022"/>
                  </a:lnTo>
                  <a:cubicBezTo>
                    <a:pt x="6790" y="2238"/>
                    <a:pt x="6945" y="2346"/>
                    <a:pt x="7099" y="2346"/>
                  </a:cubicBezTo>
                  <a:cubicBezTo>
                    <a:pt x="7253" y="2346"/>
                    <a:pt x="7408" y="2238"/>
                    <a:pt x="7377" y="2022"/>
                  </a:cubicBezTo>
                  <a:lnTo>
                    <a:pt x="7377" y="1435"/>
                  </a:lnTo>
                  <a:close/>
                  <a:moveTo>
                    <a:pt x="1991" y="0"/>
                  </a:moveTo>
                  <a:cubicBezTo>
                    <a:pt x="1837" y="0"/>
                    <a:pt x="1683" y="108"/>
                    <a:pt x="1698" y="324"/>
                  </a:cubicBezTo>
                  <a:lnTo>
                    <a:pt x="1698" y="880"/>
                  </a:lnTo>
                  <a:lnTo>
                    <a:pt x="865" y="880"/>
                  </a:lnTo>
                  <a:cubicBezTo>
                    <a:pt x="371" y="880"/>
                    <a:pt x="1" y="1250"/>
                    <a:pt x="1" y="1744"/>
                  </a:cubicBezTo>
                  <a:lnTo>
                    <a:pt x="1" y="14274"/>
                  </a:lnTo>
                  <a:cubicBezTo>
                    <a:pt x="1" y="14428"/>
                    <a:pt x="124" y="14551"/>
                    <a:pt x="279" y="14551"/>
                  </a:cubicBezTo>
                  <a:lnTo>
                    <a:pt x="3272" y="14551"/>
                  </a:lnTo>
                  <a:cubicBezTo>
                    <a:pt x="3427" y="14551"/>
                    <a:pt x="3550" y="14428"/>
                    <a:pt x="3550" y="14274"/>
                  </a:cubicBezTo>
                  <a:cubicBezTo>
                    <a:pt x="3550" y="14119"/>
                    <a:pt x="3427" y="13996"/>
                    <a:pt x="3272" y="13996"/>
                  </a:cubicBezTo>
                  <a:lnTo>
                    <a:pt x="556" y="13996"/>
                  </a:lnTo>
                  <a:lnTo>
                    <a:pt x="556" y="3997"/>
                  </a:lnTo>
                  <a:lnTo>
                    <a:pt x="8519" y="3997"/>
                  </a:lnTo>
                  <a:lnTo>
                    <a:pt x="8519" y="13996"/>
                  </a:lnTo>
                  <a:lnTo>
                    <a:pt x="5834" y="13996"/>
                  </a:lnTo>
                  <a:cubicBezTo>
                    <a:pt x="5649" y="13996"/>
                    <a:pt x="5525" y="14119"/>
                    <a:pt x="5525" y="14274"/>
                  </a:cubicBezTo>
                  <a:cubicBezTo>
                    <a:pt x="5525" y="14428"/>
                    <a:pt x="5649" y="14551"/>
                    <a:pt x="5834" y="14551"/>
                  </a:cubicBezTo>
                  <a:lnTo>
                    <a:pt x="8797" y="14551"/>
                  </a:lnTo>
                  <a:cubicBezTo>
                    <a:pt x="8951" y="14551"/>
                    <a:pt x="9074" y="14428"/>
                    <a:pt x="9074" y="14274"/>
                  </a:cubicBezTo>
                  <a:lnTo>
                    <a:pt x="9074" y="1744"/>
                  </a:lnTo>
                  <a:cubicBezTo>
                    <a:pt x="9074" y="1250"/>
                    <a:pt x="8704" y="880"/>
                    <a:pt x="8241" y="880"/>
                  </a:cubicBezTo>
                  <a:lnTo>
                    <a:pt x="7377" y="880"/>
                  </a:lnTo>
                  <a:lnTo>
                    <a:pt x="7377" y="324"/>
                  </a:lnTo>
                  <a:cubicBezTo>
                    <a:pt x="7408" y="108"/>
                    <a:pt x="7253" y="0"/>
                    <a:pt x="7099" y="0"/>
                  </a:cubicBezTo>
                  <a:cubicBezTo>
                    <a:pt x="6945" y="0"/>
                    <a:pt x="6790" y="108"/>
                    <a:pt x="6821" y="324"/>
                  </a:cubicBezTo>
                  <a:lnTo>
                    <a:pt x="6821" y="880"/>
                  </a:lnTo>
                  <a:lnTo>
                    <a:pt x="5679" y="880"/>
                  </a:lnTo>
                  <a:lnTo>
                    <a:pt x="5679" y="324"/>
                  </a:lnTo>
                  <a:cubicBezTo>
                    <a:pt x="5695" y="108"/>
                    <a:pt x="5541" y="0"/>
                    <a:pt x="5390" y="0"/>
                  </a:cubicBezTo>
                  <a:cubicBezTo>
                    <a:pt x="5240" y="0"/>
                    <a:pt x="5093" y="108"/>
                    <a:pt x="5124" y="324"/>
                  </a:cubicBezTo>
                  <a:lnTo>
                    <a:pt x="5124" y="880"/>
                  </a:lnTo>
                  <a:lnTo>
                    <a:pt x="3982" y="880"/>
                  </a:lnTo>
                  <a:lnTo>
                    <a:pt x="3982" y="324"/>
                  </a:lnTo>
                  <a:cubicBezTo>
                    <a:pt x="3982" y="170"/>
                    <a:pt x="3859" y="16"/>
                    <a:pt x="3704" y="16"/>
                  </a:cubicBezTo>
                  <a:cubicBezTo>
                    <a:pt x="3519" y="16"/>
                    <a:pt x="3396" y="170"/>
                    <a:pt x="3396" y="324"/>
                  </a:cubicBezTo>
                  <a:lnTo>
                    <a:pt x="3396" y="880"/>
                  </a:lnTo>
                  <a:lnTo>
                    <a:pt x="2285" y="880"/>
                  </a:lnTo>
                  <a:lnTo>
                    <a:pt x="2285" y="324"/>
                  </a:lnTo>
                  <a:cubicBezTo>
                    <a:pt x="2300" y="108"/>
                    <a:pt x="2146" y="0"/>
                    <a:pt x="19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568" name="Google Shape;13568;p26"/>
          <p:cNvGrpSpPr/>
          <p:nvPr/>
        </p:nvGrpSpPr>
        <p:grpSpPr>
          <a:xfrm>
            <a:off x="4312468" y="2354551"/>
            <a:ext cx="493833" cy="484567"/>
            <a:chOff x="4747100" y="3052825"/>
            <a:chExt cx="370375" cy="363425"/>
          </a:xfrm>
        </p:grpSpPr>
        <p:sp>
          <p:nvSpPr>
            <p:cNvPr id="13569" name="Google Shape;13569;p26"/>
            <p:cNvSpPr/>
            <p:nvPr/>
          </p:nvSpPr>
          <p:spPr>
            <a:xfrm>
              <a:off x="4983200" y="3354500"/>
              <a:ext cx="16225" cy="14600"/>
            </a:xfrm>
            <a:custGeom>
              <a:avLst/>
              <a:gdLst/>
              <a:ahLst/>
              <a:cxnLst/>
              <a:rect l="l" t="t" r="r" b="b"/>
              <a:pathLst>
                <a:path w="649" h="584" extrusionOk="0">
                  <a:moveTo>
                    <a:pt x="371" y="1"/>
                  </a:moveTo>
                  <a:cubicBezTo>
                    <a:pt x="124" y="1"/>
                    <a:pt x="1" y="310"/>
                    <a:pt x="155" y="495"/>
                  </a:cubicBezTo>
                  <a:cubicBezTo>
                    <a:pt x="217" y="556"/>
                    <a:pt x="292" y="584"/>
                    <a:pt x="365" y="584"/>
                  </a:cubicBezTo>
                  <a:cubicBezTo>
                    <a:pt x="511" y="584"/>
                    <a:pt x="649" y="474"/>
                    <a:pt x="649" y="310"/>
                  </a:cubicBezTo>
                  <a:cubicBezTo>
                    <a:pt x="649" y="124"/>
                    <a:pt x="525" y="1"/>
                    <a:pt x="37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70" name="Google Shape;13570;p26"/>
            <p:cNvSpPr/>
            <p:nvPr/>
          </p:nvSpPr>
          <p:spPr>
            <a:xfrm>
              <a:off x="4747100" y="3052825"/>
              <a:ext cx="370375" cy="363425"/>
            </a:xfrm>
            <a:custGeom>
              <a:avLst/>
              <a:gdLst/>
              <a:ahLst/>
              <a:cxnLst/>
              <a:rect l="l" t="t" r="r" b="b"/>
              <a:pathLst>
                <a:path w="14815" h="14537" extrusionOk="0">
                  <a:moveTo>
                    <a:pt x="13395" y="5865"/>
                  </a:moveTo>
                  <a:cubicBezTo>
                    <a:pt x="14105" y="5896"/>
                    <a:pt x="14105" y="6945"/>
                    <a:pt x="13395" y="7007"/>
                  </a:cubicBezTo>
                  <a:lnTo>
                    <a:pt x="12562" y="7007"/>
                  </a:lnTo>
                  <a:cubicBezTo>
                    <a:pt x="11852" y="6945"/>
                    <a:pt x="11852" y="5896"/>
                    <a:pt x="12562" y="5865"/>
                  </a:cubicBezTo>
                  <a:close/>
                  <a:moveTo>
                    <a:pt x="13395" y="7562"/>
                  </a:moveTo>
                  <a:cubicBezTo>
                    <a:pt x="13703" y="7562"/>
                    <a:pt x="13981" y="7809"/>
                    <a:pt x="13981" y="8118"/>
                  </a:cubicBezTo>
                  <a:cubicBezTo>
                    <a:pt x="13981" y="8426"/>
                    <a:pt x="13703" y="8704"/>
                    <a:pt x="13395" y="8704"/>
                  </a:cubicBezTo>
                  <a:lnTo>
                    <a:pt x="12562" y="8704"/>
                  </a:lnTo>
                  <a:cubicBezTo>
                    <a:pt x="11790" y="8704"/>
                    <a:pt x="11790" y="7562"/>
                    <a:pt x="12562" y="7562"/>
                  </a:cubicBezTo>
                  <a:close/>
                  <a:moveTo>
                    <a:pt x="13395" y="9260"/>
                  </a:moveTo>
                  <a:cubicBezTo>
                    <a:pt x="13703" y="9260"/>
                    <a:pt x="13981" y="9506"/>
                    <a:pt x="13981" y="9815"/>
                  </a:cubicBezTo>
                  <a:cubicBezTo>
                    <a:pt x="13981" y="10154"/>
                    <a:pt x="13703" y="10401"/>
                    <a:pt x="13395" y="10401"/>
                  </a:cubicBezTo>
                  <a:lnTo>
                    <a:pt x="12562" y="10401"/>
                  </a:lnTo>
                  <a:cubicBezTo>
                    <a:pt x="11852" y="10340"/>
                    <a:pt x="11852" y="9321"/>
                    <a:pt x="12562" y="9260"/>
                  </a:cubicBezTo>
                  <a:close/>
                  <a:moveTo>
                    <a:pt x="1698" y="6698"/>
                  </a:moveTo>
                  <a:lnTo>
                    <a:pt x="1698" y="12099"/>
                  </a:lnTo>
                  <a:lnTo>
                    <a:pt x="556" y="12099"/>
                  </a:lnTo>
                  <a:lnTo>
                    <a:pt x="556" y="6698"/>
                  </a:lnTo>
                  <a:close/>
                  <a:moveTo>
                    <a:pt x="8488" y="5001"/>
                  </a:moveTo>
                  <a:cubicBezTo>
                    <a:pt x="8334" y="5649"/>
                    <a:pt x="7747" y="6142"/>
                    <a:pt x="7099" y="6142"/>
                  </a:cubicBezTo>
                  <a:lnTo>
                    <a:pt x="6266" y="6142"/>
                  </a:lnTo>
                  <a:cubicBezTo>
                    <a:pt x="6081" y="6142"/>
                    <a:pt x="5957" y="6266"/>
                    <a:pt x="5957" y="6420"/>
                  </a:cubicBezTo>
                  <a:lnTo>
                    <a:pt x="5957" y="7253"/>
                  </a:lnTo>
                  <a:cubicBezTo>
                    <a:pt x="5957" y="8056"/>
                    <a:pt x="5340" y="8673"/>
                    <a:pt x="4537" y="8673"/>
                  </a:cubicBezTo>
                  <a:cubicBezTo>
                    <a:pt x="4528" y="8672"/>
                    <a:pt x="4519" y="8672"/>
                    <a:pt x="4510" y="8672"/>
                  </a:cubicBezTo>
                  <a:cubicBezTo>
                    <a:pt x="4145" y="8672"/>
                    <a:pt x="4145" y="9261"/>
                    <a:pt x="4510" y="9261"/>
                  </a:cubicBezTo>
                  <a:cubicBezTo>
                    <a:pt x="4519" y="9261"/>
                    <a:pt x="4528" y="9260"/>
                    <a:pt x="4537" y="9260"/>
                  </a:cubicBezTo>
                  <a:cubicBezTo>
                    <a:pt x="5093" y="9260"/>
                    <a:pt x="5587" y="9043"/>
                    <a:pt x="5957" y="8642"/>
                  </a:cubicBezTo>
                  <a:lnTo>
                    <a:pt x="5957" y="12099"/>
                  </a:lnTo>
                  <a:lnTo>
                    <a:pt x="5155" y="12099"/>
                  </a:lnTo>
                  <a:cubicBezTo>
                    <a:pt x="4846" y="12099"/>
                    <a:pt x="4537" y="11975"/>
                    <a:pt x="4321" y="11759"/>
                  </a:cubicBezTo>
                  <a:cubicBezTo>
                    <a:pt x="3982" y="11420"/>
                    <a:pt x="3550" y="11235"/>
                    <a:pt x="3087" y="11235"/>
                  </a:cubicBezTo>
                  <a:lnTo>
                    <a:pt x="2285" y="11235"/>
                  </a:lnTo>
                  <a:lnTo>
                    <a:pt x="2285" y="7531"/>
                  </a:lnTo>
                  <a:cubicBezTo>
                    <a:pt x="3303" y="7439"/>
                    <a:pt x="4167" y="6729"/>
                    <a:pt x="4507" y="5741"/>
                  </a:cubicBezTo>
                  <a:cubicBezTo>
                    <a:pt x="4661" y="5309"/>
                    <a:pt x="5062" y="5001"/>
                    <a:pt x="5525" y="5001"/>
                  </a:cubicBezTo>
                  <a:close/>
                  <a:moveTo>
                    <a:pt x="13395" y="10957"/>
                  </a:moveTo>
                  <a:cubicBezTo>
                    <a:pt x="13703" y="10957"/>
                    <a:pt x="13981" y="11204"/>
                    <a:pt x="13981" y="11543"/>
                  </a:cubicBezTo>
                  <a:cubicBezTo>
                    <a:pt x="13981" y="11852"/>
                    <a:pt x="13703" y="12099"/>
                    <a:pt x="13395" y="12099"/>
                  </a:cubicBezTo>
                  <a:lnTo>
                    <a:pt x="12562" y="12099"/>
                  </a:lnTo>
                  <a:cubicBezTo>
                    <a:pt x="11790" y="12099"/>
                    <a:pt x="11790" y="10957"/>
                    <a:pt x="12562" y="10957"/>
                  </a:cubicBezTo>
                  <a:close/>
                  <a:moveTo>
                    <a:pt x="7099" y="1"/>
                  </a:moveTo>
                  <a:cubicBezTo>
                    <a:pt x="6482" y="1"/>
                    <a:pt x="5957" y="526"/>
                    <a:pt x="5957" y="1143"/>
                  </a:cubicBezTo>
                  <a:lnTo>
                    <a:pt x="5957" y="4445"/>
                  </a:lnTo>
                  <a:lnTo>
                    <a:pt x="5525" y="4445"/>
                  </a:lnTo>
                  <a:cubicBezTo>
                    <a:pt x="5503" y="4444"/>
                    <a:pt x="5480" y="4444"/>
                    <a:pt x="5458" y="4444"/>
                  </a:cubicBezTo>
                  <a:cubicBezTo>
                    <a:pt x="4777" y="4444"/>
                    <a:pt x="4190" y="4899"/>
                    <a:pt x="3951" y="5556"/>
                  </a:cubicBezTo>
                  <a:cubicBezTo>
                    <a:pt x="3704" y="6297"/>
                    <a:pt x="3056" y="6852"/>
                    <a:pt x="2285" y="6976"/>
                  </a:cubicBezTo>
                  <a:lnTo>
                    <a:pt x="2285" y="6420"/>
                  </a:lnTo>
                  <a:cubicBezTo>
                    <a:pt x="2285" y="6266"/>
                    <a:pt x="2130" y="6142"/>
                    <a:pt x="1976" y="6142"/>
                  </a:cubicBezTo>
                  <a:lnTo>
                    <a:pt x="279" y="6142"/>
                  </a:lnTo>
                  <a:cubicBezTo>
                    <a:pt x="124" y="6142"/>
                    <a:pt x="1" y="6266"/>
                    <a:pt x="1" y="6420"/>
                  </a:cubicBezTo>
                  <a:lnTo>
                    <a:pt x="1" y="12377"/>
                  </a:lnTo>
                  <a:cubicBezTo>
                    <a:pt x="1" y="12531"/>
                    <a:pt x="124" y="12654"/>
                    <a:pt x="279" y="12654"/>
                  </a:cubicBezTo>
                  <a:lnTo>
                    <a:pt x="1976" y="12654"/>
                  </a:lnTo>
                  <a:cubicBezTo>
                    <a:pt x="2130" y="12654"/>
                    <a:pt x="2254" y="12531"/>
                    <a:pt x="2285" y="12377"/>
                  </a:cubicBezTo>
                  <a:lnTo>
                    <a:pt x="2285" y="11790"/>
                  </a:lnTo>
                  <a:lnTo>
                    <a:pt x="3087" y="11790"/>
                  </a:lnTo>
                  <a:cubicBezTo>
                    <a:pt x="3396" y="11790"/>
                    <a:pt x="3673" y="11914"/>
                    <a:pt x="3889" y="12130"/>
                  </a:cubicBezTo>
                  <a:cubicBezTo>
                    <a:pt x="4229" y="12469"/>
                    <a:pt x="4661" y="12654"/>
                    <a:pt x="5124" y="12654"/>
                  </a:cubicBezTo>
                  <a:lnTo>
                    <a:pt x="5957" y="12654"/>
                  </a:lnTo>
                  <a:lnTo>
                    <a:pt x="5957" y="13364"/>
                  </a:lnTo>
                  <a:cubicBezTo>
                    <a:pt x="5957" y="14012"/>
                    <a:pt x="6451" y="14506"/>
                    <a:pt x="7068" y="14506"/>
                  </a:cubicBezTo>
                  <a:lnTo>
                    <a:pt x="8519" y="14506"/>
                  </a:lnTo>
                  <a:cubicBezTo>
                    <a:pt x="8673" y="14506"/>
                    <a:pt x="8796" y="14383"/>
                    <a:pt x="8796" y="14228"/>
                  </a:cubicBezTo>
                  <a:cubicBezTo>
                    <a:pt x="8796" y="14074"/>
                    <a:pt x="8673" y="13950"/>
                    <a:pt x="8519" y="13950"/>
                  </a:cubicBezTo>
                  <a:lnTo>
                    <a:pt x="7068" y="13950"/>
                  </a:lnTo>
                  <a:cubicBezTo>
                    <a:pt x="6760" y="13950"/>
                    <a:pt x="6513" y="13704"/>
                    <a:pt x="6513" y="13364"/>
                  </a:cubicBezTo>
                  <a:lnTo>
                    <a:pt x="6513" y="6698"/>
                  </a:lnTo>
                  <a:lnTo>
                    <a:pt x="7068" y="6698"/>
                  </a:lnTo>
                  <a:cubicBezTo>
                    <a:pt x="8179" y="6698"/>
                    <a:pt x="9074" y="5803"/>
                    <a:pt x="9074" y="4723"/>
                  </a:cubicBezTo>
                  <a:cubicBezTo>
                    <a:pt x="9074" y="4582"/>
                    <a:pt x="8971" y="4441"/>
                    <a:pt x="8813" y="4441"/>
                  </a:cubicBezTo>
                  <a:cubicBezTo>
                    <a:pt x="8797" y="4441"/>
                    <a:pt x="8782" y="4442"/>
                    <a:pt x="8766" y="4445"/>
                  </a:cubicBezTo>
                  <a:lnTo>
                    <a:pt x="6544" y="4445"/>
                  </a:lnTo>
                  <a:lnTo>
                    <a:pt x="6544" y="1143"/>
                  </a:lnTo>
                  <a:cubicBezTo>
                    <a:pt x="6544" y="834"/>
                    <a:pt x="6790" y="556"/>
                    <a:pt x="7130" y="556"/>
                  </a:cubicBezTo>
                  <a:lnTo>
                    <a:pt x="12562" y="556"/>
                  </a:lnTo>
                  <a:cubicBezTo>
                    <a:pt x="12870" y="587"/>
                    <a:pt x="13117" y="834"/>
                    <a:pt x="13117" y="1143"/>
                  </a:cubicBezTo>
                  <a:lnTo>
                    <a:pt x="13117" y="5278"/>
                  </a:lnTo>
                  <a:lnTo>
                    <a:pt x="12531" y="5278"/>
                  </a:lnTo>
                  <a:cubicBezTo>
                    <a:pt x="11481" y="5278"/>
                    <a:pt x="10988" y="6575"/>
                    <a:pt x="11790" y="7253"/>
                  </a:cubicBezTo>
                  <a:cubicBezTo>
                    <a:pt x="11265" y="7716"/>
                    <a:pt x="11265" y="8519"/>
                    <a:pt x="11790" y="8982"/>
                  </a:cubicBezTo>
                  <a:cubicBezTo>
                    <a:pt x="11265" y="9414"/>
                    <a:pt x="11265" y="10216"/>
                    <a:pt x="11790" y="10679"/>
                  </a:cubicBezTo>
                  <a:cubicBezTo>
                    <a:pt x="10988" y="11358"/>
                    <a:pt x="11481" y="12654"/>
                    <a:pt x="12531" y="12654"/>
                  </a:cubicBezTo>
                  <a:lnTo>
                    <a:pt x="13117" y="12654"/>
                  </a:lnTo>
                  <a:lnTo>
                    <a:pt x="13117" y="13395"/>
                  </a:lnTo>
                  <a:cubicBezTo>
                    <a:pt x="13117" y="13704"/>
                    <a:pt x="12839" y="13981"/>
                    <a:pt x="12531" y="13981"/>
                  </a:cubicBezTo>
                  <a:lnTo>
                    <a:pt x="11111" y="13981"/>
                  </a:lnTo>
                  <a:cubicBezTo>
                    <a:pt x="11095" y="13979"/>
                    <a:pt x="11079" y="13977"/>
                    <a:pt x="11064" y="13977"/>
                  </a:cubicBezTo>
                  <a:cubicBezTo>
                    <a:pt x="10905" y="13977"/>
                    <a:pt x="10802" y="14118"/>
                    <a:pt x="10802" y="14259"/>
                  </a:cubicBezTo>
                  <a:cubicBezTo>
                    <a:pt x="10802" y="14413"/>
                    <a:pt x="10926" y="14537"/>
                    <a:pt x="11111" y="14537"/>
                  </a:cubicBezTo>
                  <a:lnTo>
                    <a:pt x="12531" y="14537"/>
                  </a:lnTo>
                  <a:cubicBezTo>
                    <a:pt x="13179" y="14506"/>
                    <a:pt x="13673" y="14012"/>
                    <a:pt x="13673" y="13395"/>
                  </a:cubicBezTo>
                  <a:lnTo>
                    <a:pt x="13673" y="12623"/>
                  </a:lnTo>
                  <a:cubicBezTo>
                    <a:pt x="14568" y="12407"/>
                    <a:pt x="14814" y="11266"/>
                    <a:pt x="14136" y="10679"/>
                  </a:cubicBezTo>
                  <a:cubicBezTo>
                    <a:pt x="14660" y="10216"/>
                    <a:pt x="14660" y="9414"/>
                    <a:pt x="14136" y="8982"/>
                  </a:cubicBezTo>
                  <a:cubicBezTo>
                    <a:pt x="14660" y="8519"/>
                    <a:pt x="14660" y="7716"/>
                    <a:pt x="14136" y="7253"/>
                  </a:cubicBezTo>
                  <a:cubicBezTo>
                    <a:pt x="14382" y="7037"/>
                    <a:pt x="14537" y="6729"/>
                    <a:pt x="14537" y="6420"/>
                  </a:cubicBezTo>
                  <a:cubicBezTo>
                    <a:pt x="14537" y="5896"/>
                    <a:pt x="14166" y="5433"/>
                    <a:pt x="13673" y="5309"/>
                  </a:cubicBezTo>
                  <a:lnTo>
                    <a:pt x="13673" y="1143"/>
                  </a:lnTo>
                  <a:cubicBezTo>
                    <a:pt x="13673" y="495"/>
                    <a:pt x="13179" y="1"/>
                    <a:pt x="1253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71" name="Google Shape;13571;p26"/>
            <p:cNvSpPr/>
            <p:nvPr/>
          </p:nvSpPr>
          <p:spPr>
            <a:xfrm>
              <a:off x="4961600" y="3095275"/>
              <a:ext cx="59425" cy="14675"/>
            </a:xfrm>
            <a:custGeom>
              <a:avLst/>
              <a:gdLst/>
              <a:ahLst/>
              <a:cxnLst/>
              <a:rect l="l" t="t" r="r" b="b"/>
              <a:pathLst>
                <a:path w="2377" h="587" extrusionOk="0">
                  <a:moveTo>
                    <a:pt x="402" y="0"/>
                  </a:moveTo>
                  <a:cubicBezTo>
                    <a:pt x="0" y="0"/>
                    <a:pt x="0" y="587"/>
                    <a:pt x="402" y="587"/>
                  </a:cubicBezTo>
                  <a:lnTo>
                    <a:pt x="2099" y="587"/>
                  </a:lnTo>
                  <a:cubicBezTo>
                    <a:pt x="2253" y="587"/>
                    <a:pt x="2377" y="432"/>
                    <a:pt x="2377" y="278"/>
                  </a:cubicBezTo>
                  <a:cubicBezTo>
                    <a:pt x="2377" y="124"/>
                    <a:pt x="2253" y="0"/>
                    <a:pt x="209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72" name="Google Shape;13572;p26"/>
            <p:cNvSpPr/>
            <p:nvPr/>
          </p:nvSpPr>
          <p:spPr>
            <a:xfrm>
              <a:off x="4983200" y="3402150"/>
              <a:ext cx="19325" cy="14100"/>
            </a:xfrm>
            <a:custGeom>
              <a:avLst/>
              <a:gdLst/>
              <a:ahLst/>
              <a:cxnLst/>
              <a:rect l="l" t="t" r="r" b="b"/>
              <a:pathLst>
                <a:path w="773" h="564" extrusionOk="0">
                  <a:moveTo>
                    <a:pt x="386" y="1"/>
                  </a:moveTo>
                  <a:cubicBezTo>
                    <a:pt x="317" y="1"/>
                    <a:pt x="247" y="24"/>
                    <a:pt x="186" y="70"/>
                  </a:cubicBezTo>
                  <a:cubicBezTo>
                    <a:pt x="1" y="255"/>
                    <a:pt x="124" y="564"/>
                    <a:pt x="371" y="564"/>
                  </a:cubicBezTo>
                  <a:cubicBezTo>
                    <a:pt x="649" y="564"/>
                    <a:pt x="772" y="255"/>
                    <a:pt x="587" y="70"/>
                  </a:cubicBezTo>
                  <a:cubicBezTo>
                    <a:pt x="525" y="24"/>
                    <a:pt x="456" y="1"/>
                    <a:pt x="3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573" name="Google Shape;13573;p26"/>
          <p:cNvGrpSpPr/>
          <p:nvPr/>
        </p:nvGrpSpPr>
        <p:grpSpPr>
          <a:xfrm>
            <a:off x="5354134" y="2354551"/>
            <a:ext cx="417700" cy="484567"/>
            <a:chOff x="1758900" y="3602950"/>
            <a:chExt cx="313275" cy="363425"/>
          </a:xfrm>
        </p:grpSpPr>
        <p:sp>
          <p:nvSpPr>
            <p:cNvPr id="13574" name="Google Shape;13574;p26"/>
            <p:cNvSpPr/>
            <p:nvPr/>
          </p:nvSpPr>
          <p:spPr>
            <a:xfrm>
              <a:off x="1926575" y="3817400"/>
              <a:ext cx="103950" cy="14750"/>
            </a:xfrm>
            <a:custGeom>
              <a:avLst/>
              <a:gdLst/>
              <a:ahLst/>
              <a:cxnLst/>
              <a:rect l="l" t="t" r="r" b="b"/>
              <a:pathLst>
                <a:path w="4158" h="590" extrusionOk="0">
                  <a:moveTo>
                    <a:pt x="393" y="1"/>
                  </a:moveTo>
                  <a:cubicBezTo>
                    <a:pt x="1" y="1"/>
                    <a:pt x="1" y="589"/>
                    <a:pt x="393" y="589"/>
                  </a:cubicBezTo>
                  <a:cubicBezTo>
                    <a:pt x="403" y="589"/>
                    <a:pt x="413" y="589"/>
                    <a:pt x="423" y="588"/>
                  </a:cubicBezTo>
                  <a:lnTo>
                    <a:pt x="3818" y="588"/>
                  </a:lnTo>
                  <a:cubicBezTo>
                    <a:pt x="4157" y="527"/>
                    <a:pt x="4157" y="33"/>
                    <a:pt x="3818" y="2"/>
                  </a:cubicBezTo>
                  <a:lnTo>
                    <a:pt x="423" y="2"/>
                  </a:lnTo>
                  <a:cubicBezTo>
                    <a:pt x="413" y="1"/>
                    <a:pt x="403" y="1"/>
                    <a:pt x="39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75" name="Google Shape;13575;p26"/>
            <p:cNvSpPr/>
            <p:nvPr/>
          </p:nvSpPr>
          <p:spPr>
            <a:xfrm>
              <a:off x="1926775" y="3774900"/>
              <a:ext cx="63175" cy="14125"/>
            </a:xfrm>
            <a:custGeom>
              <a:avLst/>
              <a:gdLst/>
              <a:ahLst/>
              <a:cxnLst/>
              <a:rect l="l" t="t" r="r" b="b"/>
              <a:pathLst>
                <a:path w="2527" h="565" extrusionOk="0">
                  <a:moveTo>
                    <a:pt x="361" y="1"/>
                  </a:moveTo>
                  <a:cubicBezTo>
                    <a:pt x="1" y="1"/>
                    <a:pt x="1" y="564"/>
                    <a:pt x="361" y="564"/>
                  </a:cubicBezTo>
                  <a:cubicBezTo>
                    <a:pt x="378" y="564"/>
                    <a:pt x="396" y="563"/>
                    <a:pt x="415" y="560"/>
                  </a:cubicBezTo>
                  <a:lnTo>
                    <a:pt x="2112" y="560"/>
                  </a:lnTo>
                  <a:cubicBezTo>
                    <a:pt x="2131" y="563"/>
                    <a:pt x="2149" y="564"/>
                    <a:pt x="2166" y="564"/>
                  </a:cubicBezTo>
                  <a:cubicBezTo>
                    <a:pt x="2526" y="564"/>
                    <a:pt x="2526" y="1"/>
                    <a:pt x="2166" y="1"/>
                  </a:cubicBezTo>
                  <a:cubicBezTo>
                    <a:pt x="2149" y="1"/>
                    <a:pt x="2131" y="2"/>
                    <a:pt x="2112" y="5"/>
                  </a:cubicBezTo>
                  <a:lnTo>
                    <a:pt x="415" y="5"/>
                  </a:lnTo>
                  <a:cubicBezTo>
                    <a:pt x="396" y="2"/>
                    <a:pt x="378" y="1"/>
                    <a:pt x="36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76" name="Google Shape;13576;p26"/>
            <p:cNvSpPr/>
            <p:nvPr/>
          </p:nvSpPr>
          <p:spPr>
            <a:xfrm>
              <a:off x="1758900" y="3602950"/>
              <a:ext cx="313275" cy="363425"/>
            </a:xfrm>
            <a:custGeom>
              <a:avLst/>
              <a:gdLst/>
              <a:ahLst/>
              <a:cxnLst/>
              <a:rect l="l" t="t" r="r" b="b"/>
              <a:pathLst>
                <a:path w="12531" h="14537" extrusionOk="0">
                  <a:moveTo>
                    <a:pt x="4352" y="556"/>
                  </a:moveTo>
                  <a:cubicBezTo>
                    <a:pt x="4414" y="556"/>
                    <a:pt x="4476" y="587"/>
                    <a:pt x="4537" y="649"/>
                  </a:cubicBezTo>
                  <a:lnTo>
                    <a:pt x="5587" y="1698"/>
                  </a:lnTo>
                  <a:lnTo>
                    <a:pt x="2038" y="1698"/>
                  </a:lnTo>
                  <a:cubicBezTo>
                    <a:pt x="1853" y="1698"/>
                    <a:pt x="1729" y="1821"/>
                    <a:pt x="1729" y="1976"/>
                  </a:cubicBezTo>
                  <a:lnTo>
                    <a:pt x="1729" y="4259"/>
                  </a:lnTo>
                  <a:lnTo>
                    <a:pt x="618" y="4259"/>
                  </a:lnTo>
                  <a:lnTo>
                    <a:pt x="618" y="834"/>
                  </a:lnTo>
                  <a:cubicBezTo>
                    <a:pt x="587" y="679"/>
                    <a:pt x="741" y="556"/>
                    <a:pt x="896" y="556"/>
                  </a:cubicBezTo>
                  <a:close/>
                  <a:moveTo>
                    <a:pt x="11667" y="3117"/>
                  </a:moveTo>
                  <a:cubicBezTo>
                    <a:pt x="11821" y="3117"/>
                    <a:pt x="11944" y="3241"/>
                    <a:pt x="11944" y="3395"/>
                  </a:cubicBezTo>
                  <a:lnTo>
                    <a:pt x="11944" y="4259"/>
                  </a:lnTo>
                  <a:lnTo>
                    <a:pt x="10802" y="4259"/>
                  </a:lnTo>
                  <a:lnTo>
                    <a:pt x="10802" y="3117"/>
                  </a:lnTo>
                  <a:close/>
                  <a:moveTo>
                    <a:pt x="10247" y="2253"/>
                  </a:moveTo>
                  <a:lnTo>
                    <a:pt x="10247" y="4259"/>
                  </a:lnTo>
                  <a:lnTo>
                    <a:pt x="7531" y="4259"/>
                  </a:lnTo>
                  <a:cubicBezTo>
                    <a:pt x="7518" y="4257"/>
                    <a:pt x="7504" y="4255"/>
                    <a:pt x="7492" y="4255"/>
                  </a:cubicBezTo>
                  <a:cubicBezTo>
                    <a:pt x="7356" y="4255"/>
                    <a:pt x="7253" y="4396"/>
                    <a:pt x="7253" y="4537"/>
                  </a:cubicBezTo>
                  <a:cubicBezTo>
                    <a:pt x="7253" y="4691"/>
                    <a:pt x="7377" y="4815"/>
                    <a:pt x="7531" y="4815"/>
                  </a:cubicBezTo>
                  <a:lnTo>
                    <a:pt x="11944" y="4815"/>
                  </a:lnTo>
                  <a:lnTo>
                    <a:pt x="11944" y="10370"/>
                  </a:lnTo>
                  <a:lnTo>
                    <a:pt x="618" y="10370"/>
                  </a:lnTo>
                  <a:lnTo>
                    <a:pt x="587" y="4784"/>
                  </a:lnTo>
                  <a:lnTo>
                    <a:pt x="5000" y="4784"/>
                  </a:lnTo>
                  <a:cubicBezTo>
                    <a:pt x="5155" y="4784"/>
                    <a:pt x="5278" y="4661"/>
                    <a:pt x="5278" y="4506"/>
                  </a:cubicBezTo>
                  <a:cubicBezTo>
                    <a:pt x="5278" y="4352"/>
                    <a:pt x="5155" y="4229"/>
                    <a:pt x="5000" y="4229"/>
                  </a:cubicBezTo>
                  <a:lnTo>
                    <a:pt x="2285" y="4229"/>
                  </a:lnTo>
                  <a:lnTo>
                    <a:pt x="2285" y="2253"/>
                  </a:lnTo>
                  <a:close/>
                  <a:moveTo>
                    <a:pt x="1149" y="12806"/>
                  </a:moveTo>
                  <a:cubicBezTo>
                    <a:pt x="1440" y="12806"/>
                    <a:pt x="1729" y="13035"/>
                    <a:pt x="1729" y="13394"/>
                  </a:cubicBezTo>
                  <a:cubicBezTo>
                    <a:pt x="1729" y="13703"/>
                    <a:pt x="1482" y="13950"/>
                    <a:pt x="1174" y="13950"/>
                  </a:cubicBezTo>
                  <a:cubicBezTo>
                    <a:pt x="649" y="13950"/>
                    <a:pt x="402" y="13333"/>
                    <a:pt x="772" y="12962"/>
                  </a:cubicBezTo>
                  <a:cubicBezTo>
                    <a:pt x="880" y="12855"/>
                    <a:pt x="1014" y="12806"/>
                    <a:pt x="1149" y="12806"/>
                  </a:cubicBezTo>
                  <a:close/>
                  <a:moveTo>
                    <a:pt x="7685" y="12808"/>
                  </a:moveTo>
                  <a:lnTo>
                    <a:pt x="7685" y="13950"/>
                  </a:lnTo>
                  <a:lnTo>
                    <a:pt x="4846" y="13950"/>
                  </a:lnTo>
                  <a:lnTo>
                    <a:pt x="4846" y="12808"/>
                  </a:lnTo>
                  <a:close/>
                  <a:moveTo>
                    <a:pt x="11389" y="12808"/>
                  </a:moveTo>
                  <a:cubicBezTo>
                    <a:pt x="11883" y="12808"/>
                    <a:pt x="12160" y="13425"/>
                    <a:pt x="11790" y="13796"/>
                  </a:cubicBezTo>
                  <a:cubicBezTo>
                    <a:pt x="11672" y="13904"/>
                    <a:pt x="11529" y="13953"/>
                    <a:pt x="11389" y="13953"/>
                  </a:cubicBezTo>
                  <a:cubicBezTo>
                    <a:pt x="11092" y="13953"/>
                    <a:pt x="10812" y="13731"/>
                    <a:pt x="10833" y="13394"/>
                  </a:cubicBezTo>
                  <a:cubicBezTo>
                    <a:pt x="10802" y="13055"/>
                    <a:pt x="11080" y="12808"/>
                    <a:pt x="11389" y="12808"/>
                  </a:cubicBezTo>
                  <a:close/>
                  <a:moveTo>
                    <a:pt x="865" y="0"/>
                  </a:moveTo>
                  <a:cubicBezTo>
                    <a:pt x="402" y="0"/>
                    <a:pt x="1" y="371"/>
                    <a:pt x="1" y="834"/>
                  </a:cubicBezTo>
                  <a:lnTo>
                    <a:pt x="1" y="10648"/>
                  </a:lnTo>
                  <a:cubicBezTo>
                    <a:pt x="1" y="10802"/>
                    <a:pt x="155" y="10926"/>
                    <a:pt x="309" y="10956"/>
                  </a:cubicBezTo>
                  <a:lnTo>
                    <a:pt x="5988" y="10956"/>
                  </a:lnTo>
                  <a:lnTo>
                    <a:pt x="5988" y="12253"/>
                  </a:lnTo>
                  <a:lnTo>
                    <a:pt x="4568" y="12253"/>
                  </a:lnTo>
                  <a:cubicBezTo>
                    <a:pt x="4414" y="12253"/>
                    <a:pt x="4291" y="12376"/>
                    <a:pt x="4291" y="12530"/>
                  </a:cubicBezTo>
                  <a:lnTo>
                    <a:pt x="4291" y="13117"/>
                  </a:lnTo>
                  <a:lnTo>
                    <a:pt x="2285" y="13117"/>
                  </a:lnTo>
                  <a:cubicBezTo>
                    <a:pt x="2132" y="12533"/>
                    <a:pt x="1659" y="12262"/>
                    <a:pt x="1187" y="12262"/>
                  </a:cubicBezTo>
                  <a:cubicBezTo>
                    <a:pt x="610" y="12262"/>
                    <a:pt x="32" y="12665"/>
                    <a:pt x="32" y="13394"/>
                  </a:cubicBezTo>
                  <a:cubicBezTo>
                    <a:pt x="32" y="14124"/>
                    <a:pt x="610" y="14527"/>
                    <a:pt x="1187" y="14527"/>
                  </a:cubicBezTo>
                  <a:cubicBezTo>
                    <a:pt x="1659" y="14527"/>
                    <a:pt x="2132" y="14256"/>
                    <a:pt x="2285" y="13672"/>
                  </a:cubicBezTo>
                  <a:lnTo>
                    <a:pt x="4291" y="13672"/>
                  </a:lnTo>
                  <a:lnTo>
                    <a:pt x="4291" y="14259"/>
                  </a:lnTo>
                  <a:cubicBezTo>
                    <a:pt x="4291" y="14413"/>
                    <a:pt x="4414" y="14536"/>
                    <a:pt x="4568" y="14536"/>
                  </a:cubicBezTo>
                  <a:lnTo>
                    <a:pt x="7994" y="14536"/>
                  </a:lnTo>
                  <a:cubicBezTo>
                    <a:pt x="8148" y="14536"/>
                    <a:pt x="8272" y="14413"/>
                    <a:pt x="8272" y="14259"/>
                  </a:cubicBezTo>
                  <a:lnTo>
                    <a:pt x="8272" y="13672"/>
                  </a:lnTo>
                  <a:lnTo>
                    <a:pt x="10278" y="13672"/>
                  </a:lnTo>
                  <a:cubicBezTo>
                    <a:pt x="10431" y="14256"/>
                    <a:pt x="10903" y="14527"/>
                    <a:pt x="11376" y="14527"/>
                  </a:cubicBezTo>
                  <a:cubicBezTo>
                    <a:pt x="11953" y="14527"/>
                    <a:pt x="12531" y="14124"/>
                    <a:pt x="12531" y="13394"/>
                  </a:cubicBezTo>
                  <a:cubicBezTo>
                    <a:pt x="12531" y="12665"/>
                    <a:pt x="11953" y="12262"/>
                    <a:pt x="11376" y="12262"/>
                  </a:cubicBezTo>
                  <a:cubicBezTo>
                    <a:pt x="10903" y="12262"/>
                    <a:pt x="10431" y="12533"/>
                    <a:pt x="10278" y="13117"/>
                  </a:cubicBezTo>
                  <a:lnTo>
                    <a:pt x="8272" y="13117"/>
                  </a:lnTo>
                  <a:lnTo>
                    <a:pt x="8272" y="12561"/>
                  </a:lnTo>
                  <a:cubicBezTo>
                    <a:pt x="8272" y="12407"/>
                    <a:pt x="8148" y="12253"/>
                    <a:pt x="7994" y="12253"/>
                  </a:cubicBezTo>
                  <a:lnTo>
                    <a:pt x="6574" y="12253"/>
                  </a:lnTo>
                  <a:lnTo>
                    <a:pt x="6574" y="10956"/>
                  </a:lnTo>
                  <a:lnTo>
                    <a:pt x="12222" y="10956"/>
                  </a:lnTo>
                  <a:cubicBezTo>
                    <a:pt x="12407" y="10956"/>
                    <a:pt x="12531" y="10833"/>
                    <a:pt x="12531" y="10679"/>
                  </a:cubicBezTo>
                  <a:lnTo>
                    <a:pt x="12531" y="3395"/>
                  </a:lnTo>
                  <a:cubicBezTo>
                    <a:pt x="12531" y="2932"/>
                    <a:pt x="12130" y="2531"/>
                    <a:pt x="11667" y="2531"/>
                  </a:cubicBezTo>
                  <a:lnTo>
                    <a:pt x="10833" y="2531"/>
                  </a:lnTo>
                  <a:lnTo>
                    <a:pt x="10833" y="1976"/>
                  </a:lnTo>
                  <a:cubicBezTo>
                    <a:pt x="10833" y="1821"/>
                    <a:pt x="10679" y="1698"/>
                    <a:pt x="10525" y="1698"/>
                  </a:cubicBezTo>
                  <a:lnTo>
                    <a:pt x="6389" y="1698"/>
                  </a:lnTo>
                  <a:lnTo>
                    <a:pt x="4939" y="247"/>
                  </a:lnTo>
                  <a:cubicBezTo>
                    <a:pt x="4784" y="62"/>
                    <a:pt x="4568" y="0"/>
                    <a:pt x="435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77" name="Google Shape;13577;p26"/>
            <p:cNvSpPr/>
            <p:nvPr/>
          </p:nvSpPr>
          <p:spPr>
            <a:xfrm>
              <a:off x="1907050" y="3708950"/>
              <a:ext cx="16675" cy="14500"/>
            </a:xfrm>
            <a:custGeom>
              <a:avLst/>
              <a:gdLst/>
              <a:ahLst/>
              <a:cxnLst/>
              <a:rect l="l" t="t" r="r" b="b"/>
              <a:pathLst>
                <a:path w="667" h="580" extrusionOk="0">
                  <a:moveTo>
                    <a:pt x="376" y="0"/>
                  </a:moveTo>
                  <a:cubicBezTo>
                    <a:pt x="344" y="0"/>
                    <a:pt x="311" y="6"/>
                    <a:pt x="278" y="19"/>
                  </a:cubicBezTo>
                  <a:cubicBezTo>
                    <a:pt x="31" y="81"/>
                    <a:pt x="0" y="390"/>
                    <a:pt x="216" y="544"/>
                  </a:cubicBezTo>
                  <a:cubicBezTo>
                    <a:pt x="260" y="569"/>
                    <a:pt x="304" y="580"/>
                    <a:pt x="347" y="580"/>
                  </a:cubicBezTo>
                  <a:cubicBezTo>
                    <a:pt x="519" y="580"/>
                    <a:pt x="667" y="402"/>
                    <a:pt x="618" y="205"/>
                  </a:cubicBezTo>
                  <a:cubicBezTo>
                    <a:pt x="593" y="83"/>
                    <a:pt x="493" y="0"/>
                    <a:pt x="37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578" name="Google Shape;13578;p26"/>
          <p:cNvGrpSpPr/>
          <p:nvPr/>
        </p:nvGrpSpPr>
        <p:grpSpPr>
          <a:xfrm>
            <a:off x="6335218" y="2387918"/>
            <a:ext cx="484533" cy="417833"/>
            <a:chOff x="3997175" y="3077525"/>
            <a:chExt cx="363400" cy="313375"/>
          </a:xfrm>
        </p:grpSpPr>
        <p:sp>
          <p:nvSpPr>
            <p:cNvPr id="13579" name="Google Shape;13579;p26"/>
            <p:cNvSpPr/>
            <p:nvPr/>
          </p:nvSpPr>
          <p:spPr>
            <a:xfrm>
              <a:off x="4233250" y="3333675"/>
              <a:ext cx="16225" cy="14575"/>
            </a:xfrm>
            <a:custGeom>
              <a:avLst/>
              <a:gdLst/>
              <a:ahLst/>
              <a:cxnLst/>
              <a:rect l="l" t="t" r="r" b="b"/>
              <a:pathLst>
                <a:path w="649" h="583" extrusionOk="0">
                  <a:moveTo>
                    <a:pt x="371" y="1"/>
                  </a:moveTo>
                  <a:cubicBezTo>
                    <a:pt x="124" y="1"/>
                    <a:pt x="1" y="309"/>
                    <a:pt x="155" y="494"/>
                  </a:cubicBezTo>
                  <a:cubicBezTo>
                    <a:pt x="216" y="555"/>
                    <a:pt x="289" y="582"/>
                    <a:pt x="361" y="582"/>
                  </a:cubicBezTo>
                  <a:cubicBezTo>
                    <a:pt x="509" y="582"/>
                    <a:pt x="649" y="465"/>
                    <a:pt x="649" y="278"/>
                  </a:cubicBezTo>
                  <a:cubicBezTo>
                    <a:pt x="649" y="124"/>
                    <a:pt x="525" y="1"/>
                    <a:pt x="37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80" name="Google Shape;13580;p26"/>
            <p:cNvSpPr/>
            <p:nvPr/>
          </p:nvSpPr>
          <p:spPr>
            <a:xfrm>
              <a:off x="4211650" y="3248800"/>
              <a:ext cx="17000" cy="14425"/>
            </a:xfrm>
            <a:custGeom>
              <a:avLst/>
              <a:gdLst/>
              <a:ahLst/>
              <a:cxnLst/>
              <a:rect l="l" t="t" r="r" b="b"/>
              <a:pathLst>
                <a:path w="680" h="577" extrusionOk="0">
                  <a:moveTo>
                    <a:pt x="371" y="1"/>
                  </a:moveTo>
                  <a:cubicBezTo>
                    <a:pt x="124" y="1"/>
                    <a:pt x="1" y="309"/>
                    <a:pt x="186" y="495"/>
                  </a:cubicBezTo>
                  <a:cubicBezTo>
                    <a:pt x="243" y="551"/>
                    <a:pt x="311" y="576"/>
                    <a:pt x="379" y="576"/>
                  </a:cubicBezTo>
                  <a:cubicBezTo>
                    <a:pt x="531" y="576"/>
                    <a:pt x="680" y="450"/>
                    <a:pt x="680" y="279"/>
                  </a:cubicBezTo>
                  <a:cubicBezTo>
                    <a:pt x="680" y="124"/>
                    <a:pt x="525" y="1"/>
                    <a:pt x="37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81" name="Google Shape;13581;p26"/>
            <p:cNvSpPr/>
            <p:nvPr/>
          </p:nvSpPr>
          <p:spPr>
            <a:xfrm>
              <a:off x="4191975" y="3333100"/>
              <a:ext cx="15450" cy="13925"/>
            </a:xfrm>
            <a:custGeom>
              <a:avLst/>
              <a:gdLst/>
              <a:ahLst/>
              <a:cxnLst/>
              <a:rect l="l" t="t" r="r" b="b"/>
              <a:pathLst>
                <a:path w="618" h="557" extrusionOk="0">
                  <a:moveTo>
                    <a:pt x="309" y="1"/>
                  </a:moveTo>
                  <a:cubicBezTo>
                    <a:pt x="155" y="1"/>
                    <a:pt x="1" y="101"/>
                    <a:pt x="16" y="301"/>
                  </a:cubicBezTo>
                  <a:cubicBezTo>
                    <a:pt x="32" y="471"/>
                    <a:pt x="163" y="556"/>
                    <a:pt x="298" y="556"/>
                  </a:cubicBezTo>
                  <a:cubicBezTo>
                    <a:pt x="433" y="556"/>
                    <a:pt x="572" y="471"/>
                    <a:pt x="602" y="301"/>
                  </a:cubicBezTo>
                  <a:cubicBezTo>
                    <a:pt x="618" y="101"/>
                    <a:pt x="464" y="1"/>
                    <a:pt x="30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82" name="Google Shape;13582;p26"/>
            <p:cNvSpPr/>
            <p:nvPr/>
          </p:nvSpPr>
          <p:spPr>
            <a:xfrm>
              <a:off x="4147625" y="3333675"/>
              <a:ext cx="17000" cy="14575"/>
            </a:xfrm>
            <a:custGeom>
              <a:avLst/>
              <a:gdLst/>
              <a:ahLst/>
              <a:cxnLst/>
              <a:rect l="l" t="t" r="r" b="b"/>
              <a:pathLst>
                <a:path w="680" h="583" extrusionOk="0">
                  <a:moveTo>
                    <a:pt x="401" y="1"/>
                  </a:moveTo>
                  <a:cubicBezTo>
                    <a:pt x="124" y="1"/>
                    <a:pt x="0" y="309"/>
                    <a:pt x="185" y="494"/>
                  </a:cubicBezTo>
                  <a:cubicBezTo>
                    <a:pt x="246" y="555"/>
                    <a:pt x="319" y="582"/>
                    <a:pt x="391" y="582"/>
                  </a:cubicBezTo>
                  <a:cubicBezTo>
                    <a:pt x="539" y="582"/>
                    <a:pt x="679" y="465"/>
                    <a:pt x="679" y="278"/>
                  </a:cubicBezTo>
                  <a:cubicBezTo>
                    <a:pt x="679" y="124"/>
                    <a:pt x="556" y="1"/>
                    <a:pt x="4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83" name="Google Shape;13583;p26"/>
            <p:cNvSpPr/>
            <p:nvPr/>
          </p:nvSpPr>
          <p:spPr>
            <a:xfrm>
              <a:off x="4037475" y="3163875"/>
              <a:ext cx="16025" cy="13900"/>
            </a:xfrm>
            <a:custGeom>
              <a:avLst/>
              <a:gdLst/>
              <a:ahLst/>
              <a:cxnLst/>
              <a:rect l="l" t="t" r="r" b="b"/>
              <a:pathLst>
                <a:path w="641" h="556" extrusionOk="0">
                  <a:moveTo>
                    <a:pt x="329" y="1"/>
                  </a:moveTo>
                  <a:cubicBezTo>
                    <a:pt x="105" y="1"/>
                    <a:pt x="0" y="290"/>
                    <a:pt x="147" y="466"/>
                  </a:cubicBezTo>
                  <a:cubicBezTo>
                    <a:pt x="209" y="528"/>
                    <a:pt x="284" y="555"/>
                    <a:pt x="358" y="555"/>
                  </a:cubicBezTo>
                  <a:cubicBezTo>
                    <a:pt x="504" y="555"/>
                    <a:pt x="641" y="445"/>
                    <a:pt x="641" y="281"/>
                  </a:cubicBezTo>
                  <a:cubicBezTo>
                    <a:pt x="641" y="127"/>
                    <a:pt x="518" y="3"/>
                    <a:pt x="363" y="3"/>
                  </a:cubicBezTo>
                  <a:cubicBezTo>
                    <a:pt x="352" y="2"/>
                    <a:pt x="340" y="1"/>
                    <a:pt x="3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84" name="Google Shape;13584;p26"/>
            <p:cNvSpPr/>
            <p:nvPr/>
          </p:nvSpPr>
          <p:spPr>
            <a:xfrm>
              <a:off x="4037275" y="3206375"/>
              <a:ext cx="16225" cy="13825"/>
            </a:xfrm>
            <a:custGeom>
              <a:avLst/>
              <a:gdLst/>
              <a:ahLst/>
              <a:cxnLst/>
              <a:rect l="l" t="t" r="r" b="b"/>
              <a:pathLst>
                <a:path w="649" h="553" extrusionOk="0">
                  <a:moveTo>
                    <a:pt x="371" y="0"/>
                  </a:moveTo>
                  <a:cubicBezTo>
                    <a:pt x="124" y="0"/>
                    <a:pt x="1" y="278"/>
                    <a:pt x="155" y="463"/>
                  </a:cubicBezTo>
                  <a:cubicBezTo>
                    <a:pt x="217" y="525"/>
                    <a:pt x="292" y="553"/>
                    <a:pt x="366" y="553"/>
                  </a:cubicBezTo>
                  <a:cubicBezTo>
                    <a:pt x="512" y="553"/>
                    <a:pt x="649" y="443"/>
                    <a:pt x="649" y="278"/>
                  </a:cubicBezTo>
                  <a:cubicBezTo>
                    <a:pt x="649" y="124"/>
                    <a:pt x="526" y="0"/>
                    <a:pt x="37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85" name="Google Shape;13585;p26"/>
            <p:cNvSpPr/>
            <p:nvPr/>
          </p:nvSpPr>
          <p:spPr>
            <a:xfrm>
              <a:off x="4037275" y="3248800"/>
              <a:ext cx="16225" cy="14425"/>
            </a:xfrm>
            <a:custGeom>
              <a:avLst/>
              <a:gdLst/>
              <a:ahLst/>
              <a:cxnLst/>
              <a:rect l="l" t="t" r="r" b="b"/>
              <a:pathLst>
                <a:path w="649" h="577" extrusionOk="0">
                  <a:moveTo>
                    <a:pt x="371" y="1"/>
                  </a:moveTo>
                  <a:cubicBezTo>
                    <a:pt x="124" y="1"/>
                    <a:pt x="1" y="309"/>
                    <a:pt x="155" y="495"/>
                  </a:cubicBezTo>
                  <a:cubicBezTo>
                    <a:pt x="212" y="551"/>
                    <a:pt x="281" y="576"/>
                    <a:pt x="348" y="576"/>
                  </a:cubicBezTo>
                  <a:cubicBezTo>
                    <a:pt x="501" y="576"/>
                    <a:pt x="649" y="450"/>
                    <a:pt x="649" y="279"/>
                  </a:cubicBezTo>
                  <a:cubicBezTo>
                    <a:pt x="649" y="124"/>
                    <a:pt x="526" y="1"/>
                    <a:pt x="37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86" name="Google Shape;13586;p26"/>
            <p:cNvSpPr/>
            <p:nvPr/>
          </p:nvSpPr>
          <p:spPr>
            <a:xfrm>
              <a:off x="4037275" y="3291250"/>
              <a:ext cx="16225" cy="14575"/>
            </a:xfrm>
            <a:custGeom>
              <a:avLst/>
              <a:gdLst/>
              <a:ahLst/>
              <a:cxnLst/>
              <a:rect l="l" t="t" r="r" b="b"/>
              <a:pathLst>
                <a:path w="649" h="583" extrusionOk="0">
                  <a:moveTo>
                    <a:pt x="371" y="0"/>
                  </a:moveTo>
                  <a:cubicBezTo>
                    <a:pt x="124" y="0"/>
                    <a:pt x="1" y="309"/>
                    <a:pt x="155" y="494"/>
                  </a:cubicBezTo>
                  <a:cubicBezTo>
                    <a:pt x="216" y="555"/>
                    <a:pt x="289" y="582"/>
                    <a:pt x="361" y="582"/>
                  </a:cubicBezTo>
                  <a:cubicBezTo>
                    <a:pt x="509" y="582"/>
                    <a:pt x="649" y="465"/>
                    <a:pt x="649" y="278"/>
                  </a:cubicBezTo>
                  <a:cubicBezTo>
                    <a:pt x="649" y="124"/>
                    <a:pt x="526" y="0"/>
                    <a:pt x="37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87" name="Google Shape;13587;p26"/>
            <p:cNvSpPr/>
            <p:nvPr/>
          </p:nvSpPr>
          <p:spPr>
            <a:xfrm>
              <a:off x="4038825" y="3333100"/>
              <a:ext cx="15450" cy="13925"/>
            </a:xfrm>
            <a:custGeom>
              <a:avLst/>
              <a:gdLst/>
              <a:ahLst/>
              <a:cxnLst/>
              <a:rect l="l" t="t" r="r" b="b"/>
              <a:pathLst>
                <a:path w="618" h="557" extrusionOk="0">
                  <a:moveTo>
                    <a:pt x="309" y="1"/>
                  </a:moveTo>
                  <a:cubicBezTo>
                    <a:pt x="155" y="1"/>
                    <a:pt x="1" y="101"/>
                    <a:pt x="31" y="301"/>
                  </a:cubicBezTo>
                  <a:cubicBezTo>
                    <a:pt x="47" y="471"/>
                    <a:pt x="178" y="556"/>
                    <a:pt x="309" y="556"/>
                  </a:cubicBezTo>
                  <a:cubicBezTo>
                    <a:pt x="440" y="556"/>
                    <a:pt x="572" y="471"/>
                    <a:pt x="587" y="301"/>
                  </a:cubicBezTo>
                  <a:cubicBezTo>
                    <a:pt x="618" y="101"/>
                    <a:pt x="464" y="1"/>
                    <a:pt x="30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88" name="Google Shape;13588;p26"/>
            <p:cNvSpPr/>
            <p:nvPr/>
          </p:nvSpPr>
          <p:spPr>
            <a:xfrm>
              <a:off x="4080500" y="3291250"/>
              <a:ext cx="84125" cy="13900"/>
            </a:xfrm>
            <a:custGeom>
              <a:avLst/>
              <a:gdLst/>
              <a:ahLst/>
              <a:cxnLst/>
              <a:rect l="l" t="t" r="r" b="b"/>
              <a:pathLst>
                <a:path w="3365" h="556" extrusionOk="0">
                  <a:moveTo>
                    <a:pt x="340" y="0"/>
                  </a:moveTo>
                  <a:cubicBezTo>
                    <a:pt x="0" y="31"/>
                    <a:pt x="0" y="525"/>
                    <a:pt x="340" y="556"/>
                  </a:cubicBezTo>
                  <a:lnTo>
                    <a:pt x="3086" y="556"/>
                  </a:lnTo>
                  <a:cubicBezTo>
                    <a:pt x="3241" y="556"/>
                    <a:pt x="3364" y="432"/>
                    <a:pt x="3364" y="278"/>
                  </a:cubicBezTo>
                  <a:cubicBezTo>
                    <a:pt x="3364" y="124"/>
                    <a:pt x="3241" y="0"/>
                    <a:pt x="308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89" name="Google Shape;13589;p26"/>
            <p:cNvSpPr/>
            <p:nvPr/>
          </p:nvSpPr>
          <p:spPr>
            <a:xfrm>
              <a:off x="4079725" y="3248800"/>
              <a:ext cx="108025" cy="13925"/>
            </a:xfrm>
            <a:custGeom>
              <a:avLst/>
              <a:gdLst/>
              <a:ahLst/>
              <a:cxnLst/>
              <a:rect l="l" t="t" r="r" b="b"/>
              <a:pathLst>
                <a:path w="4321" h="557" extrusionOk="0">
                  <a:moveTo>
                    <a:pt x="371" y="1"/>
                  </a:moveTo>
                  <a:cubicBezTo>
                    <a:pt x="0" y="1"/>
                    <a:pt x="0" y="556"/>
                    <a:pt x="371" y="556"/>
                  </a:cubicBezTo>
                  <a:lnTo>
                    <a:pt x="3951" y="556"/>
                  </a:lnTo>
                  <a:cubicBezTo>
                    <a:pt x="4321" y="556"/>
                    <a:pt x="4321" y="1"/>
                    <a:pt x="395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90" name="Google Shape;13590;p26"/>
            <p:cNvSpPr/>
            <p:nvPr/>
          </p:nvSpPr>
          <p:spPr>
            <a:xfrm>
              <a:off x="4254100" y="3248800"/>
              <a:ext cx="66375" cy="13925"/>
            </a:xfrm>
            <a:custGeom>
              <a:avLst/>
              <a:gdLst/>
              <a:ahLst/>
              <a:cxnLst/>
              <a:rect l="l" t="t" r="r" b="b"/>
              <a:pathLst>
                <a:path w="2655" h="557" extrusionOk="0">
                  <a:moveTo>
                    <a:pt x="370" y="1"/>
                  </a:moveTo>
                  <a:cubicBezTo>
                    <a:pt x="0" y="1"/>
                    <a:pt x="0" y="556"/>
                    <a:pt x="370" y="556"/>
                  </a:cubicBezTo>
                  <a:lnTo>
                    <a:pt x="2253" y="556"/>
                  </a:lnTo>
                  <a:cubicBezTo>
                    <a:pt x="2654" y="556"/>
                    <a:pt x="2654" y="1"/>
                    <a:pt x="22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91" name="Google Shape;13591;p26"/>
            <p:cNvSpPr/>
            <p:nvPr/>
          </p:nvSpPr>
          <p:spPr>
            <a:xfrm>
              <a:off x="4147100" y="3163825"/>
              <a:ext cx="63550" cy="14050"/>
            </a:xfrm>
            <a:custGeom>
              <a:avLst/>
              <a:gdLst/>
              <a:ahLst/>
              <a:cxnLst/>
              <a:rect l="l" t="t" r="r" b="b"/>
              <a:pathLst>
                <a:path w="2542" h="562" extrusionOk="0">
                  <a:moveTo>
                    <a:pt x="366" y="1"/>
                  </a:moveTo>
                  <a:cubicBezTo>
                    <a:pt x="0" y="1"/>
                    <a:pt x="9" y="562"/>
                    <a:pt x="393" y="562"/>
                  </a:cubicBezTo>
                  <a:cubicBezTo>
                    <a:pt x="402" y="562"/>
                    <a:pt x="412" y="561"/>
                    <a:pt x="422" y="561"/>
                  </a:cubicBezTo>
                  <a:lnTo>
                    <a:pt x="2120" y="561"/>
                  </a:lnTo>
                  <a:cubicBezTo>
                    <a:pt x="2130" y="561"/>
                    <a:pt x="2140" y="562"/>
                    <a:pt x="2149" y="562"/>
                  </a:cubicBezTo>
                  <a:cubicBezTo>
                    <a:pt x="2533" y="562"/>
                    <a:pt x="2542" y="1"/>
                    <a:pt x="2176" y="1"/>
                  </a:cubicBezTo>
                  <a:cubicBezTo>
                    <a:pt x="2158" y="1"/>
                    <a:pt x="2139" y="2"/>
                    <a:pt x="2120" y="5"/>
                  </a:cubicBezTo>
                  <a:lnTo>
                    <a:pt x="422" y="5"/>
                  </a:lnTo>
                  <a:cubicBezTo>
                    <a:pt x="403" y="2"/>
                    <a:pt x="384" y="1"/>
                    <a:pt x="36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92" name="Google Shape;13592;p26"/>
            <p:cNvSpPr/>
            <p:nvPr/>
          </p:nvSpPr>
          <p:spPr>
            <a:xfrm>
              <a:off x="4189725" y="3291150"/>
              <a:ext cx="127650" cy="14100"/>
            </a:xfrm>
            <a:custGeom>
              <a:avLst/>
              <a:gdLst/>
              <a:ahLst/>
              <a:cxnLst/>
              <a:rect l="l" t="t" r="r" b="b"/>
              <a:pathLst>
                <a:path w="5106" h="564" extrusionOk="0">
                  <a:moveTo>
                    <a:pt x="361" y="0"/>
                  </a:moveTo>
                  <a:cubicBezTo>
                    <a:pt x="1" y="0"/>
                    <a:pt x="1" y="564"/>
                    <a:pt x="361" y="564"/>
                  </a:cubicBezTo>
                  <a:cubicBezTo>
                    <a:pt x="378" y="564"/>
                    <a:pt x="396" y="562"/>
                    <a:pt x="415" y="560"/>
                  </a:cubicBezTo>
                  <a:lnTo>
                    <a:pt x="4828" y="560"/>
                  </a:lnTo>
                  <a:cubicBezTo>
                    <a:pt x="4982" y="560"/>
                    <a:pt x="5106" y="436"/>
                    <a:pt x="5106" y="282"/>
                  </a:cubicBezTo>
                  <a:cubicBezTo>
                    <a:pt x="5106" y="128"/>
                    <a:pt x="4982" y="4"/>
                    <a:pt x="4828" y="4"/>
                  </a:cubicBezTo>
                  <a:lnTo>
                    <a:pt x="415" y="4"/>
                  </a:lnTo>
                  <a:cubicBezTo>
                    <a:pt x="396" y="2"/>
                    <a:pt x="378" y="0"/>
                    <a:pt x="36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93" name="Google Shape;13593;p26"/>
            <p:cNvSpPr/>
            <p:nvPr/>
          </p:nvSpPr>
          <p:spPr>
            <a:xfrm>
              <a:off x="4080500" y="3206375"/>
              <a:ext cx="239200" cy="13900"/>
            </a:xfrm>
            <a:custGeom>
              <a:avLst/>
              <a:gdLst/>
              <a:ahLst/>
              <a:cxnLst/>
              <a:rect l="l" t="t" r="r" b="b"/>
              <a:pathLst>
                <a:path w="9568" h="556" extrusionOk="0">
                  <a:moveTo>
                    <a:pt x="340" y="0"/>
                  </a:moveTo>
                  <a:cubicBezTo>
                    <a:pt x="0" y="31"/>
                    <a:pt x="0" y="525"/>
                    <a:pt x="340" y="556"/>
                  </a:cubicBezTo>
                  <a:lnTo>
                    <a:pt x="9228" y="556"/>
                  </a:lnTo>
                  <a:cubicBezTo>
                    <a:pt x="9567" y="525"/>
                    <a:pt x="9567" y="31"/>
                    <a:pt x="922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94" name="Google Shape;13594;p26"/>
            <p:cNvSpPr/>
            <p:nvPr/>
          </p:nvSpPr>
          <p:spPr>
            <a:xfrm>
              <a:off x="4080500" y="3163825"/>
              <a:ext cx="44525" cy="14050"/>
            </a:xfrm>
            <a:custGeom>
              <a:avLst/>
              <a:gdLst/>
              <a:ahLst/>
              <a:cxnLst/>
              <a:rect l="l" t="t" r="r" b="b"/>
              <a:pathLst>
                <a:path w="1781" h="562" extrusionOk="0">
                  <a:moveTo>
                    <a:pt x="1414" y="1"/>
                  </a:moveTo>
                  <a:cubicBezTo>
                    <a:pt x="1396" y="1"/>
                    <a:pt x="1378" y="2"/>
                    <a:pt x="1358" y="5"/>
                  </a:cubicBezTo>
                  <a:lnTo>
                    <a:pt x="340" y="5"/>
                  </a:lnTo>
                  <a:cubicBezTo>
                    <a:pt x="0" y="36"/>
                    <a:pt x="0" y="530"/>
                    <a:pt x="340" y="561"/>
                  </a:cubicBezTo>
                  <a:lnTo>
                    <a:pt x="1358" y="561"/>
                  </a:lnTo>
                  <a:cubicBezTo>
                    <a:pt x="1368" y="561"/>
                    <a:pt x="1378" y="562"/>
                    <a:pt x="1388" y="562"/>
                  </a:cubicBezTo>
                  <a:cubicBezTo>
                    <a:pt x="1771" y="562"/>
                    <a:pt x="1780" y="1"/>
                    <a:pt x="141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95" name="Google Shape;13595;p26"/>
            <p:cNvSpPr/>
            <p:nvPr/>
          </p:nvSpPr>
          <p:spPr>
            <a:xfrm>
              <a:off x="4234025" y="3163950"/>
              <a:ext cx="84900" cy="13900"/>
            </a:xfrm>
            <a:custGeom>
              <a:avLst/>
              <a:gdLst/>
              <a:ahLst/>
              <a:cxnLst/>
              <a:rect l="l" t="t" r="r" b="b"/>
              <a:pathLst>
                <a:path w="3396" h="556" extrusionOk="0">
                  <a:moveTo>
                    <a:pt x="340" y="0"/>
                  </a:moveTo>
                  <a:cubicBezTo>
                    <a:pt x="1" y="31"/>
                    <a:pt x="1" y="525"/>
                    <a:pt x="340" y="556"/>
                  </a:cubicBezTo>
                  <a:lnTo>
                    <a:pt x="3056" y="556"/>
                  </a:lnTo>
                  <a:cubicBezTo>
                    <a:pt x="3395" y="525"/>
                    <a:pt x="3395" y="31"/>
                    <a:pt x="305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96" name="Google Shape;13596;p26"/>
            <p:cNvSpPr/>
            <p:nvPr/>
          </p:nvSpPr>
          <p:spPr>
            <a:xfrm>
              <a:off x="4080500" y="3333650"/>
              <a:ext cx="44525" cy="14750"/>
            </a:xfrm>
            <a:custGeom>
              <a:avLst/>
              <a:gdLst/>
              <a:ahLst/>
              <a:cxnLst/>
              <a:rect l="l" t="t" r="r" b="b"/>
              <a:pathLst>
                <a:path w="1781" h="590" extrusionOk="0">
                  <a:moveTo>
                    <a:pt x="1388" y="1"/>
                  </a:moveTo>
                  <a:cubicBezTo>
                    <a:pt x="1378" y="1"/>
                    <a:pt x="1368" y="1"/>
                    <a:pt x="1358" y="2"/>
                  </a:cubicBezTo>
                  <a:lnTo>
                    <a:pt x="340" y="2"/>
                  </a:lnTo>
                  <a:cubicBezTo>
                    <a:pt x="0" y="33"/>
                    <a:pt x="0" y="526"/>
                    <a:pt x="340" y="588"/>
                  </a:cubicBezTo>
                  <a:lnTo>
                    <a:pt x="1358" y="588"/>
                  </a:lnTo>
                  <a:cubicBezTo>
                    <a:pt x="1368" y="589"/>
                    <a:pt x="1378" y="589"/>
                    <a:pt x="1388" y="589"/>
                  </a:cubicBezTo>
                  <a:cubicBezTo>
                    <a:pt x="1780" y="589"/>
                    <a:pt x="1780" y="1"/>
                    <a:pt x="138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97" name="Google Shape;13597;p26"/>
            <p:cNvSpPr/>
            <p:nvPr/>
          </p:nvSpPr>
          <p:spPr>
            <a:xfrm>
              <a:off x="4169225" y="3376125"/>
              <a:ext cx="16225" cy="14575"/>
            </a:xfrm>
            <a:custGeom>
              <a:avLst/>
              <a:gdLst/>
              <a:ahLst/>
              <a:cxnLst/>
              <a:rect l="l" t="t" r="r" b="b"/>
              <a:pathLst>
                <a:path w="649" h="583" extrusionOk="0">
                  <a:moveTo>
                    <a:pt x="371" y="0"/>
                  </a:moveTo>
                  <a:cubicBezTo>
                    <a:pt x="124" y="0"/>
                    <a:pt x="0" y="309"/>
                    <a:pt x="185" y="494"/>
                  </a:cubicBezTo>
                  <a:cubicBezTo>
                    <a:pt x="247" y="556"/>
                    <a:pt x="319" y="583"/>
                    <a:pt x="388" y="583"/>
                  </a:cubicBezTo>
                  <a:cubicBezTo>
                    <a:pt x="525" y="583"/>
                    <a:pt x="648" y="473"/>
                    <a:pt x="648" y="309"/>
                  </a:cubicBezTo>
                  <a:cubicBezTo>
                    <a:pt x="648" y="124"/>
                    <a:pt x="525" y="0"/>
                    <a:pt x="37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598" name="Google Shape;13598;p26"/>
            <p:cNvSpPr/>
            <p:nvPr/>
          </p:nvSpPr>
          <p:spPr>
            <a:xfrm>
              <a:off x="3997175" y="3077525"/>
              <a:ext cx="363400" cy="313375"/>
            </a:xfrm>
            <a:custGeom>
              <a:avLst/>
              <a:gdLst/>
              <a:ahLst/>
              <a:cxnLst/>
              <a:rect l="l" t="t" r="r" b="b"/>
              <a:pathLst>
                <a:path w="14536" h="12535" extrusionOk="0">
                  <a:moveTo>
                    <a:pt x="794" y="614"/>
                  </a:moveTo>
                  <a:cubicBezTo>
                    <a:pt x="807" y="614"/>
                    <a:pt x="820" y="615"/>
                    <a:pt x="833" y="618"/>
                  </a:cubicBezTo>
                  <a:lnTo>
                    <a:pt x="10370" y="618"/>
                  </a:lnTo>
                  <a:lnTo>
                    <a:pt x="10370" y="1729"/>
                  </a:lnTo>
                  <a:lnTo>
                    <a:pt x="556" y="1729"/>
                  </a:lnTo>
                  <a:lnTo>
                    <a:pt x="556" y="896"/>
                  </a:lnTo>
                  <a:cubicBezTo>
                    <a:pt x="556" y="755"/>
                    <a:pt x="658" y="614"/>
                    <a:pt x="794" y="614"/>
                  </a:cubicBezTo>
                  <a:close/>
                  <a:moveTo>
                    <a:pt x="13672" y="618"/>
                  </a:moveTo>
                  <a:cubicBezTo>
                    <a:pt x="13826" y="618"/>
                    <a:pt x="13950" y="741"/>
                    <a:pt x="13950" y="896"/>
                  </a:cubicBezTo>
                  <a:lnTo>
                    <a:pt x="13950" y="1729"/>
                  </a:lnTo>
                  <a:lnTo>
                    <a:pt x="10956" y="1729"/>
                  </a:lnTo>
                  <a:lnTo>
                    <a:pt x="10956" y="618"/>
                  </a:lnTo>
                  <a:close/>
                  <a:moveTo>
                    <a:pt x="13672" y="1"/>
                  </a:moveTo>
                  <a:lnTo>
                    <a:pt x="13672" y="31"/>
                  </a:lnTo>
                  <a:lnTo>
                    <a:pt x="833" y="31"/>
                  </a:lnTo>
                  <a:cubicBezTo>
                    <a:pt x="370" y="31"/>
                    <a:pt x="0" y="402"/>
                    <a:pt x="0" y="896"/>
                  </a:cubicBezTo>
                  <a:lnTo>
                    <a:pt x="0" y="11697"/>
                  </a:lnTo>
                  <a:cubicBezTo>
                    <a:pt x="0" y="12160"/>
                    <a:pt x="370" y="12530"/>
                    <a:pt x="833" y="12530"/>
                  </a:cubicBezTo>
                  <a:lnTo>
                    <a:pt x="5987" y="12530"/>
                  </a:lnTo>
                  <a:cubicBezTo>
                    <a:pt x="6006" y="12533"/>
                    <a:pt x="6024" y="12534"/>
                    <a:pt x="6041" y="12534"/>
                  </a:cubicBezTo>
                  <a:cubicBezTo>
                    <a:pt x="6401" y="12534"/>
                    <a:pt x="6401" y="11971"/>
                    <a:pt x="6041" y="11971"/>
                  </a:cubicBezTo>
                  <a:cubicBezTo>
                    <a:pt x="6024" y="11971"/>
                    <a:pt x="6006" y="11972"/>
                    <a:pt x="5987" y="11975"/>
                  </a:cubicBezTo>
                  <a:lnTo>
                    <a:pt x="833" y="11975"/>
                  </a:lnTo>
                  <a:cubicBezTo>
                    <a:pt x="679" y="11975"/>
                    <a:pt x="556" y="11851"/>
                    <a:pt x="556" y="11697"/>
                  </a:cubicBezTo>
                  <a:lnTo>
                    <a:pt x="556" y="2315"/>
                  </a:lnTo>
                  <a:lnTo>
                    <a:pt x="13950" y="2315"/>
                  </a:lnTo>
                  <a:lnTo>
                    <a:pt x="13950" y="11666"/>
                  </a:lnTo>
                  <a:cubicBezTo>
                    <a:pt x="13950" y="11821"/>
                    <a:pt x="13826" y="11944"/>
                    <a:pt x="13672" y="11944"/>
                  </a:cubicBezTo>
                  <a:lnTo>
                    <a:pt x="8549" y="11944"/>
                  </a:lnTo>
                  <a:cubicBezTo>
                    <a:pt x="8209" y="12006"/>
                    <a:pt x="8209" y="12469"/>
                    <a:pt x="8549" y="12530"/>
                  </a:cubicBezTo>
                  <a:lnTo>
                    <a:pt x="13672" y="12530"/>
                  </a:lnTo>
                  <a:cubicBezTo>
                    <a:pt x="14135" y="12530"/>
                    <a:pt x="14536" y="12129"/>
                    <a:pt x="14536" y="11666"/>
                  </a:cubicBezTo>
                  <a:lnTo>
                    <a:pt x="14536" y="865"/>
                  </a:lnTo>
                  <a:cubicBezTo>
                    <a:pt x="14536" y="402"/>
                    <a:pt x="14135" y="1"/>
                    <a:pt x="1367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599" name="Google Shape;13599;p26"/>
          <p:cNvGrpSpPr/>
          <p:nvPr/>
        </p:nvGrpSpPr>
        <p:grpSpPr>
          <a:xfrm>
            <a:off x="7286634" y="2354551"/>
            <a:ext cx="484567" cy="484567"/>
            <a:chOff x="3246450" y="3052825"/>
            <a:chExt cx="363425" cy="363425"/>
          </a:xfrm>
        </p:grpSpPr>
        <p:sp>
          <p:nvSpPr>
            <p:cNvPr id="13600" name="Google Shape;13600;p26"/>
            <p:cNvSpPr/>
            <p:nvPr/>
          </p:nvSpPr>
          <p:spPr>
            <a:xfrm>
              <a:off x="3246450" y="3052825"/>
              <a:ext cx="363425" cy="363425"/>
            </a:xfrm>
            <a:custGeom>
              <a:avLst/>
              <a:gdLst/>
              <a:ahLst/>
              <a:cxnLst/>
              <a:rect l="l" t="t" r="r" b="b"/>
              <a:pathLst>
                <a:path w="14537" h="14537" extrusionOk="0">
                  <a:moveTo>
                    <a:pt x="8704" y="556"/>
                  </a:moveTo>
                  <a:lnTo>
                    <a:pt x="8704" y="3025"/>
                  </a:lnTo>
                  <a:lnTo>
                    <a:pt x="5864" y="3025"/>
                  </a:lnTo>
                  <a:lnTo>
                    <a:pt x="5864" y="556"/>
                  </a:lnTo>
                  <a:close/>
                  <a:moveTo>
                    <a:pt x="9568" y="5834"/>
                  </a:moveTo>
                  <a:lnTo>
                    <a:pt x="9568" y="8673"/>
                  </a:lnTo>
                  <a:lnTo>
                    <a:pt x="5000" y="8673"/>
                  </a:lnTo>
                  <a:lnTo>
                    <a:pt x="5000" y="5834"/>
                  </a:lnTo>
                  <a:close/>
                  <a:moveTo>
                    <a:pt x="2593" y="11512"/>
                  </a:moveTo>
                  <a:lnTo>
                    <a:pt x="2562" y="13981"/>
                  </a:lnTo>
                  <a:lnTo>
                    <a:pt x="618" y="13981"/>
                  </a:lnTo>
                  <a:lnTo>
                    <a:pt x="618" y="11512"/>
                  </a:lnTo>
                  <a:close/>
                  <a:moveTo>
                    <a:pt x="13981" y="11512"/>
                  </a:moveTo>
                  <a:lnTo>
                    <a:pt x="13981" y="13981"/>
                  </a:lnTo>
                  <a:lnTo>
                    <a:pt x="12006" y="13981"/>
                  </a:lnTo>
                  <a:lnTo>
                    <a:pt x="12006" y="11512"/>
                  </a:lnTo>
                  <a:close/>
                  <a:moveTo>
                    <a:pt x="5586" y="1"/>
                  </a:moveTo>
                  <a:cubicBezTo>
                    <a:pt x="5432" y="1"/>
                    <a:pt x="5309" y="124"/>
                    <a:pt x="5309" y="279"/>
                  </a:cubicBezTo>
                  <a:lnTo>
                    <a:pt x="5309" y="3303"/>
                  </a:lnTo>
                  <a:cubicBezTo>
                    <a:pt x="5309" y="3457"/>
                    <a:pt x="5432" y="3581"/>
                    <a:pt x="5586" y="3581"/>
                  </a:cubicBezTo>
                  <a:lnTo>
                    <a:pt x="7006" y="3581"/>
                  </a:lnTo>
                  <a:lnTo>
                    <a:pt x="7006" y="5278"/>
                  </a:lnTo>
                  <a:lnTo>
                    <a:pt x="4722" y="5278"/>
                  </a:lnTo>
                  <a:cubicBezTo>
                    <a:pt x="4568" y="5278"/>
                    <a:pt x="4445" y="5402"/>
                    <a:pt x="4445" y="5556"/>
                  </a:cubicBezTo>
                  <a:lnTo>
                    <a:pt x="4445" y="6976"/>
                  </a:lnTo>
                  <a:lnTo>
                    <a:pt x="1574" y="6976"/>
                  </a:lnTo>
                  <a:cubicBezTo>
                    <a:pt x="1420" y="6976"/>
                    <a:pt x="1297" y="7099"/>
                    <a:pt x="1297" y="7253"/>
                  </a:cubicBezTo>
                  <a:lnTo>
                    <a:pt x="1297" y="10957"/>
                  </a:lnTo>
                  <a:lnTo>
                    <a:pt x="309" y="10957"/>
                  </a:lnTo>
                  <a:cubicBezTo>
                    <a:pt x="155" y="10957"/>
                    <a:pt x="31" y="11080"/>
                    <a:pt x="0" y="11235"/>
                  </a:cubicBezTo>
                  <a:lnTo>
                    <a:pt x="0" y="14259"/>
                  </a:lnTo>
                  <a:cubicBezTo>
                    <a:pt x="0" y="14413"/>
                    <a:pt x="155" y="14537"/>
                    <a:pt x="309" y="14537"/>
                  </a:cubicBezTo>
                  <a:lnTo>
                    <a:pt x="2840" y="14537"/>
                  </a:lnTo>
                  <a:cubicBezTo>
                    <a:pt x="3025" y="14537"/>
                    <a:pt x="3148" y="14413"/>
                    <a:pt x="3148" y="14259"/>
                  </a:cubicBezTo>
                  <a:lnTo>
                    <a:pt x="3148" y="11235"/>
                  </a:lnTo>
                  <a:cubicBezTo>
                    <a:pt x="3148" y="11080"/>
                    <a:pt x="3025" y="10957"/>
                    <a:pt x="2840" y="10957"/>
                  </a:cubicBezTo>
                  <a:lnTo>
                    <a:pt x="1852" y="10957"/>
                  </a:lnTo>
                  <a:lnTo>
                    <a:pt x="1852" y="7562"/>
                  </a:lnTo>
                  <a:lnTo>
                    <a:pt x="4475" y="7562"/>
                  </a:lnTo>
                  <a:lnTo>
                    <a:pt x="4475" y="8982"/>
                  </a:lnTo>
                  <a:cubicBezTo>
                    <a:pt x="4475" y="9136"/>
                    <a:pt x="4599" y="9260"/>
                    <a:pt x="4753" y="9260"/>
                  </a:cubicBezTo>
                  <a:lnTo>
                    <a:pt x="7006" y="9260"/>
                  </a:lnTo>
                  <a:lnTo>
                    <a:pt x="7006" y="10957"/>
                  </a:lnTo>
                  <a:lnTo>
                    <a:pt x="4722" y="10957"/>
                  </a:lnTo>
                  <a:cubicBezTo>
                    <a:pt x="4568" y="10957"/>
                    <a:pt x="4445" y="11080"/>
                    <a:pt x="4445" y="11235"/>
                  </a:cubicBezTo>
                  <a:lnTo>
                    <a:pt x="4445" y="14259"/>
                  </a:lnTo>
                  <a:cubicBezTo>
                    <a:pt x="4445" y="14413"/>
                    <a:pt x="4568" y="14537"/>
                    <a:pt x="4722" y="14537"/>
                  </a:cubicBezTo>
                  <a:lnTo>
                    <a:pt x="6019" y="14537"/>
                  </a:lnTo>
                  <a:cubicBezTo>
                    <a:pt x="6173" y="14537"/>
                    <a:pt x="6296" y="14413"/>
                    <a:pt x="6296" y="14259"/>
                  </a:cubicBezTo>
                  <a:cubicBezTo>
                    <a:pt x="6296" y="14118"/>
                    <a:pt x="6193" y="13977"/>
                    <a:pt x="6058" y="13977"/>
                  </a:cubicBezTo>
                  <a:cubicBezTo>
                    <a:pt x="6045" y="13977"/>
                    <a:pt x="6032" y="13979"/>
                    <a:pt x="6019" y="13981"/>
                  </a:cubicBezTo>
                  <a:lnTo>
                    <a:pt x="5000" y="13981"/>
                  </a:lnTo>
                  <a:lnTo>
                    <a:pt x="5000" y="11512"/>
                  </a:lnTo>
                  <a:lnTo>
                    <a:pt x="9568" y="11512"/>
                  </a:lnTo>
                  <a:lnTo>
                    <a:pt x="9568" y="13981"/>
                  </a:lnTo>
                  <a:lnTo>
                    <a:pt x="8549" y="13981"/>
                  </a:lnTo>
                  <a:cubicBezTo>
                    <a:pt x="8536" y="13979"/>
                    <a:pt x="8523" y="13977"/>
                    <a:pt x="8510" y="13977"/>
                  </a:cubicBezTo>
                  <a:cubicBezTo>
                    <a:pt x="8374" y="13977"/>
                    <a:pt x="8271" y="14118"/>
                    <a:pt x="8271" y="14259"/>
                  </a:cubicBezTo>
                  <a:cubicBezTo>
                    <a:pt x="8271" y="14413"/>
                    <a:pt x="8395" y="14537"/>
                    <a:pt x="8549" y="14537"/>
                  </a:cubicBezTo>
                  <a:lnTo>
                    <a:pt x="9845" y="14537"/>
                  </a:lnTo>
                  <a:cubicBezTo>
                    <a:pt x="10000" y="14537"/>
                    <a:pt x="10123" y="14413"/>
                    <a:pt x="10123" y="14259"/>
                  </a:cubicBezTo>
                  <a:lnTo>
                    <a:pt x="10123" y="11235"/>
                  </a:lnTo>
                  <a:cubicBezTo>
                    <a:pt x="10123" y="11080"/>
                    <a:pt x="10000" y="10957"/>
                    <a:pt x="9845" y="10957"/>
                  </a:cubicBezTo>
                  <a:lnTo>
                    <a:pt x="7562" y="10957"/>
                  </a:lnTo>
                  <a:lnTo>
                    <a:pt x="7562" y="9260"/>
                  </a:lnTo>
                  <a:lnTo>
                    <a:pt x="9845" y="9260"/>
                  </a:lnTo>
                  <a:cubicBezTo>
                    <a:pt x="10000" y="9260"/>
                    <a:pt x="10123" y="9136"/>
                    <a:pt x="10123" y="8982"/>
                  </a:cubicBezTo>
                  <a:lnTo>
                    <a:pt x="10123" y="7562"/>
                  </a:lnTo>
                  <a:lnTo>
                    <a:pt x="12716" y="7562"/>
                  </a:lnTo>
                  <a:lnTo>
                    <a:pt x="12716" y="10957"/>
                  </a:lnTo>
                  <a:lnTo>
                    <a:pt x="11697" y="10957"/>
                  </a:lnTo>
                  <a:cubicBezTo>
                    <a:pt x="11543" y="10957"/>
                    <a:pt x="11419" y="11080"/>
                    <a:pt x="11419" y="11235"/>
                  </a:cubicBezTo>
                  <a:lnTo>
                    <a:pt x="11419" y="14259"/>
                  </a:lnTo>
                  <a:cubicBezTo>
                    <a:pt x="11419" y="14413"/>
                    <a:pt x="11543" y="14537"/>
                    <a:pt x="11697" y="14537"/>
                  </a:cubicBezTo>
                  <a:lnTo>
                    <a:pt x="14259" y="14537"/>
                  </a:lnTo>
                  <a:cubicBezTo>
                    <a:pt x="14413" y="14537"/>
                    <a:pt x="14536" y="14413"/>
                    <a:pt x="14536" y="14259"/>
                  </a:cubicBezTo>
                  <a:lnTo>
                    <a:pt x="14536" y="11235"/>
                  </a:lnTo>
                  <a:cubicBezTo>
                    <a:pt x="14536" y="11080"/>
                    <a:pt x="14413" y="10957"/>
                    <a:pt x="14259" y="10957"/>
                  </a:cubicBezTo>
                  <a:lnTo>
                    <a:pt x="13271" y="10957"/>
                  </a:lnTo>
                  <a:lnTo>
                    <a:pt x="13271" y="7253"/>
                  </a:lnTo>
                  <a:cubicBezTo>
                    <a:pt x="13271" y="7099"/>
                    <a:pt x="13148" y="6976"/>
                    <a:pt x="12993" y="6976"/>
                  </a:cubicBezTo>
                  <a:lnTo>
                    <a:pt x="10123" y="6976"/>
                  </a:lnTo>
                  <a:lnTo>
                    <a:pt x="10123" y="5556"/>
                  </a:lnTo>
                  <a:cubicBezTo>
                    <a:pt x="10123" y="5402"/>
                    <a:pt x="10000" y="5278"/>
                    <a:pt x="9845" y="5278"/>
                  </a:cubicBezTo>
                  <a:lnTo>
                    <a:pt x="7562" y="5278"/>
                  </a:lnTo>
                  <a:lnTo>
                    <a:pt x="7562" y="3581"/>
                  </a:lnTo>
                  <a:lnTo>
                    <a:pt x="8981" y="3581"/>
                  </a:lnTo>
                  <a:cubicBezTo>
                    <a:pt x="9136" y="3581"/>
                    <a:pt x="9259" y="3457"/>
                    <a:pt x="9259" y="3303"/>
                  </a:cubicBezTo>
                  <a:lnTo>
                    <a:pt x="9259" y="279"/>
                  </a:lnTo>
                  <a:cubicBezTo>
                    <a:pt x="9259" y="124"/>
                    <a:pt x="9136" y="1"/>
                    <a:pt x="89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01" name="Google Shape;13601;p26"/>
            <p:cNvSpPr/>
            <p:nvPr/>
          </p:nvSpPr>
          <p:spPr>
            <a:xfrm>
              <a:off x="3418725" y="3402300"/>
              <a:ext cx="16775" cy="13875"/>
            </a:xfrm>
            <a:custGeom>
              <a:avLst/>
              <a:gdLst/>
              <a:ahLst/>
              <a:cxnLst/>
              <a:rect l="l" t="t" r="r" b="b"/>
              <a:pathLst>
                <a:path w="671" h="555" extrusionOk="0">
                  <a:moveTo>
                    <a:pt x="359" y="0"/>
                  </a:moveTo>
                  <a:cubicBezTo>
                    <a:pt x="132" y="0"/>
                    <a:pt x="0" y="289"/>
                    <a:pt x="177" y="465"/>
                  </a:cubicBezTo>
                  <a:cubicBezTo>
                    <a:pt x="239" y="527"/>
                    <a:pt x="314" y="554"/>
                    <a:pt x="387" y="554"/>
                  </a:cubicBezTo>
                  <a:cubicBezTo>
                    <a:pt x="533" y="554"/>
                    <a:pt x="671" y="445"/>
                    <a:pt x="671" y="280"/>
                  </a:cubicBezTo>
                  <a:cubicBezTo>
                    <a:pt x="671" y="126"/>
                    <a:pt x="547" y="2"/>
                    <a:pt x="393" y="2"/>
                  </a:cubicBezTo>
                  <a:cubicBezTo>
                    <a:pt x="381" y="1"/>
                    <a:pt x="370" y="0"/>
                    <a:pt x="35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602" name="Google Shape;13602;p26"/>
          <p:cNvGrpSpPr/>
          <p:nvPr/>
        </p:nvGrpSpPr>
        <p:grpSpPr>
          <a:xfrm>
            <a:off x="8306608" y="2355067"/>
            <a:ext cx="483533" cy="483533"/>
            <a:chOff x="2492650" y="3053600"/>
            <a:chExt cx="362650" cy="362650"/>
          </a:xfrm>
        </p:grpSpPr>
        <p:sp>
          <p:nvSpPr>
            <p:cNvPr id="13603" name="Google Shape;13603;p26"/>
            <p:cNvSpPr/>
            <p:nvPr/>
          </p:nvSpPr>
          <p:spPr>
            <a:xfrm>
              <a:off x="2798950" y="3120725"/>
              <a:ext cx="56350" cy="248475"/>
            </a:xfrm>
            <a:custGeom>
              <a:avLst/>
              <a:gdLst/>
              <a:ahLst/>
              <a:cxnLst/>
              <a:rect l="l" t="t" r="r" b="b"/>
              <a:pathLst>
                <a:path w="2254" h="9939" extrusionOk="0">
                  <a:moveTo>
                    <a:pt x="1112" y="1"/>
                  </a:moveTo>
                  <a:cubicBezTo>
                    <a:pt x="1117" y="1"/>
                    <a:pt x="1122" y="1"/>
                    <a:pt x="1127" y="1"/>
                  </a:cubicBezTo>
                  <a:lnTo>
                    <a:pt x="1127" y="1"/>
                  </a:lnTo>
                  <a:cubicBezTo>
                    <a:pt x="1132" y="1"/>
                    <a:pt x="1137" y="1"/>
                    <a:pt x="1142" y="1"/>
                  </a:cubicBezTo>
                  <a:close/>
                  <a:moveTo>
                    <a:pt x="1142" y="587"/>
                  </a:moveTo>
                  <a:cubicBezTo>
                    <a:pt x="1451" y="587"/>
                    <a:pt x="1698" y="834"/>
                    <a:pt x="1698" y="1143"/>
                  </a:cubicBezTo>
                  <a:lnTo>
                    <a:pt x="1698" y="1729"/>
                  </a:lnTo>
                  <a:lnTo>
                    <a:pt x="587" y="1729"/>
                  </a:lnTo>
                  <a:lnTo>
                    <a:pt x="587" y="1174"/>
                  </a:lnTo>
                  <a:cubicBezTo>
                    <a:pt x="587" y="834"/>
                    <a:pt x="834" y="587"/>
                    <a:pt x="1142" y="587"/>
                  </a:cubicBezTo>
                  <a:close/>
                  <a:moveTo>
                    <a:pt x="1698" y="2285"/>
                  </a:moveTo>
                  <a:lnTo>
                    <a:pt x="1698" y="6821"/>
                  </a:lnTo>
                  <a:lnTo>
                    <a:pt x="587" y="6821"/>
                  </a:lnTo>
                  <a:lnTo>
                    <a:pt x="587" y="2285"/>
                  </a:lnTo>
                  <a:close/>
                  <a:moveTo>
                    <a:pt x="1605" y="7377"/>
                  </a:moveTo>
                  <a:lnTo>
                    <a:pt x="1142" y="8766"/>
                  </a:lnTo>
                  <a:lnTo>
                    <a:pt x="680" y="7377"/>
                  </a:lnTo>
                  <a:close/>
                  <a:moveTo>
                    <a:pt x="1127" y="1"/>
                  </a:moveTo>
                  <a:lnTo>
                    <a:pt x="1127" y="1"/>
                  </a:lnTo>
                  <a:cubicBezTo>
                    <a:pt x="517" y="9"/>
                    <a:pt x="1" y="531"/>
                    <a:pt x="1" y="1174"/>
                  </a:cubicBezTo>
                  <a:lnTo>
                    <a:pt x="1" y="7130"/>
                  </a:lnTo>
                  <a:cubicBezTo>
                    <a:pt x="1" y="7130"/>
                    <a:pt x="1" y="7161"/>
                    <a:pt x="1" y="7192"/>
                  </a:cubicBezTo>
                  <a:lnTo>
                    <a:pt x="865" y="9753"/>
                  </a:lnTo>
                  <a:cubicBezTo>
                    <a:pt x="911" y="9877"/>
                    <a:pt x="1019" y="9938"/>
                    <a:pt x="1127" y="9938"/>
                  </a:cubicBezTo>
                  <a:cubicBezTo>
                    <a:pt x="1235" y="9938"/>
                    <a:pt x="1343" y="9877"/>
                    <a:pt x="1389" y="9753"/>
                  </a:cubicBezTo>
                  <a:lnTo>
                    <a:pt x="2254" y="7192"/>
                  </a:lnTo>
                  <a:cubicBezTo>
                    <a:pt x="2254" y="7161"/>
                    <a:pt x="2254" y="7130"/>
                    <a:pt x="2254" y="7130"/>
                  </a:cubicBezTo>
                  <a:lnTo>
                    <a:pt x="2254" y="1174"/>
                  </a:lnTo>
                  <a:cubicBezTo>
                    <a:pt x="2254" y="531"/>
                    <a:pt x="1768" y="9"/>
                    <a:pt x="112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04" name="Google Shape;13604;p26"/>
            <p:cNvSpPr/>
            <p:nvPr/>
          </p:nvSpPr>
          <p:spPr>
            <a:xfrm>
              <a:off x="2538950" y="3142325"/>
              <a:ext cx="57100" cy="57125"/>
            </a:xfrm>
            <a:custGeom>
              <a:avLst/>
              <a:gdLst/>
              <a:ahLst/>
              <a:cxnLst/>
              <a:rect l="l" t="t" r="r" b="b"/>
              <a:pathLst>
                <a:path w="2284" h="2285" extrusionOk="0">
                  <a:moveTo>
                    <a:pt x="1728" y="556"/>
                  </a:moveTo>
                  <a:lnTo>
                    <a:pt x="1728" y="1698"/>
                  </a:lnTo>
                  <a:lnTo>
                    <a:pt x="556" y="1698"/>
                  </a:lnTo>
                  <a:lnTo>
                    <a:pt x="556" y="556"/>
                  </a:lnTo>
                  <a:close/>
                  <a:moveTo>
                    <a:pt x="309" y="1"/>
                  </a:moveTo>
                  <a:cubicBezTo>
                    <a:pt x="154" y="1"/>
                    <a:pt x="0" y="124"/>
                    <a:pt x="0" y="310"/>
                  </a:cubicBezTo>
                  <a:lnTo>
                    <a:pt x="0" y="2007"/>
                  </a:lnTo>
                  <a:cubicBezTo>
                    <a:pt x="0" y="2161"/>
                    <a:pt x="154" y="2285"/>
                    <a:pt x="309" y="2285"/>
                  </a:cubicBezTo>
                  <a:lnTo>
                    <a:pt x="2006" y="2285"/>
                  </a:lnTo>
                  <a:cubicBezTo>
                    <a:pt x="2160" y="2285"/>
                    <a:pt x="2284" y="2161"/>
                    <a:pt x="2284" y="2007"/>
                  </a:cubicBezTo>
                  <a:lnTo>
                    <a:pt x="2284" y="310"/>
                  </a:lnTo>
                  <a:cubicBezTo>
                    <a:pt x="2284" y="124"/>
                    <a:pt x="2160" y="1"/>
                    <a:pt x="20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05" name="Google Shape;13605;p26"/>
            <p:cNvSpPr/>
            <p:nvPr/>
          </p:nvSpPr>
          <p:spPr>
            <a:xfrm>
              <a:off x="2621175" y="3142225"/>
              <a:ext cx="108375" cy="14125"/>
            </a:xfrm>
            <a:custGeom>
              <a:avLst/>
              <a:gdLst/>
              <a:ahLst/>
              <a:cxnLst/>
              <a:rect l="l" t="t" r="r" b="b"/>
              <a:pathLst>
                <a:path w="4335" h="565" extrusionOk="0">
                  <a:moveTo>
                    <a:pt x="361" y="1"/>
                  </a:moveTo>
                  <a:cubicBezTo>
                    <a:pt x="1" y="1"/>
                    <a:pt x="1" y="564"/>
                    <a:pt x="361" y="564"/>
                  </a:cubicBezTo>
                  <a:cubicBezTo>
                    <a:pt x="378" y="564"/>
                    <a:pt x="396" y="563"/>
                    <a:pt x="415" y="560"/>
                  </a:cubicBezTo>
                  <a:lnTo>
                    <a:pt x="4025" y="560"/>
                  </a:lnTo>
                  <a:cubicBezTo>
                    <a:pt x="4334" y="530"/>
                    <a:pt x="4334" y="36"/>
                    <a:pt x="4025" y="5"/>
                  </a:cubicBezTo>
                  <a:lnTo>
                    <a:pt x="415" y="5"/>
                  </a:lnTo>
                  <a:cubicBezTo>
                    <a:pt x="396" y="2"/>
                    <a:pt x="378" y="1"/>
                    <a:pt x="36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06" name="Google Shape;13606;p26"/>
            <p:cNvSpPr/>
            <p:nvPr/>
          </p:nvSpPr>
          <p:spPr>
            <a:xfrm>
              <a:off x="2624575" y="3184775"/>
              <a:ext cx="82600" cy="13900"/>
            </a:xfrm>
            <a:custGeom>
              <a:avLst/>
              <a:gdLst/>
              <a:ahLst/>
              <a:cxnLst/>
              <a:rect l="l" t="t" r="r" b="b"/>
              <a:pathLst>
                <a:path w="3304" h="556" extrusionOk="0">
                  <a:moveTo>
                    <a:pt x="279" y="0"/>
                  </a:moveTo>
                  <a:cubicBezTo>
                    <a:pt x="124" y="0"/>
                    <a:pt x="1" y="124"/>
                    <a:pt x="1" y="278"/>
                  </a:cubicBezTo>
                  <a:cubicBezTo>
                    <a:pt x="1" y="432"/>
                    <a:pt x="124" y="556"/>
                    <a:pt x="279" y="556"/>
                  </a:cubicBezTo>
                  <a:lnTo>
                    <a:pt x="3025" y="556"/>
                  </a:lnTo>
                  <a:cubicBezTo>
                    <a:pt x="3180" y="556"/>
                    <a:pt x="3303" y="432"/>
                    <a:pt x="3303" y="278"/>
                  </a:cubicBezTo>
                  <a:cubicBezTo>
                    <a:pt x="3303" y="124"/>
                    <a:pt x="3180" y="0"/>
                    <a:pt x="302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07" name="Google Shape;13607;p26"/>
            <p:cNvSpPr/>
            <p:nvPr/>
          </p:nvSpPr>
          <p:spPr>
            <a:xfrm>
              <a:off x="2538950" y="3227200"/>
              <a:ext cx="57100" cy="57125"/>
            </a:xfrm>
            <a:custGeom>
              <a:avLst/>
              <a:gdLst/>
              <a:ahLst/>
              <a:cxnLst/>
              <a:rect l="l" t="t" r="r" b="b"/>
              <a:pathLst>
                <a:path w="2284" h="2285" extrusionOk="0">
                  <a:moveTo>
                    <a:pt x="1728" y="587"/>
                  </a:moveTo>
                  <a:lnTo>
                    <a:pt x="1728" y="1698"/>
                  </a:lnTo>
                  <a:lnTo>
                    <a:pt x="556" y="1698"/>
                  </a:lnTo>
                  <a:lnTo>
                    <a:pt x="556" y="587"/>
                  </a:lnTo>
                  <a:close/>
                  <a:moveTo>
                    <a:pt x="309" y="1"/>
                  </a:moveTo>
                  <a:cubicBezTo>
                    <a:pt x="154" y="1"/>
                    <a:pt x="0" y="124"/>
                    <a:pt x="0" y="278"/>
                  </a:cubicBezTo>
                  <a:lnTo>
                    <a:pt x="0" y="2007"/>
                  </a:lnTo>
                  <a:cubicBezTo>
                    <a:pt x="0" y="2161"/>
                    <a:pt x="154" y="2285"/>
                    <a:pt x="309" y="2285"/>
                  </a:cubicBezTo>
                  <a:lnTo>
                    <a:pt x="2006" y="2285"/>
                  </a:lnTo>
                  <a:cubicBezTo>
                    <a:pt x="2160" y="2285"/>
                    <a:pt x="2284" y="2161"/>
                    <a:pt x="2284" y="2007"/>
                  </a:cubicBezTo>
                  <a:lnTo>
                    <a:pt x="2284" y="278"/>
                  </a:lnTo>
                  <a:cubicBezTo>
                    <a:pt x="2284" y="124"/>
                    <a:pt x="2160" y="1"/>
                    <a:pt x="20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08" name="Google Shape;13608;p26"/>
            <p:cNvSpPr/>
            <p:nvPr/>
          </p:nvSpPr>
          <p:spPr>
            <a:xfrm>
              <a:off x="2620975" y="3227175"/>
              <a:ext cx="108575" cy="14750"/>
            </a:xfrm>
            <a:custGeom>
              <a:avLst/>
              <a:gdLst/>
              <a:ahLst/>
              <a:cxnLst/>
              <a:rect l="l" t="t" r="r" b="b"/>
              <a:pathLst>
                <a:path w="4343" h="590" extrusionOk="0">
                  <a:moveTo>
                    <a:pt x="393" y="1"/>
                  </a:moveTo>
                  <a:cubicBezTo>
                    <a:pt x="0" y="1"/>
                    <a:pt x="0" y="589"/>
                    <a:pt x="393" y="589"/>
                  </a:cubicBezTo>
                  <a:cubicBezTo>
                    <a:pt x="403" y="589"/>
                    <a:pt x="413" y="589"/>
                    <a:pt x="423" y="588"/>
                  </a:cubicBezTo>
                  <a:lnTo>
                    <a:pt x="4033" y="588"/>
                  </a:lnTo>
                  <a:cubicBezTo>
                    <a:pt x="4342" y="526"/>
                    <a:pt x="4342" y="63"/>
                    <a:pt x="4033" y="2"/>
                  </a:cubicBezTo>
                  <a:lnTo>
                    <a:pt x="423" y="2"/>
                  </a:lnTo>
                  <a:cubicBezTo>
                    <a:pt x="413" y="1"/>
                    <a:pt x="403" y="1"/>
                    <a:pt x="39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09" name="Google Shape;13609;p26"/>
            <p:cNvSpPr/>
            <p:nvPr/>
          </p:nvSpPr>
          <p:spPr>
            <a:xfrm>
              <a:off x="2620975" y="3269625"/>
              <a:ext cx="86950" cy="14725"/>
            </a:xfrm>
            <a:custGeom>
              <a:avLst/>
              <a:gdLst/>
              <a:ahLst/>
              <a:cxnLst/>
              <a:rect l="l" t="t" r="r" b="b"/>
              <a:pathLst>
                <a:path w="3478" h="589" extrusionOk="0">
                  <a:moveTo>
                    <a:pt x="393" y="0"/>
                  </a:moveTo>
                  <a:cubicBezTo>
                    <a:pt x="0" y="0"/>
                    <a:pt x="0" y="589"/>
                    <a:pt x="393" y="589"/>
                  </a:cubicBezTo>
                  <a:cubicBezTo>
                    <a:pt x="403" y="589"/>
                    <a:pt x="413" y="588"/>
                    <a:pt x="423" y="588"/>
                  </a:cubicBezTo>
                  <a:lnTo>
                    <a:pt x="3169" y="588"/>
                  </a:lnTo>
                  <a:cubicBezTo>
                    <a:pt x="3478" y="526"/>
                    <a:pt x="3478" y="63"/>
                    <a:pt x="3169" y="1"/>
                  </a:cubicBezTo>
                  <a:lnTo>
                    <a:pt x="423" y="1"/>
                  </a:lnTo>
                  <a:cubicBezTo>
                    <a:pt x="413" y="0"/>
                    <a:pt x="403" y="0"/>
                    <a:pt x="39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10" name="Google Shape;13610;p26"/>
            <p:cNvSpPr/>
            <p:nvPr/>
          </p:nvSpPr>
          <p:spPr>
            <a:xfrm>
              <a:off x="2539725" y="3312075"/>
              <a:ext cx="56325" cy="57125"/>
            </a:xfrm>
            <a:custGeom>
              <a:avLst/>
              <a:gdLst/>
              <a:ahLst/>
              <a:cxnLst/>
              <a:rect l="l" t="t" r="r" b="b"/>
              <a:pathLst>
                <a:path w="2253" h="2285" extrusionOk="0">
                  <a:moveTo>
                    <a:pt x="1697" y="587"/>
                  </a:moveTo>
                  <a:lnTo>
                    <a:pt x="1697" y="1729"/>
                  </a:lnTo>
                  <a:lnTo>
                    <a:pt x="525" y="1729"/>
                  </a:lnTo>
                  <a:lnTo>
                    <a:pt x="525" y="587"/>
                  </a:lnTo>
                  <a:close/>
                  <a:moveTo>
                    <a:pt x="1975" y="1"/>
                  </a:moveTo>
                  <a:lnTo>
                    <a:pt x="1975" y="31"/>
                  </a:lnTo>
                  <a:lnTo>
                    <a:pt x="278" y="31"/>
                  </a:lnTo>
                  <a:cubicBezTo>
                    <a:pt x="123" y="31"/>
                    <a:pt x="0" y="155"/>
                    <a:pt x="0" y="309"/>
                  </a:cubicBezTo>
                  <a:lnTo>
                    <a:pt x="0" y="2007"/>
                  </a:lnTo>
                  <a:cubicBezTo>
                    <a:pt x="0" y="2161"/>
                    <a:pt x="123" y="2284"/>
                    <a:pt x="278" y="2284"/>
                  </a:cubicBezTo>
                  <a:lnTo>
                    <a:pt x="1975" y="2284"/>
                  </a:lnTo>
                  <a:cubicBezTo>
                    <a:pt x="2129" y="2253"/>
                    <a:pt x="2253" y="2130"/>
                    <a:pt x="2253" y="2007"/>
                  </a:cubicBezTo>
                  <a:lnTo>
                    <a:pt x="2253" y="278"/>
                  </a:lnTo>
                  <a:cubicBezTo>
                    <a:pt x="2253" y="124"/>
                    <a:pt x="2129" y="1"/>
                    <a:pt x="197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11" name="Google Shape;13611;p26"/>
            <p:cNvSpPr/>
            <p:nvPr/>
          </p:nvSpPr>
          <p:spPr>
            <a:xfrm>
              <a:off x="2621175" y="3312750"/>
              <a:ext cx="108375" cy="14100"/>
            </a:xfrm>
            <a:custGeom>
              <a:avLst/>
              <a:gdLst/>
              <a:ahLst/>
              <a:cxnLst/>
              <a:rect l="l" t="t" r="r" b="b"/>
              <a:pathLst>
                <a:path w="4335" h="564" extrusionOk="0">
                  <a:moveTo>
                    <a:pt x="361" y="0"/>
                  </a:moveTo>
                  <a:cubicBezTo>
                    <a:pt x="1" y="0"/>
                    <a:pt x="1" y="564"/>
                    <a:pt x="361" y="564"/>
                  </a:cubicBezTo>
                  <a:cubicBezTo>
                    <a:pt x="378" y="564"/>
                    <a:pt x="396" y="563"/>
                    <a:pt x="415" y="560"/>
                  </a:cubicBezTo>
                  <a:lnTo>
                    <a:pt x="4025" y="560"/>
                  </a:lnTo>
                  <a:cubicBezTo>
                    <a:pt x="4334" y="529"/>
                    <a:pt x="4334" y="35"/>
                    <a:pt x="4025" y="4"/>
                  </a:cubicBezTo>
                  <a:lnTo>
                    <a:pt x="415" y="4"/>
                  </a:lnTo>
                  <a:cubicBezTo>
                    <a:pt x="396" y="2"/>
                    <a:pt x="378" y="0"/>
                    <a:pt x="36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12" name="Google Shape;13612;p26"/>
            <p:cNvSpPr/>
            <p:nvPr/>
          </p:nvSpPr>
          <p:spPr>
            <a:xfrm>
              <a:off x="2621175" y="3355175"/>
              <a:ext cx="86750" cy="14125"/>
            </a:xfrm>
            <a:custGeom>
              <a:avLst/>
              <a:gdLst/>
              <a:ahLst/>
              <a:cxnLst/>
              <a:rect l="l" t="t" r="r" b="b"/>
              <a:pathLst>
                <a:path w="3470" h="565" extrusionOk="0">
                  <a:moveTo>
                    <a:pt x="361" y="1"/>
                  </a:moveTo>
                  <a:cubicBezTo>
                    <a:pt x="1" y="1"/>
                    <a:pt x="1" y="564"/>
                    <a:pt x="361" y="564"/>
                  </a:cubicBezTo>
                  <a:cubicBezTo>
                    <a:pt x="378" y="564"/>
                    <a:pt x="396" y="563"/>
                    <a:pt x="415" y="560"/>
                  </a:cubicBezTo>
                  <a:lnTo>
                    <a:pt x="3161" y="560"/>
                  </a:lnTo>
                  <a:cubicBezTo>
                    <a:pt x="3470" y="529"/>
                    <a:pt x="3470" y="36"/>
                    <a:pt x="3161" y="5"/>
                  </a:cubicBezTo>
                  <a:lnTo>
                    <a:pt x="415" y="5"/>
                  </a:lnTo>
                  <a:cubicBezTo>
                    <a:pt x="396" y="2"/>
                    <a:pt x="378" y="1"/>
                    <a:pt x="36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13" name="Google Shape;13613;p26"/>
            <p:cNvSpPr/>
            <p:nvPr/>
          </p:nvSpPr>
          <p:spPr>
            <a:xfrm>
              <a:off x="2623800" y="3402200"/>
              <a:ext cx="15475" cy="14050"/>
            </a:xfrm>
            <a:custGeom>
              <a:avLst/>
              <a:gdLst/>
              <a:ahLst/>
              <a:cxnLst/>
              <a:rect l="l" t="t" r="r" b="b"/>
              <a:pathLst>
                <a:path w="619" h="562" extrusionOk="0">
                  <a:moveTo>
                    <a:pt x="312" y="0"/>
                  </a:moveTo>
                  <a:cubicBezTo>
                    <a:pt x="179" y="0"/>
                    <a:pt x="59" y="88"/>
                    <a:pt x="32" y="222"/>
                  </a:cubicBezTo>
                  <a:cubicBezTo>
                    <a:pt x="1" y="377"/>
                    <a:pt x="124" y="531"/>
                    <a:pt x="279" y="562"/>
                  </a:cubicBezTo>
                  <a:cubicBezTo>
                    <a:pt x="433" y="562"/>
                    <a:pt x="556" y="469"/>
                    <a:pt x="587" y="315"/>
                  </a:cubicBezTo>
                  <a:cubicBezTo>
                    <a:pt x="618" y="161"/>
                    <a:pt x="526" y="6"/>
                    <a:pt x="371" y="6"/>
                  </a:cubicBezTo>
                  <a:cubicBezTo>
                    <a:pt x="351" y="2"/>
                    <a:pt x="331" y="0"/>
                    <a:pt x="31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14" name="Google Shape;13614;p26"/>
            <p:cNvSpPr/>
            <p:nvPr/>
          </p:nvSpPr>
          <p:spPr>
            <a:xfrm>
              <a:off x="2492650" y="3053600"/>
              <a:ext cx="277775" cy="362650"/>
            </a:xfrm>
            <a:custGeom>
              <a:avLst/>
              <a:gdLst/>
              <a:ahLst/>
              <a:cxnLst/>
              <a:rect l="l" t="t" r="r" b="b"/>
              <a:pathLst>
                <a:path w="11111" h="14506" extrusionOk="0">
                  <a:moveTo>
                    <a:pt x="6697" y="525"/>
                  </a:moveTo>
                  <a:cubicBezTo>
                    <a:pt x="6852" y="525"/>
                    <a:pt x="6975" y="680"/>
                    <a:pt x="6975" y="834"/>
                  </a:cubicBezTo>
                  <a:lnTo>
                    <a:pt x="6975" y="1390"/>
                  </a:lnTo>
                  <a:cubicBezTo>
                    <a:pt x="6975" y="1544"/>
                    <a:pt x="6852" y="1667"/>
                    <a:pt x="6697" y="1667"/>
                  </a:cubicBezTo>
                  <a:lnTo>
                    <a:pt x="4414" y="1667"/>
                  </a:lnTo>
                  <a:cubicBezTo>
                    <a:pt x="4259" y="1667"/>
                    <a:pt x="4136" y="1544"/>
                    <a:pt x="4136" y="1390"/>
                  </a:cubicBezTo>
                  <a:lnTo>
                    <a:pt x="4136" y="834"/>
                  </a:lnTo>
                  <a:cubicBezTo>
                    <a:pt x="4136" y="680"/>
                    <a:pt x="4259" y="525"/>
                    <a:pt x="4414" y="525"/>
                  </a:cubicBezTo>
                  <a:close/>
                  <a:moveTo>
                    <a:pt x="4414" y="1"/>
                  </a:moveTo>
                  <a:cubicBezTo>
                    <a:pt x="3951" y="1"/>
                    <a:pt x="3580" y="371"/>
                    <a:pt x="3580" y="834"/>
                  </a:cubicBezTo>
                  <a:lnTo>
                    <a:pt x="834" y="834"/>
                  </a:lnTo>
                  <a:cubicBezTo>
                    <a:pt x="371" y="834"/>
                    <a:pt x="0" y="1235"/>
                    <a:pt x="0" y="1698"/>
                  </a:cubicBezTo>
                  <a:lnTo>
                    <a:pt x="0" y="13642"/>
                  </a:lnTo>
                  <a:cubicBezTo>
                    <a:pt x="0" y="14105"/>
                    <a:pt x="371" y="14506"/>
                    <a:pt x="834" y="14506"/>
                  </a:cubicBezTo>
                  <a:lnTo>
                    <a:pt x="4290" y="14506"/>
                  </a:lnTo>
                  <a:cubicBezTo>
                    <a:pt x="4445" y="14506"/>
                    <a:pt x="4568" y="14382"/>
                    <a:pt x="4568" y="14228"/>
                  </a:cubicBezTo>
                  <a:cubicBezTo>
                    <a:pt x="4568" y="14087"/>
                    <a:pt x="4465" y="13946"/>
                    <a:pt x="4330" y="13946"/>
                  </a:cubicBezTo>
                  <a:cubicBezTo>
                    <a:pt x="4317" y="13946"/>
                    <a:pt x="4304" y="13948"/>
                    <a:pt x="4290" y="13950"/>
                  </a:cubicBezTo>
                  <a:lnTo>
                    <a:pt x="834" y="13950"/>
                  </a:lnTo>
                  <a:cubicBezTo>
                    <a:pt x="679" y="13919"/>
                    <a:pt x="556" y="13796"/>
                    <a:pt x="556" y="13642"/>
                  </a:cubicBezTo>
                  <a:lnTo>
                    <a:pt x="556" y="1698"/>
                  </a:lnTo>
                  <a:cubicBezTo>
                    <a:pt x="556" y="1544"/>
                    <a:pt x="679" y="1420"/>
                    <a:pt x="834" y="1420"/>
                  </a:cubicBezTo>
                  <a:lnTo>
                    <a:pt x="3580" y="1420"/>
                  </a:lnTo>
                  <a:cubicBezTo>
                    <a:pt x="3580" y="1883"/>
                    <a:pt x="3951" y="2254"/>
                    <a:pt x="4414" y="2254"/>
                  </a:cubicBezTo>
                  <a:lnTo>
                    <a:pt x="6697" y="2254"/>
                  </a:lnTo>
                  <a:cubicBezTo>
                    <a:pt x="7160" y="2254"/>
                    <a:pt x="7562" y="1883"/>
                    <a:pt x="7562" y="1420"/>
                  </a:cubicBezTo>
                  <a:lnTo>
                    <a:pt x="10277" y="1420"/>
                  </a:lnTo>
                  <a:cubicBezTo>
                    <a:pt x="10432" y="1420"/>
                    <a:pt x="10555" y="1544"/>
                    <a:pt x="10555" y="1698"/>
                  </a:cubicBezTo>
                  <a:lnTo>
                    <a:pt x="10555" y="13642"/>
                  </a:lnTo>
                  <a:cubicBezTo>
                    <a:pt x="10555" y="13796"/>
                    <a:pt x="10432" y="13919"/>
                    <a:pt x="10277" y="13950"/>
                  </a:cubicBezTo>
                  <a:lnTo>
                    <a:pt x="6852" y="13950"/>
                  </a:lnTo>
                  <a:cubicBezTo>
                    <a:pt x="6836" y="13948"/>
                    <a:pt x="6820" y="13946"/>
                    <a:pt x="6805" y="13946"/>
                  </a:cubicBezTo>
                  <a:cubicBezTo>
                    <a:pt x="6646" y="13946"/>
                    <a:pt x="6543" y="14087"/>
                    <a:pt x="6543" y="14228"/>
                  </a:cubicBezTo>
                  <a:cubicBezTo>
                    <a:pt x="6543" y="14382"/>
                    <a:pt x="6667" y="14506"/>
                    <a:pt x="6852" y="14506"/>
                  </a:cubicBezTo>
                  <a:lnTo>
                    <a:pt x="10277" y="14506"/>
                  </a:lnTo>
                  <a:cubicBezTo>
                    <a:pt x="10740" y="14506"/>
                    <a:pt x="11111" y="14136"/>
                    <a:pt x="11111" y="13642"/>
                  </a:cubicBezTo>
                  <a:lnTo>
                    <a:pt x="11111" y="1698"/>
                  </a:lnTo>
                  <a:cubicBezTo>
                    <a:pt x="11111" y="1235"/>
                    <a:pt x="10740" y="834"/>
                    <a:pt x="10277" y="834"/>
                  </a:cubicBezTo>
                  <a:lnTo>
                    <a:pt x="7562" y="834"/>
                  </a:lnTo>
                  <a:cubicBezTo>
                    <a:pt x="7562" y="371"/>
                    <a:pt x="7160" y="1"/>
                    <a:pt x="669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615" name="Google Shape;13615;p26"/>
          <p:cNvGrpSpPr/>
          <p:nvPr/>
        </p:nvGrpSpPr>
        <p:grpSpPr>
          <a:xfrm>
            <a:off x="9276018" y="2355051"/>
            <a:ext cx="484567" cy="483567"/>
            <a:chOff x="1734225" y="3053575"/>
            <a:chExt cx="363425" cy="362675"/>
          </a:xfrm>
        </p:grpSpPr>
        <p:sp>
          <p:nvSpPr>
            <p:cNvPr id="13616" name="Google Shape;13616;p26"/>
            <p:cNvSpPr/>
            <p:nvPr/>
          </p:nvSpPr>
          <p:spPr>
            <a:xfrm>
              <a:off x="1734225" y="3053575"/>
              <a:ext cx="363425" cy="362675"/>
            </a:xfrm>
            <a:custGeom>
              <a:avLst/>
              <a:gdLst/>
              <a:ahLst/>
              <a:cxnLst/>
              <a:rect l="l" t="t" r="r" b="b"/>
              <a:pathLst>
                <a:path w="14537" h="14507" extrusionOk="0">
                  <a:moveTo>
                    <a:pt x="13672" y="526"/>
                  </a:moveTo>
                  <a:cubicBezTo>
                    <a:pt x="13826" y="526"/>
                    <a:pt x="13950" y="681"/>
                    <a:pt x="13950" y="835"/>
                  </a:cubicBezTo>
                  <a:lnTo>
                    <a:pt x="13950" y="10371"/>
                  </a:lnTo>
                  <a:lnTo>
                    <a:pt x="8549" y="10371"/>
                  </a:lnTo>
                  <a:cubicBezTo>
                    <a:pt x="8209" y="10402"/>
                    <a:pt x="8209" y="10896"/>
                    <a:pt x="8549" y="10927"/>
                  </a:cubicBezTo>
                  <a:lnTo>
                    <a:pt x="13950" y="10927"/>
                  </a:lnTo>
                  <a:lnTo>
                    <a:pt x="13950" y="11760"/>
                  </a:lnTo>
                  <a:cubicBezTo>
                    <a:pt x="13950" y="11945"/>
                    <a:pt x="13826" y="12069"/>
                    <a:pt x="13672" y="12069"/>
                  </a:cubicBezTo>
                  <a:lnTo>
                    <a:pt x="864" y="12069"/>
                  </a:lnTo>
                  <a:cubicBezTo>
                    <a:pt x="710" y="12069"/>
                    <a:pt x="556" y="11945"/>
                    <a:pt x="556" y="11791"/>
                  </a:cubicBezTo>
                  <a:lnTo>
                    <a:pt x="556" y="10927"/>
                  </a:lnTo>
                  <a:lnTo>
                    <a:pt x="5957" y="10927"/>
                  </a:lnTo>
                  <a:cubicBezTo>
                    <a:pt x="5976" y="10930"/>
                    <a:pt x="5995" y="10931"/>
                    <a:pt x="6013" y="10931"/>
                  </a:cubicBezTo>
                  <a:cubicBezTo>
                    <a:pt x="6379" y="10931"/>
                    <a:pt x="6370" y="10370"/>
                    <a:pt x="5986" y="10370"/>
                  </a:cubicBezTo>
                  <a:cubicBezTo>
                    <a:pt x="5976" y="10370"/>
                    <a:pt x="5967" y="10371"/>
                    <a:pt x="5957" y="10371"/>
                  </a:cubicBezTo>
                  <a:lnTo>
                    <a:pt x="556" y="10371"/>
                  </a:lnTo>
                  <a:lnTo>
                    <a:pt x="556" y="835"/>
                  </a:lnTo>
                  <a:cubicBezTo>
                    <a:pt x="556" y="681"/>
                    <a:pt x="710" y="526"/>
                    <a:pt x="864" y="526"/>
                  </a:cubicBezTo>
                  <a:close/>
                  <a:moveTo>
                    <a:pt x="8672" y="12655"/>
                  </a:moveTo>
                  <a:lnTo>
                    <a:pt x="8672" y="13951"/>
                  </a:lnTo>
                  <a:lnTo>
                    <a:pt x="5833" y="13951"/>
                  </a:lnTo>
                  <a:lnTo>
                    <a:pt x="5833" y="12655"/>
                  </a:lnTo>
                  <a:close/>
                  <a:moveTo>
                    <a:pt x="13722" y="0"/>
                  </a:moveTo>
                  <a:cubicBezTo>
                    <a:pt x="13706" y="0"/>
                    <a:pt x="13689" y="1"/>
                    <a:pt x="13672" y="2"/>
                  </a:cubicBezTo>
                  <a:lnTo>
                    <a:pt x="864" y="2"/>
                  </a:lnTo>
                  <a:cubicBezTo>
                    <a:pt x="371" y="2"/>
                    <a:pt x="0" y="372"/>
                    <a:pt x="0" y="835"/>
                  </a:cubicBezTo>
                  <a:lnTo>
                    <a:pt x="0" y="11791"/>
                  </a:lnTo>
                  <a:cubicBezTo>
                    <a:pt x="0" y="12254"/>
                    <a:pt x="371" y="12655"/>
                    <a:pt x="864" y="12655"/>
                  </a:cubicBezTo>
                  <a:lnTo>
                    <a:pt x="5278" y="12655"/>
                  </a:lnTo>
                  <a:lnTo>
                    <a:pt x="5278" y="13951"/>
                  </a:lnTo>
                  <a:lnTo>
                    <a:pt x="3858" y="13951"/>
                  </a:lnTo>
                  <a:cubicBezTo>
                    <a:pt x="3704" y="13951"/>
                    <a:pt x="3580" y="14075"/>
                    <a:pt x="3580" y="14229"/>
                  </a:cubicBezTo>
                  <a:cubicBezTo>
                    <a:pt x="3580" y="14383"/>
                    <a:pt x="3704" y="14507"/>
                    <a:pt x="3858" y="14507"/>
                  </a:cubicBezTo>
                  <a:lnTo>
                    <a:pt x="10678" y="14507"/>
                  </a:lnTo>
                  <a:cubicBezTo>
                    <a:pt x="10833" y="14507"/>
                    <a:pt x="10956" y="14383"/>
                    <a:pt x="10956" y="14229"/>
                  </a:cubicBezTo>
                  <a:cubicBezTo>
                    <a:pt x="10956" y="14075"/>
                    <a:pt x="10833" y="13951"/>
                    <a:pt x="10678" y="13951"/>
                  </a:cubicBezTo>
                  <a:lnTo>
                    <a:pt x="9259" y="13951"/>
                  </a:lnTo>
                  <a:lnTo>
                    <a:pt x="9259" y="12655"/>
                  </a:lnTo>
                  <a:lnTo>
                    <a:pt x="13672" y="12655"/>
                  </a:lnTo>
                  <a:cubicBezTo>
                    <a:pt x="14166" y="12655"/>
                    <a:pt x="14536" y="12254"/>
                    <a:pt x="14536" y="11791"/>
                  </a:cubicBezTo>
                  <a:lnTo>
                    <a:pt x="14536" y="835"/>
                  </a:lnTo>
                  <a:cubicBezTo>
                    <a:pt x="14536" y="389"/>
                    <a:pt x="14164" y="0"/>
                    <a:pt x="1372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17" name="Google Shape;13617;p26"/>
            <p:cNvSpPr/>
            <p:nvPr/>
          </p:nvSpPr>
          <p:spPr>
            <a:xfrm>
              <a:off x="1789000" y="3097575"/>
              <a:ext cx="253100" cy="77950"/>
            </a:xfrm>
            <a:custGeom>
              <a:avLst/>
              <a:gdLst/>
              <a:ahLst/>
              <a:cxnLst/>
              <a:rect l="l" t="t" r="r" b="b"/>
              <a:pathLst>
                <a:path w="10124" h="3118" extrusionOk="0">
                  <a:moveTo>
                    <a:pt x="8055" y="587"/>
                  </a:moveTo>
                  <a:cubicBezTo>
                    <a:pt x="8611" y="587"/>
                    <a:pt x="9043" y="1019"/>
                    <a:pt x="9043" y="1575"/>
                  </a:cubicBezTo>
                  <a:cubicBezTo>
                    <a:pt x="9043" y="2130"/>
                    <a:pt x="8611" y="2562"/>
                    <a:pt x="8055" y="2562"/>
                  </a:cubicBezTo>
                  <a:lnTo>
                    <a:pt x="3303" y="2562"/>
                  </a:lnTo>
                  <a:cubicBezTo>
                    <a:pt x="3766" y="2007"/>
                    <a:pt x="3766" y="1174"/>
                    <a:pt x="3303" y="587"/>
                  </a:cubicBezTo>
                  <a:close/>
                  <a:moveTo>
                    <a:pt x="2099" y="587"/>
                  </a:moveTo>
                  <a:cubicBezTo>
                    <a:pt x="2994" y="587"/>
                    <a:pt x="3426" y="1667"/>
                    <a:pt x="2809" y="2285"/>
                  </a:cubicBezTo>
                  <a:cubicBezTo>
                    <a:pt x="2599" y="2484"/>
                    <a:pt x="2348" y="2574"/>
                    <a:pt x="2103" y="2574"/>
                  </a:cubicBezTo>
                  <a:cubicBezTo>
                    <a:pt x="1592" y="2574"/>
                    <a:pt x="1111" y="2181"/>
                    <a:pt x="1111" y="1575"/>
                  </a:cubicBezTo>
                  <a:cubicBezTo>
                    <a:pt x="1111" y="1019"/>
                    <a:pt x="1543" y="587"/>
                    <a:pt x="2099" y="587"/>
                  </a:cubicBezTo>
                  <a:close/>
                  <a:moveTo>
                    <a:pt x="2099" y="1"/>
                  </a:moveTo>
                  <a:cubicBezTo>
                    <a:pt x="0" y="1"/>
                    <a:pt x="0" y="3118"/>
                    <a:pt x="2099" y="3118"/>
                  </a:cubicBezTo>
                  <a:lnTo>
                    <a:pt x="8055" y="3118"/>
                  </a:lnTo>
                  <a:cubicBezTo>
                    <a:pt x="10123" y="3118"/>
                    <a:pt x="10123" y="1"/>
                    <a:pt x="805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18" name="Google Shape;13618;p26"/>
            <p:cNvSpPr/>
            <p:nvPr/>
          </p:nvSpPr>
          <p:spPr>
            <a:xfrm>
              <a:off x="1789000" y="3204050"/>
              <a:ext cx="240750" cy="77950"/>
            </a:xfrm>
            <a:custGeom>
              <a:avLst/>
              <a:gdLst/>
              <a:ahLst/>
              <a:cxnLst/>
              <a:rect l="l" t="t" r="r" b="b"/>
              <a:pathLst>
                <a:path w="9630" h="3118" extrusionOk="0">
                  <a:moveTo>
                    <a:pt x="8055" y="556"/>
                  </a:moveTo>
                  <a:cubicBezTo>
                    <a:pt x="8611" y="556"/>
                    <a:pt x="9043" y="1019"/>
                    <a:pt x="9043" y="1575"/>
                  </a:cubicBezTo>
                  <a:cubicBezTo>
                    <a:pt x="9043" y="2158"/>
                    <a:pt x="8552" y="2558"/>
                    <a:pt x="8042" y="2558"/>
                  </a:cubicBezTo>
                  <a:cubicBezTo>
                    <a:pt x="7796" y="2558"/>
                    <a:pt x="7546" y="2465"/>
                    <a:pt x="7346" y="2254"/>
                  </a:cubicBezTo>
                  <a:cubicBezTo>
                    <a:pt x="6728" y="1637"/>
                    <a:pt x="7160" y="556"/>
                    <a:pt x="8055" y="556"/>
                  </a:cubicBezTo>
                  <a:close/>
                  <a:moveTo>
                    <a:pt x="6852" y="556"/>
                  </a:moveTo>
                  <a:cubicBezTo>
                    <a:pt x="6358" y="1143"/>
                    <a:pt x="6358" y="1976"/>
                    <a:pt x="6852" y="2562"/>
                  </a:cubicBezTo>
                  <a:lnTo>
                    <a:pt x="2099" y="2562"/>
                  </a:lnTo>
                  <a:cubicBezTo>
                    <a:pt x="1543" y="2562"/>
                    <a:pt x="1111" y="2099"/>
                    <a:pt x="1111" y="1575"/>
                  </a:cubicBezTo>
                  <a:cubicBezTo>
                    <a:pt x="1111" y="1019"/>
                    <a:pt x="1543" y="556"/>
                    <a:pt x="2099" y="556"/>
                  </a:cubicBezTo>
                  <a:close/>
                  <a:moveTo>
                    <a:pt x="2099" y="1"/>
                  </a:moveTo>
                  <a:cubicBezTo>
                    <a:pt x="0" y="1"/>
                    <a:pt x="0" y="3118"/>
                    <a:pt x="2099" y="3118"/>
                  </a:cubicBezTo>
                  <a:lnTo>
                    <a:pt x="8055" y="3118"/>
                  </a:lnTo>
                  <a:cubicBezTo>
                    <a:pt x="8919" y="3118"/>
                    <a:pt x="9598" y="2439"/>
                    <a:pt x="9598" y="1575"/>
                  </a:cubicBezTo>
                  <a:lnTo>
                    <a:pt x="9629" y="1575"/>
                  </a:lnTo>
                  <a:cubicBezTo>
                    <a:pt x="9629" y="711"/>
                    <a:pt x="8919" y="1"/>
                    <a:pt x="80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19" name="Google Shape;13619;p26"/>
            <p:cNvSpPr/>
            <p:nvPr/>
          </p:nvSpPr>
          <p:spPr>
            <a:xfrm>
              <a:off x="1908575" y="3312200"/>
              <a:ext cx="14700" cy="14475"/>
            </a:xfrm>
            <a:custGeom>
              <a:avLst/>
              <a:gdLst/>
              <a:ahLst/>
              <a:cxnLst/>
              <a:rect l="l" t="t" r="r" b="b"/>
              <a:pathLst>
                <a:path w="588" h="579" extrusionOk="0">
                  <a:moveTo>
                    <a:pt x="289" y="0"/>
                  </a:moveTo>
                  <a:cubicBezTo>
                    <a:pt x="141" y="0"/>
                    <a:pt x="1" y="117"/>
                    <a:pt x="1" y="304"/>
                  </a:cubicBezTo>
                  <a:cubicBezTo>
                    <a:pt x="1" y="469"/>
                    <a:pt x="138" y="578"/>
                    <a:pt x="284" y="578"/>
                  </a:cubicBezTo>
                  <a:cubicBezTo>
                    <a:pt x="358" y="578"/>
                    <a:pt x="433" y="551"/>
                    <a:pt x="495" y="489"/>
                  </a:cubicBezTo>
                  <a:cubicBezTo>
                    <a:pt x="587" y="366"/>
                    <a:pt x="587" y="212"/>
                    <a:pt x="495" y="88"/>
                  </a:cubicBezTo>
                  <a:cubicBezTo>
                    <a:pt x="434" y="28"/>
                    <a:pt x="361" y="0"/>
                    <a:pt x="28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620" name="Google Shape;13620;p26"/>
          <p:cNvGrpSpPr/>
          <p:nvPr/>
        </p:nvGrpSpPr>
        <p:grpSpPr>
          <a:xfrm>
            <a:off x="10305292" y="2354685"/>
            <a:ext cx="484533" cy="484300"/>
            <a:chOff x="975800" y="3053025"/>
            <a:chExt cx="363400" cy="363225"/>
          </a:xfrm>
        </p:grpSpPr>
        <p:sp>
          <p:nvSpPr>
            <p:cNvPr id="13621" name="Google Shape;13621;p26"/>
            <p:cNvSpPr/>
            <p:nvPr/>
          </p:nvSpPr>
          <p:spPr>
            <a:xfrm>
              <a:off x="1198775" y="3169350"/>
              <a:ext cx="47150" cy="42975"/>
            </a:xfrm>
            <a:custGeom>
              <a:avLst/>
              <a:gdLst/>
              <a:ahLst/>
              <a:cxnLst/>
              <a:rect l="l" t="t" r="r" b="b"/>
              <a:pathLst>
                <a:path w="1886" h="1719" extrusionOk="0">
                  <a:moveTo>
                    <a:pt x="293" y="0"/>
                  </a:moveTo>
                  <a:cubicBezTo>
                    <a:pt x="224" y="0"/>
                    <a:pt x="154" y="31"/>
                    <a:pt x="93" y="93"/>
                  </a:cubicBezTo>
                  <a:cubicBezTo>
                    <a:pt x="0" y="185"/>
                    <a:pt x="0" y="340"/>
                    <a:pt x="93" y="463"/>
                  </a:cubicBezTo>
                  <a:lnTo>
                    <a:pt x="494" y="864"/>
                  </a:lnTo>
                  <a:lnTo>
                    <a:pt x="93" y="1235"/>
                  </a:lnTo>
                  <a:cubicBezTo>
                    <a:pt x="0" y="1358"/>
                    <a:pt x="0" y="1512"/>
                    <a:pt x="93" y="1636"/>
                  </a:cubicBezTo>
                  <a:cubicBezTo>
                    <a:pt x="154" y="1682"/>
                    <a:pt x="224" y="1705"/>
                    <a:pt x="293" y="1705"/>
                  </a:cubicBezTo>
                  <a:cubicBezTo>
                    <a:pt x="363" y="1705"/>
                    <a:pt x="432" y="1682"/>
                    <a:pt x="494" y="1636"/>
                  </a:cubicBezTo>
                  <a:lnTo>
                    <a:pt x="864" y="1235"/>
                  </a:lnTo>
                  <a:lnTo>
                    <a:pt x="1265" y="1636"/>
                  </a:lnTo>
                  <a:cubicBezTo>
                    <a:pt x="1298" y="1694"/>
                    <a:pt x="1347" y="1719"/>
                    <a:pt x="1402" y="1719"/>
                  </a:cubicBezTo>
                  <a:cubicBezTo>
                    <a:pt x="1606" y="1719"/>
                    <a:pt x="1886" y="1381"/>
                    <a:pt x="1667" y="1235"/>
                  </a:cubicBezTo>
                  <a:lnTo>
                    <a:pt x="1265" y="864"/>
                  </a:lnTo>
                  <a:lnTo>
                    <a:pt x="1667" y="463"/>
                  </a:lnTo>
                  <a:cubicBezTo>
                    <a:pt x="1786" y="248"/>
                    <a:pt x="1628" y="33"/>
                    <a:pt x="1436" y="33"/>
                  </a:cubicBezTo>
                  <a:cubicBezTo>
                    <a:pt x="1380" y="33"/>
                    <a:pt x="1321" y="51"/>
                    <a:pt x="1265" y="93"/>
                  </a:cubicBezTo>
                  <a:lnTo>
                    <a:pt x="864" y="463"/>
                  </a:lnTo>
                  <a:lnTo>
                    <a:pt x="494" y="93"/>
                  </a:lnTo>
                  <a:cubicBezTo>
                    <a:pt x="432" y="31"/>
                    <a:pt x="363" y="0"/>
                    <a:pt x="29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22" name="Google Shape;13622;p26"/>
            <p:cNvSpPr/>
            <p:nvPr/>
          </p:nvSpPr>
          <p:spPr>
            <a:xfrm>
              <a:off x="1072175" y="3253250"/>
              <a:ext cx="44050" cy="42075"/>
            </a:xfrm>
            <a:custGeom>
              <a:avLst/>
              <a:gdLst/>
              <a:ahLst/>
              <a:cxnLst/>
              <a:rect l="l" t="t" r="r" b="b"/>
              <a:pathLst>
                <a:path w="1762" h="1683" extrusionOk="0">
                  <a:moveTo>
                    <a:pt x="1469" y="0"/>
                  </a:moveTo>
                  <a:cubicBezTo>
                    <a:pt x="1399" y="0"/>
                    <a:pt x="1330" y="23"/>
                    <a:pt x="1268" y="70"/>
                  </a:cubicBezTo>
                  <a:lnTo>
                    <a:pt x="898" y="440"/>
                  </a:lnTo>
                  <a:lnTo>
                    <a:pt x="497" y="70"/>
                  </a:lnTo>
                  <a:cubicBezTo>
                    <a:pt x="451" y="47"/>
                    <a:pt x="405" y="37"/>
                    <a:pt x="360" y="37"/>
                  </a:cubicBezTo>
                  <a:cubicBezTo>
                    <a:pt x="162" y="37"/>
                    <a:pt x="0" y="239"/>
                    <a:pt x="126" y="440"/>
                  </a:cubicBezTo>
                  <a:lnTo>
                    <a:pt x="497" y="841"/>
                  </a:lnTo>
                  <a:lnTo>
                    <a:pt x="126" y="1212"/>
                  </a:lnTo>
                  <a:cubicBezTo>
                    <a:pt x="3" y="1335"/>
                    <a:pt x="3" y="1489"/>
                    <a:pt x="126" y="1613"/>
                  </a:cubicBezTo>
                  <a:cubicBezTo>
                    <a:pt x="172" y="1659"/>
                    <a:pt x="242" y="1682"/>
                    <a:pt x="311" y="1682"/>
                  </a:cubicBezTo>
                  <a:cubicBezTo>
                    <a:pt x="381" y="1682"/>
                    <a:pt x="450" y="1659"/>
                    <a:pt x="497" y="1613"/>
                  </a:cubicBezTo>
                  <a:lnTo>
                    <a:pt x="898" y="1212"/>
                  </a:lnTo>
                  <a:lnTo>
                    <a:pt x="1268" y="1613"/>
                  </a:lnTo>
                  <a:cubicBezTo>
                    <a:pt x="1330" y="1659"/>
                    <a:pt x="1399" y="1682"/>
                    <a:pt x="1469" y="1682"/>
                  </a:cubicBezTo>
                  <a:cubicBezTo>
                    <a:pt x="1538" y="1682"/>
                    <a:pt x="1608" y="1659"/>
                    <a:pt x="1669" y="1613"/>
                  </a:cubicBezTo>
                  <a:cubicBezTo>
                    <a:pt x="1762" y="1489"/>
                    <a:pt x="1762" y="1335"/>
                    <a:pt x="1669" y="1212"/>
                  </a:cubicBezTo>
                  <a:lnTo>
                    <a:pt x="1268" y="841"/>
                  </a:lnTo>
                  <a:lnTo>
                    <a:pt x="1669" y="440"/>
                  </a:lnTo>
                  <a:cubicBezTo>
                    <a:pt x="1762" y="348"/>
                    <a:pt x="1762" y="162"/>
                    <a:pt x="1669" y="70"/>
                  </a:cubicBezTo>
                  <a:cubicBezTo>
                    <a:pt x="1608" y="23"/>
                    <a:pt x="1538" y="0"/>
                    <a:pt x="146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23" name="Google Shape;13623;p26"/>
            <p:cNvSpPr/>
            <p:nvPr/>
          </p:nvSpPr>
          <p:spPr>
            <a:xfrm>
              <a:off x="1043675" y="3161100"/>
              <a:ext cx="227650" cy="142275"/>
            </a:xfrm>
            <a:custGeom>
              <a:avLst/>
              <a:gdLst/>
              <a:ahLst/>
              <a:cxnLst/>
              <a:rect l="l" t="t" r="r" b="b"/>
              <a:pathLst>
                <a:path w="9106" h="5691" extrusionOk="0">
                  <a:moveTo>
                    <a:pt x="1150" y="585"/>
                  </a:moveTo>
                  <a:cubicBezTo>
                    <a:pt x="1435" y="585"/>
                    <a:pt x="1698" y="812"/>
                    <a:pt x="1698" y="1163"/>
                  </a:cubicBezTo>
                  <a:cubicBezTo>
                    <a:pt x="1698" y="1472"/>
                    <a:pt x="1451" y="1719"/>
                    <a:pt x="1143" y="1719"/>
                  </a:cubicBezTo>
                  <a:cubicBezTo>
                    <a:pt x="649" y="1719"/>
                    <a:pt x="371" y="1102"/>
                    <a:pt x="742" y="762"/>
                  </a:cubicBezTo>
                  <a:cubicBezTo>
                    <a:pt x="864" y="640"/>
                    <a:pt x="1009" y="585"/>
                    <a:pt x="1150" y="585"/>
                  </a:cubicBezTo>
                  <a:close/>
                  <a:moveTo>
                    <a:pt x="7963" y="3972"/>
                  </a:moveTo>
                  <a:cubicBezTo>
                    <a:pt x="8457" y="3972"/>
                    <a:pt x="8704" y="4589"/>
                    <a:pt x="8364" y="4959"/>
                  </a:cubicBezTo>
                  <a:cubicBezTo>
                    <a:pt x="8246" y="5068"/>
                    <a:pt x="8103" y="5116"/>
                    <a:pt x="7963" y="5116"/>
                  </a:cubicBezTo>
                  <a:cubicBezTo>
                    <a:pt x="7663" y="5116"/>
                    <a:pt x="7377" y="4894"/>
                    <a:pt x="7377" y="4558"/>
                  </a:cubicBezTo>
                  <a:cubicBezTo>
                    <a:pt x="7377" y="4250"/>
                    <a:pt x="7655" y="4003"/>
                    <a:pt x="7963" y="4003"/>
                  </a:cubicBezTo>
                  <a:lnTo>
                    <a:pt x="7963" y="3972"/>
                  </a:lnTo>
                  <a:close/>
                  <a:moveTo>
                    <a:pt x="1156" y="0"/>
                  </a:moveTo>
                  <a:cubicBezTo>
                    <a:pt x="579" y="0"/>
                    <a:pt x="1" y="403"/>
                    <a:pt x="1" y="1133"/>
                  </a:cubicBezTo>
                  <a:cubicBezTo>
                    <a:pt x="1" y="1882"/>
                    <a:pt x="584" y="2293"/>
                    <a:pt x="1163" y="2293"/>
                  </a:cubicBezTo>
                  <a:cubicBezTo>
                    <a:pt x="1633" y="2293"/>
                    <a:pt x="2102" y="2022"/>
                    <a:pt x="2254" y="1441"/>
                  </a:cubicBezTo>
                  <a:lnTo>
                    <a:pt x="2840" y="1441"/>
                  </a:lnTo>
                  <a:cubicBezTo>
                    <a:pt x="3643" y="1441"/>
                    <a:pt x="4260" y="2058"/>
                    <a:pt x="4260" y="2861"/>
                  </a:cubicBezTo>
                  <a:cubicBezTo>
                    <a:pt x="4260" y="3941"/>
                    <a:pt x="5155" y="4836"/>
                    <a:pt x="6266" y="4836"/>
                  </a:cubicBezTo>
                  <a:lnTo>
                    <a:pt x="6852" y="4836"/>
                  </a:lnTo>
                  <a:cubicBezTo>
                    <a:pt x="7005" y="5420"/>
                    <a:pt x="7477" y="5691"/>
                    <a:pt x="7950" y="5691"/>
                  </a:cubicBezTo>
                  <a:cubicBezTo>
                    <a:pt x="8527" y="5691"/>
                    <a:pt x="9105" y="5287"/>
                    <a:pt x="9105" y="4558"/>
                  </a:cubicBezTo>
                  <a:cubicBezTo>
                    <a:pt x="9105" y="3829"/>
                    <a:pt x="8527" y="3426"/>
                    <a:pt x="7950" y="3426"/>
                  </a:cubicBezTo>
                  <a:cubicBezTo>
                    <a:pt x="7477" y="3426"/>
                    <a:pt x="7005" y="3697"/>
                    <a:pt x="6852" y="4280"/>
                  </a:cubicBezTo>
                  <a:lnTo>
                    <a:pt x="6266" y="4280"/>
                  </a:lnTo>
                  <a:cubicBezTo>
                    <a:pt x="5463" y="4280"/>
                    <a:pt x="4846" y="3632"/>
                    <a:pt x="4846" y="2861"/>
                  </a:cubicBezTo>
                  <a:cubicBezTo>
                    <a:pt x="4846" y="1750"/>
                    <a:pt x="3951" y="855"/>
                    <a:pt x="2840" y="855"/>
                  </a:cubicBezTo>
                  <a:lnTo>
                    <a:pt x="2254" y="855"/>
                  </a:lnTo>
                  <a:cubicBezTo>
                    <a:pt x="2101" y="271"/>
                    <a:pt x="1629" y="0"/>
                    <a:pt x="115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24" name="Google Shape;13624;p26"/>
            <p:cNvSpPr/>
            <p:nvPr/>
          </p:nvSpPr>
          <p:spPr>
            <a:xfrm>
              <a:off x="1150150" y="3116375"/>
              <a:ext cx="17000" cy="14400"/>
            </a:xfrm>
            <a:custGeom>
              <a:avLst/>
              <a:gdLst/>
              <a:ahLst/>
              <a:cxnLst/>
              <a:rect l="l" t="t" r="r" b="b"/>
              <a:pathLst>
                <a:path w="680" h="576" extrusionOk="0">
                  <a:moveTo>
                    <a:pt x="302" y="1"/>
                  </a:moveTo>
                  <a:cubicBezTo>
                    <a:pt x="149" y="1"/>
                    <a:pt x="1" y="127"/>
                    <a:pt x="1" y="298"/>
                  </a:cubicBezTo>
                  <a:cubicBezTo>
                    <a:pt x="1" y="453"/>
                    <a:pt x="124" y="576"/>
                    <a:pt x="279" y="576"/>
                  </a:cubicBezTo>
                  <a:cubicBezTo>
                    <a:pt x="556" y="576"/>
                    <a:pt x="680" y="267"/>
                    <a:pt x="495" y="82"/>
                  </a:cubicBezTo>
                  <a:cubicBezTo>
                    <a:pt x="438" y="25"/>
                    <a:pt x="369" y="1"/>
                    <a:pt x="30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25" name="Google Shape;13625;p26"/>
            <p:cNvSpPr/>
            <p:nvPr/>
          </p:nvSpPr>
          <p:spPr>
            <a:xfrm>
              <a:off x="975800" y="3053025"/>
              <a:ext cx="363400" cy="363225"/>
            </a:xfrm>
            <a:custGeom>
              <a:avLst/>
              <a:gdLst/>
              <a:ahLst/>
              <a:cxnLst/>
              <a:rect l="l" t="t" r="r" b="b"/>
              <a:pathLst>
                <a:path w="14536" h="14529" extrusionOk="0">
                  <a:moveTo>
                    <a:pt x="11697" y="556"/>
                  </a:moveTo>
                  <a:cubicBezTo>
                    <a:pt x="11974" y="556"/>
                    <a:pt x="12252" y="749"/>
                    <a:pt x="12252" y="1135"/>
                  </a:cubicBezTo>
                  <a:cubicBezTo>
                    <a:pt x="12252" y="1289"/>
                    <a:pt x="12376" y="1413"/>
                    <a:pt x="12561" y="1413"/>
                  </a:cubicBezTo>
                  <a:lnTo>
                    <a:pt x="13672" y="1413"/>
                  </a:lnTo>
                  <a:cubicBezTo>
                    <a:pt x="13826" y="1413"/>
                    <a:pt x="13950" y="1536"/>
                    <a:pt x="13980" y="1690"/>
                  </a:cubicBezTo>
                  <a:lnTo>
                    <a:pt x="13980" y="2277"/>
                  </a:lnTo>
                  <a:cubicBezTo>
                    <a:pt x="13950" y="2431"/>
                    <a:pt x="13826" y="2554"/>
                    <a:pt x="13672" y="2554"/>
                  </a:cubicBezTo>
                  <a:lnTo>
                    <a:pt x="8549" y="2554"/>
                  </a:lnTo>
                  <a:cubicBezTo>
                    <a:pt x="8209" y="2585"/>
                    <a:pt x="8209" y="3079"/>
                    <a:pt x="8549" y="3110"/>
                  </a:cubicBezTo>
                  <a:lnTo>
                    <a:pt x="13116" y="3110"/>
                  </a:lnTo>
                  <a:lnTo>
                    <a:pt x="13116" y="10949"/>
                  </a:lnTo>
                  <a:cubicBezTo>
                    <a:pt x="13116" y="11103"/>
                    <a:pt x="12993" y="11227"/>
                    <a:pt x="12839" y="11227"/>
                  </a:cubicBezTo>
                  <a:lnTo>
                    <a:pt x="1697" y="11227"/>
                  </a:lnTo>
                  <a:cubicBezTo>
                    <a:pt x="1543" y="11227"/>
                    <a:pt x="1420" y="11103"/>
                    <a:pt x="1420" y="10949"/>
                  </a:cubicBezTo>
                  <a:lnTo>
                    <a:pt x="1420" y="3110"/>
                  </a:lnTo>
                  <a:lnTo>
                    <a:pt x="5987" y="3110"/>
                  </a:lnTo>
                  <a:cubicBezTo>
                    <a:pt x="6006" y="3113"/>
                    <a:pt x="6024" y="3114"/>
                    <a:pt x="6041" y="3114"/>
                  </a:cubicBezTo>
                  <a:cubicBezTo>
                    <a:pt x="6401" y="3114"/>
                    <a:pt x="6401" y="2551"/>
                    <a:pt x="6041" y="2551"/>
                  </a:cubicBezTo>
                  <a:cubicBezTo>
                    <a:pt x="6024" y="2551"/>
                    <a:pt x="6006" y="2552"/>
                    <a:pt x="5987" y="2554"/>
                  </a:cubicBezTo>
                  <a:lnTo>
                    <a:pt x="864" y="2554"/>
                  </a:lnTo>
                  <a:cubicBezTo>
                    <a:pt x="710" y="2554"/>
                    <a:pt x="556" y="2431"/>
                    <a:pt x="556" y="2277"/>
                  </a:cubicBezTo>
                  <a:lnTo>
                    <a:pt x="556" y="1690"/>
                  </a:lnTo>
                  <a:cubicBezTo>
                    <a:pt x="556" y="1536"/>
                    <a:pt x="710" y="1413"/>
                    <a:pt x="864" y="1413"/>
                  </a:cubicBezTo>
                  <a:lnTo>
                    <a:pt x="1975" y="1413"/>
                  </a:lnTo>
                  <a:cubicBezTo>
                    <a:pt x="2129" y="1413"/>
                    <a:pt x="2284" y="1289"/>
                    <a:pt x="2284" y="1135"/>
                  </a:cubicBezTo>
                  <a:cubicBezTo>
                    <a:pt x="2284" y="749"/>
                    <a:pt x="2562" y="556"/>
                    <a:pt x="2839" y="556"/>
                  </a:cubicBezTo>
                  <a:cubicBezTo>
                    <a:pt x="3117" y="556"/>
                    <a:pt x="3395" y="749"/>
                    <a:pt x="3395" y="1135"/>
                  </a:cubicBezTo>
                  <a:cubicBezTo>
                    <a:pt x="3395" y="1289"/>
                    <a:pt x="3518" y="1413"/>
                    <a:pt x="3703" y="1413"/>
                  </a:cubicBezTo>
                  <a:lnTo>
                    <a:pt x="10833" y="1413"/>
                  </a:lnTo>
                  <a:cubicBezTo>
                    <a:pt x="10987" y="1413"/>
                    <a:pt x="11141" y="1289"/>
                    <a:pt x="11141" y="1135"/>
                  </a:cubicBezTo>
                  <a:cubicBezTo>
                    <a:pt x="11141" y="749"/>
                    <a:pt x="11419" y="556"/>
                    <a:pt x="11697" y="556"/>
                  </a:cubicBezTo>
                  <a:close/>
                  <a:moveTo>
                    <a:pt x="2839" y="1"/>
                  </a:moveTo>
                  <a:cubicBezTo>
                    <a:pt x="2361" y="1"/>
                    <a:pt x="1883" y="286"/>
                    <a:pt x="1728" y="857"/>
                  </a:cubicBezTo>
                  <a:lnTo>
                    <a:pt x="864" y="857"/>
                  </a:lnTo>
                  <a:cubicBezTo>
                    <a:pt x="370" y="857"/>
                    <a:pt x="0" y="1227"/>
                    <a:pt x="0" y="1690"/>
                  </a:cubicBezTo>
                  <a:lnTo>
                    <a:pt x="0" y="2277"/>
                  </a:lnTo>
                  <a:cubicBezTo>
                    <a:pt x="0" y="2740"/>
                    <a:pt x="370" y="3110"/>
                    <a:pt x="864" y="3110"/>
                  </a:cubicBezTo>
                  <a:lnTo>
                    <a:pt x="864" y="10949"/>
                  </a:lnTo>
                  <a:cubicBezTo>
                    <a:pt x="864" y="11412"/>
                    <a:pt x="1234" y="11782"/>
                    <a:pt x="1697" y="11813"/>
                  </a:cubicBezTo>
                  <a:lnTo>
                    <a:pt x="6975" y="11813"/>
                  </a:lnTo>
                  <a:lnTo>
                    <a:pt x="6975" y="13973"/>
                  </a:lnTo>
                  <a:lnTo>
                    <a:pt x="6419" y="13973"/>
                  </a:lnTo>
                  <a:cubicBezTo>
                    <a:pt x="6406" y="13971"/>
                    <a:pt x="6393" y="13969"/>
                    <a:pt x="6380" y="13969"/>
                  </a:cubicBezTo>
                  <a:cubicBezTo>
                    <a:pt x="6244" y="13969"/>
                    <a:pt x="6142" y="14110"/>
                    <a:pt x="6142" y="14251"/>
                  </a:cubicBezTo>
                  <a:cubicBezTo>
                    <a:pt x="6142" y="14405"/>
                    <a:pt x="6265" y="14529"/>
                    <a:pt x="6419" y="14529"/>
                  </a:cubicBezTo>
                  <a:lnTo>
                    <a:pt x="8117" y="14529"/>
                  </a:lnTo>
                  <a:cubicBezTo>
                    <a:pt x="8271" y="14529"/>
                    <a:pt x="8394" y="14405"/>
                    <a:pt x="8394" y="14251"/>
                  </a:cubicBezTo>
                  <a:cubicBezTo>
                    <a:pt x="8394" y="14110"/>
                    <a:pt x="8292" y="13969"/>
                    <a:pt x="8156" y="13969"/>
                  </a:cubicBezTo>
                  <a:cubicBezTo>
                    <a:pt x="8143" y="13969"/>
                    <a:pt x="8130" y="13971"/>
                    <a:pt x="8117" y="13973"/>
                  </a:cubicBezTo>
                  <a:lnTo>
                    <a:pt x="7561" y="13973"/>
                  </a:lnTo>
                  <a:lnTo>
                    <a:pt x="7561" y="11813"/>
                  </a:lnTo>
                  <a:lnTo>
                    <a:pt x="12839" y="11813"/>
                  </a:lnTo>
                  <a:cubicBezTo>
                    <a:pt x="13301" y="11813"/>
                    <a:pt x="13672" y="11412"/>
                    <a:pt x="13672" y="10949"/>
                  </a:cubicBezTo>
                  <a:lnTo>
                    <a:pt x="13672" y="3110"/>
                  </a:lnTo>
                  <a:cubicBezTo>
                    <a:pt x="14135" y="3110"/>
                    <a:pt x="14536" y="2740"/>
                    <a:pt x="14536" y="2277"/>
                  </a:cubicBezTo>
                  <a:lnTo>
                    <a:pt x="14536" y="1690"/>
                  </a:lnTo>
                  <a:cubicBezTo>
                    <a:pt x="14536" y="1227"/>
                    <a:pt x="14135" y="857"/>
                    <a:pt x="13672" y="857"/>
                  </a:cubicBezTo>
                  <a:lnTo>
                    <a:pt x="12808" y="857"/>
                  </a:lnTo>
                  <a:cubicBezTo>
                    <a:pt x="12653" y="286"/>
                    <a:pt x="12175" y="1"/>
                    <a:pt x="11697" y="1"/>
                  </a:cubicBezTo>
                  <a:cubicBezTo>
                    <a:pt x="11218" y="1"/>
                    <a:pt x="10740" y="286"/>
                    <a:pt x="10586" y="857"/>
                  </a:cubicBezTo>
                  <a:lnTo>
                    <a:pt x="3950" y="857"/>
                  </a:lnTo>
                  <a:cubicBezTo>
                    <a:pt x="3796" y="286"/>
                    <a:pt x="3318" y="1"/>
                    <a:pt x="283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626" name="Google Shape;13626;p26"/>
          <p:cNvGrpSpPr/>
          <p:nvPr/>
        </p:nvGrpSpPr>
        <p:grpSpPr>
          <a:xfrm>
            <a:off x="10305275" y="3104692"/>
            <a:ext cx="484567" cy="486267"/>
            <a:chOff x="7724500" y="2485750"/>
            <a:chExt cx="363425" cy="364700"/>
          </a:xfrm>
        </p:grpSpPr>
        <p:sp>
          <p:nvSpPr>
            <p:cNvPr id="13627" name="Google Shape;13627;p26"/>
            <p:cNvSpPr/>
            <p:nvPr/>
          </p:nvSpPr>
          <p:spPr>
            <a:xfrm>
              <a:off x="7724500" y="2485750"/>
              <a:ext cx="363425" cy="363425"/>
            </a:xfrm>
            <a:custGeom>
              <a:avLst/>
              <a:gdLst/>
              <a:ahLst/>
              <a:cxnLst/>
              <a:rect l="l" t="t" r="r" b="b"/>
              <a:pathLst>
                <a:path w="14537" h="14537" extrusionOk="0">
                  <a:moveTo>
                    <a:pt x="10401" y="556"/>
                  </a:moveTo>
                  <a:lnTo>
                    <a:pt x="10401" y="1698"/>
                  </a:lnTo>
                  <a:lnTo>
                    <a:pt x="2439" y="1698"/>
                  </a:lnTo>
                  <a:lnTo>
                    <a:pt x="2439" y="865"/>
                  </a:lnTo>
                  <a:cubicBezTo>
                    <a:pt x="2439" y="710"/>
                    <a:pt x="2562" y="556"/>
                    <a:pt x="2717" y="556"/>
                  </a:cubicBezTo>
                  <a:close/>
                  <a:moveTo>
                    <a:pt x="11821" y="556"/>
                  </a:moveTo>
                  <a:cubicBezTo>
                    <a:pt x="11975" y="556"/>
                    <a:pt x="12099" y="710"/>
                    <a:pt x="12099" y="865"/>
                  </a:cubicBezTo>
                  <a:lnTo>
                    <a:pt x="12099" y="1698"/>
                  </a:lnTo>
                  <a:lnTo>
                    <a:pt x="10957" y="1698"/>
                  </a:lnTo>
                  <a:lnTo>
                    <a:pt x="10957" y="556"/>
                  </a:lnTo>
                  <a:close/>
                  <a:moveTo>
                    <a:pt x="12654" y="5648"/>
                  </a:moveTo>
                  <a:lnTo>
                    <a:pt x="13734" y="6265"/>
                  </a:lnTo>
                  <a:lnTo>
                    <a:pt x="12654" y="7037"/>
                  </a:lnTo>
                  <a:lnTo>
                    <a:pt x="12654" y="5648"/>
                  </a:lnTo>
                  <a:close/>
                  <a:moveTo>
                    <a:pt x="1883" y="5679"/>
                  </a:moveTo>
                  <a:lnTo>
                    <a:pt x="1883" y="7068"/>
                  </a:lnTo>
                  <a:lnTo>
                    <a:pt x="803" y="6296"/>
                  </a:lnTo>
                  <a:lnTo>
                    <a:pt x="1883" y="5679"/>
                  </a:lnTo>
                  <a:close/>
                  <a:moveTo>
                    <a:pt x="12099" y="2284"/>
                  </a:moveTo>
                  <a:lnTo>
                    <a:pt x="12099" y="7469"/>
                  </a:lnTo>
                  <a:lnTo>
                    <a:pt x="7284" y="11018"/>
                  </a:lnTo>
                  <a:lnTo>
                    <a:pt x="2470" y="7469"/>
                  </a:lnTo>
                  <a:lnTo>
                    <a:pt x="2470" y="2284"/>
                  </a:lnTo>
                  <a:close/>
                  <a:moveTo>
                    <a:pt x="2717" y="1"/>
                  </a:moveTo>
                  <a:cubicBezTo>
                    <a:pt x="2254" y="1"/>
                    <a:pt x="1883" y="371"/>
                    <a:pt x="1883" y="865"/>
                  </a:cubicBezTo>
                  <a:lnTo>
                    <a:pt x="1883" y="5031"/>
                  </a:lnTo>
                  <a:lnTo>
                    <a:pt x="155" y="5988"/>
                  </a:lnTo>
                  <a:cubicBezTo>
                    <a:pt x="62" y="6049"/>
                    <a:pt x="1" y="6142"/>
                    <a:pt x="1" y="6235"/>
                  </a:cubicBezTo>
                  <a:lnTo>
                    <a:pt x="1" y="14259"/>
                  </a:lnTo>
                  <a:cubicBezTo>
                    <a:pt x="1" y="14413"/>
                    <a:pt x="124" y="14536"/>
                    <a:pt x="278" y="14536"/>
                  </a:cubicBezTo>
                  <a:lnTo>
                    <a:pt x="5988" y="14536"/>
                  </a:lnTo>
                  <a:cubicBezTo>
                    <a:pt x="6142" y="14536"/>
                    <a:pt x="6266" y="14413"/>
                    <a:pt x="6266" y="14259"/>
                  </a:cubicBezTo>
                  <a:cubicBezTo>
                    <a:pt x="6266" y="14118"/>
                    <a:pt x="6163" y="13977"/>
                    <a:pt x="6028" y="13977"/>
                  </a:cubicBezTo>
                  <a:cubicBezTo>
                    <a:pt x="6015" y="13977"/>
                    <a:pt x="6001" y="13978"/>
                    <a:pt x="5988" y="13981"/>
                  </a:cubicBezTo>
                  <a:lnTo>
                    <a:pt x="587" y="13981"/>
                  </a:lnTo>
                  <a:lnTo>
                    <a:pt x="587" y="6790"/>
                  </a:lnTo>
                  <a:lnTo>
                    <a:pt x="5093" y="10092"/>
                  </a:lnTo>
                  <a:lnTo>
                    <a:pt x="2562" y="11975"/>
                  </a:lnTo>
                  <a:cubicBezTo>
                    <a:pt x="2356" y="12181"/>
                    <a:pt x="2538" y="12474"/>
                    <a:pt x="2784" y="12474"/>
                  </a:cubicBezTo>
                  <a:cubicBezTo>
                    <a:pt x="2832" y="12474"/>
                    <a:pt x="2882" y="12463"/>
                    <a:pt x="2933" y="12438"/>
                  </a:cubicBezTo>
                  <a:lnTo>
                    <a:pt x="5556" y="10432"/>
                  </a:lnTo>
                  <a:lnTo>
                    <a:pt x="7099" y="11605"/>
                  </a:lnTo>
                  <a:cubicBezTo>
                    <a:pt x="7161" y="11635"/>
                    <a:pt x="7222" y="11666"/>
                    <a:pt x="7284" y="11666"/>
                  </a:cubicBezTo>
                  <a:cubicBezTo>
                    <a:pt x="7346" y="11666"/>
                    <a:pt x="7408" y="11635"/>
                    <a:pt x="7438" y="11605"/>
                  </a:cubicBezTo>
                  <a:lnTo>
                    <a:pt x="8982" y="10432"/>
                  </a:lnTo>
                  <a:lnTo>
                    <a:pt x="11636" y="12438"/>
                  </a:lnTo>
                  <a:cubicBezTo>
                    <a:pt x="11698" y="12494"/>
                    <a:pt x="11764" y="12517"/>
                    <a:pt x="11826" y="12517"/>
                  </a:cubicBezTo>
                  <a:cubicBezTo>
                    <a:pt x="12074" y="12517"/>
                    <a:pt x="12271" y="12148"/>
                    <a:pt x="11975" y="11975"/>
                  </a:cubicBezTo>
                  <a:lnTo>
                    <a:pt x="9475" y="10092"/>
                  </a:lnTo>
                  <a:lnTo>
                    <a:pt x="13981" y="6790"/>
                  </a:lnTo>
                  <a:lnTo>
                    <a:pt x="13981" y="13981"/>
                  </a:lnTo>
                  <a:lnTo>
                    <a:pt x="8549" y="13981"/>
                  </a:lnTo>
                  <a:cubicBezTo>
                    <a:pt x="8536" y="13978"/>
                    <a:pt x="8523" y="13977"/>
                    <a:pt x="8510" y="13977"/>
                  </a:cubicBezTo>
                  <a:cubicBezTo>
                    <a:pt x="8375" y="13977"/>
                    <a:pt x="8272" y="14118"/>
                    <a:pt x="8272" y="14259"/>
                  </a:cubicBezTo>
                  <a:cubicBezTo>
                    <a:pt x="8272" y="14413"/>
                    <a:pt x="8395" y="14536"/>
                    <a:pt x="8549" y="14536"/>
                  </a:cubicBezTo>
                  <a:lnTo>
                    <a:pt x="14259" y="14536"/>
                  </a:lnTo>
                  <a:cubicBezTo>
                    <a:pt x="14413" y="14536"/>
                    <a:pt x="14537" y="14413"/>
                    <a:pt x="14537" y="14259"/>
                  </a:cubicBezTo>
                  <a:lnTo>
                    <a:pt x="14537" y="6235"/>
                  </a:lnTo>
                  <a:cubicBezTo>
                    <a:pt x="14537" y="6142"/>
                    <a:pt x="14475" y="6049"/>
                    <a:pt x="14382" y="5988"/>
                  </a:cubicBezTo>
                  <a:lnTo>
                    <a:pt x="12654" y="5031"/>
                  </a:lnTo>
                  <a:lnTo>
                    <a:pt x="12654" y="865"/>
                  </a:lnTo>
                  <a:cubicBezTo>
                    <a:pt x="12654" y="371"/>
                    <a:pt x="12284" y="1"/>
                    <a:pt x="1182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28" name="Google Shape;13628;p26"/>
            <p:cNvSpPr/>
            <p:nvPr/>
          </p:nvSpPr>
          <p:spPr>
            <a:xfrm>
              <a:off x="7834075" y="2656250"/>
              <a:ext cx="145075" cy="13925"/>
            </a:xfrm>
            <a:custGeom>
              <a:avLst/>
              <a:gdLst/>
              <a:ahLst/>
              <a:cxnLst/>
              <a:rect l="l" t="t" r="r" b="b"/>
              <a:pathLst>
                <a:path w="5803" h="557" extrusionOk="0">
                  <a:moveTo>
                    <a:pt x="340" y="1"/>
                  </a:moveTo>
                  <a:cubicBezTo>
                    <a:pt x="0" y="32"/>
                    <a:pt x="0" y="526"/>
                    <a:pt x="340" y="557"/>
                  </a:cubicBezTo>
                  <a:lnTo>
                    <a:pt x="5463" y="557"/>
                  </a:lnTo>
                  <a:cubicBezTo>
                    <a:pt x="5802" y="526"/>
                    <a:pt x="5802" y="32"/>
                    <a:pt x="54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29" name="Google Shape;13629;p26"/>
            <p:cNvSpPr/>
            <p:nvPr/>
          </p:nvSpPr>
          <p:spPr>
            <a:xfrm>
              <a:off x="7810400" y="2613725"/>
              <a:ext cx="191625" cy="14050"/>
            </a:xfrm>
            <a:custGeom>
              <a:avLst/>
              <a:gdLst/>
              <a:ahLst/>
              <a:cxnLst/>
              <a:rect l="l" t="t" r="r" b="b"/>
              <a:pathLst>
                <a:path w="7665" h="562" extrusionOk="0">
                  <a:moveTo>
                    <a:pt x="366" y="0"/>
                  </a:moveTo>
                  <a:cubicBezTo>
                    <a:pt x="0" y="0"/>
                    <a:pt x="9" y="561"/>
                    <a:pt x="393" y="561"/>
                  </a:cubicBezTo>
                  <a:cubicBezTo>
                    <a:pt x="403" y="561"/>
                    <a:pt x="412" y="561"/>
                    <a:pt x="422" y="560"/>
                  </a:cubicBezTo>
                  <a:lnTo>
                    <a:pt x="7243" y="560"/>
                  </a:lnTo>
                  <a:cubicBezTo>
                    <a:pt x="7253" y="561"/>
                    <a:pt x="7263" y="561"/>
                    <a:pt x="7272" y="561"/>
                  </a:cubicBezTo>
                  <a:cubicBezTo>
                    <a:pt x="7656" y="561"/>
                    <a:pt x="7665" y="0"/>
                    <a:pt x="7299" y="0"/>
                  </a:cubicBezTo>
                  <a:cubicBezTo>
                    <a:pt x="7281" y="0"/>
                    <a:pt x="7263" y="2"/>
                    <a:pt x="7243" y="5"/>
                  </a:cubicBezTo>
                  <a:lnTo>
                    <a:pt x="422" y="5"/>
                  </a:lnTo>
                  <a:cubicBezTo>
                    <a:pt x="403" y="2"/>
                    <a:pt x="384" y="0"/>
                    <a:pt x="36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30" name="Google Shape;13630;p26"/>
            <p:cNvSpPr/>
            <p:nvPr/>
          </p:nvSpPr>
          <p:spPr>
            <a:xfrm>
              <a:off x="7810400" y="2570600"/>
              <a:ext cx="191650" cy="14725"/>
            </a:xfrm>
            <a:custGeom>
              <a:avLst/>
              <a:gdLst/>
              <a:ahLst/>
              <a:cxnLst/>
              <a:rect l="l" t="t" r="r" b="b"/>
              <a:pathLst>
                <a:path w="7666" h="589" extrusionOk="0">
                  <a:moveTo>
                    <a:pt x="393" y="0"/>
                  </a:moveTo>
                  <a:cubicBezTo>
                    <a:pt x="0" y="0"/>
                    <a:pt x="0" y="589"/>
                    <a:pt x="393" y="589"/>
                  </a:cubicBezTo>
                  <a:cubicBezTo>
                    <a:pt x="403" y="589"/>
                    <a:pt x="412" y="588"/>
                    <a:pt x="422" y="588"/>
                  </a:cubicBezTo>
                  <a:lnTo>
                    <a:pt x="7243" y="588"/>
                  </a:lnTo>
                  <a:cubicBezTo>
                    <a:pt x="7253" y="588"/>
                    <a:pt x="7263" y="589"/>
                    <a:pt x="7272" y="589"/>
                  </a:cubicBezTo>
                  <a:cubicBezTo>
                    <a:pt x="7665" y="589"/>
                    <a:pt x="7665" y="0"/>
                    <a:pt x="7272" y="0"/>
                  </a:cubicBezTo>
                  <a:cubicBezTo>
                    <a:pt x="7263" y="0"/>
                    <a:pt x="7253" y="1"/>
                    <a:pt x="7243" y="1"/>
                  </a:cubicBezTo>
                  <a:lnTo>
                    <a:pt x="422" y="1"/>
                  </a:lnTo>
                  <a:cubicBezTo>
                    <a:pt x="412" y="1"/>
                    <a:pt x="403" y="0"/>
                    <a:pt x="39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31" name="Google Shape;13631;p26"/>
            <p:cNvSpPr/>
            <p:nvPr/>
          </p:nvSpPr>
          <p:spPr>
            <a:xfrm>
              <a:off x="7874625" y="2698600"/>
              <a:ext cx="63175" cy="14100"/>
            </a:xfrm>
            <a:custGeom>
              <a:avLst/>
              <a:gdLst/>
              <a:ahLst/>
              <a:cxnLst/>
              <a:rect l="l" t="t" r="r" b="b"/>
              <a:pathLst>
                <a:path w="2527" h="564" extrusionOk="0">
                  <a:moveTo>
                    <a:pt x="361" y="0"/>
                  </a:moveTo>
                  <a:cubicBezTo>
                    <a:pt x="1" y="0"/>
                    <a:pt x="1" y="564"/>
                    <a:pt x="361" y="564"/>
                  </a:cubicBezTo>
                  <a:cubicBezTo>
                    <a:pt x="378" y="564"/>
                    <a:pt x="396" y="563"/>
                    <a:pt x="415" y="560"/>
                  </a:cubicBezTo>
                  <a:lnTo>
                    <a:pt x="2112" y="560"/>
                  </a:lnTo>
                  <a:cubicBezTo>
                    <a:pt x="2131" y="563"/>
                    <a:pt x="2149" y="564"/>
                    <a:pt x="2166" y="564"/>
                  </a:cubicBezTo>
                  <a:cubicBezTo>
                    <a:pt x="2526" y="564"/>
                    <a:pt x="2526" y="0"/>
                    <a:pt x="2166" y="0"/>
                  </a:cubicBezTo>
                  <a:cubicBezTo>
                    <a:pt x="2149" y="0"/>
                    <a:pt x="2131" y="2"/>
                    <a:pt x="2112" y="4"/>
                  </a:cubicBezTo>
                  <a:lnTo>
                    <a:pt x="415" y="4"/>
                  </a:lnTo>
                  <a:cubicBezTo>
                    <a:pt x="396" y="2"/>
                    <a:pt x="378" y="0"/>
                    <a:pt x="36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32" name="Google Shape;13632;p26"/>
            <p:cNvSpPr/>
            <p:nvPr/>
          </p:nvSpPr>
          <p:spPr>
            <a:xfrm>
              <a:off x="7896200" y="2835100"/>
              <a:ext cx="18125" cy="15350"/>
            </a:xfrm>
            <a:custGeom>
              <a:avLst/>
              <a:gdLst/>
              <a:ahLst/>
              <a:cxnLst/>
              <a:rect l="l" t="t" r="r" b="b"/>
              <a:pathLst>
                <a:path w="725" h="614" extrusionOk="0">
                  <a:moveTo>
                    <a:pt x="408" y="1"/>
                  </a:moveTo>
                  <a:cubicBezTo>
                    <a:pt x="293" y="1"/>
                    <a:pt x="183" y="80"/>
                    <a:pt x="138" y="192"/>
                  </a:cubicBezTo>
                  <a:cubicBezTo>
                    <a:pt x="1" y="428"/>
                    <a:pt x="201" y="614"/>
                    <a:pt x="397" y="614"/>
                  </a:cubicBezTo>
                  <a:cubicBezTo>
                    <a:pt x="508" y="614"/>
                    <a:pt x="618" y="554"/>
                    <a:pt x="663" y="408"/>
                  </a:cubicBezTo>
                  <a:cubicBezTo>
                    <a:pt x="725" y="254"/>
                    <a:pt x="663" y="69"/>
                    <a:pt x="509" y="7"/>
                  </a:cubicBezTo>
                  <a:lnTo>
                    <a:pt x="509" y="7"/>
                  </a:lnTo>
                  <a:lnTo>
                    <a:pt x="540" y="38"/>
                  </a:lnTo>
                  <a:cubicBezTo>
                    <a:pt x="497" y="12"/>
                    <a:pt x="452" y="1"/>
                    <a:pt x="40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633" name="Google Shape;13633;p26"/>
          <p:cNvGrpSpPr/>
          <p:nvPr/>
        </p:nvGrpSpPr>
        <p:grpSpPr>
          <a:xfrm>
            <a:off x="9276018" y="3105159"/>
            <a:ext cx="484567" cy="485333"/>
            <a:chOff x="6979200" y="2485750"/>
            <a:chExt cx="363425" cy="364000"/>
          </a:xfrm>
        </p:grpSpPr>
        <p:sp>
          <p:nvSpPr>
            <p:cNvPr id="13634" name="Google Shape;13634;p26"/>
            <p:cNvSpPr/>
            <p:nvPr/>
          </p:nvSpPr>
          <p:spPr>
            <a:xfrm>
              <a:off x="7221450" y="2835850"/>
              <a:ext cx="15475" cy="13900"/>
            </a:xfrm>
            <a:custGeom>
              <a:avLst/>
              <a:gdLst/>
              <a:ahLst/>
              <a:cxnLst/>
              <a:rect l="l" t="t" r="r" b="b"/>
              <a:pathLst>
                <a:path w="619" h="556" extrusionOk="0">
                  <a:moveTo>
                    <a:pt x="309" y="0"/>
                  </a:moveTo>
                  <a:cubicBezTo>
                    <a:pt x="178" y="0"/>
                    <a:pt x="47" y="85"/>
                    <a:pt x="32" y="255"/>
                  </a:cubicBezTo>
                  <a:cubicBezTo>
                    <a:pt x="1" y="455"/>
                    <a:pt x="155" y="556"/>
                    <a:pt x="309" y="556"/>
                  </a:cubicBezTo>
                  <a:cubicBezTo>
                    <a:pt x="464" y="556"/>
                    <a:pt x="618" y="455"/>
                    <a:pt x="587" y="255"/>
                  </a:cubicBezTo>
                  <a:cubicBezTo>
                    <a:pt x="572" y="85"/>
                    <a:pt x="441" y="0"/>
                    <a:pt x="30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35" name="Google Shape;13635;p26"/>
            <p:cNvSpPr/>
            <p:nvPr/>
          </p:nvSpPr>
          <p:spPr>
            <a:xfrm>
              <a:off x="6979200" y="2485750"/>
              <a:ext cx="363425" cy="363425"/>
            </a:xfrm>
            <a:custGeom>
              <a:avLst/>
              <a:gdLst/>
              <a:ahLst/>
              <a:cxnLst/>
              <a:rect l="l" t="t" r="r" b="b"/>
              <a:pathLst>
                <a:path w="14537" h="14537" extrusionOk="0">
                  <a:moveTo>
                    <a:pt x="1420" y="556"/>
                  </a:moveTo>
                  <a:cubicBezTo>
                    <a:pt x="1574" y="556"/>
                    <a:pt x="1698" y="710"/>
                    <a:pt x="1698" y="865"/>
                  </a:cubicBezTo>
                  <a:lnTo>
                    <a:pt x="1698" y="3118"/>
                  </a:lnTo>
                  <a:cubicBezTo>
                    <a:pt x="1698" y="3272"/>
                    <a:pt x="1574" y="3395"/>
                    <a:pt x="1420" y="3395"/>
                  </a:cubicBezTo>
                  <a:lnTo>
                    <a:pt x="864" y="3395"/>
                  </a:lnTo>
                  <a:cubicBezTo>
                    <a:pt x="710" y="3395"/>
                    <a:pt x="587" y="3272"/>
                    <a:pt x="587" y="3118"/>
                  </a:cubicBezTo>
                  <a:lnTo>
                    <a:pt x="587" y="865"/>
                  </a:lnTo>
                  <a:cubicBezTo>
                    <a:pt x="587" y="710"/>
                    <a:pt x="710" y="556"/>
                    <a:pt x="864" y="556"/>
                  </a:cubicBezTo>
                  <a:close/>
                  <a:moveTo>
                    <a:pt x="10277" y="556"/>
                  </a:moveTo>
                  <a:cubicBezTo>
                    <a:pt x="10431" y="556"/>
                    <a:pt x="10555" y="710"/>
                    <a:pt x="10555" y="865"/>
                  </a:cubicBezTo>
                  <a:lnTo>
                    <a:pt x="10555" y="3118"/>
                  </a:lnTo>
                  <a:cubicBezTo>
                    <a:pt x="10555" y="3272"/>
                    <a:pt x="10431" y="3395"/>
                    <a:pt x="10277" y="3395"/>
                  </a:cubicBezTo>
                  <a:lnTo>
                    <a:pt x="9413" y="3395"/>
                  </a:lnTo>
                  <a:lnTo>
                    <a:pt x="9413" y="2840"/>
                  </a:lnTo>
                  <a:cubicBezTo>
                    <a:pt x="9413" y="2223"/>
                    <a:pt x="8919" y="1729"/>
                    <a:pt x="8302" y="1698"/>
                  </a:cubicBezTo>
                  <a:cubicBezTo>
                    <a:pt x="7685" y="1698"/>
                    <a:pt x="7160" y="2223"/>
                    <a:pt x="7160" y="2840"/>
                  </a:cubicBezTo>
                  <a:lnTo>
                    <a:pt x="7160" y="3426"/>
                  </a:lnTo>
                  <a:lnTo>
                    <a:pt x="6296" y="3426"/>
                  </a:lnTo>
                  <a:cubicBezTo>
                    <a:pt x="6142" y="3426"/>
                    <a:pt x="6018" y="3272"/>
                    <a:pt x="6018" y="3118"/>
                  </a:cubicBezTo>
                  <a:lnTo>
                    <a:pt x="6018" y="865"/>
                  </a:lnTo>
                  <a:cubicBezTo>
                    <a:pt x="6018" y="710"/>
                    <a:pt x="6142" y="556"/>
                    <a:pt x="6296" y="556"/>
                  </a:cubicBezTo>
                  <a:close/>
                  <a:moveTo>
                    <a:pt x="1420" y="5833"/>
                  </a:moveTo>
                  <a:cubicBezTo>
                    <a:pt x="1574" y="5833"/>
                    <a:pt x="1698" y="5988"/>
                    <a:pt x="1698" y="6142"/>
                  </a:cubicBezTo>
                  <a:lnTo>
                    <a:pt x="1698" y="8395"/>
                  </a:lnTo>
                  <a:cubicBezTo>
                    <a:pt x="1698" y="8549"/>
                    <a:pt x="1574" y="8673"/>
                    <a:pt x="1420" y="8673"/>
                  </a:cubicBezTo>
                  <a:lnTo>
                    <a:pt x="864" y="8673"/>
                  </a:lnTo>
                  <a:cubicBezTo>
                    <a:pt x="710" y="8673"/>
                    <a:pt x="587" y="8549"/>
                    <a:pt x="587" y="8395"/>
                  </a:cubicBezTo>
                  <a:lnTo>
                    <a:pt x="587" y="6142"/>
                  </a:lnTo>
                  <a:cubicBezTo>
                    <a:pt x="587" y="5988"/>
                    <a:pt x="710" y="5833"/>
                    <a:pt x="864" y="5833"/>
                  </a:cubicBezTo>
                  <a:close/>
                  <a:moveTo>
                    <a:pt x="1459" y="11138"/>
                  </a:moveTo>
                  <a:cubicBezTo>
                    <a:pt x="1595" y="11138"/>
                    <a:pt x="1698" y="11279"/>
                    <a:pt x="1698" y="11419"/>
                  </a:cubicBezTo>
                  <a:lnTo>
                    <a:pt x="1698" y="13672"/>
                  </a:lnTo>
                  <a:cubicBezTo>
                    <a:pt x="1698" y="13827"/>
                    <a:pt x="1574" y="13981"/>
                    <a:pt x="1420" y="13981"/>
                  </a:cubicBezTo>
                  <a:lnTo>
                    <a:pt x="864" y="13981"/>
                  </a:lnTo>
                  <a:cubicBezTo>
                    <a:pt x="710" y="13950"/>
                    <a:pt x="587" y="13827"/>
                    <a:pt x="587" y="13672"/>
                  </a:cubicBezTo>
                  <a:lnTo>
                    <a:pt x="587" y="11419"/>
                  </a:lnTo>
                  <a:cubicBezTo>
                    <a:pt x="587" y="11265"/>
                    <a:pt x="710" y="11142"/>
                    <a:pt x="864" y="11142"/>
                  </a:cubicBezTo>
                  <a:lnTo>
                    <a:pt x="1420" y="11142"/>
                  </a:lnTo>
                  <a:cubicBezTo>
                    <a:pt x="1433" y="11139"/>
                    <a:pt x="1446" y="11138"/>
                    <a:pt x="1459" y="11138"/>
                  </a:cubicBezTo>
                  <a:close/>
                  <a:moveTo>
                    <a:pt x="864" y="1"/>
                  </a:moveTo>
                  <a:cubicBezTo>
                    <a:pt x="401" y="1"/>
                    <a:pt x="0" y="371"/>
                    <a:pt x="0" y="865"/>
                  </a:cubicBezTo>
                  <a:lnTo>
                    <a:pt x="0" y="3118"/>
                  </a:lnTo>
                  <a:cubicBezTo>
                    <a:pt x="0" y="3581"/>
                    <a:pt x="401" y="3982"/>
                    <a:pt x="864" y="3982"/>
                  </a:cubicBezTo>
                  <a:lnTo>
                    <a:pt x="1420" y="3982"/>
                  </a:lnTo>
                  <a:cubicBezTo>
                    <a:pt x="1883" y="3982"/>
                    <a:pt x="2284" y="3581"/>
                    <a:pt x="2284" y="3118"/>
                  </a:cubicBezTo>
                  <a:lnTo>
                    <a:pt x="2284" y="2284"/>
                  </a:lnTo>
                  <a:lnTo>
                    <a:pt x="3580" y="2284"/>
                  </a:lnTo>
                  <a:lnTo>
                    <a:pt x="3580" y="6975"/>
                  </a:lnTo>
                  <a:lnTo>
                    <a:pt x="2284" y="6975"/>
                  </a:lnTo>
                  <a:lnTo>
                    <a:pt x="2284" y="6142"/>
                  </a:lnTo>
                  <a:cubicBezTo>
                    <a:pt x="2284" y="5648"/>
                    <a:pt x="1883" y="5278"/>
                    <a:pt x="1420" y="5278"/>
                  </a:cubicBezTo>
                  <a:lnTo>
                    <a:pt x="864" y="5278"/>
                  </a:lnTo>
                  <a:cubicBezTo>
                    <a:pt x="401" y="5278"/>
                    <a:pt x="0" y="5648"/>
                    <a:pt x="0" y="6142"/>
                  </a:cubicBezTo>
                  <a:lnTo>
                    <a:pt x="0" y="8395"/>
                  </a:lnTo>
                  <a:cubicBezTo>
                    <a:pt x="0" y="8858"/>
                    <a:pt x="401" y="9259"/>
                    <a:pt x="864" y="9259"/>
                  </a:cubicBezTo>
                  <a:lnTo>
                    <a:pt x="1420" y="9259"/>
                  </a:lnTo>
                  <a:cubicBezTo>
                    <a:pt x="1883" y="9259"/>
                    <a:pt x="2284" y="8858"/>
                    <a:pt x="2284" y="8395"/>
                  </a:cubicBezTo>
                  <a:lnTo>
                    <a:pt x="2284" y="7562"/>
                  </a:lnTo>
                  <a:lnTo>
                    <a:pt x="3580" y="7562"/>
                  </a:lnTo>
                  <a:lnTo>
                    <a:pt x="3580" y="12253"/>
                  </a:lnTo>
                  <a:lnTo>
                    <a:pt x="2284" y="12253"/>
                  </a:lnTo>
                  <a:lnTo>
                    <a:pt x="2284" y="11419"/>
                  </a:lnTo>
                  <a:cubicBezTo>
                    <a:pt x="2284" y="10926"/>
                    <a:pt x="1883" y="10555"/>
                    <a:pt x="1420" y="10555"/>
                  </a:cubicBezTo>
                  <a:lnTo>
                    <a:pt x="864" y="10555"/>
                  </a:lnTo>
                  <a:cubicBezTo>
                    <a:pt x="401" y="10555"/>
                    <a:pt x="0" y="10926"/>
                    <a:pt x="0" y="11419"/>
                  </a:cubicBezTo>
                  <a:lnTo>
                    <a:pt x="0" y="13672"/>
                  </a:lnTo>
                  <a:cubicBezTo>
                    <a:pt x="0" y="14135"/>
                    <a:pt x="401" y="14536"/>
                    <a:pt x="864" y="14536"/>
                  </a:cubicBezTo>
                  <a:lnTo>
                    <a:pt x="1420" y="14536"/>
                  </a:lnTo>
                  <a:cubicBezTo>
                    <a:pt x="1883" y="14536"/>
                    <a:pt x="2284" y="14166"/>
                    <a:pt x="2284" y="13672"/>
                  </a:cubicBezTo>
                  <a:lnTo>
                    <a:pt x="2284" y="12839"/>
                  </a:lnTo>
                  <a:lnTo>
                    <a:pt x="3858" y="12839"/>
                  </a:lnTo>
                  <a:cubicBezTo>
                    <a:pt x="4012" y="12839"/>
                    <a:pt x="4136" y="12716"/>
                    <a:pt x="4167" y="12561"/>
                  </a:cubicBezTo>
                  <a:lnTo>
                    <a:pt x="4167" y="2284"/>
                  </a:lnTo>
                  <a:lnTo>
                    <a:pt x="5463" y="2284"/>
                  </a:lnTo>
                  <a:lnTo>
                    <a:pt x="5463" y="3118"/>
                  </a:lnTo>
                  <a:cubicBezTo>
                    <a:pt x="5463" y="3581"/>
                    <a:pt x="5833" y="3982"/>
                    <a:pt x="6296" y="3982"/>
                  </a:cubicBezTo>
                  <a:lnTo>
                    <a:pt x="7160" y="3982"/>
                  </a:lnTo>
                  <a:lnTo>
                    <a:pt x="7160" y="7839"/>
                  </a:lnTo>
                  <a:lnTo>
                    <a:pt x="6574" y="7839"/>
                  </a:lnTo>
                  <a:cubicBezTo>
                    <a:pt x="5957" y="7839"/>
                    <a:pt x="5432" y="8364"/>
                    <a:pt x="5432" y="8981"/>
                  </a:cubicBezTo>
                  <a:lnTo>
                    <a:pt x="5432" y="10000"/>
                  </a:lnTo>
                  <a:cubicBezTo>
                    <a:pt x="5463" y="12006"/>
                    <a:pt x="6759" y="13734"/>
                    <a:pt x="8641" y="14320"/>
                  </a:cubicBezTo>
                  <a:cubicBezTo>
                    <a:pt x="8674" y="14334"/>
                    <a:pt x="8707" y="14340"/>
                    <a:pt x="8740" y="14340"/>
                  </a:cubicBezTo>
                  <a:cubicBezTo>
                    <a:pt x="8858" y="14340"/>
                    <a:pt x="8963" y="14257"/>
                    <a:pt x="9012" y="14135"/>
                  </a:cubicBezTo>
                  <a:cubicBezTo>
                    <a:pt x="9043" y="13981"/>
                    <a:pt x="8981" y="13827"/>
                    <a:pt x="8827" y="13796"/>
                  </a:cubicBezTo>
                  <a:cubicBezTo>
                    <a:pt x="7160" y="13271"/>
                    <a:pt x="6018" y="11728"/>
                    <a:pt x="6018" y="10000"/>
                  </a:cubicBezTo>
                  <a:lnTo>
                    <a:pt x="6018" y="8981"/>
                  </a:lnTo>
                  <a:cubicBezTo>
                    <a:pt x="6018" y="8642"/>
                    <a:pt x="6265" y="8395"/>
                    <a:pt x="6574" y="8395"/>
                  </a:cubicBezTo>
                  <a:lnTo>
                    <a:pt x="7160" y="8395"/>
                  </a:lnTo>
                  <a:lnTo>
                    <a:pt x="7160" y="10000"/>
                  </a:lnTo>
                  <a:cubicBezTo>
                    <a:pt x="7160" y="10154"/>
                    <a:pt x="7284" y="10278"/>
                    <a:pt x="7438" y="10278"/>
                  </a:cubicBezTo>
                  <a:cubicBezTo>
                    <a:pt x="7592" y="10278"/>
                    <a:pt x="7716" y="10154"/>
                    <a:pt x="7716" y="10000"/>
                  </a:cubicBezTo>
                  <a:lnTo>
                    <a:pt x="7716" y="2840"/>
                  </a:lnTo>
                  <a:cubicBezTo>
                    <a:pt x="7716" y="2469"/>
                    <a:pt x="8001" y="2284"/>
                    <a:pt x="8287" y="2284"/>
                  </a:cubicBezTo>
                  <a:cubicBezTo>
                    <a:pt x="8572" y="2284"/>
                    <a:pt x="8858" y="2469"/>
                    <a:pt x="8858" y="2840"/>
                  </a:cubicBezTo>
                  <a:lnTo>
                    <a:pt x="8858" y="8117"/>
                  </a:lnTo>
                  <a:cubicBezTo>
                    <a:pt x="8827" y="8333"/>
                    <a:pt x="8981" y="8441"/>
                    <a:pt x="9135" y="8441"/>
                  </a:cubicBezTo>
                  <a:cubicBezTo>
                    <a:pt x="9290" y="8441"/>
                    <a:pt x="9444" y="8333"/>
                    <a:pt x="9413" y="8117"/>
                  </a:cubicBezTo>
                  <a:lnTo>
                    <a:pt x="9413" y="6698"/>
                  </a:lnTo>
                  <a:cubicBezTo>
                    <a:pt x="9413" y="6327"/>
                    <a:pt x="9699" y="6142"/>
                    <a:pt x="9984" y="6142"/>
                  </a:cubicBezTo>
                  <a:cubicBezTo>
                    <a:pt x="10269" y="6142"/>
                    <a:pt x="10555" y="6327"/>
                    <a:pt x="10555" y="6698"/>
                  </a:cubicBezTo>
                  <a:lnTo>
                    <a:pt x="10555" y="8117"/>
                  </a:lnTo>
                  <a:cubicBezTo>
                    <a:pt x="10555" y="8272"/>
                    <a:pt x="10678" y="8395"/>
                    <a:pt x="10833" y="8395"/>
                  </a:cubicBezTo>
                  <a:cubicBezTo>
                    <a:pt x="10987" y="8395"/>
                    <a:pt x="11110" y="8272"/>
                    <a:pt x="11110" y="8117"/>
                  </a:cubicBezTo>
                  <a:lnTo>
                    <a:pt x="11110" y="7284"/>
                  </a:lnTo>
                  <a:cubicBezTo>
                    <a:pt x="11141" y="6929"/>
                    <a:pt x="11411" y="6752"/>
                    <a:pt x="11681" y="6752"/>
                  </a:cubicBezTo>
                  <a:cubicBezTo>
                    <a:pt x="11951" y="6752"/>
                    <a:pt x="12221" y="6929"/>
                    <a:pt x="12252" y="7284"/>
                  </a:cubicBezTo>
                  <a:lnTo>
                    <a:pt x="12252" y="8117"/>
                  </a:lnTo>
                  <a:cubicBezTo>
                    <a:pt x="12221" y="8333"/>
                    <a:pt x="12376" y="8441"/>
                    <a:pt x="12530" y="8441"/>
                  </a:cubicBezTo>
                  <a:cubicBezTo>
                    <a:pt x="12684" y="8441"/>
                    <a:pt x="12839" y="8333"/>
                    <a:pt x="12808" y="8117"/>
                  </a:cubicBezTo>
                  <a:lnTo>
                    <a:pt x="12808" y="7839"/>
                  </a:lnTo>
                  <a:cubicBezTo>
                    <a:pt x="12808" y="7454"/>
                    <a:pt x="13093" y="7261"/>
                    <a:pt x="13379" y="7261"/>
                  </a:cubicBezTo>
                  <a:cubicBezTo>
                    <a:pt x="13664" y="7261"/>
                    <a:pt x="13950" y="7454"/>
                    <a:pt x="13950" y="7839"/>
                  </a:cubicBezTo>
                  <a:lnTo>
                    <a:pt x="13950" y="10000"/>
                  </a:lnTo>
                  <a:cubicBezTo>
                    <a:pt x="13950" y="11728"/>
                    <a:pt x="12808" y="13271"/>
                    <a:pt x="11172" y="13796"/>
                  </a:cubicBezTo>
                  <a:cubicBezTo>
                    <a:pt x="10788" y="13851"/>
                    <a:pt x="10916" y="14345"/>
                    <a:pt x="11210" y="14345"/>
                  </a:cubicBezTo>
                  <a:cubicBezTo>
                    <a:pt x="11247" y="14345"/>
                    <a:pt x="11286" y="14337"/>
                    <a:pt x="11326" y="14320"/>
                  </a:cubicBezTo>
                  <a:cubicBezTo>
                    <a:pt x="13240" y="13734"/>
                    <a:pt x="14536" y="11975"/>
                    <a:pt x="14536" y="10000"/>
                  </a:cubicBezTo>
                  <a:lnTo>
                    <a:pt x="14536" y="7839"/>
                  </a:lnTo>
                  <a:cubicBezTo>
                    <a:pt x="14536" y="7191"/>
                    <a:pt x="14011" y="6698"/>
                    <a:pt x="13394" y="6698"/>
                  </a:cubicBezTo>
                  <a:cubicBezTo>
                    <a:pt x="13178" y="6698"/>
                    <a:pt x="12962" y="6759"/>
                    <a:pt x="12777" y="6883"/>
                  </a:cubicBezTo>
                  <a:cubicBezTo>
                    <a:pt x="12623" y="6420"/>
                    <a:pt x="12191" y="6111"/>
                    <a:pt x="11697" y="6111"/>
                  </a:cubicBezTo>
                  <a:cubicBezTo>
                    <a:pt x="11481" y="6111"/>
                    <a:pt x="11265" y="6173"/>
                    <a:pt x="11080" y="6327"/>
                  </a:cubicBezTo>
                  <a:cubicBezTo>
                    <a:pt x="10894" y="5864"/>
                    <a:pt x="10493" y="5556"/>
                    <a:pt x="9999" y="5556"/>
                  </a:cubicBezTo>
                  <a:cubicBezTo>
                    <a:pt x="9962" y="5550"/>
                    <a:pt x="9926" y="5548"/>
                    <a:pt x="9891" y="5548"/>
                  </a:cubicBezTo>
                  <a:cubicBezTo>
                    <a:pt x="9721" y="5548"/>
                    <a:pt x="9572" y="5608"/>
                    <a:pt x="9444" y="5710"/>
                  </a:cubicBezTo>
                  <a:lnTo>
                    <a:pt x="9444" y="3982"/>
                  </a:lnTo>
                  <a:lnTo>
                    <a:pt x="10277" y="3982"/>
                  </a:lnTo>
                  <a:cubicBezTo>
                    <a:pt x="10740" y="3982"/>
                    <a:pt x="11141" y="3581"/>
                    <a:pt x="11141" y="3118"/>
                  </a:cubicBezTo>
                  <a:lnTo>
                    <a:pt x="11141" y="865"/>
                  </a:lnTo>
                  <a:cubicBezTo>
                    <a:pt x="11141" y="371"/>
                    <a:pt x="10740" y="1"/>
                    <a:pt x="10277" y="1"/>
                  </a:cubicBezTo>
                  <a:lnTo>
                    <a:pt x="6296" y="1"/>
                  </a:lnTo>
                  <a:cubicBezTo>
                    <a:pt x="5833" y="1"/>
                    <a:pt x="5463" y="371"/>
                    <a:pt x="5463" y="865"/>
                  </a:cubicBezTo>
                  <a:lnTo>
                    <a:pt x="5463" y="1698"/>
                  </a:lnTo>
                  <a:lnTo>
                    <a:pt x="2284" y="1698"/>
                  </a:lnTo>
                  <a:lnTo>
                    <a:pt x="2284" y="865"/>
                  </a:lnTo>
                  <a:cubicBezTo>
                    <a:pt x="2284" y="371"/>
                    <a:pt x="1883" y="1"/>
                    <a:pt x="14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636" name="Google Shape;13636;p26"/>
          <p:cNvGrpSpPr/>
          <p:nvPr/>
        </p:nvGrpSpPr>
        <p:grpSpPr>
          <a:xfrm>
            <a:off x="8306093" y="3105542"/>
            <a:ext cx="484567" cy="484567"/>
            <a:chOff x="6243125" y="2485750"/>
            <a:chExt cx="363425" cy="363425"/>
          </a:xfrm>
        </p:grpSpPr>
        <p:sp>
          <p:nvSpPr>
            <p:cNvPr id="13637" name="Google Shape;13637;p26"/>
            <p:cNvSpPr/>
            <p:nvPr/>
          </p:nvSpPr>
          <p:spPr>
            <a:xfrm>
              <a:off x="6243125" y="2681725"/>
              <a:ext cx="363425" cy="167450"/>
            </a:xfrm>
            <a:custGeom>
              <a:avLst/>
              <a:gdLst/>
              <a:ahLst/>
              <a:cxnLst/>
              <a:rect l="l" t="t" r="r" b="b"/>
              <a:pathLst>
                <a:path w="14537" h="6698" extrusionOk="0">
                  <a:moveTo>
                    <a:pt x="3550" y="988"/>
                  </a:moveTo>
                  <a:lnTo>
                    <a:pt x="4692" y="2130"/>
                  </a:lnTo>
                  <a:lnTo>
                    <a:pt x="3550" y="2130"/>
                  </a:lnTo>
                  <a:lnTo>
                    <a:pt x="3550" y="988"/>
                  </a:lnTo>
                  <a:close/>
                  <a:moveTo>
                    <a:pt x="12407" y="988"/>
                  </a:moveTo>
                  <a:lnTo>
                    <a:pt x="13549" y="2130"/>
                  </a:lnTo>
                  <a:lnTo>
                    <a:pt x="12407" y="2130"/>
                  </a:lnTo>
                  <a:lnTo>
                    <a:pt x="12407" y="988"/>
                  </a:lnTo>
                  <a:close/>
                  <a:moveTo>
                    <a:pt x="2964" y="556"/>
                  </a:moveTo>
                  <a:lnTo>
                    <a:pt x="2964" y="2408"/>
                  </a:lnTo>
                  <a:cubicBezTo>
                    <a:pt x="2964" y="2562"/>
                    <a:pt x="3087" y="2685"/>
                    <a:pt x="3241" y="2685"/>
                  </a:cubicBezTo>
                  <a:lnTo>
                    <a:pt x="5093" y="2685"/>
                  </a:lnTo>
                  <a:lnTo>
                    <a:pt x="5093" y="6142"/>
                  </a:lnTo>
                  <a:lnTo>
                    <a:pt x="556" y="6142"/>
                  </a:lnTo>
                  <a:lnTo>
                    <a:pt x="556" y="556"/>
                  </a:lnTo>
                  <a:close/>
                  <a:moveTo>
                    <a:pt x="11821" y="556"/>
                  </a:moveTo>
                  <a:lnTo>
                    <a:pt x="11821" y="2408"/>
                  </a:lnTo>
                  <a:cubicBezTo>
                    <a:pt x="11821" y="2562"/>
                    <a:pt x="11944" y="2685"/>
                    <a:pt x="12099" y="2685"/>
                  </a:cubicBezTo>
                  <a:lnTo>
                    <a:pt x="13951" y="2685"/>
                  </a:lnTo>
                  <a:lnTo>
                    <a:pt x="13951" y="6142"/>
                  </a:lnTo>
                  <a:lnTo>
                    <a:pt x="9414" y="6142"/>
                  </a:lnTo>
                  <a:lnTo>
                    <a:pt x="9414" y="556"/>
                  </a:lnTo>
                  <a:close/>
                  <a:moveTo>
                    <a:pt x="279" y="0"/>
                  </a:moveTo>
                  <a:cubicBezTo>
                    <a:pt x="124" y="0"/>
                    <a:pt x="1" y="124"/>
                    <a:pt x="1" y="278"/>
                  </a:cubicBezTo>
                  <a:lnTo>
                    <a:pt x="1" y="6420"/>
                  </a:lnTo>
                  <a:cubicBezTo>
                    <a:pt x="1" y="6574"/>
                    <a:pt x="124" y="6697"/>
                    <a:pt x="279" y="6697"/>
                  </a:cubicBezTo>
                  <a:lnTo>
                    <a:pt x="5371" y="6697"/>
                  </a:lnTo>
                  <a:cubicBezTo>
                    <a:pt x="5525" y="6697"/>
                    <a:pt x="5680" y="6574"/>
                    <a:pt x="5680" y="6420"/>
                  </a:cubicBezTo>
                  <a:lnTo>
                    <a:pt x="5680" y="4846"/>
                  </a:lnTo>
                  <a:lnTo>
                    <a:pt x="8858" y="4846"/>
                  </a:lnTo>
                  <a:lnTo>
                    <a:pt x="8858" y="6420"/>
                  </a:lnTo>
                  <a:cubicBezTo>
                    <a:pt x="8858" y="6574"/>
                    <a:pt x="8982" y="6697"/>
                    <a:pt x="9136" y="6697"/>
                  </a:cubicBezTo>
                  <a:lnTo>
                    <a:pt x="14228" y="6697"/>
                  </a:lnTo>
                  <a:cubicBezTo>
                    <a:pt x="14383" y="6697"/>
                    <a:pt x="14537" y="6574"/>
                    <a:pt x="14537" y="6420"/>
                  </a:cubicBezTo>
                  <a:lnTo>
                    <a:pt x="14537" y="2408"/>
                  </a:lnTo>
                  <a:cubicBezTo>
                    <a:pt x="14537" y="2346"/>
                    <a:pt x="14506" y="2253"/>
                    <a:pt x="14444" y="2222"/>
                  </a:cubicBezTo>
                  <a:lnTo>
                    <a:pt x="12315" y="93"/>
                  </a:lnTo>
                  <a:cubicBezTo>
                    <a:pt x="12253" y="31"/>
                    <a:pt x="12191" y="0"/>
                    <a:pt x="12099" y="0"/>
                  </a:cubicBezTo>
                  <a:lnTo>
                    <a:pt x="9136" y="0"/>
                  </a:lnTo>
                  <a:cubicBezTo>
                    <a:pt x="8982" y="0"/>
                    <a:pt x="8858" y="124"/>
                    <a:pt x="8858" y="278"/>
                  </a:cubicBezTo>
                  <a:lnTo>
                    <a:pt x="8858" y="4259"/>
                  </a:lnTo>
                  <a:lnTo>
                    <a:pt x="7531" y="4259"/>
                  </a:lnTo>
                  <a:lnTo>
                    <a:pt x="7531" y="2716"/>
                  </a:lnTo>
                  <a:cubicBezTo>
                    <a:pt x="7516" y="2547"/>
                    <a:pt x="7385" y="2462"/>
                    <a:pt x="7253" y="2462"/>
                  </a:cubicBezTo>
                  <a:cubicBezTo>
                    <a:pt x="7122" y="2462"/>
                    <a:pt x="6991" y="2547"/>
                    <a:pt x="6976" y="2716"/>
                  </a:cubicBezTo>
                  <a:lnTo>
                    <a:pt x="6976" y="4259"/>
                  </a:lnTo>
                  <a:lnTo>
                    <a:pt x="5680" y="4259"/>
                  </a:lnTo>
                  <a:lnTo>
                    <a:pt x="5680" y="2408"/>
                  </a:lnTo>
                  <a:cubicBezTo>
                    <a:pt x="5680" y="2346"/>
                    <a:pt x="5649" y="2253"/>
                    <a:pt x="5587" y="2222"/>
                  </a:cubicBezTo>
                  <a:lnTo>
                    <a:pt x="3457" y="93"/>
                  </a:lnTo>
                  <a:cubicBezTo>
                    <a:pt x="3396" y="31"/>
                    <a:pt x="3334" y="0"/>
                    <a:pt x="324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38" name="Google Shape;13638;p26"/>
            <p:cNvSpPr/>
            <p:nvPr/>
          </p:nvSpPr>
          <p:spPr>
            <a:xfrm>
              <a:off x="6417500" y="2710075"/>
              <a:ext cx="18400" cy="14175"/>
            </a:xfrm>
            <a:custGeom>
              <a:avLst/>
              <a:gdLst/>
              <a:ahLst/>
              <a:cxnLst/>
              <a:rect l="l" t="t" r="r" b="b"/>
              <a:pathLst>
                <a:path w="736" h="567" extrusionOk="0">
                  <a:moveTo>
                    <a:pt x="294" y="1"/>
                  </a:moveTo>
                  <a:cubicBezTo>
                    <a:pt x="224" y="1"/>
                    <a:pt x="155" y="24"/>
                    <a:pt x="93" y="70"/>
                  </a:cubicBezTo>
                  <a:cubicBezTo>
                    <a:pt x="1" y="193"/>
                    <a:pt x="1" y="348"/>
                    <a:pt x="93" y="471"/>
                  </a:cubicBezTo>
                  <a:cubicBezTo>
                    <a:pt x="127" y="539"/>
                    <a:pt x="180" y="566"/>
                    <a:pt x="239" y="566"/>
                  </a:cubicBezTo>
                  <a:cubicBezTo>
                    <a:pt x="449" y="566"/>
                    <a:pt x="736" y="215"/>
                    <a:pt x="495" y="70"/>
                  </a:cubicBezTo>
                  <a:cubicBezTo>
                    <a:pt x="433" y="24"/>
                    <a:pt x="363" y="1"/>
                    <a:pt x="29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39" name="Google Shape;13639;p26"/>
            <p:cNvSpPr/>
            <p:nvPr/>
          </p:nvSpPr>
          <p:spPr>
            <a:xfrm>
              <a:off x="6353475" y="2485750"/>
              <a:ext cx="141975" cy="207175"/>
            </a:xfrm>
            <a:custGeom>
              <a:avLst/>
              <a:gdLst/>
              <a:ahLst/>
              <a:cxnLst/>
              <a:rect l="l" t="t" r="r" b="b"/>
              <a:pathLst>
                <a:path w="5679" h="8287" extrusionOk="0">
                  <a:moveTo>
                    <a:pt x="3549" y="957"/>
                  </a:moveTo>
                  <a:lnTo>
                    <a:pt x="4722" y="2130"/>
                  </a:lnTo>
                  <a:lnTo>
                    <a:pt x="3549" y="2130"/>
                  </a:lnTo>
                  <a:lnTo>
                    <a:pt x="3549" y="957"/>
                  </a:lnTo>
                  <a:close/>
                  <a:moveTo>
                    <a:pt x="2994" y="587"/>
                  </a:moveTo>
                  <a:lnTo>
                    <a:pt x="2994" y="2439"/>
                  </a:lnTo>
                  <a:cubicBezTo>
                    <a:pt x="2994" y="2593"/>
                    <a:pt x="3117" y="2716"/>
                    <a:pt x="3272" y="2716"/>
                  </a:cubicBezTo>
                  <a:lnTo>
                    <a:pt x="5123" y="2716"/>
                  </a:lnTo>
                  <a:lnTo>
                    <a:pt x="5123" y="6142"/>
                  </a:lnTo>
                  <a:lnTo>
                    <a:pt x="587" y="6142"/>
                  </a:lnTo>
                  <a:lnTo>
                    <a:pt x="587" y="587"/>
                  </a:lnTo>
                  <a:close/>
                  <a:moveTo>
                    <a:pt x="278" y="1"/>
                  </a:moveTo>
                  <a:cubicBezTo>
                    <a:pt x="124" y="1"/>
                    <a:pt x="0" y="124"/>
                    <a:pt x="0" y="278"/>
                  </a:cubicBezTo>
                  <a:lnTo>
                    <a:pt x="0" y="6420"/>
                  </a:lnTo>
                  <a:cubicBezTo>
                    <a:pt x="0" y="6574"/>
                    <a:pt x="124" y="6698"/>
                    <a:pt x="278" y="6698"/>
                  </a:cubicBezTo>
                  <a:lnTo>
                    <a:pt x="2562" y="6698"/>
                  </a:lnTo>
                  <a:lnTo>
                    <a:pt x="2562" y="7963"/>
                  </a:lnTo>
                  <a:cubicBezTo>
                    <a:pt x="2531" y="8179"/>
                    <a:pt x="2685" y="8287"/>
                    <a:pt x="2839" y="8287"/>
                  </a:cubicBezTo>
                  <a:cubicBezTo>
                    <a:pt x="2994" y="8287"/>
                    <a:pt x="3148" y="8179"/>
                    <a:pt x="3117" y="7963"/>
                  </a:cubicBezTo>
                  <a:lnTo>
                    <a:pt x="3117" y="6698"/>
                  </a:lnTo>
                  <a:lnTo>
                    <a:pt x="5401" y="6698"/>
                  </a:lnTo>
                  <a:cubicBezTo>
                    <a:pt x="5555" y="6698"/>
                    <a:pt x="5679" y="6574"/>
                    <a:pt x="5679" y="6420"/>
                  </a:cubicBezTo>
                  <a:lnTo>
                    <a:pt x="5679" y="2408"/>
                  </a:lnTo>
                  <a:cubicBezTo>
                    <a:pt x="5679" y="2346"/>
                    <a:pt x="5648" y="2253"/>
                    <a:pt x="5586" y="2223"/>
                  </a:cubicBezTo>
                  <a:lnTo>
                    <a:pt x="3457" y="93"/>
                  </a:lnTo>
                  <a:cubicBezTo>
                    <a:pt x="3426" y="31"/>
                    <a:pt x="3333" y="1"/>
                    <a:pt x="327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640" name="Google Shape;13640;p26"/>
          <p:cNvGrpSpPr/>
          <p:nvPr/>
        </p:nvGrpSpPr>
        <p:grpSpPr>
          <a:xfrm>
            <a:off x="7285334" y="3105542"/>
            <a:ext cx="487167" cy="484567"/>
            <a:chOff x="5495100" y="2485750"/>
            <a:chExt cx="365375" cy="363425"/>
          </a:xfrm>
        </p:grpSpPr>
        <p:sp>
          <p:nvSpPr>
            <p:cNvPr id="13641" name="Google Shape;13641;p26"/>
            <p:cNvSpPr/>
            <p:nvPr/>
          </p:nvSpPr>
          <p:spPr>
            <a:xfrm>
              <a:off x="5579600" y="2792050"/>
              <a:ext cx="17000" cy="14600"/>
            </a:xfrm>
            <a:custGeom>
              <a:avLst/>
              <a:gdLst/>
              <a:ahLst/>
              <a:cxnLst/>
              <a:rect l="l" t="t" r="r" b="b"/>
              <a:pathLst>
                <a:path w="680" h="584" extrusionOk="0">
                  <a:moveTo>
                    <a:pt x="402" y="1"/>
                  </a:moveTo>
                  <a:cubicBezTo>
                    <a:pt x="124" y="1"/>
                    <a:pt x="1" y="309"/>
                    <a:pt x="186" y="494"/>
                  </a:cubicBezTo>
                  <a:cubicBezTo>
                    <a:pt x="248" y="556"/>
                    <a:pt x="323" y="584"/>
                    <a:pt x="396" y="584"/>
                  </a:cubicBezTo>
                  <a:cubicBezTo>
                    <a:pt x="543" y="584"/>
                    <a:pt x="680" y="474"/>
                    <a:pt x="680" y="309"/>
                  </a:cubicBezTo>
                  <a:cubicBezTo>
                    <a:pt x="680" y="124"/>
                    <a:pt x="556" y="1"/>
                    <a:pt x="40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42" name="Google Shape;13642;p26"/>
            <p:cNvSpPr/>
            <p:nvPr/>
          </p:nvSpPr>
          <p:spPr>
            <a:xfrm>
              <a:off x="5496275" y="2485750"/>
              <a:ext cx="364200" cy="363425"/>
            </a:xfrm>
            <a:custGeom>
              <a:avLst/>
              <a:gdLst/>
              <a:ahLst/>
              <a:cxnLst/>
              <a:rect l="l" t="t" r="r" b="b"/>
              <a:pathLst>
                <a:path w="14568" h="14537" extrusionOk="0">
                  <a:moveTo>
                    <a:pt x="4028" y="5817"/>
                  </a:moveTo>
                  <a:cubicBezTo>
                    <a:pt x="4158" y="5817"/>
                    <a:pt x="4293" y="5867"/>
                    <a:pt x="4414" y="5988"/>
                  </a:cubicBezTo>
                  <a:lnTo>
                    <a:pt x="8025" y="9599"/>
                  </a:lnTo>
                  <a:cubicBezTo>
                    <a:pt x="8066" y="9667"/>
                    <a:pt x="8123" y="9694"/>
                    <a:pt x="8184" y="9694"/>
                  </a:cubicBezTo>
                  <a:cubicBezTo>
                    <a:pt x="8401" y="9694"/>
                    <a:pt x="8667" y="9349"/>
                    <a:pt x="8426" y="9228"/>
                  </a:cubicBezTo>
                  <a:lnTo>
                    <a:pt x="7840" y="8611"/>
                  </a:lnTo>
                  <a:cubicBezTo>
                    <a:pt x="7416" y="8188"/>
                    <a:pt x="7781" y="7621"/>
                    <a:pt x="8225" y="7621"/>
                  </a:cubicBezTo>
                  <a:cubicBezTo>
                    <a:pt x="8364" y="7621"/>
                    <a:pt x="8510" y="7676"/>
                    <a:pt x="8642" y="7809"/>
                  </a:cubicBezTo>
                  <a:lnTo>
                    <a:pt x="9228" y="8395"/>
                  </a:lnTo>
                  <a:cubicBezTo>
                    <a:pt x="9274" y="8418"/>
                    <a:pt x="9320" y="8428"/>
                    <a:pt x="9365" y="8428"/>
                  </a:cubicBezTo>
                  <a:cubicBezTo>
                    <a:pt x="9564" y="8428"/>
                    <a:pt x="9730" y="8226"/>
                    <a:pt x="9630" y="8025"/>
                  </a:cubicBezTo>
                  <a:lnTo>
                    <a:pt x="9012" y="7407"/>
                  </a:lnTo>
                  <a:cubicBezTo>
                    <a:pt x="8796" y="7191"/>
                    <a:pt x="8796" y="6821"/>
                    <a:pt x="9012" y="6605"/>
                  </a:cubicBezTo>
                  <a:cubicBezTo>
                    <a:pt x="9120" y="6497"/>
                    <a:pt x="9267" y="6443"/>
                    <a:pt x="9414" y="6443"/>
                  </a:cubicBezTo>
                  <a:cubicBezTo>
                    <a:pt x="9560" y="6443"/>
                    <a:pt x="9707" y="6497"/>
                    <a:pt x="9815" y="6605"/>
                  </a:cubicBezTo>
                  <a:lnTo>
                    <a:pt x="10432" y="7222"/>
                  </a:lnTo>
                  <a:cubicBezTo>
                    <a:pt x="10478" y="7268"/>
                    <a:pt x="10548" y="7292"/>
                    <a:pt x="10617" y="7292"/>
                  </a:cubicBezTo>
                  <a:cubicBezTo>
                    <a:pt x="10687" y="7292"/>
                    <a:pt x="10756" y="7268"/>
                    <a:pt x="10802" y="7222"/>
                  </a:cubicBezTo>
                  <a:cubicBezTo>
                    <a:pt x="10895" y="7099"/>
                    <a:pt x="10895" y="6944"/>
                    <a:pt x="10802" y="6821"/>
                  </a:cubicBezTo>
                  <a:cubicBezTo>
                    <a:pt x="10586" y="6605"/>
                    <a:pt x="10586" y="6235"/>
                    <a:pt x="10802" y="6019"/>
                  </a:cubicBezTo>
                  <a:cubicBezTo>
                    <a:pt x="10910" y="5911"/>
                    <a:pt x="11057" y="5857"/>
                    <a:pt x="11204" y="5857"/>
                  </a:cubicBezTo>
                  <a:cubicBezTo>
                    <a:pt x="11350" y="5857"/>
                    <a:pt x="11497" y="5911"/>
                    <a:pt x="11605" y="6019"/>
                  </a:cubicBezTo>
                  <a:lnTo>
                    <a:pt x="12839" y="7191"/>
                  </a:lnTo>
                  <a:cubicBezTo>
                    <a:pt x="13580" y="7932"/>
                    <a:pt x="14012" y="8950"/>
                    <a:pt x="14012" y="10000"/>
                  </a:cubicBezTo>
                  <a:cubicBezTo>
                    <a:pt x="14012" y="12191"/>
                    <a:pt x="12253" y="13981"/>
                    <a:pt x="10062" y="13981"/>
                  </a:cubicBezTo>
                  <a:cubicBezTo>
                    <a:pt x="9043" y="13981"/>
                    <a:pt x="8086" y="13580"/>
                    <a:pt x="7346" y="12901"/>
                  </a:cubicBezTo>
                  <a:lnTo>
                    <a:pt x="6667" y="12222"/>
                  </a:lnTo>
                  <a:cubicBezTo>
                    <a:pt x="6451" y="11975"/>
                    <a:pt x="6451" y="11635"/>
                    <a:pt x="6667" y="11419"/>
                  </a:cubicBezTo>
                  <a:lnTo>
                    <a:pt x="7037" y="11018"/>
                  </a:lnTo>
                  <a:lnTo>
                    <a:pt x="8056" y="12037"/>
                  </a:lnTo>
                  <a:cubicBezTo>
                    <a:pt x="8102" y="12083"/>
                    <a:pt x="8171" y="12106"/>
                    <a:pt x="8241" y="12106"/>
                  </a:cubicBezTo>
                  <a:cubicBezTo>
                    <a:pt x="8310" y="12106"/>
                    <a:pt x="8380" y="12083"/>
                    <a:pt x="8426" y="12037"/>
                  </a:cubicBezTo>
                  <a:cubicBezTo>
                    <a:pt x="8519" y="11913"/>
                    <a:pt x="8519" y="11759"/>
                    <a:pt x="8426" y="11635"/>
                  </a:cubicBezTo>
                  <a:lnTo>
                    <a:pt x="3612" y="6790"/>
                  </a:lnTo>
                  <a:cubicBezTo>
                    <a:pt x="3207" y="6386"/>
                    <a:pt x="3591" y="5817"/>
                    <a:pt x="4028" y="5817"/>
                  </a:cubicBezTo>
                  <a:close/>
                  <a:moveTo>
                    <a:pt x="896" y="1"/>
                  </a:moveTo>
                  <a:cubicBezTo>
                    <a:pt x="402" y="1"/>
                    <a:pt x="32" y="371"/>
                    <a:pt x="32" y="834"/>
                  </a:cubicBezTo>
                  <a:lnTo>
                    <a:pt x="32" y="5988"/>
                  </a:lnTo>
                  <a:cubicBezTo>
                    <a:pt x="1" y="6204"/>
                    <a:pt x="155" y="6312"/>
                    <a:pt x="309" y="6312"/>
                  </a:cubicBezTo>
                  <a:cubicBezTo>
                    <a:pt x="464" y="6312"/>
                    <a:pt x="618" y="6204"/>
                    <a:pt x="587" y="5988"/>
                  </a:cubicBezTo>
                  <a:lnTo>
                    <a:pt x="587" y="865"/>
                  </a:lnTo>
                  <a:cubicBezTo>
                    <a:pt x="587" y="710"/>
                    <a:pt x="710" y="556"/>
                    <a:pt x="896" y="556"/>
                  </a:cubicBezTo>
                  <a:lnTo>
                    <a:pt x="6543" y="556"/>
                  </a:lnTo>
                  <a:cubicBezTo>
                    <a:pt x="6698" y="556"/>
                    <a:pt x="6852" y="710"/>
                    <a:pt x="6852" y="865"/>
                  </a:cubicBezTo>
                  <a:lnTo>
                    <a:pt x="6852" y="7623"/>
                  </a:lnTo>
                  <a:lnTo>
                    <a:pt x="4815" y="5587"/>
                  </a:lnTo>
                  <a:cubicBezTo>
                    <a:pt x="4563" y="5334"/>
                    <a:pt x="4281" y="5228"/>
                    <a:pt x="4012" y="5228"/>
                  </a:cubicBezTo>
                  <a:cubicBezTo>
                    <a:pt x="3131" y="5228"/>
                    <a:pt x="2383" y="6364"/>
                    <a:pt x="3210" y="7191"/>
                  </a:cubicBezTo>
                  <a:lnTo>
                    <a:pt x="6605" y="10617"/>
                  </a:lnTo>
                  <a:lnTo>
                    <a:pt x="6235" y="10987"/>
                  </a:lnTo>
                  <a:cubicBezTo>
                    <a:pt x="5803" y="11419"/>
                    <a:pt x="5803" y="12160"/>
                    <a:pt x="6235" y="12592"/>
                  </a:cubicBezTo>
                  <a:lnTo>
                    <a:pt x="6852" y="13209"/>
                  </a:lnTo>
                  <a:lnTo>
                    <a:pt x="6852" y="13672"/>
                  </a:lnTo>
                  <a:cubicBezTo>
                    <a:pt x="6852" y="13827"/>
                    <a:pt x="6729" y="13950"/>
                    <a:pt x="6574" y="13950"/>
                  </a:cubicBezTo>
                  <a:lnTo>
                    <a:pt x="896" y="13950"/>
                  </a:lnTo>
                  <a:cubicBezTo>
                    <a:pt x="710" y="13950"/>
                    <a:pt x="587" y="13827"/>
                    <a:pt x="587" y="13672"/>
                  </a:cubicBezTo>
                  <a:lnTo>
                    <a:pt x="587" y="8549"/>
                  </a:lnTo>
                  <a:cubicBezTo>
                    <a:pt x="572" y="8380"/>
                    <a:pt x="440" y="8295"/>
                    <a:pt x="309" y="8295"/>
                  </a:cubicBezTo>
                  <a:cubicBezTo>
                    <a:pt x="178" y="8295"/>
                    <a:pt x="47" y="8380"/>
                    <a:pt x="32" y="8549"/>
                  </a:cubicBezTo>
                  <a:lnTo>
                    <a:pt x="32" y="13672"/>
                  </a:lnTo>
                  <a:cubicBezTo>
                    <a:pt x="32" y="14166"/>
                    <a:pt x="402" y="14536"/>
                    <a:pt x="896" y="14536"/>
                  </a:cubicBezTo>
                  <a:lnTo>
                    <a:pt x="6574" y="14536"/>
                  </a:lnTo>
                  <a:cubicBezTo>
                    <a:pt x="7006" y="14536"/>
                    <a:pt x="7408" y="14166"/>
                    <a:pt x="7408" y="13703"/>
                  </a:cubicBezTo>
                  <a:cubicBezTo>
                    <a:pt x="8179" y="14259"/>
                    <a:pt x="9105" y="14536"/>
                    <a:pt x="10031" y="14536"/>
                  </a:cubicBezTo>
                  <a:cubicBezTo>
                    <a:pt x="12531" y="14536"/>
                    <a:pt x="14567" y="12500"/>
                    <a:pt x="14537" y="10000"/>
                  </a:cubicBezTo>
                  <a:cubicBezTo>
                    <a:pt x="14537" y="8796"/>
                    <a:pt x="14074" y="7654"/>
                    <a:pt x="13240" y="6821"/>
                  </a:cubicBezTo>
                  <a:lnTo>
                    <a:pt x="12037" y="5587"/>
                  </a:lnTo>
                  <a:cubicBezTo>
                    <a:pt x="11810" y="5359"/>
                    <a:pt x="11524" y="5253"/>
                    <a:pt x="11242" y="5253"/>
                  </a:cubicBezTo>
                  <a:cubicBezTo>
                    <a:pt x="10760" y="5253"/>
                    <a:pt x="10291" y="5565"/>
                    <a:pt x="10154" y="6111"/>
                  </a:cubicBezTo>
                  <a:cubicBezTo>
                    <a:pt x="9936" y="5936"/>
                    <a:pt x="9688" y="5858"/>
                    <a:pt x="9446" y="5858"/>
                  </a:cubicBezTo>
                  <a:cubicBezTo>
                    <a:pt x="8833" y="5858"/>
                    <a:pt x="8258" y="6360"/>
                    <a:pt x="8303" y="7068"/>
                  </a:cubicBezTo>
                  <a:cubicBezTo>
                    <a:pt x="7963" y="7068"/>
                    <a:pt x="7654" y="7160"/>
                    <a:pt x="7438" y="7407"/>
                  </a:cubicBezTo>
                  <a:lnTo>
                    <a:pt x="7438" y="834"/>
                  </a:lnTo>
                  <a:cubicBezTo>
                    <a:pt x="7438" y="371"/>
                    <a:pt x="7037" y="1"/>
                    <a:pt x="657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43" name="Google Shape;13643;p26"/>
            <p:cNvSpPr/>
            <p:nvPr/>
          </p:nvSpPr>
          <p:spPr>
            <a:xfrm>
              <a:off x="5558775" y="2528175"/>
              <a:ext cx="61750" cy="14700"/>
            </a:xfrm>
            <a:custGeom>
              <a:avLst/>
              <a:gdLst/>
              <a:ahLst/>
              <a:cxnLst/>
              <a:rect l="l" t="t" r="r" b="b"/>
              <a:pathLst>
                <a:path w="2470" h="588" extrusionOk="0">
                  <a:moveTo>
                    <a:pt x="371" y="1"/>
                  </a:moveTo>
                  <a:cubicBezTo>
                    <a:pt x="0" y="1"/>
                    <a:pt x="0" y="587"/>
                    <a:pt x="371" y="587"/>
                  </a:cubicBezTo>
                  <a:lnTo>
                    <a:pt x="2068" y="587"/>
                  </a:lnTo>
                  <a:cubicBezTo>
                    <a:pt x="2469" y="587"/>
                    <a:pt x="2469" y="1"/>
                    <a:pt x="206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44" name="Google Shape;13644;p26"/>
            <p:cNvSpPr/>
            <p:nvPr/>
          </p:nvSpPr>
          <p:spPr>
            <a:xfrm>
              <a:off x="5495100" y="2660300"/>
              <a:ext cx="17400" cy="14275"/>
            </a:xfrm>
            <a:custGeom>
              <a:avLst/>
              <a:gdLst/>
              <a:ahLst/>
              <a:cxnLst/>
              <a:rect l="l" t="t" r="r" b="b"/>
              <a:pathLst>
                <a:path w="696" h="571" extrusionOk="0">
                  <a:moveTo>
                    <a:pt x="357" y="1"/>
                  </a:moveTo>
                  <a:cubicBezTo>
                    <a:pt x="238" y="1"/>
                    <a:pt x="124" y="64"/>
                    <a:pt x="79" y="178"/>
                  </a:cubicBezTo>
                  <a:cubicBezTo>
                    <a:pt x="1" y="385"/>
                    <a:pt x="162" y="571"/>
                    <a:pt x="343" y="571"/>
                  </a:cubicBezTo>
                  <a:cubicBezTo>
                    <a:pt x="378" y="571"/>
                    <a:pt x="414" y="564"/>
                    <a:pt x="449" y="549"/>
                  </a:cubicBezTo>
                  <a:cubicBezTo>
                    <a:pt x="696" y="456"/>
                    <a:pt x="696" y="117"/>
                    <a:pt x="480" y="24"/>
                  </a:cubicBezTo>
                  <a:cubicBezTo>
                    <a:pt x="440" y="8"/>
                    <a:pt x="398" y="1"/>
                    <a:pt x="35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645" name="Google Shape;13645;p26"/>
          <p:cNvGrpSpPr/>
          <p:nvPr/>
        </p:nvGrpSpPr>
        <p:grpSpPr>
          <a:xfrm>
            <a:off x="6332418" y="3104875"/>
            <a:ext cx="490133" cy="485900"/>
            <a:chOff x="4744475" y="2485325"/>
            <a:chExt cx="367600" cy="364425"/>
          </a:xfrm>
        </p:grpSpPr>
        <p:sp>
          <p:nvSpPr>
            <p:cNvPr id="13646" name="Google Shape;13646;p26"/>
            <p:cNvSpPr/>
            <p:nvPr/>
          </p:nvSpPr>
          <p:spPr>
            <a:xfrm>
              <a:off x="4744475" y="2813550"/>
              <a:ext cx="367600" cy="36200"/>
            </a:xfrm>
            <a:custGeom>
              <a:avLst/>
              <a:gdLst/>
              <a:ahLst/>
              <a:cxnLst/>
              <a:rect l="l" t="t" r="r" b="b"/>
              <a:pathLst>
                <a:path w="14704" h="1448" extrusionOk="0">
                  <a:moveTo>
                    <a:pt x="360" y="1"/>
                  </a:moveTo>
                  <a:cubicBezTo>
                    <a:pt x="0" y="1"/>
                    <a:pt x="0" y="564"/>
                    <a:pt x="360" y="564"/>
                  </a:cubicBezTo>
                  <a:cubicBezTo>
                    <a:pt x="378" y="564"/>
                    <a:pt x="396" y="563"/>
                    <a:pt x="414" y="560"/>
                  </a:cubicBezTo>
                  <a:lnTo>
                    <a:pt x="970" y="560"/>
                  </a:lnTo>
                  <a:lnTo>
                    <a:pt x="970" y="1147"/>
                  </a:lnTo>
                  <a:cubicBezTo>
                    <a:pt x="970" y="1332"/>
                    <a:pt x="1117" y="1424"/>
                    <a:pt x="1263" y="1424"/>
                  </a:cubicBezTo>
                  <a:cubicBezTo>
                    <a:pt x="1410" y="1424"/>
                    <a:pt x="1556" y="1332"/>
                    <a:pt x="1556" y="1147"/>
                  </a:cubicBezTo>
                  <a:lnTo>
                    <a:pt x="1556" y="560"/>
                  </a:lnTo>
                  <a:lnTo>
                    <a:pt x="2698" y="560"/>
                  </a:lnTo>
                  <a:lnTo>
                    <a:pt x="2698" y="1147"/>
                  </a:lnTo>
                  <a:cubicBezTo>
                    <a:pt x="2683" y="1347"/>
                    <a:pt x="2837" y="1448"/>
                    <a:pt x="2991" y="1448"/>
                  </a:cubicBezTo>
                  <a:cubicBezTo>
                    <a:pt x="3146" y="1448"/>
                    <a:pt x="3300" y="1347"/>
                    <a:pt x="3285" y="1147"/>
                  </a:cubicBezTo>
                  <a:lnTo>
                    <a:pt x="3285" y="560"/>
                  </a:lnTo>
                  <a:lnTo>
                    <a:pt x="4426" y="560"/>
                  </a:lnTo>
                  <a:lnTo>
                    <a:pt x="4426" y="1147"/>
                  </a:lnTo>
                  <a:cubicBezTo>
                    <a:pt x="4411" y="1347"/>
                    <a:pt x="4565" y="1448"/>
                    <a:pt x="4720" y="1448"/>
                  </a:cubicBezTo>
                  <a:cubicBezTo>
                    <a:pt x="4874" y="1448"/>
                    <a:pt x="5028" y="1347"/>
                    <a:pt x="5013" y="1147"/>
                  </a:cubicBezTo>
                  <a:lnTo>
                    <a:pt x="5013" y="560"/>
                  </a:lnTo>
                  <a:lnTo>
                    <a:pt x="6186" y="560"/>
                  </a:lnTo>
                  <a:lnTo>
                    <a:pt x="6186" y="1147"/>
                  </a:lnTo>
                  <a:cubicBezTo>
                    <a:pt x="6170" y="1347"/>
                    <a:pt x="6324" y="1448"/>
                    <a:pt x="6479" y="1448"/>
                  </a:cubicBezTo>
                  <a:cubicBezTo>
                    <a:pt x="6633" y="1448"/>
                    <a:pt x="6787" y="1347"/>
                    <a:pt x="6772" y="1147"/>
                  </a:cubicBezTo>
                  <a:lnTo>
                    <a:pt x="6772" y="560"/>
                  </a:lnTo>
                  <a:lnTo>
                    <a:pt x="7945" y="560"/>
                  </a:lnTo>
                  <a:lnTo>
                    <a:pt x="7945" y="1147"/>
                  </a:lnTo>
                  <a:cubicBezTo>
                    <a:pt x="7929" y="1347"/>
                    <a:pt x="8084" y="1448"/>
                    <a:pt x="8238" y="1448"/>
                  </a:cubicBezTo>
                  <a:cubicBezTo>
                    <a:pt x="8392" y="1448"/>
                    <a:pt x="8547" y="1347"/>
                    <a:pt x="8531" y="1147"/>
                  </a:cubicBezTo>
                  <a:lnTo>
                    <a:pt x="8531" y="560"/>
                  </a:lnTo>
                  <a:lnTo>
                    <a:pt x="9735" y="560"/>
                  </a:lnTo>
                  <a:lnTo>
                    <a:pt x="9735" y="1147"/>
                  </a:lnTo>
                  <a:cubicBezTo>
                    <a:pt x="9735" y="1332"/>
                    <a:pt x="9881" y="1424"/>
                    <a:pt x="10028" y="1424"/>
                  </a:cubicBezTo>
                  <a:cubicBezTo>
                    <a:pt x="10174" y="1424"/>
                    <a:pt x="10321" y="1332"/>
                    <a:pt x="10321" y="1147"/>
                  </a:cubicBezTo>
                  <a:lnTo>
                    <a:pt x="10321" y="560"/>
                  </a:lnTo>
                  <a:lnTo>
                    <a:pt x="11463" y="560"/>
                  </a:lnTo>
                  <a:lnTo>
                    <a:pt x="11463" y="1147"/>
                  </a:lnTo>
                  <a:cubicBezTo>
                    <a:pt x="11432" y="1347"/>
                    <a:pt x="11586" y="1448"/>
                    <a:pt x="11741" y="1448"/>
                  </a:cubicBezTo>
                  <a:cubicBezTo>
                    <a:pt x="11895" y="1448"/>
                    <a:pt x="12049" y="1347"/>
                    <a:pt x="12018" y="1147"/>
                  </a:cubicBezTo>
                  <a:lnTo>
                    <a:pt x="12018" y="560"/>
                  </a:lnTo>
                  <a:lnTo>
                    <a:pt x="13191" y="560"/>
                  </a:lnTo>
                  <a:lnTo>
                    <a:pt x="13191" y="1147"/>
                  </a:lnTo>
                  <a:cubicBezTo>
                    <a:pt x="13160" y="1347"/>
                    <a:pt x="13315" y="1448"/>
                    <a:pt x="13469" y="1448"/>
                  </a:cubicBezTo>
                  <a:cubicBezTo>
                    <a:pt x="13623" y="1448"/>
                    <a:pt x="13778" y="1347"/>
                    <a:pt x="13747" y="1147"/>
                  </a:cubicBezTo>
                  <a:lnTo>
                    <a:pt x="13747" y="560"/>
                  </a:lnTo>
                  <a:lnTo>
                    <a:pt x="14364" y="560"/>
                  </a:lnTo>
                  <a:cubicBezTo>
                    <a:pt x="14703" y="529"/>
                    <a:pt x="14703" y="36"/>
                    <a:pt x="14364" y="5"/>
                  </a:cubicBezTo>
                  <a:lnTo>
                    <a:pt x="414" y="5"/>
                  </a:lnTo>
                  <a:cubicBezTo>
                    <a:pt x="396" y="2"/>
                    <a:pt x="378" y="1"/>
                    <a:pt x="36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47" name="Google Shape;13647;p26"/>
            <p:cNvSpPr/>
            <p:nvPr/>
          </p:nvSpPr>
          <p:spPr>
            <a:xfrm>
              <a:off x="4772575" y="2634650"/>
              <a:ext cx="57125" cy="150475"/>
            </a:xfrm>
            <a:custGeom>
              <a:avLst/>
              <a:gdLst/>
              <a:ahLst/>
              <a:cxnLst/>
              <a:rect l="l" t="t" r="r" b="b"/>
              <a:pathLst>
                <a:path w="2285" h="6019" extrusionOk="0">
                  <a:moveTo>
                    <a:pt x="1729" y="587"/>
                  </a:moveTo>
                  <a:lnTo>
                    <a:pt x="1729" y="5463"/>
                  </a:lnTo>
                  <a:lnTo>
                    <a:pt x="556" y="5463"/>
                  </a:lnTo>
                  <a:lnTo>
                    <a:pt x="556" y="587"/>
                  </a:lnTo>
                  <a:close/>
                  <a:moveTo>
                    <a:pt x="278" y="1"/>
                  </a:moveTo>
                  <a:cubicBezTo>
                    <a:pt x="124" y="1"/>
                    <a:pt x="0" y="124"/>
                    <a:pt x="0" y="279"/>
                  </a:cubicBezTo>
                  <a:lnTo>
                    <a:pt x="0" y="5741"/>
                  </a:lnTo>
                  <a:cubicBezTo>
                    <a:pt x="0" y="5895"/>
                    <a:pt x="124" y="6019"/>
                    <a:pt x="278" y="6019"/>
                  </a:cubicBezTo>
                  <a:lnTo>
                    <a:pt x="1975" y="6019"/>
                  </a:lnTo>
                  <a:cubicBezTo>
                    <a:pt x="2130" y="6019"/>
                    <a:pt x="2284" y="5895"/>
                    <a:pt x="2284" y="5741"/>
                  </a:cubicBezTo>
                  <a:lnTo>
                    <a:pt x="2284" y="279"/>
                  </a:lnTo>
                  <a:cubicBezTo>
                    <a:pt x="2284" y="124"/>
                    <a:pt x="2130" y="1"/>
                    <a:pt x="197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48" name="Google Shape;13648;p26"/>
            <p:cNvSpPr/>
            <p:nvPr/>
          </p:nvSpPr>
          <p:spPr>
            <a:xfrm>
              <a:off x="4857450" y="2592225"/>
              <a:ext cx="57100" cy="192900"/>
            </a:xfrm>
            <a:custGeom>
              <a:avLst/>
              <a:gdLst/>
              <a:ahLst/>
              <a:cxnLst/>
              <a:rect l="l" t="t" r="r" b="b"/>
              <a:pathLst>
                <a:path w="2284" h="7716" extrusionOk="0">
                  <a:moveTo>
                    <a:pt x="1728" y="556"/>
                  </a:moveTo>
                  <a:lnTo>
                    <a:pt x="1728" y="7160"/>
                  </a:lnTo>
                  <a:lnTo>
                    <a:pt x="586" y="7160"/>
                  </a:lnTo>
                  <a:lnTo>
                    <a:pt x="586" y="556"/>
                  </a:lnTo>
                  <a:close/>
                  <a:moveTo>
                    <a:pt x="309" y="0"/>
                  </a:moveTo>
                  <a:cubicBezTo>
                    <a:pt x="154" y="0"/>
                    <a:pt x="0" y="124"/>
                    <a:pt x="0" y="278"/>
                  </a:cubicBezTo>
                  <a:lnTo>
                    <a:pt x="0" y="7438"/>
                  </a:lnTo>
                  <a:cubicBezTo>
                    <a:pt x="0" y="7592"/>
                    <a:pt x="154" y="7716"/>
                    <a:pt x="309" y="7716"/>
                  </a:cubicBezTo>
                  <a:lnTo>
                    <a:pt x="2006" y="7716"/>
                  </a:lnTo>
                  <a:cubicBezTo>
                    <a:pt x="2160" y="7716"/>
                    <a:pt x="2284" y="7592"/>
                    <a:pt x="2284" y="7438"/>
                  </a:cubicBezTo>
                  <a:lnTo>
                    <a:pt x="2284" y="278"/>
                  </a:lnTo>
                  <a:cubicBezTo>
                    <a:pt x="2284" y="124"/>
                    <a:pt x="2160" y="0"/>
                    <a:pt x="20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49" name="Google Shape;13649;p26"/>
            <p:cNvSpPr/>
            <p:nvPr/>
          </p:nvSpPr>
          <p:spPr>
            <a:xfrm>
              <a:off x="4943075" y="2613825"/>
              <a:ext cx="56350" cy="171300"/>
            </a:xfrm>
            <a:custGeom>
              <a:avLst/>
              <a:gdLst/>
              <a:ahLst/>
              <a:cxnLst/>
              <a:rect l="l" t="t" r="r" b="b"/>
              <a:pathLst>
                <a:path w="2254" h="6852" extrusionOk="0">
                  <a:moveTo>
                    <a:pt x="1698" y="556"/>
                  </a:moveTo>
                  <a:lnTo>
                    <a:pt x="1698" y="6296"/>
                  </a:lnTo>
                  <a:lnTo>
                    <a:pt x="556" y="6296"/>
                  </a:lnTo>
                  <a:lnTo>
                    <a:pt x="556" y="556"/>
                  </a:lnTo>
                  <a:close/>
                  <a:moveTo>
                    <a:pt x="278" y="1"/>
                  </a:moveTo>
                  <a:cubicBezTo>
                    <a:pt x="124" y="1"/>
                    <a:pt x="1" y="124"/>
                    <a:pt x="1" y="278"/>
                  </a:cubicBezTo>
                  <a:lnTo>
                    <a:pt x="1" y="6574"/>
                  </a:lnTo>
                  <a:cubicBezTo>
                    <a:pt x="1" y="6728"/>
                    <a:pt x="124" y="6852"/>
                    <a:pt x="278" y="6852"/>
                  </a:cubicBezTo>
                  <a:lnTo>
                    <a:pt x="1976" y="6852"/>
                  </a:lnTo>
                  <a:cubicBezTo>
                    <a:pt x="2130" y="6852"/>
                    <a:pt x="2254" y="6728"/>
                    <a:pt x="2254" y="6574"/>
                  </a:cubicBezTo>
                  <a:lnTo>
                    <a:pt x="2254" y="278"/>
                  </a:lnTo>
                  <a:cubicBezTo>
                    <a:pt x="2254" y="124"/>
                    <a:pt x="2130" y="1"/>
                    <a:pt x="197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50" name="Google Shape;13650;p26"/>
            <p:cNvSpPr/>
            <p:nvPr/>
          </p:nvSpPr>
          <p:spPr>
            <a:xfrm>
              <a:off x="4766400" y="2485325"/>
              <a:ext cx="324575" cy="120800"/>
            </a:xfrm>
            <a:custGeom>
              <a:avLst/>
              <a:gdLst/>
              <a:ahLst/>
              <a:cxnLst/>
              <a:rect l="l" t="t" r="r" b="b"/>
              <a:pathLst>
                <a:path w="12983" h="4832" extrusionOk="0">
                  <a:moveTo>
                    <a:pt x="11604" y="604"/>
                  </a:moveTo>
                  <a:cubicBezTo>
                    <a:pt x="12098" y="604"/>
                    <a:pt x="12345" y="1221"/>
                    <a:pt x="12006" y="1561"/>
                  </a:cubicBezTo>
                  <a:cubicBezTo>
                    <a:pt x="11883" y="1683"/>
                    <a:pt x="11738" y="1738"/>
                    <a:pt x="11597" y="1738"/>
                  </a:cubicBezTo>
                  <a:cubicBezTo>
                    <a:pt x="11312" y="1738"/>
                    <a:pt x="11049" y="1511"/>
                    <a:pt x="11049" y="1159"/>
                  </a:cubicBezTo>
                  <a:cubicBezTo>
                    <a:pt x="11049" y="851"/>
                    <a:pt x="11296" y="604"/>
                    <a:pt x="11604" y="604"/>
                  </a:cubicBezTo>
                  <a:close/>
                  <a:moveTo>
                    <a:pt x="4784" y="1437"/>
                  </a:moveTo>
                  <a:lnTo>
                    <a:pt x="4784" y="1468"/>
                  </a:lnTo>
                  <a:cubicBezTo>
                    <a:pt x="4797" y="1467"/>
                    <a:pt x="4809" y="1467"/>
                    <a:pt x="4822" y="1467"/>
                  </a:cubicBezTo>
                  <a:cubicBezTo>
                    <a:pt x="5320" y="1467"/>
                    <a:pt x="5547" y="2063"/>
                    <a:pt x="5185" y="2425"/>
                  </a:cubicBezTo>
                  <a:cubicBezTo>
                    <a:pt x="5068" y="2542"/>
                    <a:pt x="4929" y="2594"/>
                    <a:pt x="4794" y="2594"/>
                  </a:cubicBezTo>
                  <a:cubicBezTo>
                    <a:pt x="4502" y="2594"/>
                    <a:pt x="4228" y="2351"/>
                    <a:pt x="4228" y="1993"/>
                  </a:cubicBezTo>
                  <a:cubicBezTo>
                    <a:pt x="4228" y="1684"/>
                    <a:pt x="4475" y="1437"/>
                    <a:pt x="4784" y="1437"/>
                  </a:cubicBezTo>
                  <a:close/>
                  <a:moveTo>
                    <a:pt x="8210" y="2301"/>
                  </a:moveTo>
                  <a:cubicBezTo>
                    <a:pt x="8703" y="2301"/>
                    <a:pt x="8950" y="2919"/>
                    <a:pt x="8580" y="3258"/>
                  </a:cubicBezTo>
                  <a:cubicBezTo>
                    <a:pt x="8467" y="3381"/>
                    <a:pt x="8323" y="3436"/>
                    <a:pt x="8181" y="3436"/>
                  </a:cubicBezTo>
                  <a:cubicBezTo>
                    <a:pt x="7898" y="3436"/>
                    <a:pt x="7623" y="3217"/>
                    <a:pt x="7623" y="2888"/>
                  </a:cubicBezTo>
                  <a:cubicBezTo>
                    <a:pt x="7623" y="2548"/>
                    <a:pt x="7870" y="2301"/>
                    <a:pt x="8210" y="2301"/>
                  </a:cubicBezTo>
                  <a:close/>
                  <a:moveTo>
                    <a:pt x="1389" y="3165"/>
                  </a:moveTo>
                  <a:cubicBezTo>
                    <a:pt x="1883" y="3165"/>
                    <a:pt x="2161" y="3783"/>
                    <a:pt x="1790" y="4122"/>
                  </a:cubicBezTo>
                  <a:cubicBezTo>
                    <a:pt x="1668" y="4244"/>
                    <a:pt x="1519" y="4299"/>
                    <a:pt x="1374" y="4299"/>
                  </a:cubicBezTo>
                  <a:cubicBezTo>
                    <a:pt x="1080" y="4299"/>
                    <a:pt x="803" y="4073"/>
                    <a:pt x="803" y="3721"/>
                  </a:cubicBezTo>
                  <a:cubicBezTo>
                    <a:pt x="803" y="3412"/>
                    <a:pt x="1081" y="3165"/>
                    <a:pt x="1389" y="3165"/>
                  </a:cubicBezTo>
                  <a:close/>
                  <a:moveTo>
                    <a:pt x="11599" y="0"/>
                  </a:moveTo>
                  <a:cubicBezTo>
                    <a:pt x="11029" y="0"/>
                    <a:pt x="10463" y="410"/>
                    <a:pt x="10463" y="1129"/>
                  </a:cubicBezTo>
                  <a:cubicBezTo>
                    <a:pt x="10463" y="1221"/>
                    <a:pt x="10463" y="1314"/>
                    <a:pt x="10493" y="1375"/>
                  </a:cubicBezTo>
                  <a:lnTo>
                    <a:pt x="9043" y="2085"/>
                  </a:lnTo>
                  <a:cubicBezTo>
                    <a:pt x="8825" y="1827"/>
                    <a:pt x="8512" y="1700"/>
                    <a:pt x="8198" y="1700"/>
                  </a:cubicBezTo>
                  <a:cubicBezTo>
                    <a:pt x="7799" y="1700"/>
                    <a:pt x="7398" y="1904"/>
                    <a:pt x="7191" y="2301"/>
                  </a:cubicBezTo>
                  <a:lnTo>
                    <a:pt x="5926" y="1993"/>
                  </a:lnTo>
                  <a:cubicBezTo>
                    <a:pt x="5880" y="1267"/>
                    <a:pt x="5332" y="905"/>
                    <a:pt x="4784" y="905"/>
                  </a:cubicBezTo>
                  <a:cubicBezTo>
                    <a:pt x="4236" y="905"/>
                    <a:pt x="3688" y="1267"/>
                    <a:pt x="3642" y="1993"/>
                  </a:cubicBezTo>
                  <a:cubicBezTo>
                    <a:pt x="3642" y="2054"/>
                    <a:pt x="3673" y="2147"/>
                    <a:pt x="3673" y="2240"/>
                  </a:cubicBezTo>
                  <a:lnTo>
                    <a:pt x="2222" y="2949"/>
                  </a:lnTo>
                  <a:cubicBezTo>
                    <a:pt x="2001" y="2689"/>
                    <a:pt x="1693" y="2566"/>
                    <a:pt x="1384" y="2566"/>
                  </a:cubicBezTo>
                  <a:cubicBezTo>
                    <a:pt x="960" y="2566"/>
                    <a:pt x="536" y="2799"/>
                    <a:pt x="340" y="3227"/>
                  </a:cubicBezTo>
                  <a:cubicBezTo>
                    <a:pt x="0" y="3968"/>
                    <a:pt x="556" y="4832"/>
                    <a:pt x="1389" y="4832"/>
                  </a:cubicBezTo>
                  <a:cubicBezTo>
                    <a:pt x="2006" y="4832"/>
                    <a:pt x="2531" y="4307"/>
                    <a:pt x="2531" y="3690"/>
                  </a:cubicBezTo>
                  <a:cubicBezTo>
                    <a:pt x="2531" y="3598"/>
                    <a:pt x="2500" y="3536"/>
                    <a:pt x="2500" y="3443"/>
                  </a:cubicBezTo>
                  <a:lnTo>
                    <a:pt x="3951" y="2733"/>
                  </a:lnTo>
                  <a:cubicBezTo>
                    <a:pt x="4168" y="2992"/>
                    <a:pt x="4476" y="3118"/>
                    <a:pt x="4786" y="3118"/>
                  </a:cubicBezTo>
                  <a:cubicBezTo>
                    <a:pt x="5180" y="3118"/>
                    <a:pt x="5578" y="2914"/>
                    <a:pt x="5802" y="2517"/>
                  </a:cubicBezTo>
                  <a:lnTo>
                    <a:pt x="7068" y="2857"/>
                  </a:lnTo>
                  <a:cubicBezTo>
                    <a:pt x="7068" y="3613"/>
                    <a:pt x="7631" y="3991"/>
                    <a:pt x="8194" y="3991"/>
                  </a:cubicBezTo>
                  <a:cubicBezTo>
                    <a:pt x="8757" y="3991"/>
                    <a:pt x="9321" y="3613"/>
                    <a:pt x="9321" y="2857"/>
                  </a:cubicBezTo>
                  <a:cubicBezTo>
                    <a:pt x="9321" y="2764"/>
                    <a:pt x="9321" y="2672"/>
                    <a:pt x="9321" y="2610"/>
                  </a:cubicBezTo>
                  <a:lnTo>
                    <a:pt x="10740" y="1900"/>
                  </a:lnTo>
                  <a:cubicBezTo>
                    <a:pt x="10982" y="2168"/>
                    <a:pt x="11283" y="2284"/>
                    <a:pt x="11578" y="2284"/>
                  </a:cubicBezTo>
                  <a:cubicBezTo>
                    <a:pt x="12300" y="2284"/>
                    <a:pt x="12982" y="1591"/>
                    <a:pt x="12654" y="758"/>
                  </a:cubicBezTo>
                  <a:cubicBezTo>
                    <a:pt x="12467" y="238"/>
                    <a:pt x="12032" y="0"/>
                    <a:pt x="1159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51" name="Google Shape;13651;p26"/>
            <p:cNvSpPr/>
            <p:nvPr/>
          </p:nvSpPr>
          <p:spPr>
            <a:xfrm>
              <a:off x="5068075" y="2670925"/>
              <a:ext cx="17000" cy="14575"/>
            </a:xfrm>
            <a:custGeom>
              <a:avLst/>
              <a:gdLst/>
              <a:ahLst/>
              <a:cxnLst/>
              <a:rect l="l" t="t" r="r" b="b"/>
              <a:pathLst>
                <a:path w="680" h="583" extrusionOk="0">
                  <a:moveTo>
                    <a:pt x="402" y="0"/>
                  </a:moveTo>
                  <a:cubicBezTo>
                    <a:pt x="124" y="0"/>
                    <a:pt x="0" y="309"/>
                    <a:pt x="186" y="494"/>
                  </a:cubicBezTo>
                  <a:cubicBezTo>
                    <a:pt x="246" y="555"/>
                    <a:pt x="320" y="582"/>
                    <a:pt x="391" y="582"/>
                  </a:cubicBezTo>
                  <a:cubicBezTo>
                    <a:pt x="539" y="582"/>
                    <a:pt x="679" y="465"/>
                    <a:pt x="679" y="278"/>
                  </a:cubicBezTo>
                  <a:cubicBezTo>
                    <a:pt x="679" y="124"/>
                    <a:pt x="556" y="0"/>
                    <a:pt x="40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52" name="Google Shape;13652;p26"/>
            <p:cNvSpPr/>
            <p:nvPr/>
          </p:nvSpPr>
          <p:spPr>
            <a:xfrm>
              <a:off x="5027950" y="2570625"/>
              <a:ext cx="57500" cy="214500"/>
            </a:xfrm>
            <a:custGeom>
              <a:avLst/>
              <a:gdLst/>
              <a:ahLst/>
              <a:cxnLst/>
              <a:rect l="l" t="t" r="r" b="b"/>
              <a:pathLst>
                <a:path w="2300" h="8580" extrusionOk="0">
                  <a:moveTo>
                    <a:pt x="278" y="0"/>
                  </a:moveTo>
                  <a:cubicBezTo>
                    <a:pt x="124" y="0"/>
                    <a:pt x="1" y="124"/>
                    <a:pt x="1" y="309"/>
                  </a:cubicBezTo>
                  <a:lnTo>
                    <a:pt x="1" y="8302"/>
                  </a:lnTo>
                  <a:cubicBezTo>
                    <a:pt x="1" y="8456"/>
                    <a:pt x="124" y="8580"/>
                    <a:pt x="278" y="8580"/>
                  </a:cubicBezTo>
                  <a:lnTo>
                    <a:pt x="2007" y="8580"/>
                  </a:lnTo>
                  <a:cubicBezTo>
                    <a:pt x="2161" y="8580"/>
                    <a:pt x="2284" y="8456"/>
                    <a:pt x="2284" y="8302"/>
                  </a:cubicBezTo>
                  <a:lnTo>
                    <a:pt x="2284" y="5586"/>
                  </a:lnTo>
                  <a:cubicBezTo>
                    <a:pt x="2300" y="5370"/>
                    <a:pt x="2145" y="5262"/>
                    <a:pt x="1991" y="5262"/>
                  </a:cubicBezTo>
                  <a:cubicBezTo>
                    <a:pt x="1837" y="5262"/>
                    <a:pt x="1682" y="5370"/>
                    <a:pt x="1698" y="5586"/>
                  </a:cubicBezTo>
                  <a:lnTo>
                    <a:pt x="1698" y="8024"/>
                  </a:lnTo>
                  <a:lnTo>
                    <a:pt x="587" y="8024"/>
                  </a:lnTo>
                  <a:lnTo>
                    <a:pt x="587" y="587"/>
                  </a:lnTo>
                  <a:lnTo>
                    <a:pt x="1698" y="587"/>
                  </a:lnTo>
                  <a:lnTo>
                    <a:pt x="1698" y="3025"/>
                  </a:lnTo>
                  <a:cubicBezTo>
                    <a:pt x="1698" y="3179"/>
                    <a:pt x="1821" y="3303"/>
                    <a:pt x="2007" y="3303"/>
                  </a:cubicBezTo>
                  <a:cubicBezTo>
                    <a:pt x="2161" y="3303"/>
                    <a:pt x="2284" y="3179"/>
                    <a:pt x="2284" y="3025"/>
                  </a:cubicBezTo>
                  <a:lnTo>
                    <a:pt x="2284" y="309"/>
                  </a:lnTo>
                  <a:cubicBezTo>
                    <a:pt x="2284" y="124"/>
                    <a:pt x="2161" y="0"/>
                    <a:pt x="200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653" name="Google Shape;13653;p26"/>
          <p:cNvGrpSpPr/>
          <p:nvPr/>
        </p:nvGrpSpPr>
        <p:grpSpPr>
          <a:xfrm>
            <a:off x="5320718" y="3105542"/>
            <a:ext cx="484533" cy="484567"/>
            <a:chOff x="3997175" y="2485750"/>
            <a:chExt cx="363400" cy="363425"/>
          </a:xfrm>
        </p:grpSpPr>
        <p:sp>
          <p:nvSpPr>
            <p:cNvPr id="13654" name="Google Shape;13654;p26"/>
            <p:cNvSpPr/>
            <p:nvPr/>
          </p:nvSpPr>
          <p:spPr>
            <a:xfrm>
              <a:off x="4190050" y="2702550"/>
              <a:ext cx="17000" cy="14600"/>
            </a:xfrm>
            <a:custGeom>
              <a:avLst/>
              <a:gdLst/>
              <a:ahLst/>
              <a:cxnLst/>
              <a:rect l="l" t="t" r="r" b="b"/>
              <a:pathLst>
                <a:path w="680" h="584" extrusionOk="0">
                  <a:moveTo>
                    <a:pt x="371" y="1"/>
                  </a:moveTo>
                  <a:cubicBezTo>
                    <a:pt x="124" y="1"/>
                    <a:pt x="1" y="309"/>
                    <a:pt x="186" y="494"/>
                  </a:cubicBezTo>
                  <a:cubicBezTo>
                    <a:pt x="247" y="556"/>
                    <a:pt x="323" y="584"/>
                    <a:pt x="396" y="584"/>
                  </a:cubicBezTo>
                  <a:cubicBezTo>
                    <a:pt x="542" y="584"/>
                    <a:pt x="679" y="474"/>
                    <a:pt x="679" y="309"/>
                  </a:cubicBezTo>
                  <a:cubicBezTo>
                    <a:pt x="679" y="155"/>
                    <a:pt x="525" y="1"/>
                    <a:pt x="37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55" name="Google Shape;13655;p26"/>
            <p:cNvSpPr/>
            <p:nvPr/>
          </p:nvSpPr>
          <p:spPr>
            <a:xfrm>
              <a:off x="4041150" y="2702550"/>
              <a:ext cx="17000" cy="14600"/>
            </a:xfrm>
            <a:custGeom>
              <a:avLst/>
              <a:gdLst/>
              <a:ahLst/>
              <a:cxnLst/>
              <a:rect l="l" t="t" r="r" b="b"/>
              <a:pathLst>
                <a:path w="680" h="584" extrusionOk="0">
                  <a:moveTo>
                    <a:pt x="401" y="1"/>
                  </a:moveTo>
                  <a:cubicBezTo>
                    <a:pt x="124" y="1"/>
                    <a:pt x="0" y="309"/>
                    <a:pt x="185" y="494"/>
                  </a:cubicBezTo>
                  <a:cubicBezTo>
                    <a:pt x="247" y="556"/>
                    <a:pt x="323" y="584"/>
                    <a:pt x="396" y="584"/>
                  </a:cubicBezTo>
                  <a:cubicBezTo>
                    <a:pt x="542" y="584"/>
                    <a:pt x="679" y="474"/>
                    <a:pt x="679" y="309"/>
                  </a:cubicBezTo>
                  <a:cubicBezTo>
                    <a:pt x="679" y="155"/>
                    <a:pt x="556" y="1"/>
                    <a:pt x="4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56" name="Google Shape;13656;p26"/>
            <p:cNvSpPr/>
            <p:nvPr/>
          </p:nvSpPr>
          <p:spPr>
            <a:xfrm>
              <a:off x="3997175" y="2485750"/>
              <a:ext cx="363400" cy="363425"/>
            </a:xfrm>
            <a:custGeom>
              <a:avLst/>
              <a:gdLst/>
              <a:ahLst/>
              <a:cxnLst/>
              <a:rect l="l" t="t" r="r" b="b"/>
              <a:pathLst>
                <a:path w="14536" h="14537" extrusionOk="0">
                  <a:moveTo>
                    <a:pt x="13672" y="556"/>
                  </a:moveTo>
                  <a:cubicBezTo>
                    <a:pt x="13826" y="556"/>
                    <a:pt x="13950" y="710"/>
                    <a:pt x="13950" y="865"/>
                  </a:cubicBezTo>
                  <a:lnTo>
                    <a:pt x="13950" y="10401"/>
                  </a:lnTo>
                  <a:lnTo>
                    <a:pt x="8549" y="10401"/>
                  </a:lnTo>
                  <a:cubicBezTo>
                    <a:pt x="8209" y="10432"/>
                    <a:pt x="8209" y="10926"/>
                    <a:pt x="8549" y="10956"/>
                  </a:cubicBezTo>
                  <a:lnTo>
                    <a:pt x="13950" y="10956"/>
                  </a:lnTo>
                  <a:lnTo>
                    <a:pt x="13950" y="11821"/>
                  </a:lnTo>
                  <a:cubicBezTo>
                    <a:pt x="13950" y="11975"/>
                    <a:pt x="13826" y="12098"/>
                    <a:pt x="13672" y="12098"/>
                  </a:cubicBezTo>
                  <a:lnTo>
                    <a:pt x="833" y="12098"/>
                  </a:lnTo>
                  <a:cubicBezTo>
                    <a:pt x="679" y="12098"/>
                    <a:pt x="556" y="11975"/>
                    <a:pt x="556" y="11821"/>
                  </a:cubicBezTo>
                  <a:lnTo>
                    <a:pt x="556" y="10956"/>
                  </a:lnTo>
                  <a:lnTo>
                    <a:pt x="5956" y="10956"/>
                  </a:lnTo>
                  <a:cubicBezTo>
                    <a:pt x="5975" y="10959"/>
                    <a:pt x="5993" y="10960"/>
                    <a:pt x="6010" y="10960"/>
                  </a:cubicBezTo>
                  <a:cubicBezTo>
                    <a:pt x="6370" y="10960"/>
                    <a:pt x="6370" y="10397"/>
                    <a:pt x="6010" y="10397"/>
                  </a:cubicBezTo>
                  <a:cubicBezTo>
                    <a:pt x="5993" y="10397"/>
                    <a:pt x="5975" y="10398"/>
                    <a:pt x="5956" y="10401"/>
                  </a:cubicBezTo>
                  <a:lnTo>
                    <a:pt x="556" y="10401"/>
                  </a:lnTo>
                  <a:lnTo>
                    <a:pt x="556" y="865"/>
                  </a:lnTo>
                  <a:cubicBezTo>
                    <a:pt x="556" y="710"/>
                    <a:pt x="679" y="556"/>
                    <a:pt x="833" y="556"/>
                  </a:cubicBezTo>
                  <a:close/>
                  <a:moveTo>
                    <a:pt x="8672" y="12685"/>
                  </a:moveTo>
                  <a:lnTo>
                    <a:pt x="8672" y="13981"/>
                  </a:lnTo>
                  <a:lnTo>
                    <a:pt x="5833" y="13981"/>
                  </a:lnTo>
                  <a:lnTo>
                    <a:pt x="5833" y="12685"/>
                  </a:lnTo>
                  <a:close/>
                  <a:moveTo>
                    <a:pt x="833" y="1"/>
                  </a:moveTo>
                  <a:cubicBezTo>
                    <a:pt x="370" y="1"/>
                    <a:pt x="0" y="371"/>
                    <a:pt x="0" y="865"/>
                  </a:cubicBezTo>
                  <a:lnTo>
                    <a:pt x="0" y="11821"/>
                  </a:lnTo>
                  <a:cubicBezTo>
                    <a:pt x="0" y="12284"/>
                    <a:pt x="370" y="12685"/>
                    <a:pt x="833" y="12685"/>
                  </a:cubicBezTo>
                  <a:lnTo>
                    <a:pt x="5277" y="12685"/>
                  </a:lnTo>
                  <a:lnTo>
                    <a:pt x="5277" y="13981"/>
                  </a:lnTo>
                  <a:lnTo>
                    <a:pt x="3858" y="13981"/>
                  </a:lnTo>
                  <a:cubicBezTo>
                    <a:pt x="3703" y="13981"/>
                    <a:pt x="3580" y="14104"/>
                    <a:pt x="3580" y="14259"/>
                  </a:cubicBezTo>
                  <a:cubicBezTo>
                    <a:pt x="3580" y="14413"/>
                    <a:pt x="3703" y="14536"/>
                    <a:pt x="3858" y="14536"/>
                  </a:cubicBezTo>
                  <a:lnTo>
                    <a:pt x="10678" y="14536"/>
                  </a:lnTo>
                  <a:cubicBezTo>
                    <a:pt x="10833" y="14536"/>
                    <a:pt x="10956" y="14413"/>
                    <a:pt x="10956" y="14259"/>
                  </a:cubicBezTo>
                  <a:cubicBezTo>
                    <a:pt x="10956" y="14104"/>
                    <a:pt x="10833" y="13981"/>
                    <a:pt x="10678" y="13981"/>
                  </a:cubicBezTo>
                  <a:lnTo>
                    <a:pt x="9259" y="13981"/>
                  </a:lnTo>
                  <a:lnTo>
                    <a:pt x="9259" y="12685"/>
                  </a:lnTo>
                  <a:lnTo>
                    <a:pt x="13672" y="12685"/>
                  </a:lnTo>
                  <a:cubicBezTo>
                    <a:pt x="14135" y="12654"/>
                    <a:pt x="14536" y="12284"/>
                    <a:pt x="14536" y="11821"/>
                  </a:cubicBezTo>
                  <a:lnTo>
                    <a:pt x="14536" y="865"/>
                  </a:lnTo>
                  <a:cubicBezTo>
                    <a:pt x="14536" y="371"/>
                    <a:pt x="14135" y="1"/>
                    <a:pt x="1367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57" name="Google Shape;13657;p26"/>
            <p:cNvSpPr/>
            <p:nvPr/>
          </p:nvSpPr>
          <p:spPr>
            <a:xfrm>
              <a:off x="4061450" y="2528175"/>
              <a:ext cx="232025" cy="146650"/>
            </a:xfrm>
            <a:custGeom>
              <a:avLst/>
              <a:gdLst/>
              <a:ahLst/>
              <a:cxnLst/>
              <a:rect l="l" t="t" r="r" b="b"/>
              <a:pathLst>
                <a:path w="9281" h="5866" extrusionOk="0">
                  <a:moveTo>
                    <a:pt x="2706" y="3118"/>
                  </a:moveTo>
                  <a:lnTo>
                    <a:pt x="2706" y="5278"/>
                  </a:lnTo>
                  <a:lnTo>
                    <a:pt x="1565" y="5278"/>
                  </a:lnTo>
                  <a:lnTo>
                    <a:pt x="1565" y="3118"/>
                  </a:lnTo>
                  <a:close/>
                  <a:moveTo>
                    <a:pt x="4404" y="587"/>
                  </a:moveTo>
                  <a:lnTo>
                    <a:pt x="4404" y="5278"/>
                  </a:lnTo>
                  <a:lnTo>
                    <a:pt x="3262" y="5278"/>
                  </a:lnTo>
                  <a:lnTo>
                    <a:pt x="3262" y="587"/>
                  </a:lnTo>
                  <a:close/>
                  <a:moveTo>
                    <a:pt x="6101" y="2285"/>
                  </a:moveTo>
                  <a:lnTo>
                    <a:pt x="6101" y="5278"/>
                  </a:lnTo>
                  <a:lnTo>
                    <a:pt x="4959" y="5278"/>
                  </a:lnTo>
                  <a:lnTo>
                    <a:pt x="4959" y="2285"/>
                  </a:lnTo>
                  <a:close/>
                  <a:moveTo>
                    <a:pt x="7799" y="3982"/>
                  </a:moveTo>
                  <a:lnTo>
                    <a:pt x="7799" y="5278"/>
                  </a:lnTo>
                  <a:lnTo>
                    <a:pt x="6688" y="5278"/>
                  </a:lnTo>
                  <a:lnTo>
                    <a:pt x="6688" y="3982"/>
                  </a:lnTo>
                  <a:close/>
                  <a:moveTo>
                    <a:pt x="2984" y="1"/>
                  </a:moveTo>
                  <a:cubicBezTo>
                    <a:pt x="2830" y="1"/>
                    <a:pt x="2706" y="124"/>
                    <a:pt x="2706" y="279"/>
                  </a:cubicBezTo>
                  <a:lnTo>
                    <a:pt x="2706" y="2562"/>
                  </a:lnTo>
                  <a:lnTo>
                    <a:pt x="1287" y="2562"/>
                  </a:lnTo>
                  <a:cubicBezTo>
                    <a:pt x="1132" y="2562"/>
                    <a:pt x="1009" y="2686"/>
                    <a:pt x="1009" y="2840"/>
                  </a:cubicBezTo>
                  <a:lnTo>
                    <a:pt x="1009" y="5278"/>
                  </a:lnTo>
                  <a:lnTo>
                    <a:pt x="423" y="5278"/>
                  </a:lnTo>
                  <a:cubicBezTo>
                    <a:pt x="413" y="5278"/>
                    <a:pt x="403" y="5277"/>
                    <a:pt x="393" y="5277"/>
                  </a:cubicBezTo>
                  <a:cubicBezTo>
                    <a:pt x="0" y="5277"/>
                    <a:pt x="0" y="5866"/>
                    <a:pt x="393" y="5866"/>
                  </a:cubicBezTo>
                  <a:cubicBezTo>
                    <a:pt x="403" y="5866"/>
                    <a:pt x="413" y="5865"/>
                    <a:pt x="423" y="5865"/>
                  </a:cubicBezTo>
                  <a:lnTo>
                    <a:pt x="8941" y="5865"/>
                  </a:lnTo>
                  <a:cubicBezTo>
                    <a:pt x="9280" y="5803"/>
                    <a:pt x="9280" y="5340"/>
                    <a:pt x="8941" y="5278"/>
                  </a:cubicBezTo>
                  <a:lnTo>
                    <a:pt x="8385" y="5278"/>
                  </a:lnTo>
                  <a:lnTo>
                    <a:pt x="8385" y="3704"/>
                  </a:lnTo>
                  <a:cubicBezTo>
                    <a:pt x="8385" y="3550"/>
                    <a:pt x="8262" y="3427"/>
                    <a:pt x="8076" y="3427"/>
                  </a:cubicBezTo>
                  <a:lnTo>
                    <a:pt x="6657" y="3427"/>
                  </a:lnTo>
                  <a:lnTo>
                    <a:pt x="6657" y="2007"/>
                  </a:lnTo>
                  <a:cubicBezTo>
                    <a:pt x="6657" y="1822"/>
                    <a:pt x="6533" y="1698"/>
                    <a:pt x="6379" y="1698"/>
                  </a:cubicBezTo>
                  <a:lnTo>
                    <a:pt x="4959" y="1698"/>
                  </a:lnTo>
                  <a:lnTo>
                    <a:pt x="4959" y="279"/>
                  </a:lnTo>
                  <a:cubicBezTo>
                    <a:pt x="4959" y="124"/>
                    <a:pt x="4836" y="1"/>
                    <a:pt x="46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58" name="Google Shape;13658;p26"/>
            <p:cNvSpPr/>
            <p:nvPr/>
          </p:nvSpPr>
          <p:spPr>
            <a:xfrm>
              <a:off x="4085125" y="2702550"/>
              <a:ext cx="81025" cy="14700"/>
            </a:xfrm>
            <a:custGeom>
              <a:avLst/>
              <a:gdLst/>
              <a:ahLst/>
              <a:cxnLst/>
              <a:rect l="l" t="t" r="r" b="b"/>
              <a:pathLst>
                <a:path w="3241" h="588" extrusionOk="0">
                  <a:moveTo>
                    <a:pt x="340" y="1"/>
                  </a:moveTo>
                  <a:cubicBezTo>
                    <a:pt x="0" y="62"/>
                    <a:pt x="0" y="525"/>
                    <a:pt x="340" y="587"/>
                  </a:cubicBezTo>
                  <a:lnTo>
                    <a:pt x="2901" y="587"/>
                  </a:lnTo>
                  <a:cubicBezTo>
                    <a:pt x="3241" y="525"/>
                    <a:pt x="3241" y="62"/>
                    <a:pt x="29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59" name="Google Shape;13659;p26"/>
            <p:cNvSpPr/>
            <p:nvPr/>
          </p:nvSpPr>
          <p:spPr>
            <a:xfrm>
              <a:off x="4235575" y="2702525"/>
              <a:ext cx="81550" cy="14750"/>
            </a:xfrm>
            <a:custGeom>
              <a:avLst/>
              <a:gdLst/>
              <a:ahLst/>
              <a:cxnLst/>
              <a:rect l="l" t="t" r="r" b="b"/>
              <a:pathLst>
                <a:path w="3262" h="590" extrusionOk="0">
                  <a:moveTo>
                    <a:pt x="2869" y="1"/>
                  </a:moveTo>
                  <a:cubicBezTo>
                    <a:pt x="2860" y="1"/>
                    <a:pt x="2850" y="1"/>
                    <a:pt x="2840" y="2"/>
                  </a:cubicBezTo>
                  <a:lnTo>
                    <a:pt x="278" y="2"/>
                  </a:lnTo>
                  <a:cubicBezTo>
                    <a:pt x="124" y="2"/>
                    <a:pt x="0" y="156"/>
                    <a:pt x="0" y="310"/>
                  </a:cubicBezTo>
                  <a:cubicBezTo>
                    <a:pt x="0" y="465"/>
                    <a:pt x="124" y="588"/>
                    <a:pt x="278" y="588"/>
                  </a:cubicBezTo>
                  <a:lnTo>
                    <a:pt x="2840" y="588"/>
                  </a:lnTo>
                  <a:cubicBezTo>
                    <a:pt x="2850" y="589"/>
                    <a:pt x="2860" y="589"/>
                    <a:pt x="2869" y="589"/>
                  </a:cubicBezTo>
                  <a:cubicBezTo>
                    <a:pt x="3262" y="589"/>
                    <a:pt x="3262" y="1"/>
                    <a:pt x="286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60" name="Google Shape;13660;p26"/>
            <p:cNvSpPr/>
            <p:nvPr/>
          </p:nvSpPr>
          <p:spPr>
            <a:xfrm>
              <a:off x="4169225" y="2745750"/>
              <a:ext cx="16225" cy="13850"/>
            </a:xfrm>
            <a:custGeom>
              <a:avLst/>
              <a:gdLst/>
              <a:ahLst/>
              <a:cxnLst/>
              <a:rect l="l" t="t" r="r" b="b"/>
              <a:pathLst>
                <a:path w="649" h="554" extrusionOk="0">
                  <a:moveTo>
                    <a:pt x="371" y="1"/>
                  </a:moveTo>
                  <a:cubicBezTo>
                    <a:pt x="124" y="1"/>
                    <a:pt x="0" y="310"/>
                    <a:pt x="185" y="464"/>
                  </a:cubicBezTo>
                  <a:cubicBezTo>
                    <a:pt x="247" y="526"/>
                    <a:pt x="319" y="553"/>
                    <a:pt x="388" y="553"/>
                  </a:cubicBezTo>
                  <a:cubicBezTo>
                    <a:pt x="525" y="553"/>
                    <a:pt x="648" y="443"/>
                    <a:pt x="648" y="279"/>
                  </a:cubicBezTo>
                  <a:cubicBezTo>
                    <a:pt x="648" y="124"/>
                    <a:pt x="525" y="1"/>
                    <a:pt x="37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661" name="Google Shape;13661;p26"/>
          <p:cNvGrpSpPr/>
          <p:nvPr/>
        </p:nvGrpSpPr>
        <p:grpSpPr>
          <a:xfrm>
            <a:off x="4407618" y="3105525"/>
            <a:ext cx="303533" cy="484600"/>
            <a:chOff x="6311025" y="3602925"/>
            <a:chExt cx="227650" cy="363450"/>
          </a:xfrm>
        </p:grpSpPr>
        <p:sp>
          <p:nvSpPr>
            <p:cNvPr id="13662" name="Google Shape;13662;p26"/>
            <p:cNvSpPr/>
            <p:nvPr/>
          </p:nvSpPr>
          <p:spPr>
            <a:xfrm>
              <a:off x="6415200" y="3906925"/>
              <a:ext cx="16225" cy="14575"/>
            </a:xfrm>
            <a:custGeom>
              <a:avLst/>
              <a:gdLst/>
              <a:ahLst/>
              <a:cxnLst/>
              <a:rect l="l" t="t" r="r" b="b"/>
              <a:pathLst>
                <a:path w="649" h="583" extrusionOk="0">
                  <a:moveTo>
                    <a:pt x="370" y="1"/>
                  </a:moveTo>
                  <a:cubicBezTo>
                    <a:pt x="124" y="1"/>
                    <a:pt x="0" y="310"/>
                    <a:pt x="154" y="495"/>
                  </a:cubicBezTo>
                  <a:cubicBezTo>
                    <a:pt x="215" y="555"/>
                    <a:pt x="289" y="583"/>
                    <a:pt x="360" y="583"/>
                  </a:cubicBezTo>
                  <a:cubicBezTo>
                    <a:pt x="508" y="583"/>
                    <a:pt x="648" y="466"/>
                    <a:pt x="648" y="279"/>
                  </a:cubicBezTo>
                  <a:cubicBezTo>
                    <a:pt x="648" y="124"/>
                    <a:pt x="525" y="1"/>
                    <a:pt x="37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63" name="Google Shape;13663;p26"/>
            <p:cNvSpPr/>
            <p:nvPr/>
          </p:nvSpPr>
          <p:spPr>
            <a:xfrm>
              <a:off x="6393600" y="3646925"/>
              <a:ext cx="61725" cy="14675"/>
            </a:xfrm>
            <a:custGeom>
              <a:avLst/>
              <a:gdLst/>
              <a:ahLst/>
              <a:cxnLst/>
              <a:rect l="l" t="t" r="r" b="b"/>
              <a:pathLst>
                <a:path w="2469" h="587" extrusionOk="0">
                  <a:moveTo>
                    <a:pt x="401" y="1"/>
                  </a:moveTo>
                  <a:cubicBezTo>
                    <a:pt x="0" y="1"/>
                    <a:pt x="0" y="587"/>
                    <a:pt x="401" y="587"/>
                  </a:cubicBezTo>
                  <a:lnTo>
                    <a:pt x="2099" y="587"/>
                  </a:lnTo>
                  <a:cubicBezTo>
                    <a:pt x="2469" y="587"/>
                    <a:pt x="2469" y="1"/>
                    <a:pt x="209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64" name="Google Shape;13664;p26"/>
            <p:cNvSpPr/>
            <p:nvPr/>
          </p:nvSpPr>
          <p:spPr>
            <a:xfrm>
              <a:off x="6311025" y="3602925"/>
              <a:ext cx="227650" cy="362675"/>
            </a:xfrm>
            <a:custGeom>
              <a:avLst/>
              <a:gdLst/>
              <a:ahLst/>
              <a:cxnLst/>
              <a:rect l="l" t="t" r="r" b="b"/>
              <a:pathLst>
                <a:path w="9106" h="14507" extrusionOk="0">
                  <a:moveTo>
                    <a:pt x="7099" y="557"/>
                  </a:moveTo>
                  <a:cubicBezTo>
                    <a:pt x="7408" y="557"/>
                    <a:pt x="7655" y="804"/>
                    <a:pt x="7655" y="1112"/>
                  </a:cubicBezTo>
                  <a:lnTo>
                    <a:pt x="7655" y="3551"/>
                  </a:lnTo>
                  <a:lnTo>
                    <a:pt x="1420" y="3551"/>
                  </a:lnTo>
                  <a:lnTo>
                    <a:pt x="1420" y="1112"/>
                  </a:lnTo>
                  <a:cubicBezTo>
                    <a:pt x="1420" y="804"/>
                    <a:pt x="1667" y="557"/>
                    <a:pt x="1976" y="557"/>
                  </a:cubicBezTo>
                  <a:close/>
                  <a:moveTo>
                    <a:pt x="6821" y="4137"/>
                  </a:moveTo>
                  <a:lnTo>
                    <a:pt x="6821" y="5279"/>
                  </a:lnTo>
                  <a:lnTo>
                    <a:pt x="556" y="5279"/>
                  </a:lnTo>
                  <a:lnTo>
                    <a:pt x="556" y="4415"/>
                  </a:lnTo>
                  <a:cubicBezTo>
                    <a:pt x="556" y="4260"/>
                    <a:pt x="680" y="4137"/>
                    <a:pt x="865" y="4137"/>
                  </a:cubicBezTo>
                  <a:close/>
                  <a:moveTo>
                    <a:pt x="8241" y="4137"/>
                  </a:moveTo>
                  <a:cubicBezTo>
                    <a:pt x="8395" y="4137"/>
                    <a:pt x="8519" y="4260"/>
                    <a:pt x="8519" y="4415"/>
                  </a:cubicBezTo>
                  <a:lnTo>
                    <a:pt x="8519" y="5279"/>
                  </a:lnTo>
                  <a:lnTo>
                    <a:pt x="7377" y="5279"/>
                  </a:lnTo>
                  <a:lnTo>
                    <a:pt x="7377" y="4137"/>
                  </a:lnTo>
                  <a:close/>
                  <a:moveTo>
                    <a:pt x="8519" y="5834"/>
                  </a:moveTo>
                  <a:lnTo>
                    <a:pt x="8519" y="10093"/>
                  </a:lnTo>
                  <a:cubicBezTo>
                    <a:pt x="8519" y="10248"/>
                    <a:pt x="8395" y="10371"/>
                    <a:pt x="8241" y="10371"/>
                  </a:cubicBezTo>
                  <a:lnTo>
                    <a:pt x="865" y="10371"/>
                  </a:lnTo>
                  <a:cubicBezTo>
                    <a:pt x="680" y="10371"/>
                    <a:pt x="556" y="10248"/>
                    <a:pt x="556" y="10093"/>
                  </a:cubicBezTo>
                  <a:lnTo>
                    <a:pt x="556" y="5834"/>
                  </a:lnTo>
                  <a:close/>
                  <a:moveTo>
                    <a:pt x="1924" y="0"/>
                  </a:moveTo>
                  <a:cubicBezTo>
                    <a:pt x="1330" y="0"/>
                    <a:pt x="834" y="513"/>
                    <a:pt x="834" y="1112"/>
                  </a:cubicBezTo>
                  <a:lnTo>
                    <a:pt x="865" y="1112"/>
                  </a:lnTo>
                  <a:lnTo>
                    <a:pt x="865" y="3551"/>
                  </a:lnTo>
                  <a:cubicBezTo>
                    <a:pt x="371" y="3551"/>
                    <a:pt x="1" y="3952"/>
                    <a:pt x="1" y="4415"/>
                  </a:cubicBezTo>
                  <a:lnTo>
                    <a:pt x="1" y="10093"/>
                  </a:lnTo>
                  <a:cubicBezTo>
                    <a:pt x="1" y="10556"/>
                    <a:pt x="371" y="10927"/>
                    <a:pt x="865" y="10957"/>
                  </a:cubicBezTo>
                  <a:lnTo>
                    <a:pt x="865" y="13395"/>
                  </a:lnTo>
                  <a:cubicBezTo>
                    <a:pt x="865" y="14013"/>
                    <a:pt x="1390" y="14506"/>
                    <a:pt x="2007" y="14506"/>
                  </a:cubicBezTo>
                  <a:lnTo>
                    <a:pt x="3272" y="14506"/>
                  </a:lnTo>
                  <a:cubicBezTo>
                    <a:pt x="3426" y="14506"/>
                    <a:pt x="3581" y="14383"/>
                    <a:pt x="3550" y="14229"/>
                  </a:cubicBezTo>
                  <a:cubicBezTo>
                    <a:pt x="3550" y="14074"/>
                    <a:pt x="3426" y="13951"/>
                    <a:pt x="3272" y="13951"/>
                  </a:cubicBezTo>
                  <a:lnTo>
                    <a:pt x="2007" y="13951"/>
                  </a:lnTo>
                  <a:cubicBezTo>
                    <a:pt x="1698" y="13951"/>
                    <a:pt x="1420" y="13704"/>
                    <a:pt x="1420" y="13395"/>
                  </a:cubicBezTo>
                  <a:lnTo>
                    <a:pt x="1420" y="10957"/>
                  </a:lnTo>
                  <a:lnTo>
                    <a:pt x="7685" y="10957"/>
                  </a:lnTo>
                  <a:lnTo>
                    <a:pt x="7685" y="13395"/>
                  </a:lnTo>
                  <a:cubicBezTo>
                    <a:pt x="7685" y="13704"/>
                    <a:pt x="7439" y="13951"/>
                    <a:pt x="7130" y="13951"/>
                  </a:cubicBezTo>
                  <a:lnTo>
                    <a:pt x="5834" y="13951"/>
                  </a:lnTo>
                  <a:cubicBezTo>
                    <a:pt x="5679" y="13951"/>
                    <a:pt x="5556" y="14074"/>
                    <a:pt x="5556" y="14229"/>
                  </a:cubicBezTo>
                  <a:cubicBezTo>
                    <a:pt x="5556" y="14383"/>
                    <a:pt x="5679" y="14506"/>
                    <a:pt x="5834" y="14506"/>
                  </a:cubicBezTo>
                  <a:lnTo>
                    <a:pt x="7130" y="14506"/>
                  </a:lnTo>
                  <a:cubicBezTo>
                    <a:pt x="7747" y="14506"/>
                    <a:pt x="8241" y="14013"/>
                    <a:pt x="8241" y="13395"/>
                  </a:cubicBezTo>
                  <a:lnTo>
                    <a:pt x="8241" y="10957"/>
                  </a:lnTo>
                  <a:cubicBezTo>
                    <a:pt x="8735" y="10957"/>
                    <a:pt x="9105" y="10556"/>
                    <a:pt x="9105" y="10093"/>
                  </a:cubicBezTo>
                  <a:lnTo>
                    <a:pt x="9105" y="4415"/>
                  </a:lnTo>
                  <a:cubicBezTo>
                    <a:pt x="9105" y="3952"/>
                    <a:pt x="8735" y="3551"/>
                    <a:pt x="8241" y="3551"/>
                  </a:cubicBezTo>
                  <a:lnTo>
                    <a:pt x="8241" y="1112"/>
                  </a:lnTo>
                  <a:cubicBezTo>
                    <a:pt x="8241" y="495"/>
                    <a:pt x="7747" y="1"/>
                    <a:pt x="7130" y="1"/>
                  </a:cubicBezTo>
                  <a:lnTo>
                    <a:pt x="1976" y="1"/>
                  </a:lnTo>
                  <a:cubicBezTo>
                    <a:pt x="1959" y="1"/>
                    <a:pt x="1941" y="0"/>
                    <a:pt x="19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65" name="Google Shape;13665;p26"/>
            <p:cNvSpPr/>
            <p:nvPr/>
          </p:nvSpPr>
          <p:spPr>
            <a:xfrm>
              <a:off x="6350800" y="3777225"/>
              <a:ext cx="146200" cy="14100"/>
            </a:xfrm>
            <a:custGeom>
              <a:avLst/>
              <a:gdLst/>
              <a:ahLst/>
              <a:cxnLst/>
              <a:rect l="l" t="t" r="r" b="b"/>
              <a:pathLst>
                <a:path w="5848" h="564" extrusionOk="0">
                  <a:moveTo>
                    <a:pt x="335" y="0"/>
                  </a:moveTo>
                  <a:cubicBezTo>
                    <a:pt x="0" y="0"/>
                    <a:pt x="0" y="564"/>
                    <a:pt x="335" y="564"/>
                  </a:cubicBezTo>
                  <a:cubicBezTo>
                    <a:pt x="351" y="564"/>
                    <a:pt x="367" y="562"/>
                    <a:pt x="385" y="560"/>
                  </a:cubicBezTo>
                  <a:lnTo>
                    <a:pt x="5508" y="560"/>
                  </a:lnTo>
                  <a:cubicBezTo>
                    <a:pt x="5848" y="529"/>
                    <a:pt x="5848" y="35"/>
                    <a:pt x="5508" y="4"/>
                  </a:cubicBezTo>
                  <a:lnTo>
                    <a:pt x="385" y="4"/>
                  </a:lnTo>
                  <a:cubicBezTo>
                    <a:pt x="367" y="2"/>
                    <a:pt x="351" y="0"/>
                    <a:pt x="3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66" name="Google Shape;13666;p26"/>
            <p:cNvSpPr/>
            <p:nvPr/>
          </p:nvSpPr>
          <p:spPr>
            <a:xfrm>
              <a:off x="6350800" y="3819650"/>
              <a:ext cx="146200" cy="14125"/>
            </a:xfrm>
            <a:custGeom>
              <a:avLst/>
              <a:gdLst/>
              <a:ahLst/>
              <a:cxnLst/>
              <a:rect l="l" t="t" r="r" b="b"/>
              <a:pathLst>
                <a:path w="5848" h="565" extrusionOk="0">
                  <a:moveTo>
                    <a:pt x="335" y="1"/>
                  </a:moveTo>
                  <a:cubicBezTo>
                    <a:pt x="0" y="1"/>
                    <a:pt x="0" y="564"/>
                    <a:pt x="335" y="564"/>
                  </a:cubicBezTo>
                  <a:cubicBezTo>
                    <a:pt x="351" y="564"/>
                    <a:pt x="367" y="563"/>
                    <a:pt x="385" y="560"/>
                  </a:cubicBezTo>
                  <a:lnTo>
                    <a:pt x="5508" y="560"/>
                  </a:lnTo>
                  <a:cubicBezTo>
                    <a:pt x="5848" y="529"/>
                    <a:pt x="5848" y="35"/>
                    <a:pt x="5508" y="5"/>
                  </a:cubicBezTo>
                  <a:lnTo>
                    <a:pt x="385" y="5"/>
                  </a:lnTo>
                  <a:cubicBezTo>
                    <a:pt x="367" y="2"/>
                    <a:pt x="351" y="1"/>
                    <a:pt x="33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67" name="Google Shape;13667;p26"/>
            <p:cNvSpPr/>
            <p:nvPr/>
          </p:nvSpPr>
          <p:spPr>
            <a:xfrm>
              <a:off x="6415200" y="3951675"/>
              <a:ext cx="19300" cy="14700"/>
            </a:xfrm>
            <a:custGeom>
              <a:avLst/>
              <a:gdLst/>
              <a:ahLst/>
              <a:cxnLst/>
              <a:rect l="l" t="t" r="r" b="b"/>
              <a:pathLst>
                <a:path w="772" h="588" extrusionOk="0">
                  <a:moveTo>
                    <a:pt x="386" y="1"/>
                  </a:moveTo>
                  <a:cubicBezTo>
                    <a:pt x="316" y="1"/>
                    <a:pt x="247" y="32"/>
                    <a:pt x="185" y="94"/>
                  </a:cubicBezTo>
                  <a:cubicBezTo>
                    <a:pt x="0" y="248"/>
                    <a:pt x="124" y="587"/>
                    <a:pt x="370" y="587"/>
                  </a:cubicBezTo>
                  <a:cubicBezTo>
                    <a:pt x="648" y="587"/>
                    <a:pt x="772" y="248"/>
                    <a:pt x="587" y="94"/>
                  </a:cubicBezTo>
                  <a:cubicBezTo>
                    <a:pt x="525" y="32"/>
                    <a:pt x="455" y="1"/>
                    <a:pt x="3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668" name="Google Shape;13668;p26"/>
          <p:cNvGrpSpPr/>
          <p:nvPr/>
        </p:nvGrpSpPr>
        <p:grpSpPr>
          <a:xfrm>
            <a:off x="3277167" y="3105542"/>
            <a:ext cx="483533" cy="484567"/>
            <a:chOff x="3247225" y="2485750"/>
            <a:chExt cx="362650" cy="363425"/>
          </a:xfrm>
        </p:grpSpPr>
        <p:sp>
          <p:nvSpPr>
            <p:cNvPr id="13669" name="Google Shape;13669;p26"/>
            <p:cNvSpPr/>
            <p:nvPr/>
          </p:nvSpPr>
          <p:spPr>
            <a:xfrm>
              <a:off x="3247225" y="2485750"/>
              <a:ext cx="98775" cy="99550"/>
            </a:xfrm>
            <a:custGeom>
              <a:avLst/>
              <a:gdLst/>
              <a:ahLst/>
              <a:cxnLst/>
              <a:rect l="l" t="t" r="r" b="b"/>
              <a:pathLst>
                <a:path w="3951" h="3982" extrusionOk="0">
                  <a:moveTo>
                    <a:pt x="3117" y="556"/>
                  </a:moveTo>
                  <a:cubicBezTo>
                    <a:pt x="3272" y="556"/>
                    <a:pt x="3395" y="710"/>
                    <a:pt x="3395" y="865"/>
                  </a:cubicBezTo>
                  <a:lnTo>
                    <a:pt x="3395" y="3118"/>
                  </a:lnTo>
                  <a:cubicBezTo>
                    <a:pt x="3395" y="3272"/>
                    <a:pt x="3272" y="3395"/>
                    <a:pt x="3117" y="3395"/>
                  </a:cubicBezTo>
                  <a:lnTo>
                    <a:pt x="864" y="3395"/>
                  </a:lnTo>
                  <a:cubicBezTo>
                    <a:pt x="710" y="3395"/>
                    <a:pt x="556" y="3272"/>
                    <a:pt x="587" y="3118"/>
                  </a:cubicBezTo>
                  <a:lnTo>
                    <a:pt x="587" y="865"/>
                  </a:lnTo>
                  <a:cubicBezTo>
                    <a:pt x="556" y="710"/>
                    <a:pt x="710" y="556"/>
                    <a:pt x="864" y="556"/>
                  </a:cubicBezTo>
                  <a:close/>
                  <a:moveTo>
                    <a:pt x="834" y="1"/>
                  </a:moveTo>
                  <a:cubicBezTo>
                    <a:pt x="371" y="1"/>
                    <a:pt x="0" y="371"/>
                    <a:pt x="0" y="865"/>
                  </a:cubicBezTo>
                  <a:lnTo>
                    <a:pt x="0" y="3118"/>
                  </a:lnTo>
                  <a:cubicBezTo>
                    <a:pt x="0" y="3581"/>
                    <a:pt x="371" y="3982"/>
                    <a:pt x="834" y="3982"/>
                  </a:cubicBezTo>
                  <a:lnTo>
                    <a:pt x="3117" y="3982"/>
                  </a:lnTo>
                  <a:cubicBezTo>
                    <a:pt x="3580" y="3982"/>
                    <a:pt x="3951" y="3581"/>
                    <a:pt x="3951" y="3118"/>
                  </a:cubicBezTo>
                  <a:lnTo>
                    <a:pt x="3951" y="865"/>
                  </a:lnTo>
                  <a:cubicBezTo>
                    <a:pt x="3951" y="371"/>
                    <a:pt x="3580" y="1"/>
                    <a:pt x="311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70" name="Google Shape;13670;p26"/>
            <p:cNvSpPr/>
            <p:nvPr/>
          </p:nvSpPr>
          <p:spPr>
            <a:xfrm>
              <a:off x="3379150" y="2485750"/>
              <a:ext cx="98800" cy="99550"/>
            </a:xfrm>
            <a:custGeom>
              <a:avLst/>
              <a:gdLst/>
              <a:ahLst/>
              <a:cxnLst/>
              <a:rect l="l" t="t" r="r" b="b"/>
              <a:pathLst>
                <a:path w="3952" h="3982" extrusionOk="0">
                  <a:moveTo>
                    <a:pt x="3118" y="556"/>
                  </a:moveTo>
                  <a:cubicBezTo>
                    <a:pt x="3272" y="556"/>
                    <a:pt x="3396" y="710"/>
                    <a:pt x="3396" y="865"/>
                  </a:cubicBezTo>
                  <a:lnTo>
                    <a:pt x="3396" y="3118"/>
                  </a:lnTo>
                  <a:cubicBezTo>
                    <a:pt x="3396" y="3272"/>
                    <a:pt x="3272" y="3395"/>
                    <a:pt x="3118" y="3395"/>
                  </a:cubicBezTo>
                  <a:lnTo>
                    <a:pt x="834" y="3395"/>
                  </a:lnTo>
                  <a:cubicBezTo>
                    <a:pt x="680" y="3395"/>
                    <a:pt x="556" y="3272"/>
                    <a:pt x="556" y="3118"/>
                  </a:cubicBezTo>
                  <a:lnTo>
                    <a:pt x="556" y="865"/>
                  </a:lnTo>
                  <a:cubicBezTo>
                    <a:pt x="556" y="710"/>
                    <a:pt x="680" y="556"/>
                    <a:pt x="834" y="556"/>
                  </a:cubicBezTo>
                  <a:close/>
                  <a:moveTo>
                    <a:pt x="834" y="1"/>
                  </a:moveTo>
                  <a:cubicBezTo>
                    <a:pt x="371" y="1"/>
                    <a:pt x="1" y="371"/>
                    <a:pt x="1" y="865"/>
                  </a:cubicBezTo>
                  <a:lnTo>
                    <a:pt x="1" y="3118"/>
                  </a:lnTo>
                  <a:cubicBezTo>
                    <a:pt x="1" y="3581"/>
                    <a:pt x="371" y="3982"/>
                    <a:pt x="834" y="3982"/>
                  </a:cubicBezTo>
                  <a:lnTo>
                    <a:pt x="3118" y="3982"/>
                  </a:lnTo>
                  <a:cubicBezTo>
                    <a:pt x="3581" y="3982"/>
                    <a:pt x="3951" y="3581"/>
                    <a:pt x="3951" y="3118"/>
                  </a:cubicBezTo>
                  <a:lnTo>
                    <a:pt x="3951" y="865"/>
                  </a:lnTo>
                  <a:cubicBezTo>
                    <a:pt x="3951" y="371"/>
                    <a:pt x="3581" y="1"/>
                    <a:pt x="311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71" name="Google Shape;13671;p26"/>
            <p:cNvSpPr/>
            <p:nvPr/>
          </p:nvSpPr>
          <p:spPr>
            <a:xfrm>
              <a:off x="3511100" y="2485750"/>
              <a:ext cx="98775" cy="99550"/>
            </a:xfrm>
            <a:custGeom>
              <a:avLst/>
              <a:gdLst/>
              <a:ahLst/>
              <a:cxnLst/>
              <a:rect l="l" t="t" r="r" b="b"/>
              <a:pathLst>
                <a:path w="3951" h="3982" extrusionOk="0">
                  <a:moveTo>
                    <a:pt x="3117" y="556"/>
                  </a:moveTo>
                  <a:cubicBezTo>
                    <a:pt x="3271" y="556"/>
                    <a:pt x="3395" y="710"/>
                    <a:pt x="3395" y="865"/>
                  </a:cubicBezTo>
                  <a:lnTo>
                    <a:pt x="3395" y="3118"/>
                  </a:lnTo>
                  <a:cubicBezTo>
                    <a:pt x="3395" y="3272"/>
                    <a:pt x="3271" y="3395"/>
                    <a:pt x="3117" y="3395"/>
                  </a:cubicBezTo>
                  <a:lnTo>
                    <a:pt x="833" y="3395"/>
                  </a:lnTo>
                  <a:cubicBezTo>
                    <a:pt x="679" y="3395"/>
                    <a:pt x="556" y="3272"/>
                    <a:pt x="556" y="3118"/>
                  </a:cubicBezTo>
                  <a:lnTo>
                    <a:pt x="556" y="865"/>
                  </a:lnTo>
                  <a:cubicBezTo>
                    <a:pt x="556" y="710"/>
                    <a:pt x="679" y="556"/>
                    <a:pt x="833" y="556"/>
                  </a:cubicBezTo>
                  <a:close/>
                  <a:moveTo>
                    <a:pt x="833" y="1"/>
                  </a:moveTo>
                  <a:cubicBezTo>
                    <a:pt x="370" y="1"/>
                    <a:pt x="0" y="371"/>
                    <a:pt x="0" y="865"/>
                  </a:cubicBezTo>
                  <a:lnTo>
                    <a:pt x="0" y="3118"/>
                  </a:lnTo>
                  <a:cubicBezTo>
                    <a:pt x="0" y="3581"/>
                    <a:pt x="370" y="3982"/>
                    <a:pt x="833" y="3982"/>
                  </a:cubicBezTo>
                  <a:lnTo>
                    <a:pt x="3117" y="3982"/>
                  </a:lnTo>
                  <a:cubicBezTo>
                    <a:pt x="3580" y="3982"/>
                    <a:pt x="3950" y="3581"/>
                    <a:pt x="3950" y="3118"/>
                  </a:cubicBezTo>
                  <a:lnTo>
                    <a:pt x="3950" y="865"/>
                  </a:lnTo>
                  <a:cubicBezTo>
                    <a:pt x="3950" y="371"/>
                    <a:pt x="3580" y="1"/>
                    <a:pt x="311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72" name="Google Shape;13672;p26"/>
            <p:cNvSpPr/>
            <p:nvPr/>
          </p:nvSpPr>
          <p:spPr>
            <a:xfrm>
              <a:off x="3511100" y="2617675"/>
              <a:ext cx="98775" cy="99575"/>
            </a:xfrm>
            <a:custGeom>
              <a:avLst/>
              <a:gdLst/>
              <a:ahLst/>
              <a:cxnLst/>
              <a:rect l="l" t="t" r="r" b="b"/>
              <a:pathLst>
                <a:path w="3951" h="3983" extrusionOk="0">
                  <a:moveTo>
                    <a:pt x="3117" y="556"/>
                  </a:moveTo>
                  <a:cubicBezTo>
                    <a:pt x="3271" y="556"/>
                    <a:pt x="3395" y="711"/>
                    <a:pt x="3395" y="865"/>
                  </a:cubicBezTo>
                  <a:lnTo>
                    <a:pt x="3395" y="3118"/>
                  </a:lnTo>
                  <a:cubicBezTo>
                    <a:pt x="3395" y="3272"/>
                    <a:pt x="3271" y="3396"/>
                    <a:pt x="3117" y="3396"/>
                  </a:cubicBezTo>
                  <a:lnTo>
                    <a:pt x="833" y="3396"/>
                  </a:lnTo>
                  <a:cubicBezTo>
                    <a:pt x="679" y="3396"/>
                    <a:pt x="556" y="3272"/>
                    <a:pt x="556" y="3118"/>
                  </a:cubicBezTo>
                  <a:lnTo>
                    <a:pt x="556" y="865"/>
                  </a:lnTo>
                  <a:cubicBezTo>
                    <a:pt x="556" y="711"/>
                    <a:pt x="679" y="556"/>
                    <a:pt x="833" y="556"/>
                  </a:cubicBezTo>
                  <a:close/>
                  <a:moveTo>
                    <a:pt x="833" y="1"/>
                  </a:moveTo>
                  <a:cubicBezTo>
                    <a:pt x="370" y="1"/>
                    <a:pt x="0" y="371"/>
                    <a:pt x="0" y="865"/>
                  </a:cubicBezTo>
                  <a:lnTo>
                    <a:pt x="0" y="3118"/>
                  </a:lnTo>
                  <a:cubicBezTo>
                    <a:pt x="0" y="3581"/>
                    <a:pt x="370" y="3982"/>
                    <a:pt x="833" y="3982"/>
                  </a:cubicBezTo>
                  <a:lnTo>
                    <a:pt x="3117" y="3982"/>
                  </a:lnTo>
                  <a:cubicBezTo>
                    <a:pt x="3580" y="3982"/>
                    <a:pt x="3950" y="3581"/>
                    <a:pt x="3950" y="3118"/>
                  </a:cubicBezTo>
                  <a:lnTo>
                    <a:pt x="3950" y="865"/>
                  </a:lnTo>
                  <a:cubicBezTo>
                    <a:pt x="3950" y="371"/>
                    <a:pt x="3580" y="1"/>
                    <a:pt x="311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73" name="Google Shape;13673;p26"/>
            <p:cNvSpPr/>
            <p:nvPr/>
          </p:nvSpPr>
          <p:spPr>
            <a:xfrm>
              <a:off x="3247225" y="2617675"/>
              <a:ext cx="98775" cy="99575"/>
            </a:xfrm>
            <a:custGeom>
              <a:avLst/>
              <a:gdLst/>
              <a:ahLst/>
              <a:cxnLst/>
              <a:rect l="l" t="t" r="r" b="b"/>
              <a:pathLst>
                <a:path w="3951" h="3983" extrusionOk="0">
                  <a:moveTo>
                    <a:pt x="3117" y="556"/>
                  </a:moveTo>
                  <a:cubicBezTo>
                    <a:pt x="3272" y="556"/>
                    <a:pt x="3395" y="711"/>
                    <a:pt x="3395" y="865"/>
                  </a:cubicBezTo>
                  <a:lnTo>
                    <a:pt x="3395" y="3118"/>
                  </a:lnTo>
                  <a:cubicBezTo>
                    <a:pt x="3395" y="3272"/>
                    <a:pt x="3272" y="3396"/>
                    <a:pt x="3117" y="3396"/>
                  </a:cubicBezTo>
                  <a:lnTo>
                    <a:pt x="864" y="3396"/>
                  </a:lnTo>
                  <a:cubicBezTo>
                    <a:pt x="710" y="3396"/>
                    <a:pt x="587" y="3272"/>
                    <a:pt x="587" y="3118"/>
                  </a:cubicBezTo>
                  <a:lnTo>
                    <a:pt x="587" y="865"/>
                  </a:lnTo>
                  <a:cubicBezTo>
                    <a:pt x="556" y="711"/>
                    <a:pt x="710" y="556"/>
                    <a:pt x="864" y="556"/>
                  </a:cubicBezTo>
                  <a:close/>
                  <a:moveTo>
                    <a:pt x="834" y="1"/>
                  </a:moveTo>
                  <a:cubicBezTo>
                    <a:pt x="371" y="1"/>
                    <a:pt x="0" y="371"/>
                    <a:pt x="0" y="865"/>
                  </a:cubicBezTo>
                  <a:lnTo>
                    <a:pt x="0" y="3118"/>
                  </a:lnTo>
                  <a:cubicBezTo>
                    <a:pt x="0" y="3581"/>
                    <a:pt x="371" y="3982"/>
                    <a:pt x="834" y="3982"/>
                  </a:cubicBezTo>
                  <a:lnTo>
                    <a:pt x="3117" y="3982"/>
                  </a:lnTo>
                  <a:cubicBezTo>
                    <a:pt x="3580" y="3982"/>
                    <a:pt x="3951" y="3581"/>
                    <a:pt x="3951" y="3118"/>
                  </a:cubicBezTo>
                  <a:lnTo>
                    <a:pt x="3951" y="865"/>
                  </a:lnTo>
                  <a:cubicBezTo>
                    <a:pt x="3951" y="371"/>
                    <a:pt x="3580" y="1"/>
                    <a:pt x="311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74" name="Google Shape;13674;p26"/>
            <p:cNvSpPr/>
            <p:nvPr/>
          </p:nvSpPr>
          <p:spPr>
            <a:xfrm>
              <a:off x="3247225" y="2749625"/>
              <a:ext cx="98775" cy="99550"/>
            </a:xfrm>
            <a:custGeom>
              <a:avLst/>
              <a:gdLst/>
              <a:ahLst/>
              <a:cxnLst/>
              <a:rect l="l" t="t" r="r" b="b"/>
              <a:pathLst>
                <a:path w="3951" h="3982" extrusionOk="0">
                  <a:moveTo>
                    <a:pt x="3157" y="583"/>
                  </a:moveTo>
                  <a:cubicBezTo>
                    <a:pt x="3292" y="583"/>
                    <a:pt x="3395" y="724"/>
                    <a:pt x="3395" y="864"/>
                  </a:cubicBezTo>
                  <a:lnTo>
                    <a:pt x="3395" y="3117"/>
                  </a:lnTo>
                  <a:cubicBezTo>
                    <a:pt x="3395" y="3272"/>
                    <a:pt x="3272" y="3395"/>
                    <a:pt x="3117" y="3426"/>
                  </a:cubicBezTo>
                  <a:lnTo>
                    <a:pt x="834" y="3426"/>
                  </a:lnTo>
                  <a:cubicBezTo>
                    <a:pt x="679" y="3395"/>
                    <a:pt x="556" y="3272"/>
                    <a:pt x="556" y="3117"/>
                  </a:cubicBezTo>
                  <a:lnTo>
                    <a:pt x="556" y="864"/>
                  </a:lnTo>
                  <a:cubicBezTo>
                    <a:pt x="556" y="710"/>
                    <a:pt x="679" y="587"/>
                    <a:pt x="834" y="587"/>
                  </a:cubicBezTo>
                  <a:lnTo>
                    <a:pt x="3117" y="587"/>
                  </a:lnTo>
                  <a:cubicBezTo>
                    <a:pt x="3131" y="584"/>
                    <a:pt x="3144" y="583"/>
                    <a:pt x="3157" y="583"/>
                  </a:cubicBezTo>
                  <a:close/>
                  <a:moveTo>
                    <a:pt x="834" y="0"/>
                  </a:moveTo>
                  <a:cubicBezTo>
                    <a:pt x="371" y="0"/>
                    <a:pt x="0" y="371"/>
                    <a:pt x="0" y="864"/>
                  </a:cubicBezTo>
                  <a:lnTo>
                    <a:pt x="0" y="3117"/>
                  </a:lnTo>
                  <a:cubicBezTo>
                    <a:pt x="0" y="3611"/>
                    <a:pt x="371" y="3981"/>
                    <a:pt x="834" y="3981"/>
                  </a:cubicBezTo>
                  <a:lnTo>
                    <a:pt x="3117" y="3981"/>
                  </a:lnTo>
                  <a:cubicBezTo>
                    <a:pt x="3580" y="3981"/>
                    <a:pt x="3951" y="3580"/>
                    <a:pt x="3951" y="3117"/>
                  </a:cubicBezTo>
                  <a:lnTo>
                    <a:pt x="3951" y="864"/>
                  </a:lnTo>
                  <a:cubicBezTo>
                    <a:pt x="3951" y="371"/>
                    <a:pt x="3580" y="0"/>
                    <a:pt x="311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75" name="Google Shape;13675;p26"/>
            <p:cNvSpPr/>
            <p:nvPr/>
          </p:nvSpPr>
          <p:spPr>
            <a:xfrm>
              <a:off x="3379150" y="2749625"/>
              <a:ext cx="98800" cy="99550"/>
            </a:xfrm>
            <a:custGeom>
              <a:avLst/>
              <a:gdLst/>
              <a:ahLst/>
              <a:cxnLst/>
              <a:rect l="l" t="t" r="r" b="b"/>
              <a:pathLst>
                <a:path w="3952" h="3982" extrusionOk="0">
                  <a:moveTo>
                    <a:pt x="3157" y="583"/>
                  </a:moveTo>
                  <a:cubicBezTo>
                    <a:pt x="3293" y="583"/>
                    <a:pt x="3396" y="724"/>
                    <a:pt x="3396" y="864"/>
                  </a:cubicBezTo>
                  <a:lnTo>
                    <a:pt x="3396" y="3117"/>
                  </a:lnTo>
                  <a:cubicBezTo>
                    <a:pt x="3396" y="3272"/>
                    <a:pt x="3272" y="3426"/>
                    <a:pt x="3118" y="3426"/>
                  </a:cubicBezTo>
                  <a:lnTo>
                    <a:pt x="834" y="3426"/>
                  </a:lnTo>
                  <a:cubicBezTo>
                    <a:pt x="680" y="3395"/>
                    <a:pt x="556" y="3272"/>
                    <a:pt x="556" y="3117"/>
                  </a:cubicBezTo>
                  <a:lnTo>
                    <a:pt x="556" y="864"/>
                  </a:lnTo>
                  <a:cubicBezTo>
                    <a:pt x="556" y="710"/>
                    <a:pt x="680" y="587"/>
                    <a:pt x="834" y="587"/>
                  </a:cubicBezTo>
                  <a:lnTo>
                    <a:pt x="3118" y="587"/>
                  </a:lnTo>
                  <a:cubicBezTo>
                    <a:pt x="3131" y="584"/>
                    <a:pt x="3144" y="583"/>
                    <a:pt x="3157" y="583"/>
                  </a:cubicBezTo>
                  <a:close/>
                  <a:moveTo>
                    <a:pt x="834" y="0"/>
                  </a:moveTo>
                  <a:cubicBezTo>
                    <a:pt x="371" y="0"/>
                    <a:pt x="1" y="371"/>
                    <a:pt x="1" y="864"/>
                  </a:cubicBezTo>
                  <a:lnTo>
                    <a:pt x="1" y="3117"/>
                  </a:lnTo>
                  <a:cubicBezTo>
                    <a:pt x="1" y="3580"/>
                    <a:pt x="371" y="3981"/>
                    <a:pt x="834" y="3981"/>
                  </a:cubicBezTo>
                  <a:lnTo>
                    <a:pt x="3118" y="3981"/>
                  </a:lnTo>
                  <a:cubicBezTo>
                    <a:pt x="3581" y="3981"/>
                    <a:pt x="3951" y="3611"/>
                    <a:pt x="3951" y="3117"/>
                  </a:cubicBezTo>
                  <a:lnTo>
                    <a:pt x="3951" y="864"/>
                  </a:lnTo>
                  <a:cubicBezTo>
                    <a:pt x="3951" y="371"/>
                    <a:pt x="3581" y="0"/>
                    <a:pt x="311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76" name="Google Shape;13676;p26"/>
            <p:cNvSpPr/>
            <p:nvPr/>
          </p:nvSpPr>
          <p:spPr>
            <a:xfrm>
              <a:off x="3511100" y="2749625"/>
              <a:ext cx="98775" cy="99550"/>
            </a:xfrm>
            <a:custGeom>
              <a:avLst/>
              <a:gdLst/>
              <a:ahLst/>
              <a:cxnLst/>
              <a:rect l="l" t="t" r="r" b="b"/>
              <a:pathLst>
                <a:path w="3951" h="3982" extrusionOk="0">
                  <a:moveTo>
                    <a:pt x="3157" y="583"/>
                  </a:moveTo>
                  <a:cubicBezTo>
                    <a:pt x="3292" y="583"/>
                    <a:pt x="3395" y="724"/>
                    <a:pt x="3395" y="864"/>
                  </a:cubicBezTo>
                  <a:lnTo>
                    <a:pt x="3395" y="3117"/>
                  </a:lnTo>
                  <a:cubicBezTo>
                    <a:pt x="3395" y="3272"/>
                    <a:pt x="3271" y="3426"/>
                    <a:pt x="3117" y="3426"/>
                  </a:cubicBezTo>
                  <a:lnTo>
                    <a:pt x="833" y="3426"/>
                  </a:lnTo>
                  <a:cubicBezTo>
                    <a:pt x="679" y="3426"/>
                    <a:pt x="556" y="3272"/>
                    <a:pt x="556" y="3117"/>
                  </a:cubicBezTo>
                  <a:lnTo>
                    <a:pt x="556" y="864"/>
                  </a:lnTo>
                  <a:cubicBezTo>
                    <a:pt x="556" y="724"/>
                    <a:pt x="658" y="583"/>
                    <a:pt x="794" y="583"/>
                  </a:cubicBezTo>
                  <a:cubicBezTo>
                    <a:pt x="807" y="583"/>
                    <a:pt x="820" y="584"/>
                    <a:pt x="833" y="587"/>
                  </a:cubicBezTo>
                  <a:lnTo>
                    <a:pt x="3117" y="587"/>
                  </a:lnTo>
                  <a:cubicBezTo>
                    <a:pt x="3131" y="584"/>
                    <a:pt x="3144" y="583"/>
                    <a:pt x="3157" y="583"/>
                  </a:cubicBezTo>
                  <a:close/>
                  <a:moveTo>
                    <a:pt x="833" y="0"/>
                  </a:moveTo>
                  <a:cubicBezTo>
                    <a:pt x="370" y="0"/>
                    <a:pt x="0" y="371"/>
                    <a:pt x="0" y="864"/>
                  </a:cubicBezTo>
                  <a:lnTo>
                    <a:pt x="0" y="3117"/>
                  </a:lnTo>
                  <a:cubicBezTo>
                    <a:pt x="0" y="3611"/>
                    <a:pt x="370" y="3981"/>
                    <a:pt x="833" y="3981"/>
                  </a:cubicBezTo>
                  <a:lnTo>
                    <a:pt x="3117" y="3981"/>
                  </a:lnTo>
                  <a:cubicBezTo>
                    <a:pt x="3580" y="3981"/>
                    <a:pt x="3950" y="3611"/>
                    <a:pt x="3950" y="3117"/>
                  </a:cubicBezTo>
                  <a:lnTo>
                    <a:pt x="3950" y="864"/>
                  </a:lnTo>
                  <a:cubicBezTo>
                    <a:pt x="3950" y="371"/>
                    <a:pt x="3580" y="0"/>
                    <a:pt x="311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77" name="Google Shape;13677;p26"/>
            <p:cNvSpPr/>
            <p:nvPr/>
          </p:nvSpPr>
          <p:spPr>
            <a:xfrm>
              <a:off x="3419600" y="2702800"/>
              <a:ext cx="16675" cy="13900"/>
            </a:xfrm>
            <a:custGeom>
              <a:avLst/>
              <a:gdLst/>
              <a:ahLst/>
              <a:cxnLst/>
              <a:rect l="l" t="t" r="r" b="b"/>
              <a:pathLst>
                <a:path w="667" h="556" extrusionOk="0">
                  <a:moveTo>
                    <a:pt x="364" y="1"/>
                  </a:moveTo>
                  <a:cubicBezTo>
                    <a:pt x="266" y="1"/>
                    <a:pt x="167" y="48"/>
                    <a:pt x="111" y="145"/>
                  </a:cubicBezTo>
                  <a:cubicBezTo>
                    <a:pt x="1" y="338"/>
                    <a:pt x="137" y="556"/>
                    <a:pt x="343" y="556"/>
                  </a:cubicBezTo>
                  <a:cubicBezTo>
                    <a:pt x="368" y="556"/>
                    <a:pt x="393" y="553"/>
                    <a:pt x="420" y="546"/>
                  </a:cubicBezTo>
                  <a:cubicBezTo>
                    <a:pt x="574" y="515"/>
                    <a:pt x="666" y="361"/>
                    <a:pt x="636" y="207"/>
                  </a:cubicBezTo>
                  <a:cubicBezTo>
                    <a:pt x="602" y="71"/>
                    <a:pt x="484" y="1"/>
                    <a:pt x="36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78" name="Google Shape;13678;p26"/>
            <p:cNvSpPr/>
            <p:nvPr/>
          </p:nvSpPr>
          <p:spPr>
            <a:xfrm>
              <a:off x="3379150" y="2617675"/>
              <a:ext cx="98800" cy="99050"/>
            </a:xfrm>
            <a:custGeom>
              <a:avLst/>
              <a:gdLst/>
              <a:ahLst/>
              <a:cxnLst/>
              <a:rect l="l" t="t" r="r" b="b"/>
              <a:pathLst>
                <a:path w="3952" h="3962" extrusionOk="0">
                  <a:moveTo>
                    <a:pt x="834" y="1"/>
                  </a:moveTo>
                  <a:cubicBezTo>
                    <a:pt x="371" y="1"/>
                    <a:pt x="1" y="371"/>
                    <a:pt x="1" y="865"/>
                  </a:cubicBezTo>
                  <a:lnTo>
                    <a:pt x="1" y="3118"/>
                  </a:lnTo>
                  <a:cubicBezTo>
                    <a:pt x="1" y="3519"/>
                    <a:pt x="248" y="3859"/>
                    <a:pt x="618" y="3951"/>
                  </a:cubicBezTo>
                  <a:lnTo>
                    <a:pt x="711" y="3951"/>
                  </a:lnTo>
                  <a:cubicBezTo>
                    <a:pt x="1019" y="3920"/>
                    <a:pt x="1081" y="3488"/>
                    <a:pt x="772" y="3396"/>
                  </a:cubicBezTo>
                  <a:cubicBezTo>
                    <a:pt x="649" y="3365"/>
                    <a:pt x="556" y="3241"/>
                    <a:pt x="556" y="3118"/>
                  </a:cubicBezTo>
                  <a:lnTo>
                    <a:pt x="556" y="865"/>
                  </a:lnTo>
                  <a:cubicBezTo>
                    <a:pt x="556" y="711"/>
                    <a:pt x="680" y="556"/>
                    <a:pt x="834" y="556"/>
                  </a:cubicBezTo>
                  <a:lnTo>
                    <a:pt x="3118" y="556"/>
                  </a:lnTo>
                  <a:cubicBezTo>
                    <a:pt x="3272" y="556"/>
                    <a:pt x="3396" y="711"/>
                    <a:pt x="3396" y="865"/>
                  </a:cubicBezTo>
                  <a:lnTo>
                    <a:pt x="3396" y="3118"/>
                  </a:lnTo>
                  <a:cubicBezTo>
                    <a:pt x="3396" y="3241"/>
                    <a:pt x="3303" y="3365"/>
                    <a:pt x="3179" y="3396"/>
                  </a:cubicBezTo>
                  <a:cubicBezTo>
                    <a:pt x="2837" y="3481"/>
                    <a:pt x="2943" y="3962"/>
                    <a:pt x="3253" y="3962"/>
                  </a:cubicBezTo>
                  <a:cubicBezTo>
                    <a:pt x="3278" y="3962"/>
                    <a:pt x="3305" y="3958"/>
                    <a:pt x="3334" y="3951"/>
                  </a:cubicBezTo>
                  <a:cubicBezTo>
                    <a:pt x="3704" y="3859"/>
                    <a:pt x="3951" y="3519"/>
                    <a:pt x="3951" y="3118"/>
                  </a:cubicBezTo>
                  <a:lnTo>
                    <a:pt x="3951" y="865"/>
                  </a:lnTo>
                  <a:cubicBezTo>
                    <a:pt x="3951" y="371"/>
                    <a:pt x="3581" y="1"/>
                    <a:pt x="311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679" name="Google Shape;13679;p26"/>
          <p:cNvGrpSpPr/>
          <p:nvPr/>
        </p:nvGrpSpPr>
        <p:grpSpPr>
          <a:xfrm>
            <a:off x="2287085" y="3105542"/>
            <a:ext cx="484567" cy="484567"/>
            <a:chOff x="2492650" y="2485750"/>
            <a:chExt cx="363425" cy="363425"/>
          </a:xfrm>
        </p:grpSpPr>
        <p:sp>
          <p:nvSpPr>
            <p:cNvPr id="13680" name="Google Shape;13680;p26"/>
            <p:cNvSpPr/>
            <p:nvPr/>
          </p:nvSpPr>
          <p:spPr>
            <a:xfrm>
              <a:off x="2539725" y="2575250"/>
              <a:ext cx="121150" cy="114600"/>
            </a:xfrm>
            <a:custGeom>
              <a:avLst/>
              <a:gdLst/>
              <a:ahLst/>
              <a:cxnLst/>
              <a:rect l="l" t="t" r="r" b="b"/>
              <a:pathLst>
                <a:path w="4846" h="4584" extrusionOk="0">
                  <a:moveTo>
                    <a:pt x="2407" y="926"/>
                  </a:moveTo>
                  <a:lnTo>
                    <a:pt x="2778" y="1729"/>
                  </a:lnTo>
                  <a:cubicBezTo>
                    <a:pt x="2808" y="1821"/>
                    <a:pt x="2901" y="1883"/>
                    <a:pt x="2994" y="1883"/>
                  </a:cubicBezTo>
                  <a:lnTo>
                    <a:pt x="3889" y="2007"/>
                  </a:lnTo>
                  <a:lnTo>
                    <a:pt x="3240" y="2655"/>
                  </a:lnTo>
                  <a:cubicBezTo>
                    <a:pt x="3179" y="2716"/>
                    <a:pt x="3148" y="2809"/>
                    <a:pt x="3179" y="2902"/>
                  </a:cubicBezTo>
                  <a:lnTo>
                    <a:pt x="3333" y="3797"/>
                  </a:lnTo>
                  <a:lnTo>
                    <a:pt x="2500" y="3364"/>
                  </a:lnTo>
                  <a:cubicBezTo>
                    <a:pt x="2469" y="3364"/>
                    <a:pt x="2438" y="3334"/>
                    <a:pt x="2376" y="3334"/>
                  </a:cubicBezTo>
                  <a:cubicBezTo>
                    <a:pt x="2346" y="3334"/>
                    <a:pt x="2284" y="3364"/>
                    <a:pt x="2253" y="3364"/>
                  </a:cubicBezTo>
                  <a:lnTo>
                    <a:pt x="1481" y="3797"/>
                  </a:lnTo>
                  <a:lnTo>
                    <a:pt x="1636" y="2902"/>
                  </a:lnTo>
                  <a:cubicBezTo>
                    <a:pt x="1667" y="2809"/>
                    <a:pt x="1636" y="2716"/>
                    <a:pt x="1543" y="2655"/>
                  </a:cubicBezTo>
                  <a:lnTo>
                    <a:pt x="895" y="2007"/>
                  </a:lnTo>
                  <a:lnTo>
                    <a:pt x="1790" y="1883"/>
                  </a:lnTo>
                  <a:cubicBezTo>
                    <a:pt x="1883" y="1883"/>
                    <a:pt x="1975" y="1821"/>
                    <a:pt x="2006" y="1729"/>
                  </a:cubicBezTo>
                  <a:lnTo>
                    <a:pt x="2407" y="926"/>
                  </a:lnTo>
                  <a:close/>
                  <a:moveTo>
                    <a:pt x="2407" y="1"/>
                  </a:moveTo>
                  <a:cubicBezTo>
                    <a:pt x="2315" y="1"/>
                    <a:pt x="2191" y="62"/>
                    <a:pt x="2160" y="155"/>
                  </a:cubicBezTo>
                  <a:lnTo>
                    <a:pt x="1574" y="1358"/>
                  </a:lnTo>
                  <a:lnTo>
                    <a:pt x="247" y="1544"/>
                  </a:lnTo>
                  <a:cubicBezTo>
                    <a:pt x="154" y="1544"/>
                    <a:pt x="62" y="1636"/>
                    <a:pt x="31" y="1729"/>
                  </a:cubicBezTo>
                  <a:cubicBezTo>
                    <a:pt x="0" y="1821"/>
                    <a:pt x="0" y="1945"/>
                    <a:pt x="93" y="2037"/>
                  </a:cubicBezTo>
                  <a:lnTo>
                    <a:pt x="1049" y="2963"/>
                  </a:lnTo>
                  <a:lnTo>
                    <a:pt x="833" y="4259"/>
                  </a:lnTo>
                  <a:cubicBezTo>
                    <a:pt x="802" y="4383"/>
                    <a:pt x="833" y="4475"/>
                    <a:pt x="926" y="4537"/>
                  </a:cubicBezTo>
                  <a:cubicBezTo>
                    <a:pt x="972" y="4568"/>
                    <a:pt x="1026" y="4583"/>
                    <a:pt x="1080" y="4583"/>
                  </a:cubicBezTo>
                  <a:cubicBezTo>
                    <a:pt x="1134" y="4583"/>
                    <a:pt x="1188" y="4568"/>
                    <a:pt x="1234" y="4537"/>
                  </a:cubicBezTo>
                  <a:lnTo>
                    <a:pt x="2407" y="3920"/>
                  </a:lnTo>
                  <a:lnTo>
                    <a:pt x="3580" y="4537"/>
                  </a:lnTo>
                  <a:cubicBezTo>
                    <a:pt x="3626" y="4568"/>
                    <a:pt x="3680" y="4583"/>
                    <a:pt x="3734" y="4583"/>
                  </a:cubicBezTo>
                  <a:cubicBezTo>
                    <a:pt x="3788" y="4583"/>
                    <a:pt x="3842" y="4568"/>
                    <a:pt x="3889" y="4537"/>
                  </a:cubicBezTo>
                  <a:cubicBezTo>
                    <a:pt x="3981" y="4475"/>
                    <a:pt x="4012" y="4383"/>
                    <a:pt x="4012" y="4259"/>
                  </a:cubicBezTo>
                  <a:lnTo>
                    <a:pt x="3765" y="2963"/>
                  </a:lnTo>
                  <a:lnTo>
                    <a:pt x="4722" y="2037"/>
                  </a:lnTo>
                  <a:cubicBezTo>
                    <a:pt x="4814" y="1945"/>
                    <a:pt x="4845" y="1821"/>
                    <a:pt x="4814" y="1729"/>
                  </a:cubicBezTo>
                  <a:cubicBezTo>
                    <a:pt x="4753" y="1636"/>
                    <a:pt x="4691" y="1544"/>
                    <a:pt x="4568" y="1544"/>
                  </a:cubicBezTo>
                  <a:lnTo>
                    <a:pt x="3240" y="1358"/>
                  </a:lnTo>
                  <a:lnTo>
                    <a:pt x="2654" y="155"/>
                  </a:lnTo>
                  <a:cubicBezTo>
                    <a:pt x="2623" y="62"/>
                    <a:pt x="2531" y="1"/>
                    <a:pt x="240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81" name="Google Shape;13681;p26"/>
            <p:cNvSpPr/>
            <p:nvPr/>
          </p:nvSpPr>
          <p:spPr>
            <a:xfrm>
              <a:off x="2687850" y="2575250"/>
              <a:ext cx="121150" cy="114600"/>
            </a:xfrm>
            <a:custGeom>
              <a:avLst/>
              <a:gdLst/>
              <a:ahLst/>
              <a:cxnLst/>
              <a:rect l="l" t="t" r="r" b="b"/>
              <a:pathLst>
                <a:path w="4846" h="4584" extrusionOk="0">
                  <a:moveTo>
                    <a:pt x="2408" y="926"/>
                  </a:moveTo>
                  <a:lnTo>
                    <a:pt x="2809" y="1729"/>
                  </a:lnTo>
                  <a:cubicBezTo>
                    <a:pt x="2840" y="1821"/>
                    <a:pt x="2932" y="1883"/>
                    <a:pt x="3025" y="1883"/>
                  </a:cubicBezTo>
                  <a:lnTo>
                    <a:pt x="3920" y="2007"/>
                  </a:lnTo>
                  <a:lnTo>
                    <a:pt x="3303" y="2655"/>
                  </a:lnTo>
                  <a:cubicBezTo>
                    <a:pt x="3210" y="2716"/>
                    <a:pt x="3179" y="2809"/>
                    <a:pt x="3210" y="2902"/>
                  </a:cubicBezTo>
                  <a:lnTo>
                    <a:pt x="3364" y="3797"/>
                  </a:lnTo>
                  <a:lnTo>
                    <a:pt x="2562" y="3364"/>
                  </a:lnTo>
                  <a:cubicBezTo>
                    <a:pt x="2531" y="3364"/>
                    <a:pt x="2469" y="3334"/>
                    <a:pt x="2439" y="3334"/>
                  </a:cubicBezTo>
                  <a:cubicBezTo>
                    <a:pt x="2377" y="3334"/>
                    <a:pt x="2346" y="3364"/>
                    <a:pt x="2284" y="3364"/>
                  </a:cubicBezTo>
                  <a:lnTo>
                    <a:pt x="1482" y="3797"/>
                  </a:lnTo>
                  <a:lnTo>
                    <a:pt x="1482" y="3797"/>
                  </a:lnTo>
                  <a:lnTo>
                    <a:pt x="1636" y="2902"/>
                  </a:lnTo>
                  <a:cubicBezTo>
                    <a:pt x="1667" y="2809"/>
                    <a:pt x="1636" y="2716"/>
                    <a:pt x="1574" y="2655"/>
                  </a:cubicBezTo>
                  <a:lnTo>
                    <a:pt x="926" y="2007"/>
                  </a:lnTo>
                  <a:lnTo>
                    <a:pt x="1821" y="1883"/>
                  </a:lnTo>
                  <a:cubicBezTo>
                    <a:pt x="1914" y="1883"/>
                    <a:pt x="1976" y="1821"/>
                    <a:pt x="2037" y="1729"/>
                  </a:cubicBezTo>
                  <a:lnTo>
                    <a:pt x="2408" y="926"/>
                  </a:lnTo>
                  <a:close/>
                  <a:moveTo>
                    <a:pt x="2439" y="1"/>
                  </a:moveTo>
                  <a:cubicBezTo>
                    <a:pt x="2315" y="1"/>
                    <a:pt x="2223" y="62"/>
                    <a:pt x="2161" y="155"/>
                  </a:cubicBezTo>
                  <a:lnTo>
                    <a:pt x="1574" y="1358"/>
                  </a:lnTo>
                  <a:lnTo>
                    <a:pt x="278" y="1544"/>
                  </a:lnTo>
                  <a:cubicBezTo>
                    <a:pt x="155" y="1544"/>
                    <a:pt x="62" y="1636"/>
                    <a:pt x="31" y="1729"/>
                  </a:cubicBezTo>
                  <a:cubicBezTo>
                    <a:pt x="0" y="1821"/>
                    <a:pt x="31" y="1945"/>
                    <a:pt x="124" y="2037"/>
                  </a:cubicBezTo>
                  <a:lnTo>
                    <a:pt x="1081" y="2963"/>
                  </a:lnTo>
                  <a:lnTo>
                    <a:pt x="834" y="4259"/>
                  </a:lnTo>
                  <a:cubicBezTo>
                    <a:pt x="834" y="4383"/>
                    <a:pt x="865" y="4475"/>
                    <a:pt x="957" y="4537"/>
                  </a:cubicBezTo>
                  <a:cubicBezTo>
                    <a:pt x="1003" y="4568"/>
                    <a:pt x="1057" y="4583"/>
                    <a:pt x="1112" y="4583"/>
                  </a:cubicBezTo>
                  <a:cubicBezTo>
                    <a:pt x="1166" y="4583"/>
                    <a:pt x="1220" y="4568"/>
                    <a:pt x="1266" y="4537"/>
                  </a:cubicBezTo>
                  <a:lnTo>
                    <a:pt x="2408" y="3920"/>
                  </a:lnTo>
                  <a:lnTo>
                    <a:pt x="3580" y="4537"/>
                  </a:lnTo>
                  <a:cubicBezTo>
                    <a:pt x="3627" y="4568"/>
                    <a:pt x="3681" y="4583"/>
                    <a:pt x="3735" y="4583"/>
                  </a:cubicBezTo>
                  <a:cubicBezTo>
                    <a:pt x="3789" y="4583"/>
                    <a:pt x="3843" y="4568"/>
                    <a:pt x="3889" y="4537"/>
                  </a:cubicBezTo>
                  <a:cubicBezTo>
                    <a:pt x="3982" y="4475"/>
                    <a:pt x="4013" y="4383"/>
                    <a:pt x="4013" y="4259"/>
                  </a:cubicBezTo>
                  <a:lnTo>
                    <a:pt x="3766" y="2963"/>
                  </a:lnTo>
                  <a:lnTo>
                    <a:pt x="4722" y="2037"/>
                  </a:lnTo>
                  <a:cubicBezTo>
                    <a:pt x="4815" y="1945"/>
                    <a:pt x="4846" y="1821"/>
                    <a:pt x="4815" y="1729"/>
                  </a:cubicBezTo>
                  <a:lnTo>
                    <a:pt x="4846" y="1729"/>
                  </a:lnTo>
                  <a:cubicBezTo>
                    <a:pt x="4815" y="1636"/>
                    <a:pt x="4722" y="1544"/>
                    <a:pt x="4599" y="1544"/>
                  </a:cubicBezTo>
                  <a:lnTo>
                    <a:pt x="3272" y="1358"/>
                  </a:lnTo>
                  <a:lnTo>
                    <a:pt x="2685" y="155"/>
                  </a:lnTo>
                  <a:cubicBezTo>
                    <a:pt x="2624" y="62"/>
                    <a:pt x="2531" y="1"/>
                    <a:pt x="243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82" name="Google Shape;13682;p26"/>
            <p:cNvSpPr/>
            <p:nvPr/>
          </p:nvSpPr>
          <p:spPr>
            <a:xfrm>
              <a:off x="2613775" y="2681525"/>
              <a:ext cx="121175" cy="115250"/>
            </a:xfrm>
            <a:custGeom>
              <a:avLst/>
              <a:gdLst/>
              <a:ahLst/>
              <a:cxnLst/>
              <a:rect l="l" t="t" r="r" b="b"/>
              <a:pathLst>
                <a:path w="4847" h="4610" extrusionOk="0">
                  <a:moveTo>
                    <a:pt x="2408" y="934"/>
                  </a:moveTo>
                  <a:lnTo>
                    <a:pt x="2809" y="1737"/>
                  </a:lnTo>
                  <a:cubicBezTo>
                    <a:pt x="2840" y="1829"/>
                    <a:pt x="2933" y="1891"/>
                    <a:pt x="3025" y="1891"/>
                  </a:cubicBezTo>
                  <a:lnTo>
                    <a:pt x="3920" y="2014"/>
                  </a:lnTo>
                  <a:lnTo>
                    <a:pt x="3272" y="2663"/>
                  </a:lnTo>
                  <a:cubicBezTo>
                    <a:pt x="3180" y="2724"/>
                    <a:pt x="3149" y="2817"/>
                    <a:pt x="3180" y="2909"/>
                  </a:cubicBezTo>
                  <a:lnTo>
                    <a:pt x="3334" y="3804"/>
                  </a:lnTo>
                  <a:lnTo>
                    <a:pt x="2531" y="3372"/>
                  </a:lnTo>
                  <a:cubicBezTo>
                    <a:pt x="2501" y="3372"/>
                    <a:pt x="2439" y="3342"/>
                    <a:pt x="2408" y="3342"/>
                  </a:cubicBezTo>
                  <a:cubicBezTo>
                    <a:pt x="2346" y="3342"/>
                    <a:pt x="2315" y="3372"/>
                    <a:pt x="2254" y="3372"/>
                  </a:cubicBezTo>
                  <a:lnTo>
                    <a:pt x="1451" y="3804"/>
                  </a:lnTo>
                  <a:lnTo>
                    <a:pt x="1606" y="2909"/>
                  </a:lnTo>
                  <a:cubicBezTo>
                    <a:pt x="1636" y="2817"/>
                    <a:pt x="1606" y="2724"/>
                    <a:pt x="1544" y="2663"/>
                  </a:cubicBezTo>
                  <a:lnTo>
                    <a:pt x="927" y="2014"/>
                  </a:lnTo>
                  <a:lnTo>
                    <a:pt x="1822" y="1891"/>
                  </a:lnTo>
                  <a:cubicBezTo>
                    <a:pt x="1914" y="1891"/>
                    <a:pt x="1976" y="1829"/>
                    <a:pt x="2038" y="1737"/>
                  </a:cubicBezTo>
                  <a:lnTo>
                    <a:pt x="2408" y="934"/>
                  </a:lnTo>
                  <a:close/>
                  <a:moveTo>
                    <a:pt x="2423" y="1"/>
                  </a:moveTo>
                  <a:cubicBezTo>
                    <a:pt x="2323" y="1"/>
                    <a:pt x="2223" y="55"/>
                    <a:pt x="2161" y="163"/>
                  </a:cubicBezTo>
                  <a:lnTo>
                    <a:pt x="1575" y="1366"/>
                  </a:lnTo>
                  <a:lnTo>
                    <a:pt x="278" y="1552"/>
                  </a:lnTo>
                  <a:cubicBezTo>
                    <a:pt x="155" y="1582"/>
                    <a:pt x="62" y="1644"/>
                    <a:pt x="32" y="1768"/>
                  </a:cubicBezTo>
                  <a:cubicBezTo>
                    <a:pt x="1" y="1860"/>
                    <a:pt x="32" y="1953"/>
                    <a:pt x="124" y="2045"/>
                  </a:cubicBezTo>
                  <a:lnTo>
                    <a:pt x="1050" y="2971"/>
                  </a:lnTo>
                  <a:lnTo>
                    <a:pt x="834" y="4298"/>
                  </a:lnTo>
                  <a:cubicBezTo>
                    <a:pt x="803" y="4391"/>
                    <a:pt x="865" y="4483"/>
                    <a:pt x="957" y="4576"/>
                  </a:cubicBezTo>
                  <a:lnTo>
                    <a:pt x="957" y="4545"/>
                  </a:lnTo>
                  <a:cubicBezTo>
                    <a:pt x="1015" y="4583"/>
                    <a:pt x="1072" y="4610"/>
                    <a:pt x="1129" y="4610"/>
                  </a:cubicBezTo>
                  <a:cubicBezTo>
                    <a:pt x="1164" y="4610"/>
                    <a:pt x="1200" y="4600"/>
                    <a:pt x="1235" y="4576"/>
                  </a:cubicBezTo>
                  <a:lnTo>
                    <a:pt x="2439" y="3959"/>
                  </a:lnTo>
                  <a:lnTo>
                    <a:pt x="3612" y="4576"/>
                  </a:lnTo>
                  <a:cubicBezTo>
                    <a:pt x="3655" y="4594"/>
                    <a:pt x="3699" y="4603"/>
                    <a:pt x="3742" y="4603"/>
                  </a:cubicBezTo>
                  <a:cubicBezTo>
                    <a:pt x="3914" y="4603"/>
                    <a:pt x="4062" y="4465"/>
                    <a:pt x="4013" y="4267"/>
                  </a:cubicBezTo>
                  <a:lnTo>
                    <a:pt x="3797" y="2971"/>
                  </a:lnTo>
                  <a:lnTo>
                    <a:pt x="4753" y="2045"/>
                  </a:lnTo>
                  <a:cubicBezTo>
                    <a:pt x="4815" y="1953"/>
                    <a:pt x="4846" y="1829"/>
                    <a:pt x="4815" y="1737"/>
                  </a:cubicBezTo>
                  <a:cubicBezTo>
                    <a:pt x="4784" y="1644"/>
                    <a:pt x="4692" y="1552"/>
                    <a:pt x="4599" y="1552"/>
                  </a:cubicBezTo>
                  <a:lnTo>
                    <a:pt x="3272" y="1366"/>
                  </a:lnTo>
                  <a:lnTo>
                    <a:pt x="2686" y="163"/>
                  </a:lnTo>
                  <a:cubicBezTo>
                    <a:pt x="2624" y="55"/>
                    <a:pt x="2524" y="1"/>
                    <a:pt x="242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83" name="Google Shape;13683;p26"/>
            <p:cNvSpPr/>
            <p:nvPr/>
          </p:nvSpPr>
          <p:spPr>
            <a:xfrm>
              <a:off x="2667025" y="2834675"/>
              <a:ext cx="14675" cy="14500"/>
            </a:xfrm>
            <a:custGeom>
              <a:avLst/>
              <a:gdLst/>
              <a:ahLst/>
              <a:cxnLst/>
              <a:rect l="l" t="t" r="r" b="b"/>
              <a:pathLst>
                <a:path w="587" h="580" extrusionOk="0">
                  <a:moveTo>
                    <a:pt x="293" y="1"/>
                  </a:moveTo>
                  <a:cubicBezTo>
                    <a:pt x="147" y="1"/>
                    <a:pt x="0" y="101"/>
                    <a:pt x="0" y="302"/>
                  </a:cubicBezTo>
                  <a:cubicBezTo>
                    <a:pt x="0" y="487"/>
                    <a:pt x="147" y="579"/>
                    <a:pt x="293" y="579"/>
                  </a:cubicBezTo>
                  <a:cubicBezTo>
                    <a:pt x="440" y="579"/>
                    <a:pt x="587" y="487"/>
                    <a:pt x="587" y="302"/>
                  </a:cubicBezTo>
                  <a:cubicBezTo>
                    <a:pt x="587" y="101"/>
                    <a:pt x="440" y="1"/>
                    <a:pt x="29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84" name="Google Shape;13684;p26"/>
            <p:cNvSpPr/>
            <p:nvPr/>
          </p:nvSpPr>
          <p:spPr>
            <a:xfrm>
              <a:off x="2492650" y="2485750"/>
              <a:ext cx="363425" cy="363425"/>
            </a:xfrm>
            <a:custGeom>
              <a:avLst/>
              <a:gdLst/>
              <a:ahLst/>
              <a:cxnLst/>
              <a:rect l="l" t="t" r="r" b="b"/>
              <a:pathLst>
                <a:path w="14537" h="14537" extrusionOk="0">
                  <a:moveTo>
                    <a:pt x="11234" y="556"/>
                  </a:moveTo>
                  <a:lnTo>
                    <a:pt x="11234" y="1698"/>
                  </a:lnTo>
                  <a:lnTo>
                    <a:pt x="556" y="1698"/>
                  </a:lnTo>
                  <a:lnTo>
                    <a:pt x="556" y="865"/>
                  </a:lnTo>
                  <a:cubicBezTo>
                    <a:pt x="556" y="710"/>
                    <a:pt x="679" y="556"/>
                    <a:pt x="834" y="556"/>
                  </a:cubicBezTo>
                  <a:close/>
                  <a:moveTo>
                    <a:pt x="13672" y="556"/>
                  </a:moveTo>
                  <a:cubicBezTo>
                    <a:pt x="13827" y="556"/>
                    <a:pt x="13950" y="710"/>
                    <a:pt x="13950" y="865"/>
                  </a:cubicBezTo>
                  <a:lnTo>
                    <a:pt x="13950" y="1698"/>
                  </a:lnTo>
                  <a:lnTo>
                    <a:pt x="11790" y="1698"/>
                  </a:lnTo>
                  <a:lnTo>
                    <a:pt x="11790" y="556"/>
                  </a:lnTo>
                  <a:close/>
                  <a:moveTo>
                    <a:pt x="834" y="1"/>
                  </a:moveTo>
                  <a:cubicBezTo>
                    <a:pt x="371" y="1"/>
                    <a:pt x="0" y="371"/>
                    <a:pt x="0" y="865"/>
                  </a:cubicBezTo>
                  <a:lnTo>
                    <a:pt x="0" y="13672"/>
                  </a:lnTo>
                  <a:cubicBezTo>
                    <a:pt x="0" y="14135"/>
                    <a:pt x="371" y="14536"/>
                    <a:pt x="834" y="14536"/>
                  </a:cubicBezTo>
                  <a:lnTo>
                    <a:pt x="5988" y="14536"/>
                  </a:lnTo>
                  <a:cubicBezTo>
                    <a:pt x="6142" y="14536"/>
                    <a:pt x="6265" y="14413"/>
                    <a:pt x="6265" y="14259"/>
                  </a:cubicBezTo>
                  <a:cubicBezTo>
                    <a:pt x="6265" y="14118"/>
                    <a:pt x="6163" y="13977"/>
                    <a:pt x="6027" y="13977"/>
                  </a:cubicBezTo>
                  <a:cubicBezTo>
                    <a:pt x="6014" y="13977"/>
                    <a:pt x="6001" y="13978"/>
                    <a:pt x="5988" y="13981"/>
                  </a:cubicBezTo>
                  <a:lnTo>
                    <a:pt x="834" y="13981"/>
                  </a:lnTo>
                  <a:cubicBezTo>
                    <a:pt x="679" y="13950"/>
                    <a:pt x="556" y="13827"/>
                    <a:pt x="556" y="13672"/>
                  </a:cubicBezTo>
                  <a:lnTo>
                    <a:pt x="556" y="2284"/>
                  </a:lnTo>
                  <a:lnTo>
                    <a:pt x="13950" y="2284"/>
                  </a:lnTo>
                  <a:lnTo>
                    <a:pt x="13950" y="13672"/>
                  </a:lnTo>
                  <a:cubicBezTo>
                    <a:pt x="13950" y="13827"/>
                    <a:pt x="13827" y="13950"/>
                    <a:pt x="13672" y="13981"/>
                  </a:cubicBezTo>
                  <a:lnTo>
                    <a:pt x="8549" y="13981"/>
                  </a:lnTo>
                  <a:cubicBezTo>
                    <a:pt x="8536" y="13978"/>
                    <a:pt x="8523" y="13977"/>
                    <a:pt x="8510" y="13977"/>
                  </a:cubicBezTo>
                  <a:cubicBezTo>
                    <a:pt x="8374" y="13977"/>
                    <a:pt x="8271" y="14118"/>
                    <a:pt x="8271" y="14259"/>
                  </a:cubicBezTo>
                  <a:cubicBezTo>
                    <a:pt x="8271" y="14413"/>
                    <a:pt x="8395" y="14536"/>
                    <a:pt x="8549" y="14536"/>
                  </a:cubicBezTo>
                  <a:lnTo>
                    <a:pt x="13672" y="14536"/>
                  </a:lnTo>
                  <a:cubicBezTo>
                    <a:pt x="14135" y="14536"/>
                    <a:pt x="14536" y="14135"/>
                    <a:pt x="14536" y="13672"/>
                  </a:cubicBezTo>
                  <a:lnTo>
                    <a:pt x="14536" y="865"/>
                  </a:lnTo>
                  <a:cubicBezTo>
                    <a:pt x="14536" y="371"/>
                    <a:pt x="14135" y="1"/>
                    <a:pt x="1367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685" name="Google Shape;13685;p26"/>
          <p:cNvGrpSpPr/>
          <p:nvPr/>
        </p:nvGrpSpPr>
        <p:grpSpPr>
          <a:xfrm>
            <a:off x="1397784" y="3106059"/>
            <a:ext cx="495867" cy="483533"/>
            <a:chOff x="1734225" y="2485750"/>
            <a:chExt cx="371900" cy="362650"/>
          </a:xfrm>
        </p:grpSpPr>
        <p:sp>
          <p:nvSpPr>
            <p:cNvPr id="13686" name="Google Shape;13686;p26"/>
            <p:cNvSpPr/>
            <p:nvPr/>
          </p:nvSpPr>
          <p:spPr>
            <a:xfrm>
              <a:off x="1868475" y="2603450"/>
              <a:ext cx="82575" cy="71350"/>
            </a:xfrm>
            <a:custGeom>
              <a:avLst/>
              <a:gdLst/>
              <a:ahLst/>
              <a:cxnLst/>
              <a:rect l="l" t="t" r="r" b="b"/>
              <a:pathLst>
                <a:path w="3303" h="2854" extrusionOk="0">
                  <a:moveTo>
                    <a:pt x="1883" y="572"/>
                  </a:moveTo>
                  <a:cubicBezTo>
                    <a:pt x="2321" y="572"/>
                    <a:pt x="2747" y="911"/>
                    <a:pt x="2747" y="1434"/>
                  </a:cubicBezTo>
                  <a:cubicBezTo>
                    <a:pt x="2747" y="1897"/>
                    <a:pt x="2377" y="2267"/>
                    <a:pt x="1883" y="2267"/>
                  </a:cubicBezTo>
                  <a:cubicBezTo>
                    <a:pt x="1142" y="2267"/>
                    <a:pt x="741" y="1341"/>
                    <a:pt x="1296" y="817"/>
                  </a:cubicBezTo>
                  <a:cubicBezTo>
                    <a:pt x="1465" y="648"/>
                    <a:pt x="1675" y="572"/>
                    <a:pt x="1883" y="572"/>
                  </a:cubicBezTo>
                  <a:close/>
                  <a:moveTo>
                    <a:pt x="1877" y="0"/>
                  </a:moveTo>
                  <a:cubicBezTo>
                    <a:pt x="1533" y="0"/>
                    <a:pt x="1182" y="128"/>
                    <a:pt x="895" y="416"/>
                  </a:cubicBezTo>
                  <a:cubicBezTo>
                    <a:pt x="0" y="1311"/>
                    <a:pt x="617" y="2854"/>
                    <a:pt x="1883" y="2854"/>
                  </a:cubicBezTo>
                  <a:cubicBezTo>
                    <a:pt x="2685" y="2854"/>
                    <a:pt x="3302" y="2206"/>
                    <a:pt x="3302" y="1434"/>
                  </a:cubicBezTo>
                  <a:cubicBezTo>
                    <a:pt x="3302" y="575"/>
                    <a:pt x="2605" y="0"/>
                    <a:pt x="18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87" name="Google Shape;13687;p26"/>
            <p:cNvSpPr/>
            <p:nvPr/>
          </p:nvSpPr>
          <p:spPr>
            <a:xfrm>
              <a:off x="1734225" y="2485750"/>
              <a:ext cx="371900" cy="362650"/>
            </a:xfrm>
            <a:custGeom>
              <a:avLst/>
              <a:gdLst/>
              <a:ahLst/>
              <a:cxnLst/>
              <a:rect l="l" t="t" r="r" b="b"/>
              <a:pathLst>
                <a:path w="14876" h="14506" extrusionOk="0">
                  <a:moveTo>
                    <a:pt x="7259" y="564"/>
                  </a:moveTo>
                  <a:cubicBezTo>
                    <a:pt x="7400" y="564"/>
                    <a:pt x="7542" y="619"/>
                    <a:pt x="7654" y="741"/>
                  </a:cubicBezTo>
                  <a:cubicBezTo>
                    <a:pt x="8024" y="1081"/>
                    <a:pt x="7777" y="1698"/>
                    <a:pt x="7253" y="1698"/>
                  </a:cubicBezTo>
                  <a:cubicBezTo>
                    <a:pt x="6944" y="1698"/>
                    <a:pt x="6697" y="1451"/>
                    <a:pt x="6697" y="1142"/>
                  </a:cubicBezTo>
                  <a:cubicBezTo>
                    <a:pt x="6697" y="791"/>
                    <a:pt x="6974" y="564"/>
                    <a:pt x="7259" y="564"/>
                  </a:cubicBezTo>
                  <a:close/>
                  <a:moveTo>
                    <a:pt x="2978" y="2391"/>
                  </a:moveTo>
                  <a:cubicBezTo>
                    <a:pt x="3109" y="2391"/>
                    <a:pt x="3244" y="2442"/>
                    <a:pt x="3364" y="2562"/>
                  </a:cubicBezTo>
                  <a:cubicBezTo>
                    <a:pt x="3768" y="2966"/>
                    <a:pt x="3385" y="3535"/>
                    <a:pt x="2948" y="3535"/>
                  </a:cubicBezTo>
                  <a:cubicBezTo>
                    <a:pt x="2817" y="3535"/>
                    <a:pt x="2682" y="3485"/>
                    <a:pt x="2562" y="3364"/>
                  </a:cubicBezTo>
                  <a:cubicBezTo>
                    <a:pt x="2158" y="2960"/>
                    <a:pt x="2541" y="2391"/>
                    <a:pt x="2978" y="2391"/>
                  </a:cubicBezTo>
                  <a:close/>
                  <a:moveTo>
                    <a:pt x="11573" y="2400"/>
                  </a:moveTo>
                  <a:cubicBezTo>
                    <a:pt x="11720" y="2400"/>
                    <a:pt x="11867" y="2454"/>
                    <a:pt x="11975" y="2562"/>
                  </a:cubicBezTo>
                  <a:cubicBezTo>
                    <a:pt x="12379" y="2966"/>
                    <a:pt x="11995" y="3535"/>
                    <a:pt x="11558" y="3535"/>
                  </a:cubicBezTo>
                  <a:cubicBezTo>
                    <a:pt x="11428" y="3535"/>
                    <a:pt x="11293" y="3485"/>
                    <a:pt x="11172" y="3364"/>
                  </a:cubicBezTo>
                  <a:cubicBezTo>
                    <a:pt x="10925" y="3148"/>
                    <a:pt x="10925" y="2778"/>
                    <a:pt x="11172" y="2562"/>
                  </a:cubicBezTo>
                  <a:cubicBezTo>
                    <a:pt x="11280" y="2454"/>
                    <a:pt x="11427" y="2400"/>
                    <a:pt x="11573" y="2400"/>
                  </a:cubicBezTo>
                  <a:close/>
                  <a:moveTo>
                    <a:pt x="1117" y="6696"/>
                  </a:moveTo>
                  <a:cubicBezTo>
                    <a:pt x="1409" y="6696"/>
                    <a:pt x="1698" y="6925"/>
                    <a:pt x="1698" y="7284"/>
                  </a:cubicBezTo>
                  <a:cubicBezTo>
                    <a:pt x="1698" y="7593"/>
                    <a:pt x="1451" y="7839"/>
                    <a:pt x="1142" y="7839"/>
                  </a:cubicBezTo>
                  <a:cubicBezTo>
                    <a:pt x="617" y="7839"/>
                    <a:pt x="371" y="7222"/>
                    <a:pt x="741" y="6852"/>
                  </a:cubicBezTo>
                  <a:cubicBezTo>
                    <a:pt x="848" y="6745"/>
                    <a:pt x="983" y="6696"/>
                    <a:pt x="1117" y="6696"/>
                  </a:cubicBezTo>
                  <a:close/>
                  <a:moveTo>
                    <a:pt x="13383" y="6696"/>
                  </a:moveTo>
                  <a:cubicBezTo>
                    <a:pt x="13675" y="6696"/>
                    <a:pt x="13950" y="6925"/>
                    <a:pt x="13950" y="7284"/>
                  </a:cubicBezTo>
                  <a:cubicBezTo>
                    <a:pt x="13950" y="7593"/>
                    <a:pt x="13703" y="7839"/>
                    <a:pt x="13394" y="7839"/>
                  </a:cubicBezTo>
                  <a:cubicBezTo>
                    <a:pt x="12900" y="7839"/>
                    <a:pt x="12623" y="7222"/>
                    <a:pt x="12993" y="6852"/>
                  </a:cubicBezTo>
                  <a:cubicBezTo>
                    <a:pt x="13110" y="6745"/>
                    <a:pt x="13248" y="6696"/>
                    <a:pt x="13383" y="6696"/>
                  </a:cubicBezTo>
                  <a:close/>
                  <a:moveTo>
                    <a:pt x="7257" y="4128"/>
                  </a:moveTo>
                  <a:cubicBezTo>
                    <a:pt x="8055" y="4128"/>
                    <a:pt x="8858" y="4429"/>
                    <a:pt x="9475" y="5031"/>
                  </a:cubicBezTo>
                  <a:cubicBezTo>
                    <a:pt x="10678" y="6265"/>
                    <a:pt x="10678" y="8241"/>
                    <a:pt x="9475" y="9444"/>
                  </a:cubicBezTo>
                  <a:lnTo>
                    <a:pt x="9475" y="9475"/>
                  </a:lnTo>
                  <a:cubicBezTo>
                    <a:pt x="9413" y="9537"/>
                    <a:pt x="9320" y="9599"/>
                    <a:pt x="9259" y="9691"/>
                  </a:cubicBezTo>
                  <a:lnTo>
                    <a:pt x="9259" y="9599"/>
                  </a:lnTo>
                  <a:cubicBezTo>
                    <a:pt x="9274" y="9383"/>
                    <a:pt x="9120" y="9275"/>
                    <a:pt x="8966" y="9275"/>
                  </a:cubicBezTo>
                  <a:cubicBezTo>
                    <a:pt x="8811" y="9275"/>
                    <a:pt x="8657" y="9383"/>
                    <a:pt x="8672" y="9599"/>
                  </a:cubicBezTo>
                  <a:lnTo>
                    <a:pt x="8672" y="10061"/>
                  </a:lnTo>
                  <a:cubicBezTo>
                    <a:pt x="8240" y="10278"/>
                    <a:pt x="7754" y="10386"/>
                    <a:pt x="7264" y="10386"/>
                  </a:cubicBezTo>
                  <a:cubicBezTo>
                    <a:pt x="6774" y="10386"/>
                    <a:pt x="6281" y="10278"/>
                    <a:pt x="5833" y="10061"/>
                  </a:cubicBezTo>
                  <a:lnTo>
                    <a:pt x="5833" y="9537"/>
                  </a:lnTo>
                  <a:cubicBezTo>
                    <a:pt x="5833" y="8765"/>
                    <a:pt x="6481" y="8117"/>
                    <a:pt x="7253" y="8117"/>
                  </a:cubicBezTo>
                  <a:lnTo>
                    <a:pt x="7376" y="8117"/>
                  </a:lnTo>
                  <a:cubicBezTo>
                    <a:pt x="7716" y="8117"/>
                    <a:pt x="7777" y="7593"/>
                    <a:pt x="7407" y="7562"/>
                  </a:cubicBezTo>
                  <a:lnTo>
                    <a:pt x="7253" y="7562"/>
                  </a:lnTo>
                  <a:cubicBezTo>
                    <a:pt x="6173" y="7562"/>
                    <a:pt x="5278" y="8426"/>
                    <a:pt x="5278" y="9537"/>
                  </a:cubicBezTo>
                  <a:lnTo>
                    <a:pt x="5278" y="9691"/>
                  </a:lnTo>
                  <a:cubicBezTo>
                    <a:pt x="3858" y="8488"/>
                    <a:pt x="3734" y="6358"/>
                    <a:pt x="5062" y="5031"/>
                  </a:cubicBezTo>
                  <a:cubicBezTo>
                    <a:pt x="5663" y="4429"/>
                    <a:pt x="6458" y="4128"/>
                    <a:pt x="7257" y="4128"/>
                  </a:cubicBezTo>
                  <a:close/>
                  <a:moveTo>
                    <a:pt x="2964" y="10985"/>
                  </a:moveTo>
                  <a:cubicBezTo>
                    <a:pt x="3099" y="10985"/>
                    <a:pt x="3239" y="11040"/>
                    <a:pt x="3364" y="11173"/>
                  </a:cubicBezTo>
                  <a:cubicBezTo>
                    <a:pt x="3580" y="11389"/>
                    <a:pt x="3580" y="11759"/>
                    <a:pt x="3364" y="11975"/>
                  </a:cubicBezTo>
                  <a:cubicBezTo>
                    <a:pt x="3256" y="12083"/>
                    <a:pt x="3110" y="12137"/>
                    <a:pt x="2963" y="12137"/>
                  </a:cubicBezTo>
                  <a:cubicBezTo>
                    <a:pt x="2816" y="12137"/>
                    <a:pt x="2670" y="12083"/>
                    <a:pt x="2562" y="11975"/>
                  </a:cubicBezTo>
                  <a:cubicBezTo>
                    <a:pt x="2162" y="11552"/>
                    <a:pt x="2533" y="10985"/>
                    <a:pt x="2964" y="10985"/>
                  </a:cubicBezTo>
                  <a:close/>
                  <a:moveTo>
                    <a:pt x="11558" y="10985"/>
                  </a:moveTo>
                  <a:cubicBezTo>
                    <a:pt x="11696" y="10985"/>
                    <a:pt x="11842" y="11040"/>
                    <a:pt x="11975" y="11173"/>
                  </a:cubicBezTo>
                  <a:cubicBezTo>
                    <a:pt x="12379" y="11577"/>
                    <a:pt x="11995" y="12146"/>
                    <a:pt x="11558" y="12146"/>
                  </a:cubicBezTo>
                  <a:cubicBezTo>
                    <a:pt x="11428" y="12146"/>
                    <a:pt x="11293" y="12095"/>
                    <a:pt x="11172" y="11975"/>
                  </a:cubicBezTo>
                  <a:cubicBezTo>
                    <a:pt x="10749" y="11552"/>
                    <a:pt x="11114" y="10985"/>
                    <a:pt x="11558" y="10985"/>
                  </a:cubicBezTo>
                  <a:close/>
                  <a:moveTo>
                    <a:pt x="7253" y="12839"/>
                  </a:moveTo>
                  <a:cubicBezTo>
                    <a:pt x="7592" y="12839"/>
                    <a:pt x="7839" y="13086"/>
                    <a:pt x="7839" y="13395"/>
                  </a:cubicBezTo>
                  <a:cubicBezTo>
                    <a:pt x="7839" y="13730"/>
                    <a:pt x="7554" y="13966"/>
                    <a:pt x="7254" y="13966"/>
                  </a:cubicBezTo>
                  <a:cubicBezTo>
                    <a:pt x="7114" y="13966"/>
                    <a:pt x="6970" y="13914"/>
                    <a:pt x="6852" y="13796"/>
                  </a:cubicBezTo>
                  <a:cubicBezTo>
                    <a:pt x="6512" y="13425"/>
                    <a:pt x="6759" y="12839"/>
                    <a:pt x="7253" y="12839"/>
                  </a:cubicBezTo>
                  <a:close/>
                  <a:moveTo>
                    <a:pt x="7253" y="1"/>
                  </a:moveTo>
                  <a:cubicBezTo>
                    <a:pt x="5926" y="1"/>
                    <a:pt x="5679" y="1914"/>
                    <a:pt x="6975" y="2253"/>
                  </a:cubicBezTo>
                  <a:lnTo>
                    <a:pt x="6975" y="3611"/>
                  </a:lnTo>
                  <a:cubicBezTo>
                    <a:pt x="6203" y="3673"/>
                    <a:pt x="5463" y="3982"/>
                    <a:pt x="4876" y="4475"/>
                  </a:cubicBezTo>
                  <a:lnTo>
                    <a:pt x="3951" y="3550"/>
                  </a:lnTo>
                  <a:cubicBezTo>
                    <a:pt x="4458" y="2697"/>
                    <a:pt x="3742" y="1827"/>
                    <a:pt x="2949" y="1827"/>
                  </a:cubicBezTo>
                  <a:cubicBezTo>
                    <a:pt x="2680" y="1827"/>
                    <a:pt x="2403" y="1927"/>
                    <a:pt x="2161" y="2161"/>
                  </a:cubicBezTo>
                  <a:cubicBezTo>
                    <a:pt x="1396" y="2951"/>
                    <a:pt x="2063" y="4121"/>
                    <a:pt x="2962" y="4121"/>
                  </a:cubicBezTo>
                  <a:cubicBezTo>
                    <a:pt x="3151" y="4121"/>
                    <a:pt x="3351" y="4069"/>
                    <a:pt x="3549" y="3951"/>
                  </a:cubicBezTo>
                  <a:lnTo>
                    <a:pt x="4475" y="4877"/>
                  </a:lnTo>
                  <a:cubicBezTo>
                    <a:pt x="3951" y="5463"/>
                    <a:pt x="3642" y="6204"/>
                    <a:pt x="3611" y="6975"/>
                  </a:cubicBezTo>
                  <a:lnTo>
                    <a:pt x="2222" y="6975"/>
                  </a:lnTo>
                  <a:cubicBezTo>
                    <a:pt x="2084" y="6394"/>
                    <a:pt x="1623" y="6123"/>
                    <a:pt x="1157" y="6123"/>
                  </a:cubicBezTo>
                  <a:cubicBezTo>
                    <a:pt x="583" y="6123"/>
                    <a:pt x="0" y="6535"/>
                    <a:pt x="0" y="7284"/>
                  </a:cubicBezTo>
                  <a:cubicBezTo>
                    <a:pt x="0" y="8013"/>
                    <a:pt x="578" y="8416"/>
                    <a:pt x="1150" y="8416"/>
                  </a:cubicBezTo>
                  <a:cubicBezTo>
                    <a:pt x="1619" y="8416"/>
                    <a:pt x="2083" y="8146"/>
                    <a:pt x="2222" y="7562"/>
                  </a:cubicBezTo>
                  <a:lnTo>
                    <a:pt x="3580" y="7562"/>
                  </a:lnTo>
                  <a:cubicBezTo>
                    <a:pt x="3642" y="8333"/>
                    <a:pt x="3951" y="9074"/>
                    <a:pt x="4475" y="9660"/>
                  </a:cubicBezTo>
                  <a:lnTo>
                    <a:pt x="3549" y="10586"/>
                  </a:lnTo>
                  <a:cubicBezTo>
                    <a:pt x="3341" y="10460"/>
                    <a:pt x="3133" y="10405"/>
                    <a:pt x="2937" y="10405"/>
                  </a:cubicBezTo>
                  <a:cubicBezTo>
                    <a:pt x="2028" y="10405"/>
                    <a:pt x="1374" y="11589"/>
                    <a:pt x="2161" y="12376"/>
                  </a:cubicBezTo>
                  <a:cubicBezTo>
                    <a:pt x="2395" y="12610"/>
                    <a:pt x="2669" y="12710"/>
                    <a:pt x="2936" y="12710"/>
                  </a:cubicBezTo>
                  <a:cubicBezTo>
                    <a:pt x="3723" y="12710"/>
                    <a:pt x="4450" y="11840"/>
                    <a:pt x="3920" y="10987"/>
                  </a:cubicBezTo>
                  <a:lnTo>
                    <a:pt x="4846" y="10061"/>
                  </a:lnTo>
                  <a:cubicBezTo>
                    <a:pt x="5432" y="10555"/>
                    <a:pt x="6173" y="10864"/>
                    <a:pt x="6975" y="10926"/>
                  </a:cubicBezTo>
                  <a:lnTo>
                    <a:pt x="6975" y="12284"/>
                  </a:lnTo>
                  <a:cubicBezTo>
                    <a:pt x="5679" y="12623"/>
                    <a:pt x="5926" y="14506"/>
                    <a:pt x="7253" y="14506"/>
                  </a:cubicBezTo>
                  <a:cubicBezTo>
                    <a:pt x="8580" y="14506"/>
                    <a:pt x="8827" y="12623"/>
                    <a:pt x="7531" y="12284"/>
                  </a:cubicBezTo>
                  <a:lnTo>
                    <a:pt x="7531" y="10926"/>
                  </a:lnTo>
                  <a:cubicBezTo>
                    <a:pt x="8302" y="10864"/>
                    <a:pt x="9043" y="10555"/>
                    <a:pt x="9660" y="10061"/>
                  </a:cubicBezTo>
                  <a:lnTo>
                    <a:pt x="10586" y="10987"/>
                  </a:lnTo>
                  <a:cubicBezTo>
                    <a:pt x="10056" y="11840"/>
                    <a:pt x="10765" y="12710"/>
                    <a:pt x="11557" y="12710"/>
                  </a:cubicBezTo>
                  <a:cubicBezTo>
                    <a:pt x="11825" y="12710"/>
                    <a:pt x="12103" y="12610"/>
                    <a:pt x="12345" y="12376"/>
                  </a:cubicBezTo>
                  <a:cubicBezTo>
                    <a:pt x="13135" y="11586"/>
                    <a:pt x="12451" y="10416"/>
                    <a:pt x="11546" y="10416"/>
                  </a:cubicBezTo>
                  <a:cubicBezTo>
                    <a:pt x="11355" y="10416"/>
                    <a:pt x="11155" y="10468"/>
                    <a:pt x="10956" y="10586"/>
                  </a:cubicBezTo>
                  <a:lnTo>
                    <a:pt x="10030" y="9660"/>
                  </a:lnTo>
                  <a:cubicBezTo>
                    <a:pt x="10555" y="9074"/>
                    <a:pt x="10864" y="8333"/>
                    <a:pt x="10956" y="7562"/>
                  </a:cubicBezTo>
                  <a:lnTo>
                    <a:pt x="12283" y="7562"/>
                  </a:lnTo>
                  <a:cubicBezTo>
                    <a:pt x="12431" y="8096"/>
                    <a:pt x="12908" y="8399"/>
                    <a:pt x="13394" y="8399"/>
                  </a:cubicBezTo>
                  <a:cubicBezTo>
                    <a:pt x="13722" y="8399"/>
                    <a:pt x="14053" y="8261"/>
                    <a:pt x="14289" y="7963"/>
                  </a:cubicBezTo>
                  <a:cubicBezTo>
                    <a:pt x="14876" y="7222"/>
                    <a:pt x="14351" y="6142"/>
                    <a:pt x="13394" y="6142"/>
                  </a:cubicBezTo>
                  <a:cubicBezTo>
                    <a:pt x="12870" y="6142"/>
                    <a:pt x="12438" y="6482"/>
                    <a:pt x="12283" y="6975"/>
                  </a:cubicBezTo>
                  <a:lnTo>
                    <a:pt x="10956" y="6975"/>
                  </a:lnTo>
                  <a:cubicBezTo>
                    <a:pt x="10894" y="6204"/>
                    <a:pt x="10586" y="5463"/>
                    <a:pt x="10061" y="4877"/>
                  </a:cubicBezTo>
                  <a:lnTo>
                    <a:pt x="10987" y="3951"/>
                  </a:lnTo>
                  <a:cubicBezTo>
                    <a:pt x="11186" y="4069"/>
                    <a:pt x="11385" y="4121"/>
                    <a:pt x="11574" y="4121"/>
                  </a:cubicBezTo>
                  <a:cubicBezTo>
                    <a:pt x="12473" y="4121"/>
                    <a:pt x="13141" y="2951"/>
                    <a:pt x="12376" y="2161"/>
                  </a:cubicBezTo>
                  <a:cubicBezTo>
                    <a:pt x="12129" y="1914"/>
                    <a:pt x="11845" y="1809"/>
                    <a:pt x="11572" y="1809"/>
                  </a:cubicBezTo>
                  <a:cubicBezTo>
                    <a:pt x="10785" y="1809"/>
                    <a:pt x="10082" y="2679"/>
                    <a:pt x="10586" y="3550"/>
                  </a:cubicBezTo>
                  <a:lnTo>
                    <a:pt x="9660" y="4475"/>
                  </a:lnTo>
                  <a:cubicBezTo>
                    <a:pt x="9074" y="3951"/>
                    <a:pt x="8333" y="3642"/>
                    <a:pt x="7531" y="3581"/>
                  </a:cubicBezTo>
                  <a:lnTo>
                    <a:pt x="7531" y="2253"/>
                  </a:lnTo>
                  <a:cubicBezTo>
                    <a:pt x="8858" y="1914"/>
                    <a:pt x="8611" y="1"/>
                    <a:pt x="72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88" name="Google Shape;13688;p26"/>
            <p:cNvSpPr/>
            <p:nvPr/>
          </p:nvSpPr>
          <p:spPr>
            <a:xfrm>
              <a:off x="1937900" y="2688675"/>
              <a:ext cx="17000" cy="14400"/>
            </a:xfrm>
            <a:custGeom>
              <a:avLst/>
              <a:gdLst/>
              <a:ahLst/>
              <a:cxnLst/>
              <a:rect l="l" t="t" r="r" b="b"/>
              <a:pathLst>
                <a:path w="680" h="576" extrusionOk="0">
                  <a:moveTo>
                    <a:pt x="402" y="0"/>
                  </a:moveTo>
                  <a:cubicBezTo>
                    <a:pt x="155" y="0"/>
                    <a:pt x="1" y="309"/>
                    <a:pt x="186" y="494"/>
                  </a:cubicBezTo>
                  <a:cubicBezTo>
                    <a:pt x="243" y="551"/>
                    <a:pt x="311" y="576"/>
                    <a:pt x="379" y="576"/>
                  </a:cubicBezTo>
                  <a:cubicBezTo>
                    <a:pt x="531" y="576"/>
                    <a:pt x="680" y="449"/>
                    <a:pt x="680" y="278"/>
                  </a:cubicBezTo>
                  <a:cubicBezTo>
                    <a:pt x="680" y="124"/>
                    <a:pt x="556" y="0"/>
                    <a:pt x="40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689" name="Google Shape;13689;p26"/>
          <p:cNvGrpSpPr/>
          <p:nvPr/>
        </p:nvGrpSpPr>
        <p:grpSpPr>
          <a:xfrm>
            <a:off x="1403451" y="3913628"/>
            <a:ext cx="484533" cy="485333"/>
            <a:chOff x="975800" y="2485750"/>
            <a:chExt cx="363400" cy="364000"/>
          </a:xfrm>
        </p:grpSpPr>
        <p:sp>
          <p:nvSpPr>
            <p:cNvPr id="13690" name="Google Shape;13690;p26"/>
            <p:cNvSpPr/>
            <p:nvPr/>
          </p:nvSpPr>
          <p:spPr>
            <a:xfrm>
              <a:off x="975800" y="2485750"/>
              <a:ext cx="363400" cy="363425"/>
            </a:xfrm>
            <a:custGeom>
              <a:avLst/>
              <a:gdLst/>
              <a:ahLst/>
              <a:cxnLst/>
              <a:rect l="l" t="t" r="r" b="b"/>
              <a:pathLst>
                <a:path w="14536" h="14537" extrusionOk="0">
                  <a:moveTo>
                    <a:pt x="10400" y="556"/>
                  </a:moveTo>
                  <a:lnTo>
                    <a:pt x="10400" y="1698"/>
                  </a:lnTo>
                  <a:lnTo>
                    <a:pt x="556" y="1698"/>
                  </a:lnTo>
                  <a:lnTo>
                    <a:pt x="556" y="865"/>
                  </a:lnTo>
                  <a:cubicBezTo>
                    <a:pt x="556" y="710"/>
                    <a:pt x="710" y="556"/>
                    <a:pt x="864" y="556"/>
                  </a:cubicBezTo>
                  <a:close/>
                  <a:moveTo>
                    <a:pt x="13672" y="556"/>
                  </a:moveTo>
                  <a:cubicBezTo>
                    <a:pt x="13826" y="556"/>
                    <a:pt x="13980" y="710"/>
                    <a:pt x="13980" y="865"/>
                  </a:cubicBezTo>
                  <a:lnTo>
                    <a:pt x="13980" y="1698"/>
                  </a:lnTo>
                  <a:lnTo>
                    <a:pt x="10956" y="1698"/>
                  </a:lnTo>
                  <a:lnTo>
                    <a:pt x="10956" y="556"/>
                  </a:lnTo>
                  <a:close/>
                  <a:moveTo>
                    <a:pt x="13980" y="2284"/>
                  </a:moveTo>
                  <a:lnTo>
                    <a:pt x="13980" y="10278"/>
                  </a:lnTo>
                  <a:cubicBezTo>
                    <a:pt x="13950" y="10432"/>
                    <a:pt x="13826" y="10555"/>
                    <a:pt x="13672" y="10555"/>
                  </a:cubicBezTo>
                  <a:lnTo>
                    <a:pt x="12653" y="10555"/>
                  </a:lnTo>
                  <a:lnTo>
                    <a:pt x="12653" y="5741"/>
                  </a:lnTo>
                  <a:cubicBezTo>
                    <a:pt x="12653" y="5556"/>
                    <a:pt x="12530" y="5432"/>
                    <a:pt x="12376" y="5432"/>
                  </a:cubicBezTo>
                  <a:lnTo>
                    <a:pt x="2160" y="5432"/>
                  </a:lnTo>
                  <a:cubicBezTo>
                    <a:pt x="2006" y="5432"/>
                    <a:pt x="1883" y="5556"/>
                    <a:pt x="1883" y="5741"/>
                  </a:cubicBezTo>
                  <a:lnTo>
                    <a:pt x="1883" y="10555"/>
                  </a:lnTo>
                  <a:lnTo>
                    <a:pt x="864" y="10555"/>
                  </a:lnTo>
                  <a:cubicBezTo>
                    <a:pt x="710" y="10555"/>
                    <a:pt x="556" y="10432"/>
                    <a:pt x="556" y="10278"/>
                  </a:cubicBezTo>
                  <a:lnTo>
                    <a:pt x="556" y="2284"/>
                  </a:lnTo>
                  <a:close/>
                  <a:moveTo>
                    <a:pt x="864" y="1"/>
                  </a:moveTo>
                  <a:cubicBezTo>
                    <a:pt x="370" y="1"/>
                    <a:pt x="0" y="371"/>
                    <a:pt x="0" y="865"/>
                  </a:cubicBezTo>
                  <a:lnTo>
                    <a:pt x="0" y="10278"/>
                  </a:lnTo>
                  <a:cubicBezTo>
                    <a:pt x="0" y="10740"/>
                    <a:pt x="370" y="11142"/>
                    <a:pt x="864" y="11142"/>
                  </a:cubicBezTo>
                  <a:lnTo>
                    <a:pt x="1883" y="11142"/>
                  </a:lnTo>
                  <a:lnTo>
                    <a:pt x="1883" y="14259"/>
                  </a:lnTo>
                  <a:cubicBezTo>
                    <a:pt x="1883" y="14413"/>
                    <a:pt x="2006" y="14536"/>
                    <a:pt x="2160" y="14536"/>
                  </a:cubicBezTo>
                  <a:lnTo>
                    <a:pt x="5987" y="14536"/>
                  </a:lnTo>
                  <a:cubicBezTo>
                    <a:pt x="6142" y="14536"/>
                    <a:pt x="6265" y="14413"/>
                    <a:pt x="6265" y="14259"/>
                  </a:cubicBezTo>
                  <a:cubicBezTo>
                    <a:pt x="6265" y="14118"/>
                    <a:pt x="6162" y="13977"/>
                    <a:pt x="6027" y="13977"/>
                  </a:cubicBezTo>
                  <a:cubicBezTo>
                    <a:pt x="6014" y="13977"/>
                    <a:pt x="6001" y="13978"/>
                    <a:pt x="5987" y="13981"/>
                  </a:cubicBezTo>
                  <a:lnTo>
                    <a:pt x="2438" y="13981"/>
                  </a:lnTo>
                  <a:lnTo>
                    <a:pt x="2438" y="6019"/>
                  </a:lnTo>
                  <a:lnTo>
                    <a:pt x="12098" y="6019"/>
                  </a:lnTo>
                  <a:lnTo>
                    <a:pt x="12098" y="13981"/>
                  </a:lnTo>
                  <a:lnTo>
                    <a:pt x="8549" y="13981"/>
                  </a:lnTo>
                  <a:cubicBezTo>
                    <a:pt x="8394" y="13981"/>
                    <a:pt x="8271" y="14104"/>
                    <a:pt x="8271" y="14259"/>
                  </a:cubicBezTo>
                  <a:cubicBezTo>
                    <a:pt x="8240" y="14413"/>
                    <a:pt x="8394" y="14536"/>
                    <a:pt x="8549" y="14536"/>
                  </a:cubicBezTo>
                  <a:lnTo>
                    <a:pt x="12376" y="14536"/>
                  </a:lnTo>
                  <a:cubicBezTo>
                    <a:pt x="12530" y="14536"/>
                    <a:pt x="12653" y="14413"/>
                    <a:pt x="12653" y="14259"/>
                  </a:cubicBezTo>
                  <a:lnTo>
                    <a:pt x="12653" y="11142"/>
                  </a:lnTo>
                  <a:lnTo>
                    <a:pt x="13672" y="11142"/>
                  </a:lnTo>
                  <a:cubicBezTo>
                    <a:pt x="14135" y="11142"/>
                    <a:pt x="14536" y="10740"/>
                    <a:pt x="14536" y="10278"/>
                  </a:cubicBezTo>
                  <a:lnTo>
                    <a:pt x="14536" y="865"/>
                  </a:lnTo>
                  <a:cubicBezTo>
                    <a:pt x="14536" y="371"/>
                    <a:pt x="14135" y="1"/>
                    <a:pt x="1367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91" name="Google Shape;13691;p26"/>
            <p:cNvSpPr/>
            <p:nvPr/>
          </p:nvSpPr>
          <p:spPr>
            <a:xfrm>
              <a:off x="1061875" y="2664650"/>
              <a:ext cx="126475" cy="14100"/>
            </a:xfrm>
            <a:custGeom>
              <a:avLst/>
              <a:gdLst/>
              <a:ahLst/>
              <a:cxnLst/>
              <a:rect l="l" t="t" r="r" b="b"/>
              <a:pathLst>
                <a:path w="5059" h="564" extrusionOk="0">
                  <a:moveTo>
                    <a:pt x="361" y="1"/>
                  </a:moveTo>
                  <a:cubicBezTo>
                    <a:pt x="1" y="1"/>
                    <a:pt x="1" y="564"/>
                    <a:pt x="361" y="564"/>
                  </a:cubicBezTo>
                  <a:cubicBezTo>
                    <a:pt x="378" y="564"/>
                    <a:pt x="396" y="563"/>
                    <a:pt x="415" y="560"/>
                  </a:cubicBezTo>
                  <a:lnTo>
                    <a:pt x="4674" y="560"/>
                  </a:lnTo>
                  <a:cubicBezTo>
                    <a:pt x="4691" y="563"/>
                    <a:pt x="4708" y="564"/>
                    <a:pt x="4724" y="564"/>
                  </a:cubicBezTo>
                  <a:cubicBezTo>
                    <a:pt x="5058" y="564"/>
                    <a:pt x="5058" y="1"/>
                    <a:pt x="4724" y="1"/>
                  </a:cubicBezTo>
                  <a:cubicBezTo>
                    <a:pt x="4708" y="1"/>
                    <a:pt x="4691" y="2"/>
                    <a:pt x="4674" y="4"/>
                  </a:cubicBezTo>
                  <a:lnTo>
                    <a:pt x="415" y="4"/>
                  </a:lnTo>
                  <a:cubicBezTo>
                    <a:pt x="396" y="2"/>
                    <a:pt x="378" y="1"/>
                    <a:pt x="36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92" name="Google Shape;13692;p26"/>
            <p:cNvSpPr/>
            <p:nvPr/>
          </p:nvSpPr>
          <p:spPr>
            <a:xfrm>
              <a:off x="1061875" y="2707075"/>
              <a:ext cx="191250" cy="14125"/>
            </a:xfrm>
            <a:custGeom>
              <a:avLst/>
              <a:gdLst/>
              <a:ahLst/>
              <a:cxnLst/>
              <a:rect l="l" t="t" r="r" b="b"/>
              <a:pathLst>
                <a:path w="7650" h="565" extrusionOk="0">
                  <a:moveTo>
                    <a:pt x="361" y="1"/>
                  </a:moveTo>
                  <a:cubicBezTo>
                    <a:pt x="1" y="1"/>
                    <a:pt x="1" y="564"/>
                    <a:pt x="361" y="564"/>
                  </a:cubicBezTo>
                  <a:cubicBezTo>
                    <a:pt x="378" y="564"/>
                    <a:pt x="396" y="563"/>
                    <a:pt x="415" y="560"/>
                  </a:cubicBezTo>
                  <a:lnTo>
                    <a:pt x="7235" y="560"/>
                  </a:lnTo>
                  <a:cubicBezTo>
                    <a:pt x="7254" y="563"/>
                    <a:pt x="7272" y="564"/>
                    <a:pt x="7289" y="564"/>
                  </a:cubicBezTo>
                  <a:cubicBezTo>
                    <a:pt x="7649" y="564"/>
                    <a:pt x="7649" y="1"/>
                    <a:pt x="7289" y="1"/>
                  </a:cubicBezTo>
                  <a:cubicBezTo>
                    <a:pt x="7272" y="1"/>
                    <a:pt x="7254" y="2"/>
                    <a:pt x="7235" y="5"/>
                  </a:cubicBezTo>
                  <a:lnTo>
                    <a:pt x="415" y="5"/>
                  </a:lnTo>
                  <a:cubicBezTo>
                    <a:pt x="396" y="2"/>
                    <a:pt x="378" y="1"/>
                    <a:pt x="36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93" name="Google Shape;13693;p26"/>
            <p:cNvSpPr/>
            <p:nvPr/>
          </p:nvSpPr>
          <p:spPr>
            <a:xfrm>
              <a:off x="1061675" y="2749600"/>
              <a:ext cx="191650" cy="14725"/>
            </a:xfrm>
            <a:custGeom>
              <a:avLst/>
              <a:gdLst/>
              <a:ahLst/>
              <a:cxnLst/>
              <a:rect l="l" t="t" r="r" b="b"/>
              <a:pathLst>
                <a:path w="7666" h="589" extrusionOk="0">
                  <a:moveTo>
                    <a:pt x="393" y="0"/>
                  </a:moveTo>
                  <a:cubicBezTo>
                    <a:pt x="0" y="0"/>
                    <a:pt x="0" y="589"/>
                    <a:pt x="393" y="589"/>
                  </a:cubicBezTo>
                  <a:cubicBezTo>
                    <a:pt x="403" y="589"/>
                    <a:pt x="413" y="588"/>
                    <a:pt x="423" y="588"/>
                  </a:cubicBezTo>
                  <a:lnTo>
                    <a:pt x="7243" y="588"/>
                  </a:lnTo>
                  <a:cubicBezTo>
                    <a:pt x="7253" y="588"/>
                    <a:pt x="7263" y="589"/>
                    <a:pt x="7273" y="589"/>
                  </a:cubicBezTo>
                  <a:cubicBezTo>
                    <a:pt x="7665" y="589"/>
                    <a:pt x="7665" y="0"/>
                    <a:pt x="7273" y="0"/>
                  </a:cubicBezTo>
                  <a:cubicBezTo>
                    <a:pt x="7263" y="0"/>
                    <a:pt x="7253" y="1"/>
                    <a:pt x="7243" y="1"/>
                  </a:cubicBezTo>
                  <a:lnTo>
                    <a:pt x="423" y="1"/>
                  </a:lnTo>
                  <a:cubicBezTo>
                    <a:pt x="413" y="1"/>
                    <a:pt x="403" y="0"/>
                    <a:pt x="39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94" name="Google Shape;13694;p26"/>
            <p:cNvSpPr/>
            <p:nvPr/>
          </p:nvSpPr>
          <p:spPr>
            <a:xfrm>
              <a:off x="1061675" y="2792025"/>
              <a:ext cx="191650" cy="14750"/>
            </a:xfrm>
            <a:custGeom>
              <a:avLst/>
              <a:gdLst/>
              <a:ahLst/>
              <a:cxnLst/>
              <a:rect l="l" t="t" r="r" b="b"/>
              <a:pathLst>
                <a:path w="7666" h="590" extrusionOk="0">
                  <a:moveTo>
                    <a:pt x="393" y="1"/>
                  </a:moveTo>
                  <a:cubicBezTo>
                    <a:pt x="0" y="1"/>
                    <a:pt x="0" y="589"/>
                    <a:pt x="393" y="589"/>
                  </a:cubicBezTo>
                  <a:cubicBezTo>
                    <a:pt x="403" y="589"/>
                    <a:pt x="413" y="589"/>
                    <a:pt x="423" y="588"/>
                  </a:cubicBezTo>
                  <a:lnTo>
                    <a:pt x="7243" y="588"/>
                  </a:lnTo>
                  <a:cubicBezTo>
                    <a:pt x="7253" y="589"/>
                    <a:pt x="7263" y="589"/>
                    <a:pt x="7273" y="589"/>
                  </a:cubicBezTo>
                  <a:cubicBezTo>
                    <a:pt x="7665" y="589"/>
                    <a:pt x="7665" y="1"/>
                    <a:pt x="7273" y="1"/>
                  </a:cubicBezTo>
                  <a:cubicBezTo>
                    <a:pt x="7263" y="1"/>
                    <a:pt x="7253" y="1"/>
                    <a:pt x="7243" y="2"/>
                  </a:cubicBezTo>
                  <a:lnTo>
                    <a:pt x="423" y="2"/>
                  </a:lnTo>
                  <a:cubicBezTo>
                    <a:pt x="413" y="1"/>
                    <a:pt x="403" y="1"/>
                    <a:pt x="39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95" name="Google Shape;13695;p26"/>
            <p:cNvSpPr/>
            <p:nvPr/>
          </p:nvSpPr>
          <p:spPr>
            <a:xfrm>
              <a:off x="1149775" y="2835850"/>
              <a:ext cx="15450" cy="13900"/>
            </a:xfrm>
            <a:custGeom>
              <a:avLst/>
              <a:gdLst/>
              <a:ahLst/>
              <a:cxnLst/>
              <a:rect l="l" t="t" r="r" b="b"/>
              <a:pathLst>
                <a:path w="618" h="556" extrusionOk="0">
                  <a:moveTo>
                    <a:pt x="309" y="0"/>
                  </a:moveTo>
                  <a:cubicBezTo>
                    <a:pt x="178" y="0"/>
                    <a:pt x="47" y="85"/>
                    <a:pt x="16" y="255"/>
                  </a:cubicBezTo>
                  <a:cubicBezTo>
                    <a:pt x="0" y="455"/>
                    <a:pt x="155" y="556"/>
                    <a:pt x="309" y="556"/>
                  </a:cubicBezTo>
                  <a:cubicBezTo>
                    <a:pt x="463" y="556"/>
                    <a:pt x="618" y="455"/>
                    <a:pt x="602" y="255"/>
                  </a:cubicBezTo>
                  <a:cubicBezTo>
                    <a:pt x="571" y="85"/>
                    <a:pt x="440" y="0"/>
                    <a:pt x="30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696" name="Google Shape;13696;p26"/>
          <p:cNvGrpSpPr/>
          <p:nvPr/>
        </p:nvGrpSpPr>
        <p:grpSpPr>
          <a:xfrm>
            <a:off x="2286067" y="3913895"/>
            <a:ext cx="486600" cy="484800"/>
            <a:chOff x="7722975" y="4171400"/>
            <a:chExt cx="364950" cy="363600"/>
          </a:xfrm>
        </p:grpSpPr>
        <p:sp>
          <p:nvSpPr>
            <p:cNvPr id="13697" name="Google Shape;13697;p26"/>
            <p:cNvSpPr/>
            <p:nvPr/>
          </p:nvSpPr>
          <p:spPr>
            <a:xfrm>
              <a:off x="7746100" y="4372400"/>
              <a:ext cx="90300" cy="77725"/>
            </a:xfrm>
            <a:custGeom>
              <a:avLst/>
              <a:gdLst/>
              <a:ahLst/>
              <a:cxnLst/>
              <a:rect l="l" t="t" r="r" b="b"/>
              <a:pathLst>
                <a:path w="3612" h="3109" extrusionOk="0">
                  <a:moveTo>
                    <a:pt x="1544" y="547"/>
                  </a:moveTo>
                  <a:cubicBezTo>
                    <a:pt x="2439" y="547"/>
                    <a:pt x="2871" y="1596"/>
                    <a:pt x="2254" y="2245"/>
                  </a:cubicBezTo>
                  <a:cubicBezTo>
                    <a:pt x="2054" y="2444"/>
                    <a:pt x="1806" y="2534"/>
                    <a:pt x="1562" y="2534"/>
                  </a:cubicBezTo>
                  <a:cubicBezTo>
                    <a:pt x="1051" y="2534"/>
                    <a:pt x="556" y="2140"/>
                    <a:pt x="556" y="1535"/>
                  </a:cubicBezTo>
                  <a:cubicBezTo>
                    <a:pt x="556" y="979"/>
                    <a:pt x="988" y="547"/>
                    <a:pt x="1544" y="547"/>
                  </a:cubicBezTo>
                  <a:close/>
                  <a:moveTo>
                    <a:pt x="1558" y="1"/>
                  </a:moveTo>
                  <a:cubicBezTo>
                    <a:pt x="770" y="1"/>
                    <a:pt x="22" y="600"/>
                    <a:pt x="1" y="1535"/>
                  </a:cubicBezTo>
                  <a:cubicBezTo>
                    <a:pt x="1" y="2399"/>
                    <a:pt x="680" y="3078"/>
                    <a:pt x="1544" y="3109"/>
                  </a:cubicBezTo>
                  <a:cubicBezTo>
                    <a:pt x="2902" y="3078"/>
                    <a:pt x="3612" y="1442"/>
                    <a:pt x="2655" y="455"/>
                  </a:cubicBezTo>
                  <a:cubicBezTo>
                    <a:pt x="2332" y="142"/>
                    <a:pt x="1940" y="1"/>
                    <a:pt x="15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98" name="Google Shape;13698;p26"/>
            <p:cNvSpPr/>
            <p:nvPr/>
          </p:nvSpPr>
          <p:spPr>
            <a:xfrm>
              <a:off x="7722975" y="4453975"/>
              <a:ext cx="123450" cy="81025"/>
            </a:xfrm>
            <a:custGeom>
              <a:avLst/>
              <a:gdLst/>
              <a:ahLst/>
              <a:cxnLst/>
              <a:rect l="l" t="t" r="r" b="b"/>
              <a:pathLst>
                <a:path w="4938" h="3241" extrusionOk="0">
                  <a:moveTo>
                    <a:pt x="2481" y="772"/>
                  </a:moveTo>
                  <a:cubicBezTo>
                    <a:pt x="3379" y="772"/>
                    <a:pt x="4274" y="1358"/>
                    <a:pt x="4321" y="2531"/>
                  </a:cubicBezTo>
                  <a:lnTo>
                    <a:pt x="4321" y="2685"/>
                  </a:lnTo>
                  <a:lnTo>
                    <a:pt x="617" y="2685"/>
                  </a:lnTo>
                  <a:lnTo>
                    <a:pt x="617" y="2531"/>
                  </a:lnTo>
                  <a:cubicBezTo>
                    <a:pt x="679" y="1358"/>
                    <a:pt x="1582" y="772"/>
                    <a:pt x="2481" y="772"/>
                  </a:cubicBezTo>
                  <a:close/>
                  <a:moveTo>
                    <a:pt x="2469" y="0"/>
                  </a:moveTo>
                  <a:cubicBezTo>
                    <a:pt x="1080" y="0"/>
                    <a:pt x="0" y="1142"/>
                    <a:pt x="62" y="2531"/>
                  </a:cubicBezTo>
                  <a:lnTo>
                    <a:pt x="62" y="2963"/>
                  </a:lnTo>
                  <a:cubicBezTo>
                    <a:pt x="62" y="3117"/>
                    <a:pt x="185" y="3240"/>
                    <a:pt x="339" y="3240"/>
                  </a:cubicBezTo>
                  <a:lnTo>
                    <a:pt x="4598" y="3240"/>
                  </a:lnTo>
                  <a:cubicBezTo>
                    <a:pt x="4753" y="3240"/>
                    <a:pt x="4876" y="3117"/>
                    <a:pt x="4876" y="2963"/>
                  </a:cubicBezTo>
                  <a:lnTo>
                    <a:pt x="4876" y="2531"/>
                  </a:lnTo>
                  <a:cubicBezTo>
                    <a:pt x="4938" y="1142"/>
                    <a:pt x="3827" y="0"/>
                    <a:pt x="246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699" name="Google Shape;13699;p26"/>
            <p:cNvSpPr/>
            <p:nvPr/>
          </p:nvSpPr>
          <p:spPr>
            <a:xfrm>
              <a:off x="7976025" y="4371400"/>
              <a:ext cx="90300" cy="77550"/>
            </a:xfrm>
            <a:custGeom>
              <a:avLst/>
              <a:gdLst/>
              <a:ahLst/>
              <a:cxnLst/>
              <a:rect l="l" t="t" r="r" b="b"/>
              <a:pathLst>
                <a:path w="3612" h="3102" extrusionOk="0">
                  <a:moveTo>
                    <a:pt x="2050" y="575"/>
                  </a:moveTo>
                  <a:cubicBezTo>
                    <a:pt x="2561" y="575"/>
                    <a:pt x="3056" y="969"/>
                    <a:pt x="3056" y="1575"/>
                  </a:cubicBezTo>
                  <a:cubicBezTo>
                    <a:pt x="3056" y="2130"/>
                    <a:pt x="2593" y="2562"/>
                    <a:pt x="2068" y="2562"/>
                  </a:cubicBezTo>
                  <a:cubicBezTo>
                    <a:pt x="1173" y="2562"/>
                    <a:pt x="711" y="1482"/>
                    <a:pt x="1359" y="865"/>
                  </a:cubicBezTo>
                  <a:cubicBezTo>
                    <a:pt x="1558" y="665"/>
                    <a:pt x="1806" y="575"/>
                    <a:pt x="2050" y="575"/>
                  </a:cubicBezTo>
                  <a:close/>
                  <a:moveTo>
                    <a:pt x="2068" y="1"/>
                  </a:moveTo>
                  <a:cubicBezTo>
                    <a:pt x="680" y="1"/>
                    <a:pt x="1" y="1667"/>
                    <a:pt x="957" y="2655"/>
                  </a:cubicBezTo>
                  <a:cubicBezTo>
                    <a:pt x="1275" y="2963"/>
                    <a:pt x="1663" y="3101"/>
                    <a:pt x="2043" y="3101"/>
                  </a:cubicBezTo>
                  <a:cubicBezTo>
                    <a:pt x="2845" y="3101"/>
                    <a:pt x="3612" y="2486"/>
                    <a:pt x="3612" y="1544"/>
                  </a:cubicBezTo>
                  <a:cubicBezTo>
                    <a:pt x="3612" y="711"/>
                    <a:pt x="2902" y="1"/>
                    <a:pt x="206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00" name="Google Shape;13700;p26"/>
            <p:cNvSpPr/>
            <p:nvPr/>
          </p:nvSpPr>
          <p:spPr>
            <a:xfrm>
              <a:off x="7967550" y="4457050"/>
              <a:ext cx="120375" cy="77950"/>
            </a:xfrm>
            <a:custGeom>
              <a:avLst/>
              <a:gdLst/>
              <a:ahLst/>
              <a:cxnLst/>
              <a:rect l="l" t="t" r="r" b="b"/>
              <a:pathLst>
                <a:path w="4815" h="3118" extrusionOk="0">
                  <a:moveTo>
                    <a:pt x="2377" y="0"/>
                  </a:moveTo>
                  <a:cubicBezTo>
                    <a:pt x="2382" y="0"/>
                    <a:pt x="2387" y="0"/>
                    <a:pt x="2392" y="1"/>
                  </a:cubicBezTo>
                  <a:lnTo>
                    <a:pt x="2392" y="1"/>
                  </a:lnTo>
                  <a:cubicBezTo>
                    <a:pt x="2397" y="0"/>
                    <a:pt x="2402" y="0"/>
                    <a:pt x="2407" y="0"/>
                  </a:cubicBezTo>
                  <a:close/>
                  <a:moveTo>
                    <a:pt x="2392" y="649"/>
                  </a:moveTo>
                  <a:cubicBezTo>
                    <a:pt x="3287" y="649"/>
                    <a:pt x="4182" y="1235"/>
                    <a:pt x="4228" y="2408"/>
                  </a:cubicBezTo>
                  <a:lnTo>
                    <a:pt x="4228" y="2531"/>
                  </a:lnTo>
                  <a:lnTo>
                    <a:pt x="556" y="2531"/>
                  </a:lnTo>
                  <a:lnTo>
                    <a:pt x="556" y="2408"/>
                  </a:lnTo>
                  <a:cubicBezTo>
                    <a:pt x="602" y="1235"/>
                    <a:pt x="1497" y="649"/>
                    <a:pt x="2392" y="649"/>
                  </a:cubicBezTo>
                  <a:close/>
                  <a:moveTo>
                    <a:pt x="2392" y="1"/>
                  </a:moveTo>
                  <a:cubicBezTo>
                    <a:pt x="1072" y="9"/>
                    <a:pt x="0" y="1086"/>
                    <a:pt x="0" y="2408"/>
                  </a:cubicBezTo>
                  <a:lnTo>
                    <a:pt x="0" y="2840"/>
                  </a:lnTo>
                  <a:cubicBezTo>
                    <a:pt x="0" y="2994"/>
                    <a:pt x="124" y="3117"/>
                    <a:pt x="278" y="3117"/>
                  </a:cubicBezTo>
                  <a:lnTo>
                    <a:pt x="4506" y="3117"/>
                  </a:lnTo>
                  <a:cubicBezTo>
                    <a:pt x="4660" y="3117"/>
                    <a:pt x="4815" y="2994"/>
                    <a:pt x="4815" y="2840"/>
                  </a:cubicBezTo>
                  <a:lnTo>
                    <a:pt x="4815" y="2408"/>
                  </a:lnTo>
                  <a:cubicBezTo>
                    <a:pt x="4784" y="1086"/>
                    <a:pt x="3743" y="9"/>
                    <a:pt x="239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01" name="Google Shape;13701;p26"/>
            <p:cNvSpPr/>
            <p:nvPr/>
          </p:nvSpPr>
          <p:spPr>
            <a:xfrm>
              <a:off x="7792400" y="4214000"/>
              <a:ext cx="229950" cy="14700"/>
            </a:xfrm>
            <a:custGeom>
              <a:avLst/>
              <a:gdLst/>
              <a:ahLst/>
              <a:cxnLst/>
              <a:rect l="l" t="t" r="r" b="b"/>
              <a:pathLst>
                <a:path w="9198" h="588" extrusionOk="0">
                  <a:moveTo>
                    <a:pt x="309" y="1"/>
                  </a:moveTo>
                  <a:cubicBezTo>
                    <a:pt x="124" y="1"/>
                    <a:pt x="1" y="124"/>
                    <a:pt x="1" y="279"/>
                  </a:cubicBezTo>
                  <a:cubicBezTo>
                    <a:pt x="1" y="433"/>
                    <a:pt x="124" y="587"/>
                    <a:pt x="309" y="587"/>
                  </a:cubicBezTo>
                  <a:lnTo>
                    <a:pt x="8796" y="587"/>
                  </a:lnTo>
                  <a:cubicBezTo>
                    <a:pt x="9197" y="587"/>
                    <a:pt x="9197" y="1"/>
                    <a:pt x="879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02" name="Google Shape;13702;p26"/>
            <p:cNvSpPr/>
            <p:nvPr/>
          </p:nvSpPr>
          <p:spPr>
            <a:xfrm>
              <a:off x="7789550" y="4256425"/>
              <a:ext cx="233325" cy="14725"/>
            </a:xfrm>
            <a:custGeom>
              <a:avLst/>
              <a:gdLst/>
              <a:ahLst/>
              <a:cxnLst/>
              <a:rect l="l" t="t" r="r" b="b"/>
              <a:pathLst>
                <a:path w="9333" h="589" extrusionOk="0">
                  <a:moveTo>
                    <a:pt x="394" y="0"/>
                  </a:moveTo>
                  <a:cubicBezTo>
                    <a:pt x="1" y="0"/>
                    <a:pt x="1" y="589"/>
                    <a:pt x="394" y="589"/>
                  </a:cubicBezTo>
                  <a:cubicBezTo>
                    <a:pt x="403" y="589"/>
                    <a:pt x="413" y="588"/>
                    <a:pt x="423" y="588"/>
                  </a:cubicBezTo>
                  <a:lnTo>
                    <a:pt x="8910" y="588"/>
                  </a:lnTo>
                  <a:cubicBezTo>
                    <a:pt x="8920" y="588"/>
                    <a:pt x="8930" y="589"/>
                    <a:pt x="8940" y="589"/>
                  </a:cubicBezTo>
                  <a:cubicBezTo>
                    <a:pt x="9332" y="589"/>
                    <a:pt x="9332" y="0"/>
                    <a:pt x="8940" y="0"/>
                  </a:cubicBezTo>
                  <a:cubicBezTo>
                    <a:pt x="8930" y="0"/>
                    <a:pt x="8920" y="1"/>
                    <a:pt x="8910" y="1"/>
                  </a:cubicBezTo>
                  <a:lnTo>
                    <a:pt x="423" y="1"/>
                  </a:lnTo>
                  <a:cubicBezTo>
                    <a:pt x="413" y="1"/>
                    <a:pt x="403" y="0"/>
                    <a:pt x="39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03" name="Google Shape;13703;p26"/>
            <p:cNvSpPr/>
            <p:nvPr/>
          </p:nvSpPr>
          <p:spPr>
            <a:xfrm>
              <a:off x="7897975" y="4171400"/>
              <a:ext cx="16150" cy="14275"/>
            </a:xfrm>
            <a:custGeom>
              <a:avLst/>
              <a:gdLst/>
              <a:ahLst/>
              <a:cxnLst/>
              <a:rect l="l" t="t" r="r" b="b"/>
              <a:pathLst>
                <a:path w="646" h="571" extrusionOk="0">
                  <a:moveTo>
                    <a:pt x="323" y="0"/>
                  </a:moveTo>
                  <a:cubicBezTo>
                    <a:pt x="163" y="0"/>
                    <a:pt x="1" y="132"/>
                    <a:pt x="37" y="347"/>
                  </a:cubicBezTo>
                  <a:cubicBezTo>
                    <a:pt x="75" y="502"/>
                    <a:pt x="195" y="571"/>
                    <a:pt x="315" y="571"/>
                  </a:cubicBezTo>
                  <a:cubicBezTo>
                    <a:pt x="481" y="571"/>
                    <a:pt x="646" y="439"/>
                    <a:pt x="592" y="224"/>
                  </a:cubicBezTo>
                  <a:cubicBezTo>
                    <a:pt x="553" y="68"/>
                    <a:pt x="439" y="0"/>
                    <a:pt x="32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04" name="Google Shape;13704;p26"/>
            <p:cNvSpPr/>
            <p:nvPr/>
          </p:nvSpPr>
          <p:spPr>
            <a:xfrm>
              <a:off x="7749975" y="4172250"/>
              <a:ext cx="311725" cy="184400"/>
            </a:xfrm>
            <a:custGeom>
              <a:avLst/>
              <a:gdLst/>
              <a:ahLst/>
              <a:cxnLst/>
              <a:rect l="l" t="t" r="r" b="b"/>
              <a:pathLst>
                <a:path w="12469" h="7376" extrusionOk="0">
                  <a:moveTo>
                    <a:pt x="5025" y="0"/>
                  </a:moveTo>
                  <a:cubicBezTo>
                    <a:pt x="5007" y="0"/>
                    <a:pt x="4989" y="2"/>
                    <a:pt x="4969" y="4"/>
                  </a:cubicBezTo>
                  <a:lnTo>
                    <a:pt x="864" y="4"/>
                  </a:lnTo>
                  <a:cubicBezTo>
                    <a:pt x="371" y="4"/>
                    <a:pt x="0" y="375"/>
                    <a:pt x="0" y="838"/>
                  </a:cubicBezTo>
                  <a:lnTo>
                    <a:pt x="0" y="4819"/>
                  </a:lnTo>
                  <a:cubicBezTo>
                    <a:pt x="0" y="5282"/>
                    <a:pt x="401" y="5652"/>
                    <a:pt x="864" y="5652"/>
                  </a:cubicBezTo>
                  <a:lnTo>
                    <a:pt x="2562" y="5652"/>
                  </a:lnTo>
                  <a:lnTo>
                    <a:pt x="2562" y="7072"/>
                  </a:lnTo>
                  <a:cubicBezTo>
                    <a:pt x="2562" y="7259"/>
                    <a:pt x="2688" y="7376"/>
                    <a:pt x="2826" y="7376"/>
                  </a:cubicBezTo>
                  <a:cubicBezTo>
                    <a:pt x="2894" y="7376"/>
                    <a:pt x="2964" y="7348"/>
                    <a:pt x="3025" y="7288"/>
                  </a:cubicBezTo>
                  <a:lnTo>
                    <a:pt x="4660" y="5652"/>
                  </a:lnTo>
                  <a:lnTo>
                    <a:pt x="7808" y="5652"/>
                  </a:lnTo>
                  <a:lnTo>
                    <a:pt x="9444" y="7288"/>
                  </a:lnTo>
                  <a:cubicBezTo>
                    <a:pt x="9504" y="7348"/>
                    <a:pt x="9578" y="7376"/>
                    <a:pt x="9650" y="7376"/>
                  </a:cubicBezTo>
                  <a:cubicBezTo>
                    <a:pt x="9798" y="7376"/>
                    <a:pt x="9938" y="7259"/>
                    <a:pt x="9938" y="7072"/>
                  </a:cubicBezTo>
                  <a:lnTo>
                    <a:pt x="9938" y="5652"/>
                  </a:lnTo>
                  <a:lnTo>
                    <a:pt x="11635" y="5652"/>
                  </a:lnTo>
                  <a:cubicBezTo>
                    <a:pt x="12098" y="5652"/>
                    <a:pt x="12468" y="5282"/>
                    <a:pt x="12468" y="4819"/>
                  </a:cubicBezTo>
                  <a:lnTo>
                    <a:pt x="12468" y="838"/>
                  </a:lnTo>
                  <a:cubicBezTo>
                    <a:pt x="12468" y="375"/>
                    <a:pt x="12098" y="4"/>
                    <a:pt x="11635" y="4"/>
                  </a:cubicBezTo>
                  <a:lnTo>
                    <a:pt x="7530" y="4"/>
                  </a:lnTo>
                  <a:cubicBezTo>
                    <a:pt x="7511" y="2"/>
                    <a:pt x="7492" y="0"/>
                    <a:pt x="7474" y="0"/>
                  </a:cubicBezTo>
                  <a:cubicBezTo>
                    <a:pt x="7108" y="0"/>
                    <a:pt x="7117" y="561"/>
                    <a:pt x="7501" y="561"/>
                  </a:cubicBezTo>
                  <a:cubicBezTo>
                    <a:pt x="7511" y="561"/>
                    <a:pt x="7520" y="561"/>
                    <a:pt x="7530" y="560"/>
                  </a:cubicBezTo>
                  <a:lnTo>
                    <a:pt x="11635" y="560"/>
                  </a:lnTo>
                  <a:cubicBezTo>
                    <a:pt x="11789" y="560"/>
                    <a:pt x="11913" y="683"/>
                    <a:pt x="11913" y="838"/>
                  </a:cubicBezTo>
                  <a:lnTo>
                    <a:pt x="11913" y="4819"/>
                  </a:lnTo>
                  <a:cubicBezTo>
                    <a:pt x="11913" y="4973"/>
                    <a:pt x="11789" y="5097"/>
                    <a:pt x="11635" y="5097"/>
                  </a:cubicBezTo>
                  <a:lnTo>
                    <a:pt x="9660" y="5097"/>
                  </a:lnTo>
                  <a:cubicBezTo>
                    <a:pt x="9506" y="5097"/>
                    <a:pt x="9382" y="5220"/>
                    <a:pt x="9382" y="5374"/>
                  </a:cubicBezTo>
                  <a:lnTo>
                    <a:pt x="9382" y="6393"/>
                  </a:lnTo>
                  <a:lnTo>
                    <a:pt x="8148" y="5189"/>
                  </a:lnTo>
                  <a:cubicBezTo>
                    <a:pt x="8086" y="5128"/>
                    <a:pt x="8024" y="5097"/>
                    <a:pt x="7963" y="5097"/>
                  </a:cubicBezTo>
                  <a:lnTo>
                    <a:pt x="4537" y="5097"/>
                  </a:lnTo>
                  <a:cubicBezTo>
                    <a:pt x="4475" y="5097"/>
                    <a:pt x="4383" y="5128"/>
                    <a:pt x="4352" y="5189"/>
                  </a:cubicBezTo>
                  <a:lnTo>
                    <a:pt x="3117" y="6393"/>
                  </a:lnTo>
                  <a:lnTo>
                    <a:pt x="3117" y="5374"/>
                  </a:lnTo>
                  <a:cubicBezTo>
                    <a:pt x="3117" y="5220"/>
                    <a:pt x="2994" y="5097"/>
                    <a:pt x="2839" y="5097"/>
                  </a:cubicBezTo>
                  <a:lnTo>
                    <a:pt x="864" y="5097"/>
                  </a:lnTo>
                  <a:cubicBezTo>
                    <a:pt x="710" y="5097"/>
                    <a:pt x="587" y="4973"/>
                    <a:pt x="587" y="4819"/>
                  </a:cubicBezTo>
                  <a:lnTo>
                    <a:pt x="587" y="838"/>
                  </a:lnTo>
                  <a:cubicBezTo>
                    <a:pt x="587" y="683"/>
                    <a:pt x="710" y="560"/>
                    <a:pt x="864" y="560"/>
                  </a:cubicBezTo>
                  <a:lnTo>
                    <a:pt x="4969" y="560"/>
                  </a:lnTo>
                  <a:cubicBezTo>
                    <a:pt x="4979" y="561"/>
                    <a:pt x="4989" y="561"/>
                    <a:pt x="4998" y="561"/>
                  </a:cubicBezTo>
                  <a:cubicBezTo>
                    <a:pt x="5382" y="561"/>
                    <a:pt x="5391" y="0"/>
                    <a:pt x="502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705" name="Google Shape;13705;p26"/>
          <p:cNvGrpSpPr/>
          <p:nvPr/>
        </p:nvGrpSpPr>
        <p:grpSpPr>
          <a:xfrm>
            <a:off x="3276651" y="3914011"/>
            <a:ext cx="484567" cy="484567"/>
            <a:chOff x="6979200" y="4171575"/>
            <a:chExt cx="363425" cy="363425"/>
          </a:xfrm>
        </p:grpSpPr>
        <p:sp>
          <p:nvSpPr>
            <p:cNvPr id="13706" name="Google Shape;13706;p26"/>
            <p:cNvSpPr/>
            <p:nvPr/>
          </p:nvSpPr>
          <p:spPr>
            <a:xfrm>
              <a:off x="7144300" y="4235625"/>
              <a:ext cx="66375" cy="56800"/>
            </a:xfrm>
            <a:custGeom>
              <a:avLst/>
              <a:gdLst/>
              <a:ahLst/>
              <a:cxnLst/>
              <a:rect l="l" t="t" r="r" b="b"/>
              <a:pathLst>
                <a:path w="2655" h="2272" extrusionOk="0">
                  <a:moveTo>
                    <a:pt x="1509" y="554"/>
                  </a:moveTo>
                  <a:cubicBezTo>
                    <a:pt x="1810" y="554"/>
                    <a:pt x="2099" y="783"/>
                    <a:pt x="2099" y="1142"/>
                  </a:cubicBezTo>
                  <a:cubicBezTo>
                    <a:pt x="2099" y="1451"/>
                    <a:pt x="1821" y="1698"/>
                    <a:pt x="1513" y="1698"/>
                  </a:cubicBezTo>
                  <a:cubicBezTo>
                    <a:pt x="1019" y="1698"/>
                    <a:pt x="741" y="1080"/>
                    <a:pt x="1112" y="710"/>
                  </a:cubicBezTo>
                  <a:cubicBezTo>
                    <a:pt x="1229" y="603"/>
                    <a:pt x="1370" y="554"/>
                    <a:pt x="1509" y="554"/>
                  </a:cubicBezTo>
                  <a:close/>
                  <a:moveTo>
                    <a:pt x="1513" y="0"/>
                  </a:moveTo>
                  <a:cubicBezTo>
                    <a:pt x="494" y="0"/>
                    <a:pt x="1" y="1204"/>
                    <a:pt x="710" y="1944"/>
                  </a:cubicBezTo>
                  <a:cubicBezTo>
                    <a:pt x="937" y="2171"/>
                    <a:pt x="1217" y="2272"/>
                    <a:pt x="1494" y="2272"/>
                  </a:cubicBezTo>
                  <a:cubicBezTo>
                    <a:pt x="2083" y="2272"/>
                    <a:pt x="2655" y="1814"/>
                    <a:pt x="2655" y="1142"/>
                  </a:cubicBezTo>
                  <a:cubicBezTo>
                    <a:pt x="2655" y="494"/>
                    <a:pt x="2161" y="0"/>
                    <a:pt x="151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07" name="Google Shape;13707;p26"/>
            <p:cNvSpPr/>
            <p:nvPr/>
          </p:nvSpPr>
          <p:spPr>
            <a:xfrm>
              <a:off x="7172850" y="4520900"/>
              <a:ext cx="19325" cy="14100"/>
            </a:xfrm>
            <a:custGeom>
              <a:avLst/>
              <a:gdLst/>
              <a:ahLst/>
              <a:cxnLst/>
              <a:rect l="l" t="t" r="r" b="b"/>
              <a:pathLst>
                <a:path w="773" h="564" extrusionOk="0">
                  <a:moveTo>
                    <a:pt x="386" y="0"/>
                  </a:moveTo>
                  <a:cubicBezTo>
                    <a:pt x="317" y="0"/>
                    <a:pt x="247" y="23"/>
                    <a:pt x="186" y="70"/>
                  </a:cubicBezTo>
                  <a:cubicBezTo>
                    <a:pt x="1" y="255"/>
                    <a:pt x="124" y="563"/>
                    <a:pt x="371" y="563"/>
                  </a:cubicBezTo>
                  <a:cubicBezTo>
                    <a:pt x="649" y="563"/>
                    <a:pt x="772" y="255"/>
                    <a:pt x="587" y="70"/>
                  </a:cubicBezTo>
                  <a:cubicBezTo>
                    <a:pt x="525" y="23"/>
                    <a:pt x="456" y="0"/>
                    <a:pt x="38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08" name="Google Shape;13708;p26"/>
            <p:cNvSpPr/>
            <p:nvPr/>
          </p:nvSpPr>
          <p:spPr>
            <a:xfrm>
              <a:off x="6979200" y="4171575"/>
              <a:ext cx="363425" cy="361875"/>
            </a:xfrm>
            <a:custGeom>
              <a:avLst/>
              <a:gdLst/>
              <a:ahLst/>
              <a:cxnLst/>
              <a:rect l="l" t="t" r="r" b="b"/>
              <a:pathLst>
                <a:path w="14537" h="14475" extrusionOk="0">
                  <a:moveTo>
                    <a:pt x="8703" y="556"/>
                  </a:moveTo>
                  <a:lnTo>
                    <a:pt x="8703" y="1297"/>
                  </a:lnTo>
                  <a:cubicBezTo>
                    <a:pt x="8672" y="1420"/>
                    <a:pt x="8765" y="1513"/>
                    <a:pt x="8888" y="1544"/>
                  </a:cubicBezTo>
                  <a:cubicBezTo>
                    <a:pt x="9135" y="1667"/>
                    <a:pt x="9382" y="1791"/>
                    <a:pt x="9598" y="1976"/>
                  </a:cubicBezTo>
                  <a:cubicBezTo>
                    <a:pt x="9655" y="2014"/>
                    <a:pt x="9724" y="2040"/>
                    <a:pt x="9791" y="2040"/>
                  </a:cubicBezTo>
                  <a:cubicBezTo>
                    <a:pt x="9832" y="2040"/>
                    <a:pt x="9871" y="2030"/>
                    <a:pt x="9907" y="2007"/>
                  </a:cubicBezTo>
                  <a:lnTo>
                    <a:pt x="10555" y="1636"/>
                  </a:lnTo>
                  <a:lnTo>
                    <a:pt x="11110" y="2624"/>
                  </a:lnTo>
                  <a:lnTo>
                    <a:pt x="10493" y="2963"/>
                  </a:lnTo>
                  <a:cubicBezTo>
                    <a:pt x="10370" y="3025"/>
                    <a:pt x="10339" y="3148"/>
                    <a:pt x="10339" y="3272"/>
                  </a:cubicBezTo>
                  <a:cubicBezTo>
                    <a:pt x="10401" y="3550"/>
                    <a:pt x="10401" y="3827"/>
                    <a:pt x="10339" y="4105"/>
                  </a:cubicBezTo>
                  <a:cubicBezTo>
                    <a:pt x="10339" y="4229"/>
                    <a:pt x="10370" y="4352"/>
                    <a:pt x="10493" y="4414"/>
                  </a:cubicBezTo>
                  <a:lnTo>
                    <a:pt x="11110" y="4753"/>
                  </a:lnTo>
                  <a:lnTo>
                    <a:pt x="10555" y="5741"/>
                  </a:lnTo>
                  <a:lnTo>
                    <a:pt x="9938" y="5371"/>
                  </a:lnTo>
                  <a:cubicBezTo>
                    <a:pt x="9891" y="5347"/>
                    <a:pt x="9843" y="5337"/>
                    <a:pt x="9798" y="5337"/>
                  </a:cubicBezTo>
                  <a:cubicBezTo>
                    <a:pt x="9724" y="5337"/>
                    <a:pt x="9655" y="5363"/>
                    <a:pt x="9598" y="5401"/>
                  </a:cubicBezTo>
                  <a:cubicBezTo>
                    <a:pt x="9382" y="5587"/>
                    <a:pt x="9166" y="5741"/>
                    <a:pt x="8888" y="5833"/>
                  </a:cubicBezTo>
                  <a:cubicBezTo>
                    <a:pt x="8765" y="5864"/>
                    <a:pt x="8703" y="5957"/>
                    <a:pt x="8703" y="6080"/>
                  </a:cubicBezTo>
                  <a:lnTo>
                    <a:pt x="8703" y="6821"/>
                  </a:lnTo>
                  <a:lnTo>
                    <a:pt x="7561" y="6821"/>
                  </a:lnTo>
                  <a:lnTo>
                    <a:pt x="7561" y="6080"/>
                  </a:lnTo>
                  <a:cubicBezTo>
                    <a:pt x="7561" y="5957"/>
                    <a:pt x="7500" y="5864"/>
                    <a:pt x="7376" y="5833"/>
                  </a:cubicBezTo>
                  <a:cubicBezTo>
                    <a:pt x="7129" y="5741"/>
                    <a:pt x="6882" y="5587"/>
                    <a:pt x="6666" y="5401"/>
                  </a:cubicBezTo>
                  <a:cubicBezTo>
                    <a:pt x="6609" y="5363"/>
                    <a:pt x="6540" y="5337"/>
                    <a:pt x="6467" y="5337"/>
                  </a:cubicBezTo>
                  <a:cubicBezTo>
                    <a:pt x="6421" y="5337"/>
                    <a:pt x="6374" y="5347"/>
                    <a:pt x="6327" y="5371"/>
                  </a:cubicBezTo>
                  <a:lnTo>
                    <a:pt x="5710" y="5741"/>
                  </a:lnTo>
                  <a:lnTo>
                    <a:pt x="5154" y="4753"/>
                  </a:lnTo>
                  <a:lnTo>
                    <a:pt x="5771" y="4414"/>
                  </a:lnTo>
                  <a:cubicBezTo>
                    <a:pt x="5864" y="4352"/>
                    <a:pt x="5926" y="4229"/>
                    <a:pt x="5895" y="4105"/>
                  </a:cubicBezTo>
                  <a:cubicBezTo>
                    <a:pt x="5864" y="3827"/>
                    <a:pt x="5864" y="3550"/>
                    <a:pt x="5895" y="3272"/>
                  </a:cubicBezTo>
                  <a:cubicBezTo>
                    <a:pt x="5926" y="3148"/>
                    <a:pt x="5864" y="3025"/>
                    <a:pt x="5771" y="2963"/>
                  </a:cubicBezTo>
                  <a:lnTo>
                    <a:pt x="5154" y="2624"/>
                  </a:lnTo>
                  <a:lnTo>
                    <a:pt x="5710" y="1636"/>
                  </a:lnTo>
                  <a:lnTo>
                    <a:pt x="6327" y="2007"/>
                  </a:lnTo>
                  <a:cubicBezTo>
                    <a:pt x="6374" y="2030"/>
                    <a:pt x="6421" y="2040"/>
                    <a:pt x="6467" y="2040"/>
                  </a:cubicBezTo>
                  <a:cubicBezTo>
                    <a:pt x="6540" y="2040"/>
                    <a:pt x="6609" y="2014"/>
                    <a:pt x="6666" y="1976"/>
                  </a:cubicBezTo>
                  <a:cubicBezTo>
                    <a:pt x="6882" y="1791"/>
                    <a:pt x="7129" y="1667"/>
                    <a:pt x="7376" y="1544"/>
                  </a:cubicBezTo>
                  <a:cubicBezTo>
                    <a:pt x="7500" y="1513"/>
                    <a:pt x="7561" y="1420"/>
                    <a:pt x="7561" y="1297"/>
                  </a:cubicBezTo>
                  <a:lnTo>
                    <a:pt x="7561" y="556"/>
                  </a:lnTo>
                  <a:close/>
                  <a:moveTo>
                    <a:pt x="1698" y="3982"/>
                  </a:moveTo>
                  <a:lnTo>
                    <a:pt x="1698" y="11419"/>
                  </a:lnTo>
                  <a:lnTo>
                    <a:pt x="1574" y="11419"/>
                  </a:lnTo>
                  <a:cubicBezTo>
                    <a:pt x="1204" y="11419"/>
                    <a:pt x="864" y="11543"/>
                    <a:pt x="587" y="11759"/>
                  </a:cubicBezTo>
                  <a:lnTo>
                    <a:pt x="587" y="4969"/>
                  </a:lnTo>
                  <a:cubicBezTo>
                    <a:pt x="587" y="4414"/>
                    <a:pt x="1019" y="3982"/>
                    <a:pt x="1574" y="3982"/>
                  </a:cubicBezTo>
                  <a:close/>
                  <a:moveTo>
                    <a:pt x="6975" y="11142"/>
                  </a:moveTo>
                  <a:lnTo>
                    <a:pt x="6975" y="12253"/>
                  </a:lnTo>
                  <a:lnTo>
                    <a:pt x="4136" y="12253"/>
                  </a:lnTo>
                  <a:lnTo>
                    <a:pt x="4136" y="11142"/>
                  </a:lnTo>
                  <a:close/>
                  <a:moveTo>
                    <a:pt x="12098" y="11142"/>
                  </a:moveTo>
                  <a:lnTo>
                    <a:pt x="12098" y="12253"/>
                  </a:lnTo>
                  <a:lnTo>
                    <a:pt x="9259" y="12253"/>
                  </a:lnTo>
                  <a:lnTo>
                    <a:pt x="9259" y="11142"/>
                  </a:lnTo>
                  <a:close/>
                  <a:moveTo>
                    <a:pt x="7253" y="1"/>
                  </a:moveTo>
                  <a:cubicBezTo>
                    <a:pt x="7098" y="1"/>
                    <a:pt x="6975" y="124"/>
                    <a:pt x="6975" y="278"/>
                  </a:cubicBezTo>
                  <a:lnTo>
                    <a:pt x="6975" y="1112"/>
                  </a:lnTo>
                  <a:cubicBezTo>
                    <a:pt x="6790" y="1173"/>
                    <a:pt x="6605" y="1297"/>
                    <a:pt x="6450" y="1420"/>
                  </a:cubicBezTo>
                  <a:lnTo>
                    <a:pt x="5740" y="1019"/>
                  </a:lnTo>
                  <a:cubicBezTo>
                    <a:pt x="5683" y="984"/>
                    <a:pt x="5625" y="967"/>
                    <a:pt x="5570" y="967"/>
                  </a:cubicBezTo>
                  <a:cubicBezTo>
                    <a:pt x="5479" y="967"/>
                    <a:pt x="5397" y="1015"/>
                    <a:pt x="5339" y="1112"/>
                  </a:cubicBezTo>
                  <a:lnTo>
                    <a:pt x="4506" y="2593"/>
                  </a:lnTo>
                  <a:cubicBezTo>
                    <a:pt x="4413" y="2716"/>
                    <a:pt x="4475" y="2902"/>
                    <a:pt x="4599" y="2963"/>
                  </a:cubicBezTo>
                  <a:lnTo>
                    <a:pt x="5308" y="3365"/>
                  </a:lnTo>
                  <a:cubicBezTo>
                    <a:pt x="5278" y="3457"/>
                    <a:pt x="5278" y="3550"/>
                    <a:pt x="5278" y="3673"/>
                  </a:cubicBezTo>
                  <a:cubicBezTo>
                    <a:pt x="5278" y="3766"/>
                    <a:pt x="5278" y="3889"/>
                    <a:pt x="5308" y="3982"/>
                  </a:cubicBezTo>
                  <a:lnTo>
                    <a:pt x="4599" y="4383"/>
                  </a:lnTo>
                  <a:cubicBezTo>
                    <a:pt x="4537" y="4414"/>
                    <a:pt x="4475" y="4476"/>
                    <a:pt x="4475" y="4537"/>
                  </a:cubicBezTo>
                  <a:cubicBezTo>
                    <a:pt x="4444" y="4630"/>
                    <a:pt x="4444" y="4692"/>
                    <a:pt x="4506" y="4753"/>
                  </a:cubicBezTo>
                  <a:lnTo>
                    <a:pt x="4660" y="5062"/>
                  </a:lnTo>
                  <a:lnTo>
                    <a:pt x="2253" y="5062"/>
                  </a:lnTo>
                  <a:lnTo>
                    <a:pt x="2253" y="3642"/>
                  </a:lnTo>
                  <a:cubicBezTo>
                    <a:pt x="2253" y="3488"/>
                    <a:pt x="2130" y="3365"/>
                    <a:pt x="1975" y="3365"/>
                  </a:cubicBezTo>
                  <a:lnTo>
                    <a:pt x="1543" y="3365"/>
                  </a:lnTo>
                  <a:cubicBezTo>
                    <a:pt x="710" y="3365"/>
                    <a:pt x="0" y="4074"/>
                    <a:pt x="0" y="4908"/>
                  </a:cubicBezTo>
                  <a:lnTo>
                    <a:pt x="0" y="12932"/>
                  </a:lnTo>
                  <a:cubicBezTo>
                    <a:pt x="0" y="13765"/>
                    <a:pt x="710" y="14475"/>
                    <a:pt x="1543" y="14475"/>
                  </a:cubicBezTo>
                  <a:lnTo>
                    <a:pt x="6852" y="14475"/>
                  </a:lnTo>
                  <a:cubicBezTo>
                    <a:pt x="7006" y="14475"/>
                    <a:pt x="7129" y="14351"/>
                    <a:pt x="7129" y="14197"/>
                  </a:cubicBezTo>
                  <a:cubicBezTo>
                    <a:pt x="7129" y="14043"/>
                    <a:pt x="7006" y="13919"/>
                    <a:pt x="6852" y="13919"/>
                  </a:cubicBezTo>
                  <a:lnTo>
                    <a:pt x="1574" y="13919"/>
                  </a:lnTo>
                  <a:cubicBezTo>
                    <a:pt x="309" y="13827"/>
                    <a:pt x="309" y="12006"/>
                    <a:pt x="1574" y="11913"/>
                  </a:cubicBezTo>
                  <a:lnTo>
                    <a:pt x="2006" y="11913"/>
                  </a:lnTo>
                  <a:cubicBezTo>
                    <a:pt x="2161" y="11913"/>
                    <a:pt x="2284" y="11790"/>
                    <a:pt x="2284" y="11635"/>
                  </a:cubicBezTo>
                  <a:lnTo>
                    <a:pt x="2284" y="5617"/>
                  </a:lnTo>
                  <a:lnTo>
                    <a:pt x="5000" y="5617"/>
                  </a:lnTo>
                  <a:lnTo>
                    <a:pt x="5370" y="6235"/>
                  </a:lnTo>
                  <a:cubicBezTo>
                    <a:pt x="5411" y="6317"/>
                    <a:pt x="5507" y="6358"/>
                    <a:pt x="5603" y="6358"/>
                  </a:cubicBezTo>
                  <a:cubicBezTo>
                    <a:pt x="5651" y="6358"/>
                    <a:pt x="5699" y="6348"/>
                    <a:pt x="5740" y="6327"/>
                  </a:cubicBezTo>
                  <a:lnTo>
                    <a:pt x="6450" y="5926"/>
                  </a:lnTo>
                  <a:cubicBezTo>
                    <a:pt x="6605" y="6049"/>
                    <a:pt x="6790" y="6142"/>
                    <a:pt x="6975" y="6235"/>
                  </a:cubicBezTo>
                  <a:lnTo>
                    <a:pt x="6975" y="7037"/>
                  </a:lnTo>
                  <a:cubicBezTo>
                    <a:pt x="6975" y="7191"/>
                    <a:pt x="7129" y="7315"/>
                    <a:pt x="7284" y="7315"/>
                  </a:cubicBezTo>
                  <a:lnTo>
                    <a:pt x="7839" y="7315"/>
                  </a:lnTo>
                  <a:lnTo>
                    <a:pt x="7839" y="8642"/>
                  </a:lnTo>
                  <a:lnTo>
                    <a:pt x="5586" y="8642"/>
                  </a:lnTo>
                  <a:cubicBezTo>
                    <a:pt x="5401" y="8642"/>
                    <a:pt x="5278" y="8765"/>
                    <a:pt x="5278" y="8920"/>
                  </a:cubicBezTo>
                  <a:lnTo>
                    <a:pt x="5278" y="10494"/>
                  </a:lnTo>
                  <a:lnTo>
                    <a:pt x="3858" y="10494"/>
                  </a:lnTo>
                  <a:cubicBezTo>
                    <a:pt x="3704" y="10494"/>
                    <a:pt x="3580" y="10617"/>
                    <a:pt x="3580" y="10802"/>
                  </a:cubicBezTo>
                  <a:lnTo>
                    <a:pt x="3580" y="12500"/>
                  </a:lnTo>
                  <a:cubicBezTo>
                    <a:pt x="3580" y="12654"/>
                    <a:pt x="3704" y="12777"/>
                    <a:pt x="3858" y="12777"/>
                  </a:cubicBezTo>
                  <a:lnTo>
                    <a:pt x="7284" y="12777"/>
                  </a:lnTo>
                  <a:cubicBezTo>
                    <a:pt x="7438" y="12777"/>
                    <a:pt x="7561" y="12654"/>
                    <a:pt x="7561" y="12500"/>
                  </a:cubicBezTo>
                  <a:lnTo>
                    <a:pt x="7561" y="10802"/>
                  </a:lnTo>
                  <a:cubicBezTo>
                    <a:pt x="7561" y="10617"/>
                    <a:pt x="7438" y="10494"/>
                    <a:pt x="7284" y="10494"/>
                  </a:cubicBezTo>
                  <a:lnTo>
                    <a:pt x="5864" y="10494"/>
                  </a:lnTo>
                  <a:lnTo>
                    <a:pt x="5864" y="9197"/>
                  </a:lnTo>
                  <a:lnTo>
                    <a:pt x="10401" y="9197"/>
                  </a:lnTo>
                  <a:lnTo>
                    <a:pt x="10401" y="10494"/>
                  </a:lnTo>
                  <a:lnTo>
                    <a:pt x="8981" y="10494"/>
                  </a:lnTo>
                  <a:cubicBezTo>
                    <a:pt x="8827" y="10494"/>
                    <a:pt x="8703" y="10617"/>
                    <a:pt x="8703" y="10802"/>
                  </a:cubicBezTo>
                  <a:lnTo>
                    <a:pt x="8703" y="12500"/>
                  </a:lnTo>
                  <a:cubicBezTo>
                    <a:pt x="8703" y="12654"/>
                    <a:pt x="8827" y="12777"/>
                    <a:pt x="8981" y="12777"/>
                  </a:cubicBezTo>
                  <a:lnTo>
                    <a:pt x="12376" y="12777"/>
                  </a:lnTo>
                  <a:cubicBezTo>
                    <a:pt x="12530" y="12777"/>
                    <a:pt x="12654" y="12654"/>
                    <a:pt x="12654" y="12500"/>
                  </a:cubicBezTo>
                  <a:lnTo>
                    <a:pt x="12654" y="10802"/>
                  </a:lnTo>
                  <a:cubicBezTo>
                    <a:pt x="12654" y="10617"/>
                    <a:pt x="12530" y="10494"/>
                    <a:pt x="12376" y="10494"/>
                  </a:cubicBezTo>
                  <a:lnTo>
                    <a:pt x="10956" y="10494"/>
                  </a:lnTo>
                  <a:lnTo>
                    <a:pt x="10956" y="8920"/>
                  </a:lnTo>
                  <a:cubicBezTo>
                    <a:pt x="10956" y="8765"/>
                    <a:pt x="10833" y="8642"/>
                    <a:pt x="10678" y="8642"/>
                  </a:cubicBezTo>
                  <a:lnTo>
                    <a:pt x="8395" y="8642"/>
                  </a:lnTo>
                  <a:lnTo>
                    <a:pt x="8395" y="7315"/>
                  </a:lnTo>
                  <a:lnTo>
                    <a:pt x="8981" y="7315"/>
                  </a:lnTo>
                  <a:cubicBezTo>
                    <a:pt x="9135" y="7315"/>
                    <a:pt x="9259" y="7191"/>
                    <a:pt x="9259" y="7037"/>
                  </a:cubicBezTo>
                  <a:lnTo>
                    <a:pt x="9259" y="6235"/>
                  </a:lnTo>
                  <a:cubicBezTo>
                    <a:pt x="9444" y="6142"/>
                    <a:pt x="9629" y="6049"/>
                    <a:pt x="9814" y="5926"/>
                  </a:cubicBezTo>
                  <a:lnTo>
                    <a:pt x="10493" y="6327"/>
                  </a:lnTo>
                  <a:cubicBezTo>
                    <a:pt x="10545" y="6348"/>
                    <a:pt x="10596" y="6358"/>
                    <a:pt x="10645" y="6358"/>
                  </a:cubicBezTo>
                  <a:cubicBezTo>
                    <a:pt x="10744" y="6358"/>
                    <a:pt x="10833" y="6317"/>
                    <a:pt x="10894" y="6235"/>
                  </a:cubicBezTo>
                  <a:lnTo>
                    <a:pt x="11234" y="5617"/>
                  </a:lnTo>
                  <a:lnTo>
                    <a:pt x="13981" y="5617"/>
                  </a:lnTo>
                  <a:lnTo>
                    <a:pt x="13981" y="13919"/>
                  </a:lnTo>
                  <a:lnTo>
                    <a:pt x="9413" y="13919"/>
                  </a:lnTo>
                  <a:cubicBezTo>
                    <a:pt x="9259" y="13919"/>
                    <a:pt x="9104" y="14043"/>
                    <a:pt x="9104" y="14197"/>
                  </a:cubicBezTo>
                  <a:cubicBezTo>
                    <a:pt x="9104" y="14351"/>
                    <a:pt x="9259" y="14475"/>
                    <a:pt x="9413" y="14475"/>
                  </a:cubicBezTo>
                  <a:lnTo>
                    <a:pt x="14258" y="14475"/>
                  </a:lnTo>
                  <a:cubicBezTo>
                    <a:pt x="14413" y="14475"/>
                    <a:pt x="14536" y="14351"/>
                    <a:pt x="14536" y="14197"/>
                  </a:cubicBezTo>
                  <a:lnTo>
                    <a:pt x="14536" y="5401"/>
                  </a:lnTo>
                  <a:cubicBezTo>
                    <a:pt x="14536" y="5247"/>
                    <a:pt x="14413" y="5124"/>
                    <a:pt x="14258" y="5124"/>
                  </a:cubicBezTo>
                  <a:lnTo>
                    <a:pt x="11543" y="5124"/>
                  </a:lnTo>
                  <a:lnTo>
                    <a:pt x="11728" y="4784"/>
                  </a:lnTo>
                  <a:cubicBezTo>
                    <a:pt x="11759" y="4722"/>
                    <a:pt x="11789" y="4661"/>
                    <a:pt x="11759" y="4568"/>
                  </a:cubicBezTo>
                  <a:cubicBezTo>
                    <a:pt x="11728" y="4506"/>
                    <a:pt x="11697" y="4445"/>
                    <a:pt x="11635" y="4414"/>
                  </a:cubicBezTo>
                  <a:lnTo>
                    <a:pt x="10925" y="4013"/>
                  </a:lnTo>
                  <a:cubicBezTo>
                    <a:pt x="10925" y="3920"/>
                    <a:pt x="10925" y="3827"/>
                    <a:pt x="10925" y="3704"/>
                  </a:cubicBezTo>
                  <a:cubicBezTo>
                    <a:pt x="10925" y="3611"/>
                    <a:pt x="10925" y="3488"/>
                    <a:pt x="10925" y="3395"/>
                  </a:cubicBezTo>
                  <a:lnTo>
                    <a:pt x="11635" y="2994"/>
                  </a:lnTo>
                  <a:cubicBezTo>
                    <a:pt x="11697" y="2963"/>
                    <a:pt x="11728" y="2902"/>
                    <a:pt x="11759" y="2840"/>
                  </a:cubicBezTo>
                  <a:cubicBezTo>
                    <a:pt x="11789" y="2747"/>
                    <a:pt x="11759" y="2686"/>
                    <a:pt x="11728" y="2624"/>
                  </a:cubicBezTo>
                  <a:lnTo>
                    <a:pt x="10894" y="1142"/>
                  </a:lnTo>
                  <a:cubicBezTo>
                    <a:pt x="10833" y="1060"/>
                    <a:pt x="10744" y="1005"/>
                    <a:pt x="10645" y="1005"/>
                  </a:cubicBezTo>
                  <a:cubicBezTo>
                    <a:pt x="10596" y="1005"/>
                    <a:pt x="10545" y="1019"/>
                    <a:pt x="10493" y="1050"/>
                  </a:cubicBezTo>
                  <a:lnTo>
                    <a:pt x="9783" y="1451"/>
                  </a:lnTo>
                  <a:cubicBezTo>
                    <a:pt x="9629" y="1328"/>
                    <a:pt x="9444" y="1235"/>
                    <a:pt x="9259" y="1142"/>
                  </a:cubicBezTo>
                  <a:lnTo>
                    <a:pt x="9259" y="278"/>
                  </a:lnTo>
                  <a:cubicBezTo>
                    <a:pt x="9259" y="124"/>
                    <a:pt x="9135" y="1"/>
                    <a:pt x="895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709" name="Google Shape;13709;p26"/>
          <p:cNvGrpSpPr/>
          <p:nvPr/>
        </p:nvGrpSpPr>
        <p:grpSpPr>
          <a:xfrm>
            <a:off x="4422034" y="3913495"/>
            <a:ext cx="274700" cy="485600"/>
            <a:chOff x="7057900" y="3602175"/>
            <a:chExt cx="206025" cy="364200"/>
          </a:xfrm>
        </p:grpSpPr>
        <p:sp>
          <p:nvSpPr>
            <p:cNvPr id="13710" name="Google Shape;13710;p26"/>
            <p:cNvSpPr/>
            <p:nvPr/>
          </p:nvSpPr>
          <p:spPr>
            <a:xfrm>
              <a:off x="7151250" y="3909250"/>
              <a:ext cx="17000" cy="14075"/>
            </a:xfrm>
            <a:custGeom>
              <a:avLst/>
              <a:gdLst/>
              <a:ahLst/>
              <a:cxnLst/>
              <a:rect l="l" t="t" r="r" b="b"/>
              <a:pathLst>
                <a:path w="680" h="563" extrusionOk="0">
                  <a:moveTo>
                    <a:pt x="402" y="1"/>
                  </a:moveTo>
                  <a:cubicBezTo>
                    <a:pt x="124" y="1"/>
                    <a:pt x="0" y="309"/>
                    <a:pt x="186" y="494"/>
                  </a:cubicBezTo>
                  <a:cubicBezTo>
                    <a:pt x="242" y="541"/>
                    <a:pt x="309" y="562"/>
                    <a:pt x="376" y="562"/>
                  </a:cubicBezTo>
                  <a:cubicBezTo>
                    <a:pt x="530" y="562"/>
                    <a:pt x="679" y="450"/>
                    <a:pt x="679" y="278"/>
                  </a:cubicBezTo>
                  <a:cubicBezTo>
                    <a:pt x="679" y="124"/>
                    <a:pt x="556" y="1"/>
                    <a:pt x="40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11" name="Google Shape;13711;p26"/>
            <p:cNvSpPr/>
            <p:nvPr/>
          </p:nvSpPr>
          <p:spPr>
            <a:xfrm>
              <a:off x="7130425" y="3645375"/>
              <a:ext cx="61750" cy="13925"/>
            </a:xfrm>
            <a:custGeom>
              <a:avLst/>
              <a:gdLst/>
              <a:ahLst/>
              <a:cxnLst/>
              <a:rect l="l" t="t" r="r" b="b"/>
              <a:pathLst>
                <a:path w="2470" h="557" extrusionOk="0">
                  <a:moveTo>
                    <a:pt x="370" y="1"/>
                  </a:moveTo>
                  <a:cubicBezTo>
                    <a:pt x="0" y="1"/>
                    <a:pt x="0" y="556"/>
                    <a:pt x="370" y="556"/>
                  </a:cubicBezTo>
                  <a:lnTo>
                    <a:pt x="2068" y="556"/>
                  </a:lnTo>
                  <a:cubicBezTo>
                    <a:pt x="2469" y="556"/>
                    <a:pt x="2469" y="1"/>
                    <a:pt x="206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12" name="Google Shape;13712;p26"/>
            <p:cNvSpPr/>
            <p:nvPr/>
          </p:nvSpPr>
          <p:spPr>
            <a:xfrm>
              <a:off x="7096475" y="3727175"/>
              <a:ext cx="130400" cy="114200"/>
            </a:xfrm>
            <a:custGeom>
              <a:avLst/>
              <a:gdLst/>
              <a:ahLst/>
              <a:cxnLst/>
              <a:rect l="l" t="t" r="r" b="b"/>
              <a:pathLst>
                <a:path w="5216" h="4568" extrusionOk="0">
                  <a:moveTo>
                    <a:pt x="3734" y="587"/>
                  </a:moveTo>
                  <a:cubicBezTo>
                    <a:pt x="4228" y="587"/>
                    <a:pt x="4629" y="1049"/>
                    <a:pt x="4599" y="1543"/>
                  </a:cubicBezTo>
                  <a:cubicBezTo>
                    <a:pt x="4599" y="2315"/>
                    <a:pt x="3734" y="2932"/>
                    <a:pt x="2593" y="3889"/>
                  </a:cubicBezTo>
                  <a:cubicBezTo>
                    <a:pt x="1389" y="2839"/>
                    <a:pt x="617" y="2284"/>
                    <a:pt x="617" y="1543"/>
                  </a:cubicBezTo>
                  <a:cubicBezTo>
                    <a:pt x="587" y="1049"/>
                    <a:pt x="957" y="587"/>
                    <a:pt x="1482" y="587"/>
                  </a:cubicBezTo>
                  <a:cubicBezTo>
                    <a:pt x="2099" y="587"/>
                    <a:pt x="2315" y="1358"/>
                    <a:pt x="2315" y="1358"/>
                  </a:cubicBezTo>
                  <a:cubicBezTo>
                    <a:pt x="2361" y="1497"/>
                    <a:pt x="2485" y="1566"/>
                    <a:pt x="2604" y="1566"/>
                  </a:cubicBezTo>
                  <a:cubicBezTo>
                    <a:pt x="2724" y="1566"/>
                    <a:pt x="2839" y="1497"/>
                    <a:pt x="2870" y="1358"/>
                  </a:cubicBezTo>
                  <a:cubicBezTo>
                    <a:pt x="2870" y="1358"/>
                    <a:pt x="3086" y="587"/>
                    <a:pt x="3734" y="587"/>
                  </a:cubicBezTo>
                  <a:close/>
                  <a:moveTo>
                    <a:pt x="1482" y="0"/>
                  </a:moveTo>
                  <a:cubicBezTo>
                    <a:pt x="648" y="0"/>
                    <a:pt x="0" y="710"/>
                    <a:pt x="62" y="1543"/>
                  </a:cubicBezTo>
                  <a:cubicBezTo>
                    <a:pt x="62" y="2623"/>
                    <a:pt x="1019" y="3272"/>
                    <a:pt x="2407" y="4475"/>
                  </a:cubicBezTo>
                  <a:cubicBezTo>
                    <a:pt x="2469" y="4537"/>
                    <a:pt x="2539" y="4568"/>
                    <a:pt x="2608" y="4568"/>
                  </a:cubicBezTo>
                  <a:cubicBezTo>
                    <a:pt x="2677" y="4568"/>
                    <a:pt x="2747" y="4537"/>
                    <a:pt x="2809" y="4475"/>
                  </a:cubicBezTo>
                  <a:cubicBezTo>
                    <a:pt x="4197" y="3272"/>
                    <a:pt x="5185" y="2623"/>
                    <a:pt x="5185" y="1543"/>
                  </a:cubicBezTo>
                  <a:lnTo>
                    <a:pt x="5154" y="1543"/>
                  </a:lnTo>
                  <a:cubicBezTo>
                    <a:pt x="5216" y="710"/>
                    <a:pt x="4568" y="0"/>
                    <a:pt x="3734" y="0"/>
                  </a:cubicBezTo>
                  <a:cubicBezTo>
                    <a:pt x="3472" y="417"/>
                    <a:pt x="3032" y="625"/>
                    <a:pt x="2596" y="625"/>
                  </a:cubicBezTo>
                  <a:cubicBezTo>
                    <a:pt x="2161" y="625"/>
                    <a:pt x="1728" y="417"/>
                    <a:pt x="14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13" name="Google Shape;13713;p26"/>
            <p:cNvSpPr/>
            <p:nvPr/>
          </p:nvSpPr>
          <p:spPr>
            <a:xfrm>
              <a:off x="7153550" y="3951675"/>
              <a:ext cx="14700" cy="13925"/>
            </a:xfrm>
            <a:custGeom>
              <a:avLst/>
              <a:gdLst/>
              <a:ahLst/>
              <a:cxnLst/>
              <a:rect l="l" t="t" r="r" b="b"/>
              <a:pathLst>
                <a:path w="588" h="557" extrusionOk="0">
                  <a:moveTo>
                    <a:pt x="294" y="1"/>
                  </a:moveTo>
                  <a:cubicBezTo>
                    <a:pt x="148" y="1"/>
                    <a:pt x="1" y="94"/>
                    <a:pt x="1" y="279"/>
                  </a:cubicBezTo>
                  <a:cubicBezTo>
                    <a:pt x="1" y="464"/>
                    <a:pt x="148" y="556"/>
                    <a:pt x="294" y="556"/>
                  </a:cubicBezTo>
                  <a:cubicBezTo>
                    <a:pt x="441" y="556"/>
                    <a:pt x="587" y="464"/>
                    <a:pt x="587" y="279"/>
                  </a:cubicBezTo>
                  <a:cubicBezTo>
                    <a:pt x="587" y="94"/>
                    <a:pt x="441" y="1"/>
                    <a:pt x="29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14" name="Google Shape;13714;p26"/>
            <p:cNvSpPr/>
            <p:nvPr/>
          </p:nvSpPr>
          <p:spPr>
            <a:xfrm>
              <a:off x="7057900" y="3602175"/>
              <a:ext cx="206025" cy="364200"/>
            </a:xfrm>
            <a:custGeom>
              <a:avLst/>
              <a:gdLst/>
              <a:ahLst/>
              <a:cxnLst/>
              <a:rect l="l" t="t" r="r" b="b"/>
              <a:pathLst>
                <a:path w="8241" h="14568" extrusionOk="0">
                  <a:moveTo>
                    <a:pt x="7376" y="1"/>
                  </a:moveTo>
                  <a:lnTo>
                    <a:pt x="7376" y="31"/>
                  </a:lnTo>
                  <a:lnTo>
                    <a:pt x="864" y="31"/>
                  </a:lnTo>
                  <a:cubicBezTo>
                    <a:pt x="401" y="31"/>
                    <a:pt x="0" y="402"/>
                    <a:pt x="0" y="896"/>
                  </a:cubicBezTo>
                  <a:lnTo>
                    <a:pt x="0" y="13703"/>
                  </a:lnTo>
                  <a:cubicBezTo>
                    <a:pt x="0" y="14197"/>
                    <a:pt x="401" y="14567"/>
                    <a:pt x="864" y="14567"/>
                  </a:cubicBezTo>
                  <a:lnTo>
                    <a:pt x="2839" y="14567"/>
                  </a:lnTo>
                  <a:cubicBezTo>
                    <a:pt x="2994" y="14567"/>
                    <a:pt x="3117" y="14444"/>
                    <a:pt x="3117" y="14290"/>
                  </a:cubicBezTo>
                  <a:cubicBezTo>
                    <a:pt x="3117" y="14149"/>
                    <a:pt x="3014" y="14008"/>
                    <a:pt x="2879" y="14008"/>
                  </a:cubicBezTo>
                  <a:cubicBezTo>
                    <a:pt x="2866" y="14008"/>
                    <a:pt x="2853" y="14009"/>
                    <a:pt x="2839" y="14012"/>
                  </a:cubicBezTo>
                  <a:lnTo>
                    <a:pt x="864" y="14012"/>
                  </a:lnTo>
                  <a:cubicBezTo>
                    <a:pt x="710" y="14012"/>
                    <a:pt x="556" y="13858"/>
                    <a:pt x="556" y="13703"/>
                  </a:cubicBezTo>
                  <a:lnTo>
                    <a:pt x="556" y="865"/>
                  </a:lnTo>
                  <a:cubicBezTo>
                    <a:pt x="556" y="710"/>
                    <a:pt x="710" y="587"/>
                    <a:pt x="864" y="587"/>
                  </a:cubicBezTo>
                  <a:lnTo>
                    <a:pt x="7376" y="587"/>
                  </a:lnTo>
                  <a:cubicBezTo>
                    <a:pt x="7530" y="587"/>
                    <a:pt x="7654" y="710"/>
                    <a:pt x="7654" y="865"/>
                  </a:cubicBezTo>
                  <a:lnTo>
                    <a:pt x="7654" y="13703"/>
                  </a:lnTo>
                  <a:cubicBezTo>
                    <a:pt x="7654" y="13858"/>
                    <a:pt x="7530" y="13981"/>
                    <a:pt x="7376" y="13981"/>
                  </a:cubicBezTo>
                  <a:lnTo>
                    <a:pt x="5401" y="13981"/>
                  </a:lnTo>
                  <a:cubicBezTo>
                    <a:pt x="5247" y="13981"/>
                    <a:pt x="5092" y="14104"/>
                    <a:pt x="5123" y="14259"/>
                  </a:cubicBezTo>
                  <a:cubicBezTo>
                    <a:pt x="5123" y="14413"/>
                    <a:pt x="5247" y="14536"/>
                    <a:pt x="5401" y="14536"/>
                  </a:cubicBezTo>
                  <a:lnTo>
                    <a:pt x="7376" y="14536"/>
                  </a:lnTo>
                  <a:cubicBezTo>
                    <a:pt x="7839" y="14536"/>
                    <a:pt x="8240" y="14166"/>
                    <a:pt x="8240" y="13703"/>
                  </a:cubicBezTo>
                  <a:lnTo>
                    <a:pt x="8240" y="865"/>
                  </a:lnTo>
                  <a:cubicBezTo>
                    <a:pt x="8240" y="402"/>
                    <a:pt x="7839" y="1"/>
                    <a:pt x="737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715" name="Google Shape;13715;p26"/>
          <p:cNvGrpSpPr/>
          <p:nvPr/>
        </p:nvGrpSpPr>
        <p:grpSpPr>
          <a:xfrm>
            <a:off x="5320701" y="3914011"/>
            <a:ext cx="484567" cy="484567"/>
            <a:chOff x="6242375" y="4171575"/>
            <a:chExt cx="363425" cy="363425"/>
          </a:xfrm>
        </p:grpSpPr>
        <p:sp>
          <p:nvSpPr>
            <p:cNvPr id="13716" name="Google Shape;13716;p26"/>
            <p:cNvSpPr/>
            <p:nvPr/>
          </p:nvSpPr>
          <p:spPr>
            <a:xfrm>
              <a:off x="6479225" y="4367550"/>
              <a:ext cx="86450" cy="13900"/>
            </a:xfrm>
            <a:custGeom>
              <a:avLst/>
              <a:gdLst/>
              <a:ahLst/>
              <a:cxnLst/>
              <a:rect l="l" t="t" r="r" b="b"/>
              <a:pathLst>
                <a:path w="3458" h="556" extrusionOk="0">
                  <a:moveTo>
                    <a:pt x="371" y="0"/>
                  </a:moveTo>
                  <a:cubicBezTo>
                    <a:pt x="1" y="0"/>
                    <a:pt x="1" y="556"/>
                    <a:pt x="371" y="556"/>
                  </a:cubicBezTo>
                  <a:lnTo>
                    <a:pt x="3087" y="556"/>
                  </a:lnTo>
                  <a:cubicBezTo>
                    <a:pt x="3457" y="556"/>
                    <a:pt x="3457" y="0"/>
                    <a:pt x="308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17" name="Google Shape;13717;p26"/>
            <p:cNvSpPr/>
            <p:nvPr/>
          </p:nvSpPr>
          <p:spPr>
            <a:xfrm>
              <a:off x="6499700" y="4409875"/>
              <a:ext cx="67050" cy="14125"/>
            </a:xfrm>
            <a:custGeom>
              <a:avLst/>
              <a:gdLst/>
              <a:ahLst/>
              <a:cxnLst/>
              <a:rect l="l" t="t" r="r" b="b"/>
              <a:pathLst>
                <a:path w="2682" h="565" extrusionOk="0">
                  <a:moveTo>
                    <a:pt x="335" y="1"/>
                  </a:moveTo>
                  <a:cubicBezTo>
                    <a:pt x="1" y="1"/>
                    <a:pt x="1" y="564"/>
                    <a:pt x="335" y="564"/>
                  </a:cubicBezTo>
                  <a:cubicBezTo>
                    <a:pt x="351" y="564"/>
                    <a:pt x="368" y="563"/>
                    <a:pt x="385" y="560"/>
                  </a:cubicBezTo>
                  <a:lnTo>
                    <a:pt x="2268" y="560"/>
                  </a:lnTo>
                  <a:cubicBezTo>
                    <a:pt x="2287" y="563"/>
                    <a:pt x="2305" y="564"/>
                    <a:pt x="2322" y="564"/>
                  </a:cubicBezTo>
                  <a:cubicBezTo>
                    <a:pt x="2682" y="564"/>
                    <a:pt x="2682" y="1"/>
                    <a:pt x="2322" y="1"/>
                  </a:cubicBezTo>
                  <a:cubicBezTo>
                    <a:pt x="2305" y="1"/>
                    <a:pt x="2287" y="2"/>
                    <a:pt x="2268" y="5"/>
                  </a:cubicBezTo>
                  <a:lnTo>
                    <a:pt x="385" y="5"/>
                  </a:lnTo>
                  <a:cubicBezTo>
                    <a:pt x="368" y="2"/>
                    <a:pt x="351" y="1"/>
                    <a:pt x="33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18" name="Google Shape;13718;p26"/>
            <p:cNvSpPr/>
            <p:nvPr/>
          </p:nvSpPr>
          <p:spPr>
            <a:xfrm>
              <a:off x="6477925" y="4452400"/>
              <a:ext cx="89050" cy="14725"/>
            </a:xfrm>
            <a:custGeom>
              <a:avLst/>
              <a:gdLst/>
              <a:ahLst/>
              <a:cxnLst/>
              <a:rect l="l" t="t" r="r" b="b"/>
              <a:pathLst>
                <a:path w="3562" h="589" extrusionOk="0">
                  <a:moveTo>
                    <a:pt x="394" y="0"/>
                  </a:moveTo>
                  <a:cubicBezTo>
                    <a:pt x="1" y="0"/>
                    <a:pt x="1" y="589"/>
                    <a:pt x="394" y="589"/>
                  </a:cubicBezTo>
                  <a:cubicBezTo>
                    <a:pt x="403" y="589"/>
                    <a:pt x="413" y="588"/>
                    <a:pt x="423" y="588"/>
                  </a:cubicBezTo>
                  <a:lnTo>
                    <a:pt x="3139" y="588"/>
                  </a:lnTo>
                  <a:cubicBezTo>
                    <a:pt x="3149" y="588"/>
                    <a:pt x="3159" y="589"/>
                    <a:pt x="3168" y="589"/>
                  </a:cubicBezTo>
                  <a:cubicBezTo>
                    <a:pt x="3561" y="589"/>
                    <a:pt x="3561" y="0"/>
                    <a:pt x="3168" y="0"/>
                  </a:cubicBezTo>
                  <a:cubicBezTo>
                    <a:pt x="3159" y="0"/>
                    <a:pt x="3149" y="1"/>
                    <a:pt x="3139" y="1"/>
                  </a:cubicBezTo>
                  <a:lnTo>
                    <a:pt x="423" y="1"/>
                  </a:lnTo>
                  <a:cubicBezTo>
                    <a:pt x="413" y="1"/>
                    <a:pt x="403" y="0"/>
                    <a:pt x="39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19" name="Google Shape;13719;p26"/>
            <p:cNvSpPr/>
            <p:nvPr/>
          </p:nvSpPr>
          <p:spPr>
            <a:xfrm>
              <a:off x="6459950" y="4520325"/>
              <a:ext cx="14675" cy="14675"/>
            </a:xfrm>
            <a:custGeom>
              <a:avLst/>
              <a:gdLst/>
              <a:ahLst/>
              <a:cxnLst/>
              <a:rect l="l" t="t" r="r" b="b"/>
              <a:pathLst>
                <a:path w="587" h="587" extrusionOk="0">
                  <a:moveTo>
                    <a:pt x="278" y="0"/>
                  </a:moveTo>
                  <a:cubicBezTo>
                    <a:pt x="124" y="0"/>
                    <a:pt x="0" y="154"/>
                    <a:pt x="0" y="309"/>
                  </a:cubicBezTo>
                  <a:cubicBezTo>
                    <a:pt x="0" y="463"/>
                    <a:pt x="124" y="586"/>
                    <a:pt x="278" y="586"/>
                  </a:cubicBezTo>
                  <a:cubicBezTo>
                    <a:pt x="432" y="586"/>
                    <a:pt x="587" y="463"/>
                    <a:pt x="587" y="309"/>
                  </a:cubicBezTo>
                  <a:cubicBezTo>
                    <a:pt x="587" y="154"/>
                    <a:pt x="432" y="0"/>
                    <a:pt x="27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20" name="Google Shape;13720;p26"/>
            <p:cNvSpPr/>
            <p:nvPr/>
          </p:nvSpPr>
          <p:spPr>
            <a:xfrm>
              <a:off x="6242375" y="4171575"/>
              <a:ext cx="363425" cy="363425"/>
            </a:xfrm>
            <a:custGeom>
              <a:avLst/>
              <a:gdLst/>
              <a:ahLst/>
              <a:cxnLst/>
              <a:rect l="l" t="t" r="r" b="b"/>
              <a:pathLst>
                <a:path w="14537" h="14537" extrusionOk="0">
                  <a:moveTo>
                    <a:pt x="8703" y="556"/>
                  </a:moveTo>
                  <a:lnTo>
                    <a:pt x="8703" y="1698"/>
                  </a:lnTo>
                  <a:lnTo>
                    <a:pt x="617" y="1698"/>
                  </a:lnTo>
                  <a:lnTo>
                    <a:pt x="617" y="865"/>
                  </a:lnTo>
                  <a:cubicBezTo>
                    <a:pt x="617" y="710"/>
                    <a:pt x="741" y="556"/>
                    <a:pt x="895" y="556"/>
                  </a:cubicBezTo>
                  <a:close/>
                  <a:moveTo>
                    <a:pt x="10123" y="556"/>
                  </a:moveTo>
                  <a:cubicBezTo>
                    <a:pt x="10277" y="556"/>
                    <a:pt x="10401" y="710"/>
                    <a:pt x="10401" y="865"/>
                  </a:cubicBezTo>
                  <a:lnTo>
                    <a:pt x="10401" y="1698"/>
                  </a:lnTo>
                  <a:lnTo>
                    <a:pt x="9290" y="1698"/>
                  </a:lnTo>
                  <a:lnTo>
                    <a:pt x="9290" y="556"/>
                  </a:lnTo>
                  <a:close/>
                  <a:moveTo>
                    <a:pt x="12283" y="4815"/>
                  </a:moveTo>
                  <a:lnTo>
                    <a:pt x="12283" y="5957"/>
                  </a:lnTo>
                  <a:lnTo>
                    <a:pt x="4166" y="5957"/>
                  </a:lnTo>
                  <a:lnTo>
                    <a:pt x="4166" y="5124"/>
                  </a:lnTo>
                  <a:cubicBezTo>
                    <a:pt x="4166" y="4938"/>
                    <a:pt x="4290" y="4815"/>
                    <a:pt x="4444" y="4815"/>
                  </a:cubicBezTo>
                  <a:close/>
                  <a:moveTo>
                    <a:pt x="13703" y="4815"/>
                  </a:moveTo>
                  <a:cubicBezTo>
                    <a:pt x="13857" y="4815"/>
                    <a:pt x="13981" y="4938"/>
                    <a:pt x="13981" y="5124"/>
                  </a:cubicBezTo>
                  <a:lnTo>
                    <a:pt x="13981" y="5957"/>
                  </a:lnTo>
                  <a:lnTo>
                    <a:pt x="12839" y="5957"/>
                  </a:lnTo>
                  <a:lnTo>
                    <a:pt x="12839" y="4815"/>
                  </a:lnTo>
                  <a:close/>
                  <a:moveTo>
                    <a:pt x="10401" y="2284"/>
                  </a:moveTo>
                  <a:lnTo>
                    <a:pt x="10401" y="4260"/>
                  </a:lnTo>
                  <a:lnTo>
                    <a:pt x="4444" y="4260"/>
                  </a:lnTo>
                  <a:cubicBezTo>
                    <a:pt x="3981" y="4260"/>
                    <a:pt x="3611" y="4630"/>
                    <a:pt x="3611" y="5124"/>
                  </a:cubicBezTo>
                  <a:lnTo>
                    <a:pt x="3611" y="8673"/>
                  </a:lnTo>
                  <a:lnTo>
                    <a:pt x="2870" y="8673"/>
                  </a:lnTo>
                  <a:cubicBezTo>
                    <a:pt x="2853" y="8674"/>
                    <a:pt x="2836" y="8675"/>
                    <a:pt x="2819" y="8675"/>
                  </a:cubicBezTo>
                  <a:cubicBezTo>
                    <a:pt x="2506" y="8675"/>
                    <a:pt x="2284" y="8410"/>
                    <a:pt x="2284" y="8117"/>
                  </a:cubicBezTo>
                  <a:cubicBezTo>
                    <a:pt x="2315" y="7901"/>
                    <a:pt x="2160" y="7793"/>
                    <a:pt x="2006" y="7793"/>
                  </a:cubicBezTo>
                  <a:cubicBezTo>
                    <a:pt x="1852" y="7793"/>
                    <a:pt x="1697" y="7901"/>
                    <a:pt x="1728" y="8117"/>
                  </a:cubicBezTo>
                  <a:lnTo>
                    <a:pt x="1728" y="9537"/>
                  </a:lnTo>
                  <a:lnTo>
                    <a:pt x="864" y="9537"/>
                  </a:lnTo>
                  <a:cubicBezTo>
                    <a:pt x="710" y="9537"/>
                    <a:pt x="586" y="9413"/>
                    <a:pt x="586" y="9259"/>
                  </a:cubicBezTo>
                  <a:lnTo>
                    <a:pt x="586" y="2284"/>
                  </a:lnTo>
                  <a:close/>
                  <a:moveTo>
                    <a:pt x="6728" y="8642"/>
                  </a:moveTo>
                  <a:lnTo>
                    <a:pt x="8487" y="9815"/>
                  </a:lnTo>
                  <a:lnTo>
                    <a:pt x="6728" y="10957"/>
                  </a:lnTo>
                  <a:lnTo>
                    <a:pt x="6728" y="10648"/>
                  </a:lnTo>
                  <a:cubicBezTo>
                    <a:pt x="6728" y="10494"/>
                    <a:pt x="6605" y="10370"/>
                    <a:pt x="6450" y="10370"/>
                  </a:cubicBezTo>
                  <a:lnTo>
                    <a:pt x="2870" y="10370"/>
                  </a:lnTo>
                  <a:cubicBezTo>
                    <a:pt x="2531" y="10370"/>
                    <a:pt x="2284" y="10092"/>
                    <a:pt x="2284" y="9784"/>
                  </a:cubicBezTo>
                  <a:lnTo>
                    <a:pt x="2284" y="9074"/>
                  </a:lnTo>
                  <a:cubicBezTo>
                    <a:pt x="2469" y="9167"/>
                    <a:pt x="2654" y="9228"/>
                    <a:pt x="2870" y="9228"/>
                  </a:cubicBezTo>
                  <a:lnTo>
                    <a:pt x="6450" y="9259"/>
                  </a:lnTo>
                  <a:cubicBezTo>
                    <a:pt x="6605" y="9259"/>
                    <a:pt x="6728" y="9136"/>
                    <a:pt x="6728" y="8981"/>
                  </a:cubicBezTo>
                  <a:lnTo>
                    <a:pt x="6728" y="8642"/>
                  </a:lnTo>
                  <a:close/>
                  <a:moveTo>
                    <a:pt x="864" y="1"/>
                  </a:moveTo>
                  <a:cubicBezTo>
                    <a:pt x="401" y="1"/>
                    <a:pt x="0" y="371"/>
                    <a:pt x="0" y="865"/>
                  </a:cubicBezTo>
                  <a:lnTo>
                    <a:pt x="0" y="9259"/>
                  </a:lnTo>
                  <a:cubicBezTo>
                    <a:pt x="0" y="9722"/>
                    <a:pt x="401" y="10092"/>
                    <a:pt x="864" y="10092"/>
                  </a:cubicBezTo>
                  <a:lnTo>
                    <a:pt x="1759" y="10092"/>
                  </a:lnTo>
                  <a:cubicBezTo>
                    <a:pt x="1883" y="10586"/>
                    <a:pt x="2346" y="10957"/>
                    <a:pt x="2839" y="10957"/>
                  </a:cubicBezTo>
                  <a:lnTo>
                    <a:pt x="3580" y="10957"/>
                  </a:lnTo>
                  <a:lnTo>
                    <a:pt x="3580" y="13672"/>
                  </a:lnTo>
                  <a:cubicBezTo>
                    <a:pt x="3580" y="14166"/>
                    <a:pt x="3981" y="14536"/>
                    <a:pt x="4444" y="14536"/>
                  </a:cubicBezTo>
                  <a:lnTo>
                    <a:pt x="7716" y="14536"/>
                  </a:lnTo>
                  <a:cubicBezTo>
                    <a:pt x="7870" y="14536"/>
                    <a:pt x="7993" y="14413"/>
                    <a:pt x="7993" y="14259"/>
                  </a:cubicBezTo>
                  <a:cubicBezTo>
                    <a:pt x="7993" y="14104"/>
                    <a:pt x="7870" y="13950"/>
                    <a:pt x="7716" y="13950"/>
                  </a:cubicBezTo>
                  <a:lnTo>
                    <a:pt x="4444" y="13950"/>
                  </a:lnTo>
                  <a:cubicBezTo>
                    <a:pt x="4290" y="13950"/>
                    <a:pt x="4166" y="13827"/>
                    <a:pt x="4166" y="13672"/>
                  </a:cubicBezTo>
                  <a:lnTo>
                    <a:pt x="4166" y="10957"/>
                  </a:lnTo>
                  <a:lnTo>
                    <a:pt x="6142" y="10957"/>
                  </a:lnTo>
                  <a:lnTo>
                    <a:pt x="6142" y="11512"/>
                  </a:lnTo>
                  <a:cubicBezTo>
                    <a:pt x="6142" y="11635"/>
                    <a:pt x="6203" y="11728"/>
                    <a:pt x="6296" y="11759"/>
                  </a:cubicBezTo>
                  <a:cubicBezTo>
                    <a:pt x="6342" y="11790"/>
                    <a:pt x="6388" y="11805"/>
                    <a:pt x="6435" y="11805"/>
                  </a:cubicBezTo>
                  <a:cubicBezTo>
                    <a:pt x="6481" y="11805"/>
                    <a:pt x="6527" y="11790"/>
                    <a:pt x="6574" y="11759"/>
                  </a:cubicBezTo>
                  <a:lnTo>
                    <a:pt x="9135" y="10062"/>
                  </a:lnTo>
                  <a:cubicBezTo>
                    <a:pt x="9320" y="9969"/>
                    <a:pt x="9320" y="9722"/>
                    <a:pt x="9135" y="9599"/>
                  </a:cubicBezTo>
                  <a:lnTo>
                    <a:pt x="6574" y="7901"/>
                  </a:lnTo>
                  <a:cubicBezTo>
                    <a:pt x="6523" y="7867"/>
                    <a:pt x="6468" y="7852"/>
                    <a:pt x="6414" y="7852"/>
                  </a:cubicBezTo>
                  <a:cubicBezTo>
                    <a:pt x="6272" y="7852"/>
                    <a:pt x="6142" y="7960"/>
                    <a:pt x="6142" y="8117"/>
                  </a:cubicBezTo>
                  <a:lnTo>
                    <a:pt x="6142" y="8673"/>
                  </a:lnTo>
                  <a:lnTo>
                    <a:pt x="4166" y="8673"/>
                  </a:lnTo>
                  <a:lnTo>
                    <a:pt x="4166" y="6543"/>
                  </a:lnTo>
                  <a:lnTo>
                    <a:pt x="13981" y="6543"/>
                  </a:lnTo>
                  <a:lnTo>
                    <a:pt x="13981" y="13672"/>
                  </a:lnTo>
                  <a:cubicBezTo>
                    <a:pt x="13981" y="13827"/>
                    <a:pt x="13857" y="13981"/>
                    <a:pt x="13703" y="13981"/>
                  </a:cubicBezTo>
                  <a:lnTo>
                    <a:pt x="10246" y="13981"/>
                  </a:lnTo>
                  <a:cubicBezTo>
                    <a:pt x="10092" y="13981"/>
                    <a:pt x="9968" y="14104"/>
                    <a:pt x="9968" y="14259"/>
                  </a:cubicBezTo>
                  <a:cubicBezTo>
                    <a:pt x="9968" y="14413"/>
                    <a:pt x="10092" y="14536"/>
                    <a:pt x="10246" y="14536"/>
                  </a:cubicBezTo>
                  <a:lnTo>
                    <a:pt x="13703" y="14536"/>
                  </a:lnTo>
                  <a:cubicBezTo>
                    <a:pt x="14166" y="14536"/>
                    <a:pt x="14536" y="14166"/>
                    <a:pt x="14536" y="13672"/>
                  </a:cubicBezTo>
                  <a:lnTo>
                    <a:pt x="14536" y="5124"/>
                  </a:lnTo>
                  <a:cubicBezTo>
                    <a:pt x="14536" y="4630"/>
                    <a:pt x="14166" y="4260"/>
                    <a:pt x="13703" y="4260"/>
                  </a:cubicBezTo>
                  <a:lnTo>
                    <a:pt x="10987" y="4260"/>
                  </a:lnTo>
                  <a:lnTo>
                    <a:pt x="10987" y="865"/>
                  </a:lnTo>
                  <a:cubicBezTo>
                    <a:pt x="10987" y="371"/>
                    <a:pt x="10586" y="1"/>
                    <a:pt x="1012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721" name="Google Shape;13721;p26"/>
          <p:cNvGrpSpPr/>
          <p:nvPr/>
        </p:nvGrpSpPr>
        <p:grpSpPr>
          <a:xfrm>
            <a:off x="6335201" y="3914011"/>
            <a:ext cx="484567" cy="484567"/>
            <a:chOff x="5497050" y="4171575"/>
            <a:chExt cx="363425" cy="363425"/>
          </a:xfrm>
        </p:grpSpPr>
        <p:sp>
          <p:nvSpPr>
            <p:cNvPr id="13722" name="Google Shape;13722;p26"/>
            <p:cNvSpPr/>
            <p:nvPr/>
          </p:nvSpPr>
          <p:spPr>
            <a:xfrm>
              <a:off x="5769400" y="4214000"/>
              <a:ext cx="40150" cy="14700"/>
            </a:xfrm>
            <a:custGeom>
              <a:avLst/>
              <a:gdLst/>
              <a:ahLst/>
              <a:cxnLst/>
              <a:rect l="l" t="t" r="r" b="b"/>
              <a:pathLst>
                <a:path w="1606" h="588" extrusionOk="0">
                  <a:moveTo>
                    <a:pt x="371" y="1"/>
                  </a:moveTo>
                  <a:cubicBezTo>
                    <a:pt x="1" y="1"/>
                    <a:pt x="1" y="587"/>
                    <a:pt x="371" y="587"/>
                  </a:cubicBezTo>
                  <a:lnTo>
                    <a:pt x="1235" y="587"/>
                  </a:lnTo>
                  <a:cubicBezTo>
                    <a:pt x="1606" y="587"/>
                    <a:pt x="1606" y="1"/>
                    <a:pt x="123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23" name="Google Shape;13723;p26"/>
            <p:cNvSpPr/>
            <p:nvPr/>
          </p:nvSpPr>
          <p:spPr>
            <a:xfrm>
              <a:off x="5497050" y="4171575"/>
              <a:ext cx="363425" cy="363425"/>
            </a:xfrm>
            <a:custGeom>
              <a:avLst/>
              <a:gdLst/>
              <a:ahLst/>
              <a:cxnLst/>
              <a:rect l="l" t="t" r="r" b="b"/>
              <a:pathLst>
                <a:path w="14537" h="14537" extrusionOk="0">
                  <a:moveTo>
                    <a:pt x="13395" y="587"/>
                  </a:moveTo>
                  <a:cubicBezTo>
                    <a:pt x="13703" y="587"/>
                    <a:pt x="13950" y="834"/>
                    <a:pt x="13981" y="1142"/>
                  </a:cubicBezTo>
                  <a:lnTo>
                    <a:pt x="13981" y="6975"/>
                  </a:lnTo>
                  <a:lnTo>
                    <a:pt x="9413" y="6975"/>
                  </a:lnTo>
                  <a:lnTo>
                    <a:pt x="9413" y="1142"/>
                  </a:lnTo>
                  <a:cubicBezTo>
                    <a:pt x="9413" y="834"/>
                    <a:pt x="9691" y="587"/>
                    <a:pt x="10000" y="587"/>
                  </a:cubicBezTo>
                  <a:close/>
                  <a:moveTo>
                    <a:pt x="13981" y="7562"/>
                  </a:moveTo>
                  <a:lnTo>
                    <a:pt x="13981" y="8117"/>
                  </a:lnTo>
                  <a:cubicBezTo>
                    <a:pt x="13981" y="8426"/>
                    <a:pt x="13703" y="8673"/>
                    <a:pt x="13395" y="8673"/>
                  </a:cubicBezTo>
                  <a:lnTo>
                    <a:pt x="13395" y="8704"/>
                  </a:lnTo>
                  <a:lnTo>
                    <a:pt x="10000" y="8704"/>
                  </a:lnTo>
                  <a:cubicBezTo>
                    <a:pt x="9691" y="8704"/>
                    <a:pt x="9413" y="8457"/>
                    <a:pt x="9413" y="8148"/>
                  </a:cubicBezTo>
                  <a:lnTo>
                    <a:pt x="9413" y="7562"/>
                  </a:lnTo>
                  <a:close/>
                  <a:moveTo>
                    <a:pt x="8858" y="3148"/>
                  </a:moveTo>
                  <a:lnTo>
                    <a:pt x="8858" y="8117"/>
                  </a:lnTo>
                  <a:cubicBezTo>
                    <a:pt x="8858" y="8734"/>
                    <a:pt x="9383" y="9228"/>
                    <a:pt x="10000" y="9259"/>
                  </a:cubicBezTo>
                  <a:lnTo>
                    <a:pt x="12253" y="9259"/>
                  </a:lnTo>
                  <a:lnTo>
                    <a:pt x="12253" y="10401"/>
                  </a:lnTo>
                  <a:lnTo>
                    <a:pt x="7685" y="10401"/>
                  </a:lnTo>
                  <a:cubicBezTo>
                    <a:pt x="7676" y="10400"/>
                    <a:pt x="7667" y="10400"/>
                    <a:pt x="7658" y="10400"/>
                  </a:cubicBezTo>
                  <a:cubicBezTo>
                    <a:pt x="7293" y="10400"/>
                    <a:pt x="7293" y="10988"/>
                    <a:pt x="7658" y="10988"/>
                  </a:cubicBezTo>
                  <a:cubicBezTo>
                    <a:pt x="7667" y="10988"/>
                    <a:pt x="7676" y="10988"/>
                    <a:pt x="7685" y="10987"/>
                  </a:cubicBezTo>
                  <a:lnTo>
                    <a:pt x="12253" y="10987"/>
                  </a:lnTo>
                  <a:lnTo>
                    <a:pt x="12253" y="11821"/>
                  </a:lnTo>
                  <a:cubicBezTo>
                    <a:pt x="12253" y="11975"/>
                    <a:pt x="12129" y="12098"/>
                    <a:pt x="11975" y="12098"/>
                  </a:cubicBezTo>
                  <a:lnTo>
                    <a:pt x="865" y="12098"/>
                  </a:lnTo>
                  <a:cubicBezTo>
                    <a:pt x="679" y="12098"/>
                    <a:pt x="556" y="11975"/>
                    <a:pt x="556" y="11821"/>
                  </a:cubicBezTo>
                  <a:lnTo>
                    <a:pt x="556" y="10987"/>
                  </a:lnTo>
                  <a:lnTo>
                    <a:pt x="5124" y="10987"/>
                  </a:lnTo>
                  <a:cubicBezTo>
                    <a:pt x="5463" y="10926"/>
                    <a:pt x="5463" y="10432"/>
                    <a:pt x="5124" y="10401"/>
                  </a:cubicBezTo>
                  <a:lnTo>
                    <a:pt x="587" y="10401"/>
                  </a:lnTo>
                  <a:lnTo>
                    <a:pt x="587" y="3426"/>
                  </a:lnTo>
                  <a:cubicBezTo>
                    <a:pt x="587" y="3272"/>
                    <a:pt x="710" y="3148"/>
                    <a:pt x="865" y="3148"/>
                  </a:cubicBezTo>
                  <a:close/>
                  <a:moveTo>
                    <a:pt x="7839" y="12685"/>
                  </a:moveTo>
                  <a:lnTo>
                    <a:pt x="7839" y="13981"/>
                  </a:lnTo>
                  <a:lnTo>
                    <a:pt x="5000" y="13981"/>
                  </a:lnTo>
                  <a:lnTo>
                    <a:pt x="5000" y="12685"/>
                  </a:lnTo>
                  <a:close/>
                  <a:moveTo>
                    <a:pt x="13395" y="1"/>
                  </a:moveTo>
                  <a:lnTo>
                    <a:pt x="13395" y="31"/>
                  </a:lnTo>
                  <a:lnTo>
                    <a:pt x="10000" y="31"/>
                  </a:lnTo>
                  <a:cubicBezTo>
                    <a:pt x="9383" y="31"/>
                    <a:pt x="8858" y="525"/>
                    <a:pt x="8858" y="1142"/>
                  </a:cubicBezTo>
                  <a:lnTo>
                    <a:pt x="8858" y="2562"/>
                  </a:lnTo>
                  <a:lnTo>
                    <a:pt x="865" y="2562"/>
                  </a:lnTo>
                  <a:cubicBezTo>
                    <a:pt x="371" y="2562"/>
                    <a:pt x="1" y="2963"/>
                    <a:pt x="1" y="3426"/>
                  </a:cubicBezTo>
                  <a:lnTo>
                    <a:pt x="1" y="11821"/>
                  </a:lnTo>
                  <a:cubicBezTo>
                    <a:pt x="1" y="12284"/>
                    <a:pt x="371" y="12685"/>
                    <a:pt x="865" y="12685"/>
                  </a:cubicBezTo>
                  <a:lnTo>
                    <a:pt x="4414" y="12685"/>
                  </a:lnTo>
                  <a:lnTo>
                    <a:pt x="4414" y="13981"/>
                  </a:lnTo>
                  <a:lnTo>
                    <a:pt x="2994" y="13981"/>
                  </a:lnTo>
                  <a:cubicBezTo>
                    <a:pt x="2840" y="13981"/>
                    <a:pt x="2716" y="14104"/>
                    <a:pt x="2716" y="14259"/>
                  </a:cubicBezTo>
                  <a:cubicBezTo>
                    <a:pt x="2716" y="14413"/>
                    <a:pt x="2840" y="14536"/>
                    <a:pt x="2994" y="14536"/>
                  </a:cubicBezTo>
                  <a:lnTo>
                    <a:pt x="9815" y="14536"/>
                  </a:lnTo>
                  <a:cubicBezTo>
                    <a:pt x="9969" y="14536"/>
                    <a:pt x="10092" y="14413"/>
                    <a:pt x="10092" y="14259"/>
                  </a:cubicBezTo>
                  <a:cubicBezTo>
                    <a:pt x="10092" y="14104"/>
                    <a:pt x="9969" y="13981"/>
                    <a:pt x="9815" y="13981"/>
                  </a:cubicBezTo>
                  <a:lnTo>
                    <a:pt x="8395" y="13981"/>
                  </a:lnTo>
                  <a:lnTo>
                    <a:pt x="8395" y="12685"/>
                  </a:lnTo>
                  <a:lnTo>
                    <a:pt x="11975" y="12685"/>
                  </a:lnTo>
                  <a:cubicBezTo>
                    <a:pt x="12438" y="12685"/>
                    <a:pt x="12839" y="12284"/>
                    <a:pt x="12808" y="11821"/>
                  </a:cubicBezTo>
                  <a:lnTo>
                    <a:pt x="12808" y="9259"/>
                  </a:lnTo>
                  <a:lnTo>
                    <a:pt x="13395" y="9259"/>
                  </a:lnTo>
                  <a:cubicBezTo>
                    <a:pt x="14012" y="9259"/>
                    <a:pt x="14536" y="8765"/>
                    <a:pt x="14536" y="8148"/>
                  </a:cubicBezTo>
                  <a:lnTo>
                    <a:pt x="14536" y="1142"/>
                  </a:lnTo>
                  <a:cubicBezTo>
                    <a:pt x="14536" y="494"/>
                    <a:pt x="14012" y="1"/>
                    <a:pt x="1339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24" name="Google Shape;13724;p26"/>
            <p:cNvSpPr/>
            <p:nvPr/>
          </p:nvSpPr>
          <p:spPr>
            <a:xfrm>
              <a:off x="5647500" y="4431600"/>
              <a:ext cx="17000" cy="13825"/>
            </a:xfrm>
            <a:custGeom>
              <a:avLst/>
              <a:gdLst/>
              <a:ahLst/>
              <a:cxnLst/>
              <a:rect l="l" t="t" r="r" b="b"/>
              <a:pathLst>
                <a:path w="680" h="553" extrusionOk="0">
                  <a:moveTo>
                    <a:pt x="402" y="0"/>
                  </a:moveTo>
                  <a:cubicBezTo>
                    <a:pt x="155" y="0"/>
                    <a:pt x="1" y="309"/>
                    <a:pt x="186" y="463"/>
                  </a:cubicBezTo>
                  <a:cubicBezTo>
                    <a:pt x="247" y="525"/>
                    <a:pt x="323" y="552"/>
                    <a:pt x="396" y="552"/>
                  </a:cubicBezTo>
                  <a:cubicBezTo>
                    <a:pt x="542" y="552"/>
                    <a:pt x="680" y="442"/>
                    <a:pt x="680" y="278"/>
                  </a:cubicBezTo>
                  <a:cubicBezTo>
                    <a:pt x="680" y="123"/>
                    <a:pt x="556" y="0"/>
                    <a:pt x="40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725" name="Google Shape;13725;p26"/>
          <p:cNvGrpSpPr/>
          <p:nvPr/>
        </p:nvGrpSpPr>
        <p:grpSpPr>
          <a:xfrm>
            <a:off x="7286634" y="3947945"/>
            <a:ext cx="484567" cy="416700"/>
            <a:chOff x="4747100" y="4197050"/>
            <a:chExt cx="363425" cy="312525"/>
          </a:xfrm>
        </p:grpSpPr>
        <p:sp>
          <p:nvSpPr>
            <p:cNvPr id="13726" name="Google Shape;13726;p26"/>
            <p:cNvSpPr/>
            <p:nvPr/>
          </p:nvSpPr>
          <p:spPr>
            <a:xfrm>
              <a:off x="5006350" y="4323950"/>
              <a:ext cx="15075" cy="78525"/>
            </a:xfrm>
            <a:custGeom>
              <a:avLst/>
              <a:gdLst/>
              <a:ahLst/>
              <a:cxnLst/>
              <a:rect l="l" t="t" r="r" b="b"/>
              <a:pathLst>
                <a:path w="603" h="3141" extrusionOk="0">
                  <a:moveTo>
                    <a:pt x="297" y="1"/>
                  </a:moveTo>
                  <a:cubicBezTo>
                    <a:pt x="147" y="1"/>
                    <a:pt x="0" y="109"/>
                    <a:pt x="31" y="325"/>
                  </a:cubicBezTo>
                  <a:lnTo>
                    <a:pt x="31" y="2886"/>
                  </a:lnTo>
                  <a:cubicBezTo>
                    <a:pt x="47" y="3056"/>
                    <a:pt x="178" y="3141"/>
                    <a:pt x="309" y="3141"/>
                  </a:cubicBezTo>
                  <a:cubicBezTo>
                    <a:pt x="440" y="3141"/>
                    <a:pt x="571" y="3056"/>
                    <a:pt x="587" y="2886"/>
                  </a:cubicBezTo>
                  <a:lnTo>
                    <a:pt x="587" y="325"/>
                  </a:lnTo>
                  <a:cubicBezTo>
                    <a:pt x="602" y="109"/>
                    <a:pt x="448" y="1"/>
                    <a:pt x="29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27" name="Google Shape;13727;p26"/>
            <p:cNvSpPr/>
            <p:nvPr/>
          </p:nvSpPr>
          <p:spPr>
            <a:xfrm>
              <a:off x="5049550" y="4303700"/>
              <a:ext cx="13925" cy="120200"/>
            </a:xfrm>
            <a:custGeom>
              <a:avLst/>
              <a:gdLst/>
              <a:ahLst/>
              <a:cxnLst/>
              <a:rect l="l" t="t" r="r" b="b"/>
              <a:pathLst>
                <a:path w="557" h="4808" extrusionOk="0">
                  <a:moveTo>
                    <a:pt x="278" y="1"/>
                  </a:moveTo>
                  <a:cubicBezTo>
                    <a:pt x="140" y="1"/>
                    <a:pt x="1" y="101"/>
                    <a:pt x="1" y="302"/>
                  </a:cubicBezTo>
                  <a:lnTo>
                    <a:pt x="1" y="4530"/>
                  </a:lnTo>
                  <a:cubicBezTo>
                    <a:pt x="1" y="4715"/>
                    <a:pt x="140" y="4807"/>
                    <a:pt x="278" y="4807"/>
                  </a:cubicBezTo>
                  <a:cubicBezTo>
                    <a:pt x="417" y="4807"/>
                    <a:pt x="556" y="4715"/>
                    <a:pt x="556" y="4530"/>
                  </a:cubicBezTo>
                  <a:lnTo>
                    <a:pt x="556" y="302"/>
                  </a:lnTo>
                  <a:cubicBezTo>
                    <a:pt x="556" y="101"/>
                    <a:pt x="417" y="1"/>
                    <a:pt x="2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28" name="Google Shape;13728;p26"/>
            <p:cNvSpPr/>
            <p:nvPr/>
          </p:nvSpPr>
          <p:spPr>
            <a:xfrm>
              <a:off x="4781050" y="4282350"/>
              <a:ext cx="197550" cy="184750"/>
            </a:xfrm>
            <a:custGeom>
              <a:avLst/>
              <a:gdLst/>
              <a:ahLst/>
              <a:cxnLst/>
              <a:rect l="l" t="t" r="r" b="b"/>
              <a:pathLst>
                <a:path w="7902" h="7390" extrusionOk="0">
                  <a:moveTo>
                    <a:pt x="4198" y="2267"/>
                  </a:moveTo>
                  <a:lnTo>
                    <a:pt x="4198" y="4242"/>
                  </a:lnTo>
                  <a:lnTo>
                    <a:pt x="2068" y="4242"/>
                  </a:lnTo>
                  <a:cubicBezTo>
                    <a:pt x="1513" y="4242"/>
                    <a:pt x="1081" y="3810"/>
                    <a:pt x="1081" y="3254"/>
                  </a:cubicBezTo>
                  <a:cubicBezTo>
                    <a:pt x="1050" y="2699"/>
                    <a:pt x="1513" y="2267"/>
                    <a:pt x="2068" y="2267"/>
                  </a:cubicBezTo>
                  <a:close/>
                  <a:moveTo>
                    <a:pt x="7315" y="754"/>
                  </a:moveTo>
                  <a:lnTo>
                    <a:pt x="7315" y="5754"/>
                  </a:lnTo>
                  <a:lnTo>
                    <a:pt x="4753" y="4365"/>
                  </a:lnTo>
                  <a:lnTo>
                    <a:pt x="4753" y="2143"/>
                  </a:lnTo>
                  <a:lnTo>
                    <a:pt x="7315" y="754"/>
                  </a:lnTo>
                  <a:close/>
                  <a:moveTo>
                    <a:pt x="3334" y="4828"/>
                  </a:moveTo>
                  <a:lnTo>
                    <a:pt x="3334" y="6803"/>
                  </a:lnTo>
                  <a:lnTo>
                    <a:pt x="2778" y="6803"/>
                  </a:lnTo>
                  <a:lnTo>
                    <a:pt x="2778" y="4828"/>
                  </a:lnTo>
                  <a:close/>
                  <a:moveTo>
                    <a:pt x="7612" y="1"/>
                  </a:moveTo>
                  <a:cubicBezTo>
                    <a:pt x="7564" y="1"/>
                    <a:pt x="7515" y="14"/>
                    <a:pt x="7469" y="45"/>
                  </a:cubicBezTo>
                  <a:lnTo>
                    <a:pt x="4414" y="1711"/>
                  </a:lnTo>
                  <a:lnTo>
                    <a:pt x="2068" y="1711"/>
                  </a:lnTo>
                  <a:cubicBezTo>
                    <a:pt x="1" y="1711"/>
                    <a:pt x="1" y="4828"/>
                    <a:pt x="2068" y="4828"/>
                  </a:cubicBezTo>
                  <a:lnTo>
                    <a:pt x="2223" y="4828"/>
                  </a:lnTo>
                  <a:lnTo>
                    <a:pt x="2223" y="7081"/>
                  </a:lnTo>
                  <a:cubicBezTo>
                    <a:pt x="2223" y="7235"/>
                    <a:pt x="2346" y="7390"/>
                    <a:pt x="2501" y="7390"/>
                  </a:cubicBezTo>
                  <a:lnTo>
                    <a:pt x="3642" y="7390"/>
                  </a:lnTo>
                  <a:cubicBezTo>
                    <a:pt x="3797" y="7390"/>
                    <a:pt x="3920" y="7235"/>
                    <a:pt x="3920" y="7081"/>
                  </a:cubicBezTo>
                  <a:lnTo>
                    <a:pt x="3920" y="4828"/>
                  </a:lnTo>
                  <a:lnTo>
                    <a:pt x="4414" y="4828"/>
                  </a:lnTo>
                  <a:lnTo>
                    <a:pt x="7469" y="6495"/>
                  </a:lnTo>
                  <a:cubicBezTo>
                    <a:pt x="7512" y="6516"/>
                    <a:pt x="7557" y="6526"/>
                    <a:pt x="7603" y="6526"/>
                  </a:cubicBezTo>
                  <a:cubicBezTo>
                    <a:pt x="7755" y="6526"/>
                    <a:pt x="7901" y="6414"/>
                    <a:pt x="7901" y="6248"/>
                  </a:cubicBezTo>
                  <a:lnTo>
                    <a:pt x="7901" y="291"/>
                  </a:lnTo>
                  <a:cubicBezTo>
                    <a:pt x="7901" y="128"/>
                    <a:pt x="7761" y="1"/>
                    <a:pt x="761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29" name="Google Shape;13729;p26"/>
            <p:cNvSpPr/>
            <p:nvPr/>
          </p:nvSpPr>
          <p:spPr>
            <a:xfrm>
              <a:off x="4919150" y="4494850"/>
              <a:ext cx="17000" cy="14600"/>
            </a:xfrm>
            <a:custGeom>
              <a:avLst/>
              <a:gdLst/>
              <a:ahLst/>
              <a:cxnLst/>
              <a:rect l="l" t="t" r="r" b="b"/>
              <a:pathLst>
                <a:path w="680" h="584" extrusionOk="0">
                  <a:moveTo>
                    <a:pt x="371" y="1"/>
                  </a:moveTo>
                  <a:cubicBezTo>
                    <a:pt x="124" y="1"/>
                    <a:pt x="1" y="309"/>
                    <a:pt x="186" y="494"/>
                  </a:cubicBezTo>
                  <a:cubicBezTo>
                    <a:pt x="248" y="556"/>
                    <a:pt x="323" y="584"/>
                    <a:pt x="396" y="584"/>
                  </a:cubicBezTo>
                  <a:cubicBezTo>
                    <a:pt x="543" y="584"/>
                    <a:pt x="680" y="474"/>
                    <a:pt x="680" y="309"/>
                  </a:cubicBezTo>
                  <a:cubicBezTo>
                    <a:pt x="649" y="124"/>
                    <a:pt x="526" y="1"/>
                    <a:pt x="37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30" name="Google Shape;13730;p26"/>
            <p:cNvSpPr/>
            <p:nvPr/>
          </p:nvSpPr>
          <p:spPr>
            <a:xfrm>
              <a:off x="4747100" y="4197050"/>
              <a:ext cx="363425" cy="312525"/>
            </a:xfrm>
            <a:custGeom>
              <a:avLst/>
              <a:gdLst/>
              <a:ahLst/>
              <a:cxnLst/>
              <a:rect l="l" t="t" r="r" b="b"/>
              <a:pathLst>
                <a:path w="14537" h="12501" extrusionOk="0">
                  <a:moveTo>
                    <a:pt x="10401" y="586"/>
                  </a:moveTo>
                  <a:lnTo>
                    <a:pt x="10401" y="1697"/>
                  </a:lnTo>
                  <a:lnTo>
                    <a:pt x="556" y="1697"/>
                  </a:lnTo>
                  <a:lnTo>
                    <a:pt x="556" y="864"/>
                  </a:lnTo>
                  <a:cubicBezTo>
                    <a:pt x="556" y="710"/>
                    <a:pt x="680" y="586"/>
                    <a:pt x="834" y="586"/>
                  </a:cubicBezTo>
                  <a:close/>
                  <a:moveTo>
                    <a:pt x="13673" y="586"/>
                  </a:moveTo>
                  <a:cubicBezTo>
                    <a:pt x="13827" y="586"/>
                    <a:pt x="13950" y="710"/>
                    <a:pt x="13950" y="864"/>
                  </a:cubicBezTo>
                  <a:lnTo>
                    <a:pt x="13950" y="1697"/>
                  </a:lnTo>
                  <a:lnTo>
                    <a:pt x="10957" y="1697"/>
                  </a:lnTo>
                  <a:lnTo>
                    <a:pt x="10957" y="586"/>
                  </a:lnTo>
                  <a:close/>
                  <a:moveTo>
                    <a:pt x="865" y="0"/>
                  </a:moveTo>
                  <a:cubicBezTo>
                    <a:pt x="371" y="0"/>
                    <a:pt x="1" y="370"/>
                    <a:pt x="1" y="864"/>
                  </a:cubicBezTo>
                  <a:lnTo>
                    <a:pt x="1" y="11635"/>
                  </a:lnTo>
                  <a:cubicBezTo>
                    <a:pt x="1" y="12098"/>
                    <a:pt x="371" y="12499"/>
                    <a:pt x="865" y="12499"/>
                  </a:cubicBezTo>
                  <a:lnTo>
                    <a:pt x="5988" y="12499"/>
                  </a:lnTo>
                  <a:cubicBezTo>
                    <a:pt x="6327" y="12437"/>
                    <a:pt x="6327" y="11974"/>
                    <a:pt x="5988" y="11913"/>
                  </a:cubicBezTo>
                  <a:lnTo>
                    <a:pt x="865" y="11913"/>
                  </a:lnTo>
                  <a:cubicBezTo>
                    <a:pt x="680" y="11913"/>
                    <a:pt x="556" y="11789"/>
                    <a:pt x="556" y="11635"/>
                  </a:cubicBezTo>
                  <a:lnTo>
                    <a:pt x="556" y="2284"/>
                  </a:lnTo>
                  <a:lnTo>
                    <a:pt x="13950" y="2284"/>
                  </a:lnTo>
                  <a:lnTo>
                    <a:pt x="13950" y="11635"/>
                  </a:lnTo>
                  <a:cubicBezTo>
                    <a:pt x="13950" y="11789"/>
                    <a:pt x="13827" y="11913"/>
                    <a:pt x="13673" y="11913"/>
                  </a:cubicBezTo>
                  <a:lnTo>
                    <a:pt x="8550" y="11913"/>
                  </a:lnTo>
                  <a:cubicBezTo>
                    <a:pt x="8539" y="11912"/>
                    <a:pt x="8530" y="11912"/>
                    <a:pt x="8520" y="11912"/>
                  </a:cubicBezTo>
                  <a:cubicBezTo>
                    <a:pt x="8127" y="11912"/>
                    <a:pt x="8127" y="12500"/>
                    <a:pt x="8520" y="12500"/>
                  </a:cubicBezTo>
                  <a:cubicBezTo>
                    <a:pt x="8530" y="12500"/>
                    <a:pt x="8539" y="12500"/>
                    <a:pt x="8550" y="12499"/>
                  </a:cubicBezTo>
                  <a:lnTo>
                    <a:pt x="13673" y="12499"/>
                  </a:lnTo>
                  <a:cubicBezTo>
                    <a:pt x="14136" y="12499"/>
                    <a:pt x="14537" y="12098"/>
                    <a:pt x="14537" y="11635"/>
                  </a:cubicBezTo>
                  <a:lnTo>
                    <a:pt x="14537" y="864"/>
                  </a:lnTo>
                  <a:cubicBezTo>
                    <a:pt x="14537" y="370"/>
                    <a:pt x="14136" y="0"/>
                    <a:pt x="1367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731" name="Google Shape;13731;p26"/>
          <p:cNvGrpSpPr/>
          <p:nvPr/>
        </p:nvGrpSpPr>
        <p:grpSpPr>
          <a:xfrm>
            <a:off x="8266626" y="3913961"/>
            <a:ext cx="563500" cy="484667"/>
            <a:chOff x="3971700" y="4171500"/>
            <a:chExt cx="422625" cy="363500"/>
          </a:xfrm>
        </p:grpSpPr>
        <p:sp>
          <p:nvSpPr>
            <p:cNvPr id="13732" name="Google Shape;13732;p26"/>
            <p:cNvSpPr/>
            <p:nvPr/>
          </p:nvSpPr>
          <p:spPr>
            <a:xfrm>
              <a:off x="3971700" y="4176500"/>
              <a:ext cx="422625" cy="358500"/>
            </a:xfrm>
            <a:custGeom>
              <a:avLst/>
              <a:gdLst/>
              <a:ahLst/>
              <a:cxnLst/>
              <a:rect l="l" t="t" r="r" b="b"/>
              <a:pathLst>
                <a:path w="16905" h="14340" extrusionOk="0">
                  <a:moveTo>
                    <a:pt x="11024" y="5690"/>
                  </a:moveTo>
                  <a:cubicBezTo>
                    <a:pt x="14170" y="5690"/>
                    <a:pt x="16418" y="9597"/>
                    <a:pt x="14012" y="12395"/>
                  </a:cubicBezTo>
                  <a:lnTo>
                    <a:pt x="13981" y="12395"/>
                  </a:lnTo>
                  <a:cubicBezTo>
                    <a:pt x="13919" y="12488"/>
                    <a:pt x="13919" y="12642"/>
                    <a:pt x="13981" y="12735"/>
                  </a:cubicBezTo>
                  <a:lnTo>
                    <a:pt x="14722" y="13784"/>
                  </a:lnTo>
                  <a:lnTo>
                    <a:pt x="11018" y="13784"/>
                  </a:lnTo>
                  <a:cubicBezTo>
                    <a:pt x="11007" y="13784"/>
                    <a:pt x="10996" y="13784"/>
                    <a:pt x="10984" y="13784"/>
                  </a:cubicBezTo>
                  <a:cubicBezTo>
                    <a:pt x="6660" y="13784"/>
                    <a:pt x="5350" y="7915"/>
                    <a:pt x="9259" y="6099"/>
                  </a:cubicBezTo>
                  <a:cubicBezTo>
                    <a:pt x="9862" y="5817"/>
                    <a:pt x="10457" y="5690"/>
                    <a:pt x="11024" y="5690"/>
                  </a:cubicBezTo>
                  <a:close/>
                  <a:moveTo>
                    <a:pt x="6785" y="0"/>
                  </a:moveTo>
                  <a:cubicBezTo>
                    <a:pt x="6668" y="0"/>
                    <a:pt x="6568" y="83"/>
                    <a:pt x="6543" y="205"/>
                  </a:cubicBezTo>
                  <a:cubicBezTo>
                    <a:pt x="6482" y="328"/>
                    <a:pt x="6574" y="513"/>
                    <a:pt x="6729" y="544"/>
                  </a:cubicBezTo>
                  <a:cubicBezTo>
                    <a:pt x="8827" y="1192"/>
                    <a:pt x="10000" y="3445"/>
                    <a:pt x="9321" y="5575"/>
                  </a:cubicBezTo>
                  <a:cubicBezTo>
                    <a:pt x="8148" y="6038"/>
                    <a:pt x="7222" y="6933"/>
                    <a:pt x="6759" y="8105"/>
                  </a:cubicBezTo>
                  <a:cubicBezTo>
                    <a:pt x="6389" y="8260"/>
                    <a:pt x="5957" y="8321"/>
                    <a:pt x="5556" y="8321"/>
                  </a:cubicBezTo>
                  <a:lnTo>
                    <a:pt x="1821" y="8321"/>
                  </a:lnTo>
                  <a:lnTo>
                    <a:pt x="2562" y="7272"/>
                  </a:lnTo>
                  <a:cubicBezTo>
                    <a:pt x="2655" y="7180"/>
                    <a:pt x="2655" y="7025"/>
                    <a:pt x="2562" y="6933"/>
                  </a:cubicBezTo>
                  <a:cubicBezTo>
                    <a:pt x="680" y="4772"/>
                    <a:pt x="1636" y="1378"/>
                    <a:pt x="4383" y="544"/>
                  </a:cubicBezTo>
                  <a:cubicBezTo>
                    <a:pt x="4717" y="461"/>
                    <a:pt x="4599" y="2"/>
                    <a:pt x="4325" y="2"/>
                  </a:cubicBezTo>
                  <a:cubicBezTo>
                    <a:pt x="4295" y="2"/>
                    <a:pt x="4262" y="7"/>
                    <a:pt x="4229" y="20"/>
                  </a:cubicBezTo>
                  <a:cubicBezTo>
                    <a:pt x="1143" y="915"/>
                    <a:pt x="1" y="4649"/>
                    <a:pt x="2007" y="7149"/>
                  </a:cubicBezTo>
                  <a:lnTo>
                    <a:pt x="1050" y="8445"/>
                  </a:lnTo>
                  <a:cubicBezTo>
                    <a:pt x="988" y="8537"/>
                    <a:pt x="988" y="8661"/>
                    <a:pt x="1050" y="8754"/>
                  </a:cubicBezTo>
                  <a:cubicBezTo>
                    <a:pt x="1081" y="8846"/>
                    <a:pt x="1173" y="8908"/>
                    <a:pt x="1297" y="8908"/>
                  </a:cubicBezTo>
                  <a:lnTo>
                    <a:pt x="5525" y="8908"/>
                  </a:lnTo>
                  <a:cubicBezTo>
                    <a:pt x="5895" y="8908"/>
                    <a:pt x="6235" y="8877"/>
                    <a:pt x="6574" y="8784"/>
                  </a:cubicBezTo>
                  <a:lnTo>
                    <a:pt x="6574" y="8784"/>
                  </a:lnTo>
                  <a:cubicBezTo>
                    <a:pt x="5899" y="11608"/>
                    <a:pt x="8032" y="14340"/>
                    <a:pt x="10939" y="14340"/>
                  </a:cubicBezTo>
                  <a:cubicBezTo>
                    <a:pt x="10955" y="14340"/>
                    <a:pt x="10971" y="14340"/>
                    <a:pt x="10987" y="14339"/>
                  </a:cubicBezTo>
                  <a:lnTo>
                    <a:pt x="15216" y="14339"/>
                  </a:lnTo>
                  <a:cubicBezTo>
                    <a:pt x="15339" y="14339"/>
                    <a:pt x="15432" y="14278"/>
                    <a:pt x="15462" y="14185"/>
                  </a:cubicBezTo>
                  <a:cubicBezTo>
                    <a:pt x="15524" y="14093"/>
                    <a:pt x="15524" y="14000"/>
                    <a:pt x="15462" y="13907"/>
                  </a:cubicBezTo>
                  <a:lnTo>
                    <a:pt x="14537" y="12611"/>
                  </a:lnTo>
                  <a:cubicBezTo>
                    <a:pt x="16905" y="9628"/>
                    <a:pt x="14798" y="5266"/>
                    <a:pt x="11027" y="5266"/>
                  </a:cubicBezTo>
                  <a:cubicBezTo>
                    <a:pt x="11014" y="5266"/>
                    <a:pt x="11001" y="5266"/>
                    <a:pt x="10987" y="5266"/>
                  </a:cubicBezTo>
                  <a:cubicBezTo>
                    <a:pt x="10648" y="5266"/>
                    <a:pt x="10308" y="5297"/>
                    <a:pt x="9969" y="5359"/>
                  </a:cubicBezTo>
                  <a:cubicBezTo>
                    <a:pt x="10525" y="3044"/>
                    <a:pt x="9167" y="699"/>
                    <a:pt x="6883" y="20"/>
                  </a:cubicBezTo>
                  <a:cubicBezTo>
                    <a:pt x="6850" y="6"/>
                    <a:pt x="6817" y="0"/>
                    <a:pt x="678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33" name="Google Shape;13733;p26"/>
            <p:cNvSpPr/>
            <p:nvPr/>
          </p:nvSpPr>
          <p:spPr>
            <a:xfrm>
              <a:off x="4174625" y="4414625"/>
              <a:ext cx="144300" cy="13900"/>
            </a:xfrm>
            <a:custGeom>
              <a:avLst/>
              <a:gdLst/>
              <a:ahLst/>
              <a:cxnLst/>
              <a:rect l="l" t="t" r="r" b="b"/>
              <a:pathLst>
                <a:path w="5772" h="556" extrusionOk="0">
                  <a:moveTo>
                    <a:pt x="340" y="0"/>
                  </a:moveTo>
                  <a:cubicBezTo>
                    <a:pt x="0" y="31"/>
                    <a:pt x="0" y="525"/>
                    <a:pt x="340" y="556"/>
                  </a:cubicBezTo>
                  <a:lnTo>
                    <a:pt x="5432" y="556"/>
                  </a:lnTo>
                  <a:cubicBezTo>
                    <a:pt x="5771" y="525"/>
                    <a:pt x="5771" y="31"/>
                    <a:pt x="543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34" name="Google Shape;13734;p26"/>
            <p:cNvSpPr/>
            <p:nvPr/>
          </p:nvSpPr>
          <p:spPr>
            <a:xfrm>
              <a:off x="4194675" y="4457050"/>
              <a:ext cx="104200" cy="13900"/>
            </a:xfrm>
            <a:custGeom>
              <a:avLst/>
              <a:gdLst/>
              <a:ahLst/>
              <a:cxnLst/>
              <a:rect l="l" t="t" r="r" b="b"/>
              <a:pathLst>
                <a:path w="4168" h="556" extrusionOk="0">
                  <a:moveTo>
                    <a:pt x="371" y="0"/>
                  </a:moveTo>
                  <a:cubicBezTo>
                    <a:pt x="1" y="0"/>
                    <a:pt x="1" y="556"/>
                    <a:pt x="371" y="556"/>
                  </a:cubicBezTo>
                  <a:lnTo>
                    <a:pt x="3797" y="556"/>
                  </a:lnTo>
                  <a:cubicBezTo>
                    <a:pt x="4167" y="556"/>
                    <a:pt x="4167" y="0"/>
                    <a:pt x="379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35" name="Google Shape;13735;p26"/>
            <p:cNvSpPr/>
            <p:nvPr/>
          </p:nvSpPr>
          <p:spPr>
            <a:xfrm>
              <a:off x="4195450" y="4371400"/>
              <a:ext cx="102650" cy="14700"/>
            </a:xfrm>
            <a:custGeom>
              <a:avLst/>
              <a:gdLst/>
              <a:ahLst/>
              <a:cxnLst/>
              <a:rect l="l" t="t" r="r" b="b"/>
              <a:pathLst>
                <a:path w="4106" h="588" extrusionOk="0">
                  <a:moveTo>
                    <a:pt x="340" y="1"/>
                  </a:moveTo>
                  <a:cubicBezTo>
                    <a:pt x="1" y="63"/>
                    <a:pt x="1" y="525"/>
                    <a:pt x="340" y="587"/>
                  </a:cubicBezTo>
                  <a:lnTo>
                    <a:pt x="3766" y="587"/>
                  </a:lnTo>
                  <a:cubicBezTo>
                    <a:pt x="4105" y="525"/>
                    <a:pt x="4105" y="63"/>
                    <a:pt x="376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36" name="Google Shape;13736;p26"/>
            <p:cNvSpPr/>
            <p:nvPr/>
          </p:nvSpPr>
          <p:spPr>
            <a:xfrm>
              <a:off x="4099925" y="4171500"/>
              <a:ext cx="18400" cy="13400"/>
            </a:xfrm>
            <a:custGeom>
              <a:avLst/>
              <a:gdLst/>
              <a:ahLst/>
              <a:cxnLst/>
              <a:rect l="l" t="t" r="r" b="b"/>
              <a:pathLst>
                <a:path w="736" h="536" extrusionOk="0">
                  <a:moveTo>
                    <a:pt x="469" y="1"/>
                  </a:moveTo>
                  <a:cubicBezTo>
                    <a:pt x="267" y="1"/>
                    <a:pt x="1" y="346"/>
                    <a:pt x="242" y="467"/>
                  </a:cubicBezTo>
                  <a:cubicBezTo>
                    <a:pt x="288" y="513"/>
                    <a:pt x="357" y="536"/>
                    <a:pt x="427" y="536"/>
                  </a:cubicBezTo>
                  <a:cubicBezTo>
                    <a:pt x="496" y="536"/>
                    <a:pt x="566" y="513"/>
                    <a:pt x="612" y="467"/>
                  </a:cubicBezTo>
                  <a:cubicBezTo>
                    <a:pt x="735" y="374"/>
                    <a:pt x="735" y="189"/>
                    <a:pt x="612" y="96"/>
                  </a:cubicBezTo>
                  <a:cubicBezTo>
                    <a:pt x="578" y="28"/>
                    <a:pt x="526" y="1"/>
                    <a:pt x="46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737" name="Google Shape;13737;p26"/>
          <p:cNvGrpSpPr/>
          <p:nvPr/>
        </p:nvGrpSpPr>
        <p:grpSpPr>
          <a:xfrm>
            <a:off x="9276534" y="3947961"/>
            <a:ext cx="483533" cy="416667"/>
            <a:chOff x="3247225" y="4197050"/>
            <a:chExt cx="362650" cy="312500"/>
          </a:xfrm>
        </p:grpSpPr>
        <p:sp>
          <p:nvSpPr>
            <p:cNvPr id="13738" name="Google Shape;13738;p26"/>
            <p:cNvSpPr/>
            <p:nvPr/>
          </p:nvSpPr>
          <p:spPr>
            <a:xfrm>
              <a:off x="3357550" y="4282575"/>
              <a:ext cx="57125" cy="56450"/>
            </a:xfrm>
            <a:custGeom>
              <a:avLst/>
              <a:gdLst/>
              <a:ahLst/>
              <a:cxnLst/>
              <a:rect l="l" t="t" r="r" b="b"/>
              <a:pathLst>
                <a:path w="2285" h="2258" extrusionOk="0">
                  <a:moveTo>
                    <a:pt x="1698" y="560"/>
                  </a:moveTo>
                  <a:lnTo>
                    <a:pt x="1698" y="1702"/>
                  </a:lnTo>
                  <a:lnTo>
                    <a:pt x="556" y="1702"/>
                  </a:lnTo>
                  <a:lnTo>
                    <a:pt x="556" y="560"/>
                  </a:lnTo>
                  <a:close/>
                  <a:moveTo>
                    <a:pt x="239" y="1"/>
                  </a:moveTo>
                  <a:cubicBezTo>
                    <a:pt x="103" y="1"/>
                    <a:pt x="1" y="142"/>
                    <a:pt x="1" y="282"/>
                  </a:cubicBezTo>
                  <a:lnTo>
                    <a:pt x="1" y="1980"/>
                  </a:lnTo>
                  <a:cubicBezTo>
                    <a:pt x="1" y="2134"/>
                    <a:pt x="124" y="2258"/>
                    <a:pt x="278" y="2258"/>
                  </a:cubicBezTo>
                  <a:lnTo>
                    <a:pt x="1976" y="2258"/>
                  </a:lnTo>
                  <a:cubicBezTo>
                    <a:pt x="2130" y="2258"/>
                    <a:pt x="2284" y="2134"/>
                    <a:pt x="2284" y="1980"/>
                  </a:cubicBezTo>
                  <a:lnTo>
                    <a:pt x="2284" y="282"/>
                  </a:lnTo>
                  <a:cubicBezTo>
                    <a:pt x="2284" y="142"/>
                    <a:pt x="2156" y="1"/>
                    <a:pt x="2016" y="1"/>
                  </a:cubicBezTo>
                  <a:cubicBezTo>
                    <a:pt x="2003" y="1"/>
                    <a:pt x="1989" y="2"/>
                    <a:pt x="1976" y="5"/>
                  </a:cubicBezTo>
                  <a:lnTo>
                    <a:pt x="278" y="5"/>
                  </a:lnTo>
                  <a:cubicBezTo>
                    <a:pt x="265" y="2"/>
                    <a:pt x="252" y="1"/>
                    <a:pt x="23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39" name="Google Shape;13739;p26"/>
            <p:cNvSpPr/>
            <p:nvPr/>
          </p:nvSpPr>
          <p:spPr>
            <a:xfrm>
              <a:off x="3441650" y="4282675"/>
              <a:ext cx="59425" cy="13925"/>
            </a:xfrm>
            <a:custGeom>
              <a:avLst/>
              <a:gdLst/>
              <a:ahLst/>
              <a:cxnLst/>
              <a:rect l="l" t="t" r="r" b="b"/>
              <a:pathLst>
                <a:path w="2377" h="557" extrusionOk="0">
                  <a:moveTo>
                    <a:pt x="340" y="1"/>
                  </a:moveTo>
                  <a:cubicBezTo>
                    <a:pt x="1" y="32"/>
                    <a:pt x="1" y="525"/>
                    <a:pt x="340" y="556"/>
                  </a:cubicBezTo>
                  <a:lnTo>
                    <a:pt x="2037" y="556"/>
                  </a:lnTo>
                  <a:cubicBezTo>
                    <a:pt x="2377" y="525"/>
                    <a:pt x="2377" y="32"/>
                    <a:pt x="203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40" name="Google Shape;13740;p26"/>
            <p:cNvSpPr/>
            <p:nvPr/>
          </p:nvSpPr>
          <p:spPr>
            <a:xfrm>
              <a:off x="3441650" y="4325125"/>
              <a:ext cx="59425" cy="13900"/>
            </a:xfrm>
            <a:custGeom>
              <a:avLst/>
              <a:gdLst/>
              <a:ahLst/>
              <a:cxnLst/>
              <a:rect l="l" t="t" r="r" b="b"/>
              <a:pathLst>
                <a:path w="2377" h="556" extrusionOk="0">
                  <a:moveTo>
                    <a:pt x="340" y="0"/>
                  </a:moveTo>
                  <a:cubicBezTo>
                    <a:pt x="1" y="31"/>
                    <a:pt x="1" y="525"/>
                    <a:pt x="340" y="556"/>
                  </a:cubicBezTo>
                  <a:lnTo>
                    <a:pt x="2037" y="556"/>
                  </a:lnTo>
                  <a:cubicBezTo>
                    <a:pt x="2377" y="525"/>
                    <a:pt x="2377" y="31"/>
                    <a:pt x="203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41" name="Google Shape;13741;p26"/>
            <p:cNvSpPr/>
            <p:nvPr/>
          </p:nvSpPr>
          <p:spPr>
            <a:xfrm>
              <a:off x="3355225" y="4367550"/>
              <a:ext cx="146625" cy="13900"/>
            </a:xfrm>
            <a:custGeom>
              <a:avLst/>
              <a:gdLst/>
              <a:ahLst/>
              <a:cxnLst/>
              <a:rect l="l" t="t" r="r" b="b"/>
              <a:pathLst>
                <a:path w="5865" h="556" extrusionOk="0">
                  <a:moveTo>
                    <a:pt x="371" y="0"/>
                  </a:moveTo>
                  <a:cubicBezTo>
                    <a:pt x="1" y="0"/>
                    <a:pt x="1" y="556"/>
                    <a:pt x="371" y="556"/>
                  </a:cubicBezTo>
                  <a:lnTo>
                    <a:pt x="5494" y="556"/>
                  </a:lnTo>
                  <a:cubicBezTo>
                    <a:pt x="5865" y="556"/>
                    <a:pt x="5865" y="0"/>
                    <a:pt x="549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42" name="Google Shape;13742;p26"/>
            <p:cNvSpPr/>
            <p:nvPr/>
          </p:nvSpPr>
          <p:spPr>
            <a:xfrm>
              <a:off x="3419275" y="4495425"/>
              <a:ext cx="19325" cy="14125"/>
            </a:xfrm>
            <a:custGeom>
              <a:avLst/>
              <a:gdLst/>
              <a:ahLst/>
              <a:cxnLst/>
              <a:rect l="l" t="t" r="r" b="b"/>
              <a:pathLst>
                <a:path w="773" h="565" extrusionOk="0">
                  <a:moveTo>
                    <a:pt x="371" y="1"/>
                  </a:moveTo>
                  <a:cubicBezTo>
                    <a:pt x="301" y="1"/>
                    <a:pt x="232" y="24"/>
                    <a:pt x="186" y="70"/>
                  </a:cubicBezTo>
                  <a:cubicBezTo>
                    <a:pt x="1" y="255"/>
                    <a:pt x="124" y="564"/>
                    <a:pt x="371" y="564"/>
                  </a:cubicBezTo>
                  <a:cubicBezTo>
                    <a:pt x="649" y="564"/>
                    <a:pt x="772" y="255"/>
                    <a:pt x="556" y="70"/>
                  </a:cubicBezTo>
                  <a:cubicBezTo>
                    <a:pt x="510" y="24"/>
                    <a:pt x="440" y="1"/>
                    <a:pt x="37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43" name="Google Shape;13743;p26"/>
            <p:cNvSpPr/>
            <p:nvPr/>
          </p:nvSpPr>
          <p:spPr>
            <a:xfrm>
              <a:off x="3247225" y="4197050"/>
              <a:ext cx="362650" cy="311825"/>
            </a:xfrm>
            <a:custGeom>
              <a:avLst/>
              <a:gdLst/>
              <a:ahLst/>
              <a:cxnLst/>
              <a:rect l="l" t="t" r="r" b="b"/>
              <a:pathLst>
                <a:path w="14506" h="12473" extrusionOk="0">
                  <a:moveTo>
                    <a:pt x="3549" y="556"/>
                  </a:moveTo>
                  <a:lnTo>
                    <a:pt x="3549" y="586"/>
                  </a:lnTo>
                  <a:lnTo>
                    <a:pt x="9537" y="586"/>
                  </a:lnTo>
                  <a:lnTo>
                    <a:pt x="9537" y="1697"/>
                  </a:lnTo>
                  <a:lnTo>
                    <a:pt x="3272" y="1697"/>
                  </a:lnTo>
                  <a:lnTo>
                    <a:pt x="3272" y="864"/>
                  </a:lnTo>
                  <a:cubicBezTo>
                    <a:pt x="3272" y="679"/>
                    <a:pt x="3395" y="556"/>
                    <a:pt x="3549" y="556"/>
                  </a:cubicBezTo>
                  <a:close/>
                  <a:moveTo>
                    <a:pt x="10925" y="556"/>
                  </a:moveTo>
                  <a:cubicBezTo>
                    <a:pt x="11080" y="556"/>
                    <a:pt x="11234" y="679"/>
                    <a:pt x="11234" y="864"/>
                  </a:cubicBezTo>
                  <a:lnTo>
                    <a:pt x="11234" y="1697"/>
                  </a:lnTo>
                  <a:lnTo>
                    <a:pt x="10092" y="1697"/>
                  </a:lnTo>
                  <a:lnTo>
                    <a:pt x="10092" y="556"/>
                  </a:lnTo>
                  <a:close/>
                  <a:moveTo>
                    <a:pt x="11234" y="2284"/>
                  </a:moveTo>
                  <a:lnTo>
                    <a:pt x="11234" y="8240"/>
                  </a:lnTo>
                  <a:cubicBezTo>
                    <a:pt x="11234" y="8394"/>
                    <a:pt x="11080" y="8518"/>
                    <a:pt x="10925" y="8518"/>
                  </a:cubicBezTo>
                  <a:lnTo>
                    <a:pt x="3549" y="8518"/>
                  </a:lnTo>
                  <a:cubicBezTo>
                    <a:pt x="3395" y="8518"/>
                    <a:pt x="3272" y="8394"/>
                    <a:pt x="3272" y="8240"/>
                  </a:cubicBezTo>
                  <a:lnTo>
                    <a:pt x="3272" y="2284"/>
                  </a:lnTo>
                  <a:close/>
                  <a:moveTo>
                    <a:pt x="12808" y="3981"/>
                  </a:moveTo>
                  <a:cubicBezTo>
                    <a:pt x="12962" y="3981"/>
                    <a:pt x="13086" y="4105"/>
                    <a:pt x="13086" y="4259"/>
                  </a:cubicBezTo>
                  <a:lnTo>
                    <a:pt x="13086" y="10215"/>
                  </a:lnTo>
                  <a:lnTo>
                    <a:pt x="1420" y="10215"/>
                  </a:lnTo>
                  <a:lnTo>
                    <a:pt x="1389" y="4259"/>
                  </a:lnTo>
                  <a:cubicBezTo>
                    <a:pt x="1389" y="4105"/>
                    <a:pt x="1513" y="3981"/>
                    <a:pt x="1698" y="3981"/>
                  </a:cubicBezTo>
                  <a:lnTo>
                    <a:pt x="2716" y="3981"/>
                  </a:lnTo>
                  <a:lnTo>
                    <a:pt x="2716" y="8209"/>
                  </a:lnTo>
                  <a:cubicBezTo>
                    <a:pt x="2716" y="8703"/>
                    <a:pt x="3087" y="9073"/>
                    <a:pt x="3549" y="9073"/>
                  </a:cubicBezTo>
                  <a:lnTo>
                    <a:pt x="10925" y="9073"/>
                  </a:lnTo>
                  <a:cubicBezTo>
                    <a:pt x="11419" y="9073"/>
                    <a:pt x="11790" y="8703"/>
                    <a:pt x="11790" y="8209"/>
                  </a:cubicBezTo>
                  <a:lnTo>
                    <a:pt x="11790" y="3981"/>
                  </a:lnTo>
                  <a:close/>
                  <a:moveTo>
                    <a:pt x="3549" y="0"/>
                  </a:moveTo>
                  <a:cubicBezTo>
                    <a:pt x="3087" y="0"/>
                    <a:pt x="2716" y="401"/>
                    <a:pt x="2716" y="864"/>
                  </a:cubicBezTo>
                  <a:lnTo>
                    <a:pt x="2716" y="3426"/>
                  </a:lnTo>
                  <a:lnTo>
                    <a:pt x="1698" y="3426"/>
                  </a:lnTo>
                  <a:cubicBezTo>
                    <a:pt x="1681" y="3425"/>
                    <a:pt x="1664" y="3424"/>
                    <a:pt x="1648" y="3424"/>
                  </a:cubicBezTo>
                  <a:cubicBezTo>
                    <a:pt x="1206" y="3424"/>
                    <a:pt x="834" y="3813"/>
                    <a:pt x="834" y="4259"/>
                  </a:cubicBezTo>
                  <a:lnTo>
                    <a:pt x="834" y="10215"/>
                  </a:lnTo>
                  <a:lnTo>
                    <a:pt x="278" y="10215"/>
                  </a:lnTo>
                  <a:cubicBezTo>
                    <a:pt x="124" y="10215"/>
                    <a:pt x="0" y="10339"/>
                    <a:pt x="0" y="10493"/>
                  </a:cubicBezTo>
                  <a:lnTo>
                    <a:pt x="0" y="11357"/>
                  </a:lnTo>
                  <a:cubicBezTo>
                    <a:pt x="0" y="11974"/>
                    <a:pt x="525" y="12468"/>
                    <a:pt x="1142" y="12468"/>
                  </a:cubicBezTo>
                  <a:lnTo>
                    <a:pt x="5988" y="12468"/>
                  </a:lnTo>
                  <a:cubicBezTo>
                    <a:pt x="6296" y="12437"/>
                    <a:pt x="6296" y="11944"/>
                    <a:pt x="5988" y="11913"/>
                  </a:cubicBezTo>
                  <a:lnTo>
                    <a:pt x="1111" y="11913"/>
                  </a:lnTo>
                  <a:cubicBezTo>
                    <a:pt x="803" y="11913"/>
                    <a:pt x="556" y="11635"/>
                    <a:pt x="587" y="11357"/>
                  </a:cubicBezTo>
                  <a:lnTo>
                    <a:pt x="587" y="10771"/>
                  </a:lnTo>
                  <a:lnTo>
                    <a:pt x="13981" y="10771"/>
                  </a:lnTo>
                  <a:lnTo>
                    <a:pt x="13981" y="11357"/>
                  </a:lnTo>
                  <a:cubicBezTo>
                    <a:pt x="13981" y="11666"/>
                    <a:pt x="13703" y="11913"/>
                    <a:pt x="13394" y="11913"/>
                  </a:cubicBezTo>
                  <a:lnTo>
                    <a:pt x="8518" y="11913"/>
                  </a:lnTo>
                  <a:cubicBezTo>
                    <a:pt x="8501" y="11910"/>
                    <a:pt x="8484" y="11909"/>
                    <a:pt x="8468" y="11909"/>
                  </a:cubicBezTo>
                  <a:cubicBezTo>
                    <a:pt x="8134" y="11909"/>
                    <a:pt x="8134" y="12472"/>
                    <a:pt x="8468" y="12472"/>
                  </a:cubicBezTo>
                  <a:cubicBezTo>
                    <a:pt x="8484" y="12472"/>
                    <a:pt x="8501" y="12471"/>
                    <a:pt x="8518" y="12468"/>
                  </a:cubicBezTo>
                  <a:lnTo>
                    <a:pt x="13394" y="12468"/>
                  </a:lnTo>
                  <a:cubicBezTo>
                    <a:pt x="14012" y="12468"/>
                    <a:pt x="14505" y="11974"/>
                    <a:pt x="14505" y="11357"/>
                  </a:cubicBezTo>
                  <a:lnTo>
                    <a:pt x="14505" y="10493"/>
                  </a:lnTo>
                  <a:cubicBezTo>
                    <a:pt x="14505" y="10339"/>
                    <a:pt x="14382" y="10215"/>
                    <a:pt x="14228" y="10215"/>
                  </a:cubicBezTo>
                  <a:lnTo>
                    <a:pt x="13672" y="10215"/>
                  </a:lnTo>
                  <a:lnTo>
                    <a:pt x="13672" y="4259"/>
                  </a:lnTo>
                  <a:cubicBezTo>
                    <a:pt x="13672" y="3796"/>
                    <a:pt x="13271" y="3426"/>
                    <a:pt x="12808" y="3426"/>
                  </a:cubicBezTo>
                  <a:lnTo>
                    <a:pt x="11790" y="3426"/>
                  </a:lnTo>
                  <a:lnTo>
                    <a:pt x="11790" y="864"/>
                  </a:lnTo>
                  <a:cubicBezTo>
                    <a:pt x="11790" y="370"/>
                    <a:pt x="11419" y="0"/>
                    <a:pt x="1095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744" name="Google Shape;13744;p26"/>
          <p:cNvGrpSpPr/>
          <p:nvPr/>
        </p:nvGrpSpPr>
        <p:grpSpPr>
          <a:xfrm>
            <a:off x="10303209" y="3914011"/>
            <a:ext cx="488700" cy="484567"/>
            <a:chOff x="2491100" y="4171575"/>
            <a:chExt cx="366525" cy="363425"/>
          </a:xfrm>
        </p:grpSpPr>
        <p:sp>
          <p:nvSpPr>
            <p:cNvPr id="13745" name="Google Shape;13745;p26"/>
            <p:cNvSpPr/>
            <p:nvPr/>
          </p:nvSpPr>
          <p:spPr>
            <a:xfrm>
              <a:off x="2636150" y="4303500"/>
              <a:ext cx="66375" cy="57025"/>
            </a:xfrm>
            <a:custGeom>
              <a:avLst/>
              <a:gdLst/>
              <a:ahLst/>
              <a:cxnLst/>
              <a:rect l="l" t="t" r="r" b="b"/>
              <a:pathLst>
                <a:path w="2655" h="2281" extrusionOk="0">
                  <a:moveTo>
                    <a:pt x="1528" y="564"/>
                  </a:moveTo>
                  <a:cubicBezTo>
                    <a:pt x="1822" y="564"/>
                    <a:pt x="2099" y="791"/>
                    <a:pt x="2099" y="1143"/>
                  </a:cubicBezTo>
                  <a:cubicBezTo>
                    <a:pt x="2099" y="1451"/>
                    <a:pt x="1852" y="1698"/>
                    <a:pt x="1513" y="1698"/>
                  </a:cubicBezTo>
                  <a:cubicBezTo>
                    <a:pt x="1019" y="1698"/>
                    <a:pt x="741" y="1081"/>
                    <a:pt x="1112" y="742"/>
                  </a:cubicBezTo>
                  <a:cubicBezTo>
                    <a:pt x="1234" y="619"/>
                    <a:pt x="1383" y="564"/>
                    <a:pt x="1528" y="564"/>
                  </a:cubicBezTo>
                  <a:close/>
                  <a:moveTo>
                    <a:pt x="1513" y="1"/>
                  </a:moveTo>
                  <a:cubicBezTo>
                    <a:pt x="525" y="1"/>
                    <a:pt x="1" y="1205"/>
                    <a:pt x="711" y="1945"/>
                  </a:cubicBezTo>
                  <a:cubicBezTo>
                    <a:pt x="942" y="2177"/>
                    <a:pt x="1230" y="2280"/>
                    <a:pt x="1512" y="2280"/>
                  </a:cubicBezTo>
                  <a:cubicBezTo>
                    <a:pt x="2094" y="2280"/>
                    <a:pt x="2655" y="1839"/>
                    <a:pt x="2655" y="1174"/>
                  </a:cubicBezTo>
                  <a:cubicBezTo>
                    <a:pt x="2655" y="526"/>
                    <a:pt x="2161" y="1"/>
                    <a:pt x="151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46" name="Google Shape;13746;p26"/>
            <p:cNvSpPr/>
            <p:nvPr/>
          </p:nvSpPr>
          <p:spPr>
            <a:xfrm>
              <a:off x="2491100" y="4171575"/>
              <a:ext cx="366525" cy="363425"/>
            </a:xfrm>
            <a:custGeom>
              <a:avLst/>
              <a:gdLst/>
              <a:ahLst/>
              <a:cxnLst/>
              <a:rect l="l" t="t" r="r" b="b"/>
              <a:pathLst>
                <a:path w="14661" h="14537" extrusionOk="0">
                  <a:moveTo>
                    <a:pt x="7037" y="2439"/>
                  </a:moveTo>
                  <a:lnTo>
                    <a:pt x="7037" y="3581"/>
                  </a:lnTo>
                  <a:cubicBezTo>
                    <a:pt x="5216" y="3735"/>
                    <a:pt x="3797" y="5185"/>
                    <a:pt x="3642" y="6975"/>
                  </a:cubicBezTo>
                  <a:lnTo>
                    <a:pt x="2501" y="6975"/>
                  </a:lnTo>
                  <a:cubicBezTo>
                    <a:pt x="2655" y="4537"/>
                    <a:pt x="4599" y="2593"/>
                    <a:pt x="7037" y="2439"/>
                  </a:cubicBezTo>
                  <a:close/>
                  <a:moveTo>
                    <a:pt x="7624" y="2439"/>
                  </a:moveTo>
                  <a:cubicBezTo>
                    <a:pt x="10062" y="2593"/>
                    <a:pt x="12006" y="4537"/>
                    <a:pt x="12129" y="6975"/>
                  </a:cubicBezTo>
                  <a:lnTo>
                    <a:pt x="11018" y="6975"/>
                  </a:lnTo>
                  <a:cubicBezTo>
                    <a:pt x="10864" y="5185"/>
                    <a:pt x="9414" y="3735"/>
                    <a:pt x="7624" y="3581"/>
                  </a:cubicBezTo>
                  <a:lnTo>
                    <a:pt x="7624" y="2439"/>
                  </a:lnTo>
                  <a:close/>
                  <a:moveTo>
                    <a:pt x="7315" y="4136"/>
                  </a:moveTo>
                  <a:cubicBezTo>
                    <a:pt x="10247" y="4136"/>
                    <a:pt x="11574" y="7809"/>
                    <a:pt x="9321" y="9691"/>
                  </a:cubicBezTo>
                  <a:cubicBezTo>
                    <a:pt x="9228" y="8457"/>
                    <a:pt x="8279" y="7839"/>
                    <a:pt x="7330" y="7839"/>
                  </a:cubicBezTo>
                  <a:cubicBezTo>
                    <a:pt x="6381" y="7839"/>
                    <a:pt x="5432" y="8457"/>
                    <a:pt x="5340" y="9691"/>
                  </a:cubicBezTo>
                  <a:cubicBezTo>
                    <a:pt x="3087" y="7809"/>
                    <a:pt x="4414" y="4136"/>
                    <a:pt x="7315" y="4136"/>
                  </a:cubicBezTo>
                  <a:close/>
                  <a:moveTo>
                    <a:pt x="7315" y="8403"/>
                  </a:moveTo>
                  <a:cubicBezTo>
                    <a:pt x="8025" y="8403"/>
                    <a:pt x="8735" y="8873"/>
                    <a:pt x="8735" y="9815"/>
                  </a:cubicBezTo>
                  <a:lnTo>
                    <a:pt x="8735" y="10062"/>
                  </a:lnTo>
                  <a:cubicBezTo>
                    <a:pt x="8303" y="10278"/>
                    <a:pt x="7816" y="10386"/>
                    <a:pt x="7327" y="10386"/>
                  </a:cubicBezTo>
                  <a:cubicBezTo>
                    <a:pt x="6837" y="10386"/>
                    <a:pt x="6343" y="10278"/>
                    <a:pt x="5895" y="10062"/>
                  </a:cubicBezTo>
                  <a:lnTo>
                    <a:pt x="5895" y="9815"/>
                  </a:lnTo>
                  <a:cubicBezTo>
                    <a:pt x="5895" y="8873"/>
                    <a:pt x="6605" y="8403"/>
                    <a:pt x="7315" y="8403"/>
                  </a:cubicBezTo>
                  <a:close/>
                  <a:moveTo>
                    <a:pt x="3673" y="7562"/>
                  </a:moveTo>
                  <a:cubicBezTo>
                    <a:pt x="3797" y="9352"/>
                    <a:pt x="5247" y="10802"/>
                    <a:pt x="7068" y="10957"/>
                  </a:cubicBezTo>
                  <a:lnTo>
                    <a:pt x="7068" y="12068"/>
                  </a:lnTo>
                  <a:cubicBezTo>
                    <a:pt x="4630" y="11944"/>
                    <a:pt x="2686" y="10000"/>
                    <a:pt x="2531" y="7562"/>
                  </a:cubicBezTo>
                  <a:close/>
                  <a:moveTo>
                    <a:pt x="7330" y="1"/>
                  </a:moveTo>
                  <a:cubicBezTo>
                    <a:pt x="7184" y="1"/>
                    <a:pt x="7037" y="93"/>
                    <a:pt x="7037" y="278"/>
                  </a:cubicBezTo>
                  <a:lnTo>
                    <a:pt x="7037" y="1883"/>
                  </a:lnTo>
                  <a:cubicBezTo>
                    <a:pt x="4291" y="2037"/>
                    <a:pt x="2099" y="4229"/>
                    <a:pt x="1945" y="6975"/>
                  </a:cubicBezTo>
                  <a:lnTo>
                    <a:pt x="340" y="6975"/>
                  </a:lnTo>
                  <a:cubicBezTo>
                    <a:pt x="1" y="7037"/>
                    <a:pt x="1" y="7500"/>
                    <a:pt x="340" y="7562"/>
                  </a:cubicBezTo>
                  <a:lnTo>
                    <a:pt x="1945" y="7562"/>
                  </a:lnTo>
                  <a:cubicBezTo>
                    <a:pt x="2099" y="10308"/>
                    <a:pt x="4291" y="12500"/>
                    <a:pt x="7037" y="12654"/>
                  </a:cubicBezTo>
                  <a:lnTo>
                    <a:pt x="7037" y="14259"/>
                  </a:lnTo>
                  <a:cubicBezTo>
                    <a:pt x="7037" y="14444"/>
                    <a:pt x="7184" y="14536"/>
                    <a:pt x="7330" y="14536"/>
                  </a:cubicBezTo>
                  <a:cubicBezTo>
                    <a:pt x="7477" y="14536"/>
                    <a:pt x="7624" y="14444"/>
                    <a:pt x="7624" y="14259"/>
                  </a:cubicBezTo>
                  <a:lnTo>
                    <a:pt x="7624" y="12654"/>
                  </a:lnTo>
                  <a:cubicBezTo>
                    <a:pt x="8611" y="12592"/>
                    <a:pt x="9599" y="12253"/>
                    <a:pt x="10432" y="11666"/>
                  </a:cubicBezTo>
                  <a:cubicBezTo>
                    <a:pt x="10555" y="11574"/>
                    <a:pt x="10586" y="11419"/>
                    <a:pt x="10494" y="11296"/>
                  </a:cubicBezTo>
                  <a:cubicBezTo>
                    <a:pt x="10438" y="11221"/>
                    <a:pt x="10359" y="11180"/>
                    <a:pt x="10278" y="11180"/>
                  </a:cubicBezTo>
                  <a:cubicBezTo>
                    <a:pt x="10226" y="11180"/>
                    <a:pt x="10172" y="11198"/>
                    <a:pt x="10123" y="11234"/>
                  </a:cubicBezTo>
                  <a:cubicBezTo>
                    <a:pt x="9383" y="11728"/>
                    <a:pt x="8519" y="12037"/>
                    <a:pt x="7624" y="12098"/>
                  </a:cubicBezTo>
                  <a:lnTo>
                    <a:pt x="7624" y="10957"/>
                  </a:lnTo>
                  <a:cubicBezTo>
                    <a:pt x="9444" y="10802"/>
                    <a:pt x="10864" y="9383"/>
                    <a:pt x="11018" y="7562"/>
                  </a:cubicBezTo>
                  <a:lnTo>
                    <a:pt x="12160" y="7562"/>
                  </a:lnTo>
                  <a:cubicBezTo>
                    <a:pt x="12129" y="8210"/>
                    <a:pt x="11975" y="8827"/>
                    <a:pt x="11666" y="9413"/>
                  </a:cubicBezTo>
                  <a:cubicBezTo>
                    <a:pt x="11523" y="9639"/>
                    <a:pt x="11733" y="9850"/>
                    <a:pt x="11935" y="9850"/>
                  </a:cubicBezTo>
                  <a:cubicBezTo>
                    <a:pt x="12038" y="9850"/>
                    <a:pt x="12139" y="9795"/>
                    <a:pt x="12191" y="9660"/>
                  </a:cubicBezTo>
                  <a:cubicBezTo>
                    <a:pt x="12500" y="9012"/>
                    <a:pt x="12685" y="8302"/>
                    <a:pt x="12716" y="7562"/>
                  </a:cubicBezTo>
                  <a:lnTo>
                    <a:pt x="14321" y="7562"/>
                  </a:lnTo>
                  <a:cubicBezTo>
                    <a:pt x="14660" y="7531"/>
                    <a:pt x="14660" y="7037"/>
                    <a:pt x="14321" y="7006"/>
                  </a:cubicBezTo>
                  <a:lnTo>
                    <a:pt x="14321" y="6975"/>
                  </a:lnTo>
                  <a:lnTo>
                    <a:pt x="12716" y="6975"/>
                  </a:lnTo>
                  <a:cubicBezTo>
                    <a:pt x="12561" y="4229"/>
                    <a:pt x="10370" y="2037"/>
                    <a:pt x="7624" y="1883"/>
                  </a:cubicBezTo>
                  <a:lnTo>
                    <a:pt x="7624" y="278"/>
                  </a:lnTo>
                  <a:cubicBezTo>
                    <a:pt x="7624" y="93"/>
                    <a:pt x="7477" y="1"/>
                    <a:pt x="73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47" name="Google Shape;13747;p26"/>
            <p:cNvSpPr/>
            <p:nvPr/>
          </p:nvSpPr>
          <p:spPr>
            <a:xfrm>
              <a:off x="2518100" y="4431600"/>
              <a:ext cx="81575" cy="77975"/>
            </a:xfrm>
            <a:custGeom>
              <a:avLst/>
              <a:gdLst/>
              <a:ahLst/>
              <a:cxnLst/>
              <a:rect l="l" t="t" r="r" b="b"/>
              <a:pathLst>
                <a:path w="3263" h="3119" extrusionOk="0">
                  <a:moveTo>
                    <a:pt x="279" y="0"/>
                  </a:moveTo>
                  <a:cubicBezTo>
                    <a:pt x="124" y="0"/>
                    <a:pt x="1" y="123"/>
                    <a:pt x="1" y="278"/>
                  </a:cubicBezTo>
                  <a:lnTo>
                    <a:pt x="1" y="2839"/>
                  </a:lnTo>
                  <a:cubicBezTo>
                    <a:pt x="1" y="2994"/>
                    <a:pt x="124" y="3117"/>
                    <a:pt x="279" y="3117"/>
                  </a:cubicBezTo>
                  <a:lnTo>
                    <a:pt x="2840" y="3117"/>
                  </a:lnTo>
                  <a:cubicBezTo>
                    <a:pt x="2850" y="3118"/>
                    <a:pt x="2860" y="3118"/>
                    <a:pt x="2870" y="3118"/>
                  </a:cubicBezTo>
                  <a:cubicBezTo>
                    <a:pt x="3262" y="3118"/>
                    <a:pt x="3262" y="2530"/>
                    <a:pt x="2870" y="2530"/>
                  </a:cubicBezTo>
                  <a:cubicBezTo>
                    <a:pt x="2860" y="2530"/>
                    <a:pt x="2850" y="2530"/>
                    <a:pt x="2840" y="2531"/>
                  </a:cubicBezTo>
                  <a:lnTo>
                    <a:pt x="587" y="2531"/>
                  </a:lnTo>
                  <a:lnTo>
                    <a:pt x="587" y="278"/>
                  </a:lnTo>
                  <a:cubicBezTo>
                    <a:pt x="556" y="123"/>
                    <a:pt x="433" y="0"/>
                    <a:pt x="27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48" name="Google Shape;13748;p26"/>
            <p:cNvSpPr/>
            <p:nvPr/>
          </p:nvSpPr>
          <p:spPr>
            <a:xfrm>
              <a:off x="2752650" y="4431000"/>
              <a:ext cx="77950" cy="78550"/>
            </a:xfrm>
            <a:custGeom>
              <a:avLst/>
              <a:gdLst/>
              <a:ahLst/>
              <a:cxnLst/>
              <a:rect l="l" t="t" r="r" b="b"/>
              <a:pathLst>
                <a:path w="3118" h="3142" extrusionOk="0">
                  <a:moveTo>
                    <a:pt x="2825" y="1"/>
                  </a:moveTo>
                  <a:cubicBezTo>
                    <a:pt x="2678" y="1"/>
                    <a:pt x="2532" y="101"/>
                    <a:pt x="2532" y="302"/>
                  </a:cubicBezTo>
                  <a:lnTo>
                    <a:pt x="2532" y="2555"/>
                  </a:lnTo>
                  <a:lnTo>
                    <a:pt x="279" y="2555"/>
                  </a:lnTo>
                  <a:cubicBezTo>
                    <a:pt x="124" y="2555"/>
                    <a:pt x="1" y="2678"/>
                    <a:pt x="1" y="2863"/>
                  </a:cubicBezTo>
                  <a:cubicBezTo>
                    <a:pt x="1" y="3018"/>
                    <a:pt x="124" y="3141"/>
                    <a:pt x="279" y="3141"/>
                  </a:cubicBezTo>
                  <a:lnTo>
                    <a:pt x="2840" y="3141"/>
                  </a:lnTo>
                  <a:cubicBezTo>
                    <a:pt x="2994" y="3141"/>
                    <a:pt x="3118" y="3018"/>
                    <a:pt x="3118" y="2863"/>
                  </a:cubicBezTo>
                  <a:lnTo>
                    <a:pt x="3118" y="302"/>
                  </a:lnTo>
                  <a:cubicBezTo>
                    <a:pt x="3118" y="101"/>
                    <a:pt x="2971" y="1"/>
                    <a:pt x="28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49" name="Google Shape;13749;p26"/>
            <p:cNvSpPr/>
            <p:nvPr/>
          </p:nvSpPr>
          <p:spPr>
            <a:xfrm>
              <a:off x="2518100" y="4197700"/>
              <a:ext cx="81575" cy="78050"/>
            </a:xfrm>
            <a:custGeom>
              <a:avLst/>
              <a:gdLst/>
              <a:ahLst/>
              <a:cxnLst/>
              <a:rect l="l" t="t" r="r" b="b"/>
              <a:pathLst>
                <a:path w="3263" h="3122" extrusionOk="0">
                  <a:moveTo>
                    <a:pt x="2896" y="1"/>
                  </a:moveTo>
                  <a:cubicBezTo>
                    <a:pt x="2879" y="1"/>
                    <a:pt x="2860" y="2"/>
                    <a:pt x="2840" y="5"/>
                  </a:cubicBezTo>
                  <a:lnTo>
                    <a:pt x="279" y="5"/>
                  </a:lnTo>
                  <a:cubicBezTo>
                    <a:pt x="124" y="5"/>
                    <a:pt x="1" y="128"/>
                    <a:pt x="1" y="283"/>
                  </a:cubicBezTo>
                  <a:lnTo>
                    <a:pt x="1" y="2844"/>
                  </a:lnTo>
                  <a:cubicBezTo>
                    <a:pt x="1" y="2998"/>
                    <a:pt x="124" y="3122"/>
                    <a:pt x="279" y="3122"/>
                  </a:cubicBezTo>
                  <a:cubicBezTo>
                    <a:pt x="433" y="3122"/>
                    <a:pt x="556" y="2998"/>
                    <a:pt x="587" y="2844"/>
                  </a:cubicBezTo>
                  <a:lnTo>
                    <a:pt x="587" y="560"/>
                  </a:lnTo>
                  <a:lnTo>
                    <a:pt x="2840" y="560"/>
                  </a:lnTo>
                  <a:cubicBezTo>
                    <a:pt x="2850" y="561"/>
                    <a:pt x="2860" y="561"/>
                    <a:pt x="2870" y="561"/>
                  </a:cubicBezTo>
                  <a:cubicBezTo>
                    <a:pt x="3253" y="561"/>
                    <a:pt x="3262" y="1"/>
                    <a:pt x="289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50" name="Google Shape;13750;p26"/>
            <p:cNvSpPr/>
            <p:nvPr/>
          </p:nvSpPr>
          <p:spPr>
            <a:xfrm>
              <a:off x="2749050" y="4197000"/>
              <a:ext cx="81550" cy="78750"/>
            </a:xfrm>
            <a:custGeom>
              <a:avLst/>
              <a:gdLst/>
              <a:ahLst/>
              <a:cxnLst/>
              <a:rect l="l" t="t" r="r" b="b"/>
              <a:pathLst>
                <a:path w="3262" h="3150" extrusionOk="0">
                  <a:moveTo>
                    <a:pt x="393" y="1"/>
                  </a:moveTo>
                  <a:cubicBezTo>
                    <a:pt x="0" y="1"/>
                    <a:pt x="0" y="589"/>
                    <a:pt x="393" y="589"/>
                  </a:cubicBezTo>
                  <a:cubicBezTo>
                    <a:pt x="403" y="589"/>
                    <a:pt x="413" y="589"/>
                    <a:pt x="423" y="588"/>
                  </a:cubicBezTo>
                  <a:lnTo>
                    <a:pt x="2676" y="588"/>
                  </a:lnTo>
                  <a:lnTo>
                    <a:pt x="2676" y="2872"/>
                  </a:lnTo>
                  <a:cubicBezTo>
                    <a:pt x="2676" y="3026"/>
                    <a:pt x="2799" y="3150"/>
                    <a:pt x="2984" y="3150"/>
                  </a:cubicBezTo>
                  <a:lnTo>
                    <a:pt x="2984" y="3119"/>
                  </a:lnTo>
                  <a:cubicBezTo>
                    <a:pt x="3138" y="3119"/>
                    <a:pt x="3262" y="2996"/>
                    <a:pt x="3262" y="2841"/>
                  </a:cubicBezTo>
                  <a:lnTo>
                    <a:pt x="3262" y="280"/>
                  </a:lnTo>
                  <a:cubicBezTo>
                    <a:pt x="3262" y="125"/>
                    <a:pt x="3138" y="2"/>
                    <a:pt x="2984" y="2"/>
                  </a:cubicBezTo>
                  <a:lnTo>
                    <a:pt x="423" y="2"/>
                  </a:lnTo>
                  <a:cubicBezTo>
                    <a:pt x="413" y="1"/>
                    <a:pt x="403" y="1"/>
                    <a:pt x="39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51" name="Google Shape;13751;p26"/>
            <p:cNvSpPr/>
            <p:nvPr/>
          </p:nvSpPr>
          <p:spPr>
            <a:xfrm>
              <a:off x="2763075" y="4429500"/>
              <a:ext cx="16625" cy="13875"/>
            </a:xfrm>
            <a:custGeom>
              <a:avLst/>
              <a:gdLst/>
              <a:ahLst/>
              <a:cxnLst/>
              <a:rect l="l" t="t" r="r" b="b"/>
              <a:pathLst>
                <a:path w="665" h="555" extrusionOk="0">
                  <a:moveTo>
                    <a:pt x="332" y="0"/>
                  </a:moveTo>
                  <a:cubicBezTo>
                    <a:pt x="139" y="0"/>
                    <a:pt x="0" y="186"/>
                    <a:pt x="78" y="393"/>
                  </a:cubicBezTo>
                  <a:cubicBezTo>
                    <a:pt x="124" y="501"/>
                    <a:pt x="232" y="555"/>
                    <a:pt x="340" y="555"/>
                  </a:cubicBezTo>
                  <a:cubicBezTo>
                    <a:pt x="448" y="555"/>
                    <a:pt x="556" y="501"/>
                    <a:pt x="602" y="393"/>
                  </a:cubicBezTo>
                  <a:cubicBezTo>
                    <a:pt x="664" y="238"/>
                    <a:pt x="602" y="53"/>
                    <a:pt x="448" y="22"/>
                  </a:cubicBezTo>
                  <a:cubicBezTo>
                    <a:pt x="408" y="7"/>
                    <a:pt x="369" y="0"/>
                    <a:pt x="33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752" name="Google Shape;13752;p26"/>
          <p:cNvGrpSpPr/>
          <p:nvPr/>
        </p:nvGrpSpPr>
        <p:grpSpPr>
          <a:xfrm>
            <a:off x="10305275" y="4606659"/>
            <a:ext cx="484567" cy="484300"/>
            <a:chOff x="1734225" y="4171575"/>
            <a:chExt cx="363425" cy="363225"/>
          </a:xfrm>
        </p:grpSpPr>
        <p:sp>
          <p:nvSpPr>
            <p:cNvPr id="13753" name="Google Shape;13753;p26"/>
            <p:cNvSpPr/>
            <p:nvPr/>
          </p:nvSpPr>
          <p:spPr>
            <a:xfrm>
              <a:off x="1753500" y="4341325"/>
              <a:ext cx="37725" cy="23000"/>
            </a:xfrm>
            <a:custGeom>
              <a:avLst/>
              <a:gdLst/>
              <a:ahLst/>
              <a:cxnLst/>
              <a:rect l="l" t="t" r="r" b="b"/>
              <a:pathLst>
                <a:path w="1509" h="920" extrusionOk="0">
                  <a:moveTo>
                    <a:pt x="988" y="0"/>
                  </a:moveTo>
                  <a:lnTo>
                    <a:pt x="217" y="371"/>
                  </a:lnTo>
                  <a:cubicBezTo>
                    <a:pt x="62" y="432"/>
                    <a:pt x="1" y="617"/>
                    <a:pt x="62" y="772"/>
                  </a:cubicBezTo>
                  <a:cubicBezTo>
                    <a:pt x="108" y="862"/>
                    <a:pt x="219" y="919"/>
                    <a:pt x="336" y="919"/>
                  </a:cubicBezTo>
                  <a:cubicBezTo>
                    <a:pt x="379" y="919"/>
                    <a:pt x="422" y="912"/>
                    <a:pt x="464" y="895"/>
                  </a:cubicBezTo>
                  <a:lnTo>
                    <a:pt x="1235" y="556"/>
                  </a:lnTo>
                  <a:cubicBezTo>
                    <a:pt x="1508" y="392"/>
                    <a:pt x="1371" y="10"/>
                    <a:pt x="1100" y="10"/>
                  </a:cubicBezTo>
                  <a:cubicBezTo>
                    <a:pt x="1065" y="10"/>
                    <a:pt x="1027" y="17"/>
                    <a:pt x="988" y="31"/>
                  </a:cubicBezTo>
                  <a:lnTo>
                    <a:pt x="988" y="0"/>
                  </a:ln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54" name="Google Shape;13754;p26"/>
            <p:cNvSpPr/>
            <p:nvPr/>
          </p:nvSpPr>
          <p:spPr>
            <a:xfrm>
              <a:off x="2040725" y="4206325"/>
              <a:ext cx="38925" cy="22875"/>
            </a:xfrm>
            <a:custGeom>
              <a:avLst/>
              <a:gdLst/>
              <a:ahLst/>
              <a:cxnLst/>
              <a:rect l="l" t="t" r="r" b="b"/>
              <a:pathLst>
                <a:path w="1557" h="915" extrusionOk="0">
                  <a:moveTo>
                    <a:pt x="1189" y="1"/>
                  </a:moveTo>
                  <a:cubicBezTo>
                    <a:pt x="1153" y="1"/>
                    <a:pt x="1113" y="10"/>
                    <a:pt x="1073" y="30"/>
                  </a:cubicBezTo>
                  <a:lnTo>
                    <a:pt x="301" y="370"/>
                  </a:lnTo>
                  <a:cubicBezTo>
                    <a:pt x="1" y="534"/>
                    <a:pt x="135" y="915"/>
                    <a:pt x="405" y="915"/>
                  </a:cubicBezTo>
                  <a:cubicBezTo>
                    <a:pt x="441" y="915"/>
                    <a:pt x="478" y="909"/>
                    <a:pt x="517" y="894"/>
                  </a:cubicBezTo>
                  <a:lnTo>
                    <a:pt x="1289" y="524"/>
                  </a:lnTo>
                  <a:cubicBezTo>
                    <a:pt x="1556" y="390"/>
                    <a:pt x="1429" y="1"/>
                    <a:pt x="118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55" name="Google Shape;13755;p26"/>
            <p:cNvSpPr/>
            <p:nvPr/>
          </p:nvSpPr>
          <p:spPr>
            <a:xfrm>
              <a:off x="1750425" y="4205875"/>
              <a:ext cx="40025" cy="23325"/>
            </a:xfrm>
            <a:custGeom>
              <a:avLst/>
              <a:gdLst/>
              <a:ahLst/>
              <a:cxnLst/>
              <a:rect l="l" t="t" r="r" b="b"/>
              <a:pathLst>
                <a:path w="1601" h="933" extrusionOk="0">
                  <a:moveTo>
                    <a:pt x="406" y="1"/>
                  </a:moveTo>
                  <a:cubicBezTo>
                    <a:pt x="147" y="1"/>
                    <a:pt x="0" y="437"/>
                    <a:pt x="340" y="542"/>
                  </a:cubicBezTo>
                  <a:lnTo>
                    <a:pt x="1111" y="912"/>
                  </a:lnTo>
                  <a:cubicBezTo>
                    <a:pt x="1147" y="927"/>
                    <a:pt x="1181" y="933"/>
                    <a:pt x="1213" y="933"/>
                  </a:cubicBezTo>
                  <a:cubicBezTo>
                    <a:pt x="1463" y="933"/>
                    <a:pt x="1600" y="552"/>
                    <a:pt x="1327" y="388"/>
                  </a:cubicBezTo>
                  <a:lnTo>
                    <a:pt x="556" y="48"/>
                  </a:lnTo>
                  <a:cubicBezTo>
                    <a:pt x="504" y="15"/>
                    <a:pt x="453" y="1"/>
                    <a:pt x="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56" name="Google Shape;13756;p26"/>
            <p:cNvSpPr/>
            <p:nvPr/>
          </p:nvSpPr>
          <p:spPr>
            <a:xfrm>
              <a:off x="2041400" y="4340800"/>
              <a:ext cx="36950" cy="23500"/>
            </a:xfrm>
            <a:custGeom>
              <a:avLst/>
              <a:gdLst/>
              <a:ahLst/>
              <a:cxnLst/>
              <a:rect l="l" t="t" r="r" b="b"/>
              <a:pathLst>
                <a:path w="1478" h="940" extrusionOk="0">
                  <a:moveTo>
                    <a:pt x="409" y="1"/>
                  </a:moveTo>
                  <a:cubicBezTo>
                    <a:pt x="139" y="1"/>
                    <a:pt x="1" y="382"/>
                    <a:pt x="274" y="546"/>
                  </a:cubicBezTo>
                  <a:lnTo>
                    <a:pt x="1046" y="916"/>
                  </a:lnTo>
                  <a:cubicBezTo>
                    <a:pt x="1077" y="932"/>
                    <a:pt x="1113" y="940"/>
                    <a:pt x="1150" y="940"/>
                  </a:cubicBezTo>
                  <a:cubicBezTo>
                    <a:pt x="1256" y="940"/>
                    <a:pt x="1370" y="876"/>
                    <a:pt x="1416" y="762"/>
                  </a:cubicBezTo>
                  <a:cubicBezTo>
                    <a:pt x="1478" y="638"/>
                    <a:pt x="1416" y="453"/>
                    <a:pt x="1292" y="392"/>
                  </a:cubicBezTo>
                  <a:lnTo>
                    <a:pt x="521" y="21"/>
                  </a:lnTo>
                  <a:cubicBezTo>
                    <a:pt x="482" y="7"/>
                    <a:pt x="444" y="1"/>
                    <a:pt x="40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57" name="Google Shape;13757;p26"/>
            <p:cNvSpPr/>
            <p:nvPr/>
          </p:nvSpPr>
          <p:spPr>
            <a:xfrm>
              <a:off x="1734225" y="4278050"/>
              <a:ext cx="39375" cy="13925"/>
            </a:xfrm>
            <a:custGeom>
              <a:avLst/>
              <a:gdLst/>
              <a:ahLst/>
              <a:cxnLst/>
              <a:rect l="l" t="t" r="r" b="b"/>
              <a:pathLst>
                <a:path w="1575" h="557" extrusionOk="0">
                  <a:moveTo>
                    <a:pt x="278" y="1"/>
                  </a:moveTo>
                  <a:cubicBezTo>
                    <a:pt x="124" y="1"/>
                    <a:pt x="0" y="124"/>
                    <a:pt x="0" y="278"/>
                  </a:cubicBezTo>
                  <a:cubicBezTo>
                    <a:pt x="0" y="433"/>
                    <a:pt x="124" y="556"/>
                    <a:pt x="278" y="556"/>
                  </a:cubicBezTo>
                  <a:lnTo>
                    <a:pt x="1296" y="556"/>
                  </a:lnTo>
                  <a:cubicBezTo>
                    <a:pt x="1451" y="556"/>
                    <a:pt x="1574" y="433"/>
                    <a:pt x="1574" y="278"/>
                  </a:cubicBezTo>
                  <a:cubicBezTo>
                    <a:pt x="1574" y="124"/>
                    <a:pt x="1451" y="1"/>
                    <a:pt x="129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58" name="Google Shape;13758;p26"/>
            <p:cNvSpPr/>
            <p:nvPr/>
          </p:nvSpPr>
          <p:spPr>
            <a:xfrm>
              <a:off x="2057500" y="4278050"/>
              <a:ext cx="40150" cy="13925"/>
            </a:xfrm>
            <a:custGeom>
              <a:avLst/>
              <a:gdLst/>
              <a:ahLst/>
              <a:cxnLst/>
              <a:rect l="l" t="t" r="r" b="b"/>
              <a:pathLst>
                <a:path w="1606" h="557" extrusionOk="0">
                  <a:moveTo>
                    <a:pt x="278" y="1"/>
                  </a:moveTo>
                  <a:cubicBezTo>
                    <a:pt x="124" y="1"/>
                    <a:pt x="0" y="124"/>
                    <a:pt x="0" y="278"/>
                  </a:cubicBezTo>
                  <a:cubicBezTo>
                    <a:pt x="0" y="433"/>
                    <a:pt x="124" y="556"/>
                    <a:pt x="278" y="556"/>
                  </a:cubicBezTo>
                  <a:lnTo>
                    <a:pt x="1327" y="556"/>
                  </a:lnTo>
                  <a:cubicBezTo>
                    <a:pt x="1482" y="556"/>
                    <a:pt x="1605" y="433"/>
                    <a:pt x="1605" y="278"/>
                  </a:cubicBezTo>
                  <a:cubicBezTo>
                    <a:pt x="1605" y="124"/>
                    <a:pt x="1482" y="1"/>
                    <a:pt x="132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59" name="Google Shape;13759;p26"/>
            <p:cNvSpPr/>
            <p:nvPr/>
          </p:nvSpPr>
          <p:spPr>
            <a:xfrm>
              <a:off x="1906275" y="4171575"/>
              <a:ext cx="17000" cy="14425"/>
            </a:xfrm>
            <a:custGeom>
              <a:avLst/>
              <a:gdLst/>
              <a:ahLst/>
              <a:cxnLst/>
              <a:rect l="l" t="t" r="r" b="b"/>
              <a:pathLst>
                <a:path w="680" h="577" extrusionOk="0">
                  <a:moveTo>
                    <a:pt x="371" y="1"/>
                  </a:moveTo>
                  <a:cubicBezTo>
                    <a:pt x="124" y="1"/>
                    <a:pt x="0" y="309"/>
                    <a:pt x="186" y="494"/>
                  </a:cubicBezTo>
                  <a:cubicBezTo>
                    <a:pt x="242" y="551"/>
                    <a:pt x="311" y="576"/>
                    <a:pt x="379" y="576"/>
                  </a:cubicBezTo>
                  <a:cubicBezTo>
                    <a:pt x="531" y="576"/>
                    <a:pt x="679" y="449"/>
                    <a:pt x="679" y="278"/>
                  </a:cubicBezTo>
                  <a:cubicBezTo>
                    <a:pt x="679" y="124"/>
                    <a:pt x="525" y="1"/>
                    <a:pt x="37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60" name="Google Shape;13760;p26"/>
            <p:cNvSpPr/>
            <p:nvPr/>
          </p:nvSpPr>
          <p:spPr>
            <a:xfrm>
              <a:off x="1772800" y="4175600"/>
              <a:ext cx="286275" cy="359200"/>
            </a:xfrm>
            <a:custGeom>
              <a:avLst/>
              <a:gdLst/>
              <a:ahLst/>
              <a:cxnLst/>
              <a:rect l="l" t="t" r="r" b="b"/>
              <a:pathLst>
                <a:path w="11451" h="14368" extrusionOk="0">
                  <a:moveTo>
                    <a:pt x="7129" y="8913"/>
                  </a:moveTo>
                  <a:lnTo>
                    <a:pt x="7129" y="10240"/>
                  </a:lnTo>
                  <a:lnTo>
                    <a:pt x="4290" y="10240"/>
                  </a:lnTo>
                  <a:lnTo>
                    <a:pt x="4290" y="8913"/>
                  </a:lnTo>
                  <a:close/>
                  <a:moveTo>
                    <a:pt x="7129" y="10796"/>
                  </a:moveTo>
                  <a:lnTo>
                    <a:pt x="7129" y="12092"/>
                  </a:lnTo>
                  <a:lnTo>
                    <a:pt x="4290" y="12092"/>
                  </a:lnTo>
                  <a:lnTo>
                    <a:pt x="4290" y="10796"/>
                  </a:lnTo>
                  <a:close/>
                  <a:moveTo>
                    <a:pt x="6296" y="12678"/>
                  </a:moveTo>
                  <a:lnTo>
                    <a:pt x="6296" y="13234"/>
                  </a:lnTo>
                  <a:cubicBezTo>
                    <a:pt x="6296" y="13604"/>
                    <a:pt x="6011" y="13789"/>
                    <a:pt x="5725" y="13789"/>
                  </a:cubicBezTo>
                  <a:cubicBezTo>
                    <a:pt x="5440" y="13789"/>
                    <a:pt x="5154" y="13604"/>
                    <a:pt x="5154" y="13234"/>
                  </a:cubicBezTo>
                  <a:lnTo>
                    <a:pt x="5154" y="12678"/>
                  </a:lnTo>
                  <a:close/>
                  <a:moveTo>
                    <a:pt x="4498" y="0"/>
                  </a:moveTo>
                  <a:cubicBezTo>
                    <a:pt x="4462" y="0"/>
                    <a:pt x="4424" y="8"/>
                    <a:pt x="4383" y="25"/>
                  </a:cubicBezTo>
                  <a:cubicBezTo>
                    <a:pt x="556" y="1198"/>
                    <a:pt x="0" y="6382"/>
                    <a:pt x="3488" y="8357"/>
                  </a:cubicBezTo>
                  <a:cubicBezTo>
                    <a:pt x="3642" y="8450"/>
                    <a:pt x="3735" y="8635"/>
                    <a:pt x="3735" y="8820"/>
                  </a:cubicBezTo>
                  <a:lnTo>
                    <a:pt x="3735" y="12400"/>
                  </a:lnTo>
                  <a:cubicBezTo>
                    <a:pt x="3735" y="12555"/>
                    <a:pt x="3858" y="12678"/>
                    <a:pt x="4012" y="12678"/>
                  </a:cubicBezTo>
                  <a:lnTo>
                    <a:pt x="4599" y="12678"/>
                  </a:lnTo>
                  <a:lnTo>
                    <a:pt x="4599" y="13234"/>
                  </a:lnTo>
                  <a:cubicBezTo>
                    <a:pt x="4599" y="13990"/>
                    <a:pt x="5162" y="14368"/>
                    <a:pt x="5725" y="14368"/>
                  </a:cubicBezTo>
                  <a:cubicBezTo>
                    <a:pt x="6288" y="14368"/>
                    <a:pt x="6852" y="13990"/>
                    <a:pt x="6852" y="13234"/>
                  </a:cubicBezTo>
                  <a:lnTo>
                    <a:pt x="6852" y="12678"/>
                  </a:lnTo>
                  <a:lnTo>
                    <a:pt x="7438" y="12678"/>
                  </a:lnTo>
                  <a:cubicBezTo>
                    <a:pt x="7592" y="12678"/>
                    <a:pt x="7716" y="12555"/>
                    <a:pt x="7716" y="12400"/>
                  </a:cubicBezTo>
                  <a:lnTo>
                    <a:pt x="7716" y="8790"/>
                  </a:lnTo>
                  <a:cubicBezTo>
                    <a:pt x="7716" y="8573"/>
                    <a:pt x="7839" y="8419"/>
                    <a:pt x="7994" y="8327"/>
                  </a:cubicBezTo>
                  <a:cubicBezTo>
                    <a:pt x="11450" y="6351"/>
                    <a:pt x="10864" y="1228"/>
                    <a:pt x="7099" y="56"/>
                  </a:cubicBezTo>
                  <a:cubicBezTo>
                    <a:pt x="7062" y="43"/>
                    <a:pt x="7027" y="38"/>
                    <a:pt x="6994" y="38"/>
                  </a:cubicBezTo>
                  <a:cubicBezTo>
                    <a:pt x="6697" y="38"/>
                    <a:pt x="6580" y="497"/>
                    <a:pt x="6913" y="580"/>
                  </a:cubicBezTo>
                  <a:cubicBezTo>
                    <a:pt x="10216" y="1630"/>
                    <a:pt x="10709" y="6074"/>
                    <a:pt x="7747" y="7833"/>
                  </a:cubicBezTo>
                  <a:cubicBezTo>
                    <a:pt x="7531" y="7925"/>
                    <a:pt x="7345" y="8141"/>
                    <a:pt x="7253" y="8357"/>
                  </a:cubicBezTo>
                  <a:lnTo>
                    <a:pt x="6018" y="8357"/>
                  </a:lnTo>
                  <a:lnTo>
                    <a:pt x="6018" y="6166"/>
                  </a:lnTo>
                  <a:lnTo>
                    <a:pt x="6821" y="4500"/>
                  </a:lnTo>
                  <a:cubicBezTo>
                    <a:pt x="6943" y="4275"/>
                    <a:pt x="6755" y="4090"/>
                    <a:pt x="6568" y="4090"/>
                  </a:cubicBezTo>
                  <a:cubicBezTo>
                    <a:pt x="6473" y="4090"/>
                    <a:pt x="6379" y="4138"/>
                    <a:pt x="6327" y="4253"/>
                  </a:cubicBezTo>
                  <a:lnTo>
                    <a:pt x="5710" y="5456"/>
                  </a:lnTo>
                  <a:lnTo>
                    <a:pt x="5123" y="4253"/>
                  </a:lnTo>
                  <a:cubicBezTo>
                    <a:pt x="5061" y="4138"/>
                    <a:pt x="4963" y="4090"/>
                    <a:pt x="4867" y="4090"/>
                  </a:cubicBezTo>
                  <a:cubicBezTo>
                    <a:pt x="4679" y="4090"/>
                    <a:pt x="4496" y="4275"/>
                    <a:pt x="4599" y="4500"/>
                  </a:cubicBezTo>
                  <a:lnTo>
                    <a:pt x="5432" y="6166"/>
                  </a:lnTo>
                  <a:lnTo>
                    <a:pt x="5432" y="8357"/>
                  </a:lnTo>
                  <a:lnTo>
                    <a:pt x="4228" y="8357"/>
                  </a:lnTo>
                  <a:cubicBezTo>
                    <a:pt x="4136" y="8111"/>
                    <a:pt x="3951" y="7956"/>
                    <a:pt x="3765" y="7833"/>
                  </a:cubicBezTo>
                  <a:cubicBezTo>
                    <a:pt x="741" y="6105"/>
                    <a:pt x="1204" y="1599"/>
                    <a:pt x="4537" y="580"/>
                  </a:cubicBezTo>
                  <a:cubicBezTo>
                    <a:pt x="4894" y="498"/>
                    <a:pt x="4787" y="0"/>
                    <a:pt x="449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761" name="Google Shape;13761;p26"/>
          <p:cNvGrpSpPr/>
          <p:nvPr/>
        </p:nvGrpSpPr>
        <p:grpSpPr>
          <a:xfrm>
            <a:off x="8306108" y="4640408"/>
            <a:ext cx="484533" cy="416800"/>
            <a:chOff x="975800" y="4197050"/>
            <a:chExt cx="363400" cy="312600"/>
          </a:xfrm>
        </p:grpSpPr>
        <p:sp>
          <p:nvSpPr>
            <p:cNvPr id="13762" name="Google Shape;13762;p26"/>
            <p:cNvSpPr/>
            <p:nvPr/>
          </p:nvSpPr>
          <p:spPr>
            <a:xfrm>
              <a:off x="1169450" y="4282575"/>
              <a:ext cx="16225" cy="13925"/>
            </a:xfrm>
            <a:custGeom>
              <a:avLst/>
              <a:gdLst/>
              <a:ahLst/>
              <a:cxnLst/>
              <a:rect l="l" t="t" r="r" b="b"/>
              <a:pathLst>
                <a:path w="649" h="557" extrusionOk="0">
                  <a:moveTo>
                    <a:pt x="410" y="1"/>
                  </a:moveTo>
                  <a:cubicBezTo>
                    <a:pt x="397" y="1"/>
                    <a:pt x="384" y="2"/>
                    <a:pt x="371" y="5"/>
                  </a:cubicBezTo>
                  <a:cubicBezTo>
                    <a:pt x="124" y="5"/>
                    <a:pt x="0" y="313"/>
                    <a:pt x="186" y="468"/>
                  </a:cubicBezTo>
                  <a:cubicBezTo>
                    <a:pt x="237" y="529"/>
                    <a:pt x="306" y="557"/>
                    <a:pt x="374" y="557"/>
                  </a:cubicBezTo>
                  <a:cubicBezTo>
                    <a:pt x="511" y="557"/>
                    <a:pt x="648" y="447"/>
                    <a:pt x="648" y="282"/>
                  </a:cubicBezTo>
                  <a:cubicBezTo>
                    <a:pt x="648" y="142"/>
                    <a:pt x="546" y="1"/>
                    <a:pt x="4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63" name="Google Shape;13763;p26"/>
            <p:cNvSpPr/>
            <p:nvPr/>
          </p:nvSpPr>
          <p:spPr>
            <a:xfrm>
              <a:off x="1169450" y="4325125"/>
              <a:ext cx="16225" cy="13825"/>
            </a:xfrm>
            <a:custGeom>
              <a:avLst/>
              <a:gdLst/>
              <a:ahLst/>
              <a:cxnLst/>
              <a:rect l="l" t="t" r="r" b="b"/>
              <a:pathLst>
                <a:path w="649" h="553" extrusionOk="0">
                  <a:moveTo>
                    <a:pt x="371" y="0"/>
                  </a:moveTo>
                  <a:cubicBezTo>
                    <a:pt x="124" y="0"/>
                    <a:pt x="0" y="309"/>
                    <a:pt x="155" y="463"/>
                  </a:cubicBezTo>
                  <a:cubicBezTo>
                    <a:pt x="216" y="525"/>
                    <a:pt x="292" y="552"/>
                    <a:pt x="365" y="552"/>
                  </a:cubicBezTo>
                  <a:cubicBezTo>
                    <a:pt x="511" y="552"/>
                    <a:pt x="648" y="442"/>
                    <a:pt x="648" y="278"/>
                  </a:cubicBezTo>
                  <a:cubicBezTo>
                    <a:pt x="648" y="124"/>
                    <a:pt x="525" y="0"/>
                    <a:pt x="37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64" name="Google Shape;13764;p26"/>
            <p:cNvSpPr/>
            <p:nvPr/>
          </p:nvSpPr>
          <p:spPr>
            <a:xfrm>
              <a:off x="1169450" y="4367550"/>
              <a:ext cx="16225" cy="14075"/>
            </a:xfrm>
            <a:custGeom>
              <a:avLst/>
              <a:gdLst/>
              <a:ahLst/>
              <a:cxnLst/>
              <a:rect l="l" t="t" r="r" b="b"/>
              <a:pathLst>
                <a:path w="649" h="563" extrusionOk="0">
                  <a:moveTo>
                    <a:pt x="371" y="0"/>
                  </a:moveTo>
                  <a:cubicBezTo>
                    <a:pt x="124" y="0"/>
                    <a:pt x="0" y="309"/>
                    <a:pt x="155" y="494"/>
                  </a:cubicBezTo>
                  <a:cubicBezTo>
                    <a:pt x="211" y="541"/>
                    <a:pt x="278" y="562"/>
                    <a:pt x="345" y="562"/>
                  </a:cubicBezTo>
                  <a:cubicBezTo>
                    <a:pt x="499" y="562"/>
                    <a:pt x="648" y="450"/>
                    <a:pt x="648" y="278"/>
                  </a:cubicBezTo>
                  <a:cubicBezTo>
                    <a:pt x="648" y="124"/>
                    <a:pt x="525" y="0"/>
                    <a:pt x="37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65" name="Google Shape;13765;p26"/>
            <p:cNvSpPr/>
            <p:nvPr/>
          </p:nvSpPr>
          <p:spPr>
            <a:xfrm>
              <a:off x="1021300" y="4282675"/>
              <a:ext cx="187525" cy="184425"/>
            </a:xfrm>
            <a:custGeom>
              <a:avLst/>
              <a:gdLst/>
              <a:ahLst/>
              <a:cxnLst/>
              <a:rect l="l" t="t" r="r" b="b"/>
              <a:pathLst>
                <a:path w="7501" h="7377" extrusionOk="0">
                  <a:moveTo>
                    <a:pt x="2655" y="3118"/>
                  </a:moveTo>
                  <a:lnTo>
                    <a:pt x="2655" y="6790"/>
                  </a:lnTo>
                  <a:lnTo>
                    <a:pt x="1482" y="6790"/>
                  </a:lnTo>
                  <a:lnTo>
                    <a:pt x="1482" y="3118"/>
                  </a:lnTo>
                  <a:close/>
                  <a:moveTo>
                    <a:pt x="4322" y="556"/>
                  </a:moveTo>
                  <a:lnTo>
                    <a:pt x="4322" y="6790"/>
                  </a:lnTo>
                  <a:lnTo>
                    <a:pt x="3210" y="6790"/>
                  </a:lnTo>
                  <a:lnTo>
                    <a:pt x="3210" y="556"/>
                  </a:lnTo>
                  <a:close/>
                  <a:moveTo>
                    <a:pt x="6019" y="5648"/>
                  </a:moveTo>
                  <a:lnTo>
                    <a:pt x="6019" y="6790"/>
                  </a:lnTo>
                  <a:lnTo>
                    <a:pt x="4877" y="6790"/>
                  </a:lnTo>
                  <a:lnTo>
                    <a:pt x="4877" y="5648"/>
                  </a:lnTo>
                  <a:close/>
                  <a:moveTo>
                    <a:pt x="2902" y="1"/>
                  </a:moveTo>
                  <a:cubicBezTo>
                    <a:pt x="2748" y="1"/>
                    <a:pt x="2624" y="124"/>
                    <a:pt x="2624" y="278"/>
                  </a:cubicBezTo>
                  <a:lnTo>
                    <a:pt x="2624" y="2531"/>
                  </a:lnTo>
                  <a:lnTo>
                    <a:pt x="1204" y="2531"/>
                  </a:lnTo>
                  <a:cubicBezTo>
                    <a:pt x="1019" y="2531"/>
                    <a:pt x="896" y="2655"/>
                    <a:pt x="896" y="2809"/>
                  </a:cubicBezTo>
                  <a:lnTo>
                    <a:pt x="896" y="6790"/>
                  </a:lnTo>
                  <a:lnTo>
                    <a:pt x="340" y="6790"/>
                  </a:lnTo>
                  <a:cubicBezTo>
                    <a:pt x="1" y="6821"/>
                    <a:pt x="1" y="7315"/>
                    <a:pt x="340" y="7377"/>
                  </a:cubicBezTo>
                  <a:lnTo>
                    <a:pt x="7161" y="7377"/>
                  </a:lnTo>
                  <a:cubicBezTo>
                    <a:pt x="7500" y="7315"/>
                    <a:pt x="7500" y="6821"/>
                    <a:pt x="7161" y="6790"/>
                  </a:cubicBezTo>
                  <a:lnTo>
                    <a:pt x="6574" y="6790"/>
                  </a:lnTo>
                  <a:lnTo>
                    <a:pt x="6574" y="5371"/>
                  </a:lnTo>
                  <a:cubicBezTo>
                    <a:pt x="6574" y="5216"/>
                    <a:pt x="6451" y="5093"/>
                    <a:pt x="6297" y="5093"/>
                  </a:cubicBezTo>
                  <a:lnTo>
                    <a:pt x="4877" y="5093"/>
                  </a:lnTo>
                  <a:lnTo>
                    <a:pt x="4877" y="278"/>
                  </a:lnTo>
                  <a:cubicBezTo>
                    <a:pt x="4877" y="124"/>
                    <a:pt x="4754" y="1"/>
                    <a:pt x="459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66" name="Google Shape;13766;p26"/>
            <p:cNvSpPr/>
            <p:nvPr/>
          </p:nvSpPr>
          <p:spPr>
            <a:xfrm>
              <a:off x="1212650" y="4282675"/>
              <a:ext cx="84900" cy="13925"/>
            </a:xfrm>
            <a:custGeom>
              <a:avLst/>
              <a:gdLst/>
              <a:ahLst/>
              <a:cxnLst/>
              <a:rect l="l" t="t" r="r" b="b"/>
              <a:pathLst>
                <a:path w="3396" h="557" extrusionOk="0">
                  <a:moveTo>
                    <a:pt x="340" y="1"/>
                  </a:moveTo>
                  <a:cubicBezTo>
                    <a:pt x="1" y="32"/>
                    <a:pt x="1" y="525"/>
                    <a:pt x="340" y="556"/>
                  </a:cubicBezTo>
                  <a:lnTo>
                    <a:pt x="3056" y="556"/>
                  </a:lnTo>
                  <a:cubicBezTo>
                    <a:pt x="3395" y="525"/>
                    <a:pt x="3395" y="32"/>
                    <a:pt x="305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67" name="Google Shape;13767;p26"/>
            <p:cNvSpPr/>
            <p:nvPr/>
          </p:nvSpPr>
          <p:spPr>
            <a:xfrm>
              <a:off x="1212650" y="4325125"/>
              <a:ext cx="84900" cy="13900"/>
            </a:xfrm>
            <a:custGeom>
              <a:avLst/>
              <a:gdLst/>
              <a:ahLst/>
              <a:cxnLst/>
              <a:rect l="l" t="t" r="r" b="b"/>
              <a:pathLst>
                <a:path w="3396" h="556" extrusionOk="0">
                  <a:moveTo>
                    <a:pt x="340" y="0"/>
                  </a:moveTo>
                  <a:cubicBezTo>
                    <a:pt x="1" y="31"/>
                    <a:pt x="1" y="525"/>
                    <a:pt x="340" y="556"/>
                  </a:cubicBezTo>
                  <a:lnTo>
                    <a:pt x="3056" y="556"/>
                  </a:lnTo>
                  <a:cubicBezTo>
                    <a:pt x="3395" y="525"/>
                    <a:pt x="3395" y="31"/>
                    <a:pt x="305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68" name="Google Shape;13768;p26"/>
            <p:cNvSpPr/>
            <p:nvPr/>
          </p:nvSpPr>
          <p:spPr>
            <a:xfrm>
              <a:off x="1211875" y="4367550"/>
              <a:ext cx="87225" cy="13900"/>
            </a:xfrm>
            <a:custGeom>
              <a:avLst/>
              <a:gdLst/>
              <a:ahLst/>
              <a:cxnLst/>
              <a:rect l="l" t="t" r="r" b="b"/>
              <a:pathLst>
                <a:path w="3489" h="556" extrusionOk="0">
                  <a:moveTo>
                    <a:pt x="371" y="0"/>
                  </a:moveTo>
                  <a:cubicBezTo>
                    <a:pt x="1" y="0"/>
                    <a:pt x="1" y="556"/>
                    <a:pt x="371" y="556"/>
                  </a:cubicBezTo>
                  <a:lnTo>
                    <a:pt x="3087" y="556"/>
                  </a:lnTo>
                  <a:cubicBezTo>
                    <a:pt x="3488" y="556"/>
                    <a:pt x="3488" y="0"/>
                    <a:pt x="308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69" name="Google Shape;13769;p26"/>
            <p:cNvSpPr/>
            <p:nvPr/>
          </p:nvSpPr>
          <p:spPr>
            <a:xfrm>
              <a:off x="1147850" y="4494850"/>
              <a:ext cx="17000" cy="14600"/>
            </a:xfrm>
            <a:custGeom>
              <a:avLst/>
              <a:gdLst/>
              <a:ahLst/>
              <a:cxnLst/>
              <a:rect l="l" t="t" r="r" b="b"/>
              <a:pathLst>
                <a:path w="680" h="584" extrusionOk="0">
                  <a:moveTo>
                    <a:pt x="371" y="1"/>
                  </a:moveTo>
                  <a:cubicBezTo>
                    <a:pt x="124" y="1"/>
                    <a:pt x="0" y="309"/>
                    <a:pt x="185" y="494"/>
                  </a:cubicBezTo>
                  <a:cubicBezTo>
                    <a:pt x="247" y="556"/>
                    <a:pt x="323" y="584"/>
                    <a:pt x="396" y="584"/>
                  </a:cubicBezTo>
                  <a:cubicBezTo>
                    <a:pt x="542" y="584"/>
                    <a:pt x="679" y="474"/>
                    <a:pt x="679" y="309"/>
                  </a:cubicBezTo>
                  <a:cubicBezTo>
                    <a:pt x="679" y="124"/>
                    <a:pt x="525" y="1"/>
                    <a:pt x="37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70" name="Google Shape;13770;p26"/>
            <p:cNvSpPr/>
            <p:nvPr/>
          </p:nvSpPr>
          <p:spPr>
            <a:xfrm>
              <a:off x="975800" y="4197050"/>
              <a:ext cx="363400" cy="312600"/>
            </a:xfrm>
            <a:custGeom>
              <a:avLst/>
              <a:gdLst/>
              <a:ahLst/>
              <a:cxnLst/>
              <a:rect l="l" t="t" r="r" b="b"/>
              <a:pathLst>
                <a:path w="14536" h="12504" extrusionOk="0">
                  <a:moveTo>
                    <a:pt x="10400" y="586"/>
                  </a:moveTo>
                  <a:lnTo>
                    <a:pt x="10400" y="1697"/>
                  </a:lnTo>
                  <a:lnTo>
                    <a:pt x="556" y="1697"/>
                  </a:lnTo>
                  <a:lnTo>
                    <a:pt x="556" y="864"/>
                  </a:lnTo>
                  <a:cubicBezTo>
                    <a:pt x="556" y="710"/>
                    <a:pt x="679" y="586"/>
                    <a:pt x="864" y="586"/>
                  </a:cubicBezTo>
                  <a:close/>
                  <a:moveTo>
                    <a:pt x="13672" y="556"/>
                  </a:moveTo>
                  <a:cubicBezTo>
                    <a:pt x="13826" y="556"/>
                    <a:pt x="13980" y="679"/>
                    <a:pt x="13980" y="864"/>
                  </a:cubicBezTo>
                  <a:lnTo>
                    <a:pt x="13980" y="1697"/>
                  </a:lnTo>
                  <a:lnTo>
                    <a:pt x="10956" y="1697"/>
                  </a:lnTo>
                  <a:lnTo>
                    <a:pt x="10956" y="556"/>
                  </a:lnTo>
                  <a:close/>
                  <a:moveTo>
                    <a:pt x="864" y="0"/>
                  </a:moveTo>
                  <a:cubicBezTo>
                    <a:pt x="370" y="0"/>
                    <a:pt x="0" y="370"/>
                    <a:pt x="0" y="864"/>
                  </a:cubicBezTo>
                  <a:lnTo>
                    <a:pt x="0" y="11635"/>
                  </a:lnTo>
                  <a:cubicBezTo>
                    <a:pt x="0" y="12098"/>
                    <a:pt x="370" y="12499"/>
                    <a:pt x="864" y="12499"/>
                  </a:cubicBezTo>
                  <a:lnTo>
                    <a:pt x="5987" y="12499"/>
                  </a:lnTo>
                  <a:cubicBezTo>
                    <a:pt x="6006" y="12502"/>
                    <a:pt x="6024" y="12503"/>
                    <a:pt x="6041" y="12503"/>
                  </a:cubicBezTo>
                  <a:cubicBezTo>
                    <a:pt x="6401" y="12503"/>
                    <a:pt x="6401" y="11940"/>
                    <a:pt x="6041" y="11940"/>
                  </a:cubicBezTo>
                  <a:cubicBezTo>
                    <a:pt x="6024" y="11940"/>
                    <a:pt x="6006" y="11941"/>
                    <a:pt x="5987" y="11944"/>
                  </a:cubicBezTo>
                  <a:lnTo>
                    <a:pt x="864" y="11944"/>
                  </a:lnTo>
                  <a:cubicBezTo>
                    <a:pt x="710" y="11944"/>
                    <a:pt x="556" y="11789"/>
                    <a:pt x="556" y="11635"/>
                  </a:cubicBezTo>
                  <a:lnTo>
                    <a:pt x="556" y="2284"/>
                  </a:lnTo>
                  <a:lnTo>
                    <a:pt x="13980" y="2284"/>
                  </a:lnTo>
                  <a:lnTo>
                    <a:pt x="13980" y="11635"/>
                  </a:lnTo>
                  <a:cubicBezTo>
                    <a:pt x="13980" y="11789"/>
                    <a:pt x="13826" y="11913"/>
                    <a:pt x="13672" y="11913"/>
                  </a:cubicBezTo>
                  <a:lnTo>
                    <a:pt x="8549" y="11913"/>
                  </a:lnTo>
                  <a:cubicBezTo>
                    <a:pt x="8209" y="11974"/>
                    <a:pt x="8209" y="12437"/>
                    <a:pt x="8549" y="12499"/>
                  </a:cubicBezTo>
                  <a:lnTo>
                    <a:pt x="13672" y="12499"/>
                  </a:lnTo>
                  <a:cubicBezTo>
                    <a:pt x="14166" y="12499"/>
                    <a:pt x="14536" y="12098"/>
                    <a:pt x="14536" y="11635"/>
                  </a:cubicBezTo>
                  <a:lnTo>
                    <a:pt x="14536" y="864"/>
                  </a:lnTo>
                  <a:cubicBezTo>
                    <a:pt x="14536" y="370"/>
                    <a:pt x="14166" y="0"/>
                    <a:pt x="136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771" name="Google Shape;13771;p26"/>
          <p:cNvGrpSpPr/>
          <p:nvPr/>
        </p:nvGrpSpPr>
        <p:grpSpPr>
          <a:xfrm>
            <a:off x="7335501" y="4606142"/>
            <a:ext cx="386833" cy="485333"/>
            <a:chOff x="5523275" y="3601800"/>
            <a:chExt cx="290125" cy="364000"/>
          </a:xfrm>
        </p:grpSpPr>
        <p:sp>
          <p:nvSpPr>
            <p:cNvPr id="13772" name="Google Shape;13772;p26"/>
            <p:cNvSpPr/>
            <p:nvPr/>
          </p:nvSpPr>
          <p:spPr>
            <a:xfrm>
              <a:off x="5670650" y="3951525"/>
              <a:ext cx="16225" cy="14275"/>
            </a:xfrm>
            <a:custGeom>
              <a:avLst/>
              <a:gdLst/>
              <a:ahLst/>
              <a:cxnLst/>
              <a:rect l="l" t="t" r="r" b="b"/>
              <a:pathLst>
                <a:path w="649" h="571" extrusionOk="0">
                  <a:moveTo>
                    <a:pt x="308" y="1"/>
                  </a:moveTo>
                  <a:cubicBezTo>
                    <a:pt x="288" y="1"/>
                    <a:pt x="268" y="3"/>
                    <a:pt x="247" y="7"/>
                  </a:cubicBezTo>
                  <a:cubicBezTo>
                    <a:pt x="93" y="69"/>
                    <a:pt x="0" y="223"/>
                    <a:pt x="62" y="377"/>
                  </a:cubicBezTo>
                  <a:cubicBezTo>
                    <a:pt x="88" y="506"/>
                    <a:pt x="199" y="570"/>
                    <a:pt x="325" y="570"/>
                  </a:cubicBezTo>
                  <a:cubicBezTo>
                    <a:pt x="350" y="570"/>
                    <a:pt x="376" y="568"/>
                    <a:pt x="402" y="562"/>
                  </a:cubicBezTo>
                  <a:cubicBezTo>
                    <a:pt x="556" y="501"/>
                    <a:pt x="649" y="346"/>
                    <a:pt x="587" y="192"/>
                  </a:cubicBezTo>
                  <a:cubicBezTo>
                    <a:pt x="560" y="85"/>
                    <a:pt x="440" y="1"/>
                    <a:pt x="30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73" name="Google Shape;13773;p26"/>
            <p:cNvSpPr/>
            <p:nvPr/>
          </p:nvSpPr>
          <p:spPr>
            <a:xfrm>
              <a:off x="5523275" y="3601800"/>
              <a:ext cx="290125" cy="360100"/>
            </a:xfrm>
            <a:custGeom>
              <a:avLst/>
              <a:gdLst/>
              <a:ahLst/>
              <a:cxnLst/>
              <a:rect l="l" t="t" r="r" b="b"/>
              <a:pathLst>
                <a:path w="11605" h="14404" extrusionOk="0">
                  <a:moveTo>
                    <a:pt x="7685" y="787"/>
                  </a:moveTo>
                  <a:lnTo>
                    <a:pt x="7685" y="3102"/>
                  </a:lnTo>
                  <a:lnTo>
                    <a:pt x="6266" y="4521"/>
                  </a:lnTo>
                  <a:lnTo>
                    <a:pt x="4815" y="3102"/>
                  </a:lnTo>
                  <a:lnTo>
                    <a:pt x="4815" y="787"/>
                  </a:lnTo>
                  <a:lnTo>
                    <a:pt x="5988" y="1343"/>
                  </a:lnTo>
                  <a:lnTo>
                    <a:pt x="5988" y="2022"/>
                  </a:lnTo>
                  <a:cubicBezTo>
                    <a:pt x="5957" y="2238"/>
                    <a:pt x="6104" y="2346"/>
                    <a:pt x="6254" y="2346"/>
                  </a:cubicBezTo>
                  <a:cubicBezTo>
                    <a:pt x="6405" y="2346"/>
                    <a:pt x="6559" y="2238"/>
                    <a:pt x="6544" y="2022"/>
                  </a:cubicBezTo>
                  <a:lnTo>
                    <a:pt x="6544" y="1343"/>
                  </a:lnTo>
                  <a:lnTo>
                    <a:pt x="7685" y="787"/>
                  </a:lnTo>
                  <a:close/>
                  <a:moveTo>
                    <a:pt x="5957" y="7793"/>
                  </a:moveTo>
                  <a:lnTo>
                    <a:pt x="5957" y="9182"/>
                  </a:lnTo>
                  <a:cubicBezTo>
                    <a:pt x="5957" y="9336"/>
                    <a:pt x="6081" y="9459"/>
                    <a:pt x="6235" y="9459"/>
                  </a:cubicBezTo>
                  <a:cubicBezTo>
                    <a:pt x="6389" y="9459"/>
                    <a:pt x="6513" y="9336"/>
                    <a:pt x="6513" y="9182"/>
                  </a:cubicBezTo>
                  <a:lnTo>
                    <a:pt x="6513" y="7793"/>
                  </a:lnTo>
                  <a:lnTo>
                    <a:pt x="6513" y="7793"/>
                  </a:lnTo>
                  <a:cubicBezTo>
                    <a:pt x="8210" y="8132"/>
                    <a:pt x="7932" y="10601"/>
                    <a:pt x="6235" y="10601"/>
                  </a:cubicBezTo>
                  <a:cubicBezTo>
                    <a:pt x="4538" y="10601"/>
                    <a:pt x="4260" y="8132"/>
                    <a:pt x="5957" y="7793"/>
                  </a:cubicBezTo>
                  <a:close/>
                  <a:moveTo>
                    <a:pt x="6513" y="6064"/>
                  </a:moveTo>
                  <a:cubicBezTo>
                    <a:pt x="8118" y="6219"/>
                    <a:pt x="9352" y="7546"/>
                    <a:pt x="9352" y="9182"/>
                  </a:cubicBezTo>
                  <a:cubicBezTo>
                    <a:pt x="9352" y="11049"/>
                    <a:pt x="7835" y="12303"/>
                    <a:pt x="6235" y="12303"/>
                  </a:cubicBezTo>
                  <a:cubicBezTo>
                    <a:pt x="5508" y="12303"/>
                    <a:pt x="4763" y="12044"/>
                    <a:pt x="4136" y="11465"/>
                  </a:cubicBezTo>
                  <a:cubicBezTo>
                    <a:pt x="2130" y="9644"/>
                    <a:pt x="3241" y="6311"/>
                    <a:pt x="5957" y="6064"/>
                  </a:cubicBezTo>
                  <a:lnTo>
                    <a:pt x="5957" y="7206"/>
                  </a:lnTo>
                  <a:cubicBezTo>
                    <a:pt x="3488" y="7577"/>
                    <a:pt x="3766" y="11157"/>
                    <a:pt x="6235" y="11157"/>
                  </a:cubicBezTo>
                  <a:cubicBezTo>
                    <a:pt x="8704" y="11157"/>
                    <a:pt x="8982" y="7577"/>
                    <a:pt x="6513" y="7206"/>
                  </a:cubicBezTo>
                  <a:lnTo>
                    <a:pt x="6513" y="6064"/>
                  </a:lnTo>
                  <a:close/>
                  <a:moveTo>
                    <a:pt x="4511" y="0"/>
                  </a:moveTo>
                  <a:cubicBezTo>
                    <a:pt x="4460" y="0"/>
                    <a:pt x="4414" y="16"/>
                    <a:pt x="4383" y="46"/>
                  </a:cubicBezTo>
                  <a:cubicBezTo>
                    <a:pt x="4291" y="108"/>
                    <a:pt x="4229" y="201"/>
                    <a:pt x="4229" y="293"/>
                  </a:cubicBezTo>
                  <a:lnTo>
                    <a:pt x="4229" y="3194"/>
                  </a:lnTo>
                  <a:cubicBezTo>
                    <a:pt x="4229" y="3256"/>
                    <a:pt x="4260" y="3318"/>
                    <a:pt x="4321" y="3380"/>
                  </a:cubicBezTo>
                  <a:lnTo>
                    <a:pt x="4846" y="3935"/>
                  </a:lnTo>
                  <a:cubicBezTo>
                    <a:pt x="2501" y="4552"/>
                    <a:pt x="834" y="6682"/>
                    <a:pt x="834" y="9151"/>
                  </a:cubicBezTo>
                  <a:lnTo>
                    <a:pt x="834" y="9182"/>
                  </a:lnTo>
                  <a:cubicBezTo>
                    <a:pt x="834" y="11620"/>
                    <a:pt x="2501" y="13780"/>
                    <a:pt x="4877" y="14397"/>
                  </a:cubicBezTo>
                  <a:cubicBezTo>
                    <a:pt x="4897" y="14401"/>
                    <a:pt x="4917" y="14403"/>
                    <a:pt x="4937" y="14403"/>
                  </a:cubicBezTo>
                  <a:cubicBezTo>
                    <a:pt x="5069" y="14403"/>
                    <a:pt x="5190" y="14316"/>
                    <a:pt x="5216" y="14181"/>
                  </a:cubicBezTo>
                  <a:cubicBezTo>
                    <a:pt x="5278" y="14027"/>
                    <a:pt x="5186" y="13873"/>
                    <a:pt x="5031" y="13842"/>
                  </a:cubicBezTo>
                  <a:cubicBezTo>
                    <a:pt x="1" y="12576"/>
                    <a:pt x="248" y="5386"/>
                    <a:pt x="5340" y="4429"/>
                  </a:cubicBezTo>
                  <a:lnTo>
                    <a:pt x="5926" y="5046"/>
                  </a:lnTo>
                  <a:lnTo>
                    <a:pt x="5926" y="5509"/>
                  </a:lnTo>
                  <a:cubicBezTo>
                    <a:pt x="3951" y="5632"/>
                    <a:pt x="2470" y="7330"/>
                    <a:pt x="2532" y="9305"/>
                  </a:cubicBezTo>
                  <a:cubicBezTo>
                    <a:pt x="2624" y="11280"/>
                    <a:pt x="4229" y="12854"/>
                    <a:pt x="6235" y="12854"/>
                  </a:cubicBezTo>
                  <a:cubicBezTo>
                    <a:pt x="8210" y="12854"/>
                    <a:pt x="9815" y="11280"/>
                    <a:pt x="9907" y="9305"/>
                  </a:cubicBezTo>
                  <a:cubicBezTo>
                    <a:pt x="9969" y="7330"/>
                    <a:pt x="8488" y="5632"/>
                    <a:pt x="6513" y="5509"/>
                  </a:cubicBezTo>
                  <a:lnTo>
                    <a:pt x="6513" y="5046"/>
                  </a:lnTo>
                  <a:lnTo>
                    <a:pt x="7099" y="4429"/>
                  </a:lnTo>
                  <a:cubicBezTo>
                    <a:pt x="9321" y="4830"/>
                    <a:pt x="10988" y="6743"/>
                    <a:pt x="11049" y="8996"/>
                  </a:cubicBezTo>
                  <a:cubicBezTo>
                    <a:pt x="11111" y="11280"/>
                    <a:pt x="9599" y="13286"/>
                    <a:pt x="7408" y="13842"/>
                  </a:cubicBezTo>
                  <a:cubicBezTo>
                    <a:pt x="7253" y="13873"/>
                    <a:pt x="7161" y="14027"/>
                    <a:pt x="7223" y="14181"/>
                  </a:cubicBezTo>
                  <a:cubicBezTo>
                    <a:pt x="7249" y="14316"/>
                    <a:pt x="7370" y="14403"/>
                    <a:pt x="7502" y="14403"/>
                  </a:cubicBezTo>
                  <a:cubicBezTo>
                    <a:pt x="7522" y="14403"/>
                    <a:pt x="7542" y="14401"/>
                    <a:pt x="7562" y="14397"/>
                  </a:cubicBezTo>
                  <a:cubicBezTo>
                    <a:pt x="9938" y="13780"/>
                    <a:pt x="11574" y="11620"/>
                    <a:pt x="11605" y="9182"/>
                  </a:cubicBezTo>
                  <a:cubicBezTo>
                    <a:pt x="11605" y="6743"/>
                    <a:pt x="9938" y="4583"/>
                    <a:pt x="7593" y="3966"/>
                  </a:cubicBezTo>
                  <a:lnTo>
                    <a:pt x="8118" y="3410"/>
                  </a:lnTo>
                  <a:cubicBezTo>
                    <a:pt x="8179" y="3349"/>
                    <a:pt x="8210" y="3287"/>
                    <a:pt x="8210" y="3225"/>
                  </a:cubicBezTo>
                  <a:lnTo>
                    <a:pt x="8210" y="324"/>
                  </a:lnTo>
                  <a:cubicBezTo>
                    <a:pt x="8210" y="161"/>
                    <a:pt x="8087" y="33"/>
                    <a:pt x="7947" y="33"/>
                  </a:cubicBezTo>
                  <a:cubicBezTo>
                    <a:pt x="7902" y="33"/>
                    <a:pt x="7854" y="47"/>
                    <a:pt x="7809" y="77"/>
                  </a:cubicBezTo>
                  <a:lnTo>
                    <a:pt x="6513" y="695"/>
                  </a:lnTo>
                  <a:lnTo>
                    <a:pt x="6513" y="324"/>
                  </a:lnTo>
                  <a:cubicBezTo>
                    <a:pt x="6528" y="108"/>
                    <a:pt x="6374" y="0"/>
                    <a:pt x="6220" y="0"/>
                  </a:cubicBezTo>
                  <a:cubicBezTo>
                    <a:pt x="6065" y="0"/>
                    <a:pt x="5911" y="108"/>
                    <a:pt x="5926" y="324"/>
                  </a:cubicBezTo>
                  <a:lnTo>
                    <a:pt x="5926" y="695"/>
                  </a:lnTo>
                  <a:lnTo>
                    <a:pt x="4661" y="46"/>
                  </a:lnTo>
                  <a:cubicBezTo>
                    <a:pt x="4615" y="16"/>
                    <a:pt x="4561" y="0"/>
                    <a:pt x="451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774" name="Google Shape;13774;p26"/>
          <p:cNvGrpSpPr/>
          <p:nvPr/>
        </p:nvGrpSpPr>
        <p:grpSpPr>
          <a:xfrm>
            <a:off x="9276018" y="4640459"/>
            <a:ext cx="484567" cy="416700"/>
            <a:chOff x="7724500" y="1950300"/>
            <a:chExt cx="363425" cy="312525"/>
          </a:xfrm>
        </p:grpSpPr>
        <p:sp>
          <p:nvSpPr>
            <p:cNvPr id="13775" name="Google Shape;13775;p26"/>
            <p:cNvSpPr/>
            <p:nvPr/>
          </p:nvSpPr>
          <p:spPr>
            <a:xfrm>
              <a:off x="7766950" y="2035950"/>
              <a:ext cx="278550" cy="77950"/>
            </a:xfrm>
            <a:custGeom>
              <a:avLst/>
              <a:gdLst/>
              <a:ahLst/>
              <a:cxnLst/>
              <a:rect l="l" t="t" r="r" b="b"/>
              <a:pathLst>
                <a:path w="11142" h="3118" extrusionOk="0">
                  <a:moveTo>
                    <a:pt x="10555" y="586"/>
                  </a:moveTo>
                  <a:lnTo>
                    <a:pt x="10555" y="2531"/>
                  </a:lnTo>
                  <a:lnTo>
                    <a:pt x="587" y="2531"/>
                  </a:lnTo>
                  <a:lnTo>
                    <a:pt x="587" y="586"/>
                  </a:lnTo>
                  <a:close/>
                  <a:moveTo>
                    <a:pt x="278" y="0"/>
                  </a:moveTo>
                  <a:cubicBezTo>
                    <a:pt x="124" y="0"/>
                    <a:pt x="0" y="124"/>
                    <a:pt x="0" y="278"/>
                  </a:cubicBezTo>
                  <a:lnTo>
                    <a:pt x="0" y="2809"/>
                  </a:lnTo>
                  <a:cubicBezTo>
                    <a:pt x="0" y="2963"/>
                    <a:pt x="124" y="3117"/>
                    <a:pt x="278" y="3117"/>
                  </a:cubicBezTo>
                  <a:lnTo>
                    <a:pt x="10864" y="3117"/>
                  </a:lnTo>
                  <a:cubicBezTo>
                    <a:pt x="11018" y="3117"/>
                    <a:pt x="11141" y="2963"/>
                    <a:pt x="11141" y="2809"/>
                  </a:cubicBezTo>
                  <a:lnTo>
                    <a:pt x="11141" y="278"/>
                  </a:lnTo>
                  <a:cubicBezTo>
                    <a:pt x="11141" y="124"/>
                    <a:pt x="10987" y="0"/>
                    <a:pt x="1083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76" name="Google Shape;13776;p26"/>
            <p:cNvSpPr/>
            <p:nvPr/>
          </p:nvSpPr>
          <p:spPr>
            <a:xfrm>
              <a:off x="7766950" y="2141650"/>
              <a:ext cx="125000" cy="78725"/>
            </a:xfrm>
            <a:custGeom>
              <a:avLst/>
              <a:gdLst/>
              <a:ahLst/>
              <a:cxnLst/>
              <a:rect l="l" t="t" r="r" b="b"/>
              <a:pathLst>
                <a:path w="5000" h="3149" extrusionOk="0">
                  <a:moveTo>
                    <a:pt x="4444" y="587"/>
                  </a:moveTo>
                  <a:lnTo>
                    <a:pt x="4444" y="2562"/>
                  </a:lnTo>
                  <a:lnTo>
                    <a:pt x="587" y="2562"/>
                  </a:lnTo>
                  <a:lnTo>
                    <a:pt x="587" y="587"/>
                  </a:lnTo>
                  <a:close/>
                  <a:moveTo>
                    <a:pt x="278" y="0"/>
                  </a:moveTo>
                  <a:cubicBezTo>
                    <a:pt x="124" y="0"/>
                    <a:pt x="0" y="154"/>
                    <a:pt x="0" y="309"/>
                  </a:cubicBezTo>
                  <a:lnTo>
                    <a:pt x="0" y="2839"/>
                  </a:lnTo>
                  <a:cubicBezTo>
                    <a:pt x="0" y="2994"/>
                    <a:pt x="124" y="3148"/>
                    <a:pt x="278" y="3148"/>
                  </a:cubicBezTo>
                  <a:lnTo>
                    <a:pt x="4722" y="3148"/>
                  </a:lnTo>
                  <a:cubicBezTo>
                    <a:pt x="4876" y="3148"/>
                    <a:pt x="5000" y="2994"/>
                    <a:pt x="5000" y="2839"/>
                  </a:cubicBezTo>
                  <a:lnTo>
                    <a:pt x="5000" y="309"/>
                  </a:lnTo>
                  <a:cubicBezTo>
                    <a:pt x="5000" y="154"/>
                    <a:pt x="4876" y="0"/>
                    <a:pt x="472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77" name="Google Shape;13777;p26"/>
            <p:cNvSpPr/>
            <p:nvPr/>
          </p:nvSpPr>
          <p:spPr>
            <a:xfrm>
              <a:off x="7920475" y="2141650"/>
              <a:ext cx="125025" cy="78725"/>
            </a:xfrm>
            <a:custGeom>
              <a:avLst/>
              <a:gdLst/>
              <a:ahLst/>
              <a:cxnLst/>
              <a:rect l="l" t="t" r="r" b="b"/>
              <a:pathLst>
                <a:path w="5001" h="3149" extrusionOk="0">
                  <a:moveTo>
                    <a:pt x="4414" y="587"/>
                  </a:moveTo>
                  <a:lnTo>
                    <a:pt x="4414" y="2562"/>
                  </a:lnTo>
                  <a:lnTo>
                    <a:pt x="556" y="2562"/>
                  </a:lnTo>
                  <a:lnTo>
                    <a:pt x="556" y="587"/>
                  </a:lnTo>
                  <a:close/>
                  <a:moveTo>
                    <a:pt x="278" y="0"/>
                  </a:moveTo>
                  <a:cubicBezTo>
                    <a:pt x="124" y="0"/>
                    <a:pt x="1" y="154"/>
                    <a:pt x="1" y="309"/>
                  </a:cubicBezTo>
                  <a:lnTo>
                    <a:pt x="1" y="2839"/>
                  </a:lnTo>
                  <a:cubicBezTo>
                    <a:pt x="1" y="2994"/>
                    <a:pt x="124" y="3148"/>
                    <a:pt x="278" y="3148"/>
                  </a:cubicBezTo>
                  <a:lnTo>
                    <a:pt x="4723" y="3148"/>
                  </a:lnTo>
                  <a:cubicBezTo>
                    <a:pt x="4877" y="3148"/>
                    <a:pt x="5000" y="2994"/>
                    <a:pt x="5000" y="2839"/>
                  </a:cubicBezTo>
                  <a:lnTo>
                    <a:pt x="5000" y="309"/>
                  </a:lnTo>
                  <a:cubicBezTo>
                    <a:pt x="5000" y="154"/>
                    <a:pt x="4877" y="0"/>
                    <a:pt x="472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78" name="Google Shape;13778;p26"/>
            <p:cNvSpPr/>
            <p:nvPr/>
          </p:nvSpPr>
          <p:spPr>
            <a:xfrm>
              <a:off x="7896550" y="2248700"/>
              <a:ext cx="19325" cy="14100"/>
            </a:xfrm>
            <a:custGeom>
              <a:avLst/>
              <a:gdLst/>
              <a:ahLst/>
              <a:cxnLst/>
              <a:rect l="l" t="t" r="r" b="b"/>
              <a:pathLst>
                <a:path w="773" h="564" extrusionOk="0">
                  <a:moveTo>
                    <a:pt x="387" y="0"/>
                  </a:moveTo>
                  <a:cubicBezTo>
                    <a:pt x="317" y="0"/>
                    <a:pt x="248" y="23"/>
                    <a:pt x="186" y="70"/>
                  </a:cubicBezTo>
                  <a:cubicBezTo>
                    <a:pt x="1" y="255"/>
                    <a:pt x="124" y="563"/>
                    <a:pt x="402" y="563"/>
                  </a:cubicBezTo>
                  <a:cubicBezTo>
                    <a:pt x="649" y="563"/>
                    <a:pt x="772" y="255"/>
                    <a:pt x="587" y="70"/>
                  </a:cubicBezTo>
                  <a:cubicBezTo>
                    <a:pt x="526" y="23"/>
                    <a:pt x="456" y="0"/>
                    <a:pt x="38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79" name="Google Shape;13779;p26"/>
            <p:cNvSpPr/>
            <p:nvPr/>
          </p:nvSpPr>
          <p:spPr>
            <a:xfrm>
              <a:off x="7724500" y="1950300"/>
              <a:ext cx="363425" cy="312525"/>
            </a:xfrm>
            <a:custGeom>
              <a:avLst/>
              <a:gdLst/>
              <a:ahLst/>
              <a:cxnLst/>
              <a:rect l="l" t="t" r="r" b="b"/>
              <a:pathLst>
                <a:path w="14537" h="12501" extrusionOk="0">
                  <a:moveTo>
                    <a:pt x="10401" y="556"/>
                  </a:moveTo>
                  <a:lnTo>
                    <a:pt x="10401" y="1698"/>
                  </a:lnTo>
                  <a:lnTo>
                    <a:pt x="556" y="1698"/>
                  </a:lnTo>
                  <a:lnTo>
                    <a:pt x="556" y="865"/>
                  </a:lnTo>
                  <a:cubicBezTo>
                    <a:pt x="556" y="710"/>
                    <a:pt x="680" y="556"/>
                    <a:pt x="865" y="556"/>
                  </a:cubicBezTo>
                  <a:close/>
                  <a:moveTo>
                    <a:pt x="13673" y="587"/>
                  </a:moveTo>
                  <a:cubicBezTo>
                    <a:pt x="13827" y="587"/>
                    <a:pt x="13950" y="710"/>
                    <a:pt x="13950" y="865"/>
                  </a:cubicBezTo>
                  <a:lnTo>
                    <a:pt x="13950" y="1698"/>
                  </a:lnTo>
                  <a:lnTo>
                    <a:pt x="10957" y="1698"/>
                  </a:lnTo>
                  <a:lnTo>
                    <a:pt x="10957" y="587"/>
                  </a:lnTo>
                  <a:close/>
                  <a:moveTo>
                    <a:pt x="865" y="0"/>
                  </a:moveTo>
                  <a:cubicBezTo>
                    <a:pt x="402" y="0"/>
                    <a:pt x="1" y="371"/>
                    <a:pt x="1" y="865"/>
                  </a:cubicBezTo>
                  <a:lnTo>
                    <a:pt x="1" y="11666"/>
                  </a:lnTo>
                  <a:cubicBezTo>
                    <a:pt x="32" y="12129"/>
                    <a:pt x="402" y="12499"/>
                    <a:pt x="865" y="12499"/>
                  </a:cubicBezTo>
                  <a:lnTo>
                    <a:pt x="5988" y="12499"/>
                  </a:lnTo>
                  <a:cubicBezTo>
                    <a:pt x="5998" y="12500"/>
                    <a:pt x="6008" y="12501"/>
                    <a:pt x="6017" y="12501"/>
                  </a:cubicBezTo>
                  <a:cubicBezTo>
                    <a:pt x="6410" y="12501"/>
                    <a:pt x="6410" y="11912"/>
                    <a:pt x="6017" y="11912"/>
                  </a:cubicBezTo>
                  <a:cubicBezTo>
                    <a:pt x="6008" y="11912"/>
                    <a:pt x="5998" y="11912"/>
                    <a:pt x="5988" y="11913"/>
                  </a:cubicBezTo>
                  <a:lnTo>
                    <a:pt x="865" y="11913"/>
                  </a:lnTo>
                  <a:cubicBezTo>
                    <a:pt x="711" y="11913"/>
                    <a:pt x="587" y="11790"/>
                    <a:pt x="587" y="11635"/>
                  </a:cubicBezTo>
                  <a:lnTo>
                    <a:pt x="587" y="2284"/>
                  </a:lnTo>
                  <a:lnTo>
                    <a:pt x="13981" y="2284"/>
                  </a:lnTo>
                  <a:lnTo>
                    <a:pt x="13981" y="11635"/>
                  </a:lnTo>
                  <a:cubicBezTo>
                    <a:pt x="13981" y="11790"/>
                    <a:pt x="13858" y="11913"/>
                    <a:pt x="13703" y="11913"/>
                  </a:cubicBezTo>
                  <a:lnTo>
                    <a:pt x="8549" y="11913"/>
                  </a:lnTo>
                  <a:cubicBezTo>
                    <a:pt x="8539" y="11912"/>
                    <a:pt x="8530" y="11912"/>
                    <a:pt x="8520" y="11912"/>
                  </a:cubicBezTo>
                  <a:cubicBezTo>
                    <a:pt x="8127" y="11912"/>
                    <a:pt x="8127" y="12501"/>
                    <a:pt x="8520" y="12501"/>
                  </a:cubicBezTo>
                  <a:cubicBezTo>
                    <a:pt x="8530" y="12501"/>
                    <a:pt x="8539" y="12500"/>
                    <a:pt x="8549" y="12499"/>
                  </a:cubicBezTo>
                  <a:lnTo>
                    <a:pt x="13673" y="12499"/>
                  </a:lnTo>
                  <a:cubicBezTo>
                    <a:pt x="14166" y="12499"/>
                    <a:pt x="14537" y="12098"/>
                    <a:pt x="14537" y="11635"/>
                  </a:cubicBezTo>
                  <a:lnTo>
                    <a:pt x="14537" y="865"/>
                  </a:lnTo>
                  <a:cubicBezTo>
                    <a:pt x="14537" y="371"/>
                    <a:pt x="14166" y="0"/>
                    <a:pt x="1367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780" name="Google Shape;13780;p26"/>
          <p:cNvGrpSpPr/>
          <p:nvPr/>
        </p:nvGrpSpPr>
        <p:grpSpPr>
          <a:xfrm>
            <a:off x="6361434" y="4605426"/>
            <a:ext cx="432100" cy="486767"/>
            <a:chOff x="4775650" y="3601675"/>
            <a:chExt cx="324075" cy="365075"/>
          </a:xfrm>
        </p:grpSpPr>
        <p:sp>
          <p:nvSpPr>
            <p:cNvPr id="13781" name="Google Shape;13781;p26"/>
            <p:cNvSpPr/>
            <p:nvPr/>
          </p:nvSpPr>
          <p:spPr>
            <a:xfrm>
              <a:off x="4900125" y="3687825"/>
              <a:ext cx="66900" cy="56975"/>
            </a:xfrm>
            <a:custGeom>
              <a:avLst/>
              <a:gdLst/>
              <a:ahLst/>
              <a:cxnLst/>
              <a:rect l="l" t="t" r="r" b="b"/>
              <a:pathLst>
                <a:path w="2676" h="2279" extrusionOk="0">
                  <a:moveTo>
                    <a:pt x="1132" y="556"/>
                  </a:moveTo>
                  <a:cubicBezTo>
                    <a:pt x="1472" y="556"/>
                    <a:pt x="1719" y="803"/>
                    <a:pt x="1719" y="1142"/>
                  </a:cubicBezTo>
                  <a:cubicBezTo>
                    <a:pt x="1719" y="1478"/>
                    <a:pt x="1432" y="1700"/>
                    <a:pt x="1133" y="1700"/>
                  </a:cubicBezTo>
                  <a:cubicBezTo>
                    <a:pt x="992" y="1700"/>
                    <a:pt x="849" y="1652"/>
                    <a:pt x="731" y="1543"/>
                  </a:cubicBezTo>
                  <a:cubicBezTo>
                    <a:pt x="392" y="1173"/>
                    <a:pt x="639" y="556"/>
                    <a:pt x="1132" y="556"/>
                  </a:cubicBezTo>
                  <a:close/>
                  <a:moveTo>
                    <a:pt x="1132" y="0"/>
                  </a:moveTo>
                  <a:cubicBezTo>
                    <a:pt x="515" y="0"/>
                    <a:pt x="21" y="494"/>
                    <a:pt x="21" y="1142"/>
                  </a:cubicBezTo>
                  <a:cubicBezTo>
                    <a:pt x="0" y="1830"/>
                    <a:pt x="557" y="2279"/>
                    <a:pt x="1139" y="2279"/>
                  </a:cubicBezTo>
                  <a:cubicBezTo>
                    <a:pt x="1419" y="2279"/>
                    <a:pt x="1704" y="2175"/>
                    <a:pt x="1935" y="1945"/>
                  </a:cubicBezTo>
                  <a:cubicBezTo>
                    <a:pt x="2675" y="1235"/>
                    <a:pt x="2151" y="0"/>
                    <a:pt x="113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82" name="Google Shape;13782;p26"/>
            <p:cNvSpPr/>
            <p:nvPr/>
          </p:nvSpPr>
          <p:spPr>
            <a:xfrm>
              <a:off x="4835075" y="3645375"/>
              <a:ext cx="216825" cy="184525"/>
            </a:xfrm>
            <a:custGeom>
              <a:avLst/>
              <a:gdLst/>
              <a:ahLst/>
              <a:cxnLst/>
              <a:rect l="l" t="t" r="r" b="b"/>
              <a:pathLst>
                <a:path w="8673" h="7381" extrusionOk="0">
                  <a:moveTo>
                    <a:pt x="3764" y="570"/>
                  </a:moveTo>
                  <a:cubicBezTo>
                    <a:pt x="5404" y="570"/>
                    <a:pt x="6882" y="1872"/>
                    <a:pt x="6882" y="3673"/>
                  </a:cubicBezTo>
                  <a:cubicBezTo>
                    <a:pt x="6882" y="4630"/>
                    <a:pt x="6450" y="5494"/>
                    <a:pt x="5740" y="6081"/>
                  </a:cubicBezTo>
                  <a:cubicBezTo>
                    <a:pt x="5632" y="4862"/>
                    <a:pt x="4683" y="4252"/>
                    <a:pt x="3738" y="4252"/>
                  </a:cubicBezTo>
                  <a:cubicBezTo>
                    <a:pt x="2793" y="4252"/>
                    <a:pt x="1852" y="4862"/>
                    <a:pt x="1759" y="6081"/>
                  </a:cubicBezTo>
                  <a:cubicBezTo>
                    <a:pt x="0" y="4630"/>
                    <a:pt x="370" y="1853"/>
                    <a:pt x="2438" y="865"/>
                  </a:cubicBezTo>
                  <a:cubicBezTo>
                    <a:pt x="2875" y="663"/>
                    <a:pt x="3325" y="570"/>
                    <a:pt x="3764" y="570"/>
                  </a:cubicBezTo>
                  <a:close/>
                  <a:moveTo>
                    <a:pt x="3734" y="4823"/>
                  </a:moveTo>
                  <a:cubicBezTo>
                    <a:pt x="4444" y="4823"/>
                    <a:pt x="5154" y="5294"/>
                    <a:pt x="5154" y="6235"/>
                  </a:cubicBezTo>
                  <a:lnTo>
                    <a:pt x="5154" y="6451"/>
                  </a:lnTo>
                  <a:cubicBezTo>
                    <a:pt x="4706" y="6682"/>
                    <a:pt x="4220" y="6798"/>
                    <a:pt x="3734" y="6798"/>
                  </a:cubicBezTo>
                  <a:cubicBezTo>
                    <a:pt x="3248" y="6798"/>
                    <a:pt x="2762" y="6682"/>
                    <a:pt x="2315" y="6451"/>
                  </a:cubicBezTo>
                  <a:lnTo>
                    <a:pt x="2315" y="6235"/>
                  </a:lnTo>
                  <a:cubicBezTo>
                    <a:pt x="2315" y="5294"/>
                    <a:pt x="3025" y="4823"/>
                    <a:pt x="3734" y="4823"/>
                  </a:cubicBezTo>
                  <a:close/>
                  <a:moveTo>
                    <a:pt x="3734" y="1"/>
                  </a:moveTo>
                  <a:cubicBezTo>
                    <a:pt x="1697" y="1"/>
                    <a:pt x="62" y="1637"/>
                    <a:pt x="62" y="3673"/>
                  </a:cubicBezTo>
                  <a:cubicBezTo>
                    <a:pt x="62" y="5908"/>
                    <a:pt x="1886" y="7380"/>
                    <a:pt x="3782" y="7380"/>
                  </a:cubicBezTo>
                  <a:cubicBezTo>
                    <a:pt x="4688" y="7380"/>
                    <a:pt x="5610" y="7045"/>
                    <a:pt x="6358" y="6297"/>
                  </a:cubicBezTo>
                  <a:cubicBezTo>
                    <a:pt x="8672" y="3951"/>
                    <a:pt x="7037" y="1"/>
                    <a:pt x="37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83" name="Google Shape;13783;p26"/>
            <p:cNvSpPr/>
            <p:nvPr/>
          </p:nvSpPr>
          <p:spPr>
            <a:xfrm>
              <a:off x="4775650" y="3601675"/>
              <a:ext cx="324075" cy="361750"/>
            </a:xfrm>
            <a:custGeom>
              <a:avLst/>
              <a:gdLst/>
              <a:ahLst/>
              <a:cxnLst/>
              <a:rect l="l" t="t" r="r" b="b"/>
              <a:pathLst>
                <a:path w="12963" h="14470" extrusionOk="0">
                  <a:moveTo>
                    <a:pt x="6087" y="572"/>
                  </a:moveTo>
                  <a:cubicBezTo>
                    <a:pt x="8595" y="572"/>
                    <a:pt x="10957" y="2556"/>
                    <a:pt x="10957" y="5421"/>
                  </a:cubicBezTo>
                  <a:cubicBezTo>
                    <a:pt x="10957" y="7643"/>
                    <a:pt x="9444" y="9557"/>
                    <a:pt x="7284" y="10112"/>
                  </a:cubicBezTo>
                  <a:cubicBezTo>
                    <a:pt x="7222" y="10112"/>
                    <a:pt x="7161" y="10174"/>
                    <a:pt x="7130" y="10236"/>
                  </a:cubicBezTo>
                  <a:lnTo>
                    <a:pt x="6358" y="11594"/>
                  </a:lnTo>
                  <a:lnTo>
                    <a:pt x="6111" y="11995"/>
                  </a:lnTo>
                  <a:lnTo>
                    <a:pt x="5124" y="10236"/>
                  </a:lnTo>
                  <a:cubicBezTo>
                    <a:pt x="5093" y="10143"/>
                    <a:pt x="5031" y="10112"/>
                    <a:pt x="4939" y="10082"/>
                  </a:cubicBezTo>
                  <a:cubicBezTo>
                    <a:pt x="1050" y="9094"/>
                    <a:pt x="1" y="4063"/>
                    <a:pt x="3149" y="1595"/>
                  </a:cubicBezTo>
                  <a:cubicBezTo>
                    <a:pt x="4057" y="889"/>
                    <a:pt x="5083" y="572"/>
                    <a:pt x="6087" y="572"/>
                  </a:cubicBezTo>
                  <a:close/>
                  <a:moveTo>
                    <a:pt x="6162" y="0"/>
                  </a:moveTo>
                  <a:cubicBezTo>
                    <a:pt x="3351" y="0"/>
                    <a:pt x="719" y="2210"/>
                    <a:pt x="741" y="5421"/>
                  </a:cubicBezTo>
                  <a:cubicBezTo>
                    <a:pt x="741" y="7859"/>
                    <a:pt x="2346" y="9989"/>
                    <a:pt x="4692" y="10637"/>
                  </a:cubicBezTo>
                  <a:lnTo>
                    <a:pt x="5185" y="11501"/>
                  </a:lnTo>
                  <a:cubicBezTo>
                    <a:pt x="4167" y="11594"/>
                    <a:pt x="2439" y="11995"/>
                    <a:pt x="2439" y="13013"/>
                  </a:cubicBezTo>
                  <a:cubicBezTo>
                    <a:pt x="2439" y="13908"/>
                    <a:pt x="3889" y="14340"/>
                    <a:pt x="4815" y="14464"/>
                  </a:cubicBezTo>
                  <a:cubicBezTo>
                    <a:pt x="4835" y="14468"/>
                    <a:pt x="4854" y="14470"/>
                    <a:pt x="4873" y="14470"/>
                  </a:cubicBezTo>
                  <a:cubicBezTo>
                    <a:pt x="5000" y="14470"/>
                    <a:pt x="5097" y="14382"/>
                    <a:pt x="5124" y="14248"/>
                  </a:cubicBezTo>
                  <a:cubicBezTo>
                    <a:pt x="5155" y="14094"/>
                    <a:pt x="5031" y="13939"/>
                    <a:pt x="4877" y="13908"/>
                  </a:cubicBezTo>
                  <a:cubicBezTo>
                    <a:pt x="3673" y="13723"/>
                    <a:pt x="2994" y="13322"/>
                    <a:pt x="2994" y="13013"/>
                  </a:cubicBezTo>
                  <a:cubicBezTo>
                    <a:pt x="2994" y="12705"/>
                    <a:pt x="3889" y="12149"/>
                    <a:pt x="5494" y="12026"/>
                  </a:cubicBezTo>
                  <a:lnTo>
                    <a:pt x="5864" y="12705"/>
                  </a:lnTo>
                  <a:cubicBezTo>
                    <a:pt x="5926" y="12797"/>
                    <a:pt x="6019" y="12859"/>
                    <a:pt x="6111" y="12859"/>
                  </a:cubicBezTo>
                  <a:cubicBezTo>
                    <a:pt x="6235" y="12859"/>
                    <a:pt x="6327" y="12797"/>
                    <a:pt x="6358" y="12705"/>
                  </a:cubicBezTo>
                  <a:lnTo>
                    <a:pt x="6759" y="12026"/>
                  </a:lnTo>
                  <a:cubicBezTo>
                    <a:pt x="8364" y="12149"/>
                    <a:pt x="9228" y="12674"/>
                    <a:pt x="9228" y="13013"/>
                  </a:cubicBezTo>
                  <a:cubicBezTo>
                    <a:pt x="9228" y="13353"/>
                    <a:pt x="8580" y="13723"/>
                    <a:pt x="7346" y="13908"/>
                  </a:cubicBezTo>
                  <a:cubicBezTo>
                    <a:pt x="7016" y="13968"/>
                    <a:pt x="7094" y="14465"/>
                    <a:pt x="7410" y="14465"/>
                  </a:cubicBezTo>
                  <a:cubicBezTo>
                    <a:pt x="7419" y="14465"/>
                    <a:pt x="7429" y="14465"/>
                    <a:pt x="7438" y="14464"/>
                  </a:cubicBezTo>
                  <a:cubicBezTo>
                    <a:pt x="8333" y="14340"/>
                    <a:pt x="9815" y="13908"/>
                    <a:pt x="9815" y="13013"/>
                  </a:cubicBezTo>
                  <a:cubicBezTo>
                    <a:pt x="9815" y="11995"/>
                    <a:pt x="8086" y="11594"/>
                    <a:pt x="7068" y="11501"/>
                  </a:cubicBezTo>
                  <a:lnTo>
                    <a:pt x="7562" y="10637"/>
                  </a:lnTo>
                  <a:cubicBezTo>
                    <a:pt x="11883" y="9433"/>
                    <a:pt x="12963" y="3817"/>
                    <a:pt x="9414" y="1101"/>
                  </a:cubicBezTo>
                  <a:cubicBezTo>
                    <a:pt x="8403" y="342"/>
                    <a:pt x="7268" y="0"/>
                    <a:pt x="616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84" name="Google Shape;13784;p26"/>
            <p:cNvSpPr/>
            <p:nvPr/>
          </p:nvSpPr>
          <p:spPr>
            <a:xfrm>
              <a:off x="4921100" y="3952275"/>
              <a:ext cx="15450" cy="14475"/>
            </a:xfrm>
            <a:custGeom>
              <a:avLst/>
              <a:gdLst/>
              <a:ahLst/>
              <a:cxnLst/>
              <a:rect l="l" t="t" r="r" b="b"/>
              <a:pathLst>
                <a:path w="618" h="579" extrusionOk="0">
                  <a:moveTo>
                    <a:pt x="297" y="0"/>
                  </a:moveTo>
                  <a:cubicBezTo>
                    <a:pt x="162" y="0"/>
                    <a:pt x="31" y="85"/>
                    <a:pt x="16" y="255"/>
                  </a:cubicBezTo>
                  <a:cubicBezTo>
                    <a:pt x="0" y="471"/>
                    <a:pt x="154" y="579"/>
                    <a:pt x="309" y="579"/>
                  </a:cubicBezTo>
                  <a:cubicBezTo>
                    <a:pt x="463" y="579"/>
                    <a:pt x="617" y="471"/>
                    <a:pt x="602" y="255"/>
                  </a:cubicBezTo>
                  <a:cubicBezTo>
                    <a:pt x="571" y="85"/>
                    <a:pt x="432" y="0"/>
                    <a:pt x="29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785" name="Google Shape;13785;p26"/>
          <p:cNvGrpSpPr/>
          <p:nvPr/>
        </p:nvGrpSpPr>
        <p:grpSpPr>
          <a:xfrm>
            <a:off x="5320201" y="4640426"/>
            <a:ext cx="485567" cy="416767"/>
            <a:chOff x="6979200" y="1950250"/>
            <a:chExt cx="364175" cy="312575"/>
          </a:xfrm>
        </p:grpSpPr>
        <p:sp>
          <p:nvSpPr>
            <p:cNvPr id="13786" name="Google Shape;13786;p26"/>
            <p:cNvSpPr/>
            <p:nvPr/>
          </p:nvSpPr>
          <p:spPr>
            <a:xfrm>
              <a:off x="7249225" y="2205675"/>
              <a:ext cx="17000" cy="13825"/>
            </a:xfrm>
            <a:custGeom>
              <a:avLst/>
              <a:gdLst/>
              <a:ahLst/>
              <a:cxnLst/>
              <a:rect l="l" t="t" r="r" b="b"/>
              <a:pathLst>
                <a:path w="680" h="553" extrusionOk="0">
                  <a:moveTo>
                    <a:pt x="402" y="1"/>
                  </a:moveTo>
                  <a:cubicBezTo>
                    <a:pt x="124" y="1"/>
                    <a:pt x="1" y="278"/>
                    <a:pt x="186" y="464"/>
                  </a:cubicBezTo>
                  <a:cubicBezTo>
                    <a:pt x="248" y="525"/>
                    <a:pt x="323" y="553"/>
                    <a:pt x="396" y="553"/>
                  </a:cubicBezTo>
                  <a:cubicBezTo>
                    <a:pt x="543" y="553"/>
                    <a:pt x="680" y="443"/>
                    <a:pt x="680" y="278"/>
                  </a:cubicBezTo>
                  <a:cubicBezTo>
                    <a:pt x="680" y="124"/>
                    <a:pt x="556" y="1"/>
                    <a:pt x="40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87" name="Google Shape;13787;p26"/>
            <p:cNvSpPr/>
            <p:nvPr/>
          </p:nvSpPr>
          <p:spPr>
            <a:xfrm>
              <a:off x="7053475" y="2205625"/>
              <a:ext cx="16775" cy="13875"/>
            </a:xfrm>
            <a:custGeom>
              <a:avLst/>
              <a:gdLst/>
              <a:ahLst/>
              <a:cxnLst/>
              <a:rect l="l" t="t" r="r" b="b"/>
              <a:pathLst>
                <a:path w="671" h="555" extrusionOk="0">
                  <a:moveTo>
                    <a:pt x="355" y="1"/>
                  </a:moveTo>
                  <a:cubicBezTo>
                    <a:pt x="104" y="1"/>
                    <a:pt x="1" y="289"/>
                    <a:pt x="177" y="466"/>
                  </a:cubicBezTo>
                  <a:cubicBezTo>
                    <a:pt x="239" y="527"/>
                    <a:pt x="314" y="555"/>
                    <a:pt x="387" y="555"/>
                  </a:cubicBezTo>
                  <a:cubicBezTo>
                    <a:pt x="534" y="555"/>
                    <a:pt x="671" y="445"/>
                    <a:pt x="671" y="280"/>
                  </a:cubicBezTo>
                  <a:cubicBezTo>
                    <a:pt x="671" y="126"/>
                    <a:pt x="547" y="3"/>
                    <a:pt x="393" y="3"/>
                  </a:cubicBezTo>
                  <a:cubicBezTo>
                    <a:pt x="380" y="1"/>
                    <a:pt x="367" y="1"/>
                    <a:pt x="35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88" name="Google Shape;13788;p26"/>
            <p:cNvSpPr/>
            <p:nvPr/>
          </p:nvSpPr>
          <p:spPr>
            <a:xfrm>
              <a:off x="7034750" y="1992725"/>
              <a:ext cx="57100" cy="13925"/>
            </a:xfrm>
            <a:custGeom>
              <a:avLst/>
              <a:gdLst/>
              <a:ahLst/>
              <a:cxnLst/>
              <a:rect l="l" t="t" r="r" b="b"/>
              <a:pathLst>
                <a:path w="2284" h="557" extrusionOk="0">
                  <a:moveTo>
                    <a:pt x="309" y="1"/>
                  </a:moveTo>
                  <a:cubicBezTo>
                    <a:pt x="124" y="1"/>
                    <a:pt x="0" y="124"/>
                    <a:pt x="0" y="279"/>
                  </a:cubicBezTo>
                  <a:cubicBezTo>
                    <a:pt x="0" y="433"/>
                    <a:pt x="124" y="556"/>
                    <a:pt x="309" y="556"/>
                  </a:cubicBezTo>
                  <a:lnTo>
                    <a:pt x="1975" y="556"/>
                  </a:lnTo>
                  <a:cubicBezTo>
                    <a:pt x="2130" y="556"/>
                    <a:pt x="2284" y="433"/>
                    <a:pt x="2284" y="279"/>
                  </a:cubicBezTo>
                  <a:cubicBezTo>
                    <a:pt x="2284" y="124"/>
                    <a:pt x="2130" y="1"/>
                    <a:pt x="197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89" name="Google Shape;13789;p26"/>
            <p:cNvSpPr/>
            <p:nvPr/>
          </p:nvSpPr>
          <p:spPr>
            <a:xfrm>
              <a:off x="7230725" y="1992725"/>
              <a:ext cx="56350" cy="13925"/>
            </a:xfrm>
            <a:custGeom>
              <a:avLst/>
              <a:gdLst/>
              <a:ahLst/>
              <a:cxnLst/>
              <a:rect l="l" t="t" r="r" b="b"/>
              <a:pathLst>
                <a:path w="2254" h="557" extrusionOk="0">
                  <a:moveTo>
                    <a:pt x="278" y="1"/>
                  </a:moveTo>
                  <a:cubicBezTo>
                    <a:pt x="124" y="1"/>
                    <a:pt x="0" y="124"/>
                    <a:pt x="0" y="279"/>
                  </a:cubicBezTo>
                  <a:cubicBezTo>
                    <a:pt x="0" y="433"/>
                    <a:pt x="124" y="556"/>
                    <a:pt x="278" y="556"/>
                  </a:cubicBezTo>
                  <a:lnTo>
                    <a:pt x="1975" y="556"/>
                  </a:lnTo>
                  <a:cubicBezTo>
                    <a:pt x="2130" y="556"/>
                    <a:pt x="2253" y="433"/>
                    <a:pt x="2253" y="279"/>
                  </a:cubicBezTo>
                  <a:cubicBezTo>
                    <a:pt x="2253" y="124"/>
                    <a:pt x="2130" y="1"/>
                    <a:pt x="197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90" name="Google Shape;13790;p26"/>
            <p:cNvSpPr/>
            <p:nvPr/>
          </p:nvSpPr>
          <p:spPr>
            <a:xfrm>
              <a:off x="7023175" y="2063725"/>
              <a:ext cx="79675" cy="99250"/>
            </a:xfrm>
            <a:custGeom>
              <a:avLst/>
              <a:gdLst/>
              <a:ahLst/>
              <a:cxnLst/>
              <a:rect l="l" t="t" r="r" b="b"/>
              <a:pathLst>
                <a:path w="3187" h="3970" extrusionOk="0">
                  <a:moveTo>
                    <a:pt x="1605" y="1080"/>
                  </a:moveTo>
                  <a:lnTo>
                    <a:pt x="2161" y="2562"/>
                  </a:lnTo>
                  <a:lnTo>
                    <a:pt x="1050" y="2562"/>
                  </a:lnTo>
                  <a:lnTo>
                    <a:pt x="1605" y="1080"/>
                  </a:lnTo>
                  <a:close/>
                  <a:moveTo>
                    <a:pt x="1605" y="0"/>
                  </a:moveTo>
                  <a:cubicBezTo>
                    <a:pt x="1482" y="0"/>
                    <a:pt x="1358" y="62"/>
                    <a:pt x="1327" y="185"/>
                  </a:cubicBezTo>
                  <a:lnTo>
                    <a:pt x="62" y="3580"/>
                  </a:lnTo>
                  <a:cubicBezTo>
                    <a:pt x="0" y="3734"/>
                    <a:pt x="62" y="3889"/>
                    <a:pt x="216" y="3950"/>
                  </a:cubicBezTo>
                  <a:cubicBezTo>
                    <a:pt x="249" y="3964"/>
                    <a:pt x="282" y="3970"/>
                    <a:pt x="314" y="3970"/>
                  </a:cubicBezTo>
                  <a:cubicBezTo>
                    <a:pt x="432" y="3970"/>
                    <a:pt x="538" y="3887"/>
                    <a:pt x="587" y="3765"/>
                  </a:cubicBezTo>
                  <a:lnTo>
                    <a:pt x="834" y="3117"/>
                  </a:lnTo>
                  <a:lnTo>
                    <a:pt x="2346" y="3117"/>
                  </a:lnTo>
                  <a:lnTo>
                    <a:pt x="2624" y="3765"/>
                  </a:lnTo>
                  <a:cubicBezTo>
                    <a:pt x="2670" y="3881"/>
                    <a:pt x="2764" y="3932"/>
                    <a:pt x="2861" y="3932"/>
                  </a:cubicBezTo>
                  <a:cubicBezTo>
                    <a:pt x="3021" y="3932"/>
                    <a:pt x="3187" y="3792"/>
                    <a:pt x="3148" y="3580"/>
                  </a:cubicBezTo>
                  <a:lnTo>
                    <a:pt x="1852" y="185"/>
                  </a:lnTo>
                  <a:cubicBezTo>
                    <a:pt x="1821" y="62"/>
                    <a:pt x="1729" y="0"/>
                    <a:pt x="16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91" name="Google Shape;13791;p26"/>
            <p:cNvSpPr/>
            <p:nvPr/>
          </p:nvSpPr>
          <p:spPr>
            <a:xfrm>
              <a:off x="7219925" y="2063725"/>
              <a:ext cx="77950" cy="98775"/>
            </a:xfrm>
            <a:custGeom>
              <a:avLst/>
              <a:gdLst/>
              <a:ahLst/>
              <a:cxnLst/>
              <a:rect l="l" t="t" r="r" b="b"/>
              <a:pathLst>
                <a:path w="3118" h="3951" extrusionOk="0">
                  <a:moveTo>
                    <a:pt x="1142" y="556"/>
                  </a:moveTo>
                  <a:cubicBezTo>
                    <a:pt x="1883" y="556"/>
                    <a:pt x="1883" y="1698"/>
                    <a:pt x="1142" y="1698"/>
                  </a:cubicBezTo>
                  <a:lnTo>
                    <a:pt x="556" y="1698"/>
                  </a:lnTo>
                  <a:lnTo>
                    <a:pt x="556" y="556"/>
                  </a:lnTo>
                  <a:close/>
                  <a:moveTo>
                    <a:pt x="1975" y="2253"/>
                  </a:moveTo>
                  <a:cubicBezTo>
                    <a:pt x="2747" y="2253"/>
                    <a:pt x="2747" y="3395"/>
                    <a:pt x="1975" y="3395"/>
                  </a:cubicBezTo>
                  <a:lnTo>
                    <a:pt x="556" y="3395"/>
                  </a:lnTo>
                  <a:lnTo>
                    <a:pt x="556" y="2253"/>
                  </a:lnTo>
                  <a:close/>
                  <a:moveTo>
                    <a:pt x="278" y="0"/>
                  </a:moveTo>
                  <a:cubicBezTo>
                    <a:pt x="124" y="0"/>
                    <a:pt x="0" y="124"/>
                    <a:pt x="0" y="278"/>
                  </a:cubicBezTo>
                  <a:lnTo>
                    <a:pt x="0" y="3673"/>
                  </a:lnTo>
                  <a:cubicBezTo>
                    <a:pt x="0" y="3827"/>
                    <a:pt x="124" y="3950"/>
                    <a:pt x="278" y="3950"/>
                  </a:cubicBezTo>
                  <a:lnTo>
                    <a:pt x="1975" y="3950"/>
                  </a:lnTo>
                  <a:cubicBezTo>
                    <a:pt x="2623" y="3950"/>
                    <a:pt x="3117" y="3457"/>
                    <a:pt x="3117" y="2839"/>
                  </a:cubicBezTo>
                  <a:cubicBezTo>
                    <a:pt x="3117" y="2253"/>
                    <a:pt x="2685" y="1759"/>
                    <a:pt x="2099" y="1698"/>
                  </a:cubicBezTo>
                  <a:cubicBezTo>
                    <a:pt x="2222" y="1512"/>
                    <a:pt x="2284" y="1327"/>
                    <a:pt x="2253" y="1111"/>
                  </a:cubicBezTo>
                  <a:cubicBezTo>
                    <a:pt x="2253" y="494"/>
                    <a:pt x="1759" y="0"/>
                    <a:pt x="114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92" name="Google Shape;13792;p26"/>
            <p:cNvSpPr/>
            <p:nvPr/>
          </p:nvSpPr>
          <p:spPr>
            <a:xfrm>
              <a:off x="7053250" y="2248125"/>
              <a:ext cx="17000" cy="14050"/>
            </a:xfrm>
            <a:custGeom>
              <a:avLst/>
              <a:gdLst/>
              <a:ahLst/>
              <a:cxnLst/>
              <a:rect l="l" t="t" r="r" b="b"/>
              <a:pathLst>
                <a:path w="680" h="562" extrusionOk="0">
                  <a:moveTo>
                    <a:pt x="402" y="0"/>
                  </a:moveTo>
                  <a:cubicBezTo>
                    <a:pt x="124" y="0"/>
                    <a:pt x="1" y="309"/>
                    <a:pt x="186" y="494"/>
                  </a:cubicBezTo>
                  <a:cubicBezTo>
                    <a:pt x="242" y="541"/>
                    <a:pt x="310" y="562"/>
                    <a:pt x="377" y="562"/>
                  </a:cubicBezTo>
                  <a:cubicBezTo>
                    <a:pt x="530" y="562"/>
                    <a:pt x="680" y="450"/>
                    <a:pt x="680" y="278"/>
                  </a:cubicBezTo>
                  <a:cubicBezTo>
                    <a:pt x="680" y="124"/>
                    <a:pt x="556" y="0"/>
                    <a:pt x="40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93" name="Google Shape;13793;p26"/>
            <p:cNvSpPr/>
            <p:nvPr/>
          </p:nvSpPr>
          <p:spPr>
            <a:xfrm>
              <a:off x="7250775" y="2247975"/>
              <a:ext cx="15875" cy="14025"/>
            </a:xfrm>
            <a:custGeom>
              <a:avLst/>
              <a:gdLst/>
              <a:ahLst/>
              <a:cxnLst/>
              <a:rect l="l" t="t" r="r" b="b"/>
              <a:pathLst>
                <a:path w="635" h="561" extrusionOk="0">
                  <a:moveTo>
                    <a:pt x="338" y="0"/>
                  </a:moveTo>
                  <a:cubicBezTo>
                    <a:pt x="318" y="0"/>
                    <a:pt x="298" y="2"/>
                    <a:pt x="278" y="6"/>
                  </a:cubicBezTo>
                  <a:cubicBezTo>
                    <a:pt x="124" y="37"/>
                    <a:pt x="1" y="160"/>
                    <a:pt x="31" y="315"/>
                  </a:cubicBezTo>
                  <a:cubicBezTo>
                    <a:pt x="59" y="481"/>
                    <a:pt x="187" y="561"/>
                    <a:pt x="317" y="561"/>
                  </a:cubicBezTo>
                  <a:cubicBezTo>
                    <a:pt x="475" y="561"/>
                    <a:pt x="635" y="443"/>
                    <a:pt x="618" y="222"/>
                  </a:cubicBezTo>
                  <a:cubicBezTo>
                    <a:pt x="591" y="88"/>
                    <a:pt x="470" y="0"/>
                    <a:pt x="33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94" name="Google Shape;13794;p26"/>
            <p:cNvSpPr/>
            <p:nvPr/>
          </p:nvSpPr>
          <p:spPr>
            <a:xfrm>
              <a:off x="6979200" y="1950250"/>
              <a:ext cx="167450" cy="312575"/>
            </a:xfrm>
            <a:custGeom>
              <a:avLst/>
              <a:gdLst/>
              <a:ahLst/>
              <a:cxnLst/>
              <a:rect l="l" t="t" r="r" b="b"/>
              <a:pathLst>
                <a:path w="6698" h="12503" extrusionOk="0">
                  <a:moveTo>
                    <a:pt x="5914" y="1"/>
                  </a:moveTo>
                  <a:cubicBezTo>
                    <a:pt x="5897" y="1"/>
                    <a:pt x="5881" y="1"/>
                    <a:pt x="5864" y="2"/>
                  </a:cubicBezTo>
                  <a:lnTo>
                    <a:pt x="864" y="2"/>
                  </a:lnTo>
                  <a:cubicBezTo>
                    <a:pt x="401" y="2"/>
                    <a:pt x="0" y="373"/>
                    <a:pt x="0" y="836"/>
                  </a:cubicBezTo>
                  <a:lnTo>
                    <a:pt x="0" y="11637"/>
                  </a:lnTo>
                  <a:cubicBezTo>
                    <a:pt x="0" y="12100"/>
                    <a:pt x="401" y="12471"/>
                    <a:pt x="864" y="12501"/>
                  </a:cubicBezTo>
                  <a:lnTo>
                    <a:pt x="2068" y="12501"/>
                  </a:lnTo>
                  <a:cubicBezTo>
                    <a:pt x="2407" y="12440"/>
                    <a:pt x="2407" y="11946"/>
                    <a:pt x="2068" y="11915"/>
                  </a:cubicBezTo>
                  <a:lnTo>
                    <a:pt x="864" y="11915"/>
                  </a:lnTo>
                  <a:cubicBezTo>
                    <a:pt x="710" y="11915"/>
                    <a:pt x="587" y="11792"/>
                    <a:pt x="587" y="11637"/>
                  </a:cubicBezTo>
                  <a:lnTo>
                    <a:pt x="587" y="836"/>
                  </a:lnTo>
                  <a:cubicBezTo>
                    <a:pt x="587" y="681"/>
                    <a:pt x="710" y="558"/>
                    <a:pt x="864" y="558"/>
                  </a:cubicBezTo>
                  <a:lnTo>
                    <a:pt x="5864" y="558"/>
                  </a:lnTo>
                  <a:cubicBezTo>
                    <a:pt x="6018" y="558"/>
                    <a:pt x="6142" y="681"/>
                    <a:pt x="6142" y="836"/>
                  </a:cubicBezTo>
                  <a:lnTo>
                    <a:pt x="6142" y="11637"/>
                  </a:lnTo>
                  <a:cubicBezTo>
                    <a:pt x="6142" y="11792"/>
                    <a:pt x="6018" y="11915"/>
                    <a:pt x="5864" y="11915"/>
                  </a:cubicBezTo>
                  <a:lnTo>
                    <a:pt x="4629" y="11915"/>
                  </a:lnTo>
                  <a:cubicBezTo>
                    <a:pt x="4619" y="11914"/>
                    <a:pt x="4610" y="11914"/>
                    <a:pt x="4600" y="11914"/>
                  </a:cubicBezTo>
                  <a:cubicBezTo>
                    <a:pt x="4207" y="11914"/>
                    <a:pt x="4207" y="12503"/>
                    <a:pt x="4600" y="12503"/>
                  </a:cubicBezTo>
                  <a:cubicBezTo>
                    <a:pt x="4610" y="12503"/>
                    <a:pt x="4619" y="12502"/>
                    <a:pt x="4629" y="12501"/>
                  </a:cubicBezTo>
                  <a:lnTo>
                    <a:pt x="5864" y="12501"/>
                  </a:lnTo>
                  <a:cubicBezTo>
                    <a:pt x="6327" y="12501"/>
                    <a:pt x="6697" y="12100"/>
                    <a:pt x="6697" y="11637"/>
                  </a:cubicBezTo>
                  <a:lnTo>
                    <a:pt x="6697" y="836"/>
                  </a:lnTo>
                  <a:cubicBezTo>
                    <a:pt x="6697" y="390"/>
                    <a:pt x="6353" y="1"/>
                    <a:pt x="591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95" name="Google Shape;13795;p26"/>
            <p:cNvSpPr/>
            <p:nvPr/>
          </p:nvSpPr>
          <p:spPr>
            <a:xfrm>
              <a:off x="7175175" y="1950300"/>
              <a:ext cx="168200" cy="312525"/>
            </a:xfrm>
            <a:custGeom>
              <a:avLst/>
              <a:gdLst/>
              <a:ahLst/>
              <a:cxnLst/>
              <a:rect l="l" t="t" r="r" b="b"/>
              <a:pathLst>
                <a:path w="6728" h="12501" extrusionOk="0">
                  <a:moveTo>
                    <a:pt x="864" y="0"/>
                  </a:moveTo>
                  <a:cubicBezTo>
                    <a:pt x="370" y="0"/>
                    <a:pt x="0" y="371"/>
                    <a:pt x="0" y="834"/>
                  </a:cubicBezTo>
                  <a:lnTo>
                    <a:pt x="0" y="11635"/>
                  </a:lnTo>
                  <a:cubicBezTo>
                    <a:pt x="0" y="12098"/>
                    <a:pt x="370" y="12499"/>
                    <a:pt x="864" y="12499"/>
                  </a:cubicBezTo>
                  <a:lnTo>
                    <a:pt x="2068" y="12499"/>
                  </a:lnTo>
                  <a:cubicBezTo>
                    <a:pt x="2078" y="12500"/>
                    <a:pt x="2088" y="12501"/>
                    <a:pt x="2097" y="12501"/>
                  </a:cubicBezTo>
                  <a:cubicBezTo>
                    <a:pt x="2490" y="12501"/>
                    <a:pt x="2490" y="11912"/>
                    <a:pt x="2097" y="11912"/>
                  </a:cubicBezTo>
                  <a:cubicBezTo>
                    <a:pt x="2088" y="11912"/>
                    <a:pt x="2078" y="11912"/>
                    <a:pt x="2068" y="11913"/>
                  </a:cubicBezTo>
                  <a:lnTo>
                    <a:pt x="864" y="11913"/>
                  </a:lnTo>
                  <a:cubicBezTo>
                    <a:pt x="679" y="11913"/>
                    <a:pt x="556" y="11790"/>
                    <a:pt x="556" y="11635"/>
                  </a:cubicBezTo>
                  <a:lnTo>
                    <a:pt x="556" y="834"/>
                  </a:lnTo>
                  <a:cubicBezTo>
                    <a:pt x="556" y="679"/>
                    <a:pt x="679" y="556"/>
                    <a:pt x="864" y="556"/>
                  </a:cubicBezTo>
                  <a:lnTo>
                    <a:pt x="5864" y="556"/>
                  </a:lnTo>
                  <a:cubicBezTo>
                    <a:pt x="6018" y="556"/>
                    <a:pt x="6142" y="679"/>
                    <a:pt x="6142" y="834"/>
                  </a:cubicBezTo>
                  <a:lnTo>
                    <a:pt x="6142" y="11635"/>
                  </a:lnTo>
                  <a:cubicBezTo>
                    <a:pt x="6142" y="11790"/>
                    <a:pt x="6018" y="11913"/>
                    <a:pt x="5864" y="11913"/>
                  </a:cubicBezTo>
                  <a:lnTo>
                    <a:pt x="4629" y="11913"/>
                  </a:lnTo>
                  <a:cubicBezTo>
                    <a:pt x="4290" y="11975"/>
                    <a:pt x="4290" y="12438"/>
                    <a:pt x="4629" y="12499"/>
                  </a:cubicBezTo>
                  <a:lnTo>
                    <a:pt x="5864" y="12499"/>
                  </a:lnTo>
                  <a:cubicBezTo>
                    <a:pt x="6327" y="12499"/>
                    <a:pt x="6728" y="12098"/>
                    <a:pt x="6728" y="11635"/>
                  </a:cubicBezTo>
                  <a:lnTo>
                    <a:pt x="6728" y="834"/>
                  </a:lnTo>
                  <a:cubicBezTo>
                    <a:pt x="6728" y="371"/>
                    <a:pt x="6327" y="0"/>
                    <a:pt x="586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796" name="Google Shape;13796;p26"/>
          <p:cNvGrpSpPr/>
          <p:nvPr/>
        </p:nvGrpSpPr>
        <p:grpSpPr>
          <a:xfrm>
            <a:off x="4311451" y="4606026"/>
            <a:ext cx="495867" cy="485567"/>
            <a:chOff x="6242375" y="1924850"/>
            <a:chExt cx="371900" cy="364175"/>
          </a:xfrm>
        </p:grpSpPr>
        <p:sp>
          <p:nvSpPr>
            <p:cNvPr id="13797" name="Google Shape;13797;p26"/>
            <p:cNvSpPr/>
            <p:nvPr/>
          </p:nvSpPr>
          <p:spPr>
            <a:xfrm>
              <a:off x="6395900" y="2056675"/>
              <a:ext cx="66375" cy="57225"/>
            </a:xfrm>
            <a:custGeom>
              <a:avLst/>
              <a:gdLst/>
              <a:ahLst/>
              <a:cxnLst/>
              <a:rect l="l" t="t" r="r" b="b"/>
              <a:pathLst>
                <a:path w="2655" h="2289" extrusionOk="0">
                  <a:moveTo>
                    <a:pt x="1173" y="560"/>
                  </a:moveTo>
                  <a:cubicBezTo>
                    <a:pt x="1667" y="560"/>
                    <a:pt x="1914" y="1177"/>
                    <a:pt x="1575" y="1547"/>
                  </a:cubicBezTo>
                  <a:cubicBezTo>
                    <a:pt x="1456" y="1666"/>
                    <a:pt x="1312" y="1718"/>
                    <a:pt x="1172" y="1718"/>
                  </a:cubicBezTo>
                  <a:cubicBezTo>
                    <a:pt x="873" y="1718"/>
                    <a:pt x="587" y="1482"/>
                    <a:pt x="587" y="1146"/>
                  </a:cubicBezTo>
                  <a:cubicBezTo>
                    <a:pt x="587" y="838"/>
                    <a:pt x="834" y="560"/>
                    <a:pt x="1173" y="560"/>
                  </a:cubicBezTo>
                  <a:close/>
                  <a:moveTo>
                    <a:pt x="1153" y="0"/>
                  </a:moveTo>
                  <a:cubicBezTo>
                    <a:pt x="562" y="0"/>
                    <a:pt x="1" y="451"/>
                    <a:pt x="1" y="1146"/>
                  </a:cubicBezTo>
                  <a:cubicBezTo>
                    <a:pt x="1" y="1763"/>
                    <a:pt x="525" y="2288"/>
                    <a:pt x="1173" y="2288"/>
                  </a:cubicBezTo>
                  <a:cubicBezTo>
                    <a:pt x="2161" y="2257"/>
                    <a:pt x="2655" y="1023"/>
                    <a:pt x="1945" y="313"/>
                  </a:cubicBezTo>
                  <a:cubicBezTo>
                    <a:pt x="1710" y="98"/>
                    <a:pt x="1428" y="0"/>
                    <a:pt x="115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98" name="Google Shape;13798;p26"/>
            <p:cNvSpPr/>
            <p:nvPr/>
          </p:nvSpPr>
          <p:spPr>
            <a:xfrm>
              <a:off x="6242375" y="1924850"/>
              <a:ext cx="371900" cy="364175"/>
            </a:xfrm>
            <a:custGeom>
              <a:avLst/>
              <a:gdLst/>
              <a:ahLst/>
              <a:cxnLst/>
              <a:rect l="l" t="t" r="r" b="b"/>
              <a:pathLst>
                <a:path w="14876" h="14567" extrusionOk="0">
                  <a:moveTo>
                    <a:pt x="7276" y="563"/>
                  </a:moveTo>
                  <a:cubicBezTo>
                    <a:pt x="7417" y="563"/>
                    <a:pt x="7563" y="618"/>
                    <a:pt x="7685" y="741"/>
                  </a:cubicBezTo>
                  <a:cubicBezTo>
                    <a:pt x="8055" y="1080"/>
                    <a:pt x="7808" y="1697"/>
                    <a:pt x="7314" y="1697"/>
                  </a:cubicBezTo>
                  <a:cubicBezTo>
                    <a:pt x="6975" y="1697"/>
                    <a:pt x="6728" y="1451"/>
                    <a:pt x="6728" y="1142"/>
                  </a:cubicBezTo>
                  <a:cubicBezTo>
                    <a:pt x="6728" y="790"/>
                    <a:pt x="6991" y="563"/>
                    <a:pt x="7276" y="563"/>
                  </a:cubicBezTo>
                  <a:close/>
                  <a:moveTo>
                    <a:pt x="13427" y="2422"/>
                  </a:moveTo>
                  <a:cubicBezTo>
                    <a:pt x="13726" y="2422"/>
                    <a:pt x="14011" y="2658"/>
                    <a:pt x="14011" y="2994"/>
                  </a:cubicBezTo>
                  <a:cubicBezTo>
                    <a:pt x="14011" y="3302"/>
                    <a:pt x="13764" y="3549"/>
                    <a:pt x="13425" y="3549"/>
                  </a:cubicBezTo>
                  <a:cubicBezTo>
                    <a:pt x="12931" y="3549"/>
                    <a:pt x="12684" y="2963"/>
                    <a:pt x="13024" y="2592"/>
                  </a:cubicBezTo>
                  <a:cubicBezTo>
                    <a:pt x="13142" y="2474"/>
                    <a:pt x="13286" y="2422"/>
                    <a:pt x="13427" y="2422"/>
                  </a:cubicBezTo>
                  <a:close/>
                  <a:moveTo>
                    <a:pt x="1166" y="2446"/>
                  </a:moveTo>
                  <a:cubicBezTo>
                    <a:pt x="1451" y="2446"/>
                    <a:pt x="1728" y="2673"/>
                    <a:pt x="1728" y="3024"/>
                  </a:cubicBezTo>
                  <a:cubicBezTo>
                    <a:pt x="1728" y="3333"/>
                    <a:pt x="1481" y="3580"/>
                    <a:pt x="1173" y="3580"/>
                  </a:cubicBezTo>
                  <a:cubicBezTo>
                    <a:pt x="648" y="3580"/>
                    <a:pt x="401" y="2963"/>
                    <a:pt x="772" y="2623"/>
                  </a:cubicBezTo>
                  <a:cubicBezTo>
                    <a:pt x="884" y="2501"/>
                    <a:pt x="1026" y="2446"/>
                    <a:pt x="1166" y="2446"/>
                  </a:cubicBezTo>
                  <a:close/>
                  <a:moveTo>
                    <a:pt x="7370" y="4166"/>
                  </a:moveTo>
                  <a:cubicBezTo>
                    <a:pt x="9043" y="4166"/>
                    <a:pt x="10431" y="5543"/>
                    <a:pt x="10431" y="7253"/>
                  </a:cubicBezTo>
                  <a:cubicBezTo>
                    <a:pt x="10401" y="8209"/>
                    <a:pt x="9999" y="9073"/>
                    <a:pt x="9259" y="9691"/>
                  </a:cubicBezTo>
                  <a:cubicBezTo>
                    <a:pt x="9166" y="8456"/>
                    <a:pt x="8225" y="7839"/>
                    <a:pt x="7283" y="7839"/>
                  </a:cubicBezTo>
                  <a:cubicBezTo>
                    <a:pt x="6342" y="7839"/>
                    <a:pt x="5401" y="8456"/>
                    <a:pt x="5308" y="9691"/>
                  </a:cubicBezTo>
                  <a:cubicBezTo>
                    <a:pt x="4568" y="9073"/>
                    <a:pt x="4136" y="8209"/>
                    <a:pt x="4136" y="7253"/>
                  </a:cubicBezTo>
                  <a:cubicBezTo>
                    <a:pt x="4136" y="5543"/>
                    <a:pt x="5494" y="4166"/>
                    <a:pt x="7226" y="4166"/>
                  </a:cubicBezTo>
                  <a:cubicBezTo>
                    <a:pt x="7245" y="4166"/>
                    <a:pt x="7264" y="4166"/>
                    <a:pt x="7283" y="4166"/>
                  </a:cubicBezTo>
                  <a:lnTo>
                    <a:pt x="7314" y="4166"/>
                  </a:lnTo>
                  <a:cubicBezTo>
                    <a:pt x="7333" y="4166"/>
                    <a:pt x="7351" y="4166"/>
                    <a:pt x="7370" y="4166"/>
                  </a:cubicBezTo>
                  <a:close/>
                  <a:moveTo>
                    <a:pt x="7283" y="8379"/>
                  </a:moveTo>
                  <a:cubicBezTo>
                    <a:pt x="7993" y="8379"/>
                    <a:pt x="8703" y="8857"/>
                    <a:pt x="8703" y="9814"/>
                  </a:cubicBezTo>
                  <a:lnTo>
                    <a:pt x="8703" y="10030"/>
                  </a:lnTo>
                  <a:cubicBezTo>
                    <a:pt x="8256" y="10262"/>
                    <a:pt x="7770" y="10377"/>
                    <a:pt x="7283" y="10377"/>
                  </a:cubicBezTo>
                  <a:cubicBezTo>
                    <a:pt x="6797" y="10377"/>
                    <a:pt x="6311" y="10262"/>
                    <a:pt x="5864" y="10030"/>
                  </a:cubicBezTo>
                  <a:lnTo>
                    <a:pt x="5864" y="9814"/>
                  </a:lnTo>
                  <a:cubicBezTo>
                    <a:pt x="5864" y="8857"/>
                    <a:pt x="6574" y="8379"/>
                    <a:pt x="7283" y="8379"/>
                  </a:cubicBezTo>
                  <a:close/>
                  <a:moveTo>
                    <a:pt x="12005" y="6697"/>
                  </a:moveTo>
                  <a:cubicBezTo>
                    <a:pt x="12160" y="6697"/>
                    <a:pt x="12283" y="6820"/>
                    <a:pt x="12283" y="6975"/>
                  </a:cubicBezTo>
                  <a:lnTo>
                    <a:pt x="12283" y="12252"/>
                  </a:lnTo>
                  <a:lnTo>
                    <a:pt x="2284" y="12252"/>
                  </a:lnTo>
                  <a:lnTo>
                    <a:pt x="2284" y="6975"/>
                  </a:lnTo>
                  <a:cubicBezTo>
                    <a:pt x="2284" y="6820"/>
                    <a:pt x="2407" y="6697"/>
                    <a:pt x="2562" y="6697"/>
                  </a:cubicBezTo>
                  <a:lnTo>
                    <a:pt x="3642" y="6697"/>
                  </a:lnTo>
                  <a:cubicBezTo>
                    <a:pt x="3611" y="6882"/>
                    <a:pt x="3580" y="7067"/>
                    <a:pt x="3580" y="7253"/>
                  </a:cubicBezTo>
                  <a:cubicBezTo>
                    <a:pt x="3518" y="9351"/>
                    <a:pt x="5185" y="11079"/>
                    <a:pt x="7283" y="11079"/>
                  </a:cubicBezTo>
                  <a:cubicBezTo>
                    <a:pt x="9351" y="11079"/>
                    <a:pt x="11049" y="9351"/>
                    <a:pt x="10956" y="7253"/>
                  </a:cubicBezTo>
                  <a:cubicBezTo>
                    <a:pt x="10956" y="7067"/>
                    <a:pt x="10956" y="6882"/>
                    <a:pt x="10925" y="6697"/>
                  </a:cubicBezTo>
                  <a:close/>
                  <a:moveTo>
                    <a:pt x="7283" y="0"/>
                  </a:moveTo>
                  <a:cubicBezTo>
                    <a:pt x="5956" y="0"/>
                    <a:pt x="5710" y="1913"/>
                    <a:pt x="7006" y="2222"/>
                  </a:cubicBezTo>
                  <a:lnTo>
                    <a:pt x="7006" y="3580"/>
                  </a:lnTo>
                  <a:cubicBezTo>
                    <a:pt x="6296" y="3642"/>
                    <a:pt x="5617" y="3889"/>
                    <a:pt x="5031" y="4352"/>
                  </a:cubicBezTo>
                  <a:lnTo>
                    <a:pt x="5031" y="3024"/>
                  </a:lnTo>
                  <a:cubicBezTo>
                    <a:pt x="5031" y="2839"/>
                    <a:pt x="4907" y="2716"/>
                    <a:pt x="4753" y="2716"/>
                  </a:cubicBezTo>
                  <a:lnTo>
                    <a:pt x="2253" y="2716"/>
                  </a:lnTo>
                  <a:cubicBezTo>
                    <a:pt x="2100" y="2132"/>
                    <a:pt x="1628" y="1861"/>
                    <a:pt x="1155" y="1861"/>
                  </a:cubicBezTo>
                  <a:cubicBezTo>
                    <a:pt x="578" y="1861"/>
                    <a:pt x="0" y="2264"/>
                    <a:pt x="0" y="2994"/>
                  </a:cubicBezTo>
                  <a:cubicBezTo>
                    <a:pt x="0" y="3743"/>
                    <a:pt x="583" y="4154"/>
                    <a:pt x="1162" y="4154"/>
                  </a:cubicBezTo>
                  <a:cubicBezTo>
                    <a:pt x="1633" y="4154"/>
                    <a:pt x="2101" y="3883"/>
                    <a:pt x="2253" y="3302"/>
                  </a:cubicBezTo>
                  <a:lnTo>
                    <a:pt x="4475" y="3302"/>
                  </a:lnTo>
                  <a:lnTo>
                    <a:pt x="4475" y="4876"/>
                  </a:lnTo>
                  <a:cubicBezTo>
                    <a:pt x="4166" y="5247"/>
                    <a:pt x="3920" y="5679"/>
                    <a:pt x="3765" y="6142"/>
                  </a:cubicBezTo>
                  <a:lnTo>
                    <a:pt x="2562" y="6142"/>
                  </a:lnTo>
                  <a:cubicBezTo>
                    <a:pt x="2099" y="6142"/>
                    <a:pt x="1728" y="6512"/>
                    <a:pt x="1728" y="6975"/>
                  </a:cubicBezTo>
                  <a:lnTo>
                    <a:pt x="1728" y="12252"/>
                  </a:lnTo>
                  <a:lnTo>
                    <a:pt x="1142" y="12252"/>
                  </a:lnTo>
                  <a:cubicBezTo>
                    <a:pt x="988" y="12252"/>
                    <a:pt x="864" y="12376"/>
                    <a:pt x="864" y="12561"/>
                  </a:cubicBezTo>
                  <a:lnTo>
                    <a:pt x="864" y="13394"/>
                  </a:lnTo>
                  <a:cubicBezTo>
                    <a:pt x="864" y="14011"/>
                    <a:pt x="1358" y="14536"/>
                    <a:pt x="2006" y="14567"/>
                  </a:cubicBezTo>
                  <a:lnTo>
                    <a:pt x="6018" y="14567"/>
                  </a:lnTo>
                  <a:cubicBezTo>
                    <a:pt x="6172" y="14536"/>
                    <a:pt x="6296" y="14412"/>
                    <a:pt x="6296" y="14258"/>
                  </a:cubicBezTo>
                  <a:cubicBezTo>
                    <a:pt x="6296" y="14104"/>
                    <a:pt x="6172" y="13980"/>
                    <a:pt x="6018" y="13980"/>
                  </a:cubicBezTo>
                  <a:lnTo>
                    <a:pt x="2006" y="13980"/>
                  </a:lnTo>
                  <a:cubicBezTo>
                    <a:pt x="1697" y="13980"/>
                    <a:pt x="1451" y="13734"/>
                    <a:pt x="1451" y="13425"/>
                  </a:cubicBezTo>
                  <a:lnTo>
                    <a:pt x="1451" y="12839"/>
                  </a:lnTo>
                  <a:lnTo>
                    <a:pt x="13116" y="12839"/>
                  </a:lnTo>
                  <a:lnTo>
                    <a:pt x="13116" y="13394"/>
                  </a:lnTo>
                  <a:cubicBezTo>
                    <a:pt x="13146" y="13687"/>
                    <a:pt x="12897" y="13952"/>
                    <a:pt x="12608" y="13952"/>
                  </a:cubicBezTo>
                  <a:cubicBezTo>
                    <a:pt x="12592" y="13952"/>
                    <a:pt x="12577" y="13951"/>
                    <a:pt x="12561" y="13950"/>
                  </a:cubicBezTo>
                  <a:lnTo>
                    <a:pt x="8580" y="13950"/>
                  </a:lnTo>
                  <a:cubicBezTo>
                    <a:pt x="8395" y="13950"/>
                    <a:pt x="8271" y="14104"/>
                    <a:pt x="8271" y="14258"/>
                  </a:cubicBezTo>
                  <a:cubicBezTo>
                    <a:pt x="8271" y="14412"/>
                    <a:pt x="8395" y="14536"/>
                    <a:pt x="8580" y="14536"/>
                  </a:cubicBezTo>
                  <a:lnTo>
                    <a:pt x="12561" y="14536"/>
                  </a:lnTo>
                  <a:cubicBezTo>
                    <a:pt x="13209" y="14505"/>
                    <a:pt x="13703" y="14011"/>
                    <a:pt x="13703" y="13363"/>
                  </a:cubicBezTo>
                  <a:lnTo>
                    <a:pt x="13703" y="12530"/>
                  </a:lnTo>
                  <a:cubicBezTo>
                    <a:pt x="13703" y="12376"/>
                    <a:pt x="13579" y="12252"/>
                    <a:pt x="13425" y="12252"/>
                  </a:cubicBezTo>
                  <a:lnTo>
                    <a:pt x="12839" y="12252"/>
                  </a:lnTo>
                  <a:lnTo>
                    <a:pt x="12839" y="6975"/>
                  </a:lnTo>
                  <a:cubicBezTo>
                    <a:pt x="12839" y="6512"/>
                    <a:pt x="12468" y="6142"/>
                    <a:pt x="12005" y="6142"/>
                  </a:cubicBezTo>
                  <a:lnTo>
                    <a:pt x="10802" y="6142"/>
                  </a:lnTo>
                  <a:cubicBezTo>
                    <a:pt x="10647" y="5679"/>
                    <a:pt x="10431" y="5277"/>
                    <a:pt x="10123" y="4907"/>
                  </a:cubicBezTo>
                  <a:lnTo>
                    <a:pt x="10123" y="3302"/>
                  </a:lnTo>
                  <a:lnTo>
                    <a:pt x="12314" y="3302"/>
                  </a:lnTo>
                  <a:cubicBezTo>
                    <a:pt x="12461" y="3837"/>
                    <a:pt x="12939" y="4140"/>
                    <a:pt x="13425" y="4140"/>
                  </a:cubicBezTo>
                  <a:cubicBezTo>
                    <a:pt x="13752" y="4140"/>
                    <a:pt x="14084" y="4002"/>
                    <a:pt x="14320" y="3703"/>
                  </a:cubicBezTo>
                  <a:cubicBezTo>
                    <a:pt x="14876" y="2963"/>
                    <a:pt x="14351" y="1883"/>
                    <a:pt x="13425" y="1883"/>
                  </a:cubicBezTo>
                  <a:cubicBezTo>
                    <a:pt x="12900" y="1883"/>
                    <a:pt x="12437" y="2222"/>
                    <a:pt x="12314" y="2716"/>
                  </a:cubicBezTo>
                  <a:lnTo>
                    <a:pt x="9845" y="2716"/>
                  </a:lnTo>
                  <a:cubicBezTo>
                    <a:pt x="9691" y="2716"/>
                    <a:pt x="9567" y="2839"/>
                    <a:pt x="9567" y="3024"/>
                  </a:cubicBezTo>
                  <a:lnTo>
                    <a:pt x="9567" y="4352"/>
                  </a:lnTo>
                  <a:cubicBezTo>
                    <a:pt x="8981" y="3919"/>
                    <a:pt x="8302" y="3642"/>
                    <a:pt x="7561" y="3580"/>
                  </a:cubicBezTo>
                  <a:lnTo>
                    <a:pt x="7561" y="2222"/>
                  </a:lnTo>
                  <a:cubicBezTo>
                    <a:pt x="8857" y="1913"/>
                    <a:pt x="8611" y="0"/>
                    <a:pt x="728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799" name="Google Shape;13799;p26"/>
            <p:cNvSpPr/>
            <p:nvPr/>
          </p:nvSpPr>
          <p:spPr>
            <a:xfrm>
              <a:off x="6415375" y="2274300"/>
              <a:ext cx="16050" cy="13875"/>
            </a:xfrm>
            <a:custGeom>
              <a:avLst/>
              <a:gdLst/>
              <a:ahLst/>
              <a:cxnLst/>
              <a:rect l="l" t="t" r="r" b="b"/>
              <a:pathLst>
                <a:path w="642" h="555" extrusionOk="0">
                  <a:moveTo>
                    <a:pt x="330" y="0"/>
                  </a:moveTo>
                  <a:cubicBezTo>
                    <a:pt x="106" y="0"/>
                    <a:pt x="0" y="289"/>
                    <a:pt x="147" y="465"/>
                  </a:cubicBezTo>
                  <a:cubicBezTo>
                    <a:pt x="209" y="527"/>
                    <a:pt x="285" y="554"/>
                    <a:pt x="358" y="554"/>
                  </a:cubicBezTo>
                  <a:cubicBezTo>
                    <a:pt x="504" y="554"/>
                    <a:pt x="641" y="445"/>
                    <a:pt x="641" y="280"/>
                  </a:cubicBezTo>
                  <a:cubicBezTo>
                    <a:pt x="641" y="126"/>
                    <a:pt x="518" y="2"/>
                    <a:pt x="363" y="2"/>
                  </a:cubicBezTo>
                  <a:cubicBezTo>
                    <a:pt x="352" y="1"/>
                    <a:pt x="341" y="0"/>
                    <a:pt x="3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800" name="Google Shape;13800;p26"/>
          <p:cNvGrpSpPr/>
          <p:nvPr/>
        </p:nvGrpSpPr>
        <p:grpSpPr>
          <a:xfrm>
            <a:off x="3276651" y="4606542"/>
            <a:ext cx="484567" cy="484533"/>
            <a:chOff x="5497050" y="1924850"/>
            <a:chExt cx="363425" cy="363400"/>
          </a:xfrm>
        </p:grpSpPr>
        <p:sp>
          <p:nvSpPr>
            <p:cNvPr id="13801" name="Google Shape;13801;p26"/>
            <p:cNvSpPr/>
            <p:nvPr/>
          </p:nvSpPr>
          <p:spPr>
            <a:xfrm>
              <a:off x="5605075" y="2009700"/>
              <a:ext cx="17000" cy="14600"/>
            </a:xfrm>
            <a:custGeom>
              <a:avLst/>
              <a:gdLst/>
              <a:ahLst/>
              <a:cxnLst/>
              <a:rect l="l" t="t" r="r" b="b"/>
              <a:pathLst>
                <a:path w="680" h="584" extrusionOk="0">
                  <a:moveTo>
                    <a:pt x="401" y="1"/>
                  </a:moveTo>
                  <a:cubicBezTo>
                    <a:pt x="124" y="1"/>
                    <a:pt x="0" y="309"/>
                    <a:pt x="185" y="495"/>
                  </a:cubicBezTo>
                  <a:cubicBezTo>
                    <a:pt x="247" y="556"/>
                    <a:pt x="323" y="584"/>
                    <a:pt x="396" y="584"/>
                  </a:cubicBezTo>
                  <a:cubicBezTo>
                    <a:pt x="542" y="584"/>
                    <a:pt x="679" y="474"/>
                    <a:pt x="679" y="309"/>
                  </a:cubicBezTo>
                  <a:cubicBezTo>
                    <a:pt x="679" y="124"/>
                    <a:pt x="556" y="1"/>
                    <a:pt x="4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02" name="Google Shape;13802;p26"/>
            <p:cNvSpPr/>
            <p:nvPr/>
          </p:nvSpPr>
          <p:spPr>
            <a:xfrm>
              <a:off x="5605075" y="2052925"/>
              <a:ext cx="17000" cy="14050"/>
            </a:xfrm>
            <a:custGeom>
              <a:avLst/>
              <a:gdLst/>
              <a:ahLst/>
              <a:cxnLst/>
              <a:rect l="l" t="t" r="r" b="b"/>
              <a:pathLst>
                <a:path w="680" h="562" extrusionOk="0">
                  <a:moveTo>
                    <a:pt x="401" y="0"/>
                  </a:moveTo>
                  <a:cubicBezTo>
                    <a:pt x="155" y="0"/>
                    <a:pt x="0" y="309"/>
                    <a:pt x="185" y="494"/>
                  </a:cubicBezTo>
                  <a:cubicBezTo>
                    <a:pt x="242" y="541"/>
                    <a:pt x="309" y="562"/>
                    <a:pt x="376" y="562"/>
                  </a:cubicBezTo>
                  <a:cubicBezTo>
                    <a:pt x="529" y="562"/>
                    <a:pt x="679" y="450"/>
                    <a:pt x="679" y="278"/>
                  </a:cubicBezTo>
                  <a:cubicBezTo>
                    <a:pt x="679" y="124"/>
                    <a:pt x="556" y="0"/>
                    <a:pt x="40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03" name="Google Shape;13803;p26"/>
            <p:cNvSpPr/>
            <p:nvPr/>
          </p:nvSpPr>
          <p:spPr>
            <a:xfrm>
              <a:off x="5605075" y="2095350"/>
              <a:ext cx="17000" cy="14075"/>
            </a:xfrm>
            <a:custGeom>
              <a:avLst/>
              <a:gdLst/>
              <a:ahLst/>
              <a:cxnLst/>
              <a:rect l="l" t="t" r="r" b="b"/>
              <a:pathLst>
                <a:path w="680" h="563" extrusionOk="0">
                  <a:moveTo>
                    <a:pt x="401" y="0"/>
                  </a:moveTo>
                  <a:cubicBezTo>
                    <a:pt x="124" y="0"/>
                    <a:pt x="0" y="309"/>
                    <a:pt x="185" y="494"/>
                  </a:cubicBezTo>
                  <a:cubicBezTo>
                    <a:pt x="242" y="541"/>
                    <a:pt x="309" y="562"/>
                    <a:pt x="376" y="562"/>
                  </a:cubicBezTo>
                  <a:cubicBezTo>
                    <a:pt x="529" y="562"/>
                    <a:pt x="679" y="450"/>
                    <a:pt x="679" y="278"/>
                  </a:cubicBezTo>
                  <a:cubicBezTo>
                    <a:pt x="679" y="124"/>
                    <a:pt x="556" y="0"/>
                    <a:pt x="40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04" name="Google Shape;13804;p26"/>
            <p:cNvSpPr/>
            <p:nvPr/>
          </p:nvSpPr>
          <p:spPr>
            <a:xfrm>
              <a:off x="5605075" y="2137775"/>
              <a:ext cx="17000" cy="14075"/>
            </a:xfrm>
            <a:custGeom>
              <a:avLst/>
              <a:gdLst/>
              <a:ahLst/>
              <a:cxnLst/>
              <a:rect l="l" t="t" r="r" b="b"/>
              <a:pathLst>
                <a:path w="680" h="563" extrusionOk="0">
                  <a:moveTo>
                    <a:pt x="401" y="1"/>
                  </a:moveTo>
                  <a:cubicBezTo>
                    <a:pt x="155" y="1"/>
                    <a:pt x="0" y="309"/>
                    <a:pt x="185" y="495"/>
                  </a:cubicBezTo>
                  <a:cubicBezTo>
                    <a:pt x="242" y="541"/>
                    <a:pt x="309" y="563"/>
                    <a:pt x="376" y="563"/>
                  </a:cubicBezTo>
                  <a:cubicBezTo>
                    <a:pt x="529" y="563"/>
                    <a:pt x="679" y="451"/>
                    <a:pt x="679" y="279"/>
                  </a:cubicBezTo>
                  <a:cubicBezTo>
                    <a:pt x="679" y="124"/>
                    <a:pt x="556" y="1"/>
                    <a:pt x="4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05" name="Google Shape;13805;p26"/>
            <p:cNvSpPr/>
            <p:nvPr/>
          </p:nvSpPr>
          <p:spPr>
            <a:xfrm>
              <a:off x="5497050" y="1924850"/>
              <a:ext cx="363425" cy="363400"/>
            </a:xfrm>
            <a:custGeom>
              <a:avLst/>
              <a:gdLst/>
              <a:ahLst/>
              <a:cxnLst/>
              <a:rect l="l" t="t" r="r" b="b"/>
              <a:pathLst>
                <a:path w="14537" h="14536" extrusionOk="0">
                  <a:moveTo>
                    <a:pt x="8426" y="556"/>
                  </a:moveTo>
                  <a:cubicBezTo>
                    <a:pt x="8580" y="556"/>
                    <a:pt x="8704" y="710"/>
                    <a:pt x="8704" y="864"/>
                  </a:cubicBezTo>
                  <a:lnTo>
                    <a:pt x="8704" y="1420"/>
                  </a:lnTo>
                  <a:cubicBezTo>
                    <a:pt x="8704" y="1574"/>
                    <a:pt x="8580" y="1697"/>
                    <a:pt x="8426" y="1697"/>
                  </a:cubicBezTo>
                  <a:lnTo>
                    <a:pt x="6142" y="1697"/>
                  </a:lnTo>
                  <a:cubicBezTo>
                    <a:pt x="5988" y="1697"/>
                    <a:pt x="5864" y="1574"/>
                    <a:pt x="5864" y="1420"/>
                  </a:cubicBezTo>
                  <a:lnTo>
                    <a:pt x="5864" y="864"/>
                  </a:lnTo>
                  <a:cubicBezTo>
                    <a:pt x="5864" y="710"/>
                    <a:pt x="5988" y="556"/>
                    <a:pt x="6142" y="556"/>
                  </a:cubicBezTo>
                  <a:close/>
                  <a:moveTo>
                    <a:pt x="2716" y="3117"/>
                  </a:moveTo>
                  <a:lnTo>
                    <a:pt x="2716" y="10215"/>
                  </a:lnTo>
                  <a:lnTo>
                    <a:pt x="556" y="10215"/>
                  </a:lnTo>
                  <a:lnTo>
                    <a:pt x="556" y="3395"/>
                  </a:lnTo>
                  <a:cubicBezTo>
                    <a:pt x="556" y="3240"/>
                    <a:pt x="679" y="3117"/>
                    <a:pt x="865" y="3117"/>
                  </a:cubicBezTo>
                  <a:close/>
                  <a:moveTo>
                    <a:pt x="13672" y="3117"/>
                  </a:moveTo>
                  <a:cubicBezTo>
                    <a:pt x="13827" y="3117"/>
                    <a:pt x="13981" y="3240"/>
                    <a:pt x="13981" y="3395"/>
                  </a:cubicBezTo>
                  <a:lnTo>
                    <a:pt x="13981" y="10215"/>
                  </a:lnTo>
                  <a:lnTo>
                    <a:pt x="11821" y="10215"/>
                  </a:lnTo>
                  <a:lnTo>
                    <a:pt x="11821" y="3117"/>
                  </a:lnTo>
                  <a:close/>
                  <a:moveTo>
                    <a:pt x="10956" y="1420"/>
                  </a:moveTo>
                  <a:cubicBezTo>
                    <a:pt x="11111" y="1420"/>
                    <a:pt x="11234" y="1543"/>
                    <a:pt x="11234" y="1697"/>
                  </a:cubicBezTo>
                  <a:lnTo>
                    <a:pt x="11234" y="10215"/>
                  </a:lnTo>
                  <a:lnTo>
                    <a:pt x="8518" y="10215"/>
                  </a:lnTo>
                  <a:cubicBezTo>
                    <a:pt x="8158" y="10245"/>
                    <a:pt x="8178" y="10803"/>
                    <a:pt x="8550" y="10803"/>
                  </a:cubicBezTo>
                  <a:cubicBezTo>
                    <a:pt x="8560" y="10803"/>
                    <a:pt x="8570" y="10802"/>
                    <a:pt x="8580" y="10802"/>
                  </a:cubicBezTo>
                  <a:lnTo>
                    <a:pt x="13981" y="10802"/>
                  </a:lnTo>
                  <a:lnTo>
                    <a:pt x="13981" y="11820"/>
                  </a:lnTo>
                  <a:cubicBezTo>
                    <a:pt x="13981" y="11974"/>
                    <a:pt x="13827" y="12098"/>
                    <a:pt x="13672" y="12098"/>
                  </a:cubicBezTo>
                  <a:lnTo>
                    <a:pt x="865" y="12098"/>
                  </a:lnTo>
                  <a:cubicBezTo>
                    <a:pt x="679" y="12098"/>
                    <a:pt x="556" y="11974"/>
                    <a:pt x="556" y="11820"/>
                  </a:cubicBezTo>
                  <a:lnTo>
                    <a:pt x="556" y="10802"/>
                  </a:lnTo>
                  <a:lnTo>
                    <a:pt x="5988" y="10802"/>
                  </a:lnTo>
                  <a:cubicBezTo>
                    <a:pt x="6358" y="10802"/>
                    <a:pt x="6358" y="10246"/>
                    <a:pt x="5988" y="10246"/>
                  </a:cubicBezTo>
                  <a:lnTo>
                    <a:pt x="3272" y="10246"/>
                  </a:lnTo>
                  <a:lnTo>
                    <a:pt x="3272" y="1697"/>
                  </a:lnTo>
                  <a:cubicBezTo>
                    <a:pt x="3272" y="1543"/>
                    <a:pt x="3426" y="1420"/>
                    <a:pt x="3581" y="1420"/>
                  </a:cubicBezTo>
                  <a:lnTo>
                    <a:pt x="5278" y="1420"/>
                  </a:lnTo>
                  <a:cubicBezTo>
                    <a:pt x="5278" y="1883"/>
                    <a:pt x="5648" y="2284"/>
                    <a:pt x="6111" y="2284"/>
                  </a:cubicBezTo>
                  <a:lnTo>
                    <a:pt x="8395" y="2284"/>
                  </a:lnTo>
                  <a:cubicBezTo>
                    <a:pt x="8858" y="2284"/>
                    <a:pt x="9259" y="1883"/>
                    <a:pt x="9259" y="1420"/>
                  </a:cubicBezTo>
                  <a:close/>
                  <a:moveTo>
                    <a:pt x="8704" y="12653"/>
                  </a:moveTo>
                  <a:lnTo>
                    <a:pt x="8673" y="13980"/>
                  </a:lnTo>
                  <a:lnTo>
                    <a:pt x="5864" y="13980"/>
                  </a:lnTo>
                  <a:lnTo>
                    <a:pt x="5864" y="12653"/>
                  </a:lnTo>
                  <a:close/>
                  <a:moveTo>
                    <a:pt x="6142" y="0"/>
                  </a:moveTo>
                  <a:cubicBezTo>
                    <a:pt x="5648" y="0"/>
                    <a:pt x="5278" y="370"/>
                    <a:pt x="5278" y="864"/>
                  </a:cubicBezTo>
                  <a:lnTo>
                    <a:pt x="3581" y="864"/>
                  </a:lnTo>
                  <a:cubicBezTo>
                    <a:pt x="3118" y="864"/>
                    <a:pt x="2716" y="1234"/>
                    <a:pt x="2716" y="1697"/>
                  </a:cubicBezTo>
                  <a:lnTo>
                    <a:pt x="2716" y="2562"/>
                  </a:lnTo>
                  <a:lnTo>
                    <a:pt x="865" y="2562"/>
                  </a:lnTo>
                  <a:cubicBezTo>
                    <a:pt x="371" y="2562"/>
                    <a:pt x="1" y="2932"/>
                    <a:pt x="1" y="3395"/>
                  </a:cubicBezTo>
                  <a:lnTo>
                    <a:pt x="1" y="11820"/>
                  </a:lnTo>
                  <a:cubicBezTo>
                    <a:pt x="1" y="12283"/>
                    <a:pt x="371" y="12653"/>
                    <a:pt x="865" y="12653"/>
                  </a:cubicBezTo>
                  <a:lnTo>
                    <a:pt x="5278" y="12653"/>
                  </a:lnTo>
                  <a:lnTo>
                    <a:pt x="5278" y="13980"/>
                  </a:lnTo>
                  <a:lnTo>
                    <a:pt x="3858" y="13980"/>
                  </a:lnTo>
                  <a:cubicBezTo>
                    <a:pt x="3704" y="13980"/>
                    <a:pt x="3581" y="14104"/>
                    <a:pt x="3581" y="14258"/>
                  </a:cubicBezTo>
                  <a:cubicBezTo>
                    <a:pt x="3581" y="14412"/>
                    <a:pt x="3704" y="14536"/>
                    <a:pt x="3858" y="14536"/>
                  </a:cubicBezTo>
                  <a:lnTo>
                    <a:pt x="10679" y="14536"/>
                  </a:lnTo>
                  <a:cubicBezTo>
                    <a:pt x="10833" y="14536"/>
                    <a:pt x="10956" y="14412"/>
                    <a:pt x="10956" y="14258"/>
                  </a:cubicBezTo>
                  <a:cubicBezTo>
                    <a:pt x="10956" y="14117"/>
                    <a:pt x="10854" y="13976"/>
                    <a:pt x="10718" y="13976"/>
                  </a:cubicBezTo>
                  <a:cubicBezTo>
                    <a:pt x="10705" y="13976"/>
                    <a:pt x="10692" y="13978"/>
                    <a:pt x="10679" y="13980"/>
                  </a:cubicBezTo>
                  <a:lnTo>
                    <a:pt x="9259" y="13980"/>
                  </a:lnTo>
                  <a:lnTo>
                    <a:pt x="9259" y="12653"/>
                  </a:lnTo>
                  <a:lnTo>
                    <a:pt x="13672" y="12653"/>
                  </a:lnTo>
                  <a:cubicBezTo>
                    <a:pt x="14135" y="12653"/>
                    <a:pt x="14536" y="12283"/>
                    <a:pt x="14536" y="11820"/>
                  </a:cubicBezTo>
                  <a:lnTo>
                    <a:pt x="14536" y="3395"/>
                  </a:lnTo>
                  <a:cubicBezTo>
                    <a:pt x="14536" y="2932"/>
                    <a:pt x="14135" y="2562"/>
                    <a:pt x="13672" y="2562"/>
                  </a:cubicBezTo>
                  <a:lnTo>
                    <a:pt x="11821" y="2562"/>
                  </a:lnTo>
                  <a:lnTo>
                    <a:pt x="11821" y="1697"/>
                  </a:lnTo>
                  <a:cubicBezTo>
                    <a:pt x="11821" y="1234"/>
                    <a:pt x="11419" y="864"/>
                    <a:pt x="10956" y="864"/>
                  </a:cubicBezTo>
                  <a:lnTo>
                    <a:pt x="9259" y="864"/>
                  </a:lnTo>
                  <a:cubicBezTo>
                    <a:pt x="9259" y="370"/>
                    <a:pt x="8889" y="0"/>
                    <a:pt x="839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06" name="Google Shape;13806;p26"/>
            <p:cNvSpPr/>
            <p:nvPr/>
          </p:nvSpPr>
          <p:spPr>
            <a:xfrm>
              <a:off x="5646975" y="2009675"/>
              <a:ext cx="106000" cy="14750"/>
            </a:xfrm>
            <a:custGeom>
              <a:avLst/>
              <a:gdLst/>
              <a:ahLst/>
              <a:cxnLst/>
              <a:rect l="l" t="t" r="r" b="b"/>
              <a:pathLst>
                <a:path w="4240" h="590" extrusionOk="0">
                  <a:moveTo>
                    <a:pt x="393" y="1"/>
                  </a:moveTo>
                  <a:cubicBezTo>
                    <a:pt x="1" y="1"/>
                    <a:pt x="1" y="589"/>
                    <a:pt x="393" y="589"/>
                  </a:cubicBezTo>
                  <a:cubicBezTo>
                    <a:pt x="403" y="589"/>
                    <a:pt x="413" y="589"/>
                    <a:pt x="423" y="588"/>
                  </a:cubicBezTo>
                  <a:lnTo>
                    <a:pt x="3818" y="588"/>
                  </a:lnTo>
                  <a:cubicBezTo>
                    <a:pt x="3828" y="589"/>
                    <a:pt x="3837" y="589"/>
                    <a:pt x="3847" y="589"/>
                  </a:cubicBezTo>
                  <a:cubicBezTo>
                    <a:pt x="4240" y="589"/>
                    <a:pt x="4240" y="1"/>
                    <a:pt x="3847" y="1"/>
                  </a:cubicBezTo>
                  <a:cubicBezTo>
                    <a:pt x="3837" y="1"/>
                    <a:pt x="3828" y="1"/>
                    <a:pt x="3818" y="2"/>
                  </a:cubicBezTo>
                  <a:lnTo>
                    <a:pt x="423" y="2"/>
                  </a:lnTo>
                  <a:cubicBezTo>
                    <a:pt x="413" y="1"/>
                    <a:pt x="403" y="1"/>
                    <a:pt x="39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07" name="Google Shape;13807;p26"/>
            <p:cNvSpPr/>
            <p:nvPr/>
          </p:nvSpPr>
          <p:spPr>
            <a:xfrm>
              <a:off x="5646975" y="2052800"/>
              <a:ext cx="106000" cy="14050"/>
            </a:xfrm>
            <a:custGeom>
              <a:avLst/>
              <a:gdLst/>
              <a:ahLst/>
              <a:cxnLst/>
              <a:rect l="l" t="t" r="r" b="b"/>
              <a:pathLst>
                <a:path w="4240" h="562" extrusionOk="0">
                  <a:moveTo>
                    <a:pt x="367" y="1"/>
                  </a:moveTo>
                  <a:cubicBezTo>
                    <a:pt x="1" y="1"/>
                    <a:pt x="10" y="562"/>
                    <a:pt x="393" y="562"/>
                  </a:cubicBezTo>
                  <a:cubicBezTo>
                    <a:pt x="403" y="562"/>
                    <a:pt x="413" y="561"/>
                    <a:pt x="423" y="561"/>
                  </a:cubicBezTo>
                  <a:lnTo>
                    <a:pt x="3818" y="561"/>
                  </a:lnTo>
                  <a:cubicBezTo>
                    <a:pt x="3828" y="561"/>
                    <a:pt x="3837" y="562"/>
                    <a:pt x="3847" y="562"/>
                  </a:cubicBezTo>
                  <a:cubicBezTo>
                    <a:pt x="4231" y="562"/>
                    <a:pt x="4240" y="1"/>
                    <a:pt x="3874" y="1"/>
                  </a:cubicBezTo>
                  <a:cubicBezTo>
                    <a:pt x="3856" y="1"/>
                    <a:pt x="3837" y="2"/>
                    <a:pt x="3818" y="5"/>
                  </a:cubicBezTo>
                  <a:lnTo>
                    <a:pt x="423" y="5"/>
                  </a:lnTo>
                  <a:cubicBezTo>
                    <a:pt x="403" y="2"/>
                    <a:pt x="384" y="1"/>
                    <a:pt x="3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08" name="Google Shape;13808;p26"/>
            <p:cNvSpPr/>
            <p:nvPr/>
          </p:nvSpPr>
          <p:spPr>
            <a:xfrm>
              <a:off x="5647175" y="2095250"/>
              <a:ext cx="105600" cy="14100"/>
            </a:xfrm>
            <a:custGeom>
              <a:avLst/>
              <a:gdLst/>
              <a:ahLst/>
              <a:cxnLst/>
              <a:rect l="l" t="t" r="r" b="b"/>
              <a:pathLst>
                <a:path w="4224" h="564" extrusionOk="0">
                  <a:moveTo>
                    <a:pt x="361" y="0"/>
                  </a:moveTo>
                  <a:cubicBezTo>
                    <a:pt x="1" y="0"/>
                    <a:pt x="1" y="564"/>
                    <a:pt x="361" y="564"/>
                  </a:cubicBezTo>
                  <a:cubicBezTo>
                    <a:pt x="378" y="564"/>
                    <a:pt x="396" y="563"/>
                    <a:pt x="415" y="560"/>
                  </a:cubicBezTo>
                  <a:lnTo>
                    <a:pt x="3810" y="560"/>
                  </a:lnTo>
                  <a:cubicBezTo>
                    <a:pt x="3828" y="563"/>
                    <a:pt x="3846" y="564"/>
                    <a:pt x="3864" y="564"/>
                  </a:cubicBezTo>
                  <a:cubicBezTo>
                    <a:pt x="4224" y="564"/>
                    <a:pt x="4224" y="0"/>
                    <a:pt x="3864" y="0"/>
                  </a:cubicBezTo>
                  <a:cubicBezTo>
                    <a:pt x="3846" y="0"/>
                    <a:pt x="3828" y="2"/>
                    <a:pt x="3810" y="4"/>
                  </a:cubicBezTo>
                  <a:lnTo>
                    <a:pt x="415" y="4"/>
                  </a:lnTo>
                  <a:cubicBezTo>
                    <a:pt x="396" y="2"/>
                    <a:pt x="378" y="0"/>
                    <a:pt x="36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09" name="Google Shape;13809;p26"/>
            <p:cNvSpPr/>
            <p:nvPr/>
          </p:nvSpPr>
          <p:spPr>
            <a:xfrm>
              <a:off x="5647175" y="2137675"/>
              <a:ext cx="102975" cy="14125"/>
            </a:xfrm>
            <a:custGeom>
              <a:avLst/>
              <a:gdLst/>
              <a:ahLst/>
              <a:cxnLst/>
              <a:rect l="l" t="t" r="r" b="b"/>
              <a:pathLst>
                <a:path w="4119" h="565" extrusionOk="0">
                  <a:moveTo>
                    <a:pt x="361" y="1"/>
                  </a:moveTo>
                  <a:cubicBezTo>
                    <a:pt x="1" y="1"/>
                    <a:pt x="1" y="564"/>
                    <a:pt x="361" y="564"/>
                  </a:cubicBezTo>
                  <a:cubicBezTo>
                    <a:pt x="378" y="564"/>
                    <a:pt x="396" y="563"/>
                    <a:pt x="415" y="560"/>
                  </a:cubicBezTo>
                  <a:lnTo>
                    <a:pt x="3810" y="560"/>
                  </a:lnTo>
                  <a:cubicBezTo>
                    <a:pt x="3964" y="560"/>
                    <a:pt x="4087" y="437"/>
                    <a:pt x="4118" y="283"/>
                  </a:cubicBezTo>
                  <a:cubicBezTo>
                    <a:pt x="4118" y="128"/>
                    <a:pt x="3964" y="5"/>
                    <a:pt x="3810" y="5"/>
                  </a:cubicBezTo>
                  <a:lnTo>
                    <a:pt x="415" y="5"/>
                  </a:lnTo>
                  <a:cubicBezTo>
                    <a:pt x="396" y="2"/>
                    <a:pt x="378" y="1"/>
                    <a:pt x="36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10" name="Google Shape;13810;p26"/>
            <p:cNvSpPr/>
            <p:nvPr/>
          </p:nvSpPr>
          <p:spPr>
            <a:xfrm>
              <a:off x="5669100" y="2180225"/>
              <a:ext cx="17550" cy="14250"/>
            </a:xfrm>
            <a:custGeom>
              <a:avLst/>
              <a:gdLst/>
              <a:ahLst/>
              <a:cxnLst/>
              <a:rect l="l" t="t" r="r" b="b"/>
              <a:pathLst>
                <a:path w="702" h="570" extrusionOk="0">
                  <a:moveTo>
                    <a:pt x="371" y="0"/>
                  </a:moveTo>
                  <a:cubicBezTo>
                    <a:pt x="124" y="31"/>
                    <a:pt x="1" y="340"/>
                    <a:pt x="217" y="494"/>
                  </a:cubicBezTo>
                  <a:cubicBezTo>
                    <a:pt x="269" y="547"/>
                    <a:pt x="332" y="569"/>
                    <a:pt x="393" y="569"/>
                  </a:cubicBezTo>
                  <a:cubicBezTo>
                    <a:pt x="550" y="569"/>
                    <a:pt x="702" y="424"/>
                    <a:pt x="680" y="247"/>
                  </a:cubicBezTo>
                  <a:cubicBezTo>
                    <a:pt x="649" y="93"/>
                    <a:pt x="525" y="0"/>
                    <a:pt x="37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811" name="Google Shape;13811;p26"/>
          <p:cNvGrpSpPr/>
          <p:nvPr/>
        </p:nvGrpSpPr>
        <p:grpSpPr>
          <a:xfrm>
            <a:off x="2259618" y="4606642"/>
            <a:ext cx="539500" cy="484333"/>
            <a:chOff x="4736000" y="1924850"/>
            <a:chExt cx="404625" cy="363250"/>
          </a:xfrm>
        </p:grpSpPr>
        <p:sp>
          <p:nvSpPr>
            <p:cNvPr id="13812" name="Google Shape;13812;p26"/>
            <p:cNvSpPr/>
            <p:nvPr/>
          </p:nvSpPr>
          <p:spPr>
            <a:xfrm>
              <a:off x="4852050" y="1967200"/>
              <a:ext cx="216050" cy="185275"/>
            </a:xfrm>
            <a:custGeom>
              <a:avLst/>
              <a:gdLst/>
              <a:ahLst/>
              <a:cxnLst/>
              <a:rect l="l" t="t" r="r" b="b"/>
              <a:pathLst>
                <a:path w="8642" h="7411" extrusionOk="0">
                  <a:moveTo>
                    <a:pt x="4956" y="566"/>
                  </a:moveTo>
                  <a:cubicBezTo>
                    <a:pt x="6521" y="566"/>
                    <a:pt x="7890" y="1773"/>
                    <a:pt x="8055" y="3398"/>
                  </a:cubicBezTo>
                  <a:lnTo>
                    <a:pt x="8055" y="3429"/>
                  </a:lnTo>
                  <a:lnTo>
                    <a:pt x="6635" y="3429"/>
                  </a:lnTo>
                  <a:cubicBezTo>
                    <a:pt x="6327" y="3429"/>
                    <a:pt x="6080" y="3182"/>
                    <a:pt x="6080" y="2843"/>
                  </a:cubicBezTo>
                  <a:cubicBezTo>
                    <a:pt x="6049" y="2225"/>
                    <a:pt x="5555" y="1732"/>
                    <a:pt x="4938" y="1732"/>
                  </a:cubicBezTo>
                  <a:cubicBezTo>
                    <a:pt x="4629" y="1732"/>
                    <a:pt x="4382" y="1454"/>
                    <a:pt x="4382" y="1145"/>
                  </a:cubicBezTo>
                  <a:lnTo>
                    <a:pt x="4382" y="621"/>
                  </a:lnTo>
                  <a:cubicBezTo>
                    <a:pt x="4575" y="584"/>
                    <a:pt x="4767" y="566"/>
                    <a:pt x="4956" y="566"/>
                  </a:cubicBezTo>
                  <a:close/>
                  <a:moveTo>
                    <a:pt x="4105" y="3985"/>
                  </a:moveTo>
                  <a:cubicBezTo>
                    <a:pt x="4784" y="4046"/>
                    <a:pt x="4784" y="5065"/>
                    <a:pt x="4105" y="5126"/>
                  </a:cubicBezTo>
                  <a:cubicBezTo>
                    <a:pt x="3518" y="5126"/>
                    <a:pt x="3024" y="5559"/>
                    <a:pt x="2963" y="6114"/>
                  </a:cubicBezTo>
                  <a:cubicBezTo>
                    <a:pt x="2315" y="5589"/>
                    <a:pt x="1913" y="4818"/>
                    <a:pt x="1821" y="3985"/>
                  </a:cubicBezTo>
                  <a:close/>
                  <a:moveTo>
                    <a:pt x="3796" y="806"/>
                  </a:moveTo>
                  <a:lnTo>
                    <a:pt x="3796" y="1145"/>
                  </a:lnTo>
                  <a:cubicBezTo>
                    <a:pt x="3796" y="1763"/>
                    <a:pt x="4321" y="2287"/>
                    <a:pt x="4938" y="2287"/>
                  </a:cubicBezTo>
                  <a:cubicBezTo>
                    <a:pt x="5247" y="2287"/>
                    <a:pt x="5493" y="2534"/>
                    <a:pt x="5493" y="2843"/>
                  </a:cubicBezTo>
                  <a:cubicBezTo>
                    <a:pt x="5524" y="3460"/>
                    <a:pt x="6018" y="3985"/>
                    <a:pt x="6635" y="3985"/>
                  </a:cubicBezTo>
                  <a:lnTo>
                    <a:pt x="8055" y="3985"/>
                  </a:lnTo>
                  <a:cubicBezTo>
                    <a:pt x="7901" y="5589"/>
                    <a:pt x="6543" y="6824"/>
                    <a:pt x="4938" y="6824"/>
                  </a:cubicBezTo>
                  <a:cubicBezTo>
                    <a:pt x="4444" y="6824"/>
                    <a:pt x="3950" y="6700"/>
                    <a:pt x="3518" y="6484"/>
                  </a:cubicBezTo>
                  <a:lnTo>
                    <a:pt x="3518" y="6268"/>
                  </a:lnTo>
                  <a:cubicBezTo>
                    <a:pt x="3518" y="5929"/>
                    <a:pt x="3765" y="5682"/>
                    <a:pt x="4105" y="5682"/>
                  </a:cubicBezTo>
                  <a:cubicBezTo>
                    <a:pt x="5524" y="5589"/>
                    <a:pt x="5524" y="3491"/>
                    <a:pt x="4105" y="3429"/>
                  </a:cubicBezTo>
                  <a:lnTo>
                    <a:pt x="1821" y="3429"/>
                  </a:lnTo>
                  <a:cubicBezTo>
                    <a:pt x="1944" y="2225"/>
                    <a:pt x="2716" y="1207"/>
                    <a:pt x="3796" y="806"/>
                  </a:cubicBezTo>
                  <a:close/>
                  <a:moveTo>
                    <a:pt x="4911" y="0"/>
                  </a:moveTo>
                  <a:cubicBezTo>
                    <a:pt x="4001" y="0"/>
                    <a:pt x="3073" y="336"/>
                    <a:pt x="2315" y="1084"/>
                  </a:cubicBezTo>
                  <a:cubicBezTo>
                    <a:pt x="0" y="3429"/>
                    <a:pt x="1636" y="7379"/>
                    <a:pt x="4938" y="7410"/>
                  </a:cubicBezTo>
                  <a:cubicBezTo>
                    <a:pt x="6975" y="7379"/>
                    <a:pt x="8610" y="5744"/>
                    <a:pt x="8641" y="3707"/>
                  </a:cubicBezTo>
                  <a:cubicBezTo>
                    <a:pt x="8641" y="1472"/>
                    <a:pt x="6817" y="0"/>
                    <a:pt x="491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13" name="Google Shape;13813;p26"/>
            <p:cNvSpPr/>
            <p:nvPr/>
          </p:nvSpPr>
          <p:spPr>
            <a:xfrm>
              <a:off x="5062675" y="2134700"/>
              <a:ext cx="16225" cy="14575"/>
            </a:xfrm>
            <a:custGeom>
              <a:avLst/>
              <a:gdLst/>
              <a:ahLst/>
              <a:cxnLst/>
              <a:rect l="l" t="t" r="r" b="b"/>
              <a:pathLst>
                <a:path w="649" h="583" extrusionOk="0">
                  <a:moveTo>
                    <a:pt x="371" y="0"/>
                  </a:moveTo>
                  <a:cubicBezTo>
                    <a:pt x="124" y="0"/>
                    <a:pt x="0" y="309"/>
                    <a:pt x="155" y="494"/>
                  </a:cubicBezTo>
                  <a:cubicBezTo>
                    <a:pt x="215" y="555"/>
                    <a:pt x="289" y="582"/>
                    <a:pt x="361" y="582"/>
                  </a:cubicBezTo>
                  <a:cubicBezTo>
                    <a:pt x="508" y="582"/>
                    <a:pt x="648" y="465"/>
                    <a:pt x="648" y="278"/>
                  </a:cubicBezTo>
                  <a:cubicBezTo>
                    <a:pt x="648" y="124"/>
                    <a:pt x="525" y="0"/>
                    <a:pt x="37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14" name="Google Shape;13814;p26"/>
            <p:cNvSpPr/>
            <p:nvPr/>
          </p:nvSpPr>
          <p:spPr>
            <a:xfrm>
              <a:off x="4736000" y="1924850"/>
              <a:ext cx="404625" cy="363250"/>
            </a:xfrm>
            <a:custGeom>
              <a:avLst/>
              <a:gdLst/>
              <a:ahLst/>
              <a:cxnLst/>
              <a:rect l="l" t="t" r="r" b="b"/>
              <a:pathLst>
                <a:path w="16185" h="14530" extrusionOk="0">
                  <a:moveTo>
                    <a:pt x="5383" y="8796"/>
                  </a:moveTo>
                  <a:cubicBezTo>
                    <a:pt x="5630" y="9073"/>
                    <a:pt x="5876" y="9351"/>
                    <a:pt x="6185" y="9598"/>
                  </a:cubicBezTo>
                  <a:lnTo>
                    <a:pt x="5383" y="10400"/>
                  </a:lnTo>
                  <a:cubicBezTo>
                    <a:pt x="5074" y="10154"/>
                    <a:pt x="4827" y="9876"/>
                    <a:pt x="4580" y="9598"/>
                  </a:cubicBezTo>
                  <a:lnTo>
                    <a:pt x="5383" y="8796"/>
                  </a:lnTo>
                  <a:close/>
                  <a:moveTo>
                    <a:pt x="4179" y="9999"/>
                  </a:moveTo>
                  <a:cubicBezTo>
                    <a:pt x="4426" y="10277"/>
                    <a:pt x="4704" y="10555"/>
                    <a:pt x="4981" y="10802"/>
                  </a:cubicBezTo>
                  <a:lnTo>
                    <a:pt x="1988" y="13795"/>
                  </a:lnTo>
                  <a:cubicBezTo>
                    <a:pt x="1856" y="13927"/>
                    <a:pt x="1709" y="13983"/>
                    <a:pt x="1570" y="13983"/>
                  </a:cubicBezTo>
                  <a:cubicBezTo>
                    <a:pt x="1126" y="13983"/>
                    <a:pt x="755" y="13416"/>
                    <a:pt x="1155" y="12993"/>
                  </a:cubicBezTo>
                  <a:lnTo>
                    <a:pt x="4179" y="9999"/>
                  </a:lnTo>
                  <a:close/>
                  <a:moveTo>
                    <a:pt x="9580" y="0"/>
                  </a:moveTo>
                  <a:cubicBezTo>
                    <a:pt x="5321" y="31"/>
                    <a:pt x="2759" y="4722"/>
                    <a:pt x="5074" y="8333"/>
                  </a:cubicBezTo>
                  <a:lnTo>
                    <a:pt x="784" y="12592"/>
                  </a:lnTo>
                  <a:cubicBezTo>
                    <a:pt x="0" y="13423"/>
                    <a:pt x="735" y="14529"/>
                    <a:pt x="1607" y="14529"/>
                  </a:cubicBezTo>
                  <a:cubicBezTo>
                    <a:pt x="1868" y="14529"/>
                    <a:pt x="2141" y="14431"/>
                    <a:pt x="2389" y="14196"/>
                  </a:cubicBezTo>
                  <a:lnTo>
                    <a:pt x="6648" y="9938"/>
                  </a:lnTo>
                  <a:cubicBezTo>
                    <a:pt x="7545" y="10505"/>
                    <a:pt x="8564" y="10791"/>
                    <a:pt x="9584" y="10791"/>
                  </a:cubicBezTo>
                  <a:cubicBezTo>
                    <a:pt x="10671" y="10791"/>
                    <a:pt x="11758" y="10467"/>
                    <a:pt x="12697" y="9814"/>
                  </a:cubicBezTo>
                  <a:cubicBezTo>
                    <a:pt x="12820" y="9721"/>
                    <a:pt x="12820" y="9536"/>
                    <a:pt x="12759" y="9413"/>
                  </a:cubicBezTo>
                  <a:cubicBezTo>
                    <a:pt x="12703" y="9338"/>
                    <a:pt x="12613" y="9297"/>
                    <a:pt x="12523" y="9297"/>
                  </a:cubicBezTo>
                  <a:cubicBezTo>
                    <a:pt x="12464" y="9297"/>
                    <a:pt x="12406" y="9315"/>
                    <a:pt x="12357" y="9351"/>
                  </a:cubicBezTo>
                  <a:cubicBezTo>
                    <a:pt x="11512" y="9959"/>
                    <a:pt x="10530" y="10256"/>
                    <a:pt x="9553" y="10256"/>
                  </a:cubicBezTo>
                  <a:cubicBezTo>
                    <a:pt x="8249" y="10256"/>
                    <a:pt x="6953" y="9727"/>
                    <a:pt x="6000" y="8703"/>
                  </a:cubicBezTo>
                  <a:cubicBezTo>
                    <a:pt x="4364" y="6913"/>
                    <a:pt x="4303" y="4166"/>
                    <a:pt x="5876" y="2315"/>
                  </a:cubicBezTo>
                  <a:cubicBezTo>
                    <a:pt x="6829" y="1176"/>
                    <a:pt x="8199" y="579"/>
                    <a:pt x="9583" y="579"/>
                  </a:cubicBezTo>
                  <a:cubicBezTo>
                    <a:pt x="10488" y="579"/>
                    <a:pt x="11398" y="834"/>
                    <a:pt x="12203" y="1358"/>
                  </a:cubicBezTo>
                  <a:cubicBezTo>
                    <a:pt x="14240" y="2685"/>
                    <a:pt x="14981" y="5339"/>
                    <a:pt x="13901" y="7530"/>
                  </a:cubicBezTo>
                  <a:cubicBezTo>
                    <a:pt x="13839" y="7654"/>
                    <a:pt x="13901" y="7839"/>
                    <a:pt x="14055" y="7901"/>
                  </a:cubicBezTo>
                  <a:cubicBezTo>
                    <a:pt x="14094" y="7930"/>
                    <a:pt x="14140" y="7944"/>
                    <a:pt x="14187" y="7944"/>
                  </a:cubicBezTo>
                  <a:cubicBezTo>
                    <a:pt x="14284" y="7944"/>
                    <a:pt x="14383" y="7882"/>
                    <a:pt x="14425" y="7777"/>
                  </a:cubicBezTo>
                  <a:cubicBezTo>
                    <a:pt x="16184" y="4197"/>
                    <a:pt x="13561" y="0"/>
                    <a:pt x="958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815" name="Google Shape;13815;p26"/>
          <p:cNvGrpSpPr/>
          <p:nvPr/>
        </p:nvGrpSpPr>
        <p:grpSpPr>
          <a:xfrm>
            <a:off x="1465667" y="4606193"/>
            <a:ext cx="360100" cy="485233"/>
            <a:chOff x="4043450" y="3602175"/>
            <a:chExt cx="270075" cy="363925"/>
          </a:xfrm>
        </p:grpSpPr>
        <p:sp>
          <p:nvSpPr>
            <p:cNvPr id="13816" name="Google Shape;13816;p26"/>
            <p:cNvSpPr/>
            <p:nvPr/>
          </p:nvSpPr>
          <p:spPr>
            <a:xfrm>
              <a:off x="4078950" y="3646150"/>
              <a:ext cx="25475" cy="21100"/>
            </a:xfrm>
            <a:custGeom>
              <a:avLst/>
              <a:gdLst/>
              <a:ahLst/>
              <a:cxnLst/>
              <a:rect l="l" t="t" r="r" b="b"/>
              <a:pathLst>
                <a:path w="1019" h="844" extrusionOk="0">
                  <a:moveTo>
                    <a:pt x="587" y="1"/>
                  </a:moveTo>
                  <a:cubicBezTo>
                    <a:pt x="186" y="1"/>
                    <a:pt x="0" y="464"/>
                    <a:pt x="278" y="711"/>
                  </a:cubicBezTo>
                  <a:cubicBezTo>
                    <a:pt x="370" y="802"/>
                    <a:pt x="481" y="843"/>
                    <a:pt x="589" y="843"/>
                  </a:cubicBezTo>
                  <a:cubicBezTo>
                    <a:pt x="810" y="843"/>
                    <a:pt x="1019" y="671"/>
                    <a:pt x="1019" y="402"/>
                  </a:cubicBezTo>
                  <a:cubicBezTo>
                    <a:pt x="1019" y="186"/>
                    <a:pt x="803" y="1"/>
                    <a:pt x="5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17" name="Google Shape;13817;p26"/>
            <p:cNvSpPr/>
            <p:nvPr/>
          </p:nvSpPr>
          <p:spPr>
            <a:xfrm>
              <a:off x="4083575" y="3692450"/>
              <a:ext cx="17000" cy="14075"/>
            </a:xfrm>
            <a:custGeom>
              <a:avLst/>
              <a:gdLst/>
              <a:ahLst/>
              <a:cxnLst/>
              <a:rect l="l" t="t" r="r" b="b"/>
              <a:pathLst>
                <a:path w="680" h="563" extrusionOk="0">
                  <a:moveTo>
                    <a:pt x="402" y="0"/>
                  </a:moveTo>
                  <a:cubicBezTo>
                    <a:pt x="155" y="0"/>
                    <a:pt x="1" y="309"/>
                    <a:pt x="186" y="494"/>
                  </a:cubicBezTo>
                  <a:cubicBezTo>
                    <a:pt x="242" y="541"/>
                    <a:pt x="309" y="562"/>
                    <a:pt x="376" y="562"/>
                  </a:cubicBezTo>
                  <a:cubicBezTo>
                    <a:pt x="530" y="562"/>
                    <a:pt x="680" y="450"/>
                    <a:pt x="680" y="278"/>
                  </a:cubicBezTo>
                  <a:cubicBezTo>
                    <a:pt x="680" y="124"/>
                    <a:pt x="556" y="0"/>
                    <a:pt x="40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18" name="Google Shape;13818;p26"/>
            <p:cNvSpPr/>
            <p:nvPr/>
          </p:nvSpPr>
          <p:spPr>
            <a:xfrm>
              <a:off x="4086675" y="3734100"/>
              <a:ext cx="184425" cy="184425"/>
            </a:xfrm>
            <a:custGeom>
              <a:avLst/>
              <a:gdLst/>
              <a:ahLst/>
              <a:cxnLst/>
              <a:rect l="l" t="t" r="r" b="b"/>
              <a:pathLst>
                <a:path w="7377" h="7377" extrusionOk="0">
                  <a:moveTo>
                    <a:pt x="6790" y="2285"/>
                  </a:moveTo>
                  <a:lnTo>
                    <a:pt x="6790" y="3427"/>
                  </a:lnTo>
                  <a:lnTo>
                    <a:pt x="556" y="3427"/>
                  </a:lnTo>
                  <a:lnTo>
                    <a:pt x="556" y="2285"/>
                  </a:lnTo>
                  <a:close/>
                  <a:moveTo>
                    <a:pt x="2531" y="5710"/>
                  </a:moveTo>
                  <a:lnTo>
                    <a:pt x="2531" y="6821"/>
                  </a:lnTo>
                  <a:lnTo>
                    <a:pt x="556" y="6821"/>
                  </a:lnTo>
                  <a:lnTo>
                    <a:pt x="556" y="5710"/>
                  </a:lnTo>
                  <a:close/>
                  <a:moveTo>
                    <a:pt x="6790" y="5710"/>
                  </a:moveTo>
                  <a:lnTo>
                    <a:pt x="6790" y="6821"/>
                  </a:lnTo>
                  <a:lnTo>
                    <a:pt x="4814" y="6821"/>
                  </a:lnTo>
                  <a:lnTo>
                    <a:pt x="4814" y="5710"/>
                  </a:lnTo>
                  <a:close/>
                  <a:moveTo>
                    <a:pt x="1975" y="1"/>
                  </a:moveTo>
                  <a:cubicBezTo>
                    <a:pt x="1821" y="1"/>
                    <a:pt x="1697" y="124"/>
                    <a:pt x="1697" y="279"/>
                  </a:cubicBezTo>
                  <a:cubicBezTo>
                    <a:pt x="1697" y="433"/>
                    <a:pt x="1821" y="556"/>
                    <a:pt x="1975" y="556"/>
                  </a:cubicBezTo>
                  <a:lnTo>
                    <a:pt x="3395" y="556"/>
                  </a:lnTo>
                  <a:lnTo>
                    <a:pt x="3395" y="1698"/>
                  </a:lnTo>
                  <a:lnTo>
                    <a:pt x="278" y="1698"/>
                  </a:lnTo>
                  <a:cubicBezTo>
                    <a:pt x="123" y="1698"/>
                    <a:pt x="0" y="1822"/>
                    <a:pt x="0" y="1976"/>
                  </a:cubicBezTo>
                  <a:lnTo>
                    <a:pt x="0" y="3704"/>
                  </a:lnTo>
                  <a:cubicBezTo>
                    <a:pt x="0" y="3859"/>
                    <a:pt x="123" y="3982"/>
                    <a:pt x="278" y="3982"/>
                  </a:cubicBezTo>
                  <a:lnTo>
                    <a:pt x="833" y="3982"/>
                  </a:lnTo>
                  <a:lnTo>
                    <a:pt x="833" y="5124"/>
                  </a:lnTo>
                  <a:lnTo>
                    <a:pt x="278" y="5124"/>
                  </a:lnTo>
                  <a:cubicBezTo>
                    <a:pt x="123" y="5124"/>
                    <a:pt x="0" y="5247"/>
                    <a:pt x="0" y="5402"/>
                  </a:cubicBezTo>
                  <a:lnTo>
                    <a:pt x="0" y="7099"/>
                  </a:lnTo>
                  <a:cubicBezTo>
                    <a:pt x="0" y="7253"/>
                    <a:pt x="123" y="7377"/>
                    <a:pt x="278" y="7377"/>
                  </a:cubicBezTo>
                  <a:lnTo>
                    <a:pt x="2839" y="7377"/>
                  </a:lnTo>
                  <a:cubicBezTo>
                    <a:pt x="2994" y="7377"/>
                    <a:pt x="3117" y="7253"/>
                    <a:pt x="3117" y="7099"/>
                  </a:cubicBezTo>
                  <a:lnTo>
                    <a:pt x="3117" y="5402"/>
                  </a:lnTo>
                  <a:cubicBezTo>
                    <a:pt x="3117" y="5247"/>
                    <a:pt x="2994" y="5124"/>
                    <a:pt x="2839" y="5124"/>
                  </a:cubicBezTo>
                  <a:lnTo>
                    <a:pt x="1420" y="5124"/>
                  </a:lnTo>
                  <a:lnTo>
                    <a:pt x="1420" y="3982"/>
                  </a:lnTo>
                  <a:lnTo>
                    <a:pt x="5956" y="3982"/>
                  </a:lnTo>
                  <a:lnTo>
                    <a:pt x="5956" y="5124"/>
                  </a:lnTo>
                  <a:lnTo>
                    <a:pt x="4537" y="5124"/>
                  </a:lnTo>
                  <a:cubicBezTo>
                    <a:pt x="4382" y="5124"/>
                    <a:pt x="4259" y="5247"/>
                    <a:pt x="4259" y="5402"/>
                  </a:cubicBezTo>
                  <a:lnTo>
                    <a:pt x="4259" y="7099"/>
                  </a:lnTo>
                  <a:cubicBezTo>
                    <a:pt x="4259" y="7253"/>
                    <a:pt x="4382" y="7377"/>
                    <a:pt x="4537" y="7377"/>
                  </a:cubicBezTo>
                  <a:lnTo>
                    <a:pt x="7098" y="7377"/>
                  </a:lnTo>
                  <a:cubicBezTo>
                    <a:pt x="7253" y="7377"/>
                    <a:pt x="7376" y="7253"/>
                    <a:pt x="7376" y="7099"/>
                  </a:cubicBezTo>
                  <a:lnTo>
                    <a:pt x="7376" y="5402"/>
                  </a:lnTo>
                  <a:cubicBezTo>
                    <a:pt x="7376" y="5247"/>
                    <a:pt x="7253" y="5124"/>
                    <a:pt x="7098" y="5124"/>
                  </a:cubicBezTo>
                  <a:lnTo>
                    <a:pt x="6512" y="5124"/>
                  </a:lnTo>
                  <a:lnTo>
                    <a:pt x="6512" y="3982"/>
                  </a:lnTo>
                  <a:lnTo>
                    <a:pt x="7098" y="3982"/>
                  </a:lnTo>
                  <a:cubicBezTo>
                    <a:pt x="7253" y="3982"/>
                    <a:pt x="7376" y="3859"/>
                    <a:pt x="7376" y="3704"/>
                  </a:cubicBezTo>
                  <a:lnTo>
                    <a:pt x="7376" y="1976"/>
                  </a:lnTo>
                  <a:cubicBezTo>
                    <a:pt x="7376" y="1822"/>
                    <a:pt x="7253" y="1698"/>
                    <a:pt x="7098" y="1698"/>
                  </a:cubicBezTo>
                  <a:lnTo>
                    <a:pt x="3950" y="1698"/>
                  </a:lnTo>
                  <a:lnTo>
                    <a:pt x="3950" y="556"/>
                  </a:lnTo>
                  <a:lnTo>
                    <a:pt x="5370" y="556"/>
                  </a:lnTo>
                  <a:cubicBezTo>
                    <a:pt x="5524" y="556"/>
                    <a:pt x="5679" y="433"/>
                    <a:pt x="5679" y="279"/>
                  </a:cubicBezTo>
                  <a:cubicBezTo>
                    <a:pt x="5679" y="124"/>
                    <a:pt x="5524" y="1"/>
                    <a:pt x="537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19" name="Google Shape;13819;p26"/>
            <p:cNvSpPr/>
            <p:nvPr/>
          </p:nvSpPr>
          <p:spPr>
            <a:xfrm>
              <a:off x="4125475" y="3691650"/>
              <a:ext cx="85175" cy="14725"/>
            </a:xfrm>
            <a:custGeom>
              <a:avLst/>
              <a:gdLst/>
              <a:ahLst/>
              <a:cxnLst/>
              <a:rect l="l" t="t" r="r" b="b"/>
              <a:pathLst>
                <a:path w="3407" h="589" extrusionOk="0">
                  <a:moveTo>
                    <a:pt x="394" y="0"/>
                  </a:moveTo>
                  <a:cubicBezTo>
                    <a:pt x="1" y="0"/>
                    <a:pt x="1" y="589"/>
                    <a:pt x="394" y="589"/>
                  </a:cubicBezTo>
                  <a:cubicBezTo>
                    <a:pt x="403" y="589"/>
                    <a:pt x="413" y="589"/>
                    <a:pt x="423" y="588"/>
                  </a:cubicBezTo>
                  <a:lnTo>
                    <a:pt x="2985" y="588"/>
                  </a:lnTo>
                  <a:cubicBezTo>
                    <a:pt x="2995" y="589"/>
                    <a:pt x="3005" y="589"/>
                    <a:pt x="3014" y="589"/>
                  </a:cubicBezTo>
                  <a:cubicBezTo>
                    <a:pt x="3407" y="589"/>
                    <a:pt x="3407" y="0"/>
                    <a:pt x="3014" y="0"/>
                  </a:cubicBezTo>
                  <a:cubicBezTo>
                    <a:pt x="3005" y="0"/>
                    <a:pt x="2995" y="1"/>
                    <a:pt x="2985" y="2"/>
                  </a:cubicBezTo>
                  <a:lnTo>
                    <a:pt x="423" y="2"/>
                  </a:lnTo>
                  <a:cubicBezTo>
                    <a:pt x="413" y="1"/>
                    <a:pt x="403" y="0"/>
                    <a:pt x="39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20" name="Google Shape;13820;p26"/>
            <p:cNvSpPr/>
            <p:nvPr/>
          </p:nvSpPr>
          <p:spPr>
            <a:xfrm>
              <a:off x="4129100" y="3649250"/>
              <a:ext cx="77950" cy="14675"/>
            </a:xfrm>
            <a:custGeom>
              <a:avLst/>
              <a:gdLst/>
              <a:ahLst/>
              <a:cxnLst/>
              <a:rect l="l" t="t" r="r" b="b"/>
              <a:pathLst>
                <a:path w="3118" h="587" extrusionOk="0">
                  <a:moveTo>
                    <a:pt x="278" y="0"/>
                  </a:moveTo>
                  <a:cubicBezTo>
                    <a:pt x="124" y="0"/>
                    <a:pt x="0" y="124"/>
                    <a:pt x="0" y="278"/>
                  </a:cubicBezTo>
                  <a:cubicBezTo>
                    <a:pt x="0" y="432"/>
                    <a:pt x="124" y="587"/>
                    <a:pt x="278" y="587"/>
                  </a:cubicBezTo>
                  <a:lnTo>
                    <a:pt x="2840" y="587"/>
                  </a:lnTo>
                  <a:cubicBezTo>
                    <a:pt x="2994" y="587"/>
                    <a:pt x="3117" y="432"/>
                    <a:pt x="3117" y="278"/>
                  </a:cubicBezTo>
                  <a:cubicBezTo>
                    <a:pt x="3117" y="124"/>
                    <a:pt x="2994" y="0"/>
                    <a:pt x="284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21" name="Google Shape;13821;p26"/>
            <p:cNvSpPr/>
            <p:nvPr/>
          </p:nvSpPr>
          <p:spPr>
            <a:xfrm>
              <a:off x="4171525" y="3951675"/>
              <a:ext cx="17000" cy="14425"/>
            </a:xfrm>
            <a:custGeom>
              <a:avLst/>
              <a:gdLst/>
              <a:ahLst/>
              <a:cxnLst/>
              <a:rect l="l" t="t" r="r" b="b"/>
              <a:pathLst>
                <a:path w="680" h="577" extrusionOk="0">
                  <a:moveTo>
                    <a:pt x="279" y="1"/>
                  </a:moveTo>
                  <a:cubicBezTo>
                    <a:pt x="124" y="1"/>
                    <a:pt x="1" y="124"/>
                    <a:pt x="1" y="279"/>
                  </a:cubicBezTo>
                  <a:cubicBezTo>
                    <a:pt x="1" y="450"/>
                    <a:pt x="149" y="576"/>
                    <a:pt x="302" y="576"/>
                  </a:cubicBezTo>
                  <a:cubicBezTo>
                    <a:pt x="369" y="576"/>
                    <a:pt x="438" y="552"/>
                    <a:pt x="495" y="495"/>
                  </a:cubicBezTo>
                  <a:cubicBezTo>
                    <a:pt x="680" y="310"/>
                    <a:pt x="526" y="1"/>
                    <a:pt x="27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22" name="Google Shape;13822;p26"/>
            <p:cNvSpPr/>
            <p:nvPr/>
          </p:nvSpPr>
          <p:spPr>
            <a:xfrm>
              <a:off x="4043450" y="3602175"/>
              <a:ext cx="270075" cy="363425"/>
            </a:xfrm>
            <a:custGeom>
              <a:avLst/>
              <a:gdLst/>
              <a:ahLst/>
              <a:cxnLst/>
              <a:rect l="l" t="t" r="r" b="b"/>
              <a:pathLst>
                <a:path w="10803" h="14537" extrusionOk="0">
                  <a:moveTo>
                    <a:pt x="8241" y="988"/>
                  </a:moveTo>
                  <a:lnTo>
                    <a:pt x="9846" y="2562"/>
                  </a:lnTo>
                  <a:lnTo>
                    <a:pt x="8241" y="2562"/>
                  </a:lnTo>
                  <a:lnTo>
                    <a:pt x="8241" y="988"/>
                  </a:lnTo>
                  <a:close/>
                  <a:moveTo>
                    <a:pt x="309" y="1"/>
                  </a:moveTo>
                  <a:cubicBezTo>
                    <a:pt x="155" y="1"/>
                    <a:pt x="1" y="155"/>
                    <a:pt x="1" y="309"/>
                  </a:cubicBezTo>
                  <a:lnTo>
                    <a:pt x="1" y="14259"/>
                  </a:lnTo>
                  <a:cubicBezTo>
                    <a:pt x="1" y="14413"/>
                    <a:pt x="155" y="14536"/>
                    <a:pt x="309" y="14536"/>
                  </a:cubicBezTo>
                  <a:lnTo>
                    <a:pt x="4136" y="14536"/>
                  </a:lnTo>
                  <a:cubicBezTo>
                    <a:pt x="4291" y="14536"/>
                    <a:pt x="4414" y="14413"/>
                    <a:pt x="4414" y="14259"/>
                  </a:cubicBezTo>
                  <a:cubicBezTo>
                    <a:pt x="4414" y="14104"/>
                    <a:pt x="4291" y="13981"/>
                    <a:pt x="4136" y="13981"/>
                  </a:cubicBezTo>
                  <a:lnTo>
                    <a:pt x="587" y="13981"/>
                  </a:lnTo>
                  <a:lnTo>
                    <a:pt x="587" y="587"/>
                  </a:lnTo>
                  <a:lnTo>
                    <a:pt x="7685" y="587"/>
                  </a:lnTo>
                  <a:lnTo>
                    <a:pt x="7685" y="2871"/>
                  </a:lnTo>
                  <a:cubicBezTo>
                    <a:pt x="7685" y="3025"/>
                    <a:pt x="7809" y="3148"/>
                    <a:pt x="7963" y="3148"/>
                  </a:cubicBezTo>
                  <a:lnTo>
                    <a:pt x="10247" y="3148"/>
                  </a:lnTo>
                  <a:lnTo>
                    <a:pt x="10247" y="13981"/>
                  </a:lnTo>
                  <a:lnTo>
                    <a:pt x="6698" y="13981"/>
                  </a:lnTo>
                  <a:cubicBezTo>
                    <a:pt x="6543" y="13981"/>
                    <a:pt x="6420" y="14104"/>
                    <a:pt x="6420" y="14259"/>
                  </a:cubicBezTo>
                  <a:cubicBezTo>
                    <a:pt x="6420" y="14413"/>
                    <a:pt x="6543" y="14536"/>
                    <a:pt x="6698" y="14536"/>
                  </a:cubicBezTo>
                  <a:lnTo>
                    <a:pt x="10525" y="14536"/>
                  </a:lnTo>
                  <a:cubicBezTo>
                    <a:pt x="10679" y="14536"/>
                    <a:pt x="10802" y="14413"/>
                    <a:pt x="10802" y="14259"/>
                  </a:cubicBezTo>
                  <a:lnTo>
                    <a:pt x="10802" y="2871"/>
                  </a:lnTo>
                  <a:cubicBezTo>
                    <a:pt x="10802" y="2778"/>
                    <a:pt x="10772" y="2716"/>
                    <a:pt x="10710" y="2655"/>
                  </a:cubicBezTo>
                  <a:lnTo>
                    <a:pt x="8148" y="93"/>
                  </a:lnTo>
                  <a:cubicBezTo>
                    <a:pt x="8117" y="31"/>
                    <a:pt x="8025" y="31"/>
                    <a:pt x="79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823" name="Google Shape;13823;p26"/>
          <p:cNvGrpSpPr/>
          <p:nvPr/>
        </p:nvGrpSpPr>
        <p:grpSpPr>
          <a:xfrm>
            <a:off x="1403451" y="5351634"/>
            <a:ext cx="484533" cy="316233"/>
            <a:chOff x="3997175" y="1988000"/>
            <a:chExt cx="363400" cy="237175"/>
          </a:xfrm>
        </p:grpSpPr>
        <p:sp>
          <p:nvSpPr>
            <p:cNvPr id="13824" name="Google Shape;13824;p26"/>
            <p:cNvSpPr/>
            <p:nvPr/>
          </p:nvSpPr>
          <p:spPr>
            <a:xfrm>
              <a:off x="4254100" y="1988100"/>
              <a:ext cx="17000" cy="14425"/>
            </a:xfrm>
            <a:custGeom>
              <a:avLst/>
              <a:gdLst/>
              <a:ahLst/>
              <a:cxnLst/>
              <a:rect l="l" t="t" r="r" b="b"/>
              <a:pathLst>
                <a:path w="680" h="577" extrusionOk="0">
                  <a:moveTo>
                    <a:pt x="401" y="1"/>
                  </a:moveTo>
                  <a:cubicBezTo>
                    <a:pt x="124" y="1"/>
                    <a:pt x="0" y="309"/>
                    <a:pt x="185" y="494"/>
                  </a:cubicBezTo>
                  <a:cubicBezTo>
                    <a:pt x="242" y="551"/>
                    <a:pt x="311" y="576"/>
                    <a:pt x="378" y="576"/>
                  </a:cubicBezTo>
                  <a:cubicBezTo>
                    <a:pt x="531" y="576"/>
                    <a:pt x="679" y="450"/>
                    <a:pt x="679" y="278"/>
                  </a:cubicBezTo>
                  <a:cubicBezTo>
                    <a:pt x="679" y="124"/>
                    <a:pt x="556" y="1"/>
                    <a:pt x="4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25" name="Google Shape;13825;p26"/>
            <p:cNvSpPr/>
            <p:nvPr/>
          </p:nvSpPr>
          <p:spPr>
            <a:xfrm>
              <a:off x="3997175" y="1988000"/>
              <a:ext cx="363400" cy="237175"/>
            </a:xfrm>
            <a:custGeom>
              <a:avLst/>
              <a:gdLst/>
              <a:ahLst/>
              <a:cxnLst/>
              <a:rect l="l" t="t" r="r" b="b"/>
              <a:pathLst>
                <a:path w="14536" h="9487" extrusionOk="0">
                  <a:moveTo>
                    <a:pt x="6635" y="560"/>
                  </a:moveTo>
                  <a:lnTo>
                    <a:pt x="4475" y="2690"/>
                  </a:lnTo>
                  <a:cubicBezTo>
                    <a:pt x="4444" y="2751"/>
                    <a:pt x="4413" y="2813"/>
                    <a:pt x="4413" y="2906"/>
                  </a:cubicBezTo>
                  <a:cubicBezTo>
                    <a:pt x="4382" y="2967"/>
                    <a:pt x="4413" y="3060"/>
                    <a:pt x="4475" y="3091"/>
                  </a:cubicBezTo>
                  <a:lnTo>
                    <a:pt x="4784" y="3399"/>
                  </a:lnTo>
                  <a:cubicBezTo>
                    <a:pt x="5092" y="3708"/>
                    <a:pt x="5493" y="3862"/>
                    <a:pt x="5895" y="3862"/>
                  </a:cubicBezTo>
                  <a:cubicBezTo>
                    <a:pt x="6296" y="3862"/>
                    <a:pt x="6697" y="3708"/>
                    <a:pt x="7006" y="3399"/>
                  </a:cubicBezTo>
                  <a:lnTo>
                    <a:pt x="7901" y="2504"/>
                  </a:lnTo>
                  <a:cubicBezTo>
                    <a:pt x="8009" y="2396"/>
                    <a:pt x="8155" y="2342"/>
                    <a:pt x="8302" y="2342"/>
                  </a:cubicBezTo>
                  <a:cubicBezTo>
                    <a:pt x="8449" y="2342"/>
                    <a:pt x="8595" y="2396"/>
                    <a:pt x="8703" y="2504"/>
                  </a:cubicBezTo>
                  <a:lnTo>
                    <a:pt x="12314" y="6115"/>
                  </a:lnTo>
                  <a:cubicBezTo>
                    <a:pt x="12530" y="6331"/>
                    <a:pt x="12530" y="6702"/>
                    <a:pt x="12314" y="6918"/>
                  </a:cubicBezTo>
                  <a:lnTo>
                    <a:pt x="12283" y="6949"/>
                  </a:lnTo>
                  <a:cubicBezTo>
                    <a:pt x="12175" y="7057"/>
                    <a:pt x="12028" y="7111"/>
                    <a:pt x="11882" y="7111"/>
                  </a:cubicBezTo>
                  <a:cubicBezTo>
                    <a:pt x="11735" y="7111"/>
                    <a:pt x="11589" y="7057"/>
                    <a:pt x="11481" y="6949"/>
                  </a:cubicBezTo>
                  <a:lnTo>
                    <a:pt x="8765" y="4233"/>
                  </a:lnTo>
                  <a:cubicBezTo>
                    <a:pt x="8727" y="4177"/>
                    <a:pt x="8679" y="4153"/>
                    <a:pt x="8627" y="4153"/>
                  </a:cubicBezTo>
                  <a:cubicBezTo>
                    <a:pt x="8423" y="4153"/>
                    <a:pt x="8173" y="4517"/>
                    <a:pt x="8394" y="4665"/>
                  </a:cubicBezTo>
                  <a:lnTo>
                    <a:pt x="10493" y="6733"/>
                  </a:lnTo>
                  <a:cubicBezTo>
                    <a:pt x="10897" y="7137"/>
                    <a:pt x="10514" y="7706"/>
                    <a:pt x="10062" y="7706"/>
                  </a:cubicBezTo>
                  <a:cubicBezTo>
                    <a:pt x="9928" y="7706"/>
                    <a:pt x="9787" y="7655"/>
                    <a:pt x="9660" y="7535"/>
                  </a:cubicBezTo>
                  <a:lnTo>
                    <a:pt x="7561" y="5436"/>
                  </a:lnTo>
                  <a:cubicBezTo>
                    <a:pt x="7512" y="5405"/>
                    <a:pt x="7461" y="5392"/>
                    <a:pt x="7413" y="5392"/>
                  </a:cubicBezTo>
                  <a:cubicBezTo>
                    <a:pt x="7221" y="5392"/>
                    <a:pt x="7067" y="5609"/>
                    <a:pt x="7191" y="5807"/>
                  </a:cubicBezTo>
                  <a:lnTo>
                    <a:pt x="8672" y="7319"/>
                  </a:lnTo>
                  <a:cubicBezTo>
                    <a:pt x="9100" y="7723"/>
                    <a:pt x="8722" y="8292"/>
                    <a:pt x="8272" y="8292"/>
                  </a:cubicBezTo>
                  <a:cubicBezTo>
                    <a:pt x="8138" y="8292"/>
                    <a:pt x="7997" y="8242"/>
                    <a:pt x="7870" y="8121"/>
                  </a:cubicBezTo>
                  <a:lnTo>
                    <a:pt x="6388" y="6609"/>
                  </a:lnTo>
                  <a:cubicBezTo>
                    <a:pt x="6341" y="6588"/>
                    <a:pt x="6295" y="6579"/>
                    <a:pt x="6252" y="6579"/>
                  </a:cubicBezTo>
                  <a:cubicBezTo>
                    <a:pt x="6038" y="6579"/>
                    <a:pt x="5885" y="6805"/>
                    <a:pt x="5987" y="7010"/>
                  </a:cubicBezTo>
                  <a:lnTo>
                    <a:pt x="6882" y="7905"/>
                  </a:lnTo>
                  <a:cubicBezTo>
                    <a:pt x="7098" y="8121"/>
                    <a:pt x="7098" y="8492"/>
                    <a:pt x="6882" y="8708"/>
                  </a:cubicBezTo>
                  <a:cubicBezTo>
                    <a:pt x="6774" y="8816"/>
                    <a:pt x="6628" y="8870"/>
                    <a:pt x="6481" y="8870"/>
                  </a:cubicBezTo>
                  <a:cubicBezTo>
                    <a:pt x="6334" y="8870"/>
                    <a:pt x="6188" y="8816"/>
                    <a:pt x="6080" y="8708"/>
                  </a:cubicBezTo>
                  <a:lnTo>
                    <a:pt x="5185" y="7813"/>
                  </a:lnTo>
                  <a:cubicBezTo>
                    <a:pt x="4475" y="7103"/>
                    <a:pt x="3889" y="6300"/>
                    <a:pt x="3426" y="5405"/>
                  </a:cubicBezTo>
                  <a:lnTo>
                    <a:pt x="2438" y="3523"/>
                  </a:lnTo>
                  <a:cubicBezTo>
                    <a:pt x="2376" y="3430"/>
                    <a:pt x="2284" y="3369"/>
                    <a:pt x="2191" y="3369"/>
                  </a:cubicBezTo>
                  <a:lnTo>
                    <a:pt x="586" y="3369"/>
                  </a:lnTo>
                  <a:lnTo>
                    <a:pt x="586" y="560"/>
                  </a:lnTo>
                  <a:close/>
                  <a:moveTo>
                    <a:pt x="9436" y="1"/>
                  </a:moveTo>
                  <a:cubicBezTo>
                    <a:pt x="9419" y="1"/>
                    <a:pt x="9401" y="2"/>
                    <a:pt x="9382" y="5"/>
                  </a:cubicBezTo>
                  <a:lnTo>
                    <a:pt x="278" y="5"/>
                  </a:lnTo>
                  <a:cubicBezTo>
                    <a:pt x="124" y="5"/>
                    <a:pt x="0" y="128"/>
                    <a:pt x="0" y="282"/>
                  </a:cubicBezTo>
                  <a:lnTo>
                    <a:pt x="0" y="3677"/>
                  </a:lnTo>
                  <a:cubicBezTo>
                    <a:pt x="0" y="3832"/>
                    <a:pt x="124" y="3955"/>
                    <a:pt x="278" y="3955"/>
                  </a:cubicBezTo>
                  <a:lnTo>
                    <a:pt x="1975" y="3955"/>
                  </a:lnTo>
                  <a:lnTo>
                    <a:pt x="2901" y="5714"/>
                  </a:lnTo>
                  <a:cubicBezTo>
                    <a:pt x="3395" y="6640"/>
                    <a:pt x="4012" y="7473"/>
                    <a:pt x="4753" y="8214"/>
                  </a:cubicBezTo>
                  <a:lnTo>
                    <a:pt x="5679" y="9140"/>
                  </a:lnTo>
                  <a:cubicBezTo>
                    <a:pt x="5905" y="9378"/>
                    <a:pt x="6194" y="9487"/>
                    <a:pt x="6480" y="9487"/>
                  </a:cubicBezTo>
                  <a:cubicBezTo>
                    <a:pt x="6972" y="9487"/>
                    <a:pt x="7455" y="9162"/>
                    <a:pt x="7592" y="8615"/>
                  </a:cubicBezTo>
                  <a:cubicBezTo>
                    <a:pt x="7796" y="8789"/>
                    <a:pt x="8038" y="8868"/>
                    <a:pt x="8277" y="8868"/>
                  </a:cubicBezTo>
                  <a:cubicBezTo>
                    <a:pt x="8761" y="8868"/>
                    <a:pt x="9238" y="8545"/>
                    <a:pt x="9382" y="8029"/>
                  </a:cubicBezTo>
                  <a:cubicBezTo>
                    <a:pt x="9595" y="8191"/>
                    <a:pt x="9841" y="8267"/>
                    <a:pt x="10083" y="8267"/>
                  </a:cubicBezTo>
                  <a:cubicBezTo>
                    <a:pt x="10579" y="8267"/>
                    <a:pt x="11058" y="7950"/>
                    <a:pt x="11203" y="7412"/>
                  </a:cubicBezTo>
                  <a:cubicBezTo>
                    <a:pt x="11434" y="7597"/>
                    <a:pt x="11676" y="7677"/>
                    <a:pt x="11907" y="7677"/>
                  </a:cubicBezTo>
                  <a:cubicBezTo>
                    <a:pt x="12788" y="7677"/>
                    <a:pt x="13498" y="6521"/>
                    <a:pt x="12715" y="5714"/>
                  </a:cubicBezTo>
                  <a:lnTo>
                    <a:pt x="12160" y="5189"/>
                  </a:lnTo>
                  <a:lnTo>
                    <a:pt x="12561" y="3955"/>
                  </a:lnTo>
                  <a:lnTo>
                    <a:pt x="14227" y="3955"/>
                  </a:lnTo>
                  <a:cubicBezTo>
                    <a:pt x="14382" y="3955"/>
                    <a:pt x="14536" y="3832"/>
                    <a:pt x="14536" y="3677"/>
                  </a:cubicBezTo>
                  <a:lnTo>
                    <a:pt x="14536" y="282"/>
                  </a:lnTo>
                  <a:cubicBezTo>
                    <a:pt x="14536" y="128"/>
                    <a:pt x="14382" y="5"/>
                    <a:pt x="14227" y="5"/>
                  </a:cubicBezTo>
                  <a:lnTo>
                    <a:pt x="11913" y="5"/>
                  </a:lnTo>
                  <a:cubicBezTo>
                    <a:pt x="11573" y="36"/>
                    <a:pt x="11573" y="529"/>
                    <a:pt x="11913" y="560"/>
                  </a:cubicBezTo>
                  <a:lnTo>
                    <a:pt x="13950" y="560"/>
                  </a:lnTo>
                  <a:lnTo>
                    <a:pt x="13950" y="3399"/>
                  </a:lnTo>
                  <a:lnTo>
                    <a:pt x="12345" y="3399"/>
                  </a:lnTo>
                  <a:cubicBezTo>
                    <a:pt x="12221" y="3399"/>
                    <a:pt x="12129" y="3492"/>
                    <a:pt x="12098" y="3616"/>
                  </a:cubicBezTo>
                  <a:lnTo>
                    <a:pt x="11697" y="4757"/>
                  </a:lnTo>
                  <a:lnTo>
                    <a:pt x="10030" y="3091"/>
                  </a:lnTo>
                  <a:cubicBezTo>
                    <a:pt x="10586" y="3091"/>
                    <a:pt x="11079" y="2906"/>
                    <a:pt x="11481" y="2504"/>
                  </a:cubicBezTo>
                  <a:cubicBezTo>
                    <a:pt x="11573" y="2412"/>
                    <a:pt x="11573" y="2227"/>
                    <a:pt x="11481" y="2134"/>
                  </a:cubicBezTo>
                  <a:cubicBezTo>
                    <a:pt x="11419" y="2072"/>
                    <a:pt x="11350" y="2042"/>
                    <a:pt x="11280" y="2042"/>
                  </a:cubicBezTo>
                  <a:cubicBezTo>
                    <a:pt x="11211" y="2042"/>
                    <a:pt x="11141" y="2072"/>
                    <a:pt x="11079" y="2134"/>
                  </a:cubicBezTo>
                  <a:cubicBezTo>
                    <a:pt x="10802" y="2412"/>
                    <a:pt x="10439" y="2551"/>
                    <a:pt x="10076" y="2551"/>
                  </a:cubicBezTo>
                  <a:cubicBezTo>
                    <a:pt x="9714" y="2551"/>
                    <a:pt x="9351" y="2412"/>
                    <a:pt x="9073" y="2134"/>
                  </a:cubicBezTo>
                  <a:cubicBezTo>
                    <a:pt x="8857" y="1903"/>
                    <a:pt x="8564" y="1787"/>
                    <a:pt x="8271" y="1787"/>
                  </a:cubicBezTo>
                  <a:cubicBezTo>
                    <a:pt x="7978" y="1787"/>
                    <a:pt x="7685" y="1903"/>
                    <a:pt x="7469" y="2134"/>
                  </a:cubicBezTo>
                  <a:lnTo>
                    <a:pt x="6574" y="3029"/>
                  </a:lnTo>
                  <a:cubicBezTo>
                    <a:pt x="6373" y="3214"/>
                    <a:pt x="6118" y="3307"/>
                    <a:pt x="5864" y="3307"/>
                  </a:cubicBezTo>
                  <a:cubicBezTo>
                    <a:pt x="5609" y="3307"/>
                    <a:pt x="5355" y="3214"/>
                    <a:pt x="5154" y="3029"/>
                  </a:cubicBezTo>
                  <a:lnTo>
                    <a:pt x="5061" y="2937"/>
                  </a:lnTo>
                  <a:lnTo>
                    <a:pt x="7407" y="560"/>
                  </a:lnTo>
                  <a:lnTo>
                    <a:pt x="9382" y="560"/>
                  </a:lnTo>
                  <a:cubicBezTo>
                    <a:pt x="9401" y="563"/>
                    <a:pt x="9419" y="564"/>
                    <a:pt x="9436" y="564"/>
                  </a:cubicBezTo>
                  <a:cubicBezTo>
                    <a:pt x="9796" y="564"/>
                    <a:pt x="9796" y="1"/>
                    <a:pt x="943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826" name="Google Shape;13826;p26"/>
          <p:cNvGrpSpPr/>
          <p:nvPr/>
        </p:nvGrpSpPr>
        <p:grpSpPr>
          <a:xfrm>
            <a:off x="2306633" y="5267467"/>
            <a:ext cx="445467" cy="484567"/>
            <a:chOff x="6994625" y="3052825"/>
            <a:chExt cx="334100" cy="363425"/>
          </a:xfrm>
        </p:grpSpPr>
        <p:sp>
          <p:nvSpPr>
            <p:cNvPr id="13827" name="Google Shape;13827;p26"/>
            <p:cNvSpPr/>
            <p:nvPr/>
          </p:nvSpPr>
          <p:spPr>
            <a:xfrm>
              <a:off x="6994625" y="3052825"/>
              <a:ext cx="334100" cy="363425"/>
            </a:xfrm>
            <a:custGeom>
              <a:avLst/>
              <a:gdLst/>
              <a:ahLst/>
              <a:cxnLst/>
              <a:rect l="l" t="t" r="r" b="b"/>
              <a:pathLst>
                <a:path w="13364" h="14537" extrusionOk="0">
                  <a:moveTo>
                    <a:pt x="10771" y="958"/>
                  </a:moveTo>
                  <a:lnTo>
                    <a:pt x="12345" y="2562"/>
                  </a:lnTo>
                  <a:lnTo>
                    <a:pt x="10771" y="2562"/>
                  </a:lnTo>
                  <a:lnTo>
                    <a:pt x="10771" y="958"/>
                  </a:lnTo>
                  <a:close/>
                  <a:moveTo>
                    <a:pt x="2068" y="4136"/>
                  </a:moveTo>
                  <a:lnTo>
                    <a:pt x="2037" y="4167"/>
                  </a:lnTo>
                  <a:lnTo>
                    <a:pt x="3210" y="4167"/>
                  </a:lnTo>
                  <a:cubicBezTo>
                    <a:pt x="4506" y="4167"/>
                    <a:pt x="5710" y="4815"/>
                    <a:pt x="6451" y="5865"/>
                  </a:cubicBezTo>
                  <a:cubicBezTo>
                    <a:pt x="7160" y="6945"/>
                    <a:pt x="7562" y="8179"/>
                    <a:pt x="7623" y="9476"/>
                  </a:cubicBezTo>
                  <a:cubicBezTo>
                    <a:pt x="7654" y="9599"/>
                    <a:pt x="7592" y="9692"/>
                    <a:pt x="7469" y="9753"/>
                  </a:cubicBezTo>
                  <a:lnTo>
                    <a:pt x="6543" y="10216"/>
                  </a:lnTo>
                  <a:lnTo>
                    <a:pt x="6543" y="9877"/>
                  </a:lnTo>
                  <a:cubicBezTo>
                    <a:pt x="6512" y="8920"/>
                    <a:pt x="6296" y="7994"/>
                    <a:pt x="5895" y="7130"/>
                  </a:cubicBezTo>
                  <a:cubicBezTo>
                    <a:pt x="5309" y="5926"/>
                    <a:pt x="4383" y="5278"/>
                    <a:pt x="3241" y="5278"/>
                  </a:cubicBezTo>
                  <a:lnTo>
                    <a:pt x="2161" y="5278"/>
                  </a:lnTo>
                  <a:lnTo>
                    <a:pt x="1790" y="4569"/>
                  </a:lnTo>
                  <a:cubicBezTo>
                    <a:pt x="1698" y="4383"/>
                    <a:pt x="1852" y="4136"/>
                    <a:pt x="2068" y="4136"/>
                  </a:cubicBezTo>
                  <a:close/>
                  <a:moveTo>
                    <a:pt x="3241" y="5865"/>
                  </a:moveTo>
                  <a:cubicBezTo>
                    <a:pt x="4167" y="5865"/>
                    <a:pt x="4877" y="6389"/>
                    <a:pt x="5370" y="7408"/>
                  </a:cubicBezTo>
                  <a:cubicBezTo>
                    <a:pt x="5741" y="8179"/>
                    <a:pt x="5957" y="9043"/>
                    <a:pt x="5957" y="9877"/>
                  </a:cubicBezTo>
                  <a:lnTo>
                    <a:pt x="5957" y="12099"/>
                  </a:lnTo>
                  <a:lnTo>
                    <a:pt x="1420" y="12099"/>
                  </a:lnTo>
                  <a:cubicBezTo>
                    <a:pt x="1544" y="11327"/>
                    <a:pt x="2068" y="10679"/>
                    <a:pt x="2840" y="10401"/>
                  </a:cubicBezTo>
                  <a:cubicBezTo>
                    <a:pt x="3488" y="10185"/>
                    <a:pt x="3951" y="9568"/>
                    <a:pt x="3951" y="8858"/>
                  </a:cubicBezTo>
                  <a:lnTo>
                    <a:pt x="3951" y="8118"/>
                  </a:lnTo>
                  <a:cubicBezTo>
                    <a:pt x="3951" y="7963"/>
                    <a:pt x="3827" y="7840"/>
                    <a:pt x="3673" y="7840"/>
                  </a:cubicBezTo>
                  <a:cubicBezTo>
                    <a:pt x="3519" y="7840"/>
                    <a:pt x="3395" y="7963"/>
                    <a:pt x="3395" y="8148"/>
                  </a:cubicBezTo>
                  <a:cubicBezTo>
                    <a:pt x="3395" y="8457"/>
                    <a:pt x="3148" y="8704"/>
                    <a:pt x="2840" y="8704"/>
                  </a:cubicBezTo>
                  <a:lnTo>
                    <a:pt x="1976" y="8704"/>
                  </a:lnTo>
                  <a:cubicBezTo>
                    <a:pt x="1883" y="8704"/>
                    <a:pt x="1821" y="8735"/>
                    <a:pt x="1760" y="8797"/>
                  </a:cubicBezTo>
                  <a:cubicBezTo>
                    <a:pt x="1648" y="8908"/>
                    <a:pt x="1506" y="8960"/>
                    <a:pt x="1365" y="8960"/>
                  </a:cubicBezTo>
                  <a:cubicBezTo>
                    <a:pt x="1155" y="8960"/>
                    <a:pt x="944" y="8845"/>
                    <a:pt x="834" y="8642"/>
                  </a:cubicBezTo>
                  <a:lnTo>
                    <a:pt x="587" y="8148"/>
                  </a:lnTo>
                  <a:lnTo>
                    <a:pt x="2130" y="5865"/>
                  </a:lnTo>
                  <a:close/>
                  <a:moveTo>
                    <a:pt x="3982" y="556"/>
                  </a:moveTo>
                  <a:lnTo>
                    <a:pt x="10216" y="587"/>
                  </a:lnTo>
                  <a:lnTo>
                    <a:pt x="10216" y="2871"/>
                  </a:lnTo>
                  <a:cubicBezTo>
                    <a:pt x="10216" y="3025"/>
                    <a:pt x="10339" y="3149"/>
                    <a:pt x="10493" y="3149"/>
                  </a:cubicBezTo>
                  <a:lnTo>
                    <a:pt x="12746" y="3149"/>
                  </a:lnTo>
                  <a:lnTo>
                    <a:pt x="12746" y="13981"/>
                  </a:lnTo>
                  <a:lnTo>
                    <a:pt x="7346" y="13981"/>
                  </a:lnTo>
                  <a:lnTo>
                    <a:pt x="7346" y="12963"/>
                  </a:lnTo>
                  <a:cubicBezTo>
                    <a:pt x="7376" y="12500"/>
                    <a:pt x="7006" y="12099"/>
                    <a:pt x="6543" y="12099"/>
                  </a:cubicBezTo>
                  <a:lnTo>
                    <a:pt x="6543" y="10864"/>
                  </a:lnTo>
                  <a:lnTo>
                    <a:pt x="7747" y="10247"/>
                  </a:lnTo>
                  <a:cubicBezTo>
                    <a:pt x="8055" y="10093"/>
                    <a:pt x="8241" y="9753"/>
                    <a:pt x="8210" y="9414"/>
                  </a:cubicBezTo>
                  <a:cubicBezTo>
                    <a:pt x="8148" y="8056"/>
                    <a:pt x="7685" y="6729"/>
                    <a:pt x="6913" y="5556"/>
                  </a:cubicBezTo>
                  <a:cubicBezTo>
                    <a:pt x="6235" y="4538"/>
                    <a:pt x="5185" y="3859"/>
                    <a:pt x="3982" y="3643"/>
                  </a:cubicBezTo>
                  <a:lnTo>
                    <a:pt x="3982" y="556"/>
                  </a:lnTo>
                  <a:close/>
                  <a:moveTo>
                    <a:pt x="3673" y="1"/>
                  </a:moveTo>
                  <a:cubicBezTo>
                    <a:pt x="3519" y="1"/>
                    <a:pt x="3395" y="124"/>
                    <a:pt x="3395" y="279"/>
                  </a:cubicBezTo>
                  <a:lnTo>
                    <a:pt x="3395" y="3581"/>
                  </a:lnTo>
                  <a:lnTo>
                    <a:pt x="2037" y="3581"/>
                  </a:lnTo>
                  <a:cubicBezTo>
                    <a:pt x="1389" y="3581"/>
                    <a:pt x="988" y="4229"/>
                    <a:pt x="1266" y="4815"/>
                  </a:cubicBezTo>
                  <a:lnTo>
                    <a:pt x="1667" y="5556"/>
                  </a:lnTo>
                  <a:lnTo>
                    <a:pt x="31" y="7963"/>
                  </a:lnTo>
                  <a:cubicBezTo>
                    <a:pt x="0" y="8056"/>
                    <a:pt x="0" y="8148"/>
                    <a:pt x="31" y="8241"/>
                  </a:cubicBezTo>
                  <a:lnTo>
                    <a:pt x="371" y="8858"/>
                  </a:lnTo>
                  <a:cubicBezTo>
                    <a:pt x="564" y="9283"/>
                    <a:pt x="975" y="9515"/>
                    <a:pt x="1392" y="9515"/>
                  </a:cubicBezTo>
                  <a:cubicBezTo>
                    <a:pt x="1641" y="9515"/>
                    <a:pt x="1891" y="9433"/>
                    <a:pt x="2099" y="9260"/>
                  </a:cubicBezTo>
                  <a:lnTo>
                    <a:pt x="2840" y="9260"/>
                  </a:lnTo>
                  <a:cubicBezTo>
                    <a:pt x="3025" y="9260"/>
                    <a:pt x="3210" y="9229"/>
                    <a:pt x="3364" y="9136"/>
                  </a:cubicBezTo>
                  <a:lnTo>
                    <a:pt x="3364" y="9136"/>
                  </a:lnTo>
                  <a:cubicBezTo>
                    <a:pt x="3272" y="9476"/>
                    <a:pt x="3025" y="9753"/>
                    <a:pt x="2685" y="9877"/>
                  </a:cubicBezTo>
                  <a:lnTo>
                    <a:pt x="2655" y="9877"/>
                  </a:lnTo>
                  <a:cubicBezTo>
                    <a:pt x="1667" y="10185"/>
                    <a:pt x="957" y="11049"/>
                    <a:pt x="865" y="12099"/>
                  </a:cubicBezTo>
                  <a:cubicBezTo>
                    <a:pt x="402" y="12099"/>
                    <a:pt x="0" y="12469"/>
                    <a:pt x="0" y="12932"/>
                  </a:cubicBezTo>
                  <a:lnTo>
                    <a:pt x="0" y="14259"/>
                  </a:lnTo>
                  <a:cubicBezTo>
                    <a:pt x="0" y="14413"/>
                    <a:pt x="124" y="14537"/>
                    <a:pt x="309" y="14537"/>
                  </a:cubicBezTo>
                  <a:lnTo>
                    <a:pt x="2408" y="14537"/>
                  </a:lnTo>
                  <a:cubicBezTo>
                    <a:pt x="2562" y="14537"/>
                    <a:pt x="2716" y="14413"/>
                    <a:pt x="2716" y="14259"/>
                  </a:cubicBezTo>
                  <a:cubicBezTo>
                    <a:pt x="2716" y="14074"/>
                    <a:pt x="2562" y="13950"/>
                    <a:pt x="2408" y="13950"/>
                  </a:cubicBezTo>
                  <a:lnTo>
                    <a:pt x="587" y="13950"/>
                  </a:lnTo>
                  <a:lnTo>
                    <a:pt x="587" y="12932"/>
                  </a:lnTo>
                  <a:cubicBezTo>
                    <a:pt x="587" y="12778"/>
                    <a:pt x="710" y="12654"/>
                    <a:pt x="865" y="12654"/>
                  </a:cubicBezTo>
                  <a:lnTo>
                    <a:pt x="6543" y="12654"/>
                  </a:lnTo>
                  <a:cubicBezTo>
                    <a:pt x="6697" y="12654"/>
                    <a:pt x="6821" y="12778"/>
                    <a:pt x="6821" y="12932"/>
                  </a:cubicBezTo>
                  <a:lnTo>
                    <a:pt x="6821" y="13950"/>
                  </a:lnTo>
                  <a:lnTo>
                    <a:pt x="4969" y="13950"/>
                  </a:lnTo>
                  <a:cubicBezTo>
                    <a:pt x="4815" y="13950"/>
                    <a:pt x="4691" y="14074"/>
                    <a:pt x="4691" y="14259"/>
                  </a:cubicBezTo>
                  <a:cubicBezTo>
                    <a:pt x="4691" y="14413"/>
                    <a:pt x="4815" y="14537"/>
                    <a:pt x="4969" y="14537"/>
                  </a:cubicBezTo>
                  <a:lnTo>
                    <a:pt x="13086" y="14537"/>
                  </a:lnTo>
                  <a:cubicBezTo>
                    <a:pt x="13240" y="14537"/>
                    <a:pt x="13364" y="14413"/>
                    <a:pt x="13364" y="14259"/>
                  </a:cubicBezTo>
                  <a:lnTo>
                    <a:pt x="13364" y="2840"/>
                  </a:lnTo>
                  <a:cubicBezTo>
                    <a:pt x="13364" y="2779"/>
                    <a:pt x="13333" y="2686"/>
                    <a:pt x="13271" y="2655"/>
                  </a:cubicBezTo>
                  <a:lnTo>
                    <a:pt x="10709" y="94"/>
                  </a:lnTo>
                  <a:cubicBezTo>
                    <a:pt x="10679" y="32"/>
                    <a:pt x="10586" y="1"/>
                    <a:pt x="1052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28" name="Google Shape;13828;p26"/>
            <p:cNvSpPr/>
            <p:nvPr/>
          </p:nvSpPr>
          <p:spPr>
            <a:xfrm>
              <a:off x="7206800" y="3184775"/>
              <a:ext cx="78725" cy="13900"/>
            </a:xfrm>
            <a:custGeom>
              <a:avLst/>
              <a:gdLst/>
              <a:ahLst/>
              <a:cxnLst/>
              <a:rect l="l" t="t" r="r" b="b"/>
              <a:pathLst>
                <a:path w="3149" h="556" extrusionOk="0">
                  <a:moveTo>
                    <a:pt x="309" y="0"/>
                  </a:moveTo>
                  <a:cubicBezTo>
                    <a:pt x="155" y="0"/>
                    <a:pt x="0" y="124"/>
                    <a:pt x="0" y="278"/>
                  </a:cubicBezTo>
                  <a:cubicBezTo>
                    <a:pt x="0" y="432"/>
                    <a:pt x="155" y="556"/>
                    <a:pt x="309" y="556"/>
                  </a:cubicBezTo>
                  <a:lnTo>
                    <a:pt x="2840" y="556"/>
                  </a:lnTo>
                  <a:cubicBezTo>
                    <a:pt x="2994" y="556"/>
                    <a:pt x="3148" y="432"/>
                    <a:pt x="3148" y="278"/>
                  </a:cubicBezTo>
                  <a:cubicBezTo>
                    <a:pt x="3148" y="124"/>
                    <a:pt x="2994" y="0"/>
                    <a:pt x="284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29" name="Google Shape;13829;p26"/>
            <p:cNvSpPr/>
            <p:nvPr/>
          </p:nvSpPr>
          <p:spPr>
            <a:xfrm>
              <a:off x="7226850" y="3227200"/>
              <a:ext cx="59450" cy="14700"/>
            </a:xfrm>
            <a:custGeom>
              <a:avLst/>
              <a:gdLst/>
              <a:ahLst/>
              <a:cxnLst/>
              <a:rect l="l" t="t" r="r" b="b"/>
              <a:pathLst>
                <a:path w="2378" h="588" extrusionOk="0">
                  <a:moveTo>
                    <a:pt x="340" y="1"/>
                  </a:moveTo>
                  <a:cubicBezTo>
                    <a:pt x="1" y="62"/>
                    <a:pt x="1" y="525"/>
                    <a:pt x="340" y="587"/>
                  </a:cubicBezTo>
                  <a:lnTo>
                    <a:pt x="2038" y="587"/>
                  </a:lnTo>
                  <a:cubicBezTo>
                    <a:pt x="2377" y="525"/>
                    <a:pt x="2377" y="62"/>
                    <a:pt x="203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30" name="Google Shape;13830;p26"/>
            <p:cNvSpPr/>
            <p:nvPr/>
          </p:nvSpPr>
          <p:spPr>
            <a:xfrm>
              <a:off x="7226850" y="3269650"/>
              <a:ext cx="59450" cy="14675"/>
            </a:xfrm>
            <a:custGeom>
              <a:avLst/>
              <a:gdLst/>
              <a:ahLst/>
              <a:cxnLst/>
              <a:rect l="l" t="t" r="r" b="b"/>
              <a:pathLst>
                <a:path w="2378" h="587" extrusionOk="0">
                  <a:moveTo>
                    <a:pt x="340" y="0"/>
                  </a:moveTo>
                  <a:cubicBezTo>
                    <a:pt x="1" y="62"/>
                    <a:pt x="1" y="525"/>
                    <a:pt x="340" y="587"/>
                  </a:cubicBezTo>
                  <a:lnTo>
                    <a:pt x="2038" y="587"/>
                  </a:lnTo>
                  <a:cubicBezTo>
                    <a:pt x="2377" y="525"/>
                    <a:pt x="2377" y="62"/>
                    <a:pt x="203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31" name="Google Shape;13831;p26"/>
            <p:cNvSpPr/>
            <p:nvPr/>
          </p:nvSpPr>
          <p:spPr>
            <a:xfrm>
              <a:off x="7226850" y="3312850"/>
              <a:ext cx="59450" cy="13900"/>
            </a:xfrm>
            <a:custGeom>
              <a:avLst/>
              <a:gdLst/>
              <a:ahLst/>
              <a:cxnLst/>
              <a:rect l="l" t="t" r="r" b="b"/>
              <a:pathLst>
                <a:path w="2378" h="556" extrusionOk="0">
                  <a:moveTo>
                    <a:pt x="340" y="0"/>
                  </a:moveTo>
                  <a:cubicBezTo>
                    <a:pt x="1" y="31"/>
                    <a:pt x="1" y="525"/>
                    <a:pt x="340" y="556"/>
                  </a:cubicBezTo>
                  <a:lnTo>
                    <a:pt x="2038" y="556"/>
                  </a:lnTo>
                  <a:cubicBezTo>
                    <a:pt x="2377" y="525"/>
                    <a:pt x="2377" y="31"/>
                    <a:pt x="203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32" name="Google Shape;13832;p26"/>
            <p:cNvSpPr/>
            <p:nvPr/>
          </p:nvSpPr>
          <p:spPr>
            <a:xfrm>
              <a:off x="7204150" y="3355175"/>
              <a:ext cx="82150" cy="14125"/>
            </a:xfrm>
            <a:custGeom>
              <a:avLst/>
              <a:gdLst/>
              <a:ahLst/>
              <a:cxnLst/>
              <a:rect l="l" t="t" r="r" b="b"/>
              <a:pathLst>
                <a:path w="3286" h="565" extrusionOk="0">
                  <a:moveTo>
                    <a:pt x="361" y="1"/>
                  </a:moveTo>
                  <a:cubicBezTo>
                    <a:pt x="1" y="1"/>
                    <a:pt x="1" y="564"/>
                    <a:pt x="361" y="564"/>
                  </a:cubicBezTo>
                  <a:cubicBezTo>
                    <a:pt x="378" y="564"/>
                    <a:pt x="396" y="563"/>
                    <a:pt x="415" y="560"/>
                  </a:cubicBezTo>
                  <a:lnTo>
                    <a:pt x="2946" y="560"/>
                  </a:lnTo>
                  <a:cubicBezTo>
                    <a:pt x="3285" y="529"/>
                    <a:pt x="3285" y="36"/>
                    <a:pt x="2946" y="5"/>
                  </a:cubicBezTo>
                  <a:lnTo>
                    <a:pt x="415" y="5"/>
                  </a:lnTo>
                  <a:cubicBezTo>
                    <a:pt x="396" y="2"/>
                    <a:pt x="378" y="1"/>
                    <a:pt x="36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33" name="Google Shape;13833;p26"/>
            <p:cNvSpPr/>
            <p:nvPr/>
          </p:nvSpPr>
          <p:spPr>
            <a:xfrm>
              <a:off x="7077350" y="3402300"/>
              <a:ext cx="16050" cy="13875"/>
            </a:xfrm>
            <a:custGeom>
              <a:avLst/>
              <a:gdLst/>
              <a:ahLst/>
              <a:cxnLst/>
              <a:rect l="l" t="t" r="r" b="b"/>
              <a:pathLst>
                <a:path w="642" h="555" extrusionOk="0">
                  <a:moveTo>
                    <a:pt x="330" y="0"/>
                  </a:moveTo>
                  <a:cubicBezTo>
                    <a:pt x="106" y="0"/>
                    <a:pt x="1" y="289"/>
                    <a:pt x="148" y="465"/>
                  </a:cubicBezTo>
                  <a:cubicBezTo>
                    <a:pt x="210" y="527"/>
                    <a:pt x="285" y="554"/>
                    <a:pt x="358" y="554"/>
                  </a:cubicBezTo>
                  <a:cubicBezTo>
                    <a:pt x="505" y="554"/>
                    <a:pt x="642" y="445"/>
                    <a:pt x="642" y="280"/>
                  </a:cubicBezTo>
                  <a:cubicBezTo>
                    <a:pt x="642" y="126"/>
                    <a:pt x="518" y="2"/>
                    <a:pt x="364" y="2"/>
                  </a:cubicBezTo>
                  <a:cubicBezTo>
                    <a:pt x="352" y="1"/>
                    <a:pt x="341" y="0"/>
                    <a:pt x="3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834" name="Google Shape;13834;p26"/>
          <p:cNvGrpSpPr/>
          <p:nvPr/>
        </p:nvGrpSpPr>
        <p:grpSpPr>
          <a:xfrm>
            <a:off x="3338900" y="5267984"/>
            <a:ext cx="360067" cy="483533"/>
            <a:chOff x="3293525" y="3602950"/>
            <a:chExt cx="270050" cy="362650"/>
          </a:xfrm>
        </p:grpSpPr>
        <p:sp>
          <p:nvSpPr>
            <p:cNvPr id="13835" name="Google Shape;13835;p26"/>
            <p:cNvSpPr/>
            <p:nvPr/>
          </p:nvSpPr>
          <p:spPr>
            <a:xfrm>
              <a:off x="3293525" y="3602950"/>
              <a:ext cx="270050" cy="362650"/>
            </a:xfrm>
            <a:custGeom>
              <a:avLst/>
              <a:gdLst/>
              <a:ahLst/>
              <a:cxnLst/>
              <a:rect l="l" t="t" r="r" b="b"/>
              <a:pathLst>
                <a:path w="10802" h="14506" extrusionOk="0">
                  <a:moveTo>
                    <a:pt x="7685" y="556"/>
                  </a:moveTo>
                  <a:cubicBezTo>
                    <a:pt x="7839" y="1544"/>
                    <a:pt x="8672" y="2253"/>
                    <a:pt x="9660" y="2253"/>
                  </a:cubicBezTo>
                  <a:lnTo>
                    <a:pt x="10215" y="2253"/>
                  </a:lnTo>
                  <a:lnTo>
                    <a:pt x="10215" y="7160"/>
                  </a:lnTo>
                  <a:cubicBezTo>
                    <a:pt x="10215" y="10216"/>
                    <a:pt x="8302" y="12932"/>
                    <a:pt x="5401" y="13919"/>
                  </a:cubicBezTo>
                  <a:cubicBezTo>
                    <a:pt x="2500" y="12932"/>
                    <a:pt x="586" y="10216"/>
                    <a:pt x="586" y="7160"/>
                  </a:cubicBezTo>
                  <a:lnTo>
                    <a:pt x="586" y="2253"/>
                  </a:lnTo>
                  <a:lnTo>
                    <a:pt x="1142" y="2253"/>
                  </a:lnTo>
                  <a:cubicBezTo>
                    <a:pt x="2130" y="2253"/>
                    <a:pt x="2963" y="1544"/>
                    <a:pt x="3117" y="556"/>
                  </a:cubicBezTo>
                  <a:close/>
                  <a:moveTo>
                    <a:pt x="2839" y="0"/>
                  </a:moveTo>
                  <a:cubicBezTo>
                    <a:pt x="2685" y="0"/>
                    <a:pt x="2562" y="124"/>
                    <a:pt x="2562" y="278"/>
                  </a:cubicBezTo>
                  <a:cubicBezTo>
                    <a:pt x="2562" y="1050"/>
                    <a:pt x="1913" y="1698"/>
                    <a:pt x="1142" y="1698"/>
                  </a:cubicBezTo>
                  <a:lnTo>
                    <a:pt x="278" y="1698"/>
                  </a:lnTo>
                  <a:cubicBezTo>
                    <a:pt x="123" y="1698"/>
                    <a:pt x="0" y="1821"/>
                    <a:pt x="0" y="1976"/>
                  </a:cubicBezTo>
                  <a:lnTo>
                    <a:pt x="0" y="7160"/>
                  </a:lnTo>
                  <a:cubicBezTo>
                    <a:pt x="0" y="10493"/>
                    <a:pt x="2130" y="13456"/>
                    <a:pt x="5308" y="14505"/>
                  </a:cubicBezTo>
                  <a:lnTo>
                    <a:pt x="5493" y="14505"/>
                  </a:lnTo>
                  <a:cubicBezTo>
                    <a:pt x="8672" y="13456"/>
                    <a:pt x="10802" y="10493"/>
                    <a:pt x="10802" y="7160"/>
                  </a:cubicBezTo>
                  <a:lnTo>
                    <a:pt x="10802" y="1976"/>
                  </a:lnTo>
                  <a:cubicBezTo>
                    <a:pt x="10802" y="1821"/>
                    <a:pt x="10678" y="1698"/>
                    <a:pt x="10524" y="1698"/>
                  </a:cubicBezTo>
                  <a:lnTo>
                    <a:pt x="9660" y="1698"/>
                  </a:lnTo>
                  <a:cubicBezTo>
                    <a:pt x="8888" y="1698"/>
                    <a:pt x="8240" y="1050"/>
                    <a:pt x="8240" y="278"/>
                  </a:cubicBezTo>
                  <a:cubicBezTo>
                    <a:pt x="8240" y="124"/>
                    <a:pt x="8117" y="0"/>
                    <a:pt x="796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36" name="Google Shape;13836;p26"/>
            <p:cNvSpPr/>
            <p:nvPr/>
          </p:nvSpPr>
          <p:spPr>
            <a:xfrm>
              <a:off x="3335950" y="3645375"/>
              <a:ext cx="184425" cy="274500"/>
            </a:xfrm>
            <a:custGeom>
              <a:avLst/>
              <a:gdLst/>
              <a:ahLst/>
              <a:cxnLst/>
              <a:rect l="l" t="t" r="r" b="b"/>
              <a:pathLst>
                <a:path w="7377" h="10980" extrusionOk="0">
                  <a:moveTo>
                    <a:pt x="4846" y="556"/>
                  </a:moveTo>
                  <a:cubicBezTo>
                    <a:pt x="5309" y="1266"/>
                    <a:pt x="5988" y="1822"/>
                    <a:pt x="6821" y="2099"/>
                  </a:cubicBezTo>
                  <a:lnTo>
                    <a:pt x="6821" y="5463"/>
                  </a:lnTo>
                  <a:cubicBezTo>
                    <a:pt x="6821" y="7469"/>
                    <a:pt x="5741" y="9290"/>
                    <a:pt x="3982" y="10278"/>
                  </a:cubicBezTo>
                  <a:lnTo>
                    <a:pt x="3982" y="6821"/>
                  </a:lnTo>
                  <a:cubicBezTo>
                    <a:pt x="3966" y="6652"/>
                    <a:pt x="3835" y="6567"/>
                    <a:pt x="3704" y="6567"/>
                  </a:cubicBezTo>
                  <a:cubicBezTo>
                    <a:pt x="3573" y="6567"/>
                    <a:pt x="3442" y="6652"/>
                    <a:pt x="3426" y="6821"/>
                  </a:cubicBezTo>
                  <a:lnTo>
                    <a:pt x="3426" y="10278"/>
                  </a:lnTo>
                  <a:cubicBezTo>
                    <a:pt x="1667" y="9290"/>
                    <a:pt x="587" y="7469"/>
                    <a:pt x="587" y="5463"/>
                  </a:cubicBezTo>
                  <a:lnTo>
                    <a:pt x="587" y="2099"/>
                  </a:lnTo>
                  <a:cubicBezTo>
                    <a:pt x="1389" y="1822"/>
                    <a:pt x="2099" y="1266"/>
                    <a:pt x="2562" y="556"/>
                  </a:cubicBezTo>
                  <a:lnTo>
                    <a:pt x="3426" y="556"/>
                  </a:lnTo>
                  <a:lnTo>
                    <a:pt x="3426" y="4260"/>
                  </a:lnTo>
                  <a:cubicBezTo>
                    <a:pt x="3395" y="4476"/>
                    <a:pt x="3542" y="4584"/>
                    <a:pt x="3692" y="4584"/>
                  </a:cubicBezTo>
                  <a:cubicBezTo>
                    <a:pt x="3843" y="4584"/>
                    <a:pt x="3997" y="4476"/>
                    <a:pt x="3982" y="4260"/>
                  </a:cubicBezTo>
                  <a:lnTo>
                    <a:pt x="3982" y="556"/>
                  </a:lnTo>
                  <a:close/>
                  <a:moveTo>
                    <a:pt x="2377" y="1"/>
                  </a:moveTo>
                  <a:cubicBezTo>
                    <a:pt x="2284" y="1"/>
                    <a:pt x="2192" y="32"/>
                    <a:pt x="2130" y="124"/>
                  </a:cubicBezTo>
                  <a:cubicBezTo>
                    <a:pt x="1698" y="865"/>
                    <a:pt x="1019" y="1390"/>
                    <a:pt x="216" y="1606"/>
                  </a:cubicBezTo>
                  <a:cubicBezTo>
                    <a:pt x="93" y="1637"/>
                    <a:pt x="0" y="1729"/>
                    <a:pt x="0" y="1883"/>
                  </a:cubicBezTo>
                  <a:lnTo>
                    <a:pt x="0" y="5463"/>
                  </a:lnTo>
                  <a:cubicBezTo>
                    <a:pt x="0" y="7840"/>
                    <a:pt x="1389" y="10000"/>
                    <a:pt x="3580" y="10957"/>
                  </a:cubicBezTo>
                  <a:cubicBezTo>
                    <a:pt x="3611" y="10972"/>
                    <a:pt x="3650" y="10980"/>
                    <a:pt x="3688" y="10980"/>
                  </a:cubicBezTo>
                  <a:cubicBezTo>
                    <a:pt x="3727" y="10980"/>
                    <a:pt x="3766" y="10972"/>
                    <a:pt x="3796" y="10957"/>
                  </a:cubicBezTo>
                  <a:cubicBezTo>
                    <a:pt x="5988" y="10000"/>
                    <a:pt x="7376" y="7840"/>
                    <a:pt x="7376" y="5463"/>
                  </a:cubicBezTo>
                  <a:lnTo>
                    <a:pt x="7376" y="1883"/>
                  </a:lnTo>
                  <a:cubicBezTo>
                    <a:pt x="7376" y="1729"/>
                    <a:pt x="7284" y="1637"/>
                    <a:pt x="7160" y="1606"/>
                  </a:cubicBezTo>
                  <a:cubicBezTo>
                    <a:pt x="6358" y="1390"/>
                    <a:pt x="5648" y="865"/>
                    <a:pt x="5247" y="124"/>
                  </a:cubicBezTo>
                  <a:cubicBezTo>
                    <a:pt x="5185" y="32"/>
                    <a:pt x="5093" y="1"/>
                    <a:pt x="500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37" name="Google Shape;13837;p26"/>
            <p:cNvSpPr/>
            <p:nvPr/>
          </p:nvSpPr>
          <p:spPr>
            <a:xfrm>
              <a:off x="3418500" y="3777325"/>
              <a:ext cx="17000" cy="14075"/>
            </a:xfrm>
            <a:custGeom>
              <a:avLst/>
              <a:gdLst/>
              <a:ahLst/>
              <a:cxnLst/>
              <a:rect l="l" t="t" r="r" b="b"/>
              <a:pathLst>
                <a:path w="680" h="563" extrusionOk="0">
                  <a:moveTo>
                    <a:pt x="402" y="0"/>
                  </a:moveTo>
                  <a:cubicBezTo>
                    <a:pt x="155" y="0"/>
                    <a:pt x="1" y="309"/>
                    <a:pt x="186" y="494"/>
                  </a:cubicBezTo>
                  <a:cubicBezTo>
                    <a:pt x="242" y="541"/>
                    <a:pt x="310" y="562"/>
                    <a:pt x="376" y="562"/>
                  </a:cubicBezTo>
                  <a:cubicBezTo>
                    <a:pt x="530" y="562"/>
                    <a:pt x="680" y="450"/>
                    <a:pt x="680" y="278"/>
                  </a:cubicBezTo>
                  <a:cubicBezTo>
                    <a:pt x="680" y="124"/>
                    <a:pt x="556" y="0"/>
                    <a:pt x="40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838" name="Google Shape;13838;p26"/>
          <p:cNvGrpSpPr/>
          <p:nvPr/>
        </p:nvGrpSpPr>
        <p:grpSpPr>
          <a:xfrm>
            <a:off x="4312951" y="5266434"/>
            <a:ext cx="492867" cy="486633"/>
            <a:chOff x="3243825" y="1923675"/>
            <a:chExt cx="369650" cy="364975"/>
          </a:xfrm>
        </p:grpSpPr>
        <p:sp>
          <p:nvSpPr>
            <p:cNvPr id="13839" name="Google Shape;13839;p26"/>
            <p:cNvSpPr/>
            <p:nvPr/>
          </p:nvSpPr>
          <p:spPr>
            <a:xfrm>
              <a:off x="3548900" y="1969575"/>
              <a:ext cx="17000" cy="14075"/>
            </a:xfrm>
            <a:custGeom>
              <a:avLst/>
              <a:gdLst/>
              <a:ahLst/>
              <a:cxnLst/>
              <a:rect l="l" t="t" r="r" b="b"/>
              <a:pathLst>
                <a:path w="680" h="563" extrusionOk="0">
                  <a:moveTo>
                    <a:pt x="371" y="1"/>
                  </a:moveTo>
                  <a:cubicBezTo>
                    <a:pt x="124" y="1"/>
                    <a:pt x="0" y="310"/>
                    <a:pt x="185" y="495"/>
                  </a:cubicBezTo>
                  <a:cubicBezTo>
                    <a:pt x="242" y="542"/>
                    <a:pt x="309" y="563"/>
                    <a:pt x="376" y="563"/>
                  </a:cubicBezTo>
                  <a:cubicBezTo>
                    <a:pt x="529" y="563"/>
                    <a:pt x="679" y="451"/>
                    <a:pt x="679" y="279"/>
                  </a:cubicBezTo>
                  <a:cubicBezTo>
                    <a:pt x="679" y="124"/>
                    <a:pt x="525" y="1"/>
                    <a:pt x="37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40" name="Google Shape;13840;p26"/>
            <p:cNvSpPr/>
            <p:nvPr/>
          </p:nvSpPr>
          <p:spPr>
            <a:xfrm>
              <a:off x="3548900" y="2229600"/>
              <a:ext cx="17000" cy="13825"/>
            </a:xfrm>
            <a:custGeom>
              <a:avLst/>
              <a:gdLst/>
              <a:ahLst/>
              <a:cxnLst/>
              <a:rect l="l" t="t" r="r" b="b"/>
              <a:pathLst>
                <a:path w="680" h="553" extrusionOk="0">
                  <a:moveTo>
                    <a:pt x="371" y="0"/>
                  </a:moveTo>
                  <a:cubicBezTo>
                    <a:pt x="124" y="0"/>
                    <a:pt x="0" y="278"/>
                    <a:pt x="185" y="463"/>
                  </a:cubicBezTo>
                  <a:cubicBezTo>
                    <a:pt x="247" y="525"/>
                    <a:pt x="323" y="553"/>
                    <a:pt x="396" y="553"/>
                  </a:cubicBezTo>
                  <a:cubicBezTo>
                    <a:pt x="542" y="553"/>
                    <a:pt x="679" y="443"/>
                    <a:pt x="679" y="278"/>
                  </a:cubicBezTo>
                  <a:cubicBezTo>
                    <a:pt x="679" y="124"/>
                    <a:pt x="525" y="0"/>
                    <a:pt x="37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41" name="Google Shape;13841;p26"/>
            <p:cNvSpPr/>
            <p:nvPr/>
          </p:nvSpPr>
          <p:spPr>
            <a:xfrm>
              <a:off x="3418500" y="2099200"/>
              <a:ext cx="17000" cy="14575"/>
            </a:xfrm>
            <a:custGeom>
              <a:avLst/>
              <a:gdLst/>
              <a:ahLst/>
              <a:cxnLst/>
              <a:rect l="l" t="t" r="r" b="b"/>
              <a:pathLst>
                <a:path w="680" h="583" extrusionOk="0">
                  <a:moveTo>
                    <a:pt x="402" y="1"/>
                  </a:moveTo>
                  <a:cubicBezTo>
                    <a:pt x="155" y="1"/>
                    <a:pt x="1" y="309"/>
                    <a:pt x="186" y="495"/>
                  </a:cubicBezTo>
                  <a:cubicBezTo>
                    <a:pt x="246" y="555"/>
                    <a:pt x="320" y="583"/>
                    <a:pt x="392" y="583"/>
                  </a:cubicBezTo>
                  <a:cubicBezTo>
                    <a:pt x="540" y="583"/>
                    <a:pt x="680" y="466"/>
                    <a:pt x="680" y="279"/>
                  </a:cubicBezTo>
                  <a:cubicBezTo>
                    <a:pt x="680" y="124"/>
                    <a:pt x="556" y="1"/>
                    <a:pt x="40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42" name="Google Shape;13842;p26"/>
            <p:cNvSpPr/>
            <p:nvPr/>
          </p:nvSpPr>
          <p:spPr>
            <a:xfrm>
              <a:off x="3288875" y="1969575"/>
              <a:ext cx="17000" cy="14075"/>
            </a:xfrm>
            <a:custGeom>
              <a:avLst/>
              <a:gdLst/>
              <a:ahLst/>
              <a:cxnLst/>
              <a:rect l="l" t="t" r="r" b="b"/>
              <a:pathLst>
                <a:path w="680" h="563" extrusionOk="0">
                  <a:moveTo>
                    <a:pt x="402" y="1"/>
                  </a:moveTo>
                  <a:cubicBezTo>
                    <a:pt x="124" y="1"/>
                    <a:pt x="1" y="310"/>
                    <a:pt x="186" y="495"/>
                  </a:cubicBezTo>
                  <a:cubicBezTo>
                    <a:pt x="242" y="542"/>
                    <a:pt x="310" y="563"/>
                    <a:pt x="377" y="563"/>
                  </a:cubicBezTo>
                  <a:cubicBezTo>
                    <a:pt x="530" y="563"/>
                    <a:pt x="680" y="451"/>
                    <a:pt x="680" y="279"/>
                  </a:cubicBezTo>
                  <a:cubicBezTo>
                    <a:pt x="680" y="124"/>
                    <a:pt x="556" y="1"/>
                    <a:pt x="40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43" name="Google Shape;13843;p26"/>
            <p:cNvSpPr/>
            <p:nvPr/>
          </p:nvSpPr>
          <p:spPr>
            <a:xfrm>
              <a:off x="3288875" y="2229600"/>
              <a:ext cx="17000" cy="13825"/>
            </a:xfrm>
            <a:custGeom>
              <a:avLst/>
              <a:gdLst/>
              <a:ahLst/>
              <a:cxnLst/>
              <a:rect l="l" t="t" r="r" b="b"/>
              <a:pathLst>
                <a:path w="680" h="553" extrusionOk="0">
                  <a:moveTo>
                    <a:pt x="402" y="0"/>
                  </a:moveTo>
                  <a:cubicBezTo>
                    <a:pt x="124" y="0"/>
                    <a:pt x="1" y="278"/>
                    <a:pt x="186" y="463"/>
                  </a:cubicBezTo>
                  <a:cubicBezTo>
                    <a:pt x="248" y="525"/>
                    <a:pt x="323" y="553"/>
                    <a:pt x="396" y="553"/>
                  </a:cubicBezTo>
                  <a:cubicBezTo>
                    <a:pt x="543" y="553"/>
                    <a:pt x="680" y="443"/>
                    <a:pt x="680" y="278"/>
                  </a:cubicBezTo>
                  <a:cubicBezTo>
                    <a:pt x="680" y="124"/>
                    <a:pt x="556" y="0"/>
                    <a:pt x="40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44" name="Google Shape;13844;p26"/>
            <p:cNvSpPr/>
            <p:nvPr/>
          </p:nvSpPr>
          <p:spPr>
            <a:xfrm>
              <a:off x="3243825" y="1923675"/>
              <a:ext cx="369650" cy="364975"/>
            </a:xfrm>
            <a:custGeom>
              <a:avLst/>
              <a:gdLst/>
              <a:ahLst/>
              <a:cxnLst/>
              <a:rect l="l" t="t" r="r" b="b"/>
              <a:pathLst>
                <a:path w="14786" h="14599" extrusionOk="0">
                  <a:moveTo>
                    <a:pt x="14117" y="603"/>
                  </a:moveTo>
                  <a:lnTo>
                    <a:pt x="14086" y="3627"/>
                  </a:lnTo>
                  <a:lnTo>
                    <a:pt x="12574" y="3627"/>
                  </a:lnTo>
                  <a:cubicBezTo>
                    <a:pt x="12419" y="3627"/>
                    <a:pt x="12296" y="3750"/>
                    <a:pt x="12296" y="3905"/>
                  </a:cubicBezTo>
                  <a:lnTo>
                    <a:pt x="12296" y="10725"/>
                  </a:lnTo>
                  <a:cubicBezTo>
                    <a:pt x="12296" y="10879"/>
                    <a:pt x="12419" y="11003"/>
                    <a:pt x="12574" y="11003"/>
                  </a:cubicBezTo>
                  <a:lnTo>
                    <a:pt x="14086" y="11003"/>
                  </a:lnTo>
                  <a:lnTo>
                    <a:pt x="14086" y="13997"/>
                  </a:lnTo>
                  <a:lnTo>
                    <a:pt x="11061" y="13997"/>
                  </a:lnTo>
                  <a:lnTo>
                    <a:pt x="11061" y="12515"/>
                  </a:lnTo>
                  <a:cubicBezTo>
                    <a:pt x="11061" y="12361"/>
                    <a:pt x="10938" y="12237"/>
                    <a:pt x="10784" y="12237"/>
                  </a:cubicBezTo>
                  <a:lnTo>
                    <a:pt x="3994" y="12237"/>
                  </a:lnTo>
                  <a:cubicBezTo>
                    <a:pt x="3840" y="12237"/>
                    <a:pt x="3685" y="12361"/>
                    <a:pt x="3685" y="12515"/>
                  </a:cubicBezTo>
                  <a:lnTo>
                    <a:pt x="3685" y="13997"/>
                  </a:lnTo>
                  <a:lnTo>
                    <a:pt x="723" y="13997"/>
                  </a:lnTo>
                  <a:lnTo>
                    <a:pt x="723" y="11003"/>
                  </a:lnTo>
                  <a:lnTo>
                    <a:pt x="2204" y="11003"/>
                  </a:lnTo>
                  <a:cubicBezTo>
                    <a:pt x="2358" y="11003"/>
                    <a:pt x="2482" y="10879"/>
                    <a:pt x="2482" y="10725"/>
                  </a:cubicBezTo>
                  <a:lnTo>
                    <a:pt x="2482" y="3905"/>
                  </a:lnTo>
                  <a:cubicBezTo>
                    <a:pt x="2482" y="3750"/>
                    <a:pt x="2358" y="3627"/>
                    <a:pt x="2204" y="3627"/>
                  </a:cubicBezTo>
                  <a:lnTo>
                    <a:pt x="723" y="3627"/>
                  </a:lnTo>
                  <a:lnTo>
                    <a:pt x="723" y="603"/>
                  </a:lnTo>
                  <a:lnTo>
                    <a:pt x="3716" y="603"/>
                  </a:lnTo>
                  <a:lnTo>
                    <a:pt x="3716" y="2115"/>
                  </a:lnTo>
                  <a:cubicBezTo>
                    <a:pt x="3716" y="2269"/>
                    <a:pt x="3840" y="2392"/>
                    <a:pt x="3994" y="2392"/>
                  </a:cubicBezTo>
                  <a:lnTo>
                    <a:pt x="10815" y="2392"/>
                  </a:lnTo>
                  <a:cubicBezTo>
                    <a:pt x="10969" y="2392"/>
                    <a:pt x="11092" y="2269"/>
                    <a:pt x="11092" y="2115"/>
                  </a:cubicBezTo>
                  <a:lnTo>
                    <a:pt x="11092" y="603"/>
                  </a:lnTo>
                  <a:close/>
                  <a:moveTo>
                    <a:pt x="5691" y="1"/>
                  </a:moveTo>
                  <a:cubicBezTo>
                    <a:pt x="5537" y="1"/>
                    <a:pt x="5383" y="109"/>
                    <a:pt x="5414" y="325"/>
                  </a:cubicBezTo>
                  <a:lnTo>
                    <a:pt x="5414" y="1837"/>
                  </a:lnTo>
                  <a:lnTo>
                    <a:pt x="4272" y="1837"/>
                  </a:lnTo>
                  <a:lnTo>
                    <a:pt x="4272" y="325"/>
                  </a:lnTo>
                  <a:cubicBezTo>
                    <a:pt x="4272" y="170"/>
                    <a:pt x="4148" y="47"/>
                    <a:pt x="3994" y="47"/>
                  </a:cubicBezTo>
                  <a:lnTo>
                    <a:pt x="414" y="47"/>
                  </a:lnTo>
                  <a:cubicBezTo>
                    <a:pt x="260" y="47"/>
                    <a:pt x="136" y="170"/>
                    <a:pt x="136" y="325"/>
                  </a:cubicBezTo>
                  <a:lnTo>
                    <a:pt x="136" y="3905"/>
                  </a:lnTo>
                  <a:cubicBezTo>
                    <a:pt x="136" y="4059"/>
                    <a:pt x="260" y="4182"/>
                    <a:pt x="414" y="4182"/>
                  </a:cubicBezTo>
                  <a:lnTo>
                    <a:pt x="1926" y="4182"/>
                  </a:lnTo>
                  <a:lnTo>
                    <a:pt x="1926" y="5324"/>
                  </a:lnTo>
                  <a:lnTo>
                    <a:pt x="414" y="5324"/>
                  </a:lnTo>
                  <a:cubicBezTo>
                    <a:pt x="260" y="5324"/>
                    <a:pt x="136" y="5448"/>
                    <a:pt x="136" y="5602"/>
                  </a:cubicBezTo>
                  <a:cubicBezTo>
                    <a:pt x="105" y="5756"/>
                    <a:pt x="260" y="5880"/>
                    <a:pt x="414" y="5880"/>
                  </a:cubicBezTo>
                  <a:lnTo>
                    <a:pt x="1926" y="5880"/>
                  </a:lnTo>
                  <a:lnTo>
                    <a:pt x="1926" y="7053"/>
                  </a:lnTo>
                  <a:lnTo>
                    <a:pt x="414" y="7053"/>
                  </a:lnTo>
                  <a:cubicBezTo>
                    <a:pt x="395" y="7050"/>
                    <a:pt x="377" y="7049"/>
                    <a:pt x="360" y="7049"/>
                  </a:cubicBezTo>
                  <a:cubicBezTo>
                    <a:pt x="0" y="7049"/>
                    <a:pt x="0" y="7612"/>
                    <a:pt x="360" y="7612"/>
                  </a:cubicBezTo>
                  <a:cubicBezTo>
                    <a:pt x="377" y="7612"/>
                    <a:pt x="395" y="7611"/>
                    <a:pt x="414" y="7608"/>
                  </a:cubicBezTo>
                  <a:lnTo>
                    <a:pt x="1926" y="7608"/>
                  </a:lnTo>
                  <a:lnTo>
                    <a:pt x="1926" y="8750"/>
                  </a:lnTo>
                  <a:lnTo>
                    <a:pt x="414" y="8750"/>
                  </a:lnTo>
                  <a:cubicBezTo>
                    <a:pt x="395" y="8747"/>
                    <a:pt x="377" y="8746"/>
                    <a:pt x="360" y="8746"/>
                  </a:cubicBezTo>
                  <a:cubicBezTo>
                    <a:pt x="0" y="8746"/>
                    <a:pt x="0" y="9310"/>
                    <a:pt x="360" y="9310"/>
                  </a:cubicBezTo>
                  <a:cubicBezTo>
                    <a:pt x="377" y="9310"/>
                    <a:pt x="395" y="9308"/>
                    <a:pt x="414" y="9306"/>
                  </a:cubicBezTo>
                  <a:lnTo>
                    <a:pt x="1926" y="9306"/>
                  </a:lnTo>
                  <a:lnTo>
                    <a:pt x="1926" y="10447"/>
                  </a:lnTo>
                  <a:lnTo>
                    <a:pt x="414" y="10447"/>
                  </a:lnTo>
                  <a:cubicBezTo>
                    <a:pt x="260" y="10447"/>
                    <a:pt x="136" y="10571"/>
                    <a:pt x="136" y="10725"/>
                  </a:cubicBezTo>
                  <a:lnTo>
                    <a:pt x="136" y="14305"/>
                  </a:lnTo>
                  <a:cubicBezTo>
                    <a:pt x="136" y="14459"/>
                    <a:pt x="260" y="14583"/>
                    <a:pt x="414" y="14583"/>
                  </a:cubicBezTo>
                  <a:lnTo>
                    <a:pt x="3994" y="14583"/>
                  </a:lnTo>
                  <a:cubicBezTo>
                    <a:pt x="4148" y="14583"/>
                    <a:pt x="4272" y="14459"/>
                    <a:pt x="4272" y="14305"/>
                  </a:cubicBezTo>
                  <a:lnTo>
                    <a:pt x="4272" y="12793"/>
                  </a:lnTo>
                  <a:lnTo>
                    <a:pt x="5414" y="12793"/>
                  </a:lnTo>
                  <a:lnTo>
                    <a:pt x="5414" y="14274"/>
                  </a:lnTo>
                  <a:cubicBezTo>
                    <a:pt x="5383" y="14490"/>
                    <a:pt x="5537" y="14598"/>
                    <a:pt x="5691" y="14598"/>
                  </a:cubicBezTo>
                  <a:cubicBezTo>
                    <a:pt x="5846" y="14598"/>
                    <a:pt x="6000" y="14490"/>
                    <a:pt x="5969" y="14274"/>
                  </a:cubicBezTo>
                  <a:lnTo>
                    <a:pt x="5969" y="12793"/>
                  </a:lnTo>
                  <a:lnTo>
                    <a:pt x="7111" y="12793"/>
                  </a:lnTo>
                  <a:lnTo>
                    <a:pt x="7111" y="14274"/>
                  </a:lnTo>
                  <a:cubicBezTo>
                    <a:pt x="7080" y="14490"/>
                    <a:pt x="7235" y="14598"/>
                    <a:pt x="7389" y="14598"/>
                  </a:cubicBezTo>
                  <a:cubicBezTo>
                    <a:pt x="7543" y="14598"/>
                    <a:pt x="7697" y="14490"/>
                    <a:pt x="7667" y="14274"/>
                  </a:cubicBezTo>
                  <a:lnTo>
                    <a:pt x="7667" y="12793"/>
                  </a:lnTo>
                  <a:lnTo>
                    <a:pt x="8809" y="12793"/>
                  </a:lnTo>
                  <a:lnTo>
                    <a:pt x="8809" y="14274"/>
                  </a:lnTo>
                  <a:cubicBezTo>
                    <a:pt x="8809" y="14429"/>
                    <a:pt x="8932" y="14583"/>
                    <a:pt x="9086" y="14583"/>
                  </a:cubicBezTo>
                  <a:cubicBezTo>
                    <a:pt x="9241" y="14583"/>
                    <a:pt x="9364" y="14429"/>
                    <a:pt x="9364" y="14274"/>
                  </a:cubicBezTo>
                  <a:lnTo>
                    <a:pt x="9364" y="12793"/>
                  </a:lnTo>
                  <a:lnTo>
                    <a:pt x="10506" y="12793"/>
                  </a:lnTo>
                  <a:lnTo>
                    <a:pt x="10506" y="14274"/>
                  </a:lnTo>
                  <a:cubicBezTo>
                    <a:pt x="10506" y="14429"/>
                    <a:pt x="10629" y="14552"/>
                    <a:pt x="10784" y="14583"/>
                  </a:cubicBezTo>
                  <a:lnTo>
                    <a:pt x="14364" y="14583"/>
                  </a:lnTo>
                  <a:cubicBezTo>
                    <a:pt x="14518" y="14583"/>
                    <a:pt x="14641" y="14429"/>
                    <a:pt x="14641" y="14274"/>
                  </a:cubicBezTo>
                  <a:lnTo>
                    <a:pt x="14641" y="10725"/>
                  </a:lnTo>
                  <a:cubicBezTo>
                    <a:pt x="14641" y="10571"/>
                    <a:pt x="14518" y="10447"/>
                    <a:pt x="14364" y="10447"/>
                  </a:cubicBezTo>
                  <a:lnTo>
                    <a:pt x="12882" y="10447"/>
                  </a:lnTo>
                  <a:lnTo>
                    <a:pt x="12882" y="9306"/>
                  </a:lnTo>
                  <a:lnTo>
                    <a:pt x="14364" y="9306"/>
                  </a:lnTo>
                  <a:cubicBezTo>
                    <a:pt x="14382" y="9308"/>
                    <a:pt x="14400" y="9310"/>
                    <a:pt x="14418" y="9310"/>
                  </a:cubicBezTo>
                  <a:cubicBezTo>
                    <a:pt x="14778" y="9310"/>
                    <a:pt x="14778" y="8746"/>
                    <a:pt x="14418" y="8746"/>
                  </a:cubicBezTo>
                  <a:cubicBezTo>
                    <a:pt x="14400" y="8746"/>
                    <a:pt x="14382" y="8747"/>
                    <a:pt x="14364" y="8750"/>
                  </a:cubicBezTo>
                  <a:lnTo>
                    <a:pt x="12882" y="8750"/>
                  </a:lnTo>
                  <a:lnTo>
                    <a:pt x="12882" y="7608"/>
                  </a:lnTo>
                  <a:lnTo>
                    <a:pt x="14364" y="7608"/>
                  </a:lnTo>
                  <a:cubicBezTo>
                    <a:pt x="14374" y="7609"/>
                    <a:pt x="14384" y="7609"/>
                    <a:pt x="14393" y="7609"/>
                  </a:cubicBezTo>
                  <a:cubicBezTo>
                    <a:pt x="14786" y="7609"/>
                    <a:pt x="14786" y="7021"/>
                    <a:pt x="14393" y="7021"/>
                  </a:cubicBezTo>
                  <a:cubicBezTo>
                    <a:pt x="14384" y="7021"/>
                    <a:pt x="14374" y="7021"/>
                    <a:pt x="14364" y="7022"/>
                  </a:cubicBezTo>
                  <a:lnTo>
                    <a:pt x="12882" y="7022"/>
                  </a:lnTo>
                  <a:lnTo>
                    <a:pt x="12882" y="5880"/>
                  </a:lnTo>
                  <a:lnTo>
                    <a:pt x="14364" y="5880"/>
                  </a:lnTo>
                  <a:cubicBezTo>
                    <a:pt x="14518" y="5880"/>
                    <a:pt x="14641" y="5756"/>
                    <a:pt x="14641" y="5602"/>
                  </a:cubicBezTo>
                  <a:cubicBezTo>
                    <a:pt x="14641" y="5448"/>
                    <a:pt x="14518" y="5294"/>
                    <a:pt x="14364" y="5294"/>
                  </a:cubicBezTo>
                  <a:lnTo>
                    <a:pt x="12882" y="5294"/>
                  </a:lnTo>
                  <a:lnTo>
                    <a:pt x="12882" y="4182"/>
                  </a:lnTo>
                  <a:lnTo>
                    <a:pt x="14364" y="4182"/>
                  </a:lnTo>
                  <a:cubicBezTo>
                    <a:pt x="14518" y="4182"/>
                    <a:pt x="14641" y="4059"/>
                    <a:pt x="14641" y="3905"/>
                  </a:cubicBezTo>
                  <a:lnTo>
                    <a:pt x="14641" y="325"/>
                  </a:lnTo>
                  <a:cubicBezTo>
                    <a:pt x="14641" y="170"/>
                    <a:pt x="14518" y="47"/>
                    <a:pt x="14364" y="47"/>
                  </a:cubicBezTo>
                  <a:lnTo>
                    <a:pt x="10784" y="47"/>
                  </a:lnTo>
                  <a:cubicBezTo>
                    <a:pt x="10629" y="47"/>
                    <a:pt x="10506" y="170"/>
                    <a:pt x="10506" y="325"/>
                  </a:cubicBezTo>
                  <a:lnTo>
                    <a:pt x="10506" y="1837"/>
                  </a:lnTo>
                  <a:lnTo>
                    <a:pt x="9364" y="1837"/>
                  </a:lnTo>
                  <a:lnTo>
                    <a:pt x="9364" y="325"/>
                  </a:lnTo>
                  <a:cubicBezTo>
                    <a:pt x="9364" y="170"/>
                    <a:pt x="9241" y="47"/>
                    <a:pt x="9086" y="47"/>
                  </a:cubicBezTo>
                  <a:cubicBezTo>
                    <a:pt x="8932" y="47"/>
                    <a:pt x="8809" y="170"/>
                    <a:pt x="8809" y="325"/>
                  </a:cubicBezTo>
                  <a:lnTo>
                    <a:pt x="8809" y="1837"/>
                  </a:lnTo>
                  <a:lnTo>
                    <a:pt x="7667" y="1837"/>
                  </a:lnTo>
                  <a:lnTo>
                    <a:pt x="7667" y="325"/>
                  </a:lnTo>
                  <a:cubicBezTo>
                    <a:pt x="7697" y="109"/>
                    <a:pt x="7543" y="1"/>
                    <a:pt x="7389" y="1"/>
                  </a:cubicBezTo>
                  <a:cubicBezTo>
                    <a:pt x="7235" y="1"/>
                    <a:pt x="7080" y="109"/>
                    <a:pt x="7111" y="325"/>
                  </a:cubicBezTo>
                  <a:lnTo>
                    <a:pt x="7111" y="1837"/>
                  </a:lnTo>
                  <a:lnTo>
                    <a:pt x="5969" y="1837"/>
                  </a:lnTo>
                  <a:lnTo>
                    <a:pt x="5969" y="325"/>
                  </a:lnTo>
                  <a:cubicBezTo>
                    <a:pt x="6000" y="109"/>
                    <a:pt x="5846" y="1"/>
                    <a:pt x="56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45" name="Google Shape;13845;p26"/>
            <p:cNvSpPr/>
            <p:nvPr/>
          </p:nvSpPr>
          <p:spPr>
            <a:xfrm>
              <a:off x="3445425" y="2184475"/>
              <a:ext cx="20175" cy="14875"/>
            </a:xfrm>
            <a:custGeom>
              <a:avLst/>
              <a:gdLst/>
              <a:ahLst/>
              <a:cxnLst/>
              <a:rect l="l" t="t" r="r" b="b"/>
              <a:pathLst>
                <a:path w="807" h="595" extrusionOk="0">
                  <a:moveTo>
                    <a:pt x="406" y="1"/>
                  </a:moveTo>
                  <a:cubicBezTo>
                    <a:pt x="130" y="1"/>
                    <a:pt x="1" y="466"/>
                    <a:pt x="343" y="571"/>
                  </a:cubicBezTo>
                  <a:cubicBezTo>
                    <a:pt x="383" y="587"/>
                    <a:pt x="423" y="595"/>
                    <a:pt x="461" y="595"/>
                  </a:cubicBezTo>
                  <a:cubicBezTo>
                    <a:pt x="571" y="595"/>
                    <a:pt x="668" y="531"/>
                    <a:pt x="714" y="417"/>
                  </a:cubicBezTo>
                  <a:cubicBezTo>
                    <a:pt x="806" y="262"/>
                    <a:pt x="714" y="77"/>
                    <a:pt x="559" y="46"/>
                  </a:cubicBezTo>
                  <a:cubicBezTo>
                    <a:pt x="505" y="15"/>
                    <a:pt x="453" y="1"/>
                    <a:pt x="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46" name="Google Shape;13846;p26"/>
            <p:cNvSpPr/>
            <p:nvPr/>
          </p:nvSpPr>
          <p:spPr>
            <a:xfrm>
              <a:off x="3335950" y="2014325"/>
              <a:ext cx="185200" cy="184525"/>
            </a:xfrm>
            <a:custGeom>
              <a:avLst/>
              <a:gdLst/>
              <a:ahLst/>
              <a:cxnLst/>
              <a:rect l="l" t="t" r="r" b="b"/>
              <a:pathLst>
                <a:path w="7408" h="7381" extrusionOk="0">
                  <a:moveTo>
                    <a:pt x="5124" y="556"/>
                  </a:moveTo>
                  <a:lnTo>
                    <a:pt x="5124" y="1698"/>
                  </a:lnTo>
                  <a:lnTo>
                    <a:pt x="587" y="1698"/>
                  </a:lnTo>
                  <a:lnTo>
                    <a:pt x="587" y="556"/>
                  </a:lnTo>
                  <a:close/>
                  <a:moveTo>
                    <a:pt x="5124" y="2254"/>
                  </a:moveTo>
                  <a:lnTo>
                    <a:pt x="5124" y="5093"/>
                  </a:lnTo>
                  <a:lnTo>
                    <a:pt x="2284" y="5093"/>
                  </a:lnTo>
                  <a:lnTo>
                    <a:pt x="2284" y="2254"/>
                  </a:lnTo>
                  <a:close/>
                  <a:moveTo>
                    <a:pt x="6821" y="556"/>
                  </a:moveTo>
                  <a:lnTo>
                    <a:pt x="6821" y="5093"/>
                  </a:lnTo>
                  <a:lnTo>
                    <a:pt x="5679" y="5093"/>
                  </a:lnTo>
                  <a:lnTo>
                    <a:pt x="5679" y="556"/>
                  </a:lnTo>
                  <a:close/>
                  <a:moveTo>
                    <a:pt x="1729" y="2254"/>
                  </a:moveTo>
                  <a:lnTo>
                    <a:pt x="1729" y="6821"/>
                  </a:lnTo>
                  <a:lnTo>
                    <a:pt x="587" y="6821"/>
                  </a:lnTo>
                  <a:lnTo>
                    <a:pt x="587" y="2254"/>
                  </a:lnTo>
                  <a:close/>
                  <a:moveTo>
                    <a:pt x="309" y="1"/>
                  </a:moveTo>
                  <a:cubicBezTo>
                    <a:pt x="155" y="1"/>
                    <a:pt x="0" y="124"/>
                    <a:pt x="0" y="279"/>
                  </a:cubicBezTo>
                  <a:lnTo>
                    <a:pt x="0" y="7099"/>
                  </a:lnTo>
                  <a:cubicBezTo>
                    <a:pt x="0" y="7253"/>
                    <a:pt x="155" y="7377"/>
                    <a:pt x="309" y="7377"/>
                  </a:cubicBezTo>
                  <a:lnTo>
                    <a:pt x="3580" y="7377"/>
                  </a:lnTo>
                  <a:cubicBezTo>
                    <a:pt x="3920" y="7346"/>
                    <a:pt x="3920" y="6852"/>
                    <a:pt x="3580" y="6821"/>
                  </a:cubicBezTo>
                  <a:lnTo>
                    <a:pt x="2315" y="6821"/>
                  </a:lnTo>
                  <a:lnTo>
                    <a:pt x="2315" y="5680"/>
                  </a:lnTo>
                  <a:lnTo>
                    <a:pt x="6852" y="5680"/>
                  </a:lnTo>
                  <a:lnTo>
                    <a:pt x="6852" y="6821"/>
                  </a:lnTo>
                  <a:lnTo>
                    <a:pt x="6142" y="6821"/>
                  </a:lnTo>
                  <a:cubicBezTo>
                    <a:pt x="6123" y="6819"/>
                    <a:pt x="6105" y="6817"/>
                    <a:pt x="6088" y="6817"/>
                  </a:cubicBezTo>
                  <a:cubicBezTo>
                    <a:pt x="5728" y="6817"/>
                    <a:pt x="5728" y="7381"/>
                    <a:pt x="6088" y="7381"/>
                  </a:cubicBezTo>
                  <a:cubicBezTo>
                    <a:pt x="6105" y="7381"/>
                    <a:pt x="6123" y="7380"/>
                    <a:pt x="6142" y="7377"/>
                  </a:cubicBezTo>
                  <a:lnTo>
                    <a:pt x="7130" y="7377"/>
                  </a:lnTo>
                  <a:cubicBezTo>
                    <a:pt x="7284" y="7377"/>
                    <a:pt x="7407" y="7253"/>
                    <a:pt x="7407" y="7099"/>
                  </a:cubicBezTo>
                  <a:lnTo>
                    <a:pt x="7407" y="279"/>
                  </a:lnTo>
                  <a:cubicBezTo>
                    <a:pt x="7407" y="124"/>
                    <a:pt x="7284" y="1"/>
                    <a:pt x="71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847" name="Google Shape;13847;p26"/>
          <p:cNvGrpSpPr/>
          <p:nvPr/>
        </p:nvGrpSpPr>
        <p:grpSpPr>
          <a:xfrm>
            <a:off x="5344551" y="5266834"/>
            <a:ext cx="436867" cy="485833"/>
            <a:chOff x="992000" y="3602375"/>
            <a:chExt cx="327650" cy="364375"/>
          </a:xfrm>
        </p:grpSpPr>
        <p:sp>
          <p:nvSpPr>
            <p:cNvPr id="13848" name="Google Shape;13848;p26"/>
            <p:cNvSpPr/>
            <p:nvPr/>
          </p:nvSpPr>
          <p:spPr>
            <a:xfrm>
              <a:off x="992000" y="3602375"/>
              <a:ext cx="327650" cy="359200"/>
            </a:xfrm>
            <a:custGeom>
              <a:avLst/>
              <a:gdLst/>
              <a:ahLst/>
              <a:cxnLst/>
              <a:rect l="l" t="t" r="r" b="b"/>
              <a:pathLst>
                <a:path w="13106" h="14368" extrusionOk="0">
                  <a:moveTo>
                    <a:pt x="6613" y="579"/>
                  </a:moveTo>
                  <a:cubicBezTo>
                    <a:pt x="6610" y="579"/>
                    <a:pt x="6607" y="579"/>
                    <a:pt x="6605" y="579"/>
                  </a:cubicBezTo>
                  <a:lnTo>
                    <a:pt x="6635" y="579"/>
                  </a:lnTo>
                  <a:cubicBezTo>
                    <a:pt x="6628" y="579"/>
                    <a:pt x="6620" y="579"/>
                    <a:pt x="6613" y="579"/>
                  </a:cubicBezTo>
                  <a:close/>
                  <a:moveTo>
                    <a:pt x="11728" y="579"/>
                  </a:moveTo>
                  <a:cubicBezTo>
                    <a:pt x="12221" y="579"/>
                    <a:pt x="12468" y="1196"/>
                    <a:pt x="12129" y="1536"/>
                  </a:cubicBezTo>
                  <a:cubicBezTo>
                    <a:pt x="12007" y="1658"/>
                    <a:pt x="11861" y="1713"/>
                    <a:pt x="11721" y="1713"/>
                  </a:cubicBezTo>
                  <a:cubicBezTo>
                    <a:pt x="11435" y="1713"/>
                    <a:pt x="11172" y="1486"/>
                    <a:pt x="11172" y="1134"/>
                  </a:cubicBezTo>
                  <a:cubicBezTo>
                    <a:pt x="11141" y="826"/>
                    <a:pt x="11419" y="579"/>
                    <a:pt x="11728" y="579"/>
                  </a:cubicBezTo>
                  <a:close/>
                  <a:moveTo>
                    <a:pt x="1492" y="576"/>
                  </a:moveTo>
                  <a:cubicBezTo>
                    <a:pt x="1782" y="576"/>
                    <a:pt x="2068" y="798"/>
                    <a:pt x="2068" y="1134"/>
                  </a:cubicBezTo>
                  <a:cubicBezTo>
                    <a:pt x="2068" y="1443"/>
                    <a:pt x="1821" y="1721"/>
                    <a:pt x="1512" y="1721"/>
                  </a:cubicBezTo>
                  <a:cubicBezTo>
                    <a:pt x="1019" y="1721"/>
                    <a:pt x="741" y="1104"/>
                    <a:pt x="1111" y="733"/>
                  </a:cubicBezTo>
                  <a:cubicBezTo>
                    <a:pt x="1219" y="625"/>
                    <a:pt x="1356" y="576"/>
                    <a:pt x="1492" y="576"/>
                  </a:cubicBezTo>
                  <a:close/>
                  <a:moveTo>
                    <a:pt x="6673" y="578"/>
                  </a:moveTo>
                  <a:cubicBezTo>
                    <a:pt x="8997" y="578"/>
                    <a:pt x="9794" y="3676"/>
                    <a:pt x="7777" y="4807"/>
                  </a:cubicBezTo>
                  <a:lnTo>
                    <a:pt x="7777" y="2863"/>
                  </a:lnTo>
                  <a:cubicBezTo>
                    <a:pt x="7824" y="2060"/>
                    <a:pt x="7229" y="1659"/>
                    <a:pt x="6635" y="1659"/>
                  </a:cubicBezTo>
                  <a:cubicBezTo>
                    <a:pt x="6041" y="1659"/>
                    <a:pt x="5447" y="2060"/>
                    <a:pt x="5494" y="2863"/>
                  </a:cubicBezTo>
                  <a:lnTo>
                    <a:pt x="5494" y="4807"/>
                  </a:lnTo>
                  <a:cubicBezTo>
                    <a:pt x="3467" y="3671"/>
                    <a:pt x="4282" y="579"/>
                    <a:pt x="6601" y="579"/>
                  </a:cubicBezTo>
                  <a:cubicBezTo>
                    <a:pt x="6605" y="579"/>
                    <a:pt x="6609" y="579"/>
                    <a:pt x="6613" y="579"/>
                  </a:cubicBezTo>
                  <a:lnTo>
                    <a:pt x="6613" y="579"/>
                  </a:lnTo>
                  <a:cubicBezTo>
                    <a:pt x="6633" y="578"/>
                    <a:pt x="6653" y="578"/>
                    <a:pt x="6673" y="578"/>
                  </a:cubicBezTo>
                  <a:close/>
                  <a:moveTo>
                    <a:pt x="1506" y="3982"/>
                  </a:moveTo>
                  <a:cubicBezTo>
                    <a:pt x="1791" y="3982"/>
                    <a:pt x="2068" y="4209"/>
                    <a:pt x="2068" y="4560"/>
                  </a:cubicBezTo>
                  <a:cubicBezTo>
                    <a:pt x="2068" y="4869"/>
                    <a:pt x="1821" y="5116"/>
                    <a:pt x="1512" y="5116"/>
                  </a:cubicBezTo>
                  <a:cubicBezTo>
                    <a:pt x="1019" y="5116"/>
                    <a:pt x="741" y="4498"/>
                    <a:pt x="1111" y="4159"/>
                  </a:cubicBezTo>
                  <a:cubicBezTo>
                    <a:pt x="1223" y="4037"/>
                    <a:pt x="1365" y="3982"/>
                    <a:pt x="1506" y="3982"/>
                  </a:cubicBezTo>
                  <a:close/>
                  <a:moveTo>
                    <a:pt x="11728" y="3974"/>
                  </a:moveTo>
                  <a:cubicBezTo>
                    <a:pt x="12221" y="3974"/>
                    <a:pt x="12468" y="4591"/>
                    <a:pt x="12129" y="4961"/>
                  </a:cubicBezTo>
                  <a:cubicBezTo>
                    <a:pt x="12011" y="5070"/>
                    <a:pt x="11871" y="5118"/>
                    <a:pt x="11735" y="5118"/>
                  </a:cubicBezTo>
                  <a:cubicBezTo>
                    <a:pt x="11444" y="5118"/>
                    <a:pt x="11172" y="4896"/>
                    <a:pt x="11172" y="4560"/>
                  </a:cubicBezTo>
                  <a:cubicBezTo>
                    <a:pt x="11141" y="4221"/>
                    <a:pt x="11419" y="3974"/>
                    <a:pt x="11728" y="3974"/>
                  </a:cubicBezTo>
                  <a:close/>
                  <a:moveTo>
                    <a:pt x="6616" y="0"/>
                  </a:moveTo>
                  <a:cubicBezTo>
                    <a:pt x="5571" y="0"/>
                    <a:pt x="4521" y="564"/>
                    <a:pt x="4012" y="1690"/>
                  </a:cubicBezTo>
                  <a:lnTo>
                    <a:pt x="2623" y="1227"/>
                  </a:lnTo>
                  <a:lnTo>
                    <a:pt x="2623" y="1134"/>
                  </a:lnTo>
                  <a:cubicBezTo>
                    <a:pt x="2623" y="413"/>
                    <a:pt x="2050" y="7"/>
                    <a:pt x="1477" y="7"/>
                  </a:cubicBezTo>
                  <a:cubicBezTo>
                    <a:pt x="1021" y="7"/>
                    <a:pt x="566" y="265"/>
                    <a:pt x="401" y="826"/>
                  </a:cubicBezTo>
                  <a:cubicBezTo>
                    <a:pt x="156" y="1665"/>
                    <a:pt x="819" y="2287"/>
                    <a:pt x="1510" y="2287"/>
                  </a:cubicBezTo>
                  <a:cubicBezTo>
                    <a:pt x="1861" y="2287"/>
                    <a:pt x="2219" y="2126"/>
                    <a:pt x="2469" y="1752"/>
                  </a:cubicBezTo>
                  <a:lnTo>
                    <a:pt x="3858" y="2215"/>
                  </a:lnTo>
                  <a:cubicBezTo>
                    <a:pt x="3796" y="2431"/>
                    <a:pt x="3765" y="2647"/>
                    <a:pt x="3765" y="2863"/>
                  </a:cubicBezTo>
                  <a:cubicBezTo>
                    <a:pt x="3765" y="3048"/>
                    <a:pt x="3796" y="3264"/>
                    <a:pt x="3858" y="3480"/>
                  </a:cubicBezTo>
                  <a:lnTo>
                    <a:pt x="2469" y="3943"/>
                  </a:lnTo>
                  <a:cubicBezTo>
                    <a:pt x="2253" y="3603"/>
                    <a:pt x="1883" y="3418"/>
                    <a:pt x="1512" y="3418"/>
                  </a:cubicBezTo>
                  <a:cubicBezTo>
                    <a:pt x="494" y="3418"/>
                    <a:pt x="0" y="4622"/>
                    <a:pt x="710" y="5363"/>
                  </a:cubicBezTo>
                  <a:cubicBezTo>
                    <a:pt x="937" y="5589"/>
                    <a:pt x="1217" y="5690"/>
                    <a:pt x="1493" y="5690"/>
                  </a:cubicBezTo>
                  <a:cubicBezTo>
                    <a:pt x="2082" y="5690"/>
                    <a:pt x="2654" y="5232"/>
                    <a:pt x="2654" y="4560"/>
                  </a:cubicBezTo>
                  <a:lnTo>
                    <a:pt x="2654" y="4468"/>
                  </a:lnTo>
                  <a:lnTo>
                    <a:pt x="4043" y="4005"/>
                  </a:lnTo>
                  <a:cubicBezTo>
                    <a:pt x="4321" y="4653"/>
                    <a:pt x="4845" y="5177"/>
                    <a:pt x="5494" y="5455"/>
                  </a:cubicBezTo>
                  <a:lnTo>
                    <a:pt x="5494" y="8017"/>
                  </a:lnTo>
                  <a:lnTo>
                    <a:pt x="4907" y="8017"/>
                  </a:lnTo>
                  <a:cubicBezTo>
                    <a:pt x="4290" y="8017"/>
                    <a:pt x="3796" y="8510"/>
                    <a:pt x="3796" y="9159"/>
                  </a:cubicBezTo>
                  <a:lnTo>
                    <a:pt x="3796" y="9992"/>
                  </a:lnTo>
                  <a:cubicBezTo>
                    <a:pt x="3765" y="11998"/>
                    <a:pt x="5061" y="13757"/>
                    <a:pt x="6975" y="14343"/>
                  </a:cubicBezTo>
                  <a:cubicBezTo>
                    <a:pt x="7016" y="14360"/>
                    <a:pt x="7055" y="14368"/>
                    <a:pt x="7091" y="14368"/>
                  </a:cubicBezTo>
                  <a:cubicBezTo>
                    <a:pt x="7385" y="14368"/>
                    <a:pt x="7514" y="13870"/>
                    <a:pt x="7129" y="13788"/>
                  </a:cubicBezTo>
                  <a:cubicBezTo>
                    <a:pt x="5494" y="13263"/>
                    <a:pt x="4352" y="11751"/>
                    <a:pt x="4382" y="9992"/>
                  </a:cubicBezTo>
                  <a:lnTo>
                    <a:pt x="4382" y="9159"/>
                  </a:lnTo>
                  <a:cubicBezTo>
                    <a:pt x="4382" y="8819"/>
                    <a:pt x="4629" y="8572"/>
                    <a:pt x="4938" y="8572"/>
                  </a:cubicBezTo>
                  <a:lnTo>
                    <a:pt x="5494" y="8572"/>
                  </a:lnTo>
                  <a:lnTo>
                    <a:pt x="5494" y="9992"/>
                  </a:lnTo>
                  <a:cubicBezTo>
                    <a:pt x="5524" y="10162"/>
                    <a:pt x="5656" y="10246"/>
                    <a:pt x="5787" y="10246"/>
                  </a:cubicBezTo>
                  <a:cubicBezTo>
                    <a:pt x="5918" y="10246"/>
                    <a:pt x="6049" y="10162"/>
                    <a:pt x="6080" y="9992"/>
                  </a:cubicBezTo>
                  <a:lnTo>
                    <a:pt x="6080" y="2863"/>
                  </a:lnTo>
                  <a:cubicBezTo>
                    <a:pt x="6080" y="2477"/>
                    <a:pt x="6358" y="2284"/>
                    <a:pt x="6635" y="2284"/>
                  </a:cubicBezTo>
                  <a:cubicBezTo>
                    <a:pt x="6913" y="2284"/>
                    <a:pt x="7191" y="2477"/>
                    <a:pt x="7191" y="2863"/>
                  </a:cubicBezTo>
                  <a:lnTo>
                    <a:pt x="7191" y="8294"/>
                  </a:lnTo>
                  <a:cubicBezTo>
                    <a:pt x="7191" y="8480"/>
                    <a:pt x="7338" y="8572"/>
                    <a:pt x="7484" y="8572"/>
                  </a:cubicBezTo>
                  <a:cubicBezTo>
                    <a:pt x="7631" y="8572"/>
                    <a:pt x="7777" y="8480"/>
                    <a:pt x="7777" y="8294"/>
                  </a:cubicBezTo>
                  <a:lnTo>
                    <a:pt x="7777" y="6535"/>
                  </a:lnTo>
                  <a:cubicBezTo>
                    <a:pt x="7777" y="6165"/>
                    <a:pt x="8063" y="5980"/>
                    <a:pt x="8348" y="5980"/>
                  </a:cubicBezTo>
                  <a:cubicBezTo>
                    <a:pt x="8634" y="5980"/>
                    <a:pt x="8919" y="6165"/>
                    <a:pt x="8919" y="6535"/>
                  </a:cubicBezTo>
                  <a:lnTo>
                    <a:pt x="8919" y="8294"/>
                  </a:lnTo>
                  <a:cubicBezTo>
                    <a:pt x="8888" y="8510"/>
                    <a:pt x="9043" y="8618"/>
                    <a:pt x="9197" y="8618"/>
                  </a:cubicBezTo>
                  <a:cubicBezTo>
                    <a:pt x="9351" y="8618"/>
                    <a:pt x="9506" y="8510"/>
                    <a:pt x="9475" y="8294"/>
                  </a:cubicBezTo>
                  <a:lnTo>
                    <a:pt x="9475" y="7091"/>
                  </a:lnTo>
                  <a:cubicBezTo>
                    <a:pt x="9475" y="6720"/>
                    <a:pt x="9760" y="6535"/>
                    <a:pt x="10046" y="6535"/>
                  </a:cubicBezTo>
                  <a:cubicBezTo>
                    <a:pt x="10331" y="6535"/>
                    <a:pt x="10617" y="6720"/>
                    <a:pt x="10617" y="7091"/>
                  </a:cubicBezTo>
                  <a:lnTo>
                    <a:pt x="10617" y="8294"/>
                  </a:lnTo>
                  <a:cubicBezTo>
                    <a:pt x="10586" y="8510"/>
                    <a:pt x="10740" y="8618"/>
                    <a:pt x="10894" y="8618"/>
                  </a:cubicBezTo>
                  <a:cubicBezTo>
                    <a:pt x="11049" y="8618"/>
                    <a:pt x="11203" y="8510"/>
                    <a:pt x="11172" y="8294"/>
                  </a:cubicBezTo>
                  <a:lnTo>
                    <a:pt x="11172" y="7677"/>
                  </a:lnTo>
                  <a:cubicBezTo>
                    <a:pt x="11203" y="7322"/>
                    <a:pt x="11473" y="7145"/>
                    <a:pt x="11743" y="7145"/>
                  </a:cubicBezTo>
                  <a:cubicBezTo>
                    <a:pt x="12013" y="7145"/>
                    <a:pt x="12283" y="7322"/>
                    <a:pt x="12314" y="7677"/>
                  </a:cubicBezTo>
                  <a:lnTo>
                    <a:pt x="12314" y="9992"/>
                  </a:lnTo>
                  <a:cubicBezTo>
                    <a:pt x="12314" y="11720"/>
                    <a:pt x="11172" y="13263"/>
                    <a:pt x="9506" y="13788"/>
                  </a:cubicBezTo>
                  <a:cubicBezTo>
                    <a:pt x="9223" y="13901"/>
                    <a:pt x="9328" y="14324"/>
                    <a:pt x="9609" y="14324"/>
                  </a:cubicBezTo>
                  <a:cubicBezTo>
                    <a:pt x="9634" y="14324"/>
                    <a:pt x="9662" y="14320"/>
                    <a:pt x="9691" y="14312"/>
                  </a:cubicBezTo>
                  <a:cubicBezTo>
                    <a:pt x="11573" y="13726"/>
                    <a:pt x="12839" y="11967"/>
                    <a:pt x="12869" y="9992"/>
                  </a:cubicBezTo>
                  <a:lnTo>
                    <a:pt x="12869" y="7677"/>
                  </a:lnTo>
                  <a:cubicBezTo>
                    <a:pt x="12869" y="7060"/>
                    <a:pt x="12345" y="6566"/>
                    <a:pt x="11728" y="6566"/>
                  </a:cubicBezTo>
                  <a:cubicBezTo>
                    <a:pt x="11695" y="6562"/>
                    <a:pt x="11663" y="6560"/>
                    <a:pt x="11632" y="6560"/>
                  </a:cubicBezTo>
                  <a:cubicBezTo>
                    <a:pt x="11424" y="6560"/>
                    <a:pt x="11240" y="6644"/>
                    <a:pt x="11080" y="6751"/>
                  </a:cubicBezTo>
                  <a:cubicBezTo>
                    <a:pt x="10925" y="6288"/>
                    <a:pt x="10493" y="5980"/>
                    <a:pt x="10030" y="5980"/>
                  </a:cubicBezTo>
                  <a:cubicBezTo>
                    <a:pt x="9783" y="5980"/>
                    <a:pt x="9567" y="6041"/>
                    <a:pt x="9382" y="6165"/>
                  </a:cubicBezTo>
                  <a:cubicBezTo>
                    <a:pt x="9207" y="5683"/>
                    <a:pt x="8767" y="5403"/>
                    <a:pt x="8305" y="5403"/>
                  </a:cubicBezTo>
                  <a:cubicBezTo>
                    <a:pt x="8117" y="5403"/>
                    <a:pt x="7925" y="5449"/>
                    <a:pt x="7746" y="5548"/>
                  </a:cubicBezTo>
                  <a:lnTo>
                    <a:pt x="7746" y="5455"/>
                  </a:lnTo>
                  <a:cubicBezTo>
                    <a:pt x="8395" y="5177"/>
                    <a:pt x="8919" y="4653"/>
                    <a:pt x="9197" y="4005"/>
                  </a:cubicBezTo>
                  <a:lnTo>
                    <a:pt x="10586" y="4468"/>
                  </a:lnTo>
                  <a:lnTo>
                    <a:pt x="10586" y="4560"/>
                  </a:lnTo>
                  <a:cubicBezTo>
                    <a:pt x="10586" y="5302"/>
                    <a:pt x="11174" y="5716"/>
                    <a:pt x="11757" y="5716"/>
                  </a:cubicBezTo>
                  <a:cubicBezTo>
                    <a:pt x="12218" y="5716"/>
                    <a:pt x="12675" y="5458"/>
                    <a:pt x="12839" y="4900"/>
                  </a:cubicBezTo>
                  <a:cubicBezTo>
                    <a:pt x="13105" y="4039"/>
                    <a:pt x="12432" y="3395"/>
                    <a:pt x="11733" y="3395"/>
                  </a:cubicBezTo>
                  <a:cubicBezTo>
                    <a:pt x="11379" y="3395"/>
                    <a:pt x="11020" y="3560"/>
                    <a:pt x="10771" y="3943"/>
                  </a:cubicBezTo>
                  <a:lnTo>
                    <a:pt x="9382" y="3480"/>
                  </a:lnTo>
                  <a:cubicBezTo>
                    <a:pt x="9444" y="3264"/>
                    <a:pt x="9444" y="3048"/>
                    <a:pt x="9444" y="2863"/>
                  </a:cubicBezTo>
                  <a:cubicBezTo>
                    <a:pt x="9444" y="2647"/>
                    <a:pt x="9444" y="2431"/>
                    <a:pt x="9382" y="2215"/>
                  </a:cubicBezTo>
                  <a:lnTo>
                    <a:pt x="10771" y="1752"/>
                  </a:lnTo>
                  <a:cubicBezTo>
                    <a:pt x="11007" y="2122"/>
                    <a:pt x="11354" y="2280"/>
                    <a:pt x="11697" y="2280"/>
                  </a:cubicBezTo>
                  <a:cubicBezTo>
                    <a:pt x="12383" y="2280"/>
                    <a:pt x="13055" y="1649"/>
                    <a:pt x="12808" y="826"/>
                  </a:cubicBezTo>
                  <a:cubicBezTo>
                    <a:pt x="12644" y="265"/>
                    <a:pt x="12188" y="7"/>
                    <a:pt x="11732" y="7"/>
                  </a:cubicBezTo>
                  <a:cubicBezTo>
                    <a:pt x="11159" y="7"/>
                    <a:pt x="10586" y="413"/>
                    <a:pt x="10586" y="1134"/>
                  </a:cubicBezTo>
                  <a:lnTo>
                    <a:pt x="10586" y="1227"/>
                  </a:lnTo>
                  <a:lnTo>
                    <a:pt x="9197" y="1690"/>
                  </a:lnTo>
                  <a:cubicBezTo>
                    <a:pt x="8703" y="564"/>
                    <a:pt x="7662" y="0"/>
                    <a:pt x="661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49" name="Google Shape;13849;p26"/>
            <p:cNvSpPr/>
            <p:nvPr/>
          </p:nvSpPr>
          <p:spPr>
            <a:xfrm>
              <a:off x="1192200" y="3952275"/>
              <a:ext cx="15450" cy="14475"/>
            </a:xfrm>
            <a:custGeom>
              <a:avLst/>
              <a:gdLst/>
              <a:ahLst/>
              <a:cxnLst/>
              <a:rect l="l" t="t" r="r" b="b"/>
              <a:pathLst>
                <a:path w="618" h="579" extrusionOk="0">
                  <a:moveTo>
                    <a:pt x="309" y="0"/>
                  </a:moveTo>
                  <a:cubicBezTo>
                    <a:pt x="178" y="0"/>
                    <a:pt x="47" y="85"/>
                    <a:pt x="16" y="255"/>
                  </a:cubicBezTo>
                  <a:cubicBezTo>
                    <a:pt x="1" y="471"/>
                    <a:pt x="155" y="579"/>
                    <a:pt x="309" y="579"/>
                  </a:cubicBezTo>
                  <a:cubicBezTo>
                    <a:pt x="464" y="579"/>
                    <a:pt x="618" y="471"/>
                    <a:pt x="603" y="255"/>
                  </a:cubicBezTo>
                  <a:cubicBezTo>
                    <a:pt x="572" y="85"/>
                    <a:pt x="441" y="0"/>
                    <a:pt x="30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850" name="Google Shape;13850;p26"/>
          <p:cNvGrpSpPr/>
          <p:nvPr/>
        </p:nvGrpSpPr>
        <p:grpSpPr>
          <a:xfrm>
            <a:off x="6335201" y="5301351"/>
            <a:ext cx="484567" cy="416800"/>
            <a:chOff x="2492650" y="1950300"/>
            <a:chExt cx="363425" cy="312600"/>
          </a:xfrm>
        </p:grpSpPr>
        <p:sp>
          <p:nvSpPr>
            <p:cNvPr id="13851" name="Google Shape;13851;p26"/>
            <p:cNvSpPr/>
            <p:nvPr/>
          </p:nvSpPr>
          <p:spPr>
            <a:xfrm>
              <a:off x="2646175" y="2099575"/>
              <a:ext cx="66400" cy="56750"/>
            </a:xfrm>
            <a:custGeom>
              <a:avLst/>
              <a:gdLst/>
              <a:ahLst/>
              <a:cxnLst/>
              <a:rect l="l" t="t" r="r" b="b"/>
              <a:pathLst>
                <a:path w="2656" h="2270" extrusionOk="0">
                  <a:moveTo>
                    <a:pt x="1143" y="541"/>
                  </a:moveTo>
                  <a:lnTo>
                    <a:pt x="1143" y="572"/>
                  </a:lnTo>
                  <a:cubicBezTo>
                    <a:pt x="1637" y="572"/>
                    <a:pt x="1914" y="1189"/>
                    <a:pt x="1544" y="1560"/>
                  </a:cubicBezTo>
                  <a:cubicBezTo>
                    <a:pt x="1431" y="1663"/>
                    <a:pt x="1295" y="1709"/>
                    <a:pt x="1161" y="1709"/>
                  </a:cubicBezTo>
                  <a:cubicBezTo>
                    <a:pt x="857" y="1709"/>
                    <a:pt x="566" y="1471"/>
                    <a:pt x="587" y="1128"/>
                  </a:cubicBezTo>
                  <a:cubicBezTo>
                    <a:pt x="587" y="788"/>
                    <a:pt x="834" y="541"/>
                    <a:pt x="1143" y="541"/>
                  </a:cubicBezTo>
                  <a:close/>
                  <a:moveTo>
                    <a:pt x="1137" y="1"/>
                  </a:moveTo>
                  <a:cubicBezTo>
                    <a:pt x="566" y="1"/>
                    <a:pt x="22" y="447"/>
                    <a:pt x="1" y="1128"/>
                  </a:cubicBezTo>
                  <a:cubicBezTo>
                    <a:pt x="1" y="1745"/>
                    <a:pt x="495" y="2270"/>
                    <a:pt x="1143" y="2270"/>
                  </a:cubicBezTo>
                  <a:cubicBezTo>
                    <a:pt x="2130" y="2270"/>
                    <a:pt x="2655" y="1066"/>
                    <a:pt x="1945" y="356"/>
                  </a:cubicBezTo>
                  <a:cubicBezTo>
                    <a:pt x="1710" y="110"/>
                    <a:pt x="1420" y="1"/>
                    <a:pt x="113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52" name="Google Shape;13852;p26"/>
            <p:cNvSpPr/>
            <p:nvPr/>
          </p:nvSpPr>
          <p:spPr>
            <a:xfrm>
              <a:off x="2582150" y="2056000"/>
              <a:ext cx="185200" cy="142750"/>
            </a:xfrm>
            <a:custGeom>
              <a:avLst/>
              <a:gdLst/>
              <a:ahLst/>
              <a:cxnLst/>
              <a:rect l="l" t="t" r="r" b="b"/>
              <a:pathLst>
                <a:path w="7408" h="5710" extrusionOk="0">
                  <a:moveTo>
                    <a:pt x="3704" y="587"/>
                  </a:moveTo>
                  <a:cubicBezTo>
                    <a:pt x="5154" y="587"/>
                    <a:pt x="6420" y="2346"/>
                    <a:pt x="6790" y="2871"/>
                  </a:cubicBezTo>
                  <a:cubicBezTo>
                    <a:pt x="6451" y="3395"/>
                    <a:pt x="5185" y="5154"/>
                    <a:pt x="3704" y="5154"/>
                  </a:cubicBezTo>
                  <a:cubicBezTo>
                    <a:pt x="2222" y="5154"/>
                    <a:pt x="988" y="3395"/>
                    <a:pt x="618" y="2871"/>
                  </a:cubicBezTo>
                  <a:cubicBezTo>
                    <a:pt x="957" y="2346"/>
                    <a:pt x="2222" y="587"/>
                    <a:pt x="3704" y="587"/>
                  </a:cubicBezTo>
                  <a:close/>
                  <a:moveTo>
                    <a:pt x="3704" y="1"/>
                  </a:moveTo>
                  <a:cubicBezTo>
                    <a:pt x="1667" y="1"/>
                    <a:pt x="124" y="2593"/>
                    <a:pt x="62" y="2716"/>
                  </a:cubicBezTo>
                  <a:cubicBezTo>
                    <a:pt x="0" y="2809"/>
                    <a:pt x="0" y="2932"/>
                    <a:pt x="62" y="3025"/>
                  </a:cubicBezTo>
                  <a:cubicBezTo>
                    <a:pt x="124" y="3118"/>
                    <a:pt x="1698" y="5710"/>
                    <a:pt x="3704" y="5710"/>
                  </a:cubicBezTo>
                  <a:cubicBezTo>
                    <a:pt x="5710" y="5710"/>
                    <a:pt x="7284" y="3118"/>
                    <a:pt x="7346" y="3025"/>
                  </a:cubicBezTo>
                  <a:cubicBezTo>
                    <a:pt x="7407" y="2932"/>
                    <a:pt x="7407" y="2809"/>
                    <a:pt x="7346" y="2716"/>
                  </a:cubicBezTo>
                  <a:cubicBezTo>
                    <a:pt x="7284" y="2593"/>
                    <a:pt x="5710" y="1"/>
                    <a:pt x="370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53" name="Google Shape;13853;p26"/>
            <p:cNvSpPr/>
            <p:nvPr/>
          </p:nvSpPr>
          <p:spPr>
            <a:xfrm>
              <a:off x="2539725" y="2035925"/>
              <a:ext cx="59950" cy="57125"/>
            </a:xfrm>
            <a:custGeom>
              <a:avLst/>
              <a:gdLst/>
              <a:ahLst/>
              <a:cxnLst/>
              <a:rect l="l" t="t" r="r" b="b"/>
              <a:pathLst>
                <a:path w="2398" h="2285" extrusionOk="0">
                  <a:moveTo>
                    <a:pt x="2005" y="0"/>
                  </a:moveTo>
                  <a:cubicBezTo>
                    <a:pt x="1995" y="0"/>
                    <a:pt x="1985" y="0"/>
                    <a:pt x="1975" y="1"/>
                  </a:cubicBezTo>
                  <a:lnTo>
                    <a:pt x="278" y="1"/>
                  </a:lnTo>
                  <a:cubicBezTo>
                    <a:pt x="123" y="1"/>
                    <a:pt x="0" y="125"/>
                    <a:pt x="0" y="279"/>
                  </a:cubicBezTo>
                  <a:lnTo>
                    <a:pt x="0" y="2007"/>
                  </a:lnTo>
                  <a:cubicBezTo>
                    <a:pt x="0" y="2161"/>
                    <a:pt x="123" y="2285"/>
                    <a:pt x="278" y="2285"/>
                  </a:cubicBezTo>
                  <a:lnTo>
                    <a:pt x="278" y="2254"/>
                  </a:lnTo>
                  <a:cubicBezTo>
                    <a:pt x="432" y="2254"/>
                    <a:pt x="556" y="2131"/>
                    <a:pt x="556" y="1976"/>
                  </a:cubicBezTo>
                  <a:lnTo>
                    <a:pt x="556" y="587"/>
                  </a:lnTo>
                  <a:lnTo>
                    <a:pt x="1975" y="587"/>
                  </a:lnTo>
                  <a:cubicBezTo>
                    <a:pt x="1985" y="588"/>
                    <a:pt x="1995" y="589"/>
                    <a:pt x="2005" y="589"/>
                  </a:cubicBezTo>
                  <a:cubicBezTo>
                    <a:pt x="2397" y="589"/>
                    <a:pt x="2397" y="0"/>
                    <a:pt x="20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54" name="Google Shape;13854;p26"/>
            <p:cNvSpPr/>
            <p:nvPr/>
          </p:nvSpPr>
          <p:spPr>
            <a:xfrm>
              <a:off x="2749050" y="2035825"/>
              <a:ext cx="59950" cy="55875"/>
            </a:xfrm>
            <a:custGeom>
              <a:avLst/>
              <a:gdLst/>
              <a:ahLst/>
              <a:cxnLst/>
              <a:rect l="l" t="t" r="r" b="b"/>
              <a:pathLst>
                <a:path w="2398" h="2235" extrusionOk="0">
                  <a:moveTo>
                    <a:pt x="366" y="1"/>
                  </a:moveTo>
                  <a:cubicBezTo>
                    <a:pt x="1" y="1"/>
                    <a:pt x="10" y="562"/>
                    <a:pt x="393" y="562"/>
                  </a:cubicBezTo>
                  <a:cubicBezTo>
                    <a:pt x="403" y="562"/>
                    <a:pt x="413" y="561"/>
                    <a:pt x="423" y="561"/>
                  </a:cubicBezTo>
                  <a:lnTo>
                    <a:pt x="1842" y="561"/>
                  </a:lnTo>
                  <a:lnTo>
                    <a:pt x="1842" y="1980"/>
                  </a:lnTo>
                  <a:cubicBezTo>
                    <a:pt x="1858" y="2150"/>
                    <a:pt x="1989" y="2235"/>
                    <a:pt x="2120" y="2235"/>
                  </a:cubicBezTo>
                  <a:cubicBezTo>
                    <a:pt x="2251" y="2235"/>
                    <a:pt x="2382" y="2150"/>
                    <a:pt x="2398" y="1980"/>
                  </a:cubicBezTo>
                  <a:lnTo>
                    <a:pt x="2398" y="283"/>
                  </a:lnTo>
                  <a:cubicBezTo>
                    <a:pt x="2398" y="142"/>
                    <a:pt x="2295" y="1"/>
                    <a:pt x="2160" y="1"/>
                  </a:cubicBezTo>
                  <a:cubicBezTo>
                    <a:pt x="2147" y="1"/>
                    <a:pt x="2133" y="2"/>
                    <a:pt x="2120" y="5"/>
                  </a:cubicBezTo>
                  <a:lnTo>
                    <a:pt x="423" y="5"/>
                  </a:lnTo>
                  <a:cubicBezTo>
                    <a:pt x="403" y="2"/>
                    <a:pt x="384" y="1"/>
                    <a:pt x="36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55" name="Google Shape;13855;p26"/>
            <p:cNvSpPr/>
            <p:nvPr/>
          </p:nvSpPr>
          <p:spPr>
            <a:xfrm>
              <a:off x="2749050" y="2163250"/>
              <a:ext cx="59950" cy="57150"/>
            </a:xfrm>
            <a:custGeom>
              <a:avLst/>
              <a:gdLst/>
              <a:ahLst/>
              <a:cxnLst/>
              <a:rect l="l" t="t" r="r" b="b"/>
              <a:pathLst>
                <a:path w="2398" h="2286" extrusionOk="0">
                  <a:moveTo>
                    <a:pt x="2120" y="0"/>
                  </a:moveTo>
                  <a:cubicBezTo>
                    <a:pt x="1966" y="0"/>
                    <a:pt x="1842" y="124"/>
                    <a:pt x="1842" y="278"/>
                  </a:cubicBezTo>
                  <a:lnTo>
                    <a:pt x="1842" y="1698"/>
                  </a:lnTo>
                  <a:lnTo>
                    <a:pt x="423" y="1698"/>
                  </a:lnTo>
                  <a:cubicBezTo>
                    <a:pt x="413" y="1697"/>
                    <a:pt x="403" y="1697"/>
                    <a:pt x="393" y="1697"/>
                  </a:cubicBezTo>
                  <a:cubicBezTo>
                    <a:pt x="0" y="1697"/>
                    <a:pt x="0" y="2285"/>
                    <a:pt x="393" y="2285"/>
                  </a:cubicBezTo>
                  <a:cubicBezTo>
                    <a:pt x="403" y="2285"/>
                    <a:pt x="413" y="2285"/>
                    <a:pt x="423" y="2284"/>
                  </a:cubicBezTo>
                  <a:lnTo>
                    <a:pt x="2120" y="2284"/>
                  </a:lnTo>
                  <a:cubicBezTo>
                    <a:pt x="2274" y="2284"/>
                    <a:pt x="2398" y="2130"/>
                    <a:pt x="2398" y="1975"/>
                  </a:cubicBezTo>
                  <a:lnTo>
                    <a:pt x="2398" y="278"/>
                  </a:lnTo>
                  <a:cubicBezTo>
                    <a:pt x="2398" y="124"/>
                    <a:pt x="2274" y="0"/>
                    <a:pt x="212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56" name="Google Shape;13856;p26"/>
            <p:cNvSpPr/>
            <p:nvPr/>
          </p:nvSpPr>
          <p:spPr>
            <a:xfrm>
              <a:off x="2539725" y="2163825"/>
              <a:ext cx="59950" cy="56575"/>
            </a:xfrm>
            <a:custGeom>
              <a:avLst/>
              <a:gdLst/>
              <a:ahLst/>
              <a:cxnLst/>
              <a:rect l="l" t="t" r="r" b="b"/>
              <a:pathLst>
                <a:path w="2398" h="2263" extrusionOk="0">
                  <a:moveTo>
                    <a:pt x="278" y="0"/>
                  </a:moveTo>
                  <a:cubicBezTo>
                    <a:pt x="147" y="0"/>
                    <a:pt x="15" y="85"/>
                    <a:pt x="0" y="255"/>
                  </a:cubicBezTo>
                  <a:lnTo>
                    <a:pt x="0" y="1952"/>
                  </a:lnTo>
                  <a:cubicBezTo>
                    <a:pt x="0" y="2107"/>
                    <a:pt x="123" y="2261"/>
                    <a:pt x="278" y="2261"/>
                  </a:cubicBezTo>
                  <a:lnTo>
                    <a:pt x="1975" y="2261"/>
                  </a:lnTo>
                  <a:cubicBezTo>
                    <a:pt x="1985" y="2262"/>
                    <a:pt x="1995" y="2262"/>
                    <a:pt x="2005" y="2262"/>
                  </a:cubicBezTo>
                  <a:cubicBezTo>
                    <a:pt x="2397" y="2262"/>
                    <a:pt x="2397" y="1674"/>
                    <a:pt x="2005" y="1674"/>
                  </a:cubicBezTo>
                  <a:cubicBezTo>
                    <a:pt x="1995" y="1674"/>
                    <a:pt x="1985" y="1674"/>
                    <a:pt x="1975" y="1675"/>
                  </a:cubicBezTo>
                  <a:lnTo>
                    <a:pt x="556" y="1675"/>
                  </a:lnTo>
                  <a:lnTo>
                    <a:pt x="556" y="255"/>
                  </a:lnTo>
                  <a:cubicBezTo>
                    <a:pt x="540" y="85"/>
                    <a:pt x="409" y="0"/>
                    <a:pt x="27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57" name="Google Shape;13857;p26"/>
            <p:cNvSpPr/>
            <p:nvPr/>
          </p:nvSpPr>
          <p:spPr>
            <a:xfrm>
              <a:off x="2664700" y="2248125"/>
              <a:ext cx="17000" cy="14550"/>
            </a:xfrm>
            <a:custGeom>
              <a:avLst/>
              <a:gdLst/>
              <a:ahLst/>
              <a:cxnLst/>
              <a:rect l="l" t="t" r="r" b="b"/>
              <a:pathLst>
                <a:path w="680" h="582" extrusionOk="0">
                  <a:moveTo>
                    <a:pt x="371" y="0"/>
                  </a:moveTo>
                  <a:cubicBezTo>
                    <a:pt x="124" y="0"/>
                    <a:pt x="1" y="309"/>
                    <a:pt x="186" y="494"/>
                  </a:cubicBezTo>
                  <a:cubicBezTo>
                    <a:pt x="246" y="554"/>
                    <a:pt x="320" y="582"/>
                    <a:pt x="392" y="582"/>
                  </a:cubicBezTo>
                  <a:cubicBezTo>
                    <a:pt x="540" y="582"/>
                    <a:pt x="680" y="465"/>
                    <a:pt x="680" y="278"/>
                  </a:cubicBezTo>
                  <a:cubicBezTo>
                    <a:pt x="680" y="124"/>
                    <a:pt x="525" y="0"/>
                    <a:pt x="37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58" name="Google Shape;13858;p26"/>
            <p:cNvSpPr/>
            <p:nvPr/>
          </p:nvSpPr>
          <p:spPr>
            <a:xfrm>
              <a:off x="2492650" y="1950300"/>
              <a:ext cx="363425" cy="312600"/>
            </a:xfrm>
            <a:custGeom>
              <a:avLst/>
              <a:gdLst/>
              <a:ahLst/>
              <a:cxnLst/>
              <a:rect l="l" t="t" r="r" b="b"/>
              <a:pathLst>
                <a:path w="14537" h="12504" extrusionOk="0">
                  <a:moveTo>
                    <a:pt x="10401" y="556"/>
                  </a:moveTo>
                  <a:lnTo>
                    <a:pt x="10401" y="1698"/>
                  </a:lnTo>
                  <a:lnTo>
                    <a:pt x="556" y="1698"/>
                  </a:lnTo>
                  <a:lnTo>
                    <a:pt x="556" y="865"/>
                  </a:lnTo>
                  <a:cubicBezTo>
                    <a:pt x="556" y="710"/>
                    <a:pt x="679" y="587"/>
                    <a:pt x="834" y="556"/>
                  </a:cubicBezTo>
                  <a:close/>
                  <a:moveTo>
                    <a:pt x="13672" y="587"/>
                  </a:moveTo>
                  <a:cubicBezTo>
                    <a:pt x="13827" y="587"/>
                    <a:pt x="13950" y="710"/>
                    <a:pt x="13950" y="865"/>
                  </a:cubicBezTo>
                  <a:lnTo>
                    <a:pt x="13950" y="1698"/>
                  </a:lnTo>
                  <a:lnTo>
                    <a:pt x="10956" y="1698"/>
                  </a:lnTo>
                  <a:lnTo>
                    <a:pt x="10956" y="587"/>
                  </a:lnTo>
                  <a:close/>
                  <a:moveTo>
                    <a:pt x="834" y="0"/>
                  </a:moveTo>
                  <a:cubicBezTo>
                    <a:pt x="371" y="0"/>
                    <a:pt x="0" y="402"/>
                    <a:pt x="0" y="865"/>
                  </a:cubicBezTo>
                  <a:lnTo>
                    <a:pt x="0" y="11666"/>
                  </a:lnTo>
                  <a:cubicBezTo>
                    <a:pt x="0" y="12129"/>
                    <a:pt x="371" y="12499"/>
                    <a:pt x="834" y="12499"/>
                  </a:cubicBezTo>
                  <a:lnTo>
                    <a:pt x="5988" y="12499"/>
                  </a:lnTo>
                  <a:cubicBezTo>
                    <a:pt x="6006" y="12502"/>
                    <a:pt x="6024" y="12503"/>
                    <a:pt x="6042" y="12503"/>
                  </a:cubicBezTo>
                  <a:cubicBezTo>
                    <a:pt x="6402" y="12503"/>
                    <a:pt x="6402" y="11940"/>
                    <a:pt x="6042" y="11940"/>
                  </a:cubicBezTo>
                  <a:cubicBezTo>
                    <a:pt x="6024" y="11940"/>
                    <a:pt x="6006" y="11941"/>
                    <a:pt x="5988" y="11944"/>
                  </a:cubicBezTo>
                  <a:lnTo>
                    <a:pt x="834" y="11944"/>
                  </a:lnTo>
                  <a:cubicBezTo>
                    <a:pt x="679" y="11944"/>
                    <a:pt x="556" y="11821"/>
                    <a:pt x="556" y="11666"/>
                  </a:cubicBezTo>
                  <a:lnTo>
                    <a:pt x="556" y="2284"/>
                  </a:lnTo>
                  <a:lnTo>
                    <a:pt x="13950" y="2284"/>
                  </a:lnTo>
                  <a:lnTo>
                    <a:pt x="13950" y="11635"/>
                  </a:lnTo>
                  <a:cubicBezTo>
                    <a:pt x="13950" y="11790"/>
                    <a:pt x="13827" y="11913"/>
                    <a:pt x="13672" y="11913"/>
                  </a:cubicBezTo>
                  <a:lnTo>
                    <a:pt x="8549" y="11913"/>
                  </a:lnTo>
                  <a:cubicBezTo>
                    <a:pt x="8210" y="11975"/>
                    <a:pt x="8210" y="12438"/>
                    <a:pt x="8549" y="12499"/>
                  </a:cubicBezTo>
                  <a:lnTo>
                    <a:pt x="13672" y="12499"/>
                  </a:lnTo>
                  <a:cubicBezTo>
                    <a:pt x="14135" y="12499"/>
                    <a:pt x="14536" y="12098"/>
                    <a:pt x="14536" y="11635"/>
                  </a:cubicBezTo>
                  <a:lnTo>
                    <a:pt x="14536" y="865"/>
                  </a:lnTo>
                  <a:cubicBezTo>
                    <a:pt x="14536" y="402"/>
                    <a:pt x="14135" y="0"/>
                    <a:pt x="136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859" name="Google Shape;13859;p26"/>
          <p:cNvGrpSpPr/>
          <p:nvPr/>
        </p:nvGrpSpPr>
        <p:grpSpPr>
          <a:xfrm>
            <a:off x="7283834" y="5266901"/>
            <a:ext cx="490167" cy="485700"/>
            <a:chOff x="1732675" y="1924750"/>
            <a:chExt cx="367625" cy="364275"/>
          </a:xfrm>
        </p:grpSpPr>
        <p:sp>
          <p:nvSpPr>
            <p:cNvPr id="13860" name="Google Shape;13860;p26"/>
            <p:cNvSpPr/>
            <p:nvPr/>
          </p:nvSpPr>
          <p:spPr>
            <a:xfrm>
              <a:off x="1732675" y="1924750"/>
              <a:ext cx="367625" cy="364275"/>
            </a:xfrm>
            <a:custGeom>
              <a:avLst/>
              <a:gdLst/>
              <a:ahLst/>
              <a:cxnLst/>
              <a:rect l="l" t="t" r="r" b="b"/>
              <a:pathLst>
                <a:path w="14705" h="14571" extrusionOk="0">
                  <a:moveTo>
                    <a:pt x="7901" y="5034"/>
                  </a:moveTo>
                  <a:lnTo>
                    <a:pt x="7901" y="6146"/>
                  </a:lnTo>
                  <a:lnTo>
                    <a:pt x="6759" y="6146"/>
                  </a:lnTo>
                  <a:lnTo>
                    <a:pt x="6759" y="5034"/>
                  </a:lnTo>
                  <a:close/>
                  <a:moveTo>
                    <a:pt x="5895" y="8398"/>
                  </a:moveTo>
                  <a:cubicBezTo>
                    <a:pt x="6049" y="8398"/>
                    <a:pt x="6204" y="8522"/>
                    <a:pt x="6204" y="8676"/>
                  </a:cubicBezTo>
                  <a:lnTo>
                    <a:pt x="6204" y="11978"/>
                  </a:lnTo>
                  <a:cubicBezTo>
                    <a:pt x="6204" y="12133"/>
                    <a:pt x="6049" y="12256"/>
                    <a:pt x="5895" y="12256"/>
                  </a:cubicBezTo>
                  <a:lnTo>
                    <a:pt x="926" y="12256"/>
                  </a:lnTo>
                  <a:cubicBezTo>
                    <a:pt x="772" y="12256"/>
                    <a:pt x="618" y="12133"/>
                    <a:pt x="618" y="11978"/>
                  </a:cubicBezTo>
                  <a:lnTo>
                    <a:pt x="618" y="8676"/>
                  </a:lnTo>
                  <a:cubicBezTo>
                    <a:pt x="618" y="8522"/>
                    <a:pt x="772" y="8398"/>
                    <a:pt x="926" y="8398"/>
                  </a:cubicBezTo>
                  <a:close/>
                  <a:moveTo>
                    <a:pt x="13734" y="8398"/>
                  </a:moveTo>
                  <a:cubicBezTo>
                    <a:pt x="13888" y="8398"/>
                    <a:pt x="14012" y="8522"/>
                    <a:pt x="14012" y="8676"/>
                  </a:cubicBezTo>
                  <a:lnTo>
                    <a:pt x="14012" y="11978"/>
                  </a:lnTo>
                  <a:cubicBezTo>
                    <a:pt x="14012" y="12133"/>
                    <a:pt x="13888" y="12256"/>
                    <a:pt x="13734" y="12256"/>
                  </a:cubicBezTo>
                  <a:lnTo>
                    <a:pt x="8734" y="12256"/>
                  </a:lnTo>
                  <a:cubicBezTo>
                    <a:pt x="8580" y="12256"/>
                    <a:pt x="8457" y="12133"/>
                    <a:pt x="8457" y="11978"/>
                  </a:cubicBezTo>
                  <a:lnTo>
                    <a:pt x="8457" y="8676"/>
                  </a:lnTo>
                  <a:cubicBezTo>
                    <a:pt x="8457" y="8522"/>
                    <a:pt x="8580" y="8398"/>
                    <a:pt x="8734" y="8398"/>
                  </a:cubicBezTo>
                  <a:close/>
                  <a:moveTo>
                    <a:pt x="3982" y="12812"/>
                  </a:moveTo>
                  <a:lnTo>
                    <a:pt x="3982" y="13984"/>
                  </a:lnTo>
                  <a:lnTo>
                    <a:pt x="2840" y="13984"/>
                  </a:lnTo>
                  <a:lnTo>
                    <a:pt x="2840" y="12812"/>
                  </a:lnTo>
                  <a:close/>
                  <a:moveTo>
                    <a:pt x="11821" y="12812"/>
                  </a:moveTo>
                  <a:lnTo>
                    <a:pt x="11821" y="13984"/>
                  </a:lnTo>
                  <a:lnTo>
                    <a:pt x="10679" y="13984"/>
                  </a:lnTo>
                  <a:lnTo>
                    <a:pt x="10679" y="12812"/>
                  </a:lnTo>
                  <a:close/>
                  <a:moveTo>
                    <a:pt x="6103" y="0"/>
                  </a:moveTo>
                  <a:cubicBezTo>
                    <a:pt x="6086" y="0"/>
                    <a:pt x="6068" y="1"/>
                    <a:pt x="6049" y="4"/>
                  </a:cubicBezTo>
                  <a:lnTo>
                    <a:pt x="4908" y="4"/>
                  </a:lnTo>
                  <a:cubicBezTo>
                    <a:pt x="4445" y="4"/>
                    <a:pt x="4043" y="374"/>
                    <a:pt x="4074" y="868"/>
                  </a:cubicBezTo>
                  <a:lnTo>
                    <a:pt x="4074" y="4139"/>
                  </a:lnTo>
                  <a:cubicBezTo>
                    <a:pt x="4043" y="4633"/>
                    <a:pt x="4445" y="5034"/>
                    <a:pt x="4908" y="5034"/>
                  </a:cubicBezTo>
                  <a:lnTo>
                    <a:pt x="6204" y="5034"/>
                  </a:lnTo>
                  <a:lnTo>
                    <a:pt x="6204" y="6146"/>
                  </a:lnTo>
                  <a:lnTo>
                    <a:pt x="340" y="6146"/>
                  </a:lnTo>
                  <a:cubicBezTo>
                    <a:pt x="0" y="6207"/>
                    <a:pt x="0" y="6670"/>
                    <a:pt x="340" y="6732"/>
                  </a:cubicBezTo>
                  <a:lnTo>
                    <a:pt x="3118" y="6732"/>
                  </a:lnTo>
                  <a:lnTo>
                    <a:pt x="3118" y="7843"/>
                  </a:lnTo>
                  <a:lnTo>
                    <a:pt x="926" y="7843"/>
                  </a:lnTo>
                  <a:cubicBezTo>
                    <a:pt x="433" y="7843"/>
                    <a:pt x="62" y="8213"/>
                    <a:pt x="62" y="8676"/>
                  </a:cubicBezTo>
                  <a:lnTo>
                    <a:pt x="62" y="11978"/>
                  </a:lnTo>
                  <a:cubicBezTo>
                    <a:pt x="62" y="12441"/>
                    <a:pt x="433" y="12843"/>
                    <a:pt x="926" y="12843"/>
                  </a:cubicBezTo>
                  <a:lnTo>
                    <a:pt x="2284" y="12843"/>
                  </a:lnTo>
                  <a:lnTo>
                    <a:pt x="2284" y="13984"/>
                  </a:lnTo>
                  <a:lnTo>
                    <a:pt x="1297" y="13984"/>
                  </a:lnTo>
                  <a:cubicBezTo>
                    <a:pt x="1112" y="13984"/>
                    <a:pt x="988" y="14108"/>
                    <a:pt x="988" y="14262"/>
                  </a:cubicBezTo>
                  <a:cubicBezTo>
                    <a:pt x="988" y="14416"/>
                    <a:pt x="1112" y="14540"/>
                    <a:pt x="1297" y="14571"/>
                  </a:cubicBezTo>
                  <a:lnTo>
                    <a:pt x="5525" y="14571"/>
                  </a:lnTo>
                  <a:cubicBezTo>
                    <a:pt x="5679" y="14540"/>
                    <a:pt x="5803" y="14416"/>
                    <a:pt x="5803" y="14262"/>
                  </a:cubicBezTo>
                  <a:cubicBezTo>
                    <a:pt x="5803" y="14108"/>
                    <a:pt x="5679" y="13984"/>
                    <a:pt x="5525" y="13984"/>
                  </a:cubicBezTo>
                  <a:lnTo>
                    <a:pt x="4537" y="13984"/>
                  </a:lnTo>
                  <a:lnTo>
                    <a:pt x="4537" y="12843"/>
                  </a:lnTo>
                  <a:lnTo>
                    <a:pt x="5895" y="12843"/>
                  </a:lnTo>
                  <a:cubicBezTo>
                    <a:pt x="6389" y="12843"/>
                    <a:pt x="6759" y="12441"/>
                    <a:pt x="6759" y="11978"/>
                  </a:cubicBezTo>
                  <a:lnTo>
                    <a:pt x="6759" y="8676"/>
                  </a:lnTo>
                  <a:cubicBezTo>
                    <a:pt x="6759" y="8213"/>
                    <a:pt x="6389" y="7843"/>
                    <a:pt x="5895" y="7843"/>
                  </a:cubicBezTo>
                  <a:lnTo>
                    <a:pt x="3704" y="7843"/>
                  </a:lnTo>
                  <a:lnTo>
                    <a:pt x="3704" y="6701"/>
                  </a:lnTo>
                  <a:lnTo>
                    <a:pt x="10956" y="6701"/>
                  </a:lnTo>
                  <a:lnTo>
                    <a:pt x="10956" y="7843"/>
                  </a:lnTo>
                  <a:lnTo>
                    <a:pt x="8734" y="7843"/>
                  </a:lnTo>
                  <a:cubicBezTo>
                    <a:pt x="8271" y="7843"/>
                    <a:pt x="7901" y="8213"/>
                    <a:pt x="7901" y="8676"/>
                  </a:cubicBezTo>
                  <a:lnTo>
                    <a:pt x="7901" y="11978"/>
                  </a:lnTo>
                  <a:cubicBezTo>
                    <a:pt x="7901" y="12441"/>
                    <a:pt x="8271" y="12843"/>
                    <a:pt x="8734" y="12843"/>
                  </a:cubicBezTo>
                  <a:lnTo>
                    <a:pt x="10123" y="12843"/>
                  </a:lnTo>
                  <a:lnTo>
                    <a:pt x="10123" y="13984"/>
                  </a:lnTo>
                  <a:lnTo>
                    <a:pt x="9105" y="13984"/>
                  </a:lnTo>
                  <a:cubicBezTo>
                    <a:pt x="8950" y="13984"/>
                    <a:pt x="8827" y="14108"/>
                    <a:pt x="8827" y="14262"/>
                  </a:cubicBezTo>
                  <a:cubicBezTo>
                    <a:pt x="8827" y="14416"/>
                    <a:pt x="8950" y="14571"/>
                    <a:pt x="9105" y="14571"/>
                  </a:cubicBezTo>
                  <a:lnTo>
                    <a:pt x="13364" y="14571"/>
                  </a:lnTo>
                  <a:cubicBezTo>
                    <a:pt x="13518" y="14571"/>
                    <a:pt x="13641" y="14416"/>
                    <a:pt x="13641" y="14262"/>
                  </a:cubicBezTo>
                  <a:cubicBezTo>
                    <a:pt x="13641" y="14108"/>
                    <a:pt x="13518" y="13984"/>
                    <a:pt x="13364" y="13984"/>
                  </a:cubicBezTo>
                  <a:lnTo>
                    <a:pt x="12376" y="13984"/>
                  </a:lnTo>
                  <a:lnTo>
                    <a:pt x="12376" y="12843"/>
                  </a:lnTo>
                  <a:lnTo>
                    <a:pt x="13734" y="12843"/>
                  </a:lnTo>
                  <a:cubicBezTo>
                    <a:pt x="14197" y="12843"/>
                    <a:pt x="14567" y="12441"/>
                    <a:pt x="14598" y="11978"/>
                  </a:cubicBezTo>
                  <a:lnTo>
                    <a:pt x="14598" y="8676"/>
                  </a:lnTo>
                  <a:cubicBezTo>
                    <a:pt x="14598" y="8213"/>
                    <a:pt x="14197" y="7843"/>
                    <a:pt x="13734" y="7843"/>
                  </a:cubicBezTo>
                  <a:lnTo>
                    <a:pt x="11512" y="7843"/>
                  </a:lnTo>
                  <a:lnTo>
                    <a:pt x="11512" y="6701"/>
                  </a:lnTo>
                  <a:lnTo>
                    <a:pt x="14320" y="6701"/>
                  </a:lnTo>
                  <a:cubicBezTo>
                    <a:pt x="14338" y="6704"/>
                    <a:pt x="14355" y="6705"/>
                    <a:pt x="14371" y="6705"/>
                  </a:cubicBezTo>
                  <a:cubicBezTo>
                    <a:pt x="14705" y="6705"/>
                    <a:pt x="14705" y="6142"/>
                    <a:pt x="14371" y="6142"/>
                  </a:cubicBezTo>
                  <a:cubicBezTo>
                    <a:pt x="14355" y="6142"/>
                    <a:pt x="14338" y="6143"/>
                    <a:pt x="14320" y="6146"/>
                  </a:cubicBezTo>
                  <a:lnTo>
                    <a:pt x="8457" y="6146"/>
                  </a:lnTo>
                  <a:lnTo>
                    <a:pt x="8457" y="5034"/>
                  </a:lnTo>
                  <a:lnTo>
                    <a:pt x="9753" y="5034"/>
                  </a:lnTo>
                  <a:cubicBezTo>
                    <a:pt x="10216" y="5004"/>
                    <a:pt x="10586" y="4633"/>
                    <a:pt x="10586" y="4170"/>
                  </a:cubicBezTo>
                  <a:lnTo>
                    <a:pt x="10586" y="868"/>
                  </a:lnTo>
                  <a:cubicBezTo>
                    <a:pt x="10586" y="374"/>
                    <a:pt x="10216" y="4"/>
                    <a:pt x="9753" y="4"/>
                  </a:cubicBezTo>
                  <a:lnTo>
                    <a:pt x="8580" y="4"/>
                  </a:lnTo>
                  <a:cubicBezTo>
                    <a:pt x="8241" y="35"/>
                    <a:pt x="8241" y="529"/>
                    <a:pt x="8580" y="560"/>
                  </a:cubicBezTo>
                  <a:lnTo>
                    <a:pt x="9753" y="560"/>
                  </a:lnTo>
                  <a:cubicBezTo>
                    <a:pt x="9907" y="560"/>
                    <a:pt x="10031" y="714"/>
                    <a:pt x="10031" y="868"/>
                  </a:cubicBezTo>
                  <a:lnTo>
                    <a:pt x="10031" y="4139"/>
                  </a:lnTo>
                  <a:cubicBezTo>
                    <a:pt x="10031" y="4294"/>
                    <a:pt x="9907" y="4417"/>
                    <a:pt x="9753" y="4417"/>
                  </a:cubicBezTo>
                  <a:lnTo>
                    <a:pt x="4908" y="4417"/>
                  </a:lnTo>
                  <a:cubicBezTo>
                    <a:pt x="4894" y="4420"/>
                    <a:pt x="4881" y="4421"/>
                    <a:pt x="4868" y="4421"/>
                  </a:cubicBezTo>
                  <a:cubicBezTo>
                    <a:pt x="4733" y="4421"/>
                    <a:pt x="4630" y="4280"/>
                    <a:pt x="4630" y="4139"/>
                  </a:cubicBezTo>
                  <a:lnTo>
                    <a:pt x="4630" y="868"/>
                  </a:lnTo>
                  <a:cubicBezTo>
                    <a:pt x="4630" y="714"/>
                    <a:pt x="4753" y="560"/>
                    <a:pt x="4908" y="560"/>
                  </a:cubicBezTo>
                  <a:lnTo>
                    <a:pt x="6049" y="560"/>
                  </a:lnTo>
                  <a:cubicBezTo>
                    <a:pt x="6068" y="562"/>
                    <a:pt x="6086" y="563"/>
                    <a:pt x="6103" y="563"/>
                  </a:cubicBezTo>
                  <a:cubicBezTo>
                    <a:pt x="6463" y="563"/>
                    <a:pt x="6463" y="0"/>
                    <a:pt x="610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61" name="Google Shape;13861;p26"/>
            <p:cNvSpPr/>
            <p:nvPr/>
          </p:nvSpPr>
          <p:spPr>
            <a:xfrm>
              <a:off x="1906275" y="1924850"/>
              <a:ext cx="17000" cy="14400"/>
            </a:xfrm>
            <a:custGeom>
              <a:avLst/>
              <a:gdLst/>
              <a:ahLst/>
              <a:cxnLst/>
              <a:rect l="l" t="t" r="r" b="b"/>
              <a:pathLst>
                <a:path w="680" h="576" extrusionOk="0">
                  <a:moveTo>
                    <a:pt x="371" y="0"/>
                  </a:moveTo>
                  <a:cubicBezTo>
                    <a:pt x="124" y="0"/>
                    <a:pt x="0" y="309"/>
                    <a:pt x="186" y="494"/>
                  </a:cubicBezTo>
                  <a:cubicBezTo>
                    <a:pt x="242" y="551"/>
                    <a:pt x="311" y="575"/>
                    <a:pt x="379" y="575"/>
                  </a:cubicBezTo>
                  <a:cubicBezTo>
                    <a:pt x="531" y="575"/>
                    <a:pt x="679" y="449"/>
                    <a:pt x="679" y="278"/>
                  </a:cubicBezTo>
                  <a:cubicBezTo>
                    <a:pt x="679" y="123"/>
                    <a:pt x="525" y="0"/>
                    <a:pt x="37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862" name="Google Shape;13862;p26"/>
          <p:cNvGrpSpPr/>
          <p:nvPr/>
        </p:nvGrpSpPr>
        <p:grpSpPr>
          <a:xfrm>
            <a:off x="8340560" y="5267484"/>
            <a:ext cx="415633" cy="484533"/>
            <a:chOff x="7749975" y="3052825"/>
            <a:chExt cx="311725" cy="363400"/>
          </a:xfrm>
        </p:grpSpPr>
        <p:sp>
          <p:nvSpPr>
            <p:cNvPr id="13863" name="Google Shape;13863;p26"/>
            <p:cNvSpPr/>
            <p:nvPr/>
          </p:nvSpPr>
          <p:spPr>
            <a:xfrm>
              <a:off x="7868025" y="3295875"/>
              <a:ext cx="66375" cy="56550"/>
            </a:xfrm>
            <a:custGeom>
              <a:avLst/>
              <a:gdLst/>
              <a:ahLst/>
              <a:cxnLst/>
              <a:rect l="l" t="t" r="r" b="b"/>
              <a:pathLst>
                <a:path w="2655" h="2262" extrusionOk="0">
                  <a:moveTo>
                    <a:pt x="1522" y="553"/>
                  </a:moveTo>
                  <a:cubicBezTo>
                    <a:pt x="1812" y="553"/>
                    <a:pt x="2099" y="775"/>
                    <a:pt x="2099" y="1111"/>
                  </a:cubicBezTo>
                  <a:cubicBezTo>
                    <a:pt x="2099" y="1451"/>
                    <a:pt x="1852" y="1698"/>
                    <a:pt x="1512" y="1698"/>
                  </a:cubicBezTo>
                  <a:cubicBezTo>
                    <a:pt x="1018" y="1698"/>
                    <a:pt x="772" y="1081"/>
                    <a:pt x="1142" y="710"/>
                  </a:cubicBezTo>
                  <a:cubicBezTo>
                    <a:pt x="1250" y="602"/>
                    <a:pt x="1387" y="553"/>
                    <a:pt x="1522" y="553"/>
                  </a:cubicBezTo>
                  <a:close/>
                  <a:moveTo>
                    <a:pt x="1512" y="0"/>
                  </a:moveTo>
                  <a:cubicBezTo>
                    <a:pt x="525" y="0"/>
                    <a:pt x="0" y="1204"/>
                    <a:pt x="710" y="1914"/>
                  </a:cubicBezTo>
                  <a:cubicBezTo>
                    <a:pt x="950" y="2154"/>
                    <a:pt x="1240" y="2262"/>
                    <a:pt x="1521" y="2262"/>
                  </a:cubicBezTo>
                  <a:cubicBezTo>
                    <a:pt x="2106" y="2262"/>
                    <a:pt x="2654" y="1799"/>
                    <a:pt x="2654" y="1111"/>
                  </a:cubicBezTo>
                  <a:cubicBezTo>
                    <a:pt x="2654" y="494"/>
                    <a:pt x="2160" y="0"/>
                    <a:pt x="151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64" name="Google Shape;13864;p26"/>
            <p:cNvSpPr/>
            <p:nvPr/>
          </p:nvSpPr>
          <p:spPr>
            <a:xfrm>
              <a:off x="7749975" y="3052825"/>
              <a:ext cx="311725" cy="363400"/>
            </a:xfrm>
            <a:custGeom>
              <a:avLst/>
              <a:gdLst/>
              <a:ahLst/>
              <a:cxnLst/>
              <a:rect l="l" t="t" r="r" b="b"/>
              <a:pathLst>
                <a:path w="12469" h="14536" extrusionOk="0">
                  <a:moveTo>
                    <a:pt x="9382" y="587"/>
                  </a:moveTo>
                  <a:lnTo>
                    <a:pt x="9382" y="1729"/>
                  </a:lnTo>
                  <a:lnTo>
                    <a:pt x="587" y="1729"/>
                  </a:lnTo>
                  <a:lnTo>
                    <a:pt x="587" y="865"/>
                  </a:lnTo>
                  <a:cubicBezTo>
                    <a:pt x="556" y="711"/>
                    <a:pt x="710" y="587"/>
                    <a:pt x="864" y="587"/>
                  </a:cubicBezTo>
                  <a:close/>
                  <a:moveTo>
                    <a:pt x="11635" y="587"/>
                  </a:moveTo>
                  <a:cubicBezTo>
                    <a:pt x="11789" y="587"/>
                    <a:pt x="11913" y="711"/>
                    <a:pt x="11913" y="865"/>
                  </a:cubicBezTo>
                  <a:lnTo>
                    <a:pt x="11913" y="1729"/>
                  </a:lnTo>
                  <a:lnTo>
                    <a:pt x="9938" y="1729"/>
                  </a:lnTo>
                  <a:lnTo>
                    <a:pt x="9938" y="587"/>
                  </a:lnTo>
                  <a:close/>
                  <a:moveTo>
                    <a:pt x="11944" y="2285"/>
                  </a:moveTo>
                  <a:lnTo>
                    <a:pt x="11944" y="10278"/>
                  </a:lnTo>
                  <a:cubicBezTo>
                    <a:pt x="11944" y="10432"/>
                    <a:pt x="11820" y="10556"/>
                    <a:pt x="11666" y="10556"/>
                  </a:cubicBezTo>
                  <a:lnTo>
                    <a:pt x="11635" y="10587"/>
                  </a:lnTo>
                  <a:lnTo>
                    <a:pt x="9938" y="10587"/>
                  </a:lnTo>
                  <a:lnTo>
                    <a:pt x="9938" y="10000"/>
                  </a:lnTo>
                  <a:cubicBezTo>
                    <a:pt x="9938" y="9846"/>
                    <a:pt x="9814" y="9722"/>
                    <a:pt x="9660" y="9722"/>
                  </a:cubicBezTo>
                  <a:lnTo>
                    <a:pt x="8827" y="9722"/>
                  </a:lnTo>
                  <a:cubicBezTo>
                    <a:pt x="8765" y="9537"/>
                    <a:pt x="8642" y="9352"/>
                    <a:pt x="8518" y="9198"/>
                  </a:cubicBezTo>
                  <a:lnTo>
                    <a:pt x="8950" y="8488"/>
                  </a:lnTo>
                  <a:cubicBezTo>
                    <a:pt x="9012" y="8334"/>
                    <a:pt x="8981" y="8179"/>
                    <a:pt x="8827" y="8087"/>
                  </a:cubicBezTo>
                  <a:lnTo>
                    <a:pt x="7345" y="7223"/>
                  </a:lnTo>
                  <a:cubicBezTo>
                    <a:pt x="7312" y="7206"/>
                    <a:pt x="7275" y="7198"/>
                    <a:pt x="7236" y="7198"/>
                  </a:cubicBezTo>
                  <a:cubicBezTo>
                    <a:pt x="7131" y="7198"/>
                    <a:pt x="7020" y="7256"/>
                    <a:pt x="6975" y="7346"/>
                  </a:cubicBezTo>
                  <a:lnTo>
                    <a:pt x="6574" y="8025"/>
                  </a:lnTo>
                  <a:lnTo>
                    <a:pt x="5926" y="8025"/>
                  </a:lnTo>
                  <a:lnTo>
                    <a:pt x="5555" y="7346"/>
                  </a:lnTo>
                  <a:cubicBezTo>
                    <a:pt x="5488" y="7256"/>
                    <a:pt x="5387" y="7198"/>
                    <a:pt x="5277" y="7198"/>
                  </a:cubicBezTo>
                  <a:cubicBezTo>
                    <a:pt x="5237" y="7198"/>
                    <a:pt x="5195" y="7206"/>
                    <a:pt x="5154" y="7223"/>
                  </a:cubicBezTo>
                  <a:lnTo>
                    <a:pt x="3704" y="8087"/>
                  </a:lnTo>
                  <a:cubicBezTo>
                    <a:pt x="3642" y="8118"/>
                    <a:pt x="3580" y="8179"/>
                    <a:pt x="3549" y="8272"/>
                  </a:cubicBezTo>
                  <a:cubicBezTo>
                    <a:pt x="3549" y="8334"/>
                    <a:pt x="3549" y="8426"/>
                    <a:pt x="3580" y="8488"/>
                  </a:cubicBezTo>
                  <a:lnTo>
                    <a:pt x="4012" y="9198"/>
                  </a:lnTo>
                  <a:cubicBezTo>
                    <a:pt x="3889" y="9352"/>
                    <a:pt x="3765" y="9537"/>
                    <a:pt x="3673" y="9722"/>
                  </a:cubicBezTo>
                  <a:lnTo>
                    <a:pt x="2870" y="9722"/>
                  </a:lnTo>
                  <a:cubicBezTo>
                    <a:pt x="2716" y="9722"/>
                    <a:pt x="2593" y="9846"/>
                    <a:pt x="2593" y="10000"/>
                  </a:cubicBezTo>
                  <a:lnTo>
                    <a:pt x="2593" y="10587"/>
                  </a:lnTo>
                  <a:lnTo>
                    <a:pt x="895" y="10587"/>
                  </a:lnTo>
                  <a:cubicBezTo>
                    <a:pt x="710" y="10587"/>
                    <a:pt x="587" y="10463"/>
                    <a:pt x="587" y="10278"/>
                  </a:cubicBezTo>
                  <a:lnTo>
                    <a:pt x="587" y="2285"/>
                  </a:lnTo>
                  <a:close/>
                  <a:moveTo>
                    <a:pt x="7314" y="7871"/>
                  </a:moveTo>
                  <a:lnTo>
                    <a:pt x="8271" y="8426"/>
                  </a:lnTo>
                  <a:lnTo>
                    <a:pt x="7901" y="9043"/>
                  </a:lnTo>
                  <a:cubicBezTo>
                    <a:pt x="7870" y="9167"/>
                    <a:pt x="7870" y="9290"/>
                    <a:pt x="7932" y="9383"/>
                  </a:cubicBezTo>
                  <a:cubicBezTo>
                    <a:pt x="8117" y="9599"/>
                    <a:pt x="8271" y="9815"/>
                    <a:pt x="8364" y="10093"/>
                  </a:cubicBezTo>
                  <a:cubicBezTo>
                    <a:pt x="8395" y="10216"/>
                    <a:pt x="8518" y="10278"/>
                    <a:pt x="8642" y="10278"/>
                  </a:cubicBezTo>
                  <a:lnTo>
                    <a:pt x="9351" y="10278"/>
                  </a:lnTo>
                  <a:lnTo>
                    <a:pt x="9382" y="11420"/>
                  </a:lnTo>
                  <a:lnTo>
                    <a:pt x="8642" y="11420"/>
                  </a:lnTo>
                  <a:cubicBezTo>
                    <a:pt x="8518" y="11420"/>
                    <a:pt x="8425" y="11512"/>
                    <a:pt x="8395" y="11605"/>
                  </a:cubicBezTo>
                  <a:cubicBezTo>
                    <a:pt x="8302" y="11883"/>
                    <a:pt x="8148" y="12130"/>
                    <a:pt x="7963" y="12346"/>
                  </a:cubicBezTo>
                  <a:cubicBezTo>
                    <a:pt x="7901" y="12438"/>
                    <a:pt x="7870" y="12562"/>
                    <a:pt x="7932" y="12685"/>
                  </a:cubicBezTo>
                  <a:lnTo>
                    <a:pt x="8302" y="13302"/>
                  </a:lnTo>
                  <a:lnTo>
                    <a:pt x="7314" y="13889"/>
                  </a:lnTo>
                  <a:lnTo>
                    <a:pt x="6975" y="13241"/>
                  </a:lnTo>
                  <a:cubicBezTo>
                    <a:pt x="6924" y="13164"/>
                    <a:pt x="6832" y="13109"/>
                    <a:pt x="6732" y="13109"/>
                  </a:cubicBezTo>
                  <a:cubicBezTo>
                    <a:pt x="6710" y="13109"/>
                    <a:pt x="6688" y="13112"/>
                    <a:pt x="6666" y="13117"/>
                  </a:cubicBezTo>
                  <a:cubicBezTo>
                    <a:pt x="6527" y="13148"/>
                    <a:pt x="6389" y="13164"/>
                    <a:pt x="6250" y="13164"/>
                  </a:cubicBezTo>
                  <a:cubicBezTo>
                    <a:pt x="6111" y="13164"/>
                    <a:pt x="5972" y="13148"/>
                    <a:pt x="5833" y="13117"/>
                  </a:cubicBezTo>
                  <a:cubicBezTo>
                    <a:pt x="5811" y="13112"/>
                    <a:pt x="5789" y="13109"/>
                    <a:pt x="5768" y="13109"/>
                  </a:cubicBezTo>
                  <a:cubicBezTo>
                    <a:pt x="5668" y="13109"/>
                    <a:pt x="5575" y="13164"/>
                    <a:pt x="5524" y="13241"/>
                  </a:cubicBezTo>
                  <a:lnTo>
                    <a:pt x="5185" y="13889"/>
                  </a:lnTo>
                  <a:lnTo>
                    <a:pt x="4197" y="13302"/>
                  </a:lnTo>
                  <a:lnTo>
                    <a:pt x="4568" y="12685"/>
                  </a:lnTo>
                  <a:cubicBezTo>
                    <a:pt x="4629" y="12562"/>
                    <a:pt x="4629" y="12438"/>
                    <a:pt x="4537" y="12346"/>
                  </a:cubicBezTo>
                  <a:cubicBezTo>
                    <a:pt x="4383" y="12130"/>
                    <a:pt x="4228" y="11883"/>
                    <a:pt x="4136" y="11605"/>
                  </a:cubicBezTo>
                  <a:cubicBezTo>
                    <a:pt x="4105" y="11512"/>
                    <a:pt x="3981" y="11420"/>
                    <a:pt x="3858" y="11420"/>
                  </a:cubicBezTo>
                  <a:lnTo>
                    <a:pt x="3117" y="11420"/>
                  </a:lnTo>
                  <a:lnTo>
                    <a:pt x="3117" y="10278"/>
                  </a:lnTo>
                  <a:lnTo>
                    <a:pt x="3858" y="10278"/>
                  </a:lnTo>
                  <a:cubicBezTo>
                    <a:pt x="3981" y="10278"/>
                    <a:pt x="4074" y="10216"/>
                    <a:pt x="4105" y="10093"/>
                  </a:cubicBezTo>
                  <a:cubicBezTo>
                    <a:pt x="4197" y="9815"/>
                    <a:pt x="4352" y="9599"/>
                    <a:pt x="4537" y="9383"/>
                  </a:cubicBezTo>
                  <a:cubicBezTo>
                    <a:pt x="4599" y="9290"/>
                    <a:pt x="4629" y="9167"/>
                    <a:pt x="4568" y="9043"/>
                  </a:cubicBezTo>
                  <a:lnTo>
                    <a:pt x="4167" y="8426"/>
                  </a:lnTo>
                  <a:lnTo>
                    <a:pt x="5154" y="7871"/>
                  </a:lnTo>
                  <a:lnTo>
                    <a:pt x="5524" y="8488"/>
                  </a:lnTo>
                  <a:cubicBezTo>
                    <a:pt x="5575" y="8564"/>
                    <a:pt x="5668" y="8619"/>
                    <a:pt x="5751" y="8619"/>
                  </a:cubicBezTo>
                  <a:cubicBezTo>
                    <a:pt x="5768" y="8619"/>
                    <a:pt x="5786" y="8617"/>
                    <a:pt x="5802" y="8611"/>
                  </a:cubicBezTo>
                  <a:cubicBezTo>
                    <a:pt x="5941" y="8581"/>
                    <a:pt x="6080" y="8565"/>
                    <a:pt x="6219" y="8565"/>
                  </a:cubicBezTo>
                  <a:cubicBezTo>
                    <a:pt x="6358" y="8565"/>
                    <a:pt x="6497" y="8581"/>
                    <a:pt x="6635" y="8611"/>
                  </a:cubicBezTo>
                  <a:cubicBezTo>
                    <a:pt x="6657" y="8617"/>
                    <a:pt x="6679" y="8619"/>
                    <a:pt x="6701" y="8619"/>
                  </a:cubicBezTo>
                  <a:cubicBezTo>
                    <a:pt x="6801" y="8619"/>
                    <a:pt x="6893" y="8564"/>
                    <a:pt x="6944" y="8488"/>
                  </a:cubicBezTo>
                  <a:lnTo>
                    <a:pt x="7314" y="7871"/>
                  </a:lnTo>
                  <a:close/>
                  <a:moveTo>
                    <a:pt x="11604" y="1"/>
                  </a:moveTo>
                  <a:lnTo>
                    <a:pt x="11635" y="32"/>
                  </a:lnTo>
                  <a:lnTo>
                    <a:pt x="833" y="32"/>
                  </a:lnTo>
                  <a:cubicBezTo>
                    <a:pt x="371" y="32"/>
                    <a:pt x="0" y="402"/>
                    <a:pt x="0" y="865"/>
                  </a:cubicBezTo>
                  <a:lnTo>
                    <a:pt x="0" y="10278"/>
                  </a:lnTo>
                  <a:cubicBezTo>
                    <a:pt x="0" y="10741"/>
                    <a:pt x="371" y="11111"/>
                    <a:pt x="833" y="11111"/>
                  </a:cubicBezTo>
                  <a:lnTo>
                    <a:pt x="2562" y="11111"/>
                  </a:lnTo>
                  <a:lnTo>
                    <a:pt x="2562" y="11698"/>
                  </a:lnTo>
                  <a:cubicBezTo>
                    <a:pt x="2562" y="11852"/>
                    <a:pt x="2685" y="11975"/>
                    <a:pt x="2839" y="11975"/>
                  </a:cubicBezTo>
                  <a:lnTo>
                    <a:pt x="3642" y="11975"/>
                  </a:lnTo>
                  <a:cubicBezTo>
                    <a:pt x="3734" y="12191"/>
                    <a:pt x="3827" y="12377"/>
                    <a:pt x="3951" y="12531"/>
                  </a:cubicBezTo>
                  <a:lnTo>
                    <a:pt x="3549" y="13272"/>
                  </a:lnTo>
                  <a:cubicBezTo>
                    <a:pt x="3518" y="13333"/>
                    <a:pt x="3488" y="13395"/>
                    <a:pt x="3518" y="13457"/>
                  </a:cubicBezTo>
                  <a:cubicBezTo>
                    <a:pt x="3549" y="13549"/>
                    <a:pt x="3580" y="13611"/>
                    <a:pt x="3642" y="13642"/>
                  </a:cubicBezTo>
                  <a:lnTo>
                    <a:pt x="5123" y="14506"/>
                  </a:lnTo>
                  <a:cubicBezTo>
                    <a:pt x="5172" y="14526"/>
                    <a:pt x="5221" y="14536"/>
                    <a:pt x="5268" y="14536"/>
                  </a:cubicBezTo>
                  <a:cubicBezTo>
                    <a:pt x="5369" y="14536"/>
                    <a:pt x="5461" y="14488"/>
                    <a:pt x="5524" y="14383"/>
                  </a:cubicBezTo>
                  <a:lnTo>
                    <a:pt x="5895" y="13704"/>
                  </a:lnTo>
                  <a:lnTo>
                    <a:pt x="6543" y="13704"/>
                  </a:lnTo>
                  <a:lnTo>
                    <a:pt x="6944" y="14383"/>
                  </a:lnTo>
                  <a:cubicBezTo>
                    <a:pt x="6986" y="14488"/>
                    <a:pt x="7086" y="14536"/>
                    <a:pt x="7184" y="14536"/>
                  </a:cubicBezTo>
                  <a:cubicBezTo>
                    <a:pt x="7230" y="14536"/>
                    <a:pt x="7275" y="14526"/>
                    <a:pt x="7314" y="14506"/>
                  </a:cubicBezTo>
                  <a:lnTo>
                    <a:pt x="8796" y="13642"/>
                  </a:lnTo>
                  <a:cubicBezTo>
                    <a:pt x="8919" y="13549"/>
                    <a:pt x="8981" y="13395"/>
                    <a:pt x="8888" y="13272"/>
                  </a:cubicBezTo>
                  <a:lnTo>
                    <a:pt x="8487" y="12531"/>
                  </a:lnTo>
                  <a:cubicBezTo>
                    <a:pt x="8611" y="12377"/>
                    <a:pt x="8703" y="12191"/>
                    <a:pt x="8796" y="11975"/>
                  </a:cubicBezTo>
                  <a:lnTo>
                    <a:pt x="9629" y="11975"/>
                  </a:lnTo>
                  <a:cubicBezTo>
                    <a:pt x="9783" y="11975"/>
                    <a:pt x="9907" y="11852"/>
                    <a:pt x="9907" y="11698"/>
                  </a:cubicBezTo>
                  <a:lnTo>
                    <a:pt x="9907" y="11142"/>
                  </a:lnTo>
                  <a:lnTo>
                    <a:pt x="11604" y="11142"/>
                  </a:lnTo>
                  <a:cubicBezTo>
                    <a:pt x="12067" y="11111"/>
                    <a:pt x="12438" y="10741"/>
                    <a:pt x="12468" y="10278"/>
                  </a:cubicBezTo>
                  <a:lnTo>
                    <a:pt x="12468" y="865"/>
                  </a:lnTo>
                  <a:cubicBezTo>
                    <a:pt x="12468" y="371"/>
                    <a:pt x="12067" y="1"/>
                    <a:pt x="1160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65" name="Google Shape;13865;p26"/>
            <p:cNvSpPr/>
            <p:nvPr/>
          </p:nvSpPr>
          <p:spPr>
            <a:xfrm>
              <a:off x="7814000" y="3184775"/>
              <a:ext cx="184425" cy="14675"/>
            </a:xfrm>
            <a:custGeom>
              <a:avLst/>
              <a:gdLst/>
              <a:ahLst/>
              <a:cxnLst/>
              <a:rect l="l" t="t" r="r" b="b"/>
              <a:pathLst>
                <a:path w="7377" h="587" extrusionOk="0">
                  <a:moveTo>
                    <a:pt x="278" y="0"/>
                  </a:moveTo>
                  <a:cubicBezTo>
                    <a:pt x="124" y="0"/>
                    <a:pt x="1" y="124"/>
                    <a:pt x="1" y="278"/>
                  </a:cubicBezTo>
                  <a:cubicBezTo>
                    <a:pt x="1" y="432"/>
                    <a:pt x="124" y="587"/>
                    <a:pt x="278" y="587"/>
                  </a:cubicBezTo>
                  <a:lnTo>
                    <a:pt x="7099" y="587"/>
                  </a:lnTo>
                  <a:cubicBezTo>
                    <a:pt x="7253" y="587"/>
                    <a:pt x="7377" y="432"/>
                    <a:pt x="7377" y="278"/>
                  </a:cubicBezTo>
                  <a:cubicBezTo>
                    <a:pt x="7377" y="124"/>
                    <a:pt x="7253" y="0"/>
                    <a:pt x="709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66" name="Google Shape;13866;p26"/>
            <p:cNvSpPr/>
            <p:nvPr/>
          </p:nvSpPr>
          <p:spPr>
            <a:xfrm>
              <a:off x="7898875" y="3142175"/>
              <a:ext cx="17000" cy="14075"/>
            </a:xfrm>
            <a:custGeom>
              <a:avLst/>
              <a:gdLst/>
              <a:ahLst/>
              <a:cxnLst/>
              <a:rect l="l" t="t" r="r" b="b"/>
              <a:pathLst>
                <a:path w="680" h="563" extrusionOk="0">
                  <a:moveTo>
                    <a:pt x="304" y="1"/>
                  </a:moveTo>
                  <a:cubicBezTo>
                    <a:pt x="150" y="1"/>
                    <a:pt x="1" y="113"/>
                    <a:pt x="1" y="285"/>
                  </a:cubicBezTo>
                  <a:cubicBezTo>
                    <a:pt x="1" y="439"/>
                    <a:pt x="124" y="562"/>
                    <a:pt x="278" y="562"/>
                  </a:cubicBezTo>
                  <a:cubicBezTo>
                    <a:pt x="556" y="562"/>
                    <a:pt x="679" y="254"/>
                    <a:pt x="494" y="69"/>
                  </a:cubicBezTo>
                  <a:cubicBezTo>
                    <a:pt x="438" y="22"/>
                    <a:pt x="371" y="1"/>
                    <a:pt x="30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67" name="Google Shape;13867;p26"/>
            <p:cNvSpPr/>
            <p:nvPr/>
          </p:nvSpPr>
          <p:spPr>
            <a:xfrm>
              <a:off x="7788800" y="3142300"/>
              <a:ext cx="92350" cy="14750"/>
            </a:xfrm>
            <a:custGeom>
              <a:avLst/>
              <a:gdLst/>
              <a:ahLst/>
              <a:cxnLst/>
              <a:rect l="l" t="t" r="r" b="b"/>
              <a:pathLst>
                <a:path w="3694" h="590" extrusionOk="0">
                  <a:moveTo>
                    <a:pt x="393" y="1"/>
                  </a:moveTo>
                  <a:cubicBezTo>
                    <a:pt x="0" y="1"/>
                    <a:pt x="0" y="589"/>
                    <a:pt x="393" y="589"/>
                  </a:cubicBezTo>
                  <a:cubicBezTo>
                    <a:pt x="402" y="589"/>
                    <a:pt x="412" y="589"/>
                    <a:pt x="422" y="588"/>
                  </a:cubicBezTo>
                  <a:lnTo>
                    <a:pt x="3416" y="588"/>
                  </a:lnTo>
                  <a:cubicBezTo>
                    <a:pt x="3570" y="588"/>
                    <a:pt x="3694" y="465"/>
                    <a:pt x="3694" y="311"/>
                  </a:cubicBezTo>
                  <a:cubicBezTo>
                    <a:pt x="3694" y="125"/>
                    <a:pt x="3570" y="2"/>
                    <a:pt x="3416" y="2"/>
                  </a:cubicBezTo>
                  <a:lnTo>
                    <a:pt x="422" y="2"/>
                  </a:lnTo>
                  <a:cubicBezTo>
                    <a:pt x="412" y="1"/>
                    <a:pt x="402" y="1"/>
                    <a:pt x="39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68" name="Google Shape;13868;p26"/>
            <p:cNvSpPr/>
            <p:nvPr/>
          </p:nvSpPr>
          <p:spPr>
            <a:xfrm>
              <a:off x="7927875" y="3142225"/>
              <a:ext cx="94800" cy="14125"/>
            </a:xfrm>
            <a:custGeom>
              <a:avLst/>
              <a:gdLst/>
              <a:ahLst/>
              <a:cxnLst/>
              <a:rect l="l" t="t" r="r" b="b"/>
              <a:pathLst>
                <a:path w="3792" h="565" extrusionOk="0">
                  <a:moveTo>
                    <a:pt x="360" y="1"/>
                  </a:moveTo>
                  <a:cubicBezTo>
                    <a:pt x="0" y="1"/>
                    <a:pt x="0" y="564"/>
                    <a:pt x="360" y="564"/>
                  </a:cubicBezTo>
                  <a:cubicBezTo>
                    <a:pt x="378" y="564"/>
                    <a:pt x="396" y="563"/>
                    <a:pt x="414" y="560"/>
                  </a:cubicBezTo>
                  <a:lnTo>
                    <a:pt x="3377" y="560"/>
                  </a:lnTo>
                  <a:cubicBezTo>
                    <a:pt x="3396" y="563"/>
                    <a:pt x="3414" y="564"/>
                    <a:pt x="3431" y="564"/>
                  </a:cubicBezTo>
                  <a:cubicBezTo>
                    <a:pt x="3791" y="564"/>
                    <a:pt x="3791" y="1"/>
                    <a:pt x="3431" y="1"/>
                  </a:cubicBezTo>
                  <a:cubicBezTo>
                    <a:pt x="3414" y="1"/>
                    <a:pt x="3396" y="2"/>
                    <a:pt x="3377" y="5"/>
                  </a:cubicBezTo>
                  <a:lnTo>
                    <a:pt x="414" y="5"/>
                  </a:lnTo>
                  <a:cubicBezTo>
                    <a:pt x="396" y="2"/>
                    <a:pt x="378" y="1"/>
                    <a:pt x="36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869" name="Google Shape;13869;p26"/>
          <p:cNvGrpSpPr/>
          <p:nvPr/>
        </p:nvGrpSpPr>
        <p:grpSpPr>
          <a:xfrm>
            <a:off x="9270867" y="5267334"/>
            <a:ext cx="494867" cy="484833"/>
            <a:chOff x="7724500" y="3602750"/>
            <a:chExt cx="371150" cy="363625"/>
          </a:xfrm>
        </p:grpSpPr>
        <p:sp>
          <p:nvSpPr>
            <p:cNvPr id="13870" name="Google Shape;13870;p26"/>
            <p:cNvSpPr/>
            <p:nvPr/>
          </p:nvSpPr>
          <p:spPr>
            <a:xfrm>
              <a:off x="7724500" y="3602750"/>
              <a:ext cx="371150" cy="363625"/>
            </a:xfrm>
            <a:custGeom>
              <a:avLst/>
              <a:gdLst/>
              <a:ahLst/>
              <a:cxnLst/>
              <a:rect l="l" t="t" r="r" b="b"/>
              <a:pathLst>
                <a:path w="14846" h="14545" extrusionOk="0">
                  <a:moveTo>
                    <a:pt x="12562" y="687"/>
                  </a:moveTo>
                  <a:lnTo>
                    <a:pt x="13364" y="1490"/>
                  </a:lnTo>
                  <a:lnTo>
                    <a:pt x="12562" y="2292"/>
                  </a:lnTo>
                  <a:lnTo>
                    <a:pt x="11759" y="1490"/>
                  </a:lnTo>
                  <a:lnTo>
                    <a:pt x="12562" y="687"/>
                  </a:lnTo>
                  <a:close/>
                  <a:moveTo>
                    <a:pt x="1136" y="5664"/>
                  </a:moveTo>
                  <a:cubicBezTo>
                    <a:pt x="1421" y="5664"/>
                    <a:pt x="1698" y="5891"/>
                    <a:pt x="1698" y="6243"/>
                  </a:cubicBezTo>
                  <a:cubicBezTo>
                    <a:pt x="1698" y="6551"/>
                    <a:pt x="1451" y="6798"/>
                    <a:pt x="1143" y="6798"/>
                  </a:cubicBezTo>
                  <a:cubicBezTo>
                    <a:pt x="618" y="6798"/>
                    <a:pt x="371" y="6181"/>
                    <a:pt x="741" y="5841"/>
                  </a:cubicBezTo>
                  <a:cubicBezTo>
                    <a:pt x="853" y="5719"/>
                    <a:pt x="996" y="5664"/>
                    <a:pt x="1136" y="5664"/>
                  </a:cubicBezTo>
                  <a:close/>
                  <a:moveTo>
                    <a:pt x="13403" y="5664"/>
                  </a:moveTo>
                  <a:cubicBezTo>
                    <a:pt x="13690" y="5664"/>
                    <a:pt x="13960" y="5891"/>
                    <a:pt x="13981" y="6243"/>
                  </a:cubicBezTo>
                  <a:cubicBezTo>
                    <a:pt x="13981" y="6551"/>
                    <a:pt x="13703" y="6798"/>
                    <a:pt x="13395" y="6798"/>
                  </a:cubicBezTo>
                  <a:cubicBezTo>
                    <a:pt x="12901" y="6798"/>
                    <a:pt x="12623" y="6181"/>
                    <a:pt x="12994" y="5841"/>
                  </a:cubicBezTo>
                  <a:cubicBezTo>
                    <a:pt x="13116" y="5719"/>
                    <a:pt x="13261" y="5664"/>
                    <a:pt x="13403" y="5664"/>
                  </a:cubicBezTo>
                  <a:close/>
                  <a:moveTo>
                    <a:pt x="7253" y="5440"/>
                  </a:moveTo>
                  <a:lnTo>
                    <a:pt x="8087" y="6243"/>
                  </a:lnTo>
                  <a:lnTo>
                    <a:pt x="7253" y="7045"/>
                  </a:lnTo>
                  <a:lnTo>
                    <a:pt x="6451" y="6243"/>
                  </a:lnTo>
                  <a:lnTo>
                    <a:pt x="7253" y="5440"/>
                  </a:lnTo>
                  <a:close/>
                  <a:moveTo>
                    <a:pt x="1976" y="10193"/>
                  </a:moveTo>
                  <a:lnTo>
                    <a:pt x="2778" y="10995"/>
                  </a:lnTo>
                  <a:lnTo>
                    <a:pt x="1976" y="11798"/>
                  </a:lnTo>
                  <a:lnTo>
                    <a:pt x="1173" y="10995"/>
                  </a:lnTo>
                  <a:lnTo>
                    <a:pt x="1976" y="10193"/>
                  </a:lnTo>
                  <a:close/>
                  <a:moveTo>
                    <a:pt x="7562" y="8495"/>
                  </a:moveTo>
                  <a:lnTo>
                    <a:pt x="9414" y="11396"/>
                  </a:lnTo>
                  <a:cubicBezTo>
                    <a:pt x="8519" y="11952"/>
                    <a:pt x="7932" y="12909"/>
                    <a:pt x="7840" y="13958"/>
                  </a:cubicBezTo>
                  <a:lnTo>
                    <a:pt x="6698" y="13958"/>
                  </a:lnTo>
                  <a:cubicBezTo>
                    <a:pt x="6605" y="12909"/>
                    <a:pt x="6019" y="11952"/>
                    <a:pt x="5124" y="11396"/>
                  </a:cubicBezTo>
                  <a:lnTo>
                    <a:pt x="6976" y="8495"/>
                  </a:lnTo>
                  <a:lnTo>
                    <a:pt x="6976" y="10810"/>
                  </a:lnTo>
                  <a:cubicBezTo>
                    <a:pt x="7006" y="10980"/>
                    <a:pt x="7138" y="11065"/>
                    <a:pt x="7269" y="11065"/>
                  </a:cubicBezTo>
                  <a:cubicBezTo>
                    <a:pt x="7400" y="11065"/>
                    <a:pt x="7531" y="10980"/>
                    <a:pt x="7562" y="10810"/>
                  </a:cubicBezTo>
                  <a:lnTo>
                    <a:pt x="7562" y="8495"/>
                  </a:lnTo>
                  <a:close/>
                  <a:moveTo>
                    <a:pt x="12550" y="1"/>
                  </a:moveTo>
                  <a:cubicBezTo>
                    <a:pt x="12484" y="1"/>
                    <a:pt x="12423" y="24"/>
                    <a:pt x="12376" y="70"/>
                  </a:cubicBezTo>
                  <a:lnTo>
                    <a:pt x="11173" y="1274"/>
                  </a:lnTo>
                  <a:cubicBezTo>
                    <a:pt x="11111" y="1335"/>
                    <a:pt x="11080" y="1397"/>
                    <a:pt x="11080" y="1490"/>
                  </a:cubicBezTo>
                  <a:cubicBezTo>
                    <a:pt x="11080" y="1552"/>
                    <a:pt x="11111" y="1644"/>
                    <a:pt x="11173" y="1675"/>
                  </a:cubicBezTo>
                  <a:lnTo>
                    <a:pt x="12284" y="2817"/>
                  </a:lnTo>
                  <a:cubicBezTo>
                    <a:pt x="12222" y="4545"/>
                    <a:pt x="10802" y="5903"/>
                    <a:pt x="9074" y="5965"/>
                  </a:cubicBezTo>
                  <a:lnTo>
                    <a:pt x="8580" y="5965"/>
                  </a:lnTo>
                  <a:lnTo>
                    <a:pt x="7469" y="4823"/>
                  </a:lnTo>
                  <a:cubicBezTo>
                    <a:pt x="7408" y="4777"/>
                    <a:pt x="7338" y="4753"/>
                    <a:pt x="7269" y="4753"/>
                  </a:cubicBezTo>
                  <a:cubicBezTo>
                    <a:pt x="7199" y="4753"/>
                    <a:pt x="7130" y="4777"/>
                    <a:pt x="7068" y="4823"/>
                  </a:cubicBezTo>
                  <a:lnTo>
                    <a:pt x="5957" y="5965"/>
                  </a:lnTo>
                  <a:lnTo>
                    <a:pt x="2254" y="5965"/>
                  </a:lnTo>
                  <a:cubicBezTo>
                    <a:pt x="2101" y="5381"/>
                    <a:pt x="1628" y="5110"/>
                    <a:pt x="1156" y="5110"/>
                  </a:cubicBezTo>
                  <a:cubicBezTo>
                    <a:pt x="579" y="5110"/>
                    <a:pt x="1" y="5513"/>
                    <a:pt x="1" y="6243"/>
                  </a:cubicBezTo>
                  <a:cubicBezTo>
                    <a:pt x="1" y="6972"/>
                    <a:pt x="579" y="7375"/>
                    <a:pt x="1156" y="7375"/>
                  </a:cubicBezTo>
                  <a:cubicBezTo>
                    <a:pt x="1628" y="7375"/>
                    <a:pt x="2101" y="7104"/>
                    <a:pt x="2254" y="6520"/>
                  </a:cubicBezTo>
                  <a:lnTo>
                    <a:pt x="3519" y="6520"/>
                  </a:lnTo>
                  <a:cubicBezTo>
                    <a:pt x="2439" y="7199"/>
                    <a:pt x="1760" y="8372"/>
                    <a:pt x="1729" y="9668"/>
                  </a:cubicBezTo>
                  <a:lnTo>
                    <a:pt x="587" y="10810"/>
                  </a:lnTo>
                  <a:cubicBezTo>
                    <a:pt x="525" y="10872"/>
                    <a:pt x="495" y="10934"/>
                    <a:pt x="495" y="11026"/>
                  </a:cubicBezTo>
                  <a:cubicBezTo>
                    <a:pt x="495" y="11088"/>
                    <a:pt x="525" y="11150"/>
                    <a:pt x="587" y="11211"/>
                  </a:cubicBezTo>
                  <a:lnTo>
                    <a:pt x="1791" y="12415"/>
                  </a:lnTo>
                  <a:cubicBezTo>
                    <a:pt x="1837" y="12461"/>
                    <a:pt x="1906" y="12484"/>
                    <a:pt x="1976" y="12484"/>
                  </a:cubicBezTo>
                  <a:cubicBezTo>
                    <a:pt x="2045" y="12484"/>
                    <a:pt x="2115" y="12461"/>
                    <a:pt x="2161" y="12415"/>
                  </a:cubicBezTo>
                  <a:lnTo>
                    <a:pt x="3365" y="11211"/>
                  </a:lnTo>
                  <a:cubicBezTo>
                    <a:pt x="3426" y="11150"/>
                    <a:pt x="3457" y="11088"/>
                    <a:pt x="3457" y="11026"/>
                  </a:cubicBezTo>
                  <a:cubicBezTo>
                    <a:pt x="3457" y="10934"/>
                    <a:pt x="3426" y="10872"/>
                    <a:pt x="3365" y="10810"/>
                  </a:cubicBezTo>
                  <a:lnTo>
                    <a:pt x="2254" y="9699"/>
                  </a:lnTo>
                  <a:cubicBezTo>
                    <a:pt x="2315" y="7971"/>
                    <a:pt x="3735" y="6582"/>
                    <a:pt x="5463" y="6551"/>
                  </a:cubicBezTo>
                  <a:lnTo>
                    <a:pt x="5926" y="6551"/>
                  </a:lnTo>
                  <a:lnTo>
                    <a:pt x="6914" y="7539"/>
                  </a:lnTo>
                  <a:lnTo>
                    <a:pt x="4445" y="11396"/>
                  </a:lnTo>
                  <a:cubicBezTo>
                    <a:pt x="4414" y="11458"/>
                    <a:pt x="4414" y="11520"/>
                    <a:pt x="4414" y="11612"/>
                  </a:cubicBezTo>
                  <a:cubicBezTo>
                    <a:pt x="4445" y="11705"/>
                    <a:pt x="4507" y="11767"/>
                    <a:pt x="4568" y="11798"/>
                  </a:cubicBezTo>
                  <a:cubicBezTo>
                    <a:pt x="5525" y="12230"/>
                    <a:pt x="6142" y="13217"/>
                    <a:pt x="6111" y="14267"/>
                  </a:cubicBezTo>
                  <a:cubicBezTo>
                    <a:pt x="6111" y="14421"/>
                    <a:pt x="6235" y="14544"/>
                    <a:pt x="6389" y="14544"/>
                  </a:cubicBezTo>
                  <a:lnTo>
                    <a:pt x="8087" y="14544"/>
                  </a:lnTo>
                  <a:cubicBezTo>
                    <a:pt x="8241" y="14544"/>
                    <a:pt x="8395" y="14421"/>
                    <a:pt x="8395" y="14267"/>
                  </a:cubicBezTo>
                  <a:cubicBezTo>
                    <a:pt x="8364" y="13217"/>
                    <a:pt x="8982" y="12230"/>
                    <a:pt x="9938" y="11798"/>
                  </a:cubicBezTo>
                  <a:cubicBezTo>
                    <a:pt x="10000" y="11767"/>
                    <a:pt x="10062" y="11705"/>
                    <a:pt x="10062" y="11612"/>
                  </a:cubicBezTo>
                  <a:cubicBezTo>
                    <a:pt x="10093" y="11520"/>
                    <a:pt x="10093" y="11458"/>
                    <a:pt x="10031" y="11396"/>
                  </a:cubicBezTo>
                  <a:lnTo>
                    <a:pt x="7562" y="7539"/>
                  </a:lnTo>
                  <a:lnTo>
                    <a:pt x="8549" y="6551"/>
                  </a:lnTo>
                  <a:lnTo>
                    <a:pt x="12284" y="6551"/>
                  </a:lnTo>
                  <a:cubicBezTo>
                    <a:pt x="12413" y="7086"/>
                    <a:pt x="12894" y="7389"/>
                    <a:pt x="13379" y="7389"/>
                  </a:cubicBezTo>
                  <a:cubicBezTo>
                    <a:pt x="13706" y="7389"/>
                    <a:pt x="14035" y="7251"/>
                    <a:pt x="14259" y="6952"/>
                  </a:cubicBezTo>
                  <a:cubicBezTo>
                    <a:pt x="14845" y="6212"/>
                    <a:pt x="14321" y="5131"/>
                    <a:pt x="13364" y="5131"/>
                  </a:cubicBezTo>
                  <a:lnTo>
                    <a:pt x="13395" y="5101"/>
                  </a:lnTo>
                  <a:cubicBezTo>
                    <a:pt x="12870" y="5101"/>
                    <a:pt x="12438" y="5440"/>
                    <a:pt x="12315" y="5965"/>
                  </a:cubicBezTo>
                  <a:lnTo>
                    <a:pt x="11018" y="5965"/>
                  </a:lnTo>
                  <a:cubicBezTo>
                    <a:pt x="11296" y="5780"/>
                    <a:pt x="11512" y="5594"/>
                    <a:pt x="11728" y="5378"/>
                  </a:cubicBezTo>
                  <a:cubicBezTo>
                    <a:pt x="12407" y="4699"/>
                    <a:pt x="12808" y="3774"/>
                    <a:pt x="12839" y="2817"/>
                  </a:cubicBezTo>
                  <a:lnTo>
                    <a:pt x="13950" y="1675"/>
                  </a:lnTo>
                  <a:cubicBezTo>
                    <a:pt x="14012" y="1644"/>
                    <a:pt x="14043" y="1552"/>
                    <a:pt x="14043" y="1490"/>
                  </a:cubicBezTo>
                  <a:cubicBezTo>
                    <a:pt x="14043" y="1397"/>
                    <a:pt x="14012" y="1335"/>
                    <a:pt x="13950" y="1274"/>
                  </a:cubicBezTo>
                  <a:lnTo>
                    <a:pt x="12747" y="70"/>
                  </a:lnTo>
                  <a:cubicBezTo>
                    <a:pt x="12685" y="24"/>
                    <a:pt x="12616" y="1"/>
                    <a:pt x="1255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71" name="Google Shape;13871;p26"/>
            <p:cNvSpPr/>
            <p:nvPr/>
          </p:nvSpPr>
          <p:spPr>
            <a:xfrm>
              <a:off x="7897700" y="3897900"/>
              <a:ext cx="16625" cy="14175"/>
            </a:xfrm>
            <a:custGeom>
              <a:avLst/>
              <a:gdLst/>
              <a:ahLst/>
              <a:cxnLst/>
              <a:rect l="l" t="t" r="r" b="b"/>
              <a:pathLst>
                <a:path w="665" h="567" extrusionOk="0">
                  <a:moveTo>
                    <a:pt x="343" y="1"/>
                  </a:moveTo>
                  <a:cubicBezTo>
                    <a:pt x="162" y="1"/>
                    <a:pt x="1" y="186"/>
                    <a:pt x="78" y="393"/>
                  </a:cubicBezTo>
                  <a:cubicBezTo>
                    <a:pt x="126" y="504"/>
                    <a:pt x="240" y="567"/>
                    <a:pt x="351" y="567"/>
                  </a:cubicBezTo>
                  <a:cubicBezTo>
                    <a:pt x="456" y="567"/>
                    <a:pt x="558" y="512"/>
                    <a:pt x="603" y="393"/>
                  </a:cubicBezTo>
                  <a:cubicBezTo>
                    <a:pt x="665" y="269"/>
                    <a:pt x="603" y="84"/>
                    <a:pt x="449" y="23"/>
                  </a:cubicBezTo>
                  <a:cubicBezTo>
                    <a:pt x="414" y="8"/>
                    <a:pt x="378" y="1"/>
                    <a:pt x="34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872" name="Google Shape;13872;p26"/>
          <p:cNvGrpSpPr/>
          <p:nvPr/>
        </p:nvGrpSpPr>
        <p:grpSpPr>
          <a:xfrm>
            <a:off x="10305292" y="5267967"/>
            <a:ext cx="484533" cy="483567"/>
            <a:chOff x="975800" y="1925575"/>
            <a:chExt cx="363400" cy="362675"/>
          </a:xfrm>
        </p:grpSpPr>
        <p:sp>
          <p:nvSpPr>
            <p:cNvPr id="13873" name="Google Shape;13873;p26"/>
            <p:cNvSpPr/>
            <p:nvPr/>
          </p:nvSpPr>
          <p:spPr>
            <a:xfrm>
              <a:off x="975800" y="1925575"/>
              <a:ext cx="363400" cy="362675"/>
            </a:xfrm>
            <a:custGeom>
              <a:avLst/>
              <a:gdLst/>
              <a:ahLst/>
              <a:cxnLst/>
              <a:rect l="l" t="t" r="r" b="b"/>
              <a:pathLst>
                <a:path w="14536" h="14507" extrusionOk="0">
                  <a:moveTo>
                    <a:pt x="11106" y="480"/>
                  </a:moveTo>
                  <a:cubicBezTo>
                    <a:pt x="11627" y="480"/>
                    <a:pt x="12144" y="835"/>
                    <a:pt x="12098" y="1545"/>
                  </a:cubicBezTo>
                  <a:lnTo>
                    <a:pt x="12098" y="4230"/>
                  </a:lnTo>
                  <a:lnTo>
                    <a:pt x="10092" y="4230"/>
                  </a:lnTo>
                  <a:lnTo>
                    <a:pt x="10092" y="1545"/>
                  </a:lnTo>
                  <a:cubicBezTo>
                    <a:pt x="10061" y="835"/>
                    <a:pt x="10586" y="480"/>
                    <a:pt x="11106" y="480"/>
                  </a:cubicBezTo>
                  <a:close/>
                  <a:moveTo>
                    <a:pt x="9907" y="527"/>
                  </a:moveTo>
                  <a:cubicBezTo>
                    <a:pt x="9660" y="804"/>
                    <a:pt x="9536" y="1175"/>
                    <a:pt x="9536" y="1545"/>
                  </a:cubicBezTo>
                  <a:lnTo>
                    <a:pt x="9536" y="7501"/>
                  </a:lnTo>
                  <a:cubicBezTo>
                    <a:pt x="9490" y="8119"/>
                    <a:pt x="9012" y="8427"/>
                    <a:pt x="8537" y="8427"/>
                  </a:cubicBezTo>
                  <a:cubicBezTo>
                    <a:pt x="8063" y="8427"/>
                    <a:pt x="7592" y="8119"/>
                    <a:pt x="7561" y="7501"/>
                  </a:cubicBezTo>
                  <a:lnTo>
                    <a:pt x="7561" y="7069"/>
                  </a:lnTo>
                  <a:cubicBezTo>
                    <a:pt x="7561" y="6915"/>
                    <a:pt x="7407" y="6791"/>
                    <a:pt x="7253" y="6791"/>
                  </a:cubicBezTo>
                  <a:lnTo>
                    <a:pt x="4135" y="6791"/>
                  </a:lnTo>
                  <a:lnTo>
                    <a:pt x="4135" y="1545"/>
                  </a:lnTo>
                  <a:cubicBezTo>
                    <a:pt x="4135" y="989"/>
                    <a:pt x="4598" y="527"/>
                    <a:pt x="5123" y="527"/>
                  </a:cubicBezTo>
                  <a:close/>
                  <a:moveTo>
                    <a:pt x="6975" y="7347"/>
                  </a:moveTo>
                  <a:lnTo>
                    <a:pt x="6975" y="7501"/>
                  </a:lnTo>
                  <a:cubicBezTo>
                    <a:pt x="6975" y="7841"/>
                    <a:pt x="7098" y="8211"/>
                    <a:pt x="7345" y="8489"/>
                  </a:cubicBezTo>
                  <a:lnTo>
                    <a:pt x="3426" y="8489"/>
                  </a:lnTo>
                  <a:cubicBezTo>
                    <a:pt x="2901" y="8489"/>
                    <a:pt x="2438" y="8026"/>
                    <a:pt x="2438" y="7501"/>
                  </a:cubicBezTo>
                  <a:lnTo>
                    <a:pt x="2438" y="7347"/>
                  </a:lnTo>
                  <a:close/>
                  <a:moveTo>
                    <a:pt x="13672" y="3088"/>
                  </a:moveTo>
                  <a:cubicBezTo>
                    <a:pt x="13826" y="3088"/>
                    <a:pt x="13950" y="3211"/>
                    <a:pt x="13950" y="3366"/>
                  </a:cubicBezTo>
                  <a:lnTo>
                    <a:pt x="13950" y="10186"/>
                  </a:lnTo>
                  <a:lnTo>
                    <a:pt x="8549" y="10186"/>
                  </a:lnTo>
                  <a:cubicBezTo>
                    <a:pt x="8148" y="10186"/>
                    <a:pt x="8148" y="10773"/>
                    <a:pt x="8549" y="10773"/>
                  </a:cubicBezTo>
                  <a:lnTo>
                    <a:pt x="13980" y="10773"/>
                  </a:lnTo>
                  <a:lnTo>
                    <a:pt x="13980" y="11791"/>
                  </a:lnTo>
                  <a:cubicBezTo>
                    <a:pt x="13950" y="11945"/>
                    <a:pt x="13826" y="12069"/>
                    <a:pt x="13672" y="12069"/>
                  </a:cubicBezTo>
                  <a:lnTo>
                    <a:pt x="864" y="12069"/>
                  </a:lnTo>
                  <a:cubicBezTo>
                    <a:pt x="710" y="12069"/>
                    <a:pt x="556" y="11945"/>
                    <a:pt x="556" y="11791"/>
                  </a:cubicBezTo>
                  <a:lnTo>
                    <a:pt x="556" y="10773"/>
                  </a:lnTo>
                  <a:lnTo>
                    <a:pt x="5987" y="10773"/>
                  </a:lnTo>
                  <a:cubicBezTo>
                    <a:pt x="6358" y="10773"/>
                    <a:pt x="6358" y="10217"/>
                    <a:pt x="5987" y="10217"/>
                  </a:cubicBezTo>
                  <a:lnTo>
                    <a:pt x="586" y="10217"/>
                  </a:lnTo>
                  <a:lnTo>
                    <a:pt x="586" y="3366"/>
                  </a:lnTo>
                  <a:cubicBezTo>
                    <a:pt x="586" y="3211"/>
                    <a:pt x="710" y="3088"/>
                    <a:pt x="864" y="3088"/>
                  </a:cubicBezTo>
                  <a:lnTo>
                    <a:pt x="3580" y="3088"/>
                  </a:lnTo>
                  <a:lnTo>
                    <a:pt x="3580" y="6791"/>
                  </a:lnTo>
                  <a:lnTo>
                    <a:pt x="2160" y="6791"/>
                  </a:lnTo>
                  <a:cubicBezTo>
                    <a:pt x="2006" y="6791"/>
                    <a:pt x="1883" y="6915"/>
                    <a:pt x="1883" y="7069"/>
                  </a:cubicBezTo>
                  <a:lnTo>
                    <a:pt x="1883" y="7501"/>
                  </a:lnTo>
                  <a:cubicBezTo>
                    <a:pt x="1883" y="8335"/>
                    <a:pt x="2562" y="9044"/>
                    <a:pt x="3426" y="9044"/>
                  </a:cubicBezTo>
                  <a:lnTo>
                    <a:pt x="8549" y="9044"/>
                  </a:lnTo>
                  <a:cubicBezTo>
                    <a:pt x="9413" y="9044"/>
                    <a:pt x="10092" y="8365"/>
                    <a:pt x="10092" y="7501"/>
                  </a:cubicBezTo>
                  <a:lnTo>
                    <a:pt x="10092" y="4785"/>
                  </a:lnTo>
                  <a:lnTo>
                    <a:pt x="12376" y="4785"/>
                  </a:lnTo>
                  <a:cubicBezTo>
                    <a:pt x="12530" y="4785"/>
                    <a:pt x="12653" y="4662"/>
                    <a:pt x="12653" y="4508"/>
                  </a:cubicBezTo>
                  <a:lnTo>
                    <a:pt x="12653" y="3088"/>
                  </a:lnTo>
                  <a:close/>
                  <a:moveTo>
                    <a:pt x="8672" y="12624"/>
                  </a:moveTo>
                  <a:lnTo>
                    <a:pt x="8672" y="13951"/>
                  </a:lnTo>
                  <a:lnTo>
                    <a:pt x="5833" y="13951"/>
                  </a:lnTo>
                  <a:lnTo>
                    <a:pt x="5833" y="12624"/>
                  </a:lnTo>
                  <a:close/>
                  <a:moveTo>
                    <a:pt x="11163" y="1"/>
                  </a:moveTo>
                  <a:cubicBezTo>
                    <a:pt x="11145" y="1"/>
                    <a:pt x="11128" y="1"/>
                    <a:pt x="11110" y="2"/>
                  </a:cubicBezTo>
                  <a:lnTo>
                    <a:pt x="5154" y="2"/>
                  </a:lnTo>
                  <a:cubicBezTo>
                    <a:pt x="4290" y="2"/>
                    <a:pt x="3580" y="681"/>
                    <a:pt x="3580" y="1545"/>
                  </a:cubicBezTo>
                  <a:lnTo>
                    <a:pt x="3580" y="2533"/>
                  </a:lnTo>
                  <a:lnTo>
                    <a:pt x="864" y="2533"/>
                  </a:lnTo>
                  <a:cubicBezTo>
                    <a:pt x="370" y="2533"/>
                    <a:pt x="0" y="2903"/>
                    <a:pt x="0" y="3366"/>
                  </a:cubicBezTo>
                  <a:lnTo>
                    <a:pt x="0" y="11791"/>
                  </a:lnTo>
                  <a:cubicBezTo>
                    <a:pt x="0" y="12254"/>
                    <a:pt x="370" y="12624"/>
                    <a:pt x="864" y="12624"/>
                  </a:cubicBezTo>
                  <a:lnTo>
                    <a:pt x="5277" y="12624"/>
                  </a:lnTo>
                  <a:lnTo>
                    <a:pt x="5277" y="13951"/>
                  </a:lnTo>
                  <a:lnTo>
                    <a:pt x="3858" y="13951"/>
                  </a:lnTo>
                  <a:cubicBezTo>
                    <a:pt x="3844" y="13949"/>
                    <a:pt x="3831" y="13947"/>
                    <a:pt x="3818" y="13947"/>
                  </a:cubicBezTo>
                  <a:cubicBezTo>
                    <a:pt x="3683" y="13947"/>
                    <a:pt x="3580" y="14088"/>
                    <a:pt x="3580" y="14229"/>
                  </a:cubicBezTo>
                  <a:cubicBezTo>
                    <a:pt x="3580" y="14383"/>
                    <a:pt x="3703" y="14507"/>
                    <a:pt x="3858" y="14507"/>
                  </a:cubicBezTo>
                  <a:lnTo>
                    <a:pt x="10678" y="14507"/>
                  </a:lnTo>
                  <a:cubicBezTo>
                    <a:pt x="10833" y="14507"/>
                    <a:pt x="10956" y="14383"/>
                    <a:pt x="10956" y="14229"/>
                  </a:cubicBezTo>
                  <a:cubicBezTo>
                    <a:pt x="10956" y="14088"/>
                    <a:pt x="10853" y="13947"/>
                    <a:pt x="10718" y="13947"/>
                  </a:cubicBezTo>
                  <a:cubicBezTo>
                    <a:pt x="10705" y="13947"/>
                    <a:pt x="10692" y="13949"/>
                    <a:pt x="10678" y="13951"/>
                  </a:cubicBezTo>
                  <a:lnTo>
                    <a:pt x="9259" y="13951"/>
                  </a:lnTo>
                  <a:lnTo>
                    <a:pt x="9259" y="12624"/>
                  </a:lnTo>
                  <a:lnTo>
                    <a:pt x="13672" y="12624"/>
                  </a:lnTo>
                  <a:cubicBezTo>
                    <a:pt x="14166" y="12624"/>
                    <a:pt x="14536" y="12254"/>
                    <a:pt x="14536" y="11791"/>
                  </a:cubicBezTo>
                  <a:lnTo>
                    <a:pt x="14536" y="3366"/>
                  </a:lnTo>
                  <a:cubicBezTo>
                    <a:pt x="14536" y="2903"/>
                    <a:pt x="14166" y="2533"/>
                    <a:pt x="13672" y="2533"/>
                  </a:cubicBezTo>
                  <a:lnTo>
                    <a:pt x="12653" y="2533"/>
                  </a:lnTo>
                  <a:lnTo>
                    <a:pt x="12653" y="1545"/>
                  </a:lnTo>
                  <a:cubicBezTo>
                    <a:pt x="12653" y="699"/>
                    <a:pt x="11973" y="1"/>
                    <a:pt x="111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74" name="Google Shape;13874;p26"/>
            <p:cNvSpPr/>
            <p:nvPr/>
          </p:nvSpPr>
          <p:spPr>
            <a:xfrm>
              <a:off x="1105400" y="1967275"/>
              <a:ext cx="82600" cy="14675"/>
            </a:xfrm>
            <a:custGeom>
              <a:avLst/>
              <a:gdLst/>
              <a:ahLst/>
              <a:cxnLst/>
              <a:rect l="l" t="t" r="r" b="b"/>
              <a:pathLst>
                <a:path w="3304" h="587" extrusionOk="0">
                  <a:moveTo>
                    <a:pt x="371" y="0"/>
                  </a:moveTo>
                  <a:cubicBezTo>
                    <a:pt x="1" y="0"/>
                    <a:pt x="1" y="587"/>
                    <a:pt x="371" y="587"/>
                  </a:cubicBezTo>
                  <a:lnTo>
                    <a:pt x="2933" y="587"/>
                  </a:lnTo>
                  <a:cubicBezTo>
                    <a:pt x="3303" y="587"/>
                    <a:pt x="3303" y="0"/>
                    <a:pt x="293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75" name="Google Shape;13875;p26"/>
            <p:cNvSpPr/>
            <p:nvPr/>
          </p:nvSpPr>
          <p:spPr>
            <a:xfrm>
              <a:off x="1104100" y="2009675"/>
              <a:ext cx="84425" cy="14750"/>
            </a:xfrm>
            <a:custGeom>
              <a:avLst/>
              <a:gdLst/>
              <a:ahLst/>
              <a:cxnLst/>
              <a:rect l="l" t="t" r="r" b="b"/>
              <a:pathLst>
                <a:path w="3377" h="590" extrusionOk="0">
                  <a:moveTo>
                    <a:pt x="394" y="1"/>
                  </a:moveTo>
                  <a:cubicBezTo>
                    <a:pt x="1" y="1"/>
                    <a:pt x="1" y="589"/>
                    <a:pt x="394" y="589"/>
                  </a:cubicBezTo>
                  <a:cubicBezTo>
                    <a:pt x="403" y="589"/>
                    <a:pt x="413" y="589"/>
                    <a:pt x="423" y="588"/>
                  </a:cubicBezTo>
                  <a:lnTo>
                    <a:pt x="2985" y="588"/>
                  </a:lnTo>
                  <a:cubicBezTo>
                    <a:pt x="2994" y="589"/>
                    <a:pt x="3003" y="589"/>
                    <a:pt x="3012" y="589"/>
                  </a:cubicBezTo>
                  <a:cubicBezTo>
                    <a:pt x="3377" y="589"/>
                    <a:pt x="3377" y="1"/>
                    <a:pt x="3012" y="1"/>
                  </a:cubicBezTo>
                  <a:cubicBezTo>
                    <a:pt x="3003" y="1"/>
                    <a:pt x="2994" y="1"/>
                    <a:pt x="2985" y="2"/>
                  </a:cubicBezTo>
                  <a:lnTo>
                    <a:pt x="423" y="2"/>
                  </a:lnTo>
                  <a:cubicBezTo>
                    <a:pt x="413" y="1"/>
                    <a:pt x="403" y="1"/>
                    <a:pt x="39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76" name="Google Shape;13876;p26"/>
            <p:cNvSpPr/>
            <p:nvPr/>
          </p:nvSpPr>
          <p:spPr>
            <a:xfrm>
              <a:off x="1104125" y="2052800"/>
              <a:ext cx="84400" cy="14050"/>
            </a:xfrm>
            <a:custGeom>
              <a:avLst/>
              <a:gdLst/>
              <a:ahLst/>
              <a:cxnLst/>
              <a:rect l="l" t="t" r="r" b="b"/>
              <a:pathLst>
                <a:path w="3376" h="562" extrusionOk="0">
                  <a:moveTo>
                    <a:pt x="366" y="1"/>
                  </a:moveTo>
                  <a:cubicBezTo>
                    <a:pt x="0" y="1"/>
                    <a:pt x="9" y="562"/>
                    <a:pt x="393" y="562"/>
                  </a:cubicBezTo>
                  <a:cubicBezTo>
                    <a:pt x="402" y="562"/>
                    <a:pt x="412" y="561"/>
                    <a:pt x="422" y="561"/>
                  </a:cubicBezTo>
                  <a:lnTo>
                    <a:pt x="2984" y="561"/>
                  </a:lnTo>
                  <a:cubicBezTo>
                    <a:pt x="2993" y="561"/>
                    <a:pt x="3002" y="562"/>
                    <a:pt x="3011" y="562"/>
                  </a:cubicBezTo>
                  <a:cubicBezTo>
                    <a:pt x="3367" y="562"/>
                    <a:pt x="3376" y="1"/>
                    <a:pt x="3036" y="1"/>
                  </a:cubicBezTo>
                  <a:cubicBezTo>
                    <a:pt x="3019" y="1"/>
                    <a:pt x="3002" y="2"/>
                    <a:pt x="2984" y="5"/>
                  </a:cubicBezTo>
                  <a:lnTo>
                    <a:pt x="422" y="5"/>
                  </a:lnTo>
                  <a:cubicBezTo>
                    <a:pt x="402" y="2"/>
                    <a:pt x="384" y="1"/>
                    <a:pt x="36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77" name="Google Shape;13877;p26"/>
            <p:cNvSpPr/>
            <p:nvPr/>
          </p:nvSpPr>
          <p:spPr>
            <a:xfrm>
              <a:off x="1147850" y="2180225"/>
              <a:ext cx="17000" cy="14400"/>
            </a:xfrm>
            <a:custGeom>
              <a:avLst/>
              <a:gdLst/>
              <a:ahLst/>
              <a:cxnLst/>
              <a:rect l="l" t="t" r="r" b="b"/>
              <a:pathLst>
                <a:path w="680" h="576" extrusionOk="0">
                  <a:moveTo>
                    <a:pt x="371" y="0"/>
                  </a:moveTo>
                  <a:cubicBezTo>
                    <a:pt x="124" y="0"/>
                    <a:pt x="0" y="309"/>
                    <a:pt x="185" y="494"/>
                  </a:cubicBezTo>
                  <a:cubicBezTo>
                    <a:pt x="242" y="551"/>
                    <a:pt x="311" y="576"/>
                    <a:pt x="378" y="576"/>
                  </a:cubicBezTo>
                  <a:cubicBezTo>
                    <a:pt x="531" y="576"/>
                    <a:pt x="679" y="449"/>
                    <a:pt x="679" y="278"/>
                  </a:cubicBezTo>
                  <a:cubicBezTo>
                    <a:pt x="679" y="124"/>
                    <a:pt x="525" y="0"/>
                    <a:pt x="37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3878" name="Google Shape;13878;p26"/>
          <p:cNvSpPr txBox="1"/>
          <p:nvPr/>
        </p:nvSpPr>
        <p:spPr>
          <a:xfrm>
            <a:off x="1397800" y="1544867"/>
            <a:ext cx="9396400" cy="643200"/>
          </a:xfrm>
          <a:prstGeom prst="rect">
            <a:avLst/>
          </a:prstGeom>
          <a:noFill/>
          <a:ln>
            <a:noFill/>
          </a:ln>
        </p:spPr>
        <p:txBody>
          <a:bodyPr spcFirstLastPara="1" wrap="square" lIns="121900" tIns="121900" rIns="121900" bIns="121900" anchor="t" anchorCtr="0">
            <a:noAutofit/>
          </a:bodyPr>
          <a:lstStyle/>
          <a:p>
            <a:pPr algn="ctr" defTabSz="1219170">
              <a:buClr>
                <a:srgbClr val="000000"/>
              </a:buClr>
              <a:defRPr/>
            </a:pPr>
            <a:r>
              <a:rPr lang="fa-IR" sz="2133" kern="0" dirty="0">
                <a:solidFill>
                  <a:srgbClr val="FFFFFF"/>
                </a:solidFill>
                <a:cs typeface="B Nazanin" panose="00000700000000000000" pitchFamily="2" charset="-78"/>
                <a:sym typeface="Arial"/>
              </a:rPr>
              <a:t>اهداف و نتایج</a:t>
            </a:r>
            <a:endParaRPr sz="2133" kern="0" dirty="0">
              <a:solidFill>
                <a:srgbClr val="FFFFFF"/>
              </a:solidFill>
              <a:cs typeface="B Nazanin" panose="00000700000000000000" pitchFamily="2" charset="-78"/>
              <a:sym typeface="Arial"/>
            </a:endParaRPr>
          </a:p>
        </p:txBody>
      </p:sp>
      <p:sp>
        <p:nvSpPr>
          <p:cNvPr id="13879" name="Google Shape;13879;p26"/>
          <p:cNvSpPr txBox="1">
            <a:spLocks noGrp="1"/>
          </p:cNvSpPr>
          <p:nvPr>
            <p:ph type="title" idx="4294967295"/>
          </p:nvPr>
        </p:nvSpPr>
        <p:spPr>
          <a:xfrm>
            <a:off x="0" y="431800"/>
            <a:ext cx="9394825" cy="642938"/>
          </a:xfrm>
          <a:prstGeom prst="rect">
            <a:avLst/>
          </a:prstGeom>
        </p:spPr>
        <p:txBody>
          <a:bodyPr spcFirstLastPara="1" wrap="square" lIns="121900" tIns="121900" rIns="121900" bIns="121900" anchor="t" anchorCtr="0">
            <a:noAutofit/>
          </a:bodyPr>
          <a:lstStyle/>
          <a:p>
            <a:pPr algn="ctr"/>
            <a:r>
              <a:rPr lang="fa-IR" dirty="0">
                <a:solidFill>
                  <a:schemeClr val="lt1"/>
                </a:solidFill>
                <a:cs typeface="B Nazanin" panose="00000700000000000000" pitchFamily="2" charset="-78"/>
              </a:rPr>
              <a:t>نمادهای برتر</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3883"/>
        <p:cNvGrpSpPr/>
        <p:nvPr/>
      </p:nvGrpSpPr>
      <p:grpSpPr>
        <a:xfrm>
          <a:off x="0" y="0"/>
          <a:ext cx="0" cy="0"/>
          <a:chOff x="0" y="0"/>
          <a:chExt cx="0" cy="0"/>
        </a:xfrm>
      </p:grpSpPr>
      <p:sp>
        <p:nvSpPr>
          <p:cNvPr id="13884" name="Google Shape;13884;p27"/>
          <p:cNvSpPr/>
          <p:nvPr/>
        </p:nvSpPr>
        <p:spPr>
          <a:xfrm>
            <a:off x="1390418" y="2357055"/>
            <a:ext cx="483263" cy="472819"/>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3885" name="Google Shape;13885;p27"/>
          <p:cNvGrpSpPr/>
          <p:nvPr/>
        </p:nvGrpSpPr>
        <p:grpSpPr>
          <a:xfrm>
            <a:off x="3388878" y="2357009"/>
            <a:ext cx="475649" cy="470985"/>
            <a:chOff x="3192838" y="1931233"/>
            <a:chExt cx="298300" cy="295375"/>
          </a:xfrm>
        </p:grpSpPr>
        <p:sp>
          <p:nvSpPr>
            <p:cNvPr id="13886" name="Google Shape;13886;p27"/>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87" name="Google Shape;13887;p27"/>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88" name="Google Shape;13888;p27"/>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89" name="Google Shape;13889;p27"/>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0" name="Google Shape;13890;p27"/>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1" name="Google Shape;13891;p27"/>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2" name="Google Shape;13892;p27"/>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3" name="Google Shape;13893;p27"/>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4" name="Google Shape;13894;p27"/>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5" name="Google Shape;13895;p27"/>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6" name="Google Shape;13896;p27"/>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7" name="Google Shape;13897;p27"/>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8" name="Google Shape;13898;p27"/>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9" name="Google Shape;13899;p27"/>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0" name="Google Shape;13900;p27"/>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1" name="Google Shape;13901;p27"/>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2" name="Google Shape;13902;p27"/>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3" name="Google Shape;13903;p27"/>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4" name="Google Shape;13904;p27"/>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5" name="Google Shape;13905;p27"/>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6" name="Google Shape;13906;p27"/>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7" name="Google Shape;13907;p27"/>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8" name="Google Shape;13908;p27"/>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9" name="Google Shape;13909;p27"/>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10" name="Google Shape;13910;p27"/>
          <p:cNvGrpSpPr/>
          <p:nvPr/>
        </p:nvGrpSpPr>
        <p:grpSpPr>
          <a:xfrm>
            <a:off x="4363871" y="2355215"/>
            <a:ext cx="456675" cy="473736"/>
            <a:chOff x="3676863" y="1930108"/>
            <a:chExt cx="286400" cy="297100"/>
          </a:xfrm>
        </p:grpSpPr>
        <p:sp>
          <p:nvSpPr>
            <p:cNvPr id="13911" name="Google Shape;13911;p27"/>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12" name="Google Shape;13912;p27"/>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13" name="Google Shape;13913;p27"/>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14" name="Google Shape;13914;p27"/>
          <p:cNvGrpSpPr/>
          <p:nvPr/>
        </p:nvGrpSpPr>
        <p:grpSpPr>
          <a:xfrm>
            <a:off x="2396782" y="2354099"/>
            <a:ext cx="476607" cy="474852"/>
            <a:chOff x="2698088" y="1929408"/>
            <a:chExt cx="298900" cy="297800"/>
          </a:xfrm>
        </p:grpSpPr>
        <p:sp>
          <p:nvSpPr>
            <p:cNvPr id="13915" name="Google Shape;13915;p27"/>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16" name="Google Shape;13916;p27"/>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17" name="Google Shape;13917;p27"/>
          <p:cNvGrpSpPr/>
          <p:nvPr/>
        </p:nvGrpSpPr>
        <p:grpSpPr>
          <a:xfrm>
            <a:off x="6430660" y="2356132"/>
            <a:ext cx="384521" cy="472979"/>
            <a:chOff x="4718163" y="1930683"/>
            <a:chExt cx="241150" cy="296625"/>
          </a:xfrm>
        </p:grpSpPr>
        <p:sp>
          <p:nvSpPr>
            <p:cNvPr id="13918" name="Google Shape;13918;p27"/>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19" name="Google Shape;13919;p27"/>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0" name="Google Shape;13920;p27"/>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1" name="Google Shape;13921;p27"/>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2" name="Google Shape;13922;p27"/>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3" name="Google Shape;13923;p27"/>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4" name="Google Shape;13924;p27"/>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5" name="Google Shape;13925;p27"/>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26" name="Google Shape;13926;p27"/>
          <p:cNvGrpSpPr/>
          <p:nvPr/>
        </p:nvGrpSpPr>
        <p:grpSpPr>
          <a:xfrm>
            <a:off x="7355346" y="2354257"/>
            <a:ext cx="474692" cy="473736"/>
            <a:chOff x="5170638" y="1929508"/>
            <a:chExt cx="297700" cy="297100"/>
          </a:xfrm>
        </p:grpSpPr>
        <p:sp>
          <p:nvSpPr>
            <p:cNvPr id="13927" name="Google Shape;13927;p27"/>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8" name="Google Shape;13928;p27"/>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9" name="Google Shape;13929;p27"/>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0" name="Google Shape;13930;p27"/>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1" name="Google Shape;13931;p27"/>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2" name="Google Shape;13932;p27"/>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33" name="Google Shape;13933;p27"/>
          <p:cNvGrpSpPr/>
          <p:nvPr/>
        </p:nvGrpSpPr>
        <p:grpSpPr>
          <a:xfrm>
            <a:off x="8365459" y="2356133"/>
            <a:ext cx="474692" cy="471863"/>
            <a:chOff x="5676688" y="1930683"/>
            <a:chExt cx="297700" cy="295925"/>
          </a:xfrm>
        </p:grpSpPr>
        <p:sp>
          <p:nvSpPr>
            <p:cNvPr id="13934" name="Google Shape;13934;p27"/>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5" name="Google Shape;13935;p27"/>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6" name="Google Shape;13936;p27"/>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7" name="Google Shape;13937;p27"/>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3938" name="Google Shape;13938;p27"/>
          <p:cNvSpPr/>
          <p:nvPr/>
        </p:nvSpPr>
        <p:spPr>
          <a:xfrm>
            <a:off x="9379291" y="2358011"/>
            <a:ext cx="403496" cy="476607"/>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3939" name="Google Shape;13939;p27"/>
          <p:cNvGrpSpPr/>
          <p:nvPr/>
        </p:nvGrpSpPr>
        <p:grpSpPr>
          <a:xfrm>
            <a:off x="10323061" y="2357088"/>
            <a:ext cx="472819" cy="473776"/>
            <a:chOff x="6649513" y="1931283"/>
            <a:chExt cx="296525" cy="297125"/>
          </a:xfrm>
        </p:grpSpPr>
        <p:sp>
          <p:nvSpPr>
            <p:cNvPr id="13940" name="Google Shape;13940;p27"/>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1" name="Google Shape;13941;p27"/>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2" name="Google Shape;13942;p27"/>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43" name="Google Shape;13943;p27"/>
          <p:cNvGrpSpPr/>
          <p:nvPr/>
        </p:nvGrpSpPr>
        <p:grpSpPr>
          <a:xfrm>
            <a:off x="10320192" y="3055813"/>
            <a:ext cx="475689" cy="472779"/>
            <a:chOff x="6647713" y="2369483"/>
            <a:chExt cx="298325" cy="296500"/>
          </a:xfrm>
        </p:grpSpPr>
        <p:sp>
          <p:nvSpPr>
            <p:cNvPr id="13944" name="Google Shape;13944;p27"/>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5" name="Google Shape;13945;p27"/>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6" name="Google Shape;13946;p27"/>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47" name="Google Shape;13947;p27"/>
          <p:cNvGrpSpPr/>
          <p:nvPr/>
        </p:nvGrpSpPr>
        <p:grpSpPr>
          <a:xfrm>
            <a:off x="9343323" y="3055813"/>
            <a:ext cx="473736" cy="472779"/>
            <a:chOff x="6162513" y="2369483"/>
            <a:chExt cx="297100" cy="296500"/>
          </a:xfrm>
        </p:grpSpPr>
        <p:sp>
          <p:nvSpPr>
            <p:cNvPr id="13948" name="Google Shape;13948;p27"/>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9" name="Google Shape;13949;p27"/>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0" name="Google Shape;13950;p27"/>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1" name="Google Shape;13951;p27"/>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2" name="Google Shape;13952;p27"/>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3" name="Google Shape;13953;p27"/>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54" name="Google Shape;13954;p27"/>
          <p:cNvGrpSpPr/>
          <p:nvPr/>
        </p:nvGrpSpPr>
        <p:grpSpPr>
          <a:xfrm>
            <a:off x="8364503" y="3056729"/>
            <a:ext cx="474692" cy="472819"/>
            <a:chOff x="5676088" y="2370058"/>
            <a:chExt cx="297700" cy="296525"/>
          </a:xfrm>
        </p:grpSpPr>
        <p:sp>
          <p:nvSpPr>
            <p:cNvPr id="13955" name="Google Shape;13955;p27"/>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6" name="Google Shape;13956;p27"/>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7" name="Google Shape;13957;p27"/>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8" name="Google Shape;13958;p27"/>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9" name="Google Shape;13959;p27"/>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60" name="Google Shape;13960;p27"/>
          <p:cNvGrpSpPr/>
          <p:nvPr/>
        </p:nvGrpSpPr>
        <p:grpSpPr>
          <a:xfrm>
            <a:off x="7352475" y="3056729"/>
            <a:ext cx="474732" cy="473776"/>
            <a:chOff x="5168838" y="2370058"/>
            <a:chExt cx="297725" cy="297125"/>
          </a:xfrm>
        </p:grpSpPr>
        <p:sp>
          <p:nvSpPr>
            <p:cNvPr id="13961" name="Google Shape;13961;p27"/>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2" name="Google Shape;13962;p27"/>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3" name="Google Shape;13963;p27"/>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4" name="Google Shape;13964;p27"/>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5" name="Google Shape;13965;p27"/>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6" name="Google Shape;13966;p27"/>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7" name="Google Shape;13967;p27"/>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8" name="Google Shape;13968;p27"/>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9" name="Google Shape;13969;p27"/>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0" name="Google Shape;13970;p27"/>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71" name="Google Shape;13971;p27"/>
          <p:cNvGrpSpPr/>
          <p:nvPr/>
        </p:nvGrpSpPr>
        <p:grpSpPr>
          <a:xfrm>
            <a:off x="6360380" y="3141241"/>
            <a:ext cx="473776" cy="303799"/>
            <a:chOff x="4674088" y="2423058"/>
            <a:chExt cx="297125" cy="190525"/>
          </a:xfrm>
        </p:grpSpPr>
        <p:sp>
          <p:nvSpPr>
            <p:cNvPr id="13972" name="Google Shape;13972;p27"/>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3" name="Google Shape;13973;p27"/>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4" name="Google Shape;13974;p27"/>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5" name="Google Shape;13975;p27"/>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6" name="Google Shape;13976;p27"/>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3977" name="Google Shape;13977;p27"/>
          <p:cNvSpPr/>
          <p:nvPr/>
        </p:nvSpPr>
        <p:spPr>
          <a:xfrm>
            <a:off x="5450807" y="3437219"/>
            <a:ext cx="14311" cy="24875"/>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8" name="Google Shape;13978;p27"/>
          <p:cNvSpPr/>
          <p:nvPr/>
        </p:nvSpPr>
        <p:spPr>
          <a:xfrm>
            <a:off x="5758419" y="3392773"/>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9" name="Google Shape;13979;p27"/>
          <p:cNvSpPr/>
          <p:nvPr/>
        </p:nvSpPr>
        <p:spPr>
          <a:xfrm>
            <a:off x="5758419" y="3429766"/>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0" name="Google Shape;13980;p27"/>
          <p:cNvSpPr/>
          <p:nvPr/>
        </p:nvSpPr>
        <p:spPr>
          <a:xfrm>
            <a:off x="5758419" y="3354783"/>
            <a:ext cx="14271" cy="23759"/>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1" name="Google Shape;13981;p27"/>
          <p:cNvSpPr/>
          <p:nvPr/>
        </p:nvSpPr>
        <p:spPr>
          <a:xfrm>
            <a:off x="5758419" y="3317750"/>
            <a:ext cx="14271" cy="23799"/>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2" name="Google Shape;13982;p27"/>
          <p:cNvSpPr/>
          <p:nvPr/>
        </p:nvSpPr>
        <p:spPr>
          <a:xfrm>
            <a:off x="5758419" y="3281675"/>
            <a:ext cx="14271" cy="23799"/>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3" name="Google Shape;13983;p27"/>
          <p:cNvSpPr/>
          <p:nvPr/>
        </p:nvSpPr>
        <p:spPr>
          <a:xfrm>
            <a:off x="5758419" y="3244682"/>
            <a:ext cx="14271" cy="23759"/>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4" name="Google Shape;13984;p27"/>
          <p:cNvSpPr/>
          <p:nvPr/>
        </p:nvSpPr>
        <p:spPr>
          <a:xfrm>
            <a:off x="5697667" y="3455397"/>
            <a:ext cx="14271" cy="23799"/>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5" name="Google Shape;13985;p27"/>
          <p:cNvSpPr/>
          <p:nvPr/>
        </p:nvSpPr>
        <p:spPr>
          <a:xfrm>
            <a:off x="5697667" y="3381371"/>
            <a:ext cx="14271" cy="23759"/>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6" name="Google Shape;13986;p27"/>
          <p:cNvSpPr/>
          <p:nvPr/>
        </p:nvSpPr>
        <p:spPr>
          <a:xfrm>
            <a:off x="5697667" y="3417447"/>
            <a:ext cx="14271" cy="23759"/>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7" name="Google Shape;13987;p27"/>
          <p:cNvSpPr/>
          <p:nvPr/>
        </p:nvSpPr>
        <p:spPr>
          <a:xfrm>
            <a:off x="5697667" y="3345295"/>
            <a:ext cx="14271" cy="23759"/>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8" name="Google Shape;13988;p27"/>
          <p:cNvSpPr/>
          <p:nvPr/>
        </p:nvSpPr>
        <p:spPr>
          <a:xfrm>
            <a:off x="5514429" y="3363314"/>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9" name="Google Shape;13989;p27"/>
          <p:cNvSpPr/>
          <p:nvPr/>
        </p:nvSpPr>
        <p:spPr>
          <a:xfrm>
            <a:off x="5514429" y="3289289"/>
            <a:ext cx="14271" cy="23759"/>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0" name="Google Shape;13990;p27"/>
          <p:cNvSpPr/>
          <p:nvPr/>
        </p:nvSpPr>
        <p:spPr>
          <a:xfrm>
            <a:off x="5514429" y="3326321"/>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1" name="Google Shape;13991;p27"/>
          <p:cNvSpPr/>
          <p:nvPr/>
        </p:nvSpPr>
        <p:spPr>
          <a:xfrm>
            <a:off x="5514429" y="3401303"/>
            <a:ext cx="14271" cy="23759"/>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2" name="Google Shape;13992;p27"/>
          <p:cNvSpPr/>
          <p:nvPr/>
        </p:nvSpPr>
        <p:spPr>
          <a:xfrm>
            <a:off x="5514429" y="3438335"/>
            <a:ext cx="14271" cy="23759"/>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3" name="Google Shape;13993;p27"/>
          <p:cNvSpPr/>
          <p:nvPr/>
        </p:nvSpPr>
        <p:spPr>
          <a:xfrm>
            <a:off x="5682481" y="3144985"/>
            <a:ext cx="23759" cy="14271"/>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4" name="Google Shape;13994;p27"/>
          <p:cNvSpPr/>
          <p:nvPr/>
        </p:nvSpPr>
        <p:spPr>
          <a:xfrm>
            <a:off x="5755589" y="3144985"/>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5" name="Google Shape;13995;p27"/>
          <p:cNvSpPr/>
          <p:nvPr/>
        </p:nvSpPr>
        <p:spPr>
          <a:xfrm>
            <a:off x="5431833" y="3144985"/>
            <a:ext cx="23799" cy="14271"/>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6" name="Google Shape;13996;p27"/>
          <p:cNvSpPr/>
          <p:nvPr/>
        </p:nvSpPr>
        <p:spPr>
          <a:xfrm>
            <a:off x="5718555" y="3144985"/>
            <a:ext cx="23759" cy="14271"/>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7" name="Google Shape;13997;p27"/>
          <p:cNvSpPr/>
          <p:nvPr/>
        </p:nvSpPr>
        <p:spPr>
          <a:xfrm>
            <a:off x="5468865" y="3144985"/>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8" name="Google Shape;13998;p27"/>
          <p:cNvSpPr/>
          <p:nvPr/>
        </p:nvSpPr>
        <p:spPr>
          <a:xfrm>
            <a:off x="5644491" y="3144985"/>
            <a:ext cx="24755" cy="14271"/>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9" name="Google Shape;13999;p27"/>
          <p:cNvSpPr/>
          <p:nvPr/>
        </p:nvSpPr>
        <p:spPr>
          <a:xfrm>
            <a:off x="5505897" y="3144985"/>
            <a:ext cx="24715" cy="14271"/>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0" name="Google Shape;14000;p27"/>
          <p:cNvSpPr/>
          <p:nvPr/>
        </p:nvSpPr>
        <p:spPr>
          <a:xfrm>
            <a:off x="5846715" y="3126010"/>
            <a:ext cx="52261" cy="52261"/>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1" name="Google Shape;14001;p27"/>
          <p:cNvSpPr/>
          <p:nvPr/>
        </p:nvSpPr>
        <p:spPr>
          <a:xfrm>
            <a:off x="5431832" y="3096591"/>
            <a:ext cx="394965" cy="330387"/>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2" name="Google Shape;14002;p27"/>
          <p:cNvSpPr/>
          <p:nvPr/>
        </p:nvSpPr>
        <p:spPr>
          <a:xfrm>
            <a:off x="5865690" y="3294033"/>
            <a:ext cx="14271" cy="23759"/>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3" name="Google Shape;14003;p27"/>
          <p:cNvSpPr/>
          <p:nvPr/>
        </p:nvSpPr>
        <p:spPr>
          <a:xfrm>
            <a:off x="5865690" y="3220923"/>
            <a:ext cx="14271" cy="23799"/>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4" name="Google Shape;14004;p27"/>
          <p:cNvSpPr/>
          <p:nvPr/>
        </p:nvSpPr>
        <p:spPr>
          <a:xfrm>
            <a:off x="5865690" y="3331065"/>
            <a:ext cx="14271" cy="23759"/>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5" name="Google Shape;14005;p27"/>
          <p:cNvSpPr/>
          <p:nvPr/>
        </p:nvSpPr>
        <p:spPr>
          <a:xfrm>
            <a:off x="5865690" y="3257957"/>
            <a:ext cx="14271" cy="23759"/>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6" name="Google Shape;14006;p27"/>
          <p:cNvSpPr/>
          <p:nvPr/>
        </p:nvSpPr>
        <p:spPr>
          <a:xfrm>
            <a:off x="5865690" y="3406047"/>
            <a:ext cx="14271" cy="23759"/>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7" name="Google Shape;14007;p27"/>
          <p:cNvSpPr/>
          <p:nvPr/>
        </p:nvSpPr>
        <p:spPr>
          <a:xfrm>
            <a:off x="5865690" y="3443079"/>
            <a:ext cx="14271" cy="23759"/>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8" name="Google Shape;14008;p27"/>
          <p:cNvSpPr/>
          <p:nvPr/>
        </p:nvSpPr>
        <p:spPr>
          <a:xfrm>
            <a:off x="5865690" y="3368058"/>
            <a:ext cx="14271" cy="23799"/>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9" name="Google Shape;14009;p27"/>
          <p:cNvSpPr/>
          <p:nvPr/>
        </p:nvSpPr>
        <p:spPr>
          <a:xfrm>
            <a:off x="5363507" y="3056688"/>
            <a:ext cx="474692" cy="473776"/>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010" name="Google Shape;14010;p27"/>
          <p:cNvGrpSpPr/>
          <p:nvPr/>
        </p:nvGrpSpPr>
        <p:grpSpPr>
          <a:xfrm>
            <a:off x="4327795" y="3054777"/>
            <a:ext cx="482307" cy="478559"/>
            <a:chOff x="3654238" y="2368833"/>
            <a:chExt cx="302475" cy="300125"/>
          </a:xfrm>
        </p:grpSpPr>
        <p:sp>
          <p:nvSpPr>
            <p:cNvPr id="14011" name="Google Shape;14011;p27"/>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2" name="Google Shape;14012;p27"/>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3" name="Google Shape;14013;p27"/>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4" name="Google Shape;14014;p27"/>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5" name="Google Shape;14015;p27"/>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6" name="Google Shape;14016;p27"/>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7" name="Google Shape;14017;p27"/>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8" name="Google Shape;14018;p27"/>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9" name="Google Shape;14019;p27"/>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0" name="Google Shape;14020;p27"/>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1" name="Google Shape;14021;p27"/>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2" name="Google Shape;14022;p27"/>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23" name="Google Shape;14023;p27"/>
          <p:cNvGrpSpPr/>
          <p:nvPr/>
        </p:nvGrpSpPr>
        <p:grpSpPr>
          <a:xfrm>
            <a:off x="3392665" y="3054736"/>
            <a:ext cx="470905" cy="473776"/>
            <a:chOff x="3195213" y="2368808"/>
            <a:chExt cx="295325" cy="297125"/>
          </a:xfrm>
        </p:grpSpPr>
        <p:sp>
          <p:nvSpPr>
            <p:cNvPr id="14024" name="Google Shape;14024;p27"/>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5" name="Google Shape;14025;p27"/>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6" name="Google Shape;14026;p27"/>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7" name="Google Shape;14027;p27"/>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8" name="Google Shape;14028;p27"/>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9" name="Google Shape;14029;p27"/>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0" name="Google Shape;14030;p27"/>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1" name="Google Shape;14031;p27"/>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2" name="Google Shape;14032;p27"/>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3" name="Google Shape;14033;p27"/>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4" name="Google Shape;14034;p27"/>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5" name="Google Shape;14035;p27"/>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36" name="Google Shape;14036;p27"/>
          <p:cNvGrpSpPr/>
          <p:nvPr/>
        </p:nvGrpSpPr>
        <p:grpSpPr>
          <a:xfrm>
            <a:off x="2374938" y="3055813"/>
            <a:ext cx="490877" cy="473736"/>
            <a:chOff x="2684388" y="2369483"/>
            <a:chExt cx="307850" cy="297100"/>
          </a:xfrm>
        </p:grpSpPr>
        <p:sp>
          <p:nvSpPr>
            <p:cNvPr id="14037" name="Google Shape;14037;p27"/>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8" name="Google Shape;14038;p27"/>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9" name="Google Shape;14039;p27"/>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0" name="Google Shape;14040;p27"/>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041" name="Google Shape;14041;p27"/>
          <p:cNvSpPr/>
          <p:nvPr/>
        </p:nvSpPr>
        <p:spPr>
          <a:xfrm>
            <a:off x="1390418" y="3056569"/>
            <a:ext cx="474692" cy="473895"/>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042" name="Google Shape;14042;p27"/>
          <p:cNvGrpSpPr/>
          <p:nvPr/>
        </p:nvGrpSpPr>
        <p:grpSpPr>
          <a:xfrm>
            <a:off x="1388542" y="3781088"/>
            <a:ext cx="475689" cy="475649"/>
            <a:chOff x="2193213" y="2824333"/>
            <a:chExt cx="298325" cy="298300"/>
          </a:xfrm>
        </p:grpSpPr>
        <p:sp>
          <p:nvSpPr>
            <p:cNvPr id="14043" name="Google Shape;14043;p27"/>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4" name="Google Shape;14044;p27"/>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5" name="Google Shape;14045;p27"/>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6" name="Google Shape;14046;p27"/>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7" name="Google Shape;14047;p27"/>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8" name="Google Shape;14048;p27"/>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9" name="Google Shape;14049;p27"/>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0" name="Google Shape;14050;p27"/>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1" name="Google Shape;14051;p27"/>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2" name="Google Shape;14052;p27"/>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3" name="Google Shape;14053;p27"/>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4" name="Google Shape;14054;p27"/>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5" name="Google Shape;14055;p27"/>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6" name="Google Shape;14056;p27"/>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7" name="Google Shape;14057;p27"/>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8" name="Google Shape;14058;p27"/>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059" name="Google Shape;14059;p27"/>
          <p:cNvSpPr/>
          <p:nvPr/>
        </p:nvSpPr>
        <p:spPr>
          <a:xfrm>
            <a:off x="2367316" y="3779123"/>
            <a:ext cx="482307" cy="472819"/>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060" name="Google Shape;14060;p27"/>
          <p:cNvGrpSpPr/>
          <p:nvPr/>
        </p:nvGrpSpPr>
        <p:grpSpPr>
          <a:xfrm>
            <a:off x="3390791" y="3782004"/>
            <a:ext cx="474692" cy="475649"/>
            <a:chOff x="3194038" y="2824908"/>
            <a:chExt cx="297700" cy="298300"/>
          </a:xfrm>
        </p:grpSpPr>
        <p:sp>
          <p:nvSpPr>
            <p:cNvPr id="14061" name="Google Shape;14061;p27"/>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2" name="Google Shape;14062;p27"/>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3" name="Google Shape;14063;p27"/>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4" name="Google Shape;14064;p27"/>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5" name="Google Shape;14065;p27"/>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6" name="Google Shape;14066;p27"/>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7" name="Google Shape;14067;p27"/>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8" name="Google Shape;14068;p27"/>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69" name="Google Shape;14069;p27"/>
          <p:cNvGrpSpPr/>
          <p:nvPr/>
        </p:nvGrpSpPr>
        <p:grpSpPr>
          <a:xfrm>
            <a:off x="4311651" y="3781764"/>
            <a:ext cx="493708" cy="475928"/>
            <a:chOff x="3644113" y="2824758"/>
            <a:chExt cx="309625" cy="298475"/>
          </a:xfrm>
        </p:grpSpPr>
        <p:sp>
          <p:nvSpPr>
            <p:cNvPr id="14070" name="Google Shape;14070;p27"/>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1" name="Google Shape;14071;p27"/>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2" name="Google Shape;14072;p27"/>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73" name="Google Shape;14073;p27"/>
          <p:cNvGrpSpPr/>
          <p:nvPr/>
        </p:nvGrpSpPr>
        <p:grpSpPr>
          <a:xfrm>
            <a:off x="5363581" y="3782003"/>
            <a:ext cx="474692" cy="469989"/>
            <a:chOff x="4176388" y="2824908"/>
            <a:chExt cx="297700" cy="294750"/>
          </a:xfrm>
        </p:grpSpPr>
        <p:sp>
          <p:nvSpPr>
            <p:cNvPr id="14074" name="Google Shape;14074;p27"/>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5" name="Google Shape;14075;p27"/>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6" name="Google Shape;14076;p27"/>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7" name="Google Shape;14077;p27"/>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8" name="Google Shape;14078;p27"/>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9" name="Google Shape;14079;p27"/>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0" name="Google Shape;14080;p27"/>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1" name="Google Shape;14081;p27"/>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2" name="Google Shape;14082;p27"/>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3" name="Google Shape;14083;p27"/>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4" name="Google Shape;14084;p27"/>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5" name="Google Shape;14085;p27"/>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6" name="Google Shape;14086;p27"/>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7" name="Google Shape;14087;p27"/>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8" name="Google Shape;14088;p27"/>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89" name="Google Shape;14089;p27"/>
          <p:cNvGrpSpPr/>
          <p:nvPr/>
        </p:nvGrpSpPr>
        <p:grpSpPr>
          <a:xfrm>
            <a:off x="6359463" y="3778296"/>
            <a:ext cx="474692" cy="477483"/>
            <a:chOff x="4673513" y="2822583"/>
            <a:chExt cx="297700" cy="299450"/>
          </a:xfrm>
        </p:grpSpPr>
        <p:sp>
          <p:nvSpPr>
            <p:cNvPr id="14090" name="Google Shape;14090;p27"/>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1" name="Google Shape;14091;p27"/>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92" name="Google Shape;14092;p27"/>
          <p:cNvGrpSpPr/>
          <p:nvPr/>
        </p:nvGrpSpPr>
        <p:grpSpPr>
          <a:xfrm>
            <a:off x="7350602" y="3791531"/>
            <a:ext cx="476607" cy="450935"/>
            <a:chOff x="5167663" y="2830883"/>
            <a:chExt cx="298900" cy="282800"/>
          </a:xfrm>
        </p:grpSpPr>
        <p:sp>
          <p:nvSpPr>
            <p:cNvPr id="14093" name="Google Shape;14093;p27"/>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4" name="Google Shape;14094;p27"/>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5" name="Google Shape;14095;p27"/>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6" name="Google Shape;14096;p27"/>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97" name="Google Shape;14097;p27"/>
          <p:cNvGrpSpPr/>
          <p:nvPr/>
        </p:nvGrpSpPr>
        <p:grpSpPr>
          <a:xfrm>
            <a:off x="8394879" y="3781326"/>
            <a:ext cx="413024" cy="473497"/>
            <a:chOff x="5695138" y="2824483"/>
            <a:chExt cx="259025" cy="296950"/>
          </a:xfrm>
        </p:grpSpPr>
        <p:sp>
          <p:nvSpPr>
            <p:cNvPr id="14098" name="Google Shape;14098;p27"/>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9" name="Google Shape;14099;p27"/>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0" name="Google Shape;14100;p27"/>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1" name="Google Shape;14101;p27"/>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102" name="Google Shape;14102;p27"/>
          <p:cNvSpPr/>
          <p:nvPr/>
        </p:nvSpPr>
        <p:spPr>
          <a:xfrm>
            <a:off x="9329901" y="3781953"/>
            <a:ext cx="474692" cy="473776"/>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3" name="Google Shape;14103;p27"/>
          <p:cNvSpPr/>
          <p:nvPr/>
        </p:nvSpPr>
        <p:spPr>
          <a:xfrm>
            <a:off x="10332432" y="3781037"/>
            <a:ext cx="454761" cy="474692"/>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104" name="Google Shape;14104;p27"/>
          <p:cNvGrpSpPr/>
          <p:nvPr/>
        </p:nvGrpSpPr>
        <p:grpSpPr>
          <a:xfrm>
            <a:off x="10335379" y="4561411"/>
            <a:ext cx="468075" cy="473736"/>
            <a:chOff x="6657238" y="3313708"/>
            <a:chExt cx="293550" cy="297100"/>
          </a:xfrm>
        </p:grpSpPr>
        <p:sp>
          <p:nvSpPr>
            <p:cNvPr id="14105" name="Google Shape;14105;p27"/>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6" name="Google Shape;14106;p27"/>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7" name="Google Shape;14107;p27"/>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8" name="Google Shape;14108;p27"/>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9" name="Google Shape;14109;p27"/>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0" name="Google Shape;14110;p27"/>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1" name="Google Shape;14111;p27"/>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2" name="Google Shape;14112;p27"/>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3" name="Google Shape;14113;p27"/>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4" name="Google Shape;14114;p27"/>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5" name="Google Shape;14115;p27"/>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6" name="Google Shape;14116;p27"/>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7" name="Google Shape;14117;p27"/>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8" name="Google Shape;14118;p27"/>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9" name="Google Shape;14119;p27"/>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0" name="Google Shape;14120;p27"/>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121" name="Google Shape;14121;p27"/>
          <p:cNvSpPr/>
          <p:nvPr/>
        </p:nvSpPr>
        <p:spPr>
          <a:xfrm>
            <a:off x="9501750" y="4765451"/>
            <a:ext cx="138645" cy="14271"/>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2" name="Google Shape;14122;p27"/>
          <p:cNvSpPr/>
          <p:nvPr/>
        </p:nvSpPr>
        <p:spPr>
          <a:xfrm>
            <a:off x="9501750" y="4800570"/>
            <a:ext cx="138645" cy="14311"/>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3" name="Google Shape;14123;p27"/>
          <p:cNvSpPr/>
          <p:nvPr/>
        </p:nvSpPr>
        <p:spPr>
          <a:xfrm>
            <a:off x="9533082" y="4833817"/>
            <a:ext cx="75980" cy="14271"/>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4" name="Google Shape;14124;p27"/>
          <p:cNvSpPr/>
          <p:nvPr/>
        </p:nvSpPr>
        <p:spPr>
          <a:xfrm>
            <a:off x="9343216" y="4563267"/>
            <a:ext cx="450017" cy="473736"/>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125" name="Google Shape;14125;p27"/>
          <p:cNvGrpSpPr/>
          <p:nvPr/>
        </p:nvGrpSpPr>
        <p:grpSpPr>
          <a:xfrm>
            <a:off x="8364503" y="4563324"/>
            <a:ext cx="474692" cy="473736"/>
            <a:chOff x="5676088" y="3314908"/>
            <a:chExt cx="297700" cy="297100"/>
          </a:xfrm>
        </p:grpSpPr>
        <p:sp>
          <p:nvSpPr>
            <p:cNvPr id="14126" name="Google Shape;14126;p27"/>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7" name="Google Shape;14127;p27"/>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28" name="Google Shape;14128;p27"/>
          <p:cNvGrpSpPr/>
          <p:nvPr/>
        </p:nvGrpSpPr>
        <p:grpSpPr>
          <a:xfrm>
            <a:off x="7351519" y="4560455"/>
            <a:ext cx="474732" cy="473776"/>
            <a:chOff x="5168238" y="3313108"/>
            <a:chExt cx="297725" cy="297125"/>
          </a:xfrm>
        </p:grpSpPr>
        <p:sp>
          <p:nvSpPr>
            <p:cNvPr id="14129" name="Google Shape;14129;p27"/>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0" name="Google Shape;14130;p27"/>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1" name="Google Shape;14131;p27"/>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2" name="Google Shape;14132;p27"/>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3" name="Google Shape;14133;p27"/>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134" name="Google Shape;14134;p27"/>
          <p:cNvSpPr/>
          <p:nvPr/>
        </p:nvSpPr>
        <p:spPr>
          <a:xfrm>
            <a:off x="6347023" y="4559439"/>
            <a:ext cx="488007" cy="474373"/>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135" name="Google Shape;14135;p27"/>
          <p:cNvGrpSpPr/>
          <p:nvPr/>
        </p:nvGrpSpPr>
        <p:grpSpPr>
          <a:xfrm>
            <a:off x="5365455" y="4561411"/>
            <a:ext cx="468075" cy="473736"/>
            <a:chOff x="4177563" y="3313708"/>
            <a:chExt cx="293550" cy="297100"/>
          </a:xfrm>
        </p:grpSpPr>
        <p:sp>
          <p:nvSpPr>
            <p:cNvPr id="14136" name="Google Shape;14136;p27"/>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7" name="Google Shape;14137;p27"/>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8" name="Google Shape;14138;p27"/>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9" name="Google Shape;14139;p27"/>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0" name="Google Shape;14140;p27"/>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1" name="Google Shape;14141;p27"/>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2" name="Google Shape;14142;p27"/>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3" name="Google Shape;14143;p27"/>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4" name="Google Shape;14144;p27"/>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5" name="Google Shape;14145;p27"/>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6" name="Google Shape;14146;p27"/>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7" name="Google Shape;14147;p27"/>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8" name="Google Shape;14148;p27"/>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149" name="Google Shape;14149;p27"/>
          <p:cNvSpPr/>
          <p:nvPr/>
        </p:nvSpPr>
        <p:spPr>
          <a:xfrm>
            <a:off x="4330602" y="4561194"/>
            <a:ext cx="474692" cy="474852"/>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150" name="Google Shape;14150;p27"/>
          <p:cNvGrpSpPr/>
          <p:nvPr/>
        </p:nvGrpSpPr>
        <p:grpSpPr>
          <a:xfrm>
            <a:off x="3390791" y="4561411"/>
            <a:ext cx="472779" cy="472819"/>
            <a:chOff x="3194038" y="3313708"/>
            <a:chExt cx="296500" cy="296525"/>
          </a:xfrm>
        </p:grpSpPr>
        <p:sp>
          <p:nvSpPr>
            <p:cNvPr id="14151" name="Google Shape;14151;p27"/>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2" name="Google Shape;14152;p27"/>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3" name="Google Shape;14153;p27"/>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4" name="Google Shape;14154;p27"/>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5" name="Google Shape;14155;p27"/>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6" name="Google Shape;14156;p27"/>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7" name="Google Shape;14157;p27"/>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8" name="Google Shape;14158;p27"/>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9" name="Google Shape;14159;p27"/>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0" name="Google Shape;14160;p27"/>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61" name="Google Shape;14161;p27"/>
          <p:cNvGrpSpPr/>
          <p:nvPr/>
        </p:nvGrpSpPr>
        <p:grpSpPr>
          <a:xfrm>
            <a:off x="2371150" y="4574327"/>
            <a:ext cx="479436" cy="450735"/>
            <a:chOff x="2682013" y="3321808"/>
            <a:chExt cx="300675" cy="282675"/>
          </a:xfrm>
        </p:grpSpPr>
        <p:sp>
          <p:nvSpPr>
            <p:cNvPr id="14162" name="Google Shape;14162;p27"/>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3" name="Google Shape;14163;p27"/>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4" name="Google Shape;14164;p27"/>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65" name="Google Shape;14165;p27"/>
          <p:cNvGrpSpPr/>
          <p:nvPr/>
        </p:nvGrpSpPr>
        <p:grpSpPr>
          <a:xfrm>
            <a:off x="1454995" y="4560456"/>
            <a:ext cx="388348" cy="475649"/>
            <a:chOff x="2234888" y="3313108"/>
            <a:chExt cx="243550" cy="298300"/>
          </a:xfrm>
        </p:grpSpPr>
        <p:sp>
          <p:nvSpPr>
            <p:cNvPr id="14166" name="Google Shape;14166;p27"/>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7" name="Google Shape;14167;p27"/>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8" name="Google Shape;14168;p27"/>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9" name="Google Shape;14169;p27"/>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0" name="Google Shape;14170;p27"/>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1" name="Google Shape;14171;p27"/>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2" name="Google Shape;14172;p27"/>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3" name="Google Shape;14173;p27"/>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74" name="Google Shape;14174;p27"/>
          <p:cNvGrpSpPr/>
          <p:nvPr/>
        </p:nvGrpSpPr>
        <p:grpSpPr>
          <a:xfrm>
            <a:off x="1411345" y="5318974"/>
            <a:ext cx="476607" cy="474692"/>
            <a:chOff x="2207513" y="3788808"/>
            <a:chExt cx="298900" cy="297700"/>
          </a:xfrm>
        </p:grpSpPr>
        <p:sp>
          <p:nvSpPr>
            <p:cNvPr id="14175" name="Google Shape;14175;p27"/>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6" name="Google Shape;14176;p27"/>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7" name="Google Shape;14177;p27"/>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8" name="Google Shape;14178;p27"/>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9" name="Google Shape;14179;p27"/>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0" name="Google Shape;14180;p27"/>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81" name="Google Shape;14181;p27"/>
          <p:cNvGrpSpPr/>
          <p:nvPr/>
        </p:nvGrpSpPr>
        <p:grpSpPr>
          <a:xfrm>
            <a:off x="2375894" y="5320648"/>
            <a:ext cx="471863" cy="472061"/>
            <a:chOff x="2684988" y="3789858"/>
            <a:chExt cx="295925" cy="296050"/>
          </a:xfrm>
        </p:grpSpPr>
        <p:sp>
          <p:nvSpPr>
            <p:cNvPr id="14182" name="Google Shape;14182;p27"/>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3" name="Google Shape;14183;p27"/>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4" name="Google Shape;14184;p27"/>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5" name="Google Shape;14185;p27"/>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6" name="Google Shape;14186;p27"/>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7" name="Google Shape;14187;p27"/>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8" name="Google Shape;14188;p27"/>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9" name="Google Shape;14189;p27"/>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0" name="Google Shape;14190;p27"/>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1" name="Google Shape;14191;p27"/>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2" name="Google Shape;14192;p27"/>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3" name="Google Shape;14193;p27"/>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94" name="Google Shape;14194;p27"/>
          <p:cNvGrpSpPr/>
          <p:nvPr/>
        </p:nvGrpSpPr>
        <p:grpSpPr>
          <a:xfrm>
            <a:off x="3392665" y="5339784"/>
            <a:ext cx="474692" cy="435865"/>
            <a:chOff x="3195213" y="3801858"/>
            <a:chExt cx="297700" cy="273350"/>
          </a:xfrm>
        </p:grpSpPr>
        <p:sp>
          <p:nvSpPr>
            <p:cNvPr id="14195" name="Google Shape;14195;p27"/>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6" name="Google Shape;14196;p27"/>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7" name="Google Shape;14197;p27"/>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8" name="Google Shape;14198;p27"/>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9" name="Google Shape;14199;p27"/>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0" name="Google Shape;14200;p27"/>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1" name="Google Shape;14201;p27"/>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02" name="Google Shape;14202;p27"/>
          <p:cNvGrpSpPr/>
          <p:nvPr/>
        </p:nvGrpSpPr>
        <p:grpSpPr>
          <a:xfrm>
            <a:off x="4330666" y="5321685"/>
            <a:ext cx="474692" cy="474852"/>
            <a:chOff x="3656038" y="3790508"/>
            <a:chExt cx="297700" cy="297800"/>
          </a:xfrm>
        </p:grpSpPr>
        <p:sp>
          <p:nvSpPr>
            <p:cNvPr id="14203" name="Google Shape;14203;p27"/>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4" name="Google Shape;14204;p27"/>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5" name="Google Shape;14205;p27"/>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6" name="Google Shape;14206;p27"/>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7" name="Google Shape;14207;p27"/>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08" name="Google Shape;14208;p27"/>
          <p:cNvGrpSpPr/>
          <p:nvPr/>
        </p:nvGrpSpPr>
        <p:grpSpPr>
          <a:xfrm>
            <a:off x="5374868" y="5319865"/>
            <a:ext cx="473773" cy="470905"/>
            <a:chOff x="3688251" y="4146473"/>
            <a:chExt cx="355330" cy="353179"/>
          </a:xfrm>
        </p:grpSpPr>
        <p:sp>
          <p:nvSpPr>
            <p:cNvPr id="14209" name="Google Shape;14209;p27"/>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0" name="Google Shape;14210;p27"/>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11" name="Google Shape;14211;p27"/>
          <p:cNvGrpSpPr/>
          <p:nvPr/>
        </p:nvGrpSpPr>
        <p:grpSpPr>
          <a:xfrm>
            <a:off x="6359463" y="5319931"/>
            <a:ext cx="474692" cy="474692"/>
            <a:chOff x="4673513" y="3789408"/>
            <a:chExt cx="297700" cy="297700"/>
          </a:xfrm>
        </p:grpSpPr>
        <p:sp>
          <p:nvSpPr>
            <p:cNvPr id="14212" name="Google Shape;14212;p27"/>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3" name="Google Shape;14213;p27"/>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4" name="Google Shape;14214;p27"/>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15" name="Google Shape;14215;p27"/>
          <p:cNvGrpSpPr/>
          <p:nvPr/>
        </p:nvGrpSpPr>
        <p:grpSpPr>
          <a:xfrm>
            <a:off x="7362919" y="5319932"/>
            <a:ext cx="474692" cy="470905"/>
            <a:chOff x="5175388" y="3789408"/>
            <a:chExt cx="297700" cy="295325"/>
          </a:xfrm>
        </p:grpSpPr>
        <p:sp>
          <p:nvSpPr>
            <p:cNvPr id="14216" name="Google Shape;14216;p27"/>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7" name="Google Shape;14217;p27"/>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8" name="Google Shape;14218;p27"/>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19" name="Google Shape;14219;p27"/>
          <p:cNvGrpSpPr/>
          <p:nvPr/>
        </p:nvGrpSpPr>
        <p:grpSpPr>
          <a:xfrm>
            <a:off x="8364503" y="5318974"/>
            <a:ext cx="486093" cy="474333"/>
            <a:chOff x="5676088" y="3788808"/>
            <a:chExt cx="304850" cy="297475"/>
          </a:xfrm>
        </p:grpSpPr>
        <p:sp>
          <p:nvSpPr>
            <p:cNvPr id="14220" name="Google Shape;14220;p27"/>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1" name="Google Shape;14221;p27"/>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2" name="Google Shape;14222;p27"/>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3" name="Google Shape;14223;p27"/>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4" name="Google Shape;14224;p27"/>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5" name="Google Shape;14225;p27"/>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26" name="Google Shape;14226;p27"/>
          <p:cNvGrpSpPr/>
          <p:nvPr/>
        </p:nvGrpSpPr>
        <p:grpSpPr>
          <a:xfrm>
            <a:off x="9330010" y="5319932"/>
            <a:ext cx="474692" cy="475649"/>
            <a:chOff x="6154163" y="3789408"/>
            <a:chExt cx="297700" cy="298300"/>
          </a:xfrm>
        </p:grpSpPr>
        <p:sp>
          <p:nvSpPr>
            <p:cNvPr id="14227" name="Google Shape;14227;p27"/>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8" name="Google Shape;14228;p27"/>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9" name="Google Shape;14229;p27"/>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0" name="Google Shape;14230;p27"/>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1" name="Google Shape;14231;p27"/>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2" name="Google Shape;14232;p27"/>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3" name="Google Shape;14233;p27"/>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4" name="Google Shape;14234;p27"/>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5" name="Google Shape;14235;p27"/>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6" name="Google Shape;14236;p27"/>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7" name="Google Shape;14237;p27"/>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8" name="Google Shape;14238;p27"/>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9" name="Google Shape;14239;p27"/>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0" name="Google Shape;14240;p27"/>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1" name="Google Shape;14241;p27"/>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2" name="Google Shape;14242;p27"/>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43" name="Google Shape;14243;p27"/>
          <p:cNvGrpSpPr/>
          <p:nvPr/>
        </p:nvGrpSpPr>
        <p:grpSpPr>
          <a:xfrm>
            <a:off x="10321147" y="5323480"/>
            <a:ext cx="474732" cy="471145"/>
            <a:chOff x="6648313" y="3791633"/>
            <a:chExt cx="297725" cy="295475"/>
          </a:xfrm>
        </p:grpSpPr>
        <p:sp>
          <p:nvSpPr>
            <p:cNvPr id="14244" name="Google Shape;14244;p27"/>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5" name="Google Shape;14245;p27"/>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6" name="Google Shape;14246;p27"/>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7" name="Google Shape;14247;p27"/>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8" name="Google Shape;14248;p27"/>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49" name="Google Shape;14249;p27"/>
          <p:cNvGrpSpPr/>
          <p:nvPr/>
        </p:nvGrpSpPr>
        <p:grpSpPr>
          <a:xfrm>
            <a:off x="5364497" y="2357088"/>
            <a:ext cx="477563" cy="473776"/>
            <a:chOff x="4176963" y="1931283"/>
            <a:chExt cx="299500" cy="297125"/>
          </a:xfrm>
        </p:grpSpPr>
        <p:sp>
          <p:nvSpPr>
            <p:cNvPr id="14250" name="Google Shape;14250;p27"/>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1" name="Google Shape;14251;p27"/>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2" name="Google Shape;14252;p27"/>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3" name="Google Shape;14253;p27"/>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4" name="Google Shape;14254;p27"/>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5" name="Google Shape;14255;p27"/>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256" name="Google Shape;14256;p27"/>
          <p:cNvSpPr txBox="1"/>
          <p:nvPr/>
        </p:nvSpPr>
        <p:spPr>
          <a:xfrm>
            <a:off x="1397800" y="1544867"/>
            <a:ext cx="9396400" cy="643200"/>
          </a:xfrm>
          <a:prstGeom prst="rect">
            <a:avLst/>
          </a:prstGeom>
          <a:noFill/>
          <a:ln>
            <a:noFill/>
          </a:ln>
        </p:spPr>
        <p:txBody>
          <a:bodyPr spcFirstLastPara="1" wrap="square" lIns="121900" tIns="121900" rIns="121900" bIns="121900" anchor="t" anchorCtr="0">
            <a:noAutofit/>
          </a:bodyPr>
          <a:lstStyle/>
          <a:p>
            <a:pPr algn="ctr" defTabSz="1219170">
              <a:buClr>
                <a:srgbClr val="000000"/>
              </a:buClr>
              <a:defRPr/>
            </a:pPr>
            <a:r>
              <a:rPr lang="fa-IR" sz="2133" kern="0" dirty="0">
                <a:solidFill>
                  <a:srgbClr val="FFFFFF"/>
                </a:solidFill>
                <a:cs typeface="B Nazanin" panose="00000700000000000000" pitchFamily="2" charset="-78"/>
                <a:sym typeface="Arial"/>
              </a:rPr>
              <a:t>عناصر اینفوگرافیک</a:t>
            </a:r>
            <a:endParaRPr sz="2133" kern="0" dirty="0">
              <a:solidFill>
                <a:srgbClr val="FFFFFF"/>
              </a:solidFill>
              <a:cs typeface="B Nazanin" panose="00000700000000000000" pitchFamily="2" charset="-78"/>
              <a:sym typeface="Arial"/>
            </a:endParaRPr>
          </a:p>
        </p:txBody>
      </p:sp>
      <p:sp>
        <p:nvSpPr>
          <p:cNvPr id="14257" name="Google Shape;14257;p27"/>
          <p:cNvSpPr txBox="1">
            <a:spLocks noGrp="1"/>
          </p:cNvSpPr>
          <p:nvPr>
            <p:ph type="title" idx="4294967295"/>
          </p:nvPr>
        </p:nvSpPr>
        <p:spPr>
          <a:xfrm>
            <a:off x="0" y="431800"/>
            <a:ext cx="9394825" cy="642938"/>
          </a:xfrm>
          <a:prstGeom prst="rect">
            <a:avLst/>
          </a:prstGeom>
        </p:spPr>
        <p:txBody>
          <a:bodyPr spcFirstLastPara="1" wrap="square" lIns="121900" tIns="121900" rIns="121900" bIns="121900" anchor="t" anchorCtr="0">
            <a:noAutofit/>
          </a:bodyPr>
          <a:lstStyle/>
          <a:p>
            <a:pPr algn="ctr"/>
            <a:r>
              <a:rPr lang="fa-IR" dirty="0">
                <a:solidFill>
                  <a:schemeClr val="lt1"/>
                </a:solidFill>
                <a:cs typeface="B Nazanin" panose="00000700000000000000" pitchFamily="2" charset="-78"/>
              </a:rPr>
              <a:t>نمادهای برتر</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0E5C80BB-28DA-4F25-BEB5-9F8A8369339D}"/>
              </a:ext>
            </a:extLst>
          </p:cNvPr>
          <p:cNvSpPr/>
          <p:nvPr/>
        </p:nvSpPr>
        <p:spPr>
          <a:xfrm>
            <a:off x="2095935" y="2195458"/>
            <a:ext cx="8043780" cy="569913"/>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15" name="Group 14">
            <a:extLst>
              <a:ext uri="{FF2B5EF4-FFF2-40B4-BE49-F238E27FC236}">
                <a16:creationId xmlns:a16="http://schemas.microsoft.com/office/drawing/2014/main" id="{56AFD430-C507-4E65-A562-893B4DF02BBA}"/>
              </a:ext>
            </a:extLst>
          </p:cNvPr>
          <p:cNvGrpSpPr/>
          <p:nvPr/>
        </p:nvGrpSpPr>
        <p:grpSpPr>
          <a:xfrm>
            <a:off x="1214584" y="1793859"/>
            <a:ext cx="1900460" cy="1614331"/>
            <a:chOff x="1214584" y="1822973"/>
            <a:chExt cx="1900460" cy="1614331"/>
          </a:xfrm>
        </p:grpSpPr>
        <p:grpSp>
          <p:nvGrpSpPr>
            <p:cNvPr id="4" name="Graphic 14">
              <a:extLst>
                <a:ext uri="{FF2B5EF4-FFF2-40B4-BE49-F238E27FC236}">
                  <a16:creationId xmlns:a16="http://schemas.microsoft.com/office/drawing/2014/main" id="{5A28FA8F-AFA9-46B1-8E88-897B4FA228A5}"/>
                </a:ext>
              </a:extLst>
            </p:cNvPr>
            <p:cNvGrpSpPr/>
            <p:nvPr/>
          </p:nvGrpSpPr>
          <p:grpSpPr>
            <a:xfrm>
              <a:off x="1214584" y="1822973"/>
              <a:ext cx="1900460" cy="1494744"/>
              <a:chOff x="2444748" y="555045"/>
              <a:chExt cx="7282048" cy="5727454"/>
            </a:xfrm>
          </p:grpSpPr>
          <p:sp>
            <p:nvSpPr>
              <p:cNvPr id="5" name="Freeform: Shape 4">
                <a:extLst>
                  <a:ext uri="{FF2B5EF4-FFF2-40B4-BE49-F238E27FC236}">
                    <a16:creationId xmlns:a16="http://schemas.microsoft.com/office/drawing/2014/main" id="{04DE993C-2583-4A85-9B0B-346091C8D5C1}"/>
                  </a:ext>
                </a:extLst>
              </p:cNvPr>
              <p:cNvSpPr/>
              <p:nvPr/>
            </p:nvSpPr>
            <p:spPr>
              <a:xfrm>
                <a:off x="4964693" y="5443837"/>
                <a:ext cx="2168250" cy="818208"/>
              </a:xfrm>
              <a:custGeom>
                <a:avLst/>
                <a:gdLst>
                  <a:gd name="connsiteX0" fmla="*/ 1941333 w 2168250"/>
                  <a:gd name="connsiteY0" fmla="*/ 525699 h 818207"/>
                  <a:gd name="connsiteX1" fmla="*/ 1785874 w 2168250"/>
                  <a:gd name="connsiteY1" fmla="*/ 30683 h 818207"/>
                  <a:gd name="connsiteX2" fmla="*/ 1114943 w 2168250"/>
                  <a:gd name="connsiteY2" fmla="*/ 30683 h 818207"/>
                  <a:gd name="connsiteX3" fmla="*/ 1065851 w 2168250"/>
                  <a:gd name="connsiteY3" fmla="*/ 30683 h 818207"/>
                  <a:gd name="connsiteX4" fmla="*/ 390830 w 2168250"/>
                  <a:gd name="connsiteY4" fmla="*/ 30683 h 818207"/>
                  <a:gd name="connsiteX5" fmla="*/ 235370 w 2168250"/>
                  <a:gd name="connsiteY5" fmla="*/ 525699 h 818207"/>
                  <a:gd name="connsiteX6" fmla="*/ 259916 w 2168250"/>
                  <a:gd name="connsiteY6" fmla="*/ 816162 h 818207"/>
                  <a:gd name="connsiteX7" fmla="*/ 1065851 w 2168250"/>
                  <a:gd name="connsiteY7" fmla="*/ 816162 h 818207"/>
                  <a:gd name="connsiteX8" fmla="*/ 1114943 w 2168250"/>
                  <a:gd name="connsiteY8" fmla="*/ 816162 h 818207"/>
                  <a:gd name="connsiteX9" fmla="*/ 1920878 w 2168250"/>
                  <a:gd name="connsiteY9" fmla="*/ 816162 h 818207"/>
                  <a:gd name="connsiteX10" fmla="*/ 1941333 w 2168250"/>
                  <a:gd name="connsiteY10" fmla="*/ 525699 h 8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8250" h="818207">
                    <a:moveTo>
                      <a:pt x="1941333" y="525699"/>
                    </a:moveTo>
                    <a:cubicBezTo>
                      <a:pt x="1789965" y="370239"/>
                      <a:pt x="1785874" y="30683"/>
                      <a:pt x="1785874" y="30683"/>
                    </a:cubicBezTo>
                    <a:lnTo>
                      <a:pt x="1114943" y="30683"/>
                    </a:lnTo>
                    <a:lnTo>
                      <a:pt x="1065851" y="30683"/>
                    </a:lnTo>
                    <a:lnTo>
                      <a:pt x="390830" y="30683"/>
                    </a:lnTo>
                    <a:cubicBezTo>
                      <a:pt x="390830" y="30683"/>
                      <a:pt x="386739" y="366148"/>
                      <a:pt x="235370" y="525699"/>
                    </a:cubicBezTo>
                    <a:cubicBezTo>
                      <a:pt x="84002" y="681158"/>
                      <a:pt x="-149188" y="816162"/>
                      <a:pt x="259916" y="816162"/>
                    </a:cubicBezTo>
                    <a:cubicBezTo>
                      <a:pt x="587199" y="816162"/>
                      <a:pt x="939029" y="816162"/>
                      <a:pt x="1065851" y="816162"/>
                    </a:cubicBezTo>
                    <a:cubicBezTo>
                      <a:pt x="1098579" y="816162"/>
                      <a:pt x="1114943" y="816162"/>
                      <a:pt x="1114943" y="816162"/>
                    </a:cubicBezTo>
                    <a:cubicBezTo>
                      <a:pt x="1245857" y="816162"/>
                      <a:pt x="1597686" y="816162"/>
                      <a:pt x="1920878" y="816162"/>
                    </a:cubicBezTo>
                    <a:cubicBezTo>
                      <a:pt x="2329982" y="816162"/>
                      <a:pt x="2092702" y="681158"/>
                      <a:pt x="1941333" y="525699"/>
                    </a:cubicBezTo>
                    <a:close/>
                  </a:path>
                </a:pathLst>
              </a:custGeom>
              <a:gradFill>
                <a:gsLst>
                  <a:gs pos="0">
                    <a:schemeClr val="bg1">
                      <a:lumMod val="75000"/>
                    </a:schemeClr>
                  </a:gs>
                  <a:gs pos="53000">
                    <a:schemeClr val="bg1">
                      <a:lumMod val="85000"/>
                    </a:schemeClr>
                  </a:gs>
                  <a:gs pos="83000">
                    <a:schemeClr val="bg1">
                      <a:lumMod val="75000"/>
                    </a:schemeClr>
                  </a:gs>
                  <a:gs pos="100000">
                    <a:schemeClr val="bg1">
                      <a:lumMod val="75000"/>
                    </a:schemeClr>
                  </a:gs>
                </a:gsLst>
                <a:lin ang="16200000" scaled="0"/>
              </a:gradFill>
              <a:ln w="9525" cap="flat">
                <a:noFill/>
                <a:prstDash val="solid"/>
                <a:miter/>
              </a:ln>
            </p:spPr>
            <p:txBody>
              <a:bodyPr rtlCol="0" anchor="ctr"/>
              <a:lstStyle/>
              <a:p>
                <a:pPr algn="ctr" rtl="1"/>
                <a:endParaRPr lang="en-US">
                  <a:cs typeface="B Nazanin" panose="00000400000000000000" pitchFamily="2" charset="-78"/>
                </a:endParaRPr>
              </a:p>
            </p:txBody>
          </p:sp>
          <p:sp>
            <p:nvSpPr>
              <p:cNvPr id="6" name="Freeform: Shape 5">
                <a:extLst>
                  <a:ext uri="{FF2B5EF4-FFF2-40B4-BE49-F238E27FC236}">
                    <a16:creationId xmlns:a16="http://schemas.microsoft.com/office/drawing/2014/main" id="{6E710218-7FC8-44BB-9F2A-FE17F5C7DB25}"/>
                  </a:ext>
                </a:extLst>
              </p:cNvPr>
              <p:cNvSpPr/>
              <p:nvPr/>
            </p:nvSpPr>
            <p:spPr>
              <a:xfrm>
                <a:off x="2444748" y="555045"/>
                <a:ext cx="7282048" cy="4950157"/>
              </a:xfrm>
              <a:custGeom>
                <a:avLst/>
                <a:gdLst>
                  <a:gd name="connsiteX0" fmla="*/ 7038632 w 7282048"/>
                  <a:gd name="connsiteY0" fmla="*/ 30683 h 4950157"/>
                  <a:gd name="connsiteX1" fmla="*/ 3704436 w 7282048"/>
                  <a:gd name="connsiteY1" fmla="*/ 30683 h 4950157"/>
                  <a:gd name="connsiteX2" fmla="*/ 3589886 w 7282048"/>
                  <a:gd name="connsiteY2" fmla="*/ 30683 h 4950157"/>
                  <a:gd name="connsiteX3" fmla="*/ 259781 w 7282048"/>
                  <a:gd name="connsiteY3" fmla="*/ 30683 h 4950157"/>
                  <a:gd name="connsiteX4" fmla="*/ 30683 w 7282048"/>
                  <a:gd name="connsiteY4" fmla="*/ 259781 h 4950157"/>
                  <a:gd name="connsiteX5" fmla="*/ 30683 w 7282048"/>
                  <a:gd name="connsiteY5" fmla="*/ 4698558 h 4950157"/>
                  <a:gd name="connsiteX6" fmla="*/ 239326 w 7282048"/>
                  <a:gd name="connsiteY6" fmla="*/ 4931748 h 4950157"/>
                  <a:gd name="connsiteX7" fmla="*/ 7042723 w 7282048"/>
                  <a:gd name="connsiteY7" fmla="*/ 4931748 h 4950157"/>
                  <a:gd name="connsiteX8" fmla="*/ 7251366 w 7282048"/>
                  <a:gd name="connsiteY8" fmla="*/ 4698558 h 4950157"/>
                  <a:gd name="connsiteX9" fmla="*/ 7251366 w 7282048"/>
                  <a:gd name="connsiteY9" fmla="*/ 259781 h 4950157"/>
                  <a:gd name="connsiteX10" fmla="*/ 7038632 w 7282048"/>
                  <a:gd name="connsiteY10" fmla="*/ 30683 h 495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82048" h="4950157">
                    <a:moveTo>
                      <a:pt x="7038632" y="30683"/>
                    </a:moveTo>
                    <a:lnTo>
                      <a:pt x="3704436" y="30683"/>
                    </a:lnTo>
                    <a:lnTo>
                      <a:pt x="3589886" y="30683"/>
                    </a:lnTo>
                    <a:lnTo>
                      <a:pt x="259781" y="30683"/>
                    </a:lnTo>
                    <a:cubicBezTo>
                      <a:pt x="141141" y="30683"/>
                      <a:pt x="30683" y="128868"/>
                      <a:pt x="30683" y="259781"/>
                    </a:cubicBezTo>
                    <a:lnTo>
                      <a:pt x="30683" y="4698558"/>
                    </a:lnTo>
                    <a:cubicBezTo>
                      <a:pt x="30683" y="4829472"/>
                      <a:pt x="124777" y="4931748"/>
                      <a:pt x="239326" y="4931748"/>
                    </a:cubicBezTo>
                    <a:lnTo>
                      <a:pt x="7042723" y="4931748"/>
                    </a:lnTo>
                    <a:cubicBezTo>
                      <a:pt x="7157272" y="4931748"/>
                      <a:pt x="7251366" y="4825380"/>
                      <a:pt x="7251366" y="4698558"/>
                    </a:cubicBezTo>
                    <a:lnTo>
                      <a:pt x="7251366" y="259781"/>
                    </a:lnTo>
                    <a:cubicBezTo>
                      <a:pt x="7251366" y="128868"/>
                      <a:pt x="7157272" y="30683"/>
                      <a:pt x="7038632" y="30683"/>
                    </a:cubicBezTo>
                    <a:close/>
                  </a:path>
                </a:pathLst>
              </a:custGeom>
              <a:solidFill>
                <a:srgbClr val="999999"/>
              </a:solidFill>
              <a:ln w="9525" cap="flat">
                <a:noFill/>
                <a:prstDash val="solid"/>
                <a:miter/>
              </a:ln>
            </p:spPr>
            <p:txBody>
              <a:bodyPr rtlCol="0" anchor="ctr"/>
              <a:lstStyle/>
              <a:p>
                <a:pPr algn="ctr" rtl="1"/>
                <a:endParaRPr lang="en-US" dirty="0">
                  <a:cs typeface="B Nazanin" panose="00000400000000000000" pitchFamily="2" charset="-78"/>
                </a:endParaRPr>
              </a:p>
            </p:txBody>
          </p:sp>
          <p:sp>
            <p:nvSpPr>
              <p:cNvPr id="7" name="Freeform: Shape 6">
                <a:extLst>
                  <a:ext uri="{FF2B5EF4-FFF2-40B4-BE49-F238E27FC236}">
                    <a16:creationId xmlns:a16="http://schemas.microsoft.com/office/drawing/2014/main" id="{9AFF0A64-F3E8-4D81-8188-6E735C3B26AF}"/>
                  </a:ext>
                </a:extLst>
              </p:cNvPr>
              <p:cNvSpPr/>
              <p:nvPr/>
            </p:nvSpPr>
            <p:spPr>
              <a:xfrm>
                <a:off x="8706599" y="5435655"/>
                <a:ext cx="490925" cy="81821"/>
              </a:xfrm>
              <a:custGeom>
                <a:avLst/>
                <a:gdLst>
                  <a:gd name="connsiteX0" fmla="*/ 32212 w 490924"/>
                  <a:gd name="connsiteY0" fmla="*/ 30683 h 81820"/>
                  <a:gd name="connsiteX1" fmla="*/ 64939 w 490924"/>
                  <a:gd name="connsiteY1" fmla="*/ 71593 h 81820"/>
                  <a:gd name="connsiteX2" fmla="*/ 461771 w 490924"/>
                  <a:gd name="connsiteY2" fmla="*/ 71593 h 81820"/>
                  <a:gd name="connsiteX3" fmla="*/ 498590 w 490924"/>
                  <a:gd name="connsiteY3" fmla="*/ 30683 h 81820"/>
                  <a:gd name="connsiteX4" fmla="*/ 32212 w 490924"/>
                  <a:gd name="connsiteY4" fmla="*/ 30683 h 81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924" h="81820">
                    <a:moveTo>
                      <a:pt x="32212" y="30683"/>
                    </a:moveTo>
                    <a:cubicBezTo>
                      <a:pt x="32212" y="30683"/>
                      <a:pt x="19938" y="67502"/>
                      <a:pt x="64939" y="71593"/>
                    </a:cubicBezTo>
                    <a:lnTo>
                      <a:pt x="461771" y="71593"/>
                    </a:lnTo>
                    <a:cubicBezTo>
                      <a:pt x="461771" y="71593"/>
                      <a:pt x="502681" y="75684"/>
                      <a:pt x="498590" y="30683"/>
                    </a:cubicBezTo>
                    <a:lnTo>
                      <a:pt x="32212" y="30683"/>
                    </a:lnTo>
                    <a:close/>
                  </a:path>
                </a:pathLst>
              </a:custGeom>
              <a:solidFill>
                <a:srgbClr val="999999"/>
              </a:solidFill>
              <a:ln w="9525" cap="flat">
                <a:noFill/>
                <a:prstDash val="solid"/>
                <a:miter/>
              </a:ln>
            </p:spPr>
            <p:txBody>
              <a:bodyPr rtlCol="0" anchor="ctr"/>
              <a:lstStyle/>
              <a:p>
                <a:pPr algn="ctr" rtl="1"/>
                <a:endParaRPr lang="en-US">
                  <a:cs typeface="B Nazanin" panose="00000400000000000000" pitchFamily="2" charset="-78"/>
                </a:endParaRPr>
              </a:p>
            </p:txBody>
          </p:sp>
          <p:sp>
            <p:nvSpPr>
              <p:cNvPr id="8" name="Freeform: Shape 7">
                <a:extLst>
                  <a:ext uri="{FF2B5EF4-FFF2-40B4-BE49-F238E27FC236}">
                    <a16:creationId xmlns:a16="http://schemas.microsoft.com/office/drawing/2014/main" id="{3EB983A1-E176-4A98-8290-C4E1AA999544}"/>
                  </a:ext>
                </a:extLst>
              </p:cNvPr>
              <p:cNvSpPr/>
              <p:nvPr/>
            </p:nvSpPr>
            <p:spPr>
              <a:xfrm>
                <a:off x="2481568" y="595956"/>
                <a:ext cx="7200228" cy="4336501"/>
              </a:xfrm>
              <a:custGeom>
                <a:avLst/>
                <a:gdLst>
                  <a:gd name="connsiteX0" fmla="*/ 6973175 w 7200227"/>
                  <a:gd name="connsiteY0" fmla="*/ 30683 h 4336501"/>
                  <a:gd name="connsiteX1" fmla="*/ 3671707 w 7200227"/>
                  <a:gd name="connsiteY1" fmla="*/ 30683 h 4336501"/>
                  <a:gd name="connsiteX2" fmla="*/ 3561249 w 7200227"/>
                  <a:gd name="connsiteY2" fmla="*/ 30683 h 4336501"/>
                  <a:gd name="connsiteX3" fmla="*/ 259781 w 7200227"/>
                  <a:gd name="connsiteY3" fmla="*/ 30683 h 4336501"/>
                  <a:gd name="connsiteX4" fmla="*/ 30683 w 7200227"/>
                  <a:gd name="connsiteY4" fmla="*/ 231144 h 4336501"/>
                  <a:gd name="connsiteX5" fmla="*/ 30683 w 7200227"/>
                  <a:gd name="connsiteY5" fmla="*/ 4330365 h 4336501"/>
                  <a:gd name="connsiteX6" fmla="*/ 7185909 w 7200227"/>
                  <a:gd name="connsiteY6" fmla="*/ 4330365 h 4336501"/>
                  <a:gd name="connsiteX7" fmla="*/ 7185909 w 7200227"/>
                  <a:gd name="connsiteY7" fmla="*/ 231144 h 4336501"/>
                  <a:gd name="connsiteX8" fmla="*/ 6973175 w 7200227"/>
                  <a:gd name="connsiteY8" fmla="*/ 30683 h 4336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4336501">
                    <a:moveTo>
                      <a:pt x="6973175" y="30683"/>
                    </a:moveTo>
                    <a:lnTo>
                      <a:pt x="3671707" y="30683"/>
                    </a:lnTo>
                    <a:lnTo>
                      <a:pt x="3561249" y="30683"/>
                    </a:lnTo>
                    <a:lnTo>
                      <a:pt x="259781" y="30683"/>
                    </a:lnTo>
                    <a:cubicBezTo>
                      <a:pt x="141141" y="30683"/>
                      <a:pt x="30683" y="112504"/>
                      <a:pt x="30683" y="231144"/>
                    </a:cubicBezTo>
                    <a:lnTo>
                      <a:pt x="30683" y="4330365"/>
                    </a:lnTo>
                    <a:lnTo>
                      <a:pt x="7185909" y="4330365"/>
                    </a:lnTo>
                    <a:lnTo>
                      <a:pt x="7185909" y="231144"/>
                    </a:lnTo>
                    <a:cubicBezTo>
                      <a:pt x="7185909" y="112504"/>
                      <a:pt x="7091815" y="30683"/>
                      <a:pt x="6973175" y="30683"/>
                    </a:cubicBezTo>
                    <a:close/>
                  </a:path>
                </a:pathLst>
              </a:custGeom>
              <a:solidFill>
                <a:schemeClr val="tx1">
                  <a:lumMod val="85000"/>
                  <a:lumOff val="15000"/>
                </a:schemeClr>
              </a:solidFill>
              <a:ln w="9525" cap="flat">
                <a:noFill/>
                <a:prstDash val="solid"/>
                <a:miter/>
              </a:ln>
            </p:spPr>
            <p:txBody>
              <a:bodyPr rtlCol="0" anchor="ctr"/>
              <a:lstStyle/>
              <a:p>
                <a:pPr algn="ctr" rtl="1"/>
                <a:endParaRPr lang="en-US">
                  <a:cs typeface="B Nazanin" panose="00000400000000000000" pitchFamily="2" charset="-78"/>
                </a:endParaRPr>
              </a:p>
            </p:txBody>
          </p:sp>
          <p:sp>
            <p:nvSpPr>
              <p:cNvPr id="9" name="Freeform: Shape 8">
                <a:extLst>
                  <a:ext uri="{FF2B5EF4-FFF2-40B4-BE49-F238E27FC236}">
                    <a16:creationId xmlns:a16="http://schemas.microsoft.com/office/drawing/2014/main" id="{BE631FBE-C19E-449C-9FEB-4BF4CA273F0B}"/>
                  </a:ext>
                </a:extLst>
              </p:cNvPr>
              <p:cNvSpPr/>
              <p:nvPr/>
            </p:nvSpPr>
            <p:spPr>
              <a:xfrm>
                <a:off x="4968919" y="6159768"/>
                <a:ext cx="2168250" cy="122731"/>
              </a:xfrm>
              <a:custGeom>
                <a:avLst/>
                <a:gdLst>
                  <a:gd name="connsiteX0" fmla="*/ 30683 w 2168250"/>
                  <a:gd name="connsiteY0" fmla="*/ 34774 h 122731"/>
                  <a:gd name="connsiteX1" fmla="*/ 30683 w 2168250"/>
                  <a:gd name="connsiteY1" fmla="*/ 34774 h 122731"/>
                  <a:gd name="connsiteX2" fmla="*/ 30683 w 2168250"/>
                  <a:gd name="connsiteY2" fmla="*/ 38865 h 122731"/>
                  <a:gd name="connsiteX3" fmla="*/ 30683 w 2168250"/>
                  <a:gd name="connsiteY3" fmla="*/ 38865 h 122731"/>
                  <a:gd name="connsiteX4" fmla="*/ 263872 w 2168250"/>
                  <a:gd name="connsiteY4" fmla="*/ 96140 h 122731"/>
                  <a:gd name="connsiteX5" fmla="*/ 1069807 w 2168250"/>
                  <a:gd name="connsiteY5" fmla="*/ 96140 h 122731"/>
                  <a:gd name="connsiteX6" fmla="*/ 1118899 w 2168250"/>
                  <a:gd name="connsiteY6" fmla="*/ 96140 h 122731"/>
                  <a:gd name="connsiteX7" fmla="*/ 1924834 w 2168250"/>
                  <a:gd name="connsiteY7" fmla="*/ 96140 h 122731"/>
                  <a:gd name="connsiteX8" fmla="*/ 2153932 w 2168250"/>
                  <a:gd name="connsiteY8" fmla="*/ 30683 h 122731"/>
                  <a:gd name="connsiteX9" fmla="*/ 2137568 w 2168250"/>
                  <a:gd name="connsiteY9" fmla="*/ 30683 h 122731"/>
                  <a:gd name="connsiteX10" fmla="*/ 2137568 w 2168250"/>
                  <a:gd name="connsiteY10" fmla="*/ 30683 h 122731"/>
                  <a:gd name="connsiteX11" fmla="*/ 30683 w 2168250"/>
                  <a:gd name="connsiteY11" fmla="*/ 30683 h 12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8250" h="122731">
                    <a:moveTo>
                      <a:pt x="30683" y="34774"/>
                    </a:moveTo>
                    <a:lnTo>
                      <a:pt x="30683" y="34774"/>
                    </a:lnTo>
                    <a:cubicBezTo>
                      <a:pt x="30683" y="38865"/>
                      <a:pt x="30683" y="38865"/>
                      <a:pt x="30683" y="38865"/>
                    </a:cubicBezTo>
                    <a:lnTo>
                      <a:pt x="30683" y="38865"/>
                    </a:lnTo>
                    <a:cubicBezTo>
                      <a:pt x="30683" y="79775"/>
                      <a:pt x="96139" y="96140"/>
                      <a:pt x="263872" y="96140"/>
                    </a:cubicBezTo>
                    <a:cubicBezTo>
                      <a:pt x="591155" y="96140"/>
                      <a:pt x="942984" y="96140"/>
                      <a:pt x="1069807" y="96140"/>
                    </a:cubicBezTo>
                    <a:cubicBezTo>
                      <a:pt x="1102535" y="96140"/>
                      <a:pt x="1118899" y="96140"/>
                      <a:pt x="1118899" y="96140"/>
                    </a:cubicBezTo>
                    <a:cubicBezTo>
                      <a:pt x="1249812" y="96140"/>
                      <a:pt x="1601642" y="96140"/>
                      <a:pt x="1924834" y="96140"/>
                    </a:cubicBezTo>
                    <a:cubicBezTo>
                      <a:pt x="2092566" y="96140"/>
                      <a:pt x="2149841" y="75684"/>
                      <a:pt x="2153932" y="30683"/>
                    </a:cubicBezTo>
                    <a:lnTo>
                      <a:pt x="2137568" y="30683"/>
                    </a:lnTo>
                    <a:lnTo>
                      <a:pt x="2137568" y="30683"/>
                    </a:lnTo>
                    <a:lnTo>
                      <a:pt x="30683" y="30683"/>
                    </a:lnTo>
                    <a:close/>
                  </a:path>
                </a:pathLst>
              </a:custGeom>
              <a:solidFill>
                <a:schemeClr val="tx1">
                  <a:lumMod val="50000"/>
                  <a:lumOff val="50000"/>
                </a:schemeClr>
              </a:solidFill>
              <a:ln w="9525" cap="flat">
                <a:noFill/>
                <a:prstDash val="solid"/>
                <a:miter/>
              </a:ln>
            </p:spPr>
            <p:txBody>
              <a:bodyPr rtlCol="0" anchor="ctr"/>
              <a:lstStyle/>
              <a:p>
                <a:pPr algn="ctr" rtl="1"/>
                <a:endParaRPr lang="en-US" dirty="0">
                  <a:cs typeface="B Nazanin" panose="00000400000000000000" pitchFamily="2" charset="-78"/>
                </a:endParaRPr>
              </a:p>
            </p:txBody>
          </p:sp>
          <p:sp>
            <p:nvSpPr>
              <p:cNvPr id="10" name="Freeform: Shape 9">
                <a:extLst>
                  <a:ext uri="{FF2B5EF4-FFF2-40B4-BE49-F238E27FC236}">
                    <a16:creationId xmlns:a16="http://schemas.microsoft.com/office/drawing/2014/main" id="{EDF7DC08-B858-4820-AC09-48BF9D826BF1}"/>
                  </a:ext>
                </a:extLst>
              </p:cNvPr>
              <p:cNvSpPr/>
              <p:nvPr/>
            </p:nvSpPr>
            <p:spPr>
              <a:xfrm>
                <a:off x="2481568" y="4903820"/>
                <a:ext cx="7200228" cy="572745"/>
              </a:xfrm>
              <a:custGeom>
                <a:avLst/>
                <a:gdLst>
                  <a:gd name="connsiteX0" fmla="*/ 30683 w 7200227"/>
                  <a:gd name="connsiteY0" fmla="*/ 362057 h 572745"/>
                  <a:gd name="connsiteX1" fmla="*/ 259781 w 7200227"/>
                  <a:gd name="connsiteY1" fmla="*/ 562518 h 572745"/>
                  <a:gd name="connsiteX2" fmla="*/ 3561249 w 7200227"/>
                  <a:gd name="connsiteY2" fmla="*/ 562518 h 572745"/>
                  <a:gd name="connsiteX3" fmla="*/ 3671707 w 7200227"/>
                  <a:gd name="connsiteY3" fmla="*/ 562518 h 572745"/>
                  <a:gd name="connsiteX4" fmla="*/ 6973175 w 7200227"/>
                  <a:gd name="connsiteY4" fmla="*/ 562518 h 572745"/>
                  <a:gd name="connsiteX5" fmla="*/ 7185909 w 7200227"/>
                  <a:gd name="connsiteY5" fmla="*/ 362057 h 572745"/>
                  <a:gd name="connsiteX6" fmla="*/ 7185909 w 7200227"/>
                  <a:gd name="connsiteY6" fmla="*/ 30683 h 572745"/>
                  <a:gd name="connsiteX7" fmla="*/ 30683 w 7200227"/>
                  <a:gd name="connsiteY7" fmla="*/ 30683 h 572745"/>
                  <a:gd name="connsiteX8" fmla="*/ 30683 w 7200227"/>
                  <a:gd name="connsiteY8" fmla="*/ 362057 h 57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572745">
                    <a:moveTo>
                      <a:pt x="30683" y="362057"/>
                    </a:moveTo>
                    <a:cubicBezTo>
                      <a:pt x="30683" y="464333"/>
                      <a:pt x="141141" y="562518"/>
                      <a:pt x="259781" y="562518"/>
                    </a:cubicBezTo>
                    <a:lnTo>
                      <a:pt x="3561249" y="562518"/>
                    </a:lnTo>
                    <a:lnTo>
                      <a:pt x="3671707" y="562518"/>
                    </a:lnTo>
                    <a:lnTo>
                      <a:pt x="6973175" y="562518"/>
                    </a:lnTo>
                    <a:cubicBezTo>
                      <a:pt x="7091815" y="562518"/>
                      <a:pt x="7185909" y="464333"/>
                      <a:pt x="7185909" y="362057"/>
                    </a:cubicBezTo>
                    <a:lnTo>
                      <a:pt x="7185909" y="30683"/>
                    </a:lnTo>
                    <a:lnTo>
                      <a:pt x="30683" y="30683"/>
                    </a:lnTo>
                    <a:lnTo>
                      <a:pt x="30683" y="362057"/>
                    </a:lnTo>
                    <a:close/>
                  </a:path>
                </a:pathLst>
              </a:custGeom>
              <a:solidFill>
                <a:schemeClr val="bg1">
                  <a:lumMod val="75000"/>
                </a:schemeClr>
              </a:solidFill>
              <a:ln w="9525" cap="flat">
                <a:noFill/>
                <a:prstDash val="solid"/>
                <a:miter/>
              </a:ln>
            </p:spPr>
            <p:txBody>
              <a:bodyPr rtlCol="0" anchor="ctr"/>
              <a:lstStyle/>
              <a:p>
                <a:pPr algn="ctr" rtl="1"/>
                <a:endParaRPr lang="en-US">
                  <a:cs typeface="B Nazanin" panose="00000400000000000000" pitchFamily="2" charset="-78"/>
                </a:endParaRPr>
              </a:p>
            </p:txBody>
          </p:sp>
          <p:sp>
            <p:nvSpPr>
              <p:cNvPr id="11" name="Freeform: Shape 10">
                <a:extLst>
                  <a:ext uri="{FF2B5EF4-FFF2-40B4-BE49-F238E27FC236}">
                    <a16:creationId xmlns:a16="http://schemas.microsoft.com/office/drawing/2014/main" id="{E91EB5A3-07D9-4872-84E1-60C692524F97}"/>
                  </a:ext>
                </a:extLst>
              </p:cNvPr>
              <p:cNvSpPr/>
              <p:nvPr/>
            </p:nvSpPr>
            <p:spPr>
              <a:xfrm>
                <a:off x="2747714" y="910966"/>
                <a:ext cx="6676116" cy="3763756"/>
              </a:xfrm>
              <a:custGeom>
                <a:avLst/>
                <a:gdLst>
                  <a:gd name="connsiteX0" fmla="*/ 30683 w 6586571"/>
                  <a:gd name="connsiteY0" fmla="*/ 30683 h 3763755"/>
                  <a:gd name="connsiteX1" fmla="*/ 6564071 w 6586571"/>
                  <a:gd name="connsiteY1" fmla="*/ 30683 h 3763755"/>
                  <a:gd name="connsiteX2" fmla="*/ 6564071 w 6586571"/>
                  <a:gd name="connsiteY2" fmla="*/ 3753528 h 3763755"/>
                  <a:gd name="connsiteX3" fmla="*/ 30683 w 6586571"/>
                  <a:gd name="connsiteY3" fmla="*/ 3753528 h 3763755"/>
                </a:gdLst>
                <a:ahLst/>
                <a:cxnLst>
                  <a:cxn ang="0">
                    <a:pos x="connsiteX0" y="connsiteY0"/>
                  </a:cxn>
                  <a:cxn ang="0">
                    <a:pos x="connsiteX1" y="connsiteY1"/>
                  </a:cxn>
                  <a:cxn ang="0">
                    <a:pos x="connsiteX2" y="connsiteY2"/>
                  </a:cxn>
                  <a:cxn ang="0">
                    <a:pos x="connsiteX3" y="connsiteY3"/>
                  </a:cxn>
                </a:cxnLst>
                <a:rect l="l" t="t" r="r" b="b"/>
                <a:pathLst>
                  <a:path w="6586571" h="3763755">
                    <a:moveTo>
                      <a:pt x="30683" y="30683"/>
                    </a:moveTo>
                    <a:lnTo>
                      <a:pt x="6564071" y="30683"/>
                    </a:lnTo>
                    <a:lnTo>
                      <a:pt x="6564071" y="3753528"/>
                    </a:lnTo>
                    <a:lnTo>
                      <a:pt x="30683" y="3753528"/>
                    </a:lnTo>
                    <a:close/>
                  </a:path>
                </a:pathLst>
              </a:custGeom>
              <a:solidFill>
                <a:srgbClr val="F2F2F2"/>
              </a:solidFill>
              <a:ln w="9525" cap="flat">
                <a:noFill/>
                <a:prstDash val="solid"/>
                <a:miter/>
              </a:ln>
            </p:spPr>
            <p:txBody>
              <a:bodyPr rtlCol="0" anchor="ctr"/>
              <a:lstStyle/>
              <a:p>
                <a:pPr algn="ctr" rtl="1"/>
                <a:endParaRPr lang="en-US">
                  <a:cs typeface="B Nazanin" panose="00000400000000000000" pitchFamily="2" charset="-78"/>
                </a:endParaRPr>
              </a:p>
            </p:txBody>
          </p:sp>
          <p:sp>
            <p:nvSpPr>
              <p:cNvPr id="12" name="Freeform: Shape 11">
                <a:extLst>
                  <a:ext uri="{FF2B5EF4-FFF2-40B4-BE49-F238E27FC236}">
                    <a16:creationId xmlns:a16="http://schemas.microsoft.com/office/drawing/2014/main" id="{D73E63BD-5FDE-4922-9C31-C42247DD131C}"/>
                  </a:ext>
                </a:extLst>
              </p:cNvPr>
              <p:cNvSpPr/>
              <p:nvPr/>
            </p:nvSpPr>
            <p:spPr>
              <a:xfrm>
                <a:off x="5654591" y="939518"/>
                <a:ext cx="3769239" cy="3736342"/>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pPr algn="ctr" rtl="1"/>
                <a:endParaRPr lang="en-US" dirty="0">
                  <a:cs typeface="B Nazanin" panose="00000400000000000000" pitchFamily="2" charset="-78"/>
                </a:endParaRPr>
              </a:p>
            </p:txBody>
          </p:sp>
        </p:grpSp>
        <p:grpSp>
          <p:nvGrpSpPr>
            <p:cNvPr id="41" name="Group 40">
              <a:extLst>
                <a:ext uri="{FF2B5EF4-FFF2-40B4-BE49-F238E27FC236}">
                  <a16:creationId xmlns:a16="http://schemas.microsoft.com/office/drawing/2014/main" id="{332FA401-FC78-413A-AA75-6137A6C655A0}"/>
                </a:ext>
              </a:extLst>
            </p:cNvPr>
            <p:cNvGrpSpPr/>
            <p:nvPr/>
          </p:nvGrpSpPr>
          <p:grpSpPr>
            <a:xfrm>
              <a:off x="2507562" y="2504723"/>
              <a:ext cx="469354" cy="932581"/>
              <a:chOff x="9402815" y="2468916"/>
              <a:chExt cx="1110707" cy="2206915"/>
            </a:xfrm>
          </p:grpSpPr>
          <p:sp>
            <p:nvSpPr>
              <p:cNvPr id="35" name="Freeform: Shape 34">
                <a:extLst>
                  <a:ext uri="{FF2B5EF4-FFF2-40B4-BE49-F238E27FC236}">
                    <a16:creationId xmlns:a16="http://schemas.microsoft.com/office/drawing/2014/main" id="{3A1FF4DD-F3D7-4901-BCBA-BCA738414FA5}"/>
                  </a:ext>
                </a:extLst>
              </p:cNvPr>
              <p:cNvSpPr/>
              <p:nvPr/>
            </p:nvSpPr>
            <p:spPr>
              <a:xfrm>
                <a:off x="9413151" y="2468916"/>
                <a:ext cx="1100371" cy="2206915"/>
              </a:xfrm>
              <a:custGeom>
                <a:avLst/>
                <a:gdLst>
                  <a:gd name="connsiteX0" fmla="*/ 2735492 w 3163276"/>
                  <a:gd name="connsiteY0" fmla="*/ 6344296 h 6344296"/>
                  <a:gd name="connsiteX1" fmla="*/ 427705 w 3163276"/>
                  <a:gd name="connsiteY1" fmla="*/ 6344296 h 6344296"/>
                  <a:gd name="connsiteX2" fmla="*/ 0 w 3163276"/>
                  <a:gd name="connsiteY2" fmla="*/ 5916591 h 6344296"/>
                  <a:gd name="connsiteX3" fmla="*/ 0 w 3163276"/>
                  <a:gd name="connsiteY3" fmla="*/ 427705 h 6344296"/>
                  <a:gd name="connsiteX4" fmla="*/ 427705 w 3163276"/>
                  <a:gd name="connsiteY4" fmla="*/ 0 h 6344296"/>
                  <a:gd name="connsiteX5" fmla="*/ 2735571 w 3163276"/>
                  <a:gd name="connsiteY5" fmla="*/ 0 h 6344296"/>
                  <a:gd name="connsiteX6" fmla="*/ 3163277 w 3163276"/>
                  <a:gd name="connsiteY6" fmla="*/ 427705 h 6344296"/>
                  <a:gd name="connsiteX7" fmla="*/ 3163277 w 3163276"/>
                  <a:gd name="connsiteY7" fmla="*/ 5916591 h 6344296"/>
                  <a:gd name="connsiteX8" fmla="*/ 2735492 w 3163276"/>
                  <a:gd name="connsiteY8" fmla="*/ 6344296 h 634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63276" h="6344296">
                    <a:moveTo>
                      <a:pt x="2735492" y="6344296"/>
                    </a:moveTo>
                    <a:lnTo>
                      <a:pt x="427705" y="6344296"/>
                    </a:lnTo>
                    <a:cubicBezTo>
                      <a:pt x="191517" y="6344296"/>
                      <a:pt x="0" y="6152779"/>
                      <a:pt x="0" y="5916591"/>
                    </a:cubicBezTo>
                    <a:lnTo>
                      <a:pt x="0" y="427705"/>
                    </a:lnTo>
                    <a:cubicBezTo>
                      <a:pt x="0" y="191517"/>
                      <a:pt x="191517" y="0"/>
                      <a:pt x="427705" y="0"/>
                    </a:cubicBezTo>
                    <a:lnTo>
                      <a:pt x="2735571" y="0"/>
                    </a:lnTo>
                    <a:cubicBezTo>
                      <a:pt x="2971760" y="0"/>
                      <a:pt x="3163277" y="191517"/>
                      <a:pt x="3163277" y="427705"/>
                    </a:cubicBezTo>
                    <a:lnTo>
                      <a:pt x="3163277" y="5916591"/>
                    </a:lnTo>
                    <a:cubicBezTo>
                      <a:pt x="3163197" y="6152779"/>
                      <a:pt x="2971680" y="6344296"/>
                      <a:pt x="2735492" y="6344296"/>
                    </a:cubicBezTo>
                    <a:close/>
                  </a:path>
                </a:pathLst>
              </a:custGeom>
              <a:solidFill>
                <a:schemeClr val="tx1">
                  <a:lumMod val="50000"/>
                  <a:lumOff val="50000"/>
                </a:schemeClr>
              </a:solidFill>
              <a:ln w="7898" cap="flat">
                <a:noFill/>
                <a:prstDash val="solid"/>
                <a:miter/>
              </a:ln>
            </p:spPr>
            <p:txBody>
              <a:bodyPr rtlCol="0" anchor="ctr"/>
              <a:lstStyle/>
              <a:p>
                <a:pPr algn="ctr" rtl="1"/>
                <a:endParaRPr lang="en-US">
                  <a:cs typeface="B Nazanin" panose="00000400000000000000" pitchFamily="2" charset="-78"/>
                </a:endParaRPr>
              </a:p>
            </p:txBody>
          </p:sp>
          <p:sp>
            <p:nvSpPr>
              <p:cNvPr id="27" name="Freeform: Shape 26">
                <a:extLst>
                  <a:ext uri="{FF2B5EF4-FFF2-40B4-BE49-F238E27FC236}">
                    <a16:creationId xmlns:a16="http://schemas.microsoft.com/office/drawing/2014/main" id="{4F11F2FA-2523-4ECF-BD29-52CD2962919F}"/>
                  </a:ext>
                </a:extLst>
              </p:cNvPr>
              <p:cNvSpPr/>
              <p:nvPr/>
            </p:nvSpPr>
            <p:spPr>
              <a:xfrm>
                <a:off x="9419191" y="2481029"/>
                <a:ext cx="1088292" cy="2182689"/>
              </a:xfrm>
              <a:custGeom>
                <a:avLst/>
                <a:gdLst>
                  <a:gd name="connsiteX0" fmla="*/ 2735492 w 3163276"/>
                  <a:gd name="connsiteY0" fmla="*/ 6344296 h 6344296"/>
                  <a:gd name="connsiteX1" fmla="*/ 427705 w 3163276"/>
                  <a:gd name="connsiteY1" fmla="*/ 6344296 h 6344296"/>
                  <a:gd name="connsiteX2" fmla="*/ 0 w 3163276"/>
                  <a:gd name="connsiteY2" fmla="*/ 5916591 h 6344296"/>
                  <a:gd name="connsiteX3" fmla="*/ 0 w 3163276"/>
                  <a:gd name="connsiteY3" fmla="*/ 427705 h 6344296"/>
                  <a:gd name="connsiteX4" fmla="*/ 427705 w 3163276"/>
                  <a:gd name="connsiteY4" fmla="*/ 0 h 6344296"/>
                  <a:gd name="connsiteX5" fmla="*/ 2735571 w 3163276"/>
                  <a:gd name="connsiteY5" fmla="*/ 0 h 6344296"/>
                  <a:gd name="connsiteX6" fmla="*/ 3163277 w 3163276"/>
                  <a:gd name="connsiteY6" fmla="*/ 427705 h 6344296"/>
                  <a:gd name="connsiteX7" fmla="*/ 3163277 w 3163276"/>
                  <a:gd name="connsiteY7" fmla="*/ 5916591 h 6344296"/>
                  <a:gd name="connsiteX8" fmla="*/ 2735492 w 3163276"/>
                  <a:gd name="connsiteY8" fmla="*/ 6344296 h 634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63276" h="6344296">
                    <a:moveTo>
                      <a:pt x="2735492" y="6344296"/>
                    </a:moveTo>
                    <a:lnTo>
                      <a:pt x="427705" y="6344296"/>
                    </a:lnTo>
                    <a:cubicBezTo>
                      <a:pt x="191517" y="6344296"/>
                      <a:pt x="0" y="6152779"/>
                      <a:pt x="0" y="5916591"/>
                    </a:cubicBezTo>
                    <a:lnTo>
                      <a:pt x="0" y="427705"/>
                    </a:lnTo>
                    <a:cubicBezTo>
                      <a:pt x="0" y="191517"/>
                      <a:pt x="191517" y="0"/>
                      <a:pt x="427705" y="0"/>
                    </a:cubicBezTo>
                    <a:lnTo>
                      <a:pt x="2735571" y="0"/>
                    </a:lnTo>
                    <a:cubicBezTo>
                      <a:pt x="2971760" y="0"/>
                      <a:pt x="3163277" y="191517"/>
                      <a:pt x="3163277" y="427705"/>
                    </a:cubicBezTo>
                    <a:lnTo>
                      <a:pt x="3163277" y="5916591"/>
                    </a:lnTo>
                    <a:cubicBezTo>
                      <a:pt x="3163197" y="6152779"/>
                      <a:pt x="2971680" y="6344296"/>
                      <a:pt x="2735492" y="6344296"/>
                    </a:cubicBezTo>
                    <a:close/>
                  </a:path>
                </a:pathLst>
              </a:custGeom>
              <a:solidFill>
                <a:schemeClr val="tx1"/>
              </a:solidFill>
              <a:ln w="7898" cap="flat">
                <a:noFill/>
                <a:prstDash val="solid"/>
                <a:miter/>
              </a:ln>
            </p:spPr>
            <p:txBody>
              <a:bodyPr rtlCol="0" anchor="ctr"/>
              <a:lstStyle/>
              <a:p>
                <a:pPr algn="ctr" rtl="1"/>
                <a:endParaRPr lang="en-US">
                  <a:cs typeface="B Nazanin" panose="00000400000000000000" pitchFamily="2" charset="-78"/>
                </a:endParaRPr>
              </a:p>
            </p:txBody>
          </p:sp>
          <p:sp>
            <p:nvSpPr>
              <p:cNvPr id="28" name="Freeform: Shape 27">
                <a:extLst>
                  <a:ext uri="{FF2B5EF4-FFF2-40B4-BE49-F238E27FC236}">
                    <a16:creationId xmlns:a16="http://schemas.microsoft.com/office/drawing/2014/main" id="{C42DA21A-B085-4601-BD07-BF0E34DEEF6D}"/>
                  </a:ext>
                </a:extLst>
              </p:cNvPr>
              <p:cNvSpPr/>
              <p:nvPr/>
            </p:nvSpPr>
            <p:spPr>
              <a:xfrm>
                <a:off x="9477436" y="2538172"/>
                <a:ext cx="971800" cy="2068404"/>
              </a:xfrm>
              <a:custGeom>
                <a:avLst/>
                <a:gdLst>
                  <a:gd name="connsiteX0" fmla="*/ 2505165 w 2824676"/>
                  <a:gd name="connsiteY0" fmla="*/ 6012112 h 6012111"/>
                  <a:gd name="connsiteX1" fmla="*/ 319512 w 2824676"/>
                  <a:gd name="connsiteY1" fmla="*/ 6012112 h 6012111"/>
                  <a:gd name="connsiteX2" fmla="*/ 0 w 2824676"/>
                  <a:gd name="connsiteY2" fmla="*/ 5692600 h 6012111"/>
                  <a:gd name="connsiteX3" fmla="*/ 0 w 2824676"/>
                  <a:gd name="connsiteY3" fmla="*/ 319512 h 6012111"/>
                  <a:gd name="connsiteX4" fmla="*/ 319512 w 2824676"/>
                  <a:gd name="connsiteY4" fmla="*/ 0 h 6012111"/>
                  <a:gd name="connsiteX5" fmla="*/ 2505165 w 2824676"/>
                  <a:gd name="connsiteY5" fmla="*/ 0 h 6012111"/>
                  <a:gd name="connsiteX6" fmla="*/ 2824677 w 2824676"/>
                  <a:gd name="connsiteY6" fmla="*/ 319512 h 6012111"/>
                  <a:gd name="connsiteX7" fmla="*/ 2824677 w 2824676"/>
                  <a:gd name="connsiteY7" fmla="*/ 5692600 h 6012111"/>
                  <a:gd name="connsiteX8" fmla="*/ 2505165 w 2824676"/>
                  <a:gd name="connsiteY8" fmla="*/ 6012112 h 6012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24676" h="6012111">
                    <a:moveTo>
                      <a:pt x="2505165" y="6012112"/>
                    </a:moveTo>
                    <a:lnTo>
                      <a:pt x="319512" y="6012112"/>
                    </a:lnTo>
                    <a:cubicBezTo>
                      <a:pt x="143044" y="6012112"/>
                      <a:pt x="0" y="5869068"/>
                      <a:pt x="0" y="5692600"/>
                    </a:cubicBezTo>
                    <a:lnTo>
                      <a:pt x="0" y="319512"/>
                    </a:lnTo>
                    <a:cubicBezTo>
                      <a:pt x="0" y="143044"/>
                      <a:pt x="143044" y="0"/>
                      <a:pt x="319512" y="0"/>
                    </a:cubicBezTo>
                    <a:lnTo>
                      <a:pt x="2505165" y="0"/>
                    </a:lnTo>
                    <a:cubicBezTo>
                      <a:pt x="2681633" y="0"/>
                      <a:pt x="2824677" y="143044"/>
                      <a:pt x="2824677" y="319512"/>
                    </a:cubicBezTo>
                    <a:lnTo>
                      <a:pt x="2824677" y="5692600"/>
                    </a:lnTo>
                    <a:cubicBezTo>
                      <a:pt x="2824677" y="5869068"/>
                      <a:pt x="2681633" y="6012112"/>
                      <a:pt x="2505165" y="6012112"/>
                    </a:cubicBezTo>
                    <a:close/>
                  </a:path>
                </a:pathLst>
              </a:custGeom>
              <a:solidFill>
                <a:srgbClr val="F2F2F2"/>
              </a:solidFill>
              <a:ln w="9525" cap="flat">
                <a:noFill/>
                <a:prstDash val="solid"/>
                <a:miter/>
              </a:ln>
            </p:spPr>
            <p:txBody>
              <a:bodyPr rtlCol="0" anchor="ctr"/>
              <a:lstStyle/>
              <a:p>
                <a:pPr algn="ctr" rtl="1"/>
                <a:endParaRPr lang="en-US">
                  <a:cs typeface="B Nazanin" panose="00000400000000000000" pitchFamily="2" charset="-78"/>
                </a:endParaRPr>
              </a:p>
            </p:txBody>
          </p:sp>
          <p:sp>
            <p:nvSpPr>
              <p:cNvPr id="29" name="Freeform: Shape 28">
                <a:extLst>
                  <a:ext uri="{FF2B5EF4-FFF2-40B4-BE49-F238E27FC236}">
                    <a16:creationId xmlns:a16="http://schemas.microsoft.com/office/drawing/2014/main" id="{0AF1DD8E-29E6-4E86-998D-332DEF0775F5}"/>
                  </a:ext>
                </a:extLst>
              </p:cNvPr>
              <p:cNvSpPr/>
              <p:nvPr/>
            </p:nvSpPr>
            <p:spPr>
              <a:xfrm>
                <a:off x="9692544" y="2505831"/>
                <a:ext cx="541584" cy="98098"/>
              </a:xfrm>
              <a:custGeom>
                <a:avLst/>
                <a:gdLst>
                  <a:gd name="connsiteX0" fmla="*/ 1462039 w 1574192"/>
                  <a:gd name="connsiteY0" fmla="*/ 285137 h 285136"/>
                  <a:gd name="connsiteX1" fmla="*/ 112154 w 1574192"/>
                  <a:gd name="connsiteY1" fmla="*/ 285137 h 285136"/>
                  <a:gd name="connsiteX2" fmla="*/ 0 w 1574192"/>
                  <a:gd name="connsiteY2" fmla="*/ 172983 h 285136"/>
                  <a:gd name="connsiteX3" fmla="*/ 0 w 1574192"/>
                  <a:gd name="connsiteY3" fmla="*/ 4435 h 285136"/>
                  <a:gd name="connsiteX4" fmla="*/ 4435 w 1574192"/>
                  <a:gd name="connsiteY4" fmla="*/ 0 h 285136"/>
                  <a:gd name="connsiteX5" fmla="*/ 1569758 w 1574192"/>
                  <a:gd name="connsiteY5" fmla="*/ 0 h 285136"/>
                  <a:gd name="connsiteX6" fmla="*/ 1574193 w 1574192"/>
                  <a:gd name="connsiteY6" fmla="*/ 4435 h 285136"/>
                  <a:gd name="connsiteX7" fmla="*/ 1574193 w 1574192"/>
                  <a:gd name="connsiteY7" fmla="*/ 172983 h 285136"/>
                  <a:gd name="connsiteX8" fmla="*/ 1462039 w 1574192"/>
                  <a:gd name="connsiteY8" fmla="*/ 285137 h 285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4192" h="285136">
                    <a:moveTo>
                      <a:pt x="1462039" y="285137"/>
                    </a:moveTo>
                    <a:lnTo>
                      <a:pt x="112154" y="285137"/>
                    </a:lnTo>
                    <a:cubicBezTo>
                      <a:pt x="50216" y="285137"/>
                      <a:pt x="0" y="234921"/>
                      <a:pt x="0" y="172983"/>
                    </a:cubicBezTo>
                    <a:lnTo>
                      <a:pt x="0" y="4435"/>
                    </a:lnTo>
                    <a:cubicBezTo>
                      <a:pt x="0" y="1980"/>
                      <a:pt x="1980" y="0"/>
                      <a:pt x="4435" y="0"/>
                    </a:cubicBezTo>
                    <a:lnTo>
                      <a:pt x="1569758" y="0"/>
                    </a:lnTo>
                    <a:cubicBezTo>
                      <a:pt x="1572213" y="0"/>
                      <a:pt x="1574193" y="1980"/>
                      <a:pt x="1574193" y="4435"/>
                    </a:cubicBezTo>
                    <a:lnTo>
                      <a:pt x="1574193" y="172983"/>
                    </a:lnTo>
                    <a:cubicBezTo>
                      <a:pt x="1574193" y="234921"/>
                      <a:pt x="1523977" y="285137"/>
                      <a:pt x="1462039" y="285137"/>
                    </a:cubicBezTo>
                    <a:close/>
                  </a:path>
                </a:pathLst>
              </a:custGeom>
              <a:solidFill>
                <a:schemeClr val="tx1"/>
              </a:solidFill>
              <a:ln w="7898" cap="flat">
                <a:noFill/>
                <a:prstDash val="solid"/>
                <a:miter/>
              </a:ln>
            </p:spPr>
            <p:txBody>
              <a:bodyPr rtlCol="0" anchor="ctr"/>
              <a:lstStyle/>
              <a:p>
                <a:pPr algn="ctr" rtl="1"/>
                <a:endParaRPr lang="en-US">
                  <a:cs typeface="B Nazanin" panose="00000400000000000000" pitchFamily="2" charset="-78"/>
                </a:endParaRPr>
              </a:p>
            </p:txBody>
          </p:sp>
          <p:sp>
            <p:nvSpPr>
              <p:cNvPr id="30" name="Freeform: Shape 29">
                <a:extLst>
                  <a:ext uri="{FF2B5EF4-FFF2-40B4-BE49-F238E27FC236}">
                    <a16:creationId xmlns:a16="http://schemas.microsoft.com/office/drawing/2014/main" id="{A4D2304C-C079-4AB8-B5F4-C9E15D1E400A}"/>
                  </a:ext>
                </a:extLst>
              </p:cNvPr>
              <p:cNvSpPr/>
              <p:nvPr/>
            </p:nvSpPr>
            <p:spPr>
              <a:xfrm>
                <a:off x="9402815" y="2755553"/>
                <a:ext cx="13379" cy="80849"/>
              </a:xfrm>
              <a:custGeom>
                <a:avLst/>
                <a:gdLst>
                  <a:gd name="connsiteX0" fmla="*/ 0 w 38889"/>
                  <a:gd name="connsiteY0" fmla="*/ 211793 h 235000"/>
                  <a:gd name="connsiteX1" fmla="*/ 0 w 38889"/>
                  <a:gd name="connsiteY1" fmla="*/ 23207 h 235000"/>
                  <a:gd name="connsiteX2" fmla="*/ 23207 w 38889"/>
                  <a:gd name="connsiteY2" fmla="*/ 0 h 235000"/>
                  <a:gd name="connsiteX3" fmla="*/ 31048 w 38889"/>
                  <a:gd name="connsiteY3" fmla="*/ 0 h 235000"/>
                  <a:gd name="connsiteX4" fmla="*/ 38889 w 38889"/>
                  <a:gd name="connsiteY4" fmla="*/ 7841 h 235000"/>
                  <a:gd name="connsiteX5" fmla="*/ 38889 w 38889"/>
                  <a:gd name="connsiteY5" fmla="*/ 227159 h 235000"/>
                  <a:gd name="connsiteX6" fmla="*/ 31048 w 38889"/>
                  <a:gd name="connsiteY6" fmla="*/ 235000 h 235000"/>
                  <a:gd name="connsiteX7" fmla="*/ 23207 w 38889"/>
                  <a:gd name="connsiteY7" fmla="*/ 235000 h 235000"/>
                  <a:gd name="connsiteX8" fmla="*/ 0 w 38889"/>
                  <a:gd name="connsiteY8" fmla="*/ 211793 h 2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889" h="235000">
                    <a:moveTo>
                      <a:pt x="0" y="211793"/>
                    </a:moveTo>
                    <a:lnTo>
                      <a:pt x="0" y="23207"/>
                    </a:lnTo>
                    <a:cubicBezTo>
                      <a:pt x="0" y="10376"/>
                      <a:pt x="10376" y="0"/>
                      <a:pt x="23207" y="0"/>
                    </a:cubicBezTo>
                    <a:lnTo>
                      <a:pt x="31048" y="0"/>
                    </a:lnTo>
                    <a:cubicBezTo>
                      <a:pt x="35404" y="0"/>
                      <a:pt x="38889" y="3485"/>
                      <a:pt x="38889" y="7841"/>
                    </a:cubicBezTo>
                    <a:lnTo>
                      <a:pt x="38889" y="227159"/>
                    </a:lnTo>
                    <a:cubicBezTo>
                      <a:pt x="38889" y="231515"/>
                      <a:pt x="35404" y="235000"/>
                      <a:pt x="31048" y="235000"/>
                    </a:cubicBezTo>
                    <a:lnTo>
                      <a:pt x="23207" y="235000"/>
                    </a:lnTo>
                    <a:cubicBezTo>
                      <a:pt x="10376" y="235000"/>
                      <a:pt x="0" y="224545"/>
                      <a:pt x="0" y="211793"/>
                    </a:cubicBezTo>
                    <a:close/>
                  </a:path>
                </a:pathLst>
              </a:custGeom>
              <a:solidFill>
                <a:schemeClr val="tx1">
                  <a:lumMod val="50000"/>
                  <a:lumOff val="50000"/>
                </a:schemeClr>
              </a:solidFill>
              <a:ln w="7898" cap="flat">
                <a:noFill/>
                <a:prstDash val="solid"/>
                <a:miter/>
              </a:ln>
            </p:spPr>
            <p:txBody>
              <a:bodyPr rtlCol="0" anchor="ctr"/>
              <a:lstStyle/>
              <a:p>
                <a:pPr algn="ctr" rtl="1"/>
                <a:endParaRPr lang="en-US">
                  <a:cs typeface="B Nazanin" panose="00000400000000000000" pitchFamily="2" charset="-78"/>
                </a:endParaRPr>
              </a:p>
            </p:txBody>
          </p:sp>
          <p:sp>
            <p:nvSpPr>
              <p:cNvPr id="31" name="Freeform: Shape 30">
                <a:extLst>
                  <a:ext uri="{FF2B5EF4-FFF2-40B4-BE49-F238E27FC236}">
                    <a16:creationId xmlns:a16="http://schemas.microsoft.com/office/drawing/2014/main" id="{2F3DE4B3-C039-4314-BC46-F574C6D488CD}"/>
                  </a:ext>
                </a:extLst>
              </p:cNvPr>
              <p:cNvSpPr/>
              <p:nvPr/>
            </p:nvSpPr>
            <p:spPr>
              <a:xfrm>
                <a:off x="9402815" y="3116883"/>
                <a:ext cx="13352" cy="158401"/>
              </a:xfrm>
              <a:custGeom>
                <a:avLst/>
                <a:gdLst>
                  <a:gd name="connsiteX0" fmla="*/ 0 w 38810"/>
                  <a:gd name="connsiteY0" fmla="*/ 434755 h 460416"/>
                  <a:gd name="connsiteX1" fmla="*/ 0 w 38810"/>
                  <a:gd name="connsiteY1" fmla="*/ 25583 h 460416"/>
                  <a:gd name="connsiteX2" fmla="*/ 25583 w 38810"/>
                  <a:gd name="connsiteY2" fmla="*/ 0 h 460416"/>
                  <a:gd name="connsiteX3" fmla="*/ 28514 w 38810"/>
                  <a:gd name="connsiteY3" fmla="*/ 0 h 460416"/>
                  <a:gd name="connsiteX4" fmla="*/ 38810 w 38810"/>
                  <a:gd name="connsiteY4" fmla="*/ 10297 h 460416"/>
                  <a:gd name="connsiteX5" fmla="*/ 38810 w 38810"/>
                  <a:gd name="connsiteY5" fmla="*/ 450120 h 460416"/>
                  <a:gd name="connsiteX6" fmla="*/ 28514 w 38810"/>
                  <a:gd name="connsiteY6" fmla="*/ 460417 h 460416"/>
                  <a:gd name="connsiteX7" fmla="*/ 25583 w 38810"/>
                  <a:gd name="connsiteY7" fmla="*/ 460417 h 460416"/>
                  <a:gd name="connsiteX8" fmla="*/ 0 w 38810"/>
                  <a:gd name="connsiteY8" fmla="*/ 434755 h 460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810" h="460416">
                    <a:moveTo>
                      <a:pt x="0" y="434755"/>
                    </a:moveTo>
                    <a:lnTo>
                      <a:pt x="0" y="25583"/>
                    </a:lnTo>
                    <a:cubicBezTo>
                      <a:pt x="0" y="11405"/>
                      <a:pt x="11485" y="0"/>
                      <a:pt x="25583" y="0"/>
                    </a:cubicBezTo>
                    <a:lnTo>
                      <a:pt x="28514" y="0"/>
                    </a:lnTo>
                    <a:cubicBezTo>
                      <a:pt x="34216" y="0"/>
                      <a:pt x="38810" y="4594"/>
                      <a:pt x="38810" y="10297"/>
                    </a:cubicBezTo>
                    <a:lnTo>
                      <a:pt x="38810" y="450120"/>
                    </a:lnTo>
                    <a:cubicBezTo>
                      <a:pt x="38810" y="455823"/>
                      <a:pt x="34216" y="460417"/>
                      <a:pt x="28514" y="460417"/>
                    </a:cubicBezTo>
                    <a:lnTo>
                      <a:pt x="25583" y="460417"/>
                    </a:lnTo>
                    <a:cubicBezTo>
                      <a:pt x="11485" y="460417"/>
                      <a:pt x="0" y="448932"/>
                      <a:pt x="0" y="434755"/>
                    </a:cubicBezTo>
                    <a:close/>
                  </a:path>
                </a:pathLst>
              </a:custGeom>
              <a:solidFill>
                <a:schemeClr val="tx1">
                  <a:lumMod val="50000"/>
                  <a:lumOff val="50000"/>
                </a:schemeClr>
              </a:solidFill>
              <a:ln w="7898" cap="flat">
                <a:noFill/>
                <a:prstDash val="solid"/>
                <a:miter/>
              </a:ln>
            </p:spPr>
            <p:txBody>
              <a:bodyPr rtlCol="0" anchor="ctr"/>
              <a:lstStyle/>
              <a:p>
                <a:pPr algn="ctr" rtl="1"/>
                <a:endParaRPr lang="en-US" dirty="0">
                  <a:cs typeface="B Nazanin" panose="00000400000000000000" pitchFamily="2" charset="-78"/>
                </a:endParaRPr>
              </a:p>
            </p:txBody>
          </p:sp>
          <p:grpSp>
            <p:nvGrpSpPr>
              <p:cNvPr id="32" name="Group 31">
                <a:extLst>
                  <a:ext uri="{FF2B5EF4-FFF2-40B4-BE49-F238E27FC236}">
                    <a16:creationId xmlns:a16="http://schemas.microsoft.com/office/drawing/2014/main" id="{275ACC90-2D0A-44AA-8C38-64D91B25AFE7}"/>
                  </a:ext>
                </a:extLst>
              </p:cNvPr>
              <p:cNvGrpSpPr/>
              <p:nvPr/>
            </p:nvGrpSpPr>
            <p:grpSpPr>
              <a:xfrm>
                <a:off x="9855851" y="2545588"/>
                <a:ext cx="214971" cy="37659"/>
                <a:chOff x="9998875" y="524011"/>
                <a:chExt cx="624845" cy="109460"/>
              </a:xfrm>
            </p:grpSpPr>
            <p:sp>
              <p:nvSpPr>
                <p:cNvPr id="33" name="Freeform: Shape 32">
                  <a:extLst>
                    <a:ext uri="{FF2B5EF4-FFF2-40B4-BE49-F238E27FC236}">
                      <a16:creationId xmlns:a16="http://schemas.microsoft.com/office/drawing/2014/main" id="{885F000B-CB82-4FF0-B84E-68ABA9C0FA3A}"/>
                    </a:ext>
                  </a:extLst>
                </p:cNvPr>
                <p:cNvSpPr/>
                <p:nvPr/>
              </p:nvSpPr>
              <p:spPr>
                <a:xfrm>
                  <a:off x="9998875" y="555218"/>
                  <a:ext cx="442595" cy="47047"/>
                </a:xfrm>
                <a:custGeom>
                  <a:avLst/>
                  <a:gdLst>
                    <a:gd name="connsiteX0" fmla="*/ 419072 w 442595"/>
                    <a:gd name="connsiteY0" fmla="*/ 47048 h 47047"/>
                    <a:gd name="connsiteX1" fmla="*/ 23524 w 442595"/>
                    <a:gd name="connsiteY1" fmla="*/ 47048 h 47047"/>
                    <a:gd name="connsiteX2" fmla="*/ 0 w 442595"/>
                    <a:gd name="connsiteY2" fmla="*/ 23524 h 47047"/>
                    <a:gd name="connsiteX3" fmla="*/ 0 w 442595"/>
                    <a:gd name="connsiteY3" fmla="*/ 23524 h 47047"/>
                    <a:gd name="connsiteX4" fmla="*/ 23524 w 442595"/>
                    <a:gd name="connsiteY4" fmla="*/ 0 h 47047"/>
                    <a:gd name="connsiteX5" fmla="*/ 419072 w 442595"/>
                    <a:gd name="connsiteY5" fmla="*/ 0 h 47047"/>
                    <a:gd name="connsiteX6" fmla="*/ 442596 w 442595"/>
                    <a:gd name="connsiteY6" fmla="*/ 23524 h 47047"/>
                    <a:gd name="connsiteX7" fmla="*/ 442596 w 442595"/>
                    <a:gd name="connsiteY7" fmla="*/ 23524 h 47047"/>
                    <a:gd name="connsiteX8" fmla="*/ 419072 w 442595"/>
                    <a:gd name="connsiteY8" fmla="*/ 47048 h 4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2595" h="47047">
                      <a:moveTo>
                        <a:pt x="419072" y="47048"/>
                      </a:moveTo>
                      <a:lnTo>
                        <a:pt x="23524" y="47048"/>
                      </a:lnTo>
                      <a:cubicBezTo>
                        <a:pt x="10534" y="47048"/>
                        <a:pt x="0" y="36513"/>
                        <a:pt x="0" y="23524"/>
                      </a:cubicBezTo>
                      <a:lnTo>
                        <a:pt x="0" y="23524"/>
                      </a:lnTo>
                      <a:cubicBezTo>
                        <a:pt x="0" y="10534"/>
                        <a:pt x="10534" y="0"/>
                        <a:pt x="23524" y="0"/>
                      </a:cubicBezTo>
                      <a:lnTo>
                        <a:pt x="419072" y="0"/>
                      </a:lnTo>
                      <a:cubicBezTo>
                        <a:pt x="432062" y="0"/>
                        <a:pt x="442596" y="10534"/>
                        <a:pt x="442596" y="23524"/>
                      </a:cubicBezTo>
                      <a:lnTo>
                        <a:pt x="442596" y="23524"/>
                      </a:lnTo>
                      <a:cubicBezTo>
                        <a:pt x="442596" y="36513"/>
                        <a:pt x="432062" y="47048"/>
                        <a:pt x="419072" y="47048"/>
                      </a:cubicBezTo>
                      <a:close/>
                    </a:path>
                  </a:pathLst>
                </a:custGeom>
                <a:solidFill>
                  <a:schemeClr val="tx1">
                    <a:lumMod val="50000"/>
                    <a:lumOff val="50000"/>
                  </a:schemeClr>
                </a:solidFill>
                <a:ln w="7898" cap="flat">
                  <a:noFill/>
                  <a:prstDash val="solid"/>
                  <a:miter/>
                </a:ln>
              </p:spPr>
              <p:txBody>
                <a:bodyPr rtlCol="0" anchor="ctr"/>
                <a:lstStyle/>
                <a:p>
                  <a:pPr algn="ctr" rtl="1"/>
                  <a:endParaRPr lang="en-US">
                    <a:cs typeface="B Nazanin" panose="00000400000000000000" pitchFamily="2" charset="-78"/>
                  </a:endParaRPr>
                </a:p>
              </p:txBody>
            </p:sp>
            <p:sp>
              <p:nvSpPr>
                <p:cNvPr id="34" name="Freeform: Shape 33">
                  <a:extLst>
                    <a:ext uri="{FF2B5EF4-FFF2-40B4-BE49-F238E27FC236}">
                      <a16:creationId xmlns:a16="http://schemas.microsoft.com/office/drawing/2014/main" id="{0AE3097D-01E0-43E1-BCAB-4492D3C0D27F}"/>
                    </a:ext>
                  </a:extLst>
                </p:cNvPr>
                <p:cNvSpPr/>
                <p:nvPr/>
              </p:nvSpPr>
              <p:spPr>
                <a:xfrm>
                  <a:off x="10514260" y="524011"/>
                  <a:ext cx="109460" cy="109460"/>
                </a:xfrm>
                <a:custGeom>
                  <a:avLst/>
                  <a:gdLst>
                    <a:gd name="connsiteX0" fmla="*/ 109461 w 109460"/>
                    <a:gd name="connsiteY0" fmla="*/ 54730 h 109460"/>
                    <a:gd name="connsiteX1" fmla="*/ 54730 w 109460"/>
                    <a:gd name="connsiteY1" fmla="*/ 109461 h 109460"/>
                    <a:gd name="connsiteX2" fmla="*/ 0 w 109460"/>
                    <a:gd name="connsiteY2" fmla="*/ 54730 h 109460"/>
                    <a:gd name="connsiteX3" fmla="*/ 54730 w 109460"/>
                    <a:gd name="connsiteY3" fmla="*/ 0 h 109460"/>
                    <a:gd name="connsiteX4" fmla="*/ 109461 w 109460"/>
                    <a:gd name="connsiteY4" fmla="*/ 54730 h 109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460" h="109460">
                      <a:moveTo>
                        <a:pt x="109461" y="54730"/>
                      </a:moveTo>
                      <a:cubicBezTo>
                        <a:pt x="109461" y="84957"/>
                        <a:pt x="84957" y="109461"/>
                        <a:pt x="54730" y="109461"/>
                      </a:cubicBezTo>
                      <a:cubicBezTo>
                        <a:pt x="24504" y="109461"/>
                        <a:pt x="0" y="84957"/>
                        <a:pt x="0" y="54730"/>
                      </a:cubicBezTo>
                      <a:cubicBezTo>
                        <a:pt x="0" y="24504"/>
                        <a:pt x="24504" y="0"/>
                        <a:pt x="54730" y="0"/>
                      </a:cubicBezTo>
                      <a:cubicBezTo>
                        <a:pt x="84957" y="0"/>
                        <a:pt x="109461" y="24504"/>
                        <a:pt x="109461" y="54730"/>
                      </a:cubicBezTo>
                      <a:close/>
                    </a:path>
                  </a:pathLst>
                </a:custGeom>
                <a:solidFill>
                  <a:schemeClr val="tx1">
                    <a:lumMod val="50000"/>
                    <a:lumOff val="50000"/>
                  </a:schemeClr>
                </a:solidFill>
                <a:ln w="7898" cap="flat">
                  <a:noFill/>
                  <a:prstDash val="solid"/>
                  <a:miter/>
                </a:ln>
              </p:spPr>
              <p:txBody>
                <a:bodyPr rtlCol="0" anchor="ctr"/>
                <a:lstStyle/>
                <a:p>
                  <a:pPr algn="ctr" rtl="1"/>
                  <a:endParaRPr lang="en-US">
                    <a:cs typeface="B Nazanin" panose="00000400000000000000" pitchFamily="2" charset="-78"/>
                  </a:endParaRPr>
                </a:p>
              </p:txBody>
            </p:sp>
          </p:grpSp>
          <p:sp>
            <p:nvSpPr>
              <p:cNvPr id="40" name="Freeform: Shape 39">
                <a:extLst>
                  <a:ext uri="{FF2B5EF4-FFF2-40B4-BE49-F238E27FC236}">
                    <a16:creationId xmlns:a16="http://schemas.microsoft.com/office/drawing/2014/main" id="{34446AD3-13EB-4358-AD4D-907A22900668}"/>
                  </a:ext>
                </a:extLst>
              </p:cNvPr>
              <p:cNvSpPr/>
              <p:nvPr/>
            </p:nvSpPr>
            <p:spPr>
              <a:xfrm>
                <a:off x="9666098" y="2538172"/>
                <a:ext cx="783139" cy="2068405"/>
              </a:xfrm>
              <a:custGeom>
                <a:avLst/>
                <a:gdLst>
                  <a:gd name="connsiteX0" fmla="*/ 538137 w 783139"/>
                  <a:gd name="connsiteY0" fmla="*/ 0 h 2068405"/>
                  <a:gd name="connsiteX1" fmla="*/ 673215 w 783139"/>
                  <a:gd name="connsiteY1" fmla="*/ 0 h 2068405"/>
                  <a:gd name="connsiteX2" fmla="*/ 783139 w 783139"/>
                  <a:gd name="connsiteY2" fmla="*/ 109925 h 2068405"/>
                  <a:gd name="connsiteX3" fmla="*/ 783139 w 783139"/>
                  <a:gd name="connsiteY3" fmla="*/ 1958480 h 2068405"/>
                  <a:gd name="connsiteX4" fmla="*/ 673215 w 783139"/>
                  <a:gd name="connsiteY4" fmla="*/ 2068405 h 2068405"/>
                  <a:gd name="connsiteX5" fmla="*/ 0 w 783139"/>
                  <a:gd name="connsiteY5" fmla="*/ 2068405 h 2068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3139" h="2068405">
                    <a:moveTo>
                      <a:pt x="538137" y="0"/>
                    </a:moveTo>
                    <a:lnTo>
                      <a:pt x="673215" y="0"/>
                    </a:lnTo>
                    <a:cubicBezTo>
                      <a:pt x="733927" y="0"/>
                      <a:pt x="783139" y="49213"/>
                      <a:pt x="783139" y="109925"/>
                    </a:cubicBezTo>
                    <a:lnTo>
                      <a:pt x="783139" y="1958480"/>
                    </a:lnTo>
                    <a:cubicBezTo>
                      <a:pt x="783139" y="2019192"/>
                      <a:pt x="733927" y="2068405"/>
                      <a:pt x="673215" y="2068405"/>
                    </a:cubicBezTo>
                    <a:lnTo>
                      <a:pt x="0" y="2068405"/>
                    </a:lnTo>
                    <a:close/>
                  </a:path>
                </a:pathLst>
              </a:custGeom>
              <a:solidFill>
                <a:srgbClr val="999999">
                  <a:alpha val="10000"/>
                </a:srgbClr>
              </a:solidFill>
              <a:ln w="9525" cap="flat">
                <a:noFill/>
                <a:prstDash val="solid"/>
                <a:miter/>
              </a:ln>
            </p:spPr>
            <p:txBody>
              <a:bodyPr rtlCol="0" anchor="ctr"/>
              <a:lstStyle/>
              <a:p>
                <a:pPr algn="ctr" rtl="1"/>
                <a:endParaRPr lang="en-US">
                  <a:cs typeface="B Nazanin" panose="00000400000000000000" pitchFamily="2" charset="-78"/>
                </a:endParaRPr>
              </a:p>
            </p:txBody>
          </p:sp>
        </p:grpSp>
      </p:grpSp>
      <p:grpSp>
        <p:nvGrpSpPr>
          <p:cNvPr id="43" name="Group 42">
            <a:extLst>
              <a:ext uri="{FF2B5EF4-FFF2-40B4-BE49-F238E27FC236}">
                <a16:creationId xmlns:a16="http://schemas.microsoft.com/office/drawing/2014/main" id="{6594837B-8535-44E7-A88B-DA57FF47BB1F}"/>
              </a:ext>
            </a:extLst>
          </p:cNvPr>
          <p:cNvGrpSpPr/>
          <p:nvPr/>
        </p:nvGrpSpPr>
        <p:grpSpPr>
          <a:xfrm>
            <a:off x="1552441" y="4144138"/>
            <a:ext cx="1224747" cy="1933827"/>
            <a:chOff x="8524981" y="0"/>
            <a:chExt cx="3556570" cy="5615682"/>
          </a:xfrm>
        </p:grpSpPr>
        <p:sp>
          <p:nvSpPr>
            <p:cNvPr id="44" name="Freeform: Shape 43">
              <a:extLst>
                <a:ext uri="{FF2B5EF4-FFF2-40B4-BE49-F238E27FC236}">
                  <a16:creationId xmlns:a16="http://schemas.microsoft.com/office/drawing/2014/main" id="{62F2FC99-E676-4473-B9A0-1A4EB05B1CEF}"/>
                </a:ext>
              </a:extLst>
            </p:cNvPr>
            <p:cNvSpPr/>
            <p:nvPr/>
          </p:nvSpPr>
          <p:spPr>
            <a:xfrm>
              <a:off x="8524981" y="45377"/>
              <a:ext cx="3556570" cy="4984678"/>
            </a:xfrm>
            <a:custGeom>
              <a:avLst/>
              <a:gdLst>
                <a:gd name="connsiteX0" fmla="*/ 3414445 w 3556570"/>
                <a:gd name="connsiteY0" fmla="*/ 4984679 h 4984678"/>
                <a:gd name="connsiteX1" fmla="*/ 142126 w 3556570"/>
                <a:gd name="connsiteY1" fmla="*/ 4984679 h 4984678"/>
                <a:gd name="connsiteX2" fmla="*/ 0 w 3556570"/>
                <a:gd name="connsiteY2" fmla="*/ 4842553 h 4984678"/>
                <a:gd name="connsiteX3" fmla="*/ 0 w 3556570"/>
                <a:gd name="connsiteY3" fmla="*/ 142126 h 4984678"/>
                <a:gd name="connsiteX4" fmla="*/ 142126 w 3556570"/>
                <a:gd name="connsiteY4" fmla="*/ 0 h 4984678"/>
                <a:gd name="connsiteX5" fmla="*/ 3414445 w 3556570"/>
                <a:gd name="connsiteY5" fmla="*/ 0 h 4984678"/>
                <a:gd name="connsiteX6" fmla="*/ 3556571 w 3556570"/>
                <a:gd name="connsiteY6" fmla="*/ 142126 h 4984678"/>
                <a:gd name="connsiteX7" fmla="*/ 3556571 w 3556570"/>
                <a:gd name="connsiteY7" fmla="*/ 4842553 h 4984678"/>
                <a:gd name="connsiteX8" fmla="*/ 3414445 w 3556570"/>
                <a:gd name="connsiteY8" fmla="*/ 4984679 h 4984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6570" h="4984678">
                  <a:moveTo>
                    <a:pt x="3414445" y="4984679"/>
                  </a:moveTo>
                  <a:lnTo>
                    <a:pt x="142126" y="4984679"/>
                  </a:lnTo>
                  <a:cubicBezTo>
                    <a:pt x="63357" y="4984679"/>
                    <a:pt x="0" y="4921321"/>
                    <a:pt x="0" y="4842553"/>
                  </a:cubicBezTo>
                  <a:lnTo>
                    <a:pt x="0" y="142126"/>
                  </a:lnTo>
                  <a:cubicBezTo>
                    <a:pt x="0" y="63357"/>
                    <a:pt x="63357" y="0"/>
                    <a:pt x="142126" y="0"/>
                  </a:cubicBezTo>
                  <a:lnTo>
                    <a:pt x="3414445" y="0"/>
                  </a:lnTo>
                  <a:cubicBezTo>
                    <a:pt x="3493213" y="0"/>
                    <a:pt x="3556571" y="63357"/>
                    <a:pt x="3556571" y="142126"/>
                  </a:cubicBezTo>
                  <a:lnTo>
                    <a:pt x="3556571" y="4842553"/>
                  </a:lnTo>
                  <a:cubicBezTo>
                    <a:pt x="3556571" y="4920465"/>
                    <a:pt x="3493213" y="4984679"/>
                    <a:pt x="3414445" y="4984679"/>
                  </a:cubicBezTo>
                  <a:close/>
                </a:path>
              </a:pathLst>
            </a:custGeom>
            <a:solidFill>
              <a:srgbClr val="323241"/>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45" name="Freeform: Shape 44">
              <a:extLst>
                <a:ext uri="{FF2B5EF4-FFF2-40B4-BE49-F238E27FC236}">
                  <a16:creationId xmlns:a16="http://schemas.microsoft.com/office/drawing/2014/main" id="{032F9EC2-5C1C-4582-98A3-91DC7D5AD29E}"/>
                </a:ext>
              </a:extLst>
            </p:cNvPr>
            <p:cNvSpPr/>
            <p:nvPr/>
          </p:nvSpPr>
          <p:spPr>
            <a:xfrm>
              <a:off x="8524981" y="136132"/>
              <a:ext cx="3556570" cy="4984678"/>
            </a:xfrm>
            <a:custGeom>
              <a:avLst/>
              <a:gdLst>
                <a:gd name="connsiteX0" fmla="*/ 3414445 w 3556570"/>
                <a:gd name="connsiteY0" fmla="*/ 4984679 h 4984678"/>
                <a:gd name="connsiteX1" fmla="*/ 142126 w 3556570"/>
                <a:gd name="connsiteY1" fmla="*/ 4984679 h 4984678"/>
                <a:gd name="connsiteX2" fmla="*/ 0 w 3556570"/>
                <a:gd name="connsiteY2" fmla="*/ 4842553 h 4984678"/>
                <a:gd name="connsiteX3" fmla="*/ 0 w 3556570"/>
                <a:gd name="connsiteY3" fmla="*/ 142126 h 4984678"/>
                <a:gd name="connsiteX4" fmla="*/ 142126 w 3556570"/>
                <a:gd name="connsiteY4" fmla="*/ 0 h 4984678"/>
                <a:gd name="connsiteX5" fmla="*/ 3414445 w 3556570"/>
                <a:gd name="connsiteY5" fmla="*/ 0 h 4984678"/>
                <a:gd name="connsiteX6" fmla="*/ 3556571 w 3556570"/>
                <a:gd name="connsiteY6" fmla="*/ 142126 h 4984678"/>
                <a:gd name="connsiteX7" fmla="*/ 3556571 w 3556570"/>
                <a:gd name="connsiteY7" fmla="*/ 4842553 h 4984678"/>
                <a:gd name="connsiteX8" fmla="*/ 3414445 w 3556570"/>
                <a:gd name="connsiteY8" fmla="*/ 4984679 h 4984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6570" h="4984678">
                  <a:moveTo>
                    <a:pt x="3414445" y="4984679"/>
                  </a:moveTo>
                  <a:lnTo>
                    <a:pt x="142126" y="4984679"/>
                  </a:lnTo>
                  <a:cubicBezTo>
                    <a:pt x="63357" y="4984679"/>
                    <a:pt x="0" y="4921322"/>
                    <a:pt x="0" y="4842553"/>
                  </a:cubicBezTo>
                  <a:lnTo>
                    <a:pt x="0" y="142126"/>
                  </a:lnTo>
                  <a:cubicBezTo>
                    <a:pt x="0" y="63357"/>
                    <a:pt x="63357" y="0"/>
                    <a:pt x="142126" y="0"/>
                  </a:cubicBezTo>
                  <a:lnTo>
                    <a:pt x="3414445" y="0"/>
                  </a:lnTo>
                  <a:cubicBezTo>
                    <a:pt x="3493213" y="0"/>
                    <a:pt x="3556571" y="63357"/>
                    <a:pt x="3556571" y="142126"/>
                  </a:cubicBezTo>
                  <a:lnTo>
                    <a:pt x="3556571" y="4842553"/>
                  </a:lnTo>
                  <a:cubicBezTo>
                    <a:pt x="3556571" y="4920465"/>
                    <a:pt x="3493213" y="4984679"/>
                    <a:pt x="3414445" y="4984679"/>
                  </a:cubicBezTo>
                  <a:close/>
                </a:path>
              </a:pathLst>
            </a:custGeom>
            <a:solidFill>
              <a:srgbClr val="525074"/>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46" name="Freeform: Shape 45">
              <a:extLst>
                <a:ext uri="{FF2B5EF4-FFF2-40B4-BE49-F238E27FC236}">
                  <a16:creationId xmlns:a16="http://schemas.microsoft.com/office/drawing/2014/main" id="{16BEEF06-C167-438D-BBB4-83978828395A}"/>
                </a:ext>
              </a:extLst>
            </p:cNvPr>
            <p:cNvSpPr/>
            <p:nvPr/>
          </p:nvSpPr>
          <p:spPr>
            <a:xfrm>
              <a:off x="8911119" y="5125091"/>
              <a:ext cx="2785152" cy="490591"/>
            </a:xfrm>
            <a:custGeom>
              <a:avLst/>
              <a:gdLst>
                <a:gd name="connsiteX0" fmla="*/ 2682411 w 2785152"/>
                <a:gd name="connsiteY0" fmla="*/ 490591 h 490591"/>
                <a:gd name="connsiteX1" fmla="*/ 101885 w 2785152"/>
                <a:gd name="connsiteY1" fmla="*/ 490591 h 490591"/>
                <a:gd name="connsiteX2" fmla="*/ 0 w 2785152"/>
                <a:gd name="connsiteY2" fmla="*/ 388706 h 490591"/>
                <a:gd name="connsiteX3" fmla="*/ 0 w 2785152"/>
                <a:gd name="connsiteY3" fmla="*/ 0 h 490591"/>
                <a:gd name="connsiteX4" fmla="*/ 2785152 w 2785152"/>
                <a:gd name="connsiteY4" fmla="*/ 0 h 490591"/>
                <a:gd name="connsiteX5" fmla="*/ 2785152 w 2785152"/>
                <a:gd name="connsiteY5" fmla="*/ 388706 h 490591"/>
                <a:gd name="connsiteX6" fmla="*/ 2682411 w 2785152"/>
                <a:gd name="connsiteY6" fmla="*/ 490591 h 490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5152" h="490591">
                  <a:moveTo>
                    <a:pt x="2682411" y="490591"/>
                  </a:moveTo>
                  <a:lnTo>
                    <a:pt x="101885" y="490591"/>
                  </a:lnTo>
                  <a:cubicBezTo>
                    <a:pt x="45377" y="490591"/>
                    <a:pt x="0" y="445213"/>
                    <a:pt x="0" y="388706"/>
                  </a:cubicBezTo>
                  <a:lnTo>
                    <a:pt x="0" y="0"/>
                  </a:lnTo>
                  <a:lnTo>
                    <a:pt x="2785152" y="0"/>
                  </a:lnTo>
                  <a:lnTo>
                    <a:pt x="2785152" y="388706"/>
                  </a:lnTo>
                  <a:cubicBezTo>
                    <a:pt x="2784296" y="445213"/>
                    <a:pt x="2738918" y="490591"/>
                    <a:pt x="2682411" y="490591"/>
                  </a:cubicBezTo>
                  <a:close/>
                </a:path>
              </a:pathLst>
            </a:custGeom>
            <a:solidFill>
              <a:srgbClr val="E2E7F4"/>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47" name="Freeform: Shape 46">
              <a:extLst>
                <a:ext uri="{FF2B5EF4-FFF2-40B4-BE49-F238E27FC236}">
                  <a16:creationId xmlns:a16="http://schemas.microsoft.com/office/drawing/2014/main" id="{D00B8E18-C95C-4CD4-AEA6-58CE8D96B356}"/>
                </a:ext>
              </a:extLst>
            </p:cNvPr>
            <p:cNvSpPr/>
            <p:nvPr/>
          </p:nvSpPr>
          <p:spPr>
            <a:xfrm>
              <a:off x="9001017" y="0"/>
              <a:ext cx="2736350" cy="83905"/>
            </a:xfrm>
            <a:custGeom>
              <a:avLst/>
              <a:gdLst>
                <a:gd name="connsiteX0" fmla="*/ 0 w 2736350"/>
                <a:gd name="connsiteY0" fmla="*/ 0 h 83905"/>
                <a:gd name="connsiteX1" fmla="*/ 2736351 w 2736350"/>
                <a:gd name="connsiteY1" fmla="*/ 0 h 83905"/>
                <a:gd name="connsiteX2" fmla="*/ 2736351 w 2736350"/>
                <a:gd name="connsiteY2" fmla="*/ 83906 h 83905"/>
                <a:gd name="connsiteX3" fmla="*/ 0 w 2736350"/>
                <a:gd name="connsiteY3" fmla="*/ 83906 h 83905"/>
              </a:gdLst>
              <a:ahLst/>
              <a:cxnLst>
                <a:cxn ang="0">
                  <a:pos x="connsiteX0" y="connsiteY0"/>
                </a:cxn>
                <a:cxn ang="0">
                  <a:pos x="connsiteX1" y="connsiteY1"/>
                </a:cxn>
                <a:cxn ang="0">
                  <a:pos x="connsiteX2" y="connsiteY2"/>
                </a:cxn>
                <a:cxn ang="0">
                  <a:pos x="connsiteX3" y="connsiteY3"/>
                </a:cxn>
              </a:cxnLst>
              <a:rect l="l" t="t" r="r" b="b"/>
              <a:pathLst>
                <a:path w="2736350" h="83905">
                  <a:moveTo>
                    <a:pt x="0" y="0"/>
                  </a:moveTo>
                  <a:lnTo>
                    <a:pt x="2736351" y="0"/>
                  </a:lnTo>
                  <a:lnTo>
                    <a:pt x="2736351" y="83906"/>
                  </a:lnTo>
                  <a:lnTo>
                    <a:pt x="0" y="83906"/>
                  </a:lnTo>
                  <a:close/>
                </a:path>
              </a:pathLst>
            </a:custGeom>
            <a:solidFill>
              <a:srgbClr val="B1C0E0"/>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48" name="Freeform: Shape 47">
              <a:extLst>
                <a:ext uri="{FF2B5EF4-FFF2-40B4-BE49-F238E27FC236}">
                  <a16:creationId xmlns:a16="http://schemas.microsoft.com/office/drawing/2014/main" id="{C41D2612-4276-4E83-860F-8F0BF2F7993A}"/>
                </a:ext>
              </a:extLst>
            </p:cNvPr>
            <p:cNvSpPr/>
            <p:nvPr/>
          </p:nvSpPr>
          <p:spPr>
            <a:xfrm>
              <a:off x="9124201" y="684943"/>
              <a:ext cx="2207490" cy="391654"/>
            </a:xfrm>
            <a:custGeom>
              <a:avLst/>
              <a:gdLst>
                <a:gd name="connsiteX0" fmla="*/ 112265 w 2207490"/>
                <a:gd name="connsiteY0" fmla="*/ 369013 h 391654"/>
                <a:gd name="connsiteX1" fmla="*/ 7811 w 2207490"/>
                <a:gd name="connsiteY1" fmla="*/ 139557 h 391654"/>
                <a:gd name="connsiteX2" fmla="*/ 174766 w 2207490"/>
                <a:gd name="connsiteY2" fmla="*/ 1712 h 391654"/>
                <a:gd name="connsiteX3" fmla="*/ 213294 w 2207490"/>
                <a:gd name="connsiteY3" fmla="*/ 0 h 391654"/>
                <a:gd name="connsiteX4" fmla="*/ 1997573 w 2207490"/>
                <a:gd name="connsiteY4" fmla="*/ 0 h 391654"/>
                <a:gd name="connsiteX5" fmla="*/ 2207337 w 2207490"/>
                <a:gd name="connsiteY5" fmla="*/ 201202 h 391654"/>
                <a:gd name="connsiteX6" fmla="*/ 2123431 w 2207490"/>
                <a:gd name="connsiteY6" fmla="*/ 353602 h 391654"/>
                <a:gd name="connsiteX7" fmla="*/ 2018121 w 2207490"/>
                <a:gd name="connsiteY7" fmla="*/ 391274 h 391654"/>
                <a:gd name="connsiteX8" fmla="*/ 197026 w 2207490"/>
                <a:gd name="connsiteY8" fmla="*/ 391274 h 391654"/>
                <a:gd name="connsiteX9" fmla="*/ 112265 w 2207490"/>
                <a:gd name="connsiteY9" fmla="*/ 369013 h 391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7490" h="391654">
                  <a:moveTo>
                    <a:pt x="112265" y="369013"/>
                  </a:moveTo>
                  <a:cubicBezTo>
                    <a:pt x="17229" y="304800"/>
                    <a:pt x="-17019" y="231169"/>
                    <a:pt x="7811" y="139557"/>
                  </a:cubicBezTo>
                  <a:cubicBezTo>
                    <a:pt x="28359" y="63357"/>
                    <a:pt x="95998" y="7706"/>
                    <a:pt x="174766" y="1712"/>
                  </a:cubicBezTo>
                  <a:cubicBezTo>
                    <a:pt x="187609" y="856"/>
                    <a:pt x="200451" y="0"/>
                    <a:pt x="213294" y="0"/>
                  </a:cubicBezTo>
                  <a:cubicBezTo>
                    <a:pt x="808339" y="0"/>
                    <a:pt x="1402528" y="0"/>
                    <a:pt x="1997573" y="0"/>
                  </a:cubicBezTo>
                  <a:cubicBezTo>
                    <a:pt x="2126000" y="0"/>
                    <a:pt x="2211618" y="83049"/>
                    <a:pt x="2207337" y="201202"/>
                  </a:cubicBezTo>
                  <a:cubicBezTo>
                    <a:pt x="2204768" y="265416"/>
                    <a:pt x="2171378" y="313362"/>
                    <a:pt x="2123431" y="353602"/>
                  </a:cubicBezTo>
                  <a:cubicBezTo>
                    <a:pt x="2094322" y="382712"/>
                    <a:pt x="2056650" y="391274"/>
                    <a:pt x="2018121" y="391274"/>
                  </a:cubicBezTo>
                  <a:cubicBezTo>
                    <a:pt x="1411090" y="392130"/>
                    <a:pt x="804058" y="391274"/>
                    <a:pt x="197026" y="391274"/>
                  </a:cubicBezTo>
                  <a:cubicBezTo>
                    <a:pt x="167917" y="391274"/>
                    <a:pt x="137094" y="389562"/>
                    <a:pt x="112265" y="369013"/>
                  </a:cubicBezTo>
                  <a:close/>
                </a:path>
              </a:pathLst>
            </a:custGeom>
            <a:solidFill>
              <a:srgbClr val="E7EBF6"/>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49" name="Freeform: Shape 48">
              <a:extLst>
                <a:ext uri="{FF2B5EF4-FFF2-40B4-BE49-F238E27FC236}">
                  <a16:creationId xmlns:a16="http://schemas.microsoft.com/office/drawing/2014/main" id="{C46F5428-92E5-4BFE-BF34-08A476C557F5}"/>
                </a:ext>
              </a:extLst>
            </p:cNvPr>
            <p:cNvSpPr/>
            <p:nvPr/>
          </p:nvSpPr>
          <p:spPr>
            <a:xfrm>
              <a:off x="8842596" y="540249"/>
              <a:ext cx="95091" cy="670388"/>
            </a:xfrm>
            <a:custGeom>
              <a:avLst/>
              <a:gdLst>
                <a:gd name="connsiteX0" fmla="*/ 93351 w 95091"/>
                <a:gd name="connsiteY0" fmla="*/ 339047 h 670388"/>
                <a:gd name="connsiteX1" fmla="*/ 94208 w 95091"/>
                <a:gd name="connsiteY1" fmla="*/ 629292 h 670388"/>
                <a:gd name="connsiteX2" fmla="*/ 47118 w 95091"/>
                <a:gd name="connsiteY2" fmla="*/ 670389 h 670388"/>
                <a:gd name="connsiteX3" fmla="*/ 28 w 95091"/>
                <a:gd name="connsiteY3" fmla="*/ 630148 h 670388"/>
                <a:gd name="connsiteX4" fmla="*/ 28 w 95091"/>
                <a:gd name="connsiteY4" fmla="*/ 41097 h 670388"/>
                <a:gd name="connsiteX5" fmla="*/ 47118 w 95091"/>
                <a:gd name="connsiteY5" fmla="*/ 0 h 670388"/>
                <a:gd name="connsiteX6" fmla="*/ 95064 w 95091"/>
                <a:gd name="connsiteY6" fmla="*/ 40240 h 670388"/>
                <a:gd name="connsiteX7" fmla="*/ 93351 w 95091"/>
                <a:gd name="connsiteY7" fmla="*/ 339047 h 670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091" h="670388">
                  <a:moveTo>
                    <a:pt x="93351" y="339047"/>
                  </a:moveTo>
                  <a:cubicBezTo>
                    <a:pt x="93351" y="435796"/>
                    <a:pt x="91639" y="532544"/>
                    <a:pt x="94208" y="629292"/>
                  </a:cubicBezTo>
                  <a:cubicBezTo>
                    <a:pt x="95064" y="666964"/>
                    <a:pt x="76228" y="670389"/>
                    <a:pt x="47118" y="670389"/>
                  </a:cubicBezTo>
                  <a:cubicBezTo>
                    <a:pt x="18008" y="670389"/>
                    <a:pt x="-828" y="668676"/>
                    <a:pt x="28" y="630148"/>
                  </a:cubicBezTo>
                  <a:cubicBezTo>
                    <a:pt x="1740" y="434083"/>
                    <a:pt x="1740" y="237162"/>
                    <a:pt x="28" y="41097"/>
                  </a:cubicBezTo>
                  <a:cubicBezTo>
                    <a:pt x="28" y="3425"/>
                    <a:pt x="16296" y="0"/>
                    <a:pt x="47118" y="0"/>
                  </a:cubicBezTo>
                  <a:cubicBezTo>
                    <a:pt x="76228" y="0"/>
                    <a:pt x="95920" y="1712"/>
                    <a:pt x="95064" y="40240"/>
                  </a:cubicBezTo>
                  <a:cubicBezTo>
                    <a:pt x="91639" y="139557"/>
                    <a:pt x="93351" y="239730"/>
                    <a:pt x="93351" y="339047"/>
                  </a:cubicBezTo>
                  <a:close/>
                </a:path>
              </a:pathLst>
            </a:custGeom>
            <a:solidFill>
              <a:srgbClr val="EEEDED"/>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50" name="Freeform: Shape 49">
              <a:extLst>
                <a:ext uri="{FF2B5EF4-FFF2-40B4-BE49-F238E27FC236}">
                  <a16:creationId xmlns:a16="http://schemas.microsoft.com/office/drawing/2014/main" id="{69A7D470-F2FC-4424-9264-F2E7BF138EAE}"/>
                </a:ext>
              </a:extLst>
            </p:cNvPr>
            <p:cNvSpPr/>
            <p:nvPr/>
          </p:nvSpPr>
          <p:spPr>
            <a:xfrm>
              <a:off x="11470232" y="711485"/>
              <a:ext cx="345076" cy="345040"/>
            </a:xfrm>
            <a:custGeom>
              <a:avLst/>
              <a:gdLst>
                <a:gd name="connsiteX0" fmla="*/ 173812 w 345076"/>
                <a:gd name="connsiteY0" fmla="*/ 345040 h 345040"/>
                <a:gd name="connsiteX1" fmla="*/ 7 w 345076"/>
                <a:gd name="connsiteY1" fmla="*/ 177229 h 345040"/>
                <a:gd name="connsiteX2" fmla="*/ 172956 w 345076"/>
                <a:gd name="connsiteY2" fmla="*/ 0 h 345040"/>
                <a:gd name="connsiteX3" fmla="*/ 345048 w 345076"/>
                <a:gd name="connsiteY3" fmla="*/ 170380 h 345040"/>
                <a:gd name="connsiteX4" fmla="*/ 173812 w 345076"/>
                <a:gd name="connsiteY4" fmla="*/ 345040 h 345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076" h="345040">
                  <a:moveTo>
                    <a:pt x="173812" y="345040"/>
                  </a:moveTo>
                  <a:cubicBezTo>
                    <a:pt x="77064" y="345040"/>
                    <a:pt x="864" y="271409"/>
                    <a:pt x="7" y="177229"/>
                  </a:cubicBezTo>
                  <a:cubicBezTo>
                    <a:pt x="-849" y="75344"/>
                    <a:pt x="72783" y="856"/>
                    <a:pt x="172956" y="0"/>
                  </a:cubicBezTo>
                  <a:cubicBezTo>
                    <a:pt x="267992" y="0"/>
                    <a:pt x="344192" y="74488"/>
                    <a:pt x="345048" y="170380"/>
                  </a:cubicBezTo>
                  <a:cubicBezTo>
                    <a:pt x="346760" y="267128"/>
                    <a:pt x="269704" y="345040"/>
                    <a:pt x="173812" y="345040"/>
                  </a:cubicBezTo>
                  <a:close/>
                </a:path>
              </a:pathLst>
            </a:custGeom>
            <a:solidFill>
              <a:srgbClr val="D7E0F5"/>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51" name="Freeform: Shape 50">
              <a:extLst>
                <a:ext uri="{FF2B5EF4-FFF2-40B4-BE49-F238E27FC236}">
                  <a16:creationId xmlns:a16="http://schemas.microsoft.com/office/drawing/2014/main" id="{5C5C1745-FE9B-4F04-9731-9A034F93E642}"/>
                </a:ext>
              </a:extLst>
            </p:cNvPr>
            <p:cNvSpPr/>
            <p:nvPr/>
          </p:nvSpPr>
          <p:spPr>
            <a:xfrm>
              <a:off x="9124201" y="1771435"/>
              <a:ext cx="2207490" cy="391654"/>
            </a:xfrm>
            <a:custGeom>
              <a:avLst/>
              <a:gdLst>
                <a:gd name="connsiteX0" fmla="*/ 112265 w 2207490"/>
                <a:gd name="connsiteY0" fmla="*/ 369014 h 391654"/>
                <a:gd name="connsiteX1" fmla="*/ 7811 w 2207490"/>
                <a:gd name="connsiteY1" fmla="*/ 139557 h 391654"/>
                <a:gd name="connsiteX2" fmla="*/ 174766 w 2207490"/>
                <a:gd name="connsiteY2" fmla="*/ 1712 h 391654"/>
                <a:gd name="connsiteX3" fmla="*/ 213294 w 2207490"/>
                <a:gd name="connsiteY3" fmla="*/ 0 h 391654"/>
                <a:gd name="connsiteX4" fmla="*/ 1997573 w 2207490"/>
                <a:gd name="connsiteY4" fmla="*/ 0 h 391654"/>
                <a:gd name="connsiteX5" fmla="*/ 2207337 w 2207490"/>
                <a:gd name="connsiteY5" fmla="*/ 201202 h 391654"/>
                <a:gd name="connsiteX6" fmla="*/ 2123431 w 2207490"/>
                <a:gd name="connsiteY6" fmla="*/ 353602 h 391654"/>
                <a:gd name="connsiteX7" fmla="*/ 2018121 w 2207490"/>
                <a:gd name="connsiteY7" fmla="*/ 391274 h 391654"/>
                <a:gd name="connsiteX8" fmla="*/ 197026 w 2207490"/>
                <a:gd name="connsiteY8" fmla="*/ 391274 h 391654"/>
                <a:gd name="connsiteX9" fmla="*/ 112265 w 2207490"/>
                <a:gd name="connsiteY9" fmla="*/ 369014 h 391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7490" h="391654">
                  <a:moveTo>
                    <a:pt x="112265" y="369014"/>
                  </a:moveTo>
                  <a:cubicBezTo>
                    <a:pt x="17229" y="304800"/>
                    <a:pt x="-17019" y="231169"/>
                    <a:pt x="7811" y="139557"/>
                  </a:cubicBezTo>
                  <a:cubicBezTo>
                    <a:pt x="28359" y="63357"/>
                    <a:pt x="95998" y="7706"/>
                    <a:pt x="174766" y="1712"/>
                  </a:cubicBezTo>
                  <a:cubicBezTo>
                    <a:pt x="187609" y="856"/>
                    <a:pt x="200451" y="0"/>
                    <a:pt x="213294" y="0"/>
                  </a:cubicBezTo>
                  <a:cubicBezTo>
                    <a:pt x="808339" y="0"/>
                    <a:pt x="1402528" y="0"/>
                    <a:pt x="1997573" y="0"/>
                  </a:cubicBezTo>
                  <a:cubicBezTo>
                    <a:pt x="2126000" y="0"/>
                    <a:pt x="2211618" y="83050"/>
                    <a:pt x="2207337" y="201202"/>
                  </a:cubicBezTo>
                  <a:cubicBezTo>
                    <a:pt x="2204768" y="265416"/>
                    <a:pt x="2171378" y="313362"/>
                    <a:pt x="2123431" y="353602"/>
                  </a:cubicBezTo>
                  <a:cubicBezTo>
                    <a:pt x="2094322" y="382712"/>
                    <a:pt x="2056650" y="391274"/>
                    <a:pt x="2018121" y="391274"/>
                  </a:cubicBezTo>
                  <a:cubicBezTo>
                    <a:pt x="1411090" y="392130"/>
                    <a:pt x="804058" y="391274"/>
                    <a:pt x="197026" y="391274"/>
                  </a:cubicBezTo>
                  <a:cubicBezTo>
                    <a:pt x="167917" y="391274"/>
                    <a:pt x="137094" y="389562"/>
                    <a:pt x="112265" y="369014"/>
                  </a:cubicBezTo>
                  <a:close/>
                </a:path>
              </a:pathLst>
            </a:custGeom>
            <a:solidFill>
              <a:srgbClr val="E7EBF6"/>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52" name="Freeform: Shape 51">
              <a:extLst>
                <a:ext uri="{FF2B5EF4-FFF2-40B4-BE49-F238E27FC236}">
                  <a16:creationId xmlns:a16="http://schemas.microsoft.com/office/drawing/2014/main" id="{AB72614E-0521-4584-ACEC-5058A0AFF285}"/>
                </a:ext>
              </a:extLst>
            </p:cNvPr>
            <p:cNvSpPr/>
            <p:nvPr/>
          </p:nvSpPr>
          <p:spPr>
            <a:xfrm>
              <a:off x="8842596" y="1626741"/>
              <a:ext cx="95091" cy="670388"/>
            </a:xfrm>
            <a:custGeom>
              <a:avLst/>
              <a:gdLst>
                <a:gd name="connsiteX0" fmla="*/ 93351 w 95091"/>
                <a:gd name="connsiteY0" fmla="*/ 339047 h 670388"/>
                <a:gd name="connsiteX1" fmla="*/ 94208 w 95091"/>
                <a:gd name="connsiteY1" fmla="*/ 629292 h 670388"/>
                <a:gd name="connsiteX2" fmla="*/ 47118 w 95091"/>
                <a:gd name="connsiteY2" fmla="*/ 670389 h 670388"/>
                <a:gd name="connsiteX3" fmla="*/ 28 w 95091"/>
                <a:gd name="connsiteY3" fmla="*/ 630148 h 670388"/>
                <a:gd name="connsiteX4" fmla="*/ 28 w 95091"/>
                <a:gd name="connsiteY4" fmla="*/ 41097 h 670388"/>
                <a:gd name="connsiteX5" fmla="*/ 47118 w 95091"/>
                <a:gd name="connsiteY5" fmla="*/ 0 h 670388"/>
                <a:gd name="connsiteX6" fmla="*/ 95064 w 95091"/>
                <a:gd name="connsiteY6" fmla="*/ 40240 h 670388"/>
                <a:gd name="connsiteX7" fmla="*/ 93351 w 95091"/>
                <a:gd name="connsiteY7" fmla="*/ 339047 h 670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091" h="670388">
                  <a:moveTo>
                    <a:pt x="93351" y="339047"/>
                  </a:moveTo>
                  <a:cubicBezTo>
                    <a:pt x="93351" y="435795"/>
                    <a:pt x="91639" y="532544"/>
                    <a:pt x="94208" y="629292"/>
                  </a:cubicBezTo>
                  <a:cubicBezTo>
                    <a:pt x="95064" y="666964"/>
                    <a:pt x="76228" y="670389"/>
                    <a:pt x="47118" y="670389"/>
                  </a:cubicBezTo>
                  <a:cubicBezTo>
                    <a:pt x="18008" y="670389"/>
                    <a:pt x="-828" y="668676"/>
                    <a:pt x="28" y="630148"/>
                  </a:cubicBezTo>
                  <a:cubicBezTo>
                    <a:pt x="1740" y="434083"/>
                    <a:pt x="1740" y="237162"/>
                    <a:pt x="28" y="41097"/>
                  </a:cubicBezTo>
                  <a:cubicBezTo>
                    <a:pt x="28" y="3425"/>
                    <a:pt x="16296" y="0"/>
                    <a:pt x="47118" y="0"/>
                  </a:cubicBezTo>
                  <a:cubicBezTo>
                    <a:pt x="76228" y="0"/>
                    <a:pt x="95920" y="1712"/>
                    <a:pt x="95064" y="40240"/>
                  </a:cubicBezTo>
                  <a:cubicBezTo>
                    <a:pt x="91639" y="139557"/>
                    <a:pt x="93351" y="239730"/>
                    <a:pt x="93351" y="339047"/>
                  </a:cubicBezTo>
                  <a:close/>
                </a:path>
              </a:pathLst>
            </a:custGeom>
            <a:solidFill>
              <a:srgbClr val="EEEDED"/>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53" name="Freeform: Shape 52">
              <a:extLst>
                <a:ext uri="{FF2B5EF4-FFF2-40B4-BE49-F238E27FC236}">
                  <a16:creationId xmlns:a16="http://schemas.microsoft.com/office/drawing/2014/main" id="{63F95EC1-171E-43C8-9FBE-8171B9E943C7}"/>
                </a:ext>
              </a:extLst>
            </p:cNvPr>
            <p:cNvSpPr/>
            <p:nvPr/>
          </p:nvSpPr>
          <p:spPr>
            <a:xfrm>
              <a:off x="11470232" y="1798833"/>
              <a:ext cx="345076" cy="345040"/>
            </a:xfrm>
            <a:custGeom>
              <a:avLst/>
              <a:gdLst>
                <a:gd name="connsiteX0" fmla="*/ 173812 w 345076"/>
                <a:gd name="connsiteY0" fmla="*/ 345040 h 345040"/>
                <a:gd name="connsiteX1" fmla="*/ 7 w 345076"/>
                <a:gd name="connsiteY1" fmla="*/ 177229 h 345040"/>
                <a:gd name="connsiteX2" fmla="*/ 172956 w 345076"/>
                <a:gd name="connsiteY2" fmla="*/ 0 h 345040"/>
                <a:gd name="connsiteX3" fmla="*/ 345048 w 345076"/>
                <a:gd name="connsiteY3" fmla="*/ 170380 h 345040"/>
                <a:gd name="connsiteX4" fmla="*/ 173812 w 345076"/>
                <a:gd name="connsiteY4" fmla="*/ 345040 h 345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076" h="345040">
                  <a:moveTo>
                    <a:pt x="173812" y="345040"/>
                  </a:moveTo>
                  <a:cubicBezTo>
                    <a:pt x="77064" y="345040"/>
                    <a:pt x="864" y="271409"/>
                    <a:pt x="7" y="177229"/>
                  </a:cubicBezTo>
                  <a:cubicBezTo>
                    <a:pt x="-849" y="75344"/>
                    <a:pt x="72783" y="856"/>
                    <a:pt x="172956" y="0"/>
                  </a:cubicBezTo>
                  <a:cubicBezTo>
                    <a:pt x="267992" y="0"/>
                    <a:pt x="344192" y="74488"/>
                    <a:pt x="345048" y="170380"/>
                  </a:cubicBezTo>
                  <a:cubicBezTo>
                    <a:pt x="346760" y="266272"/>
                    <a:pt x="269704" y="344184"/>
                    <a:pt x="173812" y="345040"/>
                  </a:cubicBezTo>
                  <a:close/>
                </a:path>
              </a:pathLst>
            </a:custGeom>
            <a:solidFill>
              <a:srgbClr val="D7E0F5"/>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54" name="Freeform: Shape 53">
              <a:extLst>
                <a:ext uri="{FF2B5EF4-FFF2-40B4-BE49-F238E27FC236}">
                  <a16:creationId xmlns:a16="http://schemas.microsoft.com/office/drawing/2014/main" id="{63B5D6DF-7BA4-4F8F-B949-9D804E80EBA8}"/>
                </a:ext>
              </a:extLst>
            </p:cNvPr>
            <p:cNvSpPr/>
            <p:nvPr/>
          </p:nvSpPr>
          <p:spPr>
            <a:xfrm>
              <a:off x="9165298" y="2988067"/>
              <a:ext cx="2207490" cy="391654"/>
            </a:xfrm>
            <a:custGeom>
              <a:avLst/>
              <a:gdLst>
                <a:gd name="connsiteX0" fmla="*/ 112264 w 2207490"/>
                <a:gd name="connsiteY0" fmla="*/ 369014 h 391654"/>
                <a:gd name="connsiteX1" fmla="*/ 7811 w 2207490"/>
                <a:gd name="connsiteY1" fmla="*/ 139557 h 391654"/>
                <a:gd name="connsiteX2" fmla="*/ 174766 w 2207490"/>
                <a:gd name="connsiteY2" fmla="*/ 1712 h 391654"/>
                <a:gd name="connsiteX3" fmla="*/ 213294 w 2207490"/>
                <a:gd name="connsiteY3" fmla="*/ 0 h 391654"/>
                <a:gd name="connsiteX4" fmla="*/ 1997573 w 2207490"/>
                <a:gd name="connsiteY4" fmla="*/ 0 h 391654"/>
                <a:gd name="connsiteX5" fmla="*/ 2207337 w 2207490"/>
                <a:gd name="connsiteY5" fmla="*/ 201202 h 391654"/>
                <a:gd name="connsiteX6" fmla="*/ 2123431 w 2207490"/>
                <a:gd name="connsiteY6" fmla="*/ 353602 h 391654"/>
                <a:gd name="connsiteX7" fmla="*/ 2018120 w 2207490"/>
                <a:gd name="connsiteY7" fmla="*/ 391274 h 391654"/>
                <a:gd name="connsiteX8" fmla="*/ 197026 w 2207490"/>
                <a:gd name="connsiteY8" fmla="*/ 391274 h 391654"/>
                <a:gd name="connsiteX9" fmla="*/ 112264 w 2207490"/>
                <a:gd name="connsiteY9" fmla="*/ 369014 h 391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7490" h="391654">
                  <a:moveTo>
                    <a:pt x="112264" y="369014"/>
                  </a:moveTo>
                  <a:cubicBezTo>
                    <a:pt x="17229" y="304800"/>
                    <a:pt x="-17019" y="231169"/>
                    <a:pt x="7811" y="139557"/>
                  </a:cubicBezTo>
                  <a:cubicBezTo>
                    <a:pt x="28359" y="63357"/>
                    <a:pt x="95997" y="7706"/>
                    <a:pt x="174766" y="1712"/>
                  </a:cubicBezTo>
                  <a:cubicBezTo>
                    <a:pt x="187609" y="856"/>
                    <a:pt x="200451" y="0"/>
                    <a:pt x="213294" y="0"/>
                  </a:cubicBezTo>
                  <a:cubicBezTo>
                    <a:pt x="808339" y="0"/>
                    <a:pt x="1402528" y="0"/>
                    <a:pt x="1997573" y="0"/>
                  </a:cubicBezTo>
                  <a:cubicBezTo>
                    <a:pt x="2126000" y="0"/>
                    <a:pt x="2211618" y="83050"/>
                    <a:pt x="2207337" y="201202"/>
                  </a:cubicBezTo>
                  <a:cubicBezTo>
                    <a:pt x="2204768" y="265416"/>
                    <a:pt x="2171377" y="313362"/>
                    <a:pt x="2123431" y="353602"/>
                  </a:cubicBezTo>
                  <a:cubicBezTo>
                    <a:pt x="2094321" y="382712"/>
                    <a:pt x="2056649" y="391274"/>
                    <a:pt x="2018120" y="391274"/>
                  </a:cubicBezTo>
                  <a:cubicBezTo>
                    <a:pt x="1411090" y="392130"/>
                    <a:pt x="804058" y="391274"/>
                    <a:pt x="197026" y="391274"/>
                  </a:cubicBezTo>
                  <a:cubicBezTo>
                    <a:pt x="167060" y="391274"/>
                    <a:pt x="137094" y="389562"/>
                    <a:pt x="112264" y="369014"/>
                  </a:cubicBezTo>
                  <a:close/>
                </a:path>
              </a:pathLst>
            </a:custGeom>
            <a:solidFill>
              <a:srgbClr val="E7EBF6"/>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55" name="Freeform: Shape 54">
              <a:extLst>
                <a:ext uri="{FF2B5EF4-FFF2-40B4-BE49-F238E27FC236}">
                  <a16:creationId xmlns:a16="http://schemas.microsoft.com/office/drawing/2014/main" id="{A0B07635-ECFD-43C1-90B7-841683367A48}"/>
                </a:ext>
              </a:extLst>
            </p:cNvPr>
            <p:cNvSpPr/>
            <p:nvPr/>
          </p:nvSpPr>
          <p:spPr>
            <a:xfrm>
              <a:off x="8882836" y="2843373"/>
              <a:ext cx="95090" cy="670388"/>
            </a:xfrm>
            <a:custGeom>
              <a:avLst/>
              <a:gdLst>
                <a:gd name="connsiteX0" fmla="*/ 93352 w 95090"/>
                <a:gd name="connsiteY0" fmla="*/ 339047 h 670388"/>
                <a:gd name="connsiteX1" fmla="*/ 94208 w 95090"/>
                <a:gd name="connsiteY1" fmla="*/ 629292 h 670388"/>
                <a:gd name="connsiteX2" fmla="*/ 47118 w 95090"/>
                <a:gd name="connsiteY2" fmla="*/ 670389 h 670388"/>
                <a:gd name="connsiteX3" fmla="*/ 28 w 95090"/>
                <a:gd name="connsiteY3" fmla="*/ 630148 h 670388"/>
                <a:gd name="connsiteX4" fmla="*/ 28 w 95090"/>
                <a:gd name="connsiteY4" fmla="*/ 41097 h 670388"/>
                <a:gd name="connsiteX5" fmla="*/ 47118 w 95090"/>
                <a:gd name="connsiteY5" fmla="*/ 0 h 670388"/>
                <a:gd name="connsiteX6" fmla="*/ 95064 w 95090"/>
                <a:gd name="connsiteY6" fmla="*/ 40240 h 670388"/>
                <a:gd name="connsiteX7" fmla="*/ 93352 w 95090"/>
                <a:gd name="connsiteY7" fmla="*/ 339047 h 670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090" h="670388">
                  <a:moveTo>
                    <a:pt x="93352" y="339047"/>
                  </a:moveTo>
                  <a:cubicBezTo>
                    <a:pt x="93352" y="435795"/>
                    <a:pt x="91639" y="532544"/>
                    <a:pt x="94208" y="629292"/>
                  </a:cubicBezTo>
                  <a:cubicBezTo>
                    <a:pt x="95064" y="666964"/>
                    <a:pt x="76228" y="670389"/>
                    <a:pt x="47118" y="670389"/>
                  </a:cubicBezTo>
                  <a:cubicBezTo>
                    <a:pt x="18008" y="670389"/>
                    <a:pt x="-828" y="668676"/>
                    <a:pt x="28" y="630148"/>
                  </a:cubicBezTo>
                  <a:cubicBezTo>
                    <a:pt x="1740" y="434083"/>
                    <a:pt x="1740" y="237162"/>
                    <a:pt x="28" y="41097"/>
                  </a:cubicBezTo>
                  <a:cubicBezTo>
                    <a:pt x="28" y="3425"/>
                    <a:pt x="16296" y="0"/>
                    <a:pt x="47118" y="0"/>
                  </a:cubicBezTo>
                  <a:cubicBezTo>
                    <a:pt x="76228" y="0"/>
                    <a:pt x="95920" y="1712"/>
                    <a:pt x="95064" y="40240"/>
                  </a:cubicBezTo>
                  <a:cubicBezTo>
                    <a:pt x="91639" y="140413"/>
                    <a:pt x="93352" y="239730"/>
                    <a:pt x="93352" y="339047"/>
                  </a:cubicBezTo>
                  <a:close/>
                </a:path>
              </a:pathLst>
            </a:custGeom>
            <a:solidFill>
              <a:srgbClr val="EEEDED"/>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56" name="Freeform: Shape 55">
              <a:extLst>
                <a:ext uri="{FF2B5EF4-FFF2-40B4-BE49-F238E27FC236}">
                  <a16:creationId xmlns:a16="http://schemas.microsoft.com/office/drawing/2014/main" id="{26865319-82D1-42B1-BF41-DCEE233AC895}"/>
                </a:ext>
              </a:extLst>
            </p:cNvPr>
            <p:cNvSpPr/>
            <p:nvPr/>
          </p:nvSpPr>
          <p:spPr>
            <a:xfrm>
              <a:off x="11510473" y="3015465"/>
              <a:ext cx="345109" cy="345040"/>
            </a:xfrm>
            <a:custGeom>
              <a:avLst/>
              <a:gdLst>
                <a:gd name="connsiteX0" fmla="*/ 173811 w 345109"/>
                <a:gd name="connsiteY0" fmla="*/ 345040 h 345040"/>
                <a:gd name="connsiteX1" fmla="*/ 7 w 345109"/>
                <a:gd name="connsiteY1" fmla="*/ 177229 h 345040"/>
                <a:gd name="connsiteX2" fmla="*/ 172955 w 345109"/>
                <a:gd name="connsiteY2" fmla="*/ 0 h 345040"/>
                <a:gd name="connsiteX3" fmla="*/ 345047 w 345109"/>
                <a:gd name="connsiteY3" fmla="*/ 170380 h 345040"/>
                <a:gd name="connsiteX4" fmla="*/ 173811 w 345109"/>
                <a:gd name="connsiteY4" fmla="*/ 345040 h 345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09" h="345040">
                  <a:moveTo>
                    <a:pt x="173811" y="345040"/>
                  </a:moveTo>
                  <a:cubicBezTo>
                    <a:pt x="77064" y="345040"/>
                    <a:pt x="863" y="271409"/>
                    <a:pt x="7" y="177229"/>
                  </a:cubicBezTo>
                  <a:cubicBezTo>
                    <a:pt x="-849" y="75344"/>
                    <a:pt x="72783" y="856"/>
                    <a:pt x="172955" y="0"/>
                  </a:cubicBezTo>
                  <a:cubicBezTo>
                    <a:pt x="267991" y="0"/>
                    <a:pt x="344191" y="74487"/>
                    <a:pt x="345047" y="170380"/>
                  </a:cubicBezTo>
                  <a:cubicBezTo>
                    <a:pt x="347616" y="266272"/>
                    <a:pt x="270560" y="344184"/>
                    <a:pt x="173811" y="345040"/>
                  </a:cubicBezTo>
                  <a:close/>
                </a:path>
              </a:pathLst>
            </a:custGeom>
            <a:solidFill>
              <a:srgbClr val="D7E0F5"/>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57" name="Freeform: Shape 56">
              <a:extLst>
                <a:ext uri="{FF2B5EF4-FFF2-40B4-BE49-F238E27FC236}">
                  <a16:creationId xmlns:a16="http://schemas.microsoft.com/office/drawing/2014/main" id="{FB3735A6-DCDA-409D-8B16-D380E96BEDF1}"/>
                </a:ext>
              </a:extLst>
            </p:cNvPr>
            <p:cNvSpPr/>
            <p:nvPr/>
          </p:nvSpPr>
          <p:spPr>
            <a:xfrm>
              <a:off x="9165298" y="4154184"/>
              <a:ext cx="2207490" cy="391654"/>
            </a:xfrm>
            <a:custGeom>
              <a:avLst/>
              <a:gdLst>
                <a:gd name="connsiteX0" fmla="*/ 112264 w 2207490"/>
                <a:gd name="connsiteY0" fmla="*/ 369013 h 391654"/>
                <a:gd name="connsiteX1" fmla="*/ 7811 w 2207490"/>
                <a:gd name="connsiteY1" fmla="*/ 139557 h 391654"/>
                <a:gd name="connsiteX2" fmla="*/ 174766 w 2207490"/>
                <a:gd name="connsiteY2" fmla="*/ 1712 h 391654"/>
                <a:gd name="connsiteX3" fmla="*/ 213294 w 2207490"/>
                <a:gd name="connsiteY3" fmla="*/ 0 h 391654"/>
                <a:gd name="connsiteX4" fmla="*/ 1997573 w 2207490"/>
                <a:gd name="connsiteY4" fmla="*/ 0 h 391654"/>
                <a:gd name="connsiteX5" fmla="*/ 2207337 w 2207490"/>
                <a:gd name="connsiteY5" fmla="*/ 201202 h 391654"/>
                <a:gd name="connsiteX6" fmla="*/ 2123431 w 2207490"/>
                <a:gd name="connsiteY6" fmla="*/ 353602 h 391654"/>
                <a:gd name="connsiteX7" fmla="*/ 2018120 w 2207490"/>
                <a:gd name="connsiteY7" fmla="*/ 391274 h 391654"/>
                <a:gd name="connsiteX8" fmla="*/ 197026 w 2207490"/>
                <a:gd name="connsiteY8" fmla="*/ 391274 h 391654"/>
                <a:gd name="connsiteX9" fmla="*/ 112264 w 2207490"/>
                <a:gd name="connsiteY9" fmla="*/ 369013 h 391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7490" h="391654">
                  <a:moveTo>
                    <a:pt x="112264" y="369013"/>
                  </a:moveTo>
                  <a:cubicBezTo>
                    <a:pt x="17229" y="304800"/>
                    <a:pt x="-17019" y="231169"/>
                    <a:pt x="7811" y="139557"/>
                  </a:cubicBezTo>
                  <a:cubicBezTo>
                    <a:pt x="28359" y="63357"/>
                    <a:pt x="95997" y="7706"/>
                    <a:pt x="174766" y="1712"/>
                  </a:cubicBezTo>
                  <a:cubicBezTo>
                    <a:pt x="187609" y="856"/>
                    <a:pt x="200451" y="0"/>
                    <a:pt x="213294" y="0"/>
                  </a:cubicBezTo>
                  <a:cubicBezTo>
                    <a:pt x="808339" y="0"/>
                    <a:pt x="1402528" y="0"/>
                    <a:pt x="1997573" y="0"/>
                  </a:cubicBezTo>
                  <a:cubicBezTo>
                    <a:pt x="2126000" y="0"/>
                    <a:pt x="2211618" y="83049"/>
                    <a:pt x="2207337" y="201202"/>
                  </a:cubicBezTo>
                  <a:cubicBezTo>
                    <a:pt x="2204768" y="265416"/>
                    <a:pt x="2171377" y="313362"/>
                    <a:pt x="2123431" y="353602"/>
                  </a:cubicBezTo>
                  <a:cubicBezTo>
                    <a:pt x="2094321" y="382712"/>
                    <a:pt x="2056649" y="391274"/>
                    <a:pt x="2018120" y="391274"/>
                  </a:cubicBezTo>
                  <a:cubicBezTo>
                    <a:pt x="1411090" y="392130"/>
                    <a:pt x="804058" y="391274"/>
                    <a:pt x="197026" y="391274"/>
                  </a:cubicBezTo>
                  <a:cubicBezTo>
                    <a:pt x="167060" y="391274"/>
                    <a:pt x="137094" y="389562"/>
                    <a:pt x="112264" y="369013"/>
                  </a:cubicBezTo>
                  <a:close/>
                </a:path>
              </a:pathLst>
            </a:custGeom>
            <a:solidFill>
              <a:srgbClr val="E7EBF6"/>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58" name="Freeform: Shape 57">
              <a:extLst>
                <a:ext uri="{FF2B5EF4-FFF2-40B4-BE49-F238E27FC236}">
                  <a16:creationId xmlns:a16="http://schemas.microsoft.com/office/drawing/2014/main" id="{44BEB774-FD83-4520-84FC-648A14B7271F}"/>
                </a:ext>
              </a:extLst>
            </p:cNvPr>
            <p:cNvSpPr/>
            <p:nvPr/>
          </p:nvSpPr>
          <p:spPr>
            <a:xfrm>
              <a:off x="8882836" y="4009489"/>
              <a:ext cx="95090" cy="670388"/>
            </a:xfrm>
            <a:custGeom>
              <a:avLst/>
              <a:gdLst>
                <a:gd name="connsiteX0" fmla="*/ 93352 w 95090"/>
                <a:gd name="connsiteY0" fmla="*/ 339047 h 670388"/>
                <a:gd name="connsiteX1" fmla="*/ 94208 w 95090"/>
                <a:gd name="connsiteY1" fmla="*/ 629292 h 670388"/>
                <a:gd name="connsiteX2" fmla="*/ 47118 w 95090"/>
                <a:gd name="connsiteY2" fmla="*/ 670389 h 670388"/>
                <a:gd name="connsiteX3" fmla="*/ 28 w 95090"/>
                <a:gd name="connsiteY3" fmla="*/ 630149 h 670388"/>
                <a:gd name="connsiteX4" fmla="*/ 28 w 95090"/>
                <a:gd name="connsiteY4" fmla="*/ 41097 h 670388"/>
                <a:gd name="connsiteX5" fmla="*/ 47118 w 95090"/>
                <a:gd name="connsiteY5" fmla="*/ 0 h 670388"/>
                <a:gd name="connsiteX6" fmla="*/ 95064 w 95090"/>
                <a:gd name="connsiteY6" fmla="*/ 40241 h 670388"/>
                <a:gd name="connsiteX7" fmla="*/ 93352 w 95090"/>
                <a:gd name="connsiteY7" fmla="*/ 339047 h 670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090" h="670388">
                  <a:moveTo>
                    <a:pt x="93352" y="339047"/>
                  </a:moveTo>
                  <a:cubicBezTo>
                    <a:pt x="93352" y="435796"/>
                    <a:pt x="91639" y="532544"/>
                    <a:pt x="94208" y="629292"/>
                  </a:cubicBezTo>
                  <a:cubicBezTo>
                    <a:pt x="95064" y="666964"/>
                    <a:pt x="76228" y="670389"/>
                    <a:pt x="47118" y="670389"/>
                  </a:cubicBezTo>
                  <a:cubicBezTo>
                    <a:pt x="18008" y="670389"/>
                    <a:pt x="-828" y="668677"/>
                    <a:pt x="28" y="630149"/>
                  </a:cubicBezTo>
                  <a:cubicBezTo>
                    <a:pt x="1740" y="434083"/>
                    <a:pt x="1740" y="237162"/>
                    <a:pt x="28" y="41097"/>
                  </a:cubicBezTo>
                  <a:cubicBezTo>
                    <a:pt x="28" y="3425"/>
                    <a:pt x="16296" y="0"/>
                    <a:pt x="47118" y="0"/>
                  </a:cubicBezTo>
                  <a:cubicBezTo>
                    <a:pt x="76228" y="0"/>
                    <a:pt x="95920" y="1712"/>
                    <a:pt x="95064" y="40241"/>
                  </a:cubicBezTo>
                  <a:cubicBezTo>
                    <a:pt x="91639" y="139557"/>
                    <a:pt x="93352" y="239730"/>
                    <a:pt x="93352" y="339047"/>
                  </a:cubicBezTo>
                  <a:close/>
                </a:path>
              </a:pathLst>
            </a:custGeom>
            <a:solidFill>
              <a:srgbClr val="EEEDED"/>
            </a:solidFill>
            <a:ln w="8558" cap="flat">
              <a:noFill/>
              <a:prstDash val="solid"/>
              <a:miter/>
            </a:ln>
          </p:spPr>
          <p:txBody>
            <a:bodyPr rtlCol="0" anchor="ctr"/>
            <a:lstStyle/>
            <a:p>
              <a:pPr algn="ctr" rtl="1"/>
              <a:endParaRPr lang="en-US">
                <a:cs typeface="B Nazanin" panose="00000400000000000000" pitchFamily="2" charset="-78"/>
              </a:endParaRPr>
            </a:p>
          </p:txBody>
        </p:sp>
        <p:sp>
          <p:nvSpPr>
            <p:cNvPr id="59" name="Freeform: Shape 58">
              <a:extLst>
                <a:ext uri="{FF2B5EF4-FFF2-40B4-BE49-F238E27FC236}">
                  <a16:creationId xmlns:a16="http://schemas.microsoft.com/office/drawing/2014/main" id="{806B6178-B358-4A23-9693-B157C96B3D83}"/>
                </a:ext>
              </a:extLst>
            </p:cNvPr>
            <p:cNvSpPr/>
            <p:nvPr/>
          </p:nvSpPr>
          <p:spPr>
            <a:xfrm>
              <a:off x="11510473" y="4181581"/>
              <a:ext cx="345109" cy="345040"/>
            </a:xfrm>
            <a:custGeom>
              <a:avLst/>
              <a:gdLst>
                <a:gd name="connsiteX0" fmla="*/ 173811 w 345109"/>
                <a:gd name="connsiteY0" fmla="*/ 345041 h 345040"/>
                <a:gd name="connsiteX1" fmla="*/ 7 w 345109"/>
                <a:gd name="connsiteY1" fmla="*/ 177229 h 345040"/>
                <a:gd name="connsiteX2" fmla="*/ 172955 w 345109"/>
                <a:gd name="connsiteY2" fmla="*/ 0 h 345040"/>
                <a:gd name="connsiteX3" fmla="*/ 345047 w 345109"/>
                <a:gd name="connsiteY3" fmla="*/ 170380 h 345040"/>
                <a:gd name="connsiteX4" fmla="*/ 173811 w 345109"/>
                <a:gd name="connsiteY4" fmla="*/ 345041 h 345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09" h="345040">
                  <a:moveTo>
                    <a:pt x="173811" y="345041"/>
                  </a:moveTo>
                  <a:cubicBezTo>
                    <a:pt x="77064" y="345041"/>
                    <a:pt x="863" y="271409"/>
                    <a:pt x="7" y="177229"/>
                  </a:cubicBezTo>
                  <a:cubicBezTo>
                    <a:pt x="-849" y="75344"/>
                    <a:pt x="72783" y="856"/>
                    <a:pt x="172955" y="0"/>
                  </a:cubicBezTo>
                  <a:cubicBezTo>
                    <a:pt x="267991" y="0"/>
                    <a:pt x="344191" y="74488"/>
                    <a:pt x="345047" y="170380"/>
                  </a:cubicBezTo>
                  <a:cubicBezTo>
                    <a:pt x="347616" y="266272"/>
                    <a:pt x="270560" y="344184"/>
                    <a:pt x="173811" y="345041"/>
                  </a:cubicBezTo>
                  <a:close/>
                </a:path>
              </a:pathLst>
            </a:custGeom>
            <a:solidFill>
              <a:srgbClr val="D7E0F5"/>
            </a:solidFill>
            <a:ln w="8558" cap="flat">
              <a:noFill/>
              <a:prstDash val="solid"/>
              <a:miter/>
            </a:ln>
          </p:spPr>
          <p:txBody>
            <a:bodyPr rtlCol="0" anchor="ctr"/>
            <a:lstStyle/>
            <a:p>
              <a:pPr algn="ctr" rtl="1"/>
              <a:endParaRPr lang="en-US">
                <a:cs typeface="B Nazanin" panose="00000400000000000000" pitchFamily="2" charset="-78"/>
              </a:endParaRPr>
            </a:p>
          </p:txBody>
        </p:sp>
      </p:grpSp>
      <p:grpSp>
        <p:nvGrpSpPr>
          <p:cNvPr id="60" name="Graphic 113">
            <a:extLst>
              <a:ext uri="{FF2B5EF4-FFF2-40B4-BE49-F238E27FC236}">
                <a16:creationId xmlns:a16="http://schemas.microsoft.com/office/drawing/2014/main" id="{85218AD3-1FA5-4D97-AE17-594370A5F7CC}"/>
              </a:ext>
            </a:extLst>
          </p:cNvPr>
          <p:cNvGrpSpPr/>
          <p:nvPr/>
        </p:nvGrpSpPr>
        <p:grpSpPr>
          <a:xfrm>
            <a:off x="5129349" y="3872961"/>
            <a:ext cx="1933302" cy="2220852"/>
            <a:chOff x="3273624" y="505223"/>
            <a:chExt cx="5528499" cy="6350784"/>
          </a:xfrm>
        </p:grpSpPr>
        <p:sp>
          <p:nvSpPr>
            <p:cNvPr id="62" name="Freeform: Shape 61">
              <a:extLst>
                <a:ext uri="{FF2B5EF4-FFF2-40B4-BE49-F238E27FC236}">
                  <a16:creationId xmlns:a16="http://schemas.microsoft.com/office/drawing/2014/main" id="{3DA53A45-32EC-4415-AB43-E20500245F8D}"/>
                </a:ext>
              </a:extLst>
            </p:cNvPr>
            <p:cNvSpPr/>
            <p:nvPr/>
          </p:nvSpPr>
          <p:spPr>
            <a:xfrm>
              <a:off x="3273624" y="505223"/>
              <a:ext cx="5528499" cy="5952632"/>
            </a:xfrm>
            <a:custGeom>
              <a:avLst/>
              <a:gdLst>
                <a:gd name="connsiteX0" fmla="*/ 5510955 w 5528499"/>
                <a:gd name="connsiteY0" fmla="*/ 5152721 h 5952632"/>
                <a:gd name="connsiteX1" fmla="*/ 5319175 w 5528499"/>
                <a:gd name="connsiteY1" fmla="*/ 4687838 h 5952632"/>
                <a:gd name="connsiteX2" fmla="*/ 5122054 w 5528499"/>
                <a:gd name="connsiteY2" fmla="*/ 4326201 h 5952632"/>
                <a:gd name="connsiteX3" fmla="*/ 5080737 w 5528499"/>
                <a:gd name="connsiteY3" fmla="*/ 4259213 h 5952632"/>
                <a:gd name="connsiteX4" fmla="*/ 4521792 w 5528499"/>
                <a:gd name="connsiteY4" fmla="*/ 3443467 h 5952632"/>
                <a:gd name="connsiteX5" fmla="*/ 4394375 w 5528499"/>
                <a:gd name="connsiteY5" fmla="*/ 3320079 h 5952632"/>
                <a:gd name="connsiteX6" fmla="*/ 4168586 w 5528499"/>
                <a:gd name="connsiteY6" fmla="*/ 3222081 h 5952632"/>
                <a:gd name="connsiteX7" fmla="*/ 4054192 w 5528499"/>
                <a:gd name="connsiteY7" fmla="*/ 3188541 h 5952632"/>
                <a:gd name="connsiteX8" fmla="*/ 4074335 w 5528499"/>
                <a:gd name="connsiteY8" fmla="*/ 3167367 h 5952632"/>
                <a:gd name="connsiteX9" fmla="*/ 4366924 w 5528499"/>
                <a:gd name="connsiteY9" fmla="*/ 2759728 h 5952632"/>
                <a:gd name="connsiteX10" fmla="*/ 4485347 w 5528499"/>
                <a:gd name="connsiteY10" fmla="*/ 2325201 h 5952632"/>
                <a:gd name="connsiteX11" fmla="*/ 4487408 w 5528499"/>
                <a:gd name="connsiteY11" fmla="*/ 2309930 h 5952632"/>
                <a:gd name="connsiteX12" fmla="*/ 4488064 w 5528499"/>
                <a:gd name="connsiteY12" fmla="*/ 2128736 h 5952632"/>
                <a:gd name="connsiteX13" fmla="*/ 4381540 w 5528499"/>
                <a:gd name="connsiteY13" fmla="*/ 1605298 h 5952632"/>
                <a:gd name="connsiteX14" fmla="*/ 3816036 w 5528499"/>
                <a:gd name="connsiteY14" fmla="*/ 594961 h 5952632"/>
                <a:gd name="connsiteX15" fmla="*/ 3278076 w 5528499"/>
                <a:gd name="connsiteY15" fmla="*/ 145818 h 5952632"/>
                <a:gd name="connsiteX16" fmla="*/ 2844673 w 5528499"/>
                <a:gd name="connsiteY16" fmla="*/ 4068 h 5952632"/>
                <a:gd name="connsiteX17" fmla="*/ 2221551 w 5528499"/>
                <a:gd name="connsiteY17" fmla="*/ 144132 h 5952632"/>
                <a:gd name="connsiteX18" fmla="*/ 1637028 w 5528499"/>
                <a:gd name="connsiteY18" fmla="*/ 646771 h 5952632"/>
                <a:gd name="connsiteX19" fmla="*/ 1036672 w 5528499"/>
                <a:gd name="connsiteY19" fmla="*/ 1923090 h 5952632"/>
                <a:gd name="connsiteX20" fmla="*/ 1008940 w 5528499"/>
                <a:gd name="connsiteY20" fmla="*/ 2144195 h 5952632"/>
                <a:gd name="connsiteX21" fmla="*/ 1019902 w 5528499"/>
                <a:gd name="connsiteY21" fmla="*/ 2411207 h 5952632"/>
                <a:gd name="connsiteX22" fmla="*/ 1344533 w 5528499"/>
                <a:gd name="connsiteY22" fmla="*/ 3082204 h 5952632"/>
                <a:gd name="connsiteX23" fmla="*/ 1452181 w 5528499"/>
                <a:gd name="connsiteY23" fmla="*/ 3199315 h 5952632"/>
                <a:gd name="connsiteX24" fmla="*/ 1443749 w 5528499"/>
                <a:gd name="connsiteY24" fmla="*/ 3203531 h 5952632"/>
                <a:gd name="connsiteX25" fmla="*/ 1146475 w 5528499"/>
                <a:gd name="connsiteY25" fmla="*/ 3319986 h 5952632"/>
                <a:gd name="connsiteX26" fmla="*/ 1119305 w 5528499"/>
                <a:gd name="connsiteY26" fmla="*/ 3335725 h 5952632"/>
                <a:gd name="connsiteX27" fmla="*/ 917407 w 5528499"/>
                <a:gd name="connsiteY27" fmla="*/ 3544557 h 5952632"/>
                <a:gd name="connsiteX28" fmla="*/ 515202 w 5528499"/>
                <a:gd name="connsiteY28" fmla="*/ 4152690 h 5952632"/>
                <a:gd name="connsiteX29" fmla="*/ 398841 w 5528499"/>
                <a:gd name="connsiteY29" fmla="*/ 4354682 h 5952632"/>
                <a:gd name="connsiteX30" fmla="*/ 385537 w 5528499"/>
                <a:gd name="connsiteY30" fmla="*/ 4383070 h 5952632"/>
                <a:gd name="connsiteX31" fmla="*/ 174550 w 5528499"/>
                <a:gd name="connsiteY31" fmla="*/ 4808790 h 5952632"/>
                <a:gd name="connsiteX32" fmla="*/ 11158 w 5528499"/>
                <a:gd name="connsiteY32" fmla="*/ 5265241 h 5952632"/>
                <a:gd name="connsiteX33" fmla="*/ 108219 w 5528499"/>
                <a:gd name="connsiteY33" fmla="*/ 5586592 h 5952632"/>
                <a:gd name="connsiteX34" fmla="*/ 208466 w 5528499"/>
                <a:gd name="connsiteY34" fmla="*/ 5667165 h 5952632"/>
                <a:gd name="connsiteX35" fmla="*/ 875434 w 5528499"/>
                <a:gd name="connsiteY35" fmla="*/ 5941953 h 5952632"/>
                <a:gd name="connsiteX36" fmla="*/ 882461 w 5528499"/>
                <a:gd name="connsiteY36" fmla="*/ 5913003 h 5952632"/>
                <a:gd name="connsiteX37" fmla="*/ 882742 w 5528499"/>
                <a:gd name="connsiteY37" fmla="*/ 4122803 h 5952632"/>
                <a:gd name="connsiteX38" fmla="*/ 887426 w 5528499"/>
                <a:gd name="connsiteY38" fmla="*/ 4070618 h 5952632"/>
                <a:gd name="connsiteX39" fmla="*/ 986642 w 5528499"/>
                <a:gd name="connsiteY39" fmla="*/ 3984800 h 5952632"/>
                <a:gd name="connsiteX40" fmla="*/ 1039202 w 5528499"/>
                <a:gd name="connsiteY40" fmla="*/ 3984331 h 5952632"/>
                <a:gd name="connsiteX41" fmla="*/ 4438502 w 5528499"/>
                <a:gd name="connsiteY41" fmla="*/ 3984331 h 5952632"/>
                <a:gd name="connsiteX42" fmla="*/ 4493685 w 5528499"/>
                <a:gd name="connsiteY42" fmla="*/ 3984987 h 5952632"/>
                <a:gd name="connsiteX43" fmla="*/ 4589622 w 5528499"/>
                <a:gd name="connsiteY43" fmla="*/ 4068463 h 5952632"/>
                <a:gd name="connsiteX44" fmla="*/ 4594681 w 5528499"/>
                <a:gd name="connsiteY44" fmla="*/ 4123271 h 5952632"/>
                <a:gd name="connsiteX45" fmla="*/ 4594681 w 5528499"/>
                <a:gd name="connsiteY45" fmla="*/ 5913472 h 5952632"/>
                <a:gd name="connsiteX46" fmla="*/ 4596367 w 5528499"/>
                <a:gd name="connsiteY46" fmla="*/ 5952633 h 5952632"/>
                <a:gd name="connsiteX47" fmla="*/ 5015437 w 5528499"/>
                <a:gd name="connsiteY47" fmla="*/ 5786617 h 5952632"/>
                <a:gd name="connsiteX48" fmla="*/ 5396936 w 5528499"/>
                <a:gd name="connsiteY48" fmla="*/ 5538811 h 5952632"/>
                <a:gd name="connsiteX49" fmla="*/ 5510955 w 5528499"/>
                <a:gd name="connsiteY49" fmla="*/ 5152721 h 5952632"/>
                <a:gd name="connsiteX50" fmla="*/ 2499712 w 5528499"/>
                <a:gd name="connsiteY50" fmla="*/ 2009752 h 5952632"/>
                <a:gd name="connsiteX51" fmla="*/ 2376043 w 5528499"/>
                <a:gd name="connsiteY51" fmla="*/ 2043948 h 5952632"/>
                <a:gd name="connsiteX52" fmla="*/ 2188573 w 5528499"/>
                <a:gd name="connsiteY52" fmla="*/ 1958972 h 5952632"/>
                <a:gd name="connsiteX53" fmla="*/ 2164307 w 5528499"/>
                <a:gd name="connsiteY53" fmla="*/ 1909599 h 5952632"/>
                <a:gd name="connsiteX54" fmla="*/ 2148661 w 5528499"/>
                <a:gd name="connsiteY54" fmla="*/ 1873341 h 5952632"/>
                <a:gd name="connsiteX55" fmla="*/ 2165525 w 5528499"/>
                <a:gd name="connsiteY55" fmla="*/ 1871186 h 5952632"/>
                <a:gd name="connsiteX56" fmla="*/ 2344564 w 5528499"/>
                <a:gd name="connsiteY56" fmla="*/ 1849919 h 5952632"/>
                <a:gd name="connsiteX57" fmla="*/ 2530067 w 5528499"/>
                <a:gd name="connsiteY57" fmla="*/ 1829495 h 5952632"/>
                <a:gd name="connsiteX58" fmla="*/ 2535688 w 5528499"/>
                <a:gd name="connsiteY58" fmla="*/ 1847483 h 5952632"/>
                <a:gd name="connsiteX59" fmla="*/ 2550585 w 5528499"/>
                <a:gd name="connsiteY59" fmla="*/ 1872217 h 5952632"/>
                <a:gd name="connsiteX60" fmla="*/ 2499712 w 5528499"/>
                <a:gd name="connsiteY60" fmla="*/ 2009752 h 5952632"/>
                <a:gd name="connsiteX61" fmla="*/ 3221020 w 5528499"/>
                <a:gd name="connsiteY61" fmla="*/ 2044417 h 5952632"/>
                <a:gd name="connsiteX62" fmla="*/ 2995043 w 5528499"/>
                <a:gd name="connsiteY62" fmla="*/ 1990920 h 5952632"/>
                <a:gd name="connsiteX63" fmla="*/ 2963189 w 5528499"/>
                <a:gd name="connsiteY63" fmla="*/ 1918968 h 5952632"/>
                <a:gd name="connsiteX64" fmla="*/ 2990640 w 5528499"/>
                <a:gd name="connsiteY64" fmla="*/ 1851512 h 5952632"/>
                <a:gd name="connsiteX65" fmla="*/ 2998791 w 5528499"/>
                <a:gd name="connsiteY65" fmla="*/ 1833711 h 5952632"/>
                <a:gd name="connsiteX66" fmla="*/ 3193944 w 5528499"/>
                <a:gd name="connsiteY66" fmla="*/ 1861068 h 5952632"/>
                <a:gd name="connsiteX67" fmla="*/ 3352746 w 5528499"/>
                <a:gd name="connsiteY67" fmla="*/ 1885052 h 5952632"/>
                <a:gd name="connsiteX68" fmla="*/ 3377199 w 5528499"/>
                <a:gd name="connsiteY68" fmla="*/ 1888987 h 5952632"/>
                <a:gd name="connsiteX69" fmla="*/ 3328574 w 5528499"/>
                <a:gd name="connsiteY69" fmla="*/ 1976305 h 5952632"/>
                <a:gd name="connsiteX70" fmla="*/ 3221020 w 5528499"/>
                <a:gd name="connsiteY70" fmla="*/ 2044417 h 5952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5528499" h="5952632">
                  <a:moveTo>
                    <a:pt x="5510955" y="5152721"/>
                  </a:moveTo>
                  <a:cubicBezTo>
                    <a:pt x="5462893" y="4990827"/>
                    <a:pt x="5393938" y="4838302"/>
                    <a:pt x="5319175" y="4687838"/>
                  </a:cubicBezTo>
                  <a:cubicBezTo>
                    <a:pt x="5258089" y="4564732"/>
                    <a:pt x="5188760" y="4446216"/>
                    <a:pt x="5122054" y="4326201"/>
                  </a:cubicBezTo>
                  <a:cubicBezTo>
                    <a:pt x="5108282" y="4303903"/>
                    <a:pt x="5094322" y="4281699"/>
                    <a:pt x="5080737" y="4259213"/>
                  </a:cubicBezTo>
                  <a:cubicBezTo>
                    <a:pt x="4910131" y="3976555"/>
                    <a:pt x="4731092" y="3699612"/>
                    <a:pt x="4521792" y="3443467"/>
                  </a:cubicBezTo>
                  <a:cubicBezTo>
                    <a:pt x="4484222" y="3397466"/>
                    <a:pt x="4448714" y="3345563"/>
                    <a:pt x="4394375" y="3320079"/>
                  </a:cubicBezTo>
                  <a:cubicBezTo>
                    <a:pt x="4320174" y="3285321"/>
                    <a:pt x="4247753" y="3245691"/>
                    <a:pt x="4168586" y="3222081"/>
                  </a:cubicBezTo>
                  <a:cubicBezTo>
                    <a:pt x="4131391" y="3211026"/>
                    <a:pt x="4094103" y="3200252"/>
                    <a:pt x="4054192" y="3188541"/>
                  </a:cubicBezTo>
                  <a:cubicBezTo>
                    <a:pt x="4062436" y="3179828"/>
                    <a:pt x="4068339" y="3173551"/>
                    <a:pt x="4074335" y="3167367"/>
                  </a:cubicBezTo>
                  <a:cubicBezTo>
                    <a:pt x="4192851" y="3046509"/>
                    <a:pt x="4293473" y="2912628"/>
                    <a:pt x="4366924" y="2759728"/>
                  </a:cubicBezTo>
                  <a:cubicBezTo>
                    <a:pt x="4432975" y="2622287"/>
                    <a:pt x="4476446" y="2478382"/>
                    <a:pt x="4485347" y="2325201"/>
                  </a:cubicBezTo>
                  <a:cubicBezTo>
                    <a:pt x="4486940" y="2319486"/>
                    <a:pt x="4487595" y="2314427"/>
                    <a:pt x="4487408" y="2309930"/>
                  </a:cubicBezTo>
                  <a:cubicBezTo>
                    <a:pt x="4495090" y="2249594"/>
                    <a:pt x="4493123" y="2188884"/>
                    <a:pt x="4488064" y="2128736"/>
                  </a:cubicBezTo>
                  <a:cubicBezTo>
                    <a:pt x="4473074" y="1950259"/>
                    <a:pt x="4436160" y="1775811"/>
                    <a:pt x="4381540" y="1605298"/>
                  </a:cubicBezTo>
                  <a:cubicBezTo>
                    <a:pt x="4261431" y="1230263"/>
                    <a:pt x="4073960" y="892703"/>
                    <a:pt x="3816036" y="594961"/>
                  </a:cubicBezTo>
                  <a:cubicBezTo>
                    <a:pt x="3661169" y="416204"/>
                    <a:pt x="3486065" y="261055"/>
                    <a:pt x="3278076" y="145818"/>
                  </a:cubicBezTo>
                  <a:cubicBezTo>
                    <a:pt x="3142790" y="70868"/>
                    <a:pt x="2999821" y="17653"/>
                    <a:pt x="2844673" y="4068"/>
                  </a:cubicBezTo>
                  <a:cubicBezTo>
                    <a:pt x="2622350" y="-15420"/>
                    <a:pt x="2415580" y="35734"/>
                    <a:pt x="2221551" y="144132"/>
                  </a:cubicBezTo>
                  <a:cubicBezTo>
                    <a:pt x="1992482" y="272111"/>
                    <a:pt x="1801826" y="444966"/>
                    <a:pt x="1637028" y="646771"/>
                  </a:cubicBezTo>
                  <a:cubicBezTo>
                    <a:pt x="1330854" y="1021900"/>
                    <a:pt x="1126238" y="1445747"/>
                    <a:pt x="1036672" y="1923090"/>
                  </a:cubicBezTo>
                  <a:cubicBezTo>
                    <a:pt x="1022994" y="1996167"/>
                    <a:pt x="1011470" y="2069619"/>
                    <a:pt x="1008940" y="2144195"/>
                  </a:cubicBezTo>
                  <a:cubicBezTo>
                    <a:pt x="1002850" y="2233574"/>
                    <a:pt x="1005661" y="2322859"/>
                    <a:pt x="1019902" y="2411207"/>
                  </a:cubicBezTo>
                  <a:cubicBezTo>
                    <a:pt x="1060938" y="2667164"/>
                    <a:pt x="1176268" y="2887707"/>
                    <a:pt x="1344533" y="3082204"/>
                  </a:cubicBezTo>
                  <a:cubicBezTo>
                    <a:pt x="1379104" y="3122116"/>
                    <a:pt x="1415923" y="3160059"/>
                    <a:pt x="1452181" y="3199315"/>
                  </a:cubicBezTo>
                  <a:cubicBezTo>
                    <a:pt x="1448433" y="3201189"/>
                    <a:pt x="1446185" y="3202969"/>
                    <a:pt x="1443749" y="3203531"/>
                  </a:cubicBezTo>
                  <a:cubicBezTo>
                    <a:pt x="1338911" y="3227515"/>
                    <a:pt x="1247846" y="3286914"/>
                    <a:pt x="1146475" y="3319986"/>
                  </a:cubicBezTo>
                  <a:cubicBezTo>
                    <a:pt x="1136731" y="3323171"/>
                    <a:pt x="1127925" y="3329729"/>
                    <a:pt x="1119305" y="3335725"/>
                  </a:cubicBezTo>
                  <a:cubicBezTo>
                    <a:pt x="1038452" y="3392220"/>
                    <a:pt x="977461" y="3468201"/>
                    <a:pt x="917407" y="3544557"/>
                  </a:cubicBezTo>
                  <a:cubicBezTo>
                    <a:pt x="766662" y="3736150"/>
                    <a:pt x="638215" y="3942733"/>
                    <a:pt x="515202" y="4152690"/>
                  </a:cubicBezTo>
                  <a:cubicBezTo>
                    <a:pt x="475946" y="4219770"/>
                    <a:pt x="437628" y="4287320"/>
                    <a:pt x="398841" y="4354682"/>
                  </a:cubicBezTo>
                  <a:cubicBezTo>
                    <a:pt x="394437" y="4364144"/>
                    <a:pt x="390409" y="4373795"/>
                    <a:pt x="385537" y="4383070"/>
                  </a:cubicBezTo>
                  <a:cubicBezTo>
                    <a:pt x="310961" y="4522853"/>
                    <a:pt x="238540" y="4663760"/>
                    <a:pt x="174550" y="4808790"/>
                  </a:cubicBezTo>
                  <a:cubicBezTo>
                    <a:pt x="109062" y="4957006"/>
                    <a:pt x="49289" y="5107001"/>
                    <a:pt x="11158" y="5265241"/>
                  </a:cubicBezTo>
                  <a:cubicBezTo>
                    <a:pt x="-19666" y="5393126"/>
                    <a:pt x="13593" y="5497963"/>
                    <a:pt x="108219" y="5586592"/>
                  </a:cubicBezTo>
                  <a:cubicBezTo>
                    <a:pt x="139698" y="5616010"/>
                    <a:pt x="172583" y="5643555"/>
                    <a:pt x="208466" y="5667165"/>
                  </a:cubicBezTo>
                  <a:cubicBezTo>
                    <a:pt x="413081" y="5801607"/>
                    <a:pt x="641775" y="5877964"/>
                    <a:pt x="875434" y="5941953"/>
                  </a:cubicBezTo>
                  <a:cubicBezTo>
                    <a:pt x="886489" y="5934458"/>
                    <a:pt x="882461" y="5923028"/>
                    <a:pt x="882461" y="5913003"/>
                  </a:cubicBezTo>
                  <a:cubicBezTo>
                    <a:pt x="882554" y="5316301"/>
                    <a:pt x="882554" y="4719505"/>
                    <a:pt x="882742" y="4122803"/>
                  </a:cubicBezTo>
                  <a:cubicBezTo>
                    <a:pt x="882742" y="4105377"/>
                    <a:pt x="884241" y="4087763"/>
                    <a:pt x="887426" y="4070618"/>
                  </a:cubicBezTo>
                  <a:cubicBezTo>
                    <a:pt x="896420" y="4021338"/>
                    <a:pt x="936332" y="3987236"/>
                    <a:pt x="986642" y="3984800"/>
                  </a:cubicBezTo>
                  <a:cubicBezTo>
                    <a:pt x="1004162" y="3983956"/>
                    <a:pt x="1021682" y="3984331"/>
                    <a:pt x="1039202" y="3984331"/>
                  </a:cubicBezTo>
                  <a:cubicBezTo>
                    <a:pt x="2172271" y="3984331"/>
                    <a:pt x="3305433" y="3984331"/>
                    <a:pt x="4438502" y="3984331"/>
                  </a:cubicBezTo>
                  <a:cubicBezTo>
                    <a:pt x="4456865" y="3984331"/>
                    <a:pt x="4475322" y="3983863"/>
                    <a:pt x="4493685" y="3984987"/>
                  </a:cubicBezTo>
                  <a:cubicBezTo>
                    <a:pt x="4541091" y="3987985"/>
                    <a:pt x="4579785" y="4021994"/>
                    <a:pt x="4589622" y="4068463"/>
                  </a:cubicBezTo>
                  <a:cubicBezTo>
                    <a:pt x="4593463" y="4086545"/>
                    <a:pt x="4594681" y="4104815"/>
                    <a:pt x="4594681" y="4123271"/>
                  </a:cubicBezTo>
                  <a:cubicBezTo>
                    <a:pt x="4594587" y="4719973"/>
                    <a:pt x="4594587" y="5316769"/>
                    <a:pt x="4594681" y="5913472"/>
                  </a:cubicBezTo>
                  <a:cubicBezTo>
                    <a:pt x="4594681" y="5926494"/>
                    <a:pt x="4592058" y="5939704"/>
                    <a:pt x="4596367" y="5952633"/>
                  </a:cubicBezTo>
                  <a:cubicBezTo>
                    <a:pt x="4740180" y="5907757"/>
                    <a:pt x="4879775" y="5851825"/>
                    <a:pt x="5015437" y="5786617"/>
                  </a:cubicBezTo>
                  <a:cubicBezTo>
                    <a:pt x="5153065" y="5720473"/>
                    <a:pt x="5284978" y="5645054"/>
                    <a:pt x="5396936" y="5538811"/>
                  </a:cubicBezTo>
                  <a:cubicBezTo>
                    <a:pt x="5509737" y="5431913"/>
                    <a:pt x="5557144" y="5308525"/>
                    <a:pt x="5510955" y="5152721"/>
                  </a:cubicBezTo>
                  <a:close/>
                  <a:moveTo>
                    <a:pt x="2499712" y="2009752"/>
                  </a:moveTo>
                  <a:cubicBezTo>
                    <a:pt x="2459613" y="2025023"/>
                    <a:pt x="2418391" y="2036640"/>
                    <a:pt x="2376043" y="2043948"/>
                  </a:cubicBezTo>
                  <a:cubicBezTo>
                    <a:pt x="2295190" y="2057907"/>
                    <a:pt x="2231388" y="2028958"/>
                    <a:pt x="2188573" y="1958972"/>
                  </a:cubicBezTo>
                  <a:cubicBezTo>
                    <a:pt x="2179016" y="1943327"/>
                    <a:pt x="2170397" y="1927025"/>
                    <a:pt x="2164307" y="1909599"/>
                  </a:cubicBezTo>
                  <a:cubicBezTo>
                    <a:pt x="2159904" y="1897044"/>
                    <a:pt x="2154564" y="1885052"/>
                    <a:pt x="2148661" y="1873341"/>
                  </a:cubicBezTo>
                  <a:cubicBezTo>
                    <a:pt x="2154283" y="1872592"/>
                    <a:pt x="2159904" y="1871842"/>
                    <a:pt x="2165525" y="1871186"/>
                  </a:cubicBezTo>
                  <a:cubicBezTo>
                    <a:pt x="2225205" y="1864066"/>
                    <a:pt x="2284884" y="1857039"/>
                    <a:pt x="2344564" y="1849919"/>
                  </a:cubicBezTo>
                  <a:cubicBezTo>
                    <a:pt x="2406305" y="1842611"/>
                    <a:pt x="2468139" y="1835304"/>
                    <a:pt x="2530067" y="1829495"/>
                  </a:cubicBezTo>
                  <a:cubicBezTo>
                    <a:pt x="2529411" y="1835491"/>
                    <a:pt x="2531379" y="1841393"/>
                    <a:pt x="2535688" y="1847483"/>
                  </a:cubicBezTo>
                  <a:cubicBezTo>
                    <a:pt x="2541216" y="1855353"/>
                    <a:pt x="2545994" y="1863691"/>
                    <a:pt x="2550585" y="1872217"/>
                  </a:cubicBezTo>
                  <a:cubicBezTo>
                    <a:pt x="2584688" y="1936581"/>
                    <a:pt x="2567355" y="1984081"/>
                    <a:pt x="2499712" y="2009752"/>
                  </a:cubicBezTo>
                  <a:close/>
                  <a:moveTo>
                    <a:pt x="3221020" y="2044417"/>
                  </a:moveTo>
                  <a:cubicBezTo>
                    <a:pt x="3140354" y="2051537"/>
                    <a:pt x="3065122" y="2029988"/>
                    <a:pt x="2995043" y="1990920"/>
                  </a:cubicBezTo>
                  <a:cubicBezTo>
                    <a:pt x="2967499" y="1975555"/>
                    <a:pt x="2959348" y="1949416"/>
                    <a:pt x="2963189" y="1918968"/>
                  </a:cubicBezTo>
                  <a:cubicBezTo>
                    <a:pt x="2966375" y="1894046"/>
                    <a:pt x="2977336" y="1872217"/>
                    <a:pt x="2990640" y="1851512"/>
                  </a:cubicBezTo>
                  <a:cubicBezTo>
                    <a:pt x="2994387" y="1845609"/>
                    <a:pt x="2997760" y="1839707"/>
                    <a:pt x="2998791" y="1833711"/>
                  </a:cubicBezTo>
                  <a:cubicBezTo>
                    <a:pt x="3063998" y="1841487"/>
                    <a:pt x="3129018" y="1851324"/>
                    <a:pt x="3193944" y="1861068"/>
                  </a:cubicBezTo>
                  <a:cubicBezTo>
                    <a:pt x="3246878" y="1869032"/>
                    <a:pt x="3299812" y="1876995"/>
                    <a:pt x="3352746" y="1885052"/>
                  </a:cubicBezTo>
                  <a:cubicBezTo>
                    <a:pt x="3360991" y="1886270"/>
                    <a:pt x="3369048" y="1887676"/>
                    <a:pt x="3377199" y="1888987"/>
                  </a:cubicBezTo>
                  <a:cubicBezTo>
                    <a:pt x="3360147" y="1917562"/>
                    <a:pt x="3348717" y="1949229"/>
                    <a:pt x="3328574" y="1976305"/>
                  </a:cubicBezTo>
                  <a:cubicBezTo>
                    <a:pt x="3301124" y="2013031"/>
                    <a:pt x="3266928" y="2040294"/>
                    <a:pt x="3221020" y="2044417"/>
                  </a:cubicBezTo>
                  <a:close/>
                </a:path>
              </a:pathLst>
            </a:custGeom>
            <a:solidFill>
              <a:schemeClr val="tx1"/>
            </a:solidFill>
            <a:ln w="9365" cap="flat">
              <a:noFill/>
              <a:prstDash val="solid"/>
              <a:miter/>
            </a:ln>
          </p:spPr>
          <p:txBody>
            <a:bodyPr rtlCol="0" anchor="ctr"/>
            <a:lstStyle/>
            <a:p>
              <a:pPr algn="ctr" rtl="1"/>
              <a:endParaRPr lang="en-US">
                <a:cs typeface="B Nazanin" panose="00000400000000000000" pitchFamily="2" charset="-78"/>
              </a:endParaRPr>
            </a:p>
          </p:txBody>
        </p:sp>
        <p:sp>
          <p:nvSpPr>
            <p:cNvPr id="63" name="Freeform: Shape 62">
              <a:extLst>
                <a:ext uri="{FF2B5EF4-FFF2-40B4-BE49-F238E27FC236}">
                  <a16:creationId xmlns:a16="http://schemas.microsoft.com/office/drawing/2014/main" id="{32D28A4B-6E65-43F0-8DA1-0D56B52D5123}"/>
                </a:ext>
              </a:extLst>
            </p:cNvPr>
            <p:cNvSpPr/>
            <p:nvPr/>
          </p:nvSpPr>
          <p:spPr>
            <a:xfrm>
              <a:off x="4137206" y="4476063"/>
              <a:ext cx="3744931" cy="2379944"/>
            </a:xfrm>
            <a:custGeom>
              <a:avLst/>
              <a:gdLst>
                <a:gd name="connsiteX0" fmla="*/ 3739250 w 3744931"/>
                <a:gd name="connsiteY0" fmla="*/ 2062740 h 2379944"/>
                <a:gd name="connsiteX1" fmla="*/ 3644062 w 3744931"/>
                <a:gd name="connsiteY1" fmla="*/ 2189407 h 2379944"/>
                <a:gd name="connsiteX2" fmla="*/ 3630478 w 3744931"/>
                <a:gd name="connsiteY2" fmla="*/ 2204959 h 2379944"/>
                <a:gd name="connsiteX3" fmla="*/ 3678259 w 3744931"/>
                <a:gd name="connsiteY3" fmla="*/ 2259861 h 2379944"/>
                <a:gd name="connsiteX4" fmla="*/ 3712174 w 3744931"/>
                <a:gd name="connsiteY4" fmla="*/ 2261828 h 2379944"/>
                <a:gd name="connsiteX5" fmla="*/ 3738781 w 3744931"/>
                <a:gd name="connsiteY5" fmla="*/ 2341464 h 2379944"/>
                <a:gd name="connsiteX6" fmla="*/ 3700744 w 3744931"/>
                <a:gd name="connsiteY6" fmla="*/ 2379689 h 2379944"/>
                <a:gd name="connsiteX7" fmla="*/ 3682381 w 3744931"/>
                <a:gd name="connsiteY7" fmla="*/ 2379782 h 2379944"/>
                <a:gd name="connsiteX8" fmla="*/ 58790 w 3744931"/>
                <a:gd name="connsiteY8" fmla="*/ 2379782 h 2379944"/>
                <a:gd name="connsiteX9" fmla="*/ 7074 w 3744931"/>
                <a:gd name="connsiteY9" fmla="*/ 2359171 h 2379944"/>
                <a:gd name="connsiteX10" fmla="*/ 11290 w 3744931"/>
                <a:gd name="connsiteY10" fmla="*/ 2272603 h 2379944"/>
                <a:gd name="connsiteX11" fmla="*/ 36305 w 3744931"/>
                <a:gd name="connsiteY11" fmla="*/ 2260142 h 2379944"/>
                <a:gd name="connsiteX12" fmla="*/ 65161 w 3744931"/>
                <a:gd name="connsiteY12" fmla="*/ 2259580 h 2379944"/>
                <a:gd name="connsiteX13" fmla="*/ 110694 w 3744931"/>
                <a:gd name="connsiteY13" fmla="*/ 2212829 h 2379944"/>
                <a:gd name="connsiteX14" fmla="*/ 89332 w 3744931"/>
                <a:gd name="connsiteY14" fmla="*/ 2187346 h 2379944"/>
                <a:gd name="connsiteX15" fmla="*/ 3233 w 3744931"/>
                <a:gd name="connsiteY15" fmla="*/ 2088879 h 2379944"/>
                <a:gd name="connsiteX16" fmla="*/ 5481 w 3744931"/>
                <a:gd name="connsiteY16" fmla="*/ 1924362 h 2379944"/>
                <a:gd name="connsiteX17" fmla="*/ 5575 w 3744931"/>
                <a:gd name="connsiteY17" fmla="*/ 144655 h 2379944"/>
                <a:gd name="connsiteX18" fmla="*/ 47173 w 3744931"/>
                <a:gd name="connsiteY18" fmla="*/ 32510 h 2379944"/>
                <a:gd name="connsiteX19" fmla="*/ 120250 w 3744931"/>
                <a:gd name="connsiteY19" fmla="*/ 656 h 2379944"/>
                <a:gd name="connsiteX20" fmla="*/ 149200 w 3744931"/>
                <a:gd name="connsiteY20" fmla="*/ 281 h 2379944"/>
                <a:gd name="connsiteX21" fmla="*/ 3601059 w 3744931"/>
                <a:gd name="connsiteY21" fmla="*/ 0 h 2379944"/>
                <a:gd name="connsiteX22" fmla="*/ 3701212 w 3744931"/>
                <a:gd name="connsiteY22" fmla="*/ 30542 h 2379944"/>
                <a:gd name="connsiteX23" fmla="*/ 3744496 w 3744931"/>
                <a:gd name="connsiteY23" fmla="*/ 128822 h 2379944"/>
                <a:gd name="connsiteX24" fmla="*/ 3744871 w 3744931"/>
                <a:gd name="connsiteY24" fmla="*/ 155148 h 2379944"/>
                <a:gd name="connsiteX25" fmla="*/ 3744778 w 3744931"/>
                <a:gd name="connsiteY25" fmla="*/ 1921645 h 2379944"/>
                <a:gd name="connsiteX26" fmla="*/ 3739250 w 3744931"/>
                <a:gd name="connsiteY26" fmla="*/ 2062740 h 237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744931" h="2379944">
                  <a:moveTo>
                    <a:pt x="3739250" y="2062740"/>
                  </a:moveTo>
                  <a:cubicBezTo>
                    <a:pt x="3738126" y="2138721"/>
                    <a:pt x="3717046" y="2167859"/>
                    <a:pt x="3644062" y="2189407"/>
                  </a:cubicBezTo>
                  <a:cubicBezTo>
                    <a:pt x="3634975" y="2192124"/>
                    <a:pt x="3631602" y="2195590"/>
                    <a:pt x="3630478" y="2204959"/>
                  </a:cubicBezTo>
                  <a:cubicBezTo>
                    <a:pt x="3624294" y="2256676"/>
                    <a:pt x="3626636" y="2259674"/>
                    <a:pt x="3678259" y="2259861"/>
                  </a:cubicBezTo>
                  <a:cubicBezTo>
                    <a:pt x="3689595" y="2259954"/>
                    <a:pt x="3701400" y="2259205"/>
                    <a:pt x="3712174" y="2261828"/>
                  </a:cubicBezTo>
                  <a:cubicBezTo>
                    <a:pt x="3736439" y="2267731"/>
                    <a:pt x="3743841" y="2291903"/>
                    <a:pt x="3738781" y="2341464"/>
                  </a:cubicBezTo>
                  <a:cubicBezTo>
                    <a:pt x="3736439" y="2364792"/>
                    <a:pt x="3725384" y="2378939"/>
                    <a:pt x="3700744" y="2379689"/>
                  </a:cubicBezTo>
                  <a:cubicBezTo>
                    <a:pt x="3694654" y="2379876"/>
                    <a:pt x="3688471" y="2379782"/>
                    <a:pt x="3682381" y="2379782"/>
                  </a:cubicBezTo>
                  <a:cubicBezTo>
                    <a:pt x="2483917" y="2379782"/>
                    <a:pt x="1257254" y="2379782"/>
                    <a:pt x="58790" y="2379782"/>
                  </a:cubicBezTo>
                  <a:cubicBezTo>
                    <a:pt x="38553" y="2379782"/>
                    <a:pt x="14569" y="2383155"/>
                    <a:pt x="7074" y="2359171"/>
                  </a:cubicBezTo>
                  <a:cubicBezTo>
                    <a:pt x="-1826" y="2330877"/>
                    <a:pt x="-4262" y="2300522"/>
                    <a:pt x="11290" y="2272603"/>
                  </a:cubicBezTo>
                  <a:cubicBezTo>
                    <a:pt x="16255" y="2263796"/>
                    <a:pt x="26374" y="2260798"/>
                    <a:pt x="36305" y="2260142"/>
                  </a:cubicBezTo>
                  <a:cubicBezTo>
                    <a:pt x="45861" y="2259486"/>
                    <a:pt x="55605" y="2259767"/>
                    <a:pt x="65161" y="2259580"/>
                  </a:cubicBezTo>
                  <a:cubicBezTo>
                    <a:pt x="115472" y="2258456"/>
                    <a:pt x="109382" y="2268667"/>
                    <a:pt x="110694" y="2212829"/>
                  </a:cubicBezTo>
                  <a:cubicBezTo>
                    <a:pt x="111068" y="2196528"/>
                    <a:pt x="105260" y="2190812"/>
                    <a:pt x="89332" y="2187346"/>
                  </a:cubicBezTo>
                  <a:cubicBezTo>
                    <a:pt x="37054" y="2176104"/>
                    <a:pt x="7261" y="2142095"/>
                    <a:pt x="3233" y="2088879"/>
                  </a:cubicBezTo>
                  <a:cubicBezTo>
                    <a:pt x="984" y="2059274"/>
                    <a:pt x="5481" y="1940195"/>
                    <a:pt x="5481" y="1924362"/>
                  </a:cubicBezTo>
                  <a:cubicBezTo>
                    <a:pt x="5481" y="1331127"/>
                    <a:pt x="5388" y="737891"/>
                    <a:pt x="5575" y="144655"/>
                  </a:cubicBezTo>
                  <a:cubicBezTo>
                    <a:pt x="5575" y="102308"/>
                    <a:pt x="13726" y="62959"/>
                    <a:pt x="47173" y="32510"/>
                  </a:cubicBezTo>
                  <a:cubicBezTo>
                    <a:pt x="68159" y="13397"/>
                    <a:pt x="92049" y="2529"/>
                    <a:pt x="120250" y="656"/>
                  </a:cubicBezTo>
                  <a:cubicBezTo>
                    <a:pt x="129900" y="0"/>
                    <a:pt x="139550" y="281"/>
                    <a:pt x="149200" y="281"/>
                  </a:cubicBezTo>
                  <a:cubicBezTo>
                    <a:pt x="1299788" y="281"/>
                    <a:pt x="2450471" y="281"/>
                    <a:pt x="3601059" y="0"/>
                  </a:cubicBezTo>
                  <a:cubicBezTo>
                    <a:pt x="3638066" y="0"/>
                    <a:pt x="3672356" y="4497"/>
                    <a:pt x="3701212" y="30542"/>
                  </a:cubicBezTo>
                  <a:cubicBezTo>
                    <a:pt x="3730631" y="57056"/>
                    <a:pt x="3741780" y="90971"/>
                    <a:pt x="3744496" y="128822"/>
                  </a:cubicBezTo>
                  <a:cubicBezTo>
                    <a:pt x="3745152" y="137535"/>
                    <a:pt x="3744871" y="146341"/>
                    <a:pt x="3744871" y="155148"/>
                  </a:cubicBezTo>
                  <a:cubicBezTo>
                    <a:pt x="3744871" y="743980"/>
                    <a:pt x="3744965" y="1332813"/>
                    <a:pt x="3744778" y="1921645"/>
                  </a:cubicBezTo>
                  <a:cubicBezTo>
                    <a:pt x="3744590" y="1942538"/>
                    <a:pt x="3739625" y="2035758"/>
                    <a:pt x="3739250" y="2062740"/>
                  </a:cubicBezTo>
                  <a:close/>
                </a:path>
              </a:pathLst>
            </a:custGeom>
            <a:solidFill>
              <a:schemeClr val="tx1">
                <a:lumMod val="65000"/>
                <a:lumOff val="35000"/>
              </a:schemeClr>
            </a:solidFill>
            <a:ln w="9365" cap="flat">
              <a:noFill/>
              <a:prstDash val="solid"/>
              <a:miter/>
            </a:ln>
          </p:spPr>
          <p:txBody>
            <a:bodyPr rtlCol="0" anchor="ctr"/>
            <a:lstStyle/>
            <a:p>
              <a:pPr algn="ctr" rtl="1"/>
              <a:endParaRPr lang="en-US">
                <a:cs typeface="B Nazanin" panose="00000400000000000000" pitchFamily="2" charset="-78"/>
              </a:endParaRPr>
            </a:p>
          </p:txBody>
        </p:sp>
        <p:sp>
          <p:nvSpPr>
            <p:cNvPr id="64" name="Freeform: Shape 63">
              <a:extLst>
                <a:ext uri="{FF2B5EF4-FFF2-40B4-BE49-F238E27FC236}">
                  <a16:creationId xmlns:a16="http://schemas.microsoft.com/office/drawing/2014/main" id="{BB9B1558-6B7C-4E84-8E5E-FE2920D68B7C}"/>
                </a:ext>
              </a:extLst>
            </p:cNvPr>
            <p:cNvSpPr/>
            <p:nvPr/>
          </p:nvSpPr>
          <p:spPr>
            <a:xfrm>
              <a:off x="4282565" y="505316"/>
              <a:ext cx="3483726" cy="2325200"/>
            </a:xfrm>
            <a:custGeom>
              <a:avLst/>
              <a:gdLst>
                <a:gd name="connsiteX0" fmla="*/ 3476594 w 3483726"/>
                <a:gd name="connsiteY0" fmla="*/ 2325201 h 2325200"/>
                <a:gd name="connsiteX1" fmla="*/ 3473596 w 3483726"/>
                <a:gd name="connsiteY1" fmla="*/ 2312928 h 2325200"/>
                <a:gd name="connsiteX2" fmla="*/ 3213423 w 3483726"/>
                <a:gd name="connsiteY2" fmla="*/ 2173613 h 2325200"/>
                <a:gd name="connsiteX3" fmla="*/ 2780863 w 3483726"/>
                <a:gd name="connsiteY3" fmla="*/ 1990827 h 2325200"/>
                <a:gd name="connsiteX4" fmla="*/ 2343806 w 3483726"/>
                <a:gd name="connsiteY4" fmla="*/ 1884959 h 2325200"/>
                <a:gd name="connsiteX5" fmla="*/ 2185004 w 3483726"/>
                <a:gd name="connsiteY5" fmla="*/ 1860974 h 2325200"/>
                <a:gd name="connsiteX6" fmla="*/ 1786078 w 3483726"/>
                <a:gd name="connsiteY6" fmla="*/ 1817878 h 2325200"/>
                <a:gd name="connsiteX7" fmla="*/ 1335624 w 3483726"/>
                <a:gd name="connsiteY7" fmla="*/ 1849825 h 2325200"/>
                <a:gd name="connsiteX8" fmla="*/ 1156585 w 3483726"/>
                <a:gd name="connsiteY8" fmla="*/ 1871093 h 2325200"/>
                <a:gd name="connsiteX9" fmla="*/ 356391 w 3483726"/>
                <a:gd name="connsiteY9" fmla="*/ 2073273 h 2325200"/>
                <a:gd name="connsiteX10" fmla="*/ 32604 w 3483726"/>
                <a:gd name="connsiteY10" fmla="*/ 2203968 h 2325200"/>
                <a:gd name="connsiteX11" fmla="*/ 4591 w 3483726"/>
                <a:gd name="connsiteY11" fmla="*/ 2185511 h 2325200"/>
                <a:gd name="connsiteX12" fmla="*/ 0 w 3483726"/>
                <a:gd name="connsiteY12" fmla="*/ 2144101 h 2325200"/>
                <a:gd name="connsiteX13" fmla="*/ 27732 w 3483726"/>
                <a:gd name="connsiteY13" fmla="*/ 1922996 h 2325200"/>
                <a:gd name="connsiteX14" fmla="*/ 628088 w 3483726"/>
                <a:gd name="connsiteY14" fmla="*/ 646771 h 2325200"/>
                <a:gd name="connsiteX15" fmla="*/ 1212610 w 3483726"/>
                <a:gd name="connsiteY15" fmla="*/ 144132 h 2325200"/>
                <a:gd name="connsiteX16" fmla="*/ 1835733 w 3483726"/>
                <a:gd name="connsiteY16" fmla="*/ 4068 h 2325200"/>
                <a:gd name="connsiteX17" fmla="*/ 2269136 w 3483726"/>
                <a:gd name="connsiteY17" fmla="*/ 145818 h 2325200"/>
                <a:gd name="connsiteX18" fmla="*/ 2807095 w 3483726"/>
                <a:gd name="connsiteY18" fmla="*/ 594961 h 2325200"/>
                <a:gd name="connsiteX19" fmla="*/ 3372600 w 3483726"/>
                <a:gd name="connsiteY19" fmla="*/ 1605298 h 2325200"/>
                <a:gd name="connsiteX20" fmla="*/ 3479123 w 3483726"/>
                <a:gd name="connsiteY20" fmla="*/ 2128736 h 2325200"/>
                <a:gd name="connsiteX21" fmla="*/ 3476594 w 3483726"/>
                <a:gd name="connsiteY21" fmla="*/ 2325201 h 232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483726" h="2325200">
                  <a:moveTo>
                    <a:pt x="3476594" y="2325201"/>
                  </a:moveTo>
                  <a:cubicBezTo>
                    <a:pt x="3475657" y="2320985"/>
                    <a:pt x="3475938" y="2313959"/>
                    <a:pt x="3473596" y="2312928"/>
                  </a:cubicBezTo>
                  <a:cubicBezTo>
                    <a:pt x="3383093" y="2273485"/>
                    <a:pt x="3301865" y="2216897"/>
                    <a:pt x="3213423" y="2173613"/>
                  </a:cubicBezTo>
                  <a:cubicBezTo>
                    <a:pt x="3072609" y="2104565"/>
                    <a:pt x="2929734" y="2040950"/>
                    <a:pt x="2780863" y="1990827"/>
                  </a:cubicBezTo>
                  <a:cubicBezTo>
                    <a:pt x="2636208" y="1942109"/>
                    <a:pt x="2495206" y="1907725"/>
                    <a:pt x="2343806" y="1884959"/>
                  </a:cubicBezTo>
                  <a:cubicBezTo>
                    <a:pt x="2290872" y="1876995"/>
                    <a:pt x="2237938" y="1869031"/>
                    <a:pt x="2185004" y="1860974"/>
                  </a:cubicBezTo>
                  <a:cubicBezTo>
                    <a:pt x="2052622" y="1841019"/>
                    <a:pt x="1919865" y="1821063"/>
                    <a:pt x="1786078" y="1817878"/>
                  </a:cubicBezTo>
                  <a:cubicBezTo>
                    <a:pt x="1635427" y="1814317"/>
                    <a:pt x="1485244" y="1832118"/>
                    <a:pt x="1335624" y="1849825"/>
                  </a:cubicBezTo>
                  <a:cubicBezTo>
                    <a:pt x="1275944" y="1856946"/>
                    <a:pt x="1216264" y="1863972"/>
                    <a:pt x="1156585" y="1871093"/>
                  </a:cubicBezTo>
                  <a:cubicBezTo>
                    <a:pt x="881796" y="1903696"/>
                    <a:pt x="616471" y="1980146"/>
                    <a:pt x="356391" y="2073273"/>
                  </a:cubicBezTo>
                  <a:cubicBezTo>
                    <a:pt x="246776" y="2112528"/>
                    <a:pt x="139127" y="2156843"/>
                    <a:pt x="32604" y="2203968"/>
                  </a:cubicBezTo>
                  <a:cubicBezTo>
                    <a:pt x="6465" y="2215492"/>
                    <a:pt x="5247" y="2214087"/>
                    <a:pt x="4591" y="2185511"/>
                  </a:cubicBezTo>
                  <a:cubicBezTo>
                    <a:pt x="4310" y="2171552"/>
                    <a:pt x="6090" y="2157405"/>
                    <a:pt x="0" y="2144101"/>
                  </a:cubicBezTo>
                  <a:cubicBezTo>
                    <a:pt x="2530" y="2069525"/>
                    <a:pt x="14053" y="1996073"/>
                    <a:pt x="27732" y="1922996"/>
                  </a:cubicBezTo>
                  <a:cubicBezTo>
                    <a:pt x="117298" y="1445653"/>
                    <a:pt x="321914" y="1021806"/>
                    <a:pt x="628088" y="646771"/>
                  </a:cubicBezTo>
                  <a:cubicBezTo>
                    <a:pt x="792792" y="444966"/>
                    <a:pt x="983542" y="272111"/>
                    <a:pt x="1212610" y="144132"/>
                  </a:cubicBezTo>
                  <a:cubicBezTo>
                    <a:pt x="1406639" y="35734"/>
                    <a:pt x="1613504" y="-15419"/>
                    <a:pt x="1835733" y="4068"/>
                  </a:cubicBezTo>
                  <a:cubicBezTo>
                    <a:pt x="1990881" y="17653"/>
                    <a:pt x="2133850" y="70868"/>
                    <a:pt x="2269136" y="145818"/>
                  </a:cubicBezTo>
                  <a:cubicBezTo>
                    <a:pt x="2477125" y="261055"/>
                    <a:pt x="2652228" y="416204"/>
                    <a:pt x="2807095" y="594961"/>
                  </a:cubicBezTo>
                  <a:cubicBezTo>
                    <a:pt x="3065020" y="892703"/>
                    <a:pt x="3252491" y="1230357"/>
                    <a:pt x="3372600" y="1605298"/>
                  </a:cubicBezTo>
                  <a:cubicBezTo>
                    <a:pt x="3427220" y="1775811"/>
                    <a:pt x="3464133" y="1950260"/>
                    <a:pt x="3479123" y="2128736"/>
                  </a:cubicBezTo>
                  <a:cubicBezTo>
                    <a:pt x="3484651" y="2193943"/>
                    <a:pt x="3486712" y="2259900"/>
                    <a:pt x="3476594" y="2325201"/>
                  </a:cubicBezTo>
                  <a:close/>
                </a:path>
              </a:pathLst>
            </a:custGeom>
            <a:solidFill>
              <a:schemeClr val="tx1">
                <a:lumMod val="75000"/>
                <a:lumOff val="25000"/>
              </a:schemeClr>
            </a:solidFill>
            <a:ln w="9365" cap="flat">
              <a:noFill/>
              <a:prstDash val="solid"/>
              <a:miter/>
            </a:ln>
          </p:spPr>
          <p:txBody>
            <a:bodyPr rtlCol="0" anchor="ctr"/>
            <a:lstStyle/>
            <a:p>
              <a:pPr algn="ctr" rtl="1"/>
              <a:endParaRPr lang="en-US">
                <a:cs typeface="B Nazanin" panose="00000400000000000000" pitchFamily="2" charset="-78"/>
              </a:endParaRPr>
            </a:p>
          </p:txBody>
        </p:sp>
        <p:sp>
          <p:nvSpPr>
            <p:cNvPr id="65" name="Freeform: Shape 64">
              <a:extLst>
                <a:ext uri="{FF2B5EF4-FFF2-40B4-BE49-F238E27FC236}">
                  <a16:creationId xmlns:a16="http://schemas.microsoft.com/office/drawing/2014/main" id="{7D7C3F3D-14E2-4708-BBC2-39096947ED66}"/>
                </a:ext>
              </a:extLst>
            </p:cNvPr>
            <p:cNvSpPr/>
            <p:nvPr/>
          </p:nvSpPr>
          <p:spPr>
            <a:xfrm>
              <a:off x="4251959" y="6666774"/>
              <a:ext cx="3513514" cy="68610"/>
            </a:xfrm>
            <a:custGeom>
              <a:avLst/>
              <a:gdLst>
                <a:gd name="connsiteX0" fmla="*/ 1759346 w 3513514"/>
                <a:gd name="connsiteY0" fmla="*/ 68587 h 68610"/>
                <a:gd name="connsiteX1" fmla="*/ 65926 w 3513514"/>
                <a:gd name="connsiteY1" fmla="*/ 68587 h 68610"/>
                <a:gd name="connsiteX2" fmla="*/ 34353 w 3513514"/>
                <a:gd name="connsiteY2" fmla="*/ 68494 h 68610"/>
                <a:gd name="connsiteX3" fmla="*/ 63 w 3513514"/>
                <a:gd name="connsiteY3" fmla="*/ 32892 h 68610"/>
                <a:gd name="connsiteX4" fmla="*/ 34821 w 3513514"/>
                <a:gd name="connsiteY4" fmla="*/ 8 h 68610"/>
                <a:gd name="connsiteX5" fmla="*/ 263889 w 3513514"/>
                <a:gd name="connsiteY5" fmla="*/ 289 h 68610"/>
                <a:gd name="connsiteX6" fmla="*/ 3449018 w 3513514"/>
                <a:gd name="connsiteY6" fmla="*/ 289 h 68610"/>
                <a:gd name="connsiteX7" fmla="*/ 3472721 w 3513514"/>
                <a:gd name="connsiteY7" fmla="*/ 289 h 68610"/>
                <a:gd name="connsiteX8" fmla="*/ 3508885 w 3513514"/>
                <a:gd name="connsiteY8" fmla="*/ 55565 h 68610"/>
                <a:gd name="connsiteX9" fmla="*/ 3490710 w 3513514"/>
                <a:gd name="connsiteY9" fmla="*/ 67932 h 68610"/>
                <a:gd name="connsiteX10" fmla="*/ 3459137 w 3513514"/>
                <a:gd name="connsiteY10" fmla="*/ 68494 h 68610"/>
                <a:gd name="connsiteX11" fmla="*/ 1759346 w 3513514"/>
                <a:gd name="connsiteY11" fmla="*/ 68587 h 6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13514" h="68610">
                  <a:moveTo>
                    <a:pt x="1759346" y="68587"/>
                  </a:moveTo>
                  <a:cubicBezTo>
                    <a:pt x="1201150" y="68587"/>
                    <a:pt x="624216" y="68587"/>
                    <a:pt x="65926" y="68587"/>
                  </a:cubicBezTo>
                  <a:cubicBezTo>
                    <a:pt x="55432" y="68587"/>
                    <a:pt x="44846" y="68681"/>
                    <a:pt x="34353" y="68494"/>
                  </a:cubicBezTo>
                  <a:cubicBezTo>
                    <a:pt x="3810" y="67932"/>
                    <a:pt x="1374" y="63997"/>
                    <a:pt x="63" y="32892"/>
                  </a:cubicBezTo>
                  <a:cubicBezTo>
                    <a:pt x="-968" y="6847"/>
                    <a:pt x="10743" y="-273"/>
                    <a:pt x="34821" y="8"/>
                  </a:cubicBezTo>
                  <a:cubicBezTo>
                    <a:pt x="104900" y="945"/>
                    <a:pt x="193810" y="289"/>
                    <a:pt x="263889" y="289"/>
                  </a:cubicBezTo>
                  <a:cubicBezTo>
                    <a:pt x="1322476" y="289"/>
                    <a:pt x="2390432" y="289"/>
                    <a:pt x="3449018" y="289"/>
                  </a:cubicBezTo>
                  <a:cubicBezTo>
                    <a:pt x="3456888" y="289"/>
                    <a:pt x="3464758" y="289"/>
                    <a:pt x="3472721" y="289"/>
                  </a:cubicBezTo>
                  <a:cubicBezTo>
                    <a:pt x="3507292" y="570"/>
                    <a:pt x="3521721" y="22868"/>
                    <a:pt x="3508885" y="55565"/>
                  </a:cubicBezTo>
                  <a:cubicBezTo>
                    <a:pt x="3505512" y="64184"/>
                    <a:pt x="3499048" y="67557"/>
                    <a:pt x="3490710" y="67932"/>
                  </a:cubicBezTo>
                  <a:cubicBezTo>
                    <a:pt x="3480217" y="68494"/>
                    <a:pt x="3469723" y="68494"/>
                    <a:pt x="3459137" y="68494"/>
                  </a:cubicBezTo>
                  <a:cubicBezTo>
                    <a:pt x="2895694" y="68587"/>
                    <a:pt x="2322882" y="68587"/>
                    <a:pt x="1759346" y="68587"/>
                  </a:cubicBezTo>
                  <a:close/>
                </a:path>
              </a:pathLst>
            </a:custGeom>
            <a:solidFill>
              <a:schemeClr val="tx1">
                <a:lumMod val="85000"/>
                <a:lumOff val="15000"/>
              </a:schemeClr>
            </a:solidFill>
            <a:ln w="9365" cap="flat">
              <a:noFill/>
              <a:prstDash val="solid"/>
              <a:miter/>
            </a:ln>
          </p:spPr>
          <p:txBody>
            <a:bodyPr rtlCol="0" anchor="ctr"/>
            <a:lstStyle/>
            <a:p>
              <a:pPr algn="ctr" rtl="1"/>
              <a:endParaRPr lang="en-US">
                <a:cs typeface="B Nazanin" panose="00000400000000000000" pitchFamily="2" charset="-78"/>
              </a:endParaRPr>
            </a:p>
          </p:txBody>
        </p:sp>
        <p:sp>
          <p:nvSpPr>
            <p:cNvPr id="66" name="Freeform: Shape 65">
              <a:extLst>
                <a:ext uri="{FF2B5EF4-FFF2-40B4-BE49-F238E27FC236}">
                  <a16:creationId xmlns:a16="http://schemas.microsoft.com/office/drawing/2014/main" id="{A3992E7E-F21E-4254-A8C9-E81EC2E8CEA3}"/>
                </a:ext>
              </a:extLst>
            </p:cNvPr>
            <p:cNvSpPr/>
            <p:nvPr/>
          </p:nvSpPr>
          <p:spPr>
            <a:xfrm>
              <a:off x="5170753" y="2586365"/>
              <a:ext cx="1736026" cy="961502"/>
            </a:xfrm>
            <a:custGeom>
              <a:avLst/>
              <a:gdLst>
                <a:gd name="connsiteX0" fmla="*/ 1736027 w 1736026"/>
                <a:gd name="connsiteY0" fmla="*/ 0 h 961502"/>
                <a:gd name="connsiteX1" fmla="*/ 1402496 w 1736026"/>
                <a:gd name="connsiteY1" fmla="*/ 744449 h 961502"/>
                <a:gd name="connsiteX2" fmla="*/ 959349 w 1736026"/>
                <a:gd name="connsiteY2" fmla="*/ 955623 h 961502"/>
                <a:gd name="connsiteX3" fmla="*/ 401434 w 1736026"/>
                <a:gd name="connsiteY3" fmla="*/ 801693 h 961502"/>
                <a:gd name="connsiteX4" fmla="*/ 21339 w 1736026"/>
                <a:gd name="connsiteY4" fmla="*/ 175853 h 961502"/>
                <a:gd name="connsiteX5" fmla="*/ 822 w 1736026"/>
                <a:gd name="connsiteY5" fmla="*/ 27638 h 961502"/>
                <a:gd name="connsiteX6" fmla="*/ 4288 w 1736026"/>
                <a:gd name="connsiteY6" fmla="*/ 6183 h 961502"/>
                <a:gd name="connsiteX7" fmla="*/ 89919 w 1736026"/>
                <a:gd name="connsiteY7" fmla="*/ 65395 h 961502"/>
                <a:gd name="connsiteX8" fmla="*/ 459333 w 1736026"/>
                <a:gd name="connsiteY8" fmla="*/ 121233 h 961502"/>
                <a:gd name="connsiteX9" fmla="*/ 712854 w 1736026"/>
                <a:gd name="connsiteY9" fmla="*/ 43378 h 961502"/>
                <a:gd name="connsiteX10" fmla="*/ 1069058 w 1736026"/>
                <a:gd name="connsiteY10" fmla="*/ 54995 h 961502"/>
                <a:gd name="connsiteX11" fmla="*/ 1392565 w 1736026"/>
                <a:gd name="connsiteY11" fmla="*/ 133600 h 961502"/>
                <a:gd name="connsiteX12" fmla="*/ 1621820 w 1736026"/>
                <a:gd name="connsiteY12" fmla="*/ 78979 h 961502"/>
                <a:gd name="connsiteX13" fmla="*/ 1736027 w 1736026"/>
                <a:gd name="connsiteY13" fmla="*/ 0 h 961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36026" h="961502">
                  <a:moveTo>
                    <a:pt x="1736027" y="0"/>
                  </a:moveTo>
                  <a:cubicBezTo>
                    <a:pt x="1714759" y="293245"/>
                    <a:pt x="1615262" y="544799"/>
                    <a:pt x="1402496" y="744449"/>
                  </a:cubicBezTo>
                  <a:cubicBezTo>
                    <a:pt x="1277702" y="861466"/>
                    <a:pt x="1130049" y="935199"/>
                    <a:pt x="959349" y="955623"/>
                  </a:cubicBezTo>
                  <a:cubicBezTo>
                    <a:pt x="753140" y="980357"/>
                    <a:pt x="566326" y="926673"/>
                    <a:pt x="401434" y="801693"/>
                  </a:cubicBezTo>
                  <a:cubicBezTo>
                    <a:pt x="192696" y="643547"/>
                    <a:pt x="75023" y="428812"/>
                    <a:pt x="21339" y="175853"/>
                  </a:cubicBezTo>
                  <a:cubicBezTo>
                    <a:pt x="10940" y="126948"/>
                    <a:pt x="5225" y="77387"/>
                    <a:pt x="822" y="27638"/>
                  </a:cubicBezTo>
                  <a:cubicBezTo>
                    <a:pt x="259" y="20986"/>
                    <a:pt x="-1895" y="13959"/>
                    <a:pt x="4288" y="6183"/>
                  </a:cubicBezTo>
                  <a:cubicBezTo>
                    <a:pt x="32957" y="25858"/>
                    <a:pt x="63124" y="43472"/>
                    <a:pt x="89919" y="65395"/>
                  </a:cubicBezTo>
                  <a:cubicBezTo>
                    <a:pt x="202346" y="157584"/>
                    <a:pt x="327045" y="162550"/>
                    <a:pt x="459333" y="121233"/>
                  </a:cubicBezTo>
                  <a:cubicBezTo>
                    <a:pt x="543747" y="94907"/>
                    <a:pt x="628628" y="70173"/>
                    <a:pt x="712854" y="43378"/>
                  </a:cubicBezTo>
                  <a:cubicBezTo>
                    <a:pt x="833151" y="5153"/>
                    <a:pt x="950729" y="18363"/>
                    <a:pt x="1069058" y="54995"/>
                  </a:cubicBezTo>
                  <a:cubicBezTo>
                    <a:pt x="1175114" y="87786"/>
                    <a:pt x="1281169" y="121795"/>
                    <a:pt x="1392565" y="133600"/>
                  </a:cubicBezTo>
                  <a:cubicBezTo>
                    <a:pt x="1475573" y="142407"/>
                    <a:pt x="1552959" y="129946"/>
                    <a:pt x="1621820" y="78979"/>
                  </a:cubicBezTo>
                  <a:cubicBezTo>
                    <a:pt x="1657610" y="52653"/>
                    <a:pt x="1694897" y="28388"/>
                    <a:pt x="1736027" y="0"/>
                  </a:cubicBezTo>
                  <a:close/>
                </a:path>
              </a:pathLst>
            </a:custGeom>
            <a:solidFill>
              <a:schemeClr val="bg1">
                <a:lumMod val="50000"/>
              </a:schemeClr>
            </a:solidFill>
            <a:ln w="9365" cap="flat">
              <a:noFill/>
              <a:prstDash val="solid"/>
              <a:miter/>
            </a:ln>
          </p:spPr>
          <p:txBody>
            <a:bodyPr rtlCol="0" anchor="ctr"/>
            <a:lstStyle/>
            <a:p>
              <a:pPr algn="ctr" rtl="1"/>
              <a:endParaRPr lang="en-US">
                <a:cs typeface="B Nazanin" panose="00000400000000000000" pitchFamily="2" charset="-78"/>
              </a:endParaRPr>
            </a:p>
          </p:txBody>
        </p:sp>
        <p:sp>
          <p:nvSpPr>
            <p:cNvPr id="67" name="Freeform: Shape 66">
              <a:extLst>
                <a:ext uri="{FF2B5EF4-FFF2-40B4-BE49-F238E27FC236}">
                  <a16:creationId xmlns:a16="http://schemas.microsoft.com/office/drawing/2014/main" id="{523E20DD-4CF7-414A-9DCB-41524DC419A0}"/>
                </a:ext>
              </a:extLst>
            </p:cNvPr>
            <p:cNvSpPr/>
            <p:nvPr/>
          </p:nvSpPr>
          <p:spPr>
            <a:xfrm>
              <a:off x="5411699" y="2328614"/>
              <a:ext cx="443360" cy="236234"/>
            </a:xfrm>
            <a:custGeom>
              <a:avLst/>
              <a:gdLst>
                <a:gd name="connsiteX0" fmla="*/ 0 w 443360"/>
                <a:gd name="connsiteY0" fmla="*/ 47139 h 236234"/>
                <a:gd name="connsiteX1" fmla="*/ 198526 w 443360"/>
                <a:gd name="connsiteY1" fmla="*/ 16597 h 236234"/>
                <a:gd name="connsiteX2" fmla="*/ 370351 w 443360"/>
                <a:gd name="connsiteY2" fmla="*/ 763 h 236234"/>
                <a:gd name="connsiteX3" fmla="*/ 400799 w 443360"/>
                <a:gd name="connsiteY3" fmla="*/ 4886 h 236234"/>
                <a:gd name="connsiteX4" fmla="*/ 443334 w 443360"/>
                <a:gd name="connsiteY4" fmla="*/ 112628 h 236234"/>
                <a:gd name="connsiteX5" fmla="*/ 411105 w 443360"/>
                <a:gd name="connsiteY5" fmla="*/ 174930 h 236234"/>
                <a:gd name="connsiteX6" fmla="*/ 165079 w 443360"/>
                <a:gd name="connsiteY6" fmla="*/ 234891 h 236234"/>
                <a:gd name="connsiteX7" fmla="*/ 62959 w 443360"/>
                <a:gd name="connsiteY7" fmla="*/ 175492 h 236234"/>
                <a:gd name="connsiteX8" fmla="*/ 0 w 443360"/>
                <a:gd name="connsiteY8" fmla="*/ 47139 h 236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360" h="236234">
                  <a:moveTo>
                    <a:pt x="0" y="47139"/>
                  </a:moveTo>
                  <a:cubicBezTo>
                    <a:pt x="65020" y="29713"/>
                    <a:pt x="132101" y="24935"/>
                    <a:pt x="198526" y="16597"/>
                  </a:cubicBezTo>
                  <a:cubicBezTo>
                    <a:pt x="255582" y="9383"/>
                    <a:pt x="313013" y="5822"/>
                    <a:pt x="370351" y="763"/>
                  </a:cubicBezTo>
                  <a:cubicBezTo>
                    <a:pt x="380750" y="-174"/>
                    <a:pt x="391337" y="-1392"/>
                    <a:pt x="400799" y="4886"/>
                  </a:cubicBezTo>
                  <a:cubicBezTo>
                    <a:pt x="424690" y="37021"/>
                    <a:pt x="444177" y="70561"/>
                    <a:pt x="443334" y="112628"/>
                  </a:cubicBezTo>
                  <a:cubicBezTo>
                    <a:pt x="442866" y="139235"/>
                    <a:pt x="434059" y="161439"/>
                    <a:pt x="411105" y="174930"/>
                  </a:cubicBezTo>
                  <a:cubicBezTo>
                    <a:pt x="335217" y="219339"/>
                    <a:pt x="253146" y="242199"/>
                    <a:pt x="165079" y="234891"/>
                  </a:cubicBezTo>
                  <a:cubicBezTo>
                    <a:pt x="123294" y="231424"/>
                    <a:pt x="89941" y="207346"/>
                    <a:pt x="62959" y="175492"/>
                  </a:cubicBezTo>
                  <a:cubicBezTo>
                    <a:pt x="31198" y="138111"/>
                    <a:pt x="9650" y="95482"/>
                    <a:pt x="0" y="47139"/>
                  </a:cubicBezTo>
                  <a:close/>
                </a:path>
              </a:pathLst>
            </a:custGeom>
            <a:solidFill>
              <a:schemeClr val="bg1">
                <a:lumMod val="50000"/>
              </a:schemeClr>
            </a:solidFill>
            <a:ln w="9365" cap="flat">
              <a:noFill/>
              <a:prstDash val="solid"/>
              <a:miter/>
            </a:ln>
          </p:spPr>
          <p:txBody>
            <a:bodyPr rtlCol="0" anchor="ctr"/>
            <a:lstStyle/>
            <a:p>
              <a:pPr algn="ctr" rtl="1"/>
              <a:endParaRPr lang="en-US">
                <a:cs typeface="B Nazanin" panose="00000400000000000000" pitchFamily="2" charset="-78"/>
              </a:endParaRPr>
            </a:p>
          </p:txBody>
        </p:sp>
        <p:sp>
          <p:nvSpPr>
            <p:cNvPr id="68" name="Freeform: Shape 67">
              <a:extLst>
                <a:ext uri="{FF2B5EF4-FFF2-40B4-BE49-F238E27FC236}">
                  <a16:creationId xmlns:a16="http://schemas.microsoft.com/office/drawing/2014/main" id="{FF80EEE3-7A76-4997-9992-E51DA47C4481}"/>
                </a:ext>
              </a:extLst>
            </p:cNvPr>
            <p:cNvSpPr/>
            <p:nvPr/>
          </p:nvSpPr>
          <p:spPr>
            <a:xfrm>
              <a:off x="6220040" y="2333031"/>
              <a:ext cx="440058" cy="233348"/>
            </a:xfrm>
            <a:custGeom>
              <a:avLst/>
              <a:gdLst>
                <a:gd name="connsiteX0" fmla="*/ 44412 w 440058"/>
                <a:gd name="connsiteY0" fmla="*/ 0 h 233348"/>
                <a:gd name="connsiteX1" fmla="*/ 417667 w 440058"/>
                <a:gd name="connsiteY1" fmla="*/ 49561 h 233348"/>
                <a:gd name="connsiteX2" fmla="*/ 440058 w 440058"/>
                <a:gd name="connsiteY2" fmla="*/ 63802 h 233348"/>
                <a:gd name="connsiteX3" fmla="*/ 402021 w 440058"/>
                <a:gd name="connsiteY3" fmla="*/ 144280 h 233348"/>
                <a:gd name="connsiteX4" fmla="*/ 221296 w 440058"/>
                <a:gd name="connsiteY4" fmla="*/ 231504 h 233348"/>
                <a:gd name="connsiteX5" fmla="*/ 62400 w 440058"/>
                <a:gd name="connsiteY5" fmla="*/ 187471 h 233348"/>
                <a:gd name="connsiteX6" fmla="*/ 10965 w 440058"/>
                <a:gd name="connsiteY6" fmla="*/ 56119 h 233348"/>
                <a:gd name="connsiteX7" fmla="*/ 44412 w 440058"/>
                <a:gd name="connsiteY7" fmla="*/ 0 h 233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0058" h="233348">
                  <a:moveTo>
                    <a:pt x="44412" y="0"/>
                  </a:moveTo>
                  <a:cubicBezTo>
                    <a:pt x="170048" y="7308"/>
                    <a:pt x="294186" y="25952"/>
                    <a:pt x="417667" y="49561"/>
                  </a:cubicBezTo>
                  <a:cubicBezTo>
                    <a:pt x="426474" y="51248"/>
                    <a:pt x="437716" y="51154"/>
                    <a:pt x="440058" y="63802"/>
                  </a:cubicBezTo>
                  <a:cubicBezTo>
                    <a:pt x="430877" y="92283"/>
                    <a:pt x="418416" y="119172"/>
                    <a:pt x="402021" y="144280"/>
                  </a:cubicBezTo>
                  <a:cubicBezTo>
                    <a:pt x="359205" y="209769"/>
                    <a:pt x="299900" y="241623"/>
                    <a:pt x="221296" y="231504"/>
                  </a:cubicBezTo>
                  <a:cubicBezTo>
                    <a:pt x="166394" y="224478"/>
                    <a:pt x="112617" y="211455"/>
                    <a:pt x="62400" y="187471"/>
                  </a:cubicBezTo>
                  <a:cubicBezTo>
                    <a:pt x="1784" y="158521"/>
                    <a:pt x="-13113" y="118891"/>
                    <a:pt x="10965" y="56119"/>
                  </a:cubicBezTo>
                  <a:cubicBezTo>
                    <a:pt x="18835" y="35414"/>
                    <a:pt x="31389" y="17613"/>
                    <a:pt x="44412" y="0"/>
                  </a:cubicBezTo>
                  <a:close/>
                </a:path>
              </a:pathLst>
            </a:custGeom>
            <a:solidFill>
              <a:schemeClr val="bg1">
                <a:lumMod val="50000"/>
              </a:schemeClr>
            </a:solidFill>
            <a:ln w="9365" cap="flat">
              <a:noFill/>
              <a:prstDash val="solid"/>
              <a:miter/>
            </a:ln>
          </p:spPr>
          <p:txBody>
            <a:bodyPr rtlCol="0" anchor="ctr"/>
            <a:lstStyle/>
            <a:p>
              <a:pPr algn="ctr" rtl="1"/>
              <a:endParaRPr lang="en-US">
                <a:cs typeface="B Nazanin" panose="00000400000000000000" pitchFamily="2" charset="-78"/>
              </a:endParaRPr>
            </a:p>
          </p:txBody>
        </p:sp>
      </p:grpSp>
      <p:grpSp>
        <p:nvGrpSpPr>
          <p:cNvPr id="79" name="Group 78">
            <a:extLst>
              <a:ext uri="{FF2B5EF4-FFF2-40B4-BE49-F238E27FC236}">
                <a16:creationId xmlns:a16="http://schemas.microsoft.com/office/drawing/2014/main" id="{31A1BA86-C515-4990-9169-25F39278791A}"/>
              </a:ext>
            </a:extLst>
          </p:cNvPr>
          <p:cNvGrpSpPr/>
          <p:nvPr/>
        </p:nvGrpSpPr>
        <p:grpSpPr>
          <a:xfrm>
            <a:off x="9155149" y="3691747"/>
            <a:ext cx="1991426" cy="2124812"/>
            <a:chOff x="5975859" y="4398586"/>
            <a:chExt cx="945247" cy="1008560"/>
          </a:xfrm>
        </p:grpSpPr>
        <p:sp>
          <p:nvSpPr>
            <p:cNvPr id="69" name="Isosceles Triangle 68">
              <a:extLst>
                <a:ext uri="{FF2B5EF4-FFF2-40B4-BE49-F238E27FC236}">
                  <a16:creationId xmlns:a16="http://schemas.microsoft.com/office/drawing/2014/main" id="{789879BA-A094-4FFE-B0BD-8C117EDAAC8F}"/>
                </a:ext>
              </a:extLst>
            </p:cNvPr>
            <p:cNvSpPr/>
            <p:nvPr/>
          </p:nvSpPr>
          <p:spPr>
            <a:xfrm>
              <a:off x="6008914" y="4398586"/>
              <a:ext cx="870857" cy="32722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70" name="Rectangle 69">
              <a:extLst>
                <a:ext uri="{FF2B5EF4-FFF2-40B4-BE49-F238E27FC236}">
                  <a16:creationId xmlns:a16="http://schemas.microsoft.com/office/drawing/2014/main" id="{2F58B38F-5CBE-4175-AE79-0E8E987BC859}"/>
                </a:ext>
              </a:extLst>
            </p:cNvPr>
            <p:cNvSpPr/>
            <p:nvPr/>
          </p:nvSpPr>
          <p:spPr>
            <a:xfrm>
              <a:off x="6008914" y="4824426"/>
              <a:ext cx="870857" cy="824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71" name="Rectangle 70">
              <a:extLst>
                <a:ext uri="{FF2B5EF4-FFF2-40B4-BE49-F238E27FC236}">
                  <a16:creationId xmlns:a16="http://schemas.microsoft.com/office/drawing/2014/main" id="{1B7C4B26-4D64-4446-B04F-804385490CB7}"/>
                </a:ext>
              </a:extLst>
            </p:cNvPr>
            <p:cNvSpPr/>
            <p:nvPr/>
          </p:nvSpPr>
          <p:spPr>
            <a:xfrm>
              <a:off x="5975859" y="5324721"/>
              <a:ext cx="945247" cy="824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72" name="Rectangle 71">
              <a:extLst>
                <a:ext uri="{FF2B5EF4-FFF2-40B4-BE49-F238E27FC236}">
                  <a16:creationId xmlns:a16="http://schemas.microsoft.com/office/drawing/2014/main" id="{7700FA70-805D-42A9-BF2D-98E8F3774167}"/>
                </a:ext>
              </a:extLst>
            </p:cNvPr>
            <p:cNvSpPr/>
            <p:nvPr/>
          </p:nvSpPr>
          <p:spPr>
            <a:xfrm>
              <a:off x="6045834" y="5262308"/>
              <a:ext cx="795423" cy="624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nvGrpSpPr>
            <p:cNvPr id="78" name="Group 77">
              <a:extLst>
                <a:ext uri="{FF2B5EF4-FFF2-40B4-BE49-F238E27FC236}">
                  <a16:creationId xmlns:a16="http://schemas.microsoft.com/office/drawing/2014/main" id="{A47B47DF-705E-4955-8B2A-4C6ABCD43F9E}"/>
                </a:ext>
              </a:extLst>
            </p:cNvPr>
            <p:cNvGrpSpPr/>
            <p:nvPr/>
          </p:nvGrpSpPr>
          <p:grpSpPr>
            <a:xfrm>
              <a:off x="6071520" y="4894929"/>
              <a:ext cx="750468" cy="367550"/>
              <a:chOff x="6071520" y="4894929"/>
              <a:chExt cx="750468" cy="367550"/>
            </a:xfrm>
          </p:grpSpPr>
          <p:sp>
            <p:nvSpPr>
              <p:cNvPr id="73" name="Rectangle 72">
                <a:extLst>
                  <a:ext uri="{FF2B5EF4-FFF2-40B4-BE49-F238E27FC236}">
                    <a16:creationId xmlns:a16="http://schemas.microsoft.com/office/drawing/2014/main" id="{8F89CF03-8B52-483A-9476-31CF7A7A786A}"/>
                  </a:ext>
                </a:extLst>
              </p:cNvPr>
              <p:cNvSpPr/>
              <p:nvPr/>
            </p:nvSpPr>
            <p:spPr>
              <a:xfrm>
                <a:off x="6071520" y="4894929"/>
                <a:ext cx="76854" cy="367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74" name="Rectangle 73">
                <a:extLst>
                  <a:ext uri="{FF2B5EF4-FFF2-40B4-BE49-F238E27FC236}">
                    <a16:creationId xmlns:a16="http://schemas.microsoft.com/office/drawing/2014/main" id="{FCCDAC6B-60A2-4C6E-920C-9488B228D4DB}"/>
                  </a:ext>
                </a:extLst>
              </p:cNvPr>
              <p:cNvSpPr/>
              <p:nvPr/>
            </p:nvSpPr>
            <p:spPr>
              <a:xfrm>
                <a:off x="6239924" y="4894929"/>
                <a:ext cx="76854" cy="367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75" name="Rectangle 74">
                <a:extLst>
                  <a:ext uri="{FF2B5EF4-FFF2-40B4-BE49-F238E27FC236}">
                    <a16:creationId xmlns:a16="http://schemas.microsoft.com/office/drawing/2014/main" id="{DD03CCCC-CFCE-4D1D-8B4B-99FCECA13B3B}"/>
                  </a:ext>
                </a:extLst>
              </p:cNvPr>
              <p:cNvSpPr/>
              <p:nvPr/>
            </p:nvSpPr>
            <p:spPr>
              <a:xfrm>
                <a:off x="6408328" y="4894929"/>
                <a:ext cx="76854" cy="367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76" name="Rectangle 75">
                <a:extLst>
                  <a:ext uri="{FF2B5EF4-FFF2-40B4-BE49-F238E27FC236}">
                    <a16:creationId xmlns:a16="http://schemas.microsoft.com/office/drawing/2014/main" id="{7FD5E7A3-A0B1-4EF4-8657-598BF9728C0F}"/>
                  </a:ext>
                </a:extLst>
              </p:cNvPr>
              <p:cNvSpPr/>
              <p:nvPr/>
            </p:nvSpPr>
            <p:spPr>
              <a:xfrm>
                <a:off x="6576732" y="4894929"/>
                <a:ext cx="76854" cy="367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77" name="Rectangle 76">
                <a:extLst>
                  <a:ext uri="{FF2B5EF4-FFF2-40B4-BE49-F238E27FC236}">
                    <a16:creationId xmlns:a16="http://schemas.microsoft.com/office/drawing/2014/main" id="{81B2B4C8-4C80-4203-AF10-E91D8F9DFF27}"/>
                  </a:ext>
                </a:extLst>
              </p:cNvPr>
              <p:cNvSpPr/>
              <p:nvPr/>
            </p:nvSpPr>
            <p:spPr>
              <a:xfrm>
                <a:off x="6745134" y="4894929"/>
                <a:ext cx="76854" cy="367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grpSp>
        <p:nvGrpSpPr>
          <p:cNvPr id="14" name="Group 13">
            <a:extLst>
              <a:ext uri="{FF2B5EF4-FFF2-40B4-BE49-F238E27FC236}">
                <a16:creationId xmlns:a16="http://schemas.microsoft.com/office/drawing/2014/main" id="{21D385C7-5637-41F0-96F9-21C030B4D630}"/>
              </a:ext>
            </a:extLst>
          </p:cNvPr>
          <p:cNvGrpSpPr/>
          <p:nvPr/>
        </p:nvGrpSpPr>
        <p:grpSpPr>
          <a:xfrm>
            <a:off x="9075380" y="2027579"/>
            <a:ext cx="2128669" cy="1146890"/>
            <a:chOff x="9075380" y="1703389"/>
            <a:chExt cx="2128669" cy="1146890"/>
          </a:xfrm>
        </p:grpSpPr>
        <p:sp>
          <p:nvSpPr>
            <p:cNvPr id="42" name="Freeform 5">
              <a:extLst>
                <a:ext uri="{FF2B5EF4-FFF2-40B4-BE49-F238E27FC236}">
                  <a16:creationId xmlns:a16="http://schemas.microsoft.com/office/drawing/2014/main" id="{5598CC0D-665C-4B58-8C7C-1A7D9BD7EF34}"/>
                </a:ext>
              </a:extLst>
            </p:cNvPr>
            <p:cNvSpPr>
              <a:spLocks noChangeAspect="1"/>
            </p:cNvSpPr>
            <p:nvPr/>
          </p:nvSpPr>
          <p:spPr>
            <a:xfrm flipH="1">
              <a:off x="9075380" y="1703389"/>
              <a:ext cx="2128669" cy="1146890"/>
            </a:xfrm>
            <a:custGeom>
              <a:avLst/>
              <a:gdLst/>
              <a:ahLst/>
              <a:cxnLst/>
              <a:rect l="l" t="t" r="r" b="b"/>
              <a:pathLst>
                <a:path w="1872168" h="1008693">
                  <a:moveTo>
                    <a:pt x="699542" y="162"/>
                  </a:moveTo>
                  <a:cubicBezTo>
                    <a:pt x="683169" y="534"/>
                    <a:pt x="666273" y="1556"/>
                    <a:pt x="648845" y="3291"/>
                  </a:cubicBezTo>
                  <a:cubicBezTo>
                    <a:pt x="357120" y="49686"/>
                    <a:pt x="273885" y="284789"/>
                    <a:pt x="274981" y="413694"/>
                  </a:cubicBezTo>
                  <a:cubicBezTo>
                    <a:pt x="4451" y="471904"/>
                    <a:pt x="-11347" y="662854"/>
                    <a:pt x="4101" y="753457"/>
                  </a:cubicBezTo>
                  <a:cubicBezTo>
                    <a:pt x="42383" y="946818"/>
                    <a:pt x="296257" y="1004273"/>
                    <a:pt x="384912" y="1005378"/>
                  </a:cubicBezTo>
                  <a:lnTo>
                    <a:pt x="1507196" y="1008693"/>
                  </a:lnTo>
                  <a:cubicBezTo>
                    <a:pt x="1646895" y="1000406"/>
                    <a:pt x="1746295" y="947371"/>
                    <a:pt x="1825546" y="854557"/>
                  </a:cubicBezTo>
                  <a:cubicBezTo>
                    <a:pt x="1897410" y="760086"/>
                    <a:pt x="1873973" y="626012"/>
                    <a:pt x="1836613" y="558208"/>
                  </a:cubicBezTo>
                  <a:cubicBezTo>
                    <a:pt x="1808089" y="509360"/>
                    <a:pt x="1675919" y="402617"/>
                    <a:pt x="1507617" y="430504"/>
                  </a:cubicBezTo>
                  <a:cubicBezTo>
                    <a:pt x="1525469" y="335682"/>
                    <a:pt x="1477961" y="244522"/>
                    <a:pt x="1398003" y="206286"/>
                  </a:cubicBezTo>
                  <a:cubicBezTo>
                    <a:pt x="1299806" y="153261"/>
                    <a:pt x="1182195" y="177294"/>
                    <a:pt x="1108176" y="215068"/>
                  </a:cubicBezTo>
                  <a:cubicBezTo>
                    <a:pt x="1072916" y="135306"/>
                    <a:pt x="945134" y="-5422"/>
                    <a:pt x="699542" y="162"/>
                  </a:cubicBez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solidFill>
                  <a:schemeClr val="tx1"/>
                </a:solidFill>
                <a:cs typeface="B Nazanin" panose="00000400000000000000" pitchFamily="2" charset="-78"/>
              </a:endParaRPr>
            </a:p>
          </p:txBody>
        </p:sp>
        <p:sp>
          <p:nvSpPr>
            <p:cNvPr id="86" name="Rounded Rectangle 8">
              <a:extLst>
                <a:ext uri="{FF2B5EF4-FFF2-40B4-BE49-F238E27FC236}">
                  <a16:creationId xmlns:a16="http://schemas.microsoft.com/office/drawing/2014/main" id="{C8E1FFDB-6C76-47D4-B14A-DEB4F20A631F}"/>
                </a:ext>
              </a:extLst>
            </p:cNvPr>
            <p:cNvSpPr/>
            <p:nvPr/>
          </p:nvSpPr>
          <p:spPr>
            <a:xfrm>
              <a:off x="10273479" y="1862350"/>
              <a:ext cx="306166" cy="306132"/>
            </a:xfrm>
            <a:custGeom>
              <a:avLst/>
              <a:gdLst>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688485 w 3888432"/>
                <a:gd name="connsiteY5" fmla="*/ 147563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2688485 w 3888432"/>
                <a:gd name="connsiteY17" fmla="*/ 1475633 h 3960440"/>
                <a:gd name="connsiteX18" fmla="*/ 878058 w 3888432"/>
                <a:gd name="connsiteY18" fmla="*/ 648072 h 3960440"/>
                <a:gd name="connsiteX19" fmla="*/ 554477 w 3888432"/>
                <a:gd name="connsiteY19" fmla="*/ 971653 h 3960440"/>
                <a:gd name="connsiteX20" fmla="*/ 878058 w 3888432"/>
                <a:gd name="connsiteY20" fmla="*/ 1295234 h 3960440"/>
                <a:gd name="connsiteX21" fmla="*/ 1201639 w 3888432"/>
                <a:gd name="connsiteY21" fmla="*/ 971653 h 3960440"/>
                <a:gd name="connsiteX22" fmla="*/ 878058 w 3888432"/>
                <a:gd name="connsiteY22" fmla="*/ 648072 h 3960440"/>
                <a:gd name="connsiteX23" fmla="*/ 333511 w 3888432"/>
                <a:gd name="connsiteY23" fmla="*/ 0 h 3960440"/>
                <a:gd name="connsiteX24" fmla="*/ 3554921 w 3888432"/>
                <a:gd name="connsiteY24" fmla="*/ 0 h 3960440"/>
                <a:gd name="connsiteX25" fmla="*/ 3888432 w 3888432"/>
                <a:gd name="connsiteY25" fmla="*/ 333511 h 3960440"/>
                <a:gd name="connsiteX26" fmla="*/ 3888432 w 3888432"/>
                <a:gd name="connsiteY26" fmla="*/ 3626929 h 3960440"/>
                <a:gd name="connsiteX27" fmla="*/ 3554921 w 3888432"/>
                <a:gd name="connsiteY27" fmla="*/ 3960440 h 3960440"/>
                <a:gd name="connsiteX28" fmla="*/ 333511 w 3888432"/>
                <a:gd name="connsiteY28" fmla="*/ 3960440 h 3960440"/>
                <a:gd name="connsiteX29" fmla="*/ 0 w 3888432"/>
                <a:gd name="connsiteY29" fmla="*/ 3626929 h 3960440"/>
                <a:gd name="connsiteX30" fmla="*/ 0 w 3888432"/>
                <a:gd name="connsiteY30" fmla="*/ 333511 h 3960440"/>
                <a:gd name="connsiteX31" fmla="*/ 333511 w 3888432"/>
                <a:gd name="connsiteY31"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88432" h="3960440">
                  <a:moveTo>
                    <a:pt x="554477" y="1512168"/>
                  </a:moveTo>
                  <a:lnTo>
                    <a:pt x="554477" y="3312368"/>
                  </a:lnTo>
                  <a:lnTo>
                    <a:pt x="1201638" y="3312368"/>
                  </a:lnTo>
                  <a:lnTo>
                    <a:pt x="1201638" y="1512168"/>
                  </a:lnTo>
                  <a:lnTo>
                    <a:pt x="554477" y="1512168"/>
                  </a:lnTo>
                  <a:close/>
                  <a:moveTo>
                    <a:pt x="2840340" y="1479943"/>
                  </a:moveTo>
                  <a:cubicBezTo>
                    <a:pt x="2293254" y="1484797"/>
                    <a:pt x="2254084" y="1780470"/>
                    <a:pt x="2136833" y="1785510"/>
                  </a:cubicBezTo>
                  <a:lnTo>
                    <a:pt x="2136833" y="1510185"/>
                  </a:lnTo>
                  <a:lnTo>
                    <a:pt x="1489672" y="1510185"/>
                  </a:lnTo>
                  <a:lnTo>
                    <a:pt x="1489672" y="3310385"/>
                  </a:lnTo>
                  <a:lnTo>
                    <a:pt x="2136833" y="3310385"/>
                  </a:lnTo>
                  <a:cubicBezTo>
                    <a:pt x="2140283" y="2925445"/>
                    <a:pt x="2133383" y="2560917"/>
                    <a:pt x="2147184" y="2155564"/>
                  </a:cubicBezTo>
                  <a:cubicBezTo>
                    <a:pt x="2187272" y="1842063"/>
                    <a:pt x="2668986" y="1938990"/>
                    <a:pt x="2673919" y="2138897"/>
                  </a:cubicBezTo>
                  <a:lnTo>
                    <a:pt x="2679688" y="3312366"/>
                  </a:lnTo>
                  <a:lnTo>
                    <a:pt x="3326849" y="3312366"/>
                  </a:lnTo>
                  <a:cubicBezTo>
                    <a:pt x="3329155" y="2917782"/>
                    <a:pt x="3331462" y="2523197"/>
                    <a:pt x="3333768" y="2128613"/>
                  </a:cubicBezTo>
                  <a:cubicBezTo>
                    <a:pt x="3339026" y="1942962"/>
                    <a:pt x="3184753" y="1475890"/>
                    <a:pt x="2840340" y="1479943"/>
                  </a:cubicBezTo>
                  <a:close/>
                  <a:moveTo>
                    <a:pt x="878058" y="648072"/>
                  </a:moveTo>
                  <a:cubicBezTo>
                    <a:pt x="699349" y="648072"/>
                    <a:pt x="554477" y="792944"/>
                    <a:pt x="554477" y="971653"/>
                  </a:cubicBezTo>
                  <a:cubicBezTo>
                    <a:pt x="554477" y="1150362"/>
                    <a:pt x="699349" y="1295234"/>
                    <a:pt x="878058" y="1295234"/>
                  </a:cubicBezTo>
                  <a:cubicBezTo>
                    <a:pt x="1056767" y="1295234"/>
                    <a:pt x="1201639" y="1150362"/>
                    <a:pt x="1201639" y="971653"/>
                  </a:cubicBezTo>
                  <a:cubicBezTo>
                    <a:pt x="1201639" y="792944"/>
                    <a:pt x="1056767" y="648072"/>
                    <a:pt x="878058" y="648072"/>
                  </a:cubicBezTo>
                  <a:close/>
                  <a:moveTo>
                    <a:pt x="333511" y="0"/>
                  </a:moveTo>
                  <a:lnTo>
                    <a:pt x="3554921" y="0"/>
                  </a:lnTo>
                  <a:cubicBezTo>
                    <a:pt x="3739114" y="0"/>
                    <a:pt x="3888432" y="149318"/>
                    <a:pt x="3888432" y="333511"/>
                  </a:cubicBezTo>
                  <a:lnTo>
                    <a:pt x="3888432" y="3626929"/>
                  </a:lnTo>
                  <a:cubicBezTo>
                    <a:pt x="3888432" y="3811122"/>
                    <a:pt x="3739114" y="3960440"/>
                    <a:pt x="3554921" y="3960440"/>
                  </a:cubicBezTo>
                  <a:lnTo>
                    <a:pt x="333511" y="3960440"/>
                  </a:lnTo>
                  <a:cubicBezTo>
                    <a:pt x="149318" y="3960440"/>
                    <a:pt x="0" y="3811122"/>
                    <a:pt x="0" y="3626929"/>
                  </a:cubicBezTo>
                  <a:lnTo>
                    <a:pt x="0" y="333511"/>
                  </a:lnTo>
                  <a:cubicBezTo>
                    <a:pt x="0" y="149318"/>
                    <a:pt x="149318" y="0"/>
                    <a:pt x="333511"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sp>
          <p:nvSpPr>
            <p:cNvPr id="87" name="Rounded Rectangle 2">
              <a:extLst>
                <a:ext uri="{FF2B5EF4-FFF2-40B4-BE49-F238E27FC236}">
                  <a16:creationId xmlns:a16="http://schemas.microsoft.com/office/drawing/2014/main" id="{B6882AE7-518B-49FD-A8CA-80559EB13717}"/>
                </a:ext>
              </a:extLst>
            </p:cNvPr>
            <p:cNvSpPr/>
            <p:nvPr/>
          </p:nvSpPr>
          <p:spPr>
            <a:xfrm>
              <a:off x="10592216" y="2460350"/>
              <a:ext cx="306132" cy="306132"/>
            </a:xfrm>
            <a:custGeom>
              <a:avLst/>
              <a:gdLst>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155131 w 3960000"/>
                <a:gd name="connsiteY16" fmla="*/ 1419365 h 3960000"/>
                <a:gd name="connsiteX17" fmla="*/ 3207849 w 3960000"/>
                <a:gd name="connsiteY17" fmla="*/ 1493166 h 3960000"/>
                <a:gd name="connsiteX18" fmla="*/ 3407333 w 3960000"/>
                <a:gd name="connsiteY18" fmla="*/ 1117847 h 3960000"/>
                <a:gd name="connsiteX19" fmla="*/ 3108461 w 3960000"/>
                <a:gd name="connsiteY19" fmla="*/ 1185086 h 3960000"/>
                <a:gd name="connsiteX20" fmla="*/ 3334650 w 3960000"/>
                <a:gd name="connsiteY20" fmla="*/ 883134 h 3960000"/>
                <a:gd name="connsiteX21" fmla="*/ 2995677 w 3960000"/>
                <a:gd name="connsiteY21" fmla="*/ 1008938 h 3960000"/>
                <a:gd name="connsiteX22" fmla="*/ 2538382 w 3960000"/>
                <a:gd name="connsiteY22" fmla="*/ 802616 h 3960000"/>
                <a:gd name="connsiteX23" fmla="*/ 308009 w 3960000"/>
                <a:gd name="connsiteY23" fmla="*/ 0 h 3960000"/>
                <a:gd name="connsiteX24" fmla="*/ 3651991 w 3960000"/>
                <a:gd name="connsiteY24" fmla="*/ 0 h 3960000"/>
                <a:gd name="connsiteX25" fmla="*/ 3960000 w 3960000"/>
                <a:gd name="connsiteY25" fmla="*/ 308009 h 3960000"/>
                <a:gd name="connsiteX26" fmla="*/ 3960000 w 3960000"/>
                <a:gd name="connsiteY26" fmla="*/ 3651991 h 3960000"/>
                <a:gd name="connsiteX27" fmla="*/ 3651991 w 3960000"/>
                <a:gd name="connsiteY27" fmla="*/ 3960000 h 3960000"/>
                <a:gd name="connsiteX28" fmla="*/ 308009 w 3960000"/>
                <a:gd name="connsiteY28" fmla="*/ 3960000 h 3960000"/>
                <a:gd name="connsiteX29" fmla="*/ 0 w 3960000"/>
                <a:gd name="connsiteY29" fmla="*/ 3651991 h 3960000"/>
                <a:gd name="connsiteX30" fmla="*/ 0 w 3960000"/>
                <a:gd name="connsiteY30" fmla="*/ 308009 h 3960000"/>
                <a:gd name="connsiteX31" fmla="*/ 308009 w 3960000"/>
                <a:gd name="connsiteY31" fmla="*/ 0 h 3960000"/>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207849 w 3960000"/>
                <a:gd name="connsiteY16" fmla="*/ 1493166 h 3960000"/>
                <a:gd name="connsiteX17" fmla="*/ 3407333 w 3960000"/>
                <a:gd name="connsiteY17" fmla="*/ 1117847 h 3960000"/>
                <a:gd name="connsiteX18" fmla="*/ 3108461 w 3960000"/>
                <a:gd name="connsiteY18" fmla="*/ 1185086 h 3960000"/>
                <a:gd name="connsiteX19" fmla="*/ 3334650 w 3960000"/>
                <a:gd name="connsiteY19" fmla="*/ 883134 h 3960000"/>
                <a:gd name="connsiteX20" fmla="*/ 2995677 w 3960000"/>
                <a:gd name="connsiteY20" fmla="*/ 1008938 h 3960000"/>
                <a:gd name="connsiteX21" fmla="*/ 2538382 w 3960000"/>
                <a:gd name="connsiteY21" fmla="*/ 802616 h 3960000"/>
                <a:gd name="connsiteX22" fmla="*/ 308009 w 3960000"/>
                <a:gd name="connsiteY22" fmla="*/ 0 h 3960000"/>
                <a:gd name="connsiteX23" fmla="*/ 3651991 w 3960000"/>
                <a:gd name="connsiteY23" fmla="*/ 0 h 3960000"/>
                <a:gd name="connsiteX24" fmla="*/ 3960000 w 3960000"/>
                <a:gd name="connsiteY24" fmla="*/ 308009 h 3960000"/>
                <a:gd name="connsiteX25" fmla="*/ 3960000 w 3960000"/>
                <a:gd name="connsiteY25" fmla="*/ 3651991 h 3960000"/>
                <a:gd name="connsiteX26" fmla="*/ 3651991 w 3960000"/>
                <a:gd name="connsiteY26" fmla="*/ 3960000 h 3960000"/>
                <a:gd name="connsiteX27" fmla="*/ 308009 w 3960000"/>
                <a:gd name="connsiteY27" fmla="*/ 3960000 h 3960000"/>
                <a:gd name="connsiteX28" fmla="*/ 0 w 3960000"/>
                <a:gd name="connsiteY28" fmla="*/ 3651991 h 3960000"/>
                <a:gd name="connsiteX29" fmla="*/ 0 w 3960000"/>
                <a:gd name="connsiteY29" fmla="*/ 308009 h 3960000"/>
                <a:gd name="connsiteX30" fmla="*/ 308009 w 3960000"/>
                <a:gd name="connsiteY30"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08461 w 3960000"/>
                <a:gd name="connsiteY17" fmla="*/ 1185086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60000" h="3960000">
                  <a:moveTo>
                    <a:pt x="3160999" y="1374274"/>
                  </a:moveTo>
                  <a:lnTo>
                    <a:pt x="3155132" y="1419362"/>
                  </a:lnTo>
                  <a:lnTo>
                    <a:pt x="3160999" y="1374274"/>
                  </a:lnTo>
                  <a:close/>
                  <a:moveTo>
                    <a:pt x="2496208" y="770986"/>
                  </a:moveTo>
                  <a:cubicBezTo>
                    <a:pt x="2113414" y="770986"/>
                    <a:pt x="1929581" y="1106902"/>
                    <a:pt x="1921633" y="1292845"/>
                  </a:cubicBezTo>
                  <a:cubicBezTo>
                    <a:pt x="1914712" y="1454769"/>
                    <a:pt x="1928136" y="1522392"/>
                    <a:pt x="1942445" y="1570340"/>
                  </a:cubicBezTo>
                  <a:cubicBezTo>
                    <a:pt x="1547199" y="1510736"/>
                    <a:pt x="1237189" y="1330681"/>
                    <a:pt x="815277" y="836121"/>
                  </a:cubicBezTo>
                  <a:cubicBezTo>
                    <a:pt x="618819" y="1229038"/>
                    <a:pt x="733086" y="1558961"/>
                    <a:pt x="965659" y="1735195"/>
                  </a:cubicBezTo>
                  <a:cubicBezTo>
                    <a:pt x="864541" y="1716416"/>
                    <a:pt x="662904" y="1695759"/>
                    <a:pt x="570453" y="1629310"/>
                  </a:cubicBezTo>
                  <a:cubicBezTo>
                    <a:pt x="597898" y="2016450"/>
                    <a:pt x="990931" y="2177657"/>
                    <a:pt x="1196057" y="2257108"/>
                  </a:cubicBezTo>
                  <a:cubicBezTo>
                    <a:pt x="1113718" y="2275887"/>
                    <a:pt x="943857" y="2321380"/>
                    <a:pt x="813848" y="2296824"/>
                  </a:cubicBezTo>
                  <a:cubicBezTo>
                    <a:pt x="926523" y="2634848"/>
                    <a:pt x="1326064" y="2611755"/>
                    <a:pt x="1486410" y="2607420"/>
                  </a:cubicBezTo>
                  <a:cubicBezTo>
                    <a:pt x="1297174" y="2749708"/>
                    <a:pt x="1000058" y="2795794"/>
                    <a:pt x="489408" y="2829018"/>
                  </a:cubicBezTo>
                  <a:cubicBezTo>
                    <a:pt x="914827" y="3139596"/>
                    <a:pt x="1734874" y="3242281"/>
                    <a:pt x="2062787" y="3146219"/>
                  </a:cubicBezTo>
                  <a:cubicBezTo>
                    <a:pt x="2763394" y="2903535"/>
                    <a:pt x="2915370" y="2621267"/>
                    <a:pt x="3074271" y="2105563"/>
                  </a:cubicBezTo>
                  <a:cubicBezTo>
                    <a:pt x="3173740" y="1733406"/>
                    <a:pt x="3145310" y="1648999"/>
                    <a:pt x="3207849" y="1493166"/>
                  </a:cubicBezTo>
                  <a:cubicBezTo>
                    <a:pt x="3270388" y="1337333"/>
                    <a:pt x="3414210" y="1276468"/>
                    <a:pt x="3449507" y="1170564"/>
                  </a:cubicBezTo>
                  <a:cubicBezTo>
                    <a:pt x="3349883" y="1192977"/>
                    <a:pt x="3252716" y="1239516"/>
                    <a:pt x="3140091" y="1227260"/>
                  </a:cubicBezTo>
                  <a:cubicBezTo>
                    <a:pt x="3219995" y="1183499"/>
                    <a:pt x="3274317" y="996523"/>
                    <a:pt x="3324107" y="851504"/>
                  </a:cubicBezTo>
                  <a:cubicBezTo>
                    <a:pt x="3215037" y="921165"/>
                    <a:pt x="3152155" y="998691"/>
                    <a:pt x="2995677" y="1008938"/>
                  </a:cubicBezTo>
                  <a:cubicBezTo>
                    <a:pt x="2884471" y="881691"/>
                    <a:pt x="2678487" y="770986"/>
                    <a:pt x="2496208" y="77098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sp>
          <p:nvSpPr>
            <p:cNvPr id="88" name="Rounded Rectangle 3">
              <a:extLst>
                <a:ext uri="{FF2B5EF4-FFF2-40B4-BE49-F238E27FC236}">
                  <a16:creationId xmlns:a16="http://schemas.microsoft.com/office/drawing/2014/main" id="{59A598C4-E2E9-46BA-B5D8-AD376777491E}"/>
                </a:ext>
              </a:extLst>
            </p:cNvPr>
            <p:cNvSpPr>
              <a:spLocks noChangeAspect="1"/>
            </p:cNvSpPr>
            <p:nvPr/>
          </p:nvSpPr>
          <p:spPr>
            <a:xfrm>
              <a:off x="9789933" y="2123768"/>
              <a:ext cx="306132" cy="306132"/>
            </a:xfrm>
            <a:custGeom>
              <a:avLst/>
              <a:gdLst>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59137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26764" y="685506"/>
                    <a:pt x="3369037" y="704441"/>
                  </a:cubicBezTo>
                  <a:cubicBezTo>
                    <a:pt x="3391941" y="556446"/>
                    <a:pt x="3409927" y="381656"/>
                    <a:pt x="3410216" y="195189"/>
                  </a:cubicBezTo>
                  <a:cubicBezTo>
                    <a:pt x="3239930" y="163882"/>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sp>
          <p:nvSpPr>
            <p:cNvPr id="89" name="TextBox 88">
              <a:extLst>
                <a:ext uri="{FF2B5EF4-FFF2-40B4-BE49-F238E27FC236}">
                  <a16:creationId xmlns:a16="http://schemas.microsoft.com/office/drawing/2014/main" id="{C47B91C5-2E1C-4C9F-A4A2-39C2DE83AE6F}"/>
                </a:ext>
              </a:extLst>
            </p:cNvPr>
            <p:cNvSpPr txBox="1"/>
            <p:nvPr/>
          </p:nvSpPr>
          <p:spPr>
            <a:xfrm>
              <a:off x="9330408" y="2441182"/>
              <a:ext cx="1147194" cy="369332"/>
            </a:xfrm>
            <a:prstGeom prst="rect">
              <a:avLst/>
            </a:prstGeom>
            <a:noFill/>
          </p:spPr>
          <p:txBody>
            <a:bodyPr wrap="square">
              <a:spAutoFit/>
            </a:bodyPr>
            <a:lstStyle/>
            <a:p>
              <a:pPr algn="ctr" rtl="1"/>
              <a:r>
                <a:rPr lang="fa-IR" b="1" dirty="0">
                  <a:cs typeface="B Nazanin" panose="00000400000000000000" pitchFamily="2" charset="-78"/>
                </a:rPr>
                <a:t>اینترنت</a:t>
              </a:r>
              <a:endParaRPr lang="en-US" b="1" dirty="0">
                <a:cs typeface="B Nazanin" panose="00000400000000000000" pitchFamily="2" charset="-78"/>
              </a:endParaRPr>
            </a:p>
          </p:txBody>
        </p:sp>
      </p:grpSp>
      <p:grpSp>
        <p:nvGrpSpPr>
          <p:cNvPr id="18" name="Group 17">
            <a:extLst>
              <a:ext uri="{FF2B5EF4-FFF2-40B4-BE49-F238E27FC236}">
                <a16:creationId xmlns:a16="http://schemas.microsoft.com/office/drawing/2014/main" id="{1F2C4333-551C-42A2-8DC5-9B83AAD9D566}"/>
              </a:ext>
            </a:extLst>
          </p:cNvPr>
          <p:cNvGrpSpPr/>
          <p:nvPr/>
        </p:nvGrpSpPr>
        <p:grpSpPr>
          <a:xfrm>
            <a:off x="3552448" y="2343254"/>
            <a:ext cx="1450584" cy="274320"/>
            <a:chOff x="3540329" y="2338923"/>
            <a:chExt cx="1450584" cy="274320"/>
          </a:xfrm>
        </p:grpSpPr>
        <p:sp>
          <p:nvSpPr>
            <p:cNvPr id="17" name="Isosceles Triangle 16">
              <a:extLst>
                <a:ext uri="{FF2B5EF4-FFF2-40B4-BE49-F238E27FC236}">
                  <a16:creationId xmlns:a16="http://schemas.microsoft.com/office/drawing/2014/main" id="{6E88C8E4-E0CE-4389-9665-2A2E714076A2}"/>
                </a:ext>
              </a:extLst>
            </p:cNvPr>
            <p:cNvSpPr/>
            <p:nvPr/>
          </p:nvSpPr>
          <p:spPr>
            <a:xfrm rot="5400000">
              <a:off x="3540329" y="2338923"/>
              <a:ext cx="274320" cy="27432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90" name="Isosceles Triangle 89">
              <a:extLst>
                <a:ext uri="{FF2B5EF4-FFF2-40B4-BE49-F238E27FC236}">
                  <a16:creationId xmlns:a16="http://schemas.microsoft.com/office/drawing/2014/main" id="{BD9F106A-AF75-4067-9A4F-7E6C528B78C2}"/>
                </a:ext>
              </a:extLst>
            </p:cNvPr>
            <p:cNvSpPr/>
            <p:nvPr/>
          </p:nvSpPr>
          <p:spPr>
            <a:xfrm rot="5400000">
              <a:off x="4128461" y="2338923"/>
              <a:ext cx="274320" cy="27432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91" name="Isosceles Triangle 90">
              <a:extLst>
                <a:ext uri="{FF2B5EF4-FFF2-40B4-BE49-F238E27FC236}">
                  <a16:creationId xmlns:a16="http://schemas.microsoft.com/office/drawing/2014/main" id="{CB5393EB-6234-4C7B-ADC4-A1FECB2D5120}"/>
                </a:ext>
              </a:extLst>
            </p:cNvPr>
            <p:cNvSpPr/>
            <p:nvPr/>
          </p:nvSpPr>
          <p:spPr>
            <a:xfrm rot="5400000">
              <a:off x="4716593" y="2338923"/>
              <a:ext cx="274320" cy="27432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92" name="Group 91">
            <a:extLst>
              <a:ext uri="{FF2B5EF4-FFF2-40B4-BE49-F238E27FC236}">
                <a16:creationId xmlns:a16="http://schemas.microsoft.com/office/drawing/2014/main" id="{769C102F-0565-4B8B-8436-83AE343483C4}"/>
              </a:ext>
            </a:extLst>
          </p:cNvPr>
          <p:cNvGrpSpPr/>
          <p:nvPr/>
        </p:nvGrpSpPr>
        <p:grpSpPr>
          <a:xfrm>
            <a:off x="7187392" y="2343254"/>
            <a:ext cx="1450584" cy="274320"/>
            <a:chOff x="3540329" y="2338923"/>
            <a:chExt cx="1450584" cy="274320"/>
          </a:xfrm>
        </p:grpSpPr>
        <p:sp>
          <p:nvSpPr>
            <p:cNvPr id="93" name="Isosceles Triangle 92">
              <a:extLst>
                <a:ext uri="{FF2B5EF4-FFF2-40B4-BE49-F238E27FC236}">
                  <a16:creationId xmlns:a16="http://schemas.microsoft.com/office/drawing/2014/main" id="{BABABAB6-ECD9-4E10-8646-FCD5E84FDC32}"/>
                </a:ext>
              </a:extLst>
            </p:cNvPr>
            <p:cNvSpPr/>
            <p:nvPr/>
          </p:nvSpPr>
          <p:spPr>
            <a:xfrm rot="5400000">
              <a:off x="3540329" y="2338923"/>
              <a:ext cx="274320" cy="27432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94" name="Isosceles Triangle 93">
              <a:extLst>
                <a:ext uri="{FF2B5EF4-FFF2-40B4-BE49-F238E27FC236}">
                  <a16:creationId xmlns:a16="http://schemas.microsoft.com/office/drawing/2014/main" id="{7B92BD9D-F320-44FC-AAF7-A2BBBBE2B396}"/>
                </a:ext>
              </a:extLst>
            </p:cNvPr>
            <p:cNvSpPr/>
            <p:nvPr/>
          </p:nvSpPr>
          <p:spPr>
            <a:xfrm rot="5400000">
              <a:off x="4128461" y="2338923"/>
              <a:ext cx="274320" cy="27432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95" name="Isosceles Triangle 94">
              <a:extLst>
                <a:ext uri="{FF2B5EF4-FFF2-40B4-BE49-F238E27FC236}">
                  <a16:creationId xmlns:a16="http://schemas.microsoft.com/office/drawing/2014/main" id="{9339AB56-1E52-4DA6-BE20-15CF9C84F2B4}"/>
                </a:ext>
              </a:extLst>
            </p:cNvPr>
            <p:cNvSpPr/>
            <p:nvPr/>
          </p:nvSpPr>
          <p:spPr>
            <a:xfrm rot="5400000">
              <a:off x="4716593" y="2338923"/>
              <a:ext cx="274320" cy="27432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sp>
        <p:nvSpPr>
          <p:cNvPr id="19" name="Freeform: Shape 18">
            <a:extLst>
              <a:ext uri="{FF2B5EF4-FFF2-40B4-BE49-F238E27FC236}">
                <a16:creationId xmlns:a16="http://schemas.microsoft.com/office/drawing/2014/main" id="{159EB3CB-41CE-40DD-AE87-085E548159D0}"/>
              </a:ext>
            </a:extLst>
          </p:cNvPr>
          <p:cNvSpPr/>
          <p:nvPr/>
        </p:nvSpPr>
        <p:spPr>
          <a:xfrm>
            <a:off x="2926080" y="3239589"/>
            <a:ext cx="2420983" cy="1071154"/>
          </a:xfrm>
          <a:custGeom>
            <a:avLst/>
            <a:gdLst>
              <a:gd name="connsiteX0" fmla="*/ 0 w 2420983"/>
              <a:gd name="connsiteY0" fmla="*/ 1071154 h 1071154"/>
              <a:gd name="connsiteX1" fmla="*/ 2420983 w 2420983"/>
              <a:gd name="connsiteY1" fmla="*/ 0 h 1071154"/>
              <a:gd name="connsiteX2" fmla="*/ 1654629 w 2420983"/>
              <a:gd name="connsiteY2" fmla="*/ 8708 h 1071154"/>
              <a:gd name="connsiteX3" fmla="*/ 1654629 w 2420983"/>
              <a:gd name="connsiteY3" fmla="*/ 8708 h 1071154"/>
            </a:gdLst>
            <a:ahLst/>
            <a:cxnLst>
              <a:cxn ang="0">
                <a:pos x="connsiteX0" y="connsiteY0"/>
              </a:cxn>
              <a:cxn ang="0">
                <a:pos x="connsiteX1" y="connsiteY1"/>
              </a:cxn>
              <a:cxn ang="0">
                <a:pos x="connsiteX2" y="connsiteY2"/>
              </a:cxn>
              <a:cxn ang="0">
                <a:pos x="connsiteX3" y="connsiteY3"/>
              </a:cxn>
            </a:cxnLst>
            <a:rect l="l" t="t" r="r" b="b"/>
            <a:pathLst>
              <a:path w="2420983" h="1071154">
                <a:moveTo>
                  <a:pt x="0" y="1071154"/>
                </a:moveTo>
                <a:lnTo>
                  <a:pt x="2420983" y="0"/>
                </a:lnTo>
                <a:lnTo>
                  <a:pt x="1654629" y="8708"/>
                </a:lnTo>
                <a:lnTo>
                  <a:pt x="1654629" y="8708"/>
                </a:lnTo>
              </a:path>
            </a:pathLst>
          </a:custGeom>
          <a:noFill/>
          <a:ln>
            <a:solidFill>
              <a:schemeClr val="accent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96" name="Freeform: Shape 95">
            <a:extLst>
              <a:ext uri="{FF2B5EF4-FFF2-40B4-BE49-F238E27FC236}">
                <a16:creationId xmlns:a16="http://schemas.microsoft.com/office/drawing/2014/main" id="{54657977-05B8-4F31-BAD1-35202E093DF5}"/>
              </a:ext>
            </a:extLst>
          </p:cNvPr>
          <p:cNvSpPr/>
          <p:nvPr/>
        </p:nvSpPr>
        <p:spPr>
          <a:xfrm flipH="1">
            <a:off x="6843361" y="3239589"/>
            <a:ext cx="2420983" cy="1071154"/>
          </a:xfrm>
          <a:custGeom>
            <a:avLst/>
            <a:gdLst>
              <a:gd name="connsiteX0" fmla="*/ 0 w 2420983"/>
              <a:gd name="connsiteY0" fmla="*/ 1071154 h 1071154"/>
              <a:gd name="connsiteX1" fmla="*/ 2420983 w 2420983"/>
              <a:gd name="connsiteY1" fmla="*/ 0 h 1071154"/>
              <a:gd name="connsiteX2" fmla="*/ 1654629 w 2420983"/>
              <a:gd name="connsiteY2" fmla="*/ 8708 h 1071154"/>
              <a:gd name="connsiteX3" fmla="*/ 1654629 w 2420983"/>
              <a:gd name="connsiteY3" fmla="*/ 8708 h 1071154"/>
            </a:gdLst>
            <a:ahLst/>
            <a:cxnLst>
              <a:cxn ang="0">
                <a:pos x="connsiteX0" y="connsiteY0"/>
              </a:cxn>
              <a:cxn ang="0">
                <a:pos x="connsiteX1" y="connsiteY1"/>
              </a:cxn>
              <a:cxn ang="0">
                <a:pos x="connsiteX2" y="connsiteY2"/>
              </a:cxn>
              <a:cxn ang="0">
                <a:pos x="connsiteX3" y="connsiteY3"/>
              </a:cxn>
            </a:cxnLst>
            <a:rect l="l" t="t" r="r" b="b"/>
            <a:pathLst>
              <a:path w="2420983" h="1071154">
                <a:moveTo>
                  <a:pt x="0" y="1071154"/>
                </a:moveTo>
                <a:lnTo>
                  <a:pt x="2420983" y="0"/>
                </a:lnTo>
                <a:lnTo>
                  <a:pt x="1654629" y="8708"/>
                </a:lnTo>
                <a:lnTo>
                  <a:pt x="1654629" y="8708"/>
                </a:lnTo>
              </a:path>
            </a:pathLst>
          </a:custGeom>
          <a:noFill/>
          <a:ln>
            <a:solidFill>
              <a:schemeClr val="accent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97" name="TextBox 96">
            <a:extLst>
              <a:ext uri="{FF2B5EF4-FFF2-40B4-BE49-F238E27FC236}">
                <a16:creationId xmlns:a16="http://schemas.microsoft.com/office/drawing/2014/main" id="{9338A9DA-932C-4CE7-821B-13F727843B8E}"/>
              </a:ext>
            </a:extLst>
          </p:cNvPr>
          <p:cNvSpPr txBox="1"/>
          <p:nvPr/>
        </p:nvSpPr>
        <p:spPr>
          <a:xfrm>
            <a:off x="961188" y="6108914"/>
            <a:ext cx="2452657" cy="307777"/>
          </a:xfrm>
          <a:prstGeom prst="rect">
            <a:avLst/>
          </a:prstGeom>
          <a:noFill/>
        </p:spPr>
        <p:txBody>
          <a:bodyPr wrap="square">
            <a:spAutoFit/>
          </a:bodyPr>
          <a:lstStyle/>
          <a:p>
            <a:pPr algn="ctr" rtl="1"/>
            <a:r>
              <a:rPr lang="fa-IR" sz="1400" b="1" dirty="0">
                <a:cs typeface="B Nazanin" panose="00000400000000000000" pitchFamily="2" charset="-78"/>
              </a:rPr>
              <a:t>ارائه دهندگان خدمات اینترنتی</a:t>
            </a:r>
            <a:endParaRPr lang="en-US" sz="1400" b="1" dirty="0">
              <a:cs typeface="B Nazanin" panose="00000400000000000000" pitchFamily="2" charset="-78"/>
            </a:endParaRPr>
          </a:p>
        </p:txBody>
      </p:sp>
      <p:sp>
        <p:nvSpPr>
          <p:cNvPr id="98" name="TextBox 97">
            <a:extLst>
              <a:ext uri="{FF2B5EF4-FFF2-40B4-BE49-F238E27FC236}">
                <a16:creationId xmlns:a16="http://schemas.microsoft.com/office/drawing/2014/main" id="{EB6919C3-CC95-4EB6-B319-678F0F2F0324}"/>
              </a:ext>
            </a:extLst>
          </p:cNvPr>
          <p:cNvSpPr txBox="1"/>
          <p:nvPr/>
        </p:nvSpPr>
        <p:spPr>
          <a:xfrm>
            <a:off x="4941041" y="6110623"/>
            <a:ext cx="2452657" cy="307777"/>
          </a:xfrm>
          <a:prstGeom prst="rect">
            <a:avLst/>
          </a:prstGeom>
          <a:noFill/>
        </p:spPr>
        <p:txBody>
          <a:bodyPr wrap="square">
            <a:spAutoFit/>
          </a:bodyPr>
          <a:lstStyle/>
          <a:p>
            <a:pPr algn="ctr" rtl="1"/>
            <a:r>
              <a:rPr lang="fa-IR" sz="1400" b="1" dirty="0">
                <a:cs typeface="B Nazanin" panose="00000400000000000000" pitchFamily="2" charset="-78"/>
              </a:rPr>
              <a:t>هکرها و جاسوسان</a:t>
            </a:r>
            <a:endParaRPr lang="en-US" sz="1400" b="1" dirty="0">
              <a:cs typeface="B Nazanin" panose="00000400000000000000" pitchFamily="2" charset="-78"/>
            </a:endParaRPr>
          </a:p>
        </p:txBody>
      </p:sp>
      <p:sp>
        <p:nvSpPr>
          <p:cNvPr id="99" name="TextBox 98">
            <a:extLst>
              <a:ext uri="{FF2B5EF4-FFF2-40B4-BE49-F238E27FC236}">
                <a16:creationId xmlns:a16="http://schemas.microsoft.com/office/drawing/2014/main" id="{4E95BAE5-816D-479D-B903-53208252CB1B}"/>
              </a:ext>
            </a:extLst>
          </p:cNvPr>
          <p:cNvSpPr txBox="1"/>
          <p:nvPr/>
        </p:nvSpPr>
        <p:spPr>
          <a:xfrm>
            <a:off x="8920894" y="6106758"/>
            <a:ext cx="2452657" cy="307777"/>
          </a:xfrm>
          <a:prstGeom prst="rect">
            <a:avLst/>
          </a:prstGeom>
          <a:noFill/>
        </p:spPr>
        <p:txBody>
          <a:bodyPr wrap="square">
            <a:spAutoFit/>
          </a:bodyPr>
          <a:lstStyle/>
          <a:p>
            <a:pPr algn="ctr" rtl="1"/>
            <a:r>
              <a:rPr lang="fa-IR" sz="1400" b="1" dirty="0">
                <a:cs typeface="B Nazanin" panose="00000400000000000000" pitchFamily="2" charset="-78"/>
              </a:rPr>
              <a:t>دولت ها</a:t>
            </a:r>
            <a:endParaRPr lang="en-US" sz="1400" b="1" dirty="0">
              <a:cs typeface="B Nazanin" panose="00000400000000000000" pitchFamily="2" charset="-78"/>
            </a:endParaRPr>
          </a:p>
        </p:txBody>
      </p:sp>
      <p:grpSp>
        <p:nvGrpSpPr>
          <p:cNvPr id="100" name="Graphic 21">
            <a:extLst>
              <a:ext uri="{FF2B5EF4-FFF2-40B4-BE49-F238E27FC236}">
                <a16:creationId xmlns:a16="http://schemas.microsoft.com/office/drawing/2014/main" id="{66EF4A0C-63DE-4279-8B0D-169E7DDA2172}"/>
              </a:ext>
            </a:extLst>
          </p:cNvPr>
          <p:cNvGrpSpPr/>
          <p:nvPr/>
        </p:nvGrpSpPr>
        <p:grpSpPr>
          <a:xfrm>
            <a:off x="5606062" y="1727105"/>
            <a:ext cx="1127362" cy="1447364"/>
            <a:chOff x="3425127" y="0"/>
            <a:chExt cx="5341746" cy="6858000"/>
          </a:xfrm>
        </p:grpSpPr>
        <p:sp>
          <p:nvSpPr>
            <p:cNvPr id="101" name="Freeform: Shape 100">
              <a:extLst>
                <a:ext uri="{FF2B5EF4-FFF2-40B4-BE49-F238E27FC236}">
                  <a16:creationId xmlns:a16="http://schemas.microsoft.com/office/drawing/2014/main" id="{01E994F2-9095-4FC5-831F-859DB03BD16E}"/>
                </a:ext>
              </a:extLst>
            </p:cNvPr>
            <p:cNvSpPr/>
            <p:nvPr/>
          </p:nvSpPr>
          <p:spPr>
            <a:xfrm>
              <a:off x="3425013" y="0"/>
              <a:ext cx="5341478" cy="6856954"/>
            </a:xfrm>
            <a:custGeom>
              <a:avLst/>
              <a:gdLst>
                <a:gd name="connsiteX0" fmla="*/ 2688415 w 5341478"/>
                <a:gd name="connsiteY0" fmla="*/ 0 h 6856954"/>
                <a:gd name="connsiteX1" fmla="*/ 25123 w 5341478"/>
                <a:gd name="connsiteY1" fmla="*/ 1019550 h 6856954"/>
                <a:gd name="connsiteX2" fmla="*/ 25123 w 5341478"/>
                <a:gd name="connsiteY2" fmla="*/ 3846231 h 6856954"/>
                <a:gd name="connsiteX3" fmla="*/ 2642056 w 5341478"/>
                <a:gd name="connsiteY3" fmla="*/ 6856955 h 6856954"/>
                <a:gd name="connsiteX4" fmla="*/ 5338636 w 5341478"/>
                <a:gd name="connsiteY4" fmla="*/ 3952543 h 6856954"/>
                <a:gd name="connsiteX5" fmla="*/ 5338636 w 5341478"/>
                <a:gd name="connsiteY5" fmla="*/ 1048917 h 6856954"/>
                <a:gd name="connsiteX6" fmla="*/ 2688415 w 5341478"/>
                <a:gd name="connsiteY6" fmla="*/ 0 h 685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41478" h="6856954">
                  <a:moveTo>
                    <a:pt x="2688415" y="0"/>
                  </a:moveTo>
                  <a:cubicBezTo>
                    <a:pt x="2688415" y="0"/>
                    <a:pt x="956487" y="1166644"/>
                    <a:pt x="25123" y="1019550"/>
                  </a:cubicBezTo>
                  <a:cubicBezTo>
                    <a:pt x="-26116" y="2058707"/>
                    <a:pt x="15276" y="3058651"/>
                    <a:pt x="25123" y="3846231"/>
                  </a:cubicBezTo>
                  <a:cubicBezTo>
                    <a:pt x="54577" y="5744861"/>
                    <a:pt x="2642056" y="6856955"/>
                    <a:pt x="2642056" y="6856955"/>
                  </a:cubicBezTo>
                  <a:cubicBezTo>
                    <a:pt x="2642056" y="6856955"/>
                    <a:pt x="5064141" y="5921234"/>
                    <a:pt x="5338636" y="3952543"/>
                  </a:cubicBezTo>
                  <a:cubicBezTo>
                    <a:pt x="5328789" y="2980224"/>
                    <a:pt x="5348483" y="1950827"/>
                    <a:pt x="5338636" y="1048917"/>
                  </a:cubicBezTo>
                  <a:cubicBezTo>
                    <a:pt x="3593636" y="764663"/>
                    <a:pt x="2688415" y="0"/>
                    <a:pt x="2688415" y="0"/>
                  </a:cubicBezTo>
                  <a:close/>
                </a:path>
              </a:pathLst>
            </a:custGeom>
            <a:noFill/>
            <a:ln w="31750" cap="flat">
              <a:solidFill>
                <a:schemeClr val="accent1"/>
              </a:solidFill>
              <a:prstDash val="solid"/>
              <a:miter/>
            </a:ln>
          </p:spPr>
          <p:txBody>
            <a:bodyPr rtlCol="0" anchor="ctr"/>
            <a:lstStyle/>
            <a:p>
              <a:pPr algn="ctr" rtl="1"/>
              <a:endParaRPr lang="en-US">
                <a:cs typeface="B Nazanin" panose="00000400000000000000" pitchFamily="2" charset="-78"/>
              </a:endParaRPr>
            </a:p>
          </p:txBody>
        </p:sp>
        <p:sp>
          <p:nvSpPr>
            <p:cNvPr id="102" name="Freeform: Shape 101">
              <a:extLst>
                <a:ext uri="{FF2B5EF4-FFF2-40B4-BE49-F238E27FC236}">
                  <a16:creationId xmlns:a16="http://schemas.microsoft.com/office/drawing/2014/main" id="{018198A8-A6A4-4596-A14A-0B954B507784}"/>
                </a:ext>
              </a:extLst>
            </p:cNvPr>
            <p:cNvSpPr/>
            <p:nvPr/>
          </p:nvSpPr>
          <p:spPr>
            <a:xfrm>
              <a:off x="3692070" y="321376"/>
              <a:ext cx="4817313" cy="6184138"/>
            </a:xfrm>
            <a:custGeom>
              <a:avLst/>
              <a:gdLst>
                <a:gd name="connsiteX0" fmla="*/ 2424582 w 4817313"/>
                <a:gd name="connsiteY0" fmla="*/ 0 h 6184138"/>
                <a:gd name="connsiteX1" fmla="*/ 22626 w 4817313"/>
                <a:gd name="connsiteY1" fmla="*/ 919512 h 6184138"/>
                <a:gd name="connsiteX2" fmla="*/ 22626 w 4817313"/>
                <a:gd name="connsiteY2" fmla="*/ 3468824 h 6184138"/>
                <a:gd name="connsiteX3" fmla="*/ 2382841 w 4817313"/>
                <a:gd name="connsiteY3" fmla="*/ 6184138 h 6184138"/>
                <a:gd name="connsiteX4" fmla="*/ 4814773 w 4817313"/>
                <a:gd name="connsiteY4" fmla="*/ 3564766 h 6184138"/>
                <a:gd name="connsiteX5" fmla="*/ 4814773 w 4817313"/>
                <a:gd name="connsiteY5" fmla="*/ 946003 h 6184138"/>
                <a:gd name="connsiteX6" fmla="*/ 2424582 w 4817313"/>
                <a:gd name="connsiteY6" fmla="*/ 0 h 618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7313" h="6184138">
                  <a:moveTo>
                    <a:pt x="2424582" y="0"/>
                  </a:moveTo>
                  <a:cubicBezTo>
                    <a:pt x="2424582" y="0"/>
                    <a:pt x="862578" y="1052141"/>
                    <a:pt x="22626" y="919512"/>
                  </a:cubicBezTo>
                  <a:cubicBezTo>
                    <a:pt x="-23559" y="1856714"/>
                    <a:pt x="13825" y="2758537"/>
                    <a:pt x="22626" y="3468824"/>
                  </a:cubicBezTo>
                  <a:cubicBezTo>
                    <a:pt x="49117" y="5181145"/>
                    <a:pt x="2382841" y="6184138"/>
                    <a:pt x="2382841" y="6184138"/>
                  </a:cubicBezTo>
                  <a:cubicBezTo>
                    <a:pt x="2382841" y="6184138"/>
                    <a:pt x="4567206" y="5340265"/>
                    <a:pt x="4814773" y="3564766"/>
                  </a:cubicBezTo>
                  <a:cubicBezTo>
                    <a:pt x="4805973" y="2687778"/>
                    <a:pt x="4823575" y="1759465"/>
                    <a:pt x="4814773" y="946003"/>
                  </a:cubicBezTo>
                  <a:cubicBezTo>
                    <a:pt x="3240919" y="689634"/>
                    <a:pt x="2424582" y="0"/>
                    <a:pt x="2424582" y="0"/>
                  </a:cubicBezTo>
                  <a:close/>
                </a:path>
              </a:pathLst>
            </a:custGeom>
            <a:solidFill>
              <a:schemeClr val="accent1"/>
            </a:solidFill>
            <a:ln w="8701" cap="flat">
              <a:noFill/>
              <a:prstDash val="solid"/>
              <a:miter/>
            </a:ln>
          </p:spPr>
          <p:txBody>
            <a:bodyPr rtlCol="0" anchor="ctr"/>
            <a:lstStyle/>
            <a:p>
              <a:pPr algn="ctr" rtl="1"/>
              <a:endParaRPr lang="en-US">
                <a:cs typeface="B Nazanin" panose="00000400000000000000" pitchFamily="2" charset="-78"/>
              </a:endParaRPr>
            </a:p>
          </p:txBody>
        </p:sp>
        <p:sp>
          <p:nvSpPr>
            <p:cNvPr id="103" name="Freeform: Shape 102">
              <a:extLst>
                <a:ext uri="{FF2B5EF4-FFF2-40B4-BE49-F238E27FC236}">
                  <a16:creationId xmlns:a16="http://schemas.microsoft.com/office/drawing/2014/main" id="{39FBDC15-0712-4C3D-BD3C-E273C955FB44}"/>
                </a:ext>
              </a:extLst>
            </p:cNvPr>
            <p:cNvSpPr/>
            <p:nvPr/>
          </p:nvSpPr>
          <p:spPr>
            <a:xfrm>
              <a:off x="5077582" y="3107623"/>
              <a:ext cx="1971904" cy="1813799"/>
            </a:xfrm>
            <a:custGeom>
              <a:avLst/>
              <a:gdLst>
                <a:gd name="connsiteX0" fmla="*/ 1970433 w 1971904"/>
                <a:gd name="connsiteY0" fmla="*/ 1441139 h 1813799"/>
                <a:gd name="connsiteX1" fmla="*/ 0 w 1971904"/>
                <a:gd name="connsiteY1" fmla="*/ 1441139 h 1813799"/>
                <a:gd name="connsiteX2" fmla="*/ 0 w 1971904"/>
                <a:gd name="connsiteY2" fmla="*/ 0 h 1813799"/>
                <a:gd name="connsiteX3" fmla="*/ 1970433 w 1971904"/>
                <a:gd name="connsiteY3" fmla="*/ 0 h 1813799"/>
                <a:gd name="connsiteX4" fmla="*/ 1970433 w 1971904"/>
                <a:gd name="connsiteY4" fmla="*/ 1441139 h 18137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1904" h="1813799">
                  <a:moveTo>
                    <a:pt x="1970433" y="1441139"/>
                  </a:moveTo>
                  <a:cubicBezTo>
                    <a:pt x="1467194" y="1954225"/>
                    <a:pt x="555524" y="1921547"/>
                    <a:pt x="0" y="1441139"/>
                  </a:cubicBezTo>
                  <a:cubicBezTo>
                    <a:pt x="0" y="1079329"/>
                    <a:pt x="0" y="0"/>
                    <a:pt x="0" y="0"/>
                  </a:cubicBezTo>
                  <a:lnTo>
                    <a:pt x="1970433" y="0"/>
                  </a:lnTo>
                  <a:cubicBezTo>
                    <a:pt x="1970433" y="87"/>
                    <a:pt x="1973745" y="1079329"/>
                    <a:pt x="1970433" y="1441139"/>
                  </a:cubicBezTo>
                  <a:close/>
                </a:path>
              </a:pathLst>
            </a:custGeom>
            <a:solidFill>
              <a:srgbClr val="FFFFFF"/>
            </a:solidFill>
            <a:ln w="8701" cap="flat">
              <a:noFill/>
              <a:prstDash val="solid"/>
              <a:miter/>
            </a:ln>
          </p:spPr>
          <p:txBody>
            <a:bodyPr rtlCol="0" anchor="ctr"/>
            <a:lstStyle/>
            <a:p>
              <a:pPr algn="ctr" rtl="1"/>
              <a:endParaRPr lang="en-US">
                <a:cs typeface="B Nazanin" panose="00000400000000000000" pitchFamily="2" charset="-78"/>
              </a:endParaRPr>
            </a:p>
          </p:txBody>
        </p:sp>
        <p:sp>
          <p:nvSpPr>
            <p:cNvPr id="104" name="Freeform: Shape 103">
              <a:extLst>
                <a:ext uri="{FF2B5EF4-FFF2-40B4-BE49-F238E27FC236}">
                  <a16:creationId xmlns:a16="http://schemas.microsoft.com/office/drawing/2014/main" id="{E5E193F6-81ED-43EC-857F-CEBEB7CB275D}"/>
                </a:ext>
              </a:extLst>
            </p:cNvPr>
            <p:cNvSpPr/>
            <p:nvPr/>
          </p:nvSpPr>
          <p:spPr>
            <a:xfrm>
              <a:off x="5332382" y="1718072"/>
              <a:ext cx="1483576" cy="1261366"/>
            </a:xfrm>
            <a:custGeom>
              <a:avLst/>
              <a:gdLst>
                <a:gd name="connsiteX0" fmla="*/ 741832 w 1483576"/>
                <a:gd name="connsiteY0" fmla="*/ 0 h 1261366"/>
                <a:gd name="connsiteX1" fmla="*/ 741832 w 1483576"/>
                <a:gd name="connsiteY1" fmla="*/ 0 h 1261366"/>
                <a:gd name="connsiteX2" fmla="*/ 0 w 1483576"/>
                <a:gd name="connsiteY2" fmla="*/ 741745 h 1261366"/>
                <a:gd name="connsiteX3" fmla="*/ 0 w 1483576"/>
                <a:gd name="connsiteY3" fmla="*/ 1261367 h 1261366"/>
                <a:gd name="connsiteX4" fmla="*/ 292445 w 1483576"/>
                <a:gd name="connsiteY4" fmla="*/ 1261367 h 1261366"/>
                <a:gd name="connsiteX5" fmla="*/ 292445 w 1483576"/>
                <a:gd name="connsiteY5" fmla="*/ 735209 h 1261366"/>
                <a:gd name="connsiteX6" fmla="*/ 719698 w 1483576"/>
                <a:gd name="connsiteY6" fmla="*/ 307956 h 1261366"/>
                <a:gd name="connsiteX7" fmla="*/ 719698 w 1483576"/>
                <a:gd name="connsiteY7" fmla="*/ 307956 h 1261366"/>
                <a:gd name="connsiteX8" fmla="*/ 1146950 w 1483576"/>
                <a:gd name="connsiteY8" fmla="*/ 735209 h 1261366"/>
                <a:gd name="connsiteX9" fmla="*/ 1146950 w 1483576"/>
                <a:gd name="connsiteY9" fmla="*/ 1261367 h 1261366"/>
                <a:gd name="connsiteX10" fmla="*/ 1483576 w 1483576"/>
                <a:gd name="connsiteY10" fmla="*/ 1261367 h 1261366"/>
                <a:gd name="connsiteX11" fmla="*/ 1483576 w 1483576"/>
                <a:gd name="connsiteY11" fmla="*/ 741745 h 1261366"/>
                <a:gd name="connsiteX12" fmla="*/ 741832 w 1483576"/>
                <a:gd name="connsiteY12" fmla="*/ 0 h 1261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3576" h="1261366">
                  <a:moveTo>
                    <a:pt x="741832" y="0"/>
                  </a:moveTo>
                  <a:lnTo>
                    <a:pt x="741832" y="0"/>
                  </a:lnTo>
                  <a:cubicBezTo>
                    <a:pt x="332182" y="0"/>
                    <a:pt x="0" y="332095"/>
                    <a:pt x="0" y="741745"/>
                  </a:cubicBezTo>
                  <a:lnTo>
                    <a:pt x="0" y="1261367"/>
                  </a:lnTo>
                  <a:lnTo>
                    <a:pt x="292445" y="1261367"/>
                  </a:lnTo>
                  <a:lnTo>
                    <a:pt x="292445" y="735209"/>
                  </a:lnTo>
                  <a:cubicBezTo>
                    <a:pt x="292445" y="499231"/>
                    <a:pt x="483720" y="307956"/>
                    <a:pt x="719698" y="307956"/>
                  </a:cubicBezTo>
                  <a:lnTo>
                    <a:pt x="719698" y="307956"/>
                  </a:lnTo>
                  <a:cubicBezTo>
                    <a:pt x="955676" y="307956"/>
                    <a:pt x="1146950" y="499231"/>
                    <a:pt x="1146950" y="735209"/>
                  </a:cubicBezTo>
                  <a:lnTo>
                    <a:pt x="1146950" y="1261367"/>
                  </a:lnTo>
                  <a:lnTo>
                    <a:pt x="1483576" y="1261367"/>
                  </a:lnTo>
                  <a:lnTo>
                    <a:pt x="1483576" y="741745"/>
                  </a:lnTo>
                  <a:cubicBezTo>
                    <a:pt x="1483664" y="332095"/>
                    <a:pt x="1151569" y="0"/>
                    <a:pt x="741832" y="0"/>
                  </a:cubicBezTo>
                  <a:close/>
                </a:path>
              </a:pathLst>
            </a:custGeom>
            <a:solidFill>
              <a:srgbClr val="FFFFFF"/>
            </a:solidFill>
            <a:ln w="8701" cap="flat">
              <a:noFill/>
              <a:prstDash val="solid"/>
              <a:miter/>
            </a:ln>
          </p:spPr>
          <p:txBody>
            <a:bodyPr rtlCol="0" anchor="ctr"/>
            <a:lstStyle/>
            <a:p>
              <a:pPr algn="ctr" rtl="1"/>
              <a:endParaRPr lang="en-US">
                <a:cs typeface="B Nazanin" panose="00000400000000000000" pitchFamily="2" charset="-78"/>
              </a:endParaRPr>
            </a:p>
          </p:txBody>
        </p:sp>
        <p:sp>
          <p:nvSpPr>
            <p:cNvPr id="105" name="Freeform: Shape 104">
              <a:extLst>
                <a:ext uri="{FF2B5EF4-FFF2-40B4-BE49-F238E27FC236}">
                  <a16:creationId xmlns:a16="http://schemas.microsoft.com/office/drawing/2014/main" id="{93FBF04F-F499-47C8-AC86-3C151DF65F3A}"/>
                </a:ext>
              </a:extLst>
            </p:cNvPr>
            <p:cNvSpPr/>
            <p:nvPr/>
          </p:nvSpPr>
          <p:spPr>
            <a:xfrm>
              <a:off x="5864640" y="3547424"/>
              <a:ext cx="405205" cy="796469"/>
            </a:xfrm>
            <a:custGeom>
              <a:avLst/>
              <a:gdLst>
                <a:gd name="connsiteX0" fmla="*/ 353618 w 405205"/>
                <a:gd name="connsiteY0" fmla="*/ 639528 h 796469"/>
                <a:gd name="connsiteX1" fmla="*/ 310135 w 405205"/>
                <a:gd name="connsiteY1" fmla="*/ 639528 h 796469"/>
                <a:gd name="connsiteX2" fmla="*/ 311529 w 405205"/>
                <a:gd name="connsiteY2" fmla="*/ 628026 h 796469"/>
                <a:gd name="connsiteX3" fmla="*/ 311529 w 405205"/>
                <a:gd name="connsiteY3" fmla="*/ 570861 h 796469"/>
                <a:gd name="connsiteX4" fmla="*/ 261685 w 405205"/>
                <a:gd name="connsiteY4" fmla="*/ 521016 h 796469"/>
                <a:gd name="connsiteX5" fmla="*/ 261423 w 405205"/>
                <a:gd name="connsiteY5" fmla="*/ 521016 h 796469"/>
                <a:gd name="connsiteX6" fmla="*/ 261423 w 405205"/>
                <a:gd name="connsiteY6" fmla="*/ 396492 h 796469"/>
                <a:gd name="connsiteX7" fmla="*/ 405206 w 405205"/>
                <a:gd name="connsiteY7" fmla="*/ 202603 h 796469"/>
                <a:gd name="connsiteX8" fmla="*/ 202603 w 405205"/>
                <a:gd name="connsiteY8" fmla="*/ 0 h 796469"/>
                <a:gd name="connsiteX9" fmla="*/ 0 w 405205"/>
                <a:gd name="connsiteY9" fmla="*/ 202603 h 796469"/>
                <a:gd name="connsiteX10" fmla="*/ 143783 w 405205"/>
                <a:gd name="connsiteY10" fmla="*/ 396492 h 796469"/>
                <a:gd name="connsiteX11" fmla="*/ 143783 w 405205"/>
                <a:gd name="connsiteY11" fmla="*/ 521016 h 796469"/>
                <a:gd name="connsiteX12" fmla="*/ 143521 w 405205"/>
                <a:gd name="connsiteY12" fmla="*/ 521016 h 796469"/>
                <a:gd name="connsiteX13" fmla="*/ 93677 w 405205"/>
                <a:gd name="connsiteY13" fmla="*/ 570861 h 796469"/>
                <a:gd name="connsiteX14" fmla="*/ 93677 w 405205"/>
                <a:gd name="connsiteY14" fmla="*/ 628026 h 796469"/>
                <a:gd name="connsiteX15" fmla="*/ 95071 w 405205"/>
                <a:gd name="connsiteY15" fmla="*/ 639528 h 796469"/>
                <a:gd name="connsiteX16" fmla="*/ 51587 w 405205"/>
                <a:gd name="connsiteY16" fmla="*/ 639528 h 796469"/>
                <a:gd name="connsiteX17" fmla="*/ 21785 w 405205"/>
                <a:gd name="connsiteY17" fmla="*/ 669330 h 796469"/>
                <a:gd name="connsiteX18" fmla="*/ 21785 w 405205"/>
                <a:gd name="connsiteY18" fmla="*/ 766667 h 796469"/>
                <a:gd name="connsiteX19" fmla="*/ 51587 w 405205"/>
                <a:gd name="connsiteY19" fmla="*/ 796469 h 796469"/>
                <a:gd name="connsiteX20" fmla="*/ 353705 w 405205"/>
                <a:gd name="connsiteY20" fmla="*/ 796469 h 796469"/>
                <a:gd name="connsiteX21" fmla="*/ 383508 w 405205"/>
                <a:gd name="connsiteY21" fmla="*/ 766667 h 796469"/>
                <a:gd name="connsiteX22" fmla="*/ 383508 w 405205"/>
                <a:gd name="connsiteY22" fmla="*/ 669330 h 796469"/>
                <a:gd name="connsiteX23" fmla="*/ 353618 w 405205"/>
                <a:gd name="connsiteY23" fmla="*/ 639528 h 796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05205" h="796469">
                  <a:moveTo>
                    <a:pt x="353618" y="639528"/>
                  </a:moveTo>
                  <a:lnTo>
                    <a:pt x="310135" y="639528"/>
                  </a:lnTo>
                  <a:cubicBezTo>
                    <a:pt x="311006" y="635781"/>
                    <a:pt x="311529" y="631947"/>
                    <a:pt x="311529" y="628026"/>
                  </a:cubicBezTo>
                  <a:lnTo>
                    <a:pt x="311529" y="570861"/>
                  </a:lnTo>
                  <a:cubicBezTo>
                    <a:pt x="311529" y="543324"/>
                    <a:pt x="289221" y="521016"/>
                    <a:pt x="261685" y="521016"/>
                  </a:cubicBezTo>
                  <a:lnTo>
                    <a:pt x="261423" y="521016"/>
                  </a:lnTo>
                  <a:lnTo>
                    <a:pt x="261423" y="396492"/>
                  </a:lnTo>
                  <a:cubicBezTo>
                    <a:pt x="344643" y="371308"/>
                    <a:pt x="405206" y="294014"/>
                    <a:pt x="405206" y="202603"/>
                  </a:cubicBezTo>
                  <a:cubicBezTo>
                    <a:pt x="405206" y="90714"/>
                    <a:pt x="314492" y="0"/>
                    <a:pt x="202603" y="0"/>
                  </a:cubicBezTo>
                  <a:cubicBezTo>
                    <a:pt x="90714" y="0"/>
                    <a:pt x="0" y="90714"/>
                    <a:pt x="0" y="202603"/>
                  </a:cubicBezTo>
                  <a:cubicBezTo>
                    <a:pt x="0" y="294014"/>
                    <a:pt x="60563" y="371308"/>
                    <a:pt x="143783" y="396492"/>
                  </a:cubicBezTo>
                  <a:lnTo>
                    <a:pt x="143783" y="521016"/>
                  </a:lnTo>
                  <a:lnTo>
                    <a:pt x="143521" y="521016"/>
                  </a:lnTo>
                  <a:cubicBezTo>
                    <a:pt x="115985" y="521016"/>
                    <a:pt x="93677" y="543324"/>
                    <a:pt x="93677" y="570861"/>
                  </a:cubicBezTo>
                  <a:lnTo>
                    <a:pt x="93677" y="628026"/>
                  </a:lnTo>
                  <a:cubicBezTo>
                    <a:pt x="93677" y="632034"/>
                    <a:pt x="94199" y="635868"/>
                    <a:pt x="95071" y="639528"/>
                  </a:cubicBezTo>
                  <a:lnTo>
                    <a:pt x="51587" y="639528"/>
                  </a:lnTo>
                  <a:cubicBezTo>
                    <a:pt x="35118" y="639528"/>
                    <a:pt x="21785" y="652861"/>
                    <a:pt x="21785" y="669330"/>
                  </a:cubicBezTo>
                  <a:lnTo>
                    <a:pt x="21785" y="766667"/>
                  </a:lnTo>
                  <a:cubicBezTo>
                    <a:pt x="21785" y="783137"/>
                    <a:pt x="35118" y="796469"/>
                    <a:pt x="51587" y="796469"/>
                  </a:cubicBezTo>
                  <a:lnTo>
                    <a:pt x="353705" y="796469"/>
                  </a:lnTo>
                  <a:cubicBezTo>
                    <a:pt x="370175" y="796469"/>
                    <a:pt x="383508" y="783137"/>
                    <a:pt x="383508" y="766667"/>
                  </a:cubicBezTo>
                  <a:lnTo>
                    <a:pt x="383508" y="669330"/>
                  </a:lnTo>
                  <a:cubicBezTo>
                    <a:pt x="383333" y="652861"/>
                    <a:pt x="370001" y="639528"/>
                    <a:pt x="353618" y="639528"/>
                  </a:cubicBezTo>
                  <a:close/>
                </a:path>
              </a:pathLst>
            </a:custGeom>
            <a:solidFill>
              <a:schemeClr val="accent1"/>
            </a:solidFill>
            <a:ln w="8701" cap="flat">
              <a:noFill/>
              <a:prstDash val="solid"/>
              <a:miter/>
            </a:ln>
          </p:spPr>
          <p:txBody>
            <a:bodyPr rtlCol="0" anchor="ctr"/>
            <a:lstStyle/>
            <a:p>
              <a:pPr algn="ctr" rtl="1"/>
              <a:endParaRPr lang="en-US">
                <a:cs typeface="B Nazanin" panose="00000400000000000000" pitchFamily="2" charset="-78"/>
              </a:endParaRPr>
            </a:p>
          </p:txBody>
        </p:sp>
      </p:grpSp>
    </p:spTree>
    <p:extLst>
      <p:ext uri="{BB962C8B-B14F-4D97-AF65-F5344CB8AC3E}">
        <p14:creationId xmlns:p14="http://schemas.microsoft.com/office/powerpoint/2010/main" val="342313347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aphic 1">
            <a:extLst>
              <a:ext uri="{FF2B5EF4-FFF2-40B4-BE49-F238E27FC236}">
                <a16:creationId xmlns:a16="http://schemas.microsoft.com/office/drawing/2014/main" id="{B63942A0-EAF1-4666-AB9E-38EC8880AA40}"/>
              </a:ext>
            </a:extLst>
          </p:cNvPr>
          <p:cNvGrpSpPr/>
          <p:nvPr/>
        </p:nvGrpSpPr>
        <p:grpSpPr>
          <a:xfrm>
            <a:off x="4970976" y="2288015"/>
            <a:ext cx="6660862" cy="3855882"/>
            <a:chOff x="172557" y="0"/>
            <a:chExt cx="11846886" cy="6858000"/>
          </a:xfrm>
        </p:grpSpPr>
        <p:sp>
          <p:nvSpPr>
            <p:cNvPr id="4" name="Freeform: Shape 3">
              <a:extLst>
                <a:ext uri="{FF2B5EF4-FFF2-40B4-BE49-F238E27FC236}">
                  <a16:creationId xmlns:a16="http://schemas.microsoft.com/office/drawing/2014/main" id="{355EA8C8-370E-4204-A7E2-E92B9AF7BE43}"/>
                </a:ext>
              </a:extLst>
            </p:cNvPr>
            <p:cNvSpPr/>
            <p:nvPr/>
          </p:nvSpPr>
          <p:spPr>
            <a:xfrm>
              <a:off x="172457" y="139450"/>
              <a:ext cx="11845539" cy="6720697"/>
            </a:xfrm>
            <a:custGeom>
              <a:avLst/>
              <a:gdLst>
                <a:gd name="connsiteX0" fmla="*/ 11845474 w 11845539"/>
                <a:gd name="connsiteY0" fmla="*/ 4808480 h 6720697"/>
                <a:gd name="connsiteX1" fmla="*/ 11412966 w 11845539"/>
                <a:gd name="connsiteY1" fmla="*/ 3555624 h 6720697"/>
                <a:gd name="connsiteX2" fmla="*/ 11052612 w 11845539"/>
                <a:gd name="connsiteY2" fmla="*/ 3227842 h 6720697"/>
                <a:gd name="connsiteX3" fmla="*/ 10983482 w 11845539"/>
                <a:gd name="connsiteY3" fmla="*/ 2860891 h 6720697"/>
                <a:gd name="connsiteX4" fmla="*/ 11253267 w 11845539"/>
                <a:gd name="connsiteY4" fmla="*/ 2254322 h 6720697"/>
                <a:gd name="connsiteX5" fmla="*/ 11399978 w 11845539"/>
                <a:gd name="connsiteY5" fmla="*/ 1813018 h 6720697"/>
                <a:gd name="connsiteX6" fmla="*/ 11199805 w 11845539"/>
                <a:gd name="connsiteY6" fmla="*/ 976590 h 6720697"/>
                <a:gd name="connsiteX7" fmla="*/ 10262087 w 11845539"/>
                <a:gd name="connsiteY7" fmla="*/ 359370 h 6720697"/>
                <a:gd name="connsiteX8" fmla="*/ 8739652 w 11845539"/>
                <a:gd name="connsiteY8" fmla="*/ 2314 h 6720697"/>
                <a:gd name="connsiteX9" fmla="*/ 8738209 w 11845539"/>
                <a:gd name="connsiteY9" fmla="*/ 2314 h 6720697"/>
                <a:gd name="connsiteX10" fmla="*/ 7897039 w 11845539"/>
                <a:gd name="connsiteY10" fmla="*/ 27258 h 6720697"/>
                <a:gd name="connsiteX11" fmla="*/ 6377834 w 11845539"/>
                <a:gd name="connsiteY11" fmla="*/ 382390 h 6720697"/>
                <a:gd name="connsiteX12" fmla="*/ 5338208 w 11845539"/>
                <a:gd name="connsiteY12" fmla="*/ 777515 h 6720697"/>
                <a:gd name="connsiteX13" fmla="*/ 2418679 w 11845539"/>
                <a:gd name="connsiteY13" fmla="*/ 994388 h 6720697"/>
                <a:gd name="connsiteX14" fmla="*/ 1879522 w 11845539"/>
                <a:gd name="connsiteY14" fmla="*/ 962846 h 6720697"/>
                <a:gd name="connsiteX15" fmla="*/ 1336998 w 11845539"/>
                <a:gd name="connsiteY15" fmla="*/ 929793 h 6720697"/>
                <a:gd name="connsiteX16" fmla="*/ 229753 w 11845539"/>
                <a:gd name="connsiteY16" fmla="*/ 1615937 h 6720697"/>
                <a:gd name="connsiteX17" fmla="*/ 202541 w 11845539"/>
                <a:gd name="connsiteY17" fmla="*/ 3924705 h 6720697"/>
                <a:gd name="connsiteX18" fmla="*/ 495690 w 11845539"/>
                <a:gd name="connsiteY18" fmla="*/ 4626242 h 6720697"/>
                <a:gd name="connsiteX19" fmla="*/ 1447770 w 11845539"/>
                <a:gd name="connsiteY19" fmla="*/ 5741113 h 6720697"/>
                <a:gd name="connsiteX20" fmla="*/ 3634978 w 11845539"/>
                <a:gd name="connsiteY20" fmla="*/ 6356066 h 6720697"/>
                <a:gd name="connsiteX21" fmla="*/ 3641780 w 11845539"/>
                <a:gd name="connsiteY21" fmla="*/ 6355310 h 6720697"/>
                <a:gd name="connsiteX22" fmla="*/ 6362098 w 11845539"/>
                <a:gd name="connsiteY22" fmla="*/ 6419286 h 6720697"/>
                <a:gd name="connsiteX23" fmla="*/ 7762147 w 11845539"/>
                <a:gd name="connsiteY23" fmla="*/ 6644267 h 6720697"/>
                <a:gd name="connsiteX24" fmla="*/ 10242571 w 11845539"/>
                <a:gd name="connsiteY24" fmla="*/ 6623445 h 6720697"/>
                <a:gd name="connsiteX25" fmla="*/ 10965685 w 11845539"/>
                <a:gd name="connsiteY25" fmla="*/ 6400182 h 6720697"/>
                <a:gd name="connsiteX26" fmla="*/ 11845474 w 11845539"/>
                <a:gd name="connsiteY26" fmla="*/ 4808480 h 6720697"/>
                <a:gd name="connsiteX27" fmla="*/ 8836131 w 11845539"/>
                <a:gd name="connsiteY27" fmla="*/ 6627774 h 6720697"/>
                <a:gd name="connsiteX28" fmla="*/ 8817647 w 11845539"/>
                <a:gd name="connsiteY28" fmla="*/ 6621452 h 6720697"/>
                <a:gd name="connsiteX29" fmla="*/ 8900039 w 11845539"/>
                <a:gd name="connsiteY29" fmla="*/ 6630798 h 6720697"/>
                <a:gd name="connsiteX30" fmla="*/ 8836131 w 11845539"/>
                <a:gd name="connsiteY30" fmla="*/ 6627774 h 672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1845539" h="6720697">
                  <a:moveTo>
                    <a:pt x="11845474" y="4808480"/>
                  </a:moveTo>
                  <a:cubicBezTo>
                    <a:pt x="11849048" y="4357969"/>
                    <a:pt x="11706046" y="3904846"/>
                    <a:pt x="11412966" y="3555624"/>
                  </a:cubicBezTo>
                  <a:cubicBezTo>
                    <a:pt x="11305286" y="3427260"/>
                    <a:pt x="11179258" y="3334766"/>
                    <a:pt x="11052612" y="3227842"/>
                  </a:cubicBezTo>
                  <a:cubicBezTo>
                    <a:pt x="10945276" y="3137203"/>
                    <a:pt x="10945482" y="2986712"/>
                    <a:pt x="10983482" y="2860891"/>
                  </a:cubicBezTo>
                  <a:cubicBezTo>
                    <a:pt x="11047802" y="2648073"/>
                    <a:pt x="11166614" y="2457657"/>
                    <a:pt x="11253267" y="2254322"/>
                  </a:cubicBezTo>
                  <a:cubicBezTo>
                    <a:pt x="11312914" y="2114344"/>
                    <a:pt x="11374897" y="1963647"/>
                    <a:pt x="11399978" y="1813018"/>
                  </a:cubicBezTo>
                  <a:cubicBezTo>
                    <a:pt x="11451380" y="1517533"/>
                    <a:pt x="11401216" y="1209611"/>
                    <a:pt x="11199805" y="976590"/>
                  </a:cubicBezTo>
                  <a:cubicBezTo>
                    <a:pt x="10946375" y="683372"/>
                    <a:pt x="10608079" y="515633"/>
                    <a:pt x="10262087" y="359370"/>
                  </a:cubicBezTo>
                  <a:cubicBezTo>
                    <a:pt x="9794190" y="148064"/>
                    <a:pt x="9254689" y="10629"/>
                    <a:pt x="8739652" y="2314"/>
                  </a:cubicBezTo>
                  <a:cubicBezTo>
                    <a:pt x="8739171" y="2314"/>
                    <a:pt x="8738690" y="2314"/>
                    <a:pt x="8738209" y="2314"/>
                  </a:cubicBezTo>
                  <a:cubicBezTo>
                    <a:pt x="8457636" y="-2015"/>
                    <a:pt x="8177337" y="-3390"/>
                    <a:pt x="7897039" y="27258"/>
                  </a:cubicBezTo>
                  <a:cubicBezTo>
                    <a:pt x="7661819" y="52959"/>
                    <a:pt x="7303321" y="54814"/>
                    <a:pt x="6377834" y="382390"/>
                  </a:cubicBezTo>
                  <a:cubicBezTo>
                    <a:pt x="6028337" y="506150"/>
                    <a:pt x="5686743" y="652518"/>
                    <a:pt x="5338208" y="777515"/>
                  </a:cubicBezTo>
                  <a:cubicBezTo>
                    <a:pt x="4407155" y="1111413"/>
                    <a:pt x="3390275" y="1044414"/>
                    <a:pt x="2418679" y="994388"/>
                  </a:cubicBezTo>
                  <a:cubicBezTo>
                    <a:pt x="2238914" y="985111"/>
                    <a:pt x="2059149" y="974460"/>
                    <a:pt x="1879522" y="962846"/>
                  </a:cubicBezTo>
                  <a:cubicBezTo>
                    <a:pt x="1698795" y="951164"/>
                    <a:pt x="1518274" y="929656"/>
                    <a:pt x="1336998" y="929793"/>
                  </a:cubicBezTo>
                  <a:cubicBezTo>
                    <a:pt x="868276" y="930205"/>
                    <a:pt x="455903" y="1217101"/>
                    <a:pt x="229753" y="1615937"/>
                  </a:cubicBezTo>
                  <a:cubicBezTo>
                    <a:pt x="-144825" y="2276517"/>
                    <a:pt x="7384" y="3230384"/>
                    <a:pt x="202541" y="3924705"/>
                  </a:cubicBezTo>
                  <a:cubicBezTo>
                    <a:pt x="271121" y="4168583"/>
                    <a:pt x="370762" y="4405865"/>
                    <a:pt x="495690" y="4626242"/>
                  </a:cubicBezTo>
                  <a:cubicBezTo>
                    <a:pt x="739224" y="5056207"/>
                    <a:pt x="1054088" y="5440199"/>
                    <a:pt x="1447770" y="5741113"/>
                  </a:cubicBezTo>
                  <a:cubicBezTo>
                    <a:pt x="2086017" y="6229076"/>
                    <a:pt x="2843971" y="6404099"/>
                    <a:pt x="3634978" y="6356066"/>
                  </a:cubicBezTo>
                  <a:cubicBezTo>
                    <a:pt x="3637245" y="6355928"/>
                    <a:pt x="3639513" y="6355653"/>
                    <a:pt x="3641780" y="6355310"/>
                  </a:cubicBezTo>
                  <a:cubicBezTo>
                    <a:pt x="4538680" y="6224747"/>
                    <a:pt x="5467809" y="6298549"/>
                    <a:pt x="6362098" y="6419286"/>
                  </a:cubicBezTo>
                  <a:cubicBezTo>
                    <a:pt x="6829170" y="6482368"/>
                    <a:pt x="7291433" y="6590529"/>
                    <a:pt x="7762147" y="6644267"/>
                  </a:cubicBezTo>
                  <a:cubicBezTo>
                    <a:pt x="8589092" y="6738615"/>
                    <a:pt x="9419336" y="6760674"/>
                    <a:pt x="10242571" y="6623445"/>
                  </a:cubicBezTo>
                  <a:cubicBezTo>
                    <a:pt x="10490916" y="6581253"/>
                    <a:pt x="10744277" y="6525179"/>
                    <a:pt x="10965685" y="6400182"/>
                  </a:cubicBezTo>
                  <a:cubicBezTo>
                    <a:pt x="11544011" y="6073705"/>
                    <a:pt x="11840458" y="5443704"/>
                    <a:pt x="11845474" y="4808480"/>
                  </a:cubicBezTo>
                  <a:close/>
                  <a:moveTo>
                    <a:pt x="8836131" y="6627774"/>
                  </a:moveTo>
                  <a:cubicBezTo>
                    <a:pt x="8829878" y="6625850"/>
                    <a:pt x="8823762" y="6623720"/>
                    <a:pt x="8817647" y="6621452"/>
                  </a:cubicBezTo>
                  <a:lnTo>
                    <a:pt x="8900039" y="6630798"/>
                  </a:lnTo>
                  <a:cubicBezTo>
                    <a:pt x="8883821" y="6636501"/>
                    <a:pt x="8862382" y="6635814"/>
                    <a:pt x="8836131" y="6627774"/>
                  </a:cubicBezTo>
                  <a:close/>
                </a:path>
              </a:pathLst>
            </a:custGeom>
            <a:solidFill>
              <a:schemeClr val="accent1">
                <a:lumMod val="40000"/>
                <a:lumOff val="60000"/>
              </a:schemeClr>
            </a:solidFill>
            <a:ln w="6868" cap="flat">
              <a:noFill/>
              <a:prstDash val="solid"/>
              <a:miter/>
            </a:ln>
          </p:spPr>
          <p:txBody>
            <a:bodyPr rtlCol="0" anchor="ctr"/>
            <a:lstStyle/>
            <a:p>
              <a:pPr algn="r" rtl="1"/>
              <a:endParaRPr lang="en-US">
                <a:cs typeface="B Nazanin" panose="00000400000000000000" pitchFamily="2" charset="-78"/>
              </a:endParaRPr>
            </a:p>
          </p:txBody>
        </p:sp>
        <p:sp>
          <p:nvSpPr>
            <p:cNvPr id="5" name="Freeform: Shape 4">
              <a:extLst>
                <a:ext uri="{FF2B5EF4-FFF2-40B4-BE49-F238E27FC236}">
                  <a16:creationId xmlns:a16="http://schemas.microsoft.com/office/drawing/2014/main" id="{395E2B1B-776A-4FF5-A9C6-C84CB9ECA756}"/>
                </a:ext>
              </a:extLst>
            </p:cNvPr>
            <p:cNvSpPr/>
            <p:nvPr/>
          </p:nvSpPr>
          <p:spPr>
            <a:xfrm>
              <a:off x="1802672" y="30693"/>
              <a:ext cx="3530701" cy="5882364"/>
            </a:xfrm>
            <a:custGeom>
              <a:avLst/>
              <a:gdLst>
                <a:gd name="connsiteX0" fmla="*/ 3448241 w 3530701"/>
                <a:gd name="connsiteY0" fmla="*/ 5499411 h 5882364"/>
                <a:gd name="connsiteX1" fmla="*/ 446663 w 3530701"/>
                <a:gd name="connsiteY1" fmla="*/ 5877357 h 5882364"/>
                <a:gd name="connsiteX2" fmla="*/ 226768 w 3530701"/>
                <a:gd name="connsiteY2" fmla="*/ 5746794 h 5882364"/>
                <a:gd name="connsiteX3" fmla="*/ 0 w 3530701"/>
                <a:gd name="connsiteY3" fmla="*/ 287331 h 5882364"/>
                <a:gd name="connsiteX4" fmla="*/ 219896 w 3530701"/>
                <a:gd name="connsiteY4" fmla="*/ 101794 h 5882364"/>
                <a:gd name="connsiteX5" fmla="*/ 3164782 w 3530701"/>
                <a:gd name="connsiteY5" fmla="*/ 24 h 5882364"/>
                <a:gd name="connsiteX6" fmla="*/ 3331422 w 3530701"/>
                <a:gd name="connsiteY6" fmla="*/ 129350 h 5882364"/>
                <a:gd name="connsiteX7" fmla="*/ 3530702 w 3530701"/>
                <a:gd name="connsiteY7" fmla="*/ 5417019 h 5882364"/>
                <a:gd name="connsiteX8" fmla="*/ 3448241 w 3530701"/>
                <a:gd name="connsiteY8" fmla="*/ 5499411 h 5882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30701" h="5882364">
                  <a:moveTo>
                    <a:pt x="3448241" y="5499411"/>
                  </a:moveTo>
                  <a:lnTo>
                    <a:pt x="446663" y="5877357"/>
                  </a:lnTo>
                  <a:cubicBezTo>
                    <a:pt x="291706" y="5904020"/>
                    <a:pt x="224706" y="5818948"/>
                    <a:pt x="226768" y="5746794"/>
                  </a:cubicBezTo>
                  <a:lnTo>
                    <a:pt x="0" y="287331"/>
                  </a:lnTo>
                  <a:cubicBezTo>
                    <a:pt x="6734" y="225485"/>
                    <a:pt x="0" y="108666"/>
                    <a:pt x="219896" y="101794"/>
                  </a:cubicBezTo>
                  <a:lnTo>
                    <a:pt x="3164782" y="24"/>
                  </a:lnTo>
                  <a:cubicBezTo>
                    <a:pt x="3270606" y="-1282"/>
                    <a:pt x="3328192" y="51836"/>
                    <a:pt x="3331422" y="129350"/>
                  </a:cubicBezTo>
                  <a:lnTo>
                    <a:pt x="3530702" y="5417019"/>
                  </a:lnTo>
                  <a:cubicBezTo>
                    <a:pt x="3530702" y="5462304"/>
                    <a:pt x="3493595" y="5499411"/>
                    <a:pt x="3448241" y="5499411"/>
                  </a:cubicBezTo>
                  <a:close/>
                </a:path>
              </a:pathLst>
            </a:custGeom>
            <a:solidFill>
              <a:schemeClr val="accent4">
                <a:lumMod val="50000"/>
              </a:schemeClr>
            </a:solidFill>
            <a:ln w="6868" cap="flat">
              <a:noFill/>
              <a:prstDash val="solid"/>
              <a:miter/>
            </a:ln>
          </p:spPr>
          <p:txBody>
            <a:bodyPr rtlCol="0" anchor="ctr"/>
            <a:lstStyle/>
            <a:p>
              <a:pPr algn="r" rtl="1"/>
              <a:endParaRPr lang="en-US">
                <a:cs typeface="B Nazanin" panose="00000400000000000000" pitchFamily="2" charset="-78"/>
              </a:endParaRPr>
            </a:p>
          </p:txBody>
        </p:sp>
        <p:sp>
          <p:nvSpPr>
            <p:cNvPr id="6" name="Freeform: Shape 5">
              <a:extLst>
                <a:ext uri="{FF2B5EF4-FFF2-40B4-BE49-F238E27FC236}">
                  <a16:creationId xmlns:a16="http://schemas.microsoft.com/office/drawing/2014/main" id="{803BD8EB-C080-4F97-93D0-C3838BDE49B0}"/>
                </a:ext>
              </a:extLst>
            </p:cNvPr>
            <p:cNvSpPr/>
            <p:nvPr/>
          </p:nvSpPr>
          <p:spPr>
            <a:xfrm>
              <a:off x="5127296" y="4543591"/>
              <a:ext cx="3355603" cy="1803622"/>
            </a:xfrm>
            <a:custGeom>
              <a:avLst/>
              <a:gdLst>
                <a:gd name="connsiteX0" fmla="*/ 2838162 w 3355603"/>
                <a:gd name="connsiteY0" fmla="*/ 1584217 h 1803622"/>
                <a:gd name="connsiteX1" fmla="*/ 2884271 w 3355603"/>
                <a:gd name="connsiteY1" fmla="*/ 1555424 h 1803622"/>
                <a:gd name="connsiteX2" fmla="*/ 3267577 w 3355603"/>
                <a:gd name="connsiteY2" fmla="*/ 1540101 h 1803622"/>
                <a:gd name="connsiteX3" fmla="*/ 3291009 w 3355603"/>
                <a:gd name="connsiteY3" fmla="*/ 1536115 h 1803622"/>
                <a:gd name="connsiteX4" fmla="*/ 3286337 w 3355603"/>
                <a:gd name="connsiteY4" fmla="*/ 1528075 h 1803622"/>
                <a:gd name="connsiteX5" fmla="*/ 3332652 w 3355603"/>
                <a:gd name="connsiteY5" fmla="*/ 1525051 h 1803622"/>
                <a:gd name="connsiteX6" fmla="*/ 3352030 w 3355603"/>
                <a:gd name="connsiteY6" fmla="*/ 1450974 h 1803622"/>
                <a:gd name="connsiteX7" fmla="*/ 3355604 w 3355603"/>
                <a:gd name="connsiteY7" fmla="*/ 1419433 h 1803622"/>
                <a:gd name="connsiteX8" fmla="*/ 3342478 w 3355603"/>
                <a:gd name="connsiteY8" fmla="*/ 1254786 h 1803622"/>
                <a:gd name="connsiteX9" fmla="*/ 3282419 w 3355603"/>
                <a:gd name="connsiteY9" fmla="*/ 1046366 h 1803622"/>
                <a:gd name="connsiteX10" fmla="*/ 3269364 w 3355603"/>
                <a:gd name="connsiteY10" fmla="*/ 1018947 h 1803622"/>
                <a:gd name="connsiteX11" fmla="*/ 3218444 w 3355603"/>
                <a:gd name="connsiteY11" fmla="*/ 982252 h 1803622"/>
                <a:gd name="connsiteX12" fmla="*/ 3088430 w 3355603"/>
                <a:gd name="connsiteY12" fmla="*/ 976480 h 1803622"/>
                <a:gd name="connsiteX13" fmla="*/ 2850737 w 3355603"/>
                <a:gd name="connsiteY13" fmla="*/ 963699 h 1803622"/>
                <a:gd name="connsiteX14" fmla="*/ 3004183 w 3355603"/>
                <a:gd name="connsiteY14" fmla="*/ 916009 h 1803622"/>
                <a:gd name="connsiteX15" fmla="*/ 3296301 w 3355603"/>
                <a:gd name="connsiteY15" fmla="*/ 702710 h 1803622"/>
                <a:gd name="connsiteX16" fmla="*/ 3105954 w 3355603"/>
                <a:gd name="connsiteY16" fmla="*/ 720027 h 1803622"/>
                <a:gd name="connsiteX17" fmla="*/ 2727183 w 3355603"/>
                <a:gd name="connsiteY17" fmla="*/ 590769 h 1803622"/>
                <a:gd name="connsiteX18" fmla="*/ 2312474 w 3355603"/>
                <a:gd name="connsiteY18" fmla="*/ 317343 h 1803622"/>
                <a:gd name="connsiteX19" fmla="*/ 1839491 w 3355603"/>
                <a:gd name="connsiteY19" fmla="*/ 80748 h 1803622"/>
                <a:gd name="connsiteX20" fmla="*/ 1146063 w 3355603"/>
                <a:gd name="connsiteY20" fmla="*/ 12924 h 1803622"/>
                <a:gd name="connsiteX21" fmla="*/ 340077 w 3355603"/>
                <a:gd name="connsiteY21" fmla="*/ 315212 h 1803622"/>
                <a:gd name="connsiteX22" fmla="*/ 51601 w 3355603"/>
                <a:gd name="connsiteY22" fmla="*/ 627327 h 1803622"/>
                <a:gd name="connsiteX23" fmla="*/ 878272 w 3355603"/>
                <a:gd name="connsiteY23" fmla="*/ 1437849 h 1803622"/>
                <a:gd name="connsiteX24" fmla="*/ 1878729 w 3355603"/>
                <a:gd name="connsiteY24" fmla="*/ 1678910 h 1803622"/>
                <a:gd name="connsiteX25" fmla="*/ 2660390 w 3355603"/>
                <a:gd name="connsiteY25" fmla="*/ 1799440 h 1803622"/>
                <a:gd name="connsiteX26" fmla="*/ 2805177 w 3355603"/>
                <a:gd name="connsiteY26" fmla="*/ 1733059 h 1803622"/>
                <a:gd name="connsiteX27" fmla="*/ 2838093 w 3355603"/>
                <a:gd name="connsiteY27" fmla="*/ 1585385 h 1803622"/>
                <a:gd name="connsiteX28" fmla="*/ 2838162 w 3355603"/>
                <a:gd name="connsiteY28" fmla="*/ 1584217 h 1803622"/>
                <a:gd name="connsiteX29" fmla="*/ 2838024 w 3355603"/>
                <a:gd name="connsiteY29" fmla="*/ 1585042 h 1803622"/>
                <a:gd name="connsiteX30" fmla="*/ 1668522 w 3355603"/>
                <a:gd name="connsiteY30" fmla="*/ 1503131 h 1803622"/>
                <a:gd name="connsiteX31" fmla="*/ 1675394 w 3355603"/>
                <a:gd name="connsiteY31" fmla="*/ 1503886 h 1803622"/>
                <a:gd name="connsiteX32" fmla="*/ 1668522 w 3355603"/>
                <a:gd name="connsiteY32" fmla="*/ 1503131 h 180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355603" h="1803622">
                  <a:moveTo>
                    <a:pt x="2838162" y="1584217"/>
                  </a:moveTo>
                  <a:cubicBezTo>
                    <a:pt x="2841116" y="1558792"/>
                    <a:pt x="2858640" y="1555219"/>
                    <a:pt x="2884271" y="1555424"/>
                  </a:cubicBezTo>
                  <a:cubicBezTo>
                    <a:pt x="3012223" y="1556318"/>
                    <a:pt x="3140106" y="1551989"/>
                    <a:pt x="3267577" y="1540101"/>
                  </a:cubicBezTo>
                  <a:cubicBezTo>
                    <a:pt x="3275411" y="1539345"/>
                    <a:pt x="3283176" y="1537421"/>
                    <a:pt x="3291009" y="1536115"/>
                  </a:cubicBezTo>
                  <a:cubicBezTo>
                    <a:pt x="3291147" y="1532129"/>
                    <a:pt x="3275411" y="1532129"/>
                    <a:pt x="3286337" y="1528075"/>
                  </a:cubicBezTo>
                  <a:cubicBezTo>
                    <a:pt x="3300699" y="1522784"/>
                    <a:pt x="3321451" y="1544155"/>
                    <a:pt x="3332652" y="1525051"/>
                  </a:cubicBezTo>
                  <a:cubicBezTo>
                    <a:pt x="3345502" y="1503131"/>
                    <a:pt x="3352168" y="1477774"/>
                    <a:pt x="3352030" y="1450974"/>
                  </a:cubicBezTo>
                  <a:cubicBezTo>
                    <a:pt x="3351961" y="1440941"/>
                    <a:pt x="3342135" y="1428297"/>
                    <a:pt x="3355604" y="1419433"/>
                  </a:cubicBezTo>
                  <a:cubicBezTo>
                    <a:pt x="3345434" y="1365146"/>
                    <a:pt x="3355535" y="1309691"/>
                    <a:pt x="3342478" y="1254786"/>
                  </a:cubicBezTo>
                  <a:cubicBezTo>
                    <a:pt x="3325643" y="1184213"/>
                    <a:pt x="3302898" y="1115702"/>
                    <a:pt x="3282419" y="1046366"/>
                  </a:cubicBezTo>
                  <a:cubicBezTo>
                    <a:pt x="3277953" y="1037295"/>
                    <a:pt x="3271838" y="1028568"/>
                    <a:pt x="3269364" y="1018947"/>
                  </a:cubicBezTo>
                  <a:cubicBezTo>
                    <a:pt x="3262354" y="992148"/>
                    <a:pt x="3247649" y="981497"/>
                    <a:pt x="3218444" y="982252"/>
                  </a:cubicBezTo>
                  <a:cubicBezTo>
                    <a:pt x="3175220" y="983352"/>
                    <a:pt x="3131791" y="978748"/>
                    <a:pt x="3088430" y="976480"/>
                  </a:cubicBezTo>
                  <a:cubicBezTo>
                    <a:pt x="3009199" y="972288"/>
                    <a:pt x="2929968" y="967959"/>
                    <a:pt x="2850737" y="963699"/>
                  </a:cubicBezTo>
                  <a:cubicBezTo>
                    <a:pt x="2902619" y="948375"/>
                    <a:pt x="2954294" y="935044"/>
                    <a:pt x="3004183" y="916009"/>
                  </a:cubicBezTo>
                  <a:cubicBezTo>
                    <a:pt x="3120933" y="871549"/>
                    <a:pt x="3229920" y="816231"/>
                    <a:pt x="3296301" y="702710"/>
                  </a:cubicBezTo>
                  <a:cubicBezTo>
                    <a:pt x="3233081" y="710406"/>
                    <a:pt x="3170617" y="724012"/>
                    <a:pt x="3105954" y="720027"/>
                  </a:cubicBezTo>
                  <a:cubicBezTo>
                    <a:pt x="2967625" y="711437"/>
                    <a:pt x="2844690" y="659143"/>
                    <a:pt x="2727183" y="590769"/>
                  </a:cubicBezTo>
                  <a:cubicBezTo>
                    <a:pt x="2583907" y="507346"/>
                    <a:pt x="2451695" y="407019"/>
                    <a:pt x="2312474" y="317343"/>
                  </a:cubicBezTo>
                  <a:cubicBezTo>
                    <a:pt x="2163425" y="221276"/>
                    <a:pt x="2009361" y="135173"/>
                    <a:pt x="1839491" y="80748"/>
                  </a:cubicBezTo>
                  <a:cubicBezTo>
                    <a:pt x="1613685" y="3716"/>
                    <a:pt x="1382314" y="-16556"/>
                    <a:pt x="1146063" y="12924"/>
                  </a:cubicBezTo>
                  <a:cubicBezTo>
                    <a:pt x="991999" y="33059"/>
                    <a:pt x="435319" y="229728"/>
                    <a:pt x="340077" y="315212"/>
                  </a:cubicBezTo>
                  <a:cubicBezTo>
                    <a:pt x="233221" y="411073"/>
                    <a:pt x="108224" y="517241"/>
                    <a:pt x="51601" y="627327"/>
                  </a:cubicBezTo>
                  <a:cubicBezTo>
                    <a:pt x="-200867" y="1118313"/>
                    <a:pt x="537295" y="1331749"/>
                    <a:pt x="878272" y="1437849"/>
                  </a:cubicBezTo>
                  <a:cubicBezTo>
                    <a:pt x="1205504" y="1539620"/>
                    <a:pt x="1545311" y="1615965"/>
                    <a:pt x="1878729" y="1678910"/>
                  </a:cubicBezTo>
                  <a:cubicBezTo>
                    <a:pt x="2137931" y="1727905"/>
                    <a:pt x="2398302" y="1769411"/>
                    <a:pt x="2660390" y="1799440"/>
                  </a:cubicBezTo>
                  <a:cubicBezTo>
                    <a:pt x="2739277" y="1808511"/>
                    <a:pt x="2772056" y="1809267"/>
                    <a:pt x="2805177" y="1733059"/>
                  </a:cubicBezTo>
                  <a:cubicBezTo>
                    <a:pt x="2816653" y="1706672"/>
                    <a:pt x="2848126" y="1629433"/>
                    <a:pt x="2838093" y="1585385"/>
                  </a:cubicBezTo>
                  <a:cubicBezTo>
                    <a:pt x="2838162" y="1584973"/>
                    <a:pt x="2838162" y="1584629"/>
                    <a:pt x="2838162" y="1584217"/>
                  </a:cubicBezTo>
                  <a:cubicBezTo>
                    <a:pt x="2838162" y="1584492"/>
                    <a:pt x="2838093" y="1584767"/>
                    <a:pt x="2838024" y="1585042"/>
                  </a:cubicBezTo>
                  <a:moveTo>
                    <a:pt x="1668522" y="1503131"/>
                  </a:moveTo>
                  <a:cubicBezTo>
                    <a:pt x="1670790" y="1503405"/>
                    <a:pt x="1673126" y="1503680"/>
                    <a:pt x="1675394" y="1503886"/>
                  </a:cubicBezTo>
                  <a:cubicBezTo>
                    <a:pt x="1673126" y="1503612"/>
                    <a:pt x="1670790" y="1503405"/>
                    <a:pt x="1668522" y="1503131"/>
                  </a:cubicBezTo>
                  <a:close/>
                </a:path>
              </a:pathLst>
            </a:custGeom>
            <a:solidFill>
              <a:schemeClr val="accent1">
                <a:lumMod val="50000"/>
              </a:schemeClr>
            </a:solidFill>
            <a:ln w="6868" cap="flat">
              <a:noFill/>
              <a:prstDash val="solid"/>
              <a:miter/>
            </a:ln>
          </p:spPr>
          <p:txBody>
            <a:bodyPr rtlCol="0" anchor="ctr"/>
            <a:lstStyle/>
            <a:p>
              <a:pPr algn="r" rtl="1"/>
              <a:endParaRPr lang="en-US">
                <a:cs typeface="B Nazanin" panose="00000400000000000000" pitchFamily="2" charset="-78"/>
              </a:endParaRPr>
            </a:p>
          </p:txBody>
        </p:sp>
        <p:sp>
          <p:nvSpPr>
            <p:cNvPr id="7" name="Freeform: Shape 6">
              <a:extLst>
                <a:ext uri="{FF2B5EF4-FFF2-40B4-BE49-F238E27FC236}">
                  <a16:creationId xmlns:a16="http://schemas.microsoft.com/office/drawing/2014/main" id="{12BD9BD2-4D63-47DF-9F92-9ADB755B35DB}"/>
                </a:ext>
              </a:extLst>
            </p:cNvPr>
            <p:cNvSpPr/>
            <p:nvPr/>
          </p:nvSpPr>
          <p:spPr>
            <a:xfrm>
              <a:off x="1993236" y="381283"/>
              <a:ext cx="3261866" cy="5044631"/>
            </a:xfrm>
            <a:custGeom>
              <a:avLst/>
              <a:gdLst>
                <a:gd name="connsiteX0" fmla="*/ 3261731 w 3261866"/>
                <a:gd name="connsiteY0" fmla="*/ 4644435 h 5044631"/>
                <a:gd name="connsiteX1" fmla="*/ 3233763 w 3261866"/>
                <a:gd name="connsiteY1" fmla="*/ 4678794 h 5044631"/>
                <a:gd name="connsiteX2" fmla="*/ 246616 w 3261866"/>
                <a:gd name="connsiteY2" fmla="*/ 5041416 h 5044631"/>
                <a:gd name="connsiteX3" fmla="*/ 200506 w 3261866"/>
                <a:gd name="connsiteY3" fmla="*/ 5004584 h 5044631"/>
                <a:gd name="connsiteX4" fmla="*/ 126 w 3261866"/>
                <a:gd name="connsiteY4" fmla="*/ 161172 h 5044631"/>
                <a:gd name="connsiteX5" fmla="*/ 32836 w 3261866"/>
                <a:gd name="connsiteY5" fmla="*/ 126195 h 5044631"/>
                <a:gd name="connsiteX6" fmla="*/ 3060870 w 3261866"/>
                <a:gd name="connsiteY6" fmla="*/ 99 h 5044631"/>
                <a:gd name="connsiteX7" fmla="*/ 3086845 w 3261866"/>
                <a:gd name="connsiteY7" fmla="*/ 23325 h 5044631"/>
                <a:gd name="connsiteX8" fmla="*/ 3261731 w 3261866"/>
                <a:gd name="connsiteY8" fmla="*/ 4644435 h 504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1866" h="5044631">
                  <a:moveTo>
                    <a:pt x="3261731" y="4644435"/>
                  </a:moveTo>
                  <a:cubicBezTo>
                    <a:pt x="3262968" y="4668486"/>
                    <a:pt x="3255959" y="4675702"/>
                    <a:pt x="3233763" y="4678794"/>
                  </a:cubicBezTo>
                  <a:cubicBezTo>
                    <a:pt x="2951884" y="4717826"/>
                    <a:pt x="400405" y="5019152"/>
                    <a:pt x="246616" y="5041416"/>
                  </a:cubicBezTo>
                  <a:cubicBezTo>
                    <a:pt x="201881" y="5047876"/>
                    <a:pt x="202293" y="5048563"/>
                    <a:pt x="200506" y="5004584"/>
                  </a:cubicBezTo>
                  <a:cubicBezTo>
                    <a:pt x="178448" y="4479032"/>
                    <a:pt x="15450" y="514243"/>
                    <a:pt x="126" y="161172"/>
                  </a:cubicBezTo>
                  <a:cubicBezTo>
                    <a:pt x="-1111" y="133411"/>
                    <a:pt x="6517" y="127226"/>
                    <a:pt x="32836" y="126195"/>
                  </a:cubicBezTo>
                  <a:cubicBezTo>
                    <a:pt x="367833" y="113139"/>
                    <a:pt x="2803729" y="11437"/>
                    <a:pt x="3060870" y="99"/>
                  </a:cubicBezTo>
                  <a:cubicBezTo>
                    <a:pt x="3080248" y="-726"/>
                    <a:pt x="3086089" y="3328"/>
                    <a:pt x="3086845" y="23325"/>
                  </a:cubicBezTo>
                  <a:cubicBezTo>
                    <a:pt x="3097702" y="304448"/>
                    <a:pt x="3254722" y="4509681"/>
                    <a:pt x="3261731" y="4644435"/>
                  </a:cubicBezTo>
                  <a:close/>
                </a:path>
              </a:pathLst>
            </a:custGeom>
            <a:solidFill>
              <a:srgbClr val="F2F5F6"/>
            </a:solidFill>
            <a:ln w="6868" cap="flat">
              <a:noFill/>
              <a:prstDash val="solid"/>
              <a:miter/>
            </a:ln>
          </p:spPr>
          <p:txBody>
            <a:bodyPr rtlCol="0" anchor="ctr"/>
            <a:lstStyle/>
            <a:p>
              <a:pPr algn="r" rtl="1"/>
              <a:endParaRPr lang="en-US">
                <a:cs typeface="B Nazanin" panose="00000400000000000000" pitchFamily="2" charset="-78"/>
              </a:endParaRPr>
            </a:p>
          </p:txBody>
        </p:sp>
        <p:sp>
          <p:nvSpPr>
            <p:cNvPr id="8" name="Freeform: Shape 7">
              <a:extLst>
                <a:ext uri="{FF2B5EF4-FFF2-40B4-BE49-F238E27FC236}">
                  <a16:creationId xmlns:a16="http://schemas.microsoft.com/office/drawing/2014/main" id="{870E65F4-1DD1-415C-994C-53EC6206DA7E}"/>
                </a:ext>
              </a:extLst>
            </p:cNvPr>
            <p:cNvSpPr/>
            <p:nvPr/>
          </p:nvSpPr>
          <p:spPr>
            <a:xfrm>
              <a:off x="3298540" y="1717062"/>
              <a:ext cx="2274214" cy="1949573"/>
            </a:xfrm>
            <a:custGeom>
              <a:avLst/>
              <a:gdLst>
                <a:gd name="connsiteX0" fmla="*/ 12960 w 2274214"/>
                <a:gd name="connsiteY0" fmla="*/ 503679 h 1949573"/>
                <a:gd name="connsiteX1" fmla="*/ 236429 w 2274214"/>
                <a:gd name="connsiteY1" fmla="*/ 196787 h 1949573"/>
                <a:gd name="connsiteX2" fmla="*/ 1820572 w 2274214"/>
                <a:gd name="connsiteY2" fmla="*/ 6646 h 1949573"/>
                <a:gd name="connsiteX3" fmla="*/ 2034765 w 2274214"/>
                <a:gd name="connsiteY3" fmla="*/ 176927 h 1949573"/>
                <a:gd name="connsiteX4" fmla="*/ 2267304 w 2274214"/>
                <a:gd name="connsiteY4" fmla="*/ 1389790 h 1949573"/>
                <a:gd name="connsiteX5" fmla="*/ 2081080 w 2274214"/>
                <a:gd name="connsiteY5" fmla="*/ 1626522 h 1949573"/>
                <a:gd name="connsiteX6" fmla="*/ 642687 w 2274214"/>
                <a:gd name="connsiteY6" fmla="*/ 1933689 h 1949573"/>
                <a:gd name="connsiteX7" fmla="*/ 269413 w 2274214"/>
                <a:gd name="connsiteY7" fmla="*/ 1737707 h 1949573"/>
                <a:gd name="connsiteX8" fmla="*/ 12960 w 2274214"/>
                <a:gd name="connsiteY8" fmla="*/ 503679 h 1949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4214" h="1949573">
                  <a:moveTo>
                    <a:pt x="12960" y="503679"/>
                  </a:moveTo>
                  <a:cubicBezTo>
                    <a:pt x="-52321" y="215684"/>
                    <a:pt x="145654" y="211767"/>
                    <a:pt x="236429" y="196787"/>
                  </a:cubicBezTo>
                  <a:lnTo>
                    <a:pt x="1820572" y="6646"/>
                  </a:lnTo>
                  <a:cubicBezTo>
                    <a:pt x="1937048" y="-21460"/>
                    <a:pt x="2009202" y="40386"/>
                    <a:pt x="2034765" y="176927"/>
                  </a:cubicBezTo>
                  <a:lnTo>
                    <a:pt x="2267304" y="1389790"/>
                  </a:lnTo>
                  <a:cubicBezTo>
                    <a:pt x="2272458" y="1415078"/>
                    <a:pt x="2318430" y="1571136"/>
                    <a:pt x="2081080" y="1626522"/>
                  </a:cubicBezTo>
                  <a:cubicBezTo>
                    <a:pt x="1801812" y="1691666"/>
                    <a:pt x="1166039" y="1833980"/>
                    <a:pt x="642687" y="1933689"/>
                  </a:cubicBezTo>
                  <a:cubicBezTo>
                    <a:pt x="354829" y="1988594"/>
                    <a:pt x="298138" y="1895825"/>
                    <a:pt x="269413" y="1737707"/>
                  </a:cubicBezTo>
                  <a:cubicBezTo>
                    <a:pt x="189908" y="1370137"/>
                    <a:pt x="12960" y="503679"/>
                    <a:pt x="12960" y="503679"/>
                  </a:cubicBezTo>
                  <a:close/>
                </a:path>
              </a:pathLst>
            </a:custGeom>
            <a:solidFill>
              <a:schemeClr val="accent2"/>
            </a:solidFill>
            <a:ln w="6868" cap="flat">
              <a:noFill/>
              <a:prstDash val="solid"/>
              <a:miter/>
            </a:ln>
          </p:spPr>
          <p:txBody>
            <a:bodyPr rtlCol="0" anchor="ctr"/>
            <a:lstStyle/>
            <a:p>
              <a:pPr algn="r" rtl="1"/>
              <a:endParaRPr lang="en-US">
                <a:cs typeface="B Nazanin" panose="00000400000000000000" pitchFamily="2" charset="-78"/>
              </a:endParaRPr>
            </a:p>
          </p:txBody>
        </p:sp>
        <p:sp>
          <p:nvSpPr>
            <p:cNvPr id="9" name="Freeform: Shape 8">
              <a:extLst>
                <a:ext uri="{FF2B5EF4-FFF2-40B4-BE49-F238E27FC236}">
                  <a16:creationId xmlns:a16="http://schemas.microsoft.com/office/drawing/2014/main" id="{42731B0A-98B3-45C0-8BAA-F23532EE34D0}"/>
                </a:ext>
              </a:extLst>
            </p:cNvPr>
            <p:cNvSpPr/>
            <p:nvPr/>
          </p:nvSpPr>
          <p:spPr>
            <a:xfrm>
              <a:off x="6973937" y="111"/>
              <a:ext cx="2170622" cy="2457658"/>
            </a:xfrm>
            <a:custGeom>
              <a:avLst/>
              <a:gdLst>
                <a:gd name="connsiteX0" fmla="*/ 172202 w 2170622"/>
                <a:gd name="connsiteY0" fmla="*/ 717711 h 2457658"/>
                <a:gd name="connsiteX1" fmla="*/ 155298 w 2170622"/>
                <a:gd name="connsiteY1" fmla="*/ 715650 h 2457658"/>
                <a:gd name="connsiteX2" fmla="*/ 35798 w 2170622"/>
                <a:gd name="connsiteY2" fmla="*/ 623706 h 2457658"/>
                <a:gd name="connsiteX3" fmla="*/ 5563 w 2170622"/>
                <a:gd name="connsiteY3" fmla="*/ 508535 h 2457658"/>
                <a:gd name="connsiteX4" fmla="*/ 17382 w 2170622"/>
                <a:gd name="connsiteY4" fmla="*/ 308774 h 2457658"/>
                <a:gd name="connsiteX5" fmla="*/ 307301 w 2170622"/>
                <a:gd name="connsiteY5" fmla="*/ 36172 h 2457658"/>
                <a:gd name="connsiteX6" fmla="*/ 987878 w 2170622"/>
                <a:gd name="connsiteY6" fmla="*/ 134575 h 2457658"/>
                <a:gd name="connsiteX7" fmla="*/ 1072126 w 2170622"/>
                <a:gd name="connsiteY7" fmla="*/ 186182 h 2457658"/>
                <a:gd name="connsiteX8" fmla="*/ 1201865 w 2170622"/>
                <a:gd name="connsiteY8" fmla="*/ 497953 h 2457658"/>
                <a:gd name="connsiteX9" fmla="*/ 1383966 w 2170622"/>
                <a:gd name="connsiteY9" fmla="*/ 1177431 h 2457658"/>
                <a:gd name="connsiteX10" fmla="*/ 1936179 w 2170622"/>
                <a:gd name="connsiteY10" fmla="*/ 1381247 h 2457658"/>
                <a:gd name="connsiteX11" fmla="*/ 2169474 w 2170622"/>
                <a:gd name="connsiteY11" fmla="*/ 1814510 h 2457658"/>
                <a:gd name="connsiteX12" fmla="*/ 1923672 w 2170622"/>
                <a:gd name="connsiteY12" fmla="*/ 2445955 h 2457658"/>
                <a:gd name="connsiteX13" fmla="*/ 1889588 w 2170622"/>
                <a:gd name="connsiteY13" fmla="*/ 2455026 h 2457658"/>
                <a:gd name="connsiteX14" fmla="*/ 1881136 w 2170622"/>
                <a:gd name="connsiteY14" fmla="*/ 2423965 h 2457658"/>
                <a:gd name="connsiteX15" fmla="*/ 1725629 w 2170622"/>
                <a:gd name="connsiteY15" fmla="*/ 2017708 h 2457658"/>
                <a:gd name="connsiteX16" fmla="*/ 1713534 w 2170622"/>
                <a:gd name="connsiteY16" fmla="*/ 2005888 h 2457658"/>
                <a:gd name="connsiteX17" fmla="*/ 1348439 w 2170622"/>
                <a:gd name="connsiteY17" fmla="*/ 1764828 h 2457658"/>
                <a:gd name="connsiteX18" fmla="*/ 868241 w 2170622"/>
                <a:gd name="connsiteY18" fmla="*/ 1167055 h 2457658"/>
                <a:gd name="connsiteX19" fmla="*/ 882809 w 2170622"/>
                <a:gd name="connsiteY19" fmla="*/ 883939 h 2457658"/>
                <a:gd name="connsiteX20" fmla="*/ 843572 w 2170622"/>
                <a:gd name="connsiteY20" fmla="*/ 672839 h 2457658"/>
                <a:gd name="connsiteX21" fmla="*/ 764616 w 2170622"/>
                <a:gd name="connsiteY21" fmla="*/ 640885 h 2457658"/>
                <a:gd name="connsiteX22" fmla="*/ 172202 w 2170622"/>
                <a:gd name="connsiteY22" fmla="*/ 717711 h 2457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70622" h="2457658">
                  <a:moveTo>
                    <a:pt x="172202" y="717711"/>
                  </a:moveTo>
                  <a:cubicBezTo>
                    <a:pt x="166567" y="717024"/>
                    <a:pt x="160933" y="715993"/>
                    <a:pt x="155298" y="715650"/>
                  </a:cubicBezTo>
                  <a:cubicBezTo>
                    <a:pt x="94689" y="712008"/>
                    <a:pt x="52771" y="685964"/>
                    <a:pt x="35798" y="623706"/>
                  </a:cubicBezTo>
                  <a:cubicBezTo>
                    <a:pt x="25353" y="585361"/>
                    <a:pt x="12640" y="547704"/>
                    <a:pt x="5563" y="508535"/>
                  </a:cubicBezTo>
                  <a:cubicBezTo>
                    <a:pt x="-3852" y="441124"/>
                    <a:pt x="-2203" y="374261"/>
                    <a:pt x="17382" y="308774"/>
                  </a:cubicBezTo>
                  <a:cubicBezTo>
                    <a:pt x="61292" y="162131"/>
                    <a:pt x="164300" y="77883"/>
                    <a:pt x="307301" y="36172"/>
                  </a:cubicBezTo>
                  <a:cubicBezTo>
                    <a:pt x="549118" y="-34401"/>
                    <a:pt x="775954" y="-1760"/>
                    <a:pt x="987878" y="134575"/>
                  </a:cubicBezTo>
                  <a:cubicBezTo>
                    <a:pt x="1015572" y="152373"/>
                    <a:pt x="1044020" y="169002"/>
                    <a:pt x="1072126" y="186182"/>
                  </a:cubicBezTo>
                  <a:cubicBezTo>
                    <a:pt x="1172316" y="266375"/>
                    <a:pt x="1196916" y="378866"/>
                    <a:pt x="1201865" y="497953"/>
                  </a:cubicBezTo>
                  <a:cubicBezTo>
                    <a:pt x="1211141" y="721834"/>
                    <a:pt x="1138026" y="1055938"/>
                    <a:pt x="1383966" y="1177431"/>
                  </a:cubicBezTo>
                  <a:cubicBezTo>
                    <a:pt x="1558714" y="1263809"/>
                    <a:pt x="1773662" y="1272192"/>
                    <a:pt x="1936179" y="1381247"/>
                  </a:cubicBezTo>
                  <a:cubicBezTo>
                    <a:pt x="2082822" y="1479650"/>
                    <a:pt x="2159442" y="1640999"/>
                    <a:pt x="2169474" y="1814510"/>
                  </a:cubicBezTo>
                  <a:cubicBezTo>
                    <a:pt x="2181294" y="2018120"/>
                    <a:pt x="2102063" y="2322195"/>
                    <a:pt x="1923672" y="2445955"/>
                  </a:cubicBezTo>
                  <a:cubicBezTo>
                    <a:pt x="1913708" y="2452895"/>
                    <a:pt x="1902988" y="2462310"/>
                    <a:pt x="1889588" y="2455026"/>
                  </a:cubicBezTo>
                  <a:cubicBezTo>
                    <a:pt x="1876945" y="2448154"/>
                    <a:pt x="1881068" y="2434823"/>
                    <a:pt x="1881136" y="2423965"/>
                  </a:cubicBezTo>
                  <a:cubicBezTo>
                    <a:pt x="1881755" y="2268458"/>
                    <a:pt x="1826231" y="2134459"/>
                    <a:pt x="1725629" y="2017708"/>
                  </a:cubicBezTo>
                  <a:cubicBezTo>
                    <a:pt x="1721986" y="2013447"/>
                    <a:pt x="1717588" y="2009805"/>
                    <a:pt x="1713534" y="2005888"/>
                  </a:cubicBezTo>
                  <a:cubicBezTo>
                    <a:pt x="1616025" y="1893398"/>
                    <a:pt x="1477833" y="1833545"/>
                    <a:pt x="1348439" y="1764828"/>
                  </a:cubicBezTo>
                  <a:cubicBezTo>
                    <a:pt x="1124351" y="1645809"/>
                    <a:pt x="897790" y="1433609"/>
                    <a:pt x="868241" y="1167055"/>
                  </a:cubicBezTo>
                  <a:cubicBezTo>
                    <a:pt x="857727" y="1071881"/>
                    <a:pt x="870990" y="977944"/>
                    <a:pt x="882809" y="883939"/>
                  </a:cubicBezTo>
                  <a:cubicBezTo>
                    <a:pt x="892155" y="809380"/>
                    <a:pt x="883909" y="738120"/>
                    <a:pt x="843572" y="672839"/>
                  </a:cubicBezTo>
                  <a:cubicBezTo>
                    <a:pt x="820208" y="635044"/>
                    <a:pt x="808113" y="630921"/>
                    <a:pt x="764616" y="640885"/>
                  </a:cubicBezTo>
                  <a:cubicBezTo>
                    <a:pt x="569664" y="685345"/>
                    <a:pt x="373888" y="724652"/>
                    <a:pt x="172202" y="717711"/>
                  </a:cubicBezTo>
                  <a:close/>
                </a:path>
              </a:pathLst>
            </a:custGeom>
            <a:solidFill>
              <a:schemeClr val="accent4"/>
            </a:solidFill>
            <a:ln w="6868" cap="flat">
              <a:noFill/>
              <a:prstDash val="solid"/>
              <a:miter/>
            </a:ln>
          </p:spPr>
          <p:txBody>
            <a:bodyPr rtlCol="0" anchor="ctr"/>
            <a:lstStyle/>
            <a:p>
              <a:pPr algn="r" rtl="1"/>
              <a:endParaRPr lang="en-US">
                <a:cs typeface="B Nazanin" panose="00000400000000000000" pitchFamily="2" charset="-78"/>
              </a:endParaRPr>
            </a:p>
          </p:txBody>
        </p:sp>
        <p:sp>
          <p:nvSpPr>
            <p:cNvPr id="10" name="Freeform: Shape 9">
              <a:extLst>
                <a:ext uri="{FF2B5EF4-FFF2-40B4-BE49-F238E27FC236}">
                  <a16:creationId xmlns:a16="http://schemas.microsoft.com/office/drawing/2014/main" id="{CC350C2C-4DDD-4DC0-B9A5-84216D8F2BD3}"/>
                </a:ext>
              </a:extLst>
            </p:cNvPr>
            <p:cNvSpPr/>
            <p:nvPr/>
          </p:nvSpPr>
          <p:spPr>
            <a:xfrm>
              <a:off x="6257829" y="1450227"/>
              <a:ext cx="2481297" cy="3814175"/>
            </a:xfrm>
            <a:custGeom>
              <a:avLst/>
              <a:gdLst>
                <a:gd name="connsiteX0" fmla="*/ 1767481 w 2481297"/>
                <a:gd name="connsiteY0" fmla="*/ 88356 h 3814175"/>
                <a:gd name="connsiteX1" fmla="*/ 2011772 w 2481297"/>
                <a:gd name="connsiteY1" fmla="*/ 291347 h 3814175"/>
                <a:gd name="connsiteX2" fmla="*/ 2177312 w 2481297"/>
                <a:gd name="connsiteY2" fmla="*/ 372434 h 3814175"/>
                <a:gd name="connsiteX3" fmla="*/ 2427925 w 2481297"/>
                <a:gd name="connsiteY3" fmla="*/ 553092 h 3814175"/>
                <a:gd name="connsiteX4" fmla="*/ 2480631 w 2481297"/>
                <a:gd name="connsiteY4" fmla="*/ 927465 h 3814175"/>
                <a:gd name="connsiteX5" fmla="*/ 2457748 w 2481297"/>
                <a:gd name="connsiteY5" fmla="*/ 1130456 h 3814175"/>
                <a:gd name="connsiteX6" fmla="*/ 2367728 w 2481297"/>
                <a:gd name="connsiteY6" fmla="*/ 1350214 h 3814175"/>
                <a:gd name="connsiteX7" fmla="*/ 2005106 w 2481297"/>
                <a:gd name="connsiteY7" fmla="*/ 2207121 h 3814175"/>
                <a:gd name="connsiteX8" fmla="*/ 2136769 w 2481297"/>
                <a:gd name="connsiteY8" fmla="*/ 2751844 h 3814175"/>
                <a:gd name="connsiteX9" fmla="*/ 2345601 w 2481297"/>
                <a:gd name="connsiteY9" fmla="*/ 3290039 h 3814175"/>
                <a:gd name="connsiteX10" fmla="*/ 2297086 w 2481297"/>
                <a:gd name="connsiteY10" fmla="*/ 3600985 h 3814175"/>
                <a:gd name="connsiteX11" fmla="*/ 2165905 w 2481297"/>
                <a:gd name="connsiteY11" fmla="*/ 3796143 h 3814175"/>
                <a:gd name="connsiteX12" fmla="*/ 1975558 w 2481297"/>
                <a:gd name="connsiteY12" fmla="*/ 3813459 h 3814175"/>
                <a:gd name="connsiteX13" fmla="*/ 1596788 w 2481297"/>
                <a:gd name="connsiteY13" fmla="*/ 3684202 h 3814175"/>
                <a:gd name="connsiteX14" fmla="*/ 1182077 w 2481297"/>
                <a:gd name="connsiteY14" fmla="*/ 3410775 h 3814175"/>
                <a:gd name="connsiteX15" fmla="*/ 709095 w 2481297"/>
                <a:gd name="connsiteY15" fmla="*/ 3174181 h 3814175"/>
                <a:gd name="connsiteX16" fmla="*/ 0 w 2481297"/>
                <a:gd name="connsiteY16" fmla="*/ 3108762 h 3814175"/>
                <a:gd name="connsiteX17" fmla="*/ 86447 w 2481297"/>
                <a:gd name="connsiteY17" fmla="*/ 3004655 h 3814175"/>
                <a:gd name="connsiteX18" fmla="*/ 156401 w 2481297"/>
                <a:gd name="connsiteY18" fmla="*/ 2895120 h 3814175"/>
                <a:gd name="connsiteX19" fmla="*/ 503630 w 2481297"/>
                <a:gd name="connsiteY19" fmla="*/ 1670987 h 3814175"/>
                <a:gd name="connsiteX20" fmla="*/ 503630 w 2481297"/>
                <a:gd name="connsiteY20" fmla="*/ 1612784 h 3814175"/>
                <a:gd name="connsiteX21" fmla="*/ 503836 w 2481297"/>
                <a:gd name="connsiteY21" fmla="*/ 1158287 h 3814175"/>
                <a:gd name="connsiteX22" fmla="*/ 589664 w 2481297"/>
                <a:gd name="connsiteY22" fmla="*/ 822602 h 3814175"/>
                <a:gd name="connsiteX23" fmla="*/ 952973 w 2481297"/>
                <a:gd name="connsiteY23" fmla="*/ 290591 h 3814175"/>
                <a:gd name="connsiteX24" fmla="*/ 1200425 w 2481297"/>
                <a:gd name="connsiteY24" fmla="*/ 100038 h 3814175"/>
                <a:gd name="connsiteX25" fmla="*/ 1504775 w 2481297"/>
                <a:gd name="connsiteY25" fmla="*/ 6307 h 3814175"/>
                <a:gd name="connsiteX26" fmla="*/ 1526077 w 2481297"/>
                <a:gd name="connsiteY26" fmla="*/ 95228 h 3814175"/>
                <a:gd name="connsiteX27" fmla="*/ 1554320 w 2481297"/>
                <a:gd name="connsiteY27" fmla="*/ 128350 h 3814175"/>
                <a:gd name="connsiteX28" fmla="*/ 1725289 w 2481297"/>
                <a:gd name="connsiteY28" fmla="*/ 150545 h 3814175"/>
                <a:gd name="connsiteX29" fmla="*/ 1767481 w 2481297"/>
                <a:gd name="connsiteY29" fmla="*/ 88356 h 381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81297" h="3814175">
                  <a:moveTo>
                    <a:pt x="1767481" y="88356"/>
                  </a:moveTo>
                  <a:cubicBezTo>
                    <a:pt x="1842589" y="163602"/>
                    <a:pt x="1919965" y="236030"/>
                    <a:pt x="2011772" y="291347"/>
                  </a:cubicBezTo>
                  <a:cubicBezTo>
                    <a:pt x="2064684" y="323232"/>
                    <a:pt x="2119727" y="349963"/>
                    <a:pt x="2177312" y="372434"/>
                  </a:cubicBezTo>
                  <a:cubicBezTo>
                    <a:pt x="2277159" y="411397"/>
                    <a:pt x="2354672" y="476816"/>
                    <a:pt x="2427925" y="553092"/>
                  </a:cubicBezTo>
                  <a:cubicBezTo>
                    <a:pt x="2470667" y="680082"/>
                    <a:pt x="2473691" y="812363"/>
                    <a:pt x="2480631" y="927465"/>
                  </a:cubicBezTo>
                  <a:cubicBezTo>
                    <a:pt x="2484548" y="992471"/>
                    <a:pt x="2470461" y="1066411"/>
                    <a:pt x="2457748" y="1130456"/>
                  </a:cubicBezTo>
                  <a:cubicBezTo>
                    <a:pt x="2445173" y="1193745"/>
                    <a:pt x="2375975" y="1333997"/>
                    <a:pt x="2367728" y="1350214"/>
                  </a:cubicBezTo>
                  <a:cubicBezTo>
                    <a:pt x="2223628" y="1633330"/>
                    <a:pt x="2069082" y="1893082"/>
                    <a:pt x="2005106" y="2207121"/>
                  </a:cubicBezTo>
                  <a:cubicBezTo>
                    <a:pt x="1966693" y="2395544"/>
                    <a:pt x="2034930" y="2594412"/>
                    <a:pt x="2136769" y="2751844"/>
                  </a:cubicBezTo>
                  <a:cubicBezTo>
                    <a:pt x="2250565" y="2927692"/>
                    <a:pt x="2346288" y="3069868"/>
                    <a:pt x="2345601" y="3290039"/>
                  </a:cubicBezTo>
                  <a:cubicBezTo>
                    <a:pt x="2345257" y="3395451"/>
                    <a:pt x="2326360" y="3499971"/>
                    <a:pt x="2297086" y="3600985"/>
                  </a:cubicBezTo>
                  <a:cubicBezTo>
                    <a:pt x="2276266" y="3672795"/>
                    <a:pt x="2259429" y="3784736"/>
                    <a:pt x="2165905" y="3796143"/>
                  </a:cubicBezTo>
                  <a:cubicBezTo>
                    <a:pt x="2102685" y="3803839"/>
                    <a:pt x="2040220" y="3817445"/>
                    <a:pt x="1975558" y="3813459"/>
                  </a:cubicBezTo>
                  <a:cubicBezTo>
                    <a:pt x="1837230" y="3804870"/>
                    <a:pt x="1714294" y="3752576"/>
                    <a:pt x="1596788" y="3684202"/>
                  </a:cubicBezTo>
                  <a:cubicBezTo>
                    <a:pt x="1453511" y="3600779"/>
                    <a:pt x="1321299" y="3500452"/>
                    <a:pt x="1182077" y="3410775"/>
                  </a:cubicBezTo>
                  <a:cubicBezTo>
                    <a:pt x="1033029" y="3314708"/>
                    <a:pt x="878965" y="3228605"/>
                    <a:pt x="709095" y="3174181"/>
                  </a:cubicBezTo>
                  <a:cubicBezTo>
                    <a:pt x="483290" y="3097149"/>
                    <a:pt x="236251" y="3079351"/>
                    <a:pt x="0" y="3108762"/>
                  </a:cubicBezTo>
                  <a:cubicBezTo>
                    <a:pt x="23914" y="3054338"/>
                    <a:pt x="62533" y="3028913"/>
                    <a:pt x="86447" y="3004655"/>
                  </a:cubicBezTo>
                  <a:cubicBezTo>
                    <a:pt x="121080" y="2969472"/>
                    <a:pt x="136679" y="2939442"/>
                    <a:pt x="156401" y="2895120"/>
                  </a:cubicBezTo>
                  <a:cubicBezTo>
                    <a:pt x="324140" y="2518754"/>
                    <a:pt x="487138" y="2085491"/>
                    <a:pt x="503630" y="1670987"/>
                  </a:cubicBezTo>
                  <a:cubicBezTo>
                    <a:pt x="504386" y="1651609"/>
                    <a:pt x="503630" y="1632231"/>
                    <a:pt x="503630" y="1612784"/>
                  </a:cubicBezTo>
                  <a:cubicBezTo>
                    <a:pt x="498133" y="1405051"/>
                    <a:pt x="513594" y="1343205"/>
                    <a:pt x="503836" y="1158287"/>
                  </a:cubicBezTo>
                  <a:cubicBezTo>
                    <a:pt x="487963" y="1038924"/>
                    <a:pt x="534897" y="926365"/>
                    <a:pt x="589664" y="822602"/>
                  </a:cubicBezTo>
                  <a:cubicBezTo>
                    <a:pt x="690129" y="632254"/>
                    <a:pt x="812240" y="453452"/>
                    <a:pt x="952973" y="290591"/>
                  </a:cubicBezTo>
                  <a:cubicBezTo>
                    <a:pt x="1035503" y="225791"/>
                    <a:pt x="1108138" y="152401"/>
                    <a:pt x="1200425" y="100038"/>
                  </a:cubicBezTo>
                  <a:cubicBezTo>
                    <a:pt x="1224682" y="86294"/>
                    <a:pt x="1496803" y="-27708"/>
                    <a:pt x="1504775" y="6307"/>
                  </a:cubicBezTo>
                  <a:cubicBezTo>
                    <a:pt x="1511715" y="35993"/>
                    <a:pt x="1517968" y="65817"/>
                    <a:pt x="1526077" y="95228"/>
                  </a:cubicBezTo>
                  <a:cubicBezTo>
                    <a:pt x="1530131" y="109865"/>
                    <a:pt x="1540507" y="121890"/>
                    <a:pt x="1554320" y="128350"/>
                  </a:cubicBezTo>
                  <a:cubicBezTo>
                    <a:pt x="1608675" y="153912"/>
                    <a:pt x="1664817" y="167793"/>
                    <a:pt x="1725289" y="150545"/>
                  </a:cubicBezTo>
                  <a:cubicBezTo>
                    <a:pt x="1757861" y="141200"/>
                    <a:pt x="1773804" y="122852"/>
                    <a:pt x="1767481" y="88356"/>
                  </a:cubicBezTo>
                  <a:close/>
                </a:path>
              </a:pathLst>
            </a:custGeom>
            <a:solidFill>
              <a:srgbClr val="F2F5F6"/>
            </a:solidFill>
            <a:ln w="6868" cap="flat">
              <a:noFill/>
              <a:prstDash val="solid"/>
              <a:miter/>
            </a:ln>
          </p:spPr>
          <p:txBody>
            <a:bodyPr rtlCol="0" anchor="ctr"/>
            <a:lstStyle/>
            <a:p>
              <a:pPr algn="r" rtl="1"/>
              <a:endParaRPr lang="en-US">
                <a:cs typeface="B Nazanin" panose="00000400000000000000" pitchFamily="2" charset="-78"/>
              </a:endParaRPr>
            </a:p>
          </p:txBody>
        </p:sp>
        <p:sp>
          <p:nvSpPr>
            <p:cNvPr id="11" name="Freeform: Shape 10">
              <a:extLst>
                <a:ext uri="{FF2B5EF4-FFF2-40B4-BE49-F238E27FC236}">
                  <a16:creationId xmlns:a16="http://schemas.microsoft.com/office/drawing/2014/main" id="{4364FF39-E2E1-43BB-976F-7C78E32E177B}"/>
                </a:ext>
              </a:extLst>
            </p:cNvPr>
            <p:cNvSpPr/>
            <p:nvPr/>
          </p:nvSpPr>
          <p:spPr>
            <a:xfrm>
              <a:off x="5682385" y="4624339"/>
              <a:ext cx="2800721" cy="1510340"/>
            </a:xfrm>
            <a:custGeom>
              <a:avLst/>
              <a:gdLst>
                <a:gd name="connsiteX0" fmla="*/ 1284608 w 2800721"/>
                <a:gd name="connsiteY0" fmla="*/ 0 h 1510340"/>
                <a:gd name="connsiteX1" fmla="*/ 1757590 w 2800721"/>
                <a:gd name="connsiteY1" fmla="*/ 236594 h 1510340"/>
                <a:gd name="connsiteX2" fmla="*/ 2172301 w 2800721"/>
                <a:gd name="connsiteY2" fmla="*/ 510021 h 1510340"/>
                <a:gd name="connsiteX3" fmla="*/ 2551071 w 2800721"/>
                <a:gd name="connsiteY3" fmla="*/ 639278 h 1510340"/>
                <a:gd name="connsiteX4" fmla="*/ 2741418 w 2800721"/>
                <a:gd name="connsiteY4" fmla="*/ 621962 h 1510340"/>
                <a:gd name="connsiteX5" fmla="*/ 2449300 w 2800721"/>
                <a:gd name="connsiteY5" fmla="*/ 835260 h 1510340"/>
                <a:gd name="connsiteX6" fmla="*/ 2295854 w 2800721"/>
                <a:gd name="connsiteY6" fmla="*/ 882950 h 1510340"/>
                <a:gd name="connsiteX7" fmla="*/ 2533548 w 2800721"/>
                <a:gd name="connsiteY7" fmla="*/ 895732 h 1510340"/>
                <a:gd name="connsiteX8" fmla="*/ 2663561 w 2800721"/>
                <a:gd name="connsiteY8" fmla="*/ 901504 h 1510340"/>
                <a:gd name="connsiteX9" fmla="*/ 2714480 w 2800721"/>
                <a:gd name="connsiteY9" fmla="*/ 938199 h 1510340"/>
                <a:gd name="connsiteX10" fmla="*/ 2727537 w 2800721"/>
                <a:gd name="connsiteY10" fmla="*/ 965617 h 1510340"/>
                <a:gd name="connsiteX11" fmla="*/ 2787596 w 2800721"/>
                <a:gd name="connsiteY11" fmla="*/ 1174037 h 1510340"/>
                <a:gd name="connsiteX12" fmla="*/ 2800721 w 2800721"/>
                <a:gd name="connsiteY12" fmla="*/ 1338684 h 1510340"/>
                <a:gd name="connsiteX13" fmla="*/ 2797148 w 2800721"/>
                <a:gd name="connsiteY13" fmla="*/ 1370225 h 1510340"/>
                <a:gd name="connsiteX14" fmla="*/ 2777770 w 2800721"/>
                <a:gd name="connsiteY14" fmla="*/ 1444303 h 1510340"/>
                <a:gd name="connsiteX15" fmla="*/ 2731454 w 2800721"/>
                <a:gd name="connsiteY15" fmla="*/ 1447327 h 1510340"/>
                <a:gd name="connsiteX16" fmla="*/ 2736127 w 2800721"/>
                <a:gd name="connsiteY16" fmla="*/ 1455366 h 1510340"/>
                <a:gd name="connsiteX17" fmla="*/ 2712694 w 2800721"/>
                <a:gd name="connsiteY17" fmla="*/ 1459352 h 1510340"/>
                <a:gd name="connsiteX18" fmla="*/ 2329388 w 2800721"/>
                <a:gd name="connsiteY18" fmla="*/ 1474676 h 1510340"/>
                <a:gd name="connsiteX19" fmla="*/ 2282798 w 2800721"/>
                <a:gd name="connsiteY19" fmla="*/ 1510340 h 1510340"/>
                <a:gd name="connsiteX20" fmla="*/ 2243285 w 2800721"/>
                <a:gd name="connsiteY20" fmla="*/ 1473027 h 1510340"/>
                <a:gd name="connsiteX21" fmla="*/ 1739381 w 2800721"/>
                <a:gd name="connsiteY21" fmla="*/ 1467804 h 1510340"/>
                <a:gd name="connsiteX22" fmla="*/ 1309690 w 2800721"/>
                <a:gd name="connsiteY22" fmla="*/ 1440455 h 1510340"/>
                <a:gd name="connsiteX23" fmla="*/ 953459 w 2800721"/>
                <a:gd name="connsiteY23" fmla="*/ 1402386 h 1510340"/>
                <a:gd name="connsiteX24" fmla="*/ 538543 w 2800721"/>
                <a:gd name="connsiteY24" fmla="*/ 1321299 h 1510340"/>
                <a:gd name="connsiteX25" fmla="*/ 121634 w 2800721"/>
                <a:gd name="connsiteY25" fmla="*/ 1145863 h 1510340"/>
                <a:gd name="connsiteX26" fmla="*/ 3166 w 2800721"/>
                <a:gd name="connsiteY26" fmla="*/ 976750 h 1510340"/>
                <a:gd name="connsiteX27" fmla="*/ 6945 w 2800721"/>
                <a:gd name="connsiteY27" fmla="*/ 823235 h 1510340"/>
                <a:gd name="connsiteX28" fmla="*/ 220519 w 2800721"/>
                <a:gd name="connsiteY28" fmla="*/ 387566 h 1510340"/>
                <a:gd name="connsiteX29" fmla="*/ 544247 w 2800721"/>
                <a:gd name="connsiteY29" fmla="*/ 175161 h 1510340"/>
                <a:gd name="connsiteX30" fmla="*/ 1051931 w 2800721"/>
                <a:gd name="connsiteY30" fmla="*/ 31060 h 1510340"/>
                <a:gd name="connsiteX31" fmla="*/ 1284608 w 2800721"/>
                <a:gd name="connsiteY31" fmla="*/ 0 h 1510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800721" h="1510340">
                  <a:moveTo>
                    <a:pt x="1284608" y="0"/>
                  </a:moveTo>
                  <a:cubicBezTo>
                    <a:pt x="1454546" y="54424"/>
                    <a:pt x="1608542" y="140527"/>
                    <a:pt x="1757590" y="236594"/>
                  </a:cubicBezTo>
                  <a:cubicBezTo>
                    <a:pt x="1896812" y="326270"/>
                    <a:pt x="2028955" y="426666"/>
                    <a:pt x="2172301" y="510021"/>
                  </a:cubicBezTo>
                  <a:cubicBezTo>
                    <a:pt x="2289807" y="578395"/>
                    <a:pt x="2412743" y="630688"/>
                    <a:pt x="2551071" y="639278"/>
                  </a:cubicBezTo>
                  <a:cubicBezTo>
                    <a:pt x="2615733" y="643264"/>
                    <a:pt x="2678129" y="629658"/>
                    <a:pt x="2741418" y="621962"/>
                  </a:cubicBezTo>
                  <a:cubicBezTo>
                    <a:pt x="2675037" y="735483"/>
                    <a:pt x="2566051" y="790800"/>
                    <a:pt x="2449300" y="835260"/>
                  </a:cubicBezTo>
                  <a:cubicBezTo>
                    <a:pt x="2399411" y="854295"/>
                    <a:pt x="2347735" y="867626"/>
                    <a:pt x="2295854" y="882950"/>
                  </a:cubicBezTo>
                  <a:cubicBezTo>
                    <a:pt x="2375085" y="887211"/>
                    <a:pt x="2454316" y="891540"/>
                    <a:pt x="2533548" y="895732"/>
                  </a:cubicBezTo>
                  <a:cubicBezTo>
                    <a:pt x="2576909" y="898068"/>
                    <a:pt x="2620269" y="902603"/>
                    <a:pt x="2663561" y="901504"/>
                  </a:cubicBezTo>
                  <a:cubicBezTo>
                    <a:pt x="2692766" y="900748"/>
                    <a:pt x="2707403" y="911399"/>
                    <a:pt x="2714480" y="938199"/>
                  </a:cubicBezTo>
                  <a:cubicBezTo>
                    <a:pt x="2717023" y="947820"/>
                    <a:pt x="2723070" y="956478"/>
                    <a:pt x="2727537" y="965617"/>
                  </a:cubicBezTo>
                  <a:cubicBezTo>
                    <a:pt x="2748015" y="1034953"/>
                    <a:pt x="2770760" y="1103465"/>
                    <a:pt x="2787596" y="1174037"/>
                  </a:cubicBezTo>
                  <a:cubicBezTo>
                    <a:pt x="2800652" y="1228942"/>
                    <a:pt x="2790551" y="1284329"/>
                    <a:pt x="2800721" y="1338684"/>
                  </a:cubicBezTo>
                  <a:cubicBezTo>
                    <a:pt x="2787184" y="1347549"/>
                    <a:pt x="2797079" y="1360124"/>
                    <a:pt x="2797148" y="1370225"/>
                  </a:cubicBezTo>
                  <a:cubicBezTo>
                    <a:pt x="2797354" y="1397094"/>
                    <a:pt x="2790620" y="1422382"/>
                    <a:pt x="2777770" y="1444303"/>
                  </a:cubicBezTo>
                  <a:cubicBezTo>
                    <a:pt x="2766569" y="1463406"/>
                    <a:pt x="2745747" y="1442035"/>
                    <a:pt x="2731454" y="1447327"/>
                  </a:cubicBezTo>
                  <a:cubicBezTo>
                    <a:pt x="2720528" y="1451381"/>
                    <a:pt x="2736195" y="1451312"/>
                    <a:pt x="2736127" y="1455366"/>
                  </a:cubicBezTo>
                  <a:cubicBezTo>
                    <a:pt x="2728293" y="1456741"/>
                    <a:pt x="2720596" y="1458665"/>
                    <a:pt x="2712694" y="1459352"/>
                  </a:cubicBezTo>
                  <a:cubicBezTo>
                    <a:pt x="2585223" y="1471240"/>
                    <a:pt x="2457340" y="1475569"/>
                    <a:pt x="2329388" y="1474676"/>
                  </a:cubicBezTo>
                  <a:cubicBezTo>
                    <a:pt x="2301558" y="1474470"/>
                    <a:pt x="2283279" y="1478662"/>
                    <a:pt x="2282798" y="1510340"/>
                  </a:cubicBezTo>
                  <a:cubicBezTo>
                    <a:pt x="2286303" y="1480173"/>
                    <a:pt x="2272490" y="1473302"/>
                    <a:pt x="2243285" y="1473027"/>
                  </a:cubicBezTo>
                  <a:cubicBezTo>
                    <a:pt x="2075339" y="1471309"/>
                    <a:pt x="1907394" y="1476875"/>
                    <a:pt x="1739381" y="1467804"/>
                  </a:cubicBezTo>
                  <a:cubicBezTo>
                    <a:pt x="1596035" y="1460039"/>
                    <a:pt x="1452897" y="1450556"/>
                    <a:pt x="1309690" y="1440455"/>
                  </a:cubicBezTo>
                  <a:cubicBezTo>
                    <a:pt x="1190396" y="1432003"/>
                    <a:pt x="1071584" y="1418672"/>
                    <a:pt x="953459" y="1402386"/>
                  </a:cubicBezTo>
                  <a:cubicBezTo>
                    <a:pt x="813963" y="1383144"/>
                    <a:pt x="674879" y="1358200"/>
                    <a:pt x="538543" y="1321299"/>
                  </a:cubicBezTo>
                  <a:cubicBezTo>
                    <a:pt x="391831" y="1281580"/>
                    <a:pt x="245738" y="1239388"/>
                    <a:pt x="121634" y="1145863"/>
                  </a:cubicBezTo>
                  <a:cubicBezTo>
                    <a:pt x="63912" y="1102365"/>
                    <a:pt x="12717" y="1051995"/>
                    <a:pt x="3166" y="976750"/>
                  </a:cubicBezTo>
                  <a:cubicBezTo>
                    <a:pt x="-3225" y="926242"/>
                    <a:pt x="1104" y="874635"/>
                    <a:pt x="6945" y="823235"/>
                  </a:cubicBezTo>
                  <a:cubicBezTo>
                    <a:pt x="26392" y="652060"/>
                    <a:pt x="99576" y="507066"/>
                    <a:pt x="220519" y="387566"/>
                  </a:cubicBezTo>
                  <a:cubicBezTo>
                    <a:pt x="313493" y="295760"/>
                    <a:pt x="423235" y="226492"/>
                    <a:pt x="544247" y="175161"/>
                  </a:cubicBezTo>
                  <a:cubicBezTo>
                    <a:pt x="707588" y="105825"/>
                    <a:pt x="877320" y="60471"/>
                    <a:pt x="1051931" y="31060"/>
                  </a:cubicBezTo>
                  <a:cubicBezTo>
                    <a:pt x="1129101" y="17935"/>
                    <a:pt x="1206545" y="6872"/>
                    <a:pt x="1284608" y="0"/>
                  </a:cubicBezTo>
                  <a:close/>
                </a:path>
              </a:pathLst>
            </a:custGeom>
            <a:solidFill>
              <a:schemeClr val="accent1"/>
            </a:solidFill>
            <a:ln w="6868" cap="flat">
              <a:noFill/>
              <a:prstDash val="solid"/>
              <a:miter/>
            </a:ln>
          </p:spPr>
          <p:txBody>
            <a:bodyPr rtlCol="0" anchor="ctr"/>
            <a:lstStyle/>
            <a:p>
              <a:pPr algn="r" rtl="1"/>
              <a:endParaRPr lang="en-US">
                <a:cs typeface="B Nazanin" panose="00000400000000000000" pitchFamily="2" charset="-78"/>
              </a:endParaRPr>
            </a:p>
          </p:txBody>
        </p:sp>
        <p:sp>
          <p:nvSpPr>
            <p:cNvPr id="12" name="Freeform: Shape 11">
              <a:extLst>
                <a:ext uri="{FF2B5EF4-FFF2-40B4-BE49-F238E27FC236}">
                  <a16:creationId xmlns:a16="http://schemas.microsoft.com/office/drawing/2014/main" id="{8E6148D2-A48F-481A-9EF0-46E6B77C76B3}"/>
                </a:ext>
              </a:extLst>
            </p:cNvPr>
            <p:cNvSpPr/>
            <p:nvPr/>
          </p:nvSpPr>
          <p:spPr>
            <a:xfrm>
              <a:off x="8409784" y="5478840"/>
              <a:ext cx="1181533" cy="695008"/>
            </a:xfrm>
            <a:custGeom>
              <a:avLst/>
              <a:gdLst>
                <a:gd name="connsiteX0" fmla="*/ 73184 w 1181533"/>
                <a:gd name="connsiteY0" fmla="*/ 484252 h 695008"/>
                <a:gd name="connsiteX1" fmla="*/ 60059 w 1181533"/>
                <a:gd name="connsiteY1" fmla="*/ 319605 h 695008"/>
                <a:gd name="connsiteX2" fmla="*/ 0 w 1181533"/>
                <a:gd name="connsiteY2" fmla="*/ 111185 h 695008"/>
                <a:gd name="connsiteX3" fmla="*/ 274389 w 1181533"/>
                <a:gd name="connsiteY3" fmla="*/ 81568 h 695008"/>
                <a:gd name="connsiteX4" fmla="*/ 514076 w 1181533"/>
                <a:gd name="connsiteY4" fmla="*/ 0 h 695008"/>
                <a:gd name="connsiteX5" fmla="*/ 678997 w 1181533"/>
                <a:gd name="connsiteY5" fmla="*/ 85416 h 695008"/>
                <a:gd name="connsiteX6" fmla="*/ 1019424 w 1181533"/>
                <a:gd name="connsiteY6" fmla="*/ 413954 h 695008"/>
                <a:gd name="connsiteX7" fmla="*/ 1170327 w 1181533"/>
                <a:gd name="connsiteY7" fmla="*/ 608493 h 695008"/>
                <a:gd name="connsiteX8" fmla="*/ 1157820 w 1181533"/>
                <a:gd name="connsiteY8" fmla="*/ 695008 h 695008"/>
                <a:gd name="connsiteX9" fmla="*/ 922463 w 1181533"/>
                <a:gd name="connsiteY9" fmla="*/ 574890 h 695008"/>
                <a:gd name="connsiteX10" fmla="*/ 585816 w 1181533"/>
                <a:gd name="connsiteY10" fmla="*/ 506929 h 695008"/>
                <a:gd name="connsiteX11" fmla="*/ 227180 w 1181533"/>
                <a:gd name="connsiteY11" fmla="*/ 489475 h 695008"/>
                <a:gd name="connsiteX12" fmla="*/ 118057 w 1181533"/>
                <a:gd name="connsiteY12" fmla="*/ 495384 h 695008"/>
                <a:gd name="connsiteX13" fmla="*/ 73184 w 1181533"/>
                <a:gd name="connsiteY13" fmla="*/ 484252 h 69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533" h="695008">
                  <a:moveTo>
                    <a:pt x="73184" y="484252"/>
                  </a:moveTo>
                  <a:cubicBezTo>
                    <a:pt x="63014" y="429896"/>
                    <a:pt x="73115" y="374510"/>
                    <a:pt x="60059" y="319605"/>
                  </a:cubicBezTo>
                  <a:cubicBezTo>
                    <a:pt x="43224" y="249032"/>
                    <a:pt x="20478" y="180521"/>
                    <a:pt x="0" y="111185"/>
                  </a:cubicBezTo>
                  <a:cubicBezTo>
                    <a:pt x="91532" y="101702"/>
                    <a:pt x="183614" y="95998"/>
                    <a:pt x="274389" y="81568"/>
                  </a:cubicBezTo>
                  <a:cubicBezTo>
                    <a:pt x="358155" y="68236"/>
                    <a:pt x="440616" y="45972"/>
                    <a:pt x="514076" y="0"/>
                  </a:cubicBezTo>
                  <a:cubicBezTo>
                    <a:pt x="577364" y="12438"/>
                    <a:pt x="630689" y="42811"/>
                    <a:pt x="678997" y="85416"/>
                  </a:cubicBezTo>
                  <a:cubicBezTo>
                    <a:pt x="797397" y="189935"/>
                    <a:pt x="912362" y="297890"/>
                    <a:pt x="1019424" y="413954"/>
                  </a:cubicBezTo>
                  <a:cubicBezTo>
                    <a:pt x="1075222" y="474425"/>
                    <a:pt x="1131090" y="535034"/>
                    <a:pt x="1170327" y="608493"/>
                  </a:cubicBezTo>
                  <a:cubicBezTo>
                    <a:pt x="1187506" y="640584"/>
                    <a:pt x="1186132" y="669652"/>
                    <a:pt x="1157820" y="695008"/>
                  </a:cubicBezTo>
                  <a:cubicBezTo>
                    <a:pt x="1084637" y="644707"/>
                    <a:pt x="1008017" y="601278"/>
                    <a:pt x="922463" y="574890"/>
                  </a:cubicBezTo>
                  <a:cubicBezTo>
                    <a:pt x="812446" y="541013"/>
                    <a:pt x="699681" y="522871"/>
                    <a:pt x="585816" y="506929"/>
                  </a:cubicBezTo>
                  <a:cubicBezTo>
                    <a:pt x="466454" y="490162"/>
                    <a:pt x="346542" y="498477"/>
                    <a:pt x="227180" y="489475"/>
                  </a:cubicBezTo>
                  <a:cubicBezTo>
                    <a:pt x="191172" y="486726"/>
                    <a:pt x="154409" y="493185"/>
                    <a:pt x="118057" y="495384"/>
                  </a:cubicBezTo>
                  <a:cubicBezTo>
                    <a:pt x="104932" y="484252"/>
                    <a:pt x="85416" y="498820"/>
                    <a:pt x="73184" y="484252"/>
                  </a:cubicBezTo>
                  <a:close/>
                </a:path>
              </a:pathLst>
            </a:custGeom>
            <a:solidFill>
              <a:srgbClr val="EABB8B"/>
            </a:solidFill>
            <a:ln w="6868" cap="flat">
              <a:noFill/>
              <a:prstDash val="solid"/>
              <a:miter/>
            </a:ln>
          </p:spPr>
          <p:txBody>
            <a:bodyPr rtlCol="0" anchor="ctr"/>
            <a:lstStyle/>
            <a:p>
              <a:pPr algn="r" rtl="1"/>
              <a:endParaRPr lang="en-US">
                <a:cs typeface="B Nazanin" panose="00000400000000000000" pitchFamily="2" charset="-78"/>
              </a:endParaRPr>
            </a:p>
          </p:txBody>
        </p:sp>
        <p:sp>
          <p:nvSpPr>
            <p:cNvPr id="13" name="Freeform: Shape 12">
              <a:extLst>
                <a:ext uri="{FF2B5EF4-FFF2-40B4-BE49-F238E27FC236}">
                  <a16:creationId xmlns:a16="http://schemas.microsoft.com/office/drawing/2014/main" id="{D513DBC2-004E-47E8-840E-F5241166C525}"/>
                </a:ext>
              </a:extLst>
            </p:cNvPr>
            <p:cNvSpPr/>
            <p:nvPr/>
          </p:nvSpPr>
          <p:spPr>
            <a:xfrm>
              <a:off x="8923860" y="5401642"/>
              <a:ext cx="996517" cy="938681"/>
            </a:xfrm>
            <a:custGeom>
              <a:avLst/>
              <a:gdLst>
                <a:gd name="connsiteX0" fmla="*/ 643745 w 996517"/>
                <a:gd name="connsiteY0" fmla="*/ 772207 h 938681"/>
                <a:gd name="connsiteX1" fmla="*/ 656252 w 996517"/>
                <a:gd name="connsiteY1" fmla="*/ 685691 h 938681"/>
                <a:gd name="connsiteX2" fmla="*/ 505348 w 996517"/>
                <a:gd name="connsiteY2" fmla="*/ 491152 h 938681"/>
                <a:gd name="connsiteX3" fmla="*/ 164922 w 996517"/>
                <a:gd name="connsiteY3" fmla="*/ 162614 h 938681"/>
                <a:gd name="connsiteX4" fmla="*/ 0 w 996517"/>
                <a:gd name="connsiteY4" fmla="*/ 77198 h 938681"/>
                <a:gd name="connsiteX5" fmla="*/ 59510 w 996517"/>
                <a:gd name="connsiteY5" fmla="*/ 26416 h 938681"/>
                <a:gd name="connsiteX6" fmla="*/ 152896 w 996517"/>
                <a:gd name="connsiteY6" fmla="*/ 7450 h 938681"/>
                <a:gd name="connsiteX7" fmla="*/ 317818 w 996517"/>
                <a:gd name="connsiteY7" fmla="*/ 109702 h 938681"/>
                <a:gd name="connsiteX8" fmla="*/ 802001 w 996517"/>
                <a:gd name="connsiteY8" fmla="*/ 583921 h 938681"/>
                <a:gd name="connsiteX9" fmla="*/ 944590 w 996517"/>
                <a:gd name="connsiteY9" fmla="*/ 750011 h 938681"/>
                <a:gd name="connsiteX10" fmla="*/ 993929 w 996517"/>
                <a:gd name="connsiteY10" fmla="*/ 858172 h 938681"/>
                <a:gd name="connsiteX11" fmla="*/ 924181 w 996517"/>
                <a:gd name="connsiteY11" fmla="*/ 938297 h 938681"/>
                <a:gd name="connsiteX12" fmla="*/ 836704 w 996517"/>
                <a:gd name="connsiteY12" fmla="*/ 910673 h 938681"/>
                <a:gd name="connsiteX13" fmla="*/ 643745 w 996517"/>
                <a:gd name="connsiteY13" fmla="*/ 772207 h 938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96517" h="938681">
                  <a:moveTo>
                    <a:pt x="643745" y="772207"/>
                  </a:moveTo>
                  <a:cubicBezTo>
                    <a:pt x="672056" y="746850"/>
                    <a:pt x="673362" y="717851"/>
                    <a:pt x="656252" y="685691"/>
                  </a:cubicBezTo>
                  <a:cubicBezTo>
                    <a:pt x="617014" y="612232"/>
                    <a:pt x="561147" y="551624"/>
                    <a:pt x="505348" y="491152"/>
                  </a:cubicBezTo>
                  <a:cubicBezTo>
                    <a:pt x="398286" y="375089"/>
                    <a:pt x="283253" y="267134"/>
                    <a:pt x="164922" y="162614"/>
                  </a:cubicBezTo>
                  <a:cubicBezTo>
                    <a:pt x="116613" y="119941"/>
                    <a:pt x="63288" y="89567"/>
                    <a:pt x="0" y="77198"/>
                  </a:cubicBezTo>
                  <a:cubicBezTo>
                    <a:pt x="19997" y="60431"/>
                    <a:pt x="42261" y="45657"/>
                    <a:pt x="59510" y="26416"/>
                  </a:cubicBezTo>
                  <a:cubicBezTo>
                    <a:pt x="86997" y="-4094"/>
                    <a:pt x="118056" y="-4850"/>
                    <a:pt x="152896" y="7450"/>
                  </a:cubicBezTo>
                  <a:cubicBezTo>
                    <a:pt x="215360" y="29440"/>
                    <a:pt x="267311" y="68746"/>
                    <a:pt x="317818" y="109702"/>
                  </a:cubicBezTo>
                  <a:cubicBezTo>
                    <a:pt x="493941" y="252703"/>
                    <a:pt x="647524" y="418793"/>
                    <a:pt x="802001" y="583921"/>
                  </a:cubicBezTo>
                  <a:cubicBezTo>
                    <a:pt x="851890" y="637246"/>
                    <a:pt x="904459" y="688303"/>
                    <a:pt x="944590" y="750011"/>
                  </a:cubicBezTo>
                  <a:cubicBezTo>
                    <a:pt x="966442" y="783614"/>
                    <a:pt x="985545" y="818453"/>
                    <a:pt x="993929" y="858172"/>
                  </a:cubicBezTo>
                  <a:cubicBezTo>
                    <a:pt x="1005268" y="912253"/>
                    <a:pt x="978880" y="942488"/>
                    <a:pt x="924181" y="938297"/>
                  </a:cubicBezTo>
                  <a:cubicBezTo>
                    <a:pt x="892845" y="935892"/>
                    <a:pt x="864191" y="924828"/>
                    <a:pt x="836704" y="910673"/>
                  </a:cubicBezTo>
                  <a:cubicBezTo>
                    <a:pt x="765649" y="873977"/>
                    <a:pt x="698994" y="830960"/>
                    <a:pt x="643745" y="772207"/>
                  </a:cubicBezTo>
                  <a:close/>
                </a:path>
              </a:pathLst>
            </a:custGeom>
            <a:solidFill>
              <a:schemeClr val="accent1">
                <a:lumMod val="50000"/>
              </a:schemeClr>
            </a:solidFill>
            <a:ln w="6868" cap="flat">
              <a:noFill/>
              <a:prstDash val="solid"/>
              <a:miter/>
            </a:ln>
          </p:spPr>
          <p:txBody>
            <a:bodyPr rtlCol="0" anchor="ctr"/>
            <a:lstStyle/>
            <a:p>
              <a:pPr algn="r" rtl="1"/>
              <a:endParaRPr lang="en-US">
                <a:cs typeface="B Nazanin" panose="00000400000000000000" pitchFamily="2" charset="-78"/>
              </a:endParaRPr>
            </a:p>
          </p:txBody>
        </p:sp>
        <p:sp>
          <p:nvSpPr>
            <p:cNvPr id="14" name="Freeform: Shape 13">
              <a:extLst>
                <a:ext uri="{FF2B5EF4-FFF2-40B4-BE49-F238E27FC236}">
                  <a16:creationId xmlns:a16="http://schemas.microsoft.com/office/drawing/2014/main" id="{198CB82D-D584-4924-BFD3-93E2562EFFCD}"/>
                </a:ext>
              </a:extLst>
            </p:cNvPr>
            <p:cNvSpPr/>
            <p:nvPr/>
          </p:nvSpPr>
          <p:spPr>
            <a:xfrm>
              <a:off x="7940169" y="6079637"/>
              <a:ext cx="845832" cy="514006"/>
            </a:xfrm>
            <a:custGeom>
              <a:avLst/>
              <a:gdLst>
                <a:gd name="connsiteX0" fmla="*/ 0 w 845832"/>
                <a:gd name="connsiteY0" fmla="*/ 179353 h 514006"/>
                <a:gd name="connsiteX1" fmla="*/ 24876 w 845832"/>
                <a:gd name="connsiteY1" fmla="*/ 54974 h 514006"/>
                <a:gd name="connsiteX2" fmla="*/ 71466 w 845832"/>
                <a:gd name="connsiteY2" fmla="*/ 19310 h 514006"/>
                <a:gd name="connsiteX3" fmla="*/ 454772 w 845832"/>
                <a:gd name="connsiteY3" fmla="*/ 3986 h 514006"/>
                <a:gd name="connsiteX4" fmla="*/ 478136 w 845832"/>
                <a:gd name="connsiteY4" fmla="*/ 0 h 514006"/>
                <a:gd name="connsiteX5" fmla="*/ 502875 w 845832"/>
                <a:gd name="connsiteY5" fmla="*/ 16973 h 514006"/>
                <a:gd name="connsiteX6" fmla="*/ 703185 w 845832"/>
                <a:gd name="connsiteY6" fmla="*/ 237969 h 514006"/>
                <a:gd name="connsiteX7" fmla="*/ 833337 w 845832"/>
                <a:gd name="connsiteY7" fmla="*/ 422406 h 514006"/>
                <a:gd name="connsiteX8" fmla="*/ 818837 w 845832"/>
                <a:gd name="connsiteY8" fmla="*/ 514007 h 514006"/>
                <a:gd name="connsiteX9" fmla="*/ 690610 w 845832"/>
                <a:gd name="connsiteY9" fmla="*/ 424399 h 514006"/>
                <a:gd name="connsiteX10" fmla="*/ 321667 w 845832"/>
                <a:gd name="connsiteY10" fmla="*/ 265112 h 514006"/>
                <a:gd name="connsiteX11" fmla="*/ 50095 w 845832"/>
                <a:gd name="connsiteY11" fmla="*/ 188424 h 514006"/>
                <a:gd name="connsiteX12" fmla="*/ 0 w 845832"/>
                <a:gd name="connsiteY12" fmla="*/ 179353 h 514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5832" h="514006">
                  <a:moveTo>
                    <a:pt x="0" y="179353"/>
                  </a:moveTo>
                  <a:cubicBezTo>
                    <a:pt x="11339" y="138535"/>
                    <a:pt x="23295" y="97785"/>
                    <a:pt x="24876" y="54974"/>
                  </a:cubicBezTo>
                  <a:cubicBezTo>
                    <a:pt x="25357" y="23295"/>
                    <a:pt x="43635" y="19104"/>
                    <a:pt x="71466" y="19310"/>
                  </a:cubicBezTo>
                  <a:cubicBezTo>
                    <a:pt x="199418" y="20203"/>
                    <a:pt x="327301" y="15874"/>
                    <a:pt x="454772" y="3986"/>
                  </a:cubicBezTo>
                  <a:cubicBezTo>
                    <a:pt x="462605" y="3230"/>
                    <a:pt x="470371" y="1306"/>
                    <a:pt x="478136" y="0"/>
                  </a:cubicBezTo>
                  <a:cubicBezTo>
                    <a:pt x="489681" y="825"/>
                    <a:pt x="495796" y="9689"/>
                    <a:pt x="502875" y="16973"/>
                  </a:cubicBezTo>
                  <a:cubicBezTo>
                    <a:pt x="572073" y="88439"/>
                    <a:pt x="639690" y="161349"/>
                    <a:pt x="703185" y="237969"/>
                  </a:cubicBezTo>
                  <a:cubicBezTo>
                    <a:pt x="751287" y="296035"/>
                    <a:pt x="799527" y="354239"/>
                    <a:pt x="833337" y="422406"/>
                  </a:cubicBezTo>
                  <a:cubicBezTo>
                    <a:pt x="853539" y="463224"/>
                    <a:pt x="849623" y="483565"/>
                    <a:pt x="818837" y="514007"/>
                  </a:cubicBezTo>
                  <a:cubicBezTo>
                    <a:pt x="774583" y="486313"/>
                    <a:pt x="735345" y="451886"/>
                    <a:pt x="690610" y="424399"/>
                  </a:cubicBezTo>
                  <a:cubicBezTo>
                    <a:pt x="575097" y="353208"/>
                    <a:pt x="448725" y="308816"/>
                    <a:pt x="321667" y="265112"/>
                  </a:cubicBezTo>
                  <a:cubicBezTo>
                    <a:pt x="232608" y="234464"/>
                    <a:pt x="141351" y="211581"/>
                    <a:pt x="50095" y="188424"/>
                  </a:cubicBezTo>
                  <a:cubicBezTo>
                    <a:pt x="33672" y="184300"/>
                    <a:pt x="16699" y="182376"/>
                    <a:pt x="0" y="179353"/>
                  </a:cubicBezTo>
                  <a:close/>
                </a:path>
              </a:pathLst>
            </a:custGeom>
            <a:solidFill>
              <a:srgbClr val="EABB8B"/>
            </a:solidFill>
            <a:ln w="6868" cap="flat">
              <a:noFill/>
              <a:prstDash val="solid"/>
              <a:miter/>
            </a:ln>
          </p:spPr>
          <p:txBody>
            <a:bodyPr rtlCol="0" anchor="ctr"/>
            <a:lstStyle/>
            <a:p>
              <a:pPr algn="r" rtl="1"/>
              <a:endParaRPr lang="en-US">
                <a:cs typeface="B Nazanin" panose="00000400000000000000" pitchFamily="2" charset="-78"/>
              </a:endParaRPr>
            </a:p>
          </p:txBody>
        </p:sp>
        <p:sp>
          <p:nvSpPr>
            <p:cNvPr id="15" name="Freeform: Shape 14">
              <a:extLst>
                <a:ext uri="{FF2B5EF4-FFF2-40B4-BE49-F238E27FC236}">
                  <a16:creationId xmlns:a16="http://schemas.microsoft.com/office/drawing/2014/main" id="{7EC1B4F8-235E-46A6-B61E-EAE2F3ECA6D3}"/>
                </a:ext>
              </a:extLst>
            </p:cNvPr>
            <p:cNvSpPr/>
            <p:nvPr/>
          </p:nvSpPr>
          <p:spPr>
            <a:xfrm>
              <a:off x="8409729" y="5963024"/>
              <a:ext cx="696495" cy="811007"/>
            </a:xfrm>
            <a:custGeom>
              <a:avLst/>
              <a:gdLst>
                <a:gd name="connsiteX0" fmla="*/ 349209 w 696495"/>
                <a:gd name="connsiteY0" fmla="*/ 630688 h 811007"/>
                <a:gd name="connsiteX1" fmla="*/ 363708 w 696495"/>
                <a:gd name="connsiteY1" fmla="*/ 539088 h 811007"/>
                <a:gd name="connsiteX2" fmla="*/ 233557 w 696495"/>
                <a:gd name="connsiteY2" fmla="*/ 354651 h 811007"/>
                <a:gd name="connsiteX3" fmla="*/ 33246 w 696495"/>
                <a:gd name="connsiteY3" fmla="*/ 133656 h 811007"/>
                <a:gd name="connsiteX4" fmla="*/ 8507 w 696495"/>
                <a:gd name="connsiteY4" fmla="*/ 116682 h 811007"/>
                <a:gd name="connsiteX5" fmla="*/ 3904 w 696495"/>
                <a:gd name="connsiteY5" fmla="*/ 108642 h 811007"/>
                <a:gd name="connsiteX6" fmla="*/ 50219 w 696495"/>
                <a:gd name="connsiteY6" fmla="*/ 105619 h 811007"/>
                <a:gd name="connsiteX7" fmla="*/ 69597 w 696495"/>
                <a:gd name="connsiteY7" fmla="*/ 31541 h 811007"/>
                <a:gd name="connsiteX8" fmla="*/ 73171 w 696495"/>
                <a:gd name="connsiteY8" fmla="*/ 0 h 811007"/>
                <a:gd name="connsiteX9" fmla="*/ 117975 w 696495"/>
                <a:gd name="connsiteY9" fmla="*/ 11201 h 811007"/>
                <a:gd name="connsiteX10" fmla="*/ 580855 w 696495"/>
                <a:gd name="connsiteY10" fmla="*/ 525139 h 811007"/>
                <a:gd name="connsiteX11" fmla="*/ 669088 w 696495"/>
                <a:gd name="connsiteY11" fmla="*/ 654946 h 811007"/>
                <a:gd name="connsiteX12" fmla="*/ 692865 w 696495"/>
                <a:gd name="connsiteY12" fmla="*/ 718715 h 811007"/>
                <a:gd name="connsiteX13" fmla="*/ 598790 w 696495"/>
                <a:gd name="connsiteY13" fmla="*/ 804200 h 811007"/>
                <a:gd name="connsiteX14" fmla="*/ 397242 w 696495"/>
                <a:gd name="connsiteY14" fmla="*/ 678172 h 811007"/>
                <a:gd name="connsiteX15" fmla="*/ 349209 w 696495"/>
                <a:gd name="connsiteY15" fmla="*/ 630688 h 81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96495" h="811007">
                  <a:moveTo>
                    <a:pt x="349209" y="630688"/>
                  </a:moveTo>
                  <a:cubicBezTo>
                    <a:pt x="379994" y="600315"/>
                    <a:pt x="383911" y="579907"/>
                    <a:pt x="363708" y="539088"/>
                  </a:cubicBezTo>
                  <a:cubicBezTo>
                    <a:pt x="329968" y="470920"/>
                    <a:pt x="281728" y="412786"/>
                    <a:pt x="233557" y="354651"/>
                  </a:cubicBezTo>
                  <a:cubicBezTo>
                    <a:pt x="170062" y="278030"/>
                    <a:pt x="102444" y="205121"/>
                    <a:pt x="33246" y="133656"/>
                  </a:cubicBezTo>
                  <a:cubicBezTo>
                    <a:pt x="26237" y="126371"/>
                    <a:pt x="20052" y="117507"/>
                    <a:pt x="8507" y="116682"/>
                  </a:cubicBezTo>
                  <a:cubicBezTo>
                    <a:pt x="8645" y="112696"/>
                    <a:pt x="-7091" y="112696"/>
                    <a:pt x="3904" y="108642"/>
                  </a:cubicBezTo>
                  <a:cubicBezTo>
                    <a:pt x="18265" y="103351"/>
                    <a:pt x="39018" y="124722"/>
                    <a:pt x="50219" y="105619"/>
                  </a:cubicBezTo>
                  <a:cubicBezTo>
                    <a:pt x="63069" y="83698"/>
                    <a:pt x="69735" y="58341"/>
                    <a:pt x="69597" y="31541"/>
                  </a:cubicBezTo>
                  <a:cubicBezTo>
                    <a:pt x="69528" y="21509"/>
                    <a:pt x="59702" y="8864"/>
                    <a:pt x="73171" y="0"/>
                  </a:cubicBezTo>
                  <a:cubicBezTo>
                    <a:pt x="85403" y="14637"/>
                    <a:pt x="104918" y="69"/>
                    <a:pt x="117975" y="11201"/>
                  </a:cubicBezTo>
                  <a:cubicBezTo>
                    <a:pt x="282278" y="173512"/>
                    <a:pt x="431807" y="349085"/>
                    <a:pt x="580855" y="525139"/>
                  </a:cubicBezTo>
                  <a:cubicBezTo>
                    <a:pt x="614871" y="565339"/>
                    <a:pt x="646343" y="607325"/>
                    <a:pt x="669088" y="654946"/>
                  </a:cubicBezTo>
                  <a:cubicBezTo>
                    <a:pt x="678846" y="675355"/>
                    <a:pt x="688123" y="696726"/>
                    <a:pt x="692865" y="718715"/>
                  </a:cubicBezTo>
                  <a:cubicBezTo>
                    <a:pt x="708738" y="792862"/>
                    <a:pt x="671699" y="826533"/>
                    <a:pt x="598790" y="804200"/>
                  </a:cubicBezTo>
                  <a:cubicBezTo>
                    <a:pt x="520659" y="780218"/>
                    <a:pt x="457988" y="730260"/>
                    <a:pt x="397242" y="678172"/>
                  </a:cubicBezTo>
                  <a:cubicBezTo>
                    <a:pt x="380269" y="663673"/>
                    <a:pt x="359723" y="652060"/>
                    <a:pt x="349209" y="630688"/>
                  </a:cubicBezTo>
                  <a:close/>
                </a:path>
              </a:pathLst>
            </a:custGeom>
            <a:solidFill>
              <a:schemeClr val="accent1">
                <a:lumMod val="50000"/>
              </a:schemeClr>
            </a:solidFill>
            <a:ln w="6868" cap="flat">
              <a:noFill/>
              <a:prstDash val="solid"/>
              <a:miter/>
            </a:ln>
          </p:spPr>
          <p:txBody>
            <a:bodyPr rtlCol="0" anchor="ctr"/>
            <a:lstStyle/>
            <a:p>
              <a:pPr algn="r" rtl="1"/>
              <a:endParaRPr lang="en-US">
                <a:cs typeface="B Nazanin" panose="00000400000000000000" pitchFamily="2" charset="-78"/>
              </a:endParaRPr>
            </a:p>
          </p:txBody>
        </p:sp>
        <p:sp>
          <p:nvSpPr>
            <p:cNvPr id="16" name="Freeform: Shape 15">
              <a:extLst>
                <a:ext uri="{FF2B5EF4-FFF2-40B4-BE49-F238E27FC236}">
                  <a16:creationId xmlns:a16="http://schemas.microsoft.com/office/drawing/2014/main" id="{F06E2957-9BD3-4229-9841-125ADD06F385}"/>
                </a:ext>
              </a:extLst>
            </p:cNvPr>
            <p:cNvSpPr/>
            <p:nvPr/>
          </p:nvSpPr>
          <p:spPr>
            <a:xfrm>
              <a:off x="4993127" y="1894194"/>
              <a:ext cx="3690953" cy="1171650"/>
            </a:xfrm>
            <a:custGeom>
              <a:avLst/>
              <a:gdLst>
                <a:gd name="connsiteX0" fmla="*/ 1474909 w 3690953"/>
                <a:gd name="connsiteY0" fmla="*/ 1156035 h 1171650"/>
                <a:gd name="connsiteX1" fmla="*/ 945235 w 3690953"/>
                <a:gd name="connsiteY1" fmla="*/ 1139612 h 1171650"/>
                <a:gd name="connsiteX2" fmla="*/ 624668 w 3690953"/>
                <a:gd name="connsiteY2" fmla="*/ 1135832 h 1171650"/>
                <a:gd name="connsiteX3" fmla="*/ 560142 w 3690953"/>
                <a:gd name="connsiteY3" fmla="*/ 1141811 h 1171650"/>
                <a:gd name="connsiteX4" fmla="*/ 399275 w 3690953"/>
                <a:gd name="connsiteY4" fmla="*/ 1144010 h 1171650"/>
                <a:gd name="connsiteX5" fmla="*/ 149968 w 3690953"/>
                <a:gd name="connsiteY5" fmla="*/ 1083057 h 1171650"/>
                <a:gd name="connsiteX6" fmla="*/ 54176 w 3690953"/>
                <a:gd name="connsiteY6" fmla="*/ 1045881 h 1171650"/>
                <a:gd name="connsiteX7" fmla="*/ 22222 w 3690953"/>
                <a:gd name="connsiteY7" fmla="*/ 1014202 h 1171650"/>
                <a:gd name="connsiteX8" fmla="*/ 13495 w 3690953"/>
                <a:gd name="connsiteY8" fmla="*/ 863574 h 1171650"/>
                <a:gd name="connsiteX9" fmla="*/ 57337 w 3690953"/>
                <a:gd name="connsiteY9" fmla="*/ 833544 h 1171650"/>
                <a:gd name="connsiteX10" fmla="*/ 401061 w 3690953"/>
                <a:gd name="connsiteY10" fmla="*/ 826054 h 1171650"/>
                <a:gd name="connsiteX11" fmla="*/ 469298 w 3690953"/>
                <a:gd name="connsiteY11" fmla="*/ 830108 h 1171650"/>
                <a:gd name="connsiteX12" fmla="*/ 487233 w 3690953"/>
                <a:gd name="connsiteY12" fmla="*/ 789496 h 1171650"/>
                <a:gd name="connsiteX13" fmla="*/ 455417 w 3690953"/>
                <a:gd name="connsiteY13" fmla="*/ 651306 h 1171650"/>
                <a:gd name="connsiteX14" fmla="*/ 463663 w 3690953"/>
                <a:gd name="connsiteY14" fmla="*/ 646221 h 1171650"/>
                <a:gd name="connsiteX15" fmla="*/ 643497 w 3690953"/>
                <a:gd name="connsiteY15" fmla="*/ 756993 h 1171650"/>
                <a:gd name="connsiteX16" fmla="*/ 793438 w 3690953"/>
                <a:gd name="connsiteY16" fmla="*/ 858145 h 1171650"/>
                <a:gd name="connsiteX17" fmla="*/ 832194 w 3690953"/>
                <a:gd name="connsiteY17" fmla="*/ 866322 h 1171650"/>
                <a:gd name="connsiteX18" fmla="*/ 1150356 w 3690953"/>
                <a:gd name="connsiteY18" fmla="*/ 803721 h 1171650"/>
                <a:gd name="connsiteX19" fmla="*/ 1460410 w 3690953"/>
                <a:gd name="connsiteY19" fmla="*/ 755069 h 1171650"/>
                <a:gd name="connsiteX20" fmla="*/ 1768745 w 3690953"/>
                <a:gd name="connsiteY20" fmla="*/ 716312 h 1171650"/>
                <a:gd name="connsiteX21" fmla="*/ 2093435 w 3690953"/>
                <a:gd name="connsiteY21" fmla="*/ 705798 h 1171650"/>
                <a:gd name="connsiteX22" fmla="*/ 2353461 w 3690953"/>
                <a:gd name="connsiteY22" fmla="*/ 629453 h 1171650"/>
                <a:gd name="connsiteX23" fmla="*/ 2777104 w 3690953"/>
                <a:gd name="connsiteY23" fmla="*/ 336168 h 1171650"/>
                <a:gd name="connsiteX24" fmla="*/ 3268777 w 3690953"/>
                <a:gd name="connsiteY24" fmla="*/ 37247 h 1171650"/>
                <a:gd name="connsiteX25" fmla="*/ 3480840 w 3690953"/>
                <a:gd name="connsiteY25" fmla="*/ 9485 h 1171650"/>
                <a:gd name="connsiteX26" fmla="*/ 3648854 w 3690953"/>
                <a:gd name="connsiteY26" fmla="*/ 185745 h 1171650"/>
                <a:gd name="connsiteX27" fmla="*/ 3688984 w 3690953"/>
                <a:gd name="connsiteY27" fmla="*/ 340634 h 1171650"/>
                <a:gd name="connsiteX28" fmla="*/ 3655657 w 3690953"/>
                <a:gd name="connsiteY28" fmla="*/ 487758 h 1171650"/>
                <a:gd name="connsiteX29" fmla="*/ 3417345 w 3690953"/>
                <a:gd name="connsiteY29" fmla="*/ 717343 h 1171650"/>
                <a:gd name="connsiteX30" fmla="*/ 2782808 w 3690953"/>
                <a:gd name="connsiteY30" fmla="*/ 1007399 h 1171650"/>
                <a:gd name="connsiteX31" fmla="*/ 2433860 w 3690953"/>
                <a:gd name="connsiteY31" fmla="*/ 1113362 h 1171650"/>
                <a:gd name="connsiteX32" fmla="*/ 1916075 w 3690953"/>
                <a:gd name="connsiteY32" fmla="*/ 1169573 h 1171650"/>
                <a:gd name="connsiteX33" fmla="*/ 1474909 w 3690953"/>
                <a:gd name="connsiteY33" fmla="*/ 1156035 h 1171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690953" h="1171650">
                  <a:moveTo>
                    <a:pt x="1474909" y="1156035"/>
                  </a:moveTo>
                  <a:cubicBezTo>
                    <a:pt x="1298305" y="1150950"/>
                    <a:pt x="1121563" y="1149370"/>
                    <a:pt x="945235" y="1139612"/>
                  </a:cubicBezTo>
                  <a:cubicBezTo>
                    <a:pt x="838242" y="1133702"/>
                    <a:pt x="731592" y="1130541"/>
                    <a:pt x="624668" y="1135832"/>
                  </a:cubicBezTo>
                  <a:cubicBezTo>
                    <a:pt x="603091" y="1136863"/>
                    <a:pt x="581651" y="1139749"/>
                    <a:pt x="560142" y="1141811"/>
                  </a:cubicBezTo>
                  <a:cubicBezTo>
                    <a:pt x="506405" y="1142017"/>
                    <a:pt x="451500" y="1135076"/>
                    <a:pt x="399275" y="1144010"/>
                  </a:cubicBezTo>
                  <a:cubicBezTo>
                    <a:pt x="305407" y="1160021"/>
                    <a:pt x="228993" y="1120302"/>
                    <a:pt x="149968" y="1083057"/>
                  </a:cubicBezTo>
                  <a:cubicBezTo>
                    <a:pt x="119045" y="1068489"/>
                    <a:pt x="86541" y="1057082"/>
                    <a:pt x="54176" y="1045881"/>
                  </a:cubicBezTo>
                  <a:cubicBezTo>
                    <a:pt x="37477" y="1040109"/>
                    <a:pt x="31293" y="1027740"/>
                    <a:pt x="22222" y="1014202"/>
                  </a:cubicBezTo>
                  <a:cubicBezTo>
                    <a:pt x="-10556" y="965001"/>
                    <a:pt x="-1348" y="913737"/>
                    <a:pt x="13495" y="863574"/>
                  </a:cubicBezTo>
                  <a:cubicBezTo>
                    <a:pt x="17824" y="849074"/>
                    <a:pt x="30674" y="836705"/>
                    <a:pt x="57337" y="833544"/>
                  </a:cubicBezTo>
                  <a:cubicBezTo>
                    <a:pt x="172095" y="819869"/>
                    <a:pt x="286715" y="832445"/>
                    <a:pt x="401061" y="826054"/>
                  </a:cubicBezTo>
                  <a:cubicBezTo>
                    <a:pt x="424013" y="824749"/>
                    <a:pt x="443116" y="840485"/>
                    <a:pt x="469298" y="830108"/>
                  </a:cubicBezTo>
                  <a:cubicBezTo>
                    <a:pt x="495135" y="819869"/>
                    <a:pt x="494654" y="807088"/>
                    <a:pt x="487233" y="789496"/>
                  </a:cubicBezTo>
                  <a:cubicBezTo>
                    <a:pt x="468473" y="745174"/>
                    <a:pt x="468130" y="696865"/>
                    <a:pt x="455417" y="651306"/>
                  </a:cubicBezTo>
                  <a:cubicBezTo>
                    <a:pt x="455142" y="650412"/>
                    <a:pt x="460777" y="647938"/>
                    <a:pt x="463663" y="646221"/>
                  </a:cubicBezTo>
                  <a:cubicBezTo>
                    <a:pt x="527983" y="676044"/>
                    <a:pt x="584675" y="718237"/>
                    <a:pt x="643497" y="756993"/>
                  </a:cubicBezTo>
                  <a:cubicBezTo>
                    <a:pt x="693797" y="790184"/>
                    <a:pt x="743961" y="823649"/>
                    <a:pt x="793438" y="858145"/>
                  </a:cubicBezTo>
                  <a:cubicBezTo>
                    <a:pt x="806013" y="866941"/>
                    <a:pt x="818726" y="869690"/>
                    <a:pt x="832194" y="866322"/>
                  </a:cubicBezTo>
                  <a:cubicBezTo>
                    <a:pt x="937126" y="839660"/>
                    <a:pt x="1043982" y="822137"/>
                    <a:pt x="1150356" y="803721"/>
                  </a:cubicBezTo>
                  <a:cubicBezTo>
                    <a:pt x="1253364" y="785854"/>
                    <a:pt x="1356784" y="769775"/>
                    <a:pt x="1460410" y="755069"/>
                  </a:cubicBezTo>
                  <a:cubicBezTo>
                    <a:pt x="1563073" y="740501"/>
                    <a:pt x="1666012" y="729643"/>
                    <a:pt x="1768745" y="716312"/>
                  </a:cubicBezTo>
                  <a:cubicBezTo>
                    <a:pt x="1877181" y="715007"/>
                    <a:pt x="1986166" y="690956"/>
                    <a:pt x="2093435" y="705798"/>
                  </a:cubicBezTo>
                  <a:cubicBezTo>
                    <a:pt x="2195617" y="719954"/>
                    <a:pt x="2274505" y="681198"/>
                    <a:pt x="2353461" y="629453"/>
                  </a:cubicBezTo>
                  <a:cubicBezTo>
                    <a:pt x="2497150" y="535242"/>
                    <a:pt x="2635752" y="433746"/>
                    <a:pt x="2777104" y="336168"/>
                  </a:cubicBezTo>
                  <a:cubicBezTo>
                    <a:pt x="2935223" y="227044"/>
                    <a:pt x="3093411" y="117852"/>
                    <a:pt x="3268777" y="37247"/>
                  </a:cubicBezTo>
                  <a:cubicBezTo>
                    <a:pt x="3336052" y="6324"/>
                    <a:pt x="3406969" y="-12367"/>
                    <a:pt x="3480840" y="9485"/>
                  </a:cubicBezTo>
                  <a:cubicBezTo>
                    <a:pt x="3569622" y="35735"/>
                    <a:pt x="3615732" y="105346"/>
                    <a:pt x="3648854" y="185745"/>
                  </a:cubicBezTo>
                  <a:cubicBezTo>
                    <a:pt x="3669331" y="235428"/>
                    <a:pt x="3681219" y="287997"/>
                    <a:pt x="3688984" y="340634"/>
                  </a:cubicBezTo>
                  <a:cubicBezTo>
                    <a:pt x="3696612" y="392516"/>
                    <a:pt x="3681357" y="441786"/>
                    <a:pt x="3655657" y="487758"/>
                  </a:cubicBezTo>
                  <a:cubicBezTo>
                    <a:pt x="3599377" y="588429"/>
                    <a:pt x="3511488" y="656322"/>
                    <a:pt x="3417345" y="717343"/>
                  </a:cubicBezTo>
                  <a:cubicBezTo>
                    <a:pt x="3220125" y="845226"/>
                    <a:pt x="3003597" y="930642"/>
                    <a:pt x="2782808" y="1007399"/>
                  </a:cubicBezTo>
                  <a:cubicBezTo>
                    <a:pt x="2667775" y="1047324"/>
                    <a:pt x="2550680" y="1079828"/>
                    <a:pt x="2433860" y="1113362"/>
                  </a:cubicBezTo>
                  <a:cubicBezTo>
                    <a:pt x="2264610" y="1162014"/>
                    <a:pt x="2091717" y="1177819"/>
                    <a:pt x="1916075" y="1169573"/>
                  </a:cubicBezTo>
                  <a:cubicBezTo>
                    <a:pt x="1866873" y="1167030"/>
                    <a:pt x="1572831" y="1158853"/>
                    <a:pt x="1474909" y="1156035"/>
                  </a:cubicBezTo>
                  <a:close/>
                </a:path>
              </a:pathLst>
            </a:custGeom>
            <a:solidFill>
              <a:srgbClr val="EABB8B"/>
            </a:solidFill>
            <a:ln w="6868" cap="flat">
              <a:noFill/>
              <a:prstDash val="solid"/>
              <a:miter/>
            </a:ln>
          </p:spPr>
          <p:txBody>
            <a:bodyPr rtlCol="0" anchor="ctr"/>
            <a:lstStyle/>
            <a:p>
              <a:pPr algn="r" rtl="1"/>
              <a:endParaRPr lang="en-US">
                <a:cs typeface="B Nazanin" panose="00000400000000000000" pitchFamily="2" charset="-78"/>
              </a:endParaRPr>
            </a:p>
          </p:txBody>
        </p:sp>
        <p:sp>
          <p:nvSpPr>
            <p:cNvPr id="17" name="Freeform: Shape 16">
              <a:extLst>
                <a:ext uri="{FF2B5EF4-FFF2-40B4-BE49-F238E27FC236}">
                  <a16:creationId xmlns:a16="http://schemas.microsoft.com/office/drawing/2014/main" id="{349D77AA-E2AB-4CC6-B58A-541C25898677}"/>
                </a:ext>
              </a:extLst>
            </p:cNvPr>
            <p:cNvSpPr/>
            <p:nvPr/>
          </p:nvSpPr>
          <p:spPr>
            <a:xfrm>
              <a:off x="7146071" y="636221"/>
              <a:ext cx="880602" cy="972241"/>
            </a:xfrm>
            <a:custGeom>
              <a:avLst/>
              <a:gdLst>
                <a:gd name="connsiteX0" fmla="*/ 879240 w 880602"/>
                <a:gd name="connsiteY0" fmla="*/ 902362 h 972241"/>
                <a:gd name="connsiteX1" fmla="*/ 837116 w 880602"/>
                <a:gd name="connsiteY1" fmla="*/ 964552 h 972241"/>
                <a:gd name="connsiteX2" fmla="*/ 666147 w 880602"/>
                <a:gd name="connsiteY2" fmla="*/ 942356 h 972241"/>
                <a:gd name="connsiteX3" fmla="*/ 636117 w 880602"/>
                <a:gd name="connsiteY3" fmla="*/ 902637 h 972241"/>
                <a:gd name="connsiteX4" fmla="*/ 616602 w 880602"/>
                <a:gd name="connsiteY4" fmla="*/ 820314 h 972241"/>
                <a:gd name="connsiteX5" fmla="*/ 559910 w 880602"/>
                <a:gd name="connsiteY5" fmla="*/ 595333 h 972241"/>
                <a:gd name="connsiteX6" fmla="*/ 529056 w 880602"/>
                <a:gd name="connsiteY6" fmla="*/ 582345 h 972241"/>
                <a:gd name="connsiteX7" fmla="*/ 455872 w 880602"/>
                <a:gd name="connsiteY7" fmla="*/ 618972 h 972241"/>
                <a:gd name="connsiteX8" fmla="*/ 347367 w 880602"/>
                <a:gd name="connsiteY8" fmla="*/ 610588 h 972241"/>
                <a:gd name="connsiteX9" fmla="*/ 106718 w 880602"/>
                <a:gd name="connsiteY9" fmla="*/ 405879 h 972241"/>
                <a:gd name="connsiteX10" fmla="*/ 34771 w 880602"/>
                <a:gd name="connsiteY10" fmla="*/ 208522 h 972241"/>
                <a:gd name="connsiteX11" fmla="*/ 0 w 880602"/>
                <a:gd name="connsiteY11" fmla="*/ 81601 h 972241"/>
                <a:gd name="connsiteX12" fmla="*/ 592482 w 880602"/>
                <a:gd name="connsiteY12" fmla="*/ 4638 h 972241"/>
                <a:gd name="connsiteX13" fmla="*/ 671438 w 880602"/>
                <a:gd name="connsiteY13" fmla="*/ 36591 h 972241"/>
                <a:gd name="connsiteX14" fmla="*/ 710676 w 880602"/>
                <a:gd name="connsiteY14" fmla="*/ 247691 h 972241"/>
                <a:gd name="connsiteX15" fmla="*/ 696108 w 880602"/>
                <a:gd name="connsiteY15" fmla="*/ 530807 h 972241"/>
                <a:gd name="connsiteX16" fmla="*/ 845843 w 880602"/>
                <a:gd name="connsiteY16" fmla="*/ 859345 h 972241"/>
                <a:gd name="connsiteX17" fmla="*/ 879240 w 880602"/>
                <a:gd name="connsiteY17" fmla="*/ 902362 h 972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80602" h="972241">
                  <a:moveTo>
                    <a:pt x="879240" y="902362"/>
                  </a:moveTo>
                  <a:cubicBezTo>
                    <a:pt x="885562" y="936858"/>
                    <a:pt x="869619" y="955275"/>
                    <a:pt x="837116" y="964552"/>
                  </a:cubicBezTo>
                  <a:cubicBezTo>
                    <a:pt x="776644" y="981868"/>
                    <a:pt x="720503" y="967987"/>
                    <a:pt x="666147" y="942356"/>
                  </a:cubicBezTo>
                  <a:cubicBezTo>
                    <a:pt x="650342" y="934934"/>
                    <a:pt x="640653" y="919542"/>
                    <a:pt x="636117" y="902637"/>
                  </a:cubicBezTo>
                  <a:cubicBezTo>
                    <a:pt x="628833" y="875425"/>
                    <a:pt x="622992" y="847801"/>
                    <a:pt x="616602" y="820314"/>
                  </a:cubicBezTo>
                  <a:cubicBezTo>
                    <a:pt x="597567" y="745343"/>
                    <a:pt x="577639" y="670647"/>
                    <a:pt x="559910" y="595333"/>
                  </a:cubicBezTo>
                  <a:cubicBezTo>
                    <a:pt x="554619" y="572793"/>
                    <a:pt x="548090" y="570801"/>
                    <a:pt x="529056" y="582345"/>
                  </a:cubicBezTo>
                  <a:cubicBezTo>
                    <a:pt x="505761" y="596432"/>
                    <a:pt x="480335" y="606877"/>
                    <a:pt x="455872" y="618972"/>
                  </a:cubicBezTo>
                  <a:cubicBezTo>
                    <a:pt x="418008" y="637594"/>
                    <a:pt x="383856" y="635533"/>
                    <a:pt x="347367" y="610588"/>
                  </a:cubicBezTo>
                  <a:cubicBezTo>
                    <a:pt x="259752" y="550735"/>
                    <a:pt x="167670" y="496861"/>
                    <a:pt x="106718" y="405879"/>
                  </a:cubicBezTo>
                  <a:cubicBezTo>
                    <a:pt x="89745" y="337505"/>
                    <a:pt x="54149" y="275934"/>
                    <a:pt x="34771" y="208522"/>
                  </a:cubicBezTo>
                  <a:cubicBezTo>
                    <a:pt x="22677" y="166330"/>
                    <a:pt x="3573" y="126061"/>
                    <a:pt x="0" y="81601"/>
                  </a:cubicBezTo>
                  <a:cubicBezTo>
                    <a:pt x="201755" y="88542"/>
                    <a:pt x="397462" y="49235"/>
                    <a:pt x="592482" y="4638"/>
                  </a:cubicBezTo>
                  <a:cubicBezTo>
                    <a:pt x="635980" y="-5326"/>
                    <a:pt x="648143" y="-1203"/>
                    <a:pt x="671438" y="36591"/>
                  </a:cubicBezTo>
                  <a:cubicBezTo>
                    <a:pt x="711707" y="101873"/>
                    <a:pt x="719952" y="173133"/>
                    <a:pt x="710676" y="247691"/>
                  </a:cubicBezTo>
                  <a:cubicBezTo>
                    <a:pt x="698925" y="341697"/>
                    <a:pt x="685594" y="435633"/>
                    <a:pt x="696108" y="530807"/>
                  </a:cubicBezTo>
                  <a:cubicBezTo>
                    <a:pt x="710057" y="656766"/>
                    <a:pt x="767780" y="762660"/>
                    <a:pt x="845843" y="859345"/>
                  </a:cubicBezTo>
                  <a:cubicBezTo>
                    <a:pt x="857250" y="873501"/>
                    <a:pt x="868108" y="888000"/>
                    <a:pt x="879240" y="902362"/>
                  </a:cubicBezTo>
                  <a:close/>
                </a:path>
              </a:pathLst>
            </a:custGeom>
            <a:solidFill>
              <a:srgbClr val="EABB8B"/>
            </a:solidFill>
            <a:ln w="6868" cap="flat">
              <a:noFill/>
              <a:prstDash val="solid"/>
              <a:miter/>
            </a:ln>
          </p:spPr>
          <p:txBody>
            <a:bodyPr rtlCol="0" anchor="ctr"/>
            <a:lstStyle/>
            <a:p>
              <a:pPr algn="r" rtl="1"/>
              <a:endParaRPr lang="en-US">
                <a:cs typeface="B Nazanin" panose="00000400000000000000" pitchFamily="2" charset="-78"/>
              </a:endParaRPr>
            </a:p>
          </p:txBody>
        </p:sp>
        <p:sp>
          <p:nvSpPr>
            <p:cNvPr id="18" name="Freeform: Shape 17">
              <a:extLst>
                <a:ext uri="{FF2B5EF4-FFF2-40B4-BE49-F238E27FC236}">
                  <a16:creationId xmlns:a16="http://schemas.microsoft.com/office/drawing/2014/main" id="{FA743E57-F2EB-4E40-8F66-279F4AFAAAED}"/>
                </a:ext>
              </a:extLst>
            </p:cNvPr>
            <p:cNvSpPr/>
            <p:nvPr/>
          </p:nvSpPr>
          <p:spPr>
            <a:xfrm>
              <a:off x="7096635" y="1042099"/>
              <a:ext cx="666037" cy="694210"/>
            </a:xfrm>
            <a:custGeom>
              <a:avLst/>
              <a:gdLst>
                <a:gd name="connsiteX0" fmla="*/ 156153 w 666037"/>
                <a:gd name="connsiteY0" fmla="*/ 0 h 694210"/>
                <a:gd name="connsiteX1" fmla="*/ 396802 w 666037"/>
                <a:gd name="connsiteY1" fmla="*/ 204709 h 694210"/>
                <a:gd name="connsiteX2" fmla="*/ 505307 w 666037"/>
                <a:gd name="connsiteY2" fmla="*/ 213093 h 694210"/>
                <a:gd name="connsiteX3" fmla="*/ 578491 w 666037"/>
                <a:gd name="connsiteY3" fmla="*/ 176466 h 694210"/>
                <a:gd name="connsiteX4" fmla="*/ 609345 w 666037"/>
                <a:gd name="connsiteY4" fmla="*/ 189454 h 694210"/>
                <a:gd name="connsiteX5" fmla="*/ 666037 w 666037"/>
                <a:gd name="connsiteY5" fmla="*/ 414435 h 694210"/>
                <a:gd name="connsiteX6" fmla="*/ 143441 w 666037"/>
                <a:gd name="connsiteY6" fmla="*/ 676661 h 694210"/>
                <a:gd name="connsiteX7" fmla="*/ 104272 w 666037"/>
                <a:gd name="connsiteY7" fmla="*/ 689717 h 694210"/>
                <a:gd name="connsiteX8" fmla="*/ 14321 w 666037"/>
                <a:gd name="connsiteY8" fmla="*/ 363996 h 694210"/>
                <a:gd name="connsiteX9" fmla="*/ 78022 w 666037"/>
                <a:gd name="connsiteY9" fmla="*/ 186774 h 694210"/>
                <a:gd name="connsiteX10" fmla="*/ 156153 w 666037"/>
                <a:gd name="connsiteY10" fmla="*/ 0 h 694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037" h="694210">
                  <a:moveTo>
                    <a:pt x="156153" y="0"/>
                  </a:moveTo>
                  <a:cubicBezTo>
                    <a:pt x="217106" y="90982"/>
                    <a:pt x="309256" y="144856"/>
                    <a:pt x="396802" y="204709"/>
                  </a:cubicBezTo>
                  <a:cubicBezTo>
                    <a:pt x="433291" y="229654"/>
                    <a:pt x="467444" y="231715"/>
                    <a:pt x="505307" y="213093"/>
                  </a:cubicBezTo>
                  <a:cubicBezTo>
                    <a:pt x="529770" y="201067"/>
                    <a:pt x="555265" y="190554"/>
                    <a:pt x="578491" y="176466"/>
                  </a:cubicBezTo>
                  <a:cubicBezTo>
                    <a:pt x="597525" y="164991"/>
                    <a:pt x="604054" y="166915"/>
                    <a:pt x="609345" y="189454"/>
                  </a:cubicBezTo>
                  <a:cubicBezTo>
                    <a:pt x="627005" y="264700"/>
                    <a:pt x="646933" y="339464"/>
                    <a:pt x="666037" y="414435"/>
                  </a:cubicBezTo>
                  <a:cubicBezTo>
                    <a:pt x="455349" y="429140"/>
                    <a:pt x="290015" y="534347"/>
                    <a:pt x="143441" y="676661"/>
                  </a:cubicBezTo>
                  <a:cubicBezTo>
                    <a:pt x="132308" y="687518"/>
                    <a:pt x="122757" y="701536"/>
                    <a:pt x="104272" y="689717"/>
                  </a:cubicBezTo>
                  <a:cubicBezTo>
                    <a:pt x="-8425" y="617495"/>
                    <a:pt x="-13854" y="482328"/>
                    <a:pt x="14321" y="363996"/>
                  </a:cubicBezTo>
                  <a:cubicBezTo>
                    <a:pt x="28889" y="302769"/>
                    <a:pt x="52252" y="244016"/>
                    <a:pt x="78022" y="186774"/>
                  </a:cubicBezTo>
                  <a:cubicBezTo>
                    <a:pt x="92246" y="155301"/>
                    <a:pt x="172302" y="24120"/>
                    <a:pt x="156153" y="0"/>
                  </a:cubicBezTo>
                  <a:close/>
                </a:path>
              </a:pathLst>
            </a:custGeom>
            <a:solidFill>
              <a:schemeClr val="accent4"/>
            </a:solidFill>
            <a:ln w="6868" cap="flat">
              <a:noFill/>
              <a:prstDash val="solid"/>
              <a:miter/>
            </a:ln>
          </p:spPr>
          <p:txBody>
            <a:bodyPr rtlCol="0" anchor="ctr"/>
            <a:lstStyle/>
            <a:p>
              <a:pPr algn="r" rtl="1"/>
              <a:endParaRPr lang="en-US">
                <a:cs typeface="B Nazanin" panose="00000400000000000000" pitchFamily="2" charset="-78"/>
              </a:endParaRPr>
            </a:p>
          </p:txBody>
        </p:sp>
        <p:sp>
          <p:nvSpPr>
            <p:cNvPr id="19" name="Freeform: Shape 18">
              <a:extLst>
                <a:ext uri="{FF2B5EF4-FFF2-40B4-BE49-F238E27FC236}">
                  <a16:creationId xmlns:a16="http://schemas.microsoft.com/office/drawing/2014/main" id="{BAF252CA-F293-4771-94BA-831C55E9828E}"/>
                </a:ext>
              </a:extLst>
            </p:cNvPr>
            <p:cNvSpPr/>
            <p:nvPr/>
          </p:nvSpPr>
          <p:spPr>
            <a:xfrm>
              <a:off x="5429303" y="3827148"/>
              <a:ext cx="1180497" cy="1087684"/>
            </a:xfrm>
            <a:custGeom>
              <a:avLst/>
              <a:gdLst>
                <a:gd name="connsiteX0" fmla="*/ 0 w 1180497"/>
                <a:gd name="connsiteY0" fmla="*/ 1060722 h 1087684"/>
                <a:gd name="connsiteX1" fmla="*/ 453466 w 1180497"/>
                <a:gd name="connsiteY1" fmla="*/ 621343 h 1087684"/>
                <a:gd name="connsiteX2" fmla="*/ 671782 w 1180497"/>
                <a:gd name="connsiteY2" fmla="*/ 488237 h 1087684"/>
                <a:gd name="connsiteX3" fmla="*/ 731910 w 1180497"/>
                <a:gd name="connsiteY3" fmla="*/ 450374 h 1087684"/>
                <a:gd name="connsiteX4" fmla="*/ 1059485 w 1180497"/>
                <a:gd name="connsiteY4" fmla="*/ 129395 h 1087684"/>
                <a:gd name="connsiteX5" fmla="*/ 1180497 w 1180497"/>
                <a:gd name="connsiteY5" fmla="*/ 0 h 1087684"/>
                <a:gd name="connsiteX6" fmla="*/ 1081544 w 1180497"/>
                <a:gd name="connsiteY6" fmla="*/ 282841 h 1087684"/>
                <a:gd name="connsiteX7" fmla="*/ 965343 w 1180497"/>
                <a:gd name="connsiteY7" fmla="*/ 563689 h 1087684"/>
                <a:gd name="connsiteX8" fmla="*/ 889960 w 1180497"/>
                <a:gd name="connsiteY8" fmla="*/ 652884 h 1087684"/>
                <a:gd name="connsiteX9" fmla="*/ 844194 w 1180497"/>
                <a:gd name="connsiteY9" fmla="*/ 705728 h 1087684"/>
                <a:gd name="connsiteX10" fmla="*/ 812652 w 1180497"/>
                <a:gd name="connsiteY10" fmla="*/ 758572 h 1087684"/>
                <a:gd name="connsiteX11" fmla="*/ 509196 w 1180497"/>
                <a:gd name="connsiteY11" fmla="*/ 1028288 h 1087684"/>
                <a:gd name="connsiteX12" fmla="*/ 484389 w 1180497"/>
                <a:gd name="connsiteY12" fmla="*/ 1033442 h 1087684"/>
                <a:gd name="connsiteX13" fmla="*/ 488856 w 1180497"/>
                <a:gd name="connsiteY13" fmla="*/ 1005748 h 1087684"/>
                <a:gd name="connsiteX14" fmla="*/ 568981 w 1180497"/>
                <a:gd name="connsiteY14" fmla="*/ 882538 h 1087684"/>
                <a:gd name="connsiteX15" fmla="*/ 589046 w 1180497"/>
                <a:gd name="connsiteY15" fmla="*/ 848454 h 1087684"/>
                <a:gd name="connsiteX16" fmla="*/ 381176 w 1180497"/>
                <a:gd name="connsiteY16" fmla="*/ 990768 h 1087684"/>
                <a:gd name="connsiteX17" fmla="*/ 236800 w 1180497"/>
                <a:gd name="connsiteY17" fmla="*/ 1072542 h 1087684"/>
                <a:gd name="connsiteX18" fmla="*/ 202992 w 1180497"/>
                <a:gd name="connsiteY18" fmla="*/ 1076734 h 1087684"/>
                <a:gd name="connsiteX19" fmla="*/ 44735 w 1180497"/>
                <a:gd name="connsiteY19" fmla="*/ 1076321 h 1087684"/>
                <a:gd name="connsiteX20" fmla="*/ 0 w 1180497"/>
                <a:gd name="connsiteY20" fmla="*/ 1060722 h 1087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80497" h="1087684">
                  <a:moveTo>
                    <a:pt x="0" y="1060722"/>
                  </a:moveTo>
                  <a:cubicBezTo>
                    <a:pt x="148086" y="911056"/>
                    <a:pt x="292118" y="757129"/>
                    <a:pt x="453466" y="621343"/>
                  </a:cubicBezTo>
                  <a:cubicBezTo>
                    <a:pt x="518885" y="566300"/>
                    <a:pt x="594818" y="525551"/>
                    <a:pt x="671782" y="488237"/>
                  </a:cubicBezTo>
                  <a:cubicBezTo>
                    <a:pt x="693634" y="477655"/>
                    <a:pt x="714112" y="466523"/>
                    <a:pt x="731910" y="450374"/>
                  </a:cubicBezTo>
                  <a:cubicBezTo>
                    <a:pt x="845156" y="347504"/>
                    <a:pt x="952836" y="238999"/>
                    <a:pt x="1059485" y="129395"/>
                  </a:cubicBezTo>
                  <a:cubicBezTo>
                    <a:pt x="1100648" y="87065"/>
                    <a:pt x="1140228" y="43154"/>
                    <a:pt x="1180497" y="0"/>
                  </a:cubicBezTo>
                  <a:cubicBezTo>
                    <a:pt x="1154797" y="96823"/>
                    <a:pt x="1116796" y="189454"/>
                    <a:pt x="1081544" y="282841"/>
                  </a:cubicBezTo>
                  <a:cubicBezTo>
                    <a:pt x="1044368" y="381451"/>
                    <a:pt x="1005474" y="466110"/>
                    <a:pt x="965343" y="563689"/>
                  </a:cubicBezTo>
                  <a:cubicBezTo>
                    <a:pt x="949813" y="601415"/>
                    <a:pt x="924731" y="615502"/>
                    <a:pt x="889960" y="652884"/>
                  </a:cubicBezTo>
                  <a:cubicBezTo>
                    <a:pt x="869276" y="671301"/>
                    <a:pt x="860136" y="684632"/>
                    <a:pt x="844194" y="705728"/>
                  </a:cubicBezTo>
                  <a:cubicBezTo>
                    <a:pt x="839452" y="710332"/>
                    <a:pt x="826671" y="737682"/>
                    <a:pt x="812652" y="758572"/>
                  </a:cubicBezTo>
                  <a:cubicBezTo>
                    <a:pt x="729023" y="883294"/>
                    <a:pt x="637904" y="957715"/>
                    <a:pt x="509196" y="1028288"/>
                  </a:cubicBezTo>
                  <a:cubicBezTo>
                    <a:pt x="501363" y="1032617"/>
                    <a:pt x="491880" y="1040382"/>
                    <a:pt x="484389" y="1033442"/>
                  </a:cubicBezTo>
                  <a:cubicBezTo>
                    <a:pt x="474769" y="1024577"/>
                    <a:pt x="484527" y="1014201"/>
                    <a:pt x="488856" y="1005748"/>
                  </a:cubicBezTo>
                  <a:cubicBezTo>
                    <a:pt x="511327" y="961975"/>
                    <a:pt x="540875" y="922669"/>
                    <a:pt x="568981" y="882538"/>
                  </a:cubicBezTo>
                  <a:cubicBezTo>
                    <a:pt x="576471" y="871818"/>
                    <a:pt x="583686" y="860961"/>
                    <a:pt x="589046" y="848454"/>
                  </a:cubicBezTo>
                  <a:cubicBezTo>
                    <a:pt x="515106" y="889891"/>
                    <a:pt x="449412" y="942116"/>
                    <a:pt x="381176" y="990768"/>
                  </a:cubicBezTo>
                  <a:cubicBezTo>
                    <a:pt x="336028" y="1022996"/>
                    <a:pt x="295004" y="1063128"/>
                    <a:pt x="236800" y="1072542"/>
                  </a:cubicBezTo>
                  <a:cubicBezTo>
                    <a:pt x="225599" y="1074329"/>
                    <a:pt x="214261" y="1075359"/>
                    <a:pt x="202992" y="1076734"/>
                  </a:cubicBezTo>
                  <a:cubicBezTo>
                    <a:pt x="120805" y="1097418"/>
                    <a:pt x="108849" y="1083811"/>
                    <a:pt x="44735" y="1076321"/>
                  </a:cubicBezTo>
                  <a:cubicBezTo>
                    <a:pt x="27212" y="1078314"/>
                    <a:pt x="14568" y="1066838"/>
                    <a:pt x="0" y="1060722"/>
                  </a:cubicBezTo>
                  <a:close/>
                </a:path>
              </a:pathLst>
            </a:custGeom>
            <a:solidFill>
              <a:srgbClr val="EABB8B"/>
            </a:solidFill>
            <a:ln w="6868" cap="flat">
              <a:noFill/>
              <a:prstDash val="solid"/>
              <a:miter/>
            </a:ln>
          </p:spPr>
          <p:txBody>
            <a:bodyPr rtlCol="0" anchor="ctr"/>
            <a:lstStyle/>
            <a:p>
              <a:pPr algn="r" rtl="1"/>
              <a:endParaRPr lang="en-US">
                <a:cs typeface="B Nazanin" panose="00000400000000000000" pitchFamily="2" charset="-78"/>
              </a:endParaRPr>
            </a:p>
          </p:txBody>
        </p:sp>
        <p:sp>
          <p:nvSpPr>
            <p:cNvPr id="20" name="Freeform: Shape 19">
              <a:extLst>
                <a:ext uri="{FF2B5EF4-FFF2-40B4-BE49-F238E27FC236}">
                  <a16:creationId xmlns:a16="http://schemas.microsoft.com/office/drawing/2014/main" id="{2355C8DB-20D8-4032-B57B-99DDE3E7C8DD}"/>
                </a:ext>
              </a:extLst>
            </p:cNvPr>
            <p:cNvSpPr/>
            <p:nvPr/>
          </p:nvSpPr>
          <p:spPr>
            <a:xfrm>
              <a:off x="4048670" y="2151346"/>
              <a:ext cx="944710" cy="981482"/>
            </a:xfrm>
            <a:custGeom>
              <a:avLst/>
              <a:gdLst>
                <a:gd name="connsiteX0" fmla="*/ 168 w 944710"/>
                <a:gd name="connsiteY0" fmla="*/ 581614 h 981482"/>
                <a:gd name="connsiteX1" fmla="*/ 8964 w 944710"/>
                <a:gd name="connsiteY1" fmla="*/ 552616 h 981482"/>
                <a:gd name="connsiteX2" fmla="*/ 109910 w 944710"/>
                <a:gd name="connsiteY2" fmla="*/ 378211 h 981482"/>
                <a:gd name="connsiteX3" fmla="*/ 174023 w 944710"/>
                <a:gd name="connsiteY3" fmla="*/ 367903 h 981482"/>
                <a:gd name="connsiteX4" fmla="*/ 371792 w 944710"/>
                <a:gd name="connsiteY4" fmla="*/ 525335 h 981482"/>
                <a:gd name="connsiteX5" fmla="*/ 431714 w 944710"/>
                <a:gd name="connsiteY5" fmla="*/ 516608 h 981482"/>
                <a:gd name="connsiteX6" fmla="*/ 571760 w 944710"/>
                <a:gd name="connsiteY6" fmla="*/ 270325 h 981482"/>
                <a:gd name="connsiteX7" fmla="*/ 708714 w 944710"/>
                <a:gd name="connsiteY7" fmla="*/ 25690 h 981482"/>
                <a:gd name="connsiteX8" fmla="*/ 767948 w 944710"/>
                <a:gd name="connsiteY8" fmla="*/ 14489 h 981482"/>
                <a:gd name="connsiteX9" fmla="*/ 923180 w 944710"/>
                <a:gd name="connsiteY9" fmla="*/ 142922 h 981482"/>
                <a:gd name="connsiteX10" fmla="*/ 934519 w 944710"/>
                <a:gd name="connsiteY10" fmla="*/ 215007 h 981482"/>
                <a:gd name="connsiteX11" fmla="*/ 525169 w 944710"/>
                <a:gd name="connsiteY11" fmla="*/ 952345 h 981482"/>
                <a:gd name="connsiteX12" fmla="*/ 460025 w 944710"/>
                <a:gd name="connsiteY12" fmla="*/ 966295 h 981482"/>
                <a:gd name="connsiteX13" fmla="*/ 143925 w 944710"/>
                <a:gd name="connsiteY13" fmla="*/ 716095 h 981482"/>
                <a:gd name="connsiteX14" fmla="*/ 25937 w 944710"/>
                <a:gd name="connsiteY14" fmla="*/ 623051 h 981482"/>
                <a:gd name="connsiteX15" fmla="*/ 168 w 944710"/>
                <a:gd name="connsiteY15" fmla="*/ 581614 h 98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4710" h="981482">
                  <a:moveTo>
                    <a:pt x="168" y="581614"/>
                  </a:moveTo>
                  <a:cubicBezTo>
                    <a:pt x="-863" y="570757"/>
                    <a:pt x="3741" y="561549"/>
                    <a:pt x="8964" y="552616"/>
                  </a:cubicBezTo>
                  <a:cubicBezTo>
                    <a:pt x="42567" y="494481"/>
                    <a:pt x="76101" y="436277"/>
                    <a:pt x="109910" y="378211"/>
                  </a:cubicBezTo>
                  <a:cubicBezTo>
                    <a:pt x="129563" y="344539"/>
                    <a:pt x="142482" y="342753"/>
                    <a:pt x="174023" y="367903"/>
                  </a:cubicBezTo>
                  <a:cubicBezTo>
                    <a:pt x="239923" y="420403"/>
                    <a:pt x="306167" y="472491"/>
                    <a:pt x="371792" y="525335"/>
                  </a:cubicBezTo>
                  <a:cubicBezTo>
                    <a:pt x="399004" y="547256"/>
                    <a:pt x="414534" y="546362"/>
                    <a:pt x="431714" y="516608"/>
                  </a:cubicBezTo>
                  <a:cubicBezTo>
                    <a:pt x="478922" y="434834"/>
                    <a:pt x="525444" y="352579"/>
                    <a:pt x="571760" y="270325"/>
                  </a:cubicBezTo>
                  <a:cubicBezTo>
                    <a:pt x="617594" y="188894"/>
                    <a:pt x="662673" y="106983"/>
                    <a:pt x="708714" y="25690"/>
                  </a:cubicBezTo>
                  <a:cubicBezTo>
                    <a:pt x="726030" y="-4820"/>
                    <a:pt x="740530" y="-7638"/>
                    <a:pt x="767948" y="14489"/>
                  </a:cubicBezTo>
                  <a:cubicBezTo>
                    <a:pt x="820173" y="56751"/>
                    <a:pt x="871505" y="99974"/>
                    <a:pt x="923180" y="142922"/>
                  </a:cubicBezTo>
                  <a:cubicBezTo>
                    <a:pt x="948057" y="163606"/>
                    <a:pt x="950736" y="185871"/>
                    <a:pt x="934519" y="215007"/>
                  </a:cubicBezTo>
                  <a:cubicBezTo>
                    <a:pt x="797496" y="460466"/>
                    <a:pt x="661505" y="706543"/>
                    <a:pt x="525169" y="952345"/>
                  </a:cubicBezTo>
                  <a:cubicBezTo>
                    <a:pt x="506615" y="985742"/>
                    <a:pt x="490948" y="990483"/>
                    <a:pt x="460025" y="966295"/>
                  </a:cubicBezTo>
                  <a:cubicBezTo>
                    <a:pt x="354131" y="883628"/>
                    <a:pt x="249200" y="799586"/>
                    <a:pt x="143925" y="716095"/>
                  </a:cubicBezTo>
                  <a:cubicBezTo>
                    <a:pt x="104687" y="684966"/>
                    <a:pt x="65381" y="653905"/>
                    <a:pt x="25937" y="623051"/>
                  </a:cubicBezTo>
                  <a:cubicBezTo>
                    <a:pt x="12125" y="612263"/>
                    <a:pt x="-1687" y="601817"/>
                    <a:pt x="168" y="581614"/>
                  </a:cubicBezTo>
                  <a:close/>
                </a:path>
              </a:pathLst>
            </a:custGeom>
            <a:solidFill>
              <a:srgbClr val="F2F5F6"/>
            </a:solidFill>
            <a:ln w="6868" cap="flat">
              <a:noFill/>
              <a:prstDash val="solid"/>
              <a:miter/>
            </a:ln>
          </p:spPr>
          <p:txBody>
            <a:bodyPr rtlCol="0" anchor="ctr"/>
            <a:lstStyle/>
            <a:p>
              <a:pPr algn="r" rtl="1"/>
              <a:endParaRPr lang="en-US">
                <a:cs typeface="B Nazanin" panose="00000400000000000000" pitchFamily="2" charset="-78"/>
              </a:endParaRPr>
            </a:p>
          </p:txBody>
        </p:sp>
      </p:grpSp>
      <p:grpSp>
        <p:nvGrpSpPr>
          <p:cNvPr id="21" name="Group 20">
            <a:extLst>
              <a:ext uri="{FF2B5EF4-FFF2-40B4-BE49-F238E27FC236}">
                <a16:creationId xmlns:a16="http://schemas.microsoft.com/office/drawing/2014/main" id="{F6F5CF0F-D322-43CD-B7F3-8AC33952E440}"/>
              </a:ext>
            </a:extLst>
          </p:cNvPr>
          <p:cNvGrpSpPr/>
          <p:nvPr/>
        </p:nvGrpSpPr>
        <p:grpSpPr>
          <a:xfrm>
            <a:off x="184652" y="2698104"/>
            <a:ext cx="3732743" cy="3366496"/>
            <a:chOff x="1880404" y="2899140"/>
            <a:chExt cx="3732743" cy="3366496"/>
          </a:xfrm>
        </p:grpSpPr>
        <p:sp>
          <p:nvSpPr>
            <p:cNvPr id="22" name="TextBox 21">
              <a:extLst>
                <a:ext uri="{FF2B5EF4-FFF2-40B4-BE49-F238E27FC236}">
                  <a16:creationId xmlns:a16="http://schemas.microsoft.com/office/drawing/2014/main" id="{E95ED302-70CC-4438-AD9D-1DF6FF3E90E7}"/>
                </a:ext>
              </a:extLst>
            </p:cNvPr>
            <p:cNvSpPr txBox="1"/>
            <p:nvPr/>
          </p:nvSpPr>
          <p:spPr>
            <a:xfrm>
              <a:off x="1880404" y="2899140"/>
              <a:ext cx="3732743" cy="327782"/>
            </a:xfrm>
            <a:prstGeom prst="rect">
              <a:avLst/>
            </a:prstGeom>
            <a:noFill/>
          </p:spPr>
          <p:txBody>
            <a:bodyPr wrap="square" rtlCol="0">
              <a:spAutoFit/>
            </a:bodyPr>
            <a:lstStyle/>
            <a:p>
              <a:pPr algn="r" rtl="1">
                <a:lnSpc>
                  <a:spcPct val="80000"/>
                </a:lnSpc>
              </a:pPr>
              <a:r>
                <a:rPr lang="fa-IR" altLang="ko-KR" dirty="0">
                  <a:cs typeface="B Nazanin" panose="00000400000000000000" pitchFamily="2" charset="-78"/>
                </a:rPr>
                <a:t>ارائه نمونه کارها ساده</a:t>
              </a:r>
              <a:endParaRPr lang="en-US" altLang="ko-KR" dirty="0">
                <a:cs typeface="B Nazanin" panose="00000400000000000000" pitchFamily="2" charset="-78"/>
              </a:endParaRPr>
            </a:p>
          </p:txBody>
        </p:sp>
        <p:sp>
          <p:nvSpPr>
            <p:cNvPr id="23" name="TextBox 22">
              <a:extLst>
                <a:ext uri="{FF2B5EF4-FFF2-40B4-BE49-F238E27FC236}">
                  <a16:creationId xmlns:a16="http://schemas.microsoft.com/office/drawing/2014/main" id="{2C7A6CE2-B6F8-44C7-91AB-AF4C8275AEE3}"/>
                </a:ext>
              </a:extLst>
            </p:cNvPr>
            <p:cNvSpPr txBox="1"/>
            <p:nvPr/>
          </p:nvSpPr>
          <p:spPr>
            <a:xfrm>
              <a:off x="1880404" y="5311164"/>
              <a:ext cx="3732743" cy="327782"/>
            </a:xfrm>
            <a:prstGeom prst="rect">
              <a:avLst/>
            </a:prstGeom>
            <a:noFill/>
          </p:spPr>
          <p:txBody>
            <a:bodyPr wrap="square" rtlCol="0">
              <a:spAutoFit/>
            </a:bodyPr>
            <a:lstStyle/>
            <a:p>
              <a:pPr algn="r" rtl="1">
                <a:lnSpc>
                  <a:spcPct val="80000"/>
                </a:lnSpc>
              </a:pPr>
              <a:r>
                <a:rPr lang="fa-IR" altLang="ko-KR" dirty="0">
                  <a:cs typeface="B Nazanin" panose="00000400000000000000" pitchFamily="2" charset="-78"/>
                </a:rPr>
                <a:t>ارائه نمونه کارها</a:t>
              </a:r>
              <a:endParaRPr lang="en-US" altLang="ko-KR" dirty="0">
                <a:cs typeface="B Nazanin" panose="00000400000000000000" pitchFamily="2" charset="-78"/>
              </a:endParaRPr>
            </a:p>
          </p:txBody>
        </p:sp>
        <p:sp>
          <p:nvSpPr>
            <p:cNvPr id="24" name="TextBox 23">
              <a:extLst>
                <a:ext uri="{FF2B5EF4-FFF2-40B4-BE49-F238E27FC236}">
                  <a16:creationId xmlns:a16="http://schemas.microsoft.com/office/drawing/2014/main" id="{02989846-3A04-48C2-AD47-18FB1D88315D}"/>
                </a:ext>
              </a:extLst>
            </p:cNvPr>
            <p:cNvSpPr txBox="1"/>
            <p:nvPr/>
          </p:nvSpPr>
          <p:spPr>
            <a:xfrm>
              <a:off x="1880404" y="4105152"/>
              <a:ext cx="3732743" cy="327782"/>
            </a:xfrm>
            <a:prstGeom prst="rect">
              <a:avLst/>
            </a:prstGeom>
            <a:noFill/>
          </p:spPr>
          <p:txBody>
            <a:bodyPr wrap="square" rtlCol="0">
              <a:spAutoFit/>
            </a:bodyPr>
            <a:lstStyle/>
            <a:p>
              <a:pPr algn="r" rtl="1">
                <a:lnSpc>
                  <a:spcPct val="80000"/>
                </a:lnSpc>
              </a:pPr>
              <a:r>
                <a:rPr lang="fa-IR" altLang="ko-KR" dirty="0">
                  <a:cs typeface="B Nazanin" panose="00000400000000000000" pitchFamily="2" charset="-78"/>
                </a:rPr>
                <a:t>نمونه کارها ساده</a:t>
              </a:r>
              <a:endParaRPr lang="en-US" altLang="ko-KR" dirty="0">
                <a:cs typeface="B Nazanin" panose="00000400000000000000" pitchFamily="2" charset="-78"/>
              </a:endParaRPr>
            </a:p>
          </p:txBody>
        </p:sp>
        <p:sp>
          <p:nvSpPr>
            <p:cNvPr id="25" name="TextBox 24">
              <a:extLst>
                <a:ext uri="{FF2B5EF4-FFF2-40B4-BE49-F238E27FC236}">
                  <a16:creationId xmlns:a16="http://schemas.microsoft.com/office/drawing/2014/main" id="{D9546ADF-DEF4-44C0-88B4-C302E1D6C1B3}"/>
                </a:ext>
              </a:extLst>
            </p:cNvPr>
            <p:cNvSpPr txBox="1"/>
            <p:nvPr/>
          </p:nvSpPr>
          <p:spPr>
            <a:xfrm>
              <a:off x="2686706" y="3213072"/>
              <a:ext cx="2926441"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cs typeface="B Nazanin" panose="00000400000000000000" pitchFamily="2" charset="-78"/>
              </a:endParaRPr>
            </a:p>
          </p:txBody>
        </p:sp>
        <p:sp>
          <p:nvSpPr>
            <p:cNvPr id="26" name="TextBox 25">
              <a:extLst>
                <a:ext uri="{FF2B5EF4-FFF2-40B4-BE49-F238E27FC236}">
                  <a16:creationId xmlns:a16="http://schemas.microsoft.com/office/drawing/2014/main" id="{40EA65E0-E227-49DA-9D05-77BE99BCB7DF}"/>
                </a:ext>
              </a:extLst>
            </p:cNvPr>
            <p:cNvSpPr txBox="1"/>
            <p:nvPr/>
          </p:nvSpPr>
          <p:spPr>
            <a:xfrm>
              <a:off x="2686706" y="4416189"/>
              <a:ext cx="2926441"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cs typeface="B Nazanin" panose="00000400000000000000" pitchFamily="2" charset="-78"/>
              </a:endParaRPr>
            </a:p>
          </p:txBody>
        </p:sp>
        <p:sp>
          <p:nvSpPr>
            <p:cNvPr id="27" name="TextBox 26">
              <a:extLst>
                <a:ext uri="{FF2B5EF4-FFF2-40B4-BE49-F238E27FC236}">
                  <a16:creationId xmlns:a16="http://schemas.microsoft.com/office/drawing/2014/main" id="{4B2E23C9-9E16-4A44-BC7F-3E178638B9FA}"/>
                </a:ext>
              </a:extLst>
            </p:cNvPr>
            <p:cNvSpPr txBox="1"/>
            <p:nvPr/>
          </p:nvSpPr>
          <p:spPr>
            <a:xfrm>
              <a:off x="2686706" y="5619305"/>
              <a:ext cx="2926441"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cs typeface="B Nazanin" panose="00000400000000000000" pitchFamily="2" charset="-78"/>
              </a:endParaRPr>
            </a:p>
          </p:txBody>
        </p:sp>
      </p:grpSp>
      <p:sp>
        <p:nvSpPr>
          <p:cNvPr id="31" name="TextBox 30">
            <a:extLst>
              <a:ext uri="{FF2B5EF4-FFF2-40B4-BE49-F238E27FC236}">
                <a16:creationId xmlns:a16="http://schemas.microsoft.com/office/drawing/2014/main" id="{F7B331B3-FDA0-4EB7-B756-7962117B5F07}"/>
              </a:ext>
            </a:extLst>
          </p:cNvPr>
          <p:cNvSpPr txBox="1"/>
          <p:nvPr/>
        </p:nvSpPr>
        <p:spPr>
          <a:xfrm>
            <a:off x="764233" y="1731346"/>
            <a:ext cx="4209130" cy="461665"/>
          </a:xfrm>
          <a:prstGeom prst="rect">
            <a:avLst/>
          </a:prstGeom>
          <a:noFill/>
        </p:spPr>
        <p:txBody>
          <a:bodyPr wrap="square" rtlCol="0">
            <a:spAutoFit/>
          </a:bodyPr>
          <a:lstStyle/>
          <a:p>
            <a:pPr algn="r" rtl="1"/>
            <a:r>
              <a:rPr lang="fa-IR" altLang="ko-KR" sz="2400" b="1" dirty="0">
                <a:solidFill>
                  <a:schemeClr val="tx1">
                    <a:lumMod val="75000"/>
                    <a:lumOff val="25000"/>
                  </a:schemeClr>
                </a:solidFill>
                <a:cs typeface="B Nazanin" panose="00000400000000000000" pitchFamily="2" charset="-78"/>
              </a:rPr>
              <a:t>ارائه پاورپوینت مدرن</a:t>
            </a:r>
            <a:endParaRPr lang="ko-KR" altLang="en-US" sz="2400" b="1" dirty="0">
              <a:solidFill>
                <a:srgbClr val="C00000"/>
              </a:solidFill>
              <a:cs typeface="B Nazanin" panose="00000400000000000000" pitchFamily="2" charset="-78"/>
            </a:endParaRPr>
          </a:p>
        </p:txBody>
      </p:sp>
      <p:sp>
        <p:nvSpPr>
          <p:cNvPr id="32" name="Round Same Side Corner Rectangle 11">
            <a:extLst>
              <a:ext uri="{FF2B5EF4-FFF2-40B4-BE49-F238E27FC236}">
                <a16:creationId xmlns:a16="http://schemas.microsoft.com/office/drawing/2014/main" id="{FB1755E2-E1B2-CF4E-D02F-3877C18580DE}"/>
              </a:ext>
            </a:extLst>
          </p:cNvPr>
          <p:cNvSpPr/>
          <p:nvPr/>
        </p:nvSpPr>
        <p:spPr>
          <a:xfrm rot="9900000">
            <a:off x="4151492" y="5168678"/>
            <a:ext cx="448874" cy="381232"/>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cs typeface="B Nazanin" panose="00000400000000000000" pitchFamily="2" charset="-78"/>
            </a:endParaRPr>
          </a:p>
        </p:txBody>
      </p:sp>
      <p:sp>
        <p:nvSpPr>
          <p:cNvPr id="33" name="Rounded Rectangle 27">
            <a:extLst>
              <a:ext uri="{FF2B5EF4-FFF2-40B4-BE49-F238E27FC236}">
                <a16:creationId xmlns:a16="http://schemas.microsoft.com/office/drawing/2014/main" id="{CE32C098-FDC6-B2F6-B3D0-35E0CBAE78D8}"/>
              </a:ext>
            </a:extLst>
          </p:cNvPr>
          <p:cNvSpPr/>
          <p:nvPr/>
        </p:nvSpPr>
        <p:spPr>
          <a:xfrm>
            <a:off x="4129913" y="3935813"/>
            <a:ext cx="413112" cy="317326"/>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cs typeface="B Nazanin" panose="00000400000000000000" pitchFamily="2" charset="-78"/>
            </a:endParaRPr>
          </a:p>
        </p:txBody>
      </p:sp>
      <p:sp>
        <p:nvSpPr>
          <p:cNvPr id="34" name="Oval 21">
            <a:extLst>
              <a:ext uri="{FF2B5EF4-FFF2-40B4-BE49-F238E27FC236}">
                <a16:creationId xmlns:a16="http://schemas.microsoft.com/office/drawing/2014/main" id="{D060C2CF-2CBF-9B87-A36C-38015B0F210F}"/>
              </a:ext>
            </a:extLst>
          </p:cNvPr>
          <p:cNvSpPr>
            <a:spLocks noChangeAspect="1"/>
          </p:cNvSpPr>
          <p:nvPr/>
        </p:nvSpPr>
        <p:spPr>
          <a:xfrm>
            <a:off x="4109804" y="2714584"/>
            <a:ext cx="433221" cy="436839"/>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cs typeface="B Nazanin" panose="00000400000000000000" pitchFamily="2" charset="-78"/>
            </a:endParaRPr>
          </a:p>
        </p:txBody>
      </p:sp>
    </p:spTree>
    <p:extLst>
      <p:ext uri="{BB962C8B-B14F-4D97-AF65-F5344CB8AC3E}">
        <p14:creationId xmlns:p14="http://schemas.microsoft.com/office/powerpoint/2010/main" val="273794256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584B2EA-CA78-4826-8D1E-F8A39F917F3D}"/>
              </a:ext>
            </a:extLst>
          </p:cNvPr>
          <p:cNvSpPr txBox="1"/>
          <p:nvPr/>
        </p:nvSpPr>
        <p:spPr>
          <a:xfrm>
            <a:off x="918204" y="636379"/>
            <a:ext cx="3566808" cy="769441"/>
          </a:xfrm>
          <a:prstGeom prst="rect">
            <a:avLst/>
          </a:prstGeom>
          <a:noFill/>
        </p:spPr>
        <p:txBody>
          <a:bodyPr wrap="square" rtlCol="0" anchor="ctr">
            <a:spAutoFit/>
          </a:bodyPr>
          <a:lstStyle/>
          <a:p>
            <a:pPr algn="r" rtl="1"/>
            <a:r>
              <a:rPr lang="fa-IR" altLang="ko-KR" sz="4400" b="1" dirty="0">
                <a:solidFill>
                  <a:schemeClr val="tx1">
                    <a:lumMod val="75000"/>
                    <a:lumOff val="25000"/>
                  </a:schemeClr>
                </a:solidFill>
                <a:cs typeface="B Nazanin" panose="00000400000000000000" pitchFamily="2" charset="-78"/>
              </a:rPr>
              <a:t>ارائه</a:t>
            </a:r>
            <a:endParaRPr lang="en-US" altLang="ko-KR" sz="4400" b="1"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644EA9D6-3120-444F-9EF1-B27831C19448}"/>
              </a:ext>
            </a:extLst>
          </p:cNvPr>
          <p:cNvSpPr txBox="1"/>
          <p:nvPr/>
        </p:nvSpPr>
        <p:spPr>
          <a:xfrm>
            <a:off x="918204" y="1283541"/>
            <a:ext cx="3566808" cy="584775"/>
          </a:xfrm>
          <a:prstGeom prst="rect">
            <a:avLst/>
          </a:prstGeom>
          <a:noFill/>
        </p:spPr>
        <p:txBody>
          <a:bodyPr wrap="square" rtlCol="0" anchor="ctr">
            <a:spAutoFit/>
          </a:bodyPr>
          <a:lstStyle/>
          <a:p>
            <a:pPr algn="r" rtl="1"/>
            <a:r>
              <a:rPr lang="fa-IR" altLang="ko-KR" sz="3200" b="1" dirty="0">
                <a:solidFill>
                  <a:schemeClr val="tx1">
                    <a:lumMod val="75000"/>
                    <a:lumOff val="25000"/>
                  </a:schemeClr>
                </a:solidFill>
                <a:cs typeface="B Nazanin" panose="00000400000000000000" pitchFamily="2" charset="-78"/>
              </a:rPr>
              <a:t>عالی</a:t>
            </a:r>
            <a:endParaRPr lang="ko-KR" altLang="en-US" sz="3200" b="1" dirty="0">
              <a:solidFill>
                <a:schemeClr val="tx1">
                  <a:lumMod val="75000"/>
                  <a:lumOff val="25000"/>
                </a:schemeClr>
              </a:solidFill>
              <a:cs typeface="B Nazanin" panose="00000400000000000000" pitchFamily="2" charset="-78"/>
            </a:endParaRPr>
          </a:p>
        </p:txBody>
      </p:sp>
      <p:sp>
        <p:nvSpPr>
          <p:cNvPr id="15" name="Freeform: Shape 14">
            <a:extLst>
              <a:ext uri="{FF2B5EF4-FFF2-40B4-BE49-F238E27FC236}">
                <a16:creationId xmlns:a16="http://schemas.microsoft.com/office/drawing/2014/main" id="{D6BC1897-F286-44B9-8BBF-D6E3E968F1DC}"/>
              </a:ext>
            </a:extLst>
          </p:cNvPr>
          <p:cNvSpPr/>
          <p:nvPr/>
        </p:nvSpPr>
        <p:spPr>
          <a:xfrm>
            <a:off x="1852403" y="4060580"/>
            <a:ext cx="425726" cy="393733"/>
          </a:xfrm>
          <a:custGeom>
            <a:avLst/>
            <a:gdLst/>
            <a:ahLst/>
            <a:cxnLst/>
            <a:rect l="l" t="t" r="r" b="b"/>
            <a:pathLst>
              <a:path w="115863" h="107156">
                <a:moveTo>
                  <a:pt x="106040" y="0"/>
                </a:moveTo>
                <a:lnTo>
                  <a:pt x="115863" y="15627"/>
                </a:lnTo>
                <a:cubicBezTo>
                  <a:pt x="107677" y="19050"/>
                  <a:pt x="101650" y="24148"/>
                  <a:pt x="97780" y="30919"/>
                </a:cubicBezTo>
                <a:cubicBezTo>
                  <a:pt x="93911" y="37691"/>
                  <a:pt x="91753" y="47551"/>
                  <a:pt x="91306" y="60499"/>
                </a:cubicBezTo>
                <a:lnTo>
                  <a:pt x="112291" y="60499"/>
                </a:lnTo>
                <a:lnTo>
                  <a:pt x="112291" y="107156"/>
                </a:lnTo>
                <a:lnTo>
                  <a:pt x="69205" y="107156"/>
                </a:lnTo>
                <a:lnTo>
                  <a:pt x="69205" y="70321"/>
                </a:lnTo>
                <a:cubicBezTo>
                  <a:pt x="69205" y="50378"/>
                  <a:pt x="71587" y="35942"/>
                  <a:pt x="76349" y="27012"/>
                </a:cubicBezTo>
                <a:cubicBezTo>
                  <a:pt x="82600" y="15106"/>
                  <a:pt x="92497" y="6102"/>
                  <a:pt x="106040" y="0"/>
                </a:cubicBezTo>
                <a:close/>
                <a:moveTo>
                  <a:pt x="36835" y="0"/>
                </a:moveTo>
                <a:lnTo>
                  <a:pt x="46658" y="15627"/>
                </a:lnTo>
                <a:cubicBezTo>
                  <a:pt x="38472" y="19050"/>
                  <a:pt x="32445" y="24148"/>
                  <a:pt x="28575" y="30919"/>
                </a:cubicBezTo>
                <a:cubicBezTo>
                  <a:pt x="24706" y="37691"/>
                  <a:pt x="22548" y="47551"/>
                  <a:pt x="22101" y="60499"/>
                </a:cubicBezTo>
                <a:lnTo>
                  <a:pt x="43086" y="60499"/>
                </a:lnTo>
                <a:lnTo>
                  <a:pt x="43086" y="107156"/>
                </a:lnTo>
                <a:lnTo>
                  <a:pt x="0" y="107156"/>
                </a:lnTo>
                <a:lnTo>
                  <a:pt x="0" y="70321"/>
                </a:lnTo>
                <a:cubicBezTo>
                  <a:pt x="0" y="50378"/>
                  <a:pt x="2382" y="35942"/>
                  <a:pt x="7144" y="27012"/>
                </a:cubicBezTo>
                <a:cubicBezTo>
                  <a:pt x="13395" y="15106"/>
                  <a:pt x="23292" y="6102"/>
                  <a:pt x="3683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solidFill>
                <a:schemeClr val="tx1">
                  <a:lumMod val="75000"/>
                  <a:lumOff val="25000"/>
                </a:schemeClr>
              </a:solidFill>
              <a:cs typeface="B Nazanin" panose="00000400000000000000" pitchFamily="2" charset="-78"/>
            </a:endParaRPr>
          </a:p>
        </p:txBody>
      </p:sp>
      <p:sp>
        <p:nvSpPr>
          <p:cNvPr id="16" name="TextBox 15">
            <a:extLst>
              <a:ext uri="{FF2B5EF4-FFF2-40B4-BE49-F238E27FC236}">
                <a16:creationId xmlns:a16="http://schemas.microsoft.com/office/drawing/2014/main" id="{B45FAA1D-C41D-4394-BA07-1A6EA1A69665}"/>
              </a:ext>
            </a:extLst>
          </p:cNvPr>
          <p:cNvSpPr txBox="1"/>
          <p:nvPr/>
        </p:nvSpPr>
        <p:spPr>
          <a:xfrm>
            <a:off x="1852403" y="4782653"/>
            <a:ext cx="2927477" cy="738664"/>
          </a:xfrm>
          <a:prstGeom prst="rect">
            <a:avLst/>
          </a:prstGeom>
          <a:noFill/>
        </p:spPr>
        <p:txBody>
          <a:bodyPr wrap="square" lIns="36000" tIns="0" rIns="36000" bIns="0" rtlCol="0" anchor="ctr">
            <a:spAutoFit/>
          </a:bodyPr>
          <a:lstStyle/>
          <a:p>
            <a:pPr algn="r" rtl="1"/>
            <a:r>
              <a:rPr lang="fa-IR" altLang="ko-KR" sz="2400" dirty="0">
                <a:solidFill>
                  <a:schemeClr val="tx1">
                    <a:lumMod val="75000"/>
                    <a:lumOff val="25000"/>
                  </a:schemeClr>
                </a:solidFill>
                <a:cs typeface="B Nazanin" panose="00000400000000000000" pitchFamily="2" charset="-78"/>
              </a:rPr>
              <a:t>ما ارائه </a:t>
            </a:r>
            <a:r>
              <a:rPr lang="en-US" altLang="ko-KR" sz="2400" dirty="0">
                <a:solidFill>
                  <a:schemeClr val="tx1">
                    <a:lumMod val="75000"/>
                    <a:lumOff val="25000"/>
                  </a:schemeClr>
                </a:solidFill>
                <a:cs typeface="B Nazanin" panose="00000400000000000000" pitchFamily="2" charset="-78"/>
              </a:rPr>
              <a:t>PPT </a:t>
            </a:r>
            <a:r>
              <a:rPr lang="fa-IR" altLang="ko-KR" sz="2400" dirty="0">
                <a:solidFill>
                  <a:schemeClr val="tx1">
                    <a:lumMod val="75000"/>
                    <a:lumOff val="25000"/>
                  </a:schemeClr>
                </a:solidFill>
                <a:cs typeface="B Nazanin" panose="00000400000000000000" pitchFamily="2" charset="-78"/>
              </a:rPr>
              <a:t>حرفه ای با کیفیت ایجاد می کنیم</a:t>
            </a:r>
            <a:endParaRPr lang="ko-KR" altLang="en-US" sz="2400" dirty="0">
              <a:solidFill>
                <a:schemeClr val="tx1">
                  <a:lumMod val="75000"/>
                  <a:lumOff val="25000"/>
                </a:schemeClr>
              </a:solidFill>
              <a:cs typeface="B Nazanin" panose="00000400000000000000" pitchFamily="2" charset="-78"/>
            </a:endParaRPr>
          </a:p>
        </p:txBody>
      </p:sp>
      <p:sp>
        <p:nvSpPr>
          <p:cNvPr id="17" name="직사각형 1">
            <a:extLst>
              <a:ext uri="{FF2B5EF4-FFF2-40B4-BE49-F238E27FC236}">
                <a16:creationId xmlns:a16="http://schemas.microsoft.com/office/drawing/2014/main" id="{C1F90805-59CA-410A-945A-D7BB1AC0FAF2}"/>
              </a:ext>
            </a:extLst>
          </p:cNvPr>
          <p:cNvSpPr/>
          <p:nvPr/>
        </p:nvSpPr>
        <p:spPr>
          <a:xfrm>
            <a:off x="918204" y="2110093"/>
            <a:ext cx="3566808" cy="1015663"/>
          </a:xfrm>
          <a:prstGeom prst="rect">
            <a:avLst/>
          </a:prstGeom>
        </p:spPr>
        <p:txBody>
          <a:bodyPr wrap="square">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 من امیدوارم و معتقدم که این الگو زمان، پول و اعتبار شما را جلب کند.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18" name="Freeform: Shape 17">
            <a:extLst>
              <a:ext uri="{FF2B5EF4-FFF2-40B4-BE49-F238E27FC236}">
                <a16:creationId xmlns:a16="http://schemas.microsoft.com/office/drawing/2014/main" id="{FD001E91-F80C-4042-98B4-0C029BD467EA}"/>
              </a:ext>
            </a:extLst>
          </p:cNvPr>
          <p:cNvSpPr/>
          <p:nvPr/>
        </p:nvSpPr>
        <p:spPr>
          <a:xfrm rot="10800000">
            <a:off x="4059286" y="5617214"/>
            <a:ext cx="425726" cy="393733"/>
          </a:xfrm>
          <a:custGeom>
            <a:avLst/>
            <a:gdLst/>
            <a:ahLst/>
            <a:cxnLst/>
            <a:rect l="l" t="t" r="r" b="b"/>
            <a:pathLst>
              <a:path w="115863" h="107156">
                <a:moveTo>
                  <a:pt x="106040" y="0"/>
                </a:moveTo>
                <a:lnTo>
                  <a:pt x="115863" y="15627"/>
                </a:lnTo>
                <a:cubicBezTo>
                  <a:pt x="107677" y="19050"/>
                  <a:pt x="101650" y="24148"/>
                  <a:pt x="97780" y="30919"/>
                </a:cubicBezTo>
                <a:cubicBezTo>
                  <a:pt x="93911" y="37691"/>
                  <a:pt x="91753" y="47551"/>
                  <a:pt x="91306" y="60499"/>
                </a:cubicBezTo>
                <a:lnTo>
                  <a:pt x="112291" y="60499"/>
                </a:lnTo>
                <a:lnTo>
                  <a:pt x="112291" y="107156"/>
                </a:lnTo>
                <a:lnTo>
                  <a:pt x="69205" y="107156"/>
                </a:lnTo>
                <a:lnTo>
                  <a:pt x="69205" y="70321"/>
                </a:lnTo>
                <a:cubicBezTo>
                  <a:pt x="69205" y="50378"/>
                  <a:pt x="71587" y="35942"/>
                  <a:pt x="76349" y="27012"/>
                </a:cubicBezTo>
                <a:cubicBezTo>
                  <a:pt x="82600" y="15106"/>
                  <a:pt x="92497" y="6102"/>
                  <a:pt x="106040" y="0"/>
                </a:cubicBezTo>
                <a:close/>
                <a:moveTo>
                  <a:pt x="36835" y="0"/>
                </a:moveTo>
                <a:lnTo>
                  <a:pt x="46658" y="15627"/>
                </a:lnTo>
                <a:cubicBezTo>
                  <a:pt x="38472" y="19050"/>
                  <a:pt x="32445" y="24148"/>
                  <a:pt x="28575" y="30919"/>
                </a:cubicBezTo>
                <a:cubicBezTo>
                  <a:pt x="24706" y="37691"/>
                  <a:pt x="22548" y="47551"/>
                  <a:pt x="22101" y="60499"/>
                </a:cubicBezTo>
                <a:lnTo>
                  <a:pt x="43086" y="60499"/>
                </a:lnTo>
                <a:lnTo>
                  <a:pt x="43086" y="107156"/>
                </a:lnTo>
                <a:lnTo>
                  <a:pt x="0" y="107156"/>
                </a:lnTo>
                <a:lnTo>
                  <a:pt x="0" y="70321"/>
                </a:lnTo>
                <a:cubicBezTo>
                  <a:pt x="0" y="50378"/>
                  <a:pt x="2382" y="35942"/>
                  <a:pt x="7144" y="27012"/>
                </a:cubicBezTo>
                <a:cubicBezTo>
                  <a:pt x="13395" y="15106"/>
                  <a:pt x="23292" y="6102"/>
                  <a:pt x="3683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solidFill>
                <a:schemeClr val="tx1">
                  <a:lumMod val="75000"/>
                  <a:lumOff val="25000"/>
                </a:schemeClr>
              </a:solidFill>
              <a:cs typeface="B Nazanin" panose="00000400000000000000" pitchFamily="2" charset="-78"/>
            </a:endParaRPr>
          </a:p>
        </p:txBody>
      </p:sp>
      <p:sp>
        <p:nvSpPr>
          <p:cNvPr id="3" name="Picture Placeholder 2">
            <a:extLst>
              <a:ext uri="{FF2B5EF4-FFF2-40B4-BE49-F238E27FC236}">
                <a16:creationId xmlns:a16="http://schemas.microsoft.com/office/drawing/2014/main" id="{F22291BC-F966-4EBF-B982-ECBFC28931F2}"/>
              </a:ext>
            </a:extLst>
          </p:cNvPr>
          <p:cNvSpPr>
            <a:spLocks noGrp="1"/>
          </p:cNvSpPr>
          <p:nvPr>
            <p:ph type="pic" sz="quarter" idx="11"/>
          </p:nvPr>
        </p:nvSpPr>
        <p:spPr/>
      </p:sp>
    </p:spTree>
    <p:extLst>
      <p:ext uri="{BB962C8B-B14F-4D97-AF65-F5344CB8AC3E}">
        <p14:creationId xmlns:p14="http://schemas.microsoft.com/office/powerpoint/2010/main" val="401828787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FC0DADC-CEA0-45C4-8DB3-CD1BDB15E17B}"/>
              </a:ext>
            </a:extLst>
          </p:cNvPr>
          <p:cNvGrpSpPr/>
          <p:nvPr/>
        </p:nvGrpSpPr>
        <p:grpSpPr>
          <a:xfrm>
            <a:off x="5756367" y="1850105"/>
            <a:ext cx="6435634" cy="5007895"/>
            <a:chOff x="7001691" y="2819156"/>
            <a:chExt cx="5190309" cy="4038844"/>
          </a:xfrm>
        </p:grpSpPr>
        <p:grpSp>
          <p:nvGrpSpPr>
            <p:cNvPr id="72" name="Group 71">
              <a:extLst>
                <a:ext uri="{FF2B5EF4-FFF2-40B4-BE49-F238E27FC236}">
                  <a16:creationId xmlns:a16="http://schemas.microsoft.com/office/drawing/2014/main" id="{0304A7FB-BB1E-4D0B-9AE5-A6F4169FD0EA}"/>
                </a:ext>
              </a:extLst>
            </p:cNvPr>
            <p:cNvGrpSpPr/>
            <p:nvPr/>
          </p:nvGrpSpPr>
          <p:grpSpPr>
            <a:xfrm>
              <a:off x="7001691" y="4693236"/>
              <a:ext cx="2928242" cy="1946599"/>
              <a:chOff x="6917382" y="4652701"/>
              <a:chExt cx="2983072" cy="1983048"/>
            </a:xfrm>
          </p:grpSpPr>
          <p:sp>
            <p:nvSpPr>
              <p:cNvPr id="73" name="Freeform: Shape 72">
                <a:extLst>
                  <a:ext uri="{FF2B5EF4-FFF2-40B4-BE49-F238E27FC236}">
                    <a16:creationId xmlns:a16="http://schemas.microsoft.com/office/drawing/2014/main" id="{F7BD4B61-270A-40EF-B2A3-79E1D4EF93E7}"/>
                  </a:ext>
                </a:extLst>
              </p:cNvPr>
              <p:cNvSpPr/>
              <p:nvPr/>
            </p:nvSpPr>
            <p:spPr>
              <a:xfrm>
                <a:off x="6917382" y="4652701"/>
                <a:ext cx="2983072" cy="1983048"/>
              </a:xfrm>
              <a:custGeom>
                <a:avLst/>
                <a:gdLst>
                  <a:gd name="connsiteX0" fmla="*/ 2977241 w 2983072"/>
                  <a:gd name="connsiteY0" fmla="*/ 1404120 h 1983048"/>
                  <a:gd name="connsiteX1" fmla="*/ 1664038 w 2983072"/>
                  <a:gd name="connsiteY1" fmla="*/ 1312116 h 1983048"/>
                  <a:gd name="connsiteX2" fmla="*/ 1634323 w 2983072"/>
                  <a:gd name="connsiteY2" fmla="*/ 1288114 h 1983048"/>
                  <a:gd name="connsiteX3" fmla="*/ 1230305 w 2983072"/>
                  <a:gd name="connsiteY3" fmla="*/ 69774 h 1983048"/>
                  <a:gd name="connsiteX4" fmla="*/ 1130872 w 2983072"/>
                  <a:gd name="connsiteY4" fmla="*/ 56 h 1983048"/>
                  <a:gd name="connsiteX5" fmla="*/ 68538 w 2983072"/>
                  <a:gd name="connsiteY5" fmla="*/ 15486 h 1983048"/>
                  <a:gd name="connsiteX6" fmla="*/ 1678 w 2983072"/>
                  <a:gd name="connsiteY6" fmla="*/ 98918 h 1983048"/>
                  <a:gd name="connsiteX7" fmla="*/ 437126 w 2983072"/>
                  <a:gd name="connsiteY7" fmla="*/ 1469265 h 1983048"/>
                  <a:gd name="connsiteX8" fmla="*/ 531416 w 2983072"/>
                  <a:gd name="connsiteY8" fmla="*/ 1703562 h 1983048"/>
                  <a:gd name="connsiteX9" fmla="*/ 478271 w 2983072"/>
                  <a:gd name="connsiteY9" fmla="*/ 1825853 h 1983048"/>
                  <a:gd name="connsiteX10" fmla="*/ 554274 w 2983072"/>
                  <a:gd name="connsiteY10" fmla="*/ 1888141 h 1983048"/>
                  <a:gd name="connsiteX11" fmla="*/ 2109201 w 2983072"/>
                  <a:gd name="connsiteY11" fmla="*/ 1983003 h 1983048"/>
                  <a:gd name="connsiteX12" fmla="*/ 2322354 w 2983072"/>
                  <a:gd name="connsiteY12" fmla="*/ 1912714 h 1983048"/>
                  <a:gd name="connsiteX13" fmla="*/ 2959525 w 2983072"/>
                  <a:gd name="connsiteY13" fmla="*/ 1470408 h 1983048"/>
                  <a:gd name="connsiteX14" fmla="*/ 2977241 w 2983072"/>
                  <a:gd name="connsiteY14" fmla="*/ 1404120 h 1983048"/>
                  <a:gd name="connsiteX15" fmla="*/ 2977241 w 2983072"/>
                  <a:gd name="connsiteY15" fmla="*/ 1404120 h 1983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83072" h="1983048">
                    <a:moveTo>
                      <a:pt x="2977241" y="1404120"/>
                    </a:moveTo>
                    <a:cubicBezTo>
                      <a:pt x="2934953" y="1378976"/>
                      <a:pt x="1826903" y="1330402"/>
                      <a:pt x="1664038" y="1312116"/>
                    </a:cubicBezTo>
                    <a:cubicBezTo>
                      <a:pt x="1645752" y="1310401"/>
                      <a:pt x="1638895" y="1303544"/>
                      <a:pt x="1634323" y="1288114"/>
                    </a:cubicBezTo>
                    <a:cubicBezTo>
                      <a:pt x="1595464" y="1168680"/>
                      <a:pt x="1325737" y="356644"/>
                      <a:pt x="1230305" y="69774"/>
                    </a:cubicBezTo>
                    <a:cubicBezTo>
                      <a:pt x="1212018" y="14914"/>
                      <a:pt x="1189160" y="-1087"/>
                      <a:pt x="1130872" y="56"/>
                    </a:cubicBezTo>
                    <a:cubicBezTo>
                      <a:pt x="1060011" y="1199"/>
                      <a:pt x="140541" y="14914"/>
                      <a:pt x="68538" y="15486"/>
                    </a:cubicBezTo>
                    <a:cubicBezTo>
                      <a:pt x="17678" y="16057"/>
                      <a:pt x="-6894" y="48059"/>
                      <a:pt x="1678" y="98918"/>
                    </a:cubicBezTo>
                    <a:cubicBezTo>
                      <a:pt x="6249" y="125776"/>
                      <a:pt x="422840" y="1433835"/>
                      <a:pt x="437126" y="1469265"/>
                    </a:cubicBezTo>
                    <a:cubicBezTo>
                      <a:pt x="467413" y="1548126"/>
                      <a:pt x="471413" y="1637273"/>
                      <a:pt x="531416" y="1703562"/>
                    </a:cubicBezTo>
                    <a:cubicBezTo>
                      <a:pt x="458270" y="1744707"/>
                      <a:pt x="455413" y="1751564"/>
                      <a:pt x="478271" y="1825853"/>
                    </a:cubicBezTo>
                    <a:cubicBezTo>
                      <a:pt x="489700" y="1863569"/>
                      <a:pt x="514272" y="1885284"/>
                      <a:pt x="554274" y="1888141"/>
                    </a:cubicBezTo>
                    <a:cubicBezTo>
                      <a:pt x="729711" y="1900713"/>
                      <a:pt x="1952051" y="1985289"/>
                      <a:pt x="2109201" y="1983003"/>
                    </a:cubicBezTo>
                    <a:cubicBezTo>
                      <a:pt x="2188062" y="1981288"/>
                      <a:pt x="2226350" y="1983574"/>
                      <a:pt x="2322354" y="1912714"/>
                    </a:cubicBezTo>
                    <a:cubicBezTo>
                      <a:pt x="2388643" y="1865283"/>
                      <a:pt x="2905809" y="1512125"/>
                      <a:pt x="2959525" y="1470408"/>
                    </a:cubicBezTo>
                    <a:cubicBezTo>
                      <a:pt x="2984670" y="1449836"/>
                      <a:pt x="2988098" y="1430978"/>
                      <a:pt x="2977241" y="1404120"/>
                    </a:cubicBezTo>
                    <a:lnTo>
                      <a:pt x="2977241" y="1404120"/>
                    </a:lnTo>
                    <a:close/>
                  </a:path>
                </a:pathLst>
              </a:custGeom>
              <a:solidFill>
                <a:srgbClr val="484848"/>
              </a:solidFill>
              <a:ln w="5709" cap="flat">
                <a:noFill/>
                <a:prstDash val="solid"/>
                <a:miter/>
              </a:ln>
            </p:spPr>
            <p:txBody>
              <a:bodyPr rtlCol="0" anchor="ctr"/>
              <a:lstStyle/>
              <a:p>
                <a:pPr algn="r" rtl="1"/>
                <a:endParaRPr lang="en-US">
                  <a:cs typeface="B Nazanin" panose="00000400000000000000" pitchFamily="2" charset="-78"/>
                </a:endParaRPr>
              </a:p>
            </p:txBody>
          </p:sp>
          <p:sp>
            <p:nvSpPr>
              <p:cNvPr id="74" name="Freeform: Shape 73">
                <a:extLst>
                  <a:ext uri="{FF2B5EF4-FFF2-40B4-BE49-F238E27FC236}">
                    <a16:creationId xmlns:a16="http://schemas.microsoft.com/office/drawing/2014/main" id="{B181C6B2-8AB6-4ABC-8470-D196305561C9}"/>
                  </a:ext>
                </a:extLst>
              </p:cNvPr>
              <p:cNvSpPr/>
              <p:nvPr/>
            </p:nvSpPr>
            <p:spPr>
              <a:xfrm>
                <a:off x="7049409" y="4778370"/>
                <a:ext cx="1445617" cy="1416648"/>
              </a:xfrm>
              <a:custGeom>
                <a:avLst/>
                <a:gdLst>
                  <a:gd name="connsiteX0" fmla="*/ 1442293 w 1445617"/>
                  <a:gd name="connsiteY0" fmla="*/ 1036725 h 1416648"/>
                  <a:gd name="connsiteX1" fmla="*/ 1349718 w 1445617"/>
                  <a:gd name="connsiteY1" fmla="*/ 770427 h 1416648"/>
                  <a:gd name="connsiteX2" fmla="*/ 1094277 w 1445617"/>
                  <a:gd name="connsiteY2" fmla="*/ 25251 h 1416648"/>
                  <a:gd name="connsiteX3" fmla="*/ 1059419 w 1445617"/>
                  <a:gd name="connsiteY3" fmla="*/ 107 h 1416648"/>
                  <a:gd name="connsiteX4" fmla="*/ 62802 w 1445617"/>
                  <a:gd name="connsiteY4" fmla="*/ 41251 h 1416648"/>
                  <a:gd name="connsiteX5" fmla="*/ 13086 w 1445617"/>
                  <a:gd name="connsiteY5" fmla="*/ 109255 h 1416648"/>
                  <a:gd name="connsiteX6" fmla="*/ 166807 w 1445617"/>
                  <a:gd name="connsiteY6" fmla="*/ 575561 h 1416648"/>
                  <a:gd name="connsiteX7" fmla="*/ 430247 w 1445617"/>
                  <a:gd name="connsiteY7" fmla="*/ 1385312 h 1416648"/>
                  <a:gd name="connsiteX8" fmla="*/ 478250 w 1445617"/>
                  <a:gd name="connsiteY8" fmla="*/ 1408742 h 1416648"/>
                  <a:gd name="connsiteX9" fmla="*/ 1106278 w 1445617"/>
                  <a:gd name="connsiteY9" fmla="*/ 1184160 h 1416648"/>
                  <a:gd name="connsiteX10" fmla="*/ 1245141 w 1445617"/>
                  <a:gd name="connsiteY10" fmla="*/ 1132729 h 1416648"/>
                  <a:gd name="connsiteX11" fmla="*/ 1245141 w 1445617"/>
                  <a:gd name="connsiteY11" fmla="*/ 1132729 h 1416648"/>
                  <a:gd name="connsiteX12" fmla="*/ 1245141 w 1445617"/>
                  <a:gd name="connsiteY12" fmla="*/ 1132729 h 1416648"/>
                  <a:gd name="connsiteX13" fmla="*/ 1424007 w 1445617"/>
                  <a:gd name="connsiteY13" fmla="*/ 1071012 h 1416648"/>
                  <a:gd name="connsiteX14" fmla="*/ 1442293 w 1445617"/>
                  <a:gd name="connsiteY14" fmla="*/ 1036725 h 1416648"/>
                  <a:gd name="connsiteX15" fmla="*/ 1442293 w 1445617"/>
                  <a:gd name="connsiteY15" fmla="*/ 1036725 h 1416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45617" h="1416648">
                    <a:moveTo>
                      <a:pt x="1442293" y="1036725"/>
                    </a:moveTo>
                    <a:cubicBezTo>
                      <a:pt x="1410292" y="948150"/>
                      <a:pt x="1380005" y="859003"/>
                      <a:pt x="1349718" y="770427"/>
                    </a:cubicBezTo>
                    <a:cubicBezTo>
                      <a:pt x="1263999" y="521845"/>
                      <a:pt x="1178853" y="273833"/>
                      <a:pt x="1094277" y="25251"/>
                    </a:cubicBezTo>
                    <a:cubicBezTo>
                      <a:pt x="1087991" y="6964"/>
                      <a:pt x="1080563" y="-1036"/>
                      <a:pt x="1059419" y="107"/>
                    </a:cubicBezTo>
                    <a:cubicBezTo>
                      <a:pt x="1013131" y="2964"/>
                      <a:pt x="181093" y="35537"/>
                      <a:pt x="62802" y="41251"/>
                    </a:cubicBezTo>
                    <a:cubicBezTo>
                      <a:pt x="-9201" y="44680"/>
                      <a:pt x="-9201" y="41823"/>
                      <a:pt x="13086" y="109255"/>
                    </a:cubicBezTo>
                    <a:cubicBezTo>
                      <a:pt x="64517" y="264690"/>
                      <a:pt x="115948" y="420126"/>
                      <a:pt x="166807" y="575561"/>
                    </a:cubicBezTo>
                    <a:cubicBezTo>
                      <a:pt x="254811" y="845288"/>
                      <a:pt x="342243" y="1115586"/>
                      <a:pt x="430247" y="1385312"/>
                    </a:cubicBezTo>
                    <a:cubicBezTo>
                      <a:pt x="442248" y="1422457"/>
                      <a:pt x="442819" y="1421314"/>
                      <a:pt x="478250" y="1408742"/>
                    </a:cubicBezTo>
                    <a:cubicBezTo>
                      <a:pt x="687973" y="1333881"/>
                      <a:pt x="897126" y="1259592"/>
                      <a:pt x="1106278" y="1184160"/>
                    </a:cubicBezTo>
                    <a:cubicBezTo>
                      <a:pt x="1152566" y="1167588"/>
                      <a:pt x="1201139" y="1155016"/>
                      <a:pt x="1245141" y="1132729"/>
                    </a:cubicBezTo>
                    <a:lnTo>
                      <a:pt x="1245141" y="1132729"/>
                    </a:lnTo>
                    <a:lnTo>
                      <a:pt x="1245141" y="1132729"/>
                    </a:lnTo>
                    <a:cubicBezTo>
                      <a:pt x="1304573" y="1112157"/>
                      <a:pt x="1364004" y="1090442"/>
                      <a:pt x="1424007" y="1071012"/>
                    </a:cubicBezTo>
                    <a:cubicBezTo>
                      <a:pt x="1445150" y="1065298"/>
                      <a:pt x="1449722" y="1057869"/>
                      <a:pt x="1442293" y="1036725"/>
                    </a:cubicBezTo>
                    <a:lnTo>
                      <a:pt x="1442293" y="1036725"/>
                    </a:lnTo>
                    <a:close/>
                  </a:path>
                </a:pathLst>
              </a:custGeom>
              <a:solidFill>
                <a:srgbClr val="8F8C8D"/>
              </a:solidFill>
              <a:ln w="5709" cap="flat">
                <a:noFill/>
                <a:prstDash val="solid"/>
                <a:miter/>
              </a:ln>
            </p:spPr>
            <p:txBody>
              <a:bodyPr rtlCol="0" anchor="ctr"/>
              <a:lstStyle/>
              <a:p>
                <a:pPr algn="r" rtl="1"/>
                <a:endParaRPr lang="en-US">
                  <a:cs typeface="B Nazanin" panose="00000400000000000000" pitchFamily="2" charset="-78"/>
                </a:endParaRPr>
              </a:p>
            </p:txBody>
          </p:sp>
          <p:sp>
            <p:nvSpPr>
              <p:cNvPr id="75" name="Freeform: Shape 74">
                <a:extLst>
                  <a:ext uri="{FF2B5EF4-FFF2-40B4-BE49-F238E27FC236}">
                    <a16:creationId xmlns:a16="http://schemas.microsoft.com/office/drawing/2014/main" id="{C5FE72C1-75ED-460D-9A9F-079970AFE9A3}"/>
                  </a:ext>
                </a:extLst>
              </p:cNvPr>
              <p:cNvSpPr/>
              <p:nvPr/>
            </p:nvSpPr>
            <p:spPr>
              <a:xfrm>
                <a:off x="7048837" y="4800764"/>
                <a:ext cx="1251998" cy="1394255"/>
              </a:xfrm>
              <a:custGeom>
                <a:avLst/>
                <a:gdLst>
                  <a:gd name="connsiteX0" fmla="*/ 1251999 w 1251998"/>
                  <a:gd name="connsiteY0" fmla="*/ 1108050 h 1394255"/>
                  <a:gd name="connsiteX1" fmla="*/ 413104 w 1251998"/>
                  <a:gd name="connsiteY1" fmla="*/ 0 h 1394255"/>
                  <a:gd name="connsiteX2" fmla="*/ 62802 w 1251998"/>
                  <a:gd name="connsiteY2" fmla="*/ 16001 h 1394255"/>
                  <a:gd name="connsiteX3" fmla="*/ 13086 w 1251998"/>
                  <a:gd name="connsiteY3" fmla="*/ 84575 h 1394255"/>
                  <a:gd name="connsiteX4" fmla="*/ 166807 w 1251998"/>
                  <a:gd name="connsiteY4" fmla="*/ 551453 h 1394255"/>
                  <a:gd name="connsiteX5" fmla="*/ 429676 w 1251998"/>
                  <a:gd name="connsiteY5" fmla="*/ 1362919 h 1394255"/>
                  <a:gd name="connsiteX6" fmla="*/ 477678 w 1251998"/>
                  <a:gd name="connsiteY6" fmla="*/ 1386348 h 1394255"/>
                  <a:gd name="connsiteX7" fmla="*/ 1105706 w 1251998"/>
                  <a:gd name="connsiteY7" fmla="*/ 1161195 h 1394255"/>
                  <a:gd name="connsiteX8" fmla="*/ 1244570 w 1251998"/>
                  <a:gd name="connsiteY8" fmla="*/ 1109764 h 1394255"/>
                  <a:gd name="connsiteX9" fmla="*/ 1244570 w 1251998"/>
                  <a:gd name="connsiteY9" fmla="*/ 1109764 h 1394255"/>
                  <a:gd name="connsiteX10" fmla="*/ 1244570 w 1251998"/>
                  <a:gd name="connsiteY10" fmla="*/ 1109764 h 1394255"/>
                  <a:gd name="connsiteX11" fmla="*/ 1251999 w 1251998"/>
                  <a:gd name="connsiteY11" fmla="*/ 1108050 h 1394255"/>
                  <a:gd name="connsiteX12" fmla="*/ 1251999 w 1251998"/>
                  <a:gd name="connsiteY12" fmla="*/ 1108050 h 1394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1998" h="1394255">
                    <a:moveTo>
                      <a:pt x="1251999" y="1108050"/>
                    </a:moveTo>
                    <a:lnTo>
                      <a:pt x="413104" y="0"/>
                    </a:lnTo>
                    <a:cubicBezTo>
                      <a:pt x="296527" y="10858"/>
                      <a:pt x="179379" y="10286"/>
                      <a:pt x="62802" y="16001"/>
                    </a:cubicBezTo>
                    <a:cubicBezTo>
                      <a:pt x="-9201" y="19429"/>
                      <a:pt x="-9201" y="16572"/>
                      <a:pt x="13086" y="84575"/>
                    </a:cubicBezTo>
                    <a:cubicBezTo>
                      <a:pt x="64517" y="240011"/>
                      <a:pt x="115948" y="396018"/>
                      <a:pt x="166807" y="551453"/>
                    </a:cubicBezTo>
                    <a:cubicBezTo>
                      <a:pt x="254811" y="821751"/>
                      <a:pt x="342243" y="1092049"/>
                      <a:pt x="429676" y="1362919"/>
                    </a:cubicBezTo>
                    <a:cubicBezTo>
                      <a:pt x="441677" y="1400063"/>
                      <a:pt x="442248" y="1398920"/>
                      <a:pt x="477678" y="1386348"/>
                    </a:cubicBezTo>
                    <a:cubicBezTo>
                      <a:pt x="686830" y="1311488"/>
                      <a:pt x="896554" y="1237199"/>
                      <a:pt x="1105706" y="1161195"/>
                    </a:cubicBezTo>
                    <a:cubicBezTo>
                      <a:pt x="1151994" y="1144623"/>
                      <a:pt x="1200568" y="1132051"/>
                      <a:pt x="1244570" y="1109764"/>
                    </a:cubicBezTo>
                    <a:lnTo>
                      <a:pt x="1244570" y="1109764"/>
                    </a:lnTo>
                    <a:lnTo>
                      <a:pt x="1244570" y="1109764"/>
                    </a:lnTo>
                    <a:cubicBezTo>
                      <a:pt x="1247427" y="1109764"/>
                      <a:pt x="1249713" y="1108621"/>
                      <a:pt x="1251999" y="1108050"/>
                    </a:cubicBezTo>
                    <a:lnTo>
                      <a:pt x="1251999" y="1108050"/>
                    </a:lnTo>
                    <a:close/>
                  </a:path>
                </a:pathLst>
              </a:custGeom>
              <a:solidFill>
                <a:srgbClr val="6F6F6F"/>
              </a:solidFill>
              <a:ln w="5709" cap="flat">
                <a:noFill/>
                <a:prstDash val="solid"/>
                <a:miter/>
              </a:ln>
            </p:spPr>
            <p:txBody>
              <a:bodyPr rtlCol="0" anchor="ctr"/>
              <a:lstStyle/>
              <a:p>
                <a:pPr algn="r" rtl="1"/>
                <a:endParaRPr lang="en-US">
                  <a:cs typeface="B Nazanin" panose="00000400000000000000" pitchFamily="2" charset="-78"/>
                </a:endParaRPr>
              </a:p>
            </p:txBody>
          </p:sp>
          <p:sp>
            <p:nvSpPr>
              <p:cNvPr id="76" name="Freeform: Shape 75">
                <a:extLst>
                  <a:ext uri="{FF2B5EF4-FFF2-40B4-BE49-F238E27FC236}">
                    <a16:creationId xmlns:a16="http://schemas.microsoft.com/office/drawing/2014/main" id="{F5479061-3106-48F1-AEB5-5D975D29AA08}"/>
                  </a:ext>
                </a:extLst>
              </p:cNvPr>
              <p:cNvSpPr/>
              <p:nvPr/>
            </p:nvSpPr>
            <p:spPr>
              <a:xfrm>
                <a:off x="7409336" y="6400982"/>
                <a:ext cx="1760252" cy="217078"/>
              </a:xfrm>
              <a:custGeom>
                <a:avLst/>
                <a:gdLst>
                  <a:gd name="connsiteX0" fmla="*/ 1634963 w 1760252"/>
                  <a:gd name="connsiteY0" fmla="*/ 216435 h 217078"/>
                  <a:gd name="connsiteX1" fmla="*/ 84035 w 1760252"/>
                  <a:gd name="connsiteY1" fmla="*/ 121574 h 217078"/>
                  <a:gd name="connsiteX2" fmla="*/ 603 w 1760252"/>
                  <a:gd name="connsiteY2" fmla="*/ 29570 h 217078"/>
                  <a:gd name="connsiteX3" fmla="*/ 37748 w 1760252"/>
                  <a:gd name="connsiteY3" fmla="*/ 997 h 217078"/>
                  <a:gd name="connsiteX4" fmla="*/ 1735539 w 1760252"/>
                  <a:gd name="connsiteY4" fmla="*/ 162718 h 217078"/>
                  <a:gd name="connsiteX5" fmla="*/ 1760111 w 1760252"/>
                  <a:gd name="connsiteY5" fmla="*/ 178719 h 217078"/>
                  <a:gd name="connsiteX6" fmla="*/ 1737824 w 1760252"/>
                  <a:gd name="connsiteY6" fmla="*/ 197577 h 217078"/>
                  <a:gd name="connsiteX7" fmla="*/ 1634963 w 1760252"/>
                  <a:gd name="connsiteY7" fmla="*/ 216435 h 217078"/>
                  <a:gd name="connsiteX8" fmla="*/ 1634963 w 1760252"/>
                  <a:gd name="connsiteY8" fmla="*/ 216435 h 217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0252" h="217078">
                    <a:moveTo>
                      <a:pt x="1634963" y="216435"/>
                    </a:moveTo>
                    <a:cubicBezTo>
                      <a:pt x="1518386" y="208435"/>
                      <a:pt x="207470" y="130145"/>
                      <a:pt x="84035" y="121574"/>
                    </a:cubicBezTo>
                    <a:cubicBezTo>
                      <a:pt x="30319" y="118145"/>
                      <a:pt x="-5111" y="77572"/>
                      <a:pt x="603" y="29570"/>
                    </a:cubicBezTo>
                    <a:cubicBezTo>
                      <a:pt x="3460" y="7854"/>
                      <a:pt x="13175" y="-3575"/>
                      <a:pt x="37748" y="997"/>
                    </a:cubicBezTo>
                    <a:cubicBezTo>
                      <a:pt x="112608" y="13569"/>
                      <a:pt x="1641820" y="147289"/>
                      <a:pt x="1735539" y="162718"/>
                    </a:cubicBezTo>
                    <a:cubicBezTo>
                      <a:pt x="1746968" y="164433"/>
                      <a:pt x="1758397" y="167290"/>
                      <a:pt x="1760111" y="178719"/>
                    </a:cubicBezTo>
                    <a:cubicBezTo>
                      <a:pt x="1761825" y="192434"/>
                      <a:pt x="1747539" y="194148"/>
                      <a:pt x="1737824" y="197577"/>
                    </a:cubicBezTo>
                    <a:cubicBezTo>
                      <a:pt x="1704109" y="209006"/>
                      <a:pt x="1670964" y="219864"/>
                      <a:pt x="1634963" y="216435"/>
                    </a:cubicBezTo>
                    <a:lnTo>
                      <a:pt x="1634963" y="216435"/>
                    </a:lnTo>
                    <a:close/>
                  </a:path>
                </a:pathLst>
              </a:custGeom>
              <a:solidFill>
                <a:srgbClr val="6F6F6F"/>
              </a:solidFill>
              <a:ln w="5709" cap="flat">
                <a:noFill/>
                <a:prstDash val="solid"/>
                <a:miter/>
              </a:ln>
            </p:spPr>
            <p:txBody>
              <a:bodyPr rtlCol="0" anchor="ctr"/>
              <a:lstStyle/>
              <a:p>
                <a:pPr algn="r" rtl="1"/>
                <a:endParaRPr lang="en-US">
                  <a:cs typeface="B Nazanin" panose="00000400000000000000" pitchFamily="2" charset="-78"/>
                </a:endParaRPr>
              </a:p>
            </p:txBody>
          </p:sp>
          <p:sp>
            <p:nvSpPr>
              <p:cNvPr id="77" name="Freeform: Shape 76">
                <a:extLst>
                  <a:ext uri="{FF2B5EF4-FFF2-40B4-BE49-F238E27FC236}">
                    <a16:creationId xmlns:a16="http://schemas.microsoft.com/office/drawing/2014/main" id="{4A4DD47D-026B-420B-85D5-D64A55C593AF}"/>
                  </a:ext>
                </a:extLst>
              </p:cNvPr>
              <p:cNvSpPr/>
              <p:nvPr/>
            </p:nvSpPr>
            <p:spPr>
              <a:xfrm>
                <a:off x="6952507" y="4726584"/>
                <a:ext cx="531234" cy="1611633"/>
              </a:xfrm>
              <a:custGeom>
                <a:avLst/>
                <a:gdLst>
                  <a:gd name="connsiteX0" fmla="*/ 531149 w 531234"/>
                  <a:gd name="connsiteY0" fmla="*/ 1599963 h 1611633"/>
                  <a:gd name="connsiteX1" fmla="*/ 524291 w 531234"/>
                  <a:gd name="connsiteY1" fmla="*/ 1610821 h 1611633"/>
                  <a:gd name="connsiteX2" fmla="*/ 511719 w 531234"/>
                  <a:gd name="connsiteY2" fmla="*/ 1606249 h 1611633"/>
                  <a:gd name="connsiteX3" fmla="*/ 500290 w 531234"/>
                  <a:gd name="connsiteY3" fmla="*/ 1573105 h 1611633"/>
                  <a:gd name="connsiteX4" fmla="*/ 294567 w 531234"/>
                  <a:gd name="connsiteY4" fmla="*/ 933648 h 1611633"/>
                  <a:gd name="connsiteX5" fmla="*/ 8840 w 531234"/>
                  <a:gd name="connsiteY5" fmla="*/ 36464 h 1611633"/>
                  <a:gd name="connsiteX6" fmla="*/ 8268 w 531234"/>
                  <a:gd name="connsiteY6" fmla="*/ 1034 h 1611633"/>
                  <a:gd name="connsiteX7" fmla="*/ 28269 w 531234"/>
                  <a:gd name="connsiteY7" fmla="*/ 29035 h 1611633"/>
                  <a:gd name="connsiteX8" fmla="*/ 288281 w 531234"/>
                  <a:gd name="connsiteY8" fmla="*/ 843358 h 1611633"/>
                  <a:gd name="connsiteX9" fmla="*/ 524863 w 531234"/>
                  <a:gd name="connsiteY9" fmla="*/ 1579962 h 1611633"/>
                  <a:gd name="connsiteX10" fmla="*/ 531149 w 531234"/>
                  <a:gd name="connsiteY10" fmla="*/ 1599963 h 1611633"/>
                  <a:gd name="connsiteX11" fmla="*/ 531149 w 531234"/>
                  <a:gd name="connsiteY11" fmla="*/ 1599963 h 1611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1234" h="1611633">
                    <a:moveTo>
                      <a:pt x="531149" y="1599963"/>
                    </a:moveTo>
                    <a:cubicBezTo>
                      <a:pt x="531720" y="1604535"/>
                      <a:pt x="529434" y="1608535"/>
                      <a:pt x="524291" y="1610821"/>
                    </a:cubicBezTo>
                    <a:cubicBezTo>
                      <a:pt x="518577" y="1613107"/>
                      <a:pt x="514005" y="1610249"/>
                      <a:pt x="511719" y="1606249"/>
                    </a:cubicBezTo>
                    <a:cubicBezTo>
                      <a:pt x="507148" y="1595392"/>
                      <a:pt x="503719" y="1584534"/>
                      <a:pt x="500290" y="1573105"/>
                    </a:cubicBezTo>
                    <a:cubicBezTo>
                      <a:pt x="431716" y="1359953"/>
                      <a:pt x="363141" y="1146800"/>
                      <a:pt x="294567" y="933648"/>
                    </a:cubicBezTo>
                    <a:cubicBezTo>
                      <a:pt x="199134" y="634777"/>
                      <a:pt x="103701" y="335335"/>
                      <a:pt x="8840" y="36464"/>
                    </a:cubicBezTo>
                    <a:cubicBezTo>
                      <a:pt x="5411" y="25607"/>
                      <a:pt x="-8876" y="6749"/>
                      <a:pt x="8268" y="1034"/>
                    </a:cubicBezTo>
                    <a:cubicBezTo>
                      <a:pt x="27126" y="-5252"/>
                      <a:pt x="24840" y="18749"/>
                      <a:pt x="28269" y="29035"/>
                    </a:cubicBezTo>
                    <a:cubicBezTo>
                      <a:pt x="115702" y="299905"/>
                      <a:pt x="201420" y="571917"/>
                      <a:pt x="288281" y="843358"/>
                    </a:cubicBezTo>
                    <a:cubicBezTo>
                      <a:pt x="366570" y="1089083"/>
                      <a:pt x="446002" y="1334237"/>
                      <a:pt x="524863" y="1579962"/>
                    </a:cubicBezTo>
                    <a:cubicBezTo>
                      <a:pt x="526577" y="1585677"/>
                      <a:pt x="528292" y="1592535"/>
                      <a:pt x="531149" y="1599963"/>
                    </a:cubicBezTo>
                    <a:lnTo>
                      <a:pt x="531149" y="1599963"/>
                    </a:lnTo>
                    <a:close/>
                  </a:path>
                </a:pathLst>
              </a:custGeom>
              <a:solidFill>
                <a:srgbClr val="909090"/>
              </a:solidFill>
              <a:ln w="5709" cap="flat">
                <a:noFill/>
                <a:prstDash val="solid"/>
                <a:miter/>
              </a:ln>
            </p:spPr>
            <p:txBody>
              <a:bodyPr rtlCol="0" anchor="ctr"/>
              <a:lstStyle/>
              <a:p>
                <a:pPr algn="r" rtl="1"/>
                <a:endParaRPr lang="en-US">
                  <a:cs typeface="B Nazanin" panose="00000400000000000000" pitchFamily="2" charset="-78"/>
                </a:endParaRPr>
              </a:p>
            </p:txBody>
          </p:sp>
          <p:sp>
            <p:nvSpPr>
              <p:cNvPr id="78" name="Freeform: Shape 77">
                <a:extLst>
                  <a:ext uri="{FF2B5EF4-FFF2-40B4-BE49-F238E27FC236}">
                    <a16:creationId xmlns:a16="http://schemas.microsoft.com/office/drawing/2014/main" id="{FC3EB090-BA02-4DB4-8FDB-8FDC0F7C9B6F}"/>
                  </a:ext>
                </a:extLst>
              </p:cNvPr>
              <p:cNvSpPr/>
              <p:nvPr/>
            </p:nvSpPr>
            <p:spPr>
              <a:xfrm>
                <a:off x="7729130" y="6057561"/>
                <a:ext cx="662402" cy="280414"/>
              </a:xfrm>
              <a:custGeom>
                <a:avLst/>
                <a:gdLst>
                  <a:gd name="connsiteX0" fmla="*/ 13395 w 662402"/>
                  <a:gd name="connsiteY0" fmla="*/ 280415 h 280414"/>
                  <a:gd name="connsiteX1" fmla="*/ 251 w 662402"/>
                  <a:gd name="connsiteY1" fmla="*/ 273557 h 280414"/>
                  <a:gd name="connsiteX2" fmla="*/ 11109 w 662402"/>
                  <a:gd name="connsiteY2" fmla="*/ 259271 h 280414"/>
                  <a:gd name="connsiteX3" fmla="*/ 628280 w 662402"/>
                  <a:gd name="connsiteY3" fmla="*/ 10117 h 280414"/>
                  <a:gd name="connsiteX4" fmla="*/ 660853 w 662402"/>
                  <a:gd name="connsiteY4" fmla="*/ 7260 h 280414"/>
                  <a:gd name="connsiteX5" fmla="*/ 636852 w 662402"/>
                  <a:gd name="connsiteY5" fmla="*/ 28975 h 280414"/>
                  <a:gd name="connsiteX6" fmla="*/ 13395 w 662402"/>
                  <a:gd name="connsiteY6" fmla="*/ 280415 h 280414"/>
                  <a:gd name="connsiteX7" fmla="*/ 13395 w 662402"/>
                  <a:gd name="connsiteY7" fmla="*/ 280415 h 280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2402" h="280414">
                    <a:moveTo>
                      <a:pt x="13395" y="280415"/>
                    </a:moveTo>
                    <a:cubicBezTo>
                      <a:pt x="6537" y="280415"/>
                      <a:pt x="1394" y="279844"/>
                      <a:pt x="251" y="273557"/>
                    </a:cubicBezTo>
                    <a:cubicBezTo>
                      <a:pt x="-1463" y="264414"/>
                      <a:pt x="5966" y="261557"/>
                      <a:pt x="11109" y="259271"/>
                    </a:cubicBezTo>
                    <a:cubicBezTo>
                      <a:pt x="48825" y="243270"/>
                      <a:pt x="460272" y="77549"/>
                      <a:pt x="628280" y="10117"/>
                    </a:cubicBezTo>
                    <a:cubicBezTo>
                      <a:pt x="638566" y="6117"/>
                      <a:pt x="653995" y="-8741"/>
                      <a:pt x="660853" y="7260"/>
                    </a:cubicBezTo>
                    <a:cubicBezTo>
                      <a:pt x="668282" y="23832"/>
                      <a:pt x="647138" y="24403"/>
                      <a:pt x="636852" y="28975"/>
                    </a:cubicBezTo>
                    <a:cubicBezTo>
                      <a:pt x="435700" y="111265"/>
                      <a:pt x="18538" y="278701"/>
                      <a:pt x="13395" y="280415"/>
                    </a:cubicBezTo>
                    <a:lnTo>
                      <a:pt x="13395" y="280415"/>
                    </a:lnTo>
                    <a:close/>
                  </a:path>
                </a:pathLst>
              </a:custGeom>
              <a:solidFill>
                <a:srgbClr val="908F90"/>
              </a:solidFill>
              <a:ln w="5709" cap="flat">
                <a:noFill/>
                <a:prstDash val="solid"/>
                <a:miter/>
              </a:ln>
            </p:spPr>
            <p:txBody>
              <a:bodyPr rtlCol="0" anchor="ctr"/>
              <a:lstStyle/>
              <a:p>
                <a:pPr algn="r" rtl="1"/>
                <a:endParaRPr lang="en-US">
                  <a:cs typeface="B Nazanin" panose="00000400000000000000" pitchFamily="2" charset="-78"/>
                </a:endParaRPr>
              </a:p>
            </p:txBody>
          </p:sp>
          <p:sp>
            <p:nvSpPr>
              <p:cNvPr id="79" name="Freeform: Shape 78">
                <a:extLst>
                  <a:ext uri="{FF2B5EF4-FFF2-40B4-BE49-F238E27FC236}">
                    <a16:creationId xmlns:a16="http://schemas.microsoft.com/office/drawing/2014/main" id="{89222B66-565D-4CD2-A329-F43DC5F56A78}"/>
                  </a:ext>
                </a:extLst>
              </p:cNvPr>
              <p:cNvSpPr/>
              <p:nvPr/>
            </p:nvSpPr>
            <p:spPr>
              <a:xfrm>
                <a:off x="7609376" y="6263687"/>
                <a:ext cx="114290" cy="51430"/>
              </a:xfrm>
              <a:custGeom>
                <a:avLst/>
                <a:gdLst>
                  <a:gd name="connsiteX0" fmla="*/ 0 w 114290"/>
                  <a:gd name="connsiteY0" fmla="*/ 42288 h 51430"/>
                  <a:gd name="connsiteX1" fmla="*/ 110862 w 114290"/>
                  <a:gd name="connsiteY1" fmla="*/ 0 h 51430"/>
                  <a:gd name="connsiteX2" fmla="*/ 114291 w 114290"/>
                  <a:gd name="connsiteY2" fmla="*/ 9143 h 51430"/>
                  <a:gd name="connsiteX3" fmla="*/ 3429 w 114290"/>
                  <a:gd name="connsiteY3" fmla="*/ 51431 h 51430"/>
                  <a:gd name="connsiteX4" fmla="*/ 0 w 114290"/>
                  <a:gd name="connsiteY4" fmla="*/ 42288 h 51430"/>
                  <a:gd name="connsiteX5" fmla="*/ 0 w 114290"/>
                  <a:gd name="connsiteY5" fmla="*/ 42288 h 51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290" h="51430">
                    <a:moveTo>
                      <a:pt x="0" y="42288"/>
                    </a:moveTo>
                    <a:cubicBezTo>
                      <a:pt x="36573" y="28001"/>
                      <a:pt x="73718" y="14286"/>
                      <a:pt x="110862" y="0"/>
                    </a:cubicBezTo>
                    <a:cubicBezTo>
                      <a:pt x="112005" y="3429"/>
                      <a:pt x="113148" y="6286"/>
                      <a:pt x="114291" y="9143"/>
                    </a:cubicBezTo>
                    <a:cubicBezTo>
                      <a:pt x="77718" y="23429"/>
                      <a:pt x="40573" y="37145"/>
                      <a:pt x="3429" y="51431"/>
                    </a:cubicBezTo>
                    <a:cubicBezTo>
                      <a:pt x="2286" y="48574"/>
                      <a:pt x="1143" y="45145"/>
                      <a:pt x="0" y="42288"/>
                    </a:cubicBezTo>
                    <a:lnTo>
                      <a:pt x="0" y="42288"/>
                    </a:lnTo>
                    <a:close/>
                  </a:path>
                </a:pathLst>
              </a:custGeom>
              <a:solidFill>
                <a:srgbClr val="D0D0D0"/>
              </a:solidFill>
              <a:ln w="5709" cap="flat">
                <a:noFill/>
                <a:prstDash val="solid"/>
                <a:miter/>
              </a:ln>
            </p:spPr>
            <p:txBody>
              <a:bodyPr rtlCol="0" anchor="ctr"/>
              <a:lstStyle/>
              <a:p>
                <a:pPr algn="r" rtl="1"/>
                <a:endParaRPr lang="en-US">
                  <a:cs typeface="B Nazanin" panose="00000400000000000000" pitchFamily="2" charset="-78"/>
                </a:endParaRPr>
              </a:p>
            </p:txBody>
          </p:sp>
        </p:grpSp>
        <p:grpSp>
          <p:nvGrpSpPr>
            <p:cNvPr id="80" name="Group 79">
              <a:extLst>
                <a:ext uri="{FF2B5EF4-FFF2-40B4-BE49-F238E27FC236}">
                  <a16:creationId xmlns:a16="http://schemas.microsoft.com/office/drawing/2014/main" id="{D039D36E-0AAC-41F5-B1B5-586258C5DCB5}"/>
                </a:ext>
              </a:extLst>
            </p:cNvPr>
            <p:cNvGrpSpPr/>
            <p:nvPr/>
          </p:nvGrpSpPr>
          <p:grpSpPr>
            <a:xfrm>
              <a:off x="8541253" y="2819156"/>
              <a:ext cx="3650747" cy="4038844"/>
              <a:chOff x="8541253" y="2819156"/>
              <a:chExt cx="3650747" cy="4038844"/>
            </a:xfrm>
          </p:grpSpPr>
          <p:sp>
            <p:nvSpPr>
              <p:cNvPr id="81" name="Freeform: Shape 80">
                <a:extLst>
                  <a:ext uri="{FF2B5EF4-FFF2-40B4-BE49-F238E27FC236}">
                    <a16:creationId xmlns:a16="http://schemas.microsoft.com/office/drawing/2014/main" id="{F7B1B211-EE5F-45BE-83E9-AE726148E14C}"/>
                  </a:ext>
                </a:extLst>
              </p:cNvPr>
              <p:cNvSpPr/>
              <p:nvPr/>
            </p:nvSpPr>
            <p:spPr>
              <a:xfrm>
                <a:off x="9620173" y="4143560"/>
                <a:ext cx="2571827" cy="2714440"/>
              </a:xfrm>
              <a:custGeom>
                <a:avLst/>
                <a:gdLst>
                  <a:gd name="connsiteX0" fmla="*/ 1550356 w 2619983"/>
                  <a:gd name="connsiteY0" fmla="*/ 29716 h 2765267"/>
                  <a:gd name="connsiteX1" fmla="*/ 1818939 w 2619983"/>
                  <a:gd name="connsiteY1" fmla="*/ 176579 h 2765267"/>
                  <a:gd name="connsiteX2" fmla="*/ 2097809 w 2619983"/>
                  <a:gd name="connsiteY2" fmla="*/ 361731 h 2765267"/>
                  <a:gd name="connsiteX3" fmla="*/ 2502398 w 2619983"/>
                  <a:gd name="connsiteY3" fmla="*/ 974330 h 2765267"/>
                  <a:gd name="connsiteX4" fmla="*/ 2593831 w 2619983"/>
                  <a:gd name="connsiteY4" fmla="*/ 1389777 h 2765267"/>
                  <a:gd name="connsiteX5" fmla="*/ 2619547 w 2619983"/>
                  <a:gd name="connsiteY5" fmla="*/ 2749838 h 2765267"/>
                  <a:gd name="connsiteX6" fmla="*/ 2604118 w 2619983"/>
                  <a:gd name="connsiteY6" fmla="*/ 2765267 h 2765267"/>
                  <a:gd name="connsiteX7" fmla="*/ 2594403 w 2619983"/>
                  <a:gd name="connsiteY7" fmla="*/ 2764696 h 2765267"/>
                  <a:gd name="connsiteX8" fmla="*/ 52002 w 2619983"/>
                  <a:gd name="connsiteY8" fmla="*/ 2764696 h 2765267"/>
                  <a:gd name="connsiteX9" fmla="*/ 49145 w 2619983"/>
                  <a:gd name="connsiteY9" fmla="*/ 2764696 h 2765267"/>
                  <a:gd name="connsiteX10" fmla="*/ 66289 w 2619983"/>
                  <a:gd name="connsiteY10" fmla="*/ 2446396 h 2765267"/>
                  <a:gd name="connsiteX11" fmla="*/ 266298 w 2619983"/>
                  <a:gd name="connsiteY11" fmla="*/ 2153811 h 2765267"/>
                  <a:gd name="connsiteX12" fmla="*/ 269155 w 2619983"/>
                  <a:gd name="connsiteY12" fmla="*/ 2152668 h 2765267"/>
                  <a:gd name="connsiteX13" fmla="*/ 543453 w 2619983"/>
                  <a:gd name="connsiteY13" fmla="*/ 2153240 h 2765267"/>
                  <a:gd name="connsiteX14" fmla="*/ 549739 w 2619983"/>
                  <a:gd name="connsiteY14" fmla="*/ 2155526 h 2765267"/>
                  <a:gd name="connsiteX15" fmla="*/ 747462 w 2619983"/>
                  <a:gd name="connsiteY15" fmla="*/ 2181813 h 2765267"/>
                  <a:gd name="connsiteX16" fmla="*/ 750891 w 2619983"/>
                  <a:gd name="connsiteY16" fmla="*/ 2181813 h 2765267"/>
                  <a:gd name="connsiteX17" fmla="*/ 763463 w 2619983"/>
                  <a:gd name="connsiteY17" fmla="*/ 2156097 h 2765267"/>
                  <a:gd name="connsiteX18" fmla="*/ 753748 w 2619983"/>
                  <a:gd name="connsiteY18" fmla="*/ 2143525 h 2765267"/>
                  <a:gd name="connsiteX19" fmla="*/ 694317 w 2619983"/>
                  <a:gd name="connsiteY19" fmla="*/ 2010376 h 2765267"/>
                  <a:gd name="connsiteX20" fmla="*/ 665173 w 2619983"/>
                  <a:gd name="connsiteY20" fmla="*/ 1980661 h 2765267"/>
                  <a:gd name="connsiteX21" fmla="*/ 641172 w 2619983"/>
                  <a:gd name="connsiteY21" fmla="*/ 1970946 h 2765267"/>
                  <a:gd name="connsiteX22" fmla="*/ 555454 w 2619983"/>
                  <a:gd name="connsiteY22" fmla="*/ 1953231 h 2765267"/>
                  <a:gd name="connsiteX23" fmla="*/ 306299 w 2619983"/>
                  <a:gd name="connsiteY23" fmla="*/ 1973232 h 2765267"/>
                  <a:gd name="connsiteX24" fmla="*/ 70289 w 2619983"/>
                  <a:gd name="connsiteY24" fmla="*/ 1953802 h 2765267"/>
                  <a:gd name="connsiteX25" fmla="*/ 133149 w 2619983"/>
                  <a:gd name="connsiteY25" fmla="*/ 1856655 h 2765267"/>
                  <a:gd name="connsiteX26" fmla="*/ 127434 w 2619983"/>
                  <a:gd name="connsiteY26" fmla="*/ 1732078 h 2765267"/>
                  <a:gd name="connsiteX27" fmla="*/ 0 w 2619983"/>
                  <a:gd name="connsiteY27" fmla="*/ 1622930 h 2765267"/>
                  <a:gd name="connsiteX28" fmla="*/ 205724 w 2619983"/>
                  <a:gd name="connsiteY28" fmla="*/ 1596072 h 2765267"/>
                  <a:gd name="connsiteX29" fmla="*/ 257154 w 2619983"/>
                  <a:gd name="connsiteY29" fmla="*/ 1580071 h 2765267"/>
                  <a:gd name="connsiteX30" fmla="*/ 358873 w 2619983"/>
                  <a:gd name="connsiteY30" fmla="*/ 1557213 h 2765267"/>
                  <a:gd name="connsiteX31" fmla="*/ 389732 w 2619983"/>
                  <a:gd name="connsiteY31" fmla="*/ 1545212 h 2765267"/>
                  <a:gd name="connsiteX32" fmla="*/ 496594 w 2619983"/>
                  <a:gd name="connsiteY32" fmla="*/ 1495496 h 2765267"/>
                  <a:gd name="connsiteX33" fmla="*/ 561168 w 2619983"/>
                  <a:gd name="connsiteY33" fmla="*/ 1446922 h 2765267"/>
                  <a:gd name="connsiteX34" fmla="*/ 588598 w 2619983"/>
                  <a:gd name="connsiteY34" fmla="*/ 1332060 h 2765267"/>
                  <a:gd name="connsiteX35" fmla="*/ 595456 w 2619983"/>
                  <a:gd name="connsiteY35" fmla="*/ 1076048 h 2765267"/>
                  <a:gd name="connsiteX36" fmla="*/ 586884 w 2619983"/>
                  <a:gd name="connsiteY36" fmla="*/ 886897 h 2765267"/>
                  <a:gd name="connsiteX37" fmla="*/ 614313 w 2619983"/>
                  <a:gd name="connsiteY37" fmla="*/ 677745 h 2765267"/>
                  <a:gd name="connsiteX38" fmla="*/ 710318 w 2619983"/>
                  <a:gd name="connsiteY38" fmla="*/ 530881 h 2765267"/>
                  <a:gd name="connsiteX39" fmla="*/ 770320 w 2619983"/>
                  <a:gd name="connsiteY39" fmla="*/ 472021 h 2765267"/>
                  <a:gd name="connsiteX40" fmla="*/ 1458923 w 2619983"/>
                  <a:gd name="connsiteY40" fmla="*/ 0 h 2765267"/>
                  <a:gd name="connsiteX41" fmla="*/ 1460637 w 2619983"/>
                  <a:gd name="connsiteY41" fmla="*/ 0 h 2765267"/>
                  <a:gd name="connsiteX42" fmla="*/ 1550356 w 2619983"/>
                  <a:gd name="connsiteY42" fmla="*/ 29716 h 276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619983" h="2765267">
                    <a:moveTo>
                      <a:pt x="1550356" y="29716"/>
                    </a:moveTo>
                    <a:cubicBezTo>
                      <a:pt x="1627502" y="102862"/>
                      <a:pt x="1718363" y="145149"/>
                      <a:pt x="1818939" y="176579"/>
                    </a:cubicBezTo>
                    <a:cubicBezTo>
                      <a:pt x="1926944" y="210867"/>
                      <a:pt x="2018948" y="279441"/>
                      <a:pt x="2097809" y="361731"/>
                    </a:cubicBezTo>
                    <a:cubicBezTo>
                      <a:pt x="2269245" y="541739"/>
                      <a:pt x="2406394" y="745176"/>
                      <a:pt x="2502398" y="974330"/>
                    </a:cubicBezTo>
                    <a:cubicBezTo>
                      <a:pt x="2558401" y="1106907"/>
                      <a:pt x="2579545" y="1248056"/>
                      <a:pt x="2593831" y="1389777"/>
                    </a:cubicBezTo>
                    <a:cubicBezTo>
                      <a:pt x="2610975" y="1559499"/>
                      <a:pt x="2622404" y="2631547"/>
                      <a:pt x="2619547" y="2749838"/>
                    </a:cubicBezTo>
                    <a:cubicBezTo>
                      <a:pt x="2619547" y="2758410"/>
                      <a:pt x="2612689" y="2765267"/>
                      <a:pt x="2604118" y="2765267"/>
                    </a:cubicBezTo>
                    <a:cubicBezTo>
                      <a:pt x="2600689" y="2765267"/>
                      <a:pt x="2597260" y="2764696"/>
                      <a:pt x="2594403" y="2764696"/>
                    </a:cubicBezTo>
                    <a:cubicBezTo>
                      <a:pt x="1746936" y="2764696"/>
                      <a:pt x="899469" y="2765267"/>
                      <a:pt x="52002" y="2764696"/>
                    </a:cubicBezTo>
                    <a:cubicBezTo>
                      <a:pt x="48002" y="2764696"/>
                      <a:pt x="52574" y="2764696"/>
                      <a:pt x="49145" y="2764696"/>
                    </a:cubicBezTo>
                    <a:cubicBezTo>
                      <a:pt x="32573" y="2753267"/>
                      <a:pt x="57717" y="2512685"/>
                      <a:pt x="66289" y="2446396"/>
                    </a:cubicBezTo>
                    <a:cubicBezTo>
                      <a:pt x="82861" y="2313819"/>
                      <a:pt x="154293" y="2220672"/>
                      <a:pt x="266298" y="2153811"/>
                    </a:cubicBezTo>
                    <a:cubicBezTo>
                      <a:pt x="269727" y="2152668"/>
                      <a:pt x="265155" y="2153240"/>
                      <a:pt x="269155" y="2152668"/>
                    </a:cubicBezTo>
                    <a:cubicBezTo>
                      <a:pt x="360588" y="2143525"/>
                      <a:pt x="452020" y="2141811"/>
                      <a:pt x="543453" y="2153240"/>
                    </a:cubicBezTo>
                    <a:cubicBezTo>
                      <a:pt x="545739" y="2153240"/>
                      <a:pt x="548025" y="2154383"/>
                      <a:pt x="549739" y="2155526"/>
                    </a:cubicBezTo>
                    <a:cubicBezTo>
                      <a:pt x="611456" y="2194384"/>
                      <a:pt x="677745" y="2198385"/>
                      <a:pt x="747462" y="2181813"/>
                    </a:cubicBezTo>
                    <a:cubicBezTo>
                      <a:pt x="748605" y="2181813"/>
                      <a:pt x="749748" y="2181813"/>
                      <a:pt x="750891" y="2181813"/>
                    </a:cubicBezTo>
                    <a:cubicBezTo>
                      <a:pt x="764035" y="2181813"/>
                      <a:pt x="771463" y="2166383"/>
                      <a:pt x="763463" y="2156097"/>
                    </a:cubicBezTo>
                    <a:cubicBezTo>
                      <a:pt x="760034" y="2152097"/>
                      <a:pt x="756605" y="2147526"/>
                      <a:pt x="753748" y="2143525"/>
                    </a:cubicBezTo>
                    <a:cubicBezTo>
                      <a:pt x="722890" y="2104095"/>
                      <a:pt x="696603" y="2062950"/>
                      <a:pt x="694317" y="2010376"/>
                    </a:cubicBezTo>
                    <a:cubicBezTo>
                      <a:pt x="693745" y="1991518"/>
                      <a:pt x="687460" y="1978946"/>
                      <a:pt x="665173" y="1980661"/>
                    </a:cubicBezTo>
                    <a:cubicBezTo>
                      <a:pt x="656601" y="1981232"/>
                      <a:pt x="648601" y="1976089"/>
                      <a:pt x="641172" y="1970946"/>
                    </a:cubicBezTo>
                    <a:cubicBezTo>
                      <a:pt x="615456" y="1950945"/>
                      <a:pt x="586312" y="1948659"/>
                      <a:pt x="555454" y="1953231"/>
                    </a:cubicBezTo>
                    <a:cubicBezTo>
                      <a:pt x="473164" y="1965803"/>
                      <a:pt x="390303" y="1978946"/>
                      <a:pt x="306299" y="1973232"/>
                    </a:cubicBezTo>
                    <a:cubicBezTo>
                      <a:pt x="242297" y="1972660"/>
                      <a:pt x="61717" y="1961231"/>
                      <a:pt x="70289" y="1953802"/>
                    </a:cubicBezTo>
                    <a:cubicBezTo>
                      <a:pt x="110862" y="1918372"/>
                      <a:pt x="128577" y="1880656"/>
                      <a:pt x="133149" y="1856655"/>
                    </a:cubicBezTo>
                    <a:cubicBezTo>
                      <a:pt x="140578" y="1813225"/>
                      <a:pt x="134863" y="1774937"/>
                      <a:pt x="127434" y="1732078"/>
                    </a:cubicBezTo>
                    <a:cubicBezTo>
                      <a:pt x="118862" y="1684076"/>
                      <a:pt x="81718" y="1634359"/>
                      <a:pt x="0" y="1622930"/>
                    </a:cubicBezTo>
                    <a:cubicBezTo>
                      <a:pt x="0" y="1622930"/>
                      <a:pt x="151435" y="1584643"/>
                      <a:pt x="205724" y="1596072"/>
                    </a:cubicBezTo>
                    <a:cubicBezTo>
                      <a:pt x="225153" y="1600072"/>
                      <a:pt x="241154" y="1589786"/>
                      <a:pt x="257154" y="1580071"/>
                    </a:cubicBezTo>
                    <a:cubicBezTo>
                      <a:pt x="288584" y="1562356"/>
                      <a:pt x="317728" y="1536641"/>
                      <a:pt x="358873" y="1557213"/>
                    </a:cubicBezTo>
                    <a:cubicBezTo>
                      <a:pt x="369731" y="1562928"/>
                      <a:pt x="380588" y="1552641"/>
                      <a:pt x="389732" y="1545212"/>
                    </a:cubicBezTo>
                    <a:cubicBezTo>
                      <a:pt x="421162" y="1519497"/>
                      <a:pt x="455449" y="1501782"/>
                      <a:pt x="496594" y="1495496"/>
                    </a:cubicBezTo>
                    <a:cubicBezTo>
                      <a:pt x="526881" y="1490924"/>
                      <a:pt x="547453" y="1473781"/>
                      <a:pt x="561168" y="1446922"/>
                    </a:cubicBezTo>
                    <a:cubicBezTo>
                      <a:pt x="580026" y="1410921"/>
                      <a:pt x="588026" y="1372062"/>
                      <a:pt x="588598" y="1332060"/>
                    </a:cubicBezTo>
                    <a:cubicBezTo>
                      <a:pt x="589169" y="1246913"/>
                      <a:pt x="590312" y="1161195"/>
                      <a:pt x="595456" y="1076048"/>
                    </a:cubicBezTo>
                    <a:cubicBezTo>
                      <a:pt x="598884" y="1013188"/>
                      <a:pt x="589741" y="949757"/>
                      <a:pt x="586884" y="886897"/>
                    </a:cubicBezTo>
                    <a:cubicBezTo>
                      <a:pt x="583455" y="815465"/>
                      <a:pt x="592598" y="745176"/>
                      <a:pt x="614313" y="677745"/>
                    </a:cubicBezTo>
                    <a:cubicBezTo>
                      <a:pt x="633171" y="620028"/>
                      <a:pt x="666887" y="572597"/>
                      <a:pt x="710318" y="530881"/>
                    </a:cubicBezTo>
                    <a:cubicBezTo>
                      <a:pt x="730319" y="512023"/>
                      <a:pt x="749177" y="490879"/>
                      <a:pt x="770320" y="472021"/>
                    </a:cubicBezTo>
                    <a:cubicBezTo>
                      <a:pt x="1295487" y="24572"/>
                      <a:pt x="1411492" y="571"/>
                      <a:pt x="1458923" y="0"/>
                    </a:cubicBezTo>
                    <a:cubicBezTo>
                      <a:pt x="1459494" y="0"/>
                      <a:pt x="1460066" y="0"/>
                      <a:pt x="1460637" y="0"/>
                    </a:cubicBezTo>
                    <a:cubicBezTo>
                      <a:pt x="1468638" y="1143"/>
                      <a:pt x="1528069" y="8000"/>
                      <a:pt x="1550356" y="29716"/>
                    </a:cubicBezTo>
                    <a:close/>
                  </a:path>
                </a:pathLst>
              </a:custGeom>
              <a:gradFill>
                <a:gsLst>
                  <a:gs pos="0">
                    <a:schemeClr val="accent4">
                      <a:lumMod val="75000"/>
                    </a:schemeClr>
                  </a:gs>
                  <a:gs pos="72000">
                    <a:schemeClr val="accent4">
                      <a:lumMod val="50000"/>
                    </a:schemeClr>
                  </a:gs>
                  <a:gs pos="100000">
                    <a:schemeClr val="accent4">
                      <a:lumMod val="50000"/>
                    </a:schemeClr>
                  </a:gs>
                </a:gsLst>
                <a:lin ang="19200000" scaled="0"/>
              </a:gradFill>
              <a:ln w="9525" cap="flat">
                <a:noFill/>
                <a:prstDash val="solid"/>
                <a:miter/>
              </a:ln>
            </p:spPr>
            <p:txBody>
              <a:bodyPr rtlCol="0" anchor="ctr"/>
              <a:lstStyle/>
              <a:p>
                <a:pPr algn="r" rtl="1"/>
                <a:endParaRPr lang="en-US">
                  <a:cs typeface="B Nazanin" panose="00000400000000000000" pitchFamily="2" charset="-78"/>
                </a:endParaRPr>
              </a:p>
            </p:txBody>
          </p:sp>
          <p:sp>
            <p:nvSpPr>
              <p:cNvPr id="82" name="Freeform: Shape 81">
                <a:extLst>
                  <a:ext uri="{FF2B5EF4-FFF2-40B4-BE49-F238E27FC236}">
                    <a16:creationId xmlns:a16="http://schemas.microsoft.com/office/drawing/2014/main" id="{41A9C583-61A9-41B0-8A01-CC3F40B8D53C}"/>
                  </a:ext>
                </a:extLst>
              </p:cNvPr>
              <p:cNvSpPr/>
              <p:nvPr/>
            </p:nvSpPr>
            <p:spPr>
              <a:xfrm>
                <a:off x="9823220" y="2979687"/>
                <a:ext cx="1183640" cy="1608590"/>
              </a:xfrm>
              <a:custGeom>
                <a:avLst/>
                <a:gdLst>
                  <a:gd name="connsiteX0" fmla="*/ 644380 w 1205803"/>
                  <a:gd name="connsiteY0" fmla="*/ 1651278 h 1653800"/>
                  <a:gd name="connsiteX1" fmla="*/ 646463 w 1205803"/>
                  <a:gd name="connsiteY1" fmla="*/ 1653765 h 1653800"/>
                  <a:gd name="connsiteX2" fmla="*/ 646396 w 1205803"/>
                  <a:gd name="connsiteY2" fmla="*/ 1653800 h 1653800"/>
                  <a:gd name="connsiteX3" fmla="*/ 1145212 w 1205803"/>
                  <a:gd name="connsiteY3" fmla="*/ 913534 h 1653800"/>
                  <a:gd name="connsiteX4" fmla="*/ 1149524 w 1205803"/>
                  <a:gd name="connsiteY4" fmla="*/ 943291 h 1653800"/>
                  <a:gd name="connsiteX5" fmla="*/ 1114092 w 1205803"/>
                  <a:gd name="connsiteY5" fmla="*/ 943291 h 1653800"/>
                  <a:gd name="connsiteX6" fmla="*/ 1130354 w 1205803"/>
                  <a:gd name="connsiteY6" fmla="*/ 927821 h 1653800"/>
                  <a:gd name="connsiteX7" fmla="*/ 1144712 w 1205803"/>
                  <a:gd name="connsiteY7" fmla="*/ 913749 h 1653800"/>
                  <a:gd name="connsiteX8" fmla="*/ 1144717 w 1205803"/>
                  <a:gd name="connsiteY8" fmla="*/ 913732 h 1653800"/>
                  <a:gd name="connsiteX9" fmla="*/ 598259 w 1205803"/>
                  <a:gd name="connsiteY9" fmla="*/ 279 h 1653800"/>
                  <a:gd name="connsiteX10" fmla="*/ 789196 w 1205803"/>
                  <a:gd name="connsiteY10" fmla="*/ 41495 h 1653800"/>
                  <a:gd name="connsiteX11" fmla="*/ 983490 w 1205803"/>
                  <a:gd name="connsiteY11" fmla="*/ 212931 h 1653800"/>
                  <a:gd name="connsiteX12" fmla="*/ 1046350 w 1205803"/>
                  <a:gd name="connsiteY12" fmla="*/ 511802 h 1653800"/>
                  <a:gd name="connsiteX13" fmla="*/ 1094353 w 1205803"/>
                  <a:gd name="connsiteY13" fmla="*/ 473514 h 1653800"/>
                  <a:gd name="connsiteX14" fmla="*/ 1157213 w 1205803"/>
                  <a:gd name="connsiteY14" fmla="*/ 527231 h 1653800"/>
                  <a:gd name="connsiteX15" fmla="*/ 1205786 w 1205803"/>
                  <a:gd name="connsiteY15" fmla="*/ 770099 h 1653800"/>
                  <a:gd name="connsiteX16" fmla="*/ 1174927 w 1205803"/>
                  <a:gd name="connsiteY16" fmla="*/ 867246 h 1653800"/>
                  <a:gd name="connsiteX17" fmla="*/ 1146926 w 1205803"/>
                  <a:gd name="connsiteY17" fmla="*/ 910677 h 1653800"/>
                  <a:gd name="connsiteX18" fmla="*/ 1145500 w 1205803"/>
                  <a:gd name="connsiteY18" fmla="*/ 910881 h 1653800"/>
                  <a:gd name="connsiteX19" fmla="*/ 1146828 w 1205803"/>
                  <a:gd name="connsiteY19" fmla="*/ 906043 h 1653800"/>
                  <a:gd name="connsiteX20" fmla="*/ 1137212 w 1205803"/>
                  <a:gd name="connsiteY20" fmla="*/ 902677 h 1653800"/>
                  <a:gd name="connsiteX21" fmla="*/ 1054922 w 1205803"/>
                  <a:gd name="connsiteY21" fmla="*/ 983823 h 1653800"/>
                  <a:gd name="connsiteX22" fmla="*/ 1055494 w 1205803"/>
                  <a:gd name="connsiteY22" fmla="*/ 1144402 h 1653800"/>
                  <a:gd name="connsiteX23" fmla="*/ 992634 w 1205803"/>
                  <a:gd name="connsiteY23" fmla="*/ 1328410 h 1653800"/>
                  <a:gd name="connsiteX24" fmla="*/ 853770 w 1205803"/>
                  <a:gd name="connsiteY24" fmla="*/ 1488418 h 1653800"/>
                  <a:gd name="connsiteX25" fmla="*/ 651683 w 1205803"/>
                  <a:gd name="connsiteY25" fmla="*/ 1630737 h 1653800"/>
                  <a:gd name="connsiteX26" fmla="*/ 634660 w 1205803"/>
                  <a:gd name="connsiteY26" fmla="*/ 1639121 h 1653800"/>
                  <a:gd name="connsiteX27" fmla="*/ 634332 w 1205803"/>
                  <a:gd name="connsiteY27" fmla="*/ 1638710 h 1653800"/>
                  <a:gd name="connsiteX28" fmla="*/ 634903 w 1205803"/>
                  <a:gd name="connsiteY28" fmla="*/ 1634709 h 1653800"/>
                  <a:gd name="connsiteX29" fmla="*/ 550328 w 1205803"/>
                  <a:gd name="connsiteY29" fmla="*/ 1638710 h 1653800"/>
                  <a:gd name="connsiteX30" fmla="*/ 456609 w 1205803"/>
                  <a:gd name="connsiteY30" fmla="*/ 1575850 h 1653800"/>
                  <a:gd name="connsiteX31" fmla="*/ 417179 w 1205803"/>
                  <a:gd name="connsiteY31" fmla="*/ 1515847 h 1653800"/>
                  <a:gd name="connsiteX32" fmla="*/ 161167 w 1205803"/>
                  <a:gd name="connsiteY32" fmla="*/ 1154688 h 1653800"/>
                  <a:gd name="connsiteX33" fmla="*/ 23447 w 1205803"/>
                  <a:gd name="connsiteY33" fmla="*/ 779814 h 1653800"/>
                  <a:gd name="connsiteX34" fmla="*/ 17 w 1205803"/>
                  <a:gd name="connsiteY34" fmla="*/ 587805 h 1653800"/>
                  <a:gd name="connsiteX35" fmla="*/ 589 w 1205803"/>
                  <a:gd name="connsiteY35" fmla="*/ 544375 h 1653800"/>
                  <a:gd name="connsiteX36" fmla="*/ 77164 w 1205803"/>
                  <a:gd name="connsiteY36" fmla="*/ 250647 h 1653800"/>
                  <a:gd name="connsiteX37" fmla="*/ 393178 w 1205803"/>
                  <a:gd name="connsiteY37" fmla="*/ 37495 h 1653800"/>
                  <a:gd name="connsiteX38" fmla="*/ 598259 w 1205803"/>
                  <a:gd name="connsiteY38" fmla="*/ 279 h 1653800"/>
                  <a:gd name="connsiteX0" fmla="*/ 646396 w 1205803"/>
                  <a:gd name="connsiteY0" fmla="*/ 1653800 h 1653800"/>
                  <a:gd name="connsiteX1" fmla="*/ 646463 w 1205803"/>
                  <a:gd name="connsiteY1" fmla="*/ 1653765 h 1653800"/>
                  <a:gd name="connsiteX2" fmla="*/ 646396 w 1205803"/>
                  <a:gd name="connsiteY2" fmla="*/ 1653800 h 1653800"/>
                  <a:gd name="connsiteX3" fmla="*/ 1145212 w 1205803"/>
                  <a:gd name="connsiteY3" fmla="*/ 913534 h 1653800"/>
                  <a:gd name="connsiteX4" fmla="*/ 1149524 w 1205803"/>
                  <a:gd name="connsiteY4" fmla="*/ 943291 h 1653800"/>
                  <a:gd name="connsiteX5" fmla="*/ 1114092 w 1205803"/>
                  <a:gd name="connsiteY5" fmla="*/ 943291 h 1653800"/>
                  <a:gd name="connsiteX6" fmla="*/ 1130354 w 1205803"/>
                  <a:gd name="connsiteY6" fmla="*/ 927821 h 1653800"/>
                  <a:gd name="connsiteX7" fmla="*/ 1144712 w 1205803"/>
                  <a:gd name="connsiteY7" fmla="*/ 913749 h 1653800"/>
                  <a:gd name="connsiteX8" fmla="*/ 1144717 w 1205803"/>
                  <a:gd name="connsiteY8" fmla="*/ 913732 h 1653800"/>
                  <a:gd name="connsiteX9" fmla="*/ 1145212 w 1205803"/>
                  <a:gd name="connsiteY9" fmla="*/ 913534 h 1653800"/>
                  <a:gd name="connsiteX10" fmla="*/ 598259 w 1205803"/>
                  <a:gd name="connsiteY10" fmla="*/ 279 h 1653800"/>
                  <a:gd name="connsiteX11" fmla="*/ 789196 w 1205803"/>
                  <a:gd name="connsiteY11" fmla="*/ 41495 h 1653800"/>
                  <a:gd name="connsiteX12" fmla="*/ 983490 w 1205803"/>
                  <a:gd name="connsiteY12" fmla="*/ 212931 h 1653800"/>
                  <a:gd name="connsiteX13" fmla="*/ 1046350 w 1205803"/>
                  <a:gd name="connsiteY13" fmla="*/ 511802 h 1653800"/>
                  <a:gd name="connsiteX14" fmla="*/ 1094353 w 1205803"/>
                  <a:gd name="connsiteY14" fmla="*/ 473514 h 1653800"/>
                  <a:gd name="connsiteX15" fmla="*/ 1157213 w 1205803"/>
                  <a:gd name="connsiteY15" fmla="*/ 527231 h 1653800"/>
                  <a:gd name="connsiteX16" fmla="*/ 1205786 w 1205803"/>
                  <a:gd name="connsiteY16" fmla="*/ 770099 h 1653800"/>
                  <a:gd name="connsiteX17" fmla="*/ 1174927 w 1205803"/>
                  <a:gd name="connsiteY17" fmla="*/ 867246 h 1653800"/>
                  <a:gd name="connsiteX18" fmla="*/ 1146926 w 1205803"/>
                  <a:gd name="connsiteY18" fmla="*/ 910677 h 1653800"/>
                  <a:gd name="connsiteX19" fmla="*/ 1145500 w 1205803"/>
                  <a:gd name="connsiteY19" fmla="*/ 910881 h 1653800"/>
                  <a:gd name="connsiteX20" fmla="*/ 1146828 w 1205803"/>
                  <a:gd name="connsiteY20" fmla="*/ 906043 h 1653800"/>
                  <a:gd name="connsiteX21" fmla="*/ 1137212 w 1205803"/>
                  <a:gd name="connsiteY21" fmla="*/ 902677 h 1653800"/>
                  <a:gd name="connsiteX22" fmla="*/ 1054922 w 1205803"/>
                  <a:gd name="connsiteY22" fmla="*/ 983823 h 1653800"/>
                  <a:gd name="connsiteX23" fmla="*/ 1055494 w 1205803"/>
                  <a:gd name="connsiteY23" fmla="*/ 1144402 h 1653800"/>
                  <a:gd name="connsiteX24" fmla="*/ 992634 w 1205803"/>
                  <a:gd name="connsiteY24" fmla="*/ 1328410 h 1653800"/>
                  <a:gd name="connsiteX25" fmla="*/ 853770 w 1205803"/>
                  <a:gd name="connsiteY25" fmla="*/ 1488418 h 1653800"/>
                  <a:gd name="connsiteX26" fmla="*/ 651683 w 1205803"/>
                  <a:gd name="connsiteY26" fmla="*/ 1630737 h 1653800"/>
                  <a:gd name="connsiteX27" fmla="*/ 634660 w 1205803"/>
                  <a:gd name="connsiteY27" fmla="*/ 1639121 h 1653800"/>
                  <a:gd name="connsiteX28" fmla="*/ 634332 w 1205803"/>
                  <a:gd name="connsiteY28" fmla="*/ 1638710 h 1653800"/>
                  <a:gd name="connsiteX29" fmla="*/ 634903 w 1205803"/>
                  <a:gd name="connsiteY29" fmla="*/ 1634709 h 1653800"/>
                  <a:gd name="connsiteX30" fmla="*/ 550328 w 1205803"/>
                  <a:gd name="connsiteY30" fmla="*/ 1638710 h 1653800"/>
                  <a:gd name="connsiteX31" fmla="*/ 456609 w 1205803"/>
                  <a:gd name="connsiteY31" fmla="*/ 1575850 h 1653800"/>
                  <a:gd name="connsiteX32" fmla="*/ 417179 w 1205803"/>
                  <a:gd name="connsiteY32" fmla="*/ 1515847 h 1653800"/>
                  <a:gd name="connsiteX33" fmla="*/ 161167 w 1205803"/>
                  <a:gd name="connsiteY33" fmla="*/ 1154688 h 1653800"/>
                  <a:gd name="connsiteX34" fmla="*/ 23447 w 1205803"/>
                  <a:gd name="connsiteY34" fmla="*/ 779814 h 1653800"/>
                  <a:gd name="connsiteX35" fmla="*/ 17 w 1205803"/>
                  <a:gd name="connsiteY35" fmla="*/ 587805 h 1653800"/>
                  <a:gd name="connsiteX36" fmla="*/ 589 w 1205803"/>
                  <a:gd name="connsiteY36" fmla="*/ 544375 h 1653800"/>
                  <a:gd name="connsiteX37" fmla="*/ 77164 w 1205803"/>
                  <a:gd name="connsiteY37" fmla="*/ 250647 h 1653800"/>
                  <a:gd name="connsiteX38" fmla="*/ 393178 w 1205803"/>
                  <a:gd name="connsiteY38" fmla="*/ 37495 h 1653800"/>
                  <a:gd name="connsiteX39" fmla="*/ 598259 w 1205803"/>
                  <a:gd name="connsiteY39" fmla="*/ 279 h 1653800"/>
                  <a:gd name="connsiteX0" fmla="*/ 1145212 w 1205803"/>
                  <a:gd name="connsiteY0" fmla="*/ 913534 h 1639479"/>
                  <a:gd name="connsiteX1" fmla="*/ 1149524 w 1205803"/>
                  <a:gd name="connsiteY1" fmla="*/ 943291 h 1639479"/>
                  <a:gd name="connsiteX2" fmla="*/ 1114092 w 1205803"/>
                  <a:gd name="connsiteY2" fmla="*/ 943291 h 1639479"/>
                  <a:gd name="connsiteX3" fmla="*/ 1130354 w 1205803"/>
                  <a:gd name="connsiteY3" fmla="*/ 927821 h 1639479"/>
                  <a:gd name="connsiteX4" fmla="*/ 1144712 w 1205803"/>
                  <a:gd name="connsiteY4" fmla="*/ 913749 h 1639479"/>
                  <a:gd name="connsiteX5" fmla="*/ 1144717 w 1205803"/>
                  <a:gd name="connsiteY5" fmla="*/ 913732 h 1639479"/>
                  <a:gd name="connsiteX6" fmla="*/ 1145212 w 1205803"/>
                  <a:gd name="connsiteY6" fmla="*/ 913534 h 1639479"/>
                  <a:gd name="connsiteX7" fmla="*/ 598259 w 1205803"/>
                  <a:gd name="connsiteY7" fmla="*/ 279 h 1639479"/>
                  <a:gd name="connsiteX8" fmla="*/ 789196 w 1205803"/>
                  <a:gd name="connsiteY8" fmla="*/ 41495 h 1639479"/>
                  <a:gd name="connsiteX9" fmla="*/ 983490 w 1205803"/>
                  <a:gd name="connsiteY9" fmla="*/ 212931 h 1639479"/>
                  <a:gd name="connsiteX10" fmla="*/ 1046350 w 1205803"/>
                  <a:gd name="connsiteY10" fmla="*/ 511802 h 1639479"/>
                  <a:gd name="connsiteX11" fmla="*/ 1094353 w 1205803"/>
                  <a:gd name="connsiteY11" fmla="*/ 473514 h 1639479"/>
                  <a:gd name="connsiteX12" fmla="*/ 1157213 w 1205803"/>
                  <a:gd name="connsiteY12" fmla="*/ 527231 h 1639479"/>
                  <a:gd name="connsiteX13" fmla="*/ 1205786 w 1205803"/>
                  <a:gd name="connsiteY13" fmla="*/ 770099 h 1639479"/>
                  <a:gd name="connsiteX14" fmla="*/ 1174927 w 1205803"/>
                  <a:gd name="connsiteY14" fmla="*/ 867246 h 1639479"/>
                  <a:gd name="connsiteX15" fmla="*/ 1146926 w 1205803"/>
                  <a:gd name="connsiteY15" fmla="*/ 910677 h 1639479"/>
                  <a:gd name="connsiteX16" fmla="*/ 1145500 w 1205803"/>
                  <a:gd name="connsiteY16" fmla="*/ 910881 h 1639479"/>
                  <a:gd name="connsiteX17" fmla="*/ 1146828 w 1205803"/>
                  <a:gd name="connsiteY17" fmla="*/ 906043 h 1639479"/>
                  <a:gd name="connsiteX18" fmla="*/ 1137212 w 1205803"/>
                  <a:gd name="connsiteY18" fmla="*/ 902677 h 1639479"/>
                  <a:gd name="connsiteX19" fmla="*/ 1054922 w 1205803"/>
                  <a:gd name="connsiteY19" fmla="*/ 983823 h 1639479"/>
                  <a:gd name="connsiteX20" fmla="*/ 1055494 w 1205803"/>
                  <a:gd name="connsiteY20" fmla="*/ 1144402 h 1639479"/>
                  <a:gd name="connsiteX21" fmla="*/ 992634 w 1205803"/>
                  <a:gd name="connsiteY21" fmla="*/ 1328410 h 1639479"/>
                  <a:gd name="connsiteX22" fmla="*/ 853770 w 1205803"/>
                  <a:gd name="connsiteY22" fmla="*/ 1488418 h 1639479"/>
                  <a:gd name="connsiteX23" fmla="*/ 651683 w 1205803"/>
                  <a:gd name="connsiteY23" fmla="*/ 1630737 h 1639479"/>
                  <a:gd name="connsiteX24" fmla="*/ 634660 w 1205803"/>
                  <a:gd name="connsiteY24" fmla="*/ 1639121 h 1639479"/>
                  <a:gd name="connsiteX25" fmla="*/ 634332 w 1205803"/>
                  <a:gd name="connsiteY25" fmla="*/ 1638710 h 1639479"/>
                  <a:gd name="connsiteX26" fmla="*/ 634903 w 1205803"/>
                  <a:gd name="connsiteY26" fmla="*/ 1634709 h 1639479"/>
                  <a:gd name="connsiteX27" fmla="*/ 550328 w 1205803"/>
                  <a:gd name="connsiteY27" fmla="*/ 1638710 h 1639479"/>
                  <a:gd name="connsiteX28" fmla="*/ 456609 w 1205803"/>
                  <a:gd name="connsiteY28" fmla="*/ 1575850 h 1639479"/>
                  <a:gd name="connsiteX29" fmla="*/ 417179 w 1205803"/>
                  <a:gd name="connsiteY29" fmla="*/ 1515847 h 1639479"/>
                  <a:gd name="connsiteX30" fmla="*/ 161167 w 1205803"/>
                  <a:gd name="connsiteY30" fmla="*/ 1154688 h 1639479"/>
                  <a:gd name="connsiteX31" fmla="*/ 23447 w 1205803"/>
                  <a:gd name="connsiteY31" fmla="*/ 779814 h 1639479"/>
                  <a:gd name="connsiteX32" fmla="*/ 17 w 1205803"/>
                  <a:gd name="connsiteY32" fmla="*/ 587805 h 1639479"/>
                  <a:gd name="connsiteX33" fmla="*/ 589 w 1205803"/>
                  <a:gd name="connsiteY33" fmla="*/ 544375 h 1639479"/>
                  <a:gd name="connsiteX34" fmla="*/ 77164 w 1205803"/>
                  <a:gd name="connsiteY34" fmla="*/ 250647 h 1639479"/>
                  <a:gd name="connsiteX35" fmla="*/ 393178 w 1205803"/>
                  <a:gd name="connsiteY35" fmla="*/ 37495 h 1639479"/>
                  <a:gd name="connsiteX36" fmla="*/ 598259 w 1205803"/>
                  <a:gd name="connsiteY36" fmla="*/ 279 h 1639479"/>
                  <a:gd name="connsiteX0" fmla="*/ 1145212 w 1205803"/>
                  <a:gd name="connsiteY0" fmla="*/ 913534 h 1639479"/>
                  <a:gd name="connsiteX1" fmla="*/ 1114092 w 1205803"/>
                  <a:gd name="connsiteY1" fmla="*/ 943291 h 1639479"/>
                  <a:gd name="connsiteX2" fmla="*/ 1130354 w 1205803"/>
                  <a:gd name="connsiteY2" fmla="*/ 927821 h 1639479"/>
                  <a:gd name="connsiteX3" fmla="*/ 1144712 w 1205803"/>
                  <a:gd name="connsiteY3" fmla="*/ 913749 h 1639479"/>
                  <a:gd name="connsiteX4" fmla="*/ 1144717 w 1205803"/>
                  <a:gd name="connsiteY4" fmla="*/ 913732 h 1639479"/>
                  <a:gd name="connsiteX5" fmla="*/ 1145212 w 1205803"/>
                  <a:gd name="connsiteY5" fmla="*/ 913534 h 1639479"/>
                  <a:gd name="connsiteX6" fmla="*/ 598259 w 1205803"/>
                  <a:gd name="connsiteY6" fmla="*/ 279 h 1639479"/>
                  <a:gd name="connsiteX7" fmla="*/ 789196 w 1205803"/>
                  <a:gd name="connsiteY7" fmla="*/ 41495 h 1639479"/>
                  <a:gd name="connsiteX8" fmla="*/ 983490 w 1205803"/>
                  <a:gd name="connsiteY8" fmla="*/ 212931 h 1639479"/>
                  <a:gd name="connsiteX9" fmla="*/ 1046350 w 1205803"/>
                  <a:gd name="connsiteY9" fmla="*/ 511802 h 1639479"/>
                  <a:gd name="connsiteX10" fmla="*/ 1094353 w 1205803"/>
                  <a:gd name="connsiteY10" fmla="*/ 473514 h 1639479"/>
                  <a:gd name="connsiteX11" fmla="*/ 1157213 w 1205803"/>
                  <a:gd name="connsiteY11" fmla="*/ 527231 h 1639479"/>
                  <a:gd name="connsiteX12" fmla="*/ 1205786 w 1205803"/>
                  <a:gd name="connsiteY12" fmla="*/ 770099 h 1639479"/>
                  <a:gd name="connsiteX13" fmla="*/ 1174927 w 1205803"/>
                  <a:gd name="connsiteY13" fmla="*/ 867246 h 1639479"/>
                  <a:gd name="connsiteX14" fmla="*/ 1146926 w 1205803"/>
                  <a:gd name="connsiteY14" fmla="*/ 910677 h 1639479"/>
                  <a:gd name="connsiteX15" fmla="*/ 1145500 w 1205803"/>
                  <a:gd name="connsiteY15" fmla="*/ 910881 h 1639479"/>
                  <a:gd name="connsiteX16" fmla="*/ 1146828 w 1205803"/>
                  <a:gd name="connsiteY16" fmla="*/ 906043 h 1639479"/>
                  <a:gd name="connsiteX17" fmla="*/ 1137212 w 1205803"/>
                  <a:gd name="connsiteY17" fmla="*/ 902677 h 1639479"/>
                  <a:gd name="connsiteX18" fmla="*/ 1054922 w 1205803"/>
                  <a:gd name="connsiteY18" fmla="*/ 983823 h 1639479"/>
                  <a:gd name="connsiteX19" fmla="*/ 1055494 w 1205803"/>
                  <a:gd name="connsiteY19" fmla="*/ 1144402 h 1639479"/>
                  <a:gd name="connsiteX20" fmla="*/ 992634 w 1205803"/>
                  <a:gd name="connsiteY20" fmla="*/ 1328410 h 1639479"/>
                  <a:gd name="connsiteX21" fmla="*/ 853770 w 1205803"/>
                  <a:gd name="connsiteY21" fmla="*/ 1488418 h 1639479"/>
                  <a:gd name="connsiteX22" fmla="*/ 651683 w 1205803"/>
                  <a:gd name="connsiteY22" fmla="*/ 1630737 h 1639479"/>
                  <a:gd name="connsiteX23" fmla="*/ 634660 w 1205803"/>
                  <a:gd name="connsiteY23" fmla="*/ 1639121 h 1639479"/>
                  <a:gd name="connsiteX24" fmla="*/ 634332 w 1205803"/>
                  <a:gd name="connsiteY24" fmla="*/ 1638710 h 1639479"/>
                  <a:gd name="connsiteX25" fmla="*/ 634903 w 1205803"/>
                  <a:gd name="connsiteY25" fmla="*/ 1634709 h 1639479"/>
                  <a:gd name="connsiteX26" fmla="*/ 550328 w 1205803"/>
                  <a:gd name="connsiteY26" fmla="*/ 1638710 h 1639479"/>
                  <a:gd name="connsiteX27" fmla="*/ 456609 w 1205803"/>
                  <a:gd name="connsiteY27" fmla="*/ 1575850 h 1639479"/>
                  <a:gd name="connsiteX28" fmla="*/ 417179 w 1205803"/>
                  <a:gd name="connsiteY28" fmla="*/ 1515847 h 1639479"/>
                  <a:gd name="connsiteX29" fmla="*/ 161167 w 1205803"/>
                  <a:gd name="connsiteY29" fmla="*/ 1154688 h 1639479"/>
                  <a:gd name="connsiteX30" fmla="*/ 23447 w 1205803"/>
                  <a:gd name="connsiteY30" fmla="*/ 779814 h 1639479"/>
                  <a:gd name="connsiteX31" fmla="*/ 17 w 1205803"/>
                  <a:gd name="connsiteY31" fmla="*/ 587805 h 1639479"/>
                  <a:gd name="connsiteX32" fmla="*/ 589 w 1205803"/>
                  <a:gd name="connsiteY32" fmla="*/ 544375 h 1639479"/>
                  <a:gd name="connsiteX33" fmla="*/ 77164 w 1205803"/>
                  <a:gd name="connsiteY33" fmla="*/ 250647 h 1639479"/>
                  <a:gd name="connsiteX34" fmla="*/ 393178 w 1205803"/>
                  <a:gd name="connsiteY34" fmla="*/ 37495 h 1639479"/>
                  <a:gd name="connsiteX35" fmla="*/ 598259 w 1205803"/>
                  <a:gd name="connsiteY35" fmla="*/ 279 h 1639479"/>
                  <a:gd name="connsiteX0" fmla="*/ 1145212 w 1205803"/>
                  <a:gd name="connsiteY0" fmla="*/ 913534 h 1639479"/>
                  <a:gd name="connsiteX1" fmla="*/ 1130354 w 1205803"/>
                  <a:gd name="connsiteY1" fmla="*/ 927821 h 1639479"/>
                  <a:gd name="connsiteX2" fmla="*/ 1144712 w 1205803"/>
                  <a:gd name="connsiteY2" fmla="*/ 913749 h 1639479"/>
                  <a:gd name="connsiteX3" fmla="*/ 1144717 w 1205803"/>
                  <a:gd name="connsiteY3" fmla="*/ 913732 h 1639479"/>
                  <a:gd name="connsiteX4" fmla="*/ 1145212 w 1205803"/>
                  <a:gd name="connsiteY4" fmla="*/ 913534 h 1639479"/>
                  <a:gd name="connsiteX5" fmla="*/ 598259 w 1205803"/>
                  <a:gd name="connsiteY5" fmla="*/ 279 h 1639479"/>
                  <a:gd name="connsiteX6" fmla="*/ 789196 w 1205803"/>
                  <a:gd name="connsiteY6" fmla="*/ 41495 h 1639479"/>
                  <a:gd name="connsiteX7" fmla="*/ 983490 w 1205803"/>
                  <a:gd name="connsiteY7" fmla="*/ 212931 h 1639479"/>
                  <a:gd name="connsiteX8" fmla="*/ 1046350 w 1205803"/>
                  <a:gd name="connsiteY8" fmla="*/ 511802 h 1639479"/>
                  <a:gd name="connsiteX9" fmla="*/ 1094353 w 1205803"/>
                  <a:gd name="connsiteY9" fmla="*/ 473514 h 1639479"/>
                  <a:gd name="connsiteX10" fmla="*/ 1157213 w 1205803"/>
                  <a:gd name="connsiteY10" fmla="*/ 527231 h 1639479"/>
                  <a:gd name="connsiteX11" fmla="*/ 1205786 w 1205803"/>
                  <a:gd name="connsiteY11" fmla="*/ 770099 h 1639479"/>
                  <a:gd name="connsiteX12" fmla="*/ 1174927 w 1205803"/>
                  <a:gd name="connsiteY12" fmla="*/ 867246 h 1639479"/>
                  <a:gd name="connsiteX13" fmla="*/ 1146926 w 1205803"/>
                  <a:gd name="connsiteY13" fmla="*/ 910677 h 1639479"/>
                  <a:gd name="connsiteX14" fmla="*/ 1145500 w 1205803"/>
                  <a:gd name="connsiteY14" fmla="*/ 910881 h 1639479"/>
                  <a:gd name="connsiteX15" fmla="*/ 1146828 w 1205803"/>
                  <a:gd name="connsiteY15" fmla="*/ 906043 h 1639479"/>
                  <a:gd name="connsiteX16" fmla="*/ 1137212 w 1205803"/>
                  <a:gd name="connsiteY16" fmla="*/ 902677 h 1639479"/>
                  <a:gd name="connsiteX17" fmla="*/ 1054922 w 1205803"/>
                  <a:gd name="connsiteY17" fmla="*/ 983823 h 1639479"/>
                  <a:gd name="connsiteX18" fmla="*/ 1055494 w 1205803"/>
                  <a:gd name="connsiteY18" fmla="*/ 1144402 h 1639479"/>
                  <a:gd name="connsiteX19" fmla="*/ 992634 w 1205803"/>
                  <a:gd name="connsiteY19" fmla="*/ 1328410 h 1639479"/>
                  <a:gd name="connsiteX20" fmla="*/ 853770 w 1205803"/>
                  <a:gd name="connsiteY20" fmla="*/ 1488418 h 1639479"/>
                  <a:gd name="connsiteX21" fmla="*/ 651683 w 1205803"/>
                  <a:gd name="connsiteY21" fmla="*/ 1630737 h 1639479"/>
                  <a:gd name="connsiteX22" fmla="*/ 634660 w 1205803"/>
                  <a:gd name="connsiteY22" fmla="*/ 1639121 h 1639479"/>
                  <a:gd name="connsiteX23" fmla="*/ 634332 w 1205803"/>
                  <a:gd name="connsiteY23" fmla="*/ 1638710 h 1639479"/>
                  <a:gd name="connsiteX24" fmla="*/ 634903 w 1205803"/>
                  <a:gd name="connsiteY24" fmla="*/ 1634709 h 1639479"/>
                  <a:gd name="connsiteX25" fmla="*/ 550328 w 1205803"/>
                  <a:gd name="connsiteY25" fmla="*/ 1638710 h 1639479"/>
                  <a:gd name="connsiteX26" fmla="*/ 456609 w 1205803"/>
                  <a:gd name="connsiteY26" fmla="*/ 1575850 h 1639479"/>
                  <a:gd name="connsiteX27" fmla="*/ 417179 w 1205803"/>
                  <a:gd name="connsiteY27" fmla="*/ 1515847 h 1639479"/>
                  <a:gd name="connsiteX28" fmla="*/ 161167 w 1205803"/>
                  <a:gd name="connsiteY28" fmla="*/ 1154688 h 1639479"/>
                  <a:gd name="connsiteX29" fmla="*/ 23447 w 1205803"/>
                  <a:gd name="connsiteY29" fmla="*/ 779814 h 1639479"/>
                  <a:gd name="connsiteX30" fmla="*/ 17 w 1205803"/>
                  <a:gd name="connsiteY30" fmla="*/ 587805 h 1639479"/>
                  <a:gd name="connsiteX31" fmla="*/ 589 w 1205803"/>
                  <a:gd name="connsiteY31" fmla="*/ 544375 h 1639479"/>
                  <a:gd name="connsiteX32" fmla="*/ 77164 w 1205803"/>
                  <a:gd name="connsiteY32" fmla="*/ 250647 h 1639479"/>
                  <a:gd name="connsiteX33" fmla="*/ 393178 w 1205803"/>
                  <a:gd name="connsiteY33" fmla="*/ 37495 h 1639479"/>
                  <a:gd name="connsiteX34" fmla="*/ 598259 w 1205803"/>
                  <a:gd name="connsiteY34" fmla="*/ 279 h 1639479"/>
                  <a:gd name="connsiteX0" fmla="*/ 1145212 w 1205803"/>
                  <a:gd name="connsiteY0" fmla="*/ 913534 h 1639479"/>
                  <a:gd name="connsiteX1" fmla="*/ 1144712 w 1205803"/>
                  <a:gd name="connsiteY1" fmla="*/ 913749 h 1639479"/>
                  <a:gd name="connsiteX2" fmla="*/ 1144717 w 1205803"/>
                  <a:gd name="connsiteY2" fmla="*/ 913732 h 1639479"/>
                  <a:gd name="connsiteX3" fmla="*/ 1145212 w 1205803"/>
                  <a:gd name="connsiteY3" fmla="*/ 913534 h 1639479"/>
                  <a:gd name="connsiteX4" fmla="*/ 598259 w 1205803"/>
                  <a:gd name="connsiteY4" fmla="*/ 279 h 1639479"/>
                  <a:gd name="connsiteX5" fmla="*/ 789196 w 1205803"/>
                  <a:gd name="connsiteY5" fmla="*/ 41495 h 1639479"/>
                  <a:gd name="connsiteX6" fmla="*/ 983490 w 1205803"/>
                  <a:gd name="connsiteY6" fmla="*/ 212931 h 1639479"/>
                  <a:gd name="connsiteX7" fmla="*/ 1046350 w 1205803"/>
                  <a:gd name="connsiteY7" fmla="*/ 511802 h 1639479"/>
                  <a:gd name="connsiteX8" fmla="*/ 1094353 w 1205803"/>
                  <a:gd name="connsiteY8" fmla="*/ 473514 h 1639479"/>
                  <a:gd name="connsiteX9" fmla="*/ 1157213 w 1205803"/>
                  <a:gd name="connsiteY9" fmla="*/ 527231 h 1639479"/>
                  <a:gd name="connsiteX10" fmla="*/ 1205786 w 1205803"/>
                  <a:gd name="connsiteY10" fmla="*/ 770099 h 1639479"/>
                  <a:gd name="connsiteX11" fmla="*/ 1174927 w 1205803"/>
                  <a:gd name="connsiteY11" fmla="*/ 867246 h 1639479"/>
                  <a:gd name="connsiteX12" fmla="*/ 1146926 w 1205803"/>
                  <a:gd name="connsiteY12" fmla="*/ 910677 h 1639479"/>
                  <a:gd name="connsiteX13" fmla="*/ 1145500 w 1205803"/>
                  <a:gd name="connsiteY13" fmla="*/ 910881 h 1639479"/>
                  <a:gd name="connsiteX14" fmla="*/ 1146828 w 1205803"/>
                  <a:gd name="connsiteY14" fmla="*/ 906043 h 1639479"/>
                  <a:gd name="connsiteX15" fmla="*/ 1137212 w 1205803"/>
                  <a:gd name="connsiteY15" fmla="*/ 902677 h 1639479"/>
                  <a:gd name="connsiteX16" fmla="*/ 1054922 w 1205803"/>
                  <a:gd name="connsiteY16" fmla="*/ 983823 h 1639479"/>
                  <a:gd name="connsiteX17" fmla="*/ 1055494 w 1205803"/>
                  <a:gd name="connsiteY17" fmla="*/ 1144402 h 1639479"/>
                  <a:gd name="connsiteX18" fmla="*/ 992634 w 1205803"/>
                  <a:gd name="connsiteY18" fmla="*/ 1328410 h 1639479"/>
                  <a:gd name="connsiteX19" fmla="*/ 853770 w 1205803"/>
                  <a:gd name="connsiteY19" fmla="*/ 1488418 h 1639479"/>
                  <a:gd name="connsiteX20" fmla="*/ 651683 w 1205803"/>
                  <a:gd name="connsiteY20" fmla="*/ 1630737 h 1639479"/>
                  <a:gd name="connsiteX21" fmla="*/ 634660 w 1205803"/>
                  <a:gd name="connsiteY21" fmla="*/ 1639121 h 1639479"/>
                  <a:gd name="connsiteX22" fmla="*/ 634332 w 1205803"/>
                  <a:gd name="connsiteY22" fmla="*/ 1638710 h 1639479"/>
                  <a:gd name="connsiteX23" fmla="*/ 634903 w 1205803"/>
                  <a:gd name="connsiteY23" fmla="*/ 1634709 h 1639479"/>
                  <a:gd name="connsiteX24" fmla="*/ 550328 w 1205803"/>
                  <a:gd name="connsiteY24" fmla="*/ 1638710 h 1639479"/>
                  <a:gd name="connsiteX25" fmla="*/ 456609 w 1205803"/>
                  <a:gd name="connsiteY25" fmla="*/ 1575850 h 1639479"/>
                  <a:gd name="connsiteX26" fmla="*/ 417179 w 1205803"/>
                  <a:gd name="connsiteY26" fmla="*/ 1515847 h 1639479"/>
                  <a:gd name="connsiteX27" fmla="*/ 161167 w 1205803"/>
                  <a:gd name="connsiteY27" fmla="*/ 1154688 h 1639479"/>
                  <a:gd name="connsiteX28" fmla="*/ 23447 w 1205803"/>
                  <a:gd name="connsiteY28" fmla="*/ 779814 h 1639479"/>
                  <a:gd name="connsiteX29" fmla="*/ 17 w 1205803"/>
                  <a:gd name="connsiteY29" fmla="*/ 587805 h 1639479"/>
                  <a:gd name="connsiteX30" fmla="*/ 589 w 1205803"/>
                  <a:gd name="connsiteY30" fmla="*/ 544375 h 1639479"/>
                  <a:gd name="connsiteX31" fmla="*/ 77164 w 1205803"/>
                  <a:gd name="connsiteY31" fmla="*/ 250647 h 1639479"/>
                  <a:gd name="connsiteX32" fmla="*/ 393178 w 1205803"/>
                  <a:gd name="connsiteY32" fmla="*/ 37495 h 1639479"/>
                  <a:gd name="connsiteX33" fmla="*/ 598259 w 1205803"/>
                  <a:gd name="connsiteY33" fmla="*/ 279 h 1639479"/>
                  <a:gd name="connsiteX0" fmla="*/ 1145212 w 1205803"/>
                  <a:gd name="connsiteY0" fmla="*/ 913534 h 1639479"/>
                  <a:gd name="connsiteX1" fmla="*/ 1144712 w 1205803"/>
                  <a:gd name="connsiteY1" fmla="*/ 913749 h 1639479"/>
                  <a:gd name="connsiteX2" fmla="*/ 1144717 w 1205803"/>
                  <a:gd name="connsiteY2" fmla="*/ 913732 h 1639479"/>
                  <a:gd name="connsiteX3" fmla="*/ 1145212 w 1205803"/>
                  <a:gd name="connsiteY3" fmla="*/ 913534 h 1639479"/>
                  <a:gd name="connsiteX4" fmla="*/ 598259 w 1205803"/>
                  <a:gd name="connsiteY4" fmla="*/ 279 h 1639479"/>
                  <a:gd name="connsiteX5" fmla="*/ 789196 w 1205803"/>
                  <a:gd name="connsiteY5" fmla="*/ 41495 h 1639479"/>
                  <a:gd name="connsiteX6" fmla="*/ 983490 w 1205803"/>
                  <a:gd name="connsiteY6" fmla="*/ 212931 h 1639479"/>
                  <a:gd name="connsiteX7" fmla="*/ 1046350 w 1205803"/>
                  <a:gd name="connsiteY7" fmla="*/ 511802 h 1639479"/>
                  <a:gd name="connsiteX8" fmla="*/ 1094353 w 1205803"/>
                  <a:gd name="connsiteY8" fmla="*/ 473514 h 1639479"/>
                  <a:gd name="connsiteX9" fmla="*/ 1157213 w 1205803"/>
                  <a:gd name="connsiteY9" fmla="*/ 527231 h 1639479"/>
                  <a:gd name="connsiteX10" fmla="*/ 1205786 w 1205803"/>
                  <a:gd name="connsiteY10" fmla="*/ 770099 h 1639479"/>
                  <a:gd name="connsiteX11" fmla="*/ 1174927 w 1205803"/>
                  <a:gd name="connsiteY11" fmla="*/ 867246 h 1639479"/>
                  <a:gd name="connsiteX12" fmla="*/ 1146926 w 1205803"/>
                  <a:gd name="connsiteY12" fmla="*/ 910677 h 1639479"/>
                  <a:gd name="connsiteX13" fmla="*/ 1146828 w 1205803"/>
                  <a:gd name="connsiteY13" fmla="*/ 906043 h 1639479"/>
                  <a:gd name="connsiteX14" fmla="*/ 1137212 w 1205803"/>
                  <a:gd name="connsiteY14" fmla="*/ 902677 h 1639479"/>
                  <a:gd name="connsiteX15" fmla="*/ 1054922 w 1205803"/>
                  <a:gd name="connsiteY15" fmla="*/ 983823 h 1639479"/>
                  <a:gd name="connsiteX16" fmla="*/ 1055494 w 1205803"/>
                  <a:gd name="connsiteY16" fmla="*/ 1144402 h 1639479"/>
                  <a:gd name="connsiteX17" fmla="*/ 992634 w 1205803"/>
                  <a:gd name="connsiteY17" fmla="*/ 1328410 h 1639479"/>
                  <a:gd name="connsiteX18" fmla="*/ 853770 w 1205803"/>
                  <a:gd name="connsiteY18" fmla="*/ 1488418 h 1639479"/>
                  <a:gd name="connsiteX19" fmla="*/ 651683 w 1205803"/>
                  <a:gd name="connsiteY19" fmla="*/ 1630737 h 1639479"/>
                  <a:gd name="connsiteX20" fmla="*/ 634660 w 1205803"/>
                  <a:gd name="connsiteY20" fmla="*/ 1639121 h 1639479"/>
                  <a:gd name="connsiteX21" fmla="*/ 634332 w 1205803"/>
                  <a:gd name="connsiteY21" fmla="*/ 1638710 h 1639479"/>
                  <a:gd name="connsiteX22" fmla="*/ 634903 w 1205803"/>
                  <a:gd name="connsiteY22" fmla="*/ 1634709 h 1639479"/>
                  <a:gd name="connsiteX23" fmla="*/ 550328 w 1205803"/>
                  <a:gd name="connsiteY23" fmla="*/ 1638710 h 1639479"/>
                  <a:gd name="connsiteX24" fmla="*/ 456609 w 1205803"/>
                  <a:gd name="connsiteY24" fmla="*/ 1575850 h 1639479"/>
                  <a:gd name="connsiteX25" fmla="*/ 417179 w 1205803"/>
                  <a:gd name="connsiteY25" fmla="*/ 1515847 h 1639479"/>
                  <a:gd name="connsiteX26" fmla="*/ 161167 w 1205803"/>
                  <a:gd name="connsiteY26" fmla="*/ 1154688 h 1639479"/>
                  <a:gd name="connsiteX27" fmla="*/ 23447 w 1205803"/>
                  <a:gd name="connsiteY27" fmla="*/ 779814 h 1639479"/>
                  <a:gd name="connsiteX28" fmla="*/ 17 w 1205803"/>
                  <a:gd name="connsiteY28" fmla="*/ 587805 h 1639479"/>
                  <a:gd name="connsiteX29" fmla="*/ 589 w 1205803"/>
                  <a:gd name="connsiteY29" fmla="*/ 544375 h 1639479"/>
                  <a:gd name="connsiteX30" fmla="*/ 77164 w 1205803"/>
                  <a:gd name="connsiteY30" fmla="*/ 250647 h 1639479"/>
                  <a:gd name="connsiteX31" fmla="*/ 393178 w 1205803"/>
                  <a:gd name="connsiteY31" fmla="*/ 37495 h 1639479"/>
                  <a:gd name="connsiteX32" fmla="*/ 598259 w 1205803"/>
                  <a:gd name="connsiteY32" fmla="*/ 279 h 1639479"/>
                  <a:gd name="connsiteX0" fmla="*/ 1144717 w 1205803"/>
                  <a:gd name="connsiteY0" fmla="*/ 913732 h 1639479"/>
                  <a:gd name="connsiteX1" fmla="*/ 1144712 w 1205803"/>
                  <a:gd name="connsiteY1" fmla="*/ 913749 h 1639479"/>
                  <a:gd name="connsiteX2" fmla="*/ 1144717 w 1205803"/>
                  <a:gd name="connsiteY2" fmla="*/ 913732 h 1639479"/>
                  <a:gd name="connsiteX3" fmla="*/ 598259 w 1205803"/>
                  <a:gd name="connsiteY3" fmla="*/ 279 h 1639479"/>
                  <a:gd name="connsiteX4" fmla="*/ 789196 w 1205803"/>
                  <a:gd name="connsiteY4" fmla="*/ 41495 h 1639479"/>
                  <a:gd name="connsiteX5" fmla="*/ 983490 w 1205803"/>
                  <a:gd name="connsiteY5" fmla="*/ 212931 h 1639479"/>
                  <a:gd name="connsiteX6" fmla="*/ 1046350 w 1205803"/>
                  <a:gd name="connsiteY6" fmla="*/ 511802 h 1639479"/>
                  <a:gd name="connsiteX7" fmla="*/ 1094353 w 1205803"/>
                  <a:gd name="connsiteY7" fmla="*/ 473514 h 1639479"/>
                  <a:gd name="connsiteX8" fmla="*/ 1157213 w 1205803"/>
                  <a:gd name="connsiteY8" fmla="*/ 527231 h 1639479"/>
                  <a:gd name="connsiteX9" fmla="*/ 1205786 w 1205803"/>
                  <a:gd name="connsiteY9" fmla="*/ 770099 h 1639479"/>
                  <a:gd name="connsiteX10" fmla="*/ 1174927 w 1205803"/>
                  <a:gd name="connsiteY10" fmla="*/ 867246 h 1639479"/>
                  <a:gd name="connsiteX11" fmla="*/ 1146926 w 1205803"/>
                  <a:gd name="connsiteY11" fmla="*/ 910677 h 1639479"/>
                  <a:gd name="connsiteX12" fmla="*/ 1146828 w 1205803"/>
                  <a:gd name="connsiteY12" fmla="*/ 906043 h 1639479"/>
                  <a:gd name="connsiteX13" fmla="*/ 1137212 w 1205803"/>
                  <a:gd name="connsiteY13" fmla="*/ 902677 h 1639479"/>
                  <a:gd name="connsiteX14" fmla="*/ 1054922 w 1205803"/>
                  <a:gd name="connsiteY14" fmla="*/ 983823 h 1639479"/>
                  <a:gd name="connsiteX15" fmla="*/ 1055494 w 1205803"/>
                  <a:gd name="connsiteY15" fmla="*/ 1144402 h 1639479"/>
                  <a:gd name="connsiteX16" fmla="*/ 992634 w 1205803"/>
                  <a:gd name="connsiteY16" fmla="*/ 1328410 h 1639479"/>
                  <a:gd name="connsiteX17" fmla="*/ 853770 w 1205803"/>
                  <a:gd name="connsiteY17" fmla="*/ 1488418 h 1639479"/>
                  <a:gd name="connsiteX18" fmla="*/ 651683 w 1205803"/>
                  <a:gd name="connsiteY18" fmla="*/ 1630737 h 1639479"/>
                  <a:gd name="connsiteX19" fmla="*/ 634660 w 1205803"/>
                  <a:gd name="connsiteY19" fmla="*/ 1639121 h 1639479"/>
                  <a:gd name="connsiteX20" fmla="*/ 634332 w 1205803"/>
                  <a:gd name="connsiteY20" fmla="*/ 1638710 h 1639479"/>
                  <a:gd name="connsiteX21" fmla="*/ 634903 w 1205803"/>
                  <a:gd name="connsiteY21" fmla="*/ 1634709 h 1639479"/>
                  <a:gd name="connsiteX22" fmla="*/ 550328 w 1205803"/>
                  <a:gd name="connsiteY22" fmla="*/ 1638710 h 1639479"/>
                  <a:gd name="connsiteX23" fmla="*/ 456609 w 1205803"/>
                  <a:gd name="connsiteY23" fmla="*/ 1575850 h 1639479"/>
                  <a:gd name="connsiteX24" fmla="*/ 417179 w 1205803"/>
                  <a:gd name="connsiteY24" fmla="*/ 1515847 h 1639479"/>
                  <a:gd name="connsiteX25" fmla="*/ 161167 w 1205803"/>
                  <a:gd name="connsiteY25" fmla="*/ 1154688 h 1639479"/>
                  <a:gd name="connsiteX26" fmla="*/ 23447 w 1205803"/>
                  <a:gd name="connsiteY26" fmla="*/ 779814 h 1639479"/>
                  <a:gd name="connsiteX27" fmla="*/ 17 w 1205803"/>
                  <a:gd name="connsiteY27" fmla="*/ 587805 h 1639479"/>
                  <a:gd name="connsiteX28" fmla="*/ 589 w 1205803"/>
                  <a:gd name="connsiteY28" fmla="*/ 544375 h 1639479"/>
                  <a:gd name="connsiteX29" fmla="*/ 77164 w 1205803"/>
                  <a:gd name="connsiteY29" fmla="*/ 250647 h 1639479"/>
                  <a:gd name="connsiteX30" fmla="*/ 393178 w 1205803"/>
                  <a:gd name="connsiteY30" fmla="*/ 37495 h 1639479"/>
                  <a:gd name="connsiteX31" fmla="*/ 598259 w 1205803"/>
                  <a:gd name="connsiteY31" fmla="*/ 279 h 1639479"/>
                  <a:gd name="connsiteX0" fmla="*/ 1144717 w 1205803"/>
                  <a:gd name="connsiteY0" fmla="*/ 913732 h 1639479"/>
                  <a:gd name="connsiteX1" fmla="*/ 1144712 w 1205803"/>
                  <a:gd name="connsiteY1" fmla="*/ 913749 h 1639479"/>
                  <a:gd name="connsiteX2" fmla="*/ 1144717 w 1205803"/>
                  <a:gd name="connsiteY2" fmla="*/ 913732 h 1639479"/>
                  <a:gd name="connsiteX3" fmla="*/ 598259 w 1205803"/>
                  <a:gd name="connsiteY3" fmla="*/ 279 h 1639479"/>
                  <a:gd name="connsiteX4" fmla="*/ 789196 w 1205803"/>
                  <a:gd name="connsiteY4" fmla="*/ 41495 h 1639479"/>
                  <a:gd name="connsiteX5" fmla="*/ 983490 w 1205803"/>
                  <a:gd name="connsiteY5" fmla="*/ 212931 h 1639479"/>
                  <a:gd name="connsiteX6" fmla="*/ 1046350 w 1205803"/>
                  <a:gd name="connsiteY6" fmla="*/ 511802 h 1639479"/>
                  <a:gd name="connsiteX7" fmla="*/ 1094353 w 1205803"/>
                  <a:gd name="connsiteY7" fmla="*/ 473514 h 1639479"/>
                  <a:gd name="connsiteX8" fmla="*/ 1157213 w 1205803"/>
                  <a:gd name="connsiteY8" fmla="*/ 527231 h 1639479"/>
                  <a:gd name="connsiteX9" fmla="*/ 1205786 w 1205803"/>
                  <a:gd name="connsiteY9" fmla="*/ 770099 h 1639479"/>
                  <a:gd name="connsiteX10" fmla="*/ 1174927 w 1205803"/>
                  <a:gd name="connsiteY10" fmla="*/ 867246 h 1639479"/>
                  <a:gd name="connsiteX11" fmla="*/ 1146926 w 1205803"/>
                  <a:gd name="connsiteY11" fmla="*/ 910677 h 1639479"/>
                  <a:gd name="connsiteX12" fmla="*/ 1146828 w 1205803"/>
                  <a:gd name="connsiteY12" fmla="*/ 906043 h 1639479"/>
                  <a:gd name="connsiteX13" fmla="*/ 1054922 w 1205803"/>
                  <a:gd name="connsiteY13" fmla="*/ 983823 h 1639479"/>
                  <a:gd name="connsiteX14" fmla="*/ 1055494 w 1205803"/>
                  <a:gd name="connsiteY14" fmla="*/ 1144402 h 1639479"/>
                  <a:gd name="connsiteX15" fmla="*/ 992634 w 1205803"/>
                  <a:gd name="connsiteY15" fmla="*/ 1328410 h 1639479"/>
                  <a:gd name="connsiteX16" fmla="*/ 853770 w 1205803"/>
                  <a:gd name="connsiteY16" fmla="*/ 1488418 h 1639479"/>
                  <a:gd name="connsiteX17" fmla="*/ 651683 w 1205803"/>
                  <a:gd name="connsiteY17" fmla="*/ 1630737 h 1639479"/>
                  <a:gd name="connsiteX18" fmla="*/ 634660 w 1205803"/>
                  <a:gd name="connsiteY18" fmla="*/ 1639121 h 1639479"/>
                  <a:gd name="connsiteX19" fmla="*/ 634332 w 1205803"/>
                  <a:gd name="connsiteY19" fmla="*/ 1638710 h 1639479"/>
                  <a:gd name="connsiteX20" fmla="*/ 634903 w 1205803"/>
                  <a:gd name="connsiteY20" fmla="*/ 1634709 h 1639479"/>
                  <a:gd name="connsiteX21" fmla="*/ 550328 w 1205803"/>
                  <a:gd name="connsiteY21" fmla="*/ 1638710 h 1639479"/>
                  <a:gd name="connsiteX22" fmla="*/ 456609 w 1205803"/>
                  <a:gd name="connsiteY22" fmla="*/ 1575850 h 1639479"/>
                  <a:gd name="connsiteX23" fmla="*/ 417179 w 1205803"/>
                  <a:gd name="connsiteY23" fmla="*/ 1515847 h 1639479"/>
                  <a:gd name="connsiteX24" fmla="*/ 161167 w 1205803"/>
                  <a:gd name="connsiteY24" fmla="*/ 1154688 h 1639479"/>
                  <a:gd name="connsiteX25" fmla="*/ 23447 w 1205803"/>
                  <a:gd name="connsiteY25" fmla="*/ 779814 h 1639479"/>
                  <a:gd name="connsiteX26" fmla="*/ 17 w 1205803"/>
                  <a:gd name="connsiteY26" fmla="*/ 587805 h 1639479"/>
                  <a:gd name="connsiteX27" fmla="*/ 589 w 1205803"/>
                  <a:gd name="connsiteY27" fmla="*/ 544375 h 1639479"/>
                  <a:gd name="connsiteX28" fmla="*/ 77164 w 1205803"/>
                  <a:gd name="connsiteY28" fmla="*/ 250647 h 1639479"/>
                  <a:gd name="connsiteX29" fmla="*/ 393178 w 1205803"/>
                  <a:gd name="connsiteY29" fmla="*/ 37495 h 1639479"/>
                  <a:gd name="connsiteX30" fmla="*/ 598259 w 1205803"/>
                  <a:gd name="connsiteY30" fmla="*/ 279 h 1639479"/>
                  <a:gd name="connsiteX0" fmla="*/ 1144717 w 1205803"/>
                  <a:gd name="connsiteY0" fmla="*/ 913732 h 1639479"/>
                  <a:gd name="connsiteX1" fmla="*/ 1144712 w 1205803"/>
                  <a:gd name="connsiteY1" fmla="*/ 913749 h 1639479"/>
                  <a:gd name="connsiteX2" fmla="*/ 1144717 w 1205803"/>
                  <a:gd name="connsiteY2" fmla="*/ 913732 h 1639479"/>
                  <a:gd name="connsiteX3" fmla="*/ 598259 w 1205803"/>
                  <a:gd name="connsiteY3" fmla="*/ 279 h 1639479"/>
                  <a:gd name="connsiteX4" fmla="*/ 789196 w 1205803"/>
                  <a:gd name="connsiteY4" fmla="*/ 41495 h 1639479"/>
                  <a:gd name="connsiteX5" fmla="*/ 983490 w 1205803"/>
                  <a:gd name="connsiteY5" fmla="*/ 212931 h 1639479"/>
                  <a:gd name="connsiteX6" fmla="*/ 1046350 w 1205803"/>
                  <a:gd name="connsiteY6" fmla="*/ 511802 h 1639479"/>
                  <a:gd name="connsiteX7" fmla="*/ 1094353 w 1205803"/>
                  <a:gd name="connsiteY7" fmla="*/ 473514 h 1639479"/>
                  <a:gd name="connsiteX8" fmla="*/ 1157213 w 1205803"/>
                  <a:gd name="connsiteY8" fmla="*/ 527231 h 1639479"/>
                  <a:gd name="connsiteX9" fmla="*/ 1205786 w 1205803"/>
                  <a:gd name="connsiteY9" fmla="*/ 770099 h 1639479"/>
                  <a:gd name="connsiteX10" fmla="*/ 1174927 w 1205803"/>
                  <a:gd name="connsiteY10" fmla="*/ 867246 h 1639479"/>
                  <a:gd name="connsiteX11" fmla="*/ 1146926 w 1205803"/>
                  <a:gd name="connsiteY11" fmla="*/ 910677 h 1639479"/>
                  <a:gd name="connsiteX12" fmla="*/ 1146828 w 1205803"/>
                  <a:gd name="connsiteY12" fmla="*/ 906043 h 1639479"/>
                  <a:gd name="connsiteX13" fmla="*/ 1054922 w 1205803"/>
                  <a:gd name="connsiteY13" fmla="*/ 983823 h 1639479"/>
                  <a:gd name="connsiteX14" fmla="*/ 1055494 w 1205803"/>
                  <a:gd name="connsiteY14" fmla="*/ 1144402 h 1639479"/>
                  <a:gd name="connsiteX15" fmla="*/ 992634 w 1205803"/>
                  <a:gd name="connsiteY15" fmla="*/ 1328410 h 1639479"/>
                  <a:gd name="connsiteX16" fmla="*/ 853770 w 1205803"/>
                  <a:gd name="connsiteY16" fmla="*/ 1488418 h 1639479"/>
                  <a:gd name="connsiteX17" fmla="*/ 651683 w 1205803"/>
                  <a:gd name="connsiteY17" fmla="*/ 1630737 h 1639479"/>
                  <a:gd name="connsiteX18" fmla="*/ 634660 w 1205803"/>
                  <a:gd name="connsiteY18" fmla="*/ 1639121 h 1639479"/>
                  <a:gd name="connsiteX19" fmla="*/ 634332 w 1205803"/>
                  <a:gd name="connsiteY19" fmla="*/ 1638710 h 1639479"/>
                  <a:gd name="connsiteX20" fmla="*/ 634903 w 1205803"/>
                  <a:gd name="connsiteY20" fmla="*/ 1634709 h 1639479"/>
                  <a:gd name="connsiteX21" fmla="*/ 550328 w 1205803"/>
                  <a:gd name="connsiteY21" fmla="*/ 1638710 h 1639479"/>
                  <a:gd name="connsiteX22" fmla="*/ 456609 w 1205803"/>
                  <a:gd name="connsiteY22" fmla="*/ 1575850 h 1639479"/>
                  <a:gd name="connsiteX23" fmla="*/ 417179 w 1205803"/>
                  <a:gd name="connsiteY23" fmla="*/ 1515847 h 1639479"/>
                  <a:gd name="connsiteX24" fmla="*/ 161167 w 1205803"/>
                  <a:gd name="connsiteY24" fmla="*/ 1154688 h 1639479"/>
                  <a:gd name="connsiteX25" fmla="*/ 23447 w 1205803"/>
                  <a:gd name="connsiteY25" fmla="*/ 779814 h 1639479"/>
                  <a:gd name="connsiteX26" fmla="*/ 17 w 1205803"/>
                  <a:gd name="connsiteY26" fmla="*/ 587805 h 1639479"/>
                  <a:gd name="connsiteX27" fmla="*/ 589 w 1205803"/>
                  <a:gd name="connsiteY27" fmla="*/ 544375 h 1639479"/>
                  <a:gd name="connsiteX28" fmla="*/ 77164 w 1205803"/>
                  <a:gd name="connsiteY28" fmla="*/ 250647 h 1639479"/>
                  <a:gd name="connsiteX29" fmla="*/ 393178 w 1205803"/>
                  <a:gd name="connsiteY29" fmla="*/ 37495 h 1639479"/>
                  <a:gd name="connsiteX30" fmla="*/ 598259 w 1205803"/>
                  <a:gd name="connsiteY30" fmla="*/ 279 h 1639479"/>
                  <a:gd name="connsiteX0" fmla="*/ 1144717 w 1205803"/>
                  <a:gd name="connsiteY0" fmla="*/ 913732 h 1639479"/>
                  <a:gd name="connsiteX1" fmla="*/ 1144712 w 1205803"/>
                  <a:gd name="connsiteY1" fmla="*/ 913749 h 1639479"/>
                  <a:gd name="connsiteX2" fmla="*/ 1144717 w 1205803"/>
                  <a:gd name="connsiteY2" fmla="*/ 913732 h 1639479"/>
                  <a:gd name="connsiteX3" fmla="*/ 598259 w 1205803"/>
                  <a:gd name="connsiteY3" fmla="*/ 279 h 1639479"/>
                  <a:gd name="connsiteX4" fmla="*/ 789196 w 1205803"/>
                  <a:gd name="connsiteY4" fmla="*/ 41495 h 1639479"/>
                  <a:gd name="connsiteX5" fmla="*/ 983490 w 1205803"/>
                  <a:gd name="connsiteY5" fmla="*/ 212931 h 1639479"/>
                  <a:gd name="connsiteX6" fmla="*/ 1046350 w 1205803"/>
                  <a:gd name="connsiteY6" fmla="*/ 511802 h 1639479"/>
                  <a:gd name="connsiteX7" fmla="*/ 1094353 w 1205803"/>
                  <a:gd name="connsiteY7" fmla="*/ 473514 h 1639479"/>
                  <a:gd name="connsiteX8" fmla="*/ 1157213 w 1205803"/>
                  <a:gd name="connsiteY8" fmla="*/ 527231 h 1639479"/>
                  <a:gd name="connsiteX9" fmla="*/ 1205786 w 1205803"/>
                  <a:gd name="connsiteY9" fmla="*/ 770099 h 1639479"/>
                  <a:gd name="connsiteX10" fmla="*/ 1174927 w 1205803"/>
                  <a:gd name="connsiteY10" fmla="*/ 867246 h 1639479"/>
                  <a:gd name="connsiteX11" fmla="*/ 1146926 w 1205803"/>
                  <a:gd name="connsiteY11" fmla="*/ 910677 h 1639479"/>
                  <a:gd name="connsiteX12" fmla="*/ 1146828 w 1205803"/>
                  <a:gd name="connsiteY12" fmla="*/ 906043 h 1639479"/>
                  <a:gd name="connsiteX13" fmla="*/ 1054922 w 1205803"/>
                  <a:gd name="connsiteY13" fmla="*/ 983823 h 1639479"/>
                  <a:gd name="connsiteX14" fmla="*/ 1055494 w 1205803"/>
                  <a:gd name="connsiteY14" fmla="*/ 1144402 h 1639479"/>
                  <a:gd name="connsiteX15" fmla="*/ 992634 w 1205803"/>
                  <a:gd name="connsiteY15" fmla="*/ 1328410 h 1639479"/>
                  <a:gd name="connsiteX16" fmla="*/ 853770 w 1205803"/>
                  <a:gd name="connsiteY16" fmla="*/ 1488418 h 1639479"/>
                  <a:gd name="connsiteX17" fmla="*/ 634660 w 1205803"/>
                  <a:gd name="connsiteY17" fmla="*/ 1639121 h 1639479"/>
                  <a:gd name="connsiteX18" fmla="*/ 634332 w 1205803"/>
                  <a:gd name="connsiteY18" fmla="*/ 1638710 h 1639479"/>
                  <a:gd name="connsiteX19" fmla="*/ 634903 w 1205803"/>
                  <a:gd name="connsiteY19" fmla="*/ 1634709 h 1639479"/>
                  <a:gd name="connsiteX20" fmla="*/ 550328 w 1205803"/>
                  <a:gd name="connsiteY20" fmla="*/ 1638710 h 1639479"/>
                  <a:gd name="connsiteX21" fmla="*/ 456609 w 1205803"/>
                  <a:gd name="connsiteY21" fmla="*/ 1575850 h 1639479"/>
                  <a:gd name="connsiteX22" fmla="*/ 417179 w 1205803"/>
                  <a:gd name="connsiteY22" fmla="*/ 1515847 h 1639479"/>
                  <a:gd name="connsiteX23" fmla="*/ 161167 w 1205803"/>
                  <a:gd name="connsiteY23" fmla="*/ 1154688 h 1639479"/>
                  <a:gd name="connsiteX24" fmla="*/ 23447 w 1205803"/>
                  <a:gd name="connsiteY24" fmla="*/ 779814 h 1639479"/>
                  <a:gd name="connsiteX25" fmla="*/ 17 w 1205803"/>
                  <a:gd name="connsiteY25" fmla="*/ 587805 h 1639479"/>
                  <a:gd name="connsiteX26" fmla="*/ 589 w 1205803"/>
                  <a:gd name="connsiteY26" fmla="*/ 544375 h 1639479"/>
                  <a:gd name="connsiteX27" fmla="*/ 77164 w 1205803"/>
                  <a:gd name="connsiteY27" fmla="*/ 250647 h 1639479"/>
                  <a:gd name="connsiteX28" fmla="*/ 393178 w 1205803"/>
                  <a:gd name="connsiteY28" fmla="*/ 37495 h 1639479"/>
                  <a:gd name="connsiteX29" fmla="*/ 598259 w 1205803"/>
                  <a:gd name="connsiteY29" fmla="*/ 279 h 1639479"/>
                  <a:gd name="connsiteX0" fmla="*/ 1144717 w 1205803"/>
                  <a:gd name="connsiteY0" fmla="*/ 913732 h 1643351"/>
                  <a:gd name="connsiteX1" fmla="*/ 1144712 w 1205803"/>
                  <a:gd name="connsiteY1" fmla="*/ 913749 h 1643351"/>
                  <a:gd name="connsiteX2" fmla="*/ 1144717 w 1205803"/>
                  <a:gd name="connsiteY2" fmla="*/ 913732 h 1643351"/>
                  <a:gd name="connsiteX3" fmla="*/ 598259 w 1205803"/>
                  <a:gd name="connsiteY3" fmla="*/ 279 h 1643351"/>
                  <a:gd name="connsiteX4" fmla="*/ 789196 w 1205803"/>
                  <a:gd name="connsiteY4" fmla="*/ 41495 h 1643351"/>
                  <a:gd name="connsiteX5" fmla="*/ 983490 w 1205803"/>
                  <a:gd name="connsiteY5" fmla="*/ 212931 h 1643351"/>
                  <a:gd name="connsiteX6" fmla="*/ 1046350 w 1205803"/>
                  <a:gd name="connsiteY6" fmla="*/ 511802 h 1643351"/>
                  <a:gd name="connsiteX7" fmla="*/ 1094353 w 1205803"/>
                  <a:gd name="connsiteY7" fmla="*/ 473514 h 1643351"/>
                  <a:gd name="connsiteX8" fmla="*/ 1157213 w 1205803"/>
                  <a:gd name="connsiteY8" fmla="*/ 527231 h 1643351"/>
                  <a:gd name="connsiteX9" fmla="*/ 1205786 w 1205803"/>
                  <a:gd name="connsiteY9" fmla="*/ 770099 h 1643351"/>
                  <a:gd name="connsiteX10" fmla="*/ 1174927 w 1205803"/>
                  <a:gd name="connsiteY10" fmla="*/ 867246 h 1643351"/>
                  <a:gd name="connsiteX11" fmla="*/ 1146926 w 1205803"/>
                  <a:gd name="connsiteY11" fmla="*/ 910677 h 1643351"/>
                  <a:gd name="connsiteX12" fmla="*/ 1146828 w 1205803"/>
                  <a:gd name="connsiteY12" fmla="*/ 906043 h 1643351"/>
                  <a:gd name="connsiteX13" fmla="*/ 1054922 w 1205803"/>
                  <a:gd name="connsiteY13" fmla="*/ 983823 h 1643351"/>
                  <a:gd name="connsiteX14" fmla="*/ 1055494 w 1205803"/>
                  <a:gd name="connsiteY14" fmla="*/ 1144402 h 1643351"/>
                  <a:gd name="connsiteX15" fmla="*/ 992634 w 1205803"/>
                  <a:gd name="connsiteY15" fmla="*/ 1328410 h 1643351"/>
                  <a:gd name="connsiteX16" fmla="*/ 853770 w 1205803"/>
                  <a:gd name="connsiteY16" fmla="*/ 1488418 h 1643351"/>
                  <a:gd name="connsiteX17" fmla="*/ 634660 w 1205803"/>
                  <a:gd name="connsiteY17" fmla="*/ 1639121 h 1643351"/>
                  <a:gd name="connsiteX18" fmla="*/ 634332 w 1205803"/>
                  <a:gd name="connsiteY18" fmla="*/ 1638710 h 1643351"/>
                  <a:gd name="connsiteX19" fmla="*/ 550328 w 1205803"/>
                  <a:gd name="connsiteY19" fmla="*/ 1638710 h 1643351"/>
                  <a:gd name="connsiteX20" fmla="*/ 456609 w 1205803"/>
                  <a:gd name="connsiteY20" fmla="*/ 1575850 h 1643351"/>
                  <a:gd name="connsiteX21" fmla="*/ 417179 w 1205803"/>
                  <a:gd name="connsiteY21" fmla="*/ 1515847 h 1643351"/>
                  <a:gd name="connsiteX22" fmla="*/ 161167 w 1205803"/>
                  <a:gd name="connsiteY22" fmla="*/ 1154688 h 1643351"/>
                  <a:gd name="connsiteX23" fmla="*/ 23447 w 1205803"/>
                  <a:gd name="connsiteY23" fmla="*/ 779814 h 1643351"/>
                  <a:gd name="connsiteX24" fmla="*/ 17 w 1205803"/>
                  <a:gd name="connsiteY24" fmla="*/ 587805 h 1643351"/>
                  <a:gd name="connsiteX25" fmla="*/ 589 w 1205803"/>
                  <a:gd name="connsiteY25" fmla="*/ 544375 h 1643351"/>
                  <a:gd name="connsiteX26" fmla="*/ 77164 w 1205803"/>
                  <a:gd name="connsiteY26" fmla="*/ 250647 h 1643351"/>
                  <a:gd name="connsiteX27" fmla="*/ 393178 w 1205803"/>
                  <a:gd name="connsiteY27" fmla="*/ 37495 h 1643351"/>
                  <a:gd name="connsiteX28" fmla="*/ 598259 w 1205803"/>
                  <a:gd name="connsiteY28" fmla="*/ 279 h 1643351"/>
                  <a:gd name="connsiteX0" fmla="*/ 1144717 w 1205803"/>
                  <a:gd name="connsiteY0" fmla="*/ 913732 h 1639121"/>
                  <a:gd name="connsiteX1" fmla="*/ 1144712 w 1205803"/>
                  <a:gd name="connsiteY1" fmla="*/ 913749 h 1639121"/>
                  <a:gd name="connsiteX2" fmla="*/ 1144717 w 1205803"/>
                  <a:gd name="connsiteY2" fmla="*/ 913732 h 1639121"/>
                  <a:gd name="connsiteX3" fmla="*/ 598259 w 1205803"/>
                  <a:gd name="connsiteY3" fmla="*/ 279 h 1639121"/>
                  <a:gd name="connsiteX4" fmla="*/ 789196 w 1205803"/>
                  <a:gd name="connsiteY4" fmla="*/ 41495 h 1639121"/>
                  <a:gd name="connsiteX5" fmla="*/ 983490 w 1205803"/>
                  <a:gd name="connsiteY5" fmla="*/ 212931 h 1639121"/>
                  <a:gd name="connsiteX6" fmla="*/ 1046350 w 1205803"/>
                  <a:gd name="connsiteY6" fmla="*/ 511802 h 1639121"/>
                  <a:gd name="connsiteX7" fmla="*/ 1094353 w 1205803"/>
                  <a:gd name="connsiteY7" fmla="*/ 473514 h 1639121"/>
                  <a:gd name="connsiteX8" fmla="*/ 1157213 w 1205803"/>
                  <a:gd name="connsiteY8" fmla="*/ 527231 h 1639121"/>
                  <a:gd name="connsiteX9" fmla="*/ 1205786 w 1205803"/>
                  <a:gd name="connsiteY9" fmla="*/ 770099 h 1639121"/>
                  <a:gd name="connsiteX10" fmla="*/ 1174927 w 1205803"/>
                  <a:gd name="connsiteY10" fmla="*/ 867246 h 1639121"/>
                  <a:gd name="connsiteX11" fmla="*/ 1146926 w 1205803"/>
                  <a:gd name="connsiteY11" fmla="*/ 910677 h 1639121"/>
                  <a:gd name="connsiteX12" fmla="*/ 1146828 w 1205803"/>
                  <a:gd name="connsiteY12" fmla="*/ 906043 h 1639121"/>
                  <a:gd name="connsiteX13" fmla="*/ 1054922 w 1205803"/>
                  <a:gd name="connsiteY13" fmla="*/ 983823 h 1639121"/>
                  <a:gd name="connsiteX14" fmla="*/ 1055494 w 1205803"/>
                  <a:gd name="connsiteY14" fmla="*/ 1144402 h 1639121"/>
                  <a:gd name="connsiteX15" fmla="*/ 992634 w 1205803"/>
                  <a:gd name="connsiteY15" fmla="*/ 1328410 h 1639121"/>
                  <a:gd name="connsiteX16" fmla="*/ 853770 w 1205803"/>
                  <a:gd name="connsiteY16" fmla="*/ 1488418 h 1639121"/>
                  <a:gd name="connsiteX17" fmla="*/ 634660 w 1205803"/>
                  <a:gd name="connsiteY17" fmla="*/ 1639121 h 1639121"/>
                  <a:gd name="connsiteX18" fmla="*/ 550328 w 1205803"/>
                  <a:gd name="connsiteY18" fmla="*/ 1638710 h 1639121"/>
                  <a:gd name="connsiteX19" fmla="*/ 456609 w 1205803"/>
                  <a:gd name="connsiteY19" fmla="*/ 1575850 h 1639121"/>
                  <a:gd name="connsiteX20" fmla="*/ 417179 w 1205803"/>
                  <a:gd name="connsiteY20" fmla="*/ 1515847 h 1639121"/>
                  <a:gd name="connsiteX21" fmla="*/ 161167 w 1205803"/>
                  <a:gd name="connsiteY21" fmla="*/ 1154688 h 1639121"/>
                  <a:gd name="connsiteX22" fmla="*/ 23447 w 1205803"/>
                  <a:gd name="connsiteY22" fmla="*/ 779814 h 1639121"/>
                  <a:gd name="connsiteX23" fmla="*/ 17 w 1205803"/>
                  <a:gd name="connsiteY23" fmla="*/ 587805 h 1639121"/>
                  <a:gd name="connsiteX24" fmla="*/ 589 w 1205803"/>
                  <a:gd name="connsiteY24" fmla="*/ 544375 h 1639121"/>
                  <a:gd name="connsiteX25" fmla="*/ 77164 w 1205803"/>
                  <a:gd name="connsiteY25" fmla="*/ 250647 h 1639121"/>
                  <a:gd name="connsiteX26" fmla="*/ 393178 w 1205803"/>
                  <a:gd name="connsiteY26" fmla="*/ 37495 h 1639121"/>
                  <a:gd name="connsiteX27" fmla="*/ 598259 w 1205803"/>
                  <a:gd name="connsiteY27" fmla="*/ 279 h 1639121"/>
                  <a:gd name="connsiteX0" fmla="*/ 1144717 w 1205803"/>
                  <a:gd name="connsiteY0" fmla="*/ 913732 h 1638710"/>
                  <a:gd name="connsiteX1" fmla="*/ 1144712 w 1205803"/>
                  <a:gd name="connsiteY1" fmla="*/ 913749 h 1638710"/>
                  <a:gd name="connsiteX2" fmla="*/ 1144717 w 1205803"/>
                  <a:gd name="connsiteY2" fmla="*/ 913732 h 1638710"/>
                  <a:gd name="connsiteX3" fmla="*/ 598259 w 1205803"/>
                  <a:gd name="connsiteY3" fmla="*/ 279 h 1638710"/>
                  <a:gd name="connsiteX4" fmla="*/ 789196 w 1205803"/>
                  <a:gd name="connsiteY4" fmla="*/ 41495 h 1638710"/>
                  <a:gd name="connsiteX5" fmla="*/ 983490 w 1205803"/>
                  <a:gd name="connsiteY5" fmla="*/ 212931 h 1638710"/>
                  <a:gd name="connsiteX6" fmla="*/ 1046350 w 1205803"/>
                  <a:gd name="connsiteY6" fmla="*/ 511802 h 1638710"/>
                  <a:gd name="connsiteX7" fmla="*/ 1094353 w 1205803"/>
                  <a:gd name="connsiteY7" fmla="*/ 473514 h 1638710"/>
                  <a:gd name="connsiteX8" fmla="*/ 1157213 w 1205803"/>
                  <a:gd name="connsiteY8" fmla="*/ 527231 h 1638710"/>
                  <a:gd name="connsiteX9" fmla="*/ 1205786 w 1205803"/>
                  <a:gd name="connsiteY9" fmla="*/ 770099 h 1638710"/>
                  <a:gd name="connsiteX10" fmla="*/ 1174927 w 1205803"/>
                  <a:gd name="connsiteY10" fmla="*/ 867246 h 1638710"/>
                  <a:gd name="connsiteX11" fmla="*/ 1146926 w 1205803"/>
                  <a:gd name="connsiteY11" fmla="*/ 910677 h 1638710"/>
                  <a:gd name="connsiteX12" fmla="*/ 1146828 w 1205803"/>
                  <a:gd name="connsiteY12" fmla="*/ 906043 h 1638710"/>
                  <a:gd name="connsiteX13" fmla="*/ 1054922 w 1205803"/>
                  <a:gd name="connsiteY13" fmla="*/ 983823 h 1638710"/>
                  <a:gd name="connsiteX14" fmla="*/ 1055494 w 1205803"/>
                  <a:gd name="connsiteY14" fmla="*/ 1144402 h 1638710"/>
                  <a:gd name="connsiteX15" fmla="*/ 992634 w 1205803"/>
                  <a:gd name="connsiteY15" fmla="*/ 1328410 h 1638710"/>
                  <a:gd name="connsiteX16" fmla="*/ 853770 w 1205803"/>
                  <a:gd name="connsiteY16" fmla="*/ 1488418 h 1638710"/>
                  <a:gd name="connsiteX17" fmla="*/ 550328 w 1205803"/>
                  <a:gd name="connsiteY17" fmla="*/ 1638710 h 1638710"/>
                  <a:gd name="connsiteX18" fmla="*/ 456609 w 1205803"/>
                  <a:gd name="connsiteY18" fmla="*/ 1575850 h 1638710"/>
                  <a:gd name="connsiteX19" fmla="*/ 417179 w 1205803"/>
                  <a:gd name="connsiteY19" fmla="*/ 1515847 h 1638710"/>
                  <a:gd name="connsiteX20" fmla="*/ 161167 w 1205803"/>
                  <a:gd name="connsiteY20" fmla="*/ 1154688 h 1638710"/>
                  <a:gd name="connsiteX21" fmla="*/ 23447 w 1205803"/>
                  <a:gd name="connsiteY21" fmla="*/ 779814 h 1638710"/>
                  <a:gd name="connsiteX22" fmla="*/ 17 w 1205803"/>
                  <a:gd name="connsiteY22" fmla="*/ 587805 h 1638710"/>
                  <a:gd name="connsiteX23" fmla="*/ 589 w 1205803"/>
                  <a:gd name="connsiteY23" fmla="*/ 544375 h 1638710"/>
                  <a:gd name="connsiteX24" fmla="*/ 77164 w 1205803"/>
                  <a:gd name="connsiteY24" fmla="*/ 250647 h 1638710"/>
                  <a:gd name="connsiteX25" fmla="*/ 393178 w 1205803"/>
                  <a:gd name="connsiteY25" fmla="*/ 37495 h 1638710"/>
                  <a:gd name="connsiteX26" fmla="*/ 598259 w 1205803"/>
                  <a:gd name="connsiteY26" fmla="*/ 279 h 1638710"/>
                  <a:gd name="connsiteX0" fmla="*/ 1144717 w 1205803"/>
                  <a:gd name="connsiteY0" fmla="*/ 913732 h 1638710"/>
                  <a:gd name="connsiteX1" fmla="*/ 1144712 w 1205803"/>
                  <a:gd name="connsiteY1" fmla="*/ 913749 h 1638710"/>
                  <a:gd name="connsiteX2" fmla="*/ 1144717 w 1205803"/>
                  <a:gd name="connsiteY2" fmla="*/ 913732 h 1638710"/>
                  <a:gd name="connsiteX3" fmla="*/ 598259 w 1205803"/>
                  <a:gd name="connsiteY3" fmla="*/ 279 h 1638710"/>
                  <a:gd name="connsiteX4" fmla="*/ 789196 w 1205803"/>
                  <a:gd name="connsiteY4" fmla="*/ 41495 h 1638710"/>
                  <a:gd name="connsiteX5" fmla="*/ 983490 w 1205803"/>
                  <a:gd name="connsiteY5" fmla="*/ 212931 h 1638710"/>
                  <a:gd name="connsiteX6" fmla="*/ 1046350 w 1205803"/>
                  <a:gd name="connsiteY6" fmla="*/ 511802 h 1638710"/>
                  <a:gd name="connsiteX7" fmla="*/ 1094353 w 1205803"/>
                  <a:gd name="connsiteY7" fmla="*/ 473514 h 1638710"/>
                  <a:gd name="connsiteX8" fmla="*/ 1157213 w 1205803"/>
                  <a:gd name="connsiteY8" fmla="*/ 527231 h 1638710"/>
                  <a:gd name="connsiteX9" fmla="*/ 1205786 w 1205803"/>
                  <a:gd name="connsiteY9" fmla="*/ 770099 h 1638710"/>
                  <a:gd name="connsiteX10" fmla="*/ 1174927 w 1205803"/>
                  <a:gd name="connsiteY10" fmla="*/ 867246 h 1638710"/>
                  <a:gd name="connsiteX11" fmla="*/ 1146926 w 1205803"/>
                  <a:gd name="connsiteY11" fmla="*/ 910677 h 1638710"/>
                  <a:gd name="connsiteX12" fmla="*/ 1146828 w 1205803"/>
                  <a:gd name="connsiteY12" fmla="*/ 906043 h 1638710"/>
                  <a:gd name="connsiteX13" fmla="*/ 1054922 w 1205803"/>
                  <a:gd name="connsiteY13" fmla="*/ 983823 h 1638710"/>
                  <a:gd name="connsiteX14" fmla="*/ 1055494 w 1205803"/>
                  <a:gd name="connsiteY14" fmla="*/ 1144402 h 1638710"/>
                  <a:gd name="connsiteX15" fmla="*/ 992634 w 1205803"/>
                  <a:gd name="connsiteY15" fmla="*/ 1328410 h 1638710"/>
                  <a:gd name="connsiteX16" fmla="*/ 853770 w 1205803"/>
                  <a:gd name="connsiteY16" fmla="*/ 1488418 h 1638710"/>
                  <a:gd name="connsiteX17" fmla="*/ 550328 w 1205803"/>
                  <a:gd name="connsiteY17" fmla="*/ 1638710 h 1638710"/>
                  <a:gd name="connsiteX18" fmla="*/ 456609 w 1205803"/>
                  <a:gd name="connsiteY18" fmla="*/ 1575850 h 1638710"/>
                  <a:gd name="connsiteX19" fmla="*/ 417179 w 1205803"/>
                  <a:gd name="connsiteY19" fmla="*/ 1515847 h 1638710"/>
                  <a:gd name="connsiteX20" fmla="*/ 161167 w 1205803"/>
                  <a:gd name="connsiteY20" fmla="*/ 1154688 h 1638710"/>
                  <a:gd name="connsiteX21" fmla="*/ 23447 w 1205803"/>
                  <a:gd name="connsiteY21" fmla="*/ 779814 h 1638710"/>
                  <a:gd name="connsiteX22" fmla="*/ 17 w 1205803"/>
                  <a:gd name="connsiteY22" fmla="*/ 587805 h 1638710"/>
                  <a:gd name="connsiteX23" fmla="*/ 589 w 1205803"/>
                  <a:gd name="connsiteY23" fmla="*/ 544375 h 1638710"/>
                  <a:gd name="connsiteX24" fmla="*/ 77164 w 1205803"/>
                  <a:gd name="connsiteY24" fmla="*/ 250647 h 1638710"/>
                  <a:gd name="connsiteX25" fmla="*/ 393178 w 1205803"/>
                  <a:gd name="connsiteY25" fmla="*/ 37495 h 1638710"/>
                  <a:gd name="connsiteX26" fmla="*/ 598259 w 1205803"/>
                  <a:gd name="connsiteY26" fmla="*/ 279 h 1638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05803" h="1638710">
                    <a:moveTo>
                      <a:pt x="1144717" y="913732"/>
                    </a:moveTo>
                    <a:lnTo>
                      <a:pt x="1144712" y="913749"/>
                    </a:lnTo>
                    <a:cubicBezTo>
                      <a:pt x="1144714" y="913743"/>
                      <a:pt x="1144715" y="913738"/>
                      <a:pt x="1144717" y="913732"/>
                    </a:cubicBezTo>
                    <a:close/>
                    <a:moveTo>
                      <a:pt x="598259" y="279"/>
                    </a:moveTo>
                    <a:cubicBezTo>
                      <a:pt x="665333" y="2493"/>
                      <a:pt x="730051" y="17780"/>
                      <a:pt x="789196" y="41495"/>
                    </a:cubicBezTo>
                    <a:cubicBezTo>
                      <a:pt x="916630" y="92926"/>
                      <a:pt x="983490" y="212931"/>
                      <a:pt x="983490" y="212931"/>
                    </a:cubicBezTo>
                    <a:cubicBezTo>
                      <a:pt x="1040636" y="292935"/>
                      <a:pt x="1027492" y="544946"/>
                      <a:pt x="1046350" y="511802"/>
                    </a:cubicBezTo>
                    <a:cubicBezTo>
                      <a:pt x="1059494" y="494658"/>
                      <a:pt x="1070351" y="475800"/>
                      <a:pt x="1094353" y="473514"/>
                    </a:cubicBezTo>
                    <a:cubicBezTo>
                      <a:pt x="1126925" y="477514"/>
                      <a:pt x="1148069" y="495801"/>
                      <a:pt x="1157213" y="527231"/>
                    </a:cubicBezTo>
                    <a:cubicBezTo>
                      <a:pt x="1180071" y="606663"/>
                      <a:pt x="1205214" y="685524"/>
                      <a:pt x="1205786" y="770099"/>
                    </a:cubicBezTo>
                    <a:cubicBezTo>
                      <a:pt x="1206357" y="807815"/>
                      <a:pt x="1192642" y="836959"/>
                      <a:pt x="1174927" y="867246"/>
                    </a:cubicBezTo>
                    <a:cubicBezTo>
                      <a:pt x="1165784" y="881533"/>
                      <a:pt x="1156070" y="895819"/>
                      <a:pt x="1146926" y="910677"/>
                    </a:cubicBezTo>
                    <a:cubicBezTo>
                      <a:pt x="1146893" y="909132"/>
                      <a:pt x="1146861" y="907588"/>
                      <a:pt x="1146828" y="906043"/>
                    </a:cubicBezTo>
                    <a:cubicBezTo>
                      <a:pt x="1131494" y="918234"/>
                      <a:pt x="1070144" y="944096"/>
                      <a:pt x="1054922" y="983823"/>
                    </a:cubicBezTo>
                    <a:cubicBezTo>
                      <a:pt x="1054922" y="1037540"/>
                      <a:pt x="1053779" y="1090685"/>
                      <a:pt x="1055494" y="1144402"/>
                    </a:cubicBezTo>
                    <a:cubicBezTo>
                      <a:pt x="1057208" y="1214120"/>
                      <a:pt x="1029778" y="1272408"/>
                      <a:pt x="992634" y="1328410"/>
                    </a:cubicBezTo>
                    <a:cubicBezTo>
                      <a:pt x="953203" y="1387842"/>
                      <a:pt x="927488" y="1436701"/>
                      <a:pt x="853770" y="1488418"/>
                    </a:cubicBezTo>
                    <a:cubicBezTo>
                      <a:pt x="780052" y="1540135"/>
                      <a:pt x="719629" y="1618712"/>
                      <a:pt x="550328" y="1638710"/>
                    </a:cubicBezTo>
                    <a:cubicBezTo>
                      <a:pt x="505755" y="1638138"/>
                      <a:pt x="475467" y="1616994"/>
                      <a:pt x="456609" y="1575850"/>
                    </a:cubicBezTo>
                    <a:cubicBezTo>
                      <a:pt x="446894" y="1554134"/>
                      <a:pt x="434894" y="1531276"/>
                      <a:pt x="417179" y="1515847"/>
                    </a:cubicBezTo>
                    <a:cubicBezTo>
                      <a:pt x="304603" y="1414128"/>
                      <a:pt x="227456" y="1288980"/>
                      <a:pt x="161167" y="1154688"/>
                    </a:cubicBezTo>
                    <a:cubicBezTo>
                      <a:pt x="155453" y="1141544"/>
                      <a:pt x="32590" y="795814"/>
                      <a:pt x="23447" y="779814"/>
                    </a:cubicBezTo>
                    <a:cubicBezTo>
                      <a:pt x="13161" y="716382"/>
                      <a:pt x="-554" y="652951"/>
                      <a:pt x="17" y="587805"/>
                    </a:cubicBezTo>
                    <a:cubicBezTo>
                      <a:pt x="17" y="573519"/>
                      <a:pt x="17" y="559232"/>
                      <a:pt x="589" y="544375"/>
                    </a:cubicBezTo>
                    <a:cubicBezTo>
                      <a:pt x="6875" y="455799"/>
                      <a:pt x="23447" y="321507"/>
                      <a:pt x="77164" y="250647"/>
                    </a:cubicBezTo>
                    <a:cubicBezTo>
                      <a:pt x="134881" y="174644"/>
                      <a:pt x="273173" y="87211"/>
                      <a:pt x="393178" y="37495"/>
                    </a:cubicBezTo>
                    <a:cubicBezTo>
                      <a:pt x="461753" y="8922"/>
                      <a:pt x="531184" y="-1936"/>
                      <a:pt x="598259" y="279"/>
                    </a:cubicBezTo>
                    <a:close/>
                  </a:path>
                </a:pathLst>
              </a:custGeom>
              <a:gradFill>
                <a:gsLst>
                  <a:gs pos="41000">
                    <a:srgbClr val="F6D6BA"/>
                  </a:gs>
                  <a:gs pos="0">
                    <a:schemeClr val="bg1">
                      <a:lumMod val="95000"/>
                    </a:schemeClr>
                  </a:gs>
                  <a:gs pos="100000">
                    <a:srgbClr val="EABB8B"/>
                  </a:gs>
                </a:gsLst>
                <a:lin ang="90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en-US">
                  <a:cs typeface="B Nazanin" panose="00000400000000000000" pitchFamily="2" charset="-78"/>
                </a:endParaRPr>
              </a:p>
            </p:txBody>
          </p:sp>
          <p:sp>
            <p:nvSpPr>
              <p:cNvPr id="83" name="Freeform: Shape 82">
                <a:extLst>
                  <a:ext uri="{FF2B5EF4-FFF2-40B4-BE49-F238E27FC236}">
                    <a16:creationId xmlns:a16="http://schemas.microsoft.com/office/drawing/2014/main" id="{8F702FD0-A8B4-4C32-9207-35BE5189D60A}"/>
                  </a:ext>
                </a:extLst>
              </p:cNvPr>
              <p:cNvSpPr/>
              <p:nvPr/>
            </p:nvSpPr>
            <p:spPr>
              <a:xfrm>
                <a:off x="8541253" y="6031525"/>
                <a:ext cx="1146418" cy="636246"/>
              </a:xfrm>
              <a:custGeom>
                <a:avLst/>
                <a:gdLst>
                  <a:gd name="connsiteX0" fmla="*/ 436121 w 1167884"/>
                  <a:gd name="connsiteY0" fmla="*/ 9766 h 651968"/>
                  <a:gd name="connsiteX1" fmla="*/ 435279 w 1167884"/>
                  <a:gd name="connsiteY1" fmla="*/ 11299 h 651968"/>
                  <a:gd name="connsiteX2" fmla="*/ 534712 w 1167884"/>
                  <a:gd name="connsiteY2" fmla="*/ 11870 h 651968"/>
                  <a:gd name="connsiteX3" fmla="*/ 637574 w 1167884"/>
                  <a:gd name="connsiteY3" fmla="*/ 34157 h 651968"/>
                  <a:gd name="connsiteX4" fmla="*/ 766723 w 1167884"/>
                  <a:gd name="connsiteY4" fmla="*/ 101017 h 651968"/>
                  <a:gd name="connsiteX5" fmla="*/ 847869 w 1167884"/>
                  <a:gd name="connsiteY5" fmla="*/ 146733 h 651968"/>
                  <a:gd name="connsiteX6" fmla="*/ 966732 w 1167884"/>
                  <a:gd name="connsiteY6" fmla="*/ 190736 h 651968"/>
                  <a:gd name="connsiteX7" fmla="*/ 1167884 w 1167884"/>
                  <a:gd name="connsiteY7" fmla="*/ 226166 h 651968"/>
                  <a:gd name="connsiteX8" fmla="*/ 1109595 w 1167884"/>
                  <a:gd name="connsiteY8" fmla="*/ 251310 h 651968"/>
                  <a:gd name="connsiteX9" fmla="*/ 990733 w 1167884"/>
                  <a:gd name="connsiteY9" fmla="*/ 491892 h 651968"/>
                  <a:gd name="connsiteX10" fmla="*/ 1039307 w 1167884"/>
                  <a:gd name="connsiteY10" fmla="*/ 646756 h 651968"/>
                  <a:gd name="connsiteX11" fmla="*/ 1024449 w 1167884"/>
                  <a:gd name="connsiteY11" fmla="*/ 650185 h 651968"/>
                  <a:gd name="connsiteX12" fmla="*/ 889585 w 1167884"/>
                  <a:gd name="connsiteY12" fmla="*/ 567324 h 651968"/>
                  <a:gd name="connsiteX13" fmla="*/ 759294 w 1167884"/>
                  <a:gd name="connsiteY13" fmla="*/ 547895 h 651968"/>
                  <a:gd name="connsiteX14" fmla="*/ 566714 w 1167884"/>
                  <a:gd name="connsiteY14" fmla="*/ 489035 h 651968"/>
                  <a:gd name="connsiteX15" fmla="*/ 210126 w 1167884"/>
                  <a:gd name="connsiteY15" fmla="*/ 308455 h 651968"/>
                  <a:gd name="connsiteX16" fmla="*/ 186697 w 1167884"/>
                  <a:gd name="connsiteY16" fmla="*/ 296455 h 651968"/>
                  <a:gd name="connsiteX17" fmla="*/ 124408 w 1167884"/>
                  <a:gd name="connsiteY17" fmla="*/ 323313 h 651968"/>
                  <a:gd name="connsiteX18" fmla="*/ 96978 w 1167884"/>
                  <a:gd name="connsiteY18" fmla="*/ 387316 h 651968"/>
                  <a:gd name="connsiteX19" fmla="*/ 56977 w 1167884"/>
                  <a:gd name="connsiteY19" fmla="*/ 410745 h 651968"/>
                  <a:gd name="connsiteX20" fmla="*/ 18118 w 1167884"/>
                  <a:gd name="connsiteY20" fmla="*/ 373601 h 651968"/>
                  <a:gd name="connsiteX21" fmla="*/ 7260 w 1167884"/>
                  <a:gd name="connsiteY21" fmla="*/ 286169 h 651968"/>
                  <a:gd name="connsiteX22" fmla="*/ 122122 w 1167884"/>
                  <a:gd name="connsiteY22" fmla="*/ 90160 h 651968"/>
                  <a:gd name="connsiteX23" fmla="*/ 147838 w 1167884"/>
                  <a:gd name="connsiteY23" fmla="*/ 71873 h 651968"/>
                  <a:gd name="connsiteX24" fmla="*/ 179482 w 1167884"/>
                  <a:gd name="connsiteY24" fmla="*/ 47944 h 651968"/>
                  <a:gd name="connsiteX25" fmla="*/ 180662 w 1167884"/>
                  <a:gd name="connsiteY25" fmla="*/ 39594 h 651968"/>
                  <a:gd name="connsiteX26" fmla="*/ 609586 w 1167884"/>
                  <a:gd name="connsiteY26" fmla="*/ 0 h 651968"/>
                  <a:gd name="connsiteX27" fmla="*/ 651942 w 1167884"/>
                  <a:gd name="connsiteY27" fmla="*/ 10204 h 651968"/>
                  <a:gd name="connsiteX28" fmla="*/ 650052 w 1167884"/>
                  <a:gd name="connsiteY28" fmla="*/ 10364 h 651968"/>
                  <a:gd name="connsiteX29" fmla="*/ 609751 w 1167884"/>
                  <a:gd name="connsiteY29" fmla="*/ 138 h 651968"/>
                  <a:gd name="connsiteX0" fmla="*/ 436121 w 1167884"/>
                  <a:gd name="connsiteY0" fmla="*/ 9766 h 651968"/>
                  <a:gd name="connsiteX1" fmla="*/ 435279 w 1167884"/>
                  <a:gd name="connsiteY1" fmla="*/ 11299 h 651968"/>
                  <a:gd name="connsiteX2" fmla="*/ 534712 w 1167884"/>
                  <a:gd name="connsiteY2" fmla="*/ 11870 h 651968"/>
                  <a:gd name="connsiteX3" fmla="*/ 637574 w 1167884"/>
                  <a:gd name="connsiteY3" fmla="*/ 34157 h 651968"/>
                  <a:gd name="connsiteX4" fmla="*/ 766723 w 1167884"/>
                  <a:gd name="connsiteY4" fmla="*/ 101017 h 651968"/>
                  <a:gd name="connsiteX5" fmla="*/ 847869 w 1167884"/>
                  <a:gd name="connsiteY5" fmla="*/ 146733 h 651968"/>
                  <a:gd name="connsiteX6" fmla="*/ 966732 w 1167884"/>
                  <a:gd name="connsiteY6" fmla="*/ 190736 h 651968"/>
                  <a:gd name="connsiteX7" fmla="*/ 1167884 w 1167884"/>
                  <a:gd name="connsiteY7" fmla="*/ 226166 h 651968"/>
                  <a:gd name="connsiteX8" fmla="*/ 1109595 w 1167884"/>
                  <a:gd name="connsiteY8" fmla="*/ 251310 h 651968"/>
                  <a:gd name="connsiteX9" fmla="*/ 990733 w 1167884"/>
                  <a:gd name="connsiteY9" fmla="*/ 491892 h 651968"/>
                  <a:gd name="connsiteX10" fmla="*/ 1039307 w 1167884"/>
                  <a:gd name="connsiteY10" fmla="*/ 646756 h 651968"/>
                  <a:gd name="connsiteX11" fmla="*/ 1024449 w 1167884"/>
                  <a:gd name="connsiteY11" fmla="*/ 650185 h 651968"/>
                  <a:gd name="connsiteX12" fmla="*/ 889585 w 1167884"/>
                  <a:gd name="connsiteY12" fmla="*/ 567324 h 651968"/>
                  <a:gd name="connsiteX13" fmla="*/ 759294 w 1167884"/>
                  <a:gd name="connsiteY13" fmla="*/ 547895 h 651968"/>
                  <a:gd name="connsiteX14" fmla="*/ 566714 w 1167884"/>
                  <a:gd name="connsiteY14" fmla="*/ 489035 h 651968"/>
                  <a:gd name="connsiteX15" fmla="*/ 210126 w 1167884"/>
                  <a:gd name="connsiteY15" fmla="*/ 308455 h 651968"/>
                  <a:gd name="connsiteX16" fmla="*/ 186697 w 1167884"/>
                  <a:gd name="connsiteY16" fmla="*/ 296455 h 651968"/>
                  <a:gd name="connsiteX17" fmla="*/ 124408 w 1167884"/>
                  <a:gd name="connsiteY17" fmla="*/ 323313 h 651968"/>
                  <a:gd name="connsiteX18" fmla="*/ 96978 w 1167884"/>
                  <a:gd name="connsiteY18" fmla="*/ 387316 h 651968"/>
                  <a:gd name="connsiteX19" fmla="*/ 56977 w 1167884"/>
                  <a:gd name="connsiteY19" fmla="*/ 410745 h 651968"/>
                  <a:gd name="connsiteX20" fmla="*/ 18118 w 1167884"/>
                  <a:gd name="connsiteY20" fmla="*/ 373601 h 651968"/>
                  <a:gd name="connsiteX21" fmla="*/ 7260 w 1167884"/>
                  <a:gd name="connsiteY21" fmla="*/ 286169 h 651968"/>
                  <a:gd name="connsiteX22" fmla="*/ 122122 w 1167884"/>
                  <a:gd name="connsiteY22" fmla="*/ 90160 h 651968"/>
                  <a:gd name="connsiteX23" fmla="*/ 147838 w 1167884"/>
                  <a:gd name="connsiteY23" fmla="*/ 71873 h 651968"/>
                  <a:gd name="connsiteX24" fmla="*/ 179482 w 1167884"/>
                  <a:gd name="connsiteY24" fmla="*/ 47944 h 651968"/>
                  <a:gd name="connsiteX25" fmla="*/ 436121 w 1167884"/>
                  <a:gd name="connsiteY25" fmla="*/ 9766 h 651968"/>
                  <a:gd name="connsiteX26" fmla="*/ 609586 w 1167884"/>
                  <a:gd name="connsiteY26" fmla="*/ 0 h 651968"/>
                  <a:gd name="connsiteX27" fmla="*/ 651942 w 1167884"/>
                  <a:gd name="connsiteY27" fmla="*/ 10204 h 651968"/>
                  <a:gd name="connsiteX28" fmla="*/ 650052 w 1167884"/>
                  <a:gd name="connsiteY28" fmla="*/ 10364 h 651968"/>
                  <a:gd name="connsiteX29" fmla="*/ 609751 w 1167884"/>
                  <a:gd name="connsiteY29" fmla="*/ 138 h 651968"/>
                  <a:gd name="connsiteX30" fmla="*/ 609586 w 1167884"/>
                  <a:gd name="connsiteY30" fmla="*/ 0 h 651968"/>
                  <a:gd name="connsiteX0" fmla="*/ 436121 w 1167884"/>
                  <a:gd name="connsiteY0" fmla="*/ 9766 h 651968"/>
                  <a:gd name="connsiteX1" fmla="*/ 435279 w 1167884"/>
                  <a:gd name="connsiteY1" fmla="*/ 11299 h 651968"/>
                  <a:gd name="connsiteX2" fmla="*/ 534712 w 1167884"/>
                  <a:gd name="connsiteY2" fmla="*/ 11870 h 651968"/>
                  <a:gd name="connsiteX3" fmla="*/ 637574 w 1167884"/>
                  <a:gd name="connsiteY3" fmla="*/ 34157 h 651968"/>
                  <a:gd name="connsiteX4" fmla="*/ 766723 w 1167884"/>
                  <a:gd name="connsiteY4" fmla="*/ 101017 h 651968"/>
                  <a:gd name="connsiteX5" fmla="*/ 847869 w 1167884"/>
                  <a:gd name="connsiteY5" fmla="*/ 146733 h 651968"/>
                  <a:gd name="connsiteX6" fmla="*/ 966732 w 1167884"/>
                  <a:gd name="connsiteY6" fmla="*/ 190736 h 651968"/>
                  <a:gd name="connsiteX7" fmla="*/ 1167884 w 1167884"/>
                  <a:gd name="connsiteY7" fmla="*/ 226166 h 651968"/>
                  <a:gd name="connsiteX8" fmla="*/ 1109595 w 1167884"/>
                  <a:gd name="connsiteY8" fmla="*/ 251310 h 651968"/>
                  <a:gd name="connsiteX9" fmla="*/ 990733 w 1167884"/>
                  <a:gd name="connsiteY9" fmla="*/ 491892 h 651968"/>
                  <a:gd name="connsiteX10" fmla="*/ 1039307 w 1167884"/>
                  <a:gd name="connsiteY10" fmla="*/ 646756 h 651968"/>
                  <a:gd name="connsiteX11" fmla="*/ 1024449 w 1167884"/>
                  <a:gd name="connsiteY11" fmla="*/ 650185 h 651968"/>
                  <a:gd name="connsiteX12" fmla="*/ 889585 w 1167884"/>
                  <a:gd name="connsiteY12" fmla="*/ 567324 h 651968"/>
                  <a:gd name="connsiteX13" fmla="*/ 759294 w 1167884"/>
                  <a:gd name="connsiteY13" fmla="*/ 547895 h 651968"/>
                  <a:gd name="connsiteX14" fmla="*/ 566714 w 1167884"/>
                  <a:gd name="connsiteY14" fmla="*/ 489035 h 651968"/>
                  <a:gd name="connsiteX15" fmla="*/ 210126 w 1167884"/>
                  <a:gd name="connsiteY15" fmla="*/ 308455 h 651968"/>
                  <a:gd name="connsiteX16" fmla="*/ 186697 w 1167884"/>
                  <a:gd name="connsiteY16" fmla="*/ 296455 h 651968"/>
                  <a:gd name="connsiteX17" fmla="*/ 124408 w 1167884"/>
                  <a:gd name="connsiteY17" fmla="*/ 323313 h 651968"/>
                  <a:gd name="connsiteX18" fmla="*/ 96978 w 1167884"/>
                  <a:gd name="connsiteY18" fmla="*/ 387316 h 651968"/>
                  <a:gd name="connsiteX19" fmla="*/ 56977 w 1167884"/>
                  <a:gd name="connsiteY19" fmla="*/ 410745 h 651968"/>
                  <a:gd name="connsiteX20" fmla="*/ 18118 w 1167884"/>
                  <a:gd name="connsiteY20" fmla="*/ 373601 h 651968"/>
                  <a:gd name="connsiteX21" fmla="*/ 7260 w 1167884"/>
                  <a:gd name="connsiteY21" fmla="*/ 286169 h 651968"/>
                  <a:gd name="connsiteX22" fmla="*/ 122122 w 1167884"/>
                  <a:gd name="connsiteY22" fmla="*/ 90160 h 651968"/>
                  <a:gd name="connsiteX23" fmla="*/ 147838 w 1167884"/>
                  <a:gd name="connsiteY23" fmla="*/ 71873 h 651968"/>
                  <a:gd name="connsiteX24" fmla="*/ 179482 w 1167884"/>
                  <a:gd name="connsiteY24" fmla="*/ 47944 h 651968"/>
                  <a:gd name="connsiteX25" fmla="*/ 436121 w 1167884"/>
                  <a:gd name="connsiteY25" fmla="*/ 9766 h 651968"/>
                  <a:gd name="connsiteX26" fmla="*/ 609586 w 1167884"/>
                  <a:gd name="connsiteY26" fmla="*/ 0 h 651968"/>
                  <a:gd name="connsiteX27" fmla="*/ 651942 w 1167884"/>
                  <a:gd name="connsiteY27" fmla="*/ 10204 h 651968"/>
                  <a:gd name="connsiteX28" fmla="*/ 609751 w 1167884"/>
                  <a:gd name="connsiteY28" fmla="*/ 138 h 651968"/>
                  <a:gd name="connsiteX29" fmla="*/ 609586 w 1167884"/>
                  <a:gd name="connsiteY29" fmla="*/ 0 h 651968"/>
                  <a:gd name="connsiteX0" fmla="*/ 436121 w 1167884"/>
                  <a:gd name="connsiteY0" fmla="*/ 9766 h 651968"/>
                  <a:gd name="connsiteX1" fmla="*/ 435279 w 1167884"/>
                  <a:gd name="connsiteY1" fmla="*/ 11299 h 651968"/>
                  <a:gd name="connsiteX2" fmla="*/ 534712 w 1167884"/>
                  <a:gd name="connsiteY2" fmla="*/ 11870 h 651968"/>
                  <a:gd name="connsiteX3" fmla="*/ 637574 w 1167884"/>
                  <a:gd name="connsiteY3" fmla="*/ 34157 h 651968"/>
                  <a:gd name="connsiteX4" fmla="*/ 766723 w 1167884"/>
                  <a:gd name="connsiteY4" fmla="*/ 101017 h 651968"/>
                  <a:gd name="connsiteX5" fmla="*/ 847869 w 1167884"/>
                  <a:gd name="connsiteY5" fmla="*/ 146733 h 651968"/>
                  <a:gd name="connsiteX6" fmla="*/ 966732 w 1167884"/>
                  <a:gd name="connsiteY6" fmla="*/ 190736 h 651968"/>
                  <a:gd name="connsiteX7" fmla="*/ 1167884 w 1167884"/>
                  <a:gd name="connsiteY7" fmla="*/ 226166 h 651968"/>
                  <a:gd name="connsiteX8" fmla="*/ 1109595 w 1167884"/>
                  <a:gd name="connsiteY8" fmla="*/ 251310 h 651968"/>
                  <a:gd name="connsiteX9" fmla="*/ 990733 w 1167884"/>
                  <a:gd name="connsiteY9" fmla="*/ 491892 h 651968"/>
                  <a:gd name="connsiteX10" fmla="*/ 1039307 w 1167884"/>
                  <a:gd name="connsiteY10" fmla="*/ 646756 h 651968"/>
                  <a:gd name="connsiteX11" fmla="*/ 1024449 w 1167884"/>
                  <a:gd name="connsiteY11" fmla="*/ 650185 h 651968"/>
                  <a:gd name="connsiteX12" fmla="*/ 889585 w 1167884"/>
                  <a:gd name="connsiteY12" fmla="*/ 567324 h 651968"/>
                  <a:gd name="connsiteX13" fmla="*/ 759294 w 1167884"/>
                  <a:gd name="connsiteY13" fmla="*/ 547895 h 651968"/>
                  <a:gd name="connsiteX14" fmla="*/ 566714 w 1167884"/>
                  <a:gd name="connsiteY14" fmla="*/ 489035 h 651968"/>
                  <a:gd name="connsiteX15" fmla="*/ 210126 w 1167884"/>
                  <a:gd name="connsiteY15" fmla="*/ 308455 h 651968"/>
                  <a:gd name="connsiteX16" fmla="*/ 186697 w 1167884"/>
                  <a:gd name="connsiteY16" fmla="*/ 296455 h 651968"/>
                  <a:gd name="connsiteX17" fmla="*/ 124408 w 1167884"/>
                  <a:gd name="connsiteY17" fmla="*/ 323313 h 651968"/>
                  <a:gd name="connsiteX18" fmla="*/ 96978 w 1167884"/>
                  <a:gd name="connsiteY18" fmla="*/ 387316 h 651968"/>
                  <a:gd name="connsiteX19" fmla="*/ 56977 w 1167884"/>
                  <a:gd name="connsiteY19" fmla="*/ 410745 h 651968"/>
                  <a:gd name="connsiteX20" fmla="*/ 18118 w 1167884"/>
                  <a:gd name="connsiteY20" fmla="*/ 373601 h 651968"/>
                  <a:gd name="connsiteX21" fmla="*/ 7260 w 1167884"/>
                  <a:gd name="connsiteY21" fmla="*/ 286169 h 651968"/>
                  <a:gd name="connsiteX22" fmla="*/ 122122 w 1167884"/>
                  <a:gd name="connsiteY22" fmla="*/ 90160 h 651968"/>
                  <a:gd name="connsiteX23" fmla="*/ 147838 w 1167884"/>
                  <a:gd name="connsiteY23" fmla="*/ 71873 h 651968"/>
                  <a:gd name="connsiteX24" fmla="*/ 179482 w 1167884"/>
                  <a:gd name="connsiteY24" fmla="*/ 47944 h 651968"/>
                  <a:gd name="connsiteX25" fmla="*/ 436121 w 1167884"/>
                  <a:gd name="connsiteY25" fmla="*/ 9766 h 651968"/>
                  <a:gd name="connsiteX26" fmla="*/ 609586 w 1167884"/>
                  <a:gd name="connsiteY26" fmla="*/ 0 h 651968"/>
                  <a:gd name="connsiteX27" fmla="*/ 609751 w 1167884"/>
                  <a:gd name="connsiteY27" fmla="*/ 138 h 651968"/>
                  <a:gd name="connsiteX28" fmla="*/ 609586 w 1167884"/>
                  <a:gd name="connsiteY28" fmla="*/ 0 h 651968"/>
                  <a:gd name="connsiteX0" fmla="*/ 436121 w 1167884"/>
                  <a:gd name="connsiteY0" fmla="*/ 9766 h 648160"/>
                  <a:gd name="connsiteX1" fmla="*/ 435279 w 1167884"/>
                  <a:gd name="connsiteY1" fmla="*/ 11299 h 648160"/>
                  <a:gd name="connsiteX2" fmla="*/ 534712 w 1167884"/>
                  <a:gd name="connsiteY2" fmla="*/ 11870 h 648160"/>
                  <a:gd name="connsiteX3" fmla="*/ 637574 w 1167884"/>
                  <a:gd name="connsiteY3" fmla="*/ 34157 h 648160"/>
                  <a:gd name="connsiteX4" fmla="*/ 766723 w 1167884"/>
                  <a:gd name="connsiteY4" fmla="*/ 101017 h 648160"/>
                  <a:gd name="connsiteX5" fmla="*/ 847869 w 1167884"/>
                  <a:gd name="connsiteY5" fmla="*/ 146733 h 648160"/>
                  <a:gd name="connsiteX6" fmla="*/ 966732 w 1167884"/>
                  <a:gd name="connsiteY6" fmla="*/ 190736 h 648160"/>
                  <a:gd name="connsiteX7" fmla="*/ 1167884 w 1167884"/>
                  <a:gd name="connsiteY7" fmla="*/ 226166 h 648160"/>
                  <a:gd name="connsiteX8" fmla="*/ 1109595 w 1167884"/>
                  <a:gd name="connsiteY8" fmla="*/ 251310 h 648160"/>
                  <a:gd name="connsiteX9" fmla="*/ 990733 w 1167884"/>
                  <a:gd name="connsiteY9" fmla="*/ 491892 h 648160"/>
                  <a:gd name="connsiteX10" fmla="*/ 1039307 w 1167884"/>
                  <a:gd name="connsiteY10" fmla="*/ 646756 h 648160"/>
                  <a:gd name="connsiteX11" fmla="*/ 889585 w 1167884"/>
                  <a:gd name="connsiteY11" fmla="*/ 567324 h 648160"/>
                  <a:gd name="connsiteX12" fmla="*/ 759294 w 1167884"/>
                  <a:gd name="connsiteY12" fmla="*/ 547895 h 648160"/>
                  <a:gd name="connsiteX13" fmla="*/ 566714 w 1167884"/>
                  <a:gd name="connsiteY13" fmla="*/ 489035 h 648160"/>
                  <a:gd name="connsiteX14" fmla="*/ 210126 w 1167884"/>
                  <a:gd name="connsiteY14" fmla="*/ 308455 h 648160"/>
                  <a:gd name="connsiteX15" fmla="*/ 186697 w 1167884"/>
                  <a:gd name="connsiteY15" fmla="*/ 296455 h 648160"/>
                  <a:gd name="connsiteX16" fmla="*/ 124408 w 1167884"/>
                  <a:gd name="connsiteY16" fmla="*/ 323313 h 648160"/>
                  <a:gd name="connsiteX17" fmla="*/ 96978 w 1167884"/>
                  <a:gd name="connsiteY17" fmla="*/ 387316 h 648160"/>
                  <a:gd name="connsiteX18" fmla="*/ 56977 w 1167884"/>
                  <a:gd name="connsiteY18" fmla="*/ 410745 h 648160"/>
                  <a:gd name="connsiteX19" fmla="*/ 18118 w 1167884"/>
                  <a:gd name="connsiteY19" fmla="*/ 373601 h 648160"/>
                  <a:gd name="connsiteX20" fmla="*/ 7260 w 1167884"/>
                  <a:gd name="connsiteY20" fmla="*/ 286169 h 648160"/>
                  <a:gd name="connsiteX21" fmla="*/ 122122 w 1167884"/>
                  <a:gd name="connsiteY21" fmla="*/ 90160 h 648160"/>
                  <a:gd name="connsiteX22" fmla="*/ 147838 w 1167884"/>
                  <a:gd name="connsiteY22" fmla="*/ 71873 h 648160"/>
                  <a:gd name="connsiteX23" fmla="*/ 179482 w 1167884"/>
                  <a:gd name="connsiteY23" fmla="*/ 47944 h 648160"/>
                  <a:gd name="connsiteX24" fmla="*/ 436121 w 1167884"/>
                  <a:gd name="connsiteY24" fmla="*/ 9766 h 648160"/>
                  <a:gd name="connsiteX25" fmla="*/ 609586 w 1167884"/>
                  <a:gd name="connsiteY25" fmla="*/ 0 h 648160"/>
                  <a:gd name="connsiteX26" fmla="*/ 609751 w 1167884"/>
                  <a:gd name="connsiteY26" fmla="*/ 138 h 648160"/>
                  <a:gd name="connsiteX27" fmla="*/ 609586 w 1167884"/>
                  <a:gd name="connsiteY27" fmla="*/ 0 h 648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67884" h="648160">
                    <a:moveTo>
                      <a:pt x="436121" y="9766"/>
                    </a:moveTo>
                    <a:lnTo>
                      <a:pt x="435279" y="11299"/>
                    </a:lnTo>
                    <a:cubicBezTo>
                      <a:pt x="470138" y="7299"/>
                      <a:pt x="502139" y="17585"/>
                      <a:pt x="534712" y="11870"/>
                    </a:cubicBezTo>
                    <a:cubicBezTo>
                      <a:pt x="571285" y="5585"/>
                      <a:pt x="606144" y="13585"/>
                      <a:pt x="637574" y="34157"/>
                    </a:cubicBezTo>
                    <a:cubicBezTo>
                      <a:pt x="678147" y="61587"/>
                      <a:pt x="722149" y="82159"/>
                      <a:pt x="766723" y="101017"/>
                    </a:cubicBezTo>
                    <a:cubicBezTo>
                      <a:pt x="795295" y="113018"/>
                      <a:pt x="822154" y="129019"/>
                      <a:pt x="847869" y="146733"/>
                    </a:cubicBezTo>
                    <a:cubicBezTo>
                      <a:pt x="883871" y="171306"/>
                      <a:pt x="923873" y="185021"/>
                      <a:pt x="966732" y="190736"/>
                    </a:cubicBezTo>
                    <a:cubicBezTo>
                      <a:pt x="1014734" y="197593"/>
                      <a:pt x="1135882" y="216451"/>
                      <a:pt x="1167884" y="226166"/>
                    </a:cubicBezTo>
                    <a:cubicBezTo>
                      <a:pt x="1160455" y="238738"/>
                      <a:pt x="1121596" y="245595"/>
                      <a:pt x="1109595" y="251310"/>
                    </a:cubicBezTo>
                    <a:cubicBezTo>
                      <a:pt x="1031306" y="289597"/>
                      <a:pt x="982733" y="402174"/>
                      <a:pt x="990733" y="491892"/>
                    </a:cubicBezTo>
                    <a:cubicBezTo>
                      <a:pt x="998733" y="549037"/>
                      <a:pt x="1005591" y="599325"/>
                      <a:pt x="1039307" y="646756"/>
                    </a:cubicBezTo>
                    <a:cubicBezTo>
                      <a:pt x="1022449" y="659328"/>
                      <a:pt x="936254" y="583801"/>
                      <a:pt x="889585" y="567324"/>
                    </a:cubicBezTo>
                    <a:cubicBezTo>
                      <a:pt x="842916" y="550847"/>
                      <a:pt x="803867" y="546180"/>
                      <a:pt x="759294" y="547895"/>
                    </a:cubicBezTo>
                    <a:cubicBezTo>
                      <a:pt x="693577" y="533037"/>
                      <a:pt x="627859" y="519893"/>
                      <a:pt x="566714" y="489035"/>
                    </a:cubicBezTo>
                    <a:cubicBezTo>
                      <a:pt x="447851" y="428461"/>
                      <a:pt x="319274" y="388459"/>
                      <a:pt x="210126" y="308455"/>
                    </a:cubicBezTo>
                    <a:cubicBezTo>
                      <a:pt x="202697" y="303312"/>
                      <a:pt x="195268" y="299884"/>
                      <a:pt x="186697" y="296455"/>
                    </a:cubicBezTo>
                    <a:cubicBezTo>
                      <a:pt x="151838" y="281597"/>
                      <a:pt x="137552" y="288454"/>
                      <a:pt x="124408" y="323313"/>
                    </a:cubicBezTo>
                    <a:cubicBezTo>
                      <a:pt x="116408" y="345028"/>
                      <a:pt x="110122" y="367315"/>
                      <a:pt x="96978" y="387316"/>
                    </a:cubicBezTo>
                    <a:cubicBezTo>
                      <a:pt x="87264" y="402174"/>
                      <a:pt x="75834" y="413603"/>
                      <a:pt x="56977" y="410745"/>
                    </a:cubicBezTo>
                    <a:cubicBezTo>
                      <a:pt x="38118" y="408460"/>
                      <a:pt x="24404" y="374173"/>
                      <a:pt x="18118" y="373601"/>
                    </a:cubicBezTo>
                    <a:cubicBezTo>
                      <a:pt x="-7598" y="346743"/>
                      <a:pt x="-740" y="315313"/>
                      <a:pt x="7260" y="286169"/>
                    </a:cubicBezTo>
                    <a:cubicBezTo>
                      <a:pt x="28404" y="210736"/>
                      <a:pt x="72977" y="149019"/>
                      <a:pt x="122122" y="90160"/>
                    </a:cubicBezTo>
                    <a:cubicBezTo>
                      <a:pt x="128408" y="82159"/>
                      <a:pt x="138123" y="75302"/>
                      <a:pt x="147838" y="71873"/>
                    </a:cubicBezTo>
                    <a:cubicBezTo>
                      <a:pt x="164125" y="66730"/>
                      <a:pt x="173982" y="58587"/>
                      <a:pt x="179482" y="47944"/>
                    </a:cubicBezTo>
                    <a:lnTo>
                      <a:pt x="436121" y="9766"/>
                    </a:lnTo>
                    <a:close/>
                    <a:moveTo>
                      <a:pt x="609586" y="0"/>
                    </a:moveTo>
                    <a:lnTo>
                      <a:pt x="609751" y="138"/>
                    </a:lnTo>
                    <a:lnTo>
                      <a:pt x="609586" y="0"/>
                    </a:lnTo>
                    <a:close/>
                  </a:path>
                </a:pathLst>
              </a:custGeom>
              <a:gradFill>
                <a:gsLst>
                  <a:gs pos="41000">
                    <a:srgbClr val="F6D6BA"/>
                  </a:gs>
                  <a:gs pos="0">
                    <a:schemeClr val="bg1">
                      <a:lumMod val="95000"/>
                    </a:schemeClr>
                  </a:gs>
                  <a:gs pos="100000">
                    <a:srgbClr val="EABB8B"/>
                  </a:gs>
                </a:gsLst>
                <a:lin ang="90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en-US">
                  <a:cs typeface="B Nazanin" panose="00000400000000000000" pitchFamily="2" charset="-78"/>
                </a:endParaRPr>
              </a:p>
            </p:txBody>
          </p:sp>
          <p:sp>
            <p:nvSpPr>
              <p:cNvPr id="84" name="Freeform: Shape 83">
                <a:extLst>
                  <a:ext uri="{FF2B5EF4-FFF2-40B4-BE49-F238E27FC236}">
                    <a16:creationId xmlns:a16="http://schemas.microsoft.com/office/drawing/2014/main" id="{2D2899C9-8405-45B5-9710-F1292A2F213A}"/>
                  </a:ext>
                </a:extLst>
              </p:cNvPr>
              <p:cNvSpPr/>
              <p:nvPr/>
            </p:nvSpPr>
            <p:spPr>
              <a:xfrm>
                <a:off x="10350957" y="4165378"/>
                <a:ext cx="723606" cy="1487139"/>
              </a:xfrm>
              <a:custGeom>
                <a:avLst/>
                <a:gdLst>
                  <a:gd name="connsiteX0" fmla="*/ 300151 w 737155"/>
                  <a:gd name="connsiteY0" fmla="*/ 966960 h 1514985"/>
                  <a:gd name="connsiteX1" fmla="*/ 419585 w 737155"/>
                  <a:gd name="connsiteY1" fmla="*/ 780095 h 1514985"/>
                  <a:gd name="connsiteX2" fmla="*/ 424156 w 737155"/>
                  <a:gd name="connsiteY2" fmla="*/ 760094 h 1514985"/>
                  <a:gd name="connsiteX3" fmla="*/ 276149 w 737155"/>
                  <a:gd name="connsiteY3" fmla="*/ 687519 h 1514985"/>
                  <a:gd name="connsiteX4" fmla="*/ 253291 w 737155"/>
                  <a:gd name="connsiteY4" fmla="*/ 682948 h 1514985"/>
                  <a:gd name="connsiteX5" fmla="*/ 233290 w 737155"/>
                  <a:gd name="connsiteY5" fmla="*/ 651518 h 1514985"/>
                  <a:gd name="connsiteX6" fmla="*/ 231576 w 737155"/>
                  <a:gd name="connsiteY6" fmla="*/ 627516 h 1514985"/>
                  <a:gd name="connsiteX7" fmla="*/ 205289 w 737155"/>
                  <a:gd name="connsiteY7" fmla="*/ 620088 h 1514985"/>
                  <a:gd name="connsiteX8" fmla="*/ 164716 w 737155"/>
                  <a:gd name="connsiteY8" fmla="*/ 670947 h 1514985"/>
                  <a:gd name="connsiteX9" fmla="*/ 117285 w 737155"/>
                  <a:gd name="connsiteY9" fmla="*/ 926387 h 1514985"/>
                  <a:gd name="connsiteX10" fmla="*/ 61283 w 737155"/>
                  <a:gd name="connsiteY10" fmla="*/ 1217829 h 1514985"/>
                  <a:gd name="connsiteX11" fmla="*/ 30996 w 737155"/>
                  <a:gd name="connsiteY11" fmla="*/ 1514985 h 1514985"/>
                  <a:gd name="connsiteX12" fmla="*/ 25281 w 737155"/>
                  <a:gd name="connsiteY12" fmla="*/ 1468697 h 1514985"/>
                  <a:gd name="connsiteX13" fmla="*/ 30424 w 737155"/>
                  <a:gd name="connsiteY13" fmla="*/ 1346406 h 1514985"/>
                  <a:gd name="connsiteX14" fmla="*/ 14995 w 737155"/>
                  <a:gd name="connsiteY14" fmla="*/ 1180113 h 1514985"/>
                  <a:gd name="connsiteX15" fmla="*/ 17852 w 737155"/>
                  <a:gd name="connsiteY15" fmla="*/ 1001248 h 1514985"/>
                  <a:gd name="connsiteX16" fmla="*/ 107570 w 737155"/>
                  <a:gd name="connsiteY16" fmla="*/ 772094 h 1514985"/>
                  <a:gd name="connsiteX17" fmla="*/ 133858 w 737155"/>
                  <a:gd name="connsiteY17" fmla="*/ 481224 h 1514985"/>
                  <a:gd name="connsiteX18" fmla="*/ 228719 w 737155"/>
                  <a:gd name="connsiteY18" fmla="*/ 593229 h 1514985"/>
                  <a:gd name="connsiteX19" fmla="*/ 261863 w 737155"/>
                  <a:gd name="connsiteY19" fmla="*/ 596658 h 1514985"/>
                  <a:gd name="connsiteX20" fmla="*/ 464158 w 737155"/>
                  <a:gd name="connsiteY20" fmla="*/ 356647 h 1514985"/>
                  <a:gd name="connsiteX21" fmla="*/ 544733 w 737155"/>
                  <a:gd name="connsiteY21" fmla="*/ 274929 h 1514985"/>
                  <a:gd name="connsiteX22" fmla="*/ 705883 w 737155"/>
                  <a:gd name="connsiteY22" fmla="*/ 60634 h 1514985"/>
                  <a:gd name="connsiteX23" fmla="*/ 713312 w 737155"/>
                  <a:gd name="connsiteY23" fmla="*/ 60 h 1514985"/>
                  <a:gd name="connsiteX24" fmla="*/ 733313 w 737155"/>
                  <a:gd name="connsiteY24" fmla="*/ 34347 h 1514985"/>
                  <a:gd name="connsiteX25" fmla="*/ 638452 w 737155"/>
                  <a:gd name="connsiteY25" fmla="*/ 264072 h 1514985"/>
                  <a:gd name="connsiteX26" fmla="*/ 276721 w 737155"/>
                  <a:gd name="connsiteY26" fmla="*/ 1244687 h 1514985"/>
                  <a:gd name="connsiteX27" fmla="*/ 282436 w 737155"/>
                  <a:gd name="connsiteY27" fmla="*/ 1140683 h 1514985"/>
                  <a:gd name="connsiteX28" fmla="*/ 301294 w 737155"/>
                  <a:gd name="connsiteY28" fmla="*/ 1050393 h 1514985"/>
                  <a:gd name="connsiteX29" fmla="*/ 300151 w 737155"/>
                  <a:gd name="connsiteY29" fmla="*/ 966960 h 1514985"/>
                  <a:gd name="connsiteX30" fmla="*/ 300151 w 737155"/>
                  <a:gd name="connsiteY30" fmla="*/ 966960 h 1514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37155" h="1514985">
                    <a:moveTo>
                      <a:pt x="300151" y="966960"/>
                    </a:moveTo>
                    <a:cubicBezTo>
                      <a:pt x="328152" y="897243"/>
                      <a:pt x="353296" y="825240"/>
                      <a:pt x="419585" y="780095"/>
                    </a:cubicBezTo>
                    <a:cubicBezTo>
                      <a:pt x="426442" y="775523"/>
                      <a:pt x="440728" y="768094"/>
                      <a:pt x="424156" y="760094"/>
                    </a:cubicBezTo>
                    <a:cubicBezTo>
                      <a:pt x="374440" y="736093"/>
                      <a:pt x="328152" y="706377"/>
                      <a:pt x="276149" y="687519"/>
                    </a:cubicBezTo>
                    <a:cubicBezTo>
                      <a:pt x="269292" y="684662"/>
                      <a:pt x="261292" y="682948"/>
                      <a:pt x="253291" y="682948"/>
                    </a:cubicBezTo>
                    <a:cubicBezTo>
                      <a:pt x="227576" y="683519"/>
                      <a:pt x="215004" y="677804"/>
                      <a:pt x="233290" y="651518"/>
                    </a:cubicBezTo>
                    <a:cubicBezTo>
                      <a:pt x="238434" y="644089"/>
                      <a:pt x="239005" y="634945"/>
                      <a:pt x="231576" y="627516"/>
                    </a:cubicBezTo>
                    <a:cubicBezTo>
                      <a:pt x="224719" y="620659"/>
                      <a:pt x="215575" y="617230"/>
                      <a:pt x="205289" y="620088"/>
                    </a:cubicBezTo>
                    <a:cubicBezTo>
                      <a:pt x="179002" y="626945"/>
                      <a:pt x="168716" y="646375"/>
                      <a:pt x="164716" y="670947"/>
                    </a:cubicBezTo>
                    <a:cubicBezTo>
                      <a:pt x="148715" y="756094"/>
                      <a:pt x="116142" y="838954"/>
                      <a:pt x="117285" y="926387"/>
                    </a:cubicBezTo>
                    <a:cubicBezTo>
                      <a:pt x="118428" y="1028106"/>
                      <a:pt x="81284" y="1121253"/>
                      <a:pt x="61283" y="1217829"/>
                    </a:cubicBezTo>
                    <a:cubicBezTo>
                      <a:pt x="41282" y="1315548"/>
                      <a:pt x="34996" y="1414981"/>
                      <a:pt x="30996" y="1514985"/>
                    </a:cubicBezTo>
                    <a:cubicBezTo>
                      <a:pt x="16138" y="1501270"/>
                      <a:pt x="25281" y="1484127"/>
                      <a:pt x="25281" y="1468697"/>
                    </a:cubicBezTo>
                    <a:cubicBezTo>
                      <a:pt x="26424" y="1428124"/>
                      <a:pt x="26424" y="1387551"/>
                      <a:pt x="30424" y="1346406"/>
                    </a:cubicBezTo>
                    <a:cubicBezTo>
                      <a:pt x="35567" y="1290403"/>
                      <a:pt x="35567" y="1234401"/>
                      <a:pt x="14995" y="1180113"/>
                    </a:cubicBezTo>
                    <a:cubicBezTo>
                      <a:pt x="-7863" y="1120110"/>
                      <a:pt x="-2720" y="1060679"/>
                      <a:pt x="17852" y="1001248"/>
                    </a:cubicBezTo>
                    <a:cubicBezTo>
                      <a:pt x="44139" y="923530"/>
                      <a:pt x="74997" y="846955"/>
                      <a:pt x="107570" y="772094"/>
                    </a:cubicBezTo>
                    <a:cubicBezTo>
                      <a:pt x="147001" y="681805"/>
                      <a:pt x="153858" y="581229"/>
                      <a:pt x="133858" y="481224"/>
                    </a:cubicBezTo>
                    <a:cubicBezTo>
                      <a:pt x="159001" y="515511"/>
                      <a:pt x="204146" y="558371"/>
                      <a:pt x="228719" y="593229"/>
                    </a:cubicBezTo>
                    <a:cubicBezTo>
                      <a:pt x="239577" y="608087"/>
                      <a:pt x="247577" y="618373"/>
                      <a:pt x="261863" y="596658"/>
                    </a:cubicBezTo>
                    <a:cubicBezTo>
                      <a:pt x="319580" y="508654"/>
                      <a:pt x="393869" y="434365"/>
                      <a:pt x="464158" y="356647"/>
                    </a:cubicBezTo>
                    <a:cubicBezTo>
                      <a:pt x="497302" y="335503"/>
                      <a:pt x="521303" y="304073"/>
                      <a:pt x="544733" y="274929"/>
                    </a:cubicBezTo>
                    <a:cubicBezTo>
                      <a:pt x="600735" y="206926"/>
                      <a:pt x="656167" y="133208"/>
                      <a:pt x="705883" y="60634"/>
                    </a:cubicBezTo>
                    <a:cubicBezTo>
                      <a:pt x="722455" y="36633"/>
                      <a:pt x="716741" y="22918"/>
                      <a:pt x="713312" y="60"/>
                    </a:cubicBezTo>
                    <a:cubicBezTo>
                      <a:pt x="741313" y="-1083"/>
                      <a:pt x="739599" y="14346"/>
                      <a:pt x="733313" y="34347"/>
                    </a:cubicBezTo>
                    <a:cubicBezTo>
                      <a:pt x="705883" y="112636"/>
                      <a:pt x="669310" y="187497"/>
                      <a:pt x="638452" y="264072"/>
                    </a:cubicBezTo>
                    <a:cubicBezTo>
                      <a:pt x="511017" y="576657"/>
                      <a:pt x="276721" y="1241258"/>
                      <a:pt x="276721" y="1244687"/>
                    </a:cubicBezTo>
                    <a:cubicBezTo>
                      <a:pt x="279007" y="1200685"/>
                      <a:pt x="277292" y="1161255"/>
                      <a:pt x="282436" y="1140683"/>
                    </a:cubicBezTo>
                    <a:cubicBezTo>
                      <a:pt x="289864" y="1110967"/>
                      <a:pt x="295579" y="1080680"/>
                      <a:pt x="301294" y="1050393"/>
                    </a:cubicBezTo>
                    <a:cubicBezTo>
                      <a:pt x="305865" y="1021249"/>
                      <a:pt x="308722" y="993819"/>
                      <a:pt x="300151" y="966960"/>
                    </a:cubicBezTo>
                    <a:lnTo>
                      <a:pt x="300151" y="966960"/>
                    </a:lnTo>
                    <a:close/>
                  </a:path>
                </a:pathLst>
              </a:custGeom>
              <a:solidFill>
                <a:schemeClr val="accent4">
                  <a:lumMod val="20000"/>
                  <a:lumOff val="80000"/>
                </a:schemeClr>
              </a:solidFill>
              <a:ln w="5709" cap="flat">
                <a:noFill/>
                <a:prstDash val="solid"/>
                <a:miter/>
              </a:ln>
            </p:spPr>
            <p:txBody>
              <a:bodyPr rtlCol="0" anchor="ctr"/>
              <a:lstStyle/>
              <a:p>
                <a:pPr algn="r" rtl="1"/>
                <a:endParaRPr lang="en-US">
                  <a:cs typeface="B Nazanin" panose="00000400000000000000" pitchFamily="2" charset="-78"/>
                </a:endParaRPr>
              </a:p>
            </p:txBody>
          </p:sp>
          <p:sp>
            <p:nvSpPr>
              <p:cNvPr id="85" name="Freeform: Shape 84">
                <a:extLst>
                  <a:ext uri="{FF2B5EF4-FFF2-40B4-BE49-F238E27FC236}">
                    <a16:creationId xmlns:a16="http://schemas.microsoft.com/office/drawing/2014/main" id="{15772CF9-C651-4A48-9EEF-1544FDF590F1}"/>
                  </a:ext>
                </a:extLst>
              </p:cNvPr>
              <p:cNvSpPr/>
              <p:nvPr/>
            </p:nvSpPr>
            <p:spPr>
              <a:xfrm>
                <a:off x="10372408" y="4765099"/>
                <a:ext cx="405256" cy="1554211"/>
              </a:xfrm>
              <a:custGeom>
                <a:avLst/>
                <a:gdLst>
                  <a:gd name="connsiteX0" fmla="*/ 233725 w 412844"/>
                  <a:gd name="connsiteY0" fmla="*/ 725742 h 1583313"/>
                  <a:gd name="connsiteX1" fmla="*/ 186294 w 412844"/>
                  <a:gd name="connsiteY1" fmla="*/ 1021755 h 1583313"/>
                  <a:gd name="connsiteX2" fmla="*/ 161150 w 412844"/>
                  <a:gd name="connsiteY2" fmla="*/ 1522921 h 1583313"/>
                  <a:gd name="connsiteX3" fmla="*/ 127434 w 412844"/>
                  <a:gd name="connsiteY3" fmla="*/ 1579495 h 1583313"/>
                  <a:gd name="connsiteX4" fmla="*/ 64003 w 412844"/>
                  <a:gd name="connsiteY4" fmla="*/ 1550922 h 1583313"/>
                  <a:gd name="connsiteX5" fmla="*/ 0 w 412844"/>
                  <a:gd name="connsiteY5" fmla="*/ 907464 h 1583313"/>
                  <a:gd name="connsiteX6" fmla="*/ 53145 w 412844"/>
                  <a:gd name="connsiteY6" fmla="*/ 500017 h 1583313"/>
                  <a:gd name="connsiteX7" fmla="*/ 84575 w 412844"/>
                  <a:gd name="connsiteY7" fmla="*/ 290865 h 1583313"/>
                  <a:gd name="connsiteX8" fmla="*/ 120577 w 412844"/>
                  <a:gd name="connsiteY8" fmla="*/ 111428 h 1583313"/>
                  <a:gd name="connsiteX9" fmla="*/ 132006 w 412844"/>
                  <a:gd name="connsiteY9" fmla="*/ 51426 h 1583313"/>
                  <a:gd name="connsiteX10" fmla="*/ 163436 w 412844"/>
                  <a:gd name="connsiteY10" fmla="*/ 7424 h 1583313"/>
                  <a:gd name="connsiteX11" fmla="*/ 217153 w 412844"/>
                  <a:gd name="connsiteY11" fmla="*/ 36568 h 1583313"/>
                  <a:gd name="connsiteX12" fmla="*/ 238297 w 412844"/>
                  <a:gd name="connsiteY12" fmla="*/ 63426 h 1583313"/>
                  <a:gd name="connsiteX13" fmla="*/ 397161 w 412844"/>
                  <a:gd name="connsiteY13" fmla="*/ 136572 h 1583313"/>
                  <a:gd name="connsiteX14" fmla="*/ 404590 w 412844"/>
                  <a:gd name="connsiteY14" fmla="*/ 171431 h 1583313"/>
                  <a:gd name="connsiteX15" fmla="*/ 281727 w 412844"/>
                  <a:gd name="connsiteY15" fmla="*/ 356582 h 1583313"/>
                  <a:gd name="connsiteX16" fmla="*/ 233725 w 412844"/>
                  <a:gd name="connsiteY16" fmla="*/ 725742 h 1583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2844" h="1583313">
                    <a:moveTo>
                      <a:pt x="233725" y="725742"/>
                    </a:moveTo>
                    <a:cubicBezTo>
                      <a:pt x="202866" y="821175"/>
                      <a:pt x="197723" y="922322"/>
                      <a:pt x="186294" y="1021755"/>
                    </a:cubicBezTo>
                    <a:cubicBezTo>
                      <a:pt x="168579" y="1178334"/>
                      <a:pt x="159436" y="1512634"/>
                      <a:pt x="161150" y="1522921"/>
                    </a:cubicBezTo>
                    <a:cubicBezTo>
                      <a:pt x="166865" y="1556636"/>
                      <a:pt x="160007" y="1568637"/>
                      <a:pt x="127434" y="1579495"/>
                    </a:cubicBezTo>
                    <a:cubicBezTo>
                      <a:pt x="97147" y="1589209"/>
                      <a:pt x="76575" y="1580638"/>
                      <a:pt x="64003" y="1550922"/>
                    </a:cubicBezTo>
                    <a:cubicBezTo>
                      <a:pt x="47431" y="1512634"/>
                      <a:pt x="0" y="1093187"/>
                      <a:pt x="0" y="907464"/>
                    </a:cubicBezTo>
                    <a:cubicBezTo>
                      <a:pt x="0" y="769744"/>
                      <a:pt x="8572" y="632595"/>
                      <a:pt x="53145" y="500017"/>
                    </a:cubicBezTo>
                    <a:cubicBezTo>
                      <a:pt x="76003" y="432586"/>
                      <a:pt x="78861" y="361726"/>
                      <a:pt x="84575" y="290865"/>
                    </a:cubicBezTo>
                    <a:cubicBezTo>
                      <a:pt x="89147" y="230291"/>
                      <a:pt x="97147" y="169145"/>
                      <a:pt x="120577" y="111428"/>
                    </a:cubicBezTo>
                    <a:cubicBezTo>
                      <a:pt x="128006" y="92570"/>
                      <a:pt x="126292" y="71427"/>
                      <a:pt x="132006" y="51426"/>
                    </a:cubicBezTo>
                    <a:cubicBezTo>
                      <a:pt x="137721" y="32568"/>
                      <a:pt x="146293" y="17138"/>
                      <a:pt x="163436" y="7424"/>
                    </a:cubicBezTo>
                    <a:cubicBezTo>
                      <a:pt x="191437" y="-9720"/>
                      <a:pt x="218296" y="3995"/>
                      <a:pt x="217153" y="36568"/>
                    </a:cubicBezTo>
                    <a:cubicBezTo>
                      <a:pt x="216581" y="54283"/>
                      <a:pt x="221724" y="59998"/>
                      <a:pt x="238297" y="63426"/>
                    </a:cubicBezTo>
                    <a:cubicBezTo>
                      <a:pt x="296013" y="76570"/>
                      <a:pt x="345159" y="109714"/>
                      <a:pt x="397161" y="136572"/>
                    </a:cubicBezTo>
                    <a:cubicBezTo>
                      <a:pt x="412590" y="144573"/>
                      <a:pt x="419448" y="160002"/>
                      <a:pt x="404590" y="171431"/>
                    </a:cubicBezTo>
                    <a:cubicBezTo>
                      <a:pt x="341730" y="219433"/>
                      <a:pt x="316014" y="290294"/>
                      <a:pt x="281727" y="356582"/>
                    </a:cubicBezTo>
                    <a:cubicBezTo>
                      <a:pt x="253726" y="409156"/>
                      <a:pt x="289156" y="552020"/>
                      <a:pt x="233725" y="725742"/>
                    </a:cubicBezTo>
                    <a:close/>
                  </a:path>
                </a:pathLst>
              </a:custGeom>
              <a:solidFill>
                <a:schemeClr val="accent1">
                  <a:lumMod val="75000"/>
                </a:schemeClr>
              </a:solidFill>
              <a:ln w="5709" cap="flat">
                <a:noFill/>
                <a:prstDash val="solid"/>
                <a:miter/>
              </a:ln>
            </p:spPr>
            <p:txBody>
              <a:bodyPr rtlCol="0" anchor="ctr"/>
              <a:lstStyle/>
              <a:p>
                <a:pPr algn="r" rtl="1"/>
                <a:endParaRPr lang="en-US">
                  <a:cs typeface="B Nazanin" panose="00000400000000000000" pitchFamily="2" charset="-78"/>
                </a:endParaRPr>
              </a:p>
            </p:txBody>
          </p:sp>
          <p:sp>
            <p:nvSpPr>
              <p:cNvPr id="86" name="Freeform: Shape 85">
                <a:extLst>
                  <a:ext uri="{FF2B5EF4-FFF2-40B4-BE49-F238E27FC236}">
                    <a16:creationId xmlns:a16="http://schemas.microsoft.com/office/drawing/2014/main" id="{2BA0938A-8839-42BE-B45D-7A49FD29F416}"/>
                  </a:ext>
                </a:extLst>
              </p:cNvPr>
              <p:cNvSpPr/>
              <p:nvPr/>
            </p:nvSpPr>
            <p:spPr>
              <a:xfrm>
                <a:off x="10485118" y="4877159"/>
                <a:ext cx="179183" cy="976178"/>
              </a:xfrm>
              <a:custGeom>
                <a:avLst/>
                <a:gdLst>
                  <a:gd name="connsiteX0" fmla="*/ 160049 w 182538"/>
                  <a:gd name="connsiteY0" fmla="*/ 241852 h 994457"/>
                  <a:gd name="connsiteX1" fmla="*/ 176049 w 182538"/>
                  <a:gd name="connsiteY1" fmla="*/ 281283 h 994457"/>
                  <a:gd name="connsiteX2" fmla="*/ 64616 w 182538"/>
                  <a:gd name="connsiteY2" fmla="*/ 756161 h 994457"/>
                  <a:gd name="connsiteX3" fmla="*/ 18328 w 182538"/>
                  <a:gd name="connsiteY3" fmla="*/ 994458 h 994457"/>
                  <a:gd name="connsiteX4" fmla="*/ 41 w 182538"/>
                  <a:gd name="connsiteY4" fmla="*/ 499007 h 994457"/>
                  <a:gd name="connsiteX5" fmla="*/ 28042 w 182538"/>
                  <a:gd name="connsiteY5" fmla="*/ 216708 h 994457"/>
                  <a:gd name="connsiteX6" fmla="*/ 129761 w 182538"/>
                  <a:gd name="connsiteY6" fmla="*/ 12699 h 994457"/>
                  <a:gd name="connsiteX7" fmla="*/ 165763 w 182538"/>
                  <a:gd name="connsiteY7" fmla="*/ 2413 h 994457"/>
                  <a:gd name="connsiteX8" fmla="*/ 182335 w 182538"/>
                  <a:gd name="connsiteY8" fmla="*/ 32700 h 994457"/>
                  <a:gd name="connsiteX9" fmla="*/ 149191 w 182538"/>
                  <a:gd name="connsiteY9" fmla="*/ 124704 h 994457"/>
                  <a:gd name="connsiteX10" fmla="*/ 120047 w 182538"/>
                  <a:gd name="connsiteY10" fmla="*/ 181278 h 994457"/>
                  <a:gd name="connsiteX11" fmla="*/ 114332 w 182538"/>
                  <a:gd name="connsiteY11" fmla="*/ 197279 h 994457"/>
                  <a:gd name="connsiteX12" fmla="*/ 85760 w 182538"/>
                  <a:gd name="connsiteY12" fmla="*/ 243567 h 994457"/>
                  <a:gd name="connsiteX13" fmla="*/ 77188 w 182538"/>
                  <a:gd name="connsiteY13" fmla="*/ 256139 h 994457"/>
                  <a:gd name="connsiteX14" fmla="*/ 160049 w 182538"/>
                  <a:gd name="connsiteY14" fmla="*/ 241852 h 994457"/>
                  <a:gd name="connsiteX15" fmla="*/ 160049 w 182538"/>
                  <a:gd name="connsiteY15" fmla="*/ 241852 h 994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2538" h="994457">
                    <a:moveTo>
                      <a:pt x="160049" y="241852"/>
                    </a:moveTo>
                    <a:cubicBezTo>
                      <a:pt x="176621" y="250424"/>
                      <a:pt x="180050" y="266425"/>
                      <a:pt x="176049" y="281283"/>
                    </a:cubicBezTo>
                    <a:cubicBezTo>
                      <a:pt x="160620" y="341857"/>
                      <a:pt x="108046" y="563581"/>
                      <a:pt x="64616" y="756161"/>
                    </a:cubicBezTo>
                    <a:cubicBezTo>
                      <a:pt x="36043" y="883024"/>
                      <a:pt x="21757" y="992743"/>
                      <a:pt x="18328" y="994458"/>
                    </a:cubicBezTo>
                    <a:cubicBezTo>
                      <a:pt x="9756" y="936741"/>
                      <a:pt x="613" y="607012"/>
                      <a:pt x="41" y="499007"/>
                    </a:cubicBezTo>
                    <a:cubicBezTo>
                      <a:pt x="-530" y="403574"/>
                      <a:pt x="4613" y="309284"/>
                      <a:pt x="28042" y="216708"/>
                    </a:cubicBezTo>
                    <a:cubicBezTo>
                      <a:pt x="46900" y="141276"/>
                      <a:pt x="90331" y="77845"/>
                      <a:pt x="129761" y="12699"/>
                    </a:cubicBezTo>
                    <a:cubicBezTo>
                      <a:pt x="137762" y="-1016"/>
                      <a:pt x="152619" y="-2159"/>
                      <a:pt x="165763" y="2413"/>
                    </a:cubicBezTo>
                    <a:cubicBezTo>
                      <a:pt x="180050" y="6984"/>
                      <a:pt x="183478" y="18985"/>
                      <a:pt x="182335" y="32700"/>
                    </a:cubicBezTo>
                    <a:cubicBezTo>
                      <a:pt x="180621" y="66987"/>
                      <a:pt x="164049" y="95560"/>
                      <a:pt x="149191" y="124704"/>
                    </a:cubicBezTo>
                    <a:cubicBezTo>
                      <a:pt x="139476" y="143562"/>
                      <a:pt x="129190" y="162420"/>
                      <a:pt x="120047" y="181278"/>
                    </a:cubicBezTo>
                    <a:cubicBezTo>
                      <a:pt x="117190" y="186421"/>
                      <a:pt x="112618" y="194421"/>
                      <a:pt x="114332" y="197279"/>
                    </a:cubicBezTo>
                    <a:cubicBezTo>
                      <a:pt x="137762" y="234423"/>
                      <a:pt x="98903" y="230423"/>
                      <a:pt x="85760" y="243567"/>
                    </a:cubicBezTo>
                    <a:cubicBezTo>
                      <a:pt x="82902" y="246995"/>
                      <a:pt x="76616" y="246995"/>
                      <a:pt x="77188" y="256139"/>
                    </a:cubicBezTo>
                    <a:cubicBezTo>
                      <a:pt x="105760" y="254996"/>
                      <a:pt x="133190" y="252138"/>
                      <a:pt x="160049" y="241852"/>
                    </a:cubicBezTo>
                    <a:lnTo>
                      <a:pt x="160049" y="241852"/>
                    </a:lnTo>
                    <a:close/>
                  </a:path>
                </a:pathLst>
              </a:custGeom>
              <a:solidFill>
                <a:schemeClr val="accent1"/>
              </a:solidFill>
              <a:ln w="5709" cap="flat">
                <a:noFill/>
                <a:prstDash val="solid"/>
                <a:miter/>
              </a:ln>
            </p:spPr>
            <p:txBody>
              <a:bodyPr rtlCol="0" anchor="ctr"/>
              <a:lstStyle/>
              <a:p>
                <a:pPr algn="r" rtl="1"/>
                <a:endParaRPr lang="en-US">
                  <a:cs typeface="B Nazanin" panose="00000400000000000000" pitchFamily="2" charset="-78"/>
                </a:endParaRPr>
              </a:p>
            </p:txBody>
          </p:sp>
          <p:sp>
            <p:nvSpPr>
              <p:cNvPr id="87" name="Freeform: Shape 86">
                <a:extLst>
                  <a:ext uri="{FF2B5EF4-FFF2-40B4-BE49-F238E27FC236}">
                    <a16:creationId xmlns:a16="http://schemas.microsoft.com/office/drawing/2014/main" id="{1ABD5F32-41CE-4BD0-8205-E19429837AB1}"/>
                  </a:ext>
                </a:extLst>
              </p:cNvPr>
              <p:cNvSpPr/>
              <p:nvPr/>
            </p:nvSpPr>
            <p:spPr>
              <a:xfrm>
                <a:off x="8711679" y="5673542"/>
                <a:ext cx="918047" cy="398294"/>
              </a:xfrm>
              <a:custGeom>
                <a:avLst/>
                <a:gdLst>
                  <a:gd name="connsiteX0" fmla="*/ 386561 w 935237"/>
                  <a:gd name="connsiteY0" fmla="*/ 199 h 405752"/>
                  <a:gd name="connsiteX1" fmla="*/ 423768 w 935237"/>
                  <a:gd name="connsiteY1" fmla="*/ 7155 h 405752"/>
                  <a:gd name="connsiteX2" fmla="*/ 660921 w 935237"/>
                  <a:gd name="connsiteY2" fmla="*/ 77444 h 405752"/>
                  <a:gd name="connsiteX3" fmla="*/ 808357 w 935237"/>
                  <a:gd name="connsiteY3" fmla="*/ 80872 h 405752"/>
                  <a:gd name="connsiteX4" fmla="*/ 924933 w 935237"/>
                  <a:gd name="connsiteY4" fmla="*/ 150018 h 405752"/>
                  <a:gd name="connsiteX5" fmla="*/ 924933 w 935237"/>
                  <a:gd name="connsiteY5" fmla="*/ 263166 h 405752"/>
                  <a:gd name="connsiteX6" fmla="*/ 828358 w 935237"/>
                  <a:gd name="connsiteY6" fmla="*/ 368314 h 405752"/>
                  <a:gd name="connsiteX7" fmla="*/ 690066 w 935237"/>
                  <a:gd name="connsiteY7" fmla="*/ 386600 h 405752"/>
                  <a:gd name="connsiteX8" fmla="*/ 596919 w 935237"/>
                  <a:gd name="connsiteY8" fmla="*/ 382029 h 405752"/>
                  <a:gd name="connsiteX9" fmla="*/ 512343 w 935237"/>
                  <a:gd name="connsiteY9" fmla="*/ 372885 h 405752"/>
                  <a:gd name="connsiteX10" fmla="*/ 483592 w 935237"/>
                  <a:gd name="connsiteY10" fmla="*/ 376332 h 405752"/>
                  <a:gd name="connsiteX11" fmla="*/ 468581 w 935237"/>
                  <a:gd name="connsiteY11" fmla="*/ 375712 h 405752"/>
                  <a:gd name="connsiteX12" fmla="*/ 428925 w 935237"/>
                  <a:gd name="connsiteY12" fmla="*/ 366158 h 405752"/>
                  <a:gd name="connsiteX13" fmla="*/ 405481 w 935237"/>
                  <a:gd name="connsiteY13" fmla="*/ 346598 h 405752"/>
                  <a:gd name="connsiteX14" fmla="*/ 394052 w 935237"/>
                  <a:gd name="connsiteY14" fmla="*/ 279738 h 405752"/>
                  <a:gd name="connsiteX15" fmla="*/ 402624 w 935237"/>
                  <a:gd name="connsiteY15" fmla="*/ 269452 h 405752"/>
                  <a:gd name="connsiteX16" fmla="*/ 366051 w 935237"/>
                  <a:gd name="connsiteY16" fmla="*/ 263166 h 405752"/>
                  <a:gd name="connsiteX17" fmla="*/ 273475 w 935237"/>
                  <a:gd name="connsiteY17" fmla="*/ 347741 h 405752"/>
                  <a:gd name="connsiteX18" fmla="*/ 263832 w 935237"/>
                  <a:gd name="connsiteY18" fmla="*/ 360671 h 405752"/>
                  <a:gd name="connsiteX19" fmla="*/ 255459 w 935237"/>
                  <a:gd name="connsiteY19" fmla="*/ 375924 h 405752"/>
                  <a:gd name="connsiteX20" fmla="*/ 0 w 935237"/>
                  <a:gd name="connsiteY20" fmla="*/ 405752 h 405752"/>
                  <a:gd name="connsiteX21" fmla="*/ 4320 w 935237"/>
                  <a:gd name="connsiteY21" fmla="*/ 375171 h 405752"/>
                  <a:gd name="connsiteX22" fmla="*/ 4892 w 935237"/>
                  <a:gd name="connsiteY22" fmla="*/ 314597 h 405752"/>
                  <a:gd name="connsiteX23" fmla="*/ 35750 w 935237"/>
                  <a:gd name="connsiteY23" fmla="*/ 204306 h 405752"/>
                  <a:gd name="connsiteX24" fmla="*/ 91753 w 935237"/>
                  <a:gd name="connsiteY24" fmla="*/ 115731 h 405752"/>
                  <a:gd name="connsiteX25" fmla="*/ 160899 w 935237"/>
                  <a:gd name="connsiteY25" fmla="*/ 82586 h 405752"/>
                  <a:gd name="connsiteX26" fmla="*/ 284904 w 935237"/>
                  <a:gd name="connsiteY26" fmla="*/ 24870 h 405752"/>
                  <a:gd name="connsiteX27" fmla="*/ 386561 w 935237"/>
                  <a:gd name="connsiteY27" fmla="*/ 199 h 4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35237" h="405752">
                    <a:moveTo>
                      <a:pt x="386561" y="199"/>
                    </a:moveTo>
                    <a:cubicBezTo>
                      <a:pt x="398553" y="833"/>
                      <a:pt x="410910" y="3012"/>
                      <a:pt x="423768" y="7155"/>
                    </a:cubicBezTo>
                    <a:cubicBezTo>
                      <a:pt x="502057" y="32870"/>
                      <a:pt x="578632" y="63729"/>
                      <a:pt x="660921" y="77444"/>
                    </a:cubicBezTo>
                    <a:cubicBezTo>
                      <a:pt x="696923" y="83729"/>
                      <a:pt x="795213" y="81443"/>
                      <a:pt x="808357" y="80872"/>
                    </a:cubicBezTo>
                    <a:cubicBezTo>
                      <a:pt x="868359" y="71729"/>
                      <a:pt x="906075" y="94016"/>
                      <a:pt x="924933" y="150018"/>
                    </a:cubicBezTo>
                    <a:cubicBezTo>
                      <a:pt x="937505" y="187734"/>
                      <a:pt x="939791" y="225450"/>
                      <a:pt x="924933" y="263166"/>
                    </a:cubicBezTo>
                    <a:cubicBezTo>
                      <a:pt x="920362" y="274024"/>
                      <a:pt x="835786" y="369457"/>
                      <a:pt x="828358" y="368314"/>
                    </a:cubicBezTo>
                    <a:cubicBezTo>
                      <a:pt x="790642" y="363171"/>
                      <a:pt x="726067" y="371171"/>
                      <a:pt x="690066" y="386600"/>
                    </a:cubicBezTo>
                    <a:cubicBezTo>
                      <a:pt x="659778" y="399172"/>
                      <a:pt x="627206" y="395743"/>
                      <a:pt x="596919" y="382029"/>
                    </a:cubicBezTo>
                    <a:cubicBezTo>
                      <a:pt x="569489" y="369457"/>
                      <a:pt x="542059" y="367742"/>
                      <a:pt x="512343" y="372885"/>
                    </a:cubicBezTo>
                    <a:cubicBezTo>
                      <a:pt x="502771" y="374457"/>
                      <a:pt x="493128" y="375778"/>
                      <a:pt x="483592" y="376332"/>
                    </a:cubicBezTo>
                    <a:lnTo>
                      <a:pt x="468581" y="375712"/>
                    </a:lnTo>
                    <a:lnTo>
                      <a:pt x="428925" y="366158"/>
                    </a:lnTo>
                    <a:lnTo>
                      <a:pt x="405481" y="346598"/>
                    </a:lnTo>
                    <a:cubicBezTo>
                      <a:pt x="385480" y="327169"/>
                      <a:pt x="389480" y="303168"/>
                      <a:pt x="394052" y="279738"/>
                    </a:cubicBezTo>
                    <a:cubicBezTo>
                      <a:pt x="395195" y="274595"/>
                      <a:pt x="398052" y="270595"/>
                      <a:pt x="402624" y="269452"/>
                    </a:cubicBezTo>
                    <a:cubicBezTo>
                      <a:pt x="395195" y="252308"/>
                      <a:pt x="382052" y="254023"/>
                      <a:pt x="366051" y="263166"/>
                    </a:cubicBezTo>
                    <a:cubicBezTo>
                      <a:pt x="328906" y="284310"/>
                      <a:pt x="294048" y="308311"/>
                      <a:pt x="273475" y="347741"/>
                    </a:cubicBezTo>
                    <a:cubicBezTo>
                      <a:pt x="270618" y="352027"/>
                      <a:pt x="267189" y="356028"/>
                      <a:pt x="263832" y="360671"/>
                    </a:cubicBezTo>
                    <a:lnTo>
                      <a:pt x="255459" y="375924"/>
                    </a:lnTo>
                    <a:lnTo>
                      <a:pt x="0" y="405752"/>
                    </a:lnTo>
                    <a:lnTo>
                      <a:pt x="4320" y="375171"/>
                    </a:lnTo>
                    <a:cubicBezTo>
                      <a:pt x="3177" y="355170"/>
                      <a:pt x="4320" y="334598"/>
                      <a:pt x="4892" y="314597"/>
                    </a:cubicBezTo>
                    <a:cubicBezTo>
                      <a:pt x="15178" y="277453"/>
                      <a:pt x="25464" y="241451"/>
                      <a:pt x="35750" y="204306"/>
                    </a:cubicBezTo>
                    <a:cubicBezTo>
                      <a:pt x="46036" y="169448"/>
                      <a:pt x="61466" y="136875"/>
                      <a:pt x="91753" y="115731"/>
                    </a:cubicBezTo>
                    <a:cubicBezTo>
                      <a:pt x="112897" y="101444"/>
                      <a:pt x="136326" y="89444"/>
                      <a:pt x="160899" y="82586"/>
                    </a:cubicBezTo>
                    <a:cubicBezTo>
                      <a:pt x="205472" y="69443"/>
                      <a:pt x="243188" y="43728"/>
                      <a:pt x="284904" y="24870"/>
                    </a:cubicBezTo>
                    <a:cubicBezTo>
                      <a:pt x="317906" y="10298"/>
                      <a:pt x="350586" y="-1703"/>
                      <a:pt x="386561" y="199"/>
                    </a:cubicBezTo>
                    <a:close/>
                  </a:path>
                </a:pathLst>
              </a:custGeom>
              <a:gradFill>
                <a:gsLst>
                  <a:gs pos="41000">
                    <a:srgbClr val="F6D6BA"/>
                  </a:gs>
                  <a:gs pos="0">
                    <a:schemeClr val="bg1">
                      <a:lumMod val="95000"/>
                    </a:schemeClr>
                  </a:gs>
                  <a:gs pos="100000">
                    <a:srgbClr val="EABB8B"/>
                  </a:gs>
                </a:gsLst>
                <a:lin ang="90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en-US">
                  <a:cs typeface="B Nazanin" panose="00000400000000000000" pitchFamily="2" charset="-78"/>
                </a:endParaRPr>
              </a:p>
            </p:txBody>
          </p:sp>
          <p:sp>
            <p:nvSpPr>
              <p:cNvPr id="88" name="Freeform: Shape 87">
                <a:extLst>
                  <a:ext uri="{FF2B5EF4-FFF2-40B4-BE49-F238E27FC236}">
                    <a16:creationId xmlns:a16="http://schemas.microsoft.com/office/drawing/2014/main" id="{3361E591-D8C0-4E8F-928E-15998A2B55D8}"/>
                  </a:ext>
                </a:extLst>
              </p:cNvPr>
              <p:cNvSpPr/>
              <p:nvPr/>
            </p:nvSpPr>
            <p:spPr>
              <a:xfrm>
                <a:off x="10428262" y="3872083"/>
                <a:ext cx="645715" cy="909260"/>
              </a:xfrm>
              <a:custGeom>
                <a:avLst/>
                <a:gdLst>
                  <a:gd name="connsiteX0" fmla="*/ 0 w 512822"/>
                  <a:gd name="connsiteY0" fmla="*/ 736605 h 919256"/>
                  <a:gd name="connsiteX1" fmla="*/ 219438 w 512822"/>
                  <a:gd name="connsiteY1" fmla="*/ 585741 h 919256"/>
                  <a:gd name="connsiteX2" fmla="*/ 358302 w 512822"/>
                  <a:gd name="connsiteY2" fmla="*/ 425733 h 919256"/>
                  <a:gd name="connsiteX3" fmla="*/ 421162 w 512822"/>
                  <a:gd name="connsiteY3" fmla="*/ 241725 h 919256"/>
                  <a:gd name="connsiteX4" fmla="*/ 420590 w 512822"/>
                  <a:gd name="connsiteY4" fmla="*/ 81146 h 919256"/>
                  <a:gd name="connsiteX5" fmla="*/ 502880 w 512822"/>
                  <a:gd name="connsiteY5" fmla="*/ 0 h 919256"/>
                  <a:gd name="connsiteX6" fmla="*/ 496022 w 512822"/>
                  <a:gd name="connsiteY6" fmla="*/ 25144 h 919256"/>
                  <a:gd name="connsiteX7" fmla="*/ 462306 w 512822"/>
                  <a:gd name="connsiteY7" fmla="*/ 123434 h 919256"/>
                  <a:gd name="connsiteX8" fmla="*/ 464021 w 512822"/>
                  <a:gd name="connsiteY8" fmla="*/ 476021 h 919256"/>
                  <a:gd name="connsiteX9" fmla="*/ 405733 w 512822"/>
                  <a:gd name="connsiteY9" fmla="*/ 625171 h 919256"/>
                  <a:gd name="connsiteX10" fmla="*/ 256011 w 512822"/>
                  <a:gd name="connsiteY10" fmla="*/ 779464 h 919256"/>
                  <a:gd name="connsiteX11" fmla="*/ 169150 w 512822"/>
                  <a:gd name="connsiteY11" fmla="*/ 900041 h 919256"/>
                  <a:gd name="connsiteX12" fmla="*/ 126291 w 512822"/>
                  <a:gd name="connsiteY12" fmla="*/ 899469 h 919256"/>
                  <a:gd name="connsiteX13" fmla="*/ 0 w 512822"/>
                  <a:gd name="connsiteY13" fmla="*/ 736605 h 919256"/>
                  <a:gd name="connsiteX14" fmla="*/ 0 w 512822"/>
                  <a:gd name="connsiteY14" fmla="*/ 736605 h 919256"/>
                  <a:gd name="connsiteX0" fmla="*/ 0 w 519739"/>
                  <a:gd name="connsiteY0" fmla="*/ 731179 h 913830"/>
                  <a:gd name="connsiteX1" fmla="*/ 219438 w 519739"/>
                  <a:gd name="connsiteY1" fmla="*/ 580315 h 913830"/>
                  <a:gd name="connsiteX2" fmla="*/ 358302 w 519739"/>
                  <a:gd name="connsiteY2" fmla="*/ 420307 h 913830"/>
                  <a:gd name="connsiteX3" fmla="*/ 421162 w 519739"/>
                  <a:gd name="connsiteY3" fmla="*/ 236299 h 913830"/>
                  <a:gd name="connsiteX4" fmla="*/ 420590 w 519739"/>
                  <a:gd name="connsiteY4" fmla="*/ 75720 h 913830"/>
                  <a:gd name="connsiteX5" fmla="*/ 511020 w 519739"/>
                  <a:gd name="connsiteY5" fmla="*/ 0 h 913830"/>
                  <a:gd name="connsiteX6" fmla="*/ 496022 w 519739"/>
                  <a:gd name="connsiteY6" fmla="*/ 19718 h 913830"/>
                  <a:gd name="connsiteX7" fmla="*/ 462306 w 519739"/>
                  <a:gd name="connsiteY7" fmla="*/ 118008 h 913830"/>
                  <a:gd name="connsiteX8" fmla="*/ 464021 w 519739"/>
                  <a:gd name="connsiteY8" fmla="*/ 470595 h 913830"/>
                  <a:gd name="connsiteX9" fmla="*/ 405733 w 519739"/>
                  <a:gd name="connsiteY9" fmla="*/ 619745 h 913830"/>
                  <a:gd name="connsiteX10" fmla="*/ 256011 w 519739"/>
                  <a:gd name="connsiteY10" fmla="*/ 774038 h 913830"/>
                  <a:gd name="connsiteX11" fmla="*/ 169150 w 519739"/>
                  <a:gd name="connsiteY11" fmla="*/ 894615 h 913830"/>
                  <a:gd name="connsiteX12" fmla="*/ 126291 w 519739"/>
                  <a:gd name="connsiteY12" fmla="*/ 894043 h 913830"/>
                  <a:gd name="connsiteX13" fmla="*/ 0 w 519739"/>
                  <a:gd name="connsiteY13" fmla="*/ 731179 h 913830"/>
                  <a:gd name="connsiteX14" fmla="*/ 0 w 519739"/>
                  <a:gd name="connsiteY14" fmla="*/ 731179 h 913830"/>
                  <a:gd name="connsiteX0" fmla="*/ 0 w 511708"/>
                  <a:gd name="connsiteY0" fmla="*/ 732001 h 914652"/>
                  <a:gd name="connsiteX1" fmla="*/ 219438 w 511708"/>
                  <a:gd name="connsiteY1" fmla="*/ 581137 h 914652"/>
                  <a:gd name="connsiteX2" fmla="*/ 358302 w 511708"/>
                  <a:gd name="connsiteY2" fmla="*/ 421129 h 914652"/>
                  <a:gd name="connsiteX3" fmla="*/ 421162 w 511708"/>
                  <a:gd name="connsiteY3" fmla="*/ 237121 h 914652"/>
                  <a:gd name="connsiteX4" fmla="*/ 420590 w 511708"/>
                  <a:gd name="connsiteY4" fmla="*/ 76542 h 914652"/>
                  <a:gd name="connsiteX5" fmla="*/ 511020 w 511708"/>
                  <a:gd name="connsiteY5" fmla="*/ 822 h 914652"/>
                  <a:gd name="connsiteX6" fmla="*/ 462306 w 511708"/>
                  <a:gd name="connsiteY6" fmla="*/ 118830 h 914652"/>
                  <a:gd name="connsiteX7" fmla="*/ 464021 w 511708"/>
                  <a:gd name="connsiteY7" fmla="*/ 471417 h 914652"/>
                  <a:gd name="connsiteX8" fmla="*/ 405733 w 511708"/>
                  <a:gd name="connsiteY8" fmla="*/ 620567 h 914652"/>
                  <a:gd name="connsiteX9" fmla="*/ 256011 w 511708"/>
                  <a:gd name="connsiteY9" fmla="*/ 774860 h 914652"/>
                  <a:gd name="connsiteX10" fmla="*/ 169150 w 511708"/>
                  <a:gd name="connsiteY10" fmla="*/ 895437 h 914652"/>
                  <a:gd name="connsiteX11" fmla="*/ 126291 w 511708"/>
                  <a:gd name="connsiteY11" fmla="*/ 894865 h 914652"/>
                  <a:gd name="connsiteX12" fmla="*/ 0 w 511708"/>
                  <a:gd name="connsiteY12" fmla="*/ 732001 h 914652"/>
                  <a:gd name="connsiteX13" fmla="*/ 0 w 511708"/>
                  <a:gd name="connsiteY13" fmla="*/ 732001 h 914652"/>
                  <a:gd name="connsiteX0" fmla="*/ 0 w 620344"/>
                  <a:gd name="connsiteY0" fmla="*/ 743213 h 925864"/>
                  <a:gd name="connsiteX1" fmla="*/ 219438 w 620344"/>
                  <a:gd name="connsiteY1" fmla="*/ 592349 h 925864"/>
                  <a:gd name="connsiteX2" fmla="*/ 358302 w 620344"/>
                  <a:gd name="connsiteY2" fmla="*/ 432341 h 925864"/>
                  <a:gd name="connsiteX3" fmla="*/ 421162 w 620344"/>
                  <a:gd name="connsiteY3" fmla="*/ 248333 h 925864"/>
                  <a:gd name="connsiteX4" fmla="*/ 420590 w 620344"/>
                  <a:gd name="connsiteY4" fmla="*/ 87754 h 925864"/>
                  <a:gd name="connsiteX5" fmla="*/ 511020 w 620344"/>
                  <a:gd name="connsiteY5" fmla="*/ 12034 h 925864"/>
                  <a:gd name="connsiteX6" fmla="*/ 619681 w 620344"/>
                  <a:gd name="connsiteY6" fmla="*/ 333543 h 925864"/>
                  <a:gd name="connsiteX7" fmla="*/ 464021 w 620344"/>
                  <a:gd name="connsiteY7" fmla="*/ 482629 h 925864"/>
                  <a:gd name="connsiteX8" fmla="*/ 405733 w 620344"/>
                  <a:gd name="connsiteY8" fmla="*/ 631779 h 925864"/>
                  <a:gd name="connsiteX9" fmla="*/ 256011 w 620344"/>
                  <a:gd name="connsiteY9" fmla="*/ 786072 h 925864"/>
                  <a:gd name="connsiteX10" fmla="*/ 169150 w 620344"/>
                  <a:gd name="connsiteY10" fmla="*/ 906649 h 925864"/>
                  <a:gd name="connsiteX11" fmla="*/ 126291 w 620344"/>
                  <a:gd name="connsiteY11" fmla="*/ 906077 h 925864"/>
                  <a:gd name="connsiteX12" fmla="*/ 0 w 620344"/>
                  <a:gd name="connsiteY12" fmla="*/ 743213 h 925864"/>
                  <a:gd name="connsiteX13" fmla="*/ 0 w 620344"/>
                  <a:gd name="connsiteY13" fmla="*/ 743213 h 925864"/>
                  <a:gd name="connsiteX0" fmla="*/ 0 w 620344"/>
                  <a:gd name="connsiteY0" fmla="*/ 743213 h 925864"/>
                  <a:gd name="connsiteX1" fmla="*/ 219438 w 620344"/>
                  <a:gd name="connsiteY1" fmla="*/ 592349 h 925864"/>
                  <a:gd name="connsiteX2" fmla="*/ 358302 w 620344"/>
                  <a:gd name="connsiteY2" fmla="*/ 432341 h 925864"/>
                  <a:gd name="connsiteX3" fmla="*/ 421162 w 620344"/>
                  <a:gd name="connsiteY3" fmla="*/ 248333 h 925864"/>
                  <a:gd name="connsiteX4" fmla="*/ 420590 w 620344"/>
                  <a:gd name="connsiteY4" fmla="*/ 87754 h 925864"/>
                  <a:gd name="connsiteX5" fmla="*/ 511020 w 620344"/>
                  <a:gd name="connsiteY5" fmla="*/ 12034 h 925864"/>
                  <a:gd name="connsiteX6" fmla="*/ 619681 w 620344"/>
                  <a:gd name="connsiteY6" fmla="*/ 333543 h 925864"/>
                  <a:gd name="connsiteX7" fmla="*/ 464021 w 620344"/>
                  <a:gd name="connsiteY7" fmla="*/ 482629 h 925864"/>
                  <a:gd name="connsiteX8" fmla="*/ 405733 w 620344"/>
                  <a:gd name="connsiteY8" fmla="*/ 631779 h 925864"/>
                  <a:gd name="connsiteX9" fmla="*/ 256011 w 620344"/>
                  <a:gd name="connsiteY9" fmla="*/ 786072 h 925864"/>
                  <a:gd name="connsiteX10" fmla="*/ 169150 w 620344"/>
                  <a:gd name="connsiteY10" fmla="*/ 906649 h 925864"/>
                  <a:gd name="connsiteX11" fmla="*/ 126291 w 620344"/>
                  <a:gd name="connsiteY11" fmla="*/ 906077 h 925864"/>
                  <a:gd name="connsiteX12" fmla="*/ 0 w 620344"/>
                  <a:gd name="connsiteY12" fmla="*/ 743213 h 925864"/>
                  <a:gd name="connsiteX13" fmla="*/ 0 w 620344"/>
                  <a:gd name="connsiteY13" fmla="*/ 743213 h 925864"/>
                  <a:gd name="connsiteX0" fmla="*/ 0 w 620344"/>
                  <a:gd name="connsiteY0" fmla="*/ 743213 h 925864"/>
                  <a:gd name="connsiteX1" fmla="*/ 219438 w 620344"/>
                  <a:gd name="connsiteY1" fmla="*/ 592349 h 925864"/>
                  <a:gd name="connsiteX2" fmla="*/ 358302 w 620344"/>
                  <a:gd name="connsiteY2" fmla="*/ 432341 h 925864"/>
                  <a:gd name="connsiteX3" fmla="*/ 421162 w 620344"/>
                  <a:gd name="connsiteY3" fmla="*/ 248333 h 925864"/>
                  <a:gd name="connsiteX4" fmla="*/ 420590 w 620344"/>
                  <a:gd name="connsiteY4" fmla="*/ 87754 h 925864"/>
                  <a:gd name="connsiteX5" fmla="*/ 511020 w 620344"/>
                  <a:gd name="connsiteY5" fmla="*/ 12034 h 925864"/>
                  <a:gd name="connsiteX6" fmla="*/ 619681 w 620344"/>
                  <a:gd name="connsiteY6" fmla="*/ 333543 h 925864"/>
                  <a:gd name="connsiteX7" fmla="*/ 464021 w 620344"/>
                  <a:gd name="connsiteY7" fmla="*/ 482629 h 925864"/>
                  <a:gd name="connsiteX8" fmla="*/ 405733 w 620344"/>
                  <a:gd name="connsiteY8" fmla="*/ 631779 h 925864"/>
                  <a:gd name="connsiteX9" fmla="*/ 256011 w 620344"/>
                  <a:gd name="connsiteY9" fmla="*/ 786072 h 925864"/>
                  <a:gd name="connsiteX10" fmla="*/ 169150 w 620344"/>
                  <a:gd name="connsiteY10" fmla="*/ 906649 h 925864"/>
                  <a:gd name="connsiteX11" fmla="*/ 126291 w 620344"/>
                  <a:gd name="connsiteY11" fmla="*/ 906077 h 925864"/>
                  <a:gd name="connsiteX12" fmla="*/ 0 w 620344"/>
                  <a:gd name="connsiteY12" fmla="*/ 743213 h 925864"/>
                  <a:gd name="connsiteX13" fmla="*/ 0 w 620344"/>
                  <a:gd name="connsiteY13" fmla="*/ 743213 h 925864"/>
                  <a:gd name="connsiteX0" fmla="*/ 0 w 623047"/>
                  <a:gd name="connsiteY0" fmla="*/ 743213 h 925864"/>
                  <a:gd name="connsiteX1" fmla="*/ 219438 w 623047"/>
                  <a:gd name="connsiteY1" fmla="*/ 592349 h 925864"/>
                  <a:gd name="connsiteX2" fmla="*/ 358302 w 623047"/>
                  <a:gd name="connsiteY2" fmla="*/ 432341 h 925864"/>
                  <a:gd name="connsiteX3" fmla="*/ 421162 w 623047"/>
                  <a:gd name="connsiteY3" fmla="*/ 248333 h 925864"/>
                  <a:gd name="connsiteX4" fmla="*/ 420590 w 623047"/>
                  <a:gd name="connsiteY4" fmla="*/ 87754 h 925864"/>
                  <a:gd name="connsiteX5" fmla="*/ 511020 w 623047"/>
                  <a:gd name="connsiteY5" fmla="*/ 12034 h 925864"/>
                  <a:gd name="connsiteX6" fmla="*/ 622395 w 623047"/>
                  <a:gd name="connsiteY6" fmla="*/ 306409 h 925864"/>
                  <a:gd name="connsiteX7" fmla="*/ 464021 w 623047"/>
                  <a:gd name="connsiteY7" fmla="*/ 482629 h 925864"/>
                  <a:gd name="connsiteX8" fmla="*/ 405733 w 623047"/>
                  <a:gd name="connsiteY8" fmla="*/ 631779 h 925864"/>
                  <a:gd name="connsiteX9" fmla="*/ 256011 w 623047"/>
                  <a:gd name="connsiteY9" fmla="*/ 786072 h 925864"/>
                  <a:gd name="connsiteX10" fmla="*/ 169150 w 623047"/>
                  <a:gd name="connsiteY10" fmla="*/ 906649 h 925864"/>
                  <a:gd name="connsiteX11" fmla="*/ 126291 w 623047"/>
                  <a:gd name="connsiteY11" fmla="*/ 906077 h 925864"/>
                  <a:gd name="connsiteX12" fmla="*/ 0 w 623047"/>
                  <a:gd name="connsiteY12" fmla="*/ 743213 h 925864"/>
                  <a:gd name="connsiteX13" fmla="*/ 0 w 623047"/>
                  <a:gd name="connsiteY13" fmla="*/ 743213 h 925864"/>
                  <a:gd name="connsiteX0" fmla="*/ 0 w 622395"/>
                  <a:gd name="connsiteY0" fmla="*/ 743213 h 925864"/>
                  <a:gd name="connsiteX1" fmla="*/ 219438 w 622395"/>
                  <a:gd name="connsiteY1" fmla="*/ 592349 h 925864"/>
                  <a:gd name="connsiteX2" fmla="*/ 358302 w 622395"/>
                  <a:gd name="connsiteY2" fmla="*/ 432341 h 925864"/>
                  <a:gd name="connsiteX3" fmla="*/ 421162 w 622395"/>
                  <a:gd name="connsiteY3" fmla="*/ 248333 h 925864"/>
                  <a:gd name="connsiteX4" fmla="*/ 420590 w 622395"/>
                  <a:gd name="connsiteY4" fmla="*/ 87754 h 925864"/>
                  <a:gd name="connsiteX5" fmla="*/ 511020 w 622395"/>
                  <a:gd name="connsiteY5" fmla="*/ 12034 h 925864"/>
                  <a:gd name="connsiteX6" fmla="*/ 622395 w 622395"/>
                  <a:gd name="connsiteY6" fmla="*/ 306409 h 925864"/>
                  <a:gd name="connsiteX7" fmla="*/ 405733 w 622395"/>
                  <a:gd name="connsiteY7" fmla="*/ 631779 h 925864"/>
                  <a:gd name="connsiteX8" fmla="*/ 256011 w 622395"/>
                  <a:gd name="connsiteY8" fmla="*/ 786072 h 925864"/>
                  <a:gd name="connsiteX9" fmla="*/ 169150 w 622395"/>
                  <a:gd name="connsiteY9" fmla="*/ 906649 h 925864"/>
                  <a:gd name="connsiteX10" fmla="*/ 126291 w 622395"/>
                  <a:gd name="connsiteY10" fmla="*/ 906077 h 925864"/>
                  <a:gd name="connsiteX11" fmla="*/ 0 w 622395"/>
                  <a:gd name="connsiteY11" fmla="*/ 743213 h 925864"/>
                  <a:gd name="connsiteX12" fmla="*/ 0 w 622395"/>
                  <a:gd name="connsiteY12" fmla="*/ 743213 h 925864"/>
                  <a:gd name="connsiteX0" fmla="*/ 0 w 625108"/>
                  <a:gd name="connsiteY0" fmla="*/ 743213 h 925864"/>
                  <a:gd name="connsiteX1" fmla="*/ 219438 w 625108"/>
                  <a:gd name="connsiteY1" fmla="*/ 592349 h 925864"/>
                  <a:gd name="connsiteX2" fmla="*/ 358302 w 625108"/>
                  <a:gd name="connsiteY2" fmla="*/ 432341 h 925864"/>
                  <a:gd name="connsiteX3" fmla="*/ 421162 w 625108"/>
                  <a:gd name="connsiteY3" fmla="*/ 248333 h 925864"/>
                  <a:gd name="connsiteX4" fmla="*/ 420590 w 625108"/>
                  <a:gd name="connsiteY4" fmla="*/ 87754 h 925864"/>
                  <a:gd name="connsiteX5" fmla="*/ 511020 w 625108"/>
                  <a:gd name="connsiteY5" fmla="*/ 12034 h 925864"/>
                  <a:gd name="connsiteX6" fmla="*/ 625108 w 625108"/>
                  <a:gd name="connsiteY6" fmla="*/ 333543 h 925864"/>
                  <a:gd name="connsiteX7" fmla="*/ 405733 w 625108"/>
                  <a:gd name="connsiteY7" fmla="*/ 631779 h 925864"/>
                  <a:gd name="connsiteX8" fmla="*/ 256011 w 625108"/>
                  <a:gd name="connsiteY8" fmla="*/ 786072 h 925864"/>
                  <a:gd name="connsiteX9" fmla="*/ 169150 w 625108"/>
                  <a:gd name="connsiteY9" fmla="*/ 906649 h 925864"/>
                  <a:gd name="connsiteX10" fmla="*/ 126291 w 625108"/>
                  <a:gd name="connsiteY10" fmla="*/ 906077 h 925864"/>
                  <a:gd name="connsiteX11" fmla="*/ 0 w 625108"/>
                  <a:gd name="connsiteY11" fmla="*/ 743213 h 925864"/>
                  <a:gd name="connsiteX12" fmla="*/ 0 w 625108"/>
                  <a:gd name="connsiteY12" fmla="*/ 743213 h 925864"/>
                  <a:gd name="connsiteX0" fmla="*/ 0 w 625108"/>
                  <a:gd name="connsiteY0" fmla="*/ 743213 h 925864"/>
                  <a:gd name="connsiteX1" fmla="*/ 219438 w 625108"/>
                  <a:gd name="connsiteY1" fmla="*/ 592349 h 925864"/>
                  <a:gd name="connsiteX2" fmla="*/ 358302 w 625108"/>
                  <a:gd name="connsiteY2" fmla="*/ 432341 h 925864"/>
                  <a:gd name="connsiteX3" fmla="*/ 421162 w 625108"/>
                  <a:gd name="connsiteY3" fmla="*/ 248333 h 925864"/>
                  <a:gd name="connsiteX4" fmla="*/ 420590 w 625108"/>
                  <a:gd name="connsiteY4" fmla="*/ 87754 h 925864"/>
                  <a:gd name="connsiteX5" fmla="*/ 511020 w 625108"/>
                  <a:gd name="connsiteY5" fmla="*/ 12034 h 925864"/>
                  <a:gd name="connsiteX6" fmla="*/ 625108 w 625108"/>
                  <a:gd name="connsiteY6" fmla="*/ 333543 h 925864"/>
                  <a:gd name="connsiteX7" fmla="*/ 405733 w 625108"/>
                  <a:gd name="connsiteY7" fmla="*/ 631779 h 925864"/>
                  <a:gd name="connsiteX8" fmla="*/ 256011 w 625108"/>
                  <a:gd name="connsiteY8" fmla="*/ 786072 h 925864"/>
                  <a:gd name="connsiteX9" fmla="*/ 169150 w 625108"/>
                  <a:gd name="connsiteY9" fmla="*/ 906649 h 925864"/>
                  <a:gd name="connsiteX10" fmla="*/ 126291 w 625108"/>
                  <a:gd name="connsiteY10" fmla="*/ 906077 h 925864"/>
                  <a:gd name="connsiteX11" fmla="*/ 0 w 625108"/>
                  <a:gd name="connsiteY11" fmla="*/ 743213 h 925864"/>
                  <a:gd name="connsiteX12" fmla="*/ 0 w 625108"/>
                  <a:gd name="connsiteY12" fmla="*/ 743213 h 925864"/>
                  <a:gd name="connsiteX0" fmla="*/ 0 w 625108"/>
                  <a:gd name="connsiteY0" fmla="*/ 743213 h 925864"/>
                  <a:gd name="connsiteX1" fmla="*/ 219438 w 625108"/>
                  <a:gd name="connsiteY1" fmla="*/ 592349 h 925864"/>
                  <a:gd name="connsiteX2" fmla="*/ 358302 w 625108"/>
                  <a:gd name="connsiteY2" fmla="*/ 432341 h 925864"/>
                  <a:gd name="connsiteX3" fmla="*/ 421162 w 625108"/>
                  <a:gd name="connsiteY3" fmla="*/ 248333 h 925864"/>
                  <a:gd name="connsiteX4" fmla="*/ 420590 w 625108"/>
                  <a:gd name="connsiteY4" fmla="*/ 87754 h 925864"/>
                  <a:gd name="connsiteX5" fmla="*/ 511020 w 625108"/>
                  <a:gd name="connsiteY5" fmla="*/ 12034 h 925864"/>
                  <a:gd name="connsiteX6" fmla="*/ 625108 w 625108"/>
                  <a:gd name="connsiteY6" fmla="*/ 333543 h 925864"/>
                  <a:gd name="connsiteX7" fmla="*/ 405733 w 625108"/>
                  <a:gd name="connsiteY7" fmla="*/ 631779 h 925864"/>
                  <a:gd name="connsiteX8" fmla="*/ 256011 w 625108"/>
                  <a:gd name="connsiteY8" fmla="*/ 786072 h 925864"/>
                  <a:gd name="connsiteX9" fmla="*/ 169150 w 625108"/>
                  <a:gd name="connsiteY9" fmla="*/ 906649 h 925864"/>
                  <a:gd name="connsiteX10" fmla="*/ 126291 w 625108"/>
                  <a:gd name="connsiteY10" fmla="*/ 906077 h 925864"/>
                  <a:gd name="connsiteX11" fmla="*/ 0 w 625108"/>
                  <a:gd name="connsiteY11" fmla="*/ 743213 h 925864"/>
                  <a:gd name="connsiteX12" fmla="*/ 0 w 625108"/>
                  <a:gd name="connsiteY12" fmla="*/ 743213 h 925864"/>
                  <a:gd name="connsiteX0" fmla="*/ 0 w 630897"/>
                  <a:gd name="connsiteY0" fmla="*/ 710234 h 925864"/>
                  <a:gd name="connsiteX1" fmla="*/ 225227 w 630897"/>
                  <a:gd name="connsiteY1" fmla="*/ 592349 h 925864"/>
                  <a:gd name="connsiteX2" fmla="*/ 364091 w 630897"/>
                  <a:gd name="connsiteY2" fmla="*/ 432341 h 925864"/>
                  <a:gd name="connsiteX3" fmla="*/ 426951 w 630897"/>
                  <a:gd name="connsiteY3" fmla="*/ 248333 h 925864"/>
                  <a:gd name="connsiteX4" fmla="*/ 426379 w 630897"/>
                  <a:gd name="connsiteY4" fmla="*/ 87754 h 925864"/>
                  <a:gd name="connsiteX5" fmla="*/ 516809 w 630897"/>
                  <a:gd name="connsiteY5" fmla="*/ 12034 h 925864"/>
                  <a:gd name="connsiteX6" fmla="*/ 630897 w 630897"/>
                  <a:gd name="connsiteY6" fmla="*/ 333543 h 925864"/>
                  <a:gd name="connsiteX7" fmla="*/ 411522 w 630897"/>
                  <a:gd name="connsiteY7" fmla="*/ 631779 h 925864"/>
                  <a:gd name="connsiteX8" fmla="*/ 261800 w 630897"/>
                  <a:gd name="connsiteY8" fmla="*/ 786072 h 925864"/>
                  <a:gd name="connsiteX9" fmla="*/ 174939 w 630897"/>
                  <a:gd name="connsiteY9" fmla="*/ 906649 h 925864"/>
                  <a:gd name="connsiteX10" fmla="*/ 132080 w 630897"/>
                  <a:gd name="connsiteY10" fmla="*/ 906077 h 925864"/>
                  <a:gd name="connsiteX11" fmla="*/ 5789 w 630897"/>
                  <a:gd name="connsiteY11" fmla="*/ 743213 h 925864"/>
                  <a:gd name="connsiteX12" fmla="*/ 0 w 630897"/>
                  <a:gd name="connsiteY12" fmla="*/ 710234 h 925864"/>
                  <a:gd name="connsiteX0" fmla="*/ 0 w 630897"/>
                  <a:gd name="connsiteY0" fmla="*/ 710234 h 925864"/>
                  <a:gd name="connsiteX1" fmla="*/ 219439 w 630897"/>
                  <a:gd name="connsiteY1" fmla="*/ 580356 h 925864"/>
                  <a:gd name="connsiteX2" fmla="*/ 364091 w 630897"/>
                  <a:gd name="connsiteY2" fmla="*/ 432341 h 925864"/>
                  <a:gd name="connsiteX3" fmla="*/ 426951 w 630897"/>
                  <a:gd name="connsiteY3" fmla="*/ 248333 h 925864"/>
                  <a:gd name="connsiteX4" fmla="*/ 426379 w 630897"/>
                  <a:gd name="connsiteY4" fmla="*/ 87754 h 925864"/>
                  <a:gd name="connsiteX5" fmla="*/ 516809 w 630897"/>
                  <a:gd name="connsiteY5" fmla="*/ 12034 h 925864"/>
                  <a:gd name="connsiteX6" fmla="*/ 630897 w 630897"/>
                  <a:gd name="connsiteY6" fmla="*/ 333543 h 925864"/>
                  <a:gd name="connsiteX7" fmla="*/ 411522 w 630897"/>
                  <a:gd name="connsiteY7" fmla="*/ 631779 h 925864"/>
                  <a:gd name="connsiteX8" fmla="*/ 261800 w 630897"/>
                  <a:gd name="connsiteY8" fmla="*/ 786072 h 925864"/>
                  <a:gd name="connsiteX9" fmla="*/ 174939 w 630897"/>
                  <a:gd name="connsiteY9" fmla="*/ 906649 h 925864"/>
                  <a:gd name="connsiteX10" fmla="*/ 132080 w 630897"/>
                  <a:gd name="connsiteY10" fmla="*/ 906077 h 925864"/>
                  <a:gd name="connsiteX11" fmla="*/ 5789 w 630897"/>
                  <a:gd name="connsiteY11" fmla="*/ 743213 h 925864"/>
                  <a:gd name="connsiteX12" fmla="*/ 0 w 630897"/>
                  <a:gd name="connsiteY12" fmla="*/ 710234 h 925864"/>
                  <a:gd name="connsiteX0" fmla="*/ 0 w 630897"/>
                  <a:gd name="connsiteY0" fmla="*/ 710234 h 925864"/>
                  <a:gd name="connsiteX1" fmla="*/ 219439 w 630897"/>
                  <a:gd name="connsiteY1" fmla="*/ 580356 h 925864"/>
                  <a:gd name="connsiteX2" fmla="*/ 352514 w 630897"/>
                  <a:gd name="connsiteY2" fmla="*/ 423347 h 925864"/>
                  <a:gd name="connsiteX3" fmla="*/ 426951 w 630897"/>
                  <a:gd name="connsiteY3" fmla="*/ 248333 h 925864"/>
                  <a:gd name="connsiteX4" fmla="*/ 426379 w 630897"/>
                  <a:gd name="connsiteY4" fmla="*/ 87754 h 925864"/>
                  <a:gd name="connsiteX5" fmla="*/ 516809 w 630897"/>
                  <a:gd name="connsiteY5" fmla="*/ 12034 h 925864"/>
                  <a:gd name="connsiteX6" fmla="*/ 630897 w 630897"/>
                  <a:gd name="connsiteY6" fmla="*/ 333543 h 925864"/>
                  <a:gd name="connsiteX7" fmla="*/ 411522 w 630897"/>
                  <a:gd name="connsiteY7" fmla="*/ 631779 h 925864"/>
                  <a:gd name="connsiteX8" fmla="*/ 261800 w 630897"/>
                  <a:gd name="connsiteY8" fmla="*/ 786072 h 925864"/>
                  <a:gd name="connsiteX9" fmla="*/ 174939 w 630897"/>
                  <a:gd name="connsiteY9" fmla="*/ 906649 h 925864"/>
                  <a:gd name="connsiteX10" fmla="*/ 132080 w 630897"/>
                  <a:gd name="connsiteY10" fmla="*/ 906077 h 925864"/>
                  <a:gd name="connsiteX11" fmla="*/ 5789 w 630897"/>
                  <a:gd name="connsiteY11" fmla="*/ 743213 h 925864"/>
                  <a:gd name="connsiteX12" fmla="*/ 0 w 630897"/>
                  <a:gd name="connsiteY12" fmla="*/ 710234 h 925864"/>
                  <a:gd name="connsiteX0" fmla="*/ 0 w 630897"/>
                  <a:gd name="connsiteY0" fmla="*/ 710234 h 925864"/>
                  <a:gd name="connsiteX1" fmla="*/ 219439 w 630897"/>
                  <a:gd name="connsiteY1" fmla="*/ 580356 h 925864"/>
                  <a:gd name="connsiteX2" fmla="*/ 352514 w 630897"/>
                  <a:gd name="connsiteY2" fmla="*/ 423347 h 925864"/>
                  <a:gd name="connsiteX3" fmla="*/ 418267 w 630897"/>
                  <a:gd name="connsiteY3" fmla="*/ 242336 h 925864"/>
                  <a:gd name="connsiteX4" fmla="*/ 426379 w 630897"/>
                  <a:gd name="connsiteY4" fmla="*/ 87754 h 925864"/>
                  <a:gd name="connsiteX5" fmla="*/ 516809 w 630897"/>
                  <a:gd name="connsiteY5" fmla="*/ 12034 h 925864"/>
                  <a:gd name="connsiteX6" fmla="*/ 630897 w 630897"/>
                  <a:gd name="connsiteY6" fmla="*/ 333543 h 925864"/>
                  <a:gd name="connsiteX7" fmla="*/ 411522 w 630897"/>
                  <a:gd name="connsiteY7" fmla="*/ 631779 h 925864"/>
                  <a:gd name="connsiteX8" fmla="*/ 261800 w 630897"/>
                  <a:gd name="connsiteY8" fmla="*/ 786072 h 925864"/>
                  <a:gd name="connsiteX9" fmla="*/ 174939 w 630897"/>
                  <a:gd name="connsiteY9" fmla="*/ 906649 h 925864"/>
                  <a:gd name="connsiteX10" fmla="*/ 132080 w 630897"/>
                  <a:gd name="connsiteY10" fmla="*/ 906077 h 925864"/>
                  <a:gd name="connsiteX11" fmla="*/ 5789 w 630897"/>
                  <a:gd name="connsiteY11" fmla="*/ 743213 h 925864"/>
                  <a:gd name="connsiteX12" fmla="*/ 0 w 630897"/>
                  <a:gd name="connsiteY12" fmla="*/ 710234 h 925864"/>
                  <a:gd name="connsiteX0" fmla="*/ 0 w 630897"/>
                  <a:gd name="connsiteY0" fmla="*/ 709914 h 925544"/>
                  <a:gd name="connsiteX1" fmla="*/ 219439 w 630897"/>
                  <a:gd name="connsiteY1" fmla="*/ 580036 h 925544"/>
                  <a:gd name="connsiteX2" fmla="*/ 352514 w 630897"/>
                  <a:gd name="connsiteY2" fmla="*/ 423027 h 925544"/>
                  <a:gd name="connsiteX3" fmla="*/ 418267 w 630897"/>
                  <a:gd name="connsiteY3" fmla="*/ 242016 h 925544"/>
                  <a:gd name="connsiteX4" fmla="*/ 417696 w 630897"/>
                  <a:gd name="connsiteY4" fmla="*/ 90432 h 925544"/>
                  <a:gd name="connsiteX5" fmla="*/ 516809 w 630897"/>
                  <a:gd name="connsiteY5" fmla="*/ 11714 h 925544"/>
                  <a:gd name="connsiteX6" fmla="*/ 630897 w 630897"/>
                  <a:gd name="connsiteY6" fmla="*/ 333223 h 925544"/>
                  <a:gd name="connsiteX7" fmla="*/ 411522 w 630897"/>
                  <a:gd name="connsiteY7" fmla="*/ 631459 h 925544"/>
                  <a:gd name="connsiteX8" fmla="*/ 261800 w 630897"/>
                  <a:gd name="connsiteY8" fmla="*/ 785752 h 925544"/>
                  <a:gd name="connsiteX9" fmla="*/ 174939 w 630897"/>
                  <a:gd name="connsiteY9" fmla="*/ 906329 h 925544"/>
                  <a:gd name="connsiteX10" fmla="*/ 132080 w 630897"/>
                  <a:gd name="connsiteY10" fmla="*/ 905757 h 925544"/>
                  <a:gd name="connsiteX11" fmla="*/ 5789 w 630897"/>
                  <a:gd name="connsiteY11" fmla="*/ 742893 h 925544"/>
                  <a:gd name="connsiteX12" fmla="*/ 0 w 630897"/>
                  <a:gd name="connsiteY12" fmla="*/ 709914 h 925544"/>
                  <a:gd name="connsiteX0" fmla="*/ 0 w 630897"/>
                  <a:gd name="connsiteY0" fmla="*/ 704577 h 920207"/>
                  <a:gd name="connsiteX1" fmla="*/ 219439 w 630897"/>
                  <a:gd name="connsiteY1" fmla="*/ 574699 h 920207"/>
                  <a:gd name="connsiteX2" fmla="*/ 352514 w 630897"/>
                  <a:gd name="connsiteY2" fmla="*/ 417690 h 920207"/>
                  <a:gd name="connsiteX3" fmla="*/ 418267 w 630897"/>
                  <a:gd name="connsiteY3" fmla="*/ 236679 h 920207"/>
                  <a:gd name="connsiteX4" fmla="*/ 417696 w 630897"/>
                  <a:gd name="connsiteY4" fmla="*/ 85095 h 920207"/>
                  <a:gd name="connsiteX5" fmla="*/ 505232 w 630897"/>
                  <a:gd name="connsiteY5" fmla="*/ 12373 h 920207"/>
                  <a:gd name="connsiteX6" fmla="*/ 630897 w 630897"/>
                  <a:gd name="connsiteY6" fmla="*/ 327886 h 920207"/>
                  <a:gd name="connsiteX7" fmla="*/ 411522 w 630897"/>
                  <a:gd name="connsiteY7" fmla="*/ 626122 h 920207"/>
                  <a:gd name="connsiteX8" fmla="*/ 261800 w 630897"/>
                  <a:gd name="connsiteY8" fmla="*/ 780415 h 920207"/>
                  <a:gd name="connsiteX9" fmla="*/ 174939 w 630897"/>
                  <a:gd name="connsiteY9" fmla="*/ 900992 h 920207"/>
                  <a:gd name="connsiteX10" fmla="*/ 132080 w 630897"/>
                  <a:gd name="connsiteY10" fmla="*/ 900420 h 920207"/>
                  <a:gd name="connsiteX11" fmla="*/ 5789 w 630897"/>
                  <a:gd name="connsiteY11" fmla="*/ 737556 h 920207"/>
                  <a:gd name="connsiteX12" fmla="*/ 0 w 630897"/>
                  <a:gd name="connsiteY12" fmla="*/ 704577 h 920207"/>
                  <a:gd name="connsiteX0" fmla="*/ 0 w 625108"/>
                  <a:gd name="connsiteY0" fmla="*/ 737556 h 920207"/>
                  <a:gd name="connsiteX1" fmla="*/ 213650 w 625108"/>
                  <a:gd name="connsiteY1" fmla="*/ 574699 h 920207"/>
                  <a:gd name="connsiteX2" fmla="*/ 346725 w 625108"/>
                  <a:gd name="connsiteY2" fmla="*/ 417690 h 920207"/>
                  <a:gd name="connsiteX3" fmla="*/ 412478 w 625108"/>
                  <a:gd name="connsiteY3" fmla="*/ 236679 h 920207"/>
                  <a:gd name="connsiteX4" fmla="*/ 411907 w 625108"/>
                  <a:gd name="connsiteY4" fmla="*/ 85095 h 920207"/>
                  <a:gd name="connsiteX5" fmla="*/ 499443 w 625108"/>
                  <a:gd name="connsiteY5" fmla="*/ 12373 h 920207"/>
                  <a:gd name="connsiteX6" fmla="*/ 625108 w 625108"/>
                  <a:gd name="connsiteY6" fmla="*/ 327886 h 920207"/>
                  <a:gd name="connsiteX7" fmla="*/ 405733 w 625108"/>
                  <a:gd name="connsiteY7" fmla="*/ 626122 h 920207"/>
                  <a:gd name="connsiteX8" fmla="*/ 256011 w 625108"/>
                  <a:gd name="connsiteY8" fmla="*/ 780415 h 920207"/>
                  <a:gd name="connsiteX9" fmla="*/ 169150 w 625108"/>
                  <a:gd name="connsiteY9" fmla="*/ 900992 h 920207"/>
                  <a:gd name="connsiteX10" fmla="*/ 126291 w 625108"/>
                  <a:gd name="connsiteY10" fmla="*/ 900420 h 920207"/>
                  <a:gd name="connsiteX11" fmla="*/ 0 w 625108"/>
                  <a:gd name="connsiteY11" fmla="*/ 737556 h 920207"/>
                  <a:gd name="connsiteX0" fmla="*/ 0 w 630897"/>
                  <a:gd name="connsiteY0" fmla="*/ 704577 h 920207"/>
                  <a:gd name="connsiteX1" fmla="*/ 219439 w 630897"/>
                  <a:gd name="connsiteY1" fmla="*/ 574699 h 920207"/>
                  <a:gd name="connsiteX2" fmla="*/ 352514 w 630897"/>
                  <a:gd name="connsiteY2" fmla="*/ 417690 h 920207"/>
                  <a:gd name="connsiteX3" fmla="*/ 418267 w 630897"/>
                  <a:gd name="connsiteY3" fmla="*/ 236679 h 920207"/>
                  <a:gd name="connsiteX4" fmla="*/ 417696 w 630897"/>
                  <a:gd name="connsiteY4" fmla="*/ 85095 h 920207"/>
                  <a:gd name="connsiteX5" fmla="*/ 505232 w 630897"/>
                  <a:gd name="connsiteY5" fmla="*/ 12373 h 920207"/>
                  <a:gd name="connsiteX6" fmla="*/ 630897 w 630897"/>
                  <a:gd name="connsiteY6" fmla="*/ 327886 h 920207"/>
                  <a:gd name="connsiteX7" fmla="*/ 411522 w 630897"/>
                  <a:gd name="connsiteY7" fmla="*/ 626122 h 920207"/>
                  <a:gd name="connsiteX8" fmla="*/ 261800 w 630897"/>
                  <a:gd name="connsiteY8" fmla="*/ 780415 h 920207"/>
                  <a:gd name="connsiteX9" fmla="*/ 174939 w 630897"/>
                  <a:gd name="connsiteY9" fmla="*/ 900992 h 920207"/>
                  <a:gd name="connsiteX10" fmla="*/ 132080 w 630897"/>
                  <a:gd name="connsiteY10" fmla="*/ 900420 h 920207"/>
                  <a:gd name="connsiteX11" fmla="*/ 0 w 630897"/>
                  <a:gd name="connsiteY11" fmla="*/ 704577 h 920207"/>
                  <a:gd name="connsiteX0" fmla="*/ 0 w 630897"/>
                  <a:gd name="connsiteY0" fmla="*/ 704577 h 920207"/>
                  <a:gd name="connsiteX1" fmla="*/ 219439 w 630897"/>
                  <a:gd name="connsiteY1" fmla="*/ 574699 h 920207"/>
                  <a:gd name="connsiteX2" fmla="*/ 352514 w 630897"/>
                  <a:gd name="connsiteY2" fmla="*/ 417690 h 920207"/>
                  <a:gd name="connsiteX3" fmla="*/ 418267 w 630897"/>
                  <a:gd name="connsiteY3" fmla="*/ 236679 h 920207"/>
                  <a:gd name="connsiteX4" fmla="*/ 417696 w 630897"/>
                  <a:gd name="connsiteY4" fmla="*/ 85095 h 920207"/>
                  <a:gd name="connsiteX5" fmla="*/ 505232 w 630897"/>
                  <a:gd name="connsiteY5" fmla="*/ 12373 h 920207"/>
                  <a:gd name="connsiteX6" fmla="*/ 630897 w 630897"/>
                  <a:gd name="connsiteY6" fmla="*/ 327886 h 920207"/>
                  <a:gd name="connsiteX7" fmla="*/ 411522 w 630897"/>
                  <a:gd name="connsiteY7" fmla="*/ 626122 h 920207"/>
                  <a:gd name="connsiteX8" fmla="*/ 261800 w 630897"/>
                  <a:gd name="connsiteY8" fmla="*/ 780415 h 920207"/>
                  <a:gd name="connsiteX9" fmla="*/ 174939 w 630897"/>
                  <a:gd name="connsiteY9" fmla="*/ 900992 h 920207"/>
                  <a:gd name="connsiteX10" fmla="*/ 132080 w 630897"/>
                  <a:gd name="connsiteY10" fmla="*/ 900420 h 920207"/>
                  <a:gd name="connsiteX11" fmla="*/ 0 w 630897"/>
                  <a:gd name="connsiteY11" fmla="*/ 704577 h 92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30897" h="920207">
                    <a:moveTo>
                      <a:pt x="0" y="704577"/>
                    </a:moveTo>
                    <a:cubicBezTo>
                      <a:pt x="87618" y="688266"/>
                      <a:pt x="160687" y="622513"/>
                      <a:pt x="219439" y="574699"/>
                    </a:cubicBezTo>
                    <a:cubicBezTo>
                      <a:pt x="278191" y="526885"/>
                      <a:pt x="319376" y="474027"/>
                      <a:pt x="352514" y="417690"/>
                    </a:cubicBezTo>
                    <a:cubicBezTo>
                      <a:pt x="385652" y="361353"/>
                      <a:pt x="419981" y="306397"/>
                      <a:pt x="418267" y="236679"/>
                    </a:cubicBezTo>
                    <a:cubicBezTo>
                      <a:pt x="416552" y="182962"/>
                      <a:pt x="417696" y="138812"/>
                      <a:pt x="417696" y="85095"/>
                    </a:cubicBezTo>
                    <a:cubicBezTo>
                      <a:pt x="418268" y="41665"/>
                      <a:pt x="472050" y="-28592"/>
                      <a:pt x="505232" y="12373"/>
                    </a:cubicBezTo>
                    <a:cubicBezTo>
                      <a:pt x="516707" y="96752"/>
                      <a:pt x="592603" y="208754"/>
                      <a:pt x="630897" y="327886"/>
                    </a:cubicBezTo>
                    <a:cubicBezTo>
                      <a:pt x="602496" y="423037"/>
                      <a:pt x="473038" y="550701"/>
                      <a:pt x="411522" y="626122"/>
                    </a:cubicBezTo>
                    <a:cubicBezTo>
                      <a:pt x="350006" y="701543"/>
                      <a:pt x="301231" y="734698"/>
                      <a:pt x="261800" y="780415"/>
                    </a:cubicBezTo>
                    <a:cubicBezTo>
                      <a:pt x="232085" y="815273"/>
                      <a:pt x="201798" y="863847"/>
                      <a:pt x="174939" y="900992"/>
                    </a:cubicBezTo>
                    <a:cubicBezTo>
                      <a:pt x="156081" y="926707"/>
                      <a:pt x="150367" y="926707"/>
                      <a:pt x="132080" y="900420"/>
                    </a:cubicBezTo>
                    <a:cubicBezTo>
                      <a:pt x="108651" y="865561"/>
                      <a:pt x="17144" y="722863"/>
                      <a:pt x="0" y="704577"/>
                    </a:cubicBezTo>
                    <a:close/>
                  </a:path>
                </a:pathLst>
              </a:custGeom>
              <a:gradFill>
                <a:gsLst>
                  <a:gs pos="41000">
                    <a:srgbClr val="F6D6BA"/>
                  </a:gs>
                  <a:gs pos="0">
                    <a:schemeClr val="bg1">
                      <a:lumMod val="95000"/>
                    </a:schemeClr>
                  </a:gs>
                  <a:gs pos="100000">
                    <a:srgbClr val="EABB8B"/>
                  </a:gs>
                </a:gsLst>
                <a:lin ang="90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en-US">
                  <a:cs typeface="B Nazanin" panose="00000400000000000000" pitchFamily="2" charset="-78"/>
                </a:endParaRPr>
              </a:p>
            </p:txBody>
          </p:sp>
          <p:sp>
            <p:nvSpPr>
              <p:cNvPr id="89" name="Freeform: Shape 88">
                <a:extLst>
                  <a:ext uri="{FF2B5EF4-FFF2-40B4-BE49-F238E27FC236}">
                    <a16:creationId xmlns:a16="http://schemas.microsoft.com/office/drawing/2014/main" id="{226A18C2-201C-45D2-BD86-7946D9456830}"/>
                  </a:ext>
                </a:extLst>
              </p:cNvPr>
              <p:cNvSpPr/>
              <p:nvPr/>
            </p:nvSpPr>
            <p:spPr>
              <a:xfrm>
                <a:off x="9722967" y="2819156"/>
                <a:ext cx="1170564" cy="1037049"/>
              </a:xfrm>
              <a:custGeom>
                <a:avLst/>
                <a:gdLst>
                  <a:gd name="connsiteX0" fmla="*/ 1175339 w 1192482"/>
                  <a:gd name="connsiteY0" fmla="*/ 576597 h 1056467"/>
                  <a:gd name="connsiteX1" fmla="*/ 1038761 w 1192482"/>
                  <a:gd name="connsiteY1" fmla="*/ 284013 h 1056467"/>
                  <a:gd name="connsiteX2" fmla="*/ 690746 w 1192482"/>
                  <a:gd name="connsiteY2" fmla="*/ 24001 h 1056467"/>
                  <a:gd name="connsiteX3" fmla="*/ 619314 w 1192482"/>
                  <a:gd name="connsiteY3" fmla="*/ 0 h 1056467"/>
                  <a:gd name="connsiteX4" fmla="*/ 644458 w 1192482"/>
                  <a:gd name="connsiteY4" fmla="*/ 29144 h 1056467"/>
                  <a:gd name="connsiteX5" fmla="*/ 664458 w 1192482"/>
                  <a:gd name="connsiteY5" fmla="*/ 61146 h 1056467"/>
                  <a:gd name="connsiteX6" fmla="*/ 625028 w 1192482"/>
                  <a:gd name="connsiteY6" fmla="*/ 64574 h 1056467"/>
                  <a:gd name="connsiteX7" fmla="*/ 500451 w 1192482"/>
                  <a:gd name="connsiteY7" fmla="*/ 36002 h 1056467"/>
                  <a:gd name="connsiteX8" fmla="*/ 395875 w 1192482"/>
                  <a:gd name="connsiteY8" fmla="*/ 62860 h 1056467"/>
                  <a:gd name="connsiteX9" fmla="*/ 307871 w 1192482"/>
                  <a:gd name="connsiteY9" fmla="*/ 134863 h 1056467"/>
                  <a:gd name="connsiteX10" fmla="*/ 278727 w 1192482"/>
                  <a:gd name="connsiteY10" fmla="*/ 143435 h 1056467"/>
                  <a:gd name="connsiteX11" fmla="*/ 280441 w 1192482"/>
                  <a:gd name="connsiteY11" fmla="*/ 111434 h 1056467"/>
                  <a:gd name="connsiteX12" fmla="*/ 311871 w 1192482"/>
                  <a:gd name="connsiteY12" fmla="*/ 47431 h 1056467"/>
                  <a:gd name="connsiteX13" fmla="*/ 206152 w 1192482"/>
                  <a:gd name="connsiteY13" fmla="*/ 157721 h 1056467"/>
                  <a:gd name="connsiteX14" fmla="*/ 221581 w 1192482"/>
                  <a:gd name="connsiteY14" fmla="*/ 57717 h 1056467"/>
                  <a:gd name="connsiteX15" fmla="*/ 133006 w 1192482"/>
                  <a:gd name="connsiteY15" fmla="*/ 250297 h 1056467"/>
                  <a:gd name="connsiteX16" fmla="*/ 103290 w 1192482"/>
                  <a:gd name="connsiteY16" fmla="*/ 122291 h 1056467"/>
                  <a:gd name="connsiteX17" fmla="*/ 82146 w 1192482"/>
                  <a:gd name="connsiteY17" fmla="*/ 148578 h 1056467"/>
                  <a:gd name="connsiteX18" fmla="*/ 23858 w 1192482"/>
                  <a:gd name="connsiteY18" fmla="*/ 275441 h 1056467"/>
                  <a:gd name="connsiteX19" fmla="*/ 25001 w 1192482"/>
                  <a:gd name="connsiteY19" fmla="*/ 517166 h 1056467"/>
                  <a:gd name="connsiteX20" fmla="*/ 54145 w 1192482"/>
                  <a:gd name="connsiteY20" fmla="*/ 687460 h 1056467"/>
                  <a:gd name="connsiteX21" fmla="*/ 129577 w 1192482"/>
                  <a:gd name="connsiteY21" fmla="*/ 948614 h 1056467"/>
                  <a:gd name="connsiteX22" fmla="*/ 131863 w 1192482"/>
                  <a:gd name="connsiteY22" fmla="*/ 906898 h 1056467"/>
                  <a:gd name="connsiteX23" fmla="*/ 115291 w 1192482"/>
                  <a:gd name="connsiteY23" fmla="*/ 736033 h 1056467"/>
                  <a:gd name="connsiteX24" fmla="*/ 254154 w 1192482"/>
                  <a:gd name="connsiteY24" fmla="*/ 574883 h 1056467"/>
                  <a:gd name="connsiteX25" fmla="*/ 365017 w 1192482"/>
                  <a:gd name="connsiteY25" fmla="*/ 556025 h 1056467"/>
                  <a:gd name="connsiteX26" fmla="*/ 473593 w 1192482"/>
                  <a:gd name="connsiteY26" fmla="*/ 509166 h 1056467"/>
                  <a:gd name="connsiteX27" fmla="*/ 556454 w 1192482"/>
                  <a:gd name="connsiteY27" fmla="*/ 454878 h 1056467"/>
                  <a:gd name="connsiteX28" fmla="*/ 699317 w 1192482"/>
                  <a:gd name="connsiteY28" fmla="*/ 414876 h 1056467"/>
                  <a:gd name="connsiteX29" fmla="*/ 798750 w 1192482"/>
                  <a:gd name="connsiteY29" fmla="*/ 489165 h 1056467"/>
                  <a:gd name="connsiteX30" fmla="*/ 823323 w 1192482"/>
                  <a:gd name="connsiteY30" fmla="*/ 554311 h 1056467"/>
                  <a:gd name="connsiteX31" fmla="*/ 961615 w 1192482"/>
                  <a:gd name="connsiteY31" fmla="*/ 729747 h 1056467"/>
                  <a:gd name="connsiteX32" fmla="*/ 1021617 w 1192482"/>
                  <a:gd name="connsiteY32" fmla="*/ 850895 h 1056467"/>
                  <a:gd name="connsiteX33" fmla="*/ 1078192 w 1192482"/>
                  <a:gd name="connsiteY33" fmla="*/ 1028046 h 1056467"/>
                  <a:gd name="connsiteX34" fmla="*/ 1105621 w 1192482"/>
                  <a:gd name="connsiteY34" fmla="*/ 1056048 h 1056467"/>
                  <a:gd name="connsiteX35" fmla="*/ 1117622 w 1192482"/>
                  <a:gd name="connsiteY35" fmla="*/ 1021760 h 1056467"/>
                  <a:gd name="connsiteX36" fmla="*/ 1093049 w 1192482"/>
                  <a:gd name="connsiteY36" fmla="*/ 913184 h 1056467"/>
                  <a:gd name="connsiteX37" fmla="*/ 1097049 w 1192482"/>
                  <a:gd name="connsiteY37" fmla="*/ 776606 h 1056467"/>
                  <a:gd name="connsiteX38" fmla="*/ 1151909 w 1192482"/>
                  <a:gd name="connsiteY38" fmla="*/ 682316 h 1056467"/>
                  <a:gd name="connsiteX39" fmla="*/ 1192482 w 1192482"/>
                  <a:gd name="connsiteY39" fmla="*/ 640600 h 1056467"/>
                  <a:gd name="connsiteX40" fmla="*/ 1175339 w 1192482"/>
                  <a:gd name="connsiteY40" fmla="*/ 576597 h 105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192482" h="1056467">
                    <a:moveTo>
                      <a:pt x="1175339" y="576597"/>
                    </a:moveTo>
                    <a:cubicBezTo>
                      <a:pt x="1145052" y="472021"/>
                      <a:pt x="1118193" y="364016"/>
                      <a:pt x="1038761" y="284013"/>
                    </a:cubicBezTo>
                    <a:cubicBezTo>
                      <a:pt x="935899" y="180580"/>
                      <a:pt x="821037" y="91433"/>
                      <a:pt x="690746" y="24001"/>
                    </a:cubicBezTo>
                    <a:cubicBezTo>
                      <a:pt x="669030" y="12572"/>
                      <a:pt x="646172" y="2286"/>
                      <a:pt x="619314" y="0"/>
                    </a:cubicBezTo>
                    <a:cubicBezTo>
                      <a:pt x="623885" y="14858"/>
                      <a:pt x="636457" y="20001"/>
                      <a:pt x="644458" y="29144"/>
                    </a:cubicBezTo>
                    <a:cubicBezTo>
                      <a:pt x="653029" y="38859"/>
                      <a:pt x="670745" y="48574"/>
                      <a:pt x="664458" y="61146"/>
                    </a:cubicBezTo>
                    <a:cubicBezTo>
                      <a:pt x="657030" y="76003"/>
                      <a:pt x="638172" y="67432"/>
                      <a:pt x="625028" y="64574"/>
                    </a:cubicBezTo>
                    <a:cubicBezTo>
                      <a:pt x="583312" y="55431"/>
                      <a:pt x="542167" y="45716"/>
                      <a:pt x="500451" y="36002"/>
                    </a:cubicBezTo>
                    <a:cubicBezTo>
                      <a:pt x="460449" y="26287"/>
                      <a:pt x="426162" y="34287"/>
                      <a:pt x="395875" y="62860"/>
                    </a:cubicBezTo>
                    <a:cubicBezTo>
                      <a:pt x="368445" y="88575"/>
                      <a:pt x="339872" y="114291"/>
                      <a:pt x="307871" y="134863"/>
                    </a:cubicBezTo>
                    <a:cubicBezTo>
                      <a:pt x="299299" y="140578"/>
                      <a:pt x="288442" y="150292"/>
                      <a:pt x="278727" y="143435"/>
                    </a:cubicBezTo>
                    <a:cubicBezTo>
                      <a:pt x="266726" y="134863"/>
                      <a:pt x="275869" y="121720"/>
                      <a:pt x="280441" y="111434"/>
                    </a:cubicBezTo>
                    <a:cubicBezTo>
                      <a:pt x="290156" y="89718"/>
                      <a:pt x="301585" y="69146"/>
                      <a:pt x="311871" y="47431"/>
                    </a:cubicBezTo>
                    <a:cubicBezTo>
                      <a:pt x="266726" y="73146"/>
                      <a:pt x="239297" y="116005"/>
                      <a:pt x="206152" y="157721"/>
                    </a:cubicBezTo>
                    <a:cubicBezTo>
                      <a:pt x="198723" y="120005"/>
                      <a:pt x="214152" y="92576"/>
                      <a:pt x="221581" y="57717"/>
                    </a:cubicBezTo>
                    <a:cubicBezTo>
                      <a:pt x="165579" y="111434"/>
                      <a:pt x="139863" y="173151"/>
                      <a:pt x="133006" y="250297"/>
                    </a:cubicBezTo>
                    <a:cubicBezTo>
                      <a:pt x="97576" y="208581"/>
                      <a:pt x="117005" y="162293"/>
                      <a:pt x="103290" y="122291"/>
                    </a:cubicBezTo>
                    <a:cubicBezTo>
                      <a:pt x="91861" y="129720"/>
                      <a:pt x="87290" y="139435"/>
                      <a:pt x="82146" y="148578"/>
                    </a:cubicBezTo>
                    <a:cubicBezTo>
                      <a:pt x="59860" y="189723"/>
                      <a:pt x="40430" y="232010"/>
                      <a:pt x="23858" y="275441"/>
                    </a:cubicBezTo>
                    <a:cubicBezTo>
                      <a:pt x="-7572" y="356016"/>
                      <a:pt x="-8715" y="437163"/>
                      <a:pt x="25001" y="517166"/>
                    </a:cubicBezTo>
                    <a:cubicBezTo>
                      <a:pt x="48431" y="572026"/>
                      <a:pt x="58717" y="628028"/>
                      <a:pt x="54145" y="687460"/>
                    </a:cubicBezTo>
                    <a:cubicBezTo>
                      <a:pt x="47288" y="783464"/>
                      <a:pt x="76432" y="869753"/>
                      <a:pt x="129577" y="948614"/>
                    </a:cubicBezTo>
                    <a:cubicBezTo>
                      <a:pt x="140435" y="935471"/>
                      <a:pt x="134149" y="920613"/>
                      <a:pt x="131863" y="906898"/>
                    </a:cubicBezTo>
                    <a:cubicBezTo>
                      <a:pt x="122148" y="850324"/>
                      <a:pt x="114719" y="793750"/>
                      <a:pt x="115291" y="736033"/>
                    </a:cubicBezTo>
                    <a:cubicBezTo>
                      <a:pt x="116434" y="630314"/>
                      <a:pt x="150721" y="590312"/>
                      <a:pt x="254154" y="574883"/>
                    </a:cubicBezTo>
                    <a:cubicBezTo>
                      <a:pt x="291299" y="569169"/>
                      <a:pt x="329015" y="566883"/>
                      <a:pt x="365017" y="556025"/>
                    </a:cubicBezTo>
                    <a:cubicBezTo>
                      <a:pt x="404447" y="547453"/>
                      <a:pt x="439877" y="530881"/>
                      <a:pt x="473593" y="509166"/>
                    </a:cubicBezTo>
                    <a:cubicBezTo>
                      <a:pt x="501023" y="491451"/>
                      <a:pt x="528452" y="472593"/>
                      <a:pt x="556454" y="454878"/>
                    </a:cubicBezTo>
                    <a:cubicBezTo>
                      <a:pt x="599884" y="426305"/>
                      <a:pt x="646743" y="413161"/>
                      <a:pt x="699317" y="414876"/>
                    </a:cubicBezTo>
                    <a:cubicBezTo>
                      <a:pt x="757605" y="417162"/>
                      <a:pt x="781035" y="432591"/>
                      <a:pt x="798750" y="489165"/>
                    </a:cubicBezTo>
                    <a:cubicBezTo>
                      <a:pt x="805608" y="511452"/>
                      <a:pt x="811894" y="533738"/>
                      <a:pt x="823323" y="554311"/>
                    </a:cubicBezTo>
                    <a:cubicBezTo>
                      <a:pt x="860467" y="620028"/>
                      <a:pt x="916470" y="670887"/>
                      <a:pt x="961615" y="729747"/>
                    </a:cubicBezTo>
                    <a:cubicBezTo>
                      <a:pt x="962758" y="731462"/>
                      <a:pt x="1016475" y="838895"/>
                      <a:pt x="1021617" y="850895"/>
                    </a:cubicBezTo>
                    <a:cubicBezTo>
                      <a:pt x="1045619" y="908612"/>
                      <a:pt x="1059334" y="969187"/>
                      <a:pt x="1078192" y="1028046"/>
                    </a:cubicBezTo>
                    <a:cubicBezTo>
                      <a:pt x="1082192" y="1041190"/>
                      <a:pt x="1087335" y="1059476"/>
                      <a:pt x="1105621" y="1056048"/>
                    </a:cubicBezTo>
                    <a:cubicBezTo>
                      <a:pt x="1122194" y="1053190"/>
                      <a:pt x="1118765" y="1034332"/>
                      <a:pt x="1117622" y="1021760"/>
                    </a:cubicBezTo>
                    <a:cubicBezTo>
                      <a:pt x="1115336" y="984044"/>
                      <a:pt x="1104478" y="948614"/>
                      <a:pt x="1093049" y="913184"/>
                    </a:cubicBezTo>
                    <a:cubicBezTo>
                      <a:pt x="1080477" y="872039"/>
                      <a:pt x="1078763" y="820037"/>
                      <a:pt x="1097049" y="776606"/>
                    </a:cubicBezTo>
                    <a:cubicBezTo>
                      <a:pt x="1096478" y="776606"/>
                      <a:pt x="1138766" y="705175"/>
                      <a:pt x="1151909" y="682316"/>
                    </a:cubicBezTo>
                    <a:cubicBezTo>
                      <a:pt x="1161052" y="664030"/>
                      <a:pt x="1179339" y="655458"/>
                      <a:pt x="1192482" y="640600"/>
                    </a:cubicBezTo>
                    <a:cubicBezTo>
                      <a:pt x="1187339" y="619457"/>
                      <a:pt x="1181053" y="598313"/>
                      <a:pt x="1175339" y="576597"/>
                    </a:cubicBezTo>
                    <a:close/>
                  </a:path>
                </a:pathLst>
              </a:custGeom>
              <a:solidFill>
                <a:srgbClr val="765640"/>
              </a:solidFill>
              <a:ln w="5709" cap="flat">
                <a:noFill/>
                <a:prstDash val="solid"/>
                <a:miter/>
              </a:ln>
            </p:spPr>
            <p:txBody>
              <a:bodyPr rtlCol="0" anchor="ctr"/>
              <a:lstStyle/>
              <a:p>
                <a:pPr algn="r" rtl="1"/>
                <a:endParaRPr lang="en-US">
                  <a:cs typeface="B Nazanin" panose="00000400000000000000" pitchFamily="2" charset="-78"/>
                </a:endParaRPr>
              </a:p>
            </p:txBody>
          </p:sp>
          <p:sp>
            <p:nvSpPr>
              <p:cNvPr id="90" name="Freeform: Shape 89">
                <a:extLst>
                  <a:ext uri="{FF2B5EF4-FFF2-40B4-BE49-F238E27FC236}">
                    <a16:creationId xmlns:a16="http://schemas.microsoft.com/office/drawing/2014/main" id="{B8B3EB74-15CD-431A-BFED-65572A3F91F8}"/>
                  </a:ext>
                </a:extLst>
              </p:cNvPr>
              <p:cNvSpPr/>
              <p:nvPr/>
            </p:nvSpPr>
            <p:spPr>
              <a:xfrm>
                <a:off x="9744587" y="3486687"/>
                <a:ext cx="1110799" cy="599993"/>
              </a:xfrm>
              <a:custGeom>
                <a:avLst/>
                <a:gdLst>
                  <a:gd name="connsiteX0" fmla="*/ 1079596 w 1131598"/>
                  <a:gd name="connsiteY0" fmla="*/ 7429 h 611228"/>
                  <a:gd name="connsiteX1" fmla="*/ 1131599 w 1131598"/>
                  <a:gd name="connsiteY1" fmla="*/ 0 h 611228"/>
                  <a:gd name="connsiteX2" fmla="*/ 1073882 w 1131598"/>
                  <a:gd name="connsiteY2" fmla="*/ 102862 h 611228"/>
                  <a:gd name="connsiteX3" fmla="*/ 983592 w 1131598"/>
                  <a:gd name="connsiteY3" fmla="*/ 124006 h 611228"/>
                  <a:gd name="connsiteX4" fmla="*/ 867587 w 1131598"/>
                  <a:gd name="connsiteY4" fmla="*/ 158864 h 611228"/>
                  <a:gd name="connsiteX5" fmla="*/ 840728 w 1131598"/>
                  <a:gd name="connsiteY5" fmla="*/ 212581 h 611228"/>
                  <a:gd name="connsiteX6" fmla="*/ 847586 w 1131598"/>
                  <a:gd name="connsiteY6" fmla="*/ 314300 h 611228"/>
                  <a:gd name="connsiteX7" fmla="*/ 788726 w 1131598"/>
                  <a:gd name="connsiteY7" fmla="*/ 425162 h 611228"/>
                  <a:gd name="connsiteX8" fmla="*/ 653863 w 1131598"/>
                  <a:gd name="connsiteY8" fmla="*/ 466878 h 611228"/>
                  <a:gd name="connsiteX9" fmla="*/ 533286 w 1131598"/>
                  <a:gd name="connsiteY9" fmla="*/ 425733 h 611228"/>
                  <a:gd name="connsiteX10" fmla="*/ 452139 w 1131598"/>
                  <a:gd name="connsiteY10" fmla="*/ 354873 h 611228"/>
                  <a:gd name="connsiteX11" fmla="*/ 383565 w 1131598"/>
                  <a:gd name="connsiteY11" fmla="*/ 381732 h 611228"/>
                  <a:gd name="connsiteX12" fmla="*/ 378993 w 1131598"/>
                  <a:gd name="connsiteY12" fmla="*/ 448592 h 611228"/>
                  <a:gd name="connsiteX13" fmla="*/ 357849 w 1131598"/>
                  <a:gd name="connsiteY13" fmla="*/ 542310 h 611228"/>
                  <a:gd name="connsiteX14" fmla="*/ 327562 w 1131598"/>
                  <a:gd name="connsiteY14" fmla="*/ 578883 h 611228"/>
                  <a:gd name="connsiteX15" fmla="*/ 216700 w 1131598"/>
                  <a:gd name="connsiteY15" fmla="*/ 609742 h 611228"/>
                  <a:gd name="connsiteX16" fmla="*/ 82980 w 1131598"/>
                  <a:gd name="connsiteY16" fmla="*/ 508594 h 611228"/>
                  <a:gd name="connsiteX17" fmla="*/ 18406 w 1131598"/>
                  <a:gd name="connsiteY17" fmla="*/ 432591 h 611228"/>
                  <a:gd name="connsiteX18" fmla="*/ 20691 w 1131598"/>
                  <a:gd name="connsiteY18" fmla="*/ 368588 h 611228"/>
                  <a:gd name="connsiteX19" fmla="*/ 138982 w 1131598"/>
                  <a:gd name="connsiteY19" fmla="*/ 308585 h 611228"/>
                  <a:gd name="connsiteX20" fmla="*/ 253845 w 1131598"/>
                  <a:gd name="connsiteY20" fmla="*/ 277727 h 611228"/>
                  <a:gd name="connsiteX21" fmla="*/ 482998 w 1131598"/>
                  <a:gd name="connsiteY21" fmla="*/ 202295 h 611228"/>
                  <a:gd name="connsiteX22" fmla="*/ 762439 w 1131598"/>
                  <a:gd name="connsiteY22" fmla="*/ 105148 h 611228"/>
                  <a:gd name="connsiteX23" fmla="*/ 902445 w 1131598"/>
                  <a:gd name="connsiteY23" fmla="*/ 57717 h 611228"/>
                  <a:gd name="connsiteX24" fmla="*/ 1079596 w 1131598"/>
                  <a:gd name="connsiteY24" fmla="*/ 7429 h 611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31598" h="611228">
                    <a:moveTo>
                      <a:pt x="1079596" y="7429"/>
                    </a:moveTo>
                    <a:cubicBezTo>
                      <a:pt x="1096740" y="5143"/>
                      <a:pt x="1114455" y="2286"/>
                      <a:pt x="1131599" y="0"/>
                    </a:cubicBezTo>
                    <a:cubicBezTo>
                      <a:pt x="1109883" y="36002"/>
                      <a:pt x="1096169" y="58860"/>
                      <a:pt x="1073882" y="102862"/>
                    </a:cubicBezTo>
                    <a:cubicBezTo>
                      <a:pt x="1051595" y="108005"/>
                      <a:pt x="1020736" y="115434"/>
                      <a:pt x="983592" y="124006"/>
                    </a:cubicBezTo>
                    <a:cubicBezTo>
                      <a:pt x="943590" y="133149"/>
                      <a:pt x="904731" y="142292"/>
                      <a:pt x="867587" y="158864"/>
                    </a:cubicBezTo>
                    <a:cubicBezTo>
                      <a:pt x="844729" y="168579"/>
                      <a:pt x="839585" y="189723"/>
                      <a:pt x="840728" y="212581"/>
                    </a:cubicBezTo>
                    <a:cubicBezTo>
                      <a:pt x="842443" y="246868"/>
                      <a:pt x="844729" y="280584"/>
                      <a:pt x="847586" y="314300"/>
                    </a:cubicBezTo>
                    <a:cubicBezTo>
                      <a:pt x="852729" y="365159"/>
                      <a:pt x="832157" y="400590"/>
                      <a:pt x="788726" y="425162"/>
                    </a:cubicBezTo>
                    <a:cubicBezTo>
                      <a:pt x="747010" y="448592"/>
                      <a:pt x="701865" y="462878"/>
                      <a:pt x="653863" y="466878"/>
                    </a:cubicBezTo>
                    <a:cubicBezTo>
                      <a:pt x="608146" y="470878"/>
                      <a:pt x="568145" y="455449"/>
                      <a:pt x="533286" y="425733"/>
                    </a:cubicBezTo>
                    <a:cubicBezTo>
                      <a:pt x="505856" y="402304"/>
                      <a:pt x="480141" y="377160"/>
                      <a:pt x="452139" y="354873"/>
                    </a:cubicBezTo>
                    <a:cubicBezTo>
                      <a:pt x="413852" y="324015"/>
                      <a:pt x="390422" y="333729"/>
                      <a:pt x="383565" y="381732"/>
                    </a:cubicBezTo>
                    <a:cubicBezTo>
                      <a:pt x="380708" y="404018"/>
                      <a:pt x="378993" y="426305"/>
                      <a:pt x="378993" y="448592"/>
                    </a:cubicBezTo>
                    <a:cubicBezTo>
                      <a:pt x="378993" y="482307"/>
                      <a:pt x="374422" y="503451"/>
                      <a:pt x="357849" y="542310"/>
                    </a:cubicBezTo>
                    <a:cubicBezTo>
                      <a:pt x="350992" y="558882"/>
                      <a:pt x="340134" y="570311"/>
                      <a:pt x="327562" y="578883"/>
                    </a:cubicBezTo>
                    <a:cubicBezTo>
                      <a:pt x="294418" y="601741"/>
                      <a:pt x="258416" y="616028"/>
                      <a:pt x="216700" y="609742"/>
                    </a:cubicBezTo>
                    <a:cubicBezTo>
                      <a:pt x="148126" y="608027"/>
                      <a:pt x="113838" y="560597"/>
                      <a:pt x="82980" y="508594"/>
                    </a:cubicBezTo>
                    <a:cubicBezTo>
                      <a:pt x="65836" y="479450"/>
                      <a:pt x="49836" y="451449"/>
                      <a:pt x="18406" y="432591"/>
                    </a:cubicBezTo>
                    <a:cubicBezTo>
                      <a:pt x="-7881" y="416590"/>
                      <a:pt x="-5024" y="384589"/>
                      <a:pt x="20691" y="368588"/>
                    </a:cubicBezTo>
                    <a:cubicBezTo>
                      <a:pt x="58407" y="345158"/>
                      <a:pt x="98409" y="326872"/>
                      <a:pt x="138982" y="308585"/>
                    </a:cubicBezTo>
                    <a:cubicBezTo>
                      <a:pt x="185842" y="287442"/>
                      <a:pt x="214415" y="283441"/>
                      <a:pt x="253845" y="277727"/>
                    </a:cubicBezTo>
                    <a:cubicBezTo>
                      <a:pt x="336134" y="271441"/>
                      <a:pt x="412138" y="246868"/>
                      <a:pt x="482998" y="202295"/>
                    </a:cubicBezTo>
                    <a:cubicBezTo>
                      <a:pt x="567573" y="149150"/>
                      <a:pt x="664720" y="125148"/>
                      <a:pt x="762439" y="105148"/>
                    </a:cubicBezTo>
                    <a:cubicBezTo>
                      <a:pt x="811013" y="95433"/>
                      <a:pt x="857872" y="79432"/>
                      <a:pt x="902445" y="57717"/>
                    </a:cubicBezTo>
                    <a:cubicBezTo>
                      <a:pt x="915589" y="50859"/>
                      <a:pt x="1032737" y="13715"/>
                      <a:pt x="1079596" y="7429"/>
                    </a:cubicBezTo>
                    <a:close/>
                  </a:path>
                </a:pathLst>
              </a:custGeom>
              <a:solidFill>
                <a:srgbClr val="333231"/>
              </a:solidFill>
              <a:ln w="5709" cap="flat">
                <a:noFill/>
                <a:prstDash val="solid"/>
                <a:miter/>
              </a:ln>
            </p:spPr>
            <p:txBody>
              <a:bodyPr rtlCol="0" anchor="ctr"/>
              <a:lstStyle/>
              <a:p>
                <a:pPr algn="r" rtl="1"/>
                <a:endParaRPr lang="en-US">
                  <a:cs typeface="B Nazanin" panose="00000400000000000000" pitchFamily="2" charset="-78"/>
                </a:endParaRPr>
              </a:p>
            </p:txBody>
          </p:sp>
          <p:sp>
            <p:nvSpPr>
              <p:cNvPr id="91" name="Freeform: Shape 90">
                <a:extLst>
                  <a:ext uri="{FF2B5EF4-FFF2-40B4-BE49-F238E27FC236}">
                    <a16:creationId xmlns:a16="http://schemas.microsoft.com/office/drawing/2014/main" id="{79848B1D-635B-4153-8F65-46A7AF2680F7}"/>
                  </a:ext>
                </a:extLst>
              </p:cNvPr>
              <p:cNvSpPr/>
              <p:nvPr/>
            </p:nvSpPr>
            <p:spPr>
              <a:xfrm>
                <a:off x="10204893" y="3638127"/>
                <a:ext cx="353189" cy="291710"/>
              </a:xfrm>
              <a:custGeom>
                <a:avLst/>
                <a:gdLst>
                  <a:gd name="connsiteX0" fmla="*/ 191795 w 359802"/>
                  <a:gd name="connsiteY0" fmla="*/ 297173 h 297172"/>
                  <a:gd name="connsiteX1" fmla="*/ 5501 w 359802"/>
                  <a:gd name="connsiteY1" fmla="*/ 166310 h 297172"/>
                  <a:gd name="connsiteX2" fmla="*/ 28930 w 359802"/>
                  <a:gd name="connsiteY2" fmla="*/ 82877 h 297172"/>
                  <a:gd name="connsiteX3" fmla="*/ 274084 w 359802"/>
                  <a:gd name="connsiteY3" fmla="*/ 17 h 297172"/>
                  <a:gd name="connsiteX4" fmla="*/ 327230 w 359802"/>
                  <a:gd name="connsiteY4" fmla="*/ 35447 h 297172"/>
                  <a:gd name="connsiteX5" fmla="*/ 359802 w 359802"/>
                  <a:gd name="connsiteY5" fmla="*/ 185739 h 297172"/>
                  <a:gd name="connsiteX6" fmla="*/ 325515 w 359802"/>
                  <a:gd name="connsiteY6" fmla="*/ 247456 h 297172"/>
                  <a:gd name="connsiteX7" fmla="*/ 191795 w 359802"/>
                  <a:gd name="connsiteY7" fmla="*/ 297173 h 297172"/>
                  <a:gd name="connsiteX8" fmla="*/ 191795 w 359802"/>
                  <a:gd name="connsiteY8" fmla="*/ 297173 h 297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9802" h="297172">
                    <a:moveTo>
                      <a:pt x="191795" y="297173"/>
                    </a:moveTo>
                    <a:cubicBezTo>
                      <a:pt x="107791" y="296601"/>
                      <a:pt x="30073" y="239456"/>
                      <a:pt x="5501" y="166310"/>
                    </a:cubicBezTo>
                    <a:cubicBezTo>
                      <a:pt x="-5928" y="130880"/>
                      <a:pt x="-214" y="105736"/>
                      <a:pt x="28930" y="82877"/>
                    </a:cubicBezTo>
                    <a:cubicBezTo>
                      <a:pt x="100362" y="26303"/>
                      <a:pt x="183794" y="1731"/>
                      <a:pt x="274084" y="17"/>
                    </a:cubicBezTo>
                    <a:cubicBezTo>
                      <a:pt x="299228" y="-555"/>
                      <a:pt x="316372" y="13731"/>
                      <a:pt x="327230" y="35447"/>
                    </a:cubicBezTo>
                    <a:cubicBezTo>
                      <a:pt x="351802" y="82877"/>
                      <a:pt x="359231" y="133737"/>
                      <a:pt x="359802" y="185739"/>
                    </a:cubicBezTo>
                    <a:cubicBezTo>
                      <a:pt x="359802" y="211455"/>
                      <a:pt x="346087" y="232027"/>
                      <a:pt x="325515" y="247456"/>
                    </a:cubicBezTo>
                    <a:cubicBezTo>
                      <a:pt x="283799" y="279458"/>
                      <a:pt x="235797" y="293744"/>
                      <a:pt x="191795" y="297173"/>
                    </a:cubicBezTo>
                    <a:lnTo>
                      <a:pt x="191795" y="297173"/>
                    </a:lnTo>
                    <a:close/>
                  </a:path>
                </a:pathLst>
              </a:custGeom>
              <a:solidFill>
                <a:schemeClr val="bg1">
                  <a:lumMod val="85000"/>
                </a:schemeClr>
              </a:solidFill>
              <a:ln w="5709" cap="flat">
                <a:noFill/>
                <a:prstDash val="solid"/>
                <a:miter/>
              </a:ln>
            </p:spPr>
            <p:txBody>
              <a:bodyPr rtlCol="0" anchor="ctr"/>
              <a:lstStyle/>
              <a:p>
                <a:pPr algn="r" rtl="1"/>
                <a:endParaRPr lang="en-US">
                  <a:cs typeface="B Nazanin" panose="00000400000000000000" pitchFamily="2" charset="-78"/>
                </a:endParaRPr>
              </a:p>
            </p:txBody>
          </p:sp>
          <p:sp>
            <p:nvSpPr>
              <p:cNvPr id="92" name="Freeform: Shape 91">
                <a:extLst>
                  <a:ext uri="{FF2B5EF4-FFF2-40B4-BE49-F238E27FC236}">
                    <a16:creationId xmlns:a16="http://schemas.microsoft.com/office/drawing/2014/main" id="{89761EE8-3A86-4C58-8D33-C4F84B406679}"/>
                  </a:ext>
                </a:extLst>
              </p:cNvPr>
              <p:cNvSpPr/>
              <p:nvPr/>
            </p:nvSpPr>
            <p:spPr>
              <a:xfrm>
                <a:off x="9812204" y="3789264"/>
                <a:ext cx="289931" cy="269206"/>
              </a:xfrm>
              <a:custGeom>
                <a:avLst/>
                <a:gdLst>
                  <a:gd name="connsiteX0" fmla="*/ 295252 w 295360"/>
                  <a:gd name="connsiteY0" fmla="*/ 139777 h 274247"/>
                  <a:gd name="connsiteX1" fmla="*/ 134674 w 295360"/>
                  <a:gd name="connsiteY1" fmla="*/ 272926 h 274247"/>
                  <a:gd name="connsiteX2" fmla="*/ 83243 w 295360"/>
                  <a:gd name="connsiteY2" fmla="*/ 253497 h 274247"/>
                  <a:gd name="connsiteX3" fmla="*/ 954 w 295360"/>
                  <a:gd name="connsiteY3" fmla="*/ 107776 h 274247"/>
                  <a:gd name="connsiteX4" fmla="*/ 34098 w 295360"/>
                  <a:gd name="connsiteY4" fmla="*/ 42630 h 274247"/>
                  <a:gd name="connsiteX5" fmla="*/ 260965 w 295360"/>
                  <a:gd name="connsiteY5" fmla="*/ 2057 h 274247"/>
                  <a:gd name="connsiteX6" fmla="*/ 290681 w 295360"/>
                  <a:gd name="connsiteY6" fmla="*/ 32915 h 274247"/>
                  <a:gd name="connsiteX7" fmla="*/ 295252 w 295360"/>
                  <a:gd name="connsiteY7" fmla="*/ 139777 h 274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5360" h="274247">
                    <a:moveTo>
                      <a:pt x="295252" y="139777"/>
                    </a:moveTo>
                    <a:cubicBezTo>
                      <a:pt x="290109" y="232924"/>
                      <a:pt x="230107" y="283212"/>
                      <a:pt x="134674" y="272926"/>
                    </a:cubicBezTo>
                    <a:cubicBezTo>
                      <a:pt x="115816" y="271212"/>
                      <a:pt x="96958" y="266069"/>
                      <a:pt x="83243" y="253497"/>
                    </a:cubicBezTo>
                    <a:cubicBezTo>
                      <a:pt x="39241" y="214066"/>
                      <a:pt x="9525" y="166064"/>
                      <a:pt x="954" y="107776"/>
                    </a:cubicBezTo>
                    <a:cubicBezTo>
                      <a:pt x="-3618" y="79203"/>
                      <a:pt x="8382" y="58059"/>
                      <a:pt x="34098" y="42630"/>
                    </a:cubicBezTo>
                    <a:cubicBezTo>
                      <a:pt x="104387" y="343"/>
                      <a:pt x="182104" y="-3658"/>
                      <a:pt x="260965" y="2057"/>
                    </a:cubicBezTo>
                    <a:cubicBezTo>
                      <a:pt x="278680" y="3200"/>
                      <a:pt x="288966" y="15772"/>
                      <a:pt x="290681" y="32915"/>
                    </a:cubicBezTo>
                    <a:cubicBezTo>
                      <a:pt x="294110" y="55774"/>
                      <a:pt x="295824" y="127777"/>
                      <a:pt x="295252" y="139777"/>
                    </a:cubicBezTo>
                    <a:close/>
                  </a:path>
                </a:pathLst>
              </a:custGeom>
              <a:solidFill>
                <a:schemeClr val="bg1">
                  <a:lumMod val="85000"/>
                </a:schemeClr>
              </a:solidFill>
              <a:ln w="5709" cap="flat">
                <a:noFill/>
                <a:prstDash val="solid"/>
                <a:miter/>
              </a:ln>
            </p:spPr>
            <p:txBody>
              <a:bodyPr rtlCol="0" anchor="ctr"/>
              <a:lstStyle/>
              <a:p>
                <a:pPr algn="r" rtl="1"/>
                <a:endParaRPr lang="en-US">
                  <a:cs typeface="B Nazanin" panose="00000400000000000000" pitchFamily="2" charset="-78"/>
                </a:endParaRPr>
              </a:p>
            </p:txBody>
          </p:sp>
          <p:sp>
            <p:nvSpPr>
              <p:cNvPr id="93" name="Freeform: Shape 92">
                <a:extLst>
                  <a:ext uri="{FF2B5EF4-FFF2-40B4-BE49-F238E27FC236}">
                    <a16:creationId xmlns:a16="http://schemas.microsoft.com/office/drawing/2014/main" id="{264A3F22-A1D1-4C63-873E-E9665BE6F003}"/>
                  </a:ext>
                </a:extLst>
              </p:cNvPr>
              <p:cNvSpPr/>
              <p:nvPr/>
            </p:nvSpPr>
            <p:spPr>
              <a:xfrm>
                <a:off x="9480259" y="5736099"/>
                <a:ext cx="275042" cy="325357"/>
              </a:xfrm>
              <a:custGeom>
                <a:avLst/>
                <a:gdLst>
                  <a:gd name="connsiteX0" fmla="*/ 62530 w 280192"/>
                  <a:gd name="connsiteY0" fmla="*/ 21715 h 331449"/>
                  <a:gd name="connsiteX1" fmla="*/ 25957 w 280192"/>
                  <a:gd name="connsiteY1" fmla="*/ 17715 h 331449"/>
                  <a:gd name="connsiteX2" fmla="*/ 141391 w 280192"/>
                  <a:gd name="connsiteY2" fmla="*/ 0 h 331449"/>
                  <a:gd name="connsiteX3" fmla="*/ 279111 w 280192"/>
                  <a:gd name="connsiteY3" fmla="*/ 140006 h 331449"/>
                  <a:gd name="connsiteX4" fmla="*/ 265968 w 280192"/>
                  <a:gd name="connsiteY4" fmla="*/ 266298 h 331449"/>
                  <a:gd name="connsiteX5" fmla="*/ 211679 w 280192"/>
                  <a:gd name="connsiteY5" fmla="*/ 331444 h 331449"/>
                  <a:gd name="connsiteX6" fmla="*/ 49386 w 280192"/>
                  <a:gd name="connsiteY6" fmla="*/ 318300 h 331449"/>
                  <a:gd name="connsiteX7" fmla="*/ 5384 w 280192"/>
                  <a:gd name="connsiteY7" fmla="*/ 294299 h 331449"/>
                  <a:gd name="connsiteX8" fmla="*/ 813 w 280192"/>
                  <a:gd name="connsiteY8" fmla="*/ 278870 h 331449"/>
                  <a:gd name="connsiteX9" fmla="*/ 77959 w 280192"/>
                  <a:gd name="connsiteY9" fmla="*/ 268584 h 331449"/>
                  <a:gd name="connsiteX10" fmla="*/ 62530 w 280192"/>
                  <a:gd name="connsiteY10" fmla="*/ 21715 h 33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0192" h="331449">
                    <a:moveTo>
                      <a:pt x="62530" y="21715"/>
                    </a:moveTo>
                    <a:cubicBezTo>
                      <a:pt x="50529" y="17715"/>
                      <a:pt x="38529" y="18287"/>
                      <a:pt x="25957" y="17715"/>
                    </a:cubicBezTo>
                    <a:cubicBezTo>
                      <a:pt x="63673" y="6858"/>
                      <a:pt x="103103" y="7429"/>
                      <a:pt x="141391" y="0"/>
                    </a:cubicBezTo>
                    <a:cubicBezTo>
                      <a:pt x="232252" y="6286"/>
                      <a:pt x="272825" y="47431"/>
                      <a:pt x="279111" y="140006"/>
                    </a:cubicBezTo>
                    <a:cubicBezTo>
                      <a:pt x="281968" y="182865"/>
                      <a:pt x="279683" y="225153"/>
                      <a:pt x="265968" y="266298"/>
                    </a:cubicBezTo>
                    <a:cubicBezTo>
                      <a:pt x="259110" y="288013"/>
                      <a:pt x="226537" y="332015"/>
                      <a:pt x="211679" y="331444"/>
                    </a:cubicBezTo>
                    <a:cubicBezTo>
                      <a:pt x="166535" y="329729"/>
                      <a:pt x="94531" y="327443"/>
                      <a:pt x="49386" y="318300"/>
                    </a:cubicBezTo>
                    <a:cubicBezTo>
                      <a:pt x="33386" y="312586"/>
                      <a:pt x="17385" y="306871"/>
                      <a:pt x="5384" y="294299"/>
                    </a:cubicBezTo>
                    <a:cubicBezTo>
                      <a:pt x="1384" y="289727"/>
                      <a:pt x="-1473" y="284584"/>
                      <a:pt x="813" y="278870"/>
                    </a:cubicBezTo>
                    <a:cubicBezTo>
                      <a:pt x="3099" y="273155"/>
                      <a:pt x="30528" y="311443"/>
                      <a:pt x="77959" y="268584"/>
                    </a:cubicBezTo>
                    <a:cubicBezTo>
                      <a:pt x="177392" y="181151"/>
                      <a:pt x="138533" y="46288"/>
                      <a:pt x="62530" y="21715"/>
                    </a:cubicBezTo>
                    <a:close/>
                  </a:path>
                </a:pathLst>
              </a:custGeom>
              <a:solidFill>
                <a:schemeClr val="accent4">
                  <a:lumMod val="20000"/>
                  <a:lumOff val="80000"/>
                </a:schemeClr>
              </a:solidFill>
              <a:ln w="5709" cap="flat">
                <a:noFill/>
                <a:prstDash val="solid"/>
                <a:miter/>
              </a:ln>
            </p:spPr>
            <p:txBody>
              <a:bodyPr rtlCol="0" anchor="ctr"/>
              <a:lstStyle/>
              <a:p>
                <a:pPr algn="r" rtl="1"/>
                <a:endParaRPr lang="en-US">
                  <a:cs typeface="B Nazanin" panose="00000400000000000000" pitchFamily="2" charset="-78"/>
                </a:endParaRPr>
              </a:p>
            </p:txBody>
          </p:sp>
          <p:sp>
            <p:nvSpPr>
              <p:cNvPr id="94" name="Freeform: Shape 93">
                <a:extLst>
                  <a:ext uri="{FF2B5EF4-FFF2-40B4-BE49-F238E27FC236}">
                    <a16:creationId xmlns:a16="http://schemas.microsoft.com/office/drawing/2014/main" id="{653CDACD-558C-414E-A723-5A371B1952AB}"/>
                  </a:ext>
                </a:extLst>
              </p:cNvPr>
              <p:cNvSpPr/>
              <p:nvPr/>
            </p:nvSpPr>
            <p:spPr>
              <a:xfrm>
                <a:off x="9498409" y="6253769"/>
                <a:ext cx="380922" cy="480822"/>
              </a:xfrm>
              <a:custGeom>
                <a:avLst/>
                <a:gdLst>
                  <a:gd name="connsiteX0" fmla="*/ 388056 w 388055"/>
                  <a:gd name="connsiteY0" fmla="*/ 11519 h 489825"/>
                  <a:gd name="connsiteX1" fmla="*/ 199476 w 388055"/>
                  <a:gd name="connsiteY1" fmla="*/ 280102 h 489825"/>
                  <a:gd name="connsiteX2" fmla="*/ 170903 w 388055"/>
                  <a:gd name="connsiteY2" fmla="*/ 444110 h 489825"/>
                  <a:gd name="connsiteX3" fmla="*/ 173760 w 388055"/>
                  <a:gd name="connsiteY3" fmla="*/ 489826 h 489825"/>
                  <a:gd name="connsiteX4" fmla="*/ 58898 w 388055"/>
                  <a:gd name="connsiteY4" fmla="*/ 419537 h 489825"/>
                  <a:gd name="connsiteX5" fmla="*/ 38 w 388055"/>
                  <a:gd name="connsiteY5" fmla="*/ 262958 h 489825"/>
                  <a:gd name="connsiteX6" fmla="*/ 23468 w 388055"/>
                  <a:gd name="connsiteY6" fmla="*/ 119524 h 489825"/>
                  <a:gd name="connsiteX7" fmla="*/ 158331 w 388055"/>
                  <a:gd name="connsiteY7" fmla="*/ 6376 h 489825"/>
                  <a:gd name="connsiteX8" fmla="*/ 185761 w 388055"/>
                  <a:gd name="connsiteY8" fmla="*/ 661 h 489825"/>
                  <a:gd name="connsiteX9" fmla="*/ 388056 w 388055"/>
                  <a:gd name="connsiteY9" fmla="*/ 11519 h 48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055" h="489825">
                    <a:moveTo>
                      <a:pt x="388056" y="11519"/>
                    </a:moveTo>
                    <a:cubicBezTo>
                      <a:pt x="290908" y="76664"/>
                      <a:pt x="217762" y="159525"/>
                      <a:pt x="199476" y="280102"/>
                    </a:cubicBezTo>
                    <a:cubicBezTo>
                      <a:pt x="190332" y="340105"/>
                      <a:pt x="177189" y="383535"/>
                      <a:pt x="170903" y="444110"/>
                    </a:cubicBezTo>
                    <a:cubicBezTo>
                      <a:pt x="170332" y="453824"/>
                      <a:pt x="165760" y="482968"/>
                      <a:pt x="173760" y="489826"/>
                    </a:cubicBezTo>
                    <a:cubicBezTo>
                      <a:pt x="134902" y="458396"/>
                      <a:pt x="98328" y="441252"/>
                      <a:pt x="58898" y="419537"/>
                    </a:cubicBezTo>
                    <a:cubicBezTo>
                      <a:pt x="23468" y="400107"/>
                      <a:pt x="-1105" y="327533"/>
                      <a:pt x="38" y="262958"/>
                    </a:cubicBezTo>
                    <a:cubicBezTo>
                      <a:pt x="610" y="213242"/>
                      <a:pt x="1181" y="164668"/>
                      <a:pt x="23468" y="119524"/>
                    </a:cubicBezTo>
                    <a:cubicBezTo>
                      <a:pt x="51469" y="61235"/>
                      <a:pt x="98900" y="26377"/>
                      <a:pt x="158331" y="6376"/>
                    </a:cubicBezTo>
                    <a:cubicBezTo>
                      <a:pt x="167474" y="4661"/>
                      <a:pt x="176618" y="2947"/>
                      <a:pt x="185761" y="661"/>
                    </a:cubicBezTo>
                    <a:cubicBezTo>
                      <a:pt x="205190" y="-2768"/>
                      <a:pt x="341768" y="8090"/>
                      <a:pt x="388056" y="11519"/>
                    </a:cubicBezTo>
                    <a:close/>
                  </a:path>
                </a:pathLst>
              </a:custGeom>
              <a:solidFill>
                <a:schemeClr val="accent4">
                  <a:lumMod val="20000"/>
                  <a:lumOff val="80000"/>
                </a:schemeClr>
              </a:solidFill>
              <a:ln w="5709" cap="flat">
                <a:noFill/>
                <a:prstDash val="solid"/>
                <a:miter/>
              </a:ln>
            </p:spPr>
            <p:txBody>
              <a:bodyPr rtlCol="0" anchor="ctr"/>
              <a:lstStyle/>
              <a:p>
                <a:pPr algn="r" rtl="1"/>
                <a:endParaRPr lang="en-US">
                  <a:cs typeface="B Nazanin" panose="00000400000000000000" pitchFamily="2" charset="-78"/>
                </a:endParaRPr>
              </a:p>
            </p:txBody>
          </p:sp>
        </p:grpSp>
      </p:grpSp>
      <p:grpSp>
        <p:nvGrpSpPr>
          <p:cNvPr id="48" name="Graphic 1">
            <a:extLst>
              <a:ext uri="{FF2B5EF4-FFF2-40B4-BE49-F238E27FC236}">
                <a16:creationId xmlns:a16="http://schemas.microsoft.com/office/drawing/2014/main" id="{04CC8433-6A29-4D08-A882-DF31D683DDC0}"/>
              </a:ext>
            </a:extLst>
          </p:cNvPr>
          <p:cNvGrpSpPr/>
          <p:nvPr/>
        </p:nvGrpSpPr>
        <p:grpSpPr>
          <a:xfrm>
            <a:off x="716414" y="160075"/>
            <a:ext cx="6061857" cy="4947800"/>
            <a:chOff x="376890" y="2515673"/>
            <a:chExt cx="5080762" cy="4147009"/>
          </a:xfrm>
        </p:grpSpPr>
        <p:sp>
          <p:nvSpPr>
            <p:cNvPr id="49" name="Freeform: Shape 48">
              <a:extLst>
                <a:ext uri="{FF2B5EF4-FFF2-40B4-BE49-F238E27FC236}">
                  <a16:creationId xmlns:a16="http://schemas.microsoft.com/office/drawing/2014/main" id="{953B1947-5A83-4AC2-BD28-0CDF8C65BCE2}"/>
                </a:ext>
              </a:extLst>
            </p:cNvPr>
            <p:cNvSpPr/>
            <p:nvPr/>
          </p:nvSpPr>
          <p:spPr>
            <a:xfrm>
              <a:off x="1971581" y="4229203"/>
              <a:ext cx="313572" cy="783935"/>
            </a:xfrm>
            <a:custGeom>
              <a:avLst/>
              <a:gdLst>
                <a:gd name="connsiteX0" fmla="*/ 30428 w 313572"/>
                <a:gd name="connsiteY0" fmla="*/ 783283 h 783935"/>
                <a:gd name="connsiteX1" fmla="*/ 8817 w 313572"/>
                <a:gd name="connsiteY1" fmla="*/ 775786 h 783935"/>
                <a:gd name="connsiteX2" fmla="*/ 879 w 313572"/>
                <a:gd name="connsiteY2" fmla="*/ 759026 h 783935"/>
                <a:gd name="connsiteX3" fmla="*/ 266385 w 313572"/>
                <a:gd name="connsiteY3" fmla="*/ 8817 h 783935"/>
                <a:gd name="connsiteX4" fmla="*/ 283144 w 313572"/>
                <a:gd name="connsiteY4" fmla="*/ 879 h 783935"/>
                <a:gd name="connsiteX5" fmla="*/ 304755 w 313572"/>
                <a:gd name="connsiteY5" fmla="*/ 8376 h 783935"/>
                <a:gd name="connsiteX6" fmla="*/ 312694 w 313572"/>
                <a:gd name="connsiteY6" fmla="*/ 25136 h 783935"/>
                <a:gd name="connsiteX7" fmla="*/ 47188 w 313572"/>
                <a:gd name="connsiteY7" fmla="*/ 774903 h 783935"/>
                <a:gd name="connsiteX8" fmla="*/ 30428 w 313572"/>
                <a:gd name="connsiteY8" fmla="*/ 783283 h 783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3572" h="783935">
                  <a:moveTo>
                    <a:pt x="30428" y="783283"/>
                  </a:moveTo>
                  <a:lnTo>
                    <a:pt x="8817" y="775786"/>
                  </a:lnTo>
                  <a:cubicBezTo>
                    <a:pt x="1761" y="773139"/>
                    <a:pt x="-1768" y="765641"/>
                    <a:pt x="879" y="759026"/>
                  </a:cubicBezTo>
                  <a:lnTo>
                    <a:pt x="266385" y="8817"/>
                  </a:lnTo>
                  <a:cubicBezTo>
                    <a:pt x="269031" y="1761"/>
                    <a:pt x="276528" y="-1768"/>
                    <a:pt x="283144" y="879"/>
                  </a:cubicBezTo>
                  <a:lnTo>
                    <a:pt x="304755" y="8376"/>
                  </a:lnTo>
                  <a:cubicBezTo>
                    <a:pt x="311812" y="11022"/>
                    <a:pt x="315340" y="18520"/>
                    <a:pt x="312694" y="25136"/>
                  </a:cubicBezTo>
                  <a:lnTo>
                    <a:pt x="47188" y="774903"/>
                  </a:lnTo>
                  <a:cubicBezTo>
                    <a:pt x="44983" y="781960"/>
                    <a:pt x="37044" y="785488"/>
                    <a:pt x="30428" y="783283"/>
                  </a:cubicBezTo>
                  <a:close/>
                </a:path>
              </a:pathLst>
            </a:custGeom>
            <a:solidFill>
              <a:srgbClr val="373D42"/>
            </a:solidFill>
            <a:ln w="4402" cap="flat">
              <a:noFill/>
              <a:prstDash val="solid"/>
              <a:miter/>
            </a:ln>
          </p:spPr>
          <p:txBody>
            <a:bodyPr rtlCol="0" anchor="ctr"/>
            <a:lstStyle/>
            <a:p>
              <a:pPr algn="r" rtl="1"/>
              <a:endParaRPr lang="en-US">
                <a:cs typeface="B Nazanin" panose="00000400000000000000" pitchFamily="2" charset="-78"/>
              </a:endParaRPr>
            </a:p>
          </p:txBody>
        </p:sp>
        <p:sp>
          <p:nvSpPr>
            <p:cNvPr id="50" name="Freeform: Shape 49">
              <a:extLst>
                <a:ext uri="{FF2B5EF4-FFF2-40B4-BE49-F238E27FC236}">
                  <a16:creationId xmlns:a16="http://schemas.microsoft.com/office/drawing/2014/main" id="{C0AEA3CE-B5A6-47DE-9097-37F5040598A7}"/>
                </a:ext>
              </a:extLst>
            </p:cNvPr>
            <p:cNvSpPr/>
            <p:nvPr/>
          </p:nvSpPr>
          <p:spPr>
            <a:xfrm>
              <a:off x="376890" y="3305107"/>
              <a:ext cx="1761755" cy="3357575"/>
            </a:xfrm>
            <a:custGeom>
              <a:avLst/>
              <a:gdLst>
                <a:gd name="connsiteX0" fmla="*/ 151163 w 1761754"/>
                <a:gd name="connsiteY0" fmla="*/ 3036672 h 3357575"/>
                <a:gd name="connsiteX1" fmla="*/ 154692 w 1761754"/>
                <a:gd name="connsiteY1" fmla="*/ 3032702 h 3357575"/>
                <a:gd name="connsiteX2" fmla="*/ 144989 w 1761754"/>
                <a:gd name="connsiteY2" fmla="*/ 3001830 h 3357575"/>
                <a:gd name="connsiteX3" fmla="*/ 106177 w 1761754"/>
                <a:gd name="connsiteY3" fmla="*/ 2978455 h 3357575"/>
                <a:gd name="connsiteX4" fmla="*/ 95592 w 1761754"/>
                <a:gd name="connsiteY4" fmla="*/ 2938320 h 3357575"/>
                <a:gd name="connsiteX5" fmla="*/ 164394 w 1761754"/>
                <a:gd name="connsiteY5" fmla="*/ 2764550 h 3357575"/>
                <a:gd name="connsiteX6" fmla="*/ 223494 w 1761754"/>
                <a:gd name="connsiteY6" fmla="*/ 2525948 h 3357575"/>
                <a:gd name="connsiteX7" fmla="*/ 305527 w 1761754"/>
                <a:gd name="connsiteY7" fmla="*/ 2215897 h 3357575"/>
                <a:gd name="connsiteX8" fmla="*/ 321405 w 1761754"/>
                <a:gd name="connsiteY8" fmla="*/ 2079175 h 3357575"/>
                <a:gd name="connsiteX9" fmla="*/ 328902 w 1761754"/>
                <a:gd name="connsiteY9" fmla="*/ 1830428 h 3357575"/>
                <a:gd name="connsiteX10" fmla="*/ 365068 w 1761754"/>
                <a:gd name="connsiteY10" fmla="*/ 1522141 h 3357575"/>
                <a:gd name="connsiteX11" fmla="*/ 356247 w 1761754"/>
                <a:gd name="connsiteY11" fmla="*/ 1488181 h 3357575"/>
                <a:gd name="connsiteX12" fmla="*/ 353600 w 1761754"/>
                <a:gd name="connsiteY12" fmla="*/ 1457749 h 3357575"/>
                <a:gd name="connsiteX13" fmla="*/ 461214 w 1761754"/>
                <a:gd name="connsiteY13" fmla="*/ 1122118 h 3357575"/>
                <a:gd name="connsiteX14" fmla="*/ 428136 w 1761754"/>
                <a:gd name="connsiteY14" fmla="*/ 964667 h 3357575"/>
                <a:gd name="connsiteX15" fmla="*/ 415346 w 1761754"/>
                <a:gd name="connsiteY15" fmla="*/ 977016 h 3357575"/>
                <a:gd name="connsiteX16" fmla="*/ 376094 w 1761754"/>
                <a:gd name="connsiteY16" fmla="*/ 1040085 h 3357575"/>
                <a:gd name="connsiteX17" fmla="*/ 320964 w 1761754"/>
                <a:gd name="connsiteY17" fmla="*/ 1197536 h 3357575"/>
                <a:gd name="connsiteX18" fmla="*/ 263628 w 1761754"/>
                <a:gd name="connsiteY18" fmla="*/ 1409235 h 3357575"/>
                <a:gd name="connsiteX19" fmla="*/ 253484 w 1761754"/>
                <a:gd name="connsiteY19" fmla="*/ 1434374 h 3357575"/>
                <a:gd name="connsiteX20" fmla="*/ 231432 w 1761754"/>
                <a:gd name="connsiteY20" fmla="*/ 1440108 h 3357575"/>
                <a:gd name="connsiteX21" fmla="*/ 199678 w 1761754"/>
                <a:gd name="connsiteY21" fmla="*/ 1415851 h 3357575"/>
                <a:gd name="connsiteX22" fmla="*/ 184241 w 1761754"/>
                <a:gd name="connsiteY22" fmla="*/ 1421143 h 3357575"/>
                <a:gd name="connsiteX23" fmla="*/ 168805 w 1761754"/>
                <a:gd name="connsiteY23" fmla="*/ 1495679 h 3357575"/>
                <a:gd name="connsiteX24" fmla="*/ 138814 w 1761754"/>
                <a:gd name="connsiteY24" fmla="*/ 1590502 h 3357575"/>
                <a:gd name="connsiteX25" fmla="*/ 126465 w 1761754"/>
                <a:gd name="connsiteY25" fmla="*/ 1604616 h 3357575"/>
                <a:gd name="connsiteX26" fmla="*/ 121173 w 1761754"/>
                <a:gd name="connsiteY26" fmla="*/ 1587856 h 3357575"/>
                <a:gd name="connsiteX27" fmla="*/ 114998 w 1761754"/>
                <a:gd name="connsiteY27" fmla="*/ 1533608 h 3357575"/>
                <a:gd name="connsiteX28" fmla="*/ 96474 w 1761754"/>
                <a:gd name="connsiteY28" fmla="*/ 1525670 h 3357575"/>
                <a:gd name="connsiteX29" fmla="*/ 77069 w 1761754"/>
                <a:gd name="connsiteY29" fmla="*/ 1546839 h 3357575"/>
                <a:gd name="connsiteX30" fmla="*/ 60750 w 1761754"/>
                <a:gd name="connsiteY30" fmla="*/ 1627991 h 3357575"/>
                <a:gd name="connsiteX31" fmla="*/ 71776 w 1761754"/>
                <a:gd name="connsiteY31" fmla="*/ 1648279 h 3357575"/>
                <a:gd name="connsiteX32" fmla="*/ 74422 w 1761754"/>
                <a:gd name="connsiteY32" fmla="*/ 1667684 h 3357575"/>
                <a:gd name="connsiteX33" fmla="*/ 52811 w 1761754"/>
                <a:gd name="connsiteY33" fmla="*/ 1670331 h 3357575"/>
                <a:gd name="connsiteX34" fmla="*/ 13559 w 1761754"/>
                <a:gd name="connsiteY34" fmla="*/ 1530521 h 3357575"/>
                <a:gd name="connsiteX35" fmla="*/ 68248 w 1761754"/>
                <a:gd name="connsiteY35" fmla="*/ 1440990 h 3357575"/>
                <a:gd name="connsiteX36" fmla="*/ 84566 w 1761754"/>
                <a:gd name="connsiteY36" fmla="*/ 1410999 h 3357575"/>
                <a:gd name="connsiteX37" fmla="*/ 75304 w 1761754"/>
                <a:gd name="connsiteY37" fmla="*/ 1410999 h 3357575"/>
                <a:gd name="connsiteX38" fmla="*/ 60750 w 1761754"/>
                <a:gd name="connsiteY38" fmla="*/ 1398650 h 3357575"/>
                <a:gd name="connsiteX39" fmla="*/ 73540 w 1761754"/>
                <a:gd name="connsiteY39" fmla="*/ 1347931 h 3357575"/>
                <a:gd name="connsiteX40" fmla="*/ 168805 w 1761754"/>
                <a:gd name="connsiteY40" fmla="*/ 1049347 h 3357575"/>
                <a:gd name="connsiteX41" fmla="*/ 233638 w 1761754"/>
                <a:gd name="connsiteY41" fmla="*/ 925855 h 3357575"/>
                <a:gd name="connsiteX42" fmla="*/ 292737 w 1761754"/>
                <a:gd name="connsiteY42" fmla="*/ 695633 h 3357575"/>
                <a:gd name="connsiteX43" fmla="*/ 292737 w 1761754"/>
                <a:gd name="connsiteY43" fmla="*/ 692104 h 3357575"/>
                <a:gd name="connsiteX44" fmla="*/ 396822 w 1761754"/>
                <a:gd name="connsiteY44" fmla="*/ 527596 h 3357575"/>
                <a:gd name="connsiteX45" fmla="*/ 570592 w 1761754"/>
                <a:gd name="connsiteY45" fmla="*/ 478200 h 3357575"/>
                <a:gd name="connsiteX46" fmla="*/ 596613 w 1761754"/>
                <a:gd name="connsiteY46" fmla="*/ 481728 h 3357575"/>
                <a:gd name="connsiteX47" fmla="*/ 602788 w 1761754"/>
                <a:gd name="connsiteY47" fmla="*/ 482610 h 3357575"/>
                <a:gd name="connsiteX48" fmla="*/ 611168 w 1761754"/>
                <a:gd name="connsiteY48" fmla="*/ 434978 h 3357575"/>
                <a:gd name="connsiteX49" fmla="*/ 577208 w 1761754"/>
                <a:gd name="connsiteY49" fmla="*/ 409839 h 3357575"/>
                <a:gd name="connsiteX50" fmla="*/ 527370 w 1761754"/>
                <a:gd name="connsiteY50" fmla="*/ 366176 h 3357575"/>
                <a:gd name="connsiteX51" fmla="*/ 524724 w 1761754"/>
                <a:gd name="connsiteY51" fmla="*/ 333539 h 3357575"/>
                <a:gd name="connsiteX52" fmla="*/ 534868 w 1761754"/>
                <a:gd name="connsiteY52" fmla="*/ 221074 h 3357575"/>
                <a:gd name="connsiteX53" fmla="*/ 529575 w 1761754"/>
                <a:gd name="connsiteY53" fmla="*/ 172559 h 3357575"/>
                <a:gd name="connsiteX54" fmla="*/ 575885 w 1761754"/>
                <a:gd name="connsiteY54" fmla="*/ 71120 h 3357575"/>
                <a:gd name="connsiteX55" fmla="*/ 704227 w 1761754"/>
                <a:gd name="connsiteY55" fmla="*/ 2318 h 3357575"/>
                <a:gd name="connsiteX56" fmla="*/ 889023 w 1761754"/>
                <a:gd name="connsiteY56" fmla="*/ 113460 h 3357575"/>
                <a:gd name="connsiteX57" fmla="*/ 914162 w 1761754"/>
                <a:gd name="connsiteY57" fmla="*/ 346770 h 3357575"/>
                <a:gd name="connsiteX58" fmla="*/ 893433 w 1761754"/>
                <a:gd name="connsiteY58" fmla="*/ 438506 h 3357575"/>
                <a:gd name="connsiteX59" fmla="*/ 906664 w 1761754"/>
                <a:gd name="connsiteY59" fmla="*/ 461440 h 3357575"/>
                <a:gd name="connsiteX60" fmla="*/ 1169524 w 1761754"/>
                <a:gd name="connsiteY60" fmla="*/ 565526 h 3357575"/>
                <a:gd name="connsiteX61" fmla="*/ 1242296 w 1761754"/>
                <a:gd name="connsiteY61" fmla="*/ 641385 h 3357575"/>
                <a:gd name="connsiteX62" fmla="*/ 1378136 w 1761754"/>
                <a:gd name="connsiteY62" fmla="*/ 937763 h 3357575"/>
                <a:gd name="connsiteX63" fmla="*/ 1597774 w 1761754"/>
                <a:gd name="connsiteY63" fmla="*/ 1321909 h 3357575"/>
                <a:gd name="connsiteX64" fmla="*/ 1613651 w 1761754"/>
                <a:gd name="connsiteY64" fmla="*/ 1379244 h 3357575"/>
                <a:gd name="connsiteX65" fmla="*/ 1678043 w 1761754"/>
                <a:gd name="connsiteY65" fmla="*/ 1372629 h 3357575"/>
                <a:gd name="connsiteX66" fmla="*/ 1708034 w 1761754"/>
                <a:gd name="connsiteY66" fmla="*/ 1366454 h 3357575"/>
                <a:gd name="connsiteX67" fmla="*/ 1711121 w 1761754"/>
                <a:gd name="connsiteY67" fmla="*/ 1365131 h 3357575"/>
                <a:gd name="connsiteX68" fmla="*/ 1751697 w 1761754"/>
                <a:gd name="connsiteY68" fmla="*/ 1384537 h 3357575"/>
                <a:gd name="connsiteX69" fmla="*/ 1753461 w 1761754"/>
                <a:gd name="connsiteY69" fmla="*/ 1398650 h 3357575"/>
                <a:gd name="connsiteX70" fmla="*/ 1749933 w 1761754"/>
                <a:gd name="connsiteY70" fmla="*/ 1478037 h 3357575"/>
                <a:gd name="connsiteX71" fmla="*/ 1727881 w 1761754"/>
                <a:gd name="connsiteY71" fmla="*/ 1538901 h 3357575"/>
                <a:gd name="connsiteX72" fmla="*/ 1685541 w 1761754"/>
                <a:gd name="connsiteY72" fmla="*/ 1563599 h 3357575"/>
                <a:gd name="connsiteX73" fmla="*/ 1639231 w 1761754"/>
                <a:gd name="connsiteY73" fmla="*/ 1548163 h 3357575"/>
                <a:gd name="connsiteX74" fmla="*/ 1602625 w 1761754"/>
                <a:gd name="connsiteY74" fmla="*/ 1525228 h 3357575"/>
                <a:gd name="connsiteX75" fmla="*/ 1587189 w 1761754"/>
                <a:gd name="connsiteY75" fmla="*/ 1530080 h 3357575"/>
                <a:gd name="connsiteX76" fmla="*/ 1580132 w 1761754"/>
                <a:gd name="connsiteY76" fmla="*/ 1556542 h 3357575"/>
                <a:gd name="connsiteX77" fmla="*/ 1549700 w 1761754"/>
                <a:gd name="connsiteY77" fmla="*/ 1571538 h 3357575"/>
                <a:gd name="connsiteX78" fmla="*/ 1496335 w 1761754"/>
                <a:gd name="connsiteY78" fmla="*/ 1528757 h 3357575"/>
                <a:gd name="connsiteX79" fmla="*/ 1415183 w 1761754"/>
                <a:gd name="connsiteY79" fmla="*/ 1418938 h 3357575"/>
                <a:gd name="connsiteX80" fmla="*/ 1309775 w 1761754"/>
                <a:gd name="connsiteY80" fmla="*/ 1264133 h 3357575"/>
                <a:gd name="connsiteX81" fmla="*/ 1289928 w 1761754"/>
                <a:gd name="connsiteY81" fmla="*/ 1240317 h 3357575"/>
                <a:gd name="connsiteX82" fmla="*/ 1193340 w 1761754"/>
                <a:gd name="connsiteY82" fmla="*/ 1095215 h 3357575"/>
                <a:gd name="connsiteX83" fmla="*/ 1110425 w 1761754"/>
                <a:gd name="connsiteY83" fmla="*/ 921445 h 3357575"/>
                <a:gd name="connsiteX84" fmla="*/ 1096753 w 1761754"/>
                <a:gd name="connsiteY84" fmla="*/ 894541 h 3357575"/>
                <a:gd name="connsiteX85" fmla="*/ 1105132 w 1761754"/>
                <a:gd name="connsiteY85" fmla="*/ 1015386 h 3357575"/>
                <a:gd name="connsiteX86" fmla="*/ 1112189 w 1761754"/>
                <a:gd name="connsiteY86" fmla="*/ 1204152 h 3357575"/>
                <a:gd name="connsiteX87" fmla="*/ 1122774 w 1761754"/>
                <a:gd name="connsiteY87" fmla="*/ 1365131 h 3357575"/>
                <a:gd name="connsiteX88" fmla="*/ 1149236 w 1761754"/>
                <a:gd name="connsiteY88" fmla="*/ 1451134 h 3357575"/>
                <a:gd name="connsiteX89" fmla="*/ 1177463 w 1761754"/>
                <a:gd name="connsiteY89" fmla="*/ 1538901 h 3357575"/>
                <a:gd name="connsiteX90" fmla="*/ 1189812 w 1761754"/>
                <a:gd name="connsiteY90" fmla="*/ 1566686 h 3357575"/>
                <a:gd name="connsiteX91" fmla="*/ 1390485 w 1761754"/>
                <a:gd name="connsiteY91" fmla="*/ 1889086 h 3357575"/>
                <a:gd name="connsiteX92" fmla="*/ 1433707 w 1761754"/>
                <a:gd name="connsiteY92" fmla="*/ 1964945 h 3357575"/>
                <a:gd name="connsiteX93" fmla="*/ 1479134 w 1761754"/>
                <a:gd name="connsiteY93" fmla="*/ 2135186 h 3357575"/>
                <a:gd name="connsiteX94" fmla="*/ 1496335 w 1761754"/>
                <a:gd name="connsiteY94" fmla="*/ 2416129 h 3357575"/>
                <a:gd name="connsiteX95" fmla="*/ 1499863 w 1761754"/>
                <a:gd name="connsiteY95" fmla="*/ 2517568 h 3357575"/>
                <a:gd name="connsiteX96" fmla="*/ 1503832 w 1761754"/>
                <a:gd name="connsiteY96" fmla="*/ 2717359 h 3357575"/>
                <a:gd name="connsiteX97" fmla="*/ 1484427 w 1761754"/>
                <a:gd name="connsiteY97" fmla="*/ 3003153 h 3357575"/>
                <a:gd name="connsiteX98" fmla="*/ 1481339 w 1761754"/>
                <a:gd name="connsiteY98" fmla="*/ 3037554 h 3357575"/>
                <a:gd name="connsiteX99" fmla="*/ 1495452 w 1761754"/>
                <a:gd name="connsiteY99" fmla="*/ 3109443 h 3357575"/>
                <a:gd name="connsiteX100" fmla="*/ 1514417 w 1761754"/>
                <a:gd name="connsiteY100" fmla="*/ 3135906 h 3357575"/>
                <a:gd name="connsiteX101" fmla="*/ 1619385 w 1761754"/>
                <a:gd name="connsiteY101" fmla="*/ 3215734 h 3357575"/>
                <a:gd name="connsiteX102" fmla="*/ 1667017 w 1761754"/>
                <a:gd name="connsiteY102" fmla="*/ 3225437 h 3357575"/>
                <a:gd name="connsiteX103" fmla="*/ 1720383 w 1761754"/>
                <a:gd name="connsiteY103" fmla="*/ 3251899 h 3357575"/>
                <a:gd name="connsiteX104" fmla="*/ 1752138 w 1761754"/>
                <a:gd name="connsiteY104" fmla="*/ 3293798 h 3357575"/>
                <a:gd name="connsiteX105" fmla="*/ 1741553 w 1761754"/>
                <a:gd name="connsiteY105" fmla="*/ 3331286 h 3357575"/>
                <a:gd name="connsiteX106" fmla="*/ 1719060 w 1761754"/>
                <a:gd name="connsiteY106" fmla="*/ 3337902 h 3357575"/>
                <a:gd name="connsiteX107" fmla="*/ 1631734 w 1761754"/>
                <a:gd name="connsiteY107" fmla="*/ 3355103 h 3357575"/>
                <a:gd name="connsiteX108" fmla="*/ 1568665 w 1761754"/>
                <a:gd name="connsiteY108" fmla="*/ 3352897 h 3357575"/>
                <a:gd name="connsiteX109" fmla="*/ 1255086 w 1761754"/>
                <a:gd name="connsiteY109" fmla="*/ 3286300 h 3357575"/>
                <a:gd name="connsiteX110" fmla="*/ 1187166 w 1761754"/>
                <a:gd name="connsiteY110" fmla="*/ 3255869 h 3357575"/>
                <a:gd name="connsiteX111" fmla="*/ 1151001 w 1761754"/>
                <a:gd name="connsiteY111" fmla="*/ 3177364 h 3357575"/>
                <a:gd name="connsiteX112" fmla="*/ 1157616 w 1761754"/>
                <a:gd name="connsiteY112" fmla="*/ 3150901 h 3357575"/>
                <a:gd name="connsiteX113" fmla="*/ 1159821 w 1761754"/>
                <a:gd name="connsiteY113" fmla="*/ 3113854 h 3357575"/>
                <a:gd name="connsiteX114" fmla="*/ 1163791 w 1761754"/>
                <a:gd name="connsiteY114" fmla="*/ 3078130 h 3357575"/>
                <a:gd name="connsiteX115" fmla="*/ 1173053 w 1761754"/>
                <a:gd name="connsiteY115" fmla="*/ 3045052 h 3357575"/>
                <a:gd name="connsiteX116" fmla="*/ 1216274 w 1761754"/>
                <a:gd name="connsiteY116" fmla="*/ 2779546 h 3357575"/>
                <a:gd name="connsiteX117" fmla="*/ 1240532 w 1761754"/>
                <a:gd name="connsiteY117" fmla="*/ 2566524 h 3357575"/>
                <a:gd name="connsiteX118" fmla="*/ 1229064 w 1761754"/>
                <a:gd name="connsiteY118" fmla="*/ 2439945 h 3357575"/>
                <a:gd name="connsiteX119" fmla="*/ 1100281 w 1761754"/>
                <a:gd name="connsiteY119" fmla="*/ 2100344 h 3357575"/>
                <a:gd name="connsiteX120" fmla="*/ 1060587 w 1761754"/>
                <a:gd name="connsiteY120" fmla="*/ 2020516 h 3357575"/>
                <a:gd name="connsiteX121" fmla="*/ 1023099 w 1761754"/>
                <a:gd name="connsiteY121" fmla="*/ 1976853 h 3357575"/>
                <a:gd name="connsiteX122" fmla="*/ 921219 w 1761754"/>
                <a:gd name="connsiteY122" fmla="*/ 1878501 h 3357575"/>
                <a:gd name="connsiteX123" fmla="*/ 860796 w 1761754"/>
                <a:gd name="connsiteY123" fmla="*/ 1826018 h 3357575"/>
                <a:gd name="connsiteX124" fmla="*/ 842714 w 1761754"/>
                <a:gd name="connsiteY124" fmla="*/ 1814109 h 3357575"/>
                <a:gd name="connsiteX125" fmla="*/ 779204 w 1761754"/>
                <a:gd name="connsiteY125" fmla="*/ 1829105 h 3357575"/>
                <a:gd name="connsiteX126" fmla="*/ 704227 w 1761754"/>
                <a:gd name="connsiteY126" fmla="*/ 1970238 h 3357575"/>
                <a:gd name="connsiteX127" fmla="*/ 584705 w 1761754"/>
                <a:gd name="connsiteY127" fmla="*/ 2262647 h 3357575"/>
                <a:gd name="connsiteX128" fmla="*/ 559125 w 1761754"/>
                <a:gd name="connsiteY128" fmla="*/ 2366732 h 3357575"/>
                <a:gd name="connsiteX129" fmla="*/ 489882 w 1761754"/>
                <a:gd name="connsiteY129" fmla="*/ 2574462 h 3357575"/>
                <a:gd name="connsiteX130" fmla="*/ 431223 w 1761754"/>
                <a:gd name="connsiteY130" fmla="*/ 2738529 h 3357575"/>
                <a:gd name="connsiteX131" fmla="*/ 369037 w 1761754"/>
                <a:gd name="connsiteY131" fmla="*/ 2964341 h 3357575"/>
                <a:gd name="connsiteX132" fmla="*/ 358893 w 1761754"/>
                <a:gd name="connsiteY132" fmla="*/ 3039759 h 3357575"/>
                <a:gd name="connsiteX133" fmla="*/ 334195 w 1761754"/>
                <a:gd name="connsiteY133" fmla="*/ 3057842 h 3357575"/>
                <a:gd name="connsiteX134" fmla="*/ 316553 w 1761754"/>
                <a:gd name="connsiteY134" fmla="*/ 3078130 h 3357575"/>
                <a:gd name="connsiteX135" fmla="*/ 329343 w 1761754"/>
                <a:gd name="connsiteY135" fmla="*/ 3152224 h 3357575"/>
                <a:gd name="connsiteX136" fmla="*/ 349190 w 1761754"/>
                <a:gd name="connsiteY136" fmla="*/ 3200739 h 3357575"/>
                <a:gd name="connsiteX137" fmla="*/ 322287 w 1761754"/>
                <a:gd name="connsiteY137" fmla="*/ 3239991 h 3357575"/>
                <a:gd name="connsiteX138" fmla="*/ 179390 w 1761754"/>
                <a:gd name="connsiteY138" fmla="*/ 3251017 h 3357575"/>
                <a:gd name="connsiteX139" fmla="*/ 143666 w 1761754"/>
                <a:gd name="connsiteY139" fmla="*/ 3245725 h 3357575"/>
                <a:gd name="connsiteX140" fmla="*/ 109264 w 1761754"/>
                <a:gd name="connsiteY140" fmla="*/ 3207795 h 3357575"/>
                <a:gd name="connsiteX141" fmla="*/ 97356 w 1761754"/>
                <a:gd name="connsiteY141" fmla="*/ 3147373 h 3357575"/>
                <a:gd name="connsiteX142" fmla="*/ 151163 w 1761754"/>
                <a:gd name="connsiteY142" fmla="*/ 3036672 h 335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1761754" h="3357575">
                  <a:moveTo>
                    <a:pt x="151163" y="3036672"/>
                  </a:moveTo>
                  <a:cubicBezTo>
                    <a:pt x="152486" y="3035349"/>
                    <a:pt x="153809" y="3034026"/>
                    <a:pt x="154692" y="3032702"/>
                  </a:cubicBezTo>
                  <a:cubicBezTo>
                    <a:pt x="166600" y="3011974"/>
                    <a:pt x="166600" y="3011974"/>
                    <a:pt x="144989" y="3001830"/>
                  </a:cubicBezTo>
                  <a:cubicBezTo>
                    <a:pt x="131316" y="2995214"/>
                    <a:pt x="118085" y="2988598"/>
                    <a:pt x="106177" y="2978455"/>
                  </a:cubicBezTo>
                  <a:cubicBezTo>
                    <a:pt x="93387" y="2967429"/>
                    <a:pt x="88977" y="2954639"/>
                    <a:pt x="95592" y="2938320"/>
                  </a:cubicBezTo>
                  <a:cubicBezTo>
                    <a:pt x="118967" y="2880544"/>
                    <a:pt x="140578" y="2822327"/>
                    <a:pt x="164394" y="2764550"/>
                  </a:cubicBezTo>
                  <a:cubicBezTo>
                    <a:pt x="196149" y="2687810"/>
                    <a:pt x="207616" y="2606217"/>
                    <a:pt x="223494" y="2525948"/>
                  </a:cubicBezTo>
                  <a:cubicBezTo>
                    <a:pt x="244223" y="2420980"/>
                    <a:pt x="272890" y="2317777"/>
                    <a:pt x="305527" y="2215897"/>
                  </a:cubicBezTo>
                  <a:cubicBezTo>
                    <a:pt x="319640" y="2171793"/>
                    <a:pt x="320081" y="2125043"/>
                    <a:pt x="321405" y="2079175"/>
                  </a:cubicBezTo>
                  <a:cubicBezTo>
                    <a:pt x="324051" y="1996259"/>
                    <a:pt x="324051" y="1913343"/>
                    <a:pt x="328902" y="1830428"/>
                  </a:cubicBezTo>
                  <a:cubicBezTo>
                    <a:pt x="335077" y="1727225"/>
                    <a:pt x="346985" y="1624462"/>
                    <a:pt x="365068" y="1522141"/>
                  </a:cubicBezTo>
                  <a:cubicBezTo>
                    <a:pt x="367273" y="1508910"/>
                    <a:pt x="367273" y="1497443"/>
                    <a:pt x="356247" y="1488181"/>
                  </a:cubicBezTo>
                  <a:cubicBezTo>
                    <a:pt x="345221" y="1478919"/>
                    <a:pt x="346544" y="1469216"/>
                    <a:pt x="353600" y="1457749"/>
                  </a:cubicBezTo>
                  <a:cubicBezTo>
                    <a:pt x="418433" y="1355428"/>
                    <a:pt x="446219" y="1239876"/>
                    <a:pt x="461214" y="1122118"/>
                  </a:cubicBezTo>
                  <a:cubicBezTo>
                    <a:pt x="468271" y="1068752"/>
                    <a:pt x="448424" y="1014945"/>
                    <a:pt x="428136" y="964667"/>
                  </a:cubicBezTo>
                  <a:cubicBezTo>
                    <a:pt x="419315" y="966872"/>
                    <a:pt x="417992" y="972606"/>
                    <a:pt x="415346" y="977016"/>
                  </a:cubicBezTo>
                  <a:cubicBezTo>
                    <a:pt x="402115" y="997745"/>
                    <a:pt x="389325" y="1019356"/>
                    <a:pt x="376094" y="1040085"/>
                  </a:cubicBezTo>
                  <a:cubicBezTo>
                    <a:pt x="344780" y="1088158"/>
                    <a:pt x="330225" y="1141083"/>
                    <a:pt x="320964" y="1197536"/>
                  </a:cubicBezTo>
                  <a:cubicBezTo>
                    <a:pt x="309055" y="1269866"/>
                    <a:pt x="288327" y="1339992"/>
                    <a:pt x="263628" y="1409235"/>
                  </a:cubicBezTo>
                  <a:cubicBezTo>
                    <a:pt x="260541" y="1417615"/>
                    <a:pt x="256572" y="1425994"/>
                    <a:pt x="253484" y="1434374"/>
                  </a:cubicBezTo>
                  <a:cubicBezTo>
                    <a:pt x="248633" y="1447606"/>
                    <a:pt x="240694" y="1447606"/>
                    <a:pt x="231432" y="1440108"/>
                  </a:cubicBezTo>
                  <a:cubicBezTo>
                    <a:pt x="220847" y="1432169"/>
                    <a:pt x="209821" y="1424671"/>
                    <a:pt x="199678" y="1415851"/>
                  </a:cubicBezTo>
                  <a:cubicBezTo>
                    <a:pt x="190416" y="1407471"/>
                    <a:pt x="187328" y="1411881"/>
                    <a:pt x="184241" y="1421143"/>
                  </a:cubicBezTo>
                  <a:cubicBezTo>
                    <a:pt x="176744" y="1445400"/>
                    <a:pt x="173215" y="1470540"/>
                    <a:pt x="168805" y="1495679"/>
                  </a:cubicBezTo>
                  <a:cubicBezTo>
                    <a:pt x="163071" y="1528757"/>
                    <a:pt x="153368" y="1560512"/>
                    <a:pt x="138814" y="1590502"/>
                  </a:cubicBezTo>
                  <a:cubicBezTo>
                    <a:pt x="136168" y="1596236"/>
                    <a:pt x="133081" y="1605498"/>
                    <a:pt x="126465" y="1604616"/>
                  </a:cubicBezTo>
                  <a:cubicBezTo>
                    <a:pt x="118085" y="1603293"/>
                    <a:pt x="122055" y="1593590"/>
                    <a:pt x="121173" y="1587856"/>
                  </a:cubicBezTo>
                  <a:cubicBezTo>
                    <a:pt x="118526" y="1569774"/>
                    <a:pt x="116762" y="1551691"/>
                    <a:pt x="114998" y="1533608"/>
                  </a:cubicBezTo>
                  <a:cubicBezTo>
                    <a:pt x="113675" y="1519054"/>
                    <a:pt x="106177" y="1520377"/>
                    <a:pt x="96474" y="1525670"/>
                  </a:cubicBezTo>
                  <a:cubicBezTo>
                    <a:pt x="87653" y="1530521"/>
                    <a:pt x="81920" y="1538019"/>
                    <a:pt x="77069" y="1546839"/>
                  </a:cubicBezTo>
                  <a:cubicBezTo>
                    <a:pt x="63396" y="1571979"/>
                    <a:pt x="61632" y="1599764"/>
                    <a:pt x="60750" y="1627991"/>
                  </a:cubicBezTo>
                  <a:cubicBezTo>
                    <a:pt x="60750" y="1635930"/>
                    <a:pt x="66043" y="1642545"/>
                    <a:pt x="71776" y="1648279"/>
                  </a:cubicBezTo>
                  <a:cubicBezTo>
                    <a:pt x="77069" y="1654012"/>
                    <a:pt x="80156" y="1661069"/>
                    <a:pt x="74422" y="1667684"/>
                  </a:cubicBezTo>
                  <a:cubicBezTo>
                    <a:pt x="68689" y="1674741"/>
                    <a:pt x="60309" y="1673859"/>
                    <a:pt x="52811" y="1670331"/>
                  </a:cubicBezTo>
                  <a:cubicBezTo>
                    <a:pt x="3415" y="1644750"/>
                    <a:pt x="-15109" y="1579035"/>
                    <a:pt x="13559" y="1530521"/>
                  </a:cubicBezTo>
                  <a:cubicBezTo>
                    <a:pt x="31200" y="1500530"/>
                    <a:pt x="50165" y="1470981"/>
                    <a:pt x="68248" y="1440990"/>
                  </a:cubicBezTo>
                  <a:cubicBezTo>
                    <a:pt x="73981" y="1431287"/>
                    <a:pt x="79274" y="1421143"/>
                    <a:pt x="84566" y="1410999"/>
                  </a:cubicBezTo>
                  <a:cubicBezTo>
                    <a:pt x="80597" y="1405707"/>
                    <a:pt x="77951" y="1410117"/>
                    <a:pt x="75304" y="1410999"/>
                  </a:cubicBezTo>
                  <a:cubicBezTo>
                    <a:pt x="63396" y="1414968"/>
                    <a:pt x="58545" y="1409235"/>
                    <a:pt x="60750" y="1398650"/>
                  </a:cubicBezTo>
                  <a:cubicBezTo>
                    <a:pt x="64278" y="1381450"/>
                    <a:pt x="68689" y="1364690"/>
                    <a:pt x="73540" y="1347931"/>
                  </a:cubicBezTo>
                  <a:cubicBezTo>
                    <a:pt x="103090" y="1247814"/>
                    <a:pt x="134845" y="1148139"/>
                    <a:pt x="168805" y="1049347"/>
                  </a:cubicBezTo>
                  <a:cubicBezTo>
                    <a:pt x="184241" y="1004801"/>
                    <a:pt x="210263" y="966431"/>
                    <a:pt x="233638" y="925855"/>
                  </a:cubicBezTo>
                  <a:cubicBezTo>
                    <a:pt x="274654" y="854407"/>
                    <a:pt x="298029" y="778989"/>
                    <a:pt x="292737" y="695633"/>
                  </a:cubicBezTo>
                  <a:cubicBezTo>
                    <a:pt x="292737" y="694309"/>
                    <a:pt x="292737" y="692986"/>
                    <a:pt x="292737" y="692104"/>
                  </a:cubicBezTo>
                  <a:cubicBezTo>
                    <a:pt x="282593" y="608748"/>
                    <a:pt x="322728" y="557587"/>
                    <a:pt x="396822" y="527596"/>
                  </a:cubicBezTo>
                  <a:cubicBezTo>
                    <a:pt x="452834" y="504662"/>
                    <a:pt x="509729" y="484374"/>
                    <a:pt x="570592" y="478200"/>
                  </a:cubicBezTo>
                  <a:cubicBezTo>
                    <a:pt x="579413" y="477318"/>
                    <a:pt x="588675" y="475113"/>
                    <a:pt x="596613" y="481728"/>
                  </a:cubicBezTo>
                  <a:cubicBezTo>
                    <a:pt x="598819" y="483492"/>
                    <a:pt x="600583" y="483934"/>
                    <a:pt x="602788" y="482610"/>
                  </a:cubicBezTo>
                  <a:cubicBezTo>
                    <a:pt x="614696" y="475995"/>
                    <a:pt x="619989" y="446004"/>
                    <a:pt x="611168" y="434978"/>
                  </a:cubicBezTo>
                  <a:cubicBezTo>
                    <a:pt x="601906" y="423511"/>
                    <a:pt x="591762" y="415131"/>
                    <a:pt x="577208" y="409839"/>
                  </a:cubicBezTo>
                  <a:cubicBezTo>
                    <a:pt x="556038" y="401900"/>
                    <a:pt x="540160" y="385582"/>
                    <a:pt x="527370" y="366176"/>
                  </a:cubicBezTo>
                  <a:cubicBezTo>
                    <a:pt x="520755" y="356032"/>
                    <a:pt x="518549" y="345447"/>
                    <a:pt x="524724" y="333539"/>
                  </a:cubicBezTo>
                  <a:cubicBezTo>
                    <a:pt x="542807" y="297374"/>
                    <a:pt x="546776" y="260326"/>
                    <a:pt x="534868" y="221074"/>
                  </a:cubicBezTo>
                  <a:cubicBezTo>
                    <a:pt x="530016" y="205637"/>
                    <a:pt x="529575" y="188878"/>
                    <a:pt x="529575" y="172559"/>
                  </a:cubicBezTo>
                  <a:cubicBezTo>
                    <a:pt x="529134" y="131543"/>
                    <a:pt x="541924" y="97142"/>
                    <a:pt x="575885" y="71120"/>
                  </a:cubicBezTo>
                  <a:cubicBezTo>
                    <a:pt x="614696" y="41130"/>
                    <a:pt x="654831" y="12021"/>
                    <a:pt x="704227" y="2318"/>
                  </a:cubicBezTo>
                  <a:cubicBezTo>
                    <a:pt x="775676" y="-12236"/>
                    <a:pt x="868735" y="43776"/>
                    <a:pt x="889023" y="113460"/>
                  </a:cubicBezTo>
                  <a:cubicBezTo>
                    <a:pt x="911075" y="189760"/>
                    <a:pt x="922542" y="267383"/>
                    <a:pt x="914162" y="346770"/>
                  </a:cubicBezTo>
                  <a:cubicBezTo>
                    <a:pt x="910634" y="377643"/>
                    <a:pt x="901372" y="408075"/>
                    <a:pt x="893433" y="438506"/>
                  </a:cubicBezTo>
                  <a:cubicBezTo>
                    <a:pt x="889905" y="452179"/>
                    <a:pt x="893874" y="457030"/>
                    <a:pt x="906664" y="461440"/>
                  </a:cubicBezTo>
                  <a:cubicBezTo>
                    <a:pt x="995754" y="492754"/>
                    <a:pt x="1083962" y="524950"/>
                    <a:pt x="1169524" y="565526"/>
                  </a:cubicBezTo>
                  <a:cubicBezTo>
                    <a:pt x="1204366" y="581844"/>
                    <a:pt x="1226859" y="605660"/>
                    <a:pt x="1242296" y="641385"/>
                  </a:cubicBezTo>
                  <a:cubicBezTo>
                    <a:pt x="1285077" y="741501"/>
                    <a:pt x="1321242" y="845145"/>
                    <a:pt x="1378136" y="937763"/>
                  </a:cubicBezTo>
                  <a:cubicBezTo>
                    <a:pt x="1455759" y="1063460"/>
                    <a:pt x="1523679" y="1194449"/>
                    <a:pt x="1597774" y="1321909"/>
                  </a:cubicBezTo>
                  <a:cubicBezTo>
                    <a:pt x="1607477" y="1338228"/>
                    <a:pt x="1626441" y="1351459"/>
                    <a:pt x="1613651" y="1379244"/>
                  </a:cubicBezTo>
                  <a:cubicBezTo>
                    <a:pt x="1637467" y="1363808"/>
                    <a:pt x="1656873" y="1362926"/>
                    <a:pt x="1678043" y="1372629"/>
                  </a:cubicBezTo>
                  <a:cubicBezTo>
                    <a:pt x="1687305" y="1376598"/>
                    <a:pt x="1699654" y="1376598"/>
                    <a:pt x="1708034" y="1366454"/>
                  </a:cubicBezTo>
                  <a:cubicBezTo>
                    <a:pt x="1708916" y="1366013"/>
                    <a:pt x="1710239" y="1365572"/>
                    <a:pt x="1711121" y="1365131"/>
                  </a:cubicBezTo>
                  <a:cubicBezTo>
                    <a:pt x="1738907" y="1352782"/>
                    <a:pt x="1744640" y="1355869"/>
                    <a:pt x="1751697" y="1384537"/>
                  </a:cubicBezTo>
                  <a:cubicBezTo>
                    <a:pt x="1752579" y="1389388"/>
                    <a:pt x="1751256" y="1394681"/>
                    <a:pt x="1753461" y="1398650"/>
                  </a:cubicBezTo>
                  <a:cubicBezTo>
                    <a:pt x="1767574" y="1425994"/>
                    <a:pt x="1761841" y="1451575"/>
                    <a:pt x="1749933" y="1478037"/>
                  </a:cubicBezTo>
                  <a:cubicBezTo>
                    <a:pt x="1741112" y="1497443"/>
                    <a:pt x="1738465" y="1519495"/>
                    <a:pt x="1727881" y="1538901"/>
                  </a:cubicBezTo>
                  <a:cubicBezTo>
                    <a:pt x="1715972" y="1561835"/>
                    <a:pt x="1711562" y="1564922"/>
                    <a:pt x="1685541" y="1563599"/>
                  </a:cubicBezTo>
                  <a:cubicBezTo>
                    <a:pt x="1670104" y="1558748"/>
                    <a:pt x="1654227" y="1554778"/>
                    <a:pt x="1639231" y="1548163"/>
                  </a:cubicBezTo>
                  <a:cubicBezTo>
                    <a:pt x="1625118" y="1543311"/>
                    <a:pt x="1612769" y="1536696"/>
                    <a:pt x="1602625" y="1525228"/>
                  </a:cubicBezTo>
                  <a:cubicBezTo>
                    <a:pt x="1593804" y="1515085"/>
                    <a:pt x="1589835" y="1520377"/>
                    <a:pt x="1587189" y="1530080"/>
                  </a:cubicBezTo>
                  <a:cubicBezTo>
                    <a:pt x="1584543" y="1538901"/>
                    <a:pt x="1583220" y="1547722"/>
                    <a:pt x="1580132" y="1556542"/>
                  </a:cubicBezTo>
                  <a:cubicBezTo>
                    <a:pt x="1574399" y="1573743"/>
                    <a:pt x="1566460" y="1577712"/>
                    <a:pt x="1549700" y="1571538"/>
                  </a:cubicBezTo>
                  <a:cubicBezTo>
                    <a:pt x="1527648" y="1563158"/>
                    <a:pt x="1510889" y="1546839"/>
                    <a:pt x="1496335" y="1528757"/>
                  </a:cubicBezTo>
                  <a:cubicBezTo>
                    <a:pt x="1467667" y="1493473"/>
                    <a:pt x="1441205" y="1456426"/>
                    <a:pt x="1415183" y="1418938"/>
                  </a:cubicBezTo>
                  <a:cubicBezTo>
                    <a:pt x="1379900" y="1367777"/>
                    <a:pt x="1346381" y="1314853"/>
                    <a:pt x="1309775" y="1264133"/>
                  </a:cubicBezTo>
                  <a:cubicBezTo>
                    <a:pt x="1303600" y="1255753"/>
                    <a:pt x="1297867" y="1247373"/>
                    <a:pt x="1289928" y="1240317"/>
                  </a:cubicBezTo>
                  <a:cubicBezTo>
                    <a:pt x="1244942" y="1200182"/>
                    <a:pt x="1215833" y="1150786"/>
                    <a:pt x="1193340" y="1095215"/>
                  </a:cubicBezTo>
                  <a:cubicBezTo>
                    <a:pt x="1169524" y="1035674"/>
                    <a:pt x="1141739" y="977457"/>
                    <a:pt x="1110425" y="921445"/>
                  </a:cubicBezTo>
                  <a:cubicBezTo>
                    <a:pt x="1106014" y="913506"/>
                    <a:pt x="1101604" y="905567"/>
                    <a:pt x="1096753" y="894541"/>
                  </a:cubicBezTo>
                  <a:cubicBezTo>
                    <a:pt x="1097635" y="936881"/>
                    <a:pt x="1100722" y="976134"/>
                    <a:pt x="1105132" y="1015386"/>
                  </a:cubicBezTo>
                  <a:cubicBezTo>
                    <a:pt x="1112189" y="1078014"/>
                    <a:pt x="1110425" y="1141083"/>
                    <a:pt x="1112189" y="1204152"/>
                  </a:cubicBezTo>
                  <a:cubicBezTo>
                    <a:pt x="1113512" y="1257958"/>
                    <a:pt x="1115276" y="1311765"/>
                    <a:pt x="1122774" y="1365131"/>
                  </a:cubicBezTo>
                  <a:cubicBezTo>
                    <a:pt x="1127184" y="1395122"/>
                    <a:pt x="1133800" y="1424671"/>
                    <a:pt x="1149236" y="1451134"/>
                  </a:cubicBezTo>
                  <a:cubicBezTo>
                    <a:pt x="1165114" y="1478037"/>
                    <a:pt x="1174376" y="1507587"/>
                    <a:pt x="1177463" y="1538901"/>
                  </a:cubicBezTo>
                  <a:cubicBezTo>
                    <a:pt x="1178345" y="1549486"/>
                    <a:pt x="1184079" y="1558306"/>
                    <a:pt x="1189812" y="1566686"/>
                  </a:cubicBezTo>
                  <a:cubicBezTo>
                    <a:pt x="1258173" y="1673418"/>
                    <a:pt x="1326975" y="1779708"/>
                    <a:pt x="1390485" y="1889086"/>
                  </a:cubicBezTo>
                  <a:cubicBezTo>
                    <a:pt x="1405039" y="1914226"/>
                    <a:pt x="1418271" y="1940247"/>
                    <a:pt x="1433707" y="1964945"/>
                  </a:cubicBezTo>
                  <a:cubicBezTo>
                    <a:pt x="1465462" y="2017429"/>
                    <a:pt x="1474283" y="2075205"/>
                    <a:pt x="1479134" y="2135186"/>
                  </a:cubicBezTo>
                  <a:cubicBezTo>
                    <a:pt x="1486632" y="2228687"/>
                    <a:pt x="1490601" y="2322187"/>
                    <a:pt x="1496335" y="2416129"/>
                  </a:cubicBezTo>
                  <a:cubicBezTo>
                    <a:pt x="1498540" y="2450089"/>
                    <a:pt x="1498981" y="2484049"/>
                    <a:pt x="1499863" y="2517568"/>
                  </a:cubicBezTo>
                  <a:cubicBezTo>
                    <a:pt x="1501186" y="2584165"/>
                    <a:pt x="1504273" y="2650762"/>
                    <a:pt x="1503832" y="2717359"/>
                  </a:cubicBezTo>
                  <a:cubicBezTo>
                    <a:pt x="1503391" y="2813065"/>
                    <a:pt x="1500745" y="2908770"/>
                    <a:pt x="1484427" y="3003153"/>
                  </a:cubicBezTo>
                  <a:cubicBezTo>
                    <a:pt x="1482662" y="3014620"/>
                    <a:pt x="1483545" y="3026087"/>
                    <a:pt x="1481339" y="3037554"/>
                  </a:cubicBezTo>
                  <a:cubicBezTo>
                    <a:pt x="1476488" y="3063575"/>
                    <a:pt x="1476929" y="3087832"/>
                    <a:pt x="1495452" y="3109443"/>
                  </a:cubicBezTo>
                  <a:cubicBezTo>
                    <a:pt x="1502509" y="3117382"/>
                    <a:pt x="1508684" y="3126644"/>
                    <a:pt x="1514417" y="3135906"/>
                  </a:cubicBezTo>
                  <a:cubicBezTo>
                    <a:pt x="1539556" y="3175599"/>
                    <a:pt x="1576604" y="3199416"/>
                    <a:pt x="1619385" y="3215734"/>
                  </a:cubicBezTo>
                  <a:cubicBezTo>
                    <a:pt x="1634821" y="3221468"/>
                    <a:pt x="1650257" y="3225437"/>
                    <a:pt x="1667017" y="3225437"/>
                  </a:cubicBezTo>
                  <a:cubicBezTo>
                    <a:pt x="1689069" y="3224996"/>
                    <a:pt x="1706711" y="3235140"/>
                    <a:pt x="1720383" y="3251899"/>
                  </a:cubicBezTo>
                  <a:cubicBezTo>
                    <a:pt x="1731409" y="3265572"/>
                    <a:pt x="1741994" y="3279685"/>
                    <a:pt x="1752138" y="3293798"/>
                  </a:cubicBezTo>
                  <a:cubicBezTo>
                    <a:pt x="1764487" y="3310557"/>
                    <a:pt x="1760517" y="3322907"/>
                    <a:pt x="1741553" y="3331286"/>
                  </a:cubicBezTo>
                  <a:cubicBezTo>
                    <a:pt x="1734496" y="3334374"/>
                    <a:pt x="1726557" y="3336138"/>
                    <a:pt x="1719060" y="3337902"/>
                  </a:cubicBezTo>
                  <a:cubicBezTo>
                    <a:pt x="1689951" y="3343635"/>
                    <a:pt x="1660401" y="3346723"/>
                    <a:pt x="1631734" y="3355103"/>
                  </a:cubicBezTo>
                  <a:cubicBezTo>
                    <a:pt x="1611005" y="3360836"/>
                    <a:pt x="1589394" y="3355103"/>
                    <a:pt x="1568665" y="3352897"/>
                  </a:cubicBezTo>
                  <a:cubicBezTo>
                    <a:pt x="1461934" y="3340548"/>
                    <a:pt x="1356525" y="3321583"/>
                    <a:pt x="1255086" y="3286300"/>
                  </a:cubicBezTo>
                  <a:cubicBezTo>
                    <a:pt x="1231711" y="3278362"/>
                    <a:pt x="1208777" y="3268218"/>
                    <a:pt x="1187166" y="3255869"/>
                  </a:cubicBezTo>
                  <a:cubicBezTo>
                    <a:pt x="1153206" y="3236904"/>
                    <a:pt x="1143503" y="3215293"/>
                    <a:pt x="1151001" y="3177364"/>
                  </a:cubicBezTo>
                  <a:cubicBezTo>
                    <a:pt x="1152765" y="3168543"/>
                    <a:pt x="1154529" y="3159281"/>
                    <a:pt x="1157616" y="3150901"/>
                  </a:cubicBezTo>
                  <a:cubicBezTo>
                    <a:pt x="1162467" y="3138552"/>
                    <a:pt x="1164232" y="3127085"/>
                    <a:pt x="1159821" y="3113854"/>
                  </a:cubicBezTo>
                  <a:cubicBezTo>
                    <a:pt x="1155852" y="3101946"/>
                    <a:pt x="1159821" y="3090038"/>
                    <a:pt x="1163791" y="3078130"/>
                  </a:cubicBezTo>
                  <a:cubicBezTo>
                    <a:pt x="1167319" y="3067104"/>
                    <a:pt x="1170406" y="3056078"/>
                    <a:pt x="1173053" y="3045052"/>
                  </a:cubicBezTo>
                  <a:cubicBezTo>
                    <a:pt x="1192017" y="2957285"/>
                    <a:pt x="1204366" y="2868636"/>
                    <a:pt x="1216274" y="2779546"/>
                  </a:cubicBezTo>
                  <a:cubicBezTo>
                    <a:pt x="1225977" y="2708979"/>
                    <a:pt x="1234357" y="2637972"/>
                    <a:pt x="1240532" y="2566524"/>
                  </a:cubicBezTo>
                  <a:cubicBezTo>
                    <a:pt x="1244501" y="2523743"/>
                    <a:pt x="1244942" y="2482285"/>
                    <a:pt x="1229064" y="2439945"/>
                  </a:cubicBezTo>
                  <a:cubicBezTo>
                    <a:pt x="1186725" y="2326598"/>
                    <a:pt x="1149236" y="2211045"/>
                    <a:pt x="1100281" y="2100344"/>
                  </a:cubicBezTo>
                  <a:cubicBezTo>
                    <a:pt x="1088373" y="2073000"/>
                    <a:pt x="1074701" y="2046537"/>
                    <a:pt x="1060587" y="2020516"/>
                  </a:cubicBezTo>
                  <a:cubicBezTo>
                    <a:pt x="1051326" y="2003316"/>
                    <a:pt x="1038535" y="1989202"/>
                    <a:pt x="1023099" y="1976853"/>
                  </a:cubicBezTo>
                  <a:cubicBezTo>
                    <a:pt x="986052" y="1947304"/>
                    <a:pt x="955179" y="1911579"/>
                    <a:pt x="921219" y="1878501"/>
                  </a:cubicBezTo>
                  <a:cubicBezTo>
                    <a:pt x="902254" y="1859978"/>
                    <a:pt x="881966" y="1842336"/>
                    <a:pt x="860796" y="1826018"/>
                  </a:cubicBezTo>
                  <a:cubicBezTo>
                    <a:pt x="855063" y="1821607"/>
                    <a:pt x="848888" y="1817638"/>
                    <a:pt x="842714" y="1814109"/>
                  </a:cubicBezTo>
                  <a:cubicBezTo>
                    <a:pt x="814487" y="1798673"/>
                    <a:pt x="797728" y="1802201"/>
                    <a:pt x="779204" y="1829105"/>
                  </a:cubicBezTo>
                  <a:cubicBezTo>
                    <a:pt x="748772" y="1873209"/>
                    <a:pt x="727161" y="1922164"/>
                    <a:pt x="704227" y="1970238"/>
                  </a:cubicBezTo>
                  <a:cubicBezTo>
                    <a:pt x="659682" y="2065502"/>
                    <a:pt x="619106" y="2162972"/>
                    <a:pt x="584705" y="2262647"/>
                  </a:cubicBezTo>
                  <a:cubicBezTo>
                    <a:pt x="572797" y="2296607"/>
                    <a:pt x="566623" y="2331890"/>
                    <a:pt x="559125" y="2366732"/>
                  </a:cubicBezTo>
                  <a:cubicBezTo>
                    <a:pt x="543248" y="2438181"/>
                    <a:pt x="524283" y="2508747"/>
                    <a:pt x="489882" y="2574462"/>
                  </a:cubicBezTo>
                  <a:cubicBezTo>
                    <a:pt x="462978" y="2626064"/>
                    <a:pt x="448424" y="2682958"/>
                    <a:pt x="431223" y="2738529"/>
                  </a:cubicBezTo>
                  <a:cubicBezTo>
                    <a:pt x="408730" y="2813506"/>
                    <a:pt x="386678" y="2888483"/>
                    <a:pt x="369037" y="2964341"/>
                  </a:cubicBezTo>
                  <a:cubicBezTo>
                    <a:pt x="363303" y="2989481"/>
                    <a:pt x="363303" y="3014620"/>
                    <a:pt x="358893" y="3039759"/>
                  </a:cubicBezTo>
                  <a:cubicBezTo>
                    <a:pt x="354042" y="3050785"/>
                    <a:pt x="346103" y="3057401"/>
                    <a:pt x="334195" y="3057842"/>
                  </a:cubicBezTo>
                  <a:cubicBezTo>
                    <a:pt x="320523" y="3058283"/>
                    <a:pt x="316112" y="3067104"/>
                    <a:pt x="316553" y="3078130"/>
                  </a:cubicBezTo>
                  <a:cubicBezTo>
                    <a:pt x="316994" y="3103269"/>
                    <a:pt x="316553" y="3128849"/>
                    <a:pt x="329343" y="3152224"/>
                  </a:cubicBezTo>
                  <a:cubicBezTo>
                    <a:pt x="337723" y="3167661"/>
                    <a:pt x="345221" y="3183538"/>
                    <a:pt x="349190" y="3200739"/>
                  </a:cubicBezTo>
                  <a:cubicBezTo>
                    <a:pt x="354483" y="3224996"/>
                    <a:pt x="346544" y="3236463"/>
                    <a:pt x="322287" y="3239991"/>
                  </a:cubicBezTo>
                  <a:cubicBezTo>
                    <a:pt x="275095" y="3246607"/>
                    <a:pt x="227463" y="3252781"/>
                    <a:pt x="179390" y="3251017"/>
                  </a:cubicBezTo>
                  <a:cubicBezTo>
                    <a:pt x="167041" y="3250576"/>
                    <a:pt x="155133" y="3249694"/>
                    <a:pt x="143666" y="3245725"/>
                  </a:cubicBezTo>
                  <a:cubicBezTo>
                    <a:pt x="124701" y="3239550"/>
                    <a:pt x="112793" y="3227642"/>
                    <a:pt x="109264" y="3207795"/>
                  </a:cubicBezTo>
                  <a:cubicBezTo>
                    <a:pt x="105736" y="3187508"/>
                    <a:pt x="101326" y="3167661"/>
                    <a:pt x="97356" y="3147373"/>
                  </a:cubicBezTo>
                  <a:cubicBezTo>
                    <a:pt x="92064" y="3106797"/>
                    <a:pt x="105736" y="3068427"/>
                    <a:pt x="151163" y="3036672"/>
                  </a:cubicBezTo>
                  <a:close/>
                </a:path>
              </a:pathLst>
            </a:custGeom>
            <a:solidFill>
              <a:srgbClr val="232021"/>
            </a:solidFill>
            <a:ln w="4402" cap="flat">
              <a:noFill/>
              <a:prstDash val="solid"/>
              <a:miter/>
            </a:ln>
          </p:spPr>
          <p:txBody>
            <a:bodyPr rtlCol="0" anchor="ctr"/>
            <a:lstStyle/>
            <a:p>
              <a:pPr algn="r" rtl="1"/>
              <a:endParaRPr lang="en-US" dirty="0">
                <a:cs typeface="B Nazanin" panose="00000400000000000000" pitchFamily="2" charset="-78"/>
              </a:endParaRPr>
            </a:p>
          </p:txBody>
        </p:sp>
        <p:sp>
          <p:nvSpPr>
            <p:cNvPr id="51" name="Freeform: Shape 50">
              <a:extLst>
                <a:ext uri="{FF2B5EF4-FFF2-40B4-BE49-F238E27FC236}">
                  <a16:creationId xmlns:a16="http://schemas.microsoft.com/office/drawing/2014/main" id="{69C23E5E-EECC-49ED-9E9B-5A4F4A9B35F9}"/>
                </a:ext>
              </a:extLst>
            </p:cNvPr>
            <p:cNvSpPr/>
            <p:nvPr/>
          </p:nvSpPr>
          <p:spPr>
            <a:xfrm>
              <a:off x="2247230" y="2515673"/>
              <a:ext cx="2685695" cy="1730535"/>
            </a:xfrm>
            <a:custGeom>
              <a:avLst/>
              <a:gdLst>
                <a:gd name="connsiteX0" fmla="*/ 0 w 1928758"/>
                <a:gd name="connsiteY0" fmla="*/ 1713966 h 1730535"/>
                <a:gd name="connsiteX1" fmla="*/ 348863 w 1928758"/>
                <a:gd name="connsiteY1" fmla="*/ 743237 h 1730535"/>
                <a:gd name="connsiteX2" fmla="*/ 534540 w 1928758"/>
                <a:gd name="connsiteY2" fmla="*/ 382026 h 1730535"/>
                <a:gd name="connsiteX3" fmla="*/ 830478 w 1928758"/>
                <a:gd name="connsiteY3" fmla="*/ 82119 h 1730535"/>
                <a:gd name="connsiteX4" fmla="*/ 1345613 w 1928758"/>
                <a:gd name="connsiteY4" fmla="*/ 23019 h 1730535"/>
                <a:gd name="connsiteX5" fmla="*/ 1654781 w 1928758"/>
                <a:gd name="connsiteY5" fmla="*/ 120048 h 1730535"/>
                <a:gd name="connsiteX6" fmla="*/ 1922493 w 1928758"/>
                <a:gd name="connsiteY6" fmla="*/ 235160 h 1730535"/>
                <a:gd name="connsiteX7" fmla="*/ 1908820 w 1928758"/>
                <a:gd name="connsiteY7" fmla="*/ 259858 h 1730535"/>
                <a:gd name="connsiteX8" fmla="*/ 1695357 w 1928758"/>
                <a:gd name="connsiteY8" fmla="*/ 178706 h 1730535"/>
                <a:gd name="connsiteX9" fmla="*/ 1326207 w 1928758"/>
                <a:gd name="connsiteY9" fmla="*/ 54333 h 1730535"/>
                <a:gd name="connsiteX10" fmla="*/ 926184 w 1928758"/>
                <a:gd name="connsiteY10" fmla="*/ 70652 h 1730535"/>
                <a:gd name="connsiteX11" fmla="*/ 776671 w 1928758"/>
                <a:gd name="connsiteY11" fmla="*/ 154890 h 1730535"/>
                <a:gd name="connsiteX12" fmla="*/ 651857 w 1928758"/>
                <a:gd name="connsiteY12" fmla="*/ 278823 h 1730535"/>
                <a:gd name="connsiteX13" fmla="*/ 512929 w 1928758"/>
                <a:gd name="connsiteY13" fmla="*/ 484788 h 1730535"/>
                <a:gd name="connsiteX14" fmla="*/ 370915 w 1928758"/>
                <a:gd name="connsiteY14" fmla="*/ 772787 h 1730535"/>
                <a:gd name="connsiteX15" fmla="*/ 292851 w 1928758"/>
                <a:gd name="connsiteY15" fmla="*/ 962434 h 1730535"/>
                <a:gd name="connsiteX16" fmla="*/ 181267 w 1928758"/>
                <a:gd name="connsiteY16" fmla="*/ 1267634 h 1730535"/>
                <a:gd name="connsiteX17" fmla="*/ 116876 w 1928758"/>
                <a:gd name="connsiteY17" fmla="*/ 1464337 h 1730535"/>
                <a:gd name="connsiteX18" fmla="*/ 38812 w 1928758"/>
                <a:gd name="connsiteY18" fmla="*/ 1708232 h 1730535"/>
                <a:gd name="connsiteX19" fmla="*/ 31755 w 1928758"/>
                <a:gd name="connsiteY19" fmla="*/ 1724992 h 1730535"/>
                <a:gd name="connsiteX20" fmla="*/ 0 w 1928758"/>
                <a:gd name="connsiteY20" fmla="*/ 1713966 h 1730535"/>
                <a:gd name="connsiteX0" fmla="*/ 0 w 2298248"/>
                <a:gd name="connsiteY0" fmla="*/ 1713966 h 1730535"/>
                <a:gd name="connsiteX1" fmla="*/ 348863 w 2298248"/>
                <a:gd name="connsiteY1" fmla="*/ 743237 h 1730535"/>
                <a:gd name="connsiteX2" fmla="*/ 534540 w 2298248"/>
                <a:gd name="connsiteY2" fmla="*/ 382026 h 1730535"/>
                <a:gd name="connsiteX3" fmla="*/ 830478 w 2298248"/>
                <a:gd name="connsiteY3" fmla="*/ 82119 h 1730535"/>
                <a:gd name="connsiteX4" fmla="*/ 1345613 w 2298248"/>
                <a:gd name="connsiteY4" fmla="*/ 23019 h 1730535"/>
                <a:gd name="connsiteX5" fmla="*/ 1654781 w 2298248"/>
                <a:gd name="connsiteY5" fmla="*/ 120048 h 1730535"/>
                <a:gd name="connsiteX6" fmla="*/ 1922493 w 2298248"/>
                <a:gd name="connsiteY6" fmla="*/ 235160 h 1730535"/>
                <a:gd name="connsiteX7" fmla="*/ 2297708 w 2298248"/>
                <a:gd name="connsiteY7" fmla="*/ 409956 h 1730535"/>
                <a:gd name="connsiteX8" fmla="*/ 1695357 w 2298248"/>
                <a:gd name="connsiteY8" fmla="*/ 178706 h 1730535"/>
                <a:gd name="connsiteX9" fmla="*/ 1326207 w 2298248"/>
                <a:gd name="connsiteY9" fmla="*/ 54333 h 1730535"/>
                <a:gd name="connsiteX10" fmla="*/ 926184 w 2298248"/>
                <a:gd name="connsiteY10" fmla="*/ 70652 h 1730535"/>
                <a:gd name="connsiteX11" fmla="*/ 776671 w 2298248"/>
                <a:gd name="connsiteY11" fmla="*/ 154890 h 1730535"/>
                <a:gd name="connsiteX12" fmla="*/ 651857 w 2298248"/>
                <a:gd name="connsiteY12" fmla="*/ 278823 h 1730535"/>
                <a:gd name="connsiteX13" fmla="*/ 512929 w 2298248"/>
                <a:gd name="connsiteY13" fmla="*/ 484788 h 1730535"/>
                <a:gd name="connsiteX14" fmla="*/ 370915 w 2298248"/>
                <a:gd name="connsiteY14" fmla="*/ 772787 h 1730535"/>
                <a:gd name="connsiteX15" fmla="*/ 292851 w 2298248"/>
                <a:gd name="connsiteY15" fmla="*/ 962434 h 1730535"/>
                <a:gd name="connsiteX16" fmla="*/ 181267 w 2298248"/>
                <a:gd name="connsiteY16" fmla="*/ 1267634 h 1730535"/>
                <a:gd name="connsiteX17" fmla="*/ 116876 w 2298248"/>
                <a:gd name="connsiteY17" fmla="*/ 1464337 h 1730535"/>
                <a:gd name="connsiteX18" fmla="*/ 38812 w 2298248"/>
                <a:gd name="connsiteY18" fmla="*/ 1708232 h 1730535"/>
                <a:gd name="connsiteX19" fmla="*/ 31755 w 2298248"/>
                <a:gd name="connsiteY19" fmla="*/ 1724992 h 1730535"/>
                <a:gd name="connsiteX20" fmla="*/ 0 w 2298248"/>
                <a:gd name="connsiteY20" fmla="*/ 1713966 h 1730535"/>
                <a:gd name="connsiteX0" fmla="*/ 0 w 2352745"/>
                <a:gd name="connsiteY0" fmla="*/ 1713966 h 1730535"/>
                <a:gd name="connsiteX1" fmla="*/ 348863 w 2352745"/>
                <a:gd name="connsiteY1" fmla="*/ 743237 h 1730535"/>
                <a:gd name="connsiteX2" fmla="*/ 534540 w 2352745"/>
                <a:gd name="connsiteY2" fmla="*/ 382026 h 1730535"/>
                <a:gd name="connsiteX3" fmla="*/ 830478 w 2352745"/>
                <a:gd name="connsiteY3" fmla="*/ 82119 h 1730535"/>
                <a:gd name="connsiteX4" fmla="*/ 1345613 w 2352745"/>
                <a:gd name="connsiteY4" fmla="*/ 23019 h 1730535"/>
                <a:gd name="connsiteX5" fmla="*/ 1654781 w 2352745"/>
                <a:gd name="connsiteY5" fmla="*/ 120048 h 1730535"/>
                <a:gd name="connsiteX6" fmla="*/ 2315930 w 2352745"/>
                <a:gd name="connsiteY6" fmla="*/ 403451 h 1730535"/>
                <a:gd name="connsiteX7" fmla="*/ 2297708 w 2352745"/>
                <a:gd name="connsiteY7" fmla="*/ 409956 h 1730535"/>
                <a:gd name="connsiteX8" fmla="*/ 1695357 w 2352745"/>
                <a:gd name="connsiteY8" fmla="*/ 178706 h 1730535"/>
                <a:gd name="connsiteX9" fmla="*/ 1326207 w 2352745"/>
                <a:gd name="connsiteY9" fmla="*/ 54333 h 1730535"/>
                <a:gd name="connsiteX10" fmla="*/ 926184 w 2352745"/>
                <a:gd name="connsiteY10" fmla="*/ 70652 h 1730535"/>
                <a:gd name="connsiteX11" fmla="*/ 776671 w 2352745"/>
                <a:gd name="connsiteY11" fmla="*/ 154890 h 1730535"/>
                <a:gd name="connsiteX12" fmla="*/ 651857 w 2352745"/>
                <a:gd name="connsiteY12" fmla="*/ 278823 h 1730535"/>
                <a:gd name="connsiteX13" fmla="*/ 512929 w 2352745"/>
                <a:gd name="connsiteY13" fmla="*/ 484788 h 1730535"/>
                <a:gd name="connsiteX14" fmla="*/ 370915 w 2352745"/>
                <a:gd name="connsiteY14" fmla="*/ 772787 h 1730535"/>
                <a:gd name="connsiteX15" fmla="*/ 292851 w 2352745"/>
                <a:gd name="connsiteY15" fmla="*/ 962434 h 1730535"/>
                <a:gd name="connsiteX16" fmla="*/ 181267 w 2352745"/>
                <a:gd name="connsiteY16" fmla="*/ 1267634 h 1730535"/>
                <a:gd name="connsiteX17" fmla="*/ 116876 w 2352745"/>
                <a:gd name="connsiteY17" fmla="*/ 1464337 h 1730535"/>
                <a:gd name="connsiteX18" fmla="*/ 38812 w 2352745"/>
                <a:gd name="connsiteY18" fmla="*/ 1708232 h 1730535"/>
                <a:gd name="connsiteX19" fmla="*/ 31755 w 2352745"/>
                <a:gd name="connsiteY19" fmla="*/ 1724992 h 1730535"/>
                <a:gd name="connsiteX20" fmla="*/ 0 w 2352745"/>
                <a:gd name="connsiteY20" fmla="*/ 1713966 h 1730535"/>
                <a:gd name="connsiteX0" fmla="*/ 0 w 2679937"/>
                <a:gd name="connsiteY0" fmla="*/ 1713966 h 1730535"/>
                <a:gd name="connsiteX1" fmla="*/ 348863 w 2679937"/>
                <a:gd name="connsiteY1" fmla="*/ 743237 h 1730535"/>
                <a:gd name="connsiteX2" fmla="*/ 534540 w 2679937"/>
                <a:gd name="connsiteY2" fmla="*/ 382026 h 1730535"/>
                <a:gd name="connsiteX3" fmla="*/ 830478 w 2679937"/>
                <a:gd name="connsiteY3" fmla="*/ 82119 h 1730535"/>
                <a:gd name="connsiteX4" fmla="*/ 1345613 w 2679937"/>
                <a:gd name="connsiteY4" fmla="*/ 23019 h 1730535"/>
                <a:gd name="connsiteX5" fmla="*/ 1654781 w 2679937"/>
                <a:gd name="connsiteY5" fmla="*/ 120048 h 1730535"/>
                <a:gd name="connsiteX6" fmla="*/ 2315930 w 2679937"/>
                <a:gd name="connsiteY6" fmla="*/ 403451 h 1730535"/>
                <a:gd name="connsiteX7" fmla="*/ 2664146 w 2679937"/>
                <a:gd name="connsiteY7" fmla="*/ 560842 h 1730535"/>
                <a:gd name="connsiteX8" fmla="*/ 1695357 w 2679937"/>
                <a:gd name="connsiteY8" fmla="*/ 178706 h 1730535"/>
                <a:gd name="connsiteX9" fmla="*/ 1326207 w 2679937"/>
                <a:gd name="connsiteY9" fmla="*/ 54333 h 1730535"/>
                <a:gd name="connsiteX10" fmla="*/ 926184 w 2679937"/>
                <a:gd name="connsiteY10" fmla="*/ 70652 h 1730535"/>
                <a:gd name="connsiteX11" fmla="*/ 776671 w 2679937"/>
                <a:gd name="connsiteY11" fmla="*/ 154890 h 1730535"/>
                <a:gd name="connsiteX12" fmla="*/ 651857 w 2679937"/>
                <a:gd name="connsiteY12" fmla="*/ 278823 h 1730535"/>
                <a:gd name="connsiteX13" fmla="*/ 512929 w 2679937"/>
                <a:gd name="connsiteY13" fmla="*/ 484788 h 1730535"/>
                <a:gd name="connsiteX14" fmla="*/ 370915 w 2679937"/>
                <a:gd name="connsiteY14" fmla="*/ 772787 h 1730535"/>
                <a:gd name="connsiteX15" fmla="*/ 292851 w 2679937"/>
                <a:gd name="connsiteY15" fmla="*/ 962434 h 1730535"/>
                <a:gd name="connsiteX16" fmla="*/ 181267 w 2679937"/>
                <a:gd name="connsiteY16" fmla="*/ 1267634 h 1730535"/>
                <a:gd name="connsiteX17" fmla="*/ 116876 w 2679937"/>
                <a:gd name="connsiteY17" fmla="*/ 1464337 h 1730535"/>
                <a:gd name="connsiteX18" fmla="*/ 38812 w 2679937"/>
                <a:gd name="connsiteY18" fmla="*/ 1708232 h 1730535"/>
                <a:gd name="connsiteX19" fmla="*/ 31755 w 2679937"/>
                <a:gd name="connsiteY19" fmla="*/ 1724992 h 1730535"/>
                <a:gd name="connsiteX20" fmla="*/ 0 w 2679937"/>
                <a:gd name="connsiteY20" fmla="*/ 1713966 h 1730535"/>
                <a:gd name="connsiteX0" fmla="*/ 0 w 2664483"/>
                <a:gd name="connsiteY0" fmla="*/ 1713966 h 1730535"/>
                <a:gd name="connsiteX1" fmla="*/ 348863 w 2664483"/>
                <a:gd name="connsiteY1" fmla="*/ 743237 h 1730535"/>
                <a:gd name="connsiteX2" fmla="*/ 534540 w 2664483"/>
                <a:gd name="connsiteY2" fmla="*/ 382026 h 1730535"/>
                <a:gd name="connsiteX3" fmla="*/ 830478 w 2664483"/>
                <a:gd name="connsiteY3" fmla="*/ 82119 h 1730535"/>
                <a:gd name="connsiteX4" fmla="*/ 1345613 w 2664483"/>
                <a:gd name="connsiteY4" fmla="*/ 23019 h 1730535"/>
                <a:gd name="connsiteX5" fmla="*/ 1654781 w 2664483"/>
                <a:gd name="connsiteY5" fmla="*/ 120048 h 1730535"/>
                <a:gd name="connsiteX6" fmla="*/ 2315930 w 2664483"/>
                <a:gd name="connsiteY6" fmla="*/ 403451 h 1730535"/>
                <a:gd name="connsiteX7" fmla="*/ 2664146 w 2664483"/>
                <a:gd name="connsiteY7" fmla="*/ 560842 h 1730535"/>
                <a:gd name="connsiteX8" fmla="*/ 1695357 w 2664483"/>
                <a:gd name="connsiteY8" fmla="*/ 178706 h 1730535"/>
                <a:gd name="connsiteX9" fmla="*/ 1326207 w 2664483"/>
                <a:gd name="connsiteY9" fmla="*/ 54333 h 1730535"/>
                <a:gd name="connsiteX10" fmla="*/ 926184 w 2664483"/>
                <a:gd name="connsiteY10" fmla="*/ 70652 h 1730535"/>
                <a:gd name="connsiteX11" fmla="*/ 776671 w 2664483"/>
                <a:gd name="connsiteY11" fmla="*/ 154890 h 1730535"/>
                <a:gd name="connsiteX12" fmla="*/ 651857 w 2664483"/>
                <a:gd name="connsiteY12" fmla="*/ 278823 h 1730535"/>
                <a:gd name="connsiteX13" fmla="*/ 512929 w 2664483"/>
                <a:gd name="connsiteY13" fmla="*/ 484788 h 1730535"/>
                <a:gd name="connsiteX14" fmla="*/ 370915 w 2664483"/>
                <a:gd name="connsiteY14" fmla="*/ 772787 h 1730535"/>
                <a:gd name="connsiteX15" fmla="*/ 292851 w 2664483"/>
                <a:gd name="connsiteY15" fmla="*/ 962434 h 1730535"/>
                <a:gd name="connsiteX16" fmla="*/ 181267 w 2664483"/>
                <a:gd name="connsiteY16" fmla="*/ 1267634 h 1730535"/>
                <a:gd name="connsiteX17" fmla="*/ 116876 w 2664483"/>
                <a:gd name="connsiteY17" fmla="*/ 1464337 h 1730535"/>
                <a:gd name="connsiteX18" fmla="*/ 38812 w 2664483"/>
                <a:gd name="connsiteY18" fmla="*/ 1708232 h 1730535"/>
                <a:gd name="connsiteX19" fmla="*/ 31755 w 2664483"/>
                <a:gd name="connsiteY19" fmla="*/ 1724992 h 1730535"/>
                <a:gd name="connsiteX20" fmla="*/ 0 w 2664483"/>
                <a:gd name="connsiteY20" fmla="*/ 1713966 h 1730535"/>
                <a:gd name="connsiteX0" fmla="*/ 0 w 2664782"/>
                <a:gd name="connsiteY0" fmla="*/ 1713966 h 1730535"/>
                <a:gd name="connsiteX1" fmla="*/ 348863 w 2664782"/>
                <a:gd name="connsiteY1" fmla="*/ 743237 h 1730535"/>
                <a:gd name="connsiteX2" fmla="*/ 534540 w 2664782"/>
                <a:gd name="connsiteY2" fmla="*/ 382026 h 1730535"/>
                <a:gd name="connsiteX3" fmla="*/ 830478 w 2664782"/>
                <a:gd name="connsiteY3" fmla="*/ 82119 h 1730535"/>
                <a:gd name="connsiteX4" fmla="*/ 1345613 w 2664782"/>
                <a:gd name="connsiteY4" fmla="*/ 23019 h 1730535"/>
                <a:gd name="connsiteX5" fmla="*/ 1654781 w 2664782"/>
                <a:gd name="connsiteY5" fmla="*/ 120048 h 1730535"/>
                <a:gd name="connsiteX6" fmla="*/ 2315930 w 2664782"/>
                <a:gd name="connsiteY6" fmla="*/ 403451 h 1730535"/>
                <a:gd name="connsiteX7" fmla="*/ 2664146 w 2664782"/>
                <a:gd name="connsiteY7" fmla="*/ 560842 h 1730535"/>
                <a:gd name="connsiteX8" fmla="*/ 1695357 w 2664782"/>
                <a:gd name="connsiteY8" fmla="*/ 178706 h 1730535"/>
                <a:gd name="connsiteX9" fmla="*/ 1326207 w 2664782"/>
                <a:gd name="connsiteY9" fmla="*/ 54333 h 1730535"/>
                <a:gd name="connsiteX10" fmla="*/ 926184 w 2664782"/>
                <a:gd name="connsiteY10" fmla="*/ 70652 h 1730535"/>
                <a:gd name="connsiteX11" fmla="*/ 776671 w 2664782"/>
                <a:gd name="connsiteY11" fmla="*/ 154890 h 1730535"/>
                <a:gd name="connsiteX12" fmla="*/ 651857 w 2664782"/>
                <a:gd name="connsiteY12" fmla="*/ 278823 h 1730535"/>
                <a:gd name="connsiteX13" fmla="*/ 512929 w 2664782"/>
                <a:gd name="connsiteY13" fmla="*/ 484788 h 1730535"/>
                <a:gd name="connsiteX14" fmla="*/ 370915 w 2664782"/>
                <a:gd name="connsiteY14" fmla="*/ 772787 h 1730535"/>
                <a:gd name="connsiteX15" fmla="*/ 292851 w 2664782"/>
                <a:gd name="connsiteY15" fmla="*/ 962434 h 1730535"/>
                <a:gd name="connsiteX16" fmla="*/ 181267 w 2664782"/>
                <a:gd name="connsiteY16" fmla="*/ 1267634 h 1730535"/>
                <a:gd name="connsiteX17" fmla="*/ 116876 w 2664782"/>
                <a:gd name="connsiteY17" fmla="*/ 1464337 h 1730535"/>
                <a:gd name="connsiteX18" fmla="*/ 38812 w 2664782"/>
                <a:gd name="connsiteY18" fmla="*/ 1708232 h 1730535"/>
                <a:gd name="connsiteX19" fmla="*/ 31755 w 2664782"/>
                <a:gd name="connsiteY19" fmla="*/ 1724992 h 1730535"/>
                <a:gd name="connsiteX20" fmla="*/ 0 w 2664782"/>
                <a:gd name="connsiteY20" fmla="*/ 1713966 h 1730535"/>
                <a:gd name="connsiteX0" fmla="*/ 0 w 2677238"/>
                <a:gd name="connsiteY0" fmla="*/ 1713966 h 1730535"/>
                <a:gd name="connsiteX1" fmla="*/ 348863 w 2677238"/>
                <a:gd name="connsiteY1" fmla="*/ 743237 h 1730535"/>
                <a:gd name="connsiteX2" fmla="*/ 534540 w 2677238"/>
                <a:gd name="connsiteY2" fmla="*/ 382026 h 1730535"/>
                <a:gd name="connsiteX3" fmla="*/ 830478 w 2677238"/>
                <a:gd name="connsiteY3" fmla="*/ 82119 h 1730535"/>
                <a:gd name="connsiteX4" fmla="*/ 1345613 w 2677238"/>
                <a:gd name="connsiteY4" fmla="*/ 23019 h 1730535"/>
                <a:gd name="connsiteX5" fmla="*/ 1654781 w 2677238"/>
                <a:gd name="connsiteY5" fmla="*/ 120048 h 1730535"/>
                <a:gd name="connsiteX6" fmla="*/ 2315930 w 2677238"/>
                <a:gd name="connsiteY6" fmla="*/ 403451 h 1730535"/>
                <a:gd name="connsiteX7" fmla="*/ 2664146 w 2677238"/>
                <a:gd name="connsiteY7" fmla="*/ 560842 h 1730535"/>
                <a:gd name="connsiteX8" fmla="*/ 1695357 w 2677238"/>
                <a:gd name="connsiteY8" fmla="*/ 178706 h 1730535"/>
                <a:gd name="connsiteX9" fmla="*/ 1326207 w 2677238"/>
                <a:gd name="connsiteY9" fmla="*/ 54333 h 1730535"/>
                <a:gd name="connsiteX10" fmla="*/ 926184 w 2677238"/>
                <a:gd name="connsiteY10" fmla="*/ 70652 h 1730535"/>
                <a:gd name="connsiteX11" fmla="*/ 776671 w 2677238"/>
                <a:gd name="connsiteY11" fmla="*/ 154890 h 1730535"/>
                <a:gd name="connsiteX12" fmla="*/ 651857 w 2677238"/>
                <a:gd name="connsiteY12" fmla="*/ 278823 h 1730535"/>
                <a:gd name="connsiteX13" fmla="*/ 512929 w 2677238"/>
                <a:gd name="connsiteY13" fmla="*/ 484788 h 1730535"/>
                <a:gd name="connsiteX14" fmla="*/ 370915 w 2677238"/>
                <a:gd name="connsiteY14" fmla="*/ 772787 h 1730535"/>
                <a:gd name="connsiteX15" fmla="*/ 292851 w 2677238"/>
                <a:gd name="connsiteY15" fmla="*/ 962434 h 1730535"/>
                <a:gd name="connsiteX16" fmla="*/ 181267 w 2677238"/>
                <a:gd name="connsiteY16" fmla="*/ 1267634 h 1730535"/>
                <a:gd name="connsiteX17" fmla="*/ 116876 w 2677238"/>
                <a:gd name="connsiteY17" fmla="*/ 1464337 h 1730535"/>
                <a:gd name="connsiteX18" fmla="*/ 38812 w 2677238"/>
                <a:gd name="connsiteY18" fmla="*/ 1708232 h 1730535"/>
                <a:gd name="connsiteX19" fmla="*/ 31755 w 2677238"/>
                <a:gd name="connsiteY19" fmla="*/ 1724992 h 1730535"/>
                <a:gd name="connsiteX20" fmla="*/ 0 w 2677238"/>
                <a:gd name="connsiteY20" fmla="*/ 1713966 h 1730535"/>
                <a:gd name="connsiteX0" fmla="*/ 0 w 2746749"/>
                <a:gd name="connsiteY0" fmla="*/ 1713966 h 1730535"/>
                <a:gd name="connsiteX1" fmla="*/ 348863 w 2746749"/>
                <a:gd name="connsiteY1" fmla="*/ 743237 h 1730535"/>
                <a:gd name="connsiteX2" fmla="*/ 534540 w 2746749"/>
                <a:gd name="connsiteY2" fmla="*/ 382026 h 1730535"/>
                <a:gd name="connsiteX3" fmla="*/ 830478 w 2746749"/>
                <a:gd name="connsiteY3" fmla="*/ 82119 h 1730535"/>
                <a:gd name="connsiteX4" fmla="*/ 1345613 w 2746749"/>
                <a:gd name="connsiteY4" fmla="*/ 23019 h 1730535"/>
                <a:gd name="connsiteX5" fmla="*/ 1654781 w 2746749"/>
                <a:gd name="connsiteY5" fmla="*/ 120048 h 1730535"/>
                <a:gd name="connsiteX6" fmla="*/ 2684763 w 2746749"/>
                <a:gd name="connsiteY6" fmla="*/ 544757 h 1730535"/>
                <a:gd name="connsiteX7" fmla="*/ 2664146 w 2746749"/>
                <a:gd name="connsiteY7" fmla="*/ 560842 h 1730535"/>
                <a:gd name="connsiteX8" fmla="*/ 1695357 w 2746749"/>
                <a:gd name="connsiteY8" fmla="*/ 178706 h 1730535"/>
                <a:gd name="connsiteX9" fmla="*/ 1326207 w 2746749"/>
                <a:gd name="connsiteY9" fmla="*/ 54333 h 1730535"/>
                <a:gd name="connsiteX10" fmla="*/ 926184 w 2746749"/>
                <a:gd name="connsiteY10" fmla="*/ 70652 h 1730535"/>
                <a:gd name="connsiteX11" fmla="*/ 776671 w 2746749"/>
                <a:gd name="connsiteY11" fmla="*/ 154890 h 1730535"/>
                <a:gd name="connsiteX12" fmla="*/ 651857 w 2746749"/>
                <a:gd name="connsiteY12" fmla="*/ 278823 h 1730535"/>
                <a:gd name="connsiteX13" fmla="*/ 512929 w 2746749"/>
                <a:gd name="connsiteY13" fmla="*/ 484788 h 1730535"/>
                <a:gd name="connsiteX14" fmla="*/ 370915 w 2746749"/>
                <a:gd name="connsiteY14" fmla="*/ 772787 h 1730535"/>
                <a:gd name="connsiteX15" fmla="*/ 292851 w 2746749"/>
                <a:gd name="connsiteY15" fmla="*/ 962434 h 1730535"/>
                <a:gd name="connsiteX16" fmla="*/ 181267 w 2746749"/>
                <a:gd name="connsiteY16" fmla="*/ 1267634 h 1730535"/>
                <a:gd name="connsiteX17" fmla="*/ 116876 w 2746749"/>
                <a:gd name="connsiteY17" fmla="*/ 1464337 h 1730535"/>
                <a:gd name="connsiteX18" fmla="*/ 38812 w 2746749"/>
                <a:gd name="connsiteY18" fmla="*/ 1708232 h 1730535"/>
                <a:gd name="connsiteX19" fmla="*/ 31755 w 2746749"/>
                <a:gd name="connsiteY19" fmla="*/ 1724992 h 1730535"/>
                <a:gd name="connsiteX20" fmla="*/ 0 w 2746749"/>
                <a:gd name="connsiteY20" fmla="*/ 1713966 h 1730535"/>
                <a:gd name="connsiteX0" fmla="*/ 0 w 2709624"/>
                <a:gd name="connsiteY0" fmla="*/ 1713966 h 1730535"/>
                <a:gd name="connsiteX1" fmla="*/ 348863 w 2709624"/>
                <a:gd name="connsiteY1" fmla="*/ 743237 h 1730535"/>
                <a:gd name="connsiteX2" fmla="*/ 534540 w 2709624"/>
                <a:gd name="connsiteY2" fmla="*/ 382026 h 1730535"/>
                <a:gd name="connsiteX3" fmla="*/ 830478 w 2709624"/>
                <a:gd name="connsiteY3" fmla="*/ 82119 h 1730535"/>
                <a:gd name="connsiteX4" fmla="*/ 1345613 w 2709624"/>
                <a:gd name="connsiteY4" fmla="*/ 23019 h 1730535"/>
                <a:gd name="connsiteX5" fmla="*/ 1654781 w 2709624"/>
                <a:gd name="connsiteY5" fmla="*/ 120048 h 1730535"/>
                <a:gd name="connsiteX6" fmla="*/ 2684763 w 2709624"/>
                <a:gd name="connsiteY6" fmla="*/ 544757 h 1730535"/>
                <a:gd name="connsiteX7" fmla="*/ 2664146 w 2709624"/>
                <a:gd name="connsiteY7" fmla="*/ 560842 h 1730535"/>
                <a:gd name="connsiteX8" fmla="*/ 1695357 w 2709624"/>
                <a:gd name="connsiteY8" fmla="*/ 178706 h 1730535"/>
                <a:gd name="connsiteX9" fmla="*/ 1326207 w 2709624"/>
                <a:gd name="connsiteY9" fmla="*/ 54333 h 1730535"/>
                <a:gd name="connsiteX10" fmla="*/ 926184 w 2709624"/>
                <a:gd name="connsiteY10" fmla="*/ 70652 h 1730535"/>
                <a:gd name="connsiteX11" fmla="*/ 776671 w 2709624"/>
                <a:gd name="connsiteY11" fmla="*/ 154890 h 1730535"/>
                <a:gd name="connsiteX12" fmla="*/ 651857 w 2709624"/>
                <a:gd name="connsiteY12" fmla="*/ 278823 h 1730535"/>
                <a:gd name="connsiteX13" fmla="*/ 512929 w 2709624"/>
                <a:gd name="connsiteY13" fmla="*/ 484788 h 1730535"/>
                <a:gd name="connsiteX14" fmla="*/ 370915 w 2709624"/>
                <a:gd name="connsiteY14" fmla="*/ 772787 h 1730535"/>
                <a:gd name="connsiteX15" fmla="*/ 292851 w 2709624"/>
                <a:gd name="connsiteY15" fmla="*/ 962434 h 1730535"/>
                <a:gd name="connsiteX16" fmla="*/ 181267 w 2709624"/>
                <a:gd name="connsiteY16" fmla="*/ 1267634 h 1730535"/>
                <a:gd name="connsiteX17" fmla="*/ 116876 w 2709624"/>
                <a:gd name="connsiteY17" fmla="*/ 1464337 h 1730535"/>
                <a:gd name="connsiteX18" fmla="*/ 38812 w 2709624"/>
                <a:gd name="connsiteY18" fmla="*/ 1708232 h 1730535"/>
                <a:gd name="connsiteX19" fmla="*/ 31755 w 2709624"/>
                <a:gd name="connsiteY19" fmla="*/ 1724992 h 1730535"/>
                <a:gd name="connsiteX20" fmla="*/ 0 w 2709624"/>
                <a:gd name="connsiteY20" fmla="*/ 1713966 h 1730535"/>
                <a:gd name="connsiteX0" fmla="*/ 0 w 2703098"/>
                <a:gd name="connsiteY0" fmla="*/ 1713966 h 1730535"/>
                <a:gd name="connsiteX1" fmla="*/ 348863 w 2703098"/>
                <a:gd name="connsiteY1" fmla="*/ 743237 h 1730535"/>
                <a:gd name="connsiteX2" fmla="*/ 534540 w 2703098"/>
                <a:gd name="connsiteY2" fmla="*/ 382026 h 1730535"/>
                <a:gd name="connsiteX3" fmla="*/ 830478 w 2703098"/>
                <a:gd name="connsiteY3" fmla="*/ 82119 h 1730535"/>
                <a:gd name="connsiteX4" fmla="*/ 1345613 w 2703098"/>
                <a:gd name="connsiteY4" fmla="*/ 23019 h 1730535"/>
                <a:gd name="connsiteX5" fmla="*/ 1654781 w 2703098"/>
                <a:gd name="connsiteY5" fmla="*/ 120048 h 1730535"/>
                <a:gd name="connsiteX6" fmla="*/ 2684763 w 2703098"/>
                <a:gd name="connsiteY6" fmla="*/ 544757 h 1730535"/>
                <a:gd name="connsiteX7" fmla="*/ 2652170 w 2703098"/>
                <a:gd name="connsiteY7" fmla="*/ 591978 h 1730535"/>
                <a:gd name="connsiteX8" fmla="*/ 1695357 w 2703098"/>
                <a:gd name="connsiteY8" fmla="*/ 178706 h 1730535"/>
                <a:gd name="connsiteX9" fmla="*/ 1326207 w 2703098"/>
                <a:gd name="connsiteY9" fmla="*/ 54333 h 1730535"/>
                <a:gd name="connsiteX10" fmla="*/ 926184 w 2703098"/>
                <a:gd name="connsiteY10" fmla="*/ 70652 h 1730535"/>
                <a:gd name="connsiteX11" fmla="*/ 776671 w 2703098"/>
                <a:gd name="connsiteY11" fmla="*/ 154890 h 1730535"/>
                <a:gd name="connsiteX12" fmla="*/ 651857 w 2703098"/>
                <a:gd name="connsiteY12" fmla="*/ 278823 h 1730535"/>
                <a:gd name="connsiteX13" fmla="*/ 512929 w 2703098"/>
                <a:gd name="connsiteY13" fmla="*/ 484788 h 1730535"/>
                <a:gd name="connsiteX14" fmla="*/ 370915 w 2703098"/>
                <a:gd name="connsiteY14" fmla="*/ 772787 h 1730535"/>
                <a:gd name="connsiteX15" fmla="*/ 292851 w 2703098"/>
                <a:gd name="connsiteY15" fmla="*/ 962434 h 1730535"/>
                <a:gd name="connsiteX16" fmla="*/ 181267 w 2703098"/>
                <a:gd name="connsiteY16" fmla="*/ 1267634 h 1730535"/>
                <a:gd name="connsiteX17" fmla="*/ 116876 w 2703098"/>
                <a:gd name="connsiteY17" fmla="*/ 1464337 h 1730535"/>
                <a:gd name="connsiteX18" fmla="*/ 38812 w 2703098"/>
                <a:gd name="connsiteY18" fmla="*/ 1708232 h 1730535"/>
                <a:gd name="connsiteX19" fmla="*/ 31755 w 2703098"/>
                <a:gd name="connsiteY19" fmla="*/ 1724992 h 1730535"/>
                <a:gd name="connsiteX20" fmla="*/ 0 w 2703098"/>
                <a:gd name="connsiteY20" fmla="*/ 1713966 h 1730535"/>
                <a:gd name="connsiteX0" fmla="*/ 0 w 2732024"/>
                <a:gd name="connsiteY0" fmla="*/ 1713966 h 1730535"/>
                <a:gd name="connsiteX1" fmla="*/ 348863 w 2732024"/>
                <a:gd name="connsiteY1" fmla="*/ 743237 h 1730535"/>
                <a:gd name="connsiteX2" fmla="*/ 534540 w 2732024"/>
                <a:gd name="connsiteY2" fmla="*/ 382026 h 1730535"/>
                <a:gd name="connsiteX3" fmla="*/ 830478 w 2732024"/>
                <a:gd name="connsiteY3" fmla="*/ 82119 h 1730535"/>
                <a:gd name="connsiteX4" fmla="*/ 1345613 w 2732024"/>
                <a:gd name="connsiteY4" fmla="*/ 23019 h 1730535"/>
                <a:gd name="connsiteX5" fmla="*/ 1654781 w 2732024"/>
                <a:gd name="connsiteY5" fmla="*/ 120048 h 1730535"/>
                <a:gd name="connsiteX6" fmla="*/ 2667998 w 2732024"/>
                <a:gd name="connsiteY6" fmla="*/ 568707 h 1730535"/>
                <a:gd name="connsiteX7" fmla="*/ 2652170 w 2732024"/>
                <a:gd name="connsiteY7" fmla="*/ 591978 h 1730535"/>
                <a:gd name="connsiteX8" fmla="*/ 1695357 w 2732024"/>
                <a:gd name="connsiteY8" fmla="*/ 178706 h 1730535"/>
                <a:gd name="connsiteX9" fmla="*/ 1326207 w 2732024"/>
                <a:gd name="connsiteY9" fmla="*/ 54333 h 1730535"/>
                <a:gd name="connsiteX10" fmla="*/ 926184 w 2732024"/>
                <a:gd name="connsiteY10" fmla="*/ 70652 h 1730535"/>
                <a:gd name="connsiteX11" fmla="*/ 776671 w 2732024"/>
                <a:gd name="connsiteY11" fmla="*/ 154890 h 1730535"/>
                <a:gd name="connsiteX12" fmla="*/ 651857 w 2732024"/>
                <a:gd name="connsiteY12" fmla="*/ 278823 h 1730535"/>
                <a:gd name="connsiteX13" fmla="*/ 512929 w 2732024"/>
                <a:gd name="connsiteY13" fmla="*/ 484788 h 1730535"/>
                <a:gd name="connsiteX14" fmla="*/ 370915 w 2732024"/>
                <a:gd name="connsiteY14" fmla="*/ 772787 h 1730535"/>
                <a:gd name="connsiteX15" fmla="*/ 292851 w 2732024"/>
                <a:gd name="connsiteY15" fmla="*/ 962434 h 1730535"/>
                <a:gd name="connsiteX16" fmla="*/ 181267 w 2732024"/>
                <a:gd name="connsiteY16" fmla="*/ 1267634 h 1730535"/>
                <a:gd name="connsiteX17" fmla="*/ 116876 w 2732024"/>
                <a:gd name="connsiteY17" fmla="*/ 1464337 h 1730535"/>
                <a:gd name="connsiteX18" fmla="*/ 38812 w 2732024"/>
                <a:gd name="connsiteY18" fmla="*/ 1708232 h 1730535"/>
                <a:gd name="connsiteX19" fmla="*/ 31755 w 2732024"/>
                <a:gd name="connsiteY19" fmla="*/ 1724992 h 1730535"/>
                <a:gd name="connsiteX20" fmla="*/ 0 w 2732024"/>
                <a:gd name="connsiteY20" fmla="*/ 1713966 h 1730535"/>
                <a:gd name="connsiteX0" fmla="*/ 0 w 2685693"/>
                <a:gd name="connsiteY0" fmla="*/ 1713966 h 1730535"/>
                <a:gd name="connsiteX1" fmla="*/ 348863 w 2685693"/>
                <a:gd name="connsiteY1" fmla="*/ 743237 h 1730535"/>
                <a:gd name="connsiteX2" fmla="*/ 534540 w 2685693"/>
                <a:gd name="connsiteY2" fmla="*/ 382026 h 1730535"/>
                <a:gd name="connsiteX3" fmla="*/ 830478 w 2685693"/>
                <a:gd name="connsiteY3" fmla="*/ 82119 h 1730535"/>
                <a:gd name="connsiteX4" fmla="*/ 1345613 w 2685693"/>
                <a:gd name="connsiteY4" fmla="*/ 23019 h 1730535"/>
                <a:gd name="connsiteX5" fmla="*/ 1654781 w 2685693"/>
                <a:gd name="connsiteY5" fmla="*/ 120048 h 1730535"/>
                <a:gd name="connsiteX6" fmla="*/ 2667998 w 2685693"/>
                <a:gd name="connsiteY6" fmla="*/ 568707 h 1730535"/>
                <a:gd name="connsiteX7" fmla="*/ 2652170 w 2685693"/>
                <a:gd name="connsiteY7" fmla="*/ 591978 h 1730535"/>
                <a:gd name="connsiteX8" fmla="*/ 1695357 w 2685693"/>
                <a:gd name="connsiteY8" fmla="*/ 178706 h 1730535"/>
                <a:gd name="connsiteX9" fmla="*/ 1326207 w 2685693"/>
                <a:gd name="connsiteY9" fmla="*/ 54333 h 1730535"/>
                <a:gd name="connsiteX10" fmla="*/ 926184 w 2685693"/>
                <a:gd name="connsiteY10" fmla="*/ 70652 h 1730535"/>
                <a:gd name="connsiteX11" fmla="*/ 776671 w 2685693"/>
                <a:gd name="connsiteY11" fmla="*/ 154890 h 1730535"/>
                <a:gd name="connsiteX12" fmla="*/ 651857 w 2685693"/>
                <a:gd name="connsiteY12" fmla="*/ 278823 h 1730535"/>
                <a:gd name="connsiteX13" fmla="*/ 512929 w 2685693"/>
                <a:gd name="connsiteY13" fmla="*/ 484788 h 1730535"/>
                <a:gd name="connsiteX14" fmla="*/ 370915 w 2685693"/>
                <a:gd name="connsiteY14" fmla="*/ 772787 h 1730535"/>
                <a:gd name="connsiteX15" fmla="*/ 292851 w 2685693"/>
                <a:gd name="connsiteY15" fmla="*/ 962434 h 1730535"/>
                <a:gd name="connsiteX16" fmla="*/ 181267 w 2685693"/>
                <a:gd name="connsiteY16" fmla="*/ 1267634 h 1730535"/>
                <a:gd name="connsiteX17" fmla="*/ 116876 w 2685693"/>
                <a:gd name="connsiteY17" fmla="*/ 1464337 h 1730535"/>
                <a:gd name="connsiteX18" fmla="*/ 38812 w 2685693"/>
                <a:gd name="connsiteY18" fmla="*/ 1708232 h 1730535"/>
                <a:gd name="connsiteX19" fmla="*/ 31755 w 2685693"/>
                <a:gd name="connsiteY19" fmla="*/ 1724992 h 1730535"/>
                <a:gd name="connsiteX20" fmla="*/ 0 w 2685693"/>
                <a:gd name="connsiteY20" fmla="*/ 1713966 h 1730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85693" h="1730535">
                  <a:moveTo>
                    <a:pt x="0" y="1713966"/>
                  </a:moveTo>
                  <a:cubicBezTo>
                    <a:pt x="106291" y="1386273"/>
                    <a:pt x="209053" y="1059022"/>
                    <a:pt x="348863" y="743237"/>
                  </a:cubicBezTo>
                  <a:cubicBezTo>
                    <a:pt x="403551" y="619746"/>
                    <a:pt x="456917" y="492727"/>
                    <a:pt x="534540" y="382026"/>
                  </a:cubicBezTo>
                  <a:cubicBezTo>
                    <a:pt x="615251" y="266473"/>
                    <a:pt x="707869" y="155331"/>
                    <a:pt x="830478" y="82119"/>
                  </a:cubicBezTo>
                  <a:cubicBezTo>
                    <a:pt x="984842" y="-9176"/>
                    <a:pt x="1174048" y="-17115"/>
                    <a:pt x="1345613" y="23019"/>
                  </a:cubicBezTo>
                  <a:cubicBezTo>
                    <a:pt x="1451021" y="47718"/>
                    <a:pt x="1434384" y="29100"/>
                    <a:pt x="1654781" y="120048"/>
                  </a:cubicBezTo>
                  <a:cubicBezTo>
                    <a:pt x="1875179" y="210996"/>
                    <a:pt x="2664028" y="561650"/>
                    <a:pt x="2667998" y="568707"/>
                  </a:cubicBezTo>
                  <a:cubicBezTo>
                    <a:pt x="2681670" y="576204"/>
                    <a:pt x="2706501" y="616262"/>
                    <a:pt x="2652170" y="591978"/>
                  </a:cubicBezTo>
                  <a:cubicBezTo>
                    <a:pt x="2492720" y="520709"/>
                    <a:pt x="2014295" y="316463"/>
                    <a:pt x="1695357" y="178706"/>
                  </a:cubicBezTo>
                  <a:cubicBezTo>
                    <a:pt x="1474363" y="89099"/>
                    <a:pt x="1454990" y="81237"/>
                    <a:pt x="1326207" y="54333"/>
                  </a:cubicBezTo>
                  <a:cubicBezTo>
                    <a:pt x="1193454" y="26548"/>
                    <a:pt x="1055408" y="25666"/>
                    <a:pt x="926184" y="70652"/>
                  </a:cubicBezTo>
                  <a:cubicBezTo>
                    <a:pt x="871936" y="89616"/>
                    <a:pt x="822098" y="118725"/>
                    <a:pt x="776671" y="154890"/>
                  </a:cubicBezTo>
                  <a:cubicBezTo>
                    <a:pt x="730362" y="191497"/>
                    <a:pt x="688904" y="232954"/>
                    <a:pt x="651857" y="278823"/>
                  </a:cubicBezTo>
                  <a:cubicBezTo>
                    <a:pt x="599814" y="343214"/>
                    <a:pt x="553505" y="412017"/>
                    <a:pt x="512929" y="484788"/>
                  </a:cubicBezTo>
                  <a:cubicBezTo>
                    <a:pt x="460446" y="578289"/>
                    <a:pt x="413254" y="674435"/>
                    <a:pt x="370915" y="772787"/>
                  </a:cubicBezTo>
                  <a:cubicBezTo>
                    <a:pt x="344011" y="835856"/>
                    <a:pt x="318431" y="898924"/>
                    <a:pt x="292851" y="962434"/>
                  </a:cubicBezTo>
                  <a:cubicBezTo>
                    <a:pt x="252716" y="1062991"/>
                    <a:pt x="217433" y="1165754"/>
                    <a:pt x="181267" y="1267634"/>
                  </a:cubicBezTo>
                  <a:cubicBezTo>
                    <a:pt x="158333" y="1332467"/>
                    <a:pt x="138046" y="1398623"/>
                    <a:pt x="116876" y="1464337"/>
                  </a:cubicBezTo>
                  <a:cubicBezTo>
                    <a:pt x="90854" y="1545489"/>
                    <a:pt x="63951" y="1626640"/>
                    <a:pt x="38812" y="1708232"/>
                  </a:cubicBezTo>
                  <a:cubicBezTo>
                    <a:pt x="37047" y="1713966"/>
                    <a:pt x="34842" y="1719700"/>
                    <a:pt x="31755" y="1724992"/>
                  </a:cubicBezTo>
                  <a:cubicBezTo>
                    <a:pt x="17201" y="1734695"/>
                    <a:pt x="9703" y="1732049"/>
                    <a:pt x="0" y="1713966"/>
                  </a:cubicBezTo>
                  <a:close/>
                </a:path>
              </a:pathLst>
            </a:custGeom>
            <a:solidFill>
              <a:srgbClr val="030303"/>
            </a:solidFill>
            <a:ln w="4402" cap="flat">
              <a:noFill/>
              <a:prstDash val="solid"/>
              <a:miter/>
            </a:ln>
          </p:spPr>
          <p:txBody>
            <a:bodyPr rtlCol="0" anchor="ctr"/>
            <a:lstStyle/>
            <a:p>
              <a:pPr algn="r" rtl="1"/>
              <a:endParaRPr lang="en-US">
                <a:cs typeface="B Nazanin" panose="00000400000000000000" pitchFamily="2" charset="-78"/>
              </a:endParaRPr>
            </a:p>
          </p:txBody>
        </p:sp>
        <p:sp>
          <p:nvSpPr>
            <p:cNvPr id="52" name="Freeform: Shape 51">
              <a:extLst>
                <a:ext uri="{FF2B5EF4-FFF2-40B4-BE49-F238E27FC236}">
                  <a16:creationId xmlns:a16="http://schemas.microsoft.com/office/drawing/2014/main" id="{C284A768-ED3B-4C6C-A339-8F6E0CF72975}"/>
                </a:ext>
              </a:extLst>
            </p:cNvPr>
            <p:cNvSpPr/>
            <p:nvPr/>
          </p:nvSpPr>
          <p:spPr>
            <a:xfrm>
              <a:off x="4909570" y="3106205"/>
              <a:ext cx="255492" cy="2487454"/>
            </a:xfrm>
            <a:custGeom>
              <a:avLst/>
              <a:gdLst>
                <a:gd name="connsiteX0" fmla="*/ 173777 w 186137"/>
                <a:gd name="connsiteY0" fmla="*/ 2629479 h 2638532"/>
                <a:gd name="connsiteX1" fmla="*/ 8 w 186137"/>
                <a:gd name="connsiteY1" fmla="*/ 0 h 2638532"/>
                <a:gd name="connsiteX2" fmla="*/ 14121 w 186137"/>
                <a:gd name="connsiteY2" fmla="*/ 1764 h 2638532"/>
                <a:gd name="connsiteX3" fmla="*/ 186126 w 186137"/>
                <a:gd name="connsiteY3" fmla="*/ 2629038 h 2638532"/>
                <a:gd name="connsiteX4" fmla="*/ 173777 w 186137"/>
                <a:gd name="connsiteY4" fmla="*/ 2629479 h 2638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137" h="2638532">
                  <a:moveTo>
                    <a:pt x="173777" y="2629479"/>
                  </a:moveTo>
                  <a:cubicBezTo>
                    <a:pt x="172454" y="2615366"/>
                    <a:pt x="-1316" y="11908"/>
                    <a:pt x="8" y="0"/>
                  </a:cubicBezTo>
                  <a:cubicBezTo>
                    <a:pt x="4859" y="1323"/>
                    <a:pt x="9270" y="441"/>
                    <a:pt x="14121" y="1764"/>
                  </a:cubicBezTo>
                  <a:cubicBezTo>
                    <a:pt x="12357" y="26903"/>
                    <a:pt x="186126" y="2618012"/>
                    <a:pt x="186126" y="2629038"/>
                  </a:cubicBezTo>
                  <a:cubicBezTo>
                    <a:pt x="186567" y="2640946"/>
                    <a:pt x="174218" y="2642270"/>
                    <a:pt x="173777" y="2629479"/>
                  </a:cubicBezTo>
                  <a:close/>
                </a:path>
              </a:pathLst>
            </a:custGeom>
            <a:solidFill>
              <a:srgbClr val="8D8D8D"/>
            </a:solidFill>
            <a:ln w="4402" cap="flat">
              <a:noFill/>
              <a:prstDash val="solid"/>
              <a:miter/>
            </a:ln>
          </p:spPr>
          <p:txBody>
            <a:bodyPr rtlCol="0" anchor="ctr"/>
            <a:lstStyle/>
            <a:p>
              <a:pPr algn="r" rtl="1"/>
              <a:endParaRPr lang="en-US" dirty="0">
                <a:cs typeface="B Nazanin" panose="00000400000000000000" pitchFamily="2" charset="-78"/>
              </a:endParaRPr>
            </a:p>
          </p:txBody>
        </p:sp>
        <p:sp>
          <p:nvSpPr>
            <p:cNvPr id="53" name="Freeform: Shape 52">
              <a:extLst>
                <a:ext uri="{FF2B5EF4-FFF2-40B4-BE49-F238E27FC236}">
                  <a16:creationId xmlns:a16="http://schemas.microsoft.com/office/drawing/2014/main" id="{B17DBC9F-A03B-4A11-A97D-3DBC8D48076B}"/>
                </a:ext>
              </a:extLst>
            </p:cNvPr>
            <p:cNvSpPr/>
            <p:nvPr/>
          </p:nvSpPr>
          <p:spPr>
            <a:xfrm>
              <a:off x="1024137" y="3535246"/>
              <a:ext cx="253243" cy="105794"/>
            </a:xfrm>
            <a:custGeom>
              <a:avLst/>
              <a:gdLst>
                <a:gd name="connsiteX0" fmla="*/ 195467 w 253243"/>
                <a:gd name="connsiteY0" fmla="*/ 196 h 105794"/>
                <a:gd name="connsiteX1" fmla="*/ 220606 w 253243"/>
                <a:gd name="connsiteY1" fmla="*/ 196 h 105794"/>
                <a:gd name="connsiteX2" fmla="*/ 253243 w 253243"/>
                <a:gd name="connsiteY2" fmla="*/ 34156 h 105794"/>
                <a:gd name="connsiteX3" fmla="*/ 252802 w 253243"/>
                <a:gd name="connsiteY3" fmla="*/ 46946 h 105794"/>
                <a:gd name="connsiteX4" fmla="*/ 210021 w 253243"/>
                <a:gd name="connsiteY4" fmla="*/ 79583 h 105794"/>
                <a:gd name="connsiteX5" fmla="*/ 76386 w 253243"/>
                <a:gd name="connsiteY5" fmla="*/ 92373 h 105794"/>
                <a:gd name="connsiteX6" fmla="*/ 29195 w 253243"/>
                <a:gd name="connsiteY6" fmla="*/ 105163 h 105794"/>
                <a:gd name="connsiteX7" fmla="*/ 527 w 253243"/>
                <a:gd name="connsiteY7" fmla="*/ 75614 h 105794"/>
                <a:gd name="connsiteX8" fmla="*/ 46837 w 253243"/>
                <a:gd name="connsiteY8" fmla="*/ 24894 h 105794"/>
                <a:gd name="connsiteX9" fmla="*/ 195467 w 253243"/>
                <a:gd name="connsiteY9" fmla="*/ 196 h 105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3243" h="105794">
                  <a:moveTo>
                    <a:pt x="195467" y="196"/>
                  </a:moveTo>
                  <a:cubicBezTo>
                    <a:pt x="207375" y="196"/>
                    <a:pt x="213991" y="-245"/>
                    <a:pt x="220606" y="196"/>
                  </a:cubicBezTo>
                  <a:cubicBezTo>
                    <a:pt x="240894" y="1519"/>
                    <a:pt x="252361" y="13868"/>
                    <a:pt x="253243" y="34156"/>
                  </a:cubicBezTo>
                  <a:cubicBezTo>
                    <a:pt x="253243" y="38566"/>
                    <a:pt x="253243" y="42536"/>
                    <a:pt x="252802" y="46946"/>
                  </a:cubicBezTo>
                  <a:cubicBezTo>
                    <a:pt x="249715" y="79583"/>
                    <a:pt x="240894" y="89727"/>
                    <a:pt x="210021" y="79583"/>
                  </a:cubicBezTo>
                  <a:cubicBezTo>
                    <a:pt x="162389" y="63706"/>
                    <a:pt x="119608" y="76496"/>
                    <a:pt x="76386" y="92373"/>
                  </a:cubicBezTo>
                  <a:cubicBezTo>
                    <a:pt x="60950" y="98107"/>
                    <a:pt x="45072" y="102517"/>
                    <a:pt x="29195" y="105163"/>
                  </a:cubicBezTo>
                  <a:cubicBezTo>
                    <a:pt x="8025" y="108692"/>
                    <a:pt x="-2560" y="97225"/>
                    <a:pt x="527" y="75614"/>
                  </a:cubicBezTo>
                  <a:cubicBezTo>
                    <a:pt x="4938" y="48710"/>
                    <a:pt x="22138" y="32833"/>
                    <a:pt x="46837" y="24894"/>
                  </a:cubicBezTo>
                  <a:cubicBezTo>
                    <a:pt x="97115" y="8576"/>
                    <a:pt x="148717" y="3724"/>
                    <a:pt x="195467" y="196"/>
                  </a:cubicBezTo>
                  <a:close/>
                </a:path>
              </a:pathLst>
            </a:custGeom>
            <a:solidFill>
              <a:srgbClr val="DEB4B2"/>
            </a:solidFill>
            <a:ln w="4402" cap="flat">
              <a:noFill/>
              <a:prstDash val="solid"/>
              <a:miter/>
            </a:ln>
          </p:spPr>
          <p:txBody>
            <a:bodyPr rtlCol="0" anchor="ctr"/>
            <a:lstStyle/>
            <a:p>
              <a:pPr algn="r" rtl="1"/>
              <a:endParaRPr lang="en-US">
                <a:cs typeface="B Nazanin" panose="00000400000000000000" pitchFamily="2" charset="-78"/>
              </a:endParaRPr>
            </a:p>
          </p:txBody>
        </p:sp>
        <p:sp>
          <p:nvSpPr>
            <p:cNvPr id="54" name="Freeform: Shape 53">
              <a:extLst>
                <a:ext uri="{FF2B5EF4-FFF2-40B4-BE49-F238E27FC236}">
                  <a16:creationId xmlns:a16="http://schemas.microsoft.com/office/drawing/2014/main" id="{9F581B23-94A0-45D0-907D-36848DBBC783}"/>
                </a:ext>
              </a:extLst>
            </p:cNvPr>
            <p:cNvSpPr/>
            <p:nvPr/>
          </p:nvSpPr>
          <p:spPr>
            <a:xfrm>
              <a:off x="1197993" y="3561560"/>
              <a:ext cx="56894" cy="36706"/>
            </a:xfrm>
            <a:custGeom>
              <a:avLst/>
              <a:gdLst>
                <a:gd name="connsiteX0" fmla="*/ 56894 w 56894"/>
                <a:gd name="connsiteY0" fmla="*/ 8725 h 36706"/>
                <a:gd name="connsiteX1" fmla="*/ 31755 w 56894"/>
                <a:gd name="connsiteY1" fmla="*/ 5637 h 36706"/>
                <a:gd name="connsiteX2" fmla="*/ 35724 w 56894"/>
                <a:gd name="connsiteY2" fmla="*/ 32100 h 36706"/>
                <a:gd name="connsiteX3" fmla="*/ 0 w 56894"/>
                <a:gd name="connsiteY3" fmla="*/ 29454 h 36706"/>
                <a:gd name="connsiteX4" fmla="*/ 18083 w 56894"/>
                <a:gd name="connsiteY4" fmla="*/ 32100 h 36706"/>
                <a:gd name="connsiteX5" fmla="*/ 19406 w 56894"/>
                <a:gd name="connsiteY5" fmla="*/ 6961 h 36706"/>
                <a:gd name="connsiteX6" fmla="*/ 56894 w 56894"/>
                <a:gd name="connsiteY6" fmla="*/ 8725 h 3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894" h="36706">
                  <a:moveTo>
                    <a:pt x="56894" y="8725"/>
                  </a:moveTo>
                  <a:cubicBezTo>
                    <a:pt x="49838" y="5196"/>
                    <a:pt x="42340" y="3873"/>
                    <a:pt x="31755" y="5637"/>
                  </a:cubicBezTo>
                  <a:cubicBezTo>
                    <a:pt x="39253" y="14458"/>
                    <a:pt x="44545" y="25484"/>
                    <a:pt x="35724" y="32100"/>
                  </a:cubicBezTo>
                  <a:cubicBezTo>
                    <a:pt x="26462" y="39598"/>
                    <a:pt x="13672" y="37392"/>
                    <a:pt x="0" y="29454"/>
                  </a:cubicBezTo>
                  <a:cubicBezTo>
                    <a:pt x="8380" y="30777"/>
                    <a:pt x="13231" y="31218"/>
                    <a:pt x="18083" y="32100"/>
                  </a:cubicBezTo>
                  <a:cubicBezTo>
                    <a:pt x="26462" y="23720"/>
                    <a:pt x="3528" y="14899"/>
                    <a:pt x="19406" y="6961"/>
                  </a:cubicBezTo>
                  <a:cubicBezTo>
                    <a:pt x="32196" y="345"/>
                    <a:pt x="44986" y="-5389"/>
                    <a:pt x="56894" y="8725"/>
                  </a:cubicBezTo>
                  <a:close/>
                </a:path>
              </a:pathLst>
            </a:custGeom>
            <a:solidFill>
              <a:srgbClr val="3F3536"/>
            </a:solidFill>
            <a:ln w="4402" cap="flat">
              <a:noFill/>
              <a:prstDash val="solid"/>
              <a:miter/>
            </a:ln>
          </p:spPr>
          <p:txBody>
            <a:bodyPr rtlCol="0" anchor="ctr"/>
            <a:lstStyle/>
            <a:p>
              <a:pPr algn="r" rtl="1"/>
              <a:endParaRPr lang="en-US">
                <a:cs typeface="B Nazanin" panose="00000400000000000000" pitchFamily="2" charset="-78"/>
              </a:endParaRPr>
            </a:p>
          </p:txBody>
        </p:sp>
        <p:sp>
          <p:nvSpPr>
            <p:cNvPr id="55" name="Freeform: Shape 54">
              <a:extLst>
                <a:ext uri="{FF2B5EF4-FFF2-40B4-BE49-F238E27FC236}">
                  <a16:creationId xmlns:a16="http://schemas.microsoft.com/office/drawing/2014/main" id="{A243220B-EB19-4E1F-BB95-54170FA05D6E}"/>
                </a:ext>
              </a:extLst>
            </p:cNvPr>
            <p:cNvSpPr/>
            <p:nvPr/>
          </p:nvSpPr>
          <p:spPr>
            <a:xfrm>
              <a:off x="1074502" y="3586255"/>
              <a:ext cx="44189" cy="27730"/>
            </a:xfrm>
            <a:custGeom>
              <a:avLst/>
              <a:gdLst>
                <a:gd name="connsiteX0" fmla="*/ 441 w 44189"/>
                <a:gd name="connsiteY0" fmla="*/ 6083 h 27730"/>
                <a:gd name="connsiteX1" fmla="*/ 41458 w 44189"/>
                <a:gd name="connsiteY1" fmla="*/ 4319 h 27730"/>
                <a:gd name="connsiteX2" fmla="*/ 43222 w 44189"/>
                <a:gd name="connsiteY2" fmla="*/ 6524 h 27730"/>
                <a:gd name="connsiteX3" fmla="*/ 39694 w 44189"/>
                <a:gd name="connsiteY3" fmla="*/ 26812 h 27730"/>
                <a:gd name="connsiteX4" fmla="*/ 0 w 44189"/>
                <a:gd name="connsiteY4" fmla="*/ 21519 h 27730"/>
                <a:gd name="connsiteX5" fmla="*/ 22052 w 44189"/>
                <a:gd name="connsiteY5" fmla="*/ 6083 h 27730"/>
                <a:gd name="connsiteX6" fmla="*/ 441 w 44189"/>
                <a:gd name="connsiteY6" fmla="*/ 6083 h 27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9" h="27730">
                  <a:moveTo>
                    <a:pt x="441" y="6083"/>
                  </a:moveTo>
                  <a:cubicBezTo>
                    <a:pt x="13672" y="-5384"/>
                    <a:pt x="27786" y="2555"/>
                    <a:pt x="41458" y="4319"/>
                  </a:cubicBezTo>
                  <a:cubicBezTo>
                    <a:pt x="42340" y="4319"/>
                    <a:pt x="45868" y="5201"/>
                    <a:pt x="43222" y="6524"/>
                  </a:cubicBezTo>
                  <a:cubicBezTo>
                    <a:pt x="31314" y="11816"/>
                    <a:pt x="52043" y="22401"/>
                    <a:pt x="39694" y="26812"/>
                  </a:cubicBezTo>
                  <a:cubicBezTo>
                    <a:pt x="33519" y="29017"/>
                    <a:pt x="14554" y="27253"/>
                    <a:pt x="0" y="21519"/>
                  </a:cubicBezTo>
                  <a:cubicBezTo>
                    <a:pt x="30432" y="27694"/>
                    <a:pt x="11908" y="14022"/>
                    <a:pt x="22052" y="6083"/>
                  </a:cubicBezTo>
                  <a:cubicBezTo>
                    <a:pt x="14554" y="2114"/>
                    <a:pt x="7498" y="5201"/>
                    <a:pt x="441" y="6083"/>
                  </a:cubicBezTo>
                  <a:close/>
                </a:path>
              </a:pathLst>
            </a:custGeom>
            <a:solidFill>
              <a:srgbClr val="362F2D"/>
            </a:solidFill>
            <a:ln w="4402" cap="flat">
              <a:noFill/>
              <a:prstDash val="solid"/>
              <a:miter/>
            </a:ln>
          </p:spPr>
          <p:txBody>
            <a:bodyPr rtlCol="0" anchor="ctr"/>
            <a:lstStyle/>
            <a:p>
              <a:pPr algn="r" rtl="1"/>
              <a:endParaRPr lang="en-US">
                <a:cs typeface="B Nazanin" panose="00000400000000000000" pitchFamily="2" charset="-78"/>
              </a:endParaRPr>
            </a:p>
          </p:txBody>
        </p:sp>
        <p:sp>
          <p:nvSpPr>
            <p:cNvPr id="56" name="Freeform: Shape 55">
              <a:extLst>
                <a:ext uri="{FF2B5EF4-FFF2-40B4-BE49-F238E27FC236}">
                  <a16:creationId xmlns:a16="http://schemas.microsoft.com/office/drawing/2014/main" id="{78BF8101-2E20-45CF-8442-FD304C648BF6}"/>
                </a:ext>
              </a:extLst>
            </p:cNvPr>
            <p:cNvSpPr/>
            <p:nvPr/>
          </p:nvSpPr>
          <p:spPr>
            <a:xfrm>
              <a:off x="1057301" y="3565365"/>
              <a:ext cx="69243" cy="13740"/>
            </a:xfrm>
            <a:custGeom>
              <a:avLst/>
              <a:gdLst>
                <a:gd name="connsiteX0" fmla="*/ 0 w 69243"/>
                <a:gd name="connsiteY0" fmla="*/ 12417 h 13740"/>
                <a:gd name="connsiteX1" fmla="*/ 69243 w 69243"/>
                <a:gd name="connsiteY1" fmla="*/ 13740 h 13740"/>
                <a:gd name="connsiteX2" fmla="*/ 0 w 69243"/>
                <a:gd name="connsiteY2" fmla="*/ 12417 h 13740"/>
              </a:gdLst>
              <a:ahLst/>
              <a:cxnLst>
                <a:cxn ang="0">
                  <a:pos x="connsiteX0" y="connsiteY0"/>
                </a:cxn>
                <a:cxn ang="0">
                  <a:pos x="connsiteX1" y="connsiteY1"/>
                </a:cxn>
                <a:cxn ang="0">
                  <a:pos x="connsiteX2" y="connsiteY2"/>
                </a:cxn>
              </a:cxnLst>
              <a:rect l="l" t="t" r="r" b="b"/>
              <a:pathLst>
                <a:path w="69243" h="13740">
                  <a:moveTo>
                    <a:pt x="0" y="12417"/>
                  </a:moveTo>
                  <a:cubicBezTo>
                    <a:pt x="22493" y="-4783"/>
                    <a:pt x="44986" y="-3901"/>
                    <a:pt x="69243" y="13740"/>
                  </a:cubicBezTo>
                  <a:cubicBezTo>
                    <a:pt x="45868" y="5802"/>
                    <a:pt x="22934" y="68"/>
                    <a:pt x="0" y="12417"/>
                  </a:cubicBezTo>
                  <a:close/>
                </a:path>
              </a:pathLst>
            </a:custGeom>
            <a:solidFill>
              <a:srgbClr val="5D3A38"/>
            </a:solidFill>
            <a:ln w="4402" cap="flat">
              <a:noFill/>
              <a:prstDash val="solid"/>
              <a:miter/>
            </a:ln>
          </p:spPr>
          <p:txBody>
            <a:bodyPr rtlCol="0" anchor="ctr"/>
            <a:lstStyle/>
            <a:p>
              <a:pPr algn="r" rtl="1"/>
              <a:endParaRPr lang="en-US">
                <a:cs typeface="B Nazanin" panose="00000400000000000000" pitchFamily="2" charset="-78"/>
              </a:endParaRPr>
            </a:p>
          </p:txBody>
        </p:sp>
        <p:sp>
          <p:nvSpPr>
            <p:cNvPr id="57" name="Freeform: Shape 56">
              <a:extLst>
                <a:ext uri="{FF2B5EF4-FFF2-40B4-BE49-F238E27FC236}">
                  <a16:creationId xmlns:a16="http://schemas.microsoft.com/office/drawing/2014/main" id="{5757A85C-3E87-4BB3-96D8-9C98E582BDCE}"/>
                </a:ext>
              </a:extLst>
            </p:cNvPr>
            <p:cNvSpPr/>
            <p:nvPr/>
          </p:nvSpPr>
          <p:spPr>
            <a:xfrm>
              <a:off x="1208137" y="3540800"/>
              <a:ext cx="39693" cy="13166"/>
            </a:xfrm>
            <a:custGeom>
              <a:avLst/>
              <a:gdLst>
                <a:gd name="connsiteX0" fmla="*/ 39694 w 39693"/>
                <a:gd name="connsiteY0" fmla="*/ 2140 h 13166"/>
                <a:gd name="connsiteX1" fmla="*/ 0 w 39693"/>
                <a:gd name="connsiteY1" fmla="*/ 13166 h 13166"/>
                <a:gd name="connsiteX2" fmla="*/ 39694 w 39693"/>
                <a:gd name="connsiteY2" fmla="*/ 2140 h 13166"/>
              </a:gdLst>
              <a:ahLst/>
              <a:cxnLst>
                <a:cxn ang="0">
                  <a:pos x="connsiteX0" y="connsiteY0"/>
                </a:cxn>
                <a:cxn ang="0">
                  <a:pos x="connsiteX1" y="connsiteY1"/>
                </a:cxn>
                <a:cxn ang="0">
                  <a:pos x="connsiteX2" y="connsiteY2"/>
                </a:cxn>
              </a:cxnLst>
              <a:rect l="l" t="t" r="r" b="b"/>
              <a:pathLst>
                <a:path w="39693" h="13166">
                  <a:moveTo>
                    <a:pt x="39694" y="2140"/>
                  </a:moveTo>
                  <a:cubicBezTo>
                    <a:pt x="26462" y="5227"/>
                    <a:pt x="12349" y="5227"/>
                    <a:pt x="0" y="13166"/>
                  </a:cubicBezTo>
                  <a:cubicBezTo>
                    <a:pt x="10585" y="-1388"/>
                    <a:pt x="24698" y="-1829"/>
                    <a:pt x="39694" y="2140"/>
                  </a:cubicBezTo>
                  <a:close/>
                </a:path>
              </a:pathLst>
            </a:custGeom>
            <a:solidFill>
              <a:srgbClr val="654343"/>
            </a:solidFill>
            <a:ln w="4402" cap="flat">
              <a:noFill/>
              <a:prstDash val="solid"/>
              <a:miter/>
            </a:ln>
          </p:spPr>
          <p:txBody>
            <a:bodyPr rtlCol="0" anchor="ctr"/>
            <a:lstStyle/>
            <a:p>
              <a:pPr algn="r" rtl="1"/>
              <a:endParaRPr lang="en-US">
                <a:cs typeface="B Nazanin" panose="00000400000000000000" pitchFamily="2" charset="-78"/>
              </a:endParaRPr>
            </a:p>
          </p:txBody>
        </p:sp>
        <p:sp>
          <p:nvSpPr>
            <p:cNvPr id="58" name="Freeform: Shape 57">
              <a:extLst>
                <a:ext uri="{FF2B5EF4-FFF2-40B4-BE49-F238E27FC236}">
                  <a16:creationId xmlns:a16="http://schemas.microsoft.com/office/drawing/2014/main" id="{CA226F05-B9F0-4C54-9315-B8E9E07BD16D}"/>
                </a:ext>
              </a:extLst>
            </p:cNvPr>
            <p:cNvSpPr/>
            <p:nvPr/>
          </p:nvSpPr>
          <p:spPr>
            <a:xfrm>
              <a:off x="5108548" y="5579443"/>
              <a:ext cx="349104" cy="693425"/>
            </a:xfrm>
            <a:custGeom>
              <a:avLst/>
              <a:gdLst>
                <a:gd name="connsiteX0" fmla="*/ 347539 w 349104"/>
                <a:gd name="connsiteY0" fmla="*/ 491318 h 693425"/>
                <a:gd name="connsiteX1" fmla="*/ 329457 w 349104"/>
                <a:gd name="connsiteY1" fmla="*/ 486026 h 693425"/>
                <a:gd name="connsiteX2" fmla="*/ 284912 w 349104"/>
                <a:gd name="connsiteY2" fmla="*/ 538510 h 693425"/>
                <a:gd name="connsiteX3" fmla="*/ 293733 w 349104"/>
                <a:gd name="connsiteY3" fmla="*/ 555269 h 693425"/>
                <a:gd name="connsiteX4" fmla="*/ 305200 w 349104"/>
                <a:gd name="connsiteY4" fmla="*/ 572029 h 693425"/>
                <a:gd name="connsiteX5" fmla="*/ 254039 w 349104"/>
                <a:gd name="connsiteY5" fmla="*/ 637744 h 693425"/>
                <a:gd name="connsiteX6" fmla="*/ 188324 w 349104"/>
                <a:gd name="connsiteY6" fmla="*/ 654062 h 693425"/>
                <a:gd name="connsiteX7" fmla="*/ 68361 w 349104"/>
                <a:gd name="connsiteY7" fmla="*/ 518663 h 693425"/>
                <a:gd name="connsiteX8" fmla="*/ 67920 w 349104"/>
                <a:gd name="connsiteY8" fmla="*/ 202437 h 693425"/>
                <a:gd name="connsiteX9" fmla="*/ 59982 w 349104"/>
                <a:gd name="connsiteY9" fmla="*/ 193617 h 693425"/>
                <a:gd name="connsiteX10" fmla="*/ 59982 w 349104"/>
                <a:gd name="connsiteY10" fmla="*/ 96588 h 693425"/>
                <a:gd name="connsiteX11" fmla="*/ 97911 w 349104"/>
                <a:gd name="connsiteY11" fmla="*/ 48956 h 693425"/>
                <a:gd name="connsiteX12" fmla="*/ 48956 w 349104"/>
                <a:gd name="connsiteY12" fmla="*/ 0 h 693425"/>
                <a:gd name="connsiteX13" fmla="*/ 0 w 349104"/>
                <a:gd name="connsiteY13" fmla="*/ 48956 h 693425"/>
                <a:gd name="connsiteX14" fmla="*/ 37930 w 349104"/>
                <a:gd name="connsiteY14" fmla="*/ 96588 h 693425"/>
                <a:gd name="connsiteX15" fmla="*/ 37930 w 349104"/>
                <a:gd name="connsiteY15" fmla="*/ 193617 h 693425"/>
                <a:gd name="connsiteX16" fmla="*/ 29991 w 349104"/>
                <a:gd name="connsiteY16" fmla="*/ 202437 h 693425"/>
                <a:gd name="connsiteX17" fmla="*/ 31314 w 349104"/>
                <a:gd name="connsiteY17" fmla="*/ 536746 h 693425"/>
                <a:gd name="connsiteX18" fmla="*/ 111142 w 349104"/>
                <a:gd name="connsiteY18" fmla="*/ 669940 h 693425"/>
                <a:gd name="connsiteX19" fmla="*/ 277855 w 349104"/>
                <a:gd name="connsiteY19" fmla="*/ 667293 h 693425"/>
                <a:gd name="connsiteX20" fmla="*/ 320636 w 349104"/>
                <a:gd name="connsiteY20" fmla="*/ 626277 h 693425"/>
                <a:gd name="connsiteX21" fmla="*/ 347539 w 349104"/>
                <a:gd name="connsiteY21" fmla="*/ 491318 h 693425"/>
                <a:gd name="connsiteX22" fmla="*/ 25580 w 349104"/>
                <a:gd name="connsiteY22" fmla="*/ 49838 h 693425"/>
                <a:gd name="connsiteX23" fmla="*/ 49397 w 349104"/>
                <a:gd name="connsiteY23" fmla="*/ 26021 h 693425"/>
                <a:gd name="connsiteX24" fmla="*/ 73213 w 349104"/>
                <a:gd name="connsiteY24" fmla="*/ 49838 h 693425"/>
                <a:gd name="connsiteX25" fmla="*/ 49397 w 349104"/>
                <a:gd name="connsiteY25" fmla="*/ 73654 h 693425"/>
                <a:gd name="connsiteX26" fmla="*/ 25580 w 349104"/>
                <a:gd name="connsiteY26" fmla="*/ 49838 h 69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49104" h="693425">
                  <a:moveTo>
                    <a:pt x="347539" y="491318"/>
                  </a:moveTo>
                  <a:cubicBezTo>
                    <a:pt x="346657" y="478087"/>
                    <a:pt x="338719" y="475882"/>
                    <a:pt x="329457" y="486026"/>
                  </a:cubicBezTo>
                  <a:cubicBezTo>
                    <a:pt x="313579" y="502785"/>
                    <a:pt x="298584" y="520427"/>
                    <a:pt x="284912" y="538510"/>
                  </a:cubicBezTo>
                  <a:cubicBezTo>
                    <a:pt x="276091" y="550418"/>
                    <a:pt x="279178" y="555710"/>
                    <a:pt x="293733" y="555269"/>
                  </a:cubicBezTo>
                  <a:cubicBezTo>
                    <a:pt x="307846" y="554828"/>
                    <a:pt x="309169" y="561444"/>
                    <a:pt x="305200" y="572029"/>
                  </a:cubicBezTo>
                  <a:cubicBezTo>
                    <a:pt x="295938" y="599814"/>
                    <a:pt x="280060" y="622748"/>
                    <a:pt x="254039" y="637744"/>
                  </a:cubicBezTo>
                  <a:cubicBezTo>
                    <a:pt x="233310" y="648329"/>
                    <a:pt x="212140" y="655826"/>
                    <a:pt x="188324" y="654062"/>
                  </a:cubicBezTo>
                  <a:cubicBezTo>
                    <a:pt x="116876" y="648770"/>
                    <a:pt x="66156" y="593199"/>
                    <a:pt x="68361" y="518663"/>
                  </a:cubicBezTo>
                  <a:cubicBezTo>
                    <a:pt x="69243" y="489995"/>
                    <a:pt x="67920" y="202437"/>
                    <a:pt x="67920" y="202437"/>
                  </a:cubicBezTo>
                  <a:cubicBezTo>
                    <a:pt x="67920" y="198027"/>
                    <a:pt x="64392" y="194058"/>
                    <a:pt x="59982" y="193617"/>
                  </a:cubicBezTo>
                  <a:lnTo>
                    <a:pt x="59982" y="96588"/>
                  </a:lnTo>
                  <a:cubicBezTo>
                    <a:pt x="81592" y="91736"/>
                    <a:pt x="97911" y="72331"/>
                    <a:pt x="97911" y="48956"/>
                  </a:cubicBezTo>
                  <a:cubicBezTo>
                    <a:pt x="97911" y="22052"/>
                    <a:pt x="75859" y="0"/>
                    <a:pt x="48956" y="0"/>
                  </a:cubicBezTo>
                  <a:cubicBezTo>
                    <a:pt x="22052" y="0"/>
                    <a:pt x="0" y="22052"/>
                    <a:pt x="0" y="48956"/>
                  </a:cubicBezTo>
                  <a:cubicBezTo>
                    <a:pt x="0" y="71890"/>
                    <a:pt x="16319" y="91295"/>
                    <a:pt x="37930" y="96588"/>
                  </a:cubicBezTo>
                  <a:lnTo>
                    <a:pt x="37930" y="193617"/>
                  </a:lnTo>
                  <a:cubicBezTo>
                    <a:pt x="33519" y="194058"/>
                    <a:pt x="29991" y="197586"/>
                    <a:pt x="29991" y="202437"/>
                  </a:cubicBezTo>
                  <a:cubicBezTo>
                    <a:pt x="29991" y="202437"/>
                    <a:pt x="31314" y="509401"/>
                    <a:pt x="31314" y="536746"/>
                  </a:cubicBezTo>
                  <a:cubicBezTo>
                    <a:pt x="31755" y="595845"/>
                    <a:pt x="58217" y="641713"/>
                    <a:pt x="111142" y="669940"/>
                  </a:cubicBezTo>
                  <a:cubicBezTo>
                    <a:pt x="166713" y="699930"/>
                    <a:pt x="222725" y="703458"/>
                    <a:pt x="277855" y="667293"/>
                  </a:cubicBezTo>
                  <a:cubicBezTo>
                    <a:pt x="294615" y="655826"/>
                    <a:pt x="308728" y="643036"/>
                    <a:pt x="320636" y="626277"/>
                  </a:cubicBezTo>
                  <a:cubicBezTo>
                    <a:pt x="351068" y="585701"/>
                    <a:pt x="351068" y="538951"/>
                    <a:pt x="347539" y="491318"/>
                  </a:cubicBezTo>
                  <a:close/>
                  <a:moveTo>
                    <a:pt x="25580" y="49838"/>
                  </a:moveTo>
                  <a:cubicBezTo>
                    <a:pt x="25580" y="36607"/>
                    <a:pt x="36165" y="26021"/>
                    <a:pt x="49397" y="26021"/>
                  </a:cubicBezTo>
                  <a:cubicBezTo>
                    <a:pt x="62628" y="26021"/>
                    <a:pt x="73213" y="36607"/>
                    <a:pt x="73213" y="49838"/>
                  </a:cubicBezTo>
                  <a:cubicBezTo>
                    <a:pt x="73213" y="63069"/>
                    <a:pt x="62628" y="73654"/>
                    <a:pt x="49397" y="73654"/>
                  </a:cubicBezTo>
                  <a:cubicBezTo>
                    <a:pt x="36165" y="73654"/>
                    <a:pt x="25580" y="63069"/>
                    <a:pt x="25580" y="49838"/>
                  </a:cubicBezTo>
                  <a:close/>
                </a:path>
              </a:pathLst>
            </a:custGeom>
            <a:solidFill>
              <a:srgbClr val="010101"/>
            </a:solidFill>
            <a:ln w="4402" cap="flat">
              <a:noFill/>
              <a:prstDash val="solid"/>
              <a:miter/>
            </a:ln>
          </p:spPr>
          <p:txBody>
            <a:bodyPr rtlCol="0" anchor="ctr"/>
            <a:lstStyle/>
            <a:p>
              <a:pPr algn="r" rtl="1"/>
              <a:endParaRPr lang="en-US" dirty="0">
                <a:cs typeface="B Nazanin" panose="00000400000000000000" pitchFamily="2" charset="-78"/>
              </a:endParaRPr>
            </a:p>
          </p:txBody>
        </p:sp>
      </p:grpSp>
      <p:sp>
        <p:nvSpPr>
          <p:cNvPr id="71" name="&quot;Not Allowed&quot; Symbol 70">
            <a:extLst>
              <a:ext uri="{FF2B5EF4-FFF2-40B4-BE49-F238E27FC236}">
                <a16:creationId xmlns:a16="http://schemas.microsoft.com/office/drawing/2014/main" id="{3488D99D-F21B-4558-9FDA-75BA61085D05}"/>
              </a:ext>
            </a:extLst>
          </p:cNvPr>
          <p:cNvSpPr/>
          <p:nvPr/>
        </p:nvSpPr>
        <p:spPr>
          <a:xfrm>
            <a:off x="1042441" y="2224604"/>
            <a:ext cx="1267006" cy="1267006"/>
          </a:xfrm>
          <a:prstGeom prst="noSmoking">
            <a:avLst>
              <a:gd name="adj" fmla="val 689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solidFill>
                <a:schemeClr val="tx1"/>
              </a:solidFill>
              <a:cs typeface="B Nazanin" panose="00000400000000000000" pitchFamily="2" charset="-78"/>
            </a:endParaRPr>
          </a:p>
        </p:txBody>
      </p:sp>
      <p:grpSp>
        <p:nvGrpSpPr>
          <p:cNvPr id="95" name="Group 2">
            <a:extLst>
              <a:ext uri="{FF2B5EF4-FFF2-40B4-BE49-F238E27FC236}">
                <a16:creationId xmlns:a16="http://schemas.microsoft.com/office/drawing/2014/main" id="{3D284BF9-48CE-408B-B5EC-985AC6D3A142}"/>
              </a:ext>
            </a:extLst>
          </p:cNvPr>
          <p:cNvGrpSpPr/>
          <p:nvPr/>
        </p:nvGrpSpPr>
        <p:grpSpPr>
          <a:xfrm>
            <a:off x="6179695" y="4482897"/>
            <a:ext cx="1437812" cy="1239499"/>
            <a:chOff x="1619672" y="1450893"/>
            <a:chExt cx="931911" cy="803372"/>
          </a:xfrm>
          <a:scene3d>
            <a:camera prst="isometricOffAxis2Right">
              <a:rot lat="0" lon="18600000" rev="1080000"/>
            </a:camera>
            <a:lightRig rig="threePt" dir="t"/>
          </a:scene3d>
        </p:grpSpPr>
        <p:grpSp>
          <p:nvGrpSpPr>
            <p:cNvPr id="96" name="Group 13">
              <a:extLst>
                <a:ext uri="{FF2B5EF4-FFF2-40B4-BE49-F238E27FC236}">
                  <a16:creationId xmlns:a16="http://schemas.microsoft.com/office/drawing/2014/main" id="{6CA693B0-C6E8-458F-A1BB-584B078750E1}"/>
                </a:ext>
              </a:extLst>
            </p:cNvPr>
            <p:cNvGrpSpPr/>
            <p:nvPr/>
          </p:nvGrpSpPr>
          <p:grpSpPr>
            <a:xfrm>
              <a:off x="1619672" y="1450893"/>
              <a:ext cx="931911" cy="803372"/>
              <a:chOff x="2731306" y="5021709"/>
              <a:chExt cx="1863824" cy="1606745"/>
            </a:xfrm>
          </p:grpSpPr>
          <p:sp>
            <p:nvSpPr>
              <p:cNvPr id="98" name="Isosceles Triangle 11">
                <a:extLst>
                  <a:ext uri="{FF2B5EF4-FFF2-40B4-BE49-F238E27FC236}">
                    <a16:creationId xmlns:a16="http://schemas.microsoft.com/office/drawing/2014/main" id="{7784821E-F45F-451A-8EAB-8D70EB3F2706}"/>
                  </a:ext>
                </a:extLst>
              </p:cNvPr>
              <p:cNvSpPr/>
              <p:nvPr/>
            </p:nvSpPr>
            <p:spPr>
              <a:xfrm>
                <a:off x="2843808" y="5156793"/>
                <a:ext cx="1638820" cy="1412776"/>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99" name="Isosceles Triangle 12">
                <a:extLst>
                  <a:ext uri="{FF2B5EF4-FFF2-40B4-BE49-F238E27FC236}">
                    <a16:creationId xmlns:a16="http://schemas.microsoft.com/office/drawing/2014/main" id="{4005D109-FC5C-4309-8348-16CB2F0C4127}"/>
                  </a:ext>
                </a:extLst>
              </p:cNvPr>
              <p:cNvSpPr/>
              <p:nvPr/>
            </p:nvSpPr>
            <p:spPr>
              <a:xfrm>
                <a:off x="2731306" y="5021709"/>
                <a:ext cx="1863824" cy="1606745"/>
              </a:xfrm>
              <a:prstGeom prst="triangl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grpSp>
        <p:sp>
          <p:nvSpPr>
            <p:cNvPr id="97" name="TextBox 96">
              <a:extLst>
                <a:ext uri="{FF2B5EF4-FFF2-40B4-BE49-F238E27FC236}">
                  <a16:creationId xmlns:a16="http://schemas.microsoft.com/office/drawing/2014/main" id="{E7B5EA61-8060-429D-A7A3-281DEC1D19D7}"/>
                </a:ext>
              </a:extLst>
            </p:cNvPr>
            <p:cNvSpPr txBox="1"/>
            <p:nvPr/>
          </p:nvSpPr>
          <p:spPr>
            <a:xfrm>
              <a:off x="1840076" y="1659554"/>
              <a:ext cx="510152" cy="538605"/>
            </a:xfrm>
            <a:prstGeom prst="rect">
              <a:avLst/>
            </a:prstGeom>
            <a:noFill/>
          </p:spPr>
          <p:txBody>
            <a:bodyPr wrap="square" rtlCol="0" anchor="ctr">
              <a:spAutoFit/>
            </a:bodyPr>
            <a:lstStyle/>
            <a:p>
              <a:pPr algn="r" rtl="1"/>
              <a:r>
                <a:rPr lang="en-US" altLang="ko-KR" sz="4800" b="1" dirty="0">
                  <a:solidFill>
                    <a:schemeClr val="tx1">
                      <a:lumMod val="75000"/>
                      <a:lumOff val="25000"/>
                    </a:schemeClr>
                  </a:solidFill>
                  <a:cs typeface="B Nazanin" panose="00000400000000000000" pitchFamily="2" charset="-78"/>
                </a:rPr>
                <a:t>!</a:t>
              </a:r>
              <a:endParaRPr lang="ko-KR" altLang="en-US" sz="4800" b="1" dirty="0">
                <a:solidFill>
                  <a:schemeClr val="tx1">
                    <a:lumMod val="75000"/>
                    <a:lumOff val="25000"/>
                  </a:schemeClr>
                </a:solidFill>
                <a:cs typeface="B Nazanin" panose="00000400000000000000" pitchFamily="2" charset="-78"/>
              </a:endParaRPr>
            </a:p>
          </p:txBody>
        </p:sp>
      </p:grpSp>
      <p:grpSp>
        <p:nvGrpSpPr>
          <p:cNvPr id="100" name="Graphic 1">
            <a:extLst>
              <a:ext uri="{FF2B5EF4-FFF2-40B4-BE49-F238E27FC236}">
                <a16:creationId xmlns:a16="http://schemas.microsoft.com/office/drawing/2014/main" id="{9D5B0CF5-5924-4E88-BD63-A85535A30745}"/>
              </a:ext>
            </a:extLst>
          </p:cNvPr>
          <p:cNvGrpSpPr/>
          <p:nvPr/>
        </p:nvGrpSpPr>
        <p:grpSpPr>
          <a:xfrm>
            <a:off x="6643984" y="590092"/>
            <a:ext cx="4885634" cy="677027"/>
            <a:chOff x="438210" y="3705344"/>
            <a:chExt cx="11312701" cy="1567658"/>
          </a:xfrm>
          <a:solidFill>
            <a:schemeClr val="accent1"/>
          </a:solidFill>
        </p:grpSpPr>
        <p:sp>
          <p:nvSpPr>
            <p:cNvPr id="101" name="Freeform: Shape 100">
              <a:extLst>
                <a:ext uri="{FF2B5EF4-FFF2-40B4-BE49-F238E27FC236}">
                  <a16:creationId xmlns:a16="http://schemas.microsoft.com/office/drawing/2014/main" id="{BDF1BE5F-9C69-4CFD-A542-974F04236A55}"/>
                </a:ext>
              </a:extLst>
            </p:cNvPr>
            <p:cNvSpPr/>
            <p:nvPr/>
          </p:nvSpPr>
          <p:spPr>
            <a:xfrm>
              <a:off x="10092321" y="3786710"/>
              <a:ext cx="1656375" cy="1485411"/>
            </a:xfrm>
            <a:custGeom>
              <a:avLst/>
              <a:gdLst>
                <a:gd name="connsiteX0" fmla="*/ 1210425 w 1656375"/>
                <a:gd name="connsiteY0" fmla="*/ 75010 h 1485411"/>
                <a:gd name="connsiteX1" fmla="*/ 1314533 w 1656375"/>
                <a:gd name="connsiteY1" fmla="*/ 160449 h 1485411"/>
                <a:gd name="connsiteX2" fmla="*/ 1287196 w 1656375"/>
                <a:gd name="connsiteY2" fmla="*/ 229029 h 1485411"/>
                <a:gd name="connsiteX3" fmla="*/ 1093553 w 1656375"/>
                <a:gd name="connsiteY3" fmla="*/ 458296 h 1485411"/>
                <a:gd name="connsiteX4" fmla="*/ 1122985 w 1656375"/>
                <a:gd name="connsiteY4" fmla="*/ 492109 h 1485411"/>
                <a:gd name="connsiteX5" fmla="*/ 1289388 w 1656375"/>
                <a:gd name="connsiteY5" fmla="*/ 492205 h 1485411"/>
                <a:gd name="connsiteX6" fmla="*/ 1325582 w 1656375"/>
                <a:gd name="connsiteY6" fmla="*/ 452485 h 1485411"/>
                <a:gd name="connsiteX7" fmla="*/ 1324439 w 1656375"/>
                <a:gd name="connsiteY7" fmla="*/ 262271 h 1485411"/>
                <a:gd name="connsiteX8" fmla="*/ 1364254 w 1656375"/>
                <a:gd name="connsiteY8" fmla="*/ 226457 h 1485411"/>
                <a:gd name="connsiteX9" fmla="*/ 1402830 w 1656375"/>
                <a:gd name="connsiteY9" fmla="*/ 263509 h 1485411"/>
                <a:gd name="connsiteX10" fmla="*/ 1401687 w 1656375"/>
                <a:gd name="connsiteY10" fmla="*/ 458486 h 1485411"/>
                <a:gd name="connsiteX11" fmla="*/ 1434738 w 1656375"/>
                <a:gd name="connsiteY11" fmla="*/ 491728 h 1485411"/>
                <a:gd name="connsiteX12" fmla="*/ 1619714 w 1656375"/>
                <a:gd name="connsiteY12" fmla="*/ 491728 h 1485411"/>
                <a:gd name="connsiteX13" fmla="*/ 1654099 w 1656375"/>
                <a:gd name="connsiteY13" fmla="*/ 450866 h 1485411"/>
                <a:gd name="connsiteX14" fmla="*/ 1445787 w 1656375"/>
                <a:gd name="connsiteY14" fmla="*/ 226267 h 1485411"/>
                <a:gd name="connsiteX15" fmla="*/ 1399973 w 1656375"/>
                <a:gd name="connsiteY15" fmla="*/ 175784 h 1485411"/>
                <a:gd name="connsiteX16" fmla="*/ 1166991 w 1656375"/>
                <a:gd name="connsiteY16" fmla="*/ 905 h 1485411"/>
                <a:gd name="connsiteX17" fmla="*/ 993064 w 1656375"/>
                <a:gd name="connsiteY17" fmla="*/ 205407 h 1485411"/>
                <a:gd name="connsiteX18" fmla="*/ 990207 w 1656375"/>
                <a:gd name="connsiteY18" fmla="*/ 276559 h 1485411"/>
                <a:gd name="connsiteX19" fmla="*/ 857619 w 1656375"/>
                <a:gd name="connsiteY19" fmla="*/ 382000 h 1485411"/>
                <a:gd name="connsiteX20" fmla="*/ 759701 w 1656375"/>
                <a:gd name="connsiteY20" fmla="*/ 275797 h 1485411"/>
                <a:gd name="connsiteX21" fmla="*/ 728651 w 1656375"/>
                <a:gd name="connsiteY21" fmla="*/ 245221 h 1485411"/>
                <a:gd name="connsiteX22" fmla="*/ 581298 w 1656375"/>
                <a:gd name="connsiteY22" fmla="*/ 244745 h 1485411"/>
                <a:gd name="connsiteX23" fmla="*/ 535770 w 1656375"/>
                <a:gd name="connsiteY23" fmla="*/ 289989 h 1485411"/>
                <a:gd name="connsiteX24" fmla="*/ 536341 w 1656375"/>
                <a:gd name="connsiteY24" fmla="*/ 746617 h 1485411"/>
                <a:gd name="connsiteX25" fmla="*/ 370510 w 1656375"/>
                <a:gd name="connsiteY25" fmla="*/ 917591 h 1485411"/>
                <a:gd name="connsiteX26" fmla="*/ 229255 w 1656375"/>
                <a:gd name="connsiteY26" fmla="*/ 752047 h 1485411"/>
                <a:gd name="connsiteX27" fmla="*/ 229731 w 1656375"/>
                <a:gd name="connsiteY27" fmla="*/ 285988 h 1485411"/>
                <a:gd name="connsiteX28" fmla="*/ 189916 w 1656375"/>
                <a:gd name="connsiteY28" fmla="*/ 245031 h 1485411"/>
                <a:gd name="connsiteX29" fmla="*/ 42565 w 1656375"/>
                <a:gd name="connsiteY29" fmla="*/ 245126 h 1485411"/>
                <a:gd name="connsiteX30" fmla="*/ 4655 w 1656375"/>
                <a:gd name="connsiteY30" fmla="*/ 283607 h 1485411"/>
                <a:gd name="connsiteX31" fmla="*/ 5417 w 1656375"/>
                <a:gd name="connsiteY31" fmla="*/ 787766 h 1485411"/>
                <a:gd name="connsiteX32" fmla="*/ 122765 w 1656375"/>
                <a:gd name="connsiteY32" fmla="*/ 1039035 h 1485411"/>
                <a:gd name="connsiteX33" fmla="*/ 338411 w 1656375"/>
                <a:gd name="connsiteY33" fmla="*/ 1096471 h 1485411"/>
                <a:gd name="connsiteX34" fmla="*/ 536627 w 1656375"/>
                <a:gd name="connsiteY34" fmla="*/ 989029 h 1485411"/>
                <a:gd name="connsiteX35" fmla="*/ 526149 w 1656375"/>
                <a:gd name="connsiteY35" fmla="*/ 1170290 h 1485411"/>
                <a:gd name="connsiteX36" fmla="*/ 363081 w 1656375"/>
                <a:gd name="connsiteY36" fmla="*/ 1293543 h 1485411"/>
                <a:gd name="connsiteX37" fmla="*/ 225063 w 1656375"/>
                <a:gd name="connsiteY37" fmla="*/ 1192292 h 1485411"/>
                <a:gd name="connsiteX38" fmla="*/ 125813 w 1656375"/>
                <a:gd name="connsiteY38" fmla="*/ 1125617 h 1485411"/>
                <a:gd name="connsiteX39" fmla="*/ 111526 w 1656375"/>
                <a:gd name="connsiteY39" fmla="*/ 1125712 h 1485411"/>
                <a:gd name="connsiteX40" fmla="*/ 23896 w 1656375"/>
                <a:gd name="connsiteY40" fmla="*/ 1254014 h 1485411"/>
                <a:gd name="connsiteX41" fmla="*/ 27896 w 1656375"/>
                <a:gd name="connsiteY41" fmla="*/ 1262682 h 1485411"/>
                <a:gd name="connsiteX42" fmla="*/ 400419 w 1656375"/>
                <a:gd name="connsiteY42" fmla="*/ 1484424 h 1485411"/>
                <a:gd name="connsiteX43" fmla="*/ 754463 w 1656375"/>
                <a:gd name="connsiteY43" fmla="*/ 1156193 h 1485411"/>
                <a:gd name="connsiteX44" fmla="*/ 759131 w 1656375"/>
                <a:gd name="connsiteY44" fmla="*/ 590408 h 1485411"/>
                <a:gd name="connsiteX45" fmla="*/ 759131 w 1656375"/>
                <a:gd name="connsiteY45" fmla="*/ 430007 h 1485411"/>
                <a:gd name="connsiteX46" fmla="*/ 802755 w 1656375"/>
                <a:gd name="connsiteY46" fmla="*/ 446008 h 1485411"/>
                <a:gd name="connsiteX47" fmla="*/ 1058311 w 1656375"/>
                <a:gd name="connsiteY47" fmla="*/ 310373 h 1485411"/>
                <a:gd name="connsiteX48" fmla="*/ 1068121 w 1656375"/>
                <a:gd name="connsiteY48" fmla="*/ 211598 h 1485411"/>
                <a:gd name="connsiteX49" fmla="*/ 1210425 w 1656375"/>
                <a:gd name="connsiteY49" fmla="*/ 75010 h 1485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656375" h="1485411">
                  <a:moveTo>
                    <a:pt x="1210425" y="75010"/>
                  </a:moveTo>
                  <a:cubicBezTo>
                    <a:pt x="1265289" y="79582"/>
                    <a:pt x="1293007" y="115110"/>
                    <a:pt x="1314533" y="160449"/>
                  </a:cubicBezTo>
                  <a:cubicBezTo>
                    <a:pt x="1330726" y="194644"/>
                    <a:pt x="1332155" y="215884"/>
                    <a:pt x="1287196" y="229029"/>
                  </a:cubicBezTo>
                  <a:cubicBezTo>
                    <a:pt x="1180516" y="259985"/>
                    <a:pt x="1100031" y="360093"/>
                    <a:pt x="1093553" y="458296"/>
                  </a:cubicBezTo>
                  <a:cubicBezTo>
                    <a:pt x="1091933" y="482870"/>
                    <a:pt x="1096601" y="492776"/>
                    <a:pt x="1122985" y="492109"/>
                  </a:cubicBezTo>
                  <a:cubicBezTo>
                    <a:pt x="1178421" y="490585"/>
                    <a:pt x="1234047" y="490109"/>
                    <a:pt x="1289388" y="492205"/>
                  </a:cubicBezTo>
                  <a:cubicBezTo>
                    <a:pt x="1320724" y="493443"/>
                    <a:pt x="1326249" y="479727"/>
                    <a:pt x="1325582" y="452485"/>
                  </a:cubicBezTo>
                  <a:cubicBezTo>
                    <a:pt x="1324058" y="389144"/>
                    <a:pt x="1326820" y="325612"/>
                    <a:pt x="1324439" y="262271"/>
                  </a:cubicBezTo>
                  <a:cubicBezTo>
                    <a:pt x="1323201" y="229981"/>
                    <a:pt x="1338060" y="226933"/>
                    <a:pt x="1364254" y="226457"/>
                  </a:cubicBezTo>
                  <a:cubicBezTo>
                    <a:pt x="1392162" y="225981"/>
                    <a:pt x="1403782" y="233220"/>
                    <a:pt x="1402830" y="263509"/>
                  </a:cubicBezTo>
                  <a:cubicBezTo>
                    <a:pt x="1400830" y="328470"/>
                    <a:pt x="1403116" y="393526"/>
                    <a:pt x="1401687" y="458486"/>
                  </a:cubicBezTo>
                  <a:cubicBezTo>
                    <a:pt x="1401116" y="483727"/>
                    <a:pt x="1410545" y="492109"/>
                    <a:pt x="1434738" y="491728"/>
                  </a:cubicBezTo>
                  <a:cubicBezTo>
                    <a:pt x="1496366" y="490776"/>
                    <a:pt x="1558088" y="490395"/>
                    <a:pt x="1619714" y="491728"/>
                  </a:cubicBezTo>
                  <a:cubicBezTo>
                    <a:pt x="1650575" y="492395"/>
                    <a:pt x="1661624" y="482299"/>
                    <a:pt x="1654099" y="450866"/>
                  </a:cubicBezTo>
                  <a:cubicBezTo>
                    <a:pt x="1626762" y="336566"/>
                    <a:pt x="1559326" y="258175"/>
                    <a:pt x="1445787" y="226267"/>
                  </a:cubicBezTo>
                  <a:cubicBezTo>
                    <a:pt x="1414545" y="217504"/>
                    <a:pt x="1404354" y="208264"/>
                    <a:pt x="1399973" y="175784"/>
                  </a:cubicBezTo>
                  <a:cubicBezTo>
                    <a:pt x="1384732" y="64723"/>
                    <a:pt x="1283482" y="-9096"/>
                    <a:pt x="1166991" y="905"/>
                  </a:cubicBezTo>
                  <a:cubicBezTo>
                    <a:pt x="1071645" y="9097"/>
                    <a:pt x="994207" y="100251"/>
                    <a:pt x="993064" y="205407"/>
                  </a:cubicBezTo>
                  <a:cubicBezTo>
                    <a:pt x="992779" y="229124"/>
                    <a:pt x="994017" y="253318"/>
                    <a:pt x="990207" y="276559"/>
                  </a:cubicBezTo>
                  <a:cubicBezTo>
                    <a:pt x="979634" y="340376"/>
                    <a:pt x="922865" y="384477"/>
                    <a:pt x="857619" y="382000"/>
                  </a:cubicBezTo>
                  <a:cubicBezTo>
                    <a:pt x="793897" y="379619"/>
                    <a:pt x="764370" y="348853"/>
                    <a:pt x="759701" y="275797"/>
                  </a:cubicBezTo>
                  <a:cubicBezTo>
                    <a:pt x="758274" y="253413"/>
                    <a:pt x="750844" y="244841"/>
                    <a:pt x="728651" y="245221"/>
                  </a:cubicBezTo>
                  <a:cubicBezTo>
                    <a:pt x="679502" y="246079"/>
                    <a:pt x="632638" y="244650"/>
                    <a:pt x="581298" y="244745"/>
                  </a:cubicBezTo>
                  <a:cubicBezTo>
                    <a:pt x="545675" y="244841"/>
                    <a:pt x="535293" y="253984"/>
                    <a:pt x="535770" y="289989"/>
                  </a:cubicBezTo>
                  <a:cubicBezTo>
                    <a:pt x="537770" y="442199"/>
                    <a:pt x="537102" y="594408"/>
                    <a:pt x="536341" y="746617"/>
                  </a:cubicBezTo>
                  <a:cubicBezTo>
                    <a:pt x="535770" y="856060"/>
                    <a:pt x="475571" y="917305"/>
                    <a:pt x="370510" y="917591"/>
                  </a:cubicBezTo>
                  <a:cubicBezTo>
                    <a:pt x="272499" y="917877"/>
                    <a:pt x="229541" y="867966"/>
                    <a:pt x="229255" y="752047"/>
                  </a:cubicBezTo>
                  <a:cubicBezTo>
                    <a:pt x="228873" y="596694"/>
                    <a:pt x="228493" y="441341"/>
                    <a:pt x="229731" y="285988"/>
                  </a:cubicBezTo>
                  <a:cubicBezTo>
                    <a:pt x="230016" y="255604"/>
                    <a:pt x="222016" y="245126"/>
                    <a:pt x="189916" y="245031"/>
                  </a:cubicBezTo>
                  <a:cubicBezTo>
                    <a:pt x="139624" y="244745"/>
                    <a:pt x="99143" y="244745"/>
                    <a:pt x="42565" y="245126"/>
                  </a:cubicBezTo>
                  <a:cubicBezTo>
                    <a:pt x="13132" y="245317"/>
                    <a:pt x="4465" y="254937"/>
                    <a:pt x="4655" y="283607"/>
                  </a:cubicBezTo>
                  <a:cubicBezTo>
                    <a:pt x="5703" y="451628"/>
                    <a:pt x="4750" y="619744"/>
                    <a:pt x="5417" y="787766"/>
                  </a:cubicBezTo>
                  <a:cubicBezTo>
                    <a:pt x="5798" y="889207"/>
                    <a:pt x="33325" y="978170"/>
                    <a:pt x="122765" y="1039035"/>
                  </a:cubicBezTo>
                  <a:cubicBezTo>
                    <a:pt x="188297" y="1083612"/>
                    <a:pt x="259545" y="1101519"/>
                    <a:pt x="338411" y="1096471"/>
                  </a:cubicBezTo>
                  <a:cubicBezTo>
                    <a:pt x="417659" y="1091518"/>
                    <a:pt x="483287" y="1062181"/>
                    <a:pt x="536627" y="989029"/>
                  </a:cubicBezTo>
                  <a:cubicBezTo>
                    <a:pt x="534531" y="1057323"/>
                    <a:pt x="543008" y="1114473"/>
                    <a:pt x="526149" y="1170290"/>
                  </a:cubicBezTo>
                  <a:cubicBezTo>
                    <a:pt x="504623" y="1241441"/>
                    <a:pt x="435280" y="1293543"/>
                    <a:pt x="363081" y="1293543"/>
                  </a:cubicBezTo>
                  <a:cubicBezTo>
                    <a:pt x="297549" y="1293543"/>
                    <a:pt x="239161" y="1255252"/>
                    <a:pt x="225063" y="1192292"/>
                  </a:cubicBezTo>
                  <a:cubicBezTo>
                    <a:pt x="206394" y="1108663"/>
                    <a:pt x="221825" y="1119426"/>
                    <a:pt x="125813" y="1125617"/>
                  </a:cubicBezTo>
                  <a:cubicBezTo>
                    <a:pt x="121146" y="1125903"/>
                    <a:pt x="116288" y="1125427"/>
                    <a:pt x="111526" y="1125712"/>
                  </a:cubicBezTo>
                  <a:cubicBezTo>
                    <a:pt x="-15062" y="1133713"/>
                    <a:pt x="-17443" y="1113616"/>
                    <a:pt x="23896" y="1254014"/>
                  </a:cubicBezTo>
                  <a:cubicBezTo>
                    <a:pt x="24753" y="1257062"/>
                    <a:pt x="26753" y="1259729"/>
                    <a:pt x="27896" y="1262682"/>
                  </a:cubicBezTo>
                  <a:cubicBezTo>
                    <a:pt x="85332" y="1410319"/>
                    <a:pt x="223063" y="1495663"/>
                    <a:pt x="400419" y="1484424"/>
                  </a:cubicBezTo>
                  <a:cubicBezTo>
                    <a:pt x="579108" y="1473089"/>
                    <a:pt x="747034" y="1363171"/>
                    <a:pt x="754463" y="1156193"/>
                  </a:cubicBezTo>
                  <a:cubicBezTo>
                    <a:pt x="761321" y="967788"/>
                    <a:pt x="758083" y="779002"/>
                    <a:pt x="759131" y="590408"/>
                  </a:cubicBezTo>
                  <a:cubicBezTo>
                    <a:pt x="759417" y="538306"/>
                    <a:pt x="759131" y="486204"/>
                    <a:pt x="759131" y="430007"/>
                  </a:cubicBezTo>
                  <a:cubicBezTo>
                    <a:pt x="776847" y="436579"/>
                    <a:pt x="789610" y="441817"/>
                    <a:pt x="802755" y="446008"/>
                  </a:cubicBezTo>
                  <a:cubicBezTo>
                    <a:pt x="912007" y="480965"/>
                    <a:pt x="1024974" y="420291"/>
                    <a:pt x="1058311" y="310373"/>
                  </a:cubicBezTo>
                  <a:cubicBezTo>
                    <a:pt x="1068216" y="277607"/>
                    <a:pt x="1062788" y="243983"/>
                    <a:pt x="1068121" y="211598"/>
                  </a:cubicBezTo>
                  <a:cubicBezTo>
                    <a:pt x="1084124" y="113300"/>
                    <a:pt x="1128129" y="68152"/>
                    <a:pt x="1210425" y="75010"/>
                  </a:cubicBezTo>
                  <a:close/>
                </a:path>
              </a:pathLst>
            </a:custGeom>
            <a:grpFill/>
            <a:ln w="9525" cap="flat">
              <a:noFill/>
              <a:prstDash val="solid"/>
              <a:miter/>
            </a:ln>
          </p:spPr>
          <p:txBody>
            <a:bodyPr rtlCol="0" anchor="ctr"/>
            <a:lstStyle/>
            <a:p>
              <a:pPr algn="r" rtl="1"/>
              <a:endParaRPr lang="en-US">
                <a:cs typeface="B Nazanin" panose="00000400000000000000" pitchFamily="2" charset="-78"/>
              </a:endParaRPr>
            </a:p>
          </p:txBody>
        </p:sp>
        <p:sp>
          <p:nvSpPr>
            <p:cNvPr id="102" name="Freeform: Shape 101">
              <a:extLst>
                <a:ext uri="{FF2B5EF4-FFF2-40B4-BE49-F238E27FC236}">
                  <a16:creationId xmlns:a16="http://schemas.microsoft.com/office/drawing/2014/main" id="{AFB3A6C2-C2E8-4588-8EE8-8934AE3EB0F2}"/>
                </a:ext>
              </a:extLst>
            </p:cNvPr>
            <p:cNvSpPr/>
            <p:nvPr/>
          </p:nvSpPr>
          <p:spPr>
            <a:xfrm>
              <a:off x="5014512" y="3705344"/>
              <a:ext cx="926266" cy="1193080"/>
            </a:xfrm>
            <a:custGeom>
              <a:avLst/>
              <a:gdLst>
                <a:gd name="connsiteX0" fmla="*/ 703345 w 926266"/>
                <a:gd name="connsiteY0" fmla="*/ 546806 h 1193080"/>
                <a:gd name="connsiteX1" fmla="*/ 602570 w 926266"/>
                <a:gd name="connsiteY1" fmla="*/ 519469 h 1193080"/>
                <a:gd name="connsiteX2" fmla="*/ 323869 w 926266"/>
                <a:gd name="connsiteY2" fmla="*/ 442602 h 1193080"/>
                <a:gd name="connsiteX3" fmla="*/ 236620 w 926266"/>
                <a:gd name="connsiteY3" fmla="*/ 330303 h 1193080"/>
                <a:gd name="connsiteX4" fmla="*/ 327012 w 926266"/>
                <a:gd name="connsiteY4" fmla="*/ 220289 h 1193080"/>
                <a:gd name="connsiteX5" fmla="*/ 661721 w 926266"/>
                <a:gd name="connsiteY5" fmla="*/ 350210 h 1193080"/>
                <a:gd name="connsiteX6" fmla="*/ 689629 w 926266"/>
                <a:gd name="connsiteY6" fmla="*/ 368879 h 1193080"/>
                <a:gd name="connsiteX7" fmla="*/ 865556 w 926266"/>
                <a:gd name="connsiteY7" fmla="*/ 369069 h 1193080"/>
                <a:gd name="connsiteX8" fmla="*/ 888606 w 926266"/>
                <a:gd name="connsiteY8" fmla="*/ 340304 h 1193080"/>
                <a:gd name="connsiteX9" fmla="*/ 798595 w 926266"/>
                <a:gd name="connsiteY9" fmla="*/ 139803 h 1193080"/>
                <a:gd name="connsiteX10" fmla="*/ 117272 w 926266"/>
                <a:gd name="connsiteY10" fmla="*/ 112466 h 1193080"/>
                <a:gd name="connsiteX11" fmla="*/ 28213 w 926266"/>
                <a:gd name="connsiteY11" fmla="*/ 435839 h 1193080"/>
                <a:gd name="connsiteX12" fmla="*/ 239859 w 926266"/>
                <a:gd name="connsiteY12" fmla="*/ 644056 h 1193080"/>
                <a:gd name="connsiteX13" fmla="*/ 377305 w 926266"/>
                <a:gd name="connsiteY13" fmla="*/ 681203 h 1193080"/>
                <a:gd name="connsiteX14" fmla="*/ 626383 w 926266"/>
                <a:gd name="connsiteY14" fmla="*/ 756642 h 1193080"/>
                <a:gd name="connsiteX15" fmla="*/ 696392 w 926266"/>
                <a:gd name="connsiteY15" fmla="*/ 861321 h 1193080"/>
                <a:gd name="connsiteX16" fmla="*/ 625431 w 926266"/>
                <a:gd name="connsiteY16" fmla="*/ 965715 h 1193080"/>
                <a:gd name="connsiteX17" fmla="*/ 345205 w 926266"/>
                <a:gd name="connsiteY17" fmla="*/ 977717 h 1193080"/>
                <a:gd name="connsiteX18" fmla="*/ 243573 w 926266"/>
                <a:gd name="connsiteY18" fmla="*/ 878466 h 1193080"/>
                <a:gd name="connsiteX19" fmla="*/ 144799 w 926266"/>
                <a:gd name="connsiteY19" fmla="*/ 815315 h 1193080"/>
                <a:gd name="connsiteX20" fmla="*/ 35452 w 926266"/>
                <a:gd name="connsiteY20" fmla="*/ 814935 h 1193080"/>
                <a:gd name="connsiteX21" fmla="*/ 972 w 926266"/>
                <a:gd name="connsiteY21" fmla="*/ 853606 h 1193080"/>
                <a:gd name="connsiteX22" fmla="*/ 124892 w 926266"/>
                <a:gd name="connsiteY22" fmla="*/ 1091255 h 1193080"/>
                <a:gd name="connsiteX23" fmla="*/ 356445 w 926266"/>
                <a:gd name="connsiteY23" fmla="*/ 1181837 h 1193080"/>
                <a:gd name="connsiteX24" fmla="*/ 788403 w 926266"/>
                <a:gd name="connsiteY24" fmla="*/ 1104685 h 1193080"/>
                <a:gd name="connsiteX25" fmla="*/ 921372 w 926266"/>
                <a:gd name="connsiteY25" fmla="*/ 776263 h 1193080"/>
                <a:gd name="connsiteX26" fmla="*/ 703345 w 926266"/>
                <a:gd name="connsiteY26" fmla="*/ 546806 h 119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26266" h="1193080">
                  <a:moveTo>
                    <a:pt x="703345" y="546806"/>
                  </a:moveTo>
                  <a:cubicBezTo>
                    <a:pt x="669817" y="537662"/>
                    <a:pt x="636099" y="528899"/>
                    <a:pt x="602570" y="519469"/>
                  </a:cubicBezTo>
                  <a:cubicBezTo>
                    <a:pt x="509797" y="493275"/>
                    <a:pt x="412452" y="482893"/>
                    <a:pt x="323869" y="442602"/>
                  </a:cubicBezTo>
                  <a:cubicBezTo>
                    <a:pt x="276530" y="421076"/>
                    <a:pt x="235096" y="391739"/>
                    <a:pt x="236620" y="330303"/>
                  </a:cubicBezTo>
                  <a:cubicBezTo>
                    <a:pt x="238144" y="269819"/>
                    <a:pt x="278721" y="242006"/>
                    <a:pt x="327012" y="220289"/>
                  </a:cubicBezTo>
                  <a:cubicBezTo>
                    <a:pt x="464172" y="158567"/>
                    <a:pt x="601142" y="211145"/>
                    <a:pt x="661721" y="350210"/>
                  </a:cubicBezTo>
                  <a:cubicBezTo>
                    <a:pt x="668102" y="364878"/>
                    <a:pt x="675628" y="368974"/>
                    <a:pt x="689629" y="368879"/>
                  </a:cubicBezTo>
                  <a:cubicBezTo>
                    <a:pt x="748303" y="368688"/>
                    <a:pt x="806977" y="368403"/>
                    <a:pt x="865556" y="369069"/>
                  </a:cubicBezTo>
                  <a:cubicBezTo>
                    <a:pt x="887177" y="369355"/>
                    <a:pt x="891655" y="361354"/>
                    <a:pt x="888606" y="340304"/>
                  </a:cubicBezTo>
                  <a:cubicBezTo>
                    <a:pt x="877843" y="264485"/>
                    <a:pt x="850220" y="197333"/>
                    <a:pt x="798595" y="139803"/>
                  </a:cubicBezTo>
                  <a:cubicBezTo>
                    <a:pt x="643147" y="-33648"/>
                    <a:pt x="287388" y="-49078"/>
                    <a:pt x="117272" y="112466"/>
                  </a:cubicBezTo>
                  <a:cubicBezTo>
                    <a:pt x="23355" y="201620"/>
                    <a:pt x="1353" y="314396"/>
                    <a:pt x="28213" y="435839"/>
                  </a:cubicBezTo>
                  <a:cubicBezTo>
                    <a:pt x="53073" y="548235"/>
                    <a:pt x="130035" y="614528"/>
                    <a:pt x="239859" y="644056"/>
                  </a:cubicBezTo>
                  <a:cubicBezTo>
                    <a:pt x="285674" y="656343"/>
                    <a:pt x="331585" y="668345"/>
                    <a:pt x="377305" y="681203"/>
                  </a:cubicBezTo>
                  <a:cubicBezTo>
                    <a:pt x="460839" y="704826"/>
                    <a:pt x="548659" y="714255"/>
                    <a:pt x="626383" y="756642"/>
                  </a:cubicBezTo>
                  <a:cubicBezTo>
                    <a:pt x="667722" y="779216"/>
                    <a:pt x="696773" y="810934"/>
                    <a:pt x="696392" y="861321"/>
                  </a:cubicBezTo>
                  <a:cubicBezTo>
                    <a:pt x="695916" y="911518"/>
                    <a:pt x="667055" y="945237"/>
                    <a:pt x="625431" y="965715"/>
                  </a:cubicBezTo>
                  <a:cubicBezTo>
                    <a:pt x="534467" y="1010483"/>
                    <a:pt x="440169" y="1017912"/>
                    <a:pt x="345205" y="977717"/>
                  </a:cubicBezTo>
                  <a:cubicBezTo>
                    <a:pt x="298723" y="958000"/>
                    <a:pt x="251289" y="928949"/>
                    <a:pt x="243573" y="878466"/>
                  </a:cubicBezTo>
                  <a:cubicBezTo>
                    <a:pt x="233287" y="811125"/>
                    <a:pt x="257194" y="815792"/>
                    <a:pt x="144799" y="815315"/>
                  </a:cubicBezTo>
                  <a:cubicBezTo>
                    <a:pt x="135370" y="815315"/>
                    <a:pt x="107080" y="816268"/>
                    <a:pt x="35452" y="814935"/>
                  </a:cubicBezTo>
                  <a:cubicBezTo>
                    <a:pt x="3734" y="814363"/>
                    <a:pt x="-2838" y="825793"/>
                    <a:pt x="972" y="853606"/>
                  </a:cubicBezTo>
                  <a:cubicBezTo>
                    <a:pt x="13735" y="947808"/>
                    <a:pt x="47168" y="1030485"/>
                    <a:pt x="124892" y="1091255"/>
                  </a:cubicBezTo>
                  <a:cubicBezTo>
                    <a:pt x="193281" y="1144785"/>
                    <a:pt x="272244" y="1169360"/>
                    <a:pt x="356445" y="1181837"/>
                  </a:cubicBezTo>
                  <a:cubicBezTo>
                    <a:pt x="509130" y="1204412"/>
                    <a:pt x="655720" y="1199649"/>
                    <a:pt x="788403" y="1104685"/>
                  </a:cubicBezTo>
                  <a:cubicBezTo>
                    <a:pt x="903561" y="1022294"/>
                    <a:pt x="940803" y="909708"/>
                    <a:pt x="921372" y="776263"/>
                  </a:cubicBezTo>
                  <a:cubicBezTo>
                    <a:pt x="903180" y="650914"/>
                    <a:pt x="822312" y="579381"/>
                    <a:pt x="703345" y="546806"/>
                  </a:cubicBezTo>
                  <a:close/>
                </a:path>
              </a:pathLst>
            </a:custGeom>
            <a:grpFill/>
            <a:ln w="9525" cap="flat">
              <a:noFill/>
              <a:prstDash val="solid"/>
              <a:miter/>
            </a:ln>
          </p:spPr>
          <p:txBody>
            <a:bodyPr rtlCol="0" anchor="ctr"/>
            <a:lstStyle/>
            <a:p>
              <a:pPr algn="r" rtl="1"/>
              <a:endParaRPr lang="en-US">
                <a:cs typeface="B Nazanin" panose="00000400000000000000" pitchFamily="2" charset="-78"/>
              </a:endParaRPr>
            </a:p>
          </p:txBody>
        </p:sp>
        <p:sp>
          <p:nvSpPr>
            <p:cNvPr id="103" name="Freeform: Shape 102">
              <a:extLst>
                <a:ext uri="{FF2B5EF4-FFF2-40B4-BE49-F238E27FC236}">
                  <a16:creationId xmlns:a16="http://schemas.microsoft.com/office/drawing/2014/main" id="{2055F704-988F-48F7-8BF4-46E461A2B8C6}"/>
                </a:ext>
              </a:extLst>
            </p:cNvPr>
            <p:cNvSpPr/>
            <p:nvPr/>
          </p:nvSpPr>
          <p:spPr>
            <a:xfrm>
              <a:off x="1496125" y="4031147"/>
              <a:ext cx="755298" cy="1241855"/>
            </a:xfrm>
            <a:custGeom>
              <a:avLst/>
              <a:gdLst>
                <a:gd name="connsiteX0" fmla="*/ 721675 w 755298"/>
                <a:gd name="connsiteY0" fmla="*/ 785 h 1241855"/>
                <a:gd name="connsiteX1" fmla="*/ 583849 w 755298"/>
                <a:gd name="connsiteY1" fmla="*/ 118 h 1241855"/>
                <a:gd name="connsiteX2" fmla="*/ 531556 w 755298"/>
                <a:gd name="connsiteY2" fmla="*/ 53172 h 1241855"/>
                <a:gd name="connsiteX3" fmla="*/ 531271 w 755298"/>
                <a:gd name="connsiteY3" fmla="*/ 523993 h 1241855"/>
                <a:gd name="connsiteX4" fmla="*/ 358868 w 755298"/>
                <a:gd name="connsiteY4" fmla="*/ 673059 h 1241855"/>
                <a:gd name="connsiteX5" fmla="*/ 225328 w 755298"/>
                <a:gd name="connsiteY5" fmla="*/ 523707 h 1241855"/>
                <a:gd name="connsiteX6" fmla="*/ 225137 w 755298"/>
                <a:gd name="connsiteY6" fmla="*/ 466652 h 1241855"/>
                <a:gd name="connsiteX7" fmla="*/ 225804 w 755298"/>
                <a:gd name="connsiteY7" fmla="*/ 43361 h 1241855"/>
                <a:gd name="connsiteX8" fmla="*/ 183036 w 755298"/>
                <a:gd name="connsiteY8" fmla="*/ 404 h 1241855"/>
                <a:gd name="connsiteX9" fmla="*/ 35685 w 755298"/>
                <a:gd name="connsiteY9" fmla="*/ 785 h 1241855"/>
                <a:gd name="connsiteX10" fmla="*/ 823 w 755298"/>
                <a:gd name="connsiteY10" fmla="*/ 32312 h 1241855"/>
                <a:gd name="connsiteX11" fmla="*/ 5967 w 755298"/>
                <a:gd name="connsiteY11" fmla="*/ 588477 h 1241855"/>
                <a:gd name="connsiteX12" fmla="*/ 205801 w 755298"/>
                <a:gd name="connsiteY12" fmla="*/ 838223 h 1241855"/>
                <a:gd name="connsiteX13" fmla="*/ 530223 w 755298"/>
                <a:gd name="connsiteY13" fmla="*/ 745354 h 1241855"/>
                <a:gd name="connsiteX14" fmla="*/ 529556 w 755298"/>
                <a:gd name="connsiteY14" fmla="*/ 887181 h 1241855"/>
                <a:gd name="connsiteX15" fmla="*/ 365345 w 755298"/>
                <a:gd name="connsiteY15" fmla="*/ 1048916 h 1241855"/>
                <a:gd name="connsiteX16" fmla="*/ 210088 w 755298"/>
                <a:gd name="connsiteY16" fmla="*/ 907755 h 1241855"/>
                <a:gd name="connsiteX17" fmla="*/ 180274 w 755298"/>
                <a:gd name="connsiteY17" fmla="*/ 880895 h 1241855"/>
                <a:gd name="connsiteX18" fmla="*/ 28065 w 755298"/>
                <a:gd name="connsiteY18" fmla="*/ 880895 h 1241855"/>
                <a:gd name="connsiteX19" fmla="*/ 2919 w 755298"/>
                <a:gd name="connsiteY19" fmla="*/ 909756 h 1241855"/>
                <a:gd name="connsiteX20" fmla="*/ 65403 w 755298"/>
                <a:gd name="connsiteY20" fmla="*/ 1095969 h 1241855"/>
                <a:gd name="connsiteX21" fmla="*/ 528889 w 755298"/>
                <a:gd name="connsiteY21" fmla="*/ 1210936 h 1241855"/>
                <a:gd name="connsiteX22" fmla="*/ 750631 w 755298"/>
                <a:gd name="connsiteY22" fmla="*/ 908232 h 1241855"/>
                <a:gd name="connsiteX23" fmla="*/ 755299 w 755298"/>
                <a:gd name="connsiteY23" fmla="*/ 28598 h 1241855"/>
                <a:gd name="connsiteX24" fmla="*/ 721675 w 755298"/>
                <a:gd name="connsiteY24" fmla="*/ 785 h 1241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55298" h="1241855">
                  <a:moveTo>
                    <a:pt x="721675" y="785"/>
                  </a:moveTo>
                  <a:cubicBezTo>
                    <a:pt x="675670" y="1261"/>
                    <a:pt x="631474" y="-453"/>
                    <a:pt x="583849" y="118"/>
                  </a:cubicBezTo>
                  <a:cubicBezTo>
                    <a:pt x="540796" y="594"/>
                    <a:pt x="530890" y="11643"/>
                    <a:pt x="531556" y="53172"/>
                  </a:cubicBezTo>
                  <a:cubicBezTo>
                    <a:pt x="533842" y="210049"/>
                    <a:pt x="534033" y="367116"/>
                    <a:pt x="531271" y="523993"/>
                  </a:cubicBezTo>
                  <a:cubicBezTo>
                    <a:pt x="529651" y="618100"/>
                    <a:pt x="459738" y="675536"/>
                    <a:pt x="358868" y="673059"/>
                  </a:cubicBezTo>
                  <a:cubicBezTo>
                    <a:pt x="271143" y="670964"/>
                    <a:pt x="227137" y="621910"/>
                    <a:pt x="225328" y="523707"/>
                  </a:cubicBezTo>
                  <a:cubicBezTo>
                    <a:pt x="224947" y="504657"/>
                    <a:pt x="225137" y="485702"/>
                    <a:pt x="225137" y="466652"/>
                  </a:cubicBezTo>
                  <a:cubicBezTo>
                    <a:pt x="225137" y="325587"/>
                    <a:pt x="224185" y="184427"/>
                    <a:pt x="225804" y="43361"/>
                  </a:cubicBezTo>
                  <a:cubicBezTo>
                    <a:pt x="226185" y="10119"/>
                    <a:pt x="216374" y="690"/>
                    <a:pt x="183036" y="404"/>
                  </a:cubicBezTo>
                  <a:cubicBezTo>
                    <a:pt x="132268" y="23"/>
                    <a:pt x="92073" y="23"/>
                    <a:pt x="35685" y="785"/>
                  </a:cubicBezTo>
                  <a:cubicBezTo>
                    <a:pt x="12825" y="1070"/>
                    <a:pt x="347" y="5833"/>
                    <a:pt x="823" y="32312"/>
                  </a:cubicBezTo>
                  <a:cubicBezTo>
                    <a:pt x="3967" y="217669"/>
                    <a:pt x="-5749" y="403311"/>
                    <a:pt x="5967" y="588477"/>
                  </a:cubicBezTo>
                  <a:cubicBezTo>
                    <a:pt x="13873" y="712207"/>
                    <a:pt x="87501" y="802694"/>
                    <a:pt x="205801" y="838223"/>
                  </a:cubicBezTo>
                  <a:cubicBezTo>
                    <a:pt x="311053" y="869846"/>
                    <a:pt x="451451" y="858035"/>
                    <a:pt x="530223" y="745354"/>
                  </a:cubicBezTo>
                  <a:cubicBezTo>
                    <a:pt x="530223" y="799456"/>
                    <a:pt x="533366" y="843557"/>
                    <a:pt x="529556" y="887181"/>
                  </a:cubicBezTo>
                  <a:cubicBezTo>
                    <a:pt x="521841" y="977097"/>
                    <a:pt x="451070" y="1044915"/>
                    <a:pt x="365345" y="1048916"/>
                  </a:cubicBezTo>
                  <a:cubicBezTo>
                    <a:pt x="283621" y="1052726"/>
                    <a:pt x="229900" y="1005101"/>
                    <a:pt x="210088" y="907755"/>
                  </a:cubicBezTo>
                  <a:cubicBezTo>
                    <a:pt x="206087" y="888229"/>
                    <a:pt x="200182" y="880609"/>
                    <a:pt x="180274" y="880895"/>
                  </a:cubicBezTo>
                  <a:cubicBezTo>
                    <a:pt x="129601" y="881752"/>
                    <a:pt x="78833" y="881561"/>
                    <a:pt x="28065" y="880895"/>
                  </a:cubicBezTo>
                  <a:cubicBezTo>
                    <a:pt x="7015" y="880609"/>
                    <a:pt x="1871" y="888991"/>
                    <a:pt x="2919" y="909756"/>
                  </a:cubicBezTo>
                  <a:cubicBezTo>
                    <a:pt x="6157" y="978050"/>
                    <a:pt x="24445" y="1040534"/>
                    <a:pt x="65403" y="1095969"/>
                  </a:cubicBezTo>
                  <a:cubicBezTo>
                    <a:pt x="164748" y="1230462"/>
                    <a:pt x="365440" y="1279707"/>
                    <a:pt x="528889" y="1210936"/>
                  </a:cubicBezTo>
                  <a:cubicBezTo>
                    <a:pt x="663763" y="1154167"/>
                    <a:pt x="747869" y="1056726"/>
                    <a:pt x="750631" y="908232"/>
                  </a:cubicBezTo>
                  <a:cubicBezTo>
                    <a:pt x="755965" y="615052"/>
                    <a:pt x="753870" y="321777"/>
                    <a:pt x="755299" y="28598"/>
                  </a:cubicBezTo>
                  <a:cubicBezTo>
                    <a:pt x="755394" y="3357"/>
                    <a:pt x="741392" y="594"/>
                    <a:pt x="721675" y="785"/>
                  </a:cubicBezTo>
                  <a:close/>
                </a:path>
              </a:pathLst>
            </a:custGeom>
            <a:grpFill/>
            <a:ln w="9525" cap="flat">
              <a:noFill/>
              <a:prstDash val="solid"/>
              <a:miter/>
            </a:ln>
          </p:spPr>
          <p:txBody>
            <a:bodyPr rtlCol="0" anchor="ctr"/>
            <a:lstStyle/>
            <a:p>
              <a:pPr algn="r" rtl="1"/>
              <a:endParaRPr lang="en-US">
                <a:cs typeface="B Nazanin" panose="00000400000000000000" pitchFamily="2" charset="-78"/>
              </a:endParaRPr>
            </a:p>
          </p:txBody>
        </p:sp>
        <p:sp>
          <p:nvSpPr>
            <p:cNvPr id="104" name="Freeform: Shape 103">
              <a:extLst>
                <a:ext uri="{FF2B5EF4-FFF2-40B4-BE49-F238E27FC236}">
                  <a16:creationId xmlns:a16="http://schemas.microsoft.com/office/drawing/2014/main" id="{59BDF963-9042-4162-960E-9800BCA5CA99}"/>
                </a:ext>
              </a:extLst>
            </p:cNvPr>
            <p:cNvSpPr/>
            <p:nvPr/>
          </p:nvSpPr>
          <p:spPr>
            <a:xfrm>
              <a:off x="438210" y="3711759"/>
              <a:ext cx="1008224" cy="1187541"/>
            </a:xfrm>
            <a:custGeom>
              <a:avLst/>
              <a:gdLst>
                <a:gd name="connsiteX0" fmla="*/ 515528 w 1008224"/>
                <a:gd name="connsiteY0" fmla="*/ 202729 h 1187541"/>
                <a:gd name="connsiteX1" fmla="*/ 738699 w 1008224"/>
                <a:gd name="connsiteY1" fmla="*/ 326554 h 1187541"/>
                <a:gd name="connsiteX2" fmla="*/ 808136 w 1008224"/>
                <a:gd name="connsiteY2" fmla="*/ 397516 h 1187541"/>
                <a:gd name="connsiteX3" fmla="*/ 975395 w 1008224"/>
                <a:gd name="connsiteY3" fmla="*/ 400945 h 1187541"/>
                <a:gd name="connsiteX4" fmla="*/ 1006637 w 1008224"/>
                <a:gd name="connsiteY4" fmla="*/ 365226 h 1187541"/>
                <a:gd name="connsiteX5" fmla="*/ 923103 w 1008224"/>
                <a:gd name="connsiteY5" fmla="*/ 176250 h 1187541"/>
                <a:gd name="connsiteX6" fmla="*/ 462760 w 1008224"/>
                <a:gd name="connsiteY6" fmla="*/ 3276 h 1187541"/>
                <a:gd name="connsiteX7" fmla="*/ 48517 w 1008224"/>
                <a:gd name="connsiteY7" fmla="*/ 329221 h 1187541"/>
                <a:gd name="connsiteX8" fmla="*/ 33754 w 1008224"/>
                <a:gd name="connsiteY8" fmla="*/ 838428 h 1187541"/>
                <a:gd name="connsiteX9" fmla="*/ 365414 w 1008224"/>
                <a:gd name="connsiteY9" fmla="*/ 1166374 h 1187541"/>
                <a:gd name="connsiteX10" fmla="*/ 1001208 w 1008224"/>
                <a:gd name="connsiteY10" fmla="*/ 814139 h 1187541"/>
                <a:gd name="connsiteX11" fmla="*/ 965584 w 1008224"/>
                <a:gd name="connsiteY11" fmla="*/ 770515 h 1187541"/>
                <a:gd name="connsiteX12" fmla="*/ 823090 w 1008224"/>
                <a:gd name="connsiteY12" fmla="*/ 770229 h 1187541"/>
                <a:gd name="connsiteX13" fmla="*/ 757082 w 1008224"/>
                <a:gd name="connsiteY13" fmla="*/ 817568 h 1187541"/>
                <a:gd name="connsiteX14" fmla="*/ 532197 w 1008224"/>
                <a:gd name="connsiteY14" fmla="*/ 982541 h 1187541"/>
                <a:gd name="connsiteX15" fmla="*/ 295501 w 1008224"/>
                <a:gd name="connsiteY15" fmla="*/ 840619 h 1187541"/>
                <a:gd name="connsiteX16" fmla="*/ 289690 w 1008224"/>
                <a:gd name="connsiteY16" fmla="*/ 357701 h 1187541"/>
                <a:gd name="connsiteX17" fmla="*/ 515528 w 1008224"/>
                <a:gd name="connsiteY17" fmla="*/ 202729 h 118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08224" h="1187541">
                  <a:moveTo>
                    <a:pt x="515528" y="202729"/>
                  </a:moveTo>
                  <a:cubicBezTo>
                    <a:pt x="613255" y="200729"/>
                    <a:pt x="699265" y="235876"/>
                    <a:pt x="738699" y="326554"/>
                  </a:cubicBezTo>
                  <a:cubicBezTo>
                    <a:pt x="768036" y="394182"/>
                    <a:pt x="767941" y="396849"/>
                    <a:pt x="808136" y="397516"/>
                  </a:cubicBezTo>
                  <a:cubicBezTo>
                    <a:pt x="854618" y="398373"/>
                    <a:pt x="932247" y="399516"/>
                    <a:pt x="975395" y="400945"/>
                  </a:cubicBezTo>
                  <a:cubicBezTo>
                    <a:pt x="1003208" y="401897"/>
                    <a:pt x="1012257" y="392753"/>
                    <a:pt x="1006637" y="365226"/>
                  </a:cubicBezTo>
                  <a:cubicBezTo>
                    <a:pt x="992540" y="295979"/>
                    <a:pt x="969013" y="231114"/>
                    <a:pt x="923103" y="176250"/>
                  </a:cubicBezTo>
                  <a:cubicBezTo>
                    <a:pt x="802326" y="31946"/>
                    <a:pt x="642020" y="-13393"/>
                    <a:pt x="462760" y="3276"/>
                  </a:cubicBezTo>
                  <a:cubicBezTo>
                    <a:pt x="256924" y="22421"/>
                    <a:pt x="117669" y="133102"/>
                    <a:pt x="48517" y="329221"/>
                  </a:cubicBezTo>
                  <a:cubicBezTo>
                    <a:pt x="-10633" y="497243"/>
                    <a:pt x="-15872" y="668502"/>
                    <a:pt x="33754" y="838428"/>
                  </a:cubicBezTo>
                  <a:cubicBezTo>
                    <a:pt x="82903" y="1006735"/>
                    <a:pt x="192916" y="1121321"/>
                    <a:pt x="365414" y="1166374"/>
                  </a:cubicBezTo>
                  <a:cubicBezTo>
                    <a:pt x="650402" y="1240764"/>
                    <a:pt x="923008" y="1118082"/>
                    <a:pt x="1001208" y="814139"/>
                  </a:cubicBezTo>
                  <a:cubicBezTo>
                    <a:pt x="1011400" y="774420"/>
                    <a:pt x="1001303" y="770991"/>
                    <a:pt x="965584" y="770515"/>
                  </a:cubicBezTo>
                  <a:cubicBezTo>
                    <a:pt x="906244" y="769753"/>
                    <a:pt x="875097" y="771181"/>
                    <a:pt x="823090" y="770229"/>
                  </a:cubicBezTo>
                  <a:cubicBezTo>
                    <a:pt x="766988" y="769086"/>
                    <a:pt x="776799" y="762895"/>
                    <a:pt x="757082" y="817568"/>
                  </a:cubicBezTo>
                  <a:cubicBezTo>
                    <a:pt x="719173" y="922534"/>
                    <a:pt x="644401" y="977588"/>
                    <a:pt x="532197" y="982541"/>
                  </a:cubicBezTo>
                  <a:cubicBezTo>
                    <a:pt x="421421" y="987494"/>
                    <a:pt x="342173" y="938536"/>
                    <a:pt x="295501" y="840619"/>
                  </a:cubicBezTo>
                  <a:cubicBezTo>
                    <a:pt x="219491" y="681265"/>
                    <a:pt x="221491" y="517626"/>
                    <a:pt x="289690" y="357701"/>
                  </a:cubicBezTo>
                  <a:cubicBezTo>
                    <a:pt x="330267" y="262356"/>
                    <a:pt x="407324" y="205015"/>
                    <a:pt x="515528" y="202729"/>
                  </a:cubicBezTo>
                  <a:close/>
                </a:path>
              </a:pathLst>
            </a:custGeom>
            <a:grpFill/>
            <a:ln w="9525" cap="flat">
              <a:noFill/>
              <a:prstDash val="solid"/>
              <a:miter/>
            </a:ln>
          </p:spPr>
          <p:txBody>
            <a:bodyPr rtlCol="0" anchor="ctr"/>
            <a:lstStyle/>
            <a:p>
              <a:pPr algn="r" rtl="1"/>
              <a:endParaRPr lang="en-US">
                <a:cs typeface="B Nazanin" panose="00000400000000000000" pitchFamily="2" charset="-78"/>
              </a:endParaRPr>
            </a:p>
          </p:txBody>
        </p:sp>
        <p:sp>
          <p:nvSpPr>
            <p:cNvPr id="105" name="Freeform: Shape 104">
              <a:extLst>
                <a:ext uri="{FF2B5EF4-FFF2-40B4-BE49-F238E27FC236}">
                  <a16:creationId xmlns:a16="http://schemas.microsoft.com/office/drawing/2014/main" id="{50626EDC-EF26-44FF-B379-21C51FA0E5DF}"/>
                </a:ext>
              </a:extLst>
            </p:cNvPr>
            <p:cNvSpPr/>
            <p:nvPr/>
          </p:nvSpPr>
          <p:spPr>
            <a:xfrm>
              <a:off x="2326811" y="3739324"/>
              <a:ext cx="814012" cy="1153884"/>
            </a:xfrm>
            <a:custGeom>
              <a:avLst/>
              <a:gdLst>
                <a:gd name="connsiteX0" fmla="*/ 548976 w 814012"/>
                <a:gd name="connsiteY0" fmla="*/ 279559 h 1153884"/>
                <a:gd name="connsiteX1" fmla="*/ 227889 w 814012"/>
                <a:gd name="connsiteY1" fmla="*/ 397764 h 1153884"/>
                <a:gd name="connsiteX2" fmla="*/ 221031 w 814012"/>
                <a:gd name="connsiteY2" fmla="*/ 346519 h 1153884"/>
                <a:gd name="connsiteX3" fmla="*/ 221507 w 814012"/>
                <a:gd name="connsiteY3" fmla="*/ 42291 h 1153884"/>
                <a:gd name="connsiteX4" fmla="*/ 178358 w 814012"/>
                <a:gd name="connsiteY4" fmla="*/ 191 h 1153884"/>
                <a:gd name="connsiteX5" fmla="*/ 50152 w 814012"/>
                <a:gd name="connsiteY5" fmla="*/ 0 h 1153884"/>
                <a:gd name="connsiteX6" fmla="*/ 336 w 814012"/>
                <a:gd name="connsiteY6" fmla="*/ 49816 h 1153884"/>
                <a:gd name="connsiteX7" fmla="*/ 336 w 814012"/>
                <a:gd name="connsiteY7" fmla="*/ 1069467 h 1153884"/>
                <a:gd name="connsiteX8" fmla="*/ 16338 w 814012"/>
                <a:gd name="connsiteY8" fmla="*/ 1127284 h 1153884"/>
                <a:gd name="connsiteX9" fmla="*/ 196932 w 814012"/>
                <a:gd name="connsiteY9" fmla="*/ 1129284 h 1153884"/>
                <a:gd name="connsiteX10" fmla="*/ 216554 w 814012"/>
                <a:gd name="connsiteY10" fmla="*/ 1045654 h 1153884"/>
                <a:gd name="connsiteX11" fmla="*/ 223888 w 814012"/>
                <a:gd name="connsiteY11" fmla="*/ 1037844 h 1153884"/>
                <a:gd name="connsiteX12" fmla="*/ 392957 w 814012"/>
                <a:gd name="connsiteY12" fmla="*/ 1149382 h 1153884"/>
                <a:gd name="connsiteX13" fmla="*/ 786244 w 814012"/>
                <a:gd name="connsiteY13" fmla="*/ 900875 h 1153884"/>
                <a:gd name="connsiteX14" fmla="*/ 784625 w 814012"/>
                <a:gd name="connsiteY14" fmla="*/ 516826 h 1153884"/>
                <a:gd name="connsiteX15" fmla="*/ 548976 w 814012"/>
                <a:gd name="connsiteY15" fmla="*/ 279559 h 1153884"/>
                <a:gd name="connsiteX16" fmla="*/ 547738 w 814012"/>
                <a:gd name="connsiteY16" fmla="*/ 881158 h 1153884"/>
                <a:gd name="connsiteX17" fmla="*/ 396957 w 814012"/>
                <a:gd name="connsiteY17" fmla="*/ 971359 h 1153884"/>
                <a:gd name="connsiteX18" fmla="*/ 246081 w 814012"/>
                <a:gd name="connsiteY18" fmla="*/ 873633 h 1153884"/>
                <a:gd name="connsiteX19" fmla="*/ 242081 w 814012"/>
                <a:gd name="connsiteY19" fmla="*/ 560260 h 1153884"/>
                <a:gd name="connsiteX20" fmla="*/ 409816 w 814012"/>
                <a:gd name="connsiteY20" fmla="*/ 462820 h 1153884"/>
                <a:gd name="connsiteX21" fmla="*/ 565073 w 814012"/>
                <a:gd name="connsiteY21" fmla="*/ 573024 h 1153884"/>
                <a:gd name="connsiteX22" fmla="*/ 587552 w 814012"/>
                <a:gd name="connsiteY22" fmla="*/ 732187 h 1153884"/>
                <a:gd name="connsiteX23" fmla="*/ 547738 w 814012"/>
                <a:gd name="connsiteY23" fmla="*/ 881158 h 1153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14012" h="1153884">
                  <a:moveTo>
                    <a:pt x="548976" y="279559"/>
                  </a:moveTo>
                  <a:cubicBezTo>
                    <a:pt x="421056" y="251460"/>
                    <a:pt x="309994" y="281654"/>
                    <a:pt x="227889" y="397764"/>
                  </a:cubicBezTo>
                  <a:cubicBezTo>
                    <a:pt x="219697" y="420529"/>
                    <a:pt x="221316" y="380048"/>
                    <a:pt x="221031" y="346519"/>
                  </a:cubicBezTo>
                  <a:cubicBezTo>
                    <a:pt x="220268" y="245078"/>
                    <a:pt x="219411" y="143637"/>
                    <a:pt x="221507" y="42291"/>
                  </a:cubicBezTo>
                  <a:cubicBezTo>
                    <a:pt x="222173" y="8382"/>
                    <a:pt x="218744" y="381"/>
                    <a:pt x="178358" y="191"/>
                  </a:cubicBezTo>
                  <a:cubicBezTo>
                    <a:pt x="123209" y="0"/>
                    <a:pt x="98158" y="0"/>
                    <a:pt x="50152" y="0"/>
                  </a:cubicBezTo>
                  <a:cubicBezTo>
                    <a:pt x="-45" y="0"/>
                    <a:pt x="146" y="10382"/>
                    <a:pt x="336" y="49816"/>
                  </a:cubicBezTo>
                  <a:cubicBezTo>
                    <a:pt x="1956" y="366712"/>
                    <a:pt x="-521" y="749522"/>
                    <a:pt x="336" y="1069467"/>
                  </a:cubicBezTo>
                  <a:cubicBezTo>
                    <a:pt x="431" y="1125284"/>
                    <a:pt x="-3950" y="1126617"/>
                    <a:pt x="16338" y="1127284"/>
                  </a:cubicBezTo>
                  <a:cubicBezTo>
                    <a:pt x="93777" y="1129951"/>
                    <a:pt x="154070" y="1128808"/>
                    <a:pt x="196932" y="1129284"/>
                  </a:cubicBezTo>
                  <a:cubicBezTo>
                    <a:pt x="219506" y="1129475"/>
                    <a:pt x="216839" y="1126808"/>
                    <a:pt x="216554" y="1045654"/>
                  </a:cubicBezTo>
                  <a:cubicBezTo>
                    <a:pt x="216554" y="1035749"/>
                    <a:pt x="217220" y="1028986"/>
                    <a:pt x="223888" y="1037844"/>
                  </a:cubicBezTo>
                  <a:cubicBezTo>
                    <a:pt x="265322" y="1097852"/>
                    <a:pt x="320662" y="1137761"/>
                    <a:pt x="392957" y="1149382"/>
                  </a:cubicBezTo>
                  <a:cubicBezTo>
                    <a:pt x="567455" y="1177576"/>
                    <a:pt x="736523" y="1070801"/>
                    <a:pt x="786244" y="900875"/>
                  </a:cubicBezTo>
                  <a:cubicBezTo>
                    <a:pt x="823582" y="772954"/>
                    <a:pt x="823487" y="643985"/>
                    <a:pt x="784625" y="516826"/>
                  </a:cubicBezTo>
                  <a:cubicBezTo>
                    <a:pt x="748049" y="397574"/>
                    <a:pt x="676326" y="307467"/>
                    <a:pt x="548976" y="279559"/>
                  </a:cubicBezTo>
                  <a:close/>
                  <a:moveTo>
                    <a:pt x="547738" y="881158"/>
                  </a:moveTo>
                  <a:cubicBezTo>
                    <a:pt x="513543" y="937832"/>
                    <a:pt x="465347" y="972502"/>
                    <a:pt x="396957" y="971359"/>
                  </a:cubicBezTo>
                  <a:cubicBezTo>
                    <a:pt x="326853" y="970121"/>
                    <a:pt x="275323" y="934974"/>
                    <a:pt x="246081" y="873633"/>
                  </a:cubicBezTo>
                  <a:cubicBezTo>
                    <a:pt x="197027" y="770763"/>
                    <a:pt x="202361" y="663797"/>
                    <a:pt x="242081" y="560260"/>
                  </a:cubicBezTo>
                  <a:cubicBezTo>
                    <a:pt x="270275" y="487013"/>
                    <a:pt x="331902" y="458724"/>
                    <a:pt x="409816" y="462820"/>
                  </a:cubicBezTo>
                  <a:cubicBezTo>
                    <a:pt x="487064" y="466916"/>
                    <a:pt x="537927" y="502063"/>
                    <a:pt x="565073" y="573024"/>
                  </a:cubicBezTo>
                  <a:cubicBezTo>
                    <a:pt x="582314" y="618077"/>
                    <a:pt x="587076" y="664940"/>
                    <a:pt x="587552" y="732187"/>
                  </a:cubicBezTo>
                  <a:cubicBezTo>
                    <a:pt x="587076" y="771811"/>
                    <a:pt x="579075" y="829247"/>
                    <a:pt x="547738" y="881158"/>
                  </a:cubicBezTo>
                  <a:close/>
                </a:path>
              </a:pathLst>
            </a:custGeom>
            <a:grpFill/>
            <a:ln w="9525" cap="flat">
              <a:noFill/>
              <a:prstDash val="solid"/>
              <a:miter/>
            </a:ln>
          </p:spPr>
          <p:txBody>
            <a:bodyPr rtlCol="0" anchor="ctr"/>
            <a:lstStyle/>
            <a:p>
              <a:pPr algn="r" rtl="1"/>
              <a:endParaRPr lang="en-US">
                <a:cs typeface="B Nazanin" panose="00000400000000000000" pitchFamily="2" charset="-78"/>
              </a:endParaRPr>
            </a:p>
          </p:txBody>
        </p:sp>
        <p:sp>
          <p:nvSpPr>
            <p:cNvPr id="106" name="Freeform: Shape 105">
              <a:extLst>
                <a:ext uri="{FF2B5EF4-FFF2-40B4-BE49-F238E27FC236}">
                  <a16:creationId xmlns:a16="http://schemas.microsoft.com/office/drawing/2014/main" id="{70AEA027-7A4D-4730-9525-94CD39D3F0B3}"/>
                </a:ext>
              </a:extLst>
            </p:cNvPr>
            <p:cNvSpPr/>
            <p:nvPr/>
          </p:nvSpPr>
          <p:spPr>
            <a:xfrm>
              <a:off x="3190035" y="4008709"/>
              <a:ext cx="796923" cy="881710"/>
            </a:xfrm>
            <a:custGeom>
              <a:avLst/>
              <a:gdLst>
                <a:gd name="connsiteX0" fmla="*/ 785509 w 796923"/>
                <a:gd name="connsiteY0" fmla="*/ 350597 h 881710"/>
                <a:gd name="connsiteX1" fmla="*/ 446133 w 796923"/>
                <a:gd name="connsiteY1" fmla="*/ 2648 h 881710"/>
                <a:gd name="connsiteX2" fmla="*/ 43226 w 796923"/>
                <a:gd name="connsiteY2" fmla="*/ 209817 h 881710"/>
                <a:gd name="connsiteX3" fmla="*/ 5031 w 796923"/>
                <a:gd name="connsiteY3" fmla="*/ 512236 h 881710"/>
                <a:gd name="connsiteX4" fmla="*/ 370981 w 796923"/>
                <a:gd name="connsiteY4" fmla="*/ 879425 h 881710"/>
                <a:gd name="connsiteX5" fmla="*/ 772555 w 796923"/>
                <a:gd name="connsiteY5" fmla="*/ 649967 h 881710"/>
                <a:gd name="connsiteX6" fmla="*/ 748933 w 796923"/>
                <a:gd name="connsiteY6" fmla="*/ 615392 h 881710"/>
                <a:gd name="connsiteX7" fmla="*/ 587199 w 796923"/>
                <a:gd name="connsiteY7" fmla="*/ 615677 h 881710"/>
                <a:gd name="connsiteX8" fmla="*/ 548337 w 796923"/>
                <a:gd name="connsiteY8" fmla="*/ 635584 h 881710"/>
                <a:gd name="connsiteX9" fmla="*/ 355741 w 796923"/>
                <a:gd name="connsiteY9" fmla="*/ 700259 h 881710"/>
                <a:gd name="connsiteX10" fmla="*/ 223153 w 796923"/>
                <a:gd name="connsiteY10" fmla="*/ 530143 h 881710"/>
                <a:gd name="connsiteX11" fmla="*/ 251347 w 796923"/>
                <a:gd name="connsiteY11" fmla="*/ 501568 h 881710"/>
                <a:gd name="connsiteX12" fmla="*/ 503474 w 796923"/>
                <a:gd name="connsiteY12" fmla="*/ 501949 h 881710"/>
                <a:gd name="connsiteX13" fmla="*/ 755601 w 796923"/>
                <a:gd name="connsiteY13" fmla="*/ 502711 h 881710"/>
                <a:gd name="connsiteX14" fmla="*/ 795987 w 796923"/>
                <a:gd name="connsiteY14" fmla="*/ 459277 h 881710"/>
                <a:gd name="connsiteX15" fmla="*/ 785509 w 796923"/>
                <a:gd name="connsiteY15" fmla="*/ 350597 h 881710"/>
                <a:gd name="connsiteX16" fmla="*/ 542717 w 796923"/>
                <a:gd name="connsiteY16" fmla="*/ 361360 h 881710"/>
                <a:gd name="connsiteX17" fmla="*/ 395270 w 796923"/>
                <a:gd name="connsiteY17" fmla="*/ 361074 h 881710"/>
                <a:gd name="connsiteX18" fmla="*/ 257348 w 796923"/>
                <a:gd name="connsiteY18" fmla="*/ 361455 h 881710"/>
                <a:gd name="connsiteX19" fmla="*/ 234202 w 796923"/>
                <a:gd name="connsiteY19" fmla="*/ 333451 h 881710"/>
                <a:gd name="connsiteX20" fmla="*/ 397080 w 796923"/>
                <a:gd name="connsiteY20" fmla="*/ 181337 h 881710"/>
                <a:gd name="connsiteX21" fmla="*/ 565958 w 796923"/>
                <a:gd name="connsiteY21" fmla="*/ 332975 h 881710"/>
                <a:gd name="connsiteX22" fmla="*/ 542717 w 796923"/>
                <a:gd name="connsiteY22" fmla="*/ 361360 h 881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96923" h="881710">
                  <a:moveTo>
                    <a:pt x="785509" y="350597"/>
                  </a:moveTo>
                  <a:cubicBezTo>
                    <a:pt x="755029" y="137522"/>
                    <a:pt x="641872" y="21889"/>
                    <a:pt x="446133" y="2648"/>
                  </a:cubicBezTo>
                  <a:cubicBezTo>
                    <a:pt x="262777" y="-15354"/>
                    <a:pt x="115330" y="58941"/>
                    <a:pt x="43226" y="209817"/>
                  </a:cubicBezTo>
                  <a:cubicBezTo>
                    <a:pt x="-2589" y="305639"/>
                    <a:pt x="-5447" y="408032"/>
                    <a:pt x="5031" y="512236"/>
                  </a:cubicBezTo>
                  <a:cubicBezTo>
                    <a:pt x="28176" y="741979"/>
                    <a:pt x="141905" y="857231"/>
                    <a:pt x="370981" y="879425"/>
                  </a:cubicBezTo>
                  <a:cubicBezTo>
                    <a:pt x="557005" y="897427"/>
                    <a:pt x="712167" y="807987"/>
                    <a:pt x="772555" y="649967"/>
                  </a:cubicBezTo>
                  <a:cubicBezTo>
                    <a:pt x="783318" y="621773"/>
                    <a:pt x="778842" y="614344"/>
                    <a:pt x="748933" y="615392"/>
                  </a:cubicBezTo>
                  <a:cubicBezTo>
                    <a:pt x="695117" y="617106"/>
                    <a:pt x="641110" y="616344"/>
                    <a:pt x="587199" y="615677"/>
                  </a:cubicBezTo>
                  <a:cubicBezTo>
                    <a:pt x="569863" y="615487"/>
                    <a:pt x="556719" y="618820"/>
                    <a:pt x="548337" y="635584"/>
                  </a:cubicBezTo>
                  <a:cubicBezTo>
                    <a:pt x="514618" y="703022"/>
                    <a:pt x="417654" y="719119"/>
                    <a:pt x="355741" y="700259"/>
                  </a:cubicBezTo>
                  <a:cubicBezTo>
                    <a:pt x="284113" y="678447"/>
                    <a:pt x="229821" y="606533"/>
                    <a:pt x="223153" y="530143"/>
                  </a:cubicBezTo>
                  <a:cubicBezTo>
                    <a:pt x="220962" y="504711"/>
                    <a:pt x="229535" y="501282"/>
                    <a:pt x="251347" y="501568"/>
                  </a:cubicBezTo>
                  <a:cubicBezTo>
                    <a:pt x="335358" y="502616"/>
                    <a:pt x="419368" y="501949"/>
                    <a:pt x="503474" y="501949"/>
                  </a:cubicBezTo>
                  <a:cubicBezTo>
                    <a:pt x="587580" y="501949"/>
                    <a:pt x="671590" y="500330"/>
                    <a:pt x="755601" y="502711"/>
                  </a:cubicBezTo>
                  <a:cubicBezTo>
                    <a:pt x="790367" y="503758"/>
                    <a:pt x="800273" y="491757"/>
                    <a:pt x="795987" y="459277"/>
                  </a:cubicBezTo>
                  <a:cubicBezTo>
                    <a:pt x="791129" y="423272"/>
                    <a:pt x="790653" y="386601"/>
                    <a:pt x="785509" y="350597"/>
                  </a:cubicBezTo>
                  <a:close/>
                  <a:moveTo>
                    <a:pt x="542717" y="361360"/>
                  </a:moveTo>
                  <a:cubicBezTo>
                    <a:pt x="493568" y="360407"/>
                    <a:pt x="444419" y="361074"/>
                    <a:pt x="395270" y="361074"/>
                  </a:cubicBezTo>
                  <a:cubicBezTo>
                    <a:pt x="349264" y="361074"/>
                    <a:pt x="303354" y="360217"/>
                    <a:pt x="257348" y="361455"/>
                  </a:cubicBezTo>
                  <a:cubicBezTo>
                    <a:pt x="235155" y="362026"/>
                    <a:pt x="231440" y="354121"/>
                    <a:pt x="234202" y="333451"/>
                  </a:cubicBezTo>
                  <a:cubicBezTo>
                    <a:pt x="244870" y="251917"/>
                    <a:pt x="318689" y="182099"/>
                    <a:pt x="397080" y="181337"/>
                  </a:cubicBezTo>
                  <a:cubicBezTo>
                    <a:pt x="479090" y="180575"/>
                    <a:pt x="553480" y="248012"/>
                    <a:pt x="565958" y="332975"/>
                  </a:cubicBezTo>
                  <a:cubicBezTo>
                    <a:pt x="569006" y="353549"/>
                    <a:pt x="564624" y="361836"/>
                    <a:pt x="542717" y="361360"/>
                  </a:cubicBezTo>
                  <a:close/>
                </a:path>
              </a:pathLst>
            </a:custGeom>
            <a:grpFill/>
            <a:ln w="9525" cap="flat">
              <a:noFill/>
              <a:prstDash val="solid"/>
              <a:miter/>
            </a:ln>
          </p:spPr>
          <p:txBody>
            <a:bodyPr rtlCol="0" anchor="ctr"/>
            <a:lstStyle/>
            <a:p>
              <a:pPr algn="r" rtl="1"/>
              <a:endParaRPr lang="en-US" dirty="0">
                <a:cs typeface="B Nazanin" panose="00000400000000000000" pitchFamily="2" charset="-78"/>
              </a:endParaRPr>
            </a:p>
          </p:txBody>
        </p:sp>
        <p:sp>
          <p:nvSpPr>
            <p:cNvPr id="107" name="Freeform: Shape 106">
              <a:extLst>
                <a:ext uri="{FF2B5EF4-FFF2-40B4-BE49-F238E27FC236}">
                  <a16:creationId xmlns:a16="http://schemas.microsoft.com/office/drawing/2014/main" id="{379AE7F7-ADAD-413F-A59B-757CF9B6DC56}"/>
                </a:ext>
              </a:extLst>
            </p:cNvPr>
            <p:cNvSpPr/>
            <p:nvPr/>
          </p:nvSpPr>
          <p:spPr>
            <a:xfrm>
              <a:off x="6002939" y="4008619"/>
              <a:ext cx="794587" cy="881927"/>
            </a:xfrm>
            <a:custGeom>
              <a:avLst/>
              <a:gdLst>
                <a:gd name="connsiteX0" fmla="*/ 263748 w 794587"/>
                <a:gd name="connsiteY0" fmla="*/ 500991 h 881927"/>
                <a:gd name="connsiteX1" fmla="*/ 677419 w 794587"/>
                <a:gd name="connsiteY1" fmla="*/ 502039 h 881927"/>
                <a:gd name="connsiteX2" fmla="*/ 789148 w 794587"/>
                <a:gd name="connsiteY2" fmla="*/ 376881 h 881927"/>
                <a:gd name="connsiteX3" fmla="*/ 448724 w 794587"/>
                <a:gd name="connsiteY3" fmla="*/ 2929 h 881927"/>
                <a:gd name="connsiteX4" fmla="*/ 14765 w 794587"/>
                <a:gd name="connsiteY4" fmla="*/ 297728 h 881927"/>
                <a:gd name="connsiteX5" fmla="*/ 30957 w 794587"/>
                <a:gd name="connsiteY5" fmla="*/ 635960 h 881927"/>
                <a:gd name="connsiteX6" fmla="*/ 112491 w 794587"/>
                <a:gd name="connsiteY6" fmla="*/ 773406 h 881927"/>
                <a:gd name="connsiteX7" fmla="*/ 622460 w 794587"/>
                <a:gd name="connsiteY7" fmla="*/ 829604 h 881927"/>
                <a:gd name="connsiteX8" fmla="*/ 784956 w 794587"/>
                <a:gd name="connsiteY8" fmla="*/ 616149 h 881927"/>
                <a:gd name="connsiteX9" fmla="*/ 633604 w 794587"/>
                <a:gd name="connsiteY9" fmla="*/ 615672 h 881927"/>
                <a:gd name="connsiteX10" fmla="*/ 530353 w 794587"/>
                <a:gd name="connsiteY10" fmla="*/ 660249 h 881927"/>
                <a:gd name="connsiteX11" fmla="*/ 485014 w 794587"/>
                <a:gd name="connsiteY11" fmla="*/ 693015 h 881927"/>
                <a:gd name="connsiteX12" fmla="*/ 226791 w 794587"/>
                <a:gd name="connsiteY12" fmla="*/ 547283 h 881927"/>
                <a:gd name="connsiteX13" fmla="*/ 263748 w 794587"/>
                <a:gd name="connsiteY13" fmla="*/ 500991 h 881927"/>
                <a:gd name="connsiteX14" fmla="*/ 235173 w 794587"/>
                <a:gd name="connsiteY14" fmla="*/ 331351 h 881927"/>
                <a:gd name="connsiteX15" fmla="*/ 403004 w 794587"/>
                <a:gd name="connsiteY15" fmla="*/ 181523 h 881927"/>
                <a:gd name="connsiteX16" fmla="*/ 566262 w 794587"/>
                <a:gd name="connsiteY16" fmla="*/ 337637 h 881927"/>
                <a:gd name="connsiteX17" fmla="*/ 543783 w 794587"/>
                <a:gd name="connsiteY17" fmla="*/ 361259 h 881927"/>
                <a:gd name="connsiteX18" fmla="*/ 397098 w 794587"/>
                <a:gd name="connsiteY18" fmla="*/ 361164 h 881927"/>
                <a:gd name="connsiteX19" fmla="*/ 259843 w 794587"/>
                <a:gd name="connsiteY19" fmla="*/ 361545 h 881927"/>
                <a:gd name="connsiteX20" fmla="*/ 235173 w 794587"/>
                <a:gd name="connsiteY20" fmla="*/ 331351 h 881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94587" h="881927">
                  <a:moveTo>
                    <a:pt x="263748" y="500991"/>
                  </a:moveTo>
                  <a:cubicBezTo>
                    <a:pt x="401575" y="503658"/>
                    <a:pt x="539497" y="502039"/>
                    <a:pt x="677419" y="502039"/>
                  </a:cubicBezTo>
                  <a:cubicBezTo>
                    <a:pt x="801911" y="502039"/>
                    <a:pt x="801911" y="502039"/>
                    <a:pt x="789148" y="376881"/>
                  </a:cubicBezTo>
                  <a:cubicBezTo>
                    <a:pt x="766097" y="151233"/>
                    <a:pt x="650178" y="23884"/>
                    <a:pt x="448724" y="2929"/>
                  </a:cubicBezTo>
                  <a:cubicBezTo>
                    <a:pt x="228315" y="-20026"/>
                    <a:pt x="60009" y="93226"/>
                    <a:pt x="14765" y="297728"/>
                  </a:cubicBezTo>
                  <a:cubicBezTo>
                    <a:pt x="-10381" y="411361"/>
                    <a:pt x="-2380" y="524804"/>
                    <a:pt x="30957" y="635960"/>
                  </a:cubicBezTo>
                  <a:cubicBezTo>
                    <a:pt x="46578" y="688062"/>
                    <a:pt x="72963" y="734640"/>
                    <a:pt x="112491" y="773406"/>
                  </a:cubicBezTo>
                  <a:cubicBezTo>
                    <a:pt x="233078" y="891611"/>
                    <a:pt x="463392" y="917710"/>
                    <a:pt x="622460" y="829604"/>
                  </a:cubicBezTo>
                  <a:cubicBezTo>
                    <a:pt x="705708" y="783503"/>
                    <a:pt x="754286" y="710351"/>
                    <a:pt x="784956" y="616149"/>
                  </a:cubicBezTo>
                  <a:cubicBezTo>
                    <a:pt x="731045" y="616149"/>
                    <a:pt x="682277" y="616053"/>
                    <a:pt x="633604" y="615672"/>
                  </a:cubicBezTo>
                  <a:cubicBezTo>
                    <a:pt x="557023" y="615101"/>
                    <a:pt x="578455" y="603194"/>
                    <a:pt x="530353" y="660249"/>
                  </a:cubicBezTo>
                  <a:cubicBezTo>
                    <a:pt x="518542" y="674251"/>
                    <a:pt x="503302" y="685681"/>
                    <a:pt x="485014" y="693015"/>
                  </a:cubicBezTo>
                  <a:cubicBezTo>
                    <a:pt x="367762" y="739783"/>
                    <a:pt x="252318" y="674251"/>
                    <a:pt x="226791" y="547283"/>
                  </a:cubicBezTo>
                  <a:cubicBezTo>
                    <a:pt x="220219" y="513945"/>
                    <a:pt x="223743" y="500229"/>
                    <a:pt x="263748" y="500991"/>
                  </a:cubicBezTo>
                  <a:close/>
                  <a:moveTo>
                    <a:pt x="235173" y="331351"/>
                  </a:moveTo>
                  <a:cubicBezTo>
                    <a:pt x="248889" y="245626"/>
                    <a:pt x="321184" y="179903"/>
                    <a:pt x="403004" y="181523"/>
                  </a:cubicBezTo>
                  <a:cubicBezTo>
                    <a:pt x="485586" y="183142"/>
                    <a:pt x="555785" y="251817"/>
                    <a:pt x="566262" y="337637"/>
                  </a:cubicBezTo>
                  <a:cubicBezTo>
                    <a:pt x="569024" y="359926"/>
                    <a:pt x="559881" y="361259"/>
                    <a:pt x="543783" y="361259"/>
                  </a:cubicBezTo>
                  <a:cubicBezTo>
                    <a:pt x="494920" y="361069"/>
                    <a:pt x="445961" y="361164"/>
                    <a:pt x="397098" y="361164"/>
                  </a:cubicBezTo>
                  <a:cubicBezTo>
                    <a:pt x="351378" y="361164"/>
                    <a:pt x="305563" y="360212"/>
                    <a:pt x="259843" y="361545"/>
                  </a:cubicBezTo>
                  <a:cubicBezTo>
                    <a:pt x="236031" y="362212"/>
                    <a:pt x="231459" y="354592"/>
                    <a:pt x="235173" y="331351"/>
                  </a:cubicBezTo>
                  <a:close/>
                </a:path>
              </a:pathLst>
            </a:custGeom>
            <a:grpFill/>
            <a:ln w="9525" cap="flat">
              <a:noFill/>
              <a:prstDash val="solid"/>
              <a:miter/>
            </a:ln>
          </p:spPr>
          <p:txBody>
            <a:bodyPr rtlCol="0" anchor="ctr"/>
            <a:lstStyle/>
            <a:p>
              <a:pPr algn="r" rtl="1"/>
              <a:endParaRPr lang="en-US">
                <a:cs typeface="B Nazanin" panose="00000400000000000000" pitchFamily="2" charset="-78"/>
              </a:endParaRPr>
            </a:p>
          </p:txBody>
        </p:sp>
        <p:sp>
          <p:nvSpPr>
            <p:cNvPr id="108" name="Freeform: Shape 107">
              <a:extLst>
                <a:ext uri="{FF2B5EF4-FFF2-40B4-BE49-F238E27FC236}">
                  <a16:creationId xmlns:a16="http://schemas.microsoft.com/office/drawing/2014/main" id="{ED3983DC-0B53-439D-933C-3373CBCD4AF8}"/>
                </a:ext>
              </a:extLst>
            </p:cNvPr>
            <p:cNvSpPr/>
            <p:nvPr/>
          </p:nvSpPr>
          <p:spPr>
            <a:xfrm>
              <a:off x="9351255" y="3806848"/>
              <a:ext cx="684482" cy="1093162"/>
            </a:xfrm>
            <a:custGeom>
              <a:avLst/>
              <a:gdLst>
                <a:gd name="connsiteX0" fmla="*/ 261850 w 684482"/>
                <a:gd name="connsiteY0" fmla="*/ 382722 h 1093162"/>
                <a:gd name="connsiteX1" fmla="*/ 570937 w 684482"/>
                <a:gd name="connsiteY1" fmla="*/ 383103 h 1093162"/>
                <a:gd name="connsiteX2" fmla="*/ 684475 w 684482"/>
                <a:gd name="connsiteY2" fmla="*/ 268708 h 1093162"/>
                <a:gd name="connsiteX3" fmla="*/ 637897 w 684482"/>
                <a:gd name="connsiteY3" fmla="*/ 224511 h 1093162"/>
                <a:gd name="connsiteX4" fmla="*/ 262326 w 684482"/>
                <a:gd name="connsiteY4" fmla="*/ 225845 h 1093162"/>
                <a:gd name="connsiteX5" fmla="*/ 221845 w 684482"/>
                <a:gd name="connsiteY5" fmla="*/ 184983 h 1093162"/>
                <a:gd name="connsiteX6" fmla="*/ 222893 w 684482"/>
                <a:gd name="connsiteY6" fmla="*/ 37631 h 1093162"/>
                <a:gd name="connsiteX7" fmla="*/ 184412 w 684482"/>
                <a:gd name="connsiteY7" fmla="*/ 198 h 1093162"/>
                <a:gd name="connsiteX8" fmla="*/ 37061 w 684482"/>
                <a:gd name="connsiteY8" fmla="*/ 102 h 1093162"/>
                <a:gd name="connsiteX9" fmla="*/ 8 w 684482"/>
                <a:gd name="connsiteY9" fmla="*/ 38488 h 1093162"/>
                <a:gd name="connsiteX10" fmla="*/ 580 w 684482"/>
                <a:gd name="connsiteY10" fmla="*/ 414154 h 1093162"/>
                <a:gd name="connsiteX11" fmla="*/ 770 w 684482"/>
                <a:gd name="connsiteY11" fmla="*/ 414154 h 1093162"/>
                <a:gd name="connsiteX12" fmla="*/ 770 w 684482"/>
                <a:gd name="connsiteY12" fmla="*/ 761245 h 1093162"/>
                <a:gd name="connsiteX13" fmla="*/ 1342 w 684482"/>
                <a:gd name="connsiteY13" fmla="*/ 780295 h 1093162"/>
                <a:gd name="connsiteX14" fmla="*/ 239371 w 684482"/>
                <a:gd name="connsiteY14" fmla="*/ 1079285 h 1093162"/>
                <a:gd name="connsiteX15" fmla="*/ 672283 w 684482"/>
                <a:gd name="connsiteY15" fmla="*/ 812109 h 1093162"/>
                <a:gd name="connsiteX16" fmla="*/ 683998 w 684482"/>
                <a:gd name="connsiteY16" fmla="*/ 541694 h 1093162"/>
                <a:gd name="connsiteX17" fmla="*/ 651995 w 684482"/>
                <a:gd name="connsiteY17" fmla="*/ 513214 h 1093162"/>
                <a:gd name="connsiteX18" fmla="*/ 542647 w 684482"/>
                <a:gd name="connsiteY18" fmla="*/ 513595 h 1093162"/>
                <a:gd name="connsiteX19" fmla="*/ 476258 w 684482"/>
                <a:gd name="connsiteY19" fmla="*/ 577984 h 1093162"/>
                <a:gd name="connsiteX20" fmla="*/ 458923 w 684482"/>
                <a:gd name="connsiteY20" fmla="*/ 809156 h 1093162"/>
                <a:gd name="connsiteX21" fmla="*/ 323572 w 684482"/>
                <a:gd name="connsiteY21" fmla="*/ 897167 h 1093162"/>
                <a:gd name="connsiteX22" fmla="*/ 226608 w 684482"/>
                <a:gd name="connsiteY22" fmla="*/ 784962 h 1093162"/>
                <a:gd name="connsiteX23" fmla="*/ 221845 w 684482"/>
                <a:gd name="connsiteY23" fmla="*/ 419012 h 1093162"/>
                <a:gd name="connsiteX24" fmla="*/ 261850 w 684482"/>
                <a:gd name="connsiteY24" fmla="*/ 382722 h 1093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84482" h="1093162">
                  <a:moveTo>
                    <a:pt x="261850" y="382722"/>
                  </a:moveTo>
                  <a:cubicBezTo>
                    <a:pt x="364816" y="383769"/>
                    <a:pt x="467876" y="383103"/>
                    <a:pt x="570937" y="383103"/>
                  </a:cubicBezTo>
                  <a:cubicBezTo>
                    <a:pt x="685046" y="383103"/>
                    <a:pt x="683332" y="383103"/>
                    <a:pt x="684475" y="268708"/>
                  </a:cubicBezTo>
                  <a:cubicBezTo>
                    <a:pt x="684855" y="231369"/>
                    <a:pt x="671806" y="224035"/>
                    <a:pt x="637897" y="224511"/>
                  </a:cubicBezTo>
                  <a:cubicBezTo>
                    <a:pt x="512739" y="226226"/>
                    <a:pt x="387485" y="224321"/>
                    <a:pt x="262326" y="225845"/>
                  </a:cubicBezTo>
                  <a:cubicBezTo>
                    <a:pt x="230989" y="226226"/>
                    <a:pt x="220512" y="216130"/>
                    <a:pt x="221845" y="184983"/>
                  </a:cubicBezTo>
                  <a:cubicBezTo>
                    <a:pt x="223941" y="135929"/>
                    <a:pt x="221083" y="86685"/>
                    <a:pt x="222893" y="37631"/>
                  </a:cubicBezTo>
                  <a:cubicBezTo>
                    <a:pt x="224036" y="8199"/>
                    <a:pt x="213082" y="-945"/>
                    <a:pt x="184412" y="198"/>
                  </a:cubicBezTo>
                  <a:cubicBezTo>
                    <a:pt x="135358" y="2103"/>
                    <a:pt x="86114" y="2389"/>
                    <a:pt x="37061" y="102"/>
                  </a:cubicBezTo>
                  <a:cubicBezTo>
                    <a:pt x="6866" y="-1231"/>
                    <a:pt x="-278" y="10389"/>
                    <a:pt x="8" y="38488"/>
                  </a:cubicBezTo>
                  <a:cubicBezTo>
                    <a:pt x="1246" y="163647"/>
                    <a:pt x="580" y="288901"/>
                    <a:pt x="580" y="414154"/>
                  </a:cubicBezTo>
                  <a:cubicBezTo>
                    <a:pt x="675" y="414154"/>
                    <a:pt x="675" y="414154"/>
                    <a:pt x="770" y="414154"/>
                  </a:cubicBezTo>
                  <a:cubicBezTo>
                    <a:pt x="770" y="529883"/>
                    <a:pt x="770" y="645517"/>
                    <a:pt x="770" y="761245"/>
                  </a:cubicBezTo>
                  <a:cubicBezTo>
                    <a:pt x="770" y="767627"/>
                    <a:pt x="1056" y="773914"/>
                    <a:pt x="1342" y="780295"/>
                  </a:cubicBezTo>
                  <a:cubicBezTo>
                    <a:pt x="7437" y="934791"/>
                    <a:pt x="91829" y="1042804"/>
                    <a:pt x="239371" y="1079285"/>
                  </a:cubicBezTo>
                  <a:cubicBezTo>
                    <a:pt x="417489" y="1123386"/>
                    <a:pt x="637421" y="1069665"/>
                    <a:pt x="672283" y="812109"/>
                  </a:cubicBezTo>
                  <a:cubicBezTo>
                    <a:pt x="684379" y="722383"/>
                    <a:pt x="683712" y="631991"/>
                    <a:pt x="683998" y="541694"/>
                  </a:cubicBezTo>
                  <a:cubicBezTo>
                    <a:pt x="684094" y="517119"/>
                    <a:pt x="672759" y="512738"/>
                    <a:pt x="651995" y="513214"/>
                  </a:cubicBezTo>
                  <a:cubicBezTo>
                    <a:pt x="615609" y="514167"/>
                    <a:pt x="579128" y="513024"/>
                    <a:pt x="542647" y="513595"/>
                  </a:cubicBezTo>
                  <a:cubicBezTo>
                    <a:pt x="466257" y="514643"/>
                    <a:pt x="477401" y="503118"/>
                    <a:pt x="476258" y="577984"/>
                  </a:cubicBezTo>
                  <a:cubicBezTo>
                    <a:pt x="475020" y="655423"/>
                    <a:pt x="481783" y="733528"/>
                    <a:pt x="458923" y="809156"/>
                  </a:cubicBezTo>
                  <a:cubicBezTo>
                    <a:pt x="437491" y="879927"/>
                    <a:pt x="397105" y="905454"/>
                    <a:pt x="323572" y="897167"/>
                  </a:cubicBezTo>
                  <a:cubicBezTo>
                    <a:pt x="259374" y="889833"/>
                    <a:pt x="228799" y="858495"/>
                    <a:pt x="226608" y="784962"/>
                  </a:cubicBezTo>
                  <a:cubicBezTo>
                    <a:pt x="222893" y="663043"/>
                    <a:pt x="224417" y="540932"/>
                    <a:pt x="221845" y="419012"/>
                  </a:cubicBezTo>
                  <a:cubicBezTo>
                    <a:pt x="221083" y="387579"/>
                    <a:pt x="235085" y="382531"/>
                    <a:pt x="261850" y="382722"/>
                  </a:cubicBezTo>
                  <a:close/>
                </a:path>
              </a:pathLst>
            </a:custGeom>
            <a:grpFill/>
            <a:ln w="9525" cap="flat">
              <a:noFill/>
              <a:prstDash val="solid"/>
              <a:miter/>
            </a:ln>
          </p:spPr>
          <p:txBody>
            <a:bodyPr rtlCol="0" anchor="ctr"/>
            <a:lstStyle/>
            <a:p>
              <a:pPr algn="r" rtl="1"/>
              <a:endParaRPr lang="en-US">
                <a:cs typeface="B Nazanin" panose="00000400000000000000" pitchFamily="2" charset="-78"/>
              </a:endParaRPr>
            </a:p>
          </p:txBody>
        </p:sp>
        <p:sp>
          <p:nvSpPr>
            <p:cNvPr id="109" name="Freeform: Shape 108">
              <a:extLst>
                <a:ext uri="{FF2B5EF4-FFF2-40B4-BE49-F238E27FC236}">
                  <a16:creationId xmlns:a16="http://schemas.microsoft.com/office/drawing/2014/main" id="{F68B2ED4-7CEC-4E4B-86EF-8A17316F90AF}"/>
                </a:ext>
              </a:extLst>
            </p:cNvPr>
            <p:cNvSpPr/>
            <p:nvPr/>
          </p:nvSpPr>
          <p:spPr>
            <a:xfrm>
              <a:off x="7651279" y="4031336"/>
              <a:ext cx="757105" cy="861088"/>
            </a:xfrm>
            <a:custGeom>
              <a:avLst/>
              <a:gdLst>
                <a:gd name="connsiteX0" fmla="*/ 757105 w 757105"/>
                <a:gd name="connsiteY0" fmla="*/ 34695 h 861088"/>
                <a:gd name="connsiteX1" fmla="*/ 720053 w 757105"/>
                <a:gd name="connsiteY1" fmla="*/ 405 h 861088"/>
                <a:gd name="connsiteX2" fmla="*/ 577368 w 757105"/>
                <a:gd name="connsiteY2" fmla="*/ 119 h 861088"/>
                <a:gd name="connsiteX3" fmla="*/ 538126 w 757105"/>
                <a:gd name="connsiteY3" fmla="*/ 41362 h 861088"/>
                <a:gd name="connsiteX4" fmla="*/ 538411 w 757105"/>
                <a:gd name="connsiteY4" fmla="*/ 283964 h 861088"/>
                <a:gd name="connsiteX5" fmla="*/ 532506 w 757105"/>
                <a:gd name="connsiteY5" fmla="*/ 530852 h 861088"/>
                <a:gd name="connsiteX6" fmla="*/ 341339 w 757105"/>
                <a:gd name="connsiteY6" fmla="*/ 671727 h 861088"/>
                <a:gd name="connsiteX7" fmla="*/ 225324 w 757105"/>
                <a:gd name="connsiteY7" fmla="*/ 510659 h 861088"/>
                <a:gd name="connsiteX8" fmla="*/ 225705 w 757105"/>
                <a:gd name="connsiteY8" fmla="*/ 39743 h 861088"/>
                <a:gd name="connsiteX9" fmla="*/ 189701 w 757105"/>
                <a:gd name="connsiteY9" fmla="*/ 214 h 861088"/>
                <a:gd name="connsiteX10" fmla="*/ 32728 w 757105"/>
                <a:gd name="connsiteY10" fmla="*/ 500 h 861088"/>
                <a:gd name="connsiteX11" fmla="*/ 1391 w 757105"/>
                <a:gd name="connsiteY11" fmla="*/ 30599 h 861088"/>
                <a:gd name="connsiteX12" fmla="*/ 7678 w 757105"/>
                <a:gd name="connsiteY12" fmla="*/ 615434 h 861088"/>
                <a:gd name="connsiteX13" fmla="*/ 267615 w 757105"/>
                <a:gd name="connsiteY13" fmla="*/ 860512 h 861088"/>
                <a:gd name="connsiteX14" fmla="*/ 546412 w 757105"/>
                <a:gd name="connsiteY14" fmla="*/ 737925 h 861088"/>
                <a:gd name="connsiteX15" fmla="*/ 546031 w 757105"/>
                <a:gd name="connsiteY15" fmla="*/ 798790 h 861088"/>
                <a:gd name="connsiteX16" fmla="*/ 586417 w 757105"/>
                <a:gd name="connsiteY16" fmla="*/ 839272 h 861088"/>
                <a:gd name="connsiteX17" fmla="*/ 719577 w 757105"/>
                <a:gd name="connsiteY17" fmla="*/ 839081 h 861088"/>
                <a:gd name="connsiteX18" fmla="*/ 756915 w 757105"/>
                <a:gd name="connsiteY18" fmla="*/ 805458 h 861088"/>
                <a:gd name="connsiteX19" fmla="*/ 757105 w 757105"/>
                <a:gd name="connsiteY19" fmla="*/ 34695 h 861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7105" h="861088">
                  <a:moveTo>
                    <a:pt x="757105" y="34695"/>
                  </a:moveTo>
                  <a:cubicBezTo>
                    <a:pt x="757201" y="6215"/>
                    <a:pt x="745199" y="690"/>
                    <a:pt x="720053" y="405"/>
                  </a:cubicBezTo>
                  <a:cubicBezTo>
                    <a:pt x="668522" y="-71"/>
                    <a:pt x="632803" y="-71"/>
                    <a:pt x="577368" y="119"/>
                  </a:cubicBezTo>
                  <a:cubicBezTo>
                    <a:pt x="544888" y="214"/>
                    <a:pt x="537459" y="11549"/>
                    <a:pt x="538126" y="41362"/>
                  </a:cubicBezTo>
                  <a:cubicBezTo>
                    <a:pt x="539840" y="122230"/>
                    <a:pt x="539840" y="203097"/>
                    <a:pt x="538411" y="283964"/>
                  </a:cubicBezTo>
                  <a:cubicBezTo>
                    <a:pt x="536887" y="366260"/>
                    <a:pt x="546412" y="449032"/>
                    <a:pt x="532506" y="530852"/>
                  </a:cubicBezTo>
                  <a:cubicBezTo>
                    <a:pt x="515361" y="631531"/>
                    <a:pt x="445638" y="681918"/>
                    <a:pt x="341339" y="671727"/>
                  </a:cubicBezTo>
                  <a:cubicBezTo>
                    <a:pt x="262377" y="664012"/>
                    <a:pt x="225515" y="613434"/>
                    <a:pt x="225324" y="510659"/>
                  </a:cubicBezTo>
                  <a:cubicBezTo>
                    <a:pt x="224943" y="353687"/>
                    <a:pt x="224657" y="196715"/>
                    <a:pt x="225705" y="39743"/>
                  </a:cubicBezTo>
                  <a:cubicBezTo>
                    <a:pt x="225896" y="12597"/>
                    <a:pt x="220847" y="405"/>
                    <a:pt x="189701" y="214"/>
                  </a:cubicBezTo>
                  <a:cubicBezTo>
                    <a:pt x="135027" y="-71"/>
                    <a:pt x="87402" y="-71"/>
                    <a:pt x="32728" y="500"/>
                  </a:cubicBezTo>
                  <a:cubicBezTo>
                    <a:pt x="10916" y="690"/>
                    <a:pt x="1011" y="7739"/>
                    <a:pt x="1391" y="30599"/>
                  </a:cubicBezTo>
                  <a:cubicBezTo>
                    <a:pt x="4439" y="225576"/>
                    <a:pt x="-6991" y="420743"/>
                    <a:pt x="7678" y="615434"/>
                  </a:cubicBezTo>
                  <a:cubicBezTo>
                    <a:pt x="17869" y="750880"/>
                    <a:pt x="132169" y="853464"/>
                    <a:pt x="267615" y="860512"/>
                  </a:cubicBezTo>
                  <a:cubicBezTo>
                    <a:pt x="380486" y="866322"/>
                    <a:pt x="472307" y="828413"/>
                    <a:pt x="546412" y="737925"/>
                  </a:cubicBezTo>
                  <a:cubicBezTo>
                    <a:pt x="546412" y="758214"/>
                    <a:pt x="548031" y="778692"/>
                    <a:pt x="546031" y="798790"/>
                  </a:cubicBezTo>
                  <a:cubicBezTo>
                    <a:pt x="542983" y="830032"/>
                    <a:pt x="554984" y="839081"/>
                    <a:pt x="586417" y="839272"/>
                  </a:cubicBezTo>
                  <a:cubicBezTo>
                    <a:pt x="634995" y="839557"/>
                    <a:pt x="675190" y="837747"/>
                    <a:pt x="719577" y="839081"/>
                  </a:cubicBezTo>
                  <a:cubicBezTo>
                    <a:pt x="744532" y="839843"/>
                    <a:pt x="757105" y="834414"/>
                    <a:pt x="756915" y="805458"/>
                  </a:cubicBezTo>
                  <a:cubicBezTo>
                    <a:pt x="756248" y="548378"/>
                    <a:pt x="756248" y="291489"/>
                    <a:pt x="757105" y="34695"/>
                  </a:cubicBezTo>
                  <a:close/>
                </a:path>
              </a:pathLst>
            </a:custGeom>
            <a:grpFill/>
            <a:ln w="9525" cap="flat">
              <a:noFill/>
              <a:prstDash val="solid"/>
              <a:miter/>
            </a:ln>
          </p:spPr>
          <p:txBody>
            <a:bodyPr rtlCol="0" anchor="ctr"/>
            <a:lstStyle/>
            <a:p>
              <a:pPr algn="r" rtl="1"/>
              <a:endParaRPr lang="en-US">
                <a:cs typeface="B Nazanin" panose="00000400000000000000" pitchFamily="2" charset="-78"/>
              </a:endParaRPr>
            </a:p>
          </p:txBody>
        </p:sp>
        <p:sp>
          <p:nvSpPr>
            <p:cNvPr id="110" name="Freeform: Shape 109">
              <a:extLst>
                <a:ext uri="{FF2B5EF4-FFF2-40B4-BE49-F238E27FC236}">
                  <a16:creationId xmlns:a16="http://schemas.microsoft.com/office/drawing/2014/main" id="{25DF0700-1D7A-44C2-8BC8-2099FE15D78E}"/>
                </a:ext>
              </a:extLst>
            </p:cNvPr>
            <p:cNvSpPr/>
            <p:nvPr/>
          </p:nvSpPr>
          <p:spPr>
            <a:xfrm>
              <a:off x="6833139" y="4010070"/>
              <a:ext cx="769107" cy="883480"/>
            </a:xfrm>
            <a:custGeom>
              <a:avLst/>
              <a:gdLst>
                <a:gd name="connsiteX0" fmla="*/ 675037 w 769107"/>
                <a:gd name="connsiteY0" fmla="*/ 104919 h 883480"/>
                <a:gd name="connsiteX1" fmla="*/ 345948 w 769107"/>
                <a:gd name="connsiteY1" fmla="*/ 1764 h 883480"/>
                <a:gd name="connsiteX2" fmla="*/ 95535 w 769107"/>
                <a:gd name="connsiteY2" fmla="*/ 128637 h 883480"/>
                <a:gd name="connsiteX3" fmla="*/ 0 w 769107"/>
                <a:gd name="connsiteY3" fmla="*/ 459726 h 883480"/>
                <a:gd name="connsiteX4" fmla="*/ 5619 w 769107"/>
                <a:gd name="connsiteY4" fmla="*/ 535545 h 883480"/>
                <a:gd name="connsiteX5" fmla="*/ 361950 w 769107"/>
                <a:gd name="connsiteY5" fmla="*/ 883017 h 883480"/>
                <a:gd name="connsiteX6" fmla="*/ 763048 w 769107"/>
                <a:gd name="connsiteY6" fmla="*/ 590980 h 883480"/>
                <a:gd name="connsiteX7" fmla="*/ 735235 w 769107"/>
                <a:gd name="connsiteY7" fmla="*/ 555928 h 883480"/>
                <a:gd name="connsiteX8" fmla="*/ 592645 w 769107"/>
                <a:gd name="connsiteY8" fmla="*/ 555738 h 883480"/>
                <a:gd name="connsiteX9" fmla="*/ 536734 w 769107"/>
                <a:gd name="connsiteY9" fmla="*/ 595838 h 883480"/>
                <a:gd name="connsiteX10" fmla="*/ 402812 w 769107"/>
                <a:gd name="connsiteY10" fmla="*/ 698994 h 883480"/>
                <a:gd name="connsiteX11" fmla="*/ 261938 w 769107"/>
                <a:gd name="connsiteY11" fmla="*/ 614031 h 883480"/>
                <a:gd name="connsiteX12" fmla="*/ 251365 w 769107"/>
                <a:gd name="connsiteY12" fmla="*/ 299325 h 883480"/>
                <a:gd name="connsiteX13" fmla="*/ 403384 w 769107"/>
                <a:gd name="connsiteY13" fmla="*/ 185691 h 883480"/>
                <a:gd name="connsiteX14" fmla="*/ 542639 w 769107"/>
                <a:gd name="connsiteY14" fmla="*/ 299610 h 883480"/>
                <a:gd name="connsiteX15" fmla="*/ 577882 w 769107"/>
                <a:gd name="connsiteY15" fmla="*/ 322566 h 883480"/>
                <a:gd name="connsiteX16" fmla="*/ 739521 w 769107"/>
                <a:gd name="connsiteY16" fmla="*/ 322851 h 883480"/>
                <a:gd name="connsiteX17" fmla="*/ 767619 w 769107"/>
                <a:gd name="connsiteY17" fmla="*/ 288276 h 883480"/>
                <a:gd name="connsiteX18" fmla="*/ 675037 w 769107"/>
                <a:gd name="connsiteY18" fmla="*/ 104919 h 883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9107" h="883480">
                  <a:moveTo>
                    <a:pt x="675037" y="104919"/>
                  </a:moveTo>
                  <a:cubicBezTo>
                    <a:pt x="582073" y="15289"/>
                    <a:pt x="468344" y="-6999"/>
                    <a:pt x="345948" y="1764"/>
                  </a:cubicBezTo>
                  <a:cubicBezTo>
                    <a:pt x="245650" y="8907"/>
                    <a:pt x="160591" y="47769"/>
                    <a:pt x="95535" y="128637"/>
                  </a:cubicBezTo>
                  <a:cubicBezTo>
                    <a:pt x="16954" y="226363"/>
                    <a:pt x="5429" y="341806"/>
                    <a:pt x="0" y="459726"/>
                  </a:cubicBezTo>
                  <a:cubicBezTo>
                    <a:pt x="1810" y="484967"/>
                    <a:pt x="3810" y="510303"/>
                    <a:pt x="5619" y="535545"/>
                  </a:cubicBezTo>
                  <a:cubicBezTo>
                    <a:pt x="20288" y="740237"/>
                    <a:pt x="157448" y="873968"/>
                    <a:pt x="361950" y="883017"/>
                  </a:cubicBezTo>
                  <a:cubicBezTo>
                    <a:pt x="561594" y="891875"/>
                    <a:pt x="723329" y="773003"/>
                    <a:pt x="763048" y="590980"/>
                  </a:cubicBezTo>
                  <a:cubicBezTo>
                    <a:pt x="769429" y="561643"/>
                    <a:pt x="763048" y="555071"/>
                    <a:pt x="735235" y="555928"/>
                  </a:cubicBezTo>
                  <a:cubicBezTo>
                    <a:pt x="687705" y="557452"/>
                    <a:pt x="640175" y="556214"/>
                    <a:pt x="592645" y="555738"/>
                  </a:cubicBezTo>
                  <a:cubicBezTo>
                    <a:pt x="542639" y="555166"/>
                    <a:pt x="554545" y="542022"/>
                    <a:pt x="536734" y="595838"/>
                  </a:cubicBezTo>
                  <a:cubicBezTo>
                    <a:pt x="515778" y="658989"/>
                    <a:pt x="468820" y="695469"/>
                    <a:pt x="402812" y="698994"/>
                  </a:cubicBezTo>
                  <a:cubicBezTo>
                    <a:pt x="338994" y="702423"/>
                    <a:pt x="287845" y="675086"/>
                    <a:pt x="261938" y="614031"/>
                  </a:cubicBezTo>
                  <a:cubicBezTo>
                    <a:pt x="218218" y="510875"/>
                    <a:pt x="211836" y="403909"/>
                    <a:pt x="251365" y="299325"/>
                  </a:cubicBezTo>
                  <a:cubicBezTo>
                    <a:pt x="276320" y="233316"/>
                    <a:pt x="320897" y="181405"/>
                    <a:pt x="403384" y="185691"/>
                  </a:cubicBezTo>
                  <a:cubicBezTo>
                    <a:pt x="478155" y="189597"/>
                    <a:pt x="523018" y="229506"/>
                    <a:pt x="542639" y="299610"/>
                  </a:cubicBezTo>
                  <a:cubicBezTo>
                    <a:pt x="548164" y="319327"/>
                    <a:pt x="560355" y="322756"/>
                    <a:pt x="577882" y="322566"/>
                  </a:cubicBezTo>
                  <a:cubicBezTo>
                    <a:pt x="631793" y="321994"/>
                    <a:pt x="685705" y="321137"/>
                    <a:pt x="739521" y="322851"/>
                  </a:cubicBezTo>
                  <a:cubicBezTo>
                    <a:pt x="767143" y="323709"/>
                    <a:pt x="772192" y="311136"/>
                    <a:pt x="767619" y="288276"/>
                  </a:cubicBezTo>
                  <a:cubicBezTo>
                    <a:pt x="753618" y="218553"/>
                    <a:pt x="727710" y="155783"/>
                    <a:pt x="675037" y="104919"/>
                  </a:cubicBezTo>
                  <a:close/>
                </a:path>
              </a:pathLst>
            </a:custGeom>
            <a:grpFill/>
            <a:ln w="9525" cap="flat">
              <a:noFill/>
              <a:prstDash val="solid"/>
              <a:miter/>
            </a:ln>
          </p:spPr>
          <p:txBody>
            <a:bodyPr rtlCol="0" anchor="ctr"/>
            <a:lstStyle/>
            <a:p>
              <a:pPr algn="r" rtl="1"/>
              <a:endParaRPr lang="en-US">
                <a:cs typeface="B Nazanin" panose="00000400000000000000" pitchFamily="2" charset="-78"/>
              </a:endParaRPr>
            </a:p>
          </p:txBody>
        </p:sp>
        <p:sp>
          <p:nvSpPr>
            <p:cNvPr id="111" name="Freeform: Shape 110">
              <a:extLst>
                <a:ext uri="{FF2B5EF4-FFF2-40B4-BE49-F238E27FC236}">
                  <a16:creationId xmlns:a16="http://schemas.microsoft.com/office/drawing/2014/main" id="{CFB6A287-8015-4076-86D2-1337B7714D86}"/>
                </a:ext>
              </a:extLst>
            </p:cNvPr>
            <p:cNvSpPr/>
            <p:nvPr/>
          </p:nvSpPr>
          <p:spPr>
            <a:xfrm>
              <a:off x="11181169" y="4350338"/>
              <a:ext cx="569742" cy="588349"/>
            </a:xfrm>
            <a:custGeom>
              <a:avLst/>
              <a:gdLst>
                <a:gd name="connsiteX0" fmla="*/ 569727 w 569742"/>
                <a:gd name="connsiteY0" fmla="*/ 34590 h 588349"/>
                <a:gd name="connsiteX1" fmla="*/ 533628 w 569742"/>
                <a:gd name="connsiteY1" fmla="*/ 14 h 588349"/>
                <a:gd name="connsiteX2" fmla="*/ 286549 w 569742"/>
                <a:gd name="connsiteY2" fmla="*/ 490 h 588349"/>
                <a:gd name="connsiteX3" fmla="*/ 39471 w 569742"/>
                <a:gd name="connsiteY3" fmla="*/ 204 h 588349"/>
                <a:gd name="connsiteX4" fmla="*/ 323 w 569742"/>
                <a:gd name="connsiteY4" fmla="*/ 31828 h 588349"/>
                <a:gd name="connsiteX5" fmla="*/ 5181 w 569742"/>
                <a:gd name="connsiteY5" fmla="*/ 335580 h 588349"/>
                <a:gd name="connsiteX6" fmla="*/ 292645 w 569742"/>
                <a:gd name="connsiteY6" fmla="*/ 588278 h 588349"/>
                <a:gd name="connsiteX7" fmla="*/ 567822 w 569742"/>
                <a:gd name="connsiteY7" fmla="*/ 319482 h 588349"/>
                <a:gd name="connsiteX8" fmla="*/ 569727 w 569742"/>
                <a:gd name="connsiteY8" fmla="*/ 34590 h 588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9742" h="588349">
                  <a:moveTo>
                    <a:pt x="569727" y="34590"/>
                  </a:moveTo>
                  <a:cubicBezTo>
                    <a:pt x="570204" y="6872"/>
                    <a:pt x="559726" y="-367"/>
                    <a:pt x="533628" y="14"/>
                  </a:cubicBezTo>
                  <a:cubicBezTo>
                    <a:pt x="451332" y="1252"/>
                    <a:pt x="368940" y="490"/>
                    <a:pt x="286549" y="490"/>
                  </a:cubicBezTo>
                  <a:cubicBezTo>
                    <a:pt x="204158" y="490"/>
                    <a:pt x="121862" y="871"/>
                    <a:pt x="39471" y="204"/>
                  </a:cubicBezTo>
                  <a:cubicBezTo>
                    <a:pt x="16515" y="14"/>
                    <a:pt x="-629" y="1157"/>
                    <a:pt x="323" y="31828"/>
                  </a:cubicBezTo>
                  <a:cubicBezTo>
                    <a:pt x="3561" y="133078"/>
                    <a:pt x="-5011" y="234520"/>
                    <a:pt x="5181" y="335580"/>
                  </a:cubicBezTo>
                  <a:cubicBezTo>
                    <a:pt x="20135" y="483979"/>
                    <a:pt x="143103" y="591516"/>
                    <a:pt x="292645" y="588278"/>
                  </a:cubicBezTo>
                  <a:cubicBezTo>
                    <a:pt x="437044" y="585230"/>
                    <a:pt x="562394" y="464739"/>
                    <a:pt x="567822" y="319482"/>
                  </a:cubicBezTo>
                  <a:cubicBezTo>
                    <a:pt x="571537" y="224709"/>
                    <a:pt x="568204" y="129554"/>
                    <a:pt x="569727" y="34590"/>
                  </a:cubicBezTo>
                  <a:close/>
                </a:path>
              </a:pathLst>
            </a:custGeom>
            <a:grpFill/>
            <a:ln w="9525" cap="flat">
              <a:noFill/>
              <a:prstDash val="solid"/>
              <a:miter/>
            </a:ln>
          </p:spPr>
          <p:txBody>
            <a:bodyPr rtlCol="0" anchor="ctr"/>
            <a:lstStyle/>
            <a:p>
              <a:pPr algn="r" rtl="1"/>
              <a:endParaRPr lang="en-US">
                <a:cs typeface="B Nazanin" panose="00000400000000000000" pitchFamily="2" charset="-78"/>
              </a:endParaRPr>
            </a:p>
          </p:txBody>
        </p:sp>
        <p:sp>
          <p:nvSpPr>
            <p:cNvPr id="112" name="Freeform: Shape 111">
              <a:extLst>
                <a:ext uri="{FF2B5EF4-FFF2-40B4-BE49-F238E27FC236}">
                  <a16:creationId xmlns:a16="http://schemas.microsoft.com/office/drawing/2014/main" id="{63E6DC71-43D3-4105-8CEC-AD66B82AAD79}"/>
                </a:ext>
              </a:extLst>
            </p:cNvPr>
            <p:cNvSpPr/>
            <p:nvPr/>
          </p:nvSpPr>
          <p:spPr>
            <a:xfrm>
              <a:off x="4042599" y="4013487"/>
              <a:ext cx="487419" cy="858916"/>
            </a:xfrm>
            <a:custGeom>
              <a:avLst/>
              <a:gdLst>
                <a:gd name="connsiteX0" fmla="*/ 487395 w 487419"/>
                <a:gd name="connsiteY0" fmla="*/ 31398 h 858916"/>
                <a:gd name="connsiteX1" fmla="*/ 453962 w 487419"/>
                <a:gd name="connsiteY1" fmla="*/ 61 h 858916"/>
                <a:gd name="connsiteX2" fmla="*/ 277749 w 487419"/>
                <a:gd name="connsiteY2" fmla="*/ 58259 h 858916"/>
                <a:gd name="connsiteX3" fmla="*/ 211265 w 487419"/>
                <a:gd name="connsiteY3" fmla="*/ 120362 h 858916"/>
                <a:gd name="connsiteX4" fmla="*/ 211551 w 487419"/>
                <a:gd name="connsiteY4" fmla="*/ 69689 h 858916"/>
                <a:gd name="connsiteX5" fmla="*/ 159449 w 487419"/>
                <a:gd name="connsiteY5" fmla="*/ 17777 h 858916"/>
                <a:gd name="connsiteX6" fmla="*/ 36005 w 487419"/>
                <a:gd name="connsiteY6" fmla="*/ 18158 h 858916"/>
                <a:gd name="connsiteX7" fmla="*/ 1 w 487419"/>
                <a:gd name="connsiteY7" fmla="*/ 52925 h 858916"/>
                <a:gd name="connsiteX8" fmla="*/ 1 w 487419"/>
                <a:gd name="connsiteY8" fmla="*/ 822640 h 858916"/>
                <a:gd name="connsiteX9" fmla="*/ 36481 w 487419"/>
                <a:gd name="connsiteY9" fmla="*/ 856644 h 858916"/>
                <a:gd name="connsiteX10" fmla="*/ 178975 w 487419"/>
                <a:gd name="connsiteY10" fmla="*/ 857025 h 858916"/>
                <a:gd name="connsiteX11" fmla="*/ 226219 w 487419"/>
                <a:gd name="connsiteY11" fmla="*/ 808543 h 858916"/>
                <a:gd name="connsiteX12" fmla="*/ 227362 w 487419"/>
                <a:gd name="connsiteY12" fmla="*/ 390490 h 858916"/>
                <a:gd name="connsiteX13" fmla="*/ 396050 w 487419"/>
                <a:gd name="connsiteY13" fmla="*/ 222184 h 858916"/>
                <a:gd name="connsiteX14" fmla="*/ 453010 w 487419"/>
                <a:gd name="connsiteY14" fmla="*/ 222755 h 858916"/>
                <a:gd name="connsiteX15" fmla="*/ 487299 w 487419"/>
                <a:gd name="connsiteY15" fmla="*/ 192847 h 858916"/>
                <a:gd name="connsiteX16" fmla="*/ 487395 w 487419"/>
                <a:gd name="connsiteY16" fmla="*/ 31398 h 85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87419" h="858916">
                  <a:moveTo>
                    <a:pt x="487395" y="31398"/>
                  </a:moveTo>
                  <a:cubicBezTo>
                    <a:pt x="487966" y="6157"/>
                    <a:pt x="478727" y="537"/>
                    <a:pt x="453962" y="61"/>
                  </a:cubicBezTo>
                  <a:cubicBezTo>
                    <a:pt x="387668" y="-1177"/>
                    <a:pt x="328804" y="16444"/>
                    <a:pt x="277749" y="58259"/>
                  </a:cubicBezTo>
                  <a:cubicBezTo>
                    <a:pt x="257461" y="74832"/>
                    <a:pt x="239269" y="93977"/>
                    <a:pt x="211265" y="120362"/>
                  </a:cubicBezTo>
                  <a:cubicBezTo>
                    <a:pt x="211265" y="94739"/>
                    <a:pt x="209455" y="81880"/>
                    <a:pt x="211551" y="69689"/>
                  </a:cubicBezTo>
                  <a:cubicBezTo>
                    <a:pt x="218885" y="26826"/>
                    <a:pt x="200978" y="18349"/>
                    <a:pt x="159449" y="17777"/>
                  </a:cubicBezTo>
                  <a:cubicBezTo>
                    <a:pt x="114681" y="17206"/>
                    <a:pt x="88488" y="17206"/>
                    <a:pt x="36005" y="18158"/>
                  </a:cubicBezTo>
                  <a:cubicBezTo>
                    <a:pt x="9906" y="18635"/>
                    <a:pt x="-95" y="25207"/>
                    <a:pt x="1" y="52925"/>
                  </a:cubicBezTo>
                  <a:cubicBezTo>
                    <a:pt x="858" y="309528"/>
                    <a:pt x="858" y="566131"/>
                    <a:pt x="1" y="822640"/>
                  </a:cubicBezTo>
                  <a:cubicBezTo>
                    <a:pt x="-95" y="850929"/>
                    <a:pt x="11145" y="854739"/>
                    <a:pt x="36481" y="856644"/>
                  </a:cubicBezTo>
                  <a:cubicBezTo>
                    <a:pt x="98013" y="861311"/>
                    <a:pt x="126588" y="857406"/>
                    <a:pt x="178975" y="857025"/>
                  </a:cubicBezTo>
                  <a:cubicBezTo>
                    <a:pt x="218123" y="856739"/>
                    <a:pt x="226600" y="844928"/>
                    <a:pt x="226219" y="808543"/>
                  </a:cubicBezTo>
                  <a:cubicBezTo>
                    <a:pt x="224695" y="669192"/>
                    <a:pt x="224410" y="529746"/>
                    <a:pt x="227362" y="390490"/>
                  </a:cubicBezTo>
                  <a:cubicBezTo>
                    <a:pt x="229553" y="289716"/>
                    <a:pt x="294799" y="227232"/>
                    <a:pt x="396050" y="222184"/>
                  </a:cubicBezTo>
                  <a:cubicBezTo>
                    <a:pt x="415005" y="221231"/>
                    <a:pt x="434245" y="220564"/>
                    <a:pt x="453010" y="222755"/>
                  </a:cubicBezTo>
                  <a:cubicBezTo>
                    <a:pt x="477108" y="225613"/>
                    <a:pt x="487966" y="219040"/>
                    <a:pt x="487299" y="192847"/>
                  </a:cubicBezTo>
                  <a:cubicBezTo>
                    <a:pt x="486061" y="139126"/>
                    <a:pt x="486156" y="85214"/>
                    <a:pt x="487395" y="31398"/>
                  </a:cubicBezTo>
                  <a:close/>
                </a:path>
              </a:pathLst>
            </a:custGeom>
            <a:grpFill/>
            <a:ln w="9525" cap="flat">
              <a:noFill/>
              <a:prstDash val="solid"/>
              <a:miter/>
            </a:ln>
          </p:spPr>
          <p:txBody>
            <a:bodyPr rtlCol="0" anchor="ctr"/>
            <a:lstStyle/>
            <a:p>
              <a:pPr algn="r" rtl="1"/>
              <a:endParaRPr lang="en-US">
                <a:cs typeface="B Nazanin" panose="00000400000000000000" pitchFamily="2" charset="-78"/>
              </a:endParaRPr>
            </a:p>
          </p:txBody>
        </p:sp>
        <p:sp>
          <p:nvSpPr>
            <p:cNvPr id="113" name="Freeform: Shape 112">
              <a:extLst>
                <a:ext uri="{FF2B5EF4-FFF2-40B4-BE49-F238E27FC236}">
                  <a16:creationId xmlns:a16="http://schemas.microsoft.com/office/drawing/2014/main" id="{AB401BCC-C2B4-4BA5-9207-3059FC2E1AAA}"/>
                </a:ext>
              </a:extLst>
            </p:cNvPr>
            <p:cNvSpPr/>
            <p:nvPr/>
          </p:nvSpPr>
          <p:spPr>
            <a:xfrm>
              <a:off x="8491846" y="4013629"/>
              <a:ext cx="488519" cy="857288"/>
            </a:xfrm>
            <a:custGeom>
              <a:avLst/>
              <a:gdLst>
                <a:gd name="connsiteX0" fmla="*/ 488228 w 488519"/>
                <a:gd name="connsiteY0" fmla="*/ 22494 h 857288"/>
                <a:gd name="connsiteX1" fmla="*/ 465559 w 488519"/>
                <a:gd name="connsiteY1" fmla="*/ 15 h 857288"/>
                <a:gd name="connsiteX2" fmla="*/ 310492 w 488519"/>
                <a:gd name="connsiteY2" fmla="*/ 35067 h 857288"/>
                <a:gd name="connsiteX3" fmla="*/ 212289 w 488519"/>
                <a:gd name="connsiteY3" fmla="*/ 118601 h 857288"/>
                <a:gd name="connsiteX4" fmla="*/ 212575 w 488519"/>
                <a:gd name="connsiteY4" fmla="*/ 70024 h 857288"/>
                <a:gd name="connsiteX5" fmla="*/ 160568 w 488519"/>
                <a:gd name="connsiteY5" fmla="*/ 17731 h 857288"/>
                <a:gd name="connsiteX6" fmla="*/ 46745 w 488519"/>
                <a:gd name="connsiteY6" fmla="*/ 17731 h 857288"/>
                <a:gd name="connsiteX7" fmla="*/ 263 w 488519"/>
                <a:gd name="connsiteY7" fmla="*/ 66404 h 857288"/>
                <a:gd name="connsiteX8" fmla="*/ 929 w 488519"/>
                <a:gd name="connsiteY8" fmla="*/ 213661 h 857288"/>
                <a:gd name="connsiteX9" fmla="*/ 167 w 488519"/>
                <a:gd name="connsiteY9" fmla="*/ 812212 h 857288"/>
                <a:gd name="connsiteX10" fmla="*/ 45982 w 488519"/>
                <a:gd name="connsiteY10" fmla="*/ 857074 h 857288"/>
                <a:gd name="connsiteX11" fmla="*/ 178856 w 488519"/>
                <a:gd name="connsiteY11" fmla="*/ 857074 h 857288"/>
                <a:gd name="connsiteX12" fmla="*/ 224672 w 488519"/>
                <a:gd name="connsiteY12" fmla="*/ 812497 h 857288"/>
                <a:gd name="connsiteX13" fmla="*/ 223815 w 488519"/>
                <a:gd name="connsiteY13" fmla="*/ 465787 h 857288"/>
                <a:gd name="connsiteX14" fmla="*/ 458510 w 488519"/>
                <a:gd name="connsiteY14" fmla="*/ 223186 h 857288"/>
                <a:gd name="connsiteX15" fmla="*/ 488514 w 488519"/>
                <a:gd name="connsiteY15" fmla="*/ 198421 h 857288"/>
                <a:gd name="connsiteX16" fmla="*/ 488228 w 488519"/>
                <a:gd name="connsiteY16" fmla="*/ 22494 h 85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88519" h="857288">
                  <a:moveTo>
                    <a:pt x="488228" y="22494"/>
                  </a:moveTo>
                  <a:cubicBezTo>
                    <a:pt x="488323" y="6492"/>
                    <a:pt x="481370" y="-366"/>
                    <a:pt x="465559" y="15"/>
                  </a:cubicBezTo>
                  <a:cubicBezTo>
                    <a:pt x="411552" y="1253"/>
                    <a:pt x="358688" y="4396"/>
                    <a:pt x="310492" y="35067"/>
                  </a:cubicBezTo>
                  <a:cubicBezTo>
                    <a:pt x="277059" y="56403"/>
                    <a:pt x="250770" y="85359"/>
                    <a:pt x="212289" y="118601"/>
                  </a:cubicBezTo>
                  <a:cubicBezTo>
                    <a:pt x="212289" y="94884"/>
                    <a:pt x="210575" y="82120"/>
                    <a:pt x="212575" y="70024"/>
                  </a:cubicBezTo>
                  <a:cubicBezTo>
                    <a:pt x="219718" y="27447"/>
                    <a:pt x="210193" y="17731"/>
                    <a:pt x="160568" y="17731"/>
                  </a:cubicBezTo>
                  <a:cubicBezTo>
                    <a:pt x="122754" y="17731"/>
                    <a:pt x="87511" y="17636"/>
                    <a:pt x="46745" y="17731"/>
                  </a:cubicBezTo>
                  <a:cubicBezTo>
                    <a:pt x="7121" y="17827"/>
                    <a:pt x="-1738" y="30590"/>
                    <a:pt x="263" y="66404"/>
                  </a:cubicBezTo>
                  <a:cubicBezTo>
                    <a:pt x="2930" y="115363"/>
                    <a:pt x="929" y="164512"/>
                    <a:pt x="929" y="213661"/>
                  </a:cubicBezTo>
                  <a:cubicBezTo>
                    <a:pt x="929" y="413210"/>
                    <a:pt x="1786" y="612663"/>
                    <a:pt x="167" y="812212"/>
                  </a:cubicBezTo>
                  <a:cubicBezTo>
                    <a:pt x="-118" y="848312"/>
                    <a:pt x="10454" y="856789"/>
                    <a:pt x="45982" y="857074"/>
                  </a:cubicBezTo>
                  <a:cubicBezTo>
                    <a:pt x="92369" y="857360"/>
                    <a:pt x="131707" y="857360"/>
                    <a:pt x="178856" y="857074"/>
                  </a:cubicBezTo>
                  <a:cubicBezTo>
                    <a:pt x="213908" y="856884"/>
                    <a:pt x="225434" y="849073"/>
                    <a:pt x="224672" y="812497"/>
                  </a:cubicBezTo>
                  <a:cubicBezTo>
                    <a:pt x="222290" y="696959"/>
                    <a:pt x="223815" y="581326"/>
                    <a:pt x="223815" y="465787"/>
                  </a:cubicBezTo>
                  <a:cubicBezTo>
                    <a:pt x="223815" y="273478"/>
                    <a:pt x="266200" y="229377"/>
                    <a:pt x="458510" y="223186"/>
                  </a:cubicBezTo>
                  <a:cubicBezTo>
                    <a:pt x="476989" y="222614"/>
                    <a:pt x="488800" y="221090"/>
                    <a:pt x="488514" y="198421"/>
                  </a:cubicBezTo>
                  <a:cubicBezTo>
                    <a:pt x="487561" y="139652"/>
                    <a:pt x="487847" y="81073"/>
                    <a:pt x="488228" y="22494"/>
                  </a:cubicBezTo>
                  <a:close/>
                </a:path>
              </a:pathLst>
            </a:custGeom>
            <a:grpFill/>
            <a:ln w="9525" cap="flat">
              <a:noFill/>
              <a:prstDash val="solid"/>
              <a:miter/>
            </a:ln>
          </p:spPr>
          <p:txBody>
            <a:bodyPr rtlCol="0" anchor="ctr"/>
            <a:lstStyle/>
            <a:p>
              <a:pPr algn="r" rtl="1"/>
              <a:endParaRPr lang="en-US">
                <a:cs typeface="B Nazanin" panose="00000400000000000000" pitchFamily="2" charset="-78"/>
              </a:endParaRPr>
            </a:p>
          </p:txBody>
        </p:sp>
        <p:sp>
          <p:nvSpPr>
            <p:cNvPr id="114" name="Freeform: Shape 113">
              <a:extLst>
                <a:ext uri="{FF2B5EF4-FFF2-40B4-BE49-F238E27FC236}">
                  <a16:creationId xmlns:a16="http://schemas.microsoft.com/office/drawing/2014/main" id="{9F7135FF-8C1E-4644-8E33-4803E7B52A7D}"/>
                </a:ext>
              </a:extLst>
            </p:cNvPr>
            <p:cNvSpPr/>
            <p:nvPr/>
          </p:nvSpPr>
          <p:spPr>
            <a:xfrm>
              <a:off x="9049035" y="4031218"/>
              <a:ext cx="223755" cy="839335"/>
            </a:xfrm>
            <a:custGeom>
              <a:avLst/>
              <a:gdLst>
                <a:gd name="connsiteX0" fmla="*/ 223171 w 223755"/>
                <a:gd name="connsiteY0" fmla="*/ 422290 h 839335"/>
                <a:gd name="connsiteX1" fmla="*/ 223647 w 223755"/>
                <a:gd name="connsiteY1" fmla="*/ 41861 h 839335"/>
                <a:gd name="connsiteX2" fmla="*/ 184118 w 223755"/>
                <a:gd name="connsiteY2" fmla="*/ 142 h 839335"/>
                <a:gd name="connsiteX3" fmla="*/ 36767 w 223755"/>
                <a:gd name="connsiteY3" fmla="*/ 428 h 839335"/>
                <a:gd name="connsiteX4" fmla="*/ 1 w 223755"/>
                <a:gd name="connsiteY4" fmla="*/ 34622 h 839335"/>
                <a:gd name="connsiteX5" fmla="*/ 1 w 223755"/>
                <a:gd name="connsiteY5" fmla="*/ 805004 h 839335"/>
                <a:gd name="connsiteX6" fmla="*/ 36576 w 223755"/>
                <a:gd name="connsiteY6" fmla="*/ 839009 h 839335"/>
                <a:gd name="connsiteX7" fmla="*/ 183928 w 223755"/>
                <a:gd name="connsiteY7" fmla="*/ 839199 h 839335"/>
                <a:gd name="connsiteX8" fmla="*/ 223743 w 223755"/>
                <a:gd name="connsiteY8" fmla="*/ 797861 h 839335"/>
                <a:gd name="connsiteX9" fmla="*/ 223171 w 223755"/>
                <a:gd name="connsiteY9" fmla="*/ 422290 h 83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755" h="839335">
                  <a:moveTo>
                    <a:pt x="223171" y="422290"/>
                  </a:moveTo>
                  <a:cubicBezTo>
                    <a:pt x="223171" y="295512"/>
                    <a:pt x="222504" y="168639"/>
                    <a:pt x="223647" y="41861"/>
                  </a:cubicBezTo>
                  <a:cubicBezTo>
                    <a:pt x="223933" y="12239"/>
                    <a:pt x="217171" y="-1572"/>
                    <a:pt x="184118" y="142"/>
                  </a:cubicBezTo>
                  <a:cubicBezTo>
                    <a:pt x="135065" y="2714"/>
                    <a:pt x="85820" y="1666"/>
                    <a:pt x="36767" y="428"/>
                  </a:cubicBezTo>
                  <a:cubicBezTo>
                    <a:pt x="11525" y="-239"/>
                    <a:pt x="-95" y="6143"/>
                    <a:pt x="1" y="34622"/>
                  </a:cubicBezTo>
                  <a:cubicBezTo>
                    <a:pt x="858" y="291417"/>
                    <a:pt x="858" y="548211"/>
                    <a:pt x="1" y="805004"/>
                  </a:cubicBezTo>
                  <a:cubicBezTo>
                    <a:pt x="-95" y="833294"/>
                    <a:pt x="10859" y="839866"/>
                    <a:pt x="36576" y="839009"/>
                  </a:cubicBezTo>
                  <a:cubicBezTo>
                    <a:pt x="85630" y="837485"/>
                    <a:pt x="134970" y="836723"/>
                    <a:pt x="183928" y="839199"/>
                  </a:cubicBezTo>
                  <a:cubicBezTo>
                    <a:pt x="216313" y="840819"/>
                    <a:pt x="224124" y="828055"/>
                    <a:pt x="223743" y="797861"/>
                  </a:cubicBezTo>
                  <a:cubicBezTo>
                    <a:pt x="222409" y="672797"/>
                    <a:pt x="223171" y="547544"/>
                    <a:pt x="223171" y="422290"/>
                  </a:cubicBezTo>
                  <a:close/>
                </a:path>
              </a:pathLst>
            </a:custGeom>
            <a:grpFill/>
            <a:ln w="9525" cap="flat">
              <a:noFill/>
              <a:prstDash val="solid"/>
              <a:miter/>
            </a:ln>
          </p:spPr>
          <p:txBody>
            <a:bodyPr rtlCol="0" anchor="ctr"/>
            <a:lstStyle/>
            <a:p>
              <a:pPr algn="r" rtl="1"/>
              <a:endParaRPr lang="en-US">
                <a:cs typeface="B Nazanin" panose="00000400000000000000" pitchFamily="2" charset="-78"/>
              </a:endParaRPr>
            </a:p>
          </p:txBody>
        </p:sp>
        <p:sp>
          <p:nvSpPr>
            <p:cNvPr id="115" name="Freeform: Shape 114">
              <a:extLst>
                <a:ext uri="{FF2B5EF4-FFF2-40B4-BE49-F238E27FC236}">
                  <a16:creationId xmlns:a16="http://schemas.microsoft.com/office/drawing/2014/main" id="{578DBC82-2EF6-4A19-82DA-31263FB9DE50}"/>
                </a:ext>
              </a:extLst>
            </p:cNvPr>
            <p:cNvSpPr/>
            <p:nvPr/>
          </p:nvSpPr>
          <p:spPr>
            <a:xfrm>
              <a:off x="9049512" y="3727703"/>
              <a:ext cx="222599" cy="205358"/>
            </a:xfrm>
            <a:custGeom>
              <a:avLst/>
              <a:gdLst>
                <a:gd name="connsiteX0" fmla="*/ 109728 w 222599"/>
                <a:gd name="connsiteY0" fmla="*/ 205359 h 205358"/>
                <a:gd name="connsiteX1" fmla="*/ 142970 w 222599"/>
                <a:gd name="connsiteY1" fmla="*/ 205359 h 205358"/>
                <a:gd name="connsiteX2" fmla="*/ 222599 w 222599"/>
                <a:gd name="connsiteY2" fmla="*/ 124301 h 205358"/>
                <a:gd name="connsiteX3" fmla="*/ 95917 w 222599"/>
                <a:gd name="connsiteY3" fmla="*/ 0 h 205358"/>
                <a:gd name="connsiteX4" fmla="*/ 0 w 222599"/>
                <a:gd name="connsiteY4" fmla="*/ 97631 h 205358"/>
                <a:gd name="connsiteX5" fmla="*/ 109728 w 222599"/>
                <a:gd name="connsiteY5" fmla="*/ 205359 h 20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2599" h="205358">
                  <a:moveTo>
                    <a:pt x="109728" y="205359"/>
                  </a:moveTo>
                  <a:cubicBezTo>
                    <a:pt x="120777" y="205359"/>
                    <a:pt x="131921" y="205359"/>
                    <a:pt x="142970" y="205359"/>
                  </a:cubicBezTo>
                  <a:cubicBezTo>
                    <a:pt x="222599" y="205359"/>
                    <a:pt x="222599" y="205359"/>
                    <a:pt x="222599" y="124301"/>
                  </a:cubicBezTo>
                  <a:cubicBezTo>
                    <a:pt x="222599" y="0"/>
                    <a:pt x="222599" y="0"/>
                    <a:pt x="95917" y="0"/>
                  </a:cubicBezTo>
                  <a:cubicBezTo>
                    <a:pt x="0" y="0"/>
                    <a:pt x="0" y="0"/>
                    <a:pt x="0" y="97631"/>
                  </a:cubicBezTo>
                  <a:cubicBezTo>
                    <a:pt x="95" y="205359"/>
                    <a:pt x="95" y="205359"/>
                    <a:pt x="109728" y="205359"/>
                  </a:cubicBezTo>
                  <a:close/>
                </a:path>
              </a:pathLst>
            </a:custGeom>
            <a:grpFill/>
            <a:ln w="9525" cap="flat">
              <a:noFill/>
              <a:prstDash val="solid"/>
              <a:miter/>
            </a:ln>
          </p:spPr>
          <p:txBody>
            <a:bodyPr rtlCol="0" anchor="ctr"/>
            <a:lstStyle/>
            <a:p>
              <a:pPr algn="r" rtl="1"/>
              <a:endParaRPr lang="en-US">
                <a:cs typeface="B Nazanin" panose="00000400000000000000" pitchFamily="2" charset="-78"/>
              </a:endParaRPr>
            </a:p>
          </p:txBody>
        </p:sp>
      </p:grpSp>
      <p:sp>
        <p:nvSpPr>
          <p:cNvPr id="117" name="TextBox 116">
            <a:extLst>
              <a:ext uri="{FF2B5EF4-FFF2-40B4-BE49-F238E27FC236}">
                <a16:creationId xmlns:a16="http://schemas.microsoft.com/office/drawing/2014/main" id="{7C84A273-0B0E-408C-8887-629AD325CC2A}"/>
              </a:ext>
            </a:extLst>
          </p:cNvPr>
          <p:cNvSpPr txBox="1"/>
          <p:nvPr/>
        </p:nvSpPr>
        <p:spPr>
          <a:xfrm>
            <a:off x="3019970" y="1934744"/>
            <a:ext cx="2593882" cy="1681229"/>
          </a:xfrm>
          <a:prstGeom prst="rect">
            <a:avLst/>
          </a:prstGeom>
          <a:noFill/>
        </p:spPr>
        <p:txBody>
          <a:bodyPr wrap="square" rtlCol="0">
            <a:spAutoFit/>
          </a:bodyPr>
          <a:lstStyle/>
          <a:p>
            <a:pPr algn="r" rtl="1">
              <a:lnSpc>
                <a:spcPct val="150000"/>
              </a:lnSpc>
            </a:pPr>
            <a:r>
              <a:rPr lang="fa-IR" altLang="ko-KR" sz="14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endParaRPr lang="en-US" altLang="ko-KR" sz="1400" dirty="0">
              <a:solidFill>
                <a:schemeClr val="tx1">
                  <a:lumMod val="75000"/>
                  <a:lumOff val="25000"/>
                </a:schemeClr>
              </a:solidFill>
              <a:cs typeface="B Nazanin" panose="00000400000000000000" pitchFamily="2" charset="-78"/>
            </a:endParaRPr>
          </a:p>
        </p:txBody>
      </p:sp>
      <p:sp>
        <p:nvSpPr>
          <p:cNvPr id="118" name="TextBox 117">
            <a:extLst>
              <a:ext uri="{FF2B5EF4-FFF2-40B4-BE49-F238E27FC236}">
                <a16:creationId xmlns:a16="http://schemas.microsoft.com/office/drawing/2014/main" id="{07187BDA-2D8D-4432-ACF3-42CFC77A56D8}"/>
              </a:ext>
            </a:extLst>
          </p:cNvPr>
          <p:cNvSpPr txBox="1"/>
          <p:nvPr/>
        </p:nvSpPr>
        <p:spPr>
          <a:xfrm>
            <a:off x="1265274" y="5216540"/>
            <a:ext cx="4616496" cy="861774"/>
          </a:xfrm>
          <a:prstGeom prst="rect">
            <a:avLst/>
          </a:prstGeom>
          <a:noFill/>
        </p:spPr>
        <p:txBody>
          <a:bodyPr wrap="square" lIns="36000" tIns="0" rIns="36000" bIns="0" rtlCol="0" anchor="ctr">
            <a:spAutoFit/>
          </a:bodyPr>
          <a:lstStyle/>
          <a:p>
            <a:pPr algn="r" rtl="1"/>
            <a:r>
              <a:rPr lang="fa-IR" altLang="ko-KR" sz="2800" dirty="0">
                <a:solidFill>
                  <a:schemeClr val="accent2"/>
                </a:solidFill>
                <a:cs typeface="B Nazanin" panose="00000400000000000000" pitchFamily="2" charset="-78"/>
              </a:rPr>
              <a:t>ما ارائه </a:t>
            </a:r>
            <a:r>
              <a:rPr lang="en-US" altLang="ko-KR" sz="2800" dirty="0">
                <a:solidFill>
                  <a:schemeClr val="accent2"/>
                </a:solidFill>
                <a:cs typeface="B Nazanin" panose="00000400000000000000" pitchFamily="2" charset="-78"/>
              </a:rPr>
              <a:t>PPT </a:t>
            </a:r>
            <a:r>
              <a:rPr lang="fa-IR" altLang="ko-KR" sz="2800" dirty="0">
                <a:solidFill>
                  <a:schemeClr val="accent2"/>
                </a:solidFill>
                <a:cs typeface="B Nazanin" panose="00000400000000000000" pitchFamily="2" charset="-78"/>
              </a:rPr>
              <a:t>حرفه ای با کیفیت ایجاد می کنیم</a:t>
            </a:r>
            <a:endParaRPr lang="ko-KR" altLang="en-US" sz="2800" dirty="0">
              <a:solidFill>
                <a:schemeClr val="accent2"/>
              </a:solidFill>
              <a:cs typeface="B Nazanin" panose="00000400000000000000" pitchFamily="2" charset="-78"/>
            </a:endParaRPr>
          </a:p>
        </p:txBody>
      </p:sp>
      <p:sp>
        <p:nvSpPr>
          <p:cNvPr id="119" name="TextBox 118">
            <a:extLst>
              <a:ext uri="{FF2B5EF4-FFF2-40B4-BE49-F238E27FC236}">
                <a16:creationId xmlns:a16="http://schemas.microsoft.com/office/drawing/2014/main" id="{1815406A-A6F5-43D4-9C89-CEFB151A3CA4}"/>
              </a:ext>
            </a:extLst>
          </p:cNvPr>
          <p:cNvSpPr txBox="1"/>
          <p:nvPr/>
        </p:nvSpPr>
        <p:spPr>
          <a:xfrm>
            <a:off x="3512651" y="1613955"/>
            <a:ext cx="2101200" cy="338554"/>
          </a:xfrm>
          <a:prstGeom prst="rect">
            <a:avLst/>
          </a:prstGeom>
          <a:noFill/>
        </p:spPr>
        <p:txBody>
          <a:bodyPr wrap="square" rtlCol="0" anchor="ctr">
            <a:spAutoFit/>
          </a:bodyPr>
          <a:lstStyle/>
          <a:p>
            <a:pPr algn="r" rtl="1"/>
            <a:r>
              <a:rPr lang="fa-IR" altLang="ko-KR" sz="1600" b="1" dirty="0">
                <a:cs typeface="B Nazanin" panose="00000400000000000000" pitchFamily="2" charset="-78"/>
              </a:rPr>
              <a:t>محتوا در اینجا</a:t>
            </a:r>
            <a:endParaRPr lang="ko-KR" altLang="en-US" sz="1600" b="1" dirty="0">
              <a:cs typeface="B Nazanin" panose="00000400000000000000" pitchFamily="2" charset="-78"/>
            </a:endParaRPr>
          </a:p>
        </p:txBody>
      </p:sp>
      <p:sp>
        <p:nvSpPr>
          <p:cNvPr id="120" name="TextBox 119">
            <a:extLst>
              <a:ext uri="{FF2B5EF4-FFF2-40B4-BE49-F238E27FC236}">
                <a16:creationId xmlns:a16="http://schemas.microsoft.com/office/drawing/2014/main" id="{2F7E6706-31CE-4E33-9B80-F7657F945EBC}"/>
              </a:ext>
            </a:extLst>
          </p:cNvPr>
          <p:cNvSpPr txBox="1"/>
          <p:nvPr/>
        </p:nvSpPr>
        <p:spPr>
          <a:xfrm>
            <a:off x="6608639" y="1822213"/>
            <a:ext cx="2345719" cy="275460"/>
          </a:xfrm>
          <a:prstGeom prst="rect">
            <a:avLst/>
          </a:prstGeom>
          <a:noFill/>
        </p:spPr>
        <p:txBody>
          <a:bodyPr wrap="square" rtlCol="0">
            <a:spAutoFit/>
          </a:bodyPr>
          <a:lstStyle/>
          <a:p>
            <a:pPr marL="285750" indent="-285750" algn="r" rtl="1">
              <a:lnSpc>
                <a:spcPct val="80000"/>
              </a:lnSpc>
              <a:buFont typeface="Wingdings" panose="05000000000000000000" pitchFamily="2" charset="2"/>
              <a:buChar char="q"/>
            </a:pPr>
            <a:r>
              <a:rPr lang="fa-IR" altLang="ko-KR" sz="1400" dirty="0">
                <a:cs typeface="B Nazanin" panose="00000400000000000000" pitchFamily="2" charset="-78"/>
              </a:rPr>
              <a:t>ارائه</a:t>
            </a:r>
            <a:endParaRPr lang="en-US" altLang="ko-KR" sz="1400" dirty="0">
              <a:cs typeface="B Nazanin" panose="00000400000000000000" pitchFamily="2" charset="-78"/>
            </a:endParaRPr>
          </a:p>
        </p:txBody>
      </p:sp>
      <p:sp>
        <p:nvSpPr>
          <p:cNvPr id="121" name="TextBox 120">
            <a:extLst>
              <a:ext uri="{FF2B5EF4-FFF2-40B4-BE49-F238E27FC236}">
                <a16:creationId xmlns:a16="http://schemas.microsoft.com/office/drawing/2014/main" id="{EE7E90E8-5EAC-44A6-B244-0844F80A59B4}"/>
              </a:ext>
            </a:extLst>
          </p:cNvPr>
          <p:cNvSpPr txBox="1"/>
          <p:nvPr/>
        </p:nvSpPr>
        <p:spPr>
          <a:xfrm>
            <a:off x="6608639" y="2795107"/>
            <a:ext cx="2345719" cy="275460"/>
          </a:xfrm>
          <a:prstGeom prst="rect">
            <a:avLst/>
          </a:prstGeom>
          <a:noFill/>
        </p:spPr>
        <p:txBody>
          <a:bodyPr wrap="square" rtlCol="0">
            <a:spAutoFit/>
          </a:bodyPr>
          <a:lstStyle/>
          <a:p>
            <a:pPr marL="285750" indent="-285750" algn="r" rtl="1">
              <a:lnSpc>
                <a:spcPct val="80000"/>
              </a:lnSpc>
              <a:buFont typeface="Wingdings" panose="05000000000000000000" pitchFamily="2" charset="2"/>
              <a:buChar char="q"/>
            </a:pPr>
            <a:r>
              <a:rPr lang="fa-IR" altLang="ko-KR" sz="1400" dirty="0">
                <a:cs typeface="B Nazanin" panose="00000400000000000000" pitchFamily="2" charset="-78"/>
              </a:rPr>
              <a:t>ارائه نمونه کارها</a:t>
            </a:r>
            <a:endParaRPr lang="en-US" altLang="ko-KR" sz="1400" dirty="0">
              <a:cs typeface="B Nazanin" panose="00000400000000000000" pitchFamily="2" charset="-78"/>
            </a:endParaRPr>
          </a:p>
        </p:txBody>
      </p:sp>
      <p:sp>
        <p:nvSpPr>
          <p:cNvPr id="122" name="TextBox 121">
            <a:extLst>
              <a:ext uri="{FF2B5EF4-FFF2-40B4-BE49-F238E27FC236}">
                <a16:creationId xmlns:a16="http://schemas.microsoft.com/office/drawing/2014/main" id="{1D70B610-E383-4CB0-8B3B-488E70CBA335}"/>
              </a:ext>
            </a:extLst>
          </p:cNvPr>
          <p:cNvSpPr txBox="1"/>
          <p:nvPr/>
        </p:nvSpPr>
        <p:spPr>
          <a:xfrm>
            <a:off x="6608639" y="2470809"/>
            <a:ext cx="2345719" cy="275460"/>
          </a:xfrm>
          <a:prstGeom prst="rect">
            <a:avLst/>
          </a:prstGeom>
          <a:noFill/>
        </p:spPr>
        <p:txBody>
          <a:bodyPr wrap="square" rtlCol="0">
            <a:spAutoFit/>
          </a:bodyPr>
          <a:lstStyle/>
          <a:p>
            <a:pPr marL="285750" indent="-285750" algn="r" rtl="1">
              <a:lnSpc>
                <a:spcPct val="80000"/>
              </a:lnSpc>
              <a:buFont typeface="Wingdings" panose="05000000000000000000" pitchFamily="2" charset="2"/>
              <a:buChar char="q"/>
            </a:pPr>
            <a:r>
              <a:rPr lang="fa-IR" altLang="ko-KR" sz="1400" dirty="0">
                <a:cs typeface="B Nazanin" panose="00000400000000000000" pitchFamily="2" charset="-78"/>
              </a:rPr>
              <a:t>نمونه کارها ساده</a:t>
            </a:r>
            <a:endParaRPr lang="en-US" altLang="ko-KR" sz="1400" dirty="0">
              <a:cs typeface="B Nazanin" panose="00000400000000000000" pitchFamily="2" charset="-78"/>
            </a:endParaRPr>
          </a:p>
        </p:txBody>
      </p:sp>
      <p:sp>
        <p:nvSpPr>
          <p:cNvPr id="123" name="TextBox 122">
            <a:extLst>
              <a:ext uri="{FF2B5EF4-FFF2-40B4-BE49-F238E27FC236}">
                <a16:creationId xmlns:a16="http://schemas.microsoft.com/office/drawing/2014/main" id="{BEEB6339-1327-4766-A308-D12BC0989075}"/>
              </a:ext>
            </a:extLst>
          </p:cNvPr>
          <p:cNvSpPr txBox="1"/>
          <p:nvPr/>
        </p:nvSpPr>
        <p:spPr>
          <a:xfrm>
            <a:off x="6608639" y="2146511"/>
            <a:ext cx="2345719" cy="275460"/>
          </a:xfrm>
          <a:prstGeom prst="rect">
            <a:avLst/>
          </a:prstGeom>
          <a:noFill/>
        </p:spPr>
        <p:txBody>
          <a:bodyPr wrap="square" rtlCol="0">
            <a:spAutoFit/>
          </a:bodyPr>
          <a:lstStyle/>
          <a:p>
            <a:pPr marL="285750" indent="-285750" algn="r" rtl="1">
              <a:lnSpc>
                <a:spcPct val="80000"/>
              </a:lnSpc>
              <a:buFont typeface="Wingdings" panose="05000000000000000000" pitchFamily="2" charset="2"/>
              <a:buChar char="q"/>
            </a:pPr>
            <a:r>
              <a:rPr lang="fa-IR" altLang="ko-KR" sz="1400" dirty="0">
                <a:cs typeface="B Nazanin" panose="00000400000000000000" pitchFamily="2" charset="-78"/>
              </a:rPr>
              <a:t>نمونه کارها</a:t>
            </a:r>
            <a:endParaRPr lang="en-US" altLang="ko-KR" sz="1400" dirty="0">
              <a:cs typeface="B Nazanin" panose="00000400000000000000" pitchFamily="2" charset="-78"/>
            </a:endParaRPr>
          </a:p>
        </p:txBody>
      </p:sp>
      <p:sp>
        <p:nvSpPr>
          <p:cNvPr id="124" name="TextBox 123">
            <a:extLst>
              <a:ext uri="{FF2B5EF4-FFF2-40B4-BE49-F238E27FC236}">
                <a16:creationId xmlns:a16="http://schemas.microsoft.com/office/drawing/2014/main" id="{8F4E729D-0976-4184-BCC2-140D2C0F48D0}"/>
              </a:ext>
            </a:extLst>
          </p:cNvPr>
          <p:cNvSpPr txBox="1"/>
          <p:nvPr/>
        </p:nvSpPr>
        <p:spPr>
          <a:xfrm>
            <a:off x="6608639" y="3119405"/>
            <a:ext cx="2345719" cy="275460"/>
          </a:xfrm>
          <a:prstGeom prst="rect">
            <a:avLst/>
          </a:prstGeom>
          <a:noFill/>
        </p:spPr>
        <p:txBody>
          <a:bodyPr wrap="square" rtlCol="0">
            <a:spAutoFit/>
          </a:bodyPr>
          <a:lstStyle/>
          <a:p>
            <a:pPr marL="285750" indent="-285750" algn="r" rtl="1">
              <a:lnSpc>
                <a:spcPct val="80000"/>
              </a:lnSpc>
              <a:buFont typeface="Wingdings" panose="05000000000000000000" pitchFamily="2" charset="2"/>
              <a:buChar char="q"/>
            </a:pPr>
            <a:r>
              <a:rPr lang="fa-IR" altLang="ko-KR" sz="1400" dirty="0">
                <a:cs typeface="B Nazanin" panose="00000400000000000000" pitchFamily="2" charset="-78"/>
              </a:rPr>
              <a:t>ارائه ساده</a:t>
            </a:r>
            <a:endParaRPr lang="en-US" altLang="ko-KR" sz="1400" dirty="0">
              <a:cs typeface="B Nazanin" panose="00000400000000000000" pitchFamily="2" charset="-78"/>
            </a:endParaRPr>
          </a:p>
        </p:txBody>
      </p:sp>
      <p:sp>
        <p:nvSpPr>
          <p:cNvPr id="125" name="TextBox 124">
            <a:extLst>
              <a:ext uri="{FF2B5EF4-FFF2-40B4-BE49-F238E27FC236}">
                <a16:creationId xmlns:a16="http://schemas.microsoft.com/office/drawing/2014/main" id="{D6BF17CA-5E0B-4839-9FBE-9769E9512D0B}"/>
              </a:ext>
            </a:extLst>
          </p:cNvPr>
          <p:cNvSpPr txBox="1"/>
          <p:nvPr/>
        </p:nvSpPr>
        <p:spPr>
          <a:xfrm>
            <a:off x="6608639" y="3443702"/>
            <a:ext cx="2345719" cy="275460"/>
          </a:xfrm>
          <a:prstGeom prst="rect">
            <a:avLst/>
          </a:prstGeom>
          <a:noFill/>
        </p:spPr>
        <p:txBody>
          <a:bodyPr wrap="square" rtlCol="0">
            <a:spAutoFit/>
          </a:bodyPr>
          <a:lstStyle/>
          <a:p>
            <a:pPr marL="285750" indent="-285750" algn="r" rtl="1">
              <a:lnSpc>
                <a:spcPct val="80000"/>
              </a:lnSpc>
              <a:buFont typeface="Wingdings" panose="05000000000000000000" pitchFamily="2" charset="2"/>
              <a:buChar char="q"/>
            </a:pPr>
            <a:r>
              <a:rPr lang="fa-IR" altLang="ko-KR" sz="1400" dirty="0">
                <a:solidFill>
                  <a:schemeClr val="tx1">
                    <a:lumMod val="75000"/>
                    <a:lumOff val="25000"/>
                  </a:schemeClr>
                </a:solidFill>
                <a:cs typeface="B Nazanin" panose="00000400000000000000" pitchFamily="2" charset="-78"/>
              </a:rPr>
              <a:t>پاورپوینت</a:t>
            </a:r>
            <a:endParaRPr lang="en-US" altLang="ko-KR" sz="1400" dirty="0">
              <a:cs typeface="B Nazanin" panose="00000400000000000000" pitchFamily="2" charset="-78"/>
            </a:endParaRPr>
          </a:p>
        </p:txBody>
      </p:sp>
    </p:spTree>
    <p:extLst>
      <p:ext uri="{BB962C8B-B14F-4D97-AF65-F5344CB8AC3E}">
        <p14:creationId xmlns:p14="http://schemas.microsoft.com/office/powerpoint/2010/main" val="42012780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Cover and End Slide Master">
  <a:themeElements>
    <a:clrScheme name="ALLPPT-208">
      <a:dk1>
        <a:sysClr val="windowText" lastClr="000000"/>
      </a:dk1>
      <a:lt1>
        <a:sysClr val="window" lastClr="FFFFFF"/>
      </a:lt1>
      <a:dk2>
        <a:srgbClr val="44546A"/>
      </a:dk2>
      <a:lt2>
        <a:srgbClr val="E7E6E6"/>
      </a:lt2>
      <a:accent1>
        <a:srgbClr val="00BDFB"/>
      </a:accent1>
      <a:accent2>
        <a:srgbClr val="1ED0A6"/>
      </a:accent2>
      <a:accent3>
        <a:srgbClr val="1C82FF"/>
      </a:accent3>
      <a:accent4>
        <a:srgbClr val="595959"/>
      </a:accent4>
      <a:accent5>
        <a:srgbClr val="00BDFB"/>
      </a:accent5>
      <a:accent6>
        <a:srgbClr val="1ED0A6"/>
      </a:accent6>
      <a:hlink>
        <a:srgbClr val="262626"/>
      </a:hlink>
      <a:folHlink>
        <a:srgbClr val="26262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PPT-208">
      <a:dk1>
        <a:sysClr val="windowText" lastClr="000000"/>
      </a:dk1>
      <a:lt1>
        <a:sysClr val="window" lastClr="FFFFFF"/>
      </a:lt1>
      <a:dk2>
        <a:srgbClr val="44546A"/>
      </a:dk2>
      <a:lt2>
        <a:srgbClr val="E7E6E6"/>
      </a:lt2>
      <a:accent1>
        <a:srgbClr val="00BDFB"/>
      </a:accent1>
      <a:accent2>
        <a:srgbClr val="1ED0A6"/>
      </a:accent2>
      <a:accent3>
        <a:srgbClr val="1C82FF"/>
      </a:accent3>
      <a:accent4>
        <a:srgbClr val="595959"/>
      </a:accent4>
      <a:accent5>
        <a:srgbClr val="00BDFB"/>
      </a:accent5>
      <a:accent6>
        <a:srgbClr val="1ED0A6"/>
      </a:accent6>
      <a:hlink>
        <a:srgbClr val="262626"/>
      </a:hlink>
      <a:folHlink>
        <a:srgbClr val="262626"/>
      </a:folHlink>
    </a:clrScheme>
    <a:fontScheme name="ALLPPT PONTS">
      <a:majorFont>
        <a:latin typeface="Arial"/>
        <a:ea typeface="Malgun Gothic"/>
        <a:cs typeface=""/>
      </a:majorFont>
      <a:minorFont>
        <a:latin typeface="Arial"/>
        <a:ea typeface="맑은 고딕"/>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PPT-404">
      <a:dk1>
        <a:sysClr val="windowText" lastClr="000000"/>
      </a:dk1>
      <a:lt1>
        <a:sysClr val="window" lastClr="FFFFFF"/>
      </a:lt1>
      <a:dk2>
        <a:srgbClr val="44546A"/>
      </a:dk2>
      <a:lt2>
        <a:srgbClr val="E7E6E6"/>
      </a:lt2>
      <a:accent1>
        <a:srgbClr val="5A9BD5"/>
      </a:accent1>
      <a:accent2>
        <a:srgbClr val="224A90"/>
      </a:accent2>
      <a:accent3>
        <a:srgbClr val="010A4F"/>
      </a:accent3>
      <a:accent4>
        <a:srgbClr val="5A9BD5"/>
      </a:accent4>
      <a:accent5>
        <a:srgbClr val="224A90"/>
      </a:accent5>
      <a:accent6>
        <a:srgbClr val="010A4F"/>
      </a:accent6>
      <a:hlink>
        <a:srgbClr val="262626"/>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6192</Words>
  <Application>Microsoft Office PowerPoint</Application>
  <PresentationFormat>Widescreen</PresentationFormat>
  <Paragraphs>524</Paragraphs>
  <Slides>58</Slides>
  <Notes>14</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58</vt:i4>
      </vt:variant>
    </vt:vector>
  </HeadingPairs>
  <TitlesOfParts>
    <vt:vector size="70" baseType="lpstr">
      <vt:lpstr>Amatic SC</vt:lpstr>
      <vt:lpstr>Arial</vt:lpstr>
      <vt:lpstr>Calibri</vt:lpstr>
      <vt:lpstr>Calibri Light</vt:lpstr>
      <vt:lpstr>Lato</vt:lpstr>
      <vt:lpstr>Lato Black</vt:lpstr>
      <vt:lpstr>Open Sans Light</vt:lpstr>
      <vt:lpstr>Roboto Medium</vt:lpstr>
      <vt:lpstr>Wingdings</vt:lpstr>
      <vt:lpstr>Cover and End Slide Master</vt:lpstr>
      <vt:lpstr>Contents Slide Master</vt:lpstr>
      <vt:lpstr>Section Break Slide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از منابع گرافیکی قابل ویرایش ما استفاده کنید...</vt:lpstr>
      <vt:lpstr>اینفوگرافیک ممتاز</vt:lpstr>
      <vt:lpstr>اینفوگرافیک ممتاز</vt:lpstr>
      <vt:lpstr>PowerPoint Presentation</vt:lpstr>
      <vt:lpstr>PowerPoint Presentation</vt:lpstr>
      <vt:lpstr>PowerPoint Presentation</vt:lpstr>
      <vt:lpstr>PowerPoint Presentation</vt:lpstr>
      <vt:lpstr>PowerPoint Presentation</vt:lpstr>
      <vt:lpstr>نمادهای برتر</vt:lpstr>
      <vt:lpstr>نمادهای برتر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2023-12-12T07:13:41Z</dcterms:created>
  <dcterms:modified xsi:type="dcterms:W3CDTF">2024-01-11T13:39:03Z</dcterms:modified>
</cp:coreProperties>
</file>